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452" r:id="rId2"/>
    <p:sldId id="145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44" autoAdjust="0"/>
  </p:normalViewPr>
  <p:slideViewPr>
    <p:cSldViewPr snapToGrid="0">
      <p:cViewPr>
        <p:scale>
          <a:sx n="75" d="100"/>
          <a:sy n="75" d="100"/>
        </p:scale>
        <p:origin x="868" y="-2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Brubeck" userId="719f5098-8d88-4508-bb88-f636ea7541e1" providerId="ADAL" clId="{36028682-4FB4-47F9-986A-6DC75F8E4535}"/>
    <pc:docChg chg="modSld">
      <pc:chgData name="Ben Brubeck" userId="719f5098-8d88-4508-bb88-f636ea7541e1" providerId="ADAL" clId="{36028682-4FB4-47F9-986A-6DC75F8E4535}" dt="2024-03-28T13:33:37.666" v="2" actId="207"/>
      <pc:docMkLst>
        <pc:docMk/>
      </pc:docMkLst>
      <pc:sldChg chg="modSp mod">
        <pc:chgData name="Ben Brubeck" userId="719f5098-8d88-4508-bb88-f636ea7541e1" providerId="ADAL" clId="{36028682-4FB4-47F9-986A-6DC75F8E4535}" dt="2024-03-28T13:32:36.987" v="1" actId="207"/>
        <pc:sldMkLst>
          <pc:docMk/>
          <pc:sldMk cId="0" sldId="1452"/>
        </pc:sldMkLst>
        <pc:spChg chg="mod">
          <ac:chgData name="Ben Brubeck" userId="719f5098-8d88-4508-bb88-f636ea7541e1" providerId="ADAL" clId="{36028682-4FB4-47F9-986A-6DC75F8E4535}" dt="2024-03-28T13:32:26.901" v="0" actId="207"/>
          <ac:spMkLst>
            <pc:docMk/>
            <pc:sldMk cId="0" sldId="1452"/>
            <ac:spMk id="51" creationId="{423EBBC2-740B-43DB-9159-399257C0759B}"/>
          </ac:spMkLst>
        </pc:spChg>
        <pc:spChg chg="mod">
          <ac:chgData name="Ben Brubeck" userId="719f5098-8d88-4508-bb88-f636ea7541e1" providerId="ADAL" clId="{36028682-4FB4-47F9-986A-6DC75F8E4535}" dt="2024-03-28T13:32:36.987" v="1" actId="207"/>
          <ac:spMkLst>
            <pc:docMk/>
            <pc:sldMk cId="0" sldId="1452"/>
            <ac:spMk id="82" creationId="{98BCE39F-F5B3-B61D-7BC3-1B940E11D40F}"/>
          </ac:spMkLst>
        </pc:spChg>
      </pc:sldChg>
      <pc:sldChg chg="modSp mod">
        <pc:chgData name="Ben Brubeck" userId="719f5098-8d88-4508-bb88-f636ea7541e1" providerId="ADAL" clId="{36028682-4FB4-47F9-986A-6DC75F8E4535}" dt="2024-03-28T13:33:37.666" v="2" actId="207"/>
        <pc:sldMkLst>
          <pc:docMk/>
          <pc:sldMk cId="0" sldId="1454"/>
        </pc:sldMkLst>
        <pc:spChg chg="mod">
          <ac:chgData name="Ben Brubeck" userId="719f5098-8d88-4508-bb88-f636ea7541e1" providerId="ADAL" clId="{36028682-4FB4-47F9-986A-6DC75F8E4535}" dt="2024-03-28T13:33:37.666" v="2" actId="207"/>
          <ac:spMkLst>
            <pc:docMk/>
            <pc:sldMk cId="0" sldId="1454"/>
            <ac:spMk id="55" creationId="{BC1F03FC-92AC-1099-BBF6-4CB312D999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99866E-068D-6000-D2F1-F192FC08434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2C3DF-CC10-7F2F-A0E9-4D4FEEABC5C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074629-E51A-48F7-8EBB-A4625C98DC2D}" type="datetime1">
              <a:rPr lang="en-US"/>
              <a:pPr lvl="0"/>
              <a:t>3/25/2024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5FFA8F-CA3E-FF5A-EBD5-98298FB4CF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205A07-8536-AEA1-BCEF-2128E0375F8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5ECA7-C737-DC22-A68D-D4F719640AA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7D62-62B2-16EF-0619-A02D571BEB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906EFB-7F50-485F-B9F3-A873C44AFA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org/News-Media/News-Releases/abc-less-than-10-of-the-construction-workforce-belongs-to-a-union-in-29-stat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org/News-Media/News-Releases/abc-less-than-10-of-the-construction-workforce-belongs-to-a-union-in-29-stat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1B4CF-4DD6-4B34-94E9-77A9E1285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5A7BB-7B3F-1A1D-9492-7E2D74FD31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Source: Unionstats.com, Historical Tables: Union Membership, Density and Employment; By Sector and State: 2023:</a:t>
            </a:r>
          </a:p>
          <a:p>
            <a:pPr lvl="0"/>
            <a:r>
              <a:rPr lang="en-US" dirty="0"/>
              <a:t>https://unionstats.com/state/htm/state_2023.htm</a:t>
            </a:r>
          </a:p>
          <a:p>
            <a:pPr lvl="0"/>
            <a:r>
              <a:rPr lang="en-US" dirty="0"/>
              <a:t>Accessed Jan. 24, 2024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According to the BLS, 89.3% of the U.S. construction workforce was nonunion, a historic high since BLS began recording this data:</a:t>
            </a:r>
          </a:p>
          <a:p>
            <a:pPr lvl="0"/>
            <a:r>
              <a:rPr lang="en-US" dirty="0"/>
              <a:t>https://www.abc.org/News-Media/News-Releases/abc-a-record-893-of-the-us-construction-industry-is-not-part-of-a-union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ABC: Less Than 10% of the Construction Workforce Belongs to a Union in 29 States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https://www.abc.org/News-Media/News-Releases/abc-less-than-10-of-the-construction-workforce-belongs-to-a-union-in-29-states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46A9E-E326-CF9B-24CB-8150416BE81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52B7A7-B14E-48B7-BA8D-4D8BAF04EEF1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43C32-416F-40F3-F09F-D6FC186F0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54BB8-3BC0-E372-25CA-85BB84E1EC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Source: Unionstats.com, Historical Tables: Union Membership, Density and Employment; By Sector and State: 2023:</a:t>
            </a:r>
          </a:p>
          <a:p>
            <a:pPr lvl="0"/>
            <a:r>
              <a:rPr lang="en-US" dirty="0"/>
              <a:t>https://unionstats.com/state/htm/state_2023.htm</a:t>
            </a:r>
          </a:p>
          <a:p>
            <a:pPr lvl="0"/>
            <a:r>
              <a:rPr lang="en-US" dirty="0"/>
              <a:t>Accessed Jan. 24, 2024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According to the BLS, 89.3% of the U.S. construction workforce was nonunion, a historic high since BLS began recording this data:</a:t>
            </a:r>
          </a:p>
          <a:p>
            <a:pPr lvl="0"/>
            <a:r>
              <a:rPr lang="en-US" dirty="0"/>
              <a:t>https://www.abc.org/News-Media/News-Releases/abc-a-record-893-of-the-us-construction-industry-is-not-part-of-a-union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ABC: Less Than 10% of the Construction Workforce Belongs to a Union in 29 States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https://www.abc.org/News-Media/News-Releases/abc-less-than-10-of-the-construction-workforce-belongs-to-a-union-in-29-states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E0274-2C3D-431E-2BF7-CB9990C7A5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C65439-4890-41B5-8667-2A4E1D69E180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C3CD14A-2FD8-560C-4AAD-FFF0C374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5138" y="902211"/>
            <a:ext cx="5660364" cy="39150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53D0CD3-3E3C-DA63-B98B-EC6A79FFFE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3626528"/>
            <a:ext cx="9144000" cy="910806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48EB3E-215E-C1B4-DFA8-763A7C1BD4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629415"/>
            <a:ext cx="9144000" cy="1022719"/>
          </a:xfrm>
        </p:spPr>
        <p:txBody>
          <a:bodyPr anchorCtr="1"/>
          <a:lstStyle>
            <a:lvl1pPr marL="0" indent="0" algn="ctr">
              <a:buNone/>
              <a:defRPr sz="2400" b="0">
                <a:solidFill>
                  <a:srgbClr val="EF3C4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600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95B439E-0CC6-3607-9594-15160944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9A1DA9-6C68-27C7-2FDF-66444E3EC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78635"/>
            <a:ext cx="3932240" cy="144928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113F78-6542-BA58-ECF0-F13EF076CCF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1457946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3F0C7F-3E54-AF1B-48B6-7E9F0AC4FF3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527922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18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5259E69-5221-3002-4890-A5D5F08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889" y="216721"/>
            <a:ext cx="1163061" cy="67536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550511ED-63E7-2135-6E66-1299F353AE29}"/>
              </a:ext>
            </a:extLst>
          </p:cNvPr>
          <p:cNvCxnSpPr/>
          <p:nvPr/>
        </p:nvCxnSpPr>
        <p:spPr>
          <a:xfrm>
            <a:off x="1427232" y="236985"/>
            <a:ext cx="731" cy="648227"/>
          </a:xfrm>
          <a:prstGeom prst="straightConnector1">
            <a:avLst/>
          </a:prstGeom>
          <a:noFill/>
          <a:ln w="6345" cap="flat">
            <a:solidFill>
              <a:srgbClr val="163A78"/>
            </a:solidFill>
            <a:prstDash val="solid"/>
            <a:miter/>
          </a:ln>
        </p:spPr>
      </p:cxnSp>
      <p:sp>
        <p:nvSpPr>
          <p:cNvPr id="4" name="Rectangle 24">
            <a:extLst>
              <a:ext uri="{FF2B5EF4-FFF2-40B4-BE49-F238E27FC236}">
                <a16:creationId xmlns:a16="http://schemas.microsoft.com/office/drawing/2014/main" id="{536D2502-0508-7CD9-25A1-1C3E0A4E8C17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6E08B45-9A1E-E400-B8D9-D51313318BC6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08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D9CC44BB-439F-1D69-1414-A6F5B76A7774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7128C6B3-2294-F09C-5503-D4F044247474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42CE377-183E-2AAF-7665-B5D82E94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889" y="216721"/>
            <a:ext cx="1163061" cy="67536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FB0B001C-A8CE-8E82-4EDD-D86EEA2893D7}"/>
              </a:ext>
            </a:extLst>
          </p:cNvPr>
          <p:cNvCxnSpPr/>
          <p:nvPr/>
        </p:nvCxnSpPr>
        <p:spPr>
          <a:xfrm>
            <a:off x="1427232" y="236985"/>
            <a:ext cx="731" cy="648227"/>
          </a:xfrm>
          <a:prstGeom prst="straightConnector1">
            <a:avLst/>
          </a:prstGeom>
          <a:noFill/>
          <a:ln w="6345" cap="flat">
            <a:solidFill>
              <a:srgbClr val="163A7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6441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852A9D7A-7AA4-129E-02EB-AD08E503A6BE}"/>
              </a:ext>
            </a:extLst>
          </p:cNvPr>
          <p:cNvCxnSpPr/>
          <p:nvPr/>
        </p:nvCxnSpPr>
        <p:spPr>
          <a:xfrm>
            <a:off x="7015359" y="2686050"/>
            <a:ext cx="0" cy="1485899"/>
          </a:xfrm>
          <a:prstGeom prst="straightConnector1">
            <a:avLst/>
          </a:prstGeom>
          <a:noFill/>
          <a:ln w="6345" cap="flat">
            <a:solidFill>
              <a:srgbClr val="163A78"/>
            </a:solidFill>
            <a:prstDash val="solid"/>
            <a:miter/>
          </a:ln>
        </p:spPr>
      </p:cxnSp>
      <p:sp>
        <p:nvSpPr>
          <p:cNvPr id="3" name="Rectangle 24">
            <a:extLst>
              <a:ext uri="{FF2B5EF4-FFF2-40B4-BE49-F238E27FC236}">
                <a16:creationId xmlns:a16="http://schemas.microsoft.com/office/drawing/2014/main" id="{3E4D2243-ECE1-956E-987C-E399848E2342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8AC67A-67C0-D272-F1C7-9CB899A9DBA4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C3880DC-8ED8-1892-F4E1-C2789854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889" y="216721"/>
            <a:ext cx="1163061" cy="67536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382E3584-380F-3AFC-30E0-BAFD60526C93}"/>
              </a:ext>
            </a:extLst>
          </p:cNvPr>
          <p:cNvCxnSpPr/>
          <p:nvPr/>
        </p:nvCxnSpPr>
        <p:spPr>
          <a:xfrm>
            <a:off x="1427232" y="236985"/>
            <a:ext cx="731" cy="648227"/>
          </a:xfrm>
          <a:prstGeom prst="straightConnector1">
            <a:avLst/>
          </a:prstGeom>
          <a:noFill/>
          <a:ln w="6345" cap="flat">
            <a:solidFill>
              <a:srgbClr val="163A7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0799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8129BB0-F650-1DE9-2024-A8A37B0C0A1D}"/>
              </a:ext>
            </a:extLst>
          </p:cNvPr>
          <p:cNvGrpSpPr/>
          <p:nvPr/>
        </p:nvGrpSpPr>
        <p:grpSpPr>
          <a:xfrm>
            <a:off x="7870880" y="2542425"/>
            <a:ext cx="2955807" cy="1572375"/>
            <a:chOff x="7870880" y="2542425"/>
            <a:chExt cx="2955807" cy="1572375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654FD9E9-D221-CB4C-9216-91252D77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139623" y="2542425"/>
              <a:ext cx="2687064" cy="1560313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7113A6D7-9FD6-471C-A794-931F02D721D5}"/>
                </a:ext>
              </a:extLst>
            </p:cNvPr>
            <p:cNvCxnSpPr/>
            <p:nvPr/>
          </p:nvCxnSpPr>
          <p:spPr>
            <a:xfrm>
              <a:off x="7870880" y="2628899"/>
              <a:ext cx="0" cy="1485901"/>
            </a:xfrm>
            <a:prstGeom prst="straightConnector1">
              <a:avLst/>
            </a:prstGeom>
            <a:noFill/>
            <a:ln w="6345" cap="flat">
              <a:solidFill>
                <a:srgbClr val="163A78"/>
              </a:solidFill>
              <a:prstDash val="solid"/>
              <a:miter/>
            </a:ln>
          </p:spPr>
        </p:cxnSp>
      </p:grpSp>
      <p:sp>
        <p:nvSpPr>
          <p:cNvPr id="5" name="Rectangle 24">
            <a:extLst>
              <a:ext uri="{FF2B5EF4-FFF2-40B4-BE49-F238E27FC236}">
                <a16:creationId xmlns:a16="http://schemas.microsoft.com/office/drawing/2014/main" id="{B35FD2F6-75A2-B3D0-9193-D04C24FB4F47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4666039-A366-C853-6CC2-B6460E6A8D57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C722F30-431F-D805-4471-3F4FA1FE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53047" y="809170"/>
            <a:ext cx="5084320" cy="29523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4">
            <a:extLst>
              <a:ext uri="{FF2B5EF4-FFF2-40B4-BE49-F238E27FC236}">
                <a16:creationId xmlns:a16="http://schemas.microsoft.com/office/drawing/2014/main" id="{71705C9F-0503-168C-86AB-2DA2AF6E9D7B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2704832-15BE-87D5-7219-2F90AE9BCB88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14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F5F6ECA-D86F-7A12-9CAB-33136D72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CF11B8-E915-5CB9-4185-976BD28359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D1AAC9-8024-3369-58C4-166052A3908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9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AAD6746-E34E-88ED-A8DC-CFEAD9D8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6DDB67-14D0-23BB-86D6-6E90B7CD67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1A72AD-EB75-5388-6067-5BFCB2A8C5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439073" y="1626690"/>
            <a:ext cx="5800670" cy="4351336"/>
          </a:xfrm>
        </p:spPr>
        <p:txBody>
          <a:bodyPr/>
          <a:lstStyle>
            <a:lvl1pPr>
              <a:defRPr sz="3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2CC81B-FE67-3120-6205-6A909894F2D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97193" y="1626690"/>
            <a:ext cx="3858191" cy="435133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3D51-192D-3E4E-11F0-6AFFAEA44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019" y="1845506"/>
            <a:ext cx="8156795" cy="1011408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9640AD7-E569-3B48-D8D0-820DB1A1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1618" y="1886142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01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4A98E52C-2B7A-9719-3D0B-630086CC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373F03-3937-0A79-24C9-1218ABCFC2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E2EEA8-A5C8-4EAE-C8E9-6235D0EB34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 sz="3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EA3725A-93C0-5578-5062-26E6F43D31F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 sz="3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95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13FBABEF-5635-2B60-0F06-4AEF6E49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A779-09AA-CAD8-A958-DEF3E069C3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C6F87-1F7D-1549-BA4A-04F3B7A7FEC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430AA-E0FB-F269-2786-7DD6843AE3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83054-93AE-2DB9-AAB3-70DDDAACE3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63A79F-3B52-3612-C95D-0F933908B5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3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54ED581-0655-4F98-3207-DE81F958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6CDB8A-8536-B20F-9F31-31639291B3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44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A128BA-75DB-2E9F-A29C-76284947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343071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CC3DA3E-4502-FE9E-6EFD-81B9BEF7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3705" y="-13844"/>
            <a:ext cx="2069799" cy="14316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694BE-0BFA-0DC0-8317-E5A082206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78635"/>
            <a:ext cx="3932240" cy="144928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A75B6A-6C26-F782-C00B-3817ED3F79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1457946"/>
            <a:ext cx="6172200" cy="4873623"/>
          </a:xfrm>
        </p:spPr>
        <p:txBody>
          <a:bodyPr/>
          <a:lstStyle>
            <a:lvl1pPr>
              <a:defRPr sz="30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040969-46CB-38ED-041D-B13A44761D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527922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70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E2F7E-93FC-A1E5-CF4F-DB3B76A34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3050" y="213064"/>
            <a:ext cx="9290742" cy="8437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35C14-24A1-6122-5ADF-EBC6DDBABE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39073" y="162669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B858E7D-452C-745B-77BF-0A1FF8E022AE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4315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61F9BAC-9D7E-A024-0B7F-99F0F92C9C52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F3C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600" b="1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1pPr>
      <a:lvl2pPr marL="27432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2200" b="0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2pPr>
      <a:lvl3pPr marL="1200150" marR="0" lvl="2" indent="-28575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3pPr>
      <a:lvl4pPr marL="1657350" marR="0" lvl="3" indent="-28575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4pPr>
      <a:lvl5pPr marL="2114549" marR="0" lvl="4" indent="-28575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163A78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>
            <a:extLst>
              <a:ext uri="{FF2B5EF4-FFF2-40B4-BE49-F238E27FC236}">
                <a16:creationId xmlns:a16="http://schemas.microsoft.com/office/drawing/2014/main" id="{6C8A9F26-EC39-6951-F1A9-00AC1A6F167D}"/>
              </a:ext>
            </a:extLst>
          </p:cNvPr>
          <p:cNvGrpSpPr/>
          <p:nvPr/>
        </p:nvGrpSpPr>
        <p:grpSpPr>
          <a:xfrm>
            <a:off x="1801093" y="1065440"/>
            <a:ext cx="8772698" cy="5374148"/>
            <a:chOff x="1801093" y="1065440"/>
            <a:chExt cx="8772698" cy="5374148"/>
          </a:xfrm>
        </p:grpSpPr>
        <p:sp>
          <p:nvSpPr>
            <p:cNvPr id="3" name="Freeform 195">
              <a:extLst>
                <a:ext uri="{FF2B5EF4-FFF2-40B4-BE49-F238E27FC236}">
                  <a16:creationId xmlns:a16="http://schemas.microsoft.com/office/drawing/2014/main" id="{CF9AFDE8-8408-CDF0-CD22-9614171F2AD5}"/>
                </a:ext>
              </a:extLst>
            </p:cNvPr>
            <p:cNvSpPr/>
            <p:nvPr/>
          </p:nvSpPr>
          <p:spPr>
            <a:xfrm>
              <a:off x="9771479" y="2705362"/>
              <a:ext cx="25219" cy="36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1"/>
                <a:gd name="f8" fmla="val 19"/>
                <a:gd name="f9" fmla="val 6"/>
                <a:gd name="f10" fmla="val 20"/>
                <a:gd name="f11" fmla="val 7"/>
                <a:gd name="f12" fmla="val 10"/>
                <a:gd name="f13" fmla="val 11"/>
                <a:gd name="f14" fmla="val 12"/>
                <a:gd name="f15" fmla="val 14"/>
                <a:gd name="f16" fmla="val 16"/>
                <a:gd name="f17" fmla="val 18"/>
                <a:gd name="f18" fmla="val 17"/>
                <a:gd name="f19" fmla="val 15"/>
                <a:gd name="f20" fmla="val 22"/>
                <a:gd name="f21" fmla="val 13"/>
                <a:gd name="f22" fmla="val 23"/>
                <a:gd name="f23" fmla="val 24"/>
                <a:gd name="f24" fmla="val 25"/>
                <a:gd name="f25" fmla="val 27"/>
                <a:gd name="f26" fmla="val 9"/>
                <a:gd name="f27" fmla="val 28"/>
                <a:gd name="f28" fmla="val 8"/>
                <a:gd name="f29" fmla="val 29"/>
                <a:gd name="f30" fmla="val 5"/>
                <a:gd name="f31" fmla="val 3"/>
                <a:gd name="f32" fmla="val 30"/>
                <a:gd name="f33" fmla="val 1"/>
                <a:gd name="f34" fmla="val 26"/>
                <a:gd name="f35" fmla="val 2"/>
                <a:gd name="f36" fmla="val 4"/>
                <a:gd name="f37" fmla="+- 0 0 -90"/>
                <a:gd name="f38" fmla="*/ f3 1 21"/>
                <a:gd name="f39" fmla="*/ f4 1 31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21"/>
                <a:gd name="f48" fmla="*/ f44 1 31"/>
                <a:gd name="f49" fmla="*/ 19 f45 1"/>
                <a:gd name="f50" fmla="*/ 6 f44 1"/>
                <a:gd name="f51" fmla="*/ 21 f45 1"/>
                <a:gd name="f52" fmla="*/ 11 f44 1"/>
                <a:gd name="f53" fmla="*/ 16 f44 1"/>
                <a:gd name="f54" fmla="*/ 16 f45 1"/>
                <a:gd name="f55" fmla="*/ 21 f44 1"/>
                <a:gd name="f56" fmla="*/ 12 f45 1"/>
                <a:gd name="f57" fmla="*/ 24 f44 1"/>
                <a:gd name="f58" fmla="*/ 9 f45 1"/>
                <a:gd name="f59" fmla="*/ 28 f44 1"/>
                <a:gd name="f60" fmla="*/ 3 f45 1"/>
                <a:gd name="f61" fmla="*/ 30 f44 1"/>
                <a:gd name="f62" fmla="*/ 0 f45 1"/>
                <a:gd name="f63" fmla="*/ 31 f44 1"/>
                <a:gd name="f64" fmla="*/ 1 f45 1"/>
                <a:gd name="f65" fmla="*/ 26 f44 1"/>
                <a:gd name="f66" fmla="*/ 18 f44 1"/>
                <a:gd name="f67" fmla="*/ 2 f45 1"/>
                <a:gd name="f68" fmla="*/ 12 f44 1"/>
                <a:gd name="f69" fmla="*/ 7 f44 1"/>
                <a:gd name="f70" fmla="*/ 5 f45 1"/>
                <a:gd name="f71" fmla="*/ 4 f44 1"/>
                <a:gd name="f72" fmla="*/ 10 f45 1"/>
                <a:gd name="f73" fmla="*/ 3 f44 1"/>
                <a:gd name="f74" fmla="*/ 14 f45 1"/>
                <a:gd name="f75" fmla="*/ 2 f44 1"/>
                <a:gd name="f76" fmla="*/ 0 f44 1"/>
                <a:gd name="f77" fmla="*/ 17 f45 1"/>
                <a:gd name="f78" fmla="+- f46 0 f1"/>
                <a:gd name="f79" fmla="*/ f49 1 21"/>
                <a:gd name="f80" fmla="*/ f50 1 31"/>
                <a:gd name="f81" fmla="*/ f51 1 21"/>
                <a:gd name="f82" fmla="*/ f52 1 31"/>
                <a:gd name="f83" fmla="*/ f53 1 31"/>
                <a:gd name="f84" fmla="*/ f54 1 21"/>
                <a:gd name="f85" fmla="*/ f55 1 31"/>
                <a:gd name="f86" fmla="*/ f56 1 21"/>
                <a:gd name="f87" fmla="*/ f57 1 31"/>
                <a:gd name="f88" fmla="*/ f58 1 21"/>
                <a:gd name="f89" fmla="*/ f59 1 31"/>
                <a:gd name="f90" fmla="*/ f60 1 21"/>
                <a:gd name="f91" fmla="*/ f61 1 31"/>
                <a:gd name="f92" fmla="*/ f62 1 21"/>
                <a:gd name="f93" fmla="*/ f63 1 31"/>
                <a:gd name="f94" fmla="*/ f64 1 21"/>
                <a:gd name="f95" fmla="*/ f65 1 31"/>
                <a:gd name="f96" fmla="*/ f66 1 31"/>
                <a:gd name="f97" fmla="*/ f67 1 21"/>
                <a:gd name="f98" fmla="*/ f68 1 31"/>
                <a:gd name="f99" fmla="*/ f69 1 31"/>
                <a:gd name="f100" fmla="*/ f70 1 21"/>
                <a:gd name="f101" fmla="*/ f71 1 31"/>
                <a:gd name="f102" fmla="*/ f72 1 21"/>
                <a:gd name="f103" fmla="*/ f73 1 31"/>
                <a:gd name="f104" fmla="*/ f74 1 21"/>
                <a:gd name="f105" fmla="*/ f75 1 31"/>
                <a:gd name="f106" fmla="*/ f76 1 31"/>
                <a:gd name="f107" fmla="*/ f77 1 21"/>
                <a:gd name="f108" fmla="*/ 0 1 f47"/>
                <a:gd name="f109" fmla="*/ f41 1 f47"/>
                <a:gd name="f110" fmla="*/ 0 1 f48"/>
                <a:gd name="f111" fmla="*/ f42 1 f48"/>
                <a:gd name="f112" fmla="*/ f79 1 f47"/>
                <a:gd name="f113" fmla="*/ f80 1 f48"/>
                <a:gd name="f114" fmla="*/ f81 1 f47"/>
                <a:gd name="f115" fmla="*/ f82 1 f48"/>
                <a:gd name="f116" fmla="*/ f83 1 f48"/>
                <a:gd name="f117" fmla="*/ f84 1 f47"/>
                <a:gd name="f118" fmla="*/ f85 1 f48"/>
                <a:gd name="f119" fmla="*/ f86 1 f47"/>
                <a:gd name="f120" fmla="*/ f87 1 f48"/>
                <a:gd name="f121" fmla="*/ f88 1 f47"/>
                <a:gd name="f122" fmla="*/ f89 1 f48"/>
                <a:gd name="f123" fmla="*/ f90 1 f47"/>
                <a:gd name="f124" fmla="*/ f91 1 f48"/>
                <a:gd name="f125" fmla="*/ f92 1 f47"/>
                <a:gd name="f126" fmla="*/ f93 1 f48"/>
                <a:gd name="f127" fmla="*/ f94 1 f47"/>
                <a:gd name="f128" fmla="*/ f95 1 f48"/>
                <a:gd name="f129" fmla="*/ f96 1 f48"/>
                <a:gd name="f130" fmla="*/ f97 1 f47"/>
                <a:gd name="f131" fmla="*/ f98 1 f48"/>
                <a:gd name="f132" fmla="*/ f99 1 f48"/>
                <a:gd name="f133" fmla="*/ f100 1 f47"/>
                <a:gd name="f134" fmla="*/ f101 1 f48"/>
                <a:gd name="f135" fmla="*/ f102 1 f47"/>
                <a:gd name="f136" fmla="*/ f103 1 f48"/>
                <a:gd name="f137" fmla="*/ f104 1 f47"/>
                <a:gd name="f138" fmla="*/ f105 1 f48"/>
                <a:gd name="f139" fmla="*/ f106 1 f48"/>
                <a:gd name="f140" fmla="*/ f107 1 f47"/>
                <a:gd name="f141" fmla="*/ f108 f38 1"/>
                <a:gd name="f142" fmla="*/ f109 f38 1"/>
                <a:gd name="f143" fmla="*/ f111 f39 1"/>
                <a:gd name="f144" fmla="*/ f110 f39 1"/>
                <a:gd name="f145" fmla="*/ f112 f38 1"/>
                <a:gd name="f146" fmla="*/ f113 f39 1"/>
                <a:gd name="f147" fmla="*/ f114 f38 1"/>
                <a:gd name="f148" fmla="*/ f115 f39 1"/>
                <a:gd name="f149" fmla="*/ f116 f39 1"/>
                <a:gd name="f150" fmla="*/ f117 f38 1"/>
                <a:gd name="f151" fmla="*/ f118 f39 1"/>
                <a:gd name="f152" fmla="*/ f119 f38 1"/>
                <a:gd name="f153" fmla="*/ f120 f39 1"/>
                <a:gd name="f154" fmla="*/ f121 f38 1"/>
                <a:gd name="f155" fmla="*/ f122 f39 1"/>
                <a:gd name="f156" fmla="*/ f123 f38 1"/>
                <a:gd name="f157" fmla="*/ f124 f39 1"/>
                <a:gd name="f158" fmla="*/ f125 f38 1"/>
                <a:gd name="f159" fmla="*/ f126 f39 1"/>
                <a:gd name="f160" fmla="*/ f127 f38 1"/>
                <a:gd name="f161" fmla="*/ f128 f39 1"/>
                <a:gd name="f162" fmla="*/ f129 f39 1"/>
                <a:gd name="f163" fmla="*/ f130 f38 1"/>
                <a:gd name="f164" fmla="*/ f131 f39 1"/>
                <a:gd name="f165" fmla="*/ f132 f39 1"/>
                <a:gd name="f166" fmla="*/ f133 f38 1"/>
                <a:gd name="f167" fmla="*/ f134 f39 1"/>
                <a:gd name="f168" fmla="*/ f135 f38 1"/>
                <a:gd name="f169" fmla="*/ f136 f39 1"/>
                <a:gd name="f170" fmla="*/ f137 f38 1"/>
                <a:gd name="f171" fmla="*/ f138 f39 1"/>
                <a:gd name="f172" fmla="*/ f139 f39 1"/>
                <a:gd name="f173" fmla="*/ f14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45" y="f146"/>
                </a:cxn>
                <a:cxn ang="f78">
                  <a:pos x="f147" y="f148"/>
                </a:cxn>
                <a:cxn ang="f78">
                  <a:pos x="f145" y="f149"/>
                </a:cxn>
                <a:cxn ang="f78">
                  <a:pos x="f150" y="f151"/>
                </a:cxn>
                <a:cxn ang="f78">
                  <a:pos x="f152" y="f153"/>
                </a:cxn>
                <a:cxn ang="f78">
                  <a:pos x="f154" y="f155"/>
                </a:cxn>
                <a:cxn ang="f78">
                  <a:pos x="f156" y="f157"/>
                </a:cxn>
                <a:cxn ang="f78">
                  <a:pos x="f158" y="f159"/>
                </a:cxn>
                <a:cxn ang="f78">
                  <a:pos x="f158" y="f157"/>
                </a:cxn>
                <a:cxn ang="f78">
                  <a:pos x="f160" y="f161"/>
                </a:cxn>
                <a:cxn ang="f78">
                  <a:pos x="f160" y="f151"/>
                </a:cxn>
                <a:cxn ang="f78">
                  <a:pos x="f156" y="f162"/>
                </a:cxn>
                <a:cxn ang="f78">
                  <a:pos x="f163" y="f164"/>
                </a:cxn>
                <a:cxn ang="f78">
                  <a:pos x="f163" y="f165"/>
                </a:cxn>
                <a:cxn ang="f78">
                  <a:pos x="f166" y="f167"/>
                </a:cxn>
                <a:cxn ang="f78">
                  <a:pos x="f168" y="f169"/>
                </a:cxn>
                <a:cxn ang="f78">
                  <a:pos x="f170" y="f171"/>
                </a:cxn>
                <a:cxn ang="f78">
                  <a:pos x="f150" y="f172"/>
                </a:cxn>
                <a:cxn ang="f78">
                  <a:pos x="f173" y="f169"/>
                </a:cxn>
                <a:cxn ang="f78">
                  <a:pos x="f145" y="f146"/>
                </a:cxn>
              </a:cxnLst>
              <a:rect l="f141" t="f144" r="f142" b="f143"/>
              <a:pathLst>
                <a:path w="21" h="31">
                  <a:moveTo>
                    <a:pt x="f8" y="f9"/>
                  </a:moveTo>
                  <a:cubicBezTo>
                    <a:pt x="f10" y="f11"/>
                    <a:pt x="f6" y="f12"/>
                    <a:pt x="f6" y="f13"/>
                  </a:cubicBezTo>
                  <a:cubicBezTo>
                    <a:pt x="f6" y="f14"/>
                    <a:pt x="f10" y="f15"/>
                    <a:pt x="f8" y="f16"/>
                  </a:cubicBezTo>
                  <a:cubicBezTo>
                    <a:pt x="f17" y="f18"/>
                    <a:pt x="f18" y="f8"/>
                    <a:pt x="f16" y="f6"/>
                  </a:cubicBezTo>
                  <a:cubicBezTo>
                    <a:pt x="f19" y="f20"/>
                    <a:pt x="f21" y="f22"/>
                    <a:pt x="f14" y="f23"/>
                  </a:cubicBezTo>
                  <a:cubicBezTo>
                    <a:pt x="f13" y="f24"/>
                    <a:pt x="f12" y="f25"/>
                    <a:pt x="f26" y="f2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1" y="f32"/>
                    <a:pt x="f5" y="f7"/>
                    <a:pt x="f5" y="f7"/>
                  </a:cubicBezTo>
                  <a:cubicBezTo>
                    <a:pt x="f5" y="f7"/>
                    <a:pt x="f5" y="f32"/>
                    <a:pt x="f5" y="f32"/>
                  </a:cubicBezTo>
                  <a:cubicBezTo>
                    <a:pt x="f5" y="f29"/>
                    <a:pt x="f5" y="f25"/>
                    <a:pt x="f33" y="f34"/>
                  </a:cubicBezTo>
                  <a:cubicBezTo>
                    <a:pt x="f33" y="f24"/>
                    <a:pt x="f33" y="f20"/>
                    <a:pt x="f33" y="f6"/>
                  </a:cubicBezTo>
                  <a:cubicBezTo>
                    <a:pt x="f35" y="f10"/>
                    <a:pt x="f31" y="f8"/>
                    <a:pt x="f31" y="f17"/>
                  </a:cubicBezTo>
                  <a:cubicBezTo>
                    <a:pt x="f31" y="f18"/>
                    <a:pt x="f35" y="f15"/>
                    <a:pt x="f35" y="f14"/>
                  </a:cubicBezTo>
                  <a:cubicBezTo>
                    <a:pt x="f35" y="f13"/>
                    <a:pt x="f33" y="f28"/>
                    <a:pt x="f35" y="f11"/>
                  </a:cubicBezTo>
                  <a:cubicBezTo>
                    <a:pt x="f35" y="f9"/>
                    <a:pt x="f36" y="f36"/>
                    <a:pt x="f30" y="f36"/>
                  </a:cubicBezTo>
                  <a:cubicBezTo>
                    <a:pt x="f9" y="f31"/>
                    <a:pt x="f28" y="f31"/>
                    <a:pt x="f12" y="f31"/>
                  </a:cubicBezTo>
                  <a:cubicBezTo>
                    <a:pt x="f13" y="f31"/>
                    <a:pt x="f21" y="f35"/>
                    <a:pt x="f15" y="f35"/>
                  </a:cubicBezTo>
                  <a:cubicBezTo>
                    <a:pt x="f15" y="f33"/>
                    <a:pt x="f16" y="f5"/>
                    <a:pt x="f16" y="f5"/>
                  </a:cubicBezTo>
                  <a:cubicBezTo>
                    <a:pt x="f16" y="f5"/>
                    <a:pt x="f18" y="f35"/>
                    <a:pt x="f18" y="f31"/>
                  </a:cubicBezTo>
                  <a:cubicBezTo>
                    <a:pt x="f17" y="f36"/>
                    <a:pt x="f8" y="f30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" name="Freeform 196">
              <a:extLst>
                <a:ext uri="{FF2B5EF4-FFF2-40B4-BE49-F238E27FC236}">
                  <a16:creationId xmlns:a16="http://schemas.microsoft.com/office/drawing/2014/main" id="{F6E440F1-5FB0-169B-0D08-2A00D66BCB46}"/>
                </a:ext>
              </a:extLst>
            </p:cNvPr>
            <p:cNvSpPr/>
            <p:nvPr/>
          </p:nvSpPr>
          <p:spPr>
            <a:xfrm>
              <a:off x="10145121" y="2370920"/>
              <a:ext cx="11457" cy="18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4"/>
                <a:gd name="f8" fmla="val 9"/>
                <a:gd name="f9" fmla="val 8"/>
                <a:gd name="f10" fmla="val 7"/>
                <a:gd name="f11" fmla="val 12"/>
                <a:gd name="f12" fmla="val 11"/>
                <a:gd name="f13" fmla="val 6"/>
                <a:gd name="f14" fmla="val 5"/>
                <a:gd name="f15" fmla="val 4"/>
                <a:gd name="f16" fmla="val 3"/>
                <a:gd name="f17" fmla="val 1"/>
                <a:gd name="f18" fmla="val 2"/>
                <a:gd name="f19" fmla="+- 0 0 -90"/>
                <a:gd name="f20" fmla="*/ f3 1 10"/>
                <a:gd name="f21" fmla="*/ f4 1 1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0"/>
                <a:gd name="f30" fmla="*/ f26 1 14"/>
                <a:gd name="f31" fmla="*/ 9 f27 1"/>
                <a:gd name="f32" fmla="*/ 14 f26 1"/>
                <a:gd name="f33" fmla="*/ 7 f27 1"/>
                <a:gd name="f34" fmla="*/ 12 f26 1"/>
                <a:gd name="f35" fmla="*/ 8 f26 1"/>
                <a:gd name="f36" fmla="*/ 4 f27 1"/>
                <a:gd name="f37" fmla="*/ 6 f26 1"/>
                <a:gd name="f38" fmla="*/ 1 f27 1"/>
                <a:gd name="f39" fmla="*/ 3 f26 1"/>
                <a:gd name="f40" fmla="*/ 2 f27 1"/>
                <a:gd name="f41" fmla="*/ 1 f26 1"/>
                <a:gd name="f42" fmla="*/ 6 f27 1"/>
                <a:gd name="f43" fmla="*/ 4 f26 1"/>
                <a:gd name="f44" fmla="*/ 5 f26 1"/>
                <a:gd name="f45" fmla="*/ 10 f27 1"/>
                <a:gd name="f46" fmla="*/ 7 f26 1"/>
                <a:gd name="f47" fmla="*/ 11 f26 1"/>
                <a:gd name="f48" fmla="+- f28 0 f1"/>
                <a:gd name="f49" fmla="*/ f31 1 10"/>
                <a:gd name="f50" fmla="*/ f32 1 14"/>
                <a:gd name="f51" fmla="*/ f33 1 10"/>
                <a:gd name="f52" fmla="*/ f34 1 14"/>
                <a:gd name="f53" fmla="*/ f35 1 14"/>
                <a:gd name="f54" fmla="*/ f36 1 10"/>
                <a:gd name="f55" fmla="*/ f37 1 14"/>
                <a:gd name="f56" fmla="*/ f38 1 10"/>
                <a:gd name="f57" fmla="*/ f39 1 14"/>
                <a:gd name="f58" fmla="*/ f40 1 10"/>
                <a:gd name="f59" fmla="*/ f41 1 14"/>
                <a:gd name="f60" fmla="*/ f42 1 10"/>
                <a:gd name="f61" fmla="*/ f43 1 14"/>
                <a:gd name="f62" fmla="*/ f44 1 14"/>
                <a:gd name="f63" fmla="*/ f45 1 10"/>
                <a:gd name="f64" fmla="*/ f46 1 14"/>
                <a:gd name="f65" fmla="*/ f47 1 14"/>
                <a:gd name="f66" fmla="*/ 0 1 f29"/>
                <a:gd name="f67" fmla="*/ f23 1 f29"/>
                <a:gd name="f68" fmla="*/ 0 1 f30"/>
                <a:gd name="f69" fmla="*/ f24 1 f30"/>
                <a:gd name="f70" fmla="*/ f49 1 f29"/>
                <a:gd name="f71" fmla="*/ f50 1 f30"/>
                <a:gd name="f72" fmla="*/ f51 1 f29"/>
                <a:gd name="f73" fmla="*/ f52 1 f30"/>
                <a:gd name="f74" fmla="*/ f53 1 f30"/>
                <a:gd name="f75" fmla="*/ f54 1 f29"/>
                <a:gd name="f76" fmla="*/ f55 1 f30"/>
                <a:gd name="f77" fmla="*/ f56 1 f29"/>
                <a:gd name="f78" fmla="*/ f57 1 f30"/>
                <a:gd name="f79" fmla="*/ f58 1 f29"/>
                <a:gd name="f80" fmla="*/ f59 1 f30"/>
                <a:gd name="f81" fmla="*/ f60 1 f29"/>
                <a:gd name="f82" fmla="*/ f61 1 f30"/>
                <a:gd name="f83" fmla="*/ f62 1 f30"/>
                <a:gd name="f84" fmla="*/ f63 1 f29"/>
                <a:gd name="f85" fmla="*/ f64 1 f30"/>
                <a:gd name="f86" fmla="*/ f65 1 f30"/>
                <a:gd name="f87" fmla="*/ f66 f20 1"/>
                <a:gd name="f88" fmla="*/ f67 f20 1"/>
                <a:gd name="f89" fmla="*/ f69 f21 1"/>
                <a:gd name="f90" fmla="*/ f68 f21 1"/>
                <a:gd name="f91" fmla="*/ f70 f20 1"/>
                <a:gd name="f92" fmla="*/ f71 f21 1"/>
                <a:gd name="f93" fmla="*/ f72 f20 1"/>
                <a:gd name="f94" fmla="*/ f73 f21 1"/>
                <a:gd name="f95" fmla="*/ f74 f21 1"/>
                <a:gd name="f96" fmla="*/ f75 f20 1"/>
                <a:gd name="f97" fmla="*/ f76 f21 1"/>
                <a:gd name="f98" fmla="*/ f77 f20 1"/>
                <a:gd name="f99" fmla="*/ f78 f21 1"/>
                <a:gd name="f100" fmla="*/ f79 f20 1"/>
                <a:gd name="f101" fmla="*/ f80 f21 1"/>
                <a:gd name="f102" fmla="*/ f81 f20 1"/>
                <a:gd name="f103" fmla="*/ f82 f21 1"/>
                <a:gd name="f104" fmla="*/ f83 f21 1"/>
                <a:gd name="f105" fmla="*/ f84 f20 1"/>
                <a:gd name="f106" fmla="*/ f85 f21 1"/>
                <a:gd name="f107" fmla="*/ f8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91" y="f92"/>
                </a:cxn>
                <a:cxn ang="f48">
                  <a:pos x="f93" y="f94"/>
                </a:cxn>
                <a:cxn ang="f48">
                  <a:pos x="f93" y="f95"/>
                </a:cxn>
                <a:cxn ang="f48">
                  <a:pos x="f96" y="f97"/>
                </a:cxn>
                <a:cxn ang="f48">
                  <a:pos x="f98" y="f99"/>
                </a:cxn>
                <a:cxn ang="f48">
                  <a:pos x="f100" y="f101"/>
                </a:cxn>
                <a:cxn ang="f48">
                  <a:pos x="f96" y="f101"/>
                </a:cxn>
                <a:cxn ang="f48">
                  <a:pos x="f102" y="f103"/>
                </a:cxn>
                <a:cxn ang="f48">
                  <a:pos x="f91" y="f104"/>
                </a:cxn>
                <a:cxn ang="f48">
                  <a:pos x="f105" y="f106"/>
                </a:cxn>
                <a:cxn ang="f48">
                  <a:pos x="f105" y="f107"/>
                </a:cxn>
                <a:cxn ang="f48">
                  <a:pos x="f91" y="f92"/>
                </a:cxn>
              </a:cxnLst>
              <a:rect l="f87" t="f90" r="f88" b="f89"/>
              <a:pathLst>
                <a:path w="10" h="14">
                  <a:moveTo>
                    <a:pt x="f8" y="f7"/>
                  </a:moveTo>
                  <a:cubicBezTo>
                    <a:pt x="f9" y="f7"/>
                    <a:pt x="f10" y="f11"/>
                    <a:pt x="f10" y="f11"/>
                  </a:cubicBezTo>
                  <a:cubicBezTo>
                    <a:pt x="f10" y="f12"/>
                    <a:pt x="f10" y="f8"/>
                    <a:pt x="f10" y="f9"/>
                  </a:cubicBezTo>
                  <a:cubicBezTo>
                    <a:pt x="f13" y="f10"/>
                    <a:pt x="f14" y="f10"/>
                    <a:pt x="f15" y="f13"/>
                  </a:cubicBezTo>
                  <a:cubicBezTo>
                    <a:pt x="f16" y="f14"/>
                    <a:pt x="f17" y="f15"/>
                    <a:pt x="f17" y="f16"/>
                  </a:cubicBezTo>
                  <a:cubicBezTo>
                    <a:pt x="f5" y="f16"/>
                    <a:pt x="f17" y="f17"/>
                    <a:pt x="f18" y="f17"/>
                  </a:cubicBezTo>
                  <a:cubicBezTo>
                    <a:pt x="f18" y="f5"/>
                    <a:pt x="f16" y="f17"/>
                    <a:pt x="f15" y="f17"/>
                  </a:cubicBezTo>
                  <a:cubicBezTo>
                    <a:pt x="f15" y="f18"/>
                    <a:pt x="f14" y="f15"/>
                    <a:pt x="f13" y="f15"/>
                  </a:cubicBezTo>
                  <a:cubicBezTo>
                    <a:pt x="f13" y="f14"/>
                    <a:pt x="f9" y="f15"/>
                    <a:pt x="f8" y="f14"/>
                  </a:cubicBezTo>
                  <a:cubicBezTo>
                    <a:pt x="f8" y="f14"/>
                    <a:pt x="f6" y="f10"/>
                    <a:pt x="f6" y="f10"/>
                  </a:cubicBezTo>
                  <a:cubicBezTo>
                    <a:pt x="f6" y="f9"/>
                    <a:pt x="f6" y="f6"/>
                    <a:pt x="f6" y="f12"/>
                  </a:cubicBezTo>
                  <a:cubicBezTo>
                    <a:pt x="f6" y="f11"/>
                    <a:pt x="f6" y="f7"/>
                    <a:pt x="f8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" name="Freeform 197">
              <a:extLst>
                <a:ext uri="{FF2B5EF4-FFF2-40B4-BE49-F238E27FC236}">
                  <a16:creationId xmlns:a16="http://schemas.microsoft.com/office/drawing/2014/main" id="{77C9F76A-CE25-8DD4-FE61-B5BD9B77D98B}"/>
                </a:ext>
              </a:extLst>
            </p:cNvPr>
            <p:cNvSpPr/>
            <p:nvPr/>
          </p:nvSpPr>
          <p:spPr>
            <a:xfrm>
              <a:off x="10147416" y="2393981"/>
              <a:ext cx="6876" cy="253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0"/>
                <a:gd name="f8" fmla="val 11"/>
                <a:gd name="f9" fmla="val 10"/>
                <a:gd name="f10" fmla="val 5"/>
                <a:gd name="f11" fmla="val 8"/>
                <a:gd name="f12" fmla="val 7"/>
                <a:gd name="f13" fmla="val 4"/>
                <a:gd name="f14" fmla="val 3"/>
                <a:gd name="f15" fmla="val 1"/>
                <a:gd name="f16" fmla="val 2"/>
                <a:gd name="f17" fmla="val 9"/>
                <a:gd name="f18" fmla="val 13"/>
                <a:gd name="f19" fmla="val 14"/>
                <a:gd name="f20" fmla="val 15"/>
                <a:gd name="f21" fmla="val 17"/>
                <a:gd name="f22" fmla="val 18"/>
                <a:gd name="f23" fmla="val 19"/>
                <a:gd name="f24" fmla="val 16"/>
                <a:gd name="f25" fmla="+- 0 0 -90"/>
                <a:gd name="f26" fmla="*/ f3 1 6"/>
                <a:gd name="f27" fmla="*/ f4 1 2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6"/>
                <a:gd name="f36" fmla="*/ f32 1 20"/>
                <a:gd name="f37" fmla="*/ 6 f33 1"/>
                <a:gd name="f38" fmla="*/ 11 f32 1"/>
                <a:gd name="f39" fmla="*/ 5 f33 1"/>
                <a:gd name="f40" fmla="*/ 7 f32 1"/>
                <a:gd name="f41" fmla="*/ 4 f33 1"/>
                <a:gd name="f42" fmla="*/ 4 f32 1"/>
                <a:gd name="f43" fmla="*/ 3 f33 1"/>
                <a:gd name="f44" fmla="*/ 1 f32 1"/>
                <a:gd name="f45" fmla="*/ 2 f33 1"/>
                <a:gd name="f46" fmla="*/ 0 f32 1"/>
                <a:gd name="f47" fmla="*/ 1 f33 1"/>
                <a:gd name="f48" fmla="*/ 3 f32 1"/>
                <a:gd name="f49" fmla="*/ 0 f33 1"/>
                <a:gd name="f50" fmla="*/ 10 f32 1"/>
                <a:gd name="f51" fmla="*/ 14 f32 1"/>
                <a:gd name="f52" fmla="*/ 18 f32 1"/>
                <a:gd name="f53" fmla="*/ 20 f32 1"/>
                <a:gd name="f54" fmla="*/ 19 f32 1"/>
                <a:gd name="f55" fmla="*/ 16 f32 1"/>
                <a:gd name="f56" fmla="+- f34 0 f1"/>
                <a:gd name="f57" fmla="*/ f37 1 6"/>
                <a:gd name="f58" fmla="*/ f38 1 20"/>
                <a:gd name="f59" fmla="*/ f39 1 6"/>
                <a:gd name="f60" fmla="*/ f40 1 20"/>
                <a:gd name="f61" fmla="*/ f41 1 6"/>
                <a:gd name="f62" fmla="*/ f42 1 20"/>
                <a:gd name="f63" fmla="*/ f43 1 6"/>
                <a:gd name="f64" fmla="*/ f44 1 20"/>
                <a:gd name="f65" fmla="*/ f45 1 6"/>
                <a:gd name="f66" fmla="*/ f46 1 20"/>
                <a:gd name="f67" fmla="*/ f47 1 6"/>
                <a:gd name="f68" fmla="*/ f48 1 20"/>
                <a:gd name="f69" fmla="*/ f49 1 6"/>
                <a:gd name="f70" fmla="*/ f50 1 20"/>
                <a:gd name="f71" fmla="*/ f51 1 20"/>
                <a:gd name="f72" fmla="*/ f52 1 20"/>
                <a:gd name="f73" fmla="*/ f53 1 20"/>
                <a:gd name="f74" fmla="*/ f54 1 20"/>
                <a:gd name="f75" fmla="*/ f55 1 20"/>
                <a:gd name="f76" fmla="*/ 0 1 f35"/>
                <a:gd name="f77" fmla="*/ f29 1 f35"/>
                <a:gd name="f78" fmla="*/ 0 1 f36"/>
                <a:gd name="f79" fmla="*/ f30 1 f36"/>
                <a:gd name="f80" fmla="*/ f57 1 f35"/>
                <a:gd name="f81" fmla="*/ f58 1 f36"/>
                <a:gd name="f82" fmla="*/ f59 1 f35"/>
                <a:gd name="f83" fmla="*/ f60 1 f36"/>
                <a:gd name="f84" fmla="*/ f61 1 f35"/>
                <a:gd name="f85" fmla="*/ f62 1 f36"/>
                <a:gd name="f86" fmla="*/ f63 1 f35"/>
                <a:gd name="f87" fmla="*/ f64 1 f36"/>
                <a:gd name="f88" fmla="*/ f65 1 f35"/>
                <a:gd name="f89" fmla="*/ f66 1 f36"/>
                <a:gd name="f90" fmla="*/ f67 1 f35"/>
                <a:gd name="f91" fmla="*/ f68 1 f36"/>
                <a:gd name="f92" fmla="*/ f69 1 f35"/>
                <a:gd name="f93" fmla="*/ f70 1 f36"/>
                <a:gd name="f94" fmla="*/ f71 1 f36"/>
                <a:gd name="f95" fmla="*/ f72 1 f36"/>
                <a:gd name="f96" fmla="*/ f73 1 f36"/>
                <a:gd name="f97" fmla="*/ f74 1 f36"/>
                <a:gd name="f98" fmla="*/ f75 1 f36"/>
                <a:gd name="f99" fmla="*/ f76 f26 1"/>
                <a:gd name="f100" fmla="*/ f77 f26 1"/>
                <a:gd name="f101" fmla="*/ f79 f27 1"/>
                <a:gd name="f102" fmla="*/ f78 f27 1"/>
                <a:gd name="f103" fmla="*/ f80 f26 1"/>
                <a:gd name="f104" fmla="*/ f81 f27 1"/>
                <a:gd name="f105" fmla="*/ f82 f26 1"/>
                <a:gd name="f106" fmla="*/ f83 f27 1"/>
                <a:gd name="f107" fmla="*/ f84 f26 1"/>
                <a:gd name="f108" fmla="*/ f85 f27 1"/>
                <a:gd name="f109" fmla="*/ f86 f26 1"/>
                <a:gd name="f110" fmla="*/ f87 f27 1"/>
                <a:gd name="f111" fmla="*/ f88 f26 1"/>
                <a:gd name="f112" fmla="*/ f89 f27 1"/>
                <a:gd name="f113" fmla="*/ f90 f26 1"/>
                <a:gd name="f114" fmla="*/ f91 f27 1"/>
                <a:gd name="f115" fmla="*/ f92 f26 1"/>
                <a:gd name="f116" fmla="*/ f93 f27 1"/>
                <a:gd name="f117" fmla="*/ f94 f27 1"/>
                <a:gd name="f118" fmla="*/ f95 f27 1"/>
                <a:gd name="f119" fmla="*/ f96 f27 1"/>
                <a:gd name="f120" fmla="*/ f97 f27 1"/>
                <a:gd name="f121" fmla="*/ f9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103" y="f104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13" y="f114"/>
                </a:cxn>
                <a:cxn ang="f56">
                  <a:pos x="f115" y="f106"/>
                </a:cxn>
                <a:cxn ang="f56">
                  <a:pos x="f111" y="f116"/>
                </a:cxn>
                <a:cxn ang="f56">
                  <a:pos x="f109" y="f117"/>
                </a:cxn>
                <a:cxn ang="f56">
                  <a:pos x="f111" y="f118"/>
                </a:cxn>
                <a:cxn ang="f56">
                  <a:pos x="f109" y="f119"/>
                </a:cxn>
                <a:cxn ang="f56">
                  <a:pos x="f105" y="f120"/>
                </a:cxn>
                <a:cxn ang="f56">
                  <a:pos x="f103" y="f121"/>
                </a:cxn>
                <a:cxn ang="f56">
                  <a:pos x="f103" y="f104"/>
                </a:cxn>
              </a:cxnLst>
              <a:rect l="f99" t="f102" r="f100" b="f101"/>
              <a:pathLst>
                <a:path w="6" h="20">
                  <a:moveTo>
                    <a:pt x="f6" y="f8"/>
                  </a:moveTo>
                  <a:cubicBezTo>
                    <a:pt x="f6" y="f9"/>
                    <a:pt x="f10" y="f11"/>
                    <a:pt x="f10" y="f12"/>
                  </a:cubicBezTo>
                  <a:cubicBezTo>
                    <a:pt x="f10" y="f12"/>
                    <a:pt x="f13" y="f10"/>
                    <a:pt x="f13" y="f13"/>
                  </a:cubicBezTo>
                  <a:cubicBezTo>
                    <a:pt x="f13" y="f14"/>
                    <a:pt x="f13" y="f15"/>
                    <a:pt x="f14" y="f15"/>
                  </a:cubicBezTo>
                  <a:cubicBezTo>
                    <a:pt x="f14" y="f5"/>
                    <a:pt x="f16" y="f5"/>
                    <a:pt x="f16" y="f5"/>
                  </a:cubicBezTo>
                  <a:cubicBezTo>
                    <a:pt x="f15" y="f15"/>
                    <a:pt x="f15" y="f16"/>
                    <a:pt x="f15" y="f14"/>
                  </a:cubicBezTo>
                  <a:cubicBezTo>
                    <a:pt x="f5" y="f13"/>
                    <a:pt x="f5" y="f6"/>
                    <a:pt x="f5" y="f12"/>
                  </a:cubicBezTo>
                  <a:cubicBezTo>
                    <a:pt x="f5" y="f12"/>
                    <a:pt x="f16" y="f17"/>
                    <a:pt x="f16" y="f9"/>
                  </a:cubicBezTo>
                  <a:cubicBezTo>
                    <a:pt x="f16" y="f8"/>
                    <a:pt x="f14" y="f18"/>
                    <a:pt x="f14" y="f19"/>
                  </a:cubicBezTo>
                  <a:cubicBezTo>
                    <a:pt x="f14" y="f20"/>
                    <a:pt x="f16" y="f21"/>
                    <a:pt x="f16" y="f22"/>
                  </a:cubicBezTo>
                  <a:cubicBezTo>
                    <a:pt x="f16" y="f22"/>
                    <a:pt x="f16" y="f23"/>
                    <a:pt x="f14" y="f7"/>
                  </a:cubicBezTo>
                  <a:cubicBezTo>
                    <a:pt x="f14" y="f7"/>
                    <a:pt x="f10" y="f7"/>
                    <a:pt x="f10" y="f23"/>
                  </a:cubicBezTo>
                  <a:cubicBezTo>
                    <a:pt x="f6" y="f23"/>
                    <a:pt x="f6" y="f21"/>
                    <a:pt x="f6" y="f24"/>
                  </a:cubicBezTo>
                  <a:cubicBezTo>
                    <a:pt x="f6" y="f20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" name="Freeform 198">
              <a:extLst>
                <a:ext uri="{FF2B5EF4-FFF2-40B4-BE49-F238E27FC236}">
                  <a16:creationId xmlns:a16="http://schemas.microsoft.com/office/drawing/2014/main" id="{B3807BD5-DD47-FFB4-6F10-49A540AE2C60}"/>
                </a:ext>
              </a:extLst>
            </p:cNvPr>
            <p:cNvSpPr/>
            <p:nvPr/>
          </p:nvSpPr>
          <p:spPr>
            <a:xfrm>
              <a:off x="10330799" y="2363998"/>
              <a:ext cx="52724" cy="36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17"/>
                <a:gd name="f9" fmla="val 41"/>
                <a:gd name="f10" fmla="val 15"/>
                <a:gd name="f11" fmla="val 40"/>
                <a:gd name="f12" fmla="val 13"/>
                <a:gd name="f13" fmla="val 39"/>
                <a:gd name="f14" fmla="val 12"/>
                <a:gd name="f15" fmla="val 38"/>
                <a:gd name="f16" fmla="val 11"/>
                <a:gd name="f17" fmla="val 36"/>
                <a:gd name="f18" fmla="val 10"/>
                <a:gd name="f19" fmla="val 35"/>
                <a:gd name="f20" fmla="val 9"/>
                <a:gd name="f21" fmla="val 33"/>
                <a:gd name="f22" fmla="val 8"/>
                <a:gd name="f23" fmla="val 32"/>
                <a:gd name="f24" fmla="val 5"/>
                <a:gd name="f25" fmla="val 31"/>
                <a:gd name="f26" fmla="val 4"/>
                <a:gd name="f27" fmla="val 30"/>
                <a:gd name="f28" fmla="val 3"/>
                <a:gd name="f29" fmla="val 28"/>
                <a:gd name="f30" fmla="val 1"/>
                <a:gd name="f31" fmla="val 27"/>
                <a:gd name="f32" fmla="val 26"/>
                <a:gd name="f33" fmla="val 25"/>
                <a:gd name="f34" fmla="val 24"/>
                <a:gd name="f35" fmla="val 7"/>
                <a:gd name="f36" fmla="val 14"/>
                <a:gd name="f37" fmla="val 16"/>
                <a:gd name="f38" fmla="val 22"/>
                <a:gd name="f39" fmla="val 18"/>
                <a:gd name="f40" fmla="val 21"/>
                <a:gd name="f41" fmla="val 19"/>
                <a:gd name="f42" fmla="val 23"/>
                <a:gd name="f43" fmla="val 6"/>
                <a:gd name="f44" fmla="val 2"/>
                <a:gd name="f45" fmla="val 37"/>
                <a:gd name="f46" fmla="val 20"/>
                <a:gd name="f47" fmla="+- 0 0 -90"/>
                <a:gd name="f48" fmla="*/ f3 1 42"/>
                <a:gd name="f49" fmla="*/ f4 1 29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42"/>
                <a:gd name="f58" fmla="*/ f54 1 29"/>
                <a:gd name="f59" fmla="*/ 42 f55 1"/>
                <a:gd name="f60" fmla="*/ 17 f54 1"/>
                <a:gd name="f61" fmla="*/ 39 f55 1"/>
                <a:gd name="f62" fmla="*/ 12 f54 1"/>
                <a:gd name="f63" fmla="*/ 35 f55 1"/>
                <a:gd name="f64" fmla="*/ 9 f54 1"/>
                <a:gd name="f65" fmla="*/ 31 f55 1"/>
                <a:gd name="f66" fmla="*/ 4 f54 1"/>
                <a:gd name="f67" fmla="*/ 27 f55 1"/>
                <a:gd name="f68" fmla="*/ 0 f54 1"/>
                <a:gd name="f69" fmla="*/ 24 f55 1"/>
                <a:gd name="f70" fmla="*/ 3 f54 1"/>
                <a:gd name="f71" fmla="*/ 5 f54 1"/>
                <a:gd name="f72" fmla="*/ 10 f54 1"/>
                <a:gd name="f73" fmla="*/ 25 f55 1"/>
                <a:gd name="f74" fmla="*/ 15 f54 1"/>
                <a:gd name="f75" fmla="*/ 21 f55 1"/>
                <a:gd name="f76" fmla="*/ 18 f54 1"/>
                <a:gd name="f77" fmla="*/ 12 f55 1"/>
                <a:gd name="f78" fmla="*/ 22 f54 1"/>
                <a:gd name="f79" fmla="*/ 7 f55 1"/>
                <a:gd name="f80" fmla="*/ 23 f54 1"/>
                <a:gd name="f81" fmla="*/ 3 f55 1"/>
                <a:gd name="f82" fmla="*/ 0 f55 1"/>
                <a:gd name="f83" fmla="*/ 2 f55 1"/>
                <a:gd name="f84" fmla="*/ 27 f54 1"/>
                <a:gd name="f85" fmla="*/ 8 f55 1"/>
                <a:gd name="f86" fmla="*/ 28 f54 1"/>
                <a:gd name="f87" fmla="*/ 15 f55 1"/>
                <a:gd name="f88" fmla="*/ 29 f54 1"/>
                <a:gd name="f89" fmla="*/ 25 f54 1"/>
                <a:gd name="f90" fmla="*/ 38 f55 1"/>
                <a:gd name="f91" fmla="*/ 41 f55 1"/>
                <a:gd name="f92" fmla="*/ 19 f54 1"/>
                <a:gd name="f93" fmla="+- f56 0 f1"/>
                <a:gd name="f94" fmla="*/ f59 1 42"/>
                <a:gd name="f95" fmla="*/ f60 1 29"/>
                <a:gd name="f96" fmla="*/ f61 1 42"/>
                <a:gd name="f97" fmla="*/ f62 1 29"/>
                <a:gd name="f98" fmla="*/ f63 1 42"/>
                <a:gd name="f99" fmla="*/ f64 1 29"/>
                <a:gd name="f100" fmla="*/ f65 1 42"/>
                <a:gd name="f101" fmla="*/ f66 1 29"/>
                <a:gd name="f102" fmla="*/ f67 1 42"/>
                <a:gd name="f103" fmla="*/ f68 1 29"/>
                <a:gd name="f104" fmla="*/ f69 1 42"/>
                <a:gd name="f105" fmla="*/ f70 1 29"/>
                <a:gd name="f106" fmla="*/ f71 1 29"/>
                <a:gd name="f107" fmla="*/ f72 1 29"/>
                <a:gd name="f108" fmla="*/ f73 1 42"/>
                <a:gd name="f109" fmla="*/ f74 1 29"/>
                <a:gd name="f110" fmla="*/ f75 1 42"/>
                <a:gd name="f111" fmla="*/ f76 1 29"/>
                <a:gd name="f112" fmla="*/ f77 1 42"/>
                <a:gd name="f113" fmla="*/ f78 1 29"/>
                <a:gd name="f114" fmla="*/ f79 1 42"/>
                <a:gd name="f115" fmla="*/ f80 1 29"/>
                <a:gd name="f116" fmla="*/ f81 1 42"/>
                <a:gd name="f117" fmla="*/ f82 1 42"/>
                <a:gd name="f118" fmla="*/ f83 1 42"/>
                <a:gd name="f119" fmla="*/ f84 1 29"/>
                <a:gd name="f120" fmla="*/ f85 1 42"/>
                <a:gd name="f121" fmla="*/ f86 1 29"/>
                <a:gd name="f122" fmla="*/ f87 1 42"/>
                <a:gd name="f123" fmla="*/ f88 1 29"/>
                <a:gd name="f124" fmla="*/ f89 1 29"/>
                <a:gd name="f125" fmla="*/ f90 1 42"/>
                <a:gd name="f126" fmla="*/ f91 1 42"/>
                <a:gd name="f127" fmla="*/ f92 1 29"/>
                <a:gd name="f128" fmla="*/ 0 1 f57"/>
                <a:gd name="f129" fmla="*/ f51 1 f57"/>
                <a:gd name="f130" fmla="*/ 0 1 f58"/>
                <a:gd name="f131" fmla="*/ f52 1 f58"/>
                <a:gd name="f132" fmla="*/ f94 1 f57"/>
                <a:gd name="f133" fmla="*/ f95 1 f58"/>
                <a:gd name="f134" fmla="*/ f96 1 f57"/>
                <a:gd name="f135" fmla="*/ f97 1 f58"/>
                <a:gd name="f136" fmla="*/ f98 1 f57"/>
                <a:gd name="f137" fmla="*/ f99 1 f58"/>
                <a:gd name="f138" fmla="*/ f100 1 f57"/>
                <a:gd name="f139" fmla="*/ f101 1 f58"/>
                <a:gd name="f140" fmla="*/ f102 1 f57"/>
                <a:gd name="f141" fmla="*/ f103 1 f58"/>
                <a:gd name="f142" fmla="*/ f104 1 f57"/>
                <a:gd name="f143" fmla="*/ f105 1 f58"/>
                <a:gd name="f144" fmla="*/ f106 1 f58"/>
                <a:gd name="f145" fmla="*/ f107 1 f58"/>
                <a:gd name="f146" fmla="*/ f108 1 f57"/>
                <a:gd name="f147" fmla="*/ f109 1 f58"/>
                <a:gd name="f148" fmla="*/ f110 1 f57"/>
                <a:gd name="f149" fmla="*/ f111 1 f58"/>
                <a:gd name="f150" fmla="*/ f112 1 f57"/>
                <a:gd name="f151" fmla="*/ f113 1 f58"/>
                <a:gd name="f152" fmla="*/ f114 1 f57"/>
                <a:gd name="f153" fmla="*/ f115 1 f58"/>
                <a:gd name="f154" fmla="*/ f116 1 f57"/>
                <a:gd name="f155" fmla="*/ f117 1 f57"/>
                <a:gd name="f156" fmla="*/ f118 1 f57"/>
                <a:gd name="f157" fmla="*/ f119 1 f58"/>
                <a:gd name="f158" fmla="*/ f120 1 f57"/>
                <a:gd name="f159" fmla="*/ f121 1 f58"/>
                <a:gd name="f160" fmla="*/ f122 1 f57"/>
                <a:gd name="f161" fmla="*/ f123 1 f58"/>
                <a:gd name="f162" fmla="*/ f124 1 f58"/>
                <a:gd name="f163" fmla="*/ f125 1 f57"/>
                <a:gd name="f164" fmla="*/ f126 1 f57"/>
                <a:gd name="f165" fmla="*/ f127 1 f58"/>
                <a:gd name="f166" fmla="*/ f128 f48 1"/>
                <a:gd name="f167" fmla="*/ f129 f48 1"/>
                <a:gd name="f168" fmla="*/ f131 f49 1"/>
                <a:gd name="f169" fmla="*/ f130 f49 1"/>
                <a:gd name="f170" fmla="*/ f132 f48 1"/>
                <a:gd name="f171" fmla="*/ f133 f49 1"/>
                <a:gd name="f172" fmla="*/ f134 f48 1"/>
                <a:gd name="f173" fmla="*/ f135 f49 1"/>
                <a:gd name="f174" fmla="*/ f136 f48 1"/>
                <a:gd name="f175" fmla="*/ f137 f49 1"/>
                <a:gd name="f176" fmla="*/ f138 f48 1"/>
                <a:gd name="f177" fmla="*/ f139 f49 1"/>
                <a:gd name="f178" fmla="*/ f140 f48 1"/>
                <a:gd name="f179" fmla="*/ f141 f49 1"/>
                <a:gd name="f180" fmla="*/ f142 f48 1"/>
                <a:gd name="f181" fmla="*/ f143 f49 1"/>
                <a:gd name="f182" fmla="*/ f144 f49 1"/>
                <a:gd name="f183" fmla="*/ f145 f49 1"/>
                <a:gd name="f184" fmla="*/ f146 f48 1"/>
                <a:gd name="f185" fmla="*/ f147 f49 1"/>
                <a:gd name="f186" fmla="*/ f148 f48 1"/>
                <a:gd name="f187" fmla="*/ f149 f49 1"/>
                <a:gd name="f188" fmla="*/ f150 f48 1"/>
                <a:gd name="f189" fmla="*/ f151 f49 1"/>
                <a:gd name="f190" fmla="*/ f152 f48 1"/>
                <a:gd name="f191" fmla="*/ f153 f49 1"/>
                <a:gd name="f192" fmla="*/ f154 f48 1"/>
                <a:gd name="f193" fmla="*/ f155 f48 1"/>
                <a:gd name="f194" fmla="*/ f156 f48 1"/>
                <a:gd name="f195" fmla="*/ f157 f49 1"/>
                <a:gd name="f196" fmla="*/ f158 f48 1"/>
                <a:gd name="f197" fmla="*/ f159 f49 1"/>
                <a:gd name="f198" fmla="*/ f160 f48 1"/>
                <a:gd name="f199" fmla="*/ f161 f49 1"/>
                <a:gd name="f200" fmla="*/ f162 f49 1"/>
                <a:gd name="f201" fmla="*/ f163 f48 1"/>
                <a:gd name="f202" fmla="*/ f164 f48 1"/>
                <a:gd name="f203" fmla="*/ f165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70" y="f171"/>
                </a:cxn>
                <a:cxn ang="f93">
                  <a:pos x="f172" y="f173"/>
                </a:cxn>
                <a:cxn ang="f93">
                  <a:pos x="f174" y="f175"/>
                </a:cxn>
                <a:cxn ang="f93">
                  <a:pos x="f176" y="f177"/>
                </a:cxn>
                <a:cxn ang="f93">
                  <a:pos x="f178" y="f179"/>
                </a:cxn>
                <a:cxn ang="f93">
                  <a:pos x="f180" y="f179"/>
                </a:cxn>
                <a:cxn ang="f93">
                  <a:pos x="f180" y="f181"/>
                </a:cxn>
                <a:cxn ang="f93">
                  <a:pos x="f178" y="f182"/>
                </a:cxn>
                <a:cxn ang="f93">
                  <a:pos x="f178" y="f183"/>
                </a:cxn>
                <a:cxn ang="f93">
                  <a:pos x="f184" y="f185"/>
                </a:cxn>
                <a:cxn ang="f93">
                  <a:pos x="f186" y="f187"/>
                </a:cxn>
                <a:cxn ang="f93">
                  <a:pos x="f188" y="f189"/>
                </a:cxn>
                <a:cxn ang="f93">
                  <a:pos x="f190" y="f191"/>
                </a:cxn>
                <a:cxn ang="f93">
                  <a:pos x="f192" y="f189"/>
                </a:cxn>
                <a:cxn ang="f93">
                  <a:pos x="f193" y="f189"/>
                </a:cxn>
                <a:cxn ang="f93">
                  <a:pos x="f194" y="f195"/>
                </a:cxn>
                <a:cxn ang="f93">
                  <a:pos x="f196" y="f197"/>
                </a:cxn>
                <a:cxn ang="f93">
                  <a:pos x="f198" y="f199"/>
                </a:cxn>
                <a:cxn ang="f93">
                  <a:pos x="f180" y="f197"/>
                </a:cxn>
                <a:cxn ang="f93">
                  <a:pos x="f176" y="f200"/>
                </a:cxn>
                <a:cxn ang="f93">
                  <a:pos x="f201" y="f191"/>
                </a:cxn>
                <a:cxn ang="f93">
                  <a:pos x="f202" y="f203"/>
                </a:cxn>
                <a:cxn ang="f93">
                  <a:pos x="f170" y="f171"/>
                </a:cxn>
              </a:cxnLst>
              <a:rect l="f166" t="f169" r="f167" b="f168"/>
              <a:pathLst>
                <a:path w="42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4" y="f30"/>
                    <a:pt x="f34" y="f28"/>
                    <a:pt x="f34" y="f28"/>
                  </a:cubicBezTo>
                  <a:cubicBezTo>
                    <a:pt x="f34" y="f26"/>
                    <a:pt x="f32" y="f24"/>
                    <a:pt x="f31" y="f24"/>
                  </a:cubicBezTo>
                  <a:cubicBezTo>
                    <a:pt x="f31" y="f35"/>
                    <a:pt x="f31" y="f20"/>
                    <a:pt x="f31" y="f18"/>
                  </a:cubicBezTo>
                  <a:cubicBezTo>
                    <a:pt x="f31" y="f14"/>
                    <a:pt x="f33" y="f36"/>
                    <a:pt x="f33" y="f10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41" y="f41"/>
                    <a:pt x="f10" y="f40"/>
                    <a:pt x="f14" y="f38"/>
                  </a:cubicBezTo>
                  <a:cubicBezTo>
                    <a:pt x="f16" y="f42"/>
                    <a:pt x="f22" y="f42"/>
                    <a:pt x="f35" y="f42"/>
                  </a:cubicBezTo>
                  <a:cubicBezTo>
                    <a:pt x="f43" y="f42"/>
                    <a:pt x="f26" y="f38"/>
                    <a:pt x="f28" y="f38"/>
                  </a:cubicBezTo>
                  <a:cubicBezTo>
                    <a:pt x="f44" y="f38"/>
                    <a:pt x="f30" y="f38"/>
                    <a:pt x="f5" y="f38"/>
                  </a:cubicBezTo>
                  <a:cubicBezTo>
                    <a:pt x="f5" y="f42"/>
                    <a:pt x="f30" y="f32"/>
                    <a:pt x="f44" y="f31"/>
                  </a:cubicBezTo>
                  <a:cubicBezTo>
                    <a:pt x="f28" y="f29"/>
                    <a:pt x="f43" y="f29"/>
                    <a:pt x="f22" y="f29"/>
                  </a:cubicBezTo>
                  <a:cubicBezTo>
                    <a:pt x="f20" y="f7"/>
                    <a:pt x="f12" y="f7"/>
                    <a:pt x="f10" y="f7"/>
                  </a:cubicBezTo>
                  <a:cubicBezTo>
                    <a:pt x="f8" y="f7"/>
                    <a:pt x="f38" y="f7"/>
                    <a:pt x="f34" y="f29"/>
                  </a:cubicBezTo>
                  <a:cubicBezTo>
                    <a:pt x="f32" y="f29"/>
                    <a:pt x="f7" y="f32"/>
                    <a:pt x="f25" y="f33"/>
                  </a:cubicBezTo>
                  <a:cubicBezTo>
                    <a:pt x="f21" y="f33"/>
                    <a:pt x="f45" y="f34"/>
                    <a:pt x="f15" y="f42"/>
                  </a:cubicBezTo>
                  <a:cubicBezTo>
                    <a:pt x="f13" y="f38"/>
                    <a:pt x="f9" y="f46"/>
                    <a:pt x="f9" y="f41"/>
                  </a:cubicBezTo>
                  <a:cubicBezTo>
                    <a:pt x="f9" y="f39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Freeform 199">
              <a:extLst>
                <a:ext uri="{FF2B5EF4-FFF2-40B4-BE49-F238E27FC236}">
                  <a16:creationId xmlns:a16="http://schemas.microsoft.com/office/drawing/2014/main" id="{E059D9AB-75A7-16CF-5A6C-D890468859EA}"/>
                </a:ext>
              </a:extLst>
            </p:cNvPr>
            <p:cNvSpPr/>
            <p:nvPr/>
          </p:nvSpPr>
          <p:spPr>
            <a:xfrm>
              <a:off x="10243694" y="2373224"/>
              <a:ext cx="59600" cy="48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9"/>
                <a:gd name="f8" fmla="val 49"/>
                <a:gd name="f9" fmla="val 12"/>
                <a:gd name="f10" fmla="val 10"/>
                <a:gd name="f11" fmla="val 7"/>
                <a:gd name="f12" fmla="val 48"/>
                <a:gd name="f13" fmla="val 6"/>
                <a:gd name="f14" fmla="val 47"/>
                <a:gd name="f15" fmla="val 5"/>
                <a:gd name="f16" fmla="val 45"/>
                <a:gd name="f17" fmla="val 4"/>
                <a:gd name="f18" fmla="val 44"/>
                <a:gd name="f19" fmla="val 42"/>
                <a:gd name="f20" fmla="val 43"/>
                <a:gd name="f21" fmla="val 8"/>
                <a:gd name="f22" fmla="val 9"/>
                <a:gd name="f23" fmla="val 11"/>
                <a:gd name="f24" fmla="val 41"/>
                <a:gd name="f25" fmla="val 40"/>
                <a:gd name="f26" fmla="val 38"/>
                <a:gd name="f27" fmla="val 37"/>
                <a:gd name="f28" fmla="val 35"/>
                <a:gd name="f29" fmla="val 34"/>
                <a:gd name="f30" fmla="val 33"/>
                <a:gd name="f31" fmla="val 32"/>
                <a:gd name="f32" fmla="val 31"/>
                <a:gd name="f33" fmla="val 30"/>
                <a:gd name="f34" fmla="val 3"/>
                <a:gd name="f35" fmla="val 27"/>
                <a:gd name="f36" fmla="val 2"/>
                <a:gd name="f37" fmla="val 26"/>
                <a:gd name="f38" fmla="val 1"/>
                <a:gd name="f39" fmla="val 25"/>
                <a:gd name="f40" fmla="val 24"/>
                <a:gd name="f41" fmla="val 23"/>
                <a:gd name="f42" fmla="val 22"/>
                <a:gd name="f43" fmla="val 21"/>
                <a:gd name="f44" fmla="val 20"/>
                <a:gd name="f45" fmla="val 19"/>
                <a:gd name="f46" fmla="val 18"/>
                <a:gd name="f47" fmla="val 17"/>
                <a:gd name="f48" fmla="val 15"/>
                <a:gd name="f49" fmla="val 14"/>
                <a:gd name="f50" fmla="val 13"/>
                <a:gd name="f51" fmla="val 28"/>
                <a:gd name="f52" fmla="val 29"/>
                <a:gd name="f53" fmla="val 36"/>
                <a:gd name="f54" fmla="+- 0 0 -90"/>
                <a:gd name="f55" fmla="*/ f3 1 50"/>
                <a:gd name="f56" fmla="*/ f4 1 3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50"/>
                <a:gd name="f65" fmla="*/ f61 1 39"/>
                <a:gd name="f66" fmla="*/ 49 f62 1"/>
                <a:gd name="f67" fmla="*/ 12 f61 1"/>
                <a:gd name="f68" fmla="*/ 48 f62 1"/>
                <a:gd name="f69" fmla="*/ 6 f61 1"/>
                <a:gd name="f70" fmla="*/ 45 f62 1"/>
                <a:gd name="f71" fmla="*/ 4 f61 1"/>
                <a:gd name="f72" fmla="*/ 42 f62 1"/>
                <a:gd name="f73" fmla="*/ 43 f62 1"/>
                <a:gd name="f74" fmla="*/ 9 f61 1"/>
                <a:gd name="f75" fmla="*/ 41 f62 1"/>
                <a:gd name="f76" fmla="*/ 38 f62 1"/>
                <a:gd name="f77" fmla="*/ 10 f61 1"/>
                <a:gd name="f78" fmla="*/ 34 f62 1"/>
                <a:gd name="f79" fmla="*/ 11 f61 1"/>
                <a:gd name="f80" fmla="*/ 31 f62 1"/>
                <a:gd name="f81" fmla="*/ 8 f61 1"/>
                <a:gd name="f82" fmla="*/ 30 f62 1"/>
                <a:gd name="f83" fmla="*/ 26 f62 1"/>
                <a:gd name="f84" fmla="*/ 1 f61 1"/>
                <a:gd name="f85" fmla="*/ 23 f62 1"/>
                <a:gd name="f86" fmla="*/ 0 f61 1"/>
                <a:gd name="f87" fmla="*/ 20 f62 1"/>
                <a:gd name="f88" fmla="*/ 17 f62 1"/>
                <a:gd name="f89" fmla="*/ 7 f61 1"/>
                <a:gd name="f90" fmla="*/ 14 f62 1"/>
                <a:gd name="f91" fmla="*/ 11 f62 1"/>
                <a:gd name="f92" fmla="*/ 15 f61 1"/>
                <a:gd name="f93" fmla="*/ 10 f62 1"/>
                <a:gd name="f94" fmla="*/ 18 f61 1"/>
                <a:gd name="f95" fmla="*/ 24 f61 1"/>
                <a:gd name="f96" fmla="*/ 7 f62 1"/>
                <a:gd name="f97" fmla="*/ 29 f61 1"/>
                <a:gd name="f98" fmla="*/ 2 f62 1"/>
                <a:gd name="f99" fmla="*/ 28 f61 1"/>
                <a:gd name="f100" fmla="*/ 0 f62 1"/>
                <a:gd name="f101" fmla="*/ 31 f61 1"/>
                <a:gd name="f102" fmla="*/ 35 f61 1"/>
                <a:gd name="f103" fmla="*/ 5 f62 1"/>
                <a:gd name="f104" fmla="*/ 6 f62 1"/>
                <a:gd name="f105" fmla="*/ 37 f61 1"/>
                <a:gd name="f106" fmla="*/ 38 f61 1"/>
                <a:gd name="f107" fmla="*/ 12 f62 1"/>
                <a:gd name="f108" fmla="*/ 13 f62 1"/>
                <a:gd name="f109" fmla="*/ 18 f62 1"/>
                <a:gd name="f110" fmla="*/ 32 f62 1"/>
                <a:gd name="f111" fmla="*/ 22 f61 1"/>
                <a:gd name="f112" fmla="*/ 40 f62 1"/>
                <a:gd name="f113" fmla="*/ 20 f61 1"/>
                <a:gd name="f114" fmla="*/ 47 f62 1"/>
                <a:gd name="f115" fmla="*/ 50 f62 1"/>
                <a:gd name="f116" fmla="*/ 14 f61 1"/>
                <a:gd name="f117" fmla="+- f63 0 f1"/>
                <a:gd name="f118" fmla="*/ f66 1 50"/>
                <a:gd name="f119" fmla="*/ f67 1 39"/>
                <a:gd name="f120" fmla="*/ f68 1 50"/>
                <a:gd name="f121" fmla="*/ f69 1 39"/>
                <a:gd name="f122" fmla="*/ f70 1 50"/>
                <a:gd name="f123" fmla="*/ f71 1 39"/>
                <a:gd name="f124" fmla="*/ f72 1 50"/>
                <a:gd name="f125" fmla="*/ f73 1 50"/>
                <a:gd name="f126" fmla="*/ f74 1 39"/>
                <a:gd name="f127" fmla="*/ f75 1 50"/>
                <a:gd name="f128" fmla="*/ f76 1 50"/>
                <a:gd name="f129" fmla="*/ f77 1 39"/>
                <a:gd name="f130" fmla="*/ f78 1 50"/>
                <a:gd name="f131" fmla="*/ f79 1 39"/>
                <a:gd name="f132" fmla="*/ f80 1 50"/>
                <a:gd name="f133" fmla="*/ f81 1 39"/>
                <a:gd name="f134" fmla="*/ f82 1 50"/>
                <a:gd name="f135" fmla="*/ f83 1 50"/>
                <a:gd name="f136" fmla="*/ f84 1 39"/>
                <a:gd name="f137" fmla="*/ f85 1 50"/>
                <a:gd name="f138" fmla="*/ f86 1 39"/>
                <a:gd name="f139" fmla="*/ f87 1 50"/>
                <a:gd name="f140" fmla="*/ f88 1 50"/>
                <a:gd name="f141" fmla="*/ f89 1 39"/>
                <a:gd name="f142" fmla="*/ f90 1 50"/>
                <a:gd name="f143" fmla="*/ f91 1 50"/>
                <a:gd name="f144" fmla="*/ f92 1 39"/>
                <a:gd name="f145" fmla="*/ f93 1 50"/>
                <a:gd name="f146" fmla="*/ f94 1 39"/>
                <a:gd name="f147" fmla="*/ f95 1 39"/>
                <a:gd name="f148" fmla="*/ f96 1 50"/>
                <a:gd name="f149" fmla="*/ f97 1 39"/>
                <a:gd name="f150" fmla="*/ f98 1 50"/>
                <a:gd name="f151" fmla="*/ f99 1 39"/>
                <a:gd name="f152" fmla="*/ f100 1 50"/>
                <a:gd name="f153" fmla="*/ f101 1 39"/>
                <a:gd name="f154" fmla="*/ f102 1 39"/>
                <a:gd name="f155" fmla="*/ f103 1 50"/>
                <a:gd name="f156" fmla="*/ f104 1 50"/>
                <a:gd name="f157" fmla="*/ f105 1 39"/>
                <a:gd name="f158" fmla="*/ f106 1 39"/>
                <a:gd name="f159" fmla="*/ f107 1 50"/>
                <a:gd name="f160" fmla="*/ f108 1 50"/>
                <a:gd name="f161" fmla="*/ f109 1 50"/>
                <a:gd name="f162" fmla="*/ f110 1 50"/>
                <a:gd name="f163" fmla="*/ f111 1 39"/>
                <a:gd name="f164" fmla="*/ f112 1 50"/>
                <a:gd name="f165" fmla="*/ f113 1 39"/>
                <a:gd name="f166" fmla="*/ f114 1 50"/>
                <a:gd name="f167" fmla="*/ f115 1 50"/>
                <a:gd name="f168" fmla="*/ f116 1 39"/>
                <a:gd name="f169" fmla="*/ 0 1 f64"/>
                <a:gd name="f170" fmla="*/ f58 1 f64"/>
                <a:gd name="f171" fmla="*/ 0 1 f65"/>
                <a:gd name="f172" fmla="*/ f59 1 f65"/>
                <a:gd name="f173" fmla="*/ f118 1 f64"/>
                <a:gd name="f174" fmla="*/ f119 1 f65"/>
                <a:gd name="f175" fmla="*/ f120 1 f64"/>
                <a:gd name="f176" fmla="*/ f121 1 f65"/>
                <a:gd name="f177" fmla="*/ f122 1 f64"/>
                <a:gd name="f178" fmla="*/ f123 1 f65"/>
                <a:gd name="f179" fmla="*/ f124 1 f64"/>
                <a:gd name="f180" fmla="*/ f125 1 f64"/>
                <a:gd name="f181" fmla="*/ f126 1 f65"/>
                <a:gd name="f182" fmla="*/ f127 1 f64"/>
                <a:gd name="f183" fmla="*/ f128 1 f64"/>
                <a:gd name="f184" fmla="*/ f129 1 f65"/>
                <a:gd name="f185" fmla="*/ f130 1 f64"/>
                <a:gd name="f186" fmla="*/ f131 1 f65"/>
                <a:gd name="f187" fmla="*/ f132 1 f64"/>
                <a:gd name="f188" fmla="*/ f133 1 f65"/>
                <a:gd name="f189" fmla="*/ f134 1 f64"/>
                <a:gd name="f190" fmla="*/ f135 1 f64"/>
                <a:gd name="f191" fmla="*/ f136 1 f65"/>
                <a:gd name="f192" fmla="*/ f137 1 f64"/>
                <a:gd name="f193" fmla="*/ f138 1 f65"/>
                <a:gd name="f194" fmla="*/ f139 1 f64"/>
                <a:gd name="f195" fmla="*/ f140 1 f64"/>
                <a:gd name="f196" fmla="*/ f141 1 f65"/>
                <a:gd name="f197" fmla="*/ f142 1 f64"/>
                <a:gd name="f198" fmla="*/ f143 1 f64"/>
                <a:gd name="f199" fmla="*/ f144 1 f65"/>
                <a:gd name="f200" fmla="*/ f145 1 f64"/>
                <a:gd name="f201" fmla="*/ f146 1 f65"/>
                <a:gd name="f202" fmla="*/ f147 1 f65"/>
                <a:gd name="f203" fmla="*/ f148 1 f64"/>
                <a:gd name="f204" fmla="*/ f149 1 f65"/>
                <a:gd name="f205" fmla="*/ f150 1 f64"/>
                <a:gd name="f206" fmla="*/ f151 1 f65"/>
                <a:gd name="f207" fmla="*/ f152 1 f64"/>
                <a:gd name="f208" fmla="*/ f153 1 f65"/>
                <a:gd name="f209" fmla="*/ f154 1 f65"/>
                <a:gd name="f210" fmla="*/ f155 1 f64"/>
                <a:gd name="f211" fmla="*/ f156 1 f64"/>
                <a:gd name="f212" fmla="*/ f157 1 f65"/>
                <a:gd name="f213" fmla="*/ f158 1 f65"/>
                <a:gd name="f214" fmla="*/ f159 1 f64"/>
                <a:gd name="f215" fmla="*/ f160 1 f64"/>
                <a:gd name="f216" fmla="*/ f161 1 f64"/>
                <a:gd name="f217" fmla="*/ f162 1 f64"/>
                <a:gd name="f218" fmla="*/ f163 1 f65"/>
                <a:gd name="f219" fmla="*/ f164 1 f64"/>
                <a:gd name="f220" fmla="*/ f165 1 f65"/>
                <a:gd name="f221" fmla="*/ f166 1 f64"/>
                <a:gd name="f222" fmla="*/ f167 1 f64"/>
                <a:gd name="f223" fmla="*/ f168 1 f65"/>
                <a:gd name="f224" fmla="*/ f169 f55 1"/>
                <a:gd name="f225" fmla="*/ f170 f55 1"/>
                <a:gd name="f226" fmla="*/ f172 f56 1"/>
                <a:gd name="f227" fmla="*/ f171 f56 1"/>
                <a:gd name="f228" fmla="*/ f173 f55 1"/>
                <a:gd name="f229" fmla="*/ f174 f56 1"/>
                <a:gd name="f230" fmla="*/ f175 f55 1"/>
                <a:gd name="f231" fmla="*/ f176 f56 1"/>
                <a:gd name="f232" fmla="*/ f177 f55 1"/>
                <a:gd name="f233" fmla="*/ f178 f56 1"/>
                <a:gd name="f234" fmla="*/ f179 f55 1"/>
                <a:gd name="f235" fmla="*/ f180 f55 1"/>
                <a:gd name="f236" fmla="*/ f181 f56 1"/>
                <a:gd name="f237" fmla="*/ f182 f55 1"/>
                <a:gd name="f238" fmla="*/ f183 f55 1"/>
                <a:gd name="f239" fmla="*/ f184 f56 1"/>
                <a:gd name="f240" fmla="*/ f185 f55 1"/>
                <a:gd name="f241" fmla="*/ f186 f56 1"/>
                <a:gd name="f242" fmla="*/ f187 f55 1"/>
                <a:gd name="f243" fmla="*/ f188 f56 1"/>
                <a:gd name="f244" fmla="*/ f189 f55 1"/>
                <a:gd name="f245" fmla="*/ f190 f55 1"/>
                <a:gd name="f246" fmla="*/ f191 f56 1"/>
                <a:gd name="f247" fmla="*/ f192 f55 1"/>
                <a:gd name="f248" fmla="*/ f193 f56 1"/>
                <a:gd name="f249" fmla="*/ f194 f55 1"/>
                <a:gd name="f250" fmla="*/ f195 f55 1"/>
                <a:gd name="f251" fmla="*/ f196 f56 1"/>
                <a:gd name="f252" fmla="*/ f197 f55 1"/>
                <a:gd name="f253" fmla="*/ f198 f55 1"/>
                <a:gd name="f254" fmla="*/ f199 f56 1"/>
                <a:gd name="f255" fmla="*/ f200 f55 1"/>
                <a:gd name="f256" fmla="*/ f201 f56 1"/>
                <a:gd name="f257" fmla="*/ f202 f56 1"/>
                <a:gd name="f258" fmla="*/ f203 f55 1"/>
                <a:gd name="f259" fmla="*/ f204 f56 1"/>
                <a:gd name="f260" fmla="*/ f205 f55 1"/>
                <a:gd name="f261" fmla="*/ f206 f56 1"/>
                <a:gd name="f262" fmla="*/ f207 f55 1"/>
                <a:gd name="f263" fmla="*/ f208 f56 1"/>
                <a:gd name="f264" fmla="*/ f209 f56 1"/>
                <a:gd name="f265" fmla="*/ f210 f55 1"/>
                <a:gd name="f266" fmla="*/ f211 f55 1"/>
                <a:gd name="f267" fmla="*/ f212 f56 1"/>
                <a:gd name="f268" fmla="*/ f213 f56 1"/>
                <a:gd name="f269" fmla="*/ f214 f55 1"/>
                <a:gd name="f270" fmla="*/ f215 f55 1"/>
                <a:gd name="f271" fmla="*/ f216 f55 1"/>
                <a:gd name="f272" fmla="*/ f217 f55 1"/>
                <a:gd name="f273" fmla="*/ f218 f56 1"/>
                <a:gd name="f274" fmla="*/ f219 f55 1"/>
                <a:gd name="f275" fmla="*/ f220 f56 1"/>
                <a:gd name="f276" fmla="*/ f221 f55 1"/>
                <a:gd name="f277" fmla="*/ f222 f55 1"/>
                <a:gd name="f278" fmla="*/ f22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28" y="f229"/>
                </a:cxn>
                <a:cxn ang="f117">
                  <a:pos x="f230" y="f231"/>
                </a:cxn>
                <a:cxn ang="f117">
                  <a:pos x="f232" y="f233"/>
                </a:cxn>
                <a:cxn ang="f117">
                  <a:pos x="f234" y="f231"/>
                </a:cxn>
                <a:cxn ang="f117">
                  <a:pos x="f235" y="f236"/>
                </a:cxn>
                <a:cxn ang="f117">
                  <a:pos x="f237" y="f229"/>
                </a:cxn>
                <a:cxn ang="f117">
                  <a:pos x="f238" y="f239"/>
                </a:cxn>
                <a:cxn ang="f117">
                  <a:pos x="f240" y="f241"/>
                </a:cxn>
                <a:cxn ang="f117">
                  <a:pos x="f242" y="f243"/>
                </a:cxn>
                <a:cxn ang="f117">
                  <a:pos x="f244" y="f233"/>
                </a:cxn>
                <a:cxn ang="f117">
                  <a:pos x="f245" y="f246"/>
                </a:cxn>
                <a:cxn ang="f117">
                  <a:pos x="f247" y="f248"/>
                </a:cxn>
                <a:cxn ang="f117">
                  <a:pos x="f249" y="f233"/>
                </a:cxn>
                <a:cxn ang="f117">
                  <a:pos x="f250" y="f251"/>
                </a:cxn>
                <a:cxn ang="f117">
                  <a:pos x="f252" y="f239"/>
                </a:cxn>
                <a:cxn ang="f117">
                  <a:pos x="f253" y="f254"/>
                </a:cxn>
                <a:cxn ang="f117">
                  <a:pos x="f255" y="f256"/>
                </a:cxn>
                <a:cxn ang="f117">
                  <a:pos x="f255" y="f257"/>
                </a:cxn>
                <a:cxn ang="f117">
                  <a:pos x="f258" y="f259"/>
                </a:cxn>
                <a:cxn ang="f117">
                  <a:pos x="f260" y="f261"/>
                </a:cxn>
                <a:cxn ang="f117">
                  <a:pos x="f262" y="f263"/>
                </a:cxn>
                <a:cxn ang="f117">
                  <a:pos x="f260" y="f264"/>
                </a:cxn>
                <a:cxn ang="f117">
                  <a:pos x="f265" y="f264"/>
                </a:cxn>
                <a:cxn ang="f117">
                  <a:pos x="f266" y="f267"/>
                </a:cxn>
                <a:cxn ang="f117">
                  <a:pos x="f255" y="f268"/>
                </a:cxn>
                <a:cxn ang="f117">
                  <a:pos x="f269" y="f264"/>
                </a:cxn>
                <a:cxn ang="f117">
                  <a:pos x="f270" y="f263"/>
                </a:cxn>
                <a:cxn ang="f117">
                  <a:pos x="f271" y="f261"/>
                </a:cxn>
                <a:cxn ang="f117">
                  <a:pos x="f245" y="f257"/>
                </a:cxn>
                <a:cxn ang="f117">
                  <a:pos x="f272" y="f273"/>
                </a:cxn>
                <a:cxn ang="f117">
                  <a:pos x="f274" y="f275"/>
                </a:cxn>
                <a:cxn ang="f117">
                  <a:pos x="f276" y="f256"/>
                </a:cxn>
                <a:cxn ang="f117">
                  <a:pos x="f277" y="f278"/>
                </a:cxn>
                <a:cxn ang="f117">
                  <a:pos x="f228" y="f229"/>
                </a:cxn>
              </a:cxnLst>
              <a:rect l="f224" t="f227" r="f225" b="f226"/>
              <a:pathLst>
                <a:path w="50" h="39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6" y="f17"/>
                  </a:cubicBezTo>
                  <a:cubicBezTo>
                    <a:pt x="f18" y="f17"/>
                    <a:pt x="f19" y="f15"/>
                    <a:pt x="f19" y="f13"/>
                  </a:cubicBezTo>
                  <a:cubicBezTo>
                    <a:pt x="f19" y="f13"/>
                    <a:pt x="f20" y="f21"/>
                    <a:pt x="f20" y="f22"/>
                  </a:cubicBezTo>
                  <a:cubicBezTo>
                    <a:pt x="f20" y="f10"/>
                    <a:pt x="f19" y="f23"/>
                    <a:pt x="f24" y="f9"/>
                  </a:cubicBezTo>
                  <a:cubicBezTo>
                    <a:pt x="f25" y="f9"/>
                    <a:pt x="f7" y="f10"/>
                    <a:pt x="f26" y="f10"/>
                  </a:cubicBezTo>
                  <a:cubicBezTo>
                    <a:pt x="f27" y="f10"/>
                    <a:pt x="f28" y="f23"/>
                    <a:pt x="f29" y="f23"/>
                  </a:cubicBezTo>
                  <a:cubicBezTo>
                    <a:pt x="f30" y="f10"/>
                    <a:pt x="f31" y="f21"/>
                    <a:pt x="f32" y="f21"/>
                  </a:cubicBezTo>
                  <a:cubicBezTo>
                    <a:pt x="f32" y="f11"/>
                    <a:pt x="f32" y="f15"/>
                    <a:pt x="f33" y="f17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8"/>
                    <a:pt x="f40" y="f5"/>
                    <a:pt x="f41" y="f5"/>
                  </a:cubicBezTo>
                  <a:cubicBezTo>
                    <a:pt x="f42" y="f5"/>
                    <a:pt x="f43" y="f34"/>
                    <a:pt x="f44" y="f17"/>
                  </a:cubicBezTo>
                  <a:cubicBezTo>
                    <a:pt x="f45" y="f17"/>
                    <a:pt x="f46" y="f13"/>
                    <a:pt x="f47" y="f11"/>
                  </a:cubicBezTo>
                  <a:cubicBezTo>
                    <a:pt x="f47" y="f21"/>
                    <a:pt x="f48" y="f22"/>
                    <a:pt x="f49" y="f10"/>
                  </a:cubicBezTo>
                  <a:cubicBezTo>
                    <a:pt x="f50" y="f23"/>
                    <a:pt x="f9" y="f50"/>
                    <a:pt x="f23" y="f48"/>
                  </a:cubicBezTo>
                  <a:cubicBezTo>
                    <a:pt x="f23" y="f48"/>
                    <a:pt x="f10" y="f47"/>
                    <a:pt x="f10" y="f46"/>
                  </a:cubicBezTo>
                  <a:cubicBezTo>
                    <a:pt x="f10" y="f44"/>
                    <a:pt x="f10" y="f42"/>
                    <a:pt x="f10" y="f40"/>
                  </a:cubicBezTo>
                  <a:cubicBezTo>
                    <a:pt x="f22" y="f39"/>
                    <a:pt x="f21" y="f51"/>
                    <a:pt x="f11" y="f52"/>
                  </a:cubicBezTo>
                  <a:cubicBezTo>
                    <a:pt x="f13" y="f52"/>
                    <a:pt x="f34" y="f51"/>
                    <a:pt x="f36" y="f51"/>
                  </a:cubicBezTo>
                  <a:cubicBezTo>
                    <a:pt x="f38" y="f52"/>
                    <a:pt x="f5" y="f33"/>
                    <a:pt x="f5" y="f32"/>
                  </a:cubicBezTo>
                  <a:cubicBezTo>
                    <a:pt x="f5" y="f31"/>
                    <a:pt x="f38" y="f28"/>
                    <a:pt x="f36" y="f28"/>
                  </a:cubicBezTo>
                  <a:cubicBezTo>
                    <a:pt x="f34" y="f53"/>
                    <a:pt x="f17" y="f28"/>
                    <a:pt x="f15" y="f28"/>
                  </a:cubicBezTo>
                  <a:cubicBezTo>
                    <a:pt x="f15" y="f53"/>
                    <a:pt x="f13" y="f27"/>
                    <a:pt x="f13" y="f27"/>
                  </a:cubicBezTo>
                  <a:cubicBezTo>
                    <a:pt x="f11" y="f26"/>
                    <a:pt x="f22" y="f7"/>
                    <a:pt x="f10" y="f26"/>
                  </a:cubicBezTo>
                  <a:cubicBezTo>
                    <a:pt x="f23" y="f26"/>
                    <a:pt x="f23" y="f53"/>
                    <a:pt x="f9" y="f28"/>
                  </a:cubicBezTo>
                  <a:cubicBezTo>
                    <a:pt x="f9" y="f29"/>
                    <a:pt x="f50" y="f32"/>
                    <a:pt x="f50" y="f32"/>
                  </a:cubicBezTo>
                  <a:cubicBezTo>
                    <a:pt x="f49" y="f33"/>
                    <a:pt x="f47" y="f52"/>
                    <a:pt x="f46" y="f51"/>
                  </a:cubicBezTo>
                  <a:cubicBezTo>
                    <a:pt x="f44" y="f35"/>
                    <a:pt x="f40" y="f39"/>
                    <a:pt x="f37" y="f40"/>
                  </a:cubicBezTo>
                  <a:cubicBezTo>
                    <a:pt x="f35" y="f40"/>
                    <a:pt x="f32" y="f41"/>
                    <a:pt x="f31" y="f42"/>
                  </a:cubicBezTo>
                  <a:cubicBezTo>
                    <a:pt x="f29" y="f42"/>
                    <a:pt x="f26" y="f43"/>
                    <a:pt x="f25" y="f44"/>
                  </a:cubicBezTo>
                  <a:cubicBezTo>
                    <a:pt x="f19" y="f44"/>
                    <a:pt x="f16" y="f45"/>
                    <a:pt x="f14" y="f46"/>
                  </a:cubicBezTo>
                  <a:cubicBezTo>
                    <a:pt x="f12" y="f47"/>
                    <a:pt x="f8" y="f48"/>
                    <a:pt x="f6" y="f49"/>
                  </a:cubicBezTo>
                  <a:cubicBezTo>
                    <a:pt x="f6" y="f4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Freeform 200">
              <a:extLst>
                <a:ext uri="{FF2B5EF4-FFF2-40B4-BE49-F238E27FC236}">
                  <a16:creationId xmlns:a16="http://schemas.microsoft.com/office/drawing/2014/main" id="{E0300510-ADF9-D542-BFAE-FBFA2F1DB306}"/>
                </a:ext>
              </a:extLst>
            </p:cNvPr>
            <p:cNvSpPr/>
            <p:nvPr/>
          </p:nvSpPr>
          <p:spPr>
            <a:xfrm>
              <a:off x="10158874" y="2193316"/>
              <a:ext cx="9171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"/>
                <a:gd name="f8" fmla="val 6"/>
                <a:gd name="f9" fmla="val 3"/>
                <a:gd name="f10" fmla="val 5"/>
                <a:gd name="f11" fmla="val 2"/>
                <a:gd name="f12" fmla="val 1"/>
                <a:gd name="f13" fmla="val 4"/>
                <a:gd name="f14" fmla="+- 0 0 -90"/>
                <a:gd name="f15" fmla="*/ f3 1 7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7"/>
                <a:gd name="f26" fmla="*/ 6 f22 1"/>
                <a:gd name="f27" fmla="*/ 3 f21 1"/>
                <a:gd name="f28" fmla="*/ 2 f22 1"/>
                <a:gd name="f29" fmla="*/ 0 f21 1"/>
                <a:gd name="f30" fmla="*/ 0 f22 1"/>
                <a:gd name="f31" fmla="*/ 2 f21 1"/>
                <a:gd name="f32" fmla="*/ 1 f22 1"/>
                <a:gd name="f33" fmla="*/ 5 f21 1"/>
                <a:gd name="f34" fmla="*/ 5 f22 1"/>
                <a:gd name="f35" fmla="*/ 8 f21 1"/>
                <a:gd name="f36" fmla="*/ 7 f22 1"/>
                <a:gd name="f37" fmla="*/ 6 f21 1"/>
                <a:gd name="f38" fmla="+- f23 0 f1"/>
                <a:gd name="f39" fmla="*/ f26 1 7"/>
                <a:gd name="f40" fmla="*/ f27 1 8"/>
                <a:gd name="f41" fmla="*/ f28 1 7"/>
                <a:gd name="f42" fmla="*/ f29 1 8"/>
                <a:gd name="f43" fmla="*/ f30 1 7"/>
                <a:gd name="f44" fmla="*/ f31 1 8"/>
                <a:gd name="f45" fmla="*/ f32 1 7"/>
                <a:gd name="f46" fmla="*/ f33 1 8"/>
                <a:gd name="f47" fmla="*/ f34 1 7"/>
                <a:gd name="f48" fmla="*/ f35 1 8"/>
                <a:gd name="f49" fmla="*/ f36 1 7"/>
                <a:gd name="f50" fmla="*/ f37 1 8"/>
                <a:gd name="f51" fmla="*/ 0 1 f25"/>
                <a:gd name="f52" fmla="*/ f18 1 f25"/>
                <a:gd name="f53" fmla="*/ 0 1 f24"/>
                <a:gd name="f54" fmla="*/ f19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4"/>
                <a:gd name="f61" fmla="*/ f45 1 f25"/>
                <a:gd name="f62" fmla="*/ f46 1 f24"/>
                <a:gd name="f63" fmla="*/ f47 1 f25"/>
                <a:gd name="f64" fmla="*/ f48 1 f24"/>
                <a:gd name="f65" fmla="*/ f49 1 f25"/>
                <a:gd name="f66" fmla="*/ f50 1 f24"/>
                <a:gd name="f67" fmla="*/ f51 f15 1"/>
                <a:gd name="f68" fmla="*/ f52 f15 1"/>
                <a:gd name="f69" fmla="*/ f54 f16 1"/>
                <a:gd name="f70" fmla="*/ f53 f16 1"/>
                <a:gd name="f71" fmla="*/ f55 f15 1"/>
                <a:gd name="f72" fmla="*/ f56 f16 1"/>
                <a:gd name="f73" fmla="*/ f57 f15 1"/>
                <a:gd name="f74" fmla="*/ f58 f16 1"/>
                <a:gd name="f75" fmla="*/ f59 f15 1"/>
                <a:gd name="f76" fmla="*/ f60 f16 1"/>
                <a:gd name="f77" fmla="*/ f61 f15 1"/>
                <a:gd name="f78" fmla="*/ f62 f16 1"/>
                <a:gd name="f79" fmla="*/ f63 f15 1"/>
                <a:gd name="f80" fmla="*/ f64 f16 1"/>
                <a:gd name="f81" fmla="*/ f65 f15 1"/>
                <a:gd name="f82" fmla="*/ f6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80"/>
                </a:cxn>
                <a:cxn ang="f38">
                  <a:pos x="f81" y="f82"/>
                </a:cxn>
                <a:cxn ang="f38">
                  <a:pos x="f71" y="f72"/>
                </a:cxn>
              </a:cxnLst>
              <a:rect l="f67" t="f70" r="f68" b="f69"/>
              <a:pathLst>
                <a:path w="7" h="8">
                  <a:moveTo>
                    <a:pt x="f8" y="f9"/>
                  </a:moveTo>
                  <a:cubicBezTo>
                    <a:pt x="f10" y="f11"/>
                    <a:pt x="f9" y="f5"/>
                    <a:pt x="f11" y="f5"/>
                  </a:cubicBezTo>
                  <a:cubicBezTo>
                    <a:pt x="f11" y="f5"/>
                    <a:pt x="f5" y="f12"/>
                    <a:pt x="f5" y="f11"/>
                  </a:cubicBezTo>
                  <a:cubicBezTo>
                    <a:pt x="f5" y="f9"/>
                    <a:pt x="f12" y="f13"/>
                    <a:pt x="f12" y="f10"/>
                  </a:cubicBezTo>
                  <a:cubicBezTo>
                    <a:pt x="f11" y="f8"/>
                    <a:pt x="f13" y="f7"/>
                    <a:pt x="f10" y="f7"/>
                  </a:cubicBezTo>
                  <a:cubicBezTo>
                    <a:pt x="f8" y="f7"/>
                    <a:pt x="f6" y="f6"/>
                    <a:pt x="f6" y="f8"/>
                  </a:cubicBezTo>
                  <a:cubicBezTo>
                    <a:pt x="f6" y="f10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Freeform 201">
              <a:extLst>
                <a:ext uri="{FF2B5EF4-FFF2-40B4-BE49-F238E27FC236}">
                  <a16:creationId xmlns:a16="http://schemas.microsoft.com/office/drawing/2014/main" id="{BC9F4D5F-69AE-8133-E99B-2D69353C6F17}"/>
                </a:ext>
              </a:extLst>
            </p:cNvPr>
            <p:cNvSpPr/>
            <p:nvPr/>
          </p:nvSpPr>
          <p:spPr>
            <a:xfrm>
              <a:off x="9792108" y="2098749"/>
              <a:ext cx="568491" cy="30676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66"/>
                <a:gd name="f8" fmla="val 250"/>
                <a:gd name="f9" fmla="val 98"/>
                <a:gd name="f10" fmla="val 86"/>
                <a:gd name="f11" fmla="val 99"/>
                <a:gd name="f12" fmla="val 85"/>
                <a:gd name="f13" fmla="val 242"/>
                <a:gd name="f14" fmla="val 47"/>
                <a:gd name="f15" fmla="val 246"/>
                <a:gd name="f16" fmla="val 44"/>
                <a:gd name="f17" fmla="val 247"/>
                <a:gd name="f18" fmla="val 42"/>
                <a:gd name="f19" fmla="val 41"/>
                <a:gd name="f20" fmla="val 39"/>
                <a:gd name="f21" fmla="val 38"/>
                <a:gd name="f22" fmla="val 248"/>
                <a:gd name="f23" fmla="val 37"/>
                <a:gd name="f24" fmla="val 253"/>
                <a:gd name="f25" fmla="val 254"/>
                <a:gd name="f26" fmla="val 36"/>
                <a:gd name="f27" fmla="val 255"/>
                <a:gd name="f28" fmla="val 33"/>
                <a:gd name="f29" fmla="val 32"/>
                <a:gd name="f30" fmla="val 31"/>
                <a:gd name="f31" fmla="val 30"/>
                <a:gd name="f32" fmla="val 252"/>
                <a:gd name="f33" fmla="val 29"/>
                <a:gd name="f34" fmla="val 27"/>
                <a:gd name="f35" fmla="val 26"/>
                <a:gd name="f36" fmla="val 25"/>
                <a:gd name="f37" fmla="val 22"/>
                <a:gd name="f38" fmla="val 256"/>
                <a:gd name="f39" fmla="val 258"/>
                <a:gd name="f40" fmla="val 21"/>
                <a:gd name="f41" fmla="val 261"/>
                <a:gd name="f42" fmla="val 263"/>
                <a:gd name="f43" fmla="val 264"/>
                <a:gd name="f44" fmla="val 20"/>
                <a:gd name="f45" fmla="val 265"/>
                <a:gd name="f46" fmla="val 19"/>
                <a:gd name="f47" fmla="val 266"/>
                <a:gd name="f48" fmla="val 18"/>
                <a:gd name="f49" fmla="val 17"/>
                <a:gd name="f50" fmla="val 13"/>
                <a:gd name="f51" fmla="val 12"/>
                <a:gd name="f52" fmla="val 267"/>
                <a:gd name="f53" fmla="val 11"/>
                <a:gd name="f54" fmla="val 270"/>
                <a:gd name="f55" fmla="val 10"/>
                <a:gd name="f56" fmla="val 271"/>
                <a:gd name="f57" fmla="val 9"/>
                <a:gd name="f58" fmla="val 272"/>
                <a:gd name="f59" fmla="val 8"/>
                <a:gd name="f60" fmla="val 276"/>
                <a:gd name="f61" fmla="val 6"/>
                <a:gd name="f62" fmla="val 277"/>
                <a:gd name="f63" fmla="val 5"/>
                <a:gd name="f64" fmla="val 4"/>
                <a:gd name="f65" fmla="val 2"/>
                <a:gd name="f66" fmla="val 278"/>
                <a:gd name="f67" fmla="val 279"/>
                <a:gd name="f68" fmla="val 1"/>
                <a:gd name="f69" fmla="val 281"/>
                <a:gd name="f70" fmla="val 282"/>
                <a:gd name="f71" fmla="val 283"/>
                <a:gd name="f72" fmla="val 286"/>
                <a:gd name="f73" fmla="val 287"/>
                <a:gd name="f74" fmla="val 288"/>
                <a:gd name="f75" fmla="val 289"/>
                <a:gd name="f76" fmla="val 290"/>
                <a:gd name="f77" fmla="val 291"/>
                <a:gd name="f78" fmla="val 292"/>
                <a:gd name="f79" fmla="val 294"/>
                <a:gd name="f80" fmla="val 295"/>
                <a:gd name="f81" fmla="val 7"/>
                <a:gd name="f82" fmla="val 296"/>
                <a:gd name="f83" fmla="val 297"/>
                <a:gd name="f84" fmla="val 298"/>
                <a:gd name="f85" fmla="val 14"/>
                <a:gd name="f86" fmla="val 300"/>
                <a:gd name="f87" fmla="val 301"/>
                <a:gd name="f88" fmla="val 302"/>
                <a:gd name="f89" fmla="val 304"/>
                <a:gd name="f90" fmla="val 306"/>
                <a:gd name="f91" fmla="val 24"/>
                <a:gd name="f92" fmla="val 307"/>
                <a:gd name="f93" fmla="val 308"/>
                <a:gd name="f94" fmla="val 28"/>
                <a:gd name="f95" fmla="val 309"/>
                <a:gd name="f96" fmla="val 310"/>
                <a:gd name="f97" fmla="val 311"/>
                <a:gd name="f98" fmla="val 313"/>
                <a:gd name="f99" fmla="val 314"/>
                <a:gd name="f100" fmla="val 315"/>
                <a:gd name="f101" fmla="val 317"/>
                <a:gd name="f102" fmla="val 318"/>
                <a:gd name="f103" fmla="val 319"/>
                <a:gd name="f104" fmla="val 320"/>
                <a:gd name="f105" fmla="val 321"/>
                <a:gd name="f106" fmla="val 322"/>
                <a:gd name="f107" fmla="val 23"/>
                <a:gd name="f108" fmla="val 324"/>
                <a:gd name="f109" fmla="val 325"/>
                <a:gd name="f110" fmla="val 326"/>
                <a:gd name="f111" fmla="val 327"/>
                <a:gd name="f112" fmla="val 328"/>
                <a:gd name="f113" fmla="val 329"/>
                <a:gd name="f114" fmla="val 331"/>
                <a:gd name="f115" fmla="val 332"/>
                <a:gd name="f116" fmla="val 34"/>
                <a:gd name="f117" fmla="val 35"/>
                <a:gd name="f118" fmla="val 330"/>
                <a:gd name="f119" fmla="val 40"/>
                <a:gd name="f120" fmla="val 43"/>
                <a:gd name="f121" fmla="val 323"/>
                <a:gd name="f122" fmla="val 46"/>
                <a:gd name="f123" fmla="val 48"/>
                <a:gd name="f124" fmla="val 316"/>
                <a:gd name="f125" fmla="val 50"/>
                <a:gd name="f126" fmla="val 51"/>
                <a:gd name="f127" fmla="val 52"/>
                <a:gd name="f128" fmla="val 53"/>
                <a:gd name="f129" fmla="val 54"/>
                <a:gd name="f130" fmla="val 305"/>
                <a:gd name="f131" fmla="val 55"/>
                <a:gd name="f132" fmla="val 303"/>
                <a:gd name="f133" fmla="val 56"/>
                <a:gd name="f134" fmla="val 57"/>
                <a:gd name="f135" fmla="val 58"/>
                <a:gd name="f136" fmla="val 60"/>
                <a:gd name="f137" fmla="val 61"/>
                <a:gd name="f138" fmla="val 64"/>
                <a:gd name="f139" fmla="val 65"/>
                <a:gd name="f140" fmla="val 66"/>
                <a:gd name="f141" fmla="val 68"/>
                <a:gd name="f142" fmla="val 69"/>
                <a:gd name="f143" fmla="val 70"/>
                <a:gd name="f144" fmla="val 71"/>
                <a:gd name="f145" fmla="val 72"/>
                <a:gd name="f146" fmla="val 73"/>
                <a:gd name="f147" fmla="val 75"/>
                <a:gd name="f148" fmla="val 76"/>
                <a:gd name="f149" fmla="val 299"/>
                <a:gd name="f150" fmla="val 77"/>
                <a:gd name="f151" fmla="val 79"/>
                <a:gd name="f152" fmla="val 80"/>
                <a:gd name="f153" fmla="val 81"/>
                <a:gd name="f154" fmla="val 83"/>
                <a:gd name="f155" fmla="val 84"/>
                <a:gd name="f156" fmla="val 87"/>
                <a:gd name="f157" fmla="val 88"/>
                <a:gd name="f158" fmla="val 90"/>
                <a:gd name="f159" fmla="val 91"/>
                <a:gd name="f160" fmla="val 93"/>
                <a:gd name="f161" fmla="val 94"/>
                <a:gd name="f162" fmla="val 96"/>
                <a:gd name="f163" fmla="val 100"/>
                <a:gd name="f164" fmla="val 101"/>
                <a:gd name="f165" fmla="val 102"/>
                <a:gd name="f166" fmla="val 105"/>
                <a:gd name="f167" fmla="val 106"/>
                <a:gd name="f168" fmla="val 107"/>
                <a:gd name="f169" fmla="val 312"/>
                <a:gd name="f170" fmla="val 104"/>
                <a:gd name="f171" fmla="val 103"/>
                <a:gd name="f172" fmla="val 97"/>
                <a:gd name="f173" fmla="val 95"/>
                <a:gd name="f174" fmla="val 333"/>
                <a:gd name="f175" fmla="val 335"/>
                <a:gd name="f176" fmla="val 336"/>
                <a:gd name="f177" fmla="val 337"/>
                <a:gd name="f178" fmla="val 341"/>
                <a:gd name="f179" fmla="val 108"/>
                <a:gd name="f180" fmla="val 342"/>
                <a:gd name="f181" fmla="val 110"/>
                <a:gd name="f182" fmla="val 344"/>
                <a:gd name="f183" fmla="val 112"/>
                <a:gd name="f184" fmla="val 348"/>
                <a:gd name="f185" fmla="val 116"/>
                <a:gd name="f186" fmla="val 350"/>
                <a:gd name="f187" fmla="val 118"/>
                <a:gd name="f188" fmla="val 352"/>
                <a:gd name="f189" fmla="val 119"/>
                <a:gd name="f190" fmla="val 354"/>
                <a:gd name="f191" fmla="val 121"/>
                <a:gd name="f192" fmla="val 355"/>
                <a:gd name="f193" fmla="val 122"/>
                <a:gd name="f194" fmla="val 356"/>
                <a:gd name="f195" fmla="val 123"/>
                <a:gd name="f196" fmla="val 357"/>
                <a:gd name="f197" fmla="val 125"/>
                <a:gd name="f198" fmla="val 126"/>
                <a:gd name="f199" fmla="val 127"/>
                <a:gd name="f200" fmla="val 131"/>
                <a:gd name="f201" fmla="val 132"/>
                <a:gd name="f202" fmla="val 133"/>
                <a:gd name="f203" fmla="val 134"/>
                <a:gd name="f204" fmla="val 135"/>
                <a:gd name="f205" fmla="val 137"/>
                <a:gd name="f206" fmla="val 138"/>
                <a:gd name="f207" fmla="val 139"/>
                <a:gd name="f208" fmla="val 140"/>
                <a:gd name="f209" fmla="val 353"/>
                <a:gd name="f210" fmla="val 351"/>
                <a:gd name="f211" fmla="val 141"/>
                <a:gd name="f212" fmla="val 142"/>
                <a:gd name="f213" fmla="val 143"/>
                <a:gd name="f214" fmla="val 145"/>
                <a:gd name="f215" fmla="val 358"/>
                <a:gd name="f216" fmla="val 359"/>
                <a:gd name="f217" fmla="val 146"/>
                <a:gd name="f218" fmla="val 362"/>
                <a:gd name="f219" fmla="val 364"/>
                <a:gd name="f220" fmla="val 147"/>
                <a:gd name="f221" fmla="val 366"/>
                <a:gd name="f222" fmla="val 367"/>
                <a:gd name="f223" fmla="val 368"/>
                <a:gd name="f224" fmla="val 369"/>
                <a:gd name="f225" fmla="val 370"/>
                <a:gd name="f226" fmla="val 144"/>
                <a:gd name="f227" fmla="val 371"/>
                <a:gd name="f228" fmla="val 373"/>
                <a:gd name="f229" fmla="val 375"/>
                <a:gd name="f230" fmla="val 376"/>
                <a:gd name="f231" fmla="val 377"/>
                <a:gd name="f232" fmla="val 148"/>
                <a:gd name="f233" fmla="val 379"/>
                <a:gd name="f234" fmla="val 150"/>
                <a:gd name="f235" fmla="val 151"/>
                <a:gd name="f236" fmla="val 380"/>
                <a:gd name="f237" fmla="val 153"/>
                <a:gd name="f238" fmla="val 381"/>
                <a:gd name="f239" fmla="val 155"/>
                <a:gd name="f240" fmla="val 382"/>
                <a:gd name="f241" fmla="val 156"/>
                <a:gd name="f242" fmla="val 158"/>
                <a:gd name="f243" fmla="val 161"/>
                <a:gd name="f244" fmla="val 162"/>
                <a:gd name="f245" fmla="val 163"/>
                <a:gd name="f246" fmla="val 383"/>
                <a:gd name="f247" fmla="val 165"/>
                <a:gd name="f248" fmla="val 166"/>
                <a:gd name="f249" fmla="val 385"/>
                <a:gd name="f250" fmla="val 167"/>
                <a:gd name="f251" fmla="val 389"/>
                <a:gd name="f252" fmla="val 169"/>
                <a:gd name="f253" fmla="val 391"/>
                <a:gd name="f254" fmla="val 393"/>
                <a:gd name="f255" fmla="val 170"/>
                <a:gd name="f256" fmla="val 397"/>
                <a:gd name="f257" fmla="val 171"/>
                <a:gd name="f258" fmla="val 399"/>
                <a:gd name="f259" fmla="val 400"/>
                <a:gd name="f260" fmla="val 403"/>
                <a:gd name="f261" fmla="val 404"/>
                <a:gd name="f262" fmla="val 406"/>
                <a:gd name="f263" fmla="val 409"/>
                <a:gd name="f264" fmla="val 411"/>
                <a:gd name="f265" fmla="val 168"/>
                <a:gd name="f266" fmla="val 412"/>
                <a:gd name="f267" fmla="val 416"/>
                <a:gd name="f268" fmla="val 418"/>
                <a:gd name="f269" fmla="val 419"/>
                <a:gd name="f270" fmla="val 421"/>
                <a:gd name="f271" fmla="val 422"/>
                <a:gd name="f272" fmla="val 423"/>
                <a:gd name="f273" fmla="val 424"/>
                <a:gd name="f274" fmla="val 425"/>
                <a:gd name="f275" fmla="val 426"/>
                <a:gd name="f276" fmla="val 164"/>
                <a:gd name="f277" fmla="val 427"/>
                <a:gd name="f278" fmla="val 429"/>
                <a:gd name="f279" fmla="val 430"/>
                <a:gd name="f280" fmla="val 431"/>
                <a:gd name="f281" fmla="val 160"/>
                <a:gd name="f282" fmla="val 434"/>
                <a:gd name="f283" fmla="val 159"/>
                <a:gd name="f284" fmla="val 435"/>
                <a:gd name="f285" fmla="val 437"/>
                <a:gd name="f286" fmla="val 157"/>
                <a:gd name="f287" fmla="val 440"/>
                <a:gd name="f288" fmla="val 442"/>
                <a:gd name="f289" fmla="val 443"/>
                <a:gd name="f290" fmla="val 152"/>
                <a:gd name="f291" fmla="val 445"/>
                <a:gd name="f292" fmla="val 446"/>
                <a:gd name="f293" fmla="val 149"/>
                <a:gd name="f294" fmla="val 447"/>
                <a:gd name="f295" fmla="val 448"/>
                <a:gd name="f296" fmla="val 444"/>
                <a:gd name="f297" fmla="val 136"/>
                <a:gd name="f298" fmla="val 441"/>
                <a:gd name="f299" fmla="val 130"/>
                <a:gd name="f300" fmla="val 129"/>
                <a:gd name="f301" fmla="val 439"/>
                <a:gd name="f302" fmla="val 438"/>
                <a:gd name="f303" fmla="val 128"/>
                <a:gd name="f304" fmla="val 436"/>
                <a:gd name="f305" fmla="val 433"/>
                <a:gd name="f306" fmla="val 432"/>
                <a:gd name="f307" fmla="val 120"/>
                <a:gd name="f308" fmla="val 117"/>
                <a:gd name="f309" fmla="val 114"/>
                <a:gd name="f310" fmla="val 428"/>
                <a:gd name="f311" fmla="val 113"/>
                <a:gd name="f312" fmla="val 111"/>
                <a:gd name="f313" fmla="val 109"/>
                <a:gd name="f314" fmla="val 417"/>
                <a:gd name="f315" fmla="val 415"/>
                <a:gd name="f316" fmla="val 414"/>
                <a:gd name="f317" fmla="val 413"/>
                <a:gd name="f318" fmla="val 115"/>
                <a:gd name="f319" fmla="val 410"/>
                <a:gd name="f320" fmla="val 408"/>
                <a:gd name="f321" fmla="val 407"/>
                <a:gd name="f322" fmla="val 405"/>
                <a:gd name="f323" fmla="val 451"/>
                <a:gd name="f324" fmla="val 453"/>
                <a:gd name="f325" fmla="val 455"/>
                <a:gd name="f326" fmla="val 457"/>
                <a:gd name="f327" fmla="val 459"/>
                <a:gd name="f328" fmla="val 460"/>
                <a:gd name="f329" fmla="val 462"/>
                <a:gd name="f330" fmla="val 463"/>
                <a:gd name="f331" fmla="val 464"/>
                <a:gd name="f332" fmla="val 465"/>
                <a:gd name="f333" fmla="val 172"/>
                <a:gd name="f334" fmla="val 173"/>
                <a:gd name="f335" fmla="val 176"/>
                <a:gd name="f336" fmla="val 181"/>
                <a:gd name="f337" fmla="val 183"/>
                <a:gd name="f338" fmla="val 186"/>
                <a:gd name="f339" fmla="val 187"/>
                <a:gd name="f340" fmla="val 188"/>
                <a:gd name="f341" fmla="val 192"/>
                <a:gd name="f342" fmla="val 193"/>
                <a:gd name="f343" fmla="val 190"/>
                <a:gd name="f344" fmla="val 189"/>
                <a:gd name="f345" fmla="val 461"/>
                <a:gd name="f346" fmla="val 185"/>
                <a:gd name="f347" fmla="val 178"/>
                <a:gd name="f348" fmla="val 175"/>
                <a:gd name="f349" fmla="val 174"/>
                <a:gd name="f350" fmla="val 458"/>
                <a:gd name="f351" fmla="val 454"/>
                <a:gd name="f352" fmla="val 452"/>
                <a:gd name="f353" fmla="val 449"/>
                <a:gd name="f354" fmla="val 177"/>
                <a:gd name="f355" fmla="val 179"/>
                <a:gd name="f356" fmla="val 182"/>
                <a:gd name="f357" fmla="val 191"/>
                <a:gd name="f358" fmla="val 420"/>
                <a:gd name="f359" fmla="val 194"/>
                <a:gd name="f360" fmla="val 195"/>
                <a:gd name="f361" fmla="val 196"/>
                <a:gd name="f362" fmla="val 197"/>
                <a:gd name="f363" fmla="val 199"/>
                <a:gd name="f364" fmla="val 200"/>
                <a:gd name="f365" fmla="val 202"/>
                <a:gd name="f366" fmla="val 204"/>
                <a:gd name="f367" fmla="val 206"/>
                <a:gd name="f368" fmla="val 207"/>
                <a:gd name="f369" fmla="val 401"/>
                <a:gd name="f370" fmla="val 208"/>
                <a:gd name="f371" fmla="val 396"/>
                <a:gd name="f372" fmla="val 211"/>
                <a:gd name="f373" fmla="val 395"/>
                <a:gd name="f374" fmla="val 212"/>
                <a:gd name="f375" fmla="val 390"/>
                <a:gd name="f376" fmla="val 213"/>
                <a:gd name="f377" fmla="val 387"/>
                <a:gd name="f378" fmla="val 214"/>
                <a:gd name="f379" fmla="val 386"/>
                <a:gd name="f380" fmla="val 218"/>
                <a:gd name="f381" fmla="val 220"/>
                <a:gd name="f382" fmla="val 384"/>
                <a:gd name="f383" fmla="val 222"/>
                <a:gd name="f384" fmla="val 225"/>
                <a:gd name="f385" fmla="val 227"/>
                <a:gd name="f386" fmla="val 378"/>
                <a:gd name="f387" fmla="val 229"/>
                <a:gd name="f388" fmla="val 232"/>
                <a:gd name="f389" fmla="val 234"/>
                <a:gd name="f390" fmla="val 372"/>
                <a:gd name="f391" fmla="val 235"/>
                <a:gd name="f392" fmla="val 238"/>
                <a:gd name="f393" fmla="val 239"/>
                <a:gd name="f394" fmla="val 241"/>
                <a:gd name="f395" fmla="val 365"/>
                <a:gd name="f396" fmla="val 243"/>
                <a:gd name="f397" fmla="val 244"/>
                <a:gd name="f398" fmla="val 245"/>
                <a:gd name="f399" fmla="val 249"/>
                <a:gd name="f400" fmla="val 361"/>
                <a:gd name="f401" fmla="val 363"/>
                <a:gd name="f402" fmla="val 236"/>
                <a:gd name="f403" fmla="val 230"/>
                <a:gd name="f404" fmla="val 374"/>
                <a:gd name="f405" fmla="val 224"/>
                <a:gd name="f406" fmla="val 216"/>
                <a:gd name="f407" fmla="val 215"/>
                <a:gd name="f408" fmla="val 210"/>
                <a:gd name="f409" fmla="val 209"/>
                <a:gd name="f410" fmla="val 205"/>
                <a:gd name="f411" fmla="val 203"/>
                <a:gd name="f412" fmla="val 201"/>
                <a:gd name="f413" fmla="val 198"/>
                <a:gd name="f414" fmla="val 349"/>
                <a:gd name="f415" fmla="val 346"/>
                <a:gd name="f416" fmla="val 217"/>
                <a:gd name="f417" fmla="val 219"/>
                <a:gd name="f418" fmla="val 221"/>
                <a:gd name="f419" fmla="val 347"/>
                <a:gd name="f420" fmla="val 223"/>
                <a:gd name="f421" fmla="val 226"/>
                <a:gd name="f422" fmla="val 228"/>
                <a:gd name="f423" fmla="val 345"/>
                <a:gd name="f424" fmla="val 343"/>
                <a:gd name="f425" fmla="val 231"/>
                <a:gd name="f426" fmla="val 340"/>
                <a:gd name="f427" fmla="val 338"/>
                <a:gd name="f428" fmla="val 240"/>
                <a:gd name="f429" fmla="val 184"/>
                <a:gd name="f430" fmla="val 273"/>
                <a:gd name="f431" fmla="val 269"/>
                <a:gd name="f432" fmla="val 89"/>
                <a:gd name="f433" fmla="+- 0 0 -90"/>
                <a:gd name="f434" fmla="*/ f4 1 466"/>
                <a:gd name="f435" fmla="*/ f5 1 250"/>
                <a:gd name="f436" fmla="val f6"/>
                <a:gd name="f437" fmla="val f7"/>
                <a:gd name="f438" fmla="val f8"/>
                <a:gd name="f439" fmla="*/ f433 f0 1"/>
                <a:gd name="f440" fmla="+- f438 0 f436"/>
                <a:gd name="f441" fmla="+- f437 0 f436"/>
                <a:gd name="f442" fmla="*/ f439 1 f3"/>
                <a:gd name="f443" fmla="*/ f441 1 466"/>
                <a:gd name="f444" fmla="*/ f440 1 250"/>
                <a:gd name="f445" fmla="*/ 247 f441 1"/>
                <a:gd name="f446" fmla="*/ 38 f440 1"/>
                <a:gd name="f447" fmla="*/ 256 f441 1"/>
                <a:gd name="f448" fmla="*/ 22 f440 1"/>
                <a:gd name="f449" fmla="*/ 277 f441 1"/>
                <a:gd name="f450" fmla="*/ 5 f440 1"/>
                <a:gd name="f451" fmla="*/ 291 f441 1"/>
                <a:gd name="f452" fmla="*/ 0 f440 1"/>
                <a:gd name="f453" fmla="*/ 307 f441 1"/>
                <a:gd name="f454" fmla="*/ 27 f440 1"/>
                <a:gd name="f455" fmla="*/ 321 f441 1"/>
                <a:gd name="f456" fmla="*/ 26 f440 1"/>
                <a:gd name="f457" fmla="*/ 331 f441 1"/>
                <a:gd name="f458" fmla="*/ 28 f440 1"/>
                <a:gd name="f459" fmla="*/ 325 f441 1"/>
                <a:gd name="f460" fmla="*/ 43 f440 1"/>
                <a:gd name="f461" fmla="*/ 305 f441 1"/>
                <a:gd name="f462" fmla="*/ 54 f440 1"/>
                <a:gd name="f463" fmla="*/ 306 f441 1"/>
                <a:gd name="f464" fmla="*/ 66 f440 1"/>
                <a:gd name="f465" fmla="*/ 297 f441 1"/>
                <a:gd name="f466" fmla="*/ 77 f440 1"/>
                <a:gd name="f467" fmla="*/ 301 f441 1"/>
                <a:gd name="f468" fmla="*/ 94 f440 1"/>
                <a:gd name="f469" fmla="*/ 107 f440 1"/>
                <a:gd name="f470" fmla="*/ 311 f441 1"/>
                <a:gd name="f471" fmla="*/ 99 f440 1"/>
                <a:gd name="f472" fmla="*/ 101 f440 1"/>
                <a:gd name="f473" fmla="*/ 350 f441 1"/>
                <a:gd name="f474" fmla="*/ 118 f440 1"/>
                <a:gd name="f475" fmla="*/ 356 f441 1"/>
                <a:gd name="f476" fmla="*/ 138 f440 1"/>
                <a:gd name="f477" fmla="*/ 358 f441 1"/>
                <a:gd name="f478" fmla="*/ 145 f440 1"/>
                <a:gd name="f479" fmla="*/ 376 f441 1"/>
                <a:gd name="f480" fmla="*/ 147 f440 1"/>
                <a:gd name="f481" fmla="*/ 391 f441 1"/>
                <a:gd name="f482" fmla="*/ 169 f440 1"/>
                <a:gd name="f483" fmla="*/ 422 f441 1"/>
                <a:gd name="f484" fmla="*/ 170 f440 1"/>
                <a:gd name="f485" fmla="*/ 442 f441 1"/>
                <a:gd name="f486" fmla="*/ 153 f440 1"/>
                <a:gd name="f487" fmla="*/ 440 f441 1"/>
                <a:gd name="f488" fmla="*/ 132 f440 1"/>
                <a:gd name="f489" fmla="*/ 438 f441 1"/>
                <a:gd name="f490" fmla="*/ 136 f440 1"/>
                <a:gd name="f491" fmla="*/ 428 f441 1"/>
                <a:gd name="f492" fmla="*/ 113 f440 1"/>
                <a:gd name="f493" fmla="*/ 413 f441 1"/>
                <a:gd name="f494" fmla="*/ 119 f440 1"/>
                <a:gd name="f495" fmla="*/ 412 f441 1"/>
                <a:gd name="f496" fmla="*/ 104 f440 1"/>
                <a:gd name="f497" fmla="*/ 453 f441 1"/>
                <a:gd name="f498" fmla="*/ 130 f440 1"/>
                <a:gd name="f499" fmla="*/ 464 f441 1"/>
                <a:gd name="f500" fmla="*/ 172 f440 1"/>
                <a:gd name="f501" fmla="*/ 462 f441 1"/>
                <a:gd name="f502" fmla="*/ 189 f440 1"/>
                <a:gd name="f503" fmla="*/ 458 f441 1"/>
                <a:gd name="f504" fmla="*/ 430 f441 1"/>
                <a:gd name="f505" fmla="*/ 185 f440 1"/>
                <a:gd name="f506" fmla="*/ 423 f441 1"/>
                <a:gd name="f507" fmla="*/ 186 f440 1"/>
                <a:gd name="f508" fmla="*/ 407 f441 1"/>
                <a:gd name="f509" fmla="*/ 196 f440 1"/>
                <a:gd name="f510" fmla="*/ 389 f441 1"/>
                <a:gd name="f511" fmla="*/ 213 f440 1"/>
                <a:gd name="f512" fmla="*/ 364 f441 1"/>
                <a:gd name="f513" fmla="*/ 244 f440 1"/>
                <a:gd name="f514" fmla="*/ 359 f441 1"/>
                <a:gd name="f515" fmla="*/ 242 f440 1"/>
                <a:gd name="f516" fmla="*/ 382 f441 1"/>
                <a:gd name="f517" fmla="*/ 215 f440 1"/>
                <a:gd name="f518" fmla="*/ 380 f441 1"/>
                <a:gd name="f519" fmla="*/ 373 f441 1"/>
                <a:gd name="f520" fmla="*/ 366 f441 1"/>
                <a:gd name="f521" fmla="*/ 195 f440 1"/>
                <a:gd name="f522" fmla="*/ 202 f440 1"/>
                <a:gd name="f523" fmla="*/ 357 f441 1"/>
                <a:gd name="f524" fmla="*/ 212 f440 1"/>
                <a:gd name="f525" fmla="*/ 353 f441 1"/>
                <a:gd name="f526" fmla="*/ 348 f441 1"/>
                <a:gd name="f527" fmla="*/ 217 f440 1"/>
                <a:gd name="f528" fmla="*/ 346 f441 1"/>
                <a:gd name="f529" fmla="*/ 229 f440 1"/>
                <a:gd name="f530" fmla="*/ 327 f441 1"/>
                <a:gd name="f531" fmla="*/ 239 f440 1"/>
                <a:gd name="f532" fmla="*/ 296 f441 1"/>
                <a:gd name="f533" fmla="*/ 269 f441 1"/>
                <a:gd name="f534" fmla="*/ 163 f440 1"/>
                <a:gd name="f535" fmla="*/ 97 f441 1"/>
                <a:gd name="f536" fmla="*/ 2 f441 1"/>
                <a:gd name="f537" fmla="*/ 232 f440 1"/>
                <a:gd name="f538" fmla="+- f442 0 f1"/>
                <a:gd name="f539" fmla="*/ f445 1 466"/>
                <a:gd name="f540" fmla="*/ f446 1 250"/>
                <a:gd name="f541" fmla="*/ f447 1 466"/>
                <a:gd name="f542" fmla="*/ f448 1 250"/>
                <a:gd name="f543" fmla="*/ f449 1 466"/>
                <a:gd name="f544" fmla="*/ f450 1 250"/>
                <a:gd name="f545" fmla="*/ f451 1 466"/>
                <a:gd name="f546" fmla="*/ f452 1 250"/>
                <a:gd name="f547" fmla="*/ f453 1 466"/>
                <a:gd name="f548" fmla="*/ f454 1 250"/>
                <a:gd name="f549" fmla="*/ f455 1 466"/>
                <a:gd name="f550" fmla="*/ f456 1 250"/>
                <a:gd name="f551" fmla="*/ f457 1 466"/>
                <a:gd name="f552" fmla="*/ f458 1 250"/>
                <a:gd name="f553" fmla="*/ f459 1 466"/>
                <a:gd name="f554" fmla="*/ f460 1 250"/>
                <a:gd name="f555" fmla="*/ f461 1 466"/>
                <a:gd name="f556" fmla="*/ f462 1 250"/>
                <a:gd name="f557" fmla="*/ f463 1 466"/>
                <a:gd name="f558" fmla="*/ f464 1 250"/>
                <a:gd name="f559" fmla="*/ f465 1 466"/>
                <a:gd name="f560" fmla="*/ f466 1 250"/>
                <a:gd name="f561" fmla="*/ f467 1 466"/>
                <a:gd name="f562" fmla="*/ f468 1 250"/>
                <a:gd name="f563" fmla="*/ f469 1 250"/>
                <a:gd name="f564" fmla="*/ f470 1 466"/>
                <a:gd name="f565" fmla="*/ f471 1 250"/>
                <a:gd name="f566" fmla="*/ f472 1 250"/>
                <a:gd name="f567" fmla="*/ f473 1 466"/>
                <a:gd name="f568" fmla="*/ f474 1 250"/>
                <a:gd name="f569" fmla="*/ f475 1 466"/>
                <a:gd name="f570" fmla="*/ f476 1 250"/>
                <a:gd name="f571" fmla="*/ f477 1 466"/>
                <a:gd name="f572" fmla="*/ f478 1 250"/>
                <a:gd name="f573" fmla="*/ f479 1 466"/>
                <a:gd name="f574" fmla="*/ f480 1 250"/>
                <a:gd name="f575" fmla="*/ f481 1 466"/>
                <a:gd name="f576" fmla="*/ f482 1 250"/>
                <a:gd name="f577" fmla="*/ f483 1 466"/>
                <a:gd name="f578" fmla="*/ f484 1 250"/>
                <a:gd name="f579" fmla="*/ f485 1 466"/>
                <a:gd name="f580" fmla="*/ f486 1 250"/>
                <a:gd name="f581" fmla="*/ f487 1 466"/>
                <a:gd name="f582" fmla="*/ f488 1 250"/>
                <a:gd name="f583" fmla="*/ f489 1 466"/>
                <a:gd name="f584" fmla="*/ f490 1 250"/>
                <a:gd name="f585" fmla="*/ f491 1 466"/>
                <a:gd name="f586" fmla="*/ f492 1 250"/>
                <a:gd name="f587" fmla="*/ f493 1 466"/>
                <a:gd name="f588" fmla="*/ f494 1 250"/>
                <a:gd name="f589" fmla="*/ f495 1 466"/>
                <a:gd name="f590" fmla="*/ f496 1 250"/>
                <a:gd name="f591" fmla="*/ f497 1 466"/>
                <a:gd name="f592" fmla="*/ f498 1 250"/>
                <a:gd name="f593" fmla="*/ f499 1 466"/>
                <a:gd name="f594" fmla="*/ f500 1 250"/>
                <a:gd name="f595" fmla="*/ f501 1 466"/>
                <a:gd name="f596" fmla="*/ f502 1 250"/>
                <a:gd name="f597" fmla="*/ f503 1 466"/>
                <a:gd name="f598" fmla="*/ f504 1 466"/>
                <a:gd name="f599" fmla="*/ f505 1 250"/>
                <a:gd name="f600" fmla="*/ f506 1 466"/>
                <a:gd name="f601" fmla="*/ f507 1 250"/>
                <a:gd name="f602" fmla="*/ f508 1 466"/>
                <a:gd name="f603" fmla="*/ f509 1 250"/>
                <a:gd name="f604" fmla="*/ f510 1 466"/>
                <a:gd name="f605" fmla="*/ f511 1 250"/>
                <a:gd name="f606" fmla="*/ f512 1 466"/>
                <a:gd name="f607" fmla="*/ f513 1 250"/>
                <a:gd name="f608" fmla="*/ f514 1 466"/>
                <a:gd name="f609" fmla="*/ f515 1 250"/>
                <a:gd name="f610" fmla="*/ f516 1 466"/>
                <a:gd name="f611" fmla="*/ f517 1 250"/>
                <a:gd name="f612" fmla="*/ f518 1 466"/>
                <a:gd name="f613" fmla="*/ f519 1 466"/>
                <a:gd name="f614" fmla="*/ f520 1 466"/>
                <a:gd name="f615" fmla="*/ f521 1 250"/>
                <a:gd name="f616" fmla="*/ f522 1 250"/>
                <a:gd name="f617" fmla="*/ f523 1 466"/>
                <a:gd name="f618" fmla="*/ f524 1 250"/>
                <a:gd name="f619" fmla="*/ f525 1 466"/>
                <a:gd name="f620" fmla="*/ f526 1 466"/>
                <a:gd name="f621" fmla="*/ f527 1 250"/>
                <a:gd name="f622" fmla="*/ f528 1 466"/>
                <a:gd name="f623" fmla="*/ f529 1 250"/>
                <a:gd name="f624" fmla="*/ f530 1 466"/>
                <a:gd name="f625" fmla="*/ f531 1 250"/>
                <a:gd name="f626" fmla="*/ f532 1 466"/>
                <a:gd name="f627" fmla="*/ f533 1 466"/>
                <a:gd name="f628" fmla="*/ f534 1 250"/>
                <a:gd name="f629" fmla="*/ f535 1 466"/>
                <a:gd name="f630" fmla="*/ f536 1 466"/>
                <a:gd name="f631" fmla="*/ f537 1 250"/>
                <a:gd name="f632" fmla="*/ 0 1 f443"/>
                <a:gd name="f633" fmla="*/ f437 1 f443"/>
                <a:gd name="f634" fmla="*/ 0 1 f444"/>
                <a:gd name="f635" fmla="*/ f438 1 f444"/>
                <a:gd name="f636" fmla="*/ f539 1 f443"/>
                <a:gd name="f637" fmla="*/ f540 1 f444"/>
                <a:gd name="f638" fmla="*/ f541 1 f443"/>
                <a:gd name="f639" fmla="*/ f542 1 f444"/>
                <a:gd name="f640" fmla="*/ f543 1 f443"/>
                <a:gd name="f641" fmla="*/ f544 1 f444"/>
                <a:gd name="f642" fmla="*/ f545 1 f443"/>
                <a:gd name="f643" fmla="*/ f546 1 f444"/>
                <a:gd name="f644" fmla="*/ f547 1 f443"/>
                <a:gd name="f645" fmla="*/ f548 1 f444"/>
                <a:gd name="f646" fmla="*/ f549 1 f443"/>
                <a:gd name="f647" fmla="*/ f550 1 f444"/>
                <a:gd name="f648" fmla="*/ f551 1 f443"/>
                <a:gd name="f649" fmla="*/ f552 1 f444"/>
                <a:gd name="f650" fmla="*/ f553 1 f443"/>
                <a:gd name="f651" fmla="*/ f554 1 f444"/>
                <a:gd name="f652" fmla="*/ f555 1 f443"/>
                <a:gd name="f653" fmla="*/ f556 1 f444"/>
                <a:gd name="f654" fmla="*/ f557 1 f443"/>
                <a:gd name="f655" fmla="*/ f558 1 f444"/>
                <a:gd name="f656" fmla="*/ f559 1 f443"/>
                <a:gd name="f657" fmla="*/ f560 1 f444"/>
                <a:gd name="f658" fmla="*/ f561 1 f443"/>
                <a:gd name="f659" fmla="*/ f562 1 f444"/>
                <a:gd name="f660" fmla="*/ f563 1 f444"/>
                <a:gd name="f661" fmla="*/ f564 1 f443"/>
                <a:gd name="f662" fmla="*/ f565 1 f444"/>
                <a:gd name="f663" fmla="*/ f566 1 f444"/>
                <a:gd name="f664" fmla="*/ f567 1 f443"/>
                <a:gd name="f665" fmla="*/ f568 1 f444"/>
                <a:gd name="f666" fmla="*/ f569 1 f443"/>
                <a:gd name="f667" fmla="*/ f570 1 f444"/>
                <a:gd name="f668" fmla="*/ f571 1 f443"/>
                <a:gd name="f669" fmla="*/ f572 1 f444"/>
                <a:gd name="f670" fmla="*/ f573 1 f443"/>
                <a:gd name="f671" fmla="*/ f574 1 f444"/>
                <a:gd name="f672" fmla="*/ f575 1 f443"/>
                <a:gd name="f673" fmla="*/ f576 1 f444"/>
                <a:gd name="f674" fmla="*/ f577 1 f443"/>
                <a:gd name="f675" fmla="*/ f578 1 f444"/>
                <a:gd name="f676" fmla="*/ f579 1 f443"/>
                <a:gd name="f677" fmla="*/ f580 1 f444"/>
                <a:gd name="f678" fmla="*/ f581 1 f443"/>
                <a:gd name="f679" fmla="*/ f582 1 f444"/>
                <a:gd name="f680" fmla="*/ f583 1 f443"/>
                <a:gd name="f681" fmla="*/ f584 1 f444"/>
                <a:gd name="f682" fmla="*/ f585 1 f443"/>
                <a:gd name="f683" fmla="*/ f586 1 f444"/>
                <a:gd name="f684" fmla="*/ f587 1 f443"/>
                <a:gd name="f685" fmla="*/ f588 1 f444"/>
                <a:gd name="f686" fmla="*/ f589 1 f443"/>
                <a:gd name="f687" fmla="*/ f590 1 f444"/>
                <a:gd name="f688" fmla="*/ f591 1 f443"/>
                <a:gd name="f689" fmla="*/ f592 1 f444"/>
                <a:gd name="f690" fmla="*/ f593 1 f443"/>
                <a:gd name="f691" fmla="*/ f594 1 f444"/>
                <a:gd name="f692" fmla="*/ f595 1 f443"/>
                <a:gd name="f693" fmla="*/ f596 1 f444"/>
                <a:gd name="f694" fmla="*/ f597 1 f443"/>
                <a:gd name="f695" fmla="*/ f598 1 f443"/>
                <a:gd name="f696" fmla="*/ f599 1 f444"/>
                <a:gd name="f697" fmla="*/ f600 1 f443"/>
                <a:gd name="f698" fmla="*/ f601 1 f444"/>
                <a:gd name="f699" fmla="*/ f602 1 f443"/>
                <a:gd name="f700" fmla="*/ f603 1 f444"/>
                <a:gd name="f701" fmla="*/ f604 1 f443"/>
                <a:gd name="f702" fmla="*/ f605 1 f444"/>
                <a:gd name="f703" fmla="*/ f606 1 f443"/>
                <a:gd name="f704" fmla="*/ f607 1 f444"/>
                <a:gd name="f705" fmla="*/ f608 1 f443"/>
                <a:gd name="f706" fmla="*/ f609 1 f444"/>
                <a:gd name="f707" fmla="*/ f610 1 f443"/>
                <a:gd name="f708" fmla="*/ f611 1 f444"/>
                <a:gd name="f709" fmla="*/ f612 1 f443"/>
                <a:gd name="f710" fmla="*/ f613 1 f443"/>
                <a:gd name="f711" fmla="*/ f614 1 f443"/>
                <a:gd name="f712" fmla="*/ f615 1 f444"/>
                <a:gd name="f713" fmla="*/ f616 1 f444"/>
                <a:gd name="f714" fmla="*/ f617 1 f443"/>
                <a:gd name="f715" fmla="*/ f618 1 f444"/>
                <a:gd name="f716" fmla="*/ f619 1 f443"/>
                <a:gd name="f717" fmla="*/ f620 1 f443"/>
                <a:gd name="f718" fmla="*/ f621 1 f444"/>
                <a:gd name="f719" fmla="*/ f622 1 f443"/>
                <a:gd name="f720" fmla="*/ f623 1 f444"/>
                <a:gd name="f721" fmla="*/ f624 1 f443"/>
                <a:gd name="f722" fmla="*/ f625 1 f444"/>
                <a:gd name="f723" fmla="*/ f626 1 f443"/>
                <a:gd name="f724" fmla="*/ f627 1 f443"/>
                <a:gd name="f725" fmla="*/ f628 1 f444"/>
                <a:gd name="f726" fmla="*/ f629 1 f443"/>
                <a:gd name="f727" fmla="*/ f630 1 f443"/>
                <a:gd name="f728" fmla="*/ f631 1 f444"/>
                <a:gd name="f729" fmla="*/ f632 f434 1"/>
                <a:gd name="f730" fmla="*/ f633 f434 1"/>
                <a:gd name="f731" fmla="*/ f635 f435 1"/>
                <a:gd name="f732" fmla="*/ f634 f435 1"/>
                <a:gd name="f733" fmla="*/ f636 f434 1"/>
                <a:gd name="f734" fmla="*/ f637 f435 1"/>
                <a:gd name="f735" fmla="*/ f638 f434 1"/>
                <a:gd name="f736" fmla="*/ f639 f435 1"/>
                <a:gd name="f737" fmla="*/ f640 f434 1"/>
                <a:gd name="f738" fmla="*/ f641 f435 1"/>
                <a:gd name="f739" fmla="*/ f642 f434 1"/>
                <a:gd name="f740" fmla="*/ f643 f435 1"/>
                <a:gd name="f741" fmla="*/ f644 f434 1"/>
                <a:gd name="f742" fmla="*/ f645 f435 1"/>
                <a:gd name="f743" fmla="*/ f646 f434 1"/>
                <a:gd name="f744" fmla="*/ f647 f435 1"/>
                <a:gd name="f745" fmla="*/ f648 f434 1"/>
                <a:gd name="f746" fmla="*/ f649 f435 1"/>
                <a:gd name="f747" fmla="*/ f650 f434 1"/>
                <a:gd name="f748" fmla="*/ f651 f435 1"/>
                <a:gd name="f749" fmla="*/ f652 f434 1"/>
                <a:gd name="f750" fmla="*/ f653 f435 1"/>
                <a:gd name="f751" fmla="*/ f654 f434 1"/>
                <a:gd name="f752" fmla="*/ f655 f435 1"/>
                <a:gd name="f753" fmla="*/ f656 f434 1"/>
                <a:gd name="f754" fmla="*/ f657 f435 1"/>
                <a:gd name="f755" fmla="*/ f658 f434 1"/>
                <a:gd name="f756" fmla="*/ f659 f435 1"/>
                <a:gd name="f757" fmla="*/ f660 f435 1"/>
                <a:gd name="f758" fmla="*/ f661 f434 1"/>
                <a:gd name="f759" fmla="*/ f662 f435 1"/>
                <a:gd name="f760" fmla="*/ f663 f435 1"/>
                <a:gd name="f761" fmla="*/ f664 f434 1"/>
                <a:gd name="f762" fmla="*/ f665 f435 1"/>
                <a:gd name="f763" fmla="*/ f666 f434 1"/>
                <a:gd name="f764" fmla="*/ f667 f435 1"/>
                <a:gd name="f765" fmla="*/ f668 f434 1"/>
                <a:gd name="f766" fmla="*/ f669 f435 1"/>
                <a:gd name="f767" fmla="*/ f670 f434 1"/>
                <a:gd name="f768" fmla="*/ f671 f435 1"/>
                <a:gd name="f769" fmla="*/ f672 f434 1"/>
                <a:gd name="f770" fmla="*/ f673 f435 1"/>
                <a:gd name="f771" fmla="*/ f674 f434 1"/>
                <a:gd name="f772" fmla="*/ f675 f435 1"/>
                <a:gd name="f773" fmla="*/ f676 f434 1"/>
                <a:gd name="f774" fmla="*/ f677 f435 1"/>
                <a:gd name="f775" fmla="*/ f678 f434 1"/>
                <a:gd name="f776" fmla="*/ f679 f435 1"/>
                <a:gd name="f777" fmla="*/ f680 f434 1"/>
                <a:gd name="f778" fmla="*/ f681 f435 1"/>
                <a:gd name="f779" fmla="*/ f682 f434 1"/>
                <a:gd name="f780" fmla="*/ f683 f435 1"/>
                <a:gd name="f781" fmla="*/ f684 f434 1"/>
                <a:gd name="f782" fmla="*/ f685 f435 1"/>
                <a:gd name="f783" fmla="*/ f686 f434 1"/>
                <a:gd name="f784" fmla="*/ f687 f435 1"/>
                <a:gd name="f785" fmla="*/ f688 f434 1"/>
                <a:gd name="f786" fmla="*/ f689 f435 1"/>
                <a:gd name="f787" fmla="*/ f690 f434 1"/>
                <a:gd name="f788" fmla="*/ f691 f435 1"/>
                <a:gd name="f789" fmla="*/ f692 f434 1"/>
                <a:gd name="f790" fmla="*/ f693 f435 1"/>
                <a:gd name="f791" fmla="*/ f694 f434 1"/>
                <a:gd name="f792" fmla="*/ f695 f434 1"/>
                <a:gd name="f793" fmla="*/ f696 f435 1"/>
                <a:gd name="f794" fmla="*/ f697 f434 1"/>
                <a:gd name="f795" fmla="*/ f698 f435 1"/>
                <a:gd name="f796" fmla="*/ f699 f434 1"/>
                <a:gd name="f797" fmla="*/ f700 f435 1"/>
                <a:gd name="f798" fmla="*/ f701 f434 1"/>
                <a:gd name="f799" fmla="*/ f702 f435 1"/>
                <a:gd name="f800" fmla="*/ f703 f434 1"/>
                <a:gd name="f801" fmla="*/ f704 f435 1"/>
                <a:gd name="f802" fmla="*/ f705 f434 1"/>
                <a:gd name="f803" fmla="*/ f706 f435 1"/>
                <a:gd name="f804" fmla="*/ f707 f434 1"/>
                <a:gd name="f805" fmla="*/ f708 f435 1"/>
                <a:gd name="f806" fmla="*/ f709 f434 1"/>
                <a:gd name="f807" fmla="*/ f710 f434 1"/>
                <a:gd name="f808" fmla="*/ f711 f434 1"/>
                <a:gd name="f809" fmla="*/ f712 f435 1"/>
                <a:gd name="f810" fmla="*/ f713 f435 1"/>
                <a:gd name="f811" fmla="*/ f714 f434 1"/>
                <a:gd name="f812" fmla="*/ f715 f435 1"/>
                <a:gd name="f813" fmla="*/ f716 f434 1"/>
                <a:gd name="f814" fmla="*/ f717 f434 1"/>
                <a:gd name="f815" fmla="*/ f718 f435 1"/>
                <a:gd name="f816" fmla="*/ f719 f434 1"/>
                <a:gd name="f817" fmla="*/ f720 f435 1"/>
                <a:gd name="f818" fmla="*/ f721 f434 1"/>
                <a:gd name="f819" fmla="*/ f722 f435 1"/>
                <a:gd name="f820" fmla="*/ f723 f434 1"/>
                <a:gd name="f821" fmla="*/ f724 f434 1"/>
                <a:gd name="f822" fmla="*/ f725 f435 1"/>
                <a:gd name="f823" fmla="*/ f726 f434 1"/>
                <a:gd name="f824" fmla="*/ f727 f434 1"/>
                <a:gd name="f825" fmla="*/ f728 f4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8">
                  <a:pos x="f733" y="f734"/>
                </a:cxn>
                <a:cxn ang="f538">
                  <a:pos x="f735" y="f736"/>
                </a:cxn>
                <a:cxn ang="f538">
                  <a:pos x="f737" y="f738"/>
                </a:cxn>
                <a:cxn ang="f538">
                  <a:pos x="f739" y="f740"/>
                </a:cxn>
                <a:cxn ang="f538">
                  <a:pos x="f741" y="f742"/>
                </a:cxn>
                <a:cxn ang="f538">
                  <a:pos x="f743" y="f744"/>
                </a:cxn>
                <a:cxn ang="f538">
                  <a:pos x="f745" y="f746"/>
                </a:cxn>
                <a:cxn ang="f538">
                  <a:pos x="f747" y="f748"/>
                </a:cxn>
                <a:cxn ang="f538">
                  <a:pos x="f749" y="f750"/>
                </a:cxn>
                <a:cxn ang="f538">
                  <a:pos x="f751" y="f752"/>
                </a:cxn>
                <a:cxn ang="f538">
                  <a:pos x="f753" y="f754"/>
                </a:cxn>
                <a:cxn ang="f538">
                  <a:pos x="f755" y="f756"/>
                </a:cxn>
                <a:cxn ang="f538">
                  <a:pos x="f749" y="f757"/>
                </a:cxn>
                <a:cxn ang="f538">
                  <a:pos x="f758" y="f759"/>
                </a:cxn>
                <a:cxn ang="f538">
                  <a:pos x="f743" y="f760"/>
                </a:cxn>
                <a:cxn ang="f538">
                  <a:pos x="f761" y="f762"/>
                </a:cxn>
                <a:cxn ang="f538">
                  <a:pos x="f763" y="f764"/>
                </a:cxn>
                <a:cxn ang="f538">
                  <a:pos x="f765" y="f766"/>
                </a:cxn>
                <a:cxn ang="f538">
                  <a:pos x="f767" y="f768"/>
                </a:cxn>
                <a:cxn ang="f538">
                  <a:pos x="f769" y="f770"/>
                </a:cxn>
                <a:cxn ang="f538">
                  <a:pos x="f771" y="f772"/>
                </a:cxn>
                <a:cxn ang="f538">
                  <a:pos x="f773" y="f774"/>
                </a:cxn>
                <a:cxn ang="f538">
                  <a:pos x="f775" y="f776"/>
                </a:cxn>
                <a:cxn ang="f538">
                  <a:pos x="f777" y="f778"/>
                </a:cxn>
                <a:cxn ang="f538">
                  <a:pos x="f779" y="f780"/>
                </a:cxn>
                <a:cxn ang="f538">
                  <a:pos x="f781" y="f782"/>
                </a:cxn>
                <a:cxn ang="f538">
                  <a:pos x="f783" y="f784"/>
                </a:cxn>
                <a:cxn ang="f538">
                  <a:pos x="f785" y="f786"/>
                </a:cxn>
                <a:cxn ang="f538">
                  <a:pos x="f787" y="f788"/>
                </a:cxn>
                <a:cxn ang="f538">
                  <a:pos x="f789" y="f790"/>
                </a:cxn>
                <a:cxn ang="f538">
                  <a:pos x="f791" y="f770"/>
                </a:cxn>
                <a:cxn ang="f538">
                  <a:pos x="f792" y="f793"/>
                </a:cxn>
                <a:cxn ang="f538">
                  <a:pos x="f794" y="f795"/>
                </a:cxn>
                <a:cxn ang="f538">
                  <a:pos x="f796" y="f797"/>
                </a:cxn>
                <a:cxn ang="f538">
                  <a:pos x="f798" y="f799"/>
                </a:cxn>
                <a:cxn ang="f538">
                  <a:pos x="f800" y="f801"/>
                </a:cxn>
                <a:cxn ang="f538">
                  <a:pos x="f802" y="f803"/>
                </a:cxn>
                <a:cxn ang="f538">
                  <a:pos x="f804" y="f805"/>
                </a:cxn>
                <a:cxn ang="f538">
                  <a:pos x="f806" y="f797"/>
                </a:cxn>
                <a:cxn ang="f538">
                  <a:pos x="f807" y="f795"/>
                </a:cxn>
                <a:cxn ang="f538">
                  <a:pos x="f808" y="f809"/>
                </a:cxn>
                <a:cxn ang="f538">
                  <a:pos x="f765" y="f810"/>
                </a:cxn>
                <a:cxn ang="f538">
                  <a:pos x="f811" y="f812"/>
                </a:cxn>
                <a:cxn ang="f538">
                  <a:pos x="f813" y="f799"/>
                </a:cxn>
                <a:cxn ang="f538">
                  <a:pos x="f814" y="f815"/>
                </a:cxn>
                <a:cxn ang="f538">
                  <a:pos x="f816" y="f817"/>
                </a:cxn>
                <a:cxn ang="f538">
                  <a:pos x="f818" y="f819"/>
                </a:cxn>
                <a:cxn ang="f538">
                  <a:pos x="f820" y="f810"/>
                </a:cxn>
                <a:cxn ang="f538">
                  <a:pos x="f821" y="f822"/>
                </a:cxn>
                <a:cxn ang="f538">
                  <a:pos x="f823" y="f812"/>
                </a:cxn>
                <a:cxn ang="f538">
                  <a:pos x="f824" y="f825"/>
                </a:cxn>
              </a:cxnLst>
              <a:rect l="f729" t="f732" r="f730" b="f731"/>
              <a:pathLst>
                <a:path w="466" h="250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9"/>
                    <a:pt x="f15" y="f20"/>
                    <a:pt x="f17" y="f21"/>
                  </a:cubicBezTo>
                  <a:cubicBezTo>
                    <a:pt x="f22" y="f23"/>
                    <a:pt x="f24" y="f21"/>
                    <a:pt x="f25" y="f26"/>
                  </a:cubicBezTo>
                  <a:cubicBezTo>
                    <a:pt x="f27" y="f26"/>
                    <a:pt x="f27" y="f28"/>
                    <a:pt x="f25" y="f29"/>
                  </a:cubicBezTo>
                  <a:cubicBezTo>
                    <a:pt x="f25" y="f30"/>
                    <a:pt x="f24" y="f31"/>
                    <a:pt x="f32" y="f31"/>
                  </a:cubicBezTo>
                  <a:cubicBezTo>
                    <a:pt x="f32" y="f33"/>
                    <a:pt x="f32" y="f34"/>
                    <a:pt x="f24" y="f35"/>
                  </a:cubicBezTo>
                  <a:cubicBezTo>
                    <a:pt x="f24" y="f36"/>
                    <a:pt x="f27" y="f37"/>
                    <a:pt x="f38" y="f37"/>
                  </a:cubicBezTo>
                  <a:cubicBezTo>
                    <a:pt x="f39" y="f40"/>
                    <a:pt x="f41" y="f40"/>
                    <a:pt x="f42" y="f40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5" y="f50"/>
                    <a:pt x="f4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2" y="f64"/>
                    <a:pt x="f62" y="f65"/>
                    <a:pt x="f66" y="f65"/>
                  </a:cubicBezTo>
                  <a:cubicBezTo>
                    <a:pt x="f67" y="f68"/>
                    <a:pt x="f69" y="f68"/>
                    <a:pt x="f70" y="f68"/>
                  </a:cubicBezTo>
                  <a:cubicBezTo>
                    <a:pt x="f71" y="f68"/>
                    <a:pt x="f72" y="f65"/>
                    <a:pt x="f73" y="f65"/>
                  </a:cubicBezTo>
                  <a:cubicBezTo>
                    <a:pt x="f74" y="f65"/>
                    <a:pt x="f75" y="f65"/>
                    <a:pt x="f76" y="f65"/>
                  </a:cubicBezTo>
                  <a:cubicBezTo>
                    <a:pt x="f76" y="f65"/>
                    <a:pt x="f77" y="f68"/>
                    <a:pt x="f77" y="f6"/>
                  </a:cubicBezTo>
                  <a:cubicBezTo>
                    <a:pt x="f78" y="f65"/>
                    <a:pt x="f79" y="f63"/>
                    <a:pt x="f80" y="f81"/>
                  </a:cubicBezTo>
                  <a:cubicBezTo>
                    <a:pt x="f82" y="f59"/>
                    <a:pt x="f83" y="f51"/>
                    <a:pt x="f84" y="f50"/>
                  </a:cubicBezTo>
                  <a:cubicBezTo>
                    <a:pt x="f84" y="f85"/>
                    <a:pt x="f86" y="f49"/>
                    <a:pt x="f87" y="f48"/>
                  </a:cubicBezTo>
                  <a:cubicBezTo>
                    <a:pt x="f88" y="f44"/>
                    <a:pt x="f89" y="f37"/>
                    <a:pt x="f90" y="f91"/>
                  </a:cubicBezTo>
                  <a:cubicBezTo>
                    <a:pt x="f90" y="f36"/>
                    <a:pt x="f92" y="f34"/>
                    <a:pt x="f92" y="f34"/>
                  </a:cubicBezTo>
                  <a:cubicBezTo>
                    <a:pt x="f93" y="f94"/>
                    <a:pt x="f95" y="f94"/>
                    <a:pt x="f96" y="f94"/>
                  </a:cubicBezTo>
                  <a:cubicBezTo>
                    <a:pt x="f97" y="f33"/>
                    <a:pt x="f98" y="f31"/>
                    <a:pt x="f99" y="f30"/>
                  </a:cubicBezTo>
                  <a:cubicBezTo>
                    <a:pt x="f100" y="f30"/>
                    <a:pt x="f101" y="f29"/>
                    <a:pt x="f102" y="f29"/>
                  </a:cubicBezTo>
                  <a:cubicBezTo>
                    <a:pt x="f103" y="f29"/>
                    <a:pt x="f104" y="f30"/>
                    <a:pt x="f104" y="f31"/>
                  </a:cubicBezTo>
                  <a:cubicBezTo>
                    <a:pt x="f105" y="f33"/>
                    <a:pt x="f104" y="f34"/>
                    <a:pt x="f105" y="f35"/>
                  </a:cubicBezTo>
                  <a:cubicBezTo>
                    <a:pt x="f105" y="f36"/>
                    <a:pt x="f105" y="f91"/>
                    <a:pt x="f106" y="f107"/>
                  </a:cubicBezTo>
                  <a:cubicBezTo>
                    <a:pt x="f106" y="f107"/>
                    <a:pt x="f108" y="f40"/>
                    <a:pt x="f109" y="f37"/>
                  </a:cubicBezTo>
                  <a:cubicBezTo>
                    <a:pt x="f110" y="f37"/>
                    <a:pt x="f111" y="f107"/>
                    <a:pt x="f111" y="f91"/>
                  </a:cubicBezTo>
                  <a:cubicBezTo>
                    <a:pt x="f112" y="f91"/>
                    <a:pt x="f112" y="f34"/>
                    <a:pt x="f112" y="f34"/>
                  </a:cubicBezTo>
                  <a:cubicBezTo>
                    <a:pt x="f113" y="f94"/>
                    <a:pt x="f114" y="f34"/>
                    <a:pt x="f114" y="f94"/>
                  </a:cubicBezTo>
                  <a:cubicBezTo>
                    <a:pt x="f115" y="f33"/>
                    <a:pt x="f115" y="f30"/>
                    <a:pt x="f114" y="f29"/>
                  </a:cubicBezTo>
                  <a:cubicBezTo>
                    <a:pt x="f114" y="f28"/>
                    <a:pt x="f113" y="f116"/>
                    <a:pt x="f112" y="f117"/>
                  </a:cubicBezTo>
                  <a:cubicBezTo>
                    <a:pt x="f112" y="f26"/>
                    <a:pt x="f118" y="f20"/>
                    <a:pt x="f118" y="f119"/>
                  </a:cubicBezTo>
                  <a:cubicBezTo>
                    <a:pt x="f118" y="f19"/>
                    <a:pt x="f112" y="f18"/>
                    <a:pt x="f111" y="f120"/>
                  </a:cubicBezTo>
                  <a:cubicBezTo>
                    <a:pt x="f111" y="f120"/>
                    <a:pt x="f109" y="f120"/>
                    <a:pt x="f109" y="f120"/>
                  </a:cubicBezTo>
                  <a:cubicBezTo>
                    <a:pt x="f121" y="f120"/>
                    <a:pt x="f106" y="f122"/>
                    <a:pt x="f105" y="f122"/>
                  </a:cubicBezTo>
                  <a:cubicBezTo>
                    <a:pt x="f105" y="f14"/>
                    <a:pt x="f103" y="f14"/>
                    <a:pt x="f103" y="f123"/>
                  </a:cubicBezTo>
                  <a:cubicBezTo>
                    <a:pt x="f102" y="f123"/>
                    <a:pt x="f124" y="f125"/>
                    <a:pt x="f100" y="f125"/>
                  </a:cubicBezTo>
                  <a:cubicBezTo>
                    <a:pt x="f98" y="f126"/>
                    <a:pt x="f97" y="f127"/>
                    <a:pt x="f95" y="f128"/>
                  </a:cubicBezTo>
                  <a:cubicBezTo>
                    <a:pt x="f93" y="f128"/>
                    <a:pt x="f90" y="f129"/>
                    <a:pt x="f130" y="f129"/>
                  </a:cubicBezTo>
                  <a:cubicBezTo>
                    <a:pt x="f130" y="f131"/>
                    <a:pt x="f132" y="f133"/>
                    <a:pt x="f132" y="f134"/>
                  </a:cubicBezTo>
                  <a:cubicBezTo>
                    <a:pt x="f132" y="f135"/>
                    <a:pt x="f132" y="f136"/>
                    <a:pt x="f89" y="f136"/>
                  </a:cubicBezTo>
                  <a:cubicBezTo>
                    <a:pt x="f130" y="f137"/>
                    <a:pt x="f93" y="f136"/>
                    <a:pt x="f93" y="f136"/>
                  </a:cubicBezTo>
                  <a:cubicBezTo>
                    <a:pt x="f95" y="f137"/>
                    <a:pt x="f96" y="f138"/>
                    <a:pt x="f96" y="f139"/>
                  </a:cubicBezTo>
                  <a:cubicBezTo>
                    <a:pt x="f95" y="f140"/>
                    <a:pt x="f92" y="f139"/>
                    <a:pt x="f90" y="f140"/>
                  </a:cubicBezTo>
                  <a:cubicBezTo>
                    <a:pt x="f90" y="f140"/>
                    <a:pt x="f90" y="f141"/>
                    <a:pt x="f130" y="f142"/>
                  </a:cubicBezTo>
                  <a:cubicBezTo>
                    <a:pt x="f130" y="f142"/>
                    <a:pt x="f89" y="f143"/>
                    <a:pt x="f89" y="f144"/>
                  </a:cubicBezTo>
                  <a:cubicBezTo>
                    <a:pt x="f132" y="f144"/>
                    <a:pt x="f87" y="f145"/>
                    <a:pt x="f86" y="f145"/>
                  </a:cubicBezTo>
                  <a:cubicBezTo>
                    <a:pt x="f86" y="f146"/>
                    <a:pt x="f86" y="f147"/>
                    <a:pt x="f86" y="f148"/>
                  </a:cubicBezTo>
                  <a:cubicBezTo>
                    <a:pt x="f149" y="f148"/>
                    <a:pt x="f84" y="f150"/>
                    <a:pt x="f83" y="f150"/>
                  </a:cubicBezTo>
                  <a:cubicBezTo>
                    <a:pt x="f83" y="f150"/>
                    <a:pt x="f80" y="f151"/>
                    <a:pt x="f80" y="f152"/>
                  </a:cubicBezTo>
                  <a:cubicBezTo>
                    <a:pt x="f80" y="f153"/>
                    <a:pt x="f80" y="f154"/>
                    <a:pt x="f82" y="f155"/>
                  </a:cubicBezTo>
                  <a:cubicBezTo>
                    <a:pt x="f82" y="f12"/>
                    <a:pt x="f149" y="f10"/>
                    <a:pt x="f149" y="f156"/>
                  </a:cubicBezTo>
                  <a:cubicBezTo>
                    <a:pt x="f86" y="f157"/>
                    <a:pt x="f87" y="f158"/>
                    <a:pt x="f87" y="f159"/>
                  </a:cubicBezTo>
                  <a:cubicBezTo>
                    <a:pt x="f88" y="f159"/>
                    <a:pt x="f88" y="f160"/>
                    <a:pt x="f87" y="f161"/>
                  </a:cubicBezTo>
                  <a:cubicBezTo>
                    <a:pt x="f87" y="f161"/>
                    <a:pt x="f149" y="f161"/>
                    <a:pt x="f84" y="f161"/>
                  </a:cubicBezTo>
                  <a:cubicBezTo>
                    <a:pt x="f84" y="f161"/>
                    <a:pt x="f82" y="f161"/>
                    <a:pt x="f80" y="f161"/>
                  </a:cubicBezTo>
                  <a:cubicBezTo>
                    <a:pt x="f79" y="f162"/>
                    <a:pt x="f82" y="f163"/>
                    <a:pt x="f83" y="f164"/>
                  </a:cubicBezTo>
                  <a:cubicBezTo>
                    <a:pt x="f84" y="f165"/>
                    <a:pt x="f86" y="f166"/>
                    <a:pt x="f87" y="f167"/>
                  </a:cubicBezTo>
                  <a:cubicBezTo>
                    <a:pt x="f88" y="f167"/>
                    <a:pt x="f89" y="f168"/>
                    <a:pt x="f130" y="f168"/>
                  </a:cubicBezTo>
                  <a:cubicBezTo>
                    <a:pt x="f90" y="f168"/>
                    <a:pt x="f93" y="f166"/>
                    <a:pt x="f93" y="f166"/>
                  </a:cubicBezTo>
                  <a:cubicBezTo>
                    <a:pt x="f95" y="f166"/>
                    <a:pt x="f97" y="f166"/>
                    <a:pt x="f97" y="f166"/>
                  </a:cubicBezTo>
                  <a:cubicBezTo>
                    <a:pt x="f169" y="f170"/>
                    <a:pt x="f169" y="f171"/>
                    <a:pt x="f98" y="f165"/>
                  </a:cubicBezTo>
                  <a:cubicBezTo>
                    <a:pt x="f98" y="f165"/>
                    <a:pt x="f98" y="f163"/>
                    <a:pt x="f169" y="f163"/>
                  </a:cubicBezTo>
                  <a:cubicBezTo>
                    <a:pt x="f169" y="f11"/>
                    <a:pt x="f97" y="f11"/>
                    <a:pt x="f97" y="f11"/>
                  </a:cubicBezTo>
                  <a:cubicBezTo>
                    <a:pt x="f96" y="f9"/>
                    <a:pt x="f95" y="f172"/>
                    <a:pt x="f95" y="f162"/>
                  </a:cubicBezTo>
                  <a:cubicBezTo>
                    <a:pt x="f95" y="f173"/>
                    <a:pt x="f96" y="f173"/>
                    <a:pt x="f97" y="f161"/>
                  </a:cubicBezTo>
                  <a:cubicBezTo>
                    <a:pt x="f169" y="f161"/>
                    <a:pt x="f100" y="f173"/>
                    <a:pt x="f124" y="f162"/>
                  </a:cubicBezTo>
                  <a:cubicBezTo>
                    <a:pt x="f101" y="f162"/>
                    <a:pt x="f101" y="f11"/>
                    <a:pt x="f102" y="f11"/>
                  </a:cubicBezTo>
                  <a:cubicBezTo>
                    <a:pt x="f102" y="f163"/>
                    <a:pt x="f104" y="f164"/>
                    <a:pt x="f105" y="f164"/>
                  </a:cubicBezTo>
                  <a:cubicBezTo>
                    <a:pt x="f106" y="f164"/>
                    <a:pt x="f109" y="f163"/>
                    <a:pt x="f110" y="f163"/>
                  </a:cubicBezTo>
                  <a:cubicBezTo>
                    <a:pt x="f111" y="f163"/>
                    <a:pt x="f118" y="f163"/>
                    <a:pt x="f115" y="f164"/>
                  </a:cubicBezTo>
                  <a:cubicBezTo>
                    <a:pt x="f174" y="f164"/>
                    <a:pt x="f175" y="f171"/>
                    <a:pt x="f176" y="f170"/>
                  </a:cubicBezTo>
                  <a:cubicBezTo>
                    <a:pt x="f177" y="f166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6" y="f198"/>
                  </a:cubicBezTo>
                  <a:cubicBezTo>
                    <a:pt x="f196" y="f199"/>
                    <a:pt x="f194" y="f200"/>
                    <a:pt x="f194" y="f201"/>
                  </a:cubicBezTo>
                  <a:cubicBezTo>
                    <a:pt x="f194" y="f202"/>
                    <a:pt x="f192" y="f203"/>
                    <a:pt x="f192" y="f203"/>
                  </a:cubicBezTo>
                  <a:cubicBezTo>
                    <a:pt x="f192" y="f204"/>
                    <a:pt x="f194" y="f205"/>
                    <a:pt x="f194" y="f206"/>
                  </a:cubicBezTo>
                  <a:cubicBezTo>
                    <a:pt x="f194" y="f206"/>
                    <a:pt x="f192" y="f207"/>
                    <a:pt x="f190" y="f208"/>
                  </a:cubicBezTo>
                  <a:cubicBezTo>
                    <a:pt x="f209" y="f208"/>
                    <a:pt x="f188" y="f206"/>
                    <a:pt x="f210" y="f207"/>
                  </a:cubicBezTo>
                  <a:cubicBezTo>
                    <a:pt x="f210" y="f207"/>
                    <a:pt x="f186" y="f208"/>
                    <a:pt x="f210" y="f211"/>
                  </a:cubicBezTo>
                  <a:cubicBezTo>
                    <a:pt x="f210" y="f212"/>
                    <a:pt x="f190" y="f212"/>
                    <a:pt x="f192" y="f213"/>
                  </a:cubicBezTo>
                  <a:cubicBezTo>
                    <a:pt x="f194" y="f213"/>
                    <a:pt x="f196" y="f214"/>
                    <a:pt x="f215" y="f214"/>
                  </a:cubicBezTo>
                  <a:cubicBezTo>
                    <a:pt x="f216" y="f217"/>
                    <a:pt x="f218" y="f217"/>
                    <a:pt x="f219" y="f217"/>
                  </a:cubicBezTo>
                  <a:cubicBezTo>
                    <a:pt x="f219" y="f220"/>
                    <a:pt x="f221" y="f220"/>
                    <a:pt x="f221" y="f217"/>
                  </a:cubicBezTo>
                  <a:cubicBezTo>
                    <a:pt x="f222" y="f217"/>
                    <a:pt x="f223" y="f214"/>
                    <a:pt x="f224" y="f214"/>
                  </a:cubicBezTo>
                  <a:cubicBezTo>
                    <a:pt x="f224" y="f214"/>
                    <a:pt x="f225" y="f226"/>
                    <a:pt x="f227" y="f226"/>
                  </a:cubicBezTo>
                  <a:cubicBezTo>
                    <a:pt x="f228" y="f226"/>
                    <a:pt x="f229" y="f217"/>
                    <a:pt x="f230" y="f220"/>
                  </a:cubicBezTo>
                  <a:cubicBezTo>
                    <a:pt x="f231" y="f232"/>
                    <a:pt x="f233" y="f234"/>
                    <a:pt x="f233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0" y="f242"/>
                    <a:pt x="f238" y="f243"/>
                    <a:pt x="f238" y="f244"/>
                  </a:cubicBezTo>
                  <a:cubicBezTo>
                    <a:pt x="f238" y="f245"/>
                    <a:pt x="f246" y="f247"/>
                    <a:pt x="f246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5"/>
                    <a:pt x="f256" y="f257"/>
                    <a:pt x="f258" y="f257"/>
                  </a:cubicBezTo>
                  <a:cubicBezTo>
                    <a:pt x="f259" y="f257"/>
                    <a:pt x="f260" y="f257"/>
                    <a:pt x="f261" y="f257"/>
                  </a:cubicBezTo>
                  <a:cubicBezTo>
                    <a:pt x="f262" y="f257"/>
                    <a:pt x="f263" y="f252"/>
                    <a:pt x="f264" y="f265"/>
                  </a:cubicBezTo>
                  <a:cubicBezTo>
                    <a:pt x="f266" y="f265"/>
                    <a:pt x="f267" y="f265"/>
                    <a:pt x="f268" y="f265"/>
                  </a:cubicBezTo>
                  <a:cubicBezTo>
                    <a:pt x="f269" y="f265"/>
                    <a:pt x="f270" y="f255"/>
                    <a:pt x="f271" y="f255"/>
                  </a:cubicBezTo>
                  <a:cubicBezTo>
                    <a:pt x="f271" y="f255"/>
                    <a:pt x="f272" y="f265"/>
                    <a:pt x="f273" y="f265"/>
                  </a:cubicBezTo>
                  <a:cubicBezTo>
                    <a:pt x="f273" y="f250"/>
                    <a:pt x="f274" y="f247"/>
                    <a:pt x="f275" y="f276"/>
                  </a:cubicBezTo>
                  <a:cubicBezTo>
                    <a:pt x="f277" y="f245"/>
                    <a:pt x="f278" y="f243"/>
                    <a:pt x="f279" y="f243"/>
                  </a:cubicBezTo>
                  <a:cubicBezTo>
                    <a:pt x="f280" y="f281"/>
                    <a:pt x="f282" y="f283"/>
                    <a:pt x="f284" y="f283"/>
                  </a:cubicBezTo>
                  <a:cubicBezTo>
                    <a:pt x="f285" y="f286"/>
                    <a:pt x="f287" y="f239"/>
                    <a:pt x="f288" y="f237"/>
                  </a:cubicBezTo>
                  <a:cubicBezTo>
                    <a:pt x="f289" y="f290"/>
                    <a:pt x="f291" y="f234"/>
                    <a:pt x="f292" y="f293"/>
                  </a:cubicBezTo>
                  <a:cubicBezTo>
                    <a:pt x="f294" y="f232"/>
                    <a:pt x="f295" y="f214"/>
                    <a:pt x="f295" y="f213"/>
                  </a:cubicBezTo>
                  <a:cubicBezTo>
                    <a:pt x="f294" y="f211"/>
                    <a:pt x="f291" y="f206"/>
                    <a:pt x="f296" y="f297"/>
                  </a:cubicBezTo>
                  <a:cubicBezTo>
                    <a:pt x="f296" y="f204"/>
                    <a:pt x="f296" y="f202"/>
                    <a:pt x="f289" y="f201"/>
                  </a:cubicBezTo>
                  <a:cubicBezTo>
                    <a:pt x="f289" y="f201"/>
                    <a:pt x="f298" y="f201"/>
                    <a:pt x="f287" y="f201"/>
                  </a:cubicBezTo>
                  <a:cubicBezTo>
                    <a:pt x="f287" y="f200"/>
                    <a:pt x="f287" y="f299"/>
                    <a:pt x="f287" y="f300"/>
                  </a:cubicBezTo>
                  <a:cubicBezTo>
                    <a:pt x="f287" y="f300"/>
                    <a:pt x="f301" y="f199"/>
                    <a:pt x="f302" y="f199"/>
                  </a:cubicBezTo>
                  <a:cubicBezTo>
                    <a:pt x="f285" y="f303"/>
                    <a:pt x="f304" y="f299"/>
                    <a:pt x="f304" y="f299"/>
                  </a:cubicBezTo>
                  <a:cubicBezTo>
                    <a:pt x="f304" y="f200"/>
                    <a:pt x="f302" y="f202"/>
                    <a:pt x="f302" y="f202"/>
                  </a:cubicBezTo>
                  <a:cubicBezTo>
                    <a:pt x="f302" y="f203"/>
                    <a:pt x="f302" y="f297"/>
                    <a:pt x="f302" y="f297"/>
                  </a:cubicBezTo>
                  <a:cubicBezTo>
                    <a:pt x="f285" y="f205"/>
                    <a:pt x="f304" y="f205"/>
                    <a:pt x="f304" y="f205"/>
                  </a:cubicBezTo>
                  <a:cubicBezTo>
                    <a:pt x="f282" y="f205"/>
                    <a:pt x="f282" y="f203"/>
                    <a:pt x="f305" y="f201"/>
                  </a:cubicBezTo>
                  <a:cubicBezTo>
                    <a:pt x="f305" y="f200"/>
                    <a:pt x="f305" y="f300"/>
                    <a:pt x="f306" y="f199"/>
                  </a:cubicBezTo>
                  <a:cubicBezTo>
                    <a:pt x="f306" y="f197"/>
                    <a:pt x="f280" y="f307"/>
                    <a:pt x="f279" y="f187"/>
                  </a:cubicBezTo>
                  <a:cubicBezTo>
                    <a:pt x="f278" y="f308"/>
                    <a:pt x="f278" y="f309"/>
                    <a:pt x="f310" y="f311"/>
                  </a:cubicBezTo>
                  <a:cubicBezTo>
                    <a:pt x="f277" y="f312"/>
                    <a:pt x="f273" y="f181"/>
                    <a:pt x="f271" y="f181"/>
                  </a:cubicBezTo>
                  <a:cubicBezTo>
                    <a:pt x="f270" y="f313"/>
                    <a:pt x="f314" y="f179"/>
                    <a:pt x="f267" y="f313"/>
                  </a:cubicBezTo>
                  <a:cubicBezTo>
                    <a:pt x="f315" y="f313"/>
                    <a:pt x="f316" y="f312"/>
                    <a:pt x="f317" y="f183"/>
                  </a:cubicBezTo>
                  <a:cubicBezTo>
                    <a:pt x="f317" y="f311"/>
                    <a:pt x="f316" y="f318"/>
                    <a:pt x="f316" y="f185"/>
                  </a:cubicBezTo>
                  <a:cubicBezTo>
                    <a:pt x="f316" y="f185"/>
                    <a:pt x="f316" y="f189"/>
                    <a:pt x="f317" y="f189"/>
                  </a:cubicBezTo>
                  <a:cubicBezTo>
                    <a:pt x="f266" y="f307"/>
                    <a:pt x="f319" y="f187"/>
                    <a:pt x="f263" y="f308"/>
                  </a:cubicBezTo>
                  <a:cubicBezTo>
                    <a:pt x="f320" y="f185"/>
                    <a:pt x="f321" y="f309"/>
                    <a:pt x="f262" y="f309"/>
                  </a:cubicBezTo>
                  <a:cubicBezTo>
                    <a:pt x="f262" y="f311"/>
                    <a:pt x="f261" y="f183"/>
                    <a:pt x="f261" y="f312"/>
                  </a:cubicBezTo>
                  <a:cubicBezTo>
                    <a:pt x="f260" y="f181"/>
                    <a:pt x="f322" y="f179"/>
                    <a:pt x="f262" y="f168"/>
                  </a:cubicBezTo>
                  <a:cubicBezTo>
                    <a:pt x="f321" y="f167"/>
                    <a:pt x="f319" y="f166"/>
                    <a:pt x="f266" y="f170"/>
                  </a:cubicBezTo>
                  <a:cubicBezTo>
                    <a:pt x="f316" y="f170"/>
                    <a:pt x="f269" y="f170"/>
                    <a:pt x="f271" y="f170"/>
                  </a:cubicBezTo>
                  <a:cubicBezTo>
                    <a:pt x="f273" y="f166"/>
                    <a:pt x="f277" y="f167"/>
                    <a:pt x="f278" y="f168"/>
                  </a:cubicBezTo>
                  <a:cubicBezTo>
                    <a:pt x="f306" y="f313"/>
                    <a:pt x="f285" y="f311"/>
                    <a:pt x="f301" y="f318"/>
                  </a:cubicBezTo>
                  <a:cubicBezTo>
                    <a:pt x="f298" y="f308"/>
                    <a:pt x="f296" y="f191"/>
                    <a:pt x="f292" y="f195"/>
                  </a:cubicBezTo>
                  <a:cubicBezTo>
                    <a:pt x="f294" y="f197"/>
                    <a:pt x="f323" y="f303"/>
                    <a:pt x="f324" y="f299"/>
                  </a:cubicBezTo>
                  <a:cubicBezTo>
                    <a:pt x="f325" y="f202"/>
                    <a:pt x="f326" y="f208"/>
                    <a:pt x="f327" y="f213"/>
                  </a:cubicBezTo>
                  <a:cubicBezTo>
                    <a:pt x="f328" y="f214"/>
                    <a:pt x="f329" y="f234"/>
                    <a:pt x="f330" y="f237"/>
                  </a:cubicBezTo>
                  <a:cubicBezTo>
                    <a:pt x="f331" y="f239"/>
                    <a:pt x="f331" y="f281"/>
                    <a:pt x="f331" y="f244"/>
                  </a:cubicBezTo>
                  <a:cubicBezTo>
                    <a:pt x="f332" y="f276"/>
                    <a:pt x="f331" y="f248"/>
                    <a:pt x="f331" y="f250"/>
                  </a:cubicBezTo>
                  <a:cubicBezTo>
                    <a:pt x="f331" y="f265"/>
                    <a:pt x="f330" y="f257"/>
                    <a:pt x="f331" y="f333"/>
                  </a:cubicBezTo>
                  <a:cubicBezTo>
                    <a:pt x="f331" y="f334"/>
                    <a:pt x="f332" y="f335"/>
                    <a:pt x="f332" y="f335"/>
                  </a:cubicBezTo>
                  <a:cubicBezTo>
                    <a:pt x="f332" y="f335"/>
                    <a:pt x="f7" y="f3"/>
                    <a:pt x="f332" y="f336"/>
                  </a:cubicBezTo>
                  <a:cubicBezTo>
                    <a:pt x="f332" y="f337"/>
                    <a:pt x="f332" y="f338"/>
                    <a:pt x="f332" y="f339"/>
                  </a:cubicBezTo>
                  <a:cubicBezTo>
                    <a:pt x="f332" y="f340"/>
                    <a:pt x="f7" y="f341"/>
                    <a:pt x="f331" y="f342"/>
                  </a:cubicBezTo>
                  <a:cubicBezTo>
                    <a:pt x="f330" y="f342"/>
                    <a:pt x="f329" y="f343"/>
                    <a:pt x="f329" y="f344"/>
                  </a:cubicBezTo>
                  <a:cubicBezTo>
                    <a:pt x="f345" y="f340"/>
                    <a:pt x="f328" y="f338"/>
                    <a:pt x="f328" y="f346"/>
                  </a:cubicBezTo>
                  <a:cubicBezTo>
                    <a:pt x="f327" y="f337"/>
                    <a:pt x="f328" y="f336"/>
                    <a:pt x="f328" y="f3"/>
                  </a:cubicBezTo>
                  <a:cubicBezTo>
                    <a:pt x="f328" y="f347"/>
                    <a:pt x="f345" y="f335"/>
                    <a:pt x="f345" y="f348"/>
                  </a:cubicBezTo>
                  <a:cubicBezTo>
                    <a:pt x="f345" y="f349"/>
                    <a:pt x="f345" y="f334"/>
                    <a:pt x="f345" y="f333"/>
                  </a:cubicBezTo>
                  <a:cubicBezTo>
                    <a:pt x="f328" y="f257"/>
                    <a:pt x="f327" y="f255"/>
                    <a:pt x="f350" y="f252"/>
                  </a:cubicBezTo>
                  <a:cubicBezTo>
                    <a:pt x="f326" y="f265"/>
                    <a:pt x="f325" y="f265"/>
                    <a:pt x="f351" y="f252"/>
                  </a:cubicBezTo>
                  <a:cubicBezTo>
                    <a:pt x="f352" y="f252"/>
                    <a:pt x="f323" y="f257"/>
                    <a:pt x="f353" y="f333"/>
                  </a:cubicBezTo>
                  <a:cubicBezTo>
                    <a:pt x="f295" y="f334"/>
                    <a:pt x="f296" y="f348"/>
                    <a:pt x="f288" y="f335"/>
                  </a:cubicBezTo>
                  <a:cubicBezTo>
                    <a:pt x="f298" y="f354"/>
                    <a:pt x="f285" y="f355"/>
                    <a:pt x="f304" y="f336"/>
                  </a:cubicBezTo>
                  <a:cubicBezTo>
                    <a:pt x="f282" y="f356"/>
                    <a:pt x="f280" y="f337"/>
                    <a:pt x="f279" y="f346"/>
                  </a:cubicBezTo>
                  <a:cubicBezTo>
                    <a:pt x="f278" y="f338"/>
                    <a:pt x="f278" y="f340"/>
                    <a:pt x="f278" y="f344"/>
                  </a:cubicBezTo>
                  <a:cubicBezTo>
                    <a:pt x="f310" y="f343"/>
                    <a:pt x="f277" y="f357"/>
                    <a:pt x="f277" y="f357"/>
                  </a:cubicBezTo>
                  <a:cubicBezTo>
                    <a:pt x="f275" y="f343"/>
                    <a:pt x="f275" y="f344"/>
                    <a:pt x="f275" y="f340"/>
                  </a:cubicBezTo>
                  <a:cubicBezTo>
                    <a:pt x="f274" y="f340"/>
                    <a:pt x="f274" y="f339"/>
                    <a:pt x="f274" y="f338"/>
                  </a:cubicBezTo>
                  <a:cubicBezTo>
                    <a:pt x="f273" y="f338"/>
                    <a:pt x="f272" y="f338"/>
                    <a:pt x="f272" y="f338"/>
                  </a:cubicBezTo>
                  <a:cubicBezTo>
                    <a:pt x="f271" y="f339"/>
                    <a:pt x="f270" y="f340"/>
                    <a:pt x="f358" y="f340"/>
                  </a:cubicBezTo>
                  <a:cubicBezTo>
                    <a:pt x="f269" y="f340"/>
                    <a:pt x="f314" y="f340"/>
                    <a:pt x="f267" y="f340"/>
                  </a:cubicBezTo>
                  <a:cubicBezTo>
                    <a:pt x="f316" y="f344"/>
                    <a:pt x="f316" y="f341"/>
                    <a:pt x="f316" y="f342"/>
                  </a:cubicBezTo>
                  <a:cubicBezTo>
                    <a:pt x="f317" y="f359"/>
                    <a:pt x="f264" y="f360"/>
                    <a:pt x="f319" y="f360"/>
                  </a:cubicBezTo>
                  <a:cubicBezTo>
                    <a:pt x="f263" y="f361"/>
                    <a:pt x="f321" y="f361"/>
                    <a:pt x="f321" y="f361"/>
                  </a:cubicBezTo>
                  <a:cubicBezTo>
                    <a:pt x="f262" y="f362"/>
                    <a:pt x="f262" y="f363"/>
                    <a:pt x="f322" y="f364"/>
                  </a:cubicBezTo>
                  <a:cubicBezTo>
                    <a:pt x="f322" y="f365"/>
                    <a:pt x="f322" y="f366"/>
                    <a:pt x="f261" y="f367"/>
                  </a:cubicBezTo>
                  <a:cubicBezTo>
                    <a:pt x="f260" y="f368"/>
                    <a:pt x="f369" y="f370"/>
                    <a:pt x="f369" y="f370"/>
                  </a:cubicBezTo>
                  <a:cubicBezTo>
                    <a:pt x="f259" y="f370"/>
                    <a:pt x="f371" y="f372"/>
                    <a:pt x="f373" y="f372"/>
                  </a:cubicBezTo>
                  <a:cubicBezTo>
                    <a:pt x="f254" y="f374"/>
                    <a:pt x="f375" y="f374"/>
                    <a:pt x="f251" y="f376"/>
                  </a:cubicBezTo>
                  <a:cubicBezTo>
                    <a:pt x="f377" y="f378"/>
                    <a:pt x="f379" y="f380"/>
                    <a:pt x="f249" y="f381"/>
                  </a:cubicBezTo>
                  <a:cubicBezTo>
                    <a:pt x="f382" y="f383"/>
                    <a:pt x="f238" y="f384"/>
                    <a:pt x="f233" y="f385"/>
                  </a:cubicBezTo>
                  <a:cubicBezTo>
                    <a:pt x="f386" y="f387"/>
                    <a:pt x="f229" y="f388"/>
                    <a:pt x="f228" y="f389"/>
                  </a:cubicBezTo>
                  <a:cubicBezTo>
                    <a:pt x="f390" y="f391"/>
                    <a:pt x="f225" y="f392"/>
                    <a:pt x="f224" y="f393"/>
                  </a:cubicBezTo>
                  <a:cubicBezTo>
                    <a:pt x="f223" y="f394"/>
                    <a:pt x="f395" y="f396"/>
                    <a:pt x="f219" y="f397"/>
                  </a:cubicBezTo>
                  <a:cubicBezTo>
                    <a:pt x="f218" y="f398"/>
                    <a:pt x="f2" y="f17"/>
                    <a:pt x="f215" y="f22"/>
                  </a:cubicBezTo>
                  <a:cubicBezTo>
                    <a:pt x="f196" y="f22"/>
                    <a:pt x="f194" y="f8"/>
                    <a:pt x="f192" y="f8"/>
                  </a:cubicBezTo>
                  <a:cubicBezTo>
                    <a:pt x="f190" y="f399"/>
                    <a:pt x="f209" y="f22"/>
                    <a:pt x="f209" y="f22"/>
                  </a:cubicBezTo>
                  <a:cubicBezTo>
                    <a:pt x="f188" y="f17"/>
                    <a:pt x="f209" y="f398"/>
                    <a:pt x="f190" y="f398"/>
                  </a:cubicBezTo>
                  <a:cubicBezTo>
                    <a:pt x="f192" y="f397"/>
                    <a:pt x="f215" y="f396"/>
                    <a:pt x="f216" y="f13"/>
                  </a:cubicBezTo>
                  <a:cubicBezTo>
                    <a:pt x="f400" y="f394"/>
                    <a:pt x="f401" y="f393"/>
                    <a:pt x="f219" y="f392"/>
                  </a:cubicBezTo>
                  <a:cubicBezTo>
                    <a:pt x="f221" y="f402"/>
                    <a:pt x="f224" y="f388"/>
                    <a:pt x="f225" y="f403"/>
                  </a:cubicBezTo>
                  <a:cubicBezTo>
                    <a:pt x="f390" y="f387"/>
                    <a:pt x="f404" y="f384"/>
                    <a:pt x="f230" y="f405"/>
                  </a:cubicBezTo>
                  <a:cubicBezTo>
                    <a:pt x="f231" y="f383"/>
                    <a:pt x="f233" y="f381"/>
                    <a:pt x="f236" y="f380"/>
                  </a:cubicBezTo>
                  <a:cubicBezTo>
                    <a:pt x="f236" y="f380"/>
                    <a:pt x="f240" y="f406"/>
                    <a:pt x="f240" y="f407"/>
                  </a:cubicBezTo>
                  <a:cubicBezTo>
                    <a:pt x="f246" y="f378"/>
                    <a:pt x="f382" y="f374"/>
                    <a:pt x="f382" y="f408"/>
                  </a:cubicBezTo>
                  <a:cubicBezTo>
                    <a:pt x="f382" y="f409"/>
                    <a:pt x="f246" y="f368"/>
                    <a:pt x="f240" y="f367"/>
                  </a:cubicBezTo>
                  <a:cubicBezTo>
                    <a:pt x="f238" y="f367"/>
                    <a:pt x="f233" y="f410"/>
                    <a:pt x="f233" y="f366"/>
                  </a:cubicBezTo>
                  <a:cubicBezTo>
                    <a:pt x="f386" y="f411"/>
                    <a:pt x="f386" y="f412"/>
                    <a:pt x="f386" y="f363"/>
                  </a:cubicBezTo>
                  <a:cubicBezTo>
                    <a:pt x="f233" y="f413"/>
                    <a:pt x="f236" y="f362"/>
                    <a:pt x="f236" y="f361"/>
                  </a:cubicBezTo>
                  <a:cubicBezTo>
                    <a:pt x="f233" y="f360"/>
                    <a:pt x="f386" y="f342"/>
                    <a:pt x="f231" y="f342"/>
                  </a:cubicBezTo>
                  <a:cubicBezTo>
                    <a:pt x="f231" y="f341"/>
                    <a:pt x="f230" y="f357"/>
                    <a:pt x="f230" y="f357"/>
                  </a:cubicBezTo>
                  <a:cubicBezTo>
                    <a:pt x="f230" y="f343"/>
                    <a:pt x="f231" y="f344"/>
                    <a:pt x="f231" y="f344"/>
                  </a:cubicBezTo>
                  <a:cubicBezTo>
                    <a:pt x="f231" y="f340"/>
                    <a:pt x="f386" y="f339"/>
                    <a:pt x="f386" y="f338"/>
                  </a:cubicBezTo>
                  <a:cubicBezTo>
                    <a:pt x="f231" y="f346"/>
                    <a:pt x="f404" y="f338"/>
                    <a:pt x="f228" y="f338"/>
                  </a:cubicBezTo>
                  <a:cubicBezTo>
                    <a:pt x="f390" y="f338"/>
                    <a:pt x="f225" y="f339"/>
                    <a:pt x="f224" y="f339"/>
                  </a:cubicBezTo>
                  <a:cubicBezTo>
                    <a:pt x="f223" y="f339"/>
                    <a:pt x="f221" y="f338"/>
                    <a:pt x="f395" y="f339"/>
                  </a:cubicBezTo>
                  <a:cubicBezTo>
                    <a:pt x="f395" y="f339"/>
                    <a:pt x="f219" y="f344"/>
                    <a:pt x="f219" y="f344"/>
                  </a:cubicBezTo>
                  <a:cubicBezTo>
                    <a:pt x="f219" y="f343"/>
                    <a:pt x="f221" y="f357"/>
                    <a:pt x="f221" y="f341"/>
                  </a:cubicBezTo>
                  <a:cubicBezTo>
                    <a:pt x="f221" y="f342"/>
                    <a:pt x="f221" y="f359"/>
                    <a:pt x="f221" y="f360"/>
                  </a:cubicBezTo>
                  <a:cubicBezTo>
                    <a:pt x="f395" y="f360"/>
                    <a:pt x="f219" y="f360"/>
                    <a:pt x="f219" y="f361"/>
                  </a:cubicBezTo>
                  <a:cubicBezTo>
                    <a:pt x="f401" y="f361"/>
                    <a:pt x="f401" y="f362"/>
                    <a:pt x="f401" y="f413"/>
                  </a:cubicBezTo>
                  <a:cubicBezTo>
                    <a:pt x="f401" y="f363"/>
                    <a:pt x="f395" y="f364"/>
                    <a:pt x="f395" y="f364"/>
                  </a:cubicBezTo>
                  <a:cubicBezTo>
                    <a:pt x="f219" y="f412"/>
                    <a:pt x="f401" y="f411"/>
                    <a:pt x="f218" y="f411"/>
                  </a:cubicBezTo>
                  <a:cubicBezTo>
                    <a:pt x="f400" y="f411"/>
                    <a:pt x="f216" y="f365"/>
                    <a:pt x="f215" y="f365"/>
                  </a:cubicBezTo>
                  <a:cubicBezTo>
                    <a:pt x="f215" y="f411"/>
                    <a:pt x="f215" y="f366"/>
                    <a:pt x="f215" y="f366"/>
                  </a:cubicBezTo>
                  <a:cubicBezTo>
                    <a:pt x="f215" y="f410"/>
                    <a:pt x="f2" y="f410"/>
                    <a:pt x="f2" y="f367"/>
                  </a:cubicBezTo>
                  <a:cubicBezTo>
                    <a:pt x="f400" y="f367"/>
                    <a:pt x="f2" y="f370"/>
                    <a:pt x="f216" y="f409"/>
                  </a:cubicBezTo>
                  <a:cubicBezTo>
                    <a:pt x="f215" y="f409"/>
                    <a:pt x="f194" y="f409"/>
                    <a:pt x="f192" y="f408"/>
                  </a:cubicBezTo>
                  <a:cubicBezTo>
                    <a:pt x="f192" y="f408"/>
                    <a:pt x="f196" y="f374"/>
                    <a:pt x="f196" y="f374"/>
                  </a:cubicBezTo>
                  <a:cubicBezTo>
                    <a:pt x="f215" y="f376"/>
                    <a:pt x="f2" y="f374"/>
                    <a:pt x="f2" y="f374"/>
                  </a:cubicBezTo>
                  <a:cubicBezTo>
                    <a:pt x="f400" y="f376"/>
                    <a:pt x="f2" y="f407"/>
                    <a:pt x="f2" y="f407"/>
                  </a:cubicBezTo>
                  <a:cubicBezTo>
                    <a:pt x="f216" y="f406"/>
                    <a:pt x="f215" y="f406"/>
                    <a:pt x="f196" y="f406"/>
                  </a:cubicBezTo>
                  <a:cubicBezTo>
                    <a:pt x="f196" y="f406"/>
                    <a:pt x="f192" y="f406"/>
                    <a:pt x="f190" y="f406"/>
                  </a:cubicBezTo>
                  <a:cubicBezTo>
                    <a:pt x="f190" y="f407"/>
                    <a:pt x="f209" y="f378"/>
                    <a:pt x="f209" y="f376"/>
                  </a:cubicBezTo>
                  <a:cubicBezTo>
                    <a:pt x="f188" y="f374"/>
                    <a:pt x="f188" y="f372"/>
                    <a:pt x="f188" y="f408"/>
                  </a:cubicBezTo>
                  <a:cubicBezTo>
                    <a:pt x="f210" y="f408"/>
                    <a:pt x="f414" y="f408"/>
                    <a:pt x="f184" y="f408"/>
                  </a:cubicBezTo>
                  <a:cubicBezTo>
                    <a:pt x="f184" y="f408"/>
                    <a:pt x="f415" y="f372"/>
                    <a:pt x="f415" y="f374"/>
                  </a:cubicBezTo>
                  <a:cubicBezTo>
                    <a:pt x="f415" y="f376"/>
                    <a:pt x="f184" y="f378"/>
                    <a:pt x="f184" y="f407"/>
                  </a:cubicBezTo>
                  <a:cubicBezTo>
                    <a:pt x="f184" y="f406"/>
                    <a:pt x="f184" y="f416"/>
                    <a:pt x="f184" y="f416"/>
                  </a:cubicBezTo>
                  <a:cubicBezTo>
                    <a:pt x="f184" y="f380"/>
                    <a:pt x="f415" y="f380"/>
                    <a:pt x="f415" y="f417"/>
                  </a:cubicBezTo>
                  <a:cubicBezTo>
                    <a:pt x="f415" y="f417"/>
                    <a:pt x="f415" y="f418"/>
                    <a:pt x="f415" y="f383"/>
                  </a:cubicBezTo>
                  <a:cubicBezTo>
                    <a:pt x="f415" y="f383"/>
                    <a:pt x="f419" y="f420"/>
                    <a:pt x="f419" y="f420"/>
                  </a:cubicBezTo>
                  <a:cubicBezTo>
                    <a:pt x="f184" y="f405"/>
                    <a:pt x="f414" y="f421"/>
                    <a:pt x="f184" y="f385"/>
                  </a:cubicBezTo>
                  <a:cubicBezTo>
                    <a:pt x="f184" y="f422"/>
                    <a:pt x="f419" y="f422"/>
                    <a:pt x="f415" y="f387"/>
                  </a:cubicBezTo>
                  <a:cubicBezTo>
                    <a:pt x="f423" y="f387"/>
                    <a:pt x="f182" y="f403"/>
                    <a:pt x="f424" y="f403"/>
                  </a:cubicBezTo>
                  <a:cubicBezTo>
                    <a:pt x="f180" y="f425"/>
                    <a:pt x="f178" y="f389"/>
                    <a:pt x="f178" y="f402"/>
                  </a:cubicBezTo>
                  <a:cubicBezTo>
                    <a:pt x="f426" y="f402"/>
                    <a:pt x="f427" y="f392"/>
                    <a:pt x="f177" y="f392"/>
                  </a:cubicBezTo>
                  <a:cubicBezTo>
                    <a:pt x="f176" y="f393"/>
                    <a:pt x="f115" y="f392"/>
                    <a:pt x="f114" y="f392"/>
                  </a:cubicBezTo>
                  <a:cubicBezTo>
                    <a:pt x="f118" y="f392"/>
                    <a:pt x="f112" y="f393"/>
                    <a:pt x="f111" y="f393"/>
                  </a:cubicBezTo>
                  <a:cubicBezTo>
                    <a:pt x="f111" y="f393"/>
                    <a:pt x="f111" y="f428"/>
                    <a:pt x="f110" y="f428"/>
                  </a:cubicBezTo>
                  <a:cubicBezTo>
                    <a:pt x="f102" y="f420"/>
                    <a:pt x="f102" y="f420"/>
                    <a:pt x="f102" y="f420"/>
                  </a:cubicBezTo>
                  <a:cubicBezTo>
                    <a:pt x="f102" y="f407"/>
                    <a:pt x="f102" y="f407"/>
                    <a:pt x="f102" y="f407"/>
                  </a:cubicBezTo>
                  <a:cubicBezTo>
                    <a:pt x="f95" y="f407"/>
                    <a:pt x="f95" y="f407"/>
                    <a:pt x="f95" y="f407"/>
                  </a:cubicBezTo>
                  <a:cubicBezTo>
                    <a:pt x="f82" y="f365"/>
                    <a:pt x="f82" y="f365"/>
                    <a:pt x="f82" y="f365"/>
                  </a:cubicBezTo>
                  <a:cubicBezTo>
                    <a:pt x="f73" y="f365"/>
                    <a:pt x="f73" y="f365"/>
                    <a:pt x="f73" y="f365"/>
                  </a:cubicBezTo>
                  <a:cubicBezTo>
                    <a:pt x="f71" y="f413"/>
                    <a:pt x="f71" y="f413"/>
                    <a:pt x="f71" y="f413"/>
                  </a:cubicBezTo>
                  <a:cubicBezTo>
                    <a:pt x="f69" y="f429"/>
                    <a:pt x="f69" y="f429"/>
                    <a:pt x="f69" y="f429"/>
                  </a:cubicBezTo>
                  <a:cubicBezTo>
                    <a:pt x="f430" y="f429"/>
                    <a:pt x="f430" y="f429"/>
                    <a:pt x="f430" y="f429"/>
                  </a:cubicBezTo>
                  <a:cubicBezTo>
                    <a:pt x="f431" y="f245"/>
                    <a:pt x="f431" y="f245"/>
                    <a:pt x="f431" y="f245"/>
                  </a:cubicBezTo>
                  <a:cubicBezTo>
                    <a:pt x="f383" y="f3"/>
                    <a:pt x="f383" y="f3"/>
                    <a:pt x="f383" y="f3"/>
                  </a:cubicBezTo>
                  <a:cubicBezTo>
                    <a:pt x="f380" y="f3"/>
                    <a:pt x="f380" y="f3"/>
                    <a:pt x="f380" y="f3"/>
                  </a:cubicBezTo>
                  <a:cubicBezTo>
                    <a:pt x="f378" y="f3"/>
                    <a:pt x="f378" y="f3"/>
                    <a:pt x="f378" y="f3"/>
                  </a:cubicBezTo>
                  <a:cubicBezTo>
                    <a:pt x="f189" y="f370"/>
                    <a:pt x="f189" y="f370"/>
                    <a:pt x="f189" y="f370"/>
                  </a:cubicBezTo>
                  <a:cubicBezTo>
                    <a:pt x="f172" y="f374"/>
                    <a:pt x="f172" y="f374"/>
                    <a:pt x="f172" y="f374"/>
                  </a:cubicBezTo>
                  <a:cubicBezTo>
                    <a:pt x="f172" y="f380"/>
                    <a:pt x="f172" y="f380"/>
                    <a:pt x="f172" y="f380"/>
                  </a:cubicBezTo>
                  <a:cubicBezTo>
                    <a:pt x="f159" y="f383"/>
                    <a:pt x="f159" y="f383"/>
                    <a:pt x="f159" y="f383"/>
                  </a:cubicBezTo>
                  <a:cubicBezTo>
                    <a:pt x="f432" y="f378"/>
                    <a:pt x="f432" y="f378"/>
                    <a:pt x="f432" y="f378"/>
                  </a:cubicBezTo>
                  <a:cubicBezTo>
                    <a:pt x="f61" y="f392"/>
                    <a:pt x="f61" y="f392"/>
                    <a:pt x="f61" y="f392"/>
                  </a:cubicBezTo>
                  <a:cubicBezTo>
                    <a:pt x="f65" y="f388"/>
                    <a:pt x="f65" y="f388"/>
                    <a:pt x="f65" y="f388"/>
                  </a:cubicBezTo>
                  <a:cubicBezTo>
                    <a:pt x="f6" y="f183"/>
                    <a:pt x="f6" y="f183"/>
                    <a:pt x="f6" y="f183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Freeform 202">
              <a:extLst>
                <a:ext uri="{FF2B5EF4-FFF2-40B4-BE49-F238E27FC236}">
                  <a16:creationId xmlns:a16="http://schemas.microsoft.com/office/drawing/2014/main" id="{85AC973D-B8C9-DE81-1071-9B3DBAD51308}"/>
                </a:ext>
              </a:extLst>
            </p:cNvPr>
            <p:cNvSpPr/>
            <p:nvPr/>
          </p:nvSpPr>
          <p:spPr>
            <a:xfrm>
              <a:off x="10058015" y="2308640"/>
              <a:ext cx="128372" cy="1568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29"/>
                <a:gd name="f8" fmla="val 94"/>
                <a:gd name="f9" fmla="val 54"/>
                <a:gd name="f10" fmla="val 51"/>
                <a:gd name="f11" fmla="val 89"/>
                <a:gd name="f12" fmla="val 76"/>
                <a:gd name="f13" fmla="val 37"/>
                <a:gd name="f14" fmla="val 66"/>
                <a:gd name="f15" fmla="val 60"/>
                <a:gd name="f16" fmla="val 30"/>
                <a:gd name="f17" fmla="val 59"/>
                <a:gd name="f18" fmla="val 20"/>
                <a:gd name="f19" fmla="val 47"/>
                <a:gd name="f20" fmla="val 4"/>
                <a:gd name="f21" fmla="val 15"/>
                <a:gd name="f22" fmla="val 16"/>
                <a:gd name="f23" fmla="val 29"/>
                <a:gd name="f24" fmla="val 109"/>
                <a:gd name="f25" fmla="val 23"/>
                <a:gd name="f26" fmla="val 114"/>
                <a:gd name="f27" fmla="val 119"/>
                <a:gd name="f28" fmla="val 127"/>
                <a:gd name="f29" fmla="val 28"/>
                <a:gd name="f30" fmla="val 128"/>
                <a:gd name="f31" fmla="val 31"/>
                <a:gd name="f32" fmla="val 33"/>
                <a:gd name="f33" fmla="val 34"/>
                <a:gd name="f34" fmla="val 36"/>
                <a:gd name="f35" fmla="val 39"/>
                <a:gd name="f36" fmla="val 126"/>
                <a:gd name="f37" fmla="val 40"/>
                <a:gd name="f38" fmla="val 125"/>
                <a:gd name="f39" fmla="val 41"/>
                <a:gd name="f40" fmla="val 124"/>
                <a:gd name="f41" fmla="val 43"/>
                <a:gd name="f42" fmla="val 123"/>
                <a:gd name="f43" fmla="val 44"/>
                <a:gd name="f44" fmla="val 46"/>
                <a:gd name="f45" fmla="val 122"/>
                <a:gd name="f46" fmla="val 48"/>
                <a:gd name="f47" fmla="val 49"/>
                <a:gd name="f48" fmla="val 118"/>
                <a:gd name="f49" fmla="val 50"/>
                <a:gd name="f50" fmla="val 117"/>
                <a:gd name="f51" fmla="val 53"/>
                <a:gd name="f52" fmla="val 116"/>
                <a:gd name="f53" fmla="val 115"/>
                <a:gd name="f54" fmla="val 55"/>
                <a:gd name="f55" fmla="val 57"/>
                <a:gd name="f56" fmla="val 112"/>
                <a:gd name="f57" fmla="val 58"/>
                <a:gd name="f58" fmla="val 111"/>
                <a:gd name="f59" fmla="val 63"/>
                <a:gd name="f60" fmla="val 108"/>
                <a:gd name="f61" fmla="val 65"/>
                <a:gd name="f62" fmla="val 107"/>
                <a:gd name="f63" fmla="val 69"/>
                <a:gd name="f64" fmla="val 70"/>
                <a:gd name="f65" fmla="val 71"/>
                <a:gd name="f66" fmla="val 73"/>
                <a:gd name="f67" fmla="val 105"/>
                <a:gd name="f68" fmla="val 104"/>
                <a:gd name="f69" fmla="val 74"/>
                <a:gd name="f70" fmla="val 103"/>
                <a:gd name="f71" fmla="val 100"/>
                <a:gd name="f72" fmla="val 99"/>
                <a:gd name="f73" fmla="val 98"/>
                <a:gd name="f74" fmla="val 72"/>
                <a:gd name="f75" fmla="val 97"/>
                <a:gd name="f76" fmla="val 96"/>
                <a:gd name="f77" fmla="val 93"/>
                <a:gd name="f78" fmla="val 90"/>
                <a:gd name="f79" fmla="val 88"/>
                <a:gd name="f80" fmla="val 86"/>
                <a:gd name="f81" fmla="val 85"/>
                <a:gd name="f82" fmla="val 84"/>
                <a:gd name="f83" fmla="val 82"/>
                <a:gd name="f84" fmla="val 81"/>
                <a:gd name="f85" fmla="val 80"/>
                <a:gd name="f86" fmla="val 78"/>
                <a:gd name="f87" fmla="val 77"/>
                <a:gd name="f88" fmla="val 68"/>
                <a:gd name="f89" fmla="val 67"/>
                <a:gd name="f90" fmla="val 75"/>
                <a:gd name="f91" fmla="val 61"/>
                <a:gd name="f92" fmla="val 56"/>
                <a:gd name="f93" fmla="val 62"/>
                <a:gd name="f94" fmla="val 52"/>
                <a:gd name="f95" fmla="val 64"/>
                <a:gd name="f96" fmla="val 45"/>
                <a:gd name="f97" fmla="val 42"/>
                <a:gd name="f98" fmla="val 83"/>
                <a:gd name="f99" fmla="val 79"/>
                <a:gd name="f100" fmla="val 87"/>
                <a:gd name="f101" fmla="val 91"/>
                <a:gd name="f102" fmla="val 92"/>
                <a:gd name="f103" fmla="val 95"/>
                <a:gd name="f104" fmla="val 102"/>
                <a:gd name="f105" fmla="val 101"/>
                <a:gd name="f106" fmla="+- 0 0 -90"/>
                <a:gd name="f107" fmla="*/ f3 1 106"/>
                <a:gd name="f108" fmla="*/ f4 1 129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06"/>
                <a:gd name="f117" fmla="*/ f113 1 129"/>
                <a:gd name="f118" fmla="*/ 94 f114 1"/>
                <a:gd name="f119" fmla="*/ 51 f113 1"/>
                <a:gd name="f120" fmla="*/ 76 f114 1"/>
                <a:gd name="f121" fmla="*/ 37 f113 1"/>
                <a:gd name="f122" fmla="*/ 60 f114 1"/>
                <a:gd name="f123" fmla="*/ 30 f113 1"/>
                <a:gd name="f124" fmla="*/ 51 f114 1"/>
                <a:gd name="f125" fmla="*/ 20 f113 1"/>
                <a:gd name="f126" fmla="*/ 4 f114 1"/>
                <a:gd name="f127" fmla="*/ 15 f113 1"/>
                <a:gd name="f128" fmla="*/ 0 f114 1"/>
                <a:gd name="f129" fmla="*/ 16 f113 1"/>
                <a:gd name="f130" fmla="*/ 29 f114 1"/>
                <a:gd name="f131" fmla="*/ 109 f113 1"/>
                <a:gd name="f132" fmla="*/ 119 f113 1"/>
                <a:gd name="f133" fmla="*/ 28 f114 1"/>
                <a:gd name="f134" fmla="*/ 129 f113 1"/>
                <a:gd name="f135" fmla="*/ 34 f114 1"/>
                <a:gd name="f136" fmla="*/ 128 f113 1"/>
                <a:gd name="f137" fmla="*/ 44 f114 1"/>
                <a:gd name="f138" fmla="*/ 123 f113 1"/>
                <a:gd name="f139" fmla="*/ 54 f114 1"/>
                <a:gd name="f140" fmla="*/ 115 f113 1"/>
                <a:gd name="f141" fmla="*/ 65 f114 1"/>
                <a:gd name="f142" fmla="*/ 108 f113 1"/>
                <a:gd name="f143" fmla="*/ 73 f114 1"/>
                <a:gd name="f144" fmla="*/ 104 f113 1"/>
                <a:gd name="f145" fmla="*/ 72 f114 1"/>
                <a:gd name="f146" fmla="*/ 96 f113 1"/>
                <a:gd name="f147" fmla="*/ 89 f113 1"/>
                <a:gd name="f148" fmla="*/ 74 f114 1"/>
                <a:gd name="f149" fmla="*/ 81 f113 1"/>
                <a:gd name="f150" fmla="*/ 67 f114 1"/>
                <a:gd name="f151" fmla="*/ 75 f113 1"/>
                <a:gd name="f152" fmla="*/ 68 f114 1"/>
                <a:gd name="f153" fmla="*/ 69 f113 1"/>
                <a:gd name="f154" fmla="*/ 61 f113 1"/>
                <a:gd name="f155" fmla="*/ 63 f114 1"/>
                <a:gd name="f156" fmla="*/ 56 f113 1"/>
                <a:gd name="f157" fmla="*/ 59 f114 1"/>
                <a:gd name="f158" fmla="*/ 54 f113 1"/>
                <a:gd name="f159" fmla="*/ 69 f114 1"/>
                <a:gd name="f160" fmla="*/ 50 f113 1"/>
                <a:gd name="f161" fmla="*/ 44 f113 1"/>
                <a:gd name="f162" fmla="*/ 42 f113 1"/>
                <a:gd name="f163" fmla="*/ 78 f114 1"/>
                <a:gd name="f164" fmla="*/ 40 f113 1"/>
                <a:gd name="f165" fmla="*/ 77 f114 1"/>
                <a:gd name="f166" fmla="*/ 46 f113 1"/>
                <a:gd name="f167" fmla="*/ 82 f114 1"/>
                <a:gd name="f168" fmla="*/ 85 f114 1"/>
                <a:gd name="f169" fmla="*/ 65 f113 1"/>
                <a:gd name="f170" fmla="*/ 83 f114 1"/>
                <a:gd name="f171" fmla="*/ 72 f113 1"/>
                <a:gd name="f172" fmla="*/ 84 f114 1"/>
                <a:gd name="f173" fmla="*/ 79 f113 1"/>
                <a:gd name="f174" fmla="*/ 84 f113 1"/>
                <a:gd name="f175" fmla="*/ 89 f114 1"/>
                <a:gd name="f176" fmla="*/ 80 f113 1"/>
                <a:gd name="f177" fmla="*/ 71 f113 1"/>
                <a:gd name="f178" fmla="*/ 92 f114 1"/>
                <a:gd name="f179" fmla="*/ 64 f113 1"/>
                <a:gd name="f180" fmla="*/ 88 f114 1"/>
                <a:gd name="f181" fmla="*/ 58 f113 1"/>
                <a:gd name="f182" fmla="*/ 55 f113 1"/>
                <a:gd name="f183" fmla="*/ 95 f114 1"/>
                <a:gd name="f184" fmla="*/ 63 f113 1"/>
                <a:gd name="f185" fmla="*/ 98 f114 1"/>
                <a:gd name="f186" fmla="*/ 70 f113 1"/>
                <a:gd name="f187" fmla="*/ 102 f114 1"/>
                <a:gd name="f188" fmla="*/ 77 f113 1"/>
                <a:gd name="f189" fmla="*/ 82 f113 1"/>
                <a:gd name="f190" fmla="*/ 106 f114 1"/>
                <a:gd name="f191" fmla="*/ 78 f113 1"/>
                <a:gd name="f192" fmla="+- f115 0 f1"/>
                <a:gd name="f193" fmla="*/ f118 1 106"/>
                <a:gd name="f194" fmla="*/ f119 1 129"/>
                <a:gd name="f195" fmla="*/ f120 1 106"/>
                <a:gd name="f196" fmla="*/ f121 1 129"/>
                <a:gd name="f197" fmla="*/ f122 1 106"/>
                <a:gd name="f198" fmla="*/ f123 1 129"/>
                <a:gd name="f199" fmla="*/ f124 1 106"/>
                <a:gd name="f200" fmla="*/ f125 1 129"/>
                <a:gd name="f201" fmla="*/ f126 1 106"/>
                <a:gd name="f202" fmla="*/ f127 1 129"/>
                <a:gd name="f203" fmla="*/ f128 1 106"/>
                <a:gd name="f204" fmla="*/ f129 1 129"/>
                <a:gd name="f205" fmla="*/ f130 1 106"/>
                <a:gd name="f206" fmla="*/ f131 1 129"/>
                <a:gd name="f207" fmla="*/ f132 1 129"/>
                <a:gd name="f208" fmla="*/ f133 1 106"/>
                <a:gd name="f209" fmla="*/ f134 1 129"/>
                <a:gd name="f210" fmla="*/ f135 1 106"/>
                <a:gd name="f211" fmla="*/ f136 1 129"/>
                <a:gd name="f212" fmla="*/ f137 1 106"/>
                <a:gd name="f213" fmla="*/ f138 1 129"/>
                <a:gd name="f214" fmla="*/ f139 1 106"/>
                <a:gd name="f215" fmla="*/ f140 1 129"/>
                <a:gd name="f216" fmla="*/ f141 1 106"/>
                <a:gd name="f217" fmla="*/ f142 1 129"/>
                <a:gd name="f218" fmla="*/ f143 1 106"/>
                <a:gd name="f219" fmla="*/ f144 1 129"/>
                <a:gd name="f220" fmla="*/ f145 1 106"/>
                <a:gd name="f221" fmla="*/ f146 1 129"/>
                <a:gd name="f222" fmla="*/ f147 1 129"/>
                <a:gd name="f223" fmla="*/ f148 1 106"/>
                <a:gd name="f224" fmla="*/ f149 1 129"/>
                <a:gd name="f225" fmla="*/ f150 1 106"/>
                <a:gd name="f226" fmla="*/ f151 1 129"/>
                <a:gd name="f227" fmla="*/ f152 1 106"/>
                <a:gd name="f228" fmla="*/ f153 1 129"/>
                <a:gd name="f229" fmla="*/ f154 1 129"/>
                <a:gd name="f230" fmla="*/ f155 1 106"/>
                <a:gd name="f231" fmla="*/ f156 1 129"/>
                <a:gd name="f232" fmla="*/ f157 1 106"/>
                <a:gd name="f233" fmla="*/ f158 1 129"/>
                <a:gd name="f234" fmla="*/ f159 1 106"/>
                <a:gd name="f235" fmla="*/ f160 1 129"/>
                <a:gd name="f236" fmla="*/ f161 1 129"/>
                <a:gd name="f237" fmla="*/ f162 1 129"/>
                <a:gd name="f238" fmla="*/ f163 1 106"/>
                <a:gd name="f239" fmla="*/ f164 1 129"/>
                <a:gd name="f240" fmla="*/ f165 1 106"/>
                <a:gd name="f241" fmla="*/ f166 1 129"/>
                <a:gd name="f242" fmla="*/ f167 1 106"/>
                <a:gd name="f243" fmla="*/ f168 1 106"/>
                <a:gd name="f244" fmla="*/ f169 1 129"/>
                <a:gd name="f245" fmla="*/ f170 1 106"/>
                <a:gd name="f246" fmla="*/ f171 1 129"/>
                <a:gd name="f247" fmla="*/ f172 1 106"/>
                <a:gd name="f248" fmla="*/ f173 1 129"/>
                <a:gd name="f249" fmla="*/ f174 1 129"/>
                <a:gd name="f250" fmla="*/ f175 1 106"/>
                <a:gd name="f251" fmla="*/ f176 1 129"/>
                <a:gd name="f252" fmla="*/ f177 1 129"/>
                <a:gd name="f253" fmla="*/ f178 1 106"/>
                <a:gd name="f254" fmla="*/ f179 1 129"/>
                <a:gd name="f255" fmla="*/ f180 1 106"/>
                <a:gd name="f256" fmla="*/ f181 1 129"/>
                <a:gd name="f257" fmla="*/ f182 1 129"/>
                <a:gd name="f258" fmla="*/ f183 1 106"/>
                <a:gd name="f259" fmla="*/ f184 1 129"/>
                <a:gd name="f260" fmla="*/ f185 1 106"/>
                <a:gd name="f261" fmla="*/ f186 1 129"/>
                <a:gd name="f262" fmla="*/ f187 1 106"/>
                <a:gd name="f263" fmla="*/ f188 1 129"/>
                <a:gd name="f264" fmla="*/ f189 1 129"/>
                <a:gd name="f265" fmla="*/ f190 1 106"/>
                <a:gd name="f266" fmla="*/ f191 1 129"/>
                <a:gd name="f267" fmla="*/ 0 1 f116"/>
                <a:gd name="f268" fmla="*/ f110 1 f116"/>
                <a:gd name="f269" fmla="*/ 0 1 f117"/>
                <a:gd name="f270" fmla="*/ f111 1 f117"/>
                <a:gd name="f271" fmla="*/ f193 1 f116"/>
                <a:gd name="f272" fmla="*/ f194 1 f117"/>
                <a:gd name="f273" fmla="*/ f195 1 f116"/>
                <a:gd name="f274" fmla="*/ f196 1 f117"/>
                <a:gd name="f275" fmla="*/ f197 1 f116"/>
                <a:gd name="f276" fmla="*/ f198 1 f117"/>
                <a:gd name="f277" fmla="*/ f199 1 f116"/>
                <a:gd name="f278" fmla="*/ f200 1 f117"/>
                <a:gd name="f279" fmla="*/ f201 1 f116"/>
                <a:gd name="f280" fmla="*/ f202 1 f117"/>
                <a:gd name="f281" fmla="*/ f203 1 f116"/>
                <a:gd name="f282" fmla="*/ f204 1 f117"/>
                <a:gd name="f283" fmla="*/ f205 1 f116"/>
                <a:gd name="f284" fmla="*/ f206 1 f117"/>
                <a:gd name="f285" fmla="*/ f207 1 f117"/>
                <a:gd name="f286" fmla="*/ f208 1 f116"/>
                <a:gd name="f287" fmla="*/ f209 1 f117"/>
                <a:gd name="f288" fmla="*/ f210 1 f116"/>
                <a:gd name="f289" fmla="*/ f211 1 f117"/>
                <a:gd name="f290" fmla="*/ f212 1 f116"/>
                <a:gd name="f291" fmla="*/ f213 1 f117"/>
                <a:gd name="f292" fmla="*/ f214 1 f116"/>
                <a:gd name="f293" fmla="*/ f215 1 f117"/>
                <a:gd name="f294" fmla="*/ f216 1 f116"/>
                <a:gd name="f295" fmla="*/ f217 1 f117"/>
                <a:gd name="f296" fmla="*/ f218 1 f116"/>
                <a:gd name="f297" fmla="*/ f219 1 f117"/>
                <a:gd name="f298" fmla="*/ f220 1 f116"/>
                <a:gd name="f299" fmla="*/ f221 1 f117"/>
                <a:gd name="f300" fmla="*/ f222 1 f117"/>
                <a:gd name="f301" fmla="*/ f223 1 f116"/>
                <a:gd name="f302" fmla="*/ f224 1 f117"/>
                <a:gd name="f303" fmla="*/ f225 1 f116"/>
                <a:gd name="f304" fmla="*/ f226 1 f117"/>
                <a:gd name="f305" fmla="*/ f227 1 f116"/>
                <a:gd name="f306" fmla="*/ f228 1 f117"/>
                <a:gd name="f307" fmla="*/ f229 1 f117"/>
                <a:gd name="f308" fmla="*/ f230 1 f116"/>
                <a:gd name="f309" fmla="*/ f231 1 f117"/>
                <a:gd name="f310" fmla="*/ f232 1 f116"/>
                <a:gd name="f311" fmla="*/ f233 1 f117"/>
                <a:gd name="f312" fmla="*/ f234 1 f116"/>
                <a:gd name="f313" fmla="*/ f235 1 f117"/>
                <a:gd name="f314" fmla="*/ f236 1 f117"/>
                <a:gd name="f315" fmla="*/ f237 1 f117"/>
                <a:gd name="f316" fmla="*/ f238 1 f116"/>
                <a:gd name="f317" fmla="*/ f239 1 f117"/>
                <a:gd name="f318" fmla="*/ f240 1 f116"/>
                <a:gd name="f319" fmla="*/ f241 1 f117"/>
                <a:gd name="f320" fmla="*/ f242 1 f116"/>
                <a:gd name="f321" fmla="*/ f243 1 f116"/>
                <a:gd name="f322" fmla="*/ f244 1 f117"/>
                <a:gd name="f323" fmla="*/ f245 1 f116"/>
                <a:gd name="f324" fmla="*/ f246 1 f117"/>
                <a:gd name="f325" fmla="*/ f247 1 f116"/>
                <a:gd name="f326" fmla="*/ f248 1 f117"/>
                <a:gd name="f327" fmla="*/ f249 1 f117"/>
                <a:gd name="f328" fmla="*/ f250 1 f116"/>
                <a:gd name="f329" fmla="*/ f251 1 f117"/>
                <a:gd name="f330" fmla="*/ f252 1 f117"/>
                <a:gd name="f331" fmla="*/ f253 1 f116"/>
                <a:gd name="f332" fmla="*/ f254 1 f117"/>
                <a:gd name="f333" fmla="*/ f255 1 f116"/>
                <a:gd name="f334" fmla="*/ f256 1 f117"/>
                <a:gd name="f335" fmla="*/ f257 1 f117"/>
                <a:gd name="f336" fmla="*/ f258 1 f116"/>
                <a:gd name="f337" fmla="*/ f259 1 f117"/>
                <a:gd name="f338" fmla="*/ f260 1 f116"/>
                <a:gd name="f339" fmla="*/ f261 1 f117"/>
                <a:gd name="f340" fmla="*/ f262 1 f116"/>
                <a:gd name="f341" fmla="*/ f263 1 f117"/>
                <a:gd name="f342" fmla="*/ f264 1 f117"/>
                <a:gd name="f343" fmla="*/ f265 1 f116"/>
                <a:gd name="f344" fmla="*/ f266 1 f117"/>
                <a:gd name="f345" fmla="*/ f267 f107 1"/>
                <a:gd name="f346" fmla="*/ f268 f107 1"/>
                <a:gd name="f347" fmla="*/ f270 f108 1"/>
                <a:gd name="f348" fmla="*/ f269 f108 1"/>
                <a:gd name="f349" fmla="*/ f271 f107 1"/>
                <a:gd name="f350" fmla="*/ f272 f108 1"/>
                <a:gd name="f351" fmla="*/ f273 f107 1"/>
                <a:gd name="f352" fmla="*/ f274 f108 1"/>
                <a:gd name="f353" fmla="*/ f275 f107 1"/>
                <a:gd name="f354" fmla="*/ f276 f108 1"/>
                <a:gd name="f355" fmla="*/ f277 f107 1"/>
                <a:gd name="f356" fmla="*/ f278 f108 1"/>
                <a:gd name="f357" fmla="*/ f279 f107 1"/>
                <a:gd name="f358" fmla="*/ f280 f108 1"/>
                <a:gd name="f359" fmla="*/ f281 f107 1"/>
                <a:gd name="f360" fmla="*/ f282 f108 1"/>
                <a:gd name="f361" fmla="*/ f283 f107 1"/>
                <a:gd name="f362" fmla="*/ f284 f108 1"/>
                <a:gd name="f363" fmla="*/ f285 f108 1"/>
                <a:gd name="f364" fmla="*/ f286 f107 1"/>
                <a:gd name="f365" fmla="*/ f287 f108 1"/>
                <a:gd name="f366" fmla="*/ f288 f107 1"/>
                <a:gd name="f367" fmla="*/ f289 f108 1"/>
                <a:gd name="f368" fmla="*/ f290 f107 1"/>
                <a:gd name="f369" fmla="*/ f291 f108 1"/>
                <a:gd name="f370" fmla="*/ f292 f107 1"/>
                <a:gd name="f371" fmla="*/ f293 f108 1"/>
                <a:gd name="f372" fmla="*/ f294 f107 1"/>
                <a:gd name="f373" fmla="*/ f295 f108 1"/>
                <a:gd name="f374" fmla="*/ f296 f107 1"/>
                <a:gd name="f375" fmla="*/ f297 f108 1"/>
                <a:gd name="f376" fmla="*/ f298 f107 1"/>
                <a:gd name="f377" fmla="*/ f299 f108 1"/>
                <a:gd name="f378" fmla="*/ f300 f108 1"/>
                <a:gd name="f379" fmla="*/ f301 f107 1"/>
                <a:gd name="f380" fmla="*/ f302 f108 1"/>
                <a:gd name="f381" fmla="*/ f303 f107 1"/>
                <a:gd name="f382" fmla="*/ f304 f108 1"/>
                <a:gd name="f383" fmla="*/ f305 f107 1"/>
                <a:gd name="f384" fmla="*/ f306 f108 1"/>
                <a:gd name="f385" fmla="*/ f307 f108 1"/>
                <a:gd name="f386" fmla="*/ f308 f107 1"/>
                <a:gd name="f387" fmla="*/ f309 f108 1"/>
                <a:gd name="f388" fmla="*/ f310 f107 1"/>
                <a:gd name="f389" fmla="*/ f311 f108 1"/>
                <a:gd name="f390" fmla="*/ f312 f107 1"/>
                <a:gd name="f391" fmla="*/ f313 f108 1"/>
                <a:gd name="f392" fmla="*/ f314 f108 1"/>
                <a:gd name="f393" fmla="*/ f315 f108 1"/>
                <a:gd name="f394" fmla="*/ f316 f107 1"/>
                <a:gd name="f395" fmla="*/ f317 f108 1"/>
                <a:gd name="f396" fmla="*/ f318 f107 1"/>
                <a:gd name="f397" fmla="*/ f319 f108 1"/>
                <a:gd name="f398" fmla="*/ f320 f107 1"/>
                <a:gd name="f399" fmla="*/ f321 f107 1"/>
                <a:gd name="f400" fmla="*/ f322 f108 1"/>
                <a:gd name="f401" fmla="*/ f323 f107 1"/>
                <a:gd name="f402" fmla="*/ f324 f108 1"/>
                <a:gd name="f403" fmla="*/ f325 f107 1"/>
                <a:gd name="f404" fmla="*/ f326 f108 1"/>
                <a:gd name="f405" fmla="*/ f327 f108 1"/>
                <a:gd name="f406" fmla="*/ f328 f107 1"/>
                <a:gd name="f407" fmla="*/ f329 f108 1"/>
                <a:gd name="f408" fmla="*/ f330 f108 1"/>
                <a:gd name="f409" fmla="*/ f331 f107 1"/>
                <a:gd name="f410" fmla="*/ f332 f108 1"/>
                <a:gd name="f411" fmla="*/ f333 f107 1"/>
                <a:gd name="f412" fmla="*/ f334 f108 1"/>
                <a:gd name="f413" fmla="*/ f335 f108 1"/>
                <a:gd name="f414" fmla="*/ f336 f107 1"/>
                <a:gd name="f415" fmla="*/ f337 f108 1"/>
                <a:gd name="f416" fmla="*/ f338 f107 1"/>
                <a:gd name="f417" fmla="*/ f339 f108 1"/>
                <a:gd name="f418" fmla="*/ f340 f107 1"/>
                <a:gd name="f419" fmla="*/ f341 f108 1"/>
                <a:gd name="f420" fmla="*/ f342 f108 1"/>
                <a:gd name="f421" fmla="*/ f343 f107 1"/>
                <a:gd name="f422" fmla="*/ f34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349" y="f350"/>
                </a:cxn>
                <a:cxn ang="f192">
                  <a:pos x="f351" y="f352"/>
                </a:cxn>
                <a:cxn ang="f192">
                  <a:pos x="f353" y="f354"/>
                </a:cxn>
                <a:cxn ang="f192">
                  <a:pos x="f355" y="f356"/>
                </a:cxn>
                <a:cxn ang="f192">
                  <a:pos x="f357" y="f358"/>
                </a:cxn>
                <a:cxn ang="f192">
                  <a:pos x="f359" y="f360"/>
                </a:cxn>
                <a:cxn ang="f192">
                  <a:pos x="f361" y="f362"/>
                </a:cxn>
                <a:cxn ang="f192">
                  <a:pos x="f361" y="f363"/>
                </a:cxn>
                <a:cxn ang="f192">
                  <a:pos x="f364" y="f365"/>
                </a:cxn>
                <a:cxn ang="f192">
                  <a:pos x="f366" y="f367"/>
                </a:cxn>
                <a:cxn ang="f192">
                  <a:pos x="f368" y="f369"/>
                </a:cxn>
                <a:cxn ang="f192">
                  <a:pos x="f370" y="f371"/>
                </a:cxn>
                <a:cxn ang="f192">
                  <a:pos x="f372" y="f373"/>
                </a:cxn>
                <a:cxn ang="f192">
                  <a:pos x="f374" y="f375"/>
                </a:cxn>
                <a:cxn ang="f192">
                  <a:pos x="f376" y="f377"/>
                </a:cxn>
                <a:cxn ang="f192">
                  <a:pos x="f376" y="f378"/>
                </a:cxn>
                <a:cxn ang="f192">
                  <a:pos x="f379" y="f380"/>
                </a:cxn>
                <a:cxn ang="f192">
                  <a:pos x="f381" y="f382"/>
                </a:cxn>
                <a:cxn ang="f192">
                  <a:pos x="f383" y="f384"/>
                </a:cxn>
                <a:cxn ang="f192">
                  <a:pos x="f383" y="f385"/>
                </a:cxn>
                <a:cxn ang="f192">
                  <a:pos x="f386" y="f387"/>
                </a:cxn>
                <a:cxn ang="f192">
                  <a:pos x="f388" y="f389"/>
                </a:cxn>
                <a:cxn ang="f192">
                  <a:pos x="f372" y="f350"/>
                </a:cxn>
                <a:cxn ang="f192">
                  <a:pos x="f390" y="f391"/>
                </a:cxn>
                <a:cxn ang="f192">
                  <a:pos x="f383" y="f392"/>
                </a:cxn>
                <a:cxn ang="f192">
                  <a:pos x="f374" y="f393"/>
                </a:cxn>
                <a:cxn ang="f192">
                  <a:pos x="f394" y="f395"/>
                </a:cxn>
                <a:cxn ang="f192">
                  <a:pos x="f396" y="f397"/>
                </a:cxn>
                <a:cxn ang="f192">
                  <a:pos x="f398" y="f391"/>
                </a:cxn>
                <a:cxn ang="f192">
                  <a:pos x="f399" y="f389"/>
                </a:cxn>
                <a:cxn ang="f192">
                  <a:pos x="f399" y="f400"/>
                </a:cxn>
                <a:cxn ang="f192">
                  <a:pos x="f401" y="f402"/>
                </a:cxn>
                <a:cxn ang="f192">
                  <a:pos x="f403" y="f404"/>
                </a:cxn>
                <a:cxn ang="f192">
                  <a:pos x="f403" y="f405"/>
                </a:cxn>
                <a:cxn ang="f192">
                  <a:pos x="f401" y="f378"/>
                </a:cxn>
                <a:cxn ang="f192">
                  <a:pos x="f406" y="f407"/>
                </a:cxn>
                <a:cxn ang="f192">
                  <a:pos x="f349" y="f404"/>
                </a:cxn>
                <a:cxn ang="f192">
                  <a:pos x="f349" y="f408"/>
                </a:cxn>
                <a:cxn ang="f192">
                  <a:pos x="f409" y="f410"/>
                </a:cxn>
                <a:cxn ang="f192">
                  <a:pos x="f411" y="f412"/>
                </a:cxn>
                <a:cxn ang="f192">
                  <a:pos x="f409" y="f413"/>
                </a:cxn>
                <a:cxn ang="f192">
                  <a:pos x="f414" y="f415"/>
                </a:cxn>
                <a:cxn ang="f192">
                  <a:pos x="f416" y="f417"/>
                </a:cxn>
                <a:cxn ang="f192">
                  <a:pos x="f418" y="f419"/>
                </a:cxn>
                <a:cxn ang="f192">
                  <a:pos x="f418" y="f420"/>
                </a:cxn>
                <a:cxn ang="f192">
                  <a:pos x="f421" y="f422"/>
                </a:cxn>
              </a:cxnLst>
              <a:rect l="f345" t="f348" r="f346" b="f347"/>
              <a:pathLst>
                <a:path w="106" h="129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11" y="f10"/>
                    <a:pt x="f11" y="f10"/>
                    <a:pt x="f11" y="f10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9" y="f5"/>
                    <a:pt x="f19" y="f5"/>
                    <a:pt x="f19" y="f5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21" y="f17"/>
                    <a:pt x="f21" y="f17"/>
                    <a:pt x="f21" y="f17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3" y="f27"/>
                    <a:pt x="f23" y="f27"/>
                    <a:pt x="f23" y="f27"/>
                  </a:cubicBezTo>
                  <a:cubicBezTo>
                    <a:pt x="f23" y="f28"/>
                    <a:pt x="f23" y="f28"/>
                    <a:pt x="f23" y="f28"/>
                  </a:cubicBezTo>
                  <a:cubicBezTo>
                    <a:pt x="f29" y="f7"/>
                    <a:pt x="f29" y="f7"/>
                    <a:pt x="f29" y="f7"/>
                  </a:cubicBezTo>
                  <a:cubicBezTo>
                    <a:pt x="f29" y="f30"/>
                    <a:pt x="f23" y="f30"/>
                    <a:pt x="f16" y="f30"/>
                  </a:cubicBezTo>
                  <a:cubicBezTo>
                    <a:pt x="f31" y="f30"/>
                    <a:pt x="f32" y="f30"/>
                    <a:pt x="f33" y="f30"/>
                  </a:cubicBezTo>
                  <a:cubicBezTo>
                    <a:pt x="f34" y="f28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5"/>
                    <a:pt x="f46" y="f27"/>
                    <a:pt x="f47" y="f48"/>
                  </a:cubicBezTo>
                  <a:cubicBezTo>
                    <a:pt x="f49" y="f50"/>
                    <a:pt x="f51" y="f52"/>
                    <a:pt x="f9" y="f53"/>
                  </a:cubicBezTo>
                  <a:cubicBezTo>
                    <a:pt x="f54" y="f26"/>
                    <a:pt x="f55" y="f56"/>
                    <a:pt x="f57" y="f56"/>
                  </a:cubicBezTo>
                  <a:cubicBezTo>
                    <a:pt x="f15" y="f58"/>
                    <a:pt x="f59" y="f60"/>
                    <a:pt x="f61" y="f60"/>
                  </a:cubicBezTo>
                  <a:cubicBezTo>
                    <a:pt x="f14" y="f62"/>
                    <a:pt x="f63" y="f62"/>
                    <a:pt x="f64" y="f62"/>
                  </a:cubicBezTo>
                  <a:cubicBezTo>
                    <a:pt x="f65" y="f6"/>
                    <a:pt x="f66" y="f67"/>
                    <a:pt x="f66" y="f68"/>
                  </a:cubicBezTo>
                  <a:cubicBezTo>
                    <a:pt x="f69" y="f70"/>
                    <a:pt x="f69" y="f71"/>
                    <a:pt x="f69" y="f72"/>
                  </a:cubicBezTo>
                  <a:cubicBezTo>
                    <a:pt x="f69" y="f73"/>
                    <a:pt x="f74" y="f75"/>
                    <a:pt x="f74" y="f76"/>
                  </a:cubicBezTo>
                  <a:cubicBezTo>
                    <a:pt x="f65" y="f76"/>
                    <a:pt x="f66" y="f8"/>
                    <a:pt x="f66" y="f8"/>
                  </a:cubicBezTo>
                  <a:cubicBezTo>
                    <a:pt x="f66" y="f77"/>
                    <a:pt x="f74" y="f78"/>
                    <a:pt x="f74" y="f11"/>
                  </a:cubicBezTo>
                  <a:cubicBezTo>
                    <a:pt x="f74" y="f79"/>
                    <a:pt x="f66" y="f80"/>
                    <a:pt x="f69" y="f81"/>
                  </a:cubicBezTo>
                  <a:cubicBezTo>
                    <a:pt x="f69" y="f82"/>
                    <a:pt x="f69" y="f83"/>
                    <a:pt x="f69" y="f84"/>
                  </a:cubicBezTo>
                  <a:cubicBezTo>
                    <a:pt x="f66" y="f85"/>
                    <a:pt x="f74" y="f86"/>
                    <a:pt x="f65" y="f87"/>
                  </a:cubicBezTo>
                  <a:cubicBezTo>
                    <a:pt x="f64" y="f12"/>
                    <a:pt x="f88" y="f12"/>
                    <a:pt x="f89" y="f90"/>
                  </a:cubicBezTo>
                  <a:cubicBezTo>
                    <a:pt x="f89" y="f69"/>
                    <a:pt x="f61" y="f66"/>
                    <a:pt x="f61" y="f74"/>
                  </a:cubicBezTo>
                  <a:cubicBezTo>
                    <a:pt x="f14" y="f65"/>
                    <a:pt x="f88" y="f64"/>
                    <a:pt x="f88" y="f63"/>
                  </a:cubicBezTo>
                  <a:cubicBezTo>
                    <a:pt x="f63" y="f63"/>
                    <a:pt x="f64" y="f89"/>
                    <a:pt x="f64" y="f14"/>
                  </a:cubicBezTo>
                  <a:cubicBezTo>
                    <a:pt x="f64" y="f61"/>
                    <a:pt x="f63" y="f59"/>
                    <a:pt x="f88" y="f91"/>
                  </a:cubicBezTo>
                  <a:cubicBezTo>
                    <a:pt x="f88" y="f15"/>
                    <a:pt x="f14" y="f57"/>
                    <a:pt x="f14" y="f55"/>
                  </a:cubicBezTo>
                  <a:cubicBezTo>
                    <a:pt x="f61" y="f55"/>
                    <a:pt x="f59" y="f92"/>
                    <a:pt x="f59" y="f92"/>
                  </a:cubicBezTo>
                  <a:cubicBezTo>
                    <a:pt x="f93" y="f92"/>
                    <a:pt x="f91" y="f55"/>
                    <a:pt x="f15" y="f92"/>
                  </a:cubicBezTo>
                  <a:cubicBezTo>
                    <a:pt x="f15" y="f92"/>
                    <a:pt x="f17" y="f54"/>
                    <a:pt x="f17" y="f9"/>
                  </a:cubicBezTo>
                  <a:cubicBezTo>
                    <a:pt x="f17" y="f51"/>
                    <a:pt x="f91" y="f94"/>
                    <a:pt x="f93" y="f10"/>
                  </a:cubicBezTo>
                  <a:cubicBezTo>
                    <a:pt x="f93" y="f10"/>
                    <a:pt x="f95" y="f49"/>
                    <a:pt x="f61" y="f10"/>
                  </a:cubicBezTo>
                  <a:cubicBezTo>
                    <a:pt x="f14" y="f10"/>
                    <a:pt x="f89" y="f94"/>
                    <a:pt x="f89" y="f94"/>
                  </a:cubicBezTo>
                  <a:cubicBezTo>
                    <a:pt x="f88" y="f94"/>
                    <a:pt x="f63" y="f10"/>
                    <a:pt x="f63" y="f49"/>
                  </a:cubicBezTo>
                  <a:cubicBezTo>
                    <a:pt x="f64" y="f49"/>
                    <a:pt x="f64" y="f46"/>
                    <a:pt x="f64" y="f19"/>
                  </a:cubicBezTo>
                  <a:cubicBezTo>
                    <a:pt x="f64" y="f44"/>
                    <a:pt x="f88" y="f96"/>
                    <a:pt x="f88" y="f43"/>
                  </a:cubicBezTo>
                  <a:cubicBezTo>
                    <a:pt x="f63" y="f43"/>
                    <a:pt x="f63" y="f97"/>
                    <a:pt x="f64" y="f97"/>
                  </a:cubicBezTo>
                  <a:cubicBezTo>
                    <a:pt x="f64" y="f97"/>
                    <a:pt x="f74" y="f97"/>
                    <a:pt x="f66" y="f97"/>
                  </a:cubicBezTo>
                  <a:cubicBezTo>
                    <a:pt x="f69" y="f97"/>
                    <a:pt x="f90" y="f37"/>
                    <a:pt x="f12" y="f35"/>
                  </a:cubicBezTo>
                  <a:cubicBezTo>
                    <a:pt x="f12" y="f35"/>
                    <a:pt x="f87" y="f35"/>
                    <a:pt x="f86" y="f37"/>
                  </a:cubicBezTo>
                  <a:cubicBezTo>
                    <a:pt x="f86" y="f37"/>
                    <a:pt x="f86" y="f97"/>
                    <a:pt x="f86" y="f97"/>
                  </a:cubicBezTo>
                  <a:cubicBezTo>
                    <a:pt x="f86" y="f41"/>
                    <a:pt x="f87" y="f96"/>
                    <a:pt x="f87" y="f44"/>
                  </a:cubicBezTo>
                  <a:cubicBezTo>
                    <a:pt x="f86" y="f19"/>
                    <a:pt x="f85" y="f46"/>
                    <a:pt x="f85" y="f47"/>
                  </a:cubicBezTo>
                  <a:cubicBezTo>
                    <a:pt x="f84" y="f47"/>
                    <a:pt x="f83" y="f49"/>
                    <a:pt x="f83" y="f49"/>
                  </a:cubicBezTo>
                  <a:cubicBezTo>
                    <a:pt x="f98" y="f10"/>
                    <a:pt x="f84" y="f51"/>
                    <a:pt x="f83" y="f9"/>
                  </a:cubicBezTo>
                  <a:cubicBezTo>
                    <a:pt x="f83" y="f9"/>
                    <a:pt x="f82" y="f9"/>
                    <a:pt x="f81" y="f9"/>
                  </a:cubicBezTo>
                  <a:cubicBezTo>
                    <a:pt x="f81" y="f54"/>
                    <a:pt x="f82" y="f55"/>
                    <a:pt x="f82" y="f57"/>
                  </a:cubicBezTo>
                  <a:cubicBezTo>
                    <a:pt x="f82" y="f15"/>
                    <a:pt x="f81" y="f59"/>
                    <a:pt x="f81" y="f61"/>
                  </a:cubicBezTo>
                  <a:cubicBezTo>
                    <a:pt x="f82" y="f14"/>
                    <a:pt x="f82" y="f89"/>
                    <a:pt x="f82" y="f89"/>
                  </a:cubicBezTo>
                  <a:cubicBezTo>
                    <a:pt x="f98" y="f88"/>
                    <a:pt x="f98" y="f65"/>
                    <a:pt x="f98" y="f74"/>
                  </a:cubicBezTo>
                  <a:cubicBezTo>
                    <a:pt x="f98" y="f66"/>
                    <a:pt x="f98" y="f90"/>
                    <a:pt x="f98" y="f87"/>
                  </a:cubicBezTo>
                  <a:cubicBezTo>
                    <a:pt x="f98" y="f87"/>
                    <a:pt x="f82" y="f99"/>
                    <a:pt x="f82" y="f99"/>
                  </a:cubicBezTo>
                  <a:cubicBezTo>
                    <a:pt x="f82" y="f85"/>
                    <a:pt x="f81" y="f84"/>
                    <a:pt x="f81" y="f83"/>
                  </a:cubicBezTo>
                  <a:cubicBezTo>
                    <a:pt x="f81" y="f83"/>
                    <a:pt x="f81" y="f98"/>
                    <a:pt x="f82" y="f82"/>
                  </a:cubicBezTo>
                  <a:cubicBezTo>
                    <a:pt x="f82" y="f82"/>
                    <a:pt x="f98" y="f80"/>
                    <a:pt x="f98" y="f80"/>
                  </a:cubicBezTo>
                  <a:cubicBezTo>
                    <a:pt x="f98" y="f100"/>
                    <a:pt x="f98" y="f11"/>
                    <a:pt x="f98" y="f11"/>
                  </a:cubicBezTo>
                  <a:cubicBezTo>
                    <a:pt x="f81" y="f11"/>
                    <a:pt x="f79" y="f79"/>
                    <a:pt x="f11" y="f80"/>
                  </a:cubicBezTo>
                  <a:cubicBezTo>
                    <a:pt x="f11" y="f81"/>
                    <a:pt x="f79" y="f83"/>
                    <a:pt x="f11" y="f85"/>
                  </a:cubicBezTo>
                  <a:cubicBezTo>
                    <a:pt x="f78" y="f85"/>
                    <a:pt x="f101" y="f99"/>
                    <a:pt x="f102" y="f99"/>
                  </a:cubicBezTo>
                  <a:cubicBezTo>
                    <a:pt x="f77" y="f99"/>
                    <a:pt x="f8" y="f99"/>
                    <a:pt x="f8" y="f99"/>
                  </a:cubicBezTo>
                  <a:cubicBezTo>
                    <a:pt x="f103" y="f99"/>
                    <a:pt x="f103" y="f87"/>
                    <a:pt x="f76" y="f12"/>
                  </a:cubicBezTo>
                  <a:cubicBezTo>
                    <a:pt x="f76" y="f90"/>
                    <a:pt x="f103" y="f74"/>
                    <a:pt x="f8" y="f65"/>
                  </a:cubicBezTo>
                  <a:cubicBezTo>
                    <a:pt x="f8" y="f64"/>
                    <a:pt x="f102" y="f63"/>
                    <a:pt x="f102" y="f88"/>
                  </a:cubicBezTo>
                  <a:cubicBezTo>
                    <a:pt x="f101" y="f89"/>
                    <a:pt x="f102" y="f61"/>
                    <a:pt x="f102" y="f95"/>
                  </a:cubicBezTo>
                  <a:cubicBezTo>
                    <a:pt x="f101" y="f59"/>
                    <a:pt x="f78" y="f93"/>
                    <a:pt x="f11" y="f91"/>
                  </a:cubicBezTo>
                  <a:cubicBezTo>
                    <a:pt x="f11" y="f15"/>
                    <a:pt x="f79" y="f17"/>
                    <a:pt x="f79" y="f57"/>
                  </a:cubicBezTo>
                  <a:cubicBezTo>
                    <a:pt x="f79" y="f55"/>
                    <a:pt x="f11" y="f54"/>
                    <a:pt x="f78" y="f54"/>
                  </a:cubicBezTo>
                  <a:cubicBezTo>
                    <a:pt x="f78" y="f54"/>
                    <a:pt x="f101" y="f54"/>
                    <a:pt x="f102" y="f54"/>
                  </a:cubicBezTo>
                  <a:cubicBezTo>
                    <a:pt x="f77" y="f92"/>
                    <a:pt x="f103" y="f55"/>
                    <a:pt x="f103" y="f57"/>
                  </a:cubicBezTo>
                  <a:cubicBezTo>
                    <a:pt x="f103" y="f17"/>
                    <a:pt x="f103" y="f91"/>
                    <a:pt x="f103" y="f59"/>
                  </a:cubicBezTo>
                  <a:cubicBezTo>
                    <a:pt x="f103" y="f95"/>
                    <a:pt x="f76" y="f89"/>
                    <a:pt x="f76" y="f88"/>
                  </a:cubicBezTo>
                  <a:cubicBezTo>
                    <a:pt x="f75" y="f63"/>
                    <a:pt x="f73" y="f64"/>
                    <a:pt x="f73" y="f64"/>
                  </a:cubicBezTo>
                  <a:cubicBezTo>
                    <a:pt x="f73" y="f65"/>
                    <a:pt x="f72" y="f74"/>
                    <a:pt x="f71" y="f66"/>
                  </a:cubicBezTo>
                  <a:cubicBezTo>
                    <a:pt x="f71" y="f69"/>
                    <a:pt x="f104" y="f90"/>
                    <a:pt x="f104" y="f87"/>
                  </a:cubicBezTo>
                  <a:cubicBezTo>
                    <a:pt x="f104" y="f87"/>
                    <a:pt x="f105" y="f99"/>
                    <a:pt x="f105" y="f85"/>
                  </a:cubicBezTo>
                  <a:cubicBezTo>
                    <a:pt x="f105" y="f85"/>
                    <a:pt x="f105" y="f83"/>
                    <a:pt x="f104" y="f83"/>
                  </a:cubicBezTo>
                  <a:cubicBezTo>
                    <a:pt x="f70" y="f83"/>
                    <a:pt x="f68" y="f84"/>
                    <a:pt x="f67" y="f84"/>
                  </a:cubicBezTo>
                  <a:cubicBezTo>
                    <a:pt x="f67" y="f85"/>
                    <a:pt x="f6" y="f99"/>
                    <a:pt x="f6" y="f8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Freeform 203">
              <a:extLst>
                <a:ext uri="{FF2B5EF4-FFF2-40B4-BE49-F238E27FC236}">
                  <a16:creationId xmlns:a16="http://schemas.microsoft.com/office/drawing/2014/main" id="{818BB060-F5FE-1436-6F22-F9A4E5E7099F}"/>
                </a:ext>
              </a:extLst>
            </p:cNvPr>
            <p:cNvSpPr/>
            <p:nvPr/>
          </p:nvSpPr>
          <p:spPr>
            <a:xfrm>
              <a:off x="9406999" y="3171276"/>
              <a:ext cx="34381" cy="41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4"/>
                <a:gd name="f8" fmla="val 14"/>
                <a:gd name="f9" fmla="val 17"/>
                <a:gd name="f10" fmla="val 33"/>
                <a:gd name="f11" fmla="val 30"/>
                <a:gd name="f12" fmla="val 16"/>
                <a:gd name="f13" fmla="val 28"/>
                <a:gd name="f14" fmla="val 15"/>
                <a:gd name="f15" fmla="val 24"/>
                <a:gd name="f16" fmla="val 13"/>
                <a:gd name="f17" fmla="val 22"/>
                <a:gd name="f18" fmla="val 21"/>
                <a:gd name="f19" fmla="val 10"/>
                <a:gd name="f20" fmla="val 20"/>
                <a:gd name="f21" fmla="val 9"/>
                <a:gd name="f22" fmla="val 8"/>
                <a:gd name="f23" fmla="val 19"/>
                <a:gd name="f24" fmla="val 4"/>
                <a:gd name="f25" fmla="val 18"/>
                <a:gd name="f26" fmla="val 3"/>
                <a:gd name="f27" fmla="val 2"/>
                <a:gd name="f28" fmla="val 1"/>
                <a:gd name="f29" fmla="+- 0 0 -90"/>
                <a:gd name="f30" fmla="*/ f3 1 29"/>
                <a:gd name="f31" fmla="*/ f4 1 3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9"/>
                <a:gd name="f40" fmla="*/ f36 1 34"/>
                <a:gd name="f41" fmla="*/ 29 f37 1"/>
                <a:gd name="f42" fmla="*/ 14 f36 1"/>
                <a:gd name="f43" fmla="*/ 17 f37 1"/>
                <a:gd name="f44" fmla="*/ 34 f36 1"/>
                <a:gd name="f45" fmla="*/ 29 f36 1"/>
                <a:gd name="f46" fmla="*/ 13 f37 1"/>
                <a:gd name="f47" fmla="*/ 22 f36 1"/>
                <a:gd name="f48" fmla="*/ 9 f37 1"/>
                <a:gd name="f49" fmla="*/ 20 f36 1"/>
                <a:gd name="f50" fmla="*/ 3 f37 1"/>
                <a:gd name="f51" fmla="*/ 17 f36 1"/>
                <a:gd name="f52" fmla="*/ 0 f37 1"/>
                <a:gd name="f53" fmla="*/ 0 f36 1"/>
                <a:gd name="f54" fmla="+- f38 0 f1"/>
                <a:gd name="f55" fmla="*/ f41 1 29"/>
                <a:gd name="f56" fmla="*/ f42 1 34"/>
                <a:gd name="f57" fmla="*/ f43 1 29"/>
                <a:gd name="f58" fmla="*/ f44 1 34"/>
                <a:gd name="f59" fmla="*/ f45 1 34"/>
                <a:gd name="f60" fmla="*/ f46 1 29"/>
                <a:gd name="f61" fmla="*/ f47 1 34"/>
                <a:gd name="f62" fmla="*/ f48 1 29"/>
                <a:gd name="f63" fmla="*/ f49 1 34"/>
                <a:gd name="f64" fmla="*/ f50 1 29"/>
                <a:gd name="f65" fmla="*/ f51 1 34"/>
                <a:gd name="f66" fmla="*/ f52 1 29"/>
                <a:gd name="f67" fmla="*/ f53 1 34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40"/>
                <a:gd name="f77" fmla="*/ f60 1 f39"/>
                <a:gd name="f78" fmla="*/ f61 1 f40"/>
                <a:gd name="f79" fmla="*/ f62 1 f39"/>
                <a:gd name="f80" fmla="*/ f63 1 f40"/>
                <a:gd name="f81" fmla="*/ f64 1 f39"/>
                <a:gd name="f82" fmla="*/ f65 1 f40"/>
                <a:gd name="f83" fmla="*/ f66 1 f39"/>
                <a:gd name="f84" fmla="*/ f67 1 f40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1 1"/>
                <a:gd name="f94" fmla="*/ f77 f30 1"/>
                <a:gd name="f95" fmla="*/ f78 f31 1"/>
                <a:gd name="f96" fmla="*/ f79 f30 1"/>
                <a:gd name="f97" fmla="*/ f80 f31 1"/>
                <a:gd name="f98" fmla="*/ f81 f30 1"/>
                <a:gd name="f99" fmla="*/ f82 f31 1"/>
                <a:gd name="f100" fmla="*/ f83 f30 1"/>
                <a:gd name="f101" fmla="*/ f84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1" y="f92"/>
                </a:cxn>
                <a:cxn ang="f54">
                  <a:pos x="f91" y="f93"/>
                </a:cxn>
                <a:cxn ang="f54">
                  <a:pos x="f94" y="f95"/>
                </a:cxn>
                <a:cxn ang="f54">
                  <a:pos x="f96" y="f97"/>
                </a:cxn>
                <a:cxn ang="f54">
                  <a:pos x="f98" y="f99"/>
                </a:cxn>
                <a:cxn ang="f54">
                  <a:pos x="f100" y="f90"/>
                </a:cxn>
                <a:cxn ang="f54">
                  <a:pos x="f100" y="f90"/>
                </a:cxn>
                <a:cxn ang="f54">
                  <a:pos x="f96" y="f101"/>
                </a:cxn>
                <a:cxn ang="f54">
                  <a:pos x="f89" y="f90"/>
                </a:cxn>
              </a:cxnLst>
              <a:rect l="f85" t="f88" r="f86" b="f87"/>
              <a:pathLst>
                <a:path w="29" h="34">
                  <a:moveTo>
                    <a:pt x="f6" y="f8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10"/>
                    <a:pt x="f9" y="f11"/>
                    <a:pt x="f9" y="f6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9"/>
                  </a:cubicBezTo>
                  <a:cubicBezTo>
                    <a:pt x="f27" y="f12"/>
                    <a:pt x="f28" y="f14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21" y="f5"/>
                    <a:pt x="f21" y="f5"/>
                    <a:pt x="f21" y="f5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Freeform 204">
              <a:extLst>
                <a:ext uri="{FF2B5EF4-FFF2-40B4-BE49-F238E27FC236}">
                  <a16:creationId xmlns:a16="http://schemas.microsoft.com/office/drawing/2014/main" id="{EC639203-C3DD-0732-E181-CE383D21C3C6}"/>
                </a:ext>
              </a:extLst>
            </p:cNvPr>
            <p:cNvSpPr/>
            <p:nvPr/>
          </p:nvSpPr>
          <p:spPr>
            <a:xfrm>
              <a:off x="8414427" y="5410888"/>
              <a:ext cx="22924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1"/>
                <a:gd name="f8" fmla="val 8"/>
                <a:gd name="f9" fmla="val 1"/>
                <a:gd name="f10" fmla="val 2"/>
                <a:gd name="f11" fmla="val 7"/>
                <a:gd name="f12" fmla="val 3"/>
                <a:gd name="f13" fmla="val 6"/>
                <a:gd name="f14" fmla="val 4"/>
                <a:gd name="f15" fmla="val 5"/>
                <a:gd name="f16" fmla="val 9"/>
                <a:gd name="f17" fmla="val 10"/>
                <a:gd name="f18" fmla="val 13"/>
                <a:gd name="f19" fmla="val 14"/>
                <a:gd name="f20" fmla="val 15"/>
                <a:gd name="f21" fmla="val 17"/>
                <a:gd name="f22" fmla="val 16"/>
                <a:gd name="f23" fmla="val 12"/>
                <a:gd name="f24" fmla="+- 0 0 -90"/>
                <a:gd name="f25" fmla="*/ f3 1 18"/>
                <a:gd name="f26" fmla="*/ f4 1 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8"/>
                <a:gd name="f35" fmla="*/ f31 1 11"/>
                <a:gd name="f36" fmla="*/ 8 f32 1"/>
                <a:gd name="f37" fmla="*/ 1 f31 1"/>
                <a:gd name="f38" fmla="*/ 7 f32 1"/>
                <a:gd name="f39" fmla="*/ 3 f31 1"/>
                <a:gd name="f40" fmla="*/ 3 f32 1"/>
                <a:gd name="f41" fmla="*/ 0 f32 1"/>
                <a:gd name="f42" fmla="*/ 4 f31 1"/>
                <a:gd name="f43" fmla="*/ 2 f32 1"/>
                <a:gd name="f44" fmla="*/ 6 f31 1"/>
                <a:gd name="f45" fmla="*/ 4 f32 1"/>
                <a:gd name="f46" fmla="*/ 10 f31 1"/>
                <a:gd name="f47" fmla="*/ 10 f32 1"/>
                <a:gd name="f48" fmla="*/ 11 f31 1"/>
                <a:gd name="f49" fmla="*/ 14 f32 1"/>
                <a:gd name="f50" fmla="*/ 17 f32 1"/>
                <a:gd name="f51" fmla="*/ 8 f31 1"/>
                <a:gd name="f52" fmla="*/ 12 f32 1"/>
                <a:gd name="f53" fmla="*/ 0 f31 1"/>
                <a:gd name="f54" fmla="+- f33 0 f1"/>
                <a:gd name="f55" fmla="*/ f36 1 18"/>
                <a:gd name="f56" fmla="*/ f37 1 11"/>
                <a:gd name="f57" fmla="*/ f38 1 18"/>
                <a:gd name="f58" fmla="*/ f39 1 11"/>
                <a:gd name="f59" fmla="*/ f40 1 18"/>
                <a:gd name="f60" fmla="*/ f41 1 18"/>
                <a:gd name="f61" fmla="*/ f42 1 11"/>
                <a:gd name="f62" fmla="*/ f43 1 18"/>
                <a:gd name="f63" fmla="*/ f44 1 11"/>
                <a:gd name="f64" fmla="*/ f45 1 18"/>
                <a:gd name="f65" fmla="*/ f46 1 11"/>
                <a:gd name="f66" fmla="*/ f47 1 18"/>
                <a:gd name="f67" fmla="*/ f48 1 11"/>
                <a:gd name="f68" fmla="*/ f49 1 18"/>
                <a:gd name="f69" fmla="*/ f50 1 18"/>
                <a:gd name="f70" fmla="*/ f51 1 11"/>
                <a:gd name="f71" fmla="*/ f52 1 18"/>
                <a:gd name="f72" fmla="*/ f53 1 11"/>
                <a:gd name="f73" fmla="*/ 0 1 f34"/>
                <a:gd name="f74" fmla="*/ f28 1 f34"/>
                <a:gd name="f75" fmla="*/ 0 1 f35"/>
                <a:gd name="f76" fmla="*/ f29 1 f35"/>
                <a:gd name="f77" fmla="*/ f55 1 f34"/>
                <a:gd name="f78" fmla="*/ f56 1 f35"/>
                <a:gd name="f79" fmla="*/ f57 1 f34"/>
                <a:gd name="f80" fmla="*/ f58 1 f35"/>
                <a:gd name="f81" fmla="*/ f59 1 f34"/>
                <a:gd name="f82" fmla="*/ f60 1 f34"/>
                <a:gd name="f83" fmla="*/ f61 1 f35"/>
                <a:gd name="f84" fmla="*/ f62 1 f34"/>
                <a:gd name="f85" fmla="*/ f63 1 f35"/>
                <a:gd name="f86" fmla="*/ f64 1 f34"/>
                <a:gd name="f87" fmla="*/ f65 1 f35"/>
                <a:gd name="f88" fmla="*/ f66 1 f34"/>
                <a:gd name="f89" fmla="*/ f67 1 f35"/>
                <a:gd name="f90" fmla="*/ f68 1 f34"/>
                <a:gd name="f91" fmla="*/ f69 1 f34"/>
                <a:gd name="f92" fmla="*/ f70 1 f35"/>
                <a:gd name="f93" fmla="*/ f71 1 f34"/>
                <a:gd name="f94" fmla="*/ f72 1 f35"/>
                <a:gd name="f95" fmla="*/ f73 f25 1"/>
                <a:gd name="f96" fmla="*/ f74 f25 1"/>
                <a:gd name="f97" fmla="*/ f76 f26 1"/>
                <a:gd name="f98" fmla="*/ f75 f26 1"/>
                <a:gd name="f99" fmla="*/ f77 f25 1"/>
                <a:gd name="f100" fmla="*/ f78 f26 1"/>
                <a:gd name="f101" fmla="*/ f79 f25 1"/>
                <a:gd name="f102" fmla="*/ f80 f26 1"/>
                <a:gd name="f103" fmla="*/ f81 f25 1"/>
                <a:gd name="f104" fmla="*/ f82 f25 1"/>
                <a:gd name="f105" fmla="*/ f83 f26 1"/>
                <a:gd name="f106" fmla="*/ f84 f25 1"/>
                <a:gd name="f107" fmla="*/ f85 f26 1"/>
                <a:gd name="f108" fmla="*/ f86 f25 1"/>
                <a:gd name="f109" fmla="*/ f87 f26 1"/>
                <a:gd name="f110" fmla="*/ f88 f25 1"/>
                <a:gd name="f111" fmla="*/ f89 f26 1"/>
                <a:gd name="f112" fmla="*/ f90 f25 1"/>
                <a:gd name="f113" fmla="*/ f91 f25 1"/>
                <a:gd name="f114" fmla="*/ f92 f26 1"/>
                <a:gd name="f115" fmla="*/ f93 f25 1"/>
                <a:gd name="f116" fmla="*/ f9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99" y="f100"/>
                </a:cxn>
                <a:cxn ang="f54">
                  <a:pos x="f101" y="f102"/>
                </a:cxn>
                <a:cxn ang="f54">
                  <a:pos x="f103" y="f102"/>
                </a:cxn>
                <a:cxn ang="f54">
                  <a:pos x="f104" y="f105"/>
                </a:cxn>
                <a:cxn ang="f54">
                  <a:pos x="f106" y="f107"/>
                </a:cxn>
                <a:cxn ang="f54">
                  <a:pos x="f108" y="f109"/>
                </a:cxn>
                <a:cxn ang="f54">
                  <a:pos x="f110" y="f111"/>
                </a:cxn>
                <a:cxn ang="f54">
                  <a:pos x="f112" y="f111"/>
                </a:cxn>
                <a:cxn ang="f54">
                  <a:pos x="f113" y="f114"/>
                </a:cxn>
                <a:cxn ang="f54">
                  <a:pos x="f113" y="f105"/>
                </a:cxn>
                <a:cxn ang="f54">
                  <a:pos x="f113" y="f100"/>
                </a:cxn>
                <a:cxn ang="f54">
                  <a:pos x="f115" y="f116"/>
                </a:cxn>
                <a:cxn ang="f54">
                  <a:pos x="f99" y="f100"/>
                </a:cxn>
              </a:cxnLst>
              <a:rect l="f95" t="f98" r="f96" b="f97"/>
              <a:pathLst>
                <a:path w="18" h="11">
                  <a:moveTo>
                    <a:pt x="f8" y="f9"/>
                  </a:moveTo>
                  <a:cubicBezTo>
                    <a:pt x="f8" y="f10"/>
                    <a:pt x="f11" y="f12"/>
                    <a:pt x="f11" y="f12"/>
                  </a:cubicBezTo>
                  <a:cubicBezTo>
                    <a:pt x="f13" y="f14"/>
                    <a:pt x="f14" y="f12"/>
                    <a:pt x="f12" y="f12"/>
                  </a:cubicBezTo>
                  <a:cubicBezTo>
                    <a:pt x="f12" y="f12"/>
                    <a:pt x="f5" y="f14"/>
                    <a:pt x="f5" y="f14"/>
                  </a:cubicBezTo>
                  <a:cubicBezTo>
                    <a:pt x="f5" y="f15"/>
                    <a:pt x="f10" y="f13"/>
                    <a:pt x="f10" y="f13"/>
                  </a:cubicBezTo>
                  <a:cubicBezTo>
                    <a:pt x="f12" y="f11"/>
                    <a:pt x="f14" y="f16"/>
                    <a:pt x="f14" y="f17"/>
                  </a:cubicBezTo>
                  <a:cubicBezTo>
                    <a:pt x="f13" y="f17"/>
                    <a:pt x="f8" y="f7"/>
                    <a:pt x="f17" y="f7"/>
                  </a:cubicBezTo>
                  <a:cubicBezTo>
                    <a:pt x="f7" y="f7"/>
                    <a:pt x="f18" y="f7"/>
                    <a:pt x="f19" y="f7"/>
                  </a:cubicBezTo>
                  <a:cubicBezTo>
                    <a:pt x="f20" y="f17"/>
                    <a:pt x="f21" y="f16"/>
                    <a:pt x="f21" y="f8"/>
                  </a:cubicBezTo>
                  <a:cubicBezTo>
                    <a:pt x="f6" y="f11"/>
                    <a:pt x="f6" y="f15"/>
                    <a:pt x="f21" y="f14"/>
                  </a:cubicBezTo>
                  <a:cubicBezTo>
                    <a:pt x="f21" y="f12"/>
                    <a:pt x="f21" y="f10"/>
                    <a:pt x="f21" y="f9"/>
                  </a:cubicBezTo>
                  <a:cubicBezTo>
                    <a:pt x="f22" y="f5"/>
                    <a:pt x="f18" y="f5"/>
                    <a:pt x="f23" y="f5"/>
                  </a:cubicBezTo>
                  <a:cubicBezTo>
                    <a:pt x="f7" y="f5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" name="Freeform 205">
              <a:extLst>
                <a:ext uri="{FF2B5EF4-FFF2-40B4-BE49-F238E27FC236}">
                  <a16:creationId xmlns:a16="http://schemas.microsoft.com/office/drawing/2014/main" id="{063E1EE2-8BA4-0912-9DB2-5C79B6BD0DD0}"/>
                </a:ext>
              </a:extLst>
            </p:cNvPr>
            <p:cNvSpPr/>
            <p:nvPr/>
          </p:nvSpPr>
          <p:spPr>
            <a:xfrm>
              <a:off x="8439637" y="5380905"/>
              <a:ext cx="64181" cy="50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3"/>
                <a:gd name="f8" fmla="val 1"/>
                <a:gd name="f9" fmla="val 36"/>
                <a:gd name="f10" fmla="val 37"/>
                <a:gd name="f11" fmla="val 38"/>
                <a:gd name="f12" fmla="val 39"/>
                <a:gd name="f13" fmla="val 40"/>
                <a:gd name="f14" fmla="val 41"/>
                <a:gd name="f15" fmla="val 2"/>
                <a:gd name="f16" fmla="val 4"/>
                <a:gd name="f17" fmla="val 5"/>
                <a:gd name="f18" fmla="val 42"/>
                <a:gd name="f19" fmla="val 7"/>
                <a:gd name="f20" fmla="val 8"/>
                <a:gd name="f21" fmla="val 10"/>
                <a:gd name="f22" fmla="val 11"/>
                <a:gd name="f23" fmla="val 14"/>
                <a:gd name="f24" fmla="val 15"/>
                <a:gd name="f25" fmla="val 16"/>
                <a:gd name="f26" fmla="val 18"/>
                <a:gd name="f27" fmla="val 35"/>
                <a:gd name="f28" fmla="val 19"/>
                <a:gd name="f29" fmla="val 34"/>
                <a:gd name="f30" fmla="val 20"/>
                <a:gd name="f31" fmla="val 33"/>
                <a:gd name="f32" fmla="val 22"/>
                <a:gd name="f33" fmla="val 30"/>
                <a:gd name="f34" fmla="val 24"/>
                <a:gd name="f35" fmla="val 29"/>
                <a:gd name="f36" fmla="val 25"/>
                <a:gd name="f37" fmla="val 28"/>
                <a:gd name="f38" fmla="val 27"/>
                <a:gd name="f39" fmla="val 26"/>
                <a:gd name="f40" fmla="val 31"/>
                <a:gd name="f41" fmla="val 23"/>
                <a:gd name="f42" fmla="val 21"/>
                <a:gd name="f43" fmla="val 44"/>
                <a:gd name="f44" fmla="val 46"/>
                <a:gd name="f45" fmla="val 12"/>
                <a:gd name="f46" fmla="val 47"/>
                <a:gd name="f47" fmla="val 49"/>
                <a:gd name="f48" fmla="val 9"/>
                <a:gd name="f49" fmla="val 50"/>
                <a:gd name="f50" fmla="val 51"/>
                <a:gd name="f51" fmla="val 53"/>
                <a:gd name="f52" fmla="val 6"/>
                <a:gd name="f53" fmla="val 3"/>
                <a:gd name="f54" fmla="val 52"/>
                <a:gd name="f55" fmla="val 48"/>
                <a:gd name="f56" fmla="val 45"/>
                <a:gd name="f57" fmla="val 13"/>
                <a:gd name="f58" fmla="val 17"/>
                <a:gd name="f59" fmla="val 32"/>
                <a:gd name="f60" fmla="+- 0 0 -90"/>
                <a:gd name="f61" fmla="*/ f3 1 54"/>
                <a:gd name="f62" fmla="*/ f4 1 43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54"/>
                <a:gd name="f71" fmla="*/ f67 1 43"/>
                <a:gd name="f72" fmla="*/ 1 f68 1"/>
                <a:gd name="f73" fmla="*/ 36 f67 1"/>
                <a:gd name="f74" fmla="*/ 0 f68 1"/>
                <a:gd name="f75" fmla="*/ 38 f67 1"/>
                <a:gd name="f76" fmla="*/ 41 f67 1"/>
                <a:gd name="f77" fmla="*/ 5 f68 1"/>
                <a:gd name="f78" fmla="*/ 42 f67 1"/>
                <a:gd name="f79" fmla="*/ 10 f68 1"/>
                <a:gd name="f80" fmla="*/ 39 f67 1"/>
                <a:gd name="f81" fmla="*/ 15 f68 1"/>
                <a:gd name="f82" fmla="*/ 37 f67 1"/>
                <a:gd name="f83" fmla="*/ 19 f68 1"/>
                <a:gd name="f84" fmla="*/ 34 f67 1"/>
                <a:gd name="f85" fmla="*/ 24 f68 1"/>
                <a:gd name="f86" fmla="*/ 29 f67 1"/>
                <a:gd name="f87" fmla="*/ 30 f68 1"/>
                <a:gd name="f88" fmla="*/ 26 f67 1"/>
                <a:gd name="f89" fmla="*/ 34 f68 1"/>
                <a:gd name="f90" fmla="*/ 23 f67 1"/>
                <a:gd name="f91" fmla="*/ 39 f68 1"/>
                <a:gd name="f92" fmla="*/ 20 f67 1"/>
                <a:gd name="f93" fmla="*/ 46 f68 1"/>
                <a:gd name="f94" fmla="*/ 12 f67 1"/>
                <a:gd name="f95" fmla="*/ 50 f68 1"/>
                <a:gd name="f96" fmla="*/ 8 f67 1"/>
                <a:gd name="f97" fmla="*/ 53 f68 1"/>
                <a:gd name="f98" fmla="*/ 4 f67 1"/>
                <a:gd name="f99" fmla="*/ 1 f67 1"/>
                <a:gd name="f100" fmla="*/ 48 f68 1"/>
                <a:gd name="f101" fmla="*/ 5 f67 1"/>
                <a:gd name="f102" fmla="*/ 44 f68 1"/>
                <a:gd name="f103" fmla="*/ 9 f67 1"/>
                <a:gd name="f104" fmla="*/ 40 f68 1"/>
                <a:gd name="f105" fmla="*/ 36 f68 1"/>
                <a:gd name="f106" fmla="*/ 15 f67 1"/>
                <a:gd name="f107" fmla="*/ 33 f68 1"/>
                <a:gd name="f108" fmla="*/ 18 f67 1"/>
                <a:gd name="f109" fmla="*/ 27 f68 1"/>
                <a:gd name="f110" fmla="*/ 22 f67 1"/>
                <a:gd name="f111" fmla="*/ 21 f68 1"/>
                <a:gd name="f112" fmla="*/ 24 f67 1"/>
                <a:gd name="f113" fmla="*/ 27 f67 1"/>
                <a:gd name="f114" fmla="*/ 16 f68 1"/>
                <a:gd name="f115" fmla="*/ 31 f67 1"/>
                <a:gd name="f116" fmla="*/ 13 f68 1"/>
                <a:gd name="f117" fmla="*/ 8 f68 1"/>
                <a:gd name="f118" fmla="*/ 4 f68 1"/>
                <a:gd name="f119" fmla="+- f69 0 f1"/>
                <a:gd name="f120" fmla="*/ f72 1 54"/>
                <a:gd name="f121" fmla="*/ f73 1 43"/>
                <a:gd name="f122" fmla="*/ f74 1 54"/>
                <a:gd name="f123" fmla="*/ f75 1 43"/>
                <a:gd name="f124" fmla="*/ f76 1 43"/>
                <a:gd name="f125" fmla="*/ f77 1 54"/>
                <a:gd name="f126" fmla="*/ f78 1 43"/>
                <a:gd name="f127" fmla="*/ f79 1 54"/>
                <a:gd name="f128" fmla="*/ f80 1 43"/>
                <a:gd name="f129" fmla="*/ f81 1 54"/>
                <a:gd name="f130" fmla="*/ f82 1 43"/>
                <a:gd name="f131" fmla="*/ f83 1 54"/>
                <a:gd name="f132" fmla="*/ f84 1 43"/>
                <a:gd name="f133" fmla="*/ f85 1 54"/>
                <a:gd name="f134" fmla="*/ f86 1 43"/>
                <a:gd name="f135" fmla="*/ f87 1 54"/>
                <a:gd name="f136" fmla="*/ f88 1 43"/>
                <a:gd name="f137" fmla="*/ f89 1 54"/>
                <a:gd name="f138" fmla="*/ f90 1 43"/>
                <a:gd name="f139" fmla="*/ f91 1 54"/>
                <a:gd name="f140" fmla="*/ f92 1 43"/>
                <a:gd name="f141" fmla="*/ f93 1 54"/>
                <a:gd name="f142" fmla="*/ f94 1 43"/>
                <a:gd name="f143" fmla="*/ f95 1 54"/>
                <a:gd name="f144" fmla="*/ f96 1 43"/>
                <a:gd name="f145" fmla="*/ f97 1 54"/>
                <a:gd name="f146" fmla="*/ f98 1 43"/>
                <a:gd name="f147" fmla="*/ f99 1 43"/>
                <a:gd name="f148" fmla="*/ f100 1 54"/>
                <a:gd name="f149" fmla="*/ f101 1 43"/>
                <a:gd name="f150" fmla="*/ f102 1 54"/>
                <a:gd name="f151" fmla="*/ f103 1 43"/>
                <a:gd name="f152" fmla="*/ f104 1 54"/>
                <a:gd name="f153" fmla="*/ f105 1 54"/>
                <a:gd name="f154" fmla="*/ f106 1 43"/>
                <a:gd name="f155" fmla="*/ f107 1 54"/>
                <a:gd name="f156" fmla="*/ f108 1 43"/>
                <a:gd name="f157" fmla="*/ f109 1 54"/>
                <a:gd name="f158" fmla="*/ f110 1 43"/>
                <a:gd name="f159" fmla="*/ f111 1 54"/>
                <a:gd name="f160" fmla="*/ f112 1 43"/>
                <a:gd name="f161" fmla="*/ f113 1 43"/>
                <a:gd name="f162" fmla="*/ f114 1 54"/>
                <a:gd name="f163" fmla="*/ f115 1 43"/>
                <a:gd name="f164" fmla="*/ f116 1 54"/>
                <a:gd name="f165" fmla="*/ f117 1 54"/>
                <a:gd name="f166" fmla="*/ f118 1 54"/>
                <a:gd name="f167" fmla="*/ 0 1 f70"/>
                <a:gd name="f168" fmla="*/ f64 1 f70"/>
                <a:gd name="f169" fmla="*/ 0 1 f71"/>
                <a:gd name="f170" fmla="*/ f65 1 f71"/>
                <a:gd name="f171" fmla="*/ f120 1 f70"/>
                <a:gd name="f172" fmla="*/ f121 1 f71"/>
                <a:gd name="f173" fmla="*/ f122 1 f70"/>
                <a:gd name="f174" fmla="*/ f123 1 f71"/>
                <a:gd name="f175" fmla="*/ f124 1 f71"/>
                <a:gd name="f176" fmla="*/ f125 1 f70"/>
                <a:gd name="f177" fmla="*/ f126 1 f71"/>
                <a:gd name="f178" fmla="*/ f127 1 f70"/>
                <a:gd name="f179" fmla="*/ f128 1 f71"/>
                <a:gd name="f180" fmla="*/ f129 1 f70"/>
                <a:gd name="f181" fmla="*/ f130 1 f71"/>
                <a:gd name="f182" fmla="*/ f131 1 f70"/>
                <a:gd name="f183" fmla="*/ f132 1 f71"/>
                <a:gd name="f184" fmla="*/ f133 1 f70"/>
                <a:gd name="f185" fmla="*/ f134 1 f71"/>
                <a:gd name="f186" fmla="*/ f135 1 f70"/>
                <a:gd name="f187" fmla="*/ f136 1 f71"/>
                <a:gd name="f188" fmla="*/ f137 1 f70"/>
                <a:gd name="f189" fmla="*/ f138 1 f71"/>
                <a:gd name="f190" fmla="*/ f139 1 f70"/>
                <a:gd name="f191" fmla="*/ f140 1 f71"/>
                <a:gd name="f192" fmla="*/ f141 1 f70"/>
                <a:gd name="f193" fmla="*/ f142 1 f71"/>
                <a:gd name="f194" fmla="*/ f143 1 f70"/>
                <a:gd name="f195" fmla="*/ f144 1 f71"/>
                <a:gd name="f196" fmla="*/ f145 1 f70"/>
                <a:gd name="f197" fmla="*/ f146 1 f71"/>
                <a:gd name="f198" fmla="*/ f147 1 f71"/>
                <a:gd name="f199" fmla="*/ f148 1 f70"/>
                <a:gd name="f200" fmla="*/ f149 1 f71"/>
                <a:gd name="f201" fmla="*/ f150 1 f70"/>
                <a:gd name="f202" fmla="*/ f151 1 f71"/>
                <a:gd name="f203" fmla="*/ f152 1 f70"/>
                <a:gd name="f204" fmla="*/ f153 1 f70"/>
                <a:gd name="f205" fmla="*/ f154 1 f71"/>
                <a:gd name="f206" fmla="*/ f155 1 f70"/>
                <a:gd name="f207" fmla="*/ f156 1 f71"/>
                <a:gd name="f208" fmla="*/ f157 1 f70"/>
                <a:gd name="f209" fmla="*/ f158 1 f71"/>
                <a:gd name="f210" fmla="*/ f159 1 f70"/>
                <a:gd name="f211" fmla="*/ f160 1 f71"/>
                <a:gd name="f212" fmla="*/ f161 1 f71"/>
                <a:gd name="f213" fmla="*/ f162 1 f70"/>
                <a:gd name="f214" fmla="*/ f163 1 f71"/>
                <a:gd name="f215" fmla="*/ f164 1 f70"/>
                <a:gd name="f216" fmla="*/ f165 1 f70"/>
                <a:gd name="f217" fmla="*/ f166 1 f70"/>
                <a:gd name="f218" fmla="*/ f167 f61 1"/>
                <a:gd name="f219" fmla="*/ f168 f61 1"/>
                <a:gd name="f220" fmla="*/ f170 f62 1"/>
                <a:gd name="f221" fmla="*/ f169 f62 1"/>
                <a:gd name="f222" fmla="*/ f171 f61 1"/>
                <a:gd name="f223" fmla="*/ f172 f62 1"/>
                <a:gd name="f224" fmla="*/ f173 f61 1"/>
                <a:gd name="f225" fmla="*/ f174 f62 1"/>
                <a:gd name="f226" fmla="*/ f175 f62 1"/>
                <a:gd name="f227" fmla="*/ f176 f61 1"/>
                <a:gd name="f228" fmla="*/ f177 f62 1"/>
                <a:gd name="f229" fmla="*/ f178 f61 1"/>
                <a:gd name="f230" fmla="*/ f179 f62 1"/>
                <a:gd name="f231" fmla="*/ f180 f61 1"/>
                <a:gd name="f232" fmla="*/ f181 f62 1"/>
                <a:gd name="f233" fmla="*/ f182 f61 1"/>
                <a:gd name="f234" fmla="*/ f183 f62 1"/>
                <a:gd name="f235" fmla="*/ f184 f61 1"/>
                <a:gd name="f236" fmla="*/ f185 f62 1"/>
                <a:gd name="f237" fmla="*/ f186 f61 1"/>
                <a:gd name="f238" fmla="*/ f187 f62 1"/>
                <a:gd name="f239" fmla="*/ f188 f61 1"/>
                <a:gd name="f240" fmla="*/ f189 f62 1"/>
                <a:gd name="f241" fmla="*/ f190 f61 1"/>
                <a:gd name="f242" fmla="*/ f191 f62 1"/>
                <a:gd name="f243" fmla="*/ f192 f61 1"/>
                <a:gd name="f244" fmla="*/ f193 f62 1"/>
                <a:gd name="f245" fmla="*/ f194 f61 1"/>
                <a:gd name="f246" fmla="*/ f195 f62 1"/>
                <a:gd name="f247" fmla="*/ f196 f61 1"/>
                <a:gd name="f248" fmla="*/ f197 f62 1"/>
                <a:gd name="f249" fmla="*/ f198 f62 1"/>
                <a:gd name="f250" fmla="*/ f199 f61 1"/>
                <a:gd name="f251" fmla="*/ f200 f62 1"/>
                <a:gd name="f252" fmla="*/ f201 f61 1"/>
                <a:gd name="f253" fmla="*/ f202 f62 1"/>
                <a:gd name="f254" fmla="*/ f203 f61 1"/>
                <a:gd name="f255" fmla="*/ f204 f61 1"/>
                <a:gd name="f256" fmla="*/ f205 f62 1"/>
                <a:gd name="f257" fmla="*/ f206 f61 1"/>
                <a:gd name="f258" fmla="*/ f207 f62 1"/>
                <a:gd name="f259" fmla="*/ f208 f61 1"/>
                <a:gd name="f260" fmla="*/ f209 f62 1"/>
                <a:gd name="f261" fmla="*/ f210 f61 1"/>
                <a:gd name="f262" fmla="*/ f211 f62 1"/>
                <a:gd name="f263" fmla="*/ f212 f62 1"/>
                <a:gd name="f264" fmla="*/ f213 f61 1"/>
                <a:gd name="f265" fmla="*/ f214 f62 1"/>
                <a:gd name="f266" fmla="*/ f215 f61 1"/>
                <a:gd name="f267" fmla="*/ f216 f61 1"/>
                <a:gd name="f268" fmla="*/ f217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22" y="f223"/>
                </a:cxn>
                <a:cxn ang="f119">
                  <a:pos x="f224" y="f225"/>
                </a:cxn>
                <a:cxn ang="f119">
                  <a:pos x="f222" y="f226"/>
                </a:cxn>
                <a:cxn ang="f119">
                  <a:pos x="f227" y="f228"/>
                </a:cxn>
                <a:cxn ang="f119">
                  <a:pos x="f229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5" y="f236"/>
                </a:cxn>
                <a:cxn ang="f119">
                  <a:pos x="f237" y="f238"/>
                </a:cxn>
                <a:cxn ang="f119">
                  <a:pos x="f239" y="f240"/>
                </a:cxn>
                <a:cxn ang="f119">
                  <a:pos x="f241" y="f242"/>
                </a:cxn>
                <a:cxn ang="f119">
                  <a:pos x="f243" y="f244"/>
                </a:cxn>
                <a:cxn ang="f119">
                  <a:pos x="f245" y="f246"/>
                </a:cxn>
                <a:cxn ang="f119">
                  <a:pos x="f247" y="f248"/>
                </a:cxn>
                <a:cxn ang="f119">
                  <a:pos x="f247" y="f249"/>
                </a:cxn>
                <a:cxn ang="f119">
                  <a:pos x="f245" y="f249"/>
                </a:cxn>
                <a:cxn ang="f119">
                  <a:pos x="f250" y="f251"/>
                </a:cxn>
                <a:cxn ang="f119">
                  <a:pos x="f252" y="f253"/>
                </a:cxn>
                <a:cxn ang="f119">
                  <a:pos x="f254" y="f244"/>
                </a:cxn>
                <a:cxn ang="f119">
                  <a:pos x="f255" y="f256"/>
                </a:cxn>
                <a:cxn ang="f119">
                  <a:pos x="f257" y="f258"/>
                </a:cxn>
                <a:cxn ang="f119">
                  <a:pos x="f259" y="f260"/>
                </a:cxn>
                <a:cxn ang="f119">
                  <a:pos x="f261" y="f262"/>
                </a:cxn>
                <a:cxn ang="f119">
                  <a:pos x="f233" y="f263"/>
                </a:cxn>
                <a:cxn ang="f119">
                  <a:pos x="f264" y="f265"/>
                </a:cxn>
                <a:cxn ang="f119">
                  <a:pos x="f266" y="f234"/>
                </a:cxn>
                <a:cxn ang="f119">
                  <a:pos x="f267" y="f232"/>
                </a:cxn>
                <a:cxn ang="f119">
                  <a:pos x="f268" y="f225"/>
                </a:cxn>
                <a:cxn ang="f119">
                  <a:pos x="f222" y="f223"/>
                </a:cxn>
              </a:cxnLst>
              <a:rect l="f218" t="f221" r="f219" b="f220"/>
              <a:pathLst>
                <a:path w="54" h="43">
                  <a:moveTo>
                    <a:pt x="f8" y="f9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8" y="f13"/>
                    <a:pt x="f8" y="f14"/>
                  </a:cubicBezTo>
                  <a:cubicBezTo>
                    <a:pt x="f15" y="f14"/>
                    <a:pt x="f16" y="f7"/>
                    <a:pt x="f17" y="f18"/>
                  </a:cubicBezTo>
                  <a:cubicBezTo>
                    <a:pt x="f19" y="f18"/>
                    <a:pt x="f20" y="f13"/>
                    <a:pt x="f21" y="f12"/>
                  </a:cubicBezTo>
                  <a:cubicBezTo>
                    <a:pt x="f22" y="f11"/>
                    <a:pt x="f23" y="f11"/>
                    <a:pt x="f24" y="f10"/>
                  </a:cubicBezTo>
                  <a:cubicBezTo>
                    <a:pt x="f25" y="f9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7" y="f38"/>
                    <a:pt x="f33" y="f39"/>
                  </a:cubicBezTo>
                  <a:cubicBezTo>
                    <a:pt x="f40" y="f36"/>
                    <a:pt x="f31" y="f34"/>
                    <a:pt x="f29" y="f41"/>
                  </a:cubicBezTo>
                  <a:cubicBezTo>
                    <a:pt x="f27" y="f32"/>
                    <a:pt x="f11" y="f42"/>
                    <a:pt x="f12" y="f30"/>
                  </a:cubicBezTo>
                  <a:cubicBezTo>
                    <a:pt x="f14" y="f28"/>
                    <a:pt x="f43" y="f23"/>
                    <a:pt x="f44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19"/>
                    <a:pt x="f51" y="f52"/>
                    <a:pt x="f51" y="f16"/>
                  </a:cubicBezTo>
                  <a:cubicBezTo>
                    <a:pt x="f51" y="f53"/>
                    <a:pt x="f6" y="f8"/>
                    <a:pt x="f51" y="f8"/>
                  </a:cubicBezTo>
                  <a:cubicBezTo>
                    <a:pt x="f54" y="f5"/>
                    <a:pt x="f49" y="f8"/>
                    <a:pt x="f49" y="f8"/>
                  </a:cubicBezTo>
                  <a:cubicBezTo>
                    <a:pt x="f47" y="f15"/>
                    <a:pt x="f47" y="f16"/>
                    <a:pt x="f55" y="f17"/>
                  </a:cubicBezTo>
                  <a:cubicBezTo>
                    <a:pt x="f46" y="f52"/>
                    <a:pt x="f56" y="f20"/>
                    <a:pt x="f43" y="f48"/>
                  </a:cubicBezTo>
                  <a:cubicBezTo>
                    <a:pt x="f7" y="f21"/>
                    <a:pt x="f14" y="f22"/>
                    <a:pt x="f13" y="f45"/>
                  </a:cubicBezTo>
                  <a:cubicBezTo>
                    <a:pt x="f12" y="f57"/>
                    <a:pt x="f10" y="f23"/>
                    <a:pt x="f9" y="f24"/>
                  </a:cubicBezTo>
                  <a:cubicBezTo>
                    <a:pt x="f27" y="f25"/>
                    <a:pt x="f29" y="f58"/>
                    <a:pt x="f31" y="f26"/>
                  </a:cubicBezTo>
                  <a:cubicBezTo>
                    <a:pt x="f40" y="f28"/>
                    <a:pt x="f37" y="f42"/>
                    <a:pt x="f38" y="f32"/>
                  </a:cubicBezTo>
                  <a:cubicBezTo>
                    <a:pt x="f36" y="f32"/>
                    <a:pt x="f41" y="f41"/>
                    <a:pt x="f42" y="f34"/>
                  </a:cubicBezTo>
                  <a:cubicBezTo>
                    <a:pt x="f42" y="f36"/>
                    <a:pt x="f28" y="f39"/>
                    <a:pt x="f28" y="f38"/>
                  </a:cubicBezTo>
                  <a:cubicBezTo>
                    <a:pt x="f26" y="f37"/>
                    <a:pt x="f58" y="f33"/>
                    <a:pt x="f25" y="f40"/>
                  </a:cubicBezTo>
                  <a:cubicBezTo>
                    <a:pt x="f24" y="f59"/>
                    <a:pt x="f23" y="f31"/>
                    <a:pt x="f57" y="f29"/>
                  </a:cubicBezTo>
                  <a:cubicBezTo>
                    <a:pt x="f45" y="f27"/>
                    <a:pt x="f48" y="f9"/>
                    <a:pt x="f20" y="f10"/>
                  </a:cubicBezTo>
                  <a:cubicBezTo>
                    <a:pt x="f19" y="f10"/>
                    <a:pt x="f17" y="f11"/>
                    <a:pt x="f16" y="f11"/>
                  </a:cubicBezTo>
                  <a:cubicBezTo>
                    <a:pt x="f53" y="f11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521F6963-5DCB-133E-BDEA-C2F12DB68660}"/>
                </a:ext>
              </a:extLst>
            </p:cNvPr>
            <p:cNvSpPr/>
            <p:nvPr/>
          </p:nvSpPr>
          <p:spPr>
            <a:xfrm>
              <a:off x="9063148" y="5941387"/>
              <a:ext cx="59600" cy="53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4"/>
                <a:gd name="f8" fmla="val 45"/>
                <a:gd name="f9" fmla="val 36"/>
                <a:gd name="f10" fmla="val 47"/>
                <a:gd name="f11" fmla="val 37"/>
                <a:gd name="f12" fmla="val 38"/>
                <a:gd name="f13" fmla="val 40"/>
                <a:gd name="f14" fmla="val 41"/>
                <a:gd name="f15" fmla="val 43"/>
                <a:gd name="f16" fmla="val 42"/>
                <a:gd name="f17" fmla="val 34"/>
                <a:gd name="f18" fmla="val 33"/>
                <a:gd name="f19" fmla="val 31"/>
                <a:gd name="f20" fmla="val 28"/>
                <a:gd name="f21" fmla="val 26"/>
                <a:gd name="f22" fmla="val 25"/>
                <a:gd name="f23" fmla="val 22"/>
                <a:gd name="f24" fmla="val 21"/>
                <a:gd name="f25" fmla="val 39"/>
                <a:gd name="f26" fmla="val 20"/>
                <a:gd name="f27" fmla="val 19"/>
                <a:gd name="f28" fmla="val 18"/>
                <a:gd name="f29" fmla="val 35"/>
                <a:gd name="f30" fmla="val 17"/>
                <a:gd name="f31" fmla="val 32"/>
                <a:gd name="f32" fmla="val 16"/>
                <a:gd name="f33" fmla="val 29"/>
                <a:gd name="f34" fmla="val 15"/>
                <a:gd name="f35" fmla="val 14"/>
                <a:gd name="f36" fmla="val 24"/>
                <a:gd name="f37" fmla="val 13"/>
                <a:gd name="f38" fmla="val 10"/>
                <a:gd name="f39" fmla="val 9"/>
                <a:gd name="f40" fmla="val 8"/>
                <a:gd name="f41" fmla="val 7"/>
                <a:gd name="f42" fmla="val 6"/>
                <a:gd name="f43" fmla="val 4"/>
                <a:gd name="f44" fmla="val 12"/>
                <a:gd name="f45" fmla="val 3"/>
                <a:gd name="f46" fmla="val 11"/>
                <a:gd name="f47" fmla="val 1"/>
                <a:gd name="f48" fmla="val 2"/>
                <a:gd name="f49" fmla="val 5"/>
                <a:gd name="f50" fmla="val 30"/>
                <a:gd name="f51" fmla="+- 0 0 -90"/>
                <a:gd name="f52" fmla="*/ f3 1 48"/>
                <a:gd name="f53" fmla="*/ f4 1 44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8"/>
                <a:gd name="f62" fmla="*/ f58 1 44"/>
                <a:gd name="f63" fmla="*/ 45 f59 1"/>
                <a:gd name="f64" fmla="*/ 36 f58 1"/>
                <a:gd name="f65" fmla="*/ 47 f59 1"/>
                <a:gd name="f66" fmla="*/ 37 f58 1"/>
                <a:gd name="f67" fmla="*/ 44 f59 1"/>
                <a:gd name="f68" fmla="*/ 41 f58 1"/>
                <a:gd name="f69" fmla="*/ 40 f59 1"/>
                <a:gd name="f70" fmla="*/ 44 f58 1"/>
                <a:gd name="f71" fmla="*/ 33 f59 1"/>
                <a:gd name="f72" fmla="*/ 26 f59 1"/>
                <a:gd name="f73" fmla="*/ 40 f58 1"/>
                <a:gd name="f74" fmla="*/ 21 f59 1"/>
                <a:gd name="f75" fmla="*/ 39 f58 1"/>
                <a:gd name="f76" fmla="*/ 19 f59 1"/>
                <a:gd name="f77" fmla="*/ 17 f59 1"/>
                <a:gd name="f78" fmla="*/ 31 f58 1"/>
                <a:gd name="f79" fmla="*/ 14 f59 1"/>
                <a:gd name="f80" fmla="*/ 24 f58 1"/>
                <a:gd name="f81" fmla="*/ 9 f59 1"/>
                <a:gd name="f82" fmla="*/ 19 f58 1"/>
                <a:gd name="f83" fmla="*/ 7 f59 1"/>
                <a:gd name="f84" fmla="*/ 15 f58 1"/>
                <a:gd name="f85" fmla="*/ 3 f59 1"/>
                <a:gd name="f86" fmla="*/ 11 f58 1"/>
                <a:gd name="f87" fmla="*/ 1 f59 1"/>
                <a:gd name="f88" fmla="*/ 7 f58 1"/>
                <a:gd name="f89" fmla="*/ 0 f59 1"/>
                <a:gd name="f90" fmla="*/ 3 f58 1"/>
                <a:gd name="f91" fmla="*/ 2 f59 1"/>
                <a:gd name="f92" fmla="*/ 0 f58 1"/>
                <a:gd name="f93" fmla="*/ 4 f59 1"/>
                <a:gd name="f94" fmla="*/ 1 f58 1"/>
                <a:gd name="f95" fmla="*/ 4 f58 1"/>
                <a:gd name="f96" fmla="*/ 8 f59 1"/>
                <a:gd name="f97" fmla="*/ 11 f59 1"/>
                <a:gd name="f98" fmla="*/ 12 f59 1"/>
                <a:gd name="f99" fmla="*/ 14 f58 1"/>
                <a:gd name="f100" fmla="*/ 21 f58 1"/>
                <a:gd name="f101" fmla="*/ 20 f59 1"/>
                <a:gd name="f102" fmla="*/ 26 f58 1"/>
                <a:gd name="f103" fmla="*/ 25 f59 1"/>
                <a:gd name="f104" fmla="*/ 35 f58 1"/>
                <a:gd name="f105" fmla="*/ 28 f59 1"/>
                <a:gd name="f106" fmla="*/ 37 f59 1"/>
                <a:gd name="f107" fmla="*/ 42 f59 1"/>
                <a:gd name="f108" fmla="+- f60 0 f1"/>
                <a:gd name="f109" fmla="*/ f63 1 48"/>
                <a:gd name="f110" fmla="*/ f64 1 44"/>
                <a:gd name="f111" fmla="*/ f65 1 48"/>
                <a:gd name="f112" fmla="*/ f66 1 44"/>
                <a:gd name="f113" fmla="*/ f67 1 48"/>
                <a:gd name="f114" fmla="*/ f68 1 44"/>
                <a:gd name="f115" fmla="*/ f69 1 48"/>
                <a:gd name="f116" fmla="*/ f70 1 44"/>
                <a:gd name="f117" fmla="*/ f71 1 48"/>
                <a:gd name="f118" fmla="*/ f72 1 48"/>
                <a:gd name="f119" fmla="*/ f73 1 44"/>
                <a:gd name="f120" fmla="*/ f74 1 48"/>
                <a:gd name="f121" fmla="*/ f75 1 44"/>
                <a:gd name="f122" fmla="*/ f76 1 48"/>
                <a:gd name="f123" fmla="*/ f77 1 48"/>
                <a:gd name="f124" fmla="*/ f78 1 44"/>
                <a:gd name="f125" fmla="*/ f79 1 48"/>
                <a:gd name="f126" fmla="*/ f80 1 44"/>
                <a:gd name="f127" fmla="*/ f81 1 48"/>
                <a:gd name="f128" fmla="*/ f82 1 44"/>
                <a:gd name="f129" fmla="*/ f83 1 48"/>
                <a:gd name="f130" fmla="*/ f84 1 44"/>
                <a:gd name="f131" fmla="*/ f85 1 48"/>
                <a:gd name="f132" fmla="*/ f86 1 44"/>
                <a:gd name="f133" fmla="*/ f87 1 48"/>
                <a:gd name="f134" fmla="*/ f88 1 44"/>
                <a:gd name="f135" fmla="*/ f89 1 48"/>
                <a:gd name="f136" fmla="*/ f90 1 44"/>
                <a:gd name="f137" fmla="*/ f91 1 48"/>
                <a:gd name="f138" fmla="*/ f92 1 44"/>
                <a:gd name="f139" fmla="*/ f93 1 48"/>
                <a:gd name="f140" fmla="*/ f94 1 44"/>
                <a:gd name="f141" fmla="*/ f95 1 44"/>
                <a:gd name="f142" fmla="*/ f96 1 48"/>
                <a:gd name="f143" fmla="*/ f97 1 48"/>
                <a:gd name="f144" fmla="*/ f98 1 48"/>
                <a:gd name="f145" fmla="*/ f99 1 44"/>
                <a:gd name="f146" fmla="*/ f100 1 44"/>
                <a:gd name="f147" fmla="*/ f101 1 48"/>
                <a:gd name="f148" fmla="*/ f102 1 44"/>
                <a:gd name="f149" fmla="*/ f103 1 48"/>
                <a:gd name="f150" fmla="*/ f104 1 44"/>
                <a:gd name="f151" fmla="*/ f105 1 48"/>
                <a:gd name="f152" fmla="*/ f106 1 48"/>
                <a:gd name="f153" fmla="*/ f107 1 48"/>
                <a:gd name="f154" fmla="*/ 0 1 f61"/>
                <a:gd name="f155" fmla="*/ f55 1 f61"/>
                <a:gd name="f156" fmla="*/ 0 1 f62"/>
                <a:gd name="f157" fmla="*/ f56 1 f62"/>
                <a:gd name="f158" fmla="*/ f109 1 f61"/>
                <a:gd name="f159" fmla="*/ f110 1 f62"/>
                <a:gd name="f160" fmla="*/ f111 1 f61"/>
                <a:gd name="f161" fmla="*/ f112 1 f62"/>
                <a:gd name="f162" fmla="*/ f113 1 f61"/>
                <a:gd name="f163" fmla="*/ f114 1 f62"/>
                <a:gd name="f164" fmla="*/ f115 1 f61"/>
                <a:gd name="f165" fmla="*/ f116 1 f62"/>
                <a:gd name="f166" fmla="*/ f117 1 f61"/>
                <a:gd name="f167" fmla="*/ f118 1 f61"/>
                <a:gd name="f168" fmla="*/ f119 1 f62"/>
                <a:gd name="f169" fmla="*/ f120 1 f61"/>
                <a:gd name="f170" fmla="*/ f121 1 f62"/>
                <a:gd name="f171" fmla="*/ f122 1 f61"/>
                <a:gd name="f172" fmla="*/ f123 1 f61"/>
                <a:gd name="f173" fmla="*/ f124 1 f62"/>
                <a:gd name="f174" fmla="*/ f125 1 f61"/>
                <a:gd name="f175" fmla="*/ f126 1 f62"/>
                <a:gd name="f176" fmla="*/ f127 1 f61"/>
                <a:gd name="f177" fmla="*/ f128 1 f62"/>
                <a:gd name="f178" fmla="*/ f129 1 f61"/>
                <a:gd name="f179" fmla="*/ f130 1 f62"/>
                <a:gd name="f180" fmla="*/ f131 1 f61"/>
                <a:gd name="f181" fmla="*/ f132 1 f62"/>
                <a:gd name="f182" fmla="*/ f133 1 f61"/>
                <a:gd name="f183" fmla="*/ f134 1 f62"/>
                <a:gd name="f184" fmla="*/ f135 1 f61"/>
                <a:gd name="f185" fmla="*/ f136 1 f62"/>
                <a:gd name="f186" fmla="*/ f137 1 f61"/>
                <a:gd name="f187" fmla="*/ f138 1 f62"/>
                <a:gd name="f188" fmla="*/ f139 1 f61"/>
                <a:gd name="f189" fmla="*/ f140 1 f62"/>
                <a:gd name="f190" fmla="*/ f141 1 f62"/>
                <a:gd name="f191" fmla="*/ f142 1 f61"/>
                <a:gd name="f192" fmla="*/ f143 1 f61"/>
                <a:gd name="f193" fmla="*/ f144 1 f61"/>
                <a:gd name="f194" fmla="*/ f145 1 f62"/>
                <a:gd name="f195" fmla="*/ f146 1 f62"/>
                <a:gd name="f196" fmla="*/ f147 1 f61"/>
                <a:gd name="f197" fmla="*/ f148 1 f62"/>
                <a:gd name="f198" fmla="*/ f149 1 f61"/>
                <a:gd name="f199" fmla="*/ f150 1 f62"/>
                <a:gd name="f200" fmla="*/ f151 1 f61"/>
                <a:gd name="f201" fmla="*/ f152 1 f61"/>
                <a:gd name="f202" fmla="*/ f153 1 f61"/>
                <a:gd name="f203" fmla="*/ f154 f52 1"/>
                <a:gd name="f204" fmla="*/ f155 f52 1"/>
                <a:gd name="f205" fmla="*/ f157 f53 1"/>
                <a:gd name="f206" fmla="*/ f156 f53 1"/>
                <a:gd name="f207" fmla="*/ f158 f52 1"/>
                <a:gd name="f208" fmla="*/ f159 f53 1"/>
                <a:gd name="f209" fmla="*/ f160 f52 1"/>
                <a:gd name="f210" fmla="*/ f161 f53 1"/>
                <a:gd name="f211" fmla="*/ f162 f52 1"/>
                <a:gd name="f212" fmla="*/ f163 f53 1"/>
                <a:gd name="f213" fmla="*/ f164 f52 1"/>
                <a:gd name="f214" fmla="*/ f165 f53 1"/>
                <a:gd name="f215" fmla="*/ f166 f52 1"/>
                <a:gd name="f216" fmla="*/ f167 f52 1"/>
                <a:gd name="f217" fmla="*/ f168 f53 1"/>
                <a:gd name="f218" fmla="*/ f169 f52 1"/>
                <a:gd name="f219" fmla="*/ f170 f53 1"/>
                <a:gd name="f220" fmla="*/ f171 f52 1"/>
                <a:gd name="f221" fmla="*/ f172 f52 1"/>
                <a:gd name="f222" fmla="*/ f173 f53 1"/>
                <a:gd name="f223" fmla="*/ f174 f52 1"/>
                <a:gd name="f224" fmla="*/ f175 f53 1"/>
                <a:gd name="f225" fmla="*/ f176 f52 1"/>
                <a:gd name="f226" fmla="*/ f177 f53 1"/>
                <a:gd name="f227" fmla="*/ f178 f52 1"/>
                <a:gd name="f228" fmla="*/ f179 f53 1"/>
                <a:gd name="f229" fmla="*/ f180 f52 1"/>
                <a:gd name="f230" fmla="*/ f181 f53 1"/>
                <a:gd name="f231" fmla="*/ f182 f52 1"/>
                <a:gd name="f232" fmla="*/ f183 f53 1"/>
                <a:gd name="f233" fmla="*/ f184 f52 1"/>
                <a:gd name="f234" fmla="*/ f185 f53 1"/>
                <a:gd name="f235" fmla="*/ f186 f52 1"/>
                <a:gd name="f236" fmla="*/ f187 f53 1"/>
                <a:gd name="f237" fmla="*/ f188 f52 1"/>
                <a:gd name="f238" fmla="*/ f189 f53 1"/>
                <a:gd name="f239" fmla="*/ f190 f53 1"/>
                <a:gd name="f240" fmla="*/ f191 f52 1"/>
                <a:gd name="f241" fmla="*/ f192 f52 1"/>
                <a:gd name="f242" fmla="*/ f193 f52 1"/>
                <a:gd name="f243" fmla="*/ f194 f53 1"/>
                <a:gd name="f244" fmla="*/ f195 f53 1"/>
                <a:gd name="f245" fmla="*/ f196 f52 1"/>
                <a:gd name="f246" fmla="*/ f197 f53 1"/>
                <a:gd name="f247" fmla="*/ f198 f52 1"/>
                <a:gd name="f248" fmla="*/ f199 f53 1"/>
                <a:gd name="f249" fmla="*/ f200 f52 1"/>
                <a:gd name="f250" fmla="*/ f201 f52 1"/>
                <a:gd name="f251" fmla="*/ f20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207" y="f208"/>
                </a:cxn>
                <a:cxn ang="f108">
                  <a:pos x="f209" y="f210"/>
                </a:cxn>
                <a:cxn ang="f108">
                  <a:pos x="f211" y="f212"/>
                </a:cxn>
                <a:cxn ang="f108">
                  <a:pos x="f213" y="f214"/>
                </a:cxn>
                <a:cxn ang="f108">
                  <a:pos x="f215" y="f214"/>
                </a:cxn>
                <a:cxn ang="f108">
                  <a:pos x="f216" y="f217"/>
                </a:cxn>
                <a:cxn ang="f108">
                  <a:pos x="f218" y="f219"/>
                </a:cxn>
                <a:cxn ang="f108">
                  <a:pos x="f220" y="f208"/>
                </a:cxn>
                <a:cxn ang="f108">
                  <a:pos x="f221" y="f222"/>
                </a:cxn>
                <a:cxn ang="f108">
                  <a:pos x="f223" y="f224"/>
                </a:cxn>
                <a:cxn ang="f108">
                  <a:pos x="f225" y="f226"/>
                </a:cxn>
                <a:cxn ang="f108">
                  <a:pos x="f227" y="f228"/>
                </a:cxn>
                <a:cxn ang="f108">
                  <a:pos x="f229" y="f230"/>
                </a:cxn>
                <a:cxn ang="f108">
                  <a:pos x="f231" y="f232"/>
                </a:cxn>
                <a:cxn ang="f108">
                  <a:pos x="f233" y="f234"/>
                </a:cxn>
                <a:cxn ang="f108">
                  <a:pos x="f235" y="f236"/>
                </a:cxn>
                <a:cxn ang="f108">
                  <a:pos x="f237" y="f238"/>
                </a:cxn>
                <a:cxn ang="f108">
                  <a:pos x="f227" y="f239"/>
                </a:cxn>
                <a:cxn ang="f108">
                  <a:pos x="f240" y="f232"/>
                </a:cxn>
                <a:cxn ang="f108">
                  <a:pos x="f241" y="f230"/>
                </a:cxn>
                <a:cxn ang="f108">
                  <a:pos x="f242" y="f243"/>
                </a:cxn>
                <a:cxn ang="f108">
                  <a:pos x="f223" y="f226"/>
                </a:cxn>
                <a:cxn ang="f108">
                  <a:pos x="f221" y="f244"/>
                </a:cxn>
                <a:cxn ang="f108">
                  <a:pos x="f245" y="f246"/>
                </a:cxn>
                <a:cxn ang="f108">
                  <a:pos x="f218" y="f222"/>
                </a:cxn>
                <a:cxn ang="f108">
                  <a:pos x="f247" y="f248"/>
                </a:cxn>
                <a:cxn ang="f108">
                  <a:pos x="f249" y="f208"/>
                </a:cxn>
                <a:cxn ang="f108">
                  <a:pos x="f215" y="f210"/>
                </a:cxn>
                <a:cxn ang="f108">
                  <a:pos x="f250" y="f210"/>
                </a:cxn>
                <a:cxn ang="f108">
                  <a:pos x="f213" y="f248"/>
                </a:cxn>
                <a:cxn ang="f108">
                  <a:pos x="f251" y="f248"/>
                </a:cxn>
                <a:cxn ang="f108">
                  <a:pos x="f207" y="f208"/>
                </a:cxn>
              </a:cxnLst>
              <a:rect l="f203" t="f206" r="f204" b="f205"/>
              <a:pathLst>
                <a:path w="48" h="44">
                  <a:moveTo>
                    <a:pt x="f8" y="f9"/>
                  </a:moveTo>
                  <a:cubicBezTo>
                    <a:pt x="f8" y="f9"/>
                    <a:pt x="f10" y="f9"/>
                    <a:pt x="f10" y="f11"/>
                  </a:cubicBezTo>
                  <a:cubicBezTo>
                    <a:pt x="f6" y="f12"/>
                    <a:pt x="f8" y="f13"/>
                    <a:pt x="f7" y="f14"/>
                  </a:cubicBezTo>
                  <a:cubicBezTo>
                    <a:pt x="f15" y="f16"/>
                    <a:pt x="f14" y="f15"/>
                    <a:pt x="f13" y="f7"/>
                  </a:cubicBezTo>
                  <a:cubicBezTo>
                    <a:pt x="f12" y="f7"/>
                    <a:pt x="f17" y="f7"/>
                    <a:pt x="f18" y="f7"/>
                  </a:cubicBezTo>
                  <a:cubicBezTo>
                    <a:pt x="f19" y="f15"/>
                    <a:pt x="f20" y="f14"/>
                    <a:pt x="f21" y="f13"/>
                  </a:cubicBezTo>
                  <a:cubicBezTo>
                    <a:pt x="f22" y="f13"/>
                    <a:pt x="f23" y="f13"/>
                    <a:pt x="f24" y="f25"/>
                  </a:cubicBezTo>
                  <a:cubicBezTo>
                    <a:pt x="f24" y="f25"/>
                    <a:pt x="f26" y="f11"/>
                    <a:pt x="f27" y="f9"/>
                  </a:cubicBezTo>
                  <a:cubicBezTo>
                    <a:pt x="f28" y="f29"/>
                    <a:pt x="f30" y="f31"/>
                    <a:pt x="f30" y="f19"/>
                  </a:cubicBezTo>
                  <a:cubicBezTo>
                    <a:pt x="f32" y="f33"/>
                    <a:pt x="f34" y="f22"/>
                    <a:pt x="f35" y="f36"/>
                  </a:cubicBezTo>
                  <a:cubicBezTo>
                    <a:pt x="f37" y="f23"/>
                    <a:pt x="f38" y="f24"/>
                    <a:pt x="f39" y="f27"/>
                  </a:cubicBezTo>
                  <a:cubicBezTo>
                    <a:pt x="f40" y="f28"/>
                    <a:pt x="f40" y="f32"/>
                    <a:pt x="f41" y="f34"/>
                  </a:cubicBezTo>
                  <a:cubicBezTo>
                    <a:pt x="f42" y="f35"/>
                    <a:pt x="f43" y="f44"/>
                    <a:pt x="f45" y="f46"/>
                  </a:cubicBezTo>
                  <a:cubicBezTo>
                    <a:pt x="f45" y="f38"/>
                    <a:pt x="f47" y="f39"/>
                    <a:pt x="f47" y="f41"/>
                  </a:cubicBezTo>
                  <a:cubicBezTo>
                    <a:pt x="f5" y="f42"/>
                    <a:pt x="f5" y="f43"/>
                    <a:pt x="f5" y="f45"/>
                  </a:cubicBezTo>
                  <a:cubicBezTo>
                    <a:pt x="f5" y="f48"/>
                    <a:pt x="f47" y="f5"/>
                    <a:pt x="f48" y="f5"/>
                  </a:cubicBezTo>
                  <a:cubicBezTo>
                    <a:pt x="f48" y="f5"/>
                    <a:pt x="f43" y="f5"/>
                    <a:pt x="f43" y="f47"/>
                  </a:cubicBezTo>
                  <a:cubicBezTo>
                    <a:pt x="f49" y="f47"/>
                    <a:pt x="f41" y="f45"/>
                    <a:pt x="f41" y="f43"/>
                  </a:cubicBezTo>
                  <a:cubicBezTo>
                    <a:pt x="f40" y="f49"/>
                    <a:pt x="f41" y="f42"/>
                    <a:pt x="f40" y="f41"/>
                  </a:cubicBezTo>
                  <a:cubicBezTo>
                    <a:pt x="f40" y="f40"/>
                    <a:pt x="f38" y="f38"/>
                    <a:pt x="f46" y="f46"/>
                  </a:cubicBezTo>
                  <a:cubicBezTo>
                    <a:pt x="f46" y="f44"/>
                    <a:pt x="f44" y="f35"/>
                    <a:pt x="f44" y="f35"/>
                  </a:cubicBezTo>
                  <a:cubicBezTo>
                    <a:pt x="f44" y="f32"/>
                    <a:pt x="f37" y="f28"/>
                    <a:pt x="f35" y="f27"/>
                  </a:cubicBezTo>
                  <a:cubicBezTo>
                    <a:pt x="f35" y="f26"/>
                    <a:pt x="f32" y="f26"/>
                    <a:pt x="f30" y="f24"/>
                  </a:cubicBezTo>
                  <a:cubicBezTo>
                    <a:pt x="f28" y="f23"/>
                    <a:pt x="f27" y="f22"/>
                    <a:pt x="f26" y="f21"/>
                  </a:cubicBezTo>
                  <a:cubicBezTo>
                    <a:pt x="f26" y="f20"/>
                    <a:pt x="f26" y="f50"/>
                    <a:pt x="f24" y="f19"/>
                  </a:cubicBezTo>
                  <a:cubicBezTo>
                    <a:pt x="f23" y="f31"/>
                    <a:pt x="f36" y="f29"/>
                    <a:pt x="f22" y="f29"/>
                  </a:cubicBezTo>
                  <a:cubicBezTo>
                    <a:pt x="f21" y="f9"/>
                    <a:pt x="f20" y="f9"/>
                    <a:pt x="f20" y="f9"/>
                  </a:cubicBezTo>
                  <a:cubicBezTo>
                    <a:pt x="f50" y="f9"/>
                    <a:pt x="f31" y="f11"/>
                    <a:pt x="f18" y="f11"/>
                  </a:cubicBezTo>
                  <a:cubicBezTo>
                    <a:pt x="f17" y="f11"/>
                    <a:pt x="f9" y="f12"/>
                    <a:pt x="f11" y="f11"/>
                  </a:cubicBezTo>
                  <a:cubicBezTo>
                    <a:pt x="f12" y="f11"/>
                    <a:pt x="f25" y="f29"/>
                    <a:pt x="f13" y="f29"/>
                  </a:cubicBezTo>
                  <a:cubicBezTo>
                    <a:pt x="f14" y="f29"/>
                    <a:pt x="f16" y="f29"/>
                    <a:pt x="f16" y="f29"/>
                  </a:cubicBezTo>
                  <a:cubicBezTo>
                    <a:pt x="f15" y="f29"/>
                    <a:pt x="f7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Freeform 207">
              <a:extLst>
                <a:ext uri="{FF2B5EF4-FFF2-40B4-BE49-F238E27FC236}">
                  <a16:creationId xmlns:a16="http://schemas.microsoft.com/office/drawing/2014/main" id="{B826F8FF-12C5-B9EE-D516-57649DF1D246}"/>
                </a:ext>
              </a:extLst>
            </p:cNvPr>
            <p:cNvSpPr/>
            <p:nvPr/>
          </p:nvSpPr>
          <p:spPr>
            <a:xfrm>
              <a:off x="2486491" y="1189991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9"/>
                <a:gd name="f9" fmla="val 7"/>
                <a:gd name="f10" fmla="val 5"/>
                <a:gd name="f11" fmla="val 4"/>
                <a:gd name="f12" fmla="val 6"/>
                <a:gd name="f13" fmla="val 3"/>
                <a:gd name="f14" fmla="val 1"/>
                <a:gd name="f15" fmla="val 2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8 f22 1"/>
                <a:gd name="f26" fmla="*/ 10 f22 1"/>
                <a:gd name="f27" fmla="*/ 5 f22 1"/>
                <a:gd name="f28" fmla="*/ 6 f22 1"/>
                <a:gd name="f29" fmla="*/ 4 f22 1"/>
                <a:gd name="f30" fmla="*/ 0 f22 1"/>
                <a:gd name="f31" fmla="*/ 3 f22 1"/>
                <a:gd name="f32" fmla="*/ 1 f22 1"/>
                <a:gd name="f33" fmla="*/ 2 f22 1"/>
                <a:gd name="f34" fmla="*/ 9 f22 1"/>
                <a:gd name="f35" fmla="+- f23 0 f1"/>
                <a:gd name="f36" fmla="*/ f25 1 10"/>
                <a:gd name="f37" fmla="*/ f26 1 10"/>
                <a:gd name="f38" fmla="*/ f27 1 10"/>
                <a:gd name="f39" fmla="*/ f28 1 10"/>
                <a:gd name="f40" fmla="*/ f29 1 10"/>
                <a:gd name="f41" fmla="*/ f30 1 10"/>
                <a:gd name="f42" fmla="*/ f31 1 10"/>
                <a:gd name="f43" fmla="*/ f32 1 10"/>
                <a:gd name="f44" fmla="*/ f33 1 10"/>
                <a:gd name="f45" fmla="*/ f34 1 10"/>
                <a:gd name="f46" fmla="*/ 0 1 f24"/>
                <a:gd name="f47" fmla="*/ f20 1 f24"/>
                <a:gd name="f48" fmla="*/ f36 1 f24"/>
                <a:gd name="f49" fmla="*/ f37 1 f24"/>
                <a:gd name="f50" fmla="*/ f38 1 f24"/>
                <a:gd name="f51" fmla="*/ f39 1 f24"/>
                <a:gd name="f52" fmla="*/ f40 1 f24"/>
                <a:gd name="f53" fmla="*/ f41 1 f24"/>
                <a:gd name="f54" fmla="*/ f42 1 f24"/>
                <a:gd name="f55" fmla="*/ f43 1 f24"/>
                <a:gd name="f56" fmla="*/ f44 1 f24"/>
                <a:gd name="f57" fmla="*/ f45 1 f24"/>
                <a:gd name="f58" fmla="*/ f46 f17 1"/>
                <a:gd name="f59" fmla="*/ f47 f17 1"/>
                <a:gd name="f60" fmla="*/ f47 f18 1"/>
                <a:gd name="f61" fmla="*/ f46 f18 1"/>
                <a:gd name="f62" fmla="*/ f48 f17 1"/>
                <a:gd name="f63" fmla="*/ f49 f18 1"/>
                <a:gd name="f64" fmla="*/ f49 f17 1"/>
                <a:gd name="f65" fmla="*/ f48 f18 1"/>
                <a:gd name="f66" fmla="*/ f50 f18 1"/>
                <a:gd name="f67" fmla="*/ f51 f17 1"/>
                <a:gd name="f68" fmla="*/ f52 f18 1"/>
                <a:gd name="f69" fmla="*/ f52 f17 1"/>
                <a:gd name="f70" fmla="*/ f53 f18 1"/>
                <a:gd name="f71" fmla="*/ f54 f17 1"/>
                <a:gd name="f72" fmla="*/ f55 f18 1"/>
                <a:gd name="f73" fmla="*/ f56 f17 1"/>
                <a:gd name="f74" fmla="*/ f55 f17 1"/>
                <a:gd name="f75" fmla="*/ f51 f18 1"/>
                <a:gd name="f76" fmla="*/ f57 f18 1"/>
                <a:gd name="f77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2" y="f66"/>
                </a:cxn>
                <a:cxn ang="f35">
                  <a:pos x="f67" y="f68"/>
                </a:cxn>
                <a:cxn ang="f35">
                  <a:pos x="f69" y="f70"/>
                </a:cxn>
                <a:cxn ang="f35">
                  <a:pos x="f71" y="f72"/>
                </a:cxn>
                <a:cxn ang="f35">
                  <a:pos x="f73" y="f66"/>
                </a:cxn>
                <a:cxn ang="f35">
                  <a:pos x="f74" y="f75"/>
                </a:cxn>
                <a:cxn ang="f35">
                  <a:pos x="f71" y="f76"/>
                </a:cxn>
                <a:cxn ang="f35">
                  <a:pos x="f77" y="f76"/>
                </a:cxn>
                <a:cxn ang="f35">
                  <a:pos x="f62" y="f63"/>
                </a:cxn>
              </a:cxnLst>
              <a:rect l="f58" t="f61" r="f59" b="f60"/>
              <a:pathLst>
                <a:path w="10" h="10">
                  <a:moveTo>
                    <a:pt x="f7" y="f6"/>
                  </a:moveTo>
                  <a:cubicBezTo>
                    <a:pt x="f8" y="f6"/>
                    <a:pt x="f6" y="f7"/>
                    <a:pt x="f6" y="f7"/>
                  </a:cubicBezTo>
                  <a:cubicBezTo>
                    <a:pt x="f6" y="f9"/>
                    <a:pt x="f8" y="f10"/>
                    <a:pt x="f7" y="f10"/>
                  </a:cubicBezTo>
                  <a:cubicBezTo>
                    <a:pt x="f9" y="f11"/>
                    <a:pt x="f12" y="f11"/>
                    <a:pt x="f12" y="f11"/>
                  </a:cubicBezTo>
                  <a:cubicBezTo>
                    <a:pt x="f10" y="f13"/>
                    <a:pt x="f10" y="f14"/>
                    <a:pt x="f11" y="f5"/>
                  </a:cubicBezTo>
                  <a:cubicBezTo>
                    <a:pt x="f11" y="f5"/>
                    <a:pt x="f13" y="f5"/>
                    <a:pt x="f13" y="f14"/>
                  </a:cubicBezTo>
                  <a:cubicBezTo>
                    <a:pt x="f15" y="f15"/>
                    <a:pt x="f15" y="f11"/>
                    <a:pt x="f15" y="f10"/>
                  </a:cubicBezTo>
                  <a:cubicBezTo>
                    <a:pt x="f15" y="f10"/>
                    <a:pt x="f14" y="f12"/>
                    <a:pt x="f14" y="f12"/>
                  </a:cubicBezTo>
                  <a:cubicBezTo>
                    <a:pt x="f5" y="f9"/>
                    <a:pt x="f15" y="f7"/>
                    <a:pt x="f13" y="f8"/>
                  </a:cubicBezTo>
                  <a:cubicBezTo>
                    <a:pt x="f13" y="f8"/>
                    <a:pt x="f11" y="f8"/>
                    <a:pt x="f10" y="f8"/>
                  </a:cubicBezTo>
                  <a:cubicBezTo>
                    <a:pt x="f10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" name="Freeform 208">
              <a:extLst>
                <a:ext uri="{FF2B5EF4-FFF2-40B4-BE49-F238E27FC236}">
                  <a16:creationId xmlns:a16="http://schemas.microsoft.com/office/drawing/2014/main" id="{FA0C4C1F-401C-B9DA-B852-DFB2B36B7125}"/>
                </a:ext>
              </a:extLst>
            </p:cNvPr>
            <p:cNvSpPr/>
            <p:nvPr/>
          </p:nvSpPr>
          <p:spPr>
            <a:xfrm>
              <a:off x="2475033" y="1183078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1"/>
                <a:gd name="f8" fmla="val 8"/>
                <a:gd name="f9" fmla="val 10"/>
                <a:gd name="f10" fmla="val 7"/>
                <a:gd name="f11" fmla="val 6"/>
                <a:gd name="f12" fmla="val 5"/>
                <a:gd name="f13" fmla="val 3"/>
                <a:gd name="f14" fmla="val 2"/>
                <a:gd name="f15" fmla="val 1"/>
                <a:gd name="f16" fmla="val 4"/>
                <a:gd name="f17" fmla="+- 0 0 -90"/>
                <a:gd name="f18" fmla="*/ f3 1 9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"/>
                <a:gd name="f28" fmla="*/ f24 1 11"/>
                <a:gd name="f29" fmla="*/ 8 f25 1"/>
                <a:gd name="f30" fmla="*/ 9 f24 1"/>
                <a:gd name="f31" fmla="*/ 6 f25 1"/>
                <a:gd name="f32" fmla="*/ 11 f24 1"/>
                <a:gd name="f33" fmla="*/ 2 f25 1"/>
                <a:gd name="f34" fmla="*/ 1 f25 1"/>
                <a:gd name="f35" fmla="*/ 7 f24 1"/>
                <a:gd name="f36" fmla="*/ 0 f25 1"/>
                <a:gd name="f37" fmla="*/ 3 f24 1"/>
                <a:gd name="f38" fmla="*/ 3 f25 1"/>
                <a:gd name="f39" fmla="*/ 1 f24 1"/>
                <a:gd name="f40" fmla="*/ 5 f25 1"/>
                <a:gd name="f41" fmla="*/ 0 f24 1"/>
                <a:gd name="f42" fmla="*/ 4 f24 1"/>
                <a:gd name="f43" fmla="*/ 6 f24 1"/>
                <a:gd name="f44" fmla="+- f26 0 f1"/>
                <a:gd name="f45" fmla="*/ f29 1 9"/>
                <a:gd name="f46" fmla="*/ f30 1 11"/>
                <a:gd name="f47" fmla="*/ f31 1 9"/>
                <a:gd name="f48" fmla="*/ f32 1 11"/>
                <a:gd name="f49" fmla="*/ f33 1 9"/>
                <a:gd name="f50" fmla="*/ f34 1 9"/>
                <a:gd name="f51" fmla="*/ f35 1 11"/>
                <a:gd name="f52" fmla="*/ f36 1 9"/>
                <a:gd name="f53" fmla="*/ f37 1 11"/>
                <a:gd name="f54" fmla="*/ f38 1 9"/>
                <a:gd name="f55" fmla="*/ f39 1 11"/>
                <a:gd name="f56" fmla="*/ f40 1 9"/>
                <a:gd name="f57" fmla="*/ f41 1 11"/>
                <a:gd name="f58" fmla="*/ f42 1 11"/>
                <a:gd name="f59" fmla="*/ f43 1 11"/>
                <a:gd name="f60" fmla="*/ 0 1 f27"/>
                <a:gd name="f61" fmla="*/ f21 1 f27"/>
                <a:gd name="f62" fmla="*/ 0 1 f28"/>
                <a:gd name="f63" fmla="*/ f22 1 f28"/>
                <a:gd name="f64" fmla="*/ f45 1 f27"/>
                <a:gd name="f65" fmla="*/ f46 1 f28"/>
                <a:gd name="f66" fmla="*/ f47 1 f27"/>
                <a:gd name="f67" fmla="*/ f48 1 f28"/>
                <a:gd name="f68" fmla="*/ f49 1 f27"/>
                <a:gd name="f69" fmla="*/ f50 1 f27"/>
                <a:gd name="f70" fmla="*/ f51 1 f28"/>
                <a:gd name="f71" fmla="*/ f52 1 f27"/>
                <a:gd name="f72" fmla="*/ f53 1 f28"/>
                <a:gd name="f73" fmla="*/ f54 1 f27"/>
                <a:gd name="f74" fmla="*/ f55 1 f28"/>
                <a:gd name="f75" fmla="*/ f56 1 f27"/>
                <a:gd name="f76" fmla="*/ f57 1 f28"/>
                <a:gd name="f77" fmla="*/ f58 1 f28"/>
                <a:gd name="f78" fmla="*/ f59 1 f28"/>
                <a:gd name="f79" fmla="*/ f60 f18 1"/>
                <a:gd name="f80" fmla="*/ f61 f18 1"/>
                <a:gd name="f81" fmla="*/ f63 f19 1"/>
                <a:gd name="f82" fmla="*/ f62 f19 1"/>
                <a:gd name="f83" fmla="*/ f64 f18 1"/>
                <a:gd name="f84" fmla="*/ f65 f19 1"/>
                <a:gd name="f85" fmla="*/ f66 f18 1"/>
                <a:gd name="f86" fmla="*/ f67 f19 1"/>
                <a:gd name="f87" fmla="*/ f68 f18 1"/>
                <a:gd name="f88" fmla="*/ f69 f18 1"/>
                <a:gd name="f89" fmla="*/ f70 f19 1"/>
                <a:gd name="f90" fmla="*/ f71 f18 1"/>
                <a:gd name="f91" fmla="*/ f72 f19 1"/>
                <a:gd name="f92" fmla="*/ f73 f18 1"/>
                <a:gd name="f93" fmla="*/ f74 f19 1"/>
                <a:gd name="f94" fmla="*/ f75 f18 1"/>
                <a:gd name="f95" fmla="*/ f76 f19 1"/>
                <a:gd name="f96" fmla="*/ f77 f19 1"/>
                <a:gd name="f97" fmla="*/ f7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83" y="f84"/>
                </a:cxn>
                <a:cxn ang="f44">
                  <a:pos x="f85" y="f86"/>
                </a:cxn>
                <a:cxn ang="f44">
                  <a:pos x="f87" y="f86"/>
                </a:cxn>
                <a:cxn ang="f44">
                  <a:pos x="f88" y="f89"/>
                </a:cxn>
                <a:cxn ang="f44">
                  <a:pos x="f90" y="f91"/>
                </a:cxn>
                <a:cxn ang="f44">
                  <a:pos x="f92" y="f93"/>
                </a:cxn>
                <a:cxn ang="f44">
                  <a:pos x="f94" y="f95"/>
                </a:cxn>
                <a:cxn ang="f44">
                  <a:pos x="f85" y="f93"/>
                </a:cxn>
                <a:cxn ang="f44">
                  <a:pos x="f85" y="f96"/>
                </a:cxn>
                <a:cxn ang="f44">
                  <a:pos x="f83" y="f97"/>
                </a:cxn>
                <a:cxn ang="f44">
                  <a:pos x="f83" y="f84"/>
                </a:cxn>
              </a:cxnLst>
              <a:rect l="f79" t="f82" r="f80" b="f81"/>
              <a:pathLst>
                <a:path w="9" h="11">
                  <a:moveTo>
                    <a:pt x="f8" y="f6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9"/>
                    <a:pt x="f15" y="f8"/>
                    <a:pt x="f15" y="f10"/>
                  </a:cubicBezTo>
                  <a:cubicBezTo>
                    <a:pt x="f15" y="f11"/>
                    <a:pt x="f5" y="f16"/>
                    <a:pt x="f5" y="f13"/>
                  </a:cubicBezTo>
                  <a:cubicBezTo>
                    <a:pt x="f5" y="f13"/>
                    <a:pt x="f14" y="f14"/>
                    <a:pt x="f13" y="f15"/>
                  </a:cubicBezTo>
                  <a:cubicBezTo>
                    <a:pt x="f13" y="f15"/>
                    <a:pt x="f16" y="f5"/>
                    <a:pt x="f12" y="f5"/>
                  </a:cubicBezTo>
                  <a:cubicBezTo>
                    <a:pt x="f12" y="f5"/>
                    <a:pt x="f11" y="f15"/>
                    <a:pt x="f11" y="f15"/>
                  </a:cubicBezTo>
                  <a:cubicBezTo>
                    <a:pt x="f11" y="f14"/>
                    <a:pt x="f11" y="f16"/>
                    <a:pt x="f11" y="f16"/>
                  </a:cubicBezTo>
                  <a:cubicBezTo>
                    <a:pt x="f10" y="f12"/>
                    <a:pt x="f8" y="f12"/>
                    <a:pt x="f8" y="f11"/>
                  </a:cubicBezTo>
                  <a:cubicBezTo>
                    <a:pt x="f6" y="f10"/>
                    <a:pt x="f8" y="f8"/>
                    <a:pt x="f8" y="f6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Freeform 209">
              <a:extLst>
                <a:ext uri="{FF2B5EF4-FFF2-40B4-BE49-F238E27FC236}">
                  <a16:creationId xmlns:a16="http://schemas.microsoft.com/office/drawing/2014/main" id="{C8B860F2-D50E-CC9C-CC33-15EC23B482BD}"/>
                </a:ext>
              </a:extLst>
            </p:cNvPr>
            <p:cNvSpPr/>
            <p:nvPr/>
          </p:nvSpPr>
          <p:spPr>
            <a:xfrm>
              <a:off x="2486491" y="1178460"/>
              <a:ext cx="6876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2"/>
                <a:gd name="f8" fmla="val 4"/>
                <a:gd name="f9" fmla="val 3"/>
                <a:gd name="f10" fmla="val 1"/>
                <a:gd name="f11" fmla="+- 0 0 -90"/>
                <a:gd name="f12" fmla="*/ f3 1 5"/>
                <a:gd name="f13" fmla="*/ f4 1 5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5"/>
                <a:gd name="f20" fmla="*/ 5 f17 1"/>
                <a:gd name="f21" fmla="*/ 2 f17 1"/>
                <a:gd name="f22" fmla="*/ 3 f17 1"/>
                <a:gd name="f23" fmla="*/ 0 f17 1"/>
                <a:gd name="f24" fmla="*/ 1 f17 1"/>
                <a:gd name="f25" fmla="+- f18 0 f1"/>
                <a:gd name="f26" fmla="*/ f20 1 5"/>
                <a:gd name="f27" fmla="*/ f21 1 5"/>
                <a:gd name="f28" fmla="*/ f22 1 5"/>
                <a:gd name="f29" fmla="*/ f23 1 5"/>
                <a:gd name="f30" fmla="*/ f24 1 5"/>
                <a:gd name="f31" fmla="*/ 0 1 f19"/>
                <a:gd name="f32" fmla="*/ f15 1 f19"/>
                <a:gd name="f33" fmla="*/ f26 1 f19"/>
                <a:gd name="f34" fmla="*/ f27 1 f19"/>
                <a:gd name="f35" fmla="*/ f28 1 f19"/>
                <a:gd name="f36" fmla="*/ f29 1 f19"/>
                <a:gd name="f37" fmla="*/ f30 1 f19"/>
                <a:gd name="f38" fmla="*/ f31 f12 1"/>
                <a:gd name="f39" fmla="*/ f32 f12 1"/>
                <a:gd name="f40" fmla="*/ f32 f13 1"/>
                <a:gd name="f41" fmla="*/ f31 f13 1"/>
                <a:gd name="f42" fmla="*/ f33 f12 1"/>
                <a:gd name="f43" fmla="*/ f34 f13 1"/>
                <a:gd name="f44" fmla="*/ f35 f12 1"/>
                <a:gd name="f45" fmla="*/ f36 f13 1"/>
                <a:gd name="f46" fmla="*/ f36 f12 1"/>
                <a:gd name="f47" fmla="*/ f37 f13 1"/>
                <a:gd name="f48" fmla="*/ f35 f13 1"/>
                <a:gd name="f49" fmla="*/ f34 f12 1"/>
                <a:gd name="f50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6" y="f47"/>
                </a:cxn>
                <a:cxn ang="f25">
                  <a:pos x="f46" y="f48"/>
                </a:cxn>
                <a:cxn ang="f25">
                  <a:pos x="f49" y="f50"/>
                </a:cxn>
                <a:cxn ang="f25">
                  <a:pos x="f44" y="f50"/>
                </a:cxn>
                <a:cxn ang="f25">
                  <a:pos x="f42" y="f43"/>
                </a:cxn>
              </a:cxnLst>
              <a:rect l="f38" t="f41" r="f39" b="f40"/>
              <a:pathLst>
                <a:path w="5" h="5">
                  <a:moveTo>
                    <a:pt x="f6" y="f7"/>
                  </a:moveTo>
                  <a:cubicBezTo>
                    <a:pt x="f6" y="f7"/>
                    <a:pt x="f8" y="f5"/>
                    <a:pt x="f9" y="f5"/>
                  </a:cubicBezTo>
                  <a:cubicBezTo>
                    <a:pt x="f7" y="f5"/>
                    <a:pt x="f10" y="f5"/>
                    <a:pt x="f5" y="f10"/>
                  </a:cubicBezTo>
                  <a:cubicBezTo>
                    <a:pt x="f5" y="f10"/>
                    <a:pt x="f5" y="f9"/>
                    <a:pt x="f5" y="f9"/>
                  </a:cubicBezTo>
                  <a:cubicBezTo>
                    <a:pt x="f10" y="f8"/>
                    <a:pt x="f7" y="f6"/>
                    <a:pt x="f7" y="f6"/>
                  </a:cubicBezTo>
                  <a:cubicBezTo>
                    <a:pt x="f7" y="f6"/>
                    <a:pt x="f9" y="f6"/>
                    <a:pt x="f9" y="f6"/>
                  </a:cubicBezTo>
                  <a:cubicBezTo>
                    <a:pt x="f8" y="f8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Freeform 210">
              <a:extLst>
                <a:ext uri="{FF2B5EF4-FFF2-40B4-BE49-F238E27FC236}">
                  <a16:creationId xmlns:a16="http://schemas.microsoft.com/office/drawing/2014/main" id="{B5873661-D35A-48F4-5BB8-6C41824B634A}"/>
                </a:ext>
              </a:extLst>
            </p:cNvPr>
            <p:cNvSpPr/>
            <p:nvPr/>
          </p:nvSpPr>
          <p:spPr>
            <a:xfrm>
              <a:off x="2415433" y="1148477"/>
              <a:ext cx="64181" cy="69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8"/>
                <a:gd name="f8" fmla="val 48"/>
                <a:gd name="f9" fmla="val 22"/>
                <a:gd name="f10" fmla="val 49"/>
                <a:gd name="f11" fmla="val 52"/>
                <a:gd name="f12" fmla="val 21"/>
                <a:gd name="f13" fmla="val 20"/>
                <a:gd name="f14" fmla="val 18"/>
                <a:gd name="f15" fmla="val 17"/>
                <a:gd name="f16" fmla="val 15"/>
                <a:gd name="f17" fmla="val 14"/>
                <a:gd name="f18" fmla="val 13"/>
                <a:gd name="f19" fmla="val 47"/>
                <a:gd name="f20" fmla="val 12"/>
                <a:gd name="f21" fmla="val 45"/>
                <a:gd name="f22" fmla="val 8"/>
                <a:gd name="f23" fmla="val 43"/>
                <a:gd name="f24" fmla="val 7"/>
                <a:gd name="f25" fmla="val 42"/>
                <a:gd name="f26" fmla="val 6"/>
                <a:gd name="f27" fmla="val 40"/>
                <a:gd name="f28" fmla="val 5"/>
                <a:gd name="f29" fmla="val 38"/>
                <a:gd name="f30" fmla="val 37"/>
                <a:gd name="f31" fmla="val 34"/>
                <a:gd name="f32" fmla="val 32"/>
                <a:gd name="f33" fmla="val 30"/>
                <a:gd name="f34" fmla="val 29"/>
                <a:gd name="f35" fmla="val 9"/>
                <a:gd name="f36" fmla="val 28"/>
                <a:gd name="f37" fmla="val 10"/>
                <a:gd name="f38" fmla="val 27"/>
                <a:gd name="f39" fmla="val 11"/>
                <a:gd name="f40" fmla="val 26"/>
                <a:gd name="f41" fmla="val 24"/>
                <a:gd name="f42" fmla="val 23"/>
                <a:gd name="f43" fmla="val 19"/>
                <a:gd name="f44" fmla="val 16"/>
                <a:gd name="f45" fmla="val 25"/>
                <a:gd name="f46" fmla="val 4"/>
                <a:gd name="f47" fmla="val 3"/>
                <a:gd name="f48" fmla="val 2"/>
                <a:gd name="f49" fmla="val 1"/>
                <a:gd name="f50" fmla="val 35"/>
                <a:gd name="f51" fmla="val 36"/>
                <a:gd name="f52" fmla="val 41"/>
                <a:gd name="f53" fmla="val 44"/>
                <a:gd name="f54" fmla="val 46"/>
                <a:gd name="f55" fmla="val 50"/>
                <a:gd name="f56" fmla="val 51"/>
                <a:gd name="f57" fmla="val 54"/>
                <a:gd name="f58" fmla="val 55"/>
                <a:gd name="f59" fmla="val 57"/>
                <a:gd name="f60" fmla="val 33"/>
                <a:gd name="f61" fmla="val 56"/>
                <a:gd name="f62" fmla="val 39"/>
                <a:gd name="f63" fmla="val 31"/>
                <a:gd name="f64" fmla="+- 0 0 -90"/>
                <a:gd name="f65" fmla="*/ f3 1 53"/>
                <a:gd name="f66" fmla="*/ f4 1 5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53"/>
                <a:gd name="f75" fmla="*/ f71 1 58"/>
                <a:gd name="f76" fmla="*/ 48 f72 1"/>
                <a:gd name="f77" fmla="*/ 22 f71 1"/>
                <a:gd name="f78" fmla="*/ 53 f72 1"/>
                <a:gd name="f79" fmla="*/ 21 f71 1"/>
                <a:gd name="f80" fmla="*/ 17 f71 1"/>
                <a:gd name="f81" fmla="*/ 13 f71 1"/>
                <a:gd name="f82" fmla="*/ 43 f72 1"/>
                <a:gd name="f83" fmla="*/ 7 f71 1"/>
                <a:gd name="f84" fmla="*/ 38 f72 1"/>
                <a:gd name="f85" fmla="*/ 5 f71 1"/>
                <a:gd name="f86" fmla="*/ 32 f72 1"/>
                <a:gd name="f87" fmla="*/ 6 f71 1"/>
                <a:gd name="f88" fmla="*/ 30 f72 1"/>
                <a:gd name="f89" fmla="*/ 8 f71 1"/>
                <a:gd name="f90" fmla="*/ 27 f72 1"/>
                <a:gd name="f91" fmla="*/ 11 f71 1"/>
                <a:gd name="f92" fmla="*/ 23 f72 1"/>
                <a:gd name="f93" fmla="*/ 19 f72 1"/>
                <a:gd name="f94" fmla="*/ 15 f71 1"/>
                <a:gd name="f95" fmla="*/ 18 f72 1"/>
                <a:gd name="f96" fmla="*/ 18 f71 1"/>
                <a:gd name="f97" fmla="*/ 22 f72 1"/>
                <a:gd name="f98" fmla="*/ 24 f71 1"/>
                <a:gd name="f99" fmla="*/ 24 f72 1"/>
                <a:gd name="f100" fmla="*/ 27 f71 1"/>
                <a:gd name="f101" fmla="*/ 28 f71 1"/>
                <a:gd name="f102" fmla="*/ 16 f72 1"/>
                <a:gd name="f103" fmla="*/ 29 f71 1"/>
                <a:gd name="f104" fmla="*/ 15 f72 1"/>
                <a:gd name="f105" fmla="*/ 25 f71 1"/>
                <a:gd name="f106" fmla="*/ 13 f72 1"/>
                <a:gd name="f107" fmla="*/ 20 f71 1"/>
                <a:gd name="f108" fmla="*/ 10 f72 1"/>
                <a:gd name="f109" fmla="*/ 11 f72 1"/>
                <a:gd name="f110" fmla="*/ 12 f71 1"/>
                <a:gd name="f111" fmla="*/ 8 f72 1"/>
                <a:gd name="f112" fmla="*/ 4 f72 1"/>
                <a:gd name="f113" fmla="*/ 2 f71 1"/>
                <a:gd name="f114" fmla="*/ 1 f72 1"/>
                <a:gd name="f115" fmla="*/ 1 f71 1"/>
                <a:gd name="f116" fmla="*/ 3 f71 1"/>
                <a:gd name="f117" fmla="*/ 3 f72 1"/>
                <a:gd name="f118" fmla="*/ 6 f72 1"/>
                <a:gd name="f119" fmla="*/ 10 f71 1"/>
                <a:gd name="f120" fmla="*/ 7 f72 1"/>
                <a:gd name="f121" fmla="*/ 14 f71 1"/>
                <a:gd name="f122" fmla="*/ 2 f72 1"/>
                <a:gd name="f123" fmla="*/ 0 f72 1"/>
                <a:gd name="f124" fmla="*/ 34 f71 1"/>
                <a:gd name="f125" fmla="*/ 37 f71 1"/>
                <a:gd name="f126" fmla="*/ 41 f71 1"/>
                <a:gd name="f127" fmla="*/ 12 f72 1"/>
                <a:gd name="f128" fmla="*/ 44 f71 1"/>
                <a:gd name="f129" fmla="*/ 47 f71 1"/>
                <a:gd name="f130" fmla="*/ 20 f72 1"/>
                <a:gd name="f131" fmla="*/ 48 f71 1"/>
                <a:gd name="f132" fmla="*/ 26 f72 1"/>
                <a:gd name="f133" fmla="*/ 51 f71 1"/>
                <a:gd name="f134" fmla="*/ 55 f71 1"/>
                <a:gd name="f135" fmla="*/ 57 f71 1"/>
                <a:gd name="f136" fmla="*/ 33 f72 1"/>
                <a:gd name="f137" fmla="*/ 58 f71 1"/>
                <a:gd name="f138" fmla="*/ 37 f72 1"/>
                <a:gd name="f139" fmla="*/ 56 f71 1"/>
                <a:gd name="f140" fmla="*/ 39 f72 1"/>
                <a:gd name="f141" fmla="*/ 46 f71 1"/>
                <a:gd name="f142" fmla="*/ 41 f72 1"/>
                <a:gd name="f143" fmla="*/ 45 f71 1"/>
                <a:gd name="f144" fmla="*/ 40 f71 1"/>
                <a:gd name="f145" fmla="*/ 38 f71 1"/>
                <a:gd name="f146" fmla="*/ 46 f72 1"/>
                <a:gd name="f147" fmla="*/ 36 f71 1"/>
                <a:gd name="f148" fmla="*/ 44 f72 1"/>
                <a:gd name="f149" fmla="*/ 32 f71 1"/>
                <a:gd name="f150" fmla="*/ 45 f72 1"/>
                <a:gd name="f151" fmla="*/ 23 f71 1"/>
                <a:gd name="f152" fmla="+- f73 0 f1"/>
                <a:gd name="f153" fmla="*/ f76 1 53"/>
                <a:gd name="f154" fmla="*/ f77 1 58"/>
                <a:gd name="f155" fmla="*/ f78 1 53"/>
                <a:gd name="f156" fmla="*/ f79 1 58"/>
                <a:gd name="f157" fmla="*/ f80 1 58"/>
                <a:gd name="f158" fmla="*/ f81 1 58"/>
                <a:gd name="f159" fmla="*/ f82 1 53"/>
                <a:gd name="f160" fmla="*/ f83 1 58"/>
                <a:gd name="f161" fmla="*/ f84 1 53"/>
                <a:gd name="f162" fmla="*/ f85 1 58"/>
                <a:gd name="f163" fmla="*/ f86 1 53"/>
                <a:gd name="f164" fmla="*/ f87 1 58"/>
                <a:gd name="f165" fmla="*/ f88 1 53"/>
                <a:gd name="f166" fmla="*/ f89 1 58"/>
                <a:gd name="f167" fmla="*/ f90 1 53"/>
                <a:gd name="f168" fmla="*/ f91 1 58"/>
                <a:gd name="f169" fmla="*/ f92 1 53"/>
                <a:gd name="f170" fmla="*/ f93 1 53"/>
                <a:gd name="f171" fmla="*/ f94 1 58"/>
                <a:gd name="f172" fmla="*/ f95 1 53"/>
                <a:gd name="f173" fmla="*/ f96 1 58"/>
                <a:gd name="f174" fmla="*/ f97 1 53"/>
                <a:gd name="f175" fmla="*/ f98 1 58"/>
                <a:gd name="f176" fmla="*/ f99 1 53"/>
                <a:gd name="f177" fmla="*/ f100 1 58"/>
                <a:gd name="f178" fmla="*/ f101 1 58"/>
                <a:gd name="f179" fmla="*/ f102 1 53"/>
                <a:gd name="f180" fmla="*/ f103 1 58"/>
                <a:gd name="f181" fmla="*/ f104 1 53"/>
                <a:gd name="f182" fmla="*/ f105 1 58"/>
                <a:gd name="f183" fmla="*/ f106 1 53"/>
                <a:gd name="f184" fmla="*/ f107 1 58"/>
                <a:gd name="f185" fmla="*/ f108 1 53"/>
                <a:gd name="f186" fmla="*/ f109 1 53"/>
                <a:gd name="f187" fmla="*/ f110 1 58"/>
                <a:gd name="f188" fmla="*/ f111 1 53"/>
                <a:gd name="f189" fmla="*/ f112 1 53"/>
                <a:gd name="f190" fmla="*/ f113 1 58"/>
                <a:gd name="f191" fmla="*/ f114 1 53"/>
                <a:gd name="f192" fmla="*/ f115 1 58"/>
                <a:gd name="f193" fmla="*/ f116 1 58"/>
                <a:gd name="f194" fmla="*/ f117 1 53"/>
                <a:gd name="f195" fmla="*/ f118 1 53"/>
                <a:gd name="f196" fmla="*/ f119 1 58"/>
                <a:gd name="f197" fmla="*/ f120 1 53"/>
                <a:gd name="f198" fmla="*/ f121 1 58"/>
                <a:gd name="f199" fmla="*/ f122 1 53"/>
                <a:gd name="f200" fmla="*/ f123 1 53"/>
                <a:gd name="f201" fmla="*/ f124 1 58"/>
                <a:gd name="f202" fmla="*/ f125 1 58"/>
                <a:gd name="f203" fmla="*/ f126 1 58"/>
                <a:gd name="f204" fmla="*/ f127 1 53"/>
                <a:gd name="f205" fmla="*/ f128 1 58"/>
                <a:gd name="f206" fmla="*/ f129 1 58"/>
                <a:gd name="f207" fmla="*/ f130 1 53"/>
                <a:gd name="f208" fmla="*/ f131 1 58"/>
                <a:gd name="f209" fmla="*/ f132 1 53"/>
                <a:gd name="f210" fmla="*/ f133 1 58"/>
                <a:gd name="f211" fmla="*/ f134 1 58"/>
                <a:gd name="f212" fmla="*/ f135 1 58"/>
                <a:gd name="f213" fmla="*/ f136 1 53"/>
                <a:gd name="f214" fmla="*/ f137 1 58"/>
                <a:gd name="f215" fmla="*/ f138 1 53"/>
                <a:gd name="f216" fmla="*/ f139 1 58"/>
                <a:gd name="f217" fmla="*/ f140 1 53"/>
                <a:gd name="f218" fmla="*/ f141 1 58"/>
                <a:gd name="f219" fmla="*/ f142 1 53"/>
                <a:gd name="f220" fmla="*/ f143 1 58"/>
                <a:gd name="f221" fmla="*/ f144 1 58"/>
                <a:gd name="f222" fmla="*/ f145 1 58"/>
                <a:gd name="f223" fmla="*/ f146 1 53"/>
                <a:gd name="f224" fmla="*/ f147 1 58"/>
                <a:gd name="f225" fmla="*/ f148 1 53"/>
                <a:gd name="f226" fmla="*/ f149 1 58"/>
                <a:gd name="f227" fmla="*/ f150 1 53"/>
                <a:gd name="f228" fmla="*/ f151 1 58"/>
                <a:gd name="f229" fmla="*/ 0 1 f74"/>
                <a:gd name="f230" fmla="*/ f68 1 f74"/>
                <a:gd name="f231" fmla="*/ 0 1 f75"/>
                <a:gd name="f232" fmla="*/ f69 1 f75"/>
                <a:gd name="f233" fmla="*/ f153 1 f74"/>
                <a:gd name="f234" fmla="*/ f154 1 f75"/>
                <a:gd name="f235" fmla="*/ f155 1 f74"/>
                <a:gd name="f236" fmla="*/ f156 1 f75"/>
                <a:gd name="f237" fmla="*/ f157 1 f75"/>
                <a:gd name="f238" fmla="*/ f158 1 f75"/>
                <a:gd name="f239" fmla="*/ f159 1 f74"/>
                <a:gd name="f240" fmla="*/ f160 1 f75"/>
                <a:gd name="f241" fmla="*/ f161 1 f74"/>
                <a:gd name="f242" fmla="*/ f162 1 f75"/>
                <a:gd name="f243" fmla="*/ f163 1 f74"/>
                <a:gd name="f244" fmla="*/ f164 1 f75"/>
                <a:gd name="f245" fmla="*/ f165 1 f74"/>
                <a:gd name="f246" fmla="*/ f166 1 f75"/>
                <a:gd name="f247" fmla="*/ f167 1 f74"/>
                <a:gd name="f248" fmla="*/ f168 1 f75"/>
                <a:gd name="f249" fmla="*/ f169 1 f74"/>
                <a:gd name="f250" fmla="*/ f170 1 f74"/>
                <a:gd name="f251" fmla="*/ f171 1 f75"/>
                <a:gd name="f252" fmla="*/ f172 1 f74"/>
                <a:gd name="f253" fmla="*/ f173 1 f75"/>
                <a:gd name="f254" fmla="*/ f174 1 f74"/>
                <a:gd name="f255" fmla="*/ f175 1 f75"/>
                <a:gd name="f256" fmla="*/ f176 1 f74"/>
                <a:gd name="f257" fmla="*/ f177 1 f75"/>
                <a:gd name="f258" fmla="*/ f178 1 f75"/>
                <a:gd name="f259" fmla="*/ f179 1 f74"/>
                <a:gd name="f260" fmla="*/ f180 1 f75"/>
                <a:gd name="f261" fmla="*/ f181 1 f74"/>
                <a:gd name="f262" fmla="*/ f182 1 f75"/>
                <a:gd name="f263" fmla="*/ f183 1 f74"/>
                <a:gd name="f264" fmla="*/ f184 1 f75"/>
                <a:gd name="f265" fmla="*/ f185 1 f74"/>
                <a:gd name="f266" fmla="*/ f186 1 f74"/>
                <a:gd name="f267" fmla="*/ f187 1 f75"/>
                <a:gd name="f268" fmla="*/ f188 1 f74"/>
                <a:gd name="f269" fmla="*/ f189 1 f74"/>
                <a:gd name="f270" fmla="*/ f190 1 f75"/>
                <a:gd name="f271" fmla="*/ f191 1 f74"/>
                <a:gd name="f272" fmla="*/ f192 1 f75"/>
                <a:gd name="f273" fmla="*/ f193 1 f75"/>
                <a:gd name="f274" fmla="*/ f194 1 f74"/>
                <a:gd name="f275" fmla="*/ f195 1 f74"/>
                <a:gd name="f276" fmla="*/ f196 1 f75"/>
                <a:gd name="f277" fmla="*/ f197 1 f74"/>
                <a:gd name="f278" fmla="*/ f198 1 f75"/>
                <a:gd name="f279" fmla="*/ f199 1 f74"/>
                <a:gd name="f280" fmla="*/ f200 1 f74"/>
                <a:gd name="f281" fmla="*/ f201 1 f75"/>
                <a:gd name="f282" fmla="*/ f202 1 f75"/>
                <a:gd name="f283" fmla="*/ f203 1 f75"/>
                <a:gd name="f284" fmla="*/ f204 1 f74"/>
                <a:gd name="f285" fmla="*/ f205 1 f75"/>
                <a:gd name="f286" fmla="*/ f206 1 f75"/>
                <a:gd name="f287" fmla="*/ f207 1 f74"/>
                <a:gd name="f288" fmla="*/ f208 1 f75"/>
                <a:gd name="f289" fmla="*/ f209 1 f74"/>
                <a:gd name="f290" fmla="*/ f210 1 f75"/>
                <a:gd name="f291" fmla="*/ f211 1 f75"/>
                <a:gd name="f292" fmla="*/ f212 1 f75"/>
                <a:gd name="f293" fmla="*/ f213 1 f74"/>
                <a:gd name="f294" fmla="*/ f214 1 f75"/>
                <a:gd name="f295" fmla="*/ f215 1 f74"/>
                <a:gd name="f296" fmla="*/ f216 1 f75"/>
                <a:gd name="f297" fmla="*/ f217 1 f74"/>
                <a:gd name="f298" fmla="*/ f218 1 f75"/>
                <a:gd name="f299" fmla="*/ f219 1 f74"/>
                <a:gd name="f300" fmla="*/ f220 1 f75"/>
                <a:gd name="f301" fmla="*/ f221 1 f75"/>
                <a:gd name="f302" fmla="*/ f222 1 f75"/>
                <a:gd name="f303" fmla="*/ f223 1 f74"/>
                <a:gd name="f304" fmla="*/ f224 1 f75"/>
                <a:gd name="f305" fmla="*/ f225 1 f74"/>
                <a:gd name="f306" fmla="*/ f226 1 f75"/>
                <a:gd name="f307" fmla="*/ f227 1 f74"/>
                <a:gd name="f308" fmla="*/ f228 1 f75"/>
                <a:gd name="f309" fmla="*/ f229 f65 1"/>
                <a:gd name="f310" fmla="*/ f230 f65 1"/>
                <a:gd name="f311" fmla="*/ f232 f66 1"/>
                <a:gd name="f312" fmla="*/ f231 f66 1"/>
                <a:gd name="f313" fmla="*/ f233 f65 1"/>
                <a:gd name="f314" fmla="*/ f234 f66 1"/>
                <a:gd name="f315" fmla="*/ f235 f65 1"/>
                <a:gd name="f316" fmla="*/ f236 f66 1"/>
                <a:gd name="f317" fmla="*/ f237 f66 1"/>
                <a:gd name="f318" fmla="*/ f238 f66 1"/>
                <a:gd name="f319" fmla="*/ f239 f65 1"/>
                <a:gd name="f320" fmla="*/ f240 f66 1"/>
                <a:gd name="f321" fmla="*/ f241 f65 1"/>
                <a:gd name="f322" fmla="*/ f242 f66 1"/>
                <a:gd name="f323" fmla="*/ f243 f65 1"/>
                <a:gd name="f324" fmla="*/ f244 f66 1"/>
                <a:gd name="f325" fmla="*/ f245 f65 1"/>
                <a:gd name="f326" fmla="*/ f246 f66 1"/>
                <a:gd name="f327" fmla="*/ f247 f65 1"/>
                <a:gd name="f328" fmla="*/ f248 f66 1"/>
                <a:gd name="f329" fmla="*/ f249 f65 1"/>
                <a:gd name="f330" fmla="*/ f250 f65 1"/>
                <a:gd name="f331" fmla="*/ f251 f66 1"/>
                <a:gd name="f332" fmla="*/ f252 f65 1"/>
                <a:gd name="f333" fmla="*/ f253 f66 1"/>
                <a:gd name="f334" fmla="*/ f254 f65 1"/>
                <a:gd name="f335" fmla="*/ f255 f66 1"/>
                <a:gd name="f336" fmla="*/ f256 f65 1"/>
                <a:gd name="f337" fmla="*/ f257 f66 1"/>
                <a:gd name="f338" fmla="*/ f258 f66 1"/>
                <a:gd name="f339" fmla="*/ f259 f65 1"/>
                <a:gd name="f340" fmla="*/ f260 f66 1"/>
                <a:gd name="f341" fmla="*/ f261 f65 1"/>
                <a:gd name="f342" fmla="*/ f262 f66 1"/>
                <a:gd name="f343" fmla="*/ f263 f65 1"/>
                <a:gd name="f344" fmla="*/ f264 f66 1"/>
                <a:gd name="f345" fmla="*/ f265 f65 1"/>
                <a:gd name="f346" fmla="*/ f266 f65 1"/>
                <a:gd name="f347" fmla="*/ f267 f66 1"/>
                <a:gd name="f348" fmla="*/ f268 f65 1"/>
                <a:gd name="f349" fmla="*/ f269 f65 1"/>
                <a:gd name="f350" fmla="*/ f270 f66 1"/>
                <a:gd name="f351" fmla="*/ f271 f65 1"/>
                <a:gd name="f352" fmla="*/ f272 f66 1"/>
                <a:gd name="f353" fmla="*/ f273 f66 1"/>
                <a:gd name="f354" fmla="*/ f274 f65 1"/>
                <a:gd name="f355" fmla="*/ f275 f65 1"/>
                <a:gd name="f356" fmla="*/ f276 f66 1"/>
                <a:gd name="f357" fmla="*/ f277 f65 1"/>
                <a:gd name="f358" fmla="*/ f278 f66 1"/>
                <a:gd name="f359" fmla="*/ f279 f65 1"/>
                <a:gd name="f360" fmla="*/ f280 f65 1"/>
                <a:gd name="f361" fmla="*/ f281 f66 1"/>
                <a:gd name="f362" fmla="*/ f282 f66 1"/>
                <a:gd name="f363" fmla="*/ f283 f66 1"/>
                <a:gd name="f364" fmla="*/ f284 f65 1"/>
                <a:gd name="f365" fmla="*/ f285 f66 1"/>
                <a:gd name="f366" fmla="*/ f286 f66 1"/>
                <a:gd name="f367" fmla="*/ f287 f65 1"/>
                <a:gd name="f368" fmla="*/ f288 f66 1"/>
                <a:gd name="f369" fmla="*/ f289 f65 1"/>
                <a:gd name="f370" fmla="*/ f290 f66 1"/>
                <a:gd name="f371" fmla="*/ f291 f66 1"/>
                <a:gd name="f372" fmla="*/ f292 f66 1"/>
                <a:gd name="f373" fmla="*/ f293 f65 1"/>
                <a:gd name="f374" fmla="*/ f294 f66 1"/>
                <a:gd name="f375" fmla="*/ f295 f65 1"/>
                <a:gd name="f376" fmla="*/ f296 f66 1"/>
                <a:gd name="f377" fmla="*/ f297 f65 1"/>
                <a:gd name="f378" fmla="*/ f298 f66 1"/>
                <a:gd name="f379" fmla="*/ f299 f65 1"/>
                <a:gd name="f380" fmla="*/ f300 f66 1"/>
                <a:gd name="f381" fmla="*/ f301 f66 1"/>
                <a:gd name="f382" fmla="*/ f302 f66 1"/>
                <a:gd name="f383" fmla="*/ f303 f65 1"/>
                <a:gd name="f384" fmla="*/ f304 f66 1"/>
                <a:gd name="f385" fmla="*/ f305 f65 1"/>
                <a:gd name="f386" fmla="*/ f306 f66 1"/>
                <a:gd name="f387" fmla="*/ f307 f65 1"/>
                <a:gd name="f388" fmla="*/ f308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313" y="f314"/>
                </a:cxn>
                <a:cxn ang="f152">
                  <a:pos x="f315" y="f316"/>
                </a:cxn>
                <a:cxn ang="f152">
                  <a:pos x="f315" y="f317"/>
                </a:cxn>
                <a:cxn ang="f152">
                  <a:pos x="f313" y="f318"/>
                </a:cxn>
                <a:cxn ang="f152">
                  <a:pos x="f319" y="f320"/>
                </a:cxn>
                <a:cxn ang="f152">
                  <a:pos x="f321" y="f322"/>
                </a:cxn>
                <a:cxn ang="f152">
                  <a:pos x="f323" y="f324"/>
                </a:cxn>
                <a:cxn ang="f152">
                  <a:pos x="f325" y="f326"/>
                </a:cxn>
                <a:cxn ang="f152">
                  <a:pos x="f327" y="f328"/>
                </a:cxn>
                <a:cxn ang="f152">
                  <a:pos x="f329" y="f318"/>
                </a:cxn>
                <a:cxn ang="f152">
                  <a:pos x="f330" y="f331"/>
                </a:cxn>
                <a:cxn ang="f152">
                  <a:pos x="f332" y="f333"/>
                </a:cxn>
                <a:cxn ang="f152">
                  <a:pos x="f330" y="f316"/>
                </a:cxn>
                <a:cxn ang="f152">
                  <a:pos x="f334" y="f335"/>
                </a:cxn>
                <a:cxn ang="f152">
                  <a:pos x="f336" y="f337"/>
                </a:cxn>
                <a:cxn ang="f152">
                  <a:pos x="f329" y="f338"/>
                </a:cxn>
                <a:cxn ang="f152">
                  <a:pos x="f339" y="f340"/>
                </a:cxn>
                <a:cxn ang="f152">
                  <a:pos x="f341" y="f342"/>
                </a:cxn>
                <a:cxn ang="f152">
                  <a:pos x="f343" y="f344"/>
                </a:cxn>
                <a:cxn ang="f152">
                  <a:pos x="f345" y="f317"/>
                </a:cxn>
                <a:cxn ang="f152">
                  <a:pos x="f346" y="f347"/>
                </a:cxn>
                <a:cxn ang="f152">
                  <a:pos x="f345" y="f326"/>
                </a:cxn>
                <a:cxn ang="f152">
                  <a:pos x="f348" y="f322"/>
                </a:cxn>
                <a:cxn ang="f152">
                  <a:pos x="f349" y="f350"/>
                </a:cxn>
                <a:cxn ang="f152">
                  <a:pos x="f351" y="f352"/>
                </a:cxn>
                <a:cxn ang="f152">
                  <a:pos x="f351" y="f353"/>
                </a:cxn>
                <a:cxn ang="f152">
                  <a:pos x="f354" y="f320"/>
                </a:cxn>
                <a:cxn ang="f152">
                  <a:pos x="f355" y="f356"/>
                </a:cxn>
                <a:cxn ang="f152">
                  <a:pos x="f357" y="f347"/>
                </a:cxn>
                <a:cxn ang="f152">
                  <a:pos x="f355" y="f358"/>
                </a:cxn>
                <a:cxn ang="f152">
                  <a:pos x="f354" y="f358"/>
                </a:cxn>
                <a:cxn ang="f152">
                  <a:pos x="f359" y="f331"/>
                </a:cxn>
                <a:cxn ang="f152">
                  <a:pos x="f351" y="f333"/>
                </a:cxn>
                <a:cxn ang="f152">
                  <a:pos x="f351" y="f314"/>
                </a:cxn>
                <a:cxn ang="f152">
                  <a:pos x="f360" y="f337"/>
                </a:cxn>
                <a:cxn ang="f152">
                  <a:pos x="f359" y="f361"/>
                </a:cxn>
                <a:cxn ang="f152">
                  <a:pos x="f355" y="f362"/>
                </a:cxn>
                <a:cxn ang="f152">
                  <a:pos x="f345" y="f363"/>
                </a:cxn>
                <a:cxn ang="f152">
                  <a:pos x="f364" y="f365"/>
                </a:cxn>
                <a:cxn ang="f152">
                  <a:pos x="f341" y="f366"/>
                </a:cxn>
                <a:cxn ang="f152">
                  <a:pos x="f367" y="f368"/>
                </a:cxn>
                <a:cxn ang="f152">
                  <a:pos x="f369" y="f368"/>
                </a:cxn>
                <a:cxn ang="f152">
                  <a:pos x="f327" y="f370"/>
                </a:cxn>
                <a:cxn ang="f152">
                  <a:pos x="f327" y="f371"/>
                </a:cxn>
                <a:cxn ang="f152">
                  <a:pos x="f325" y="f372"/>
                </a:cxn>
                <a:cxn ang="f152">
                  <a:pos x="f373" y="f374"/>
                </a:cxn>
                <a:cxn ang="f152">
                  <a:pos x="f375" y="f376"/>
                </a:cxn>
                <a:cxn ang="f152">
                  <a:pos x="f321" y="f370"/>
                </a:cxn>
                <a:cxn ang="f152">
                  <a:pos x="f375" y="f368"/>
                </a:cxn>
                <a:cxn ang="f152">
                  <a:pos x="f377" y="f378"/>
                </a:cxn>
                <a:cxn ang="f152">
                  <a:pos x="f379" y="f380"/>
                </a:cxn>
                <a:cxn ang="f152">
                  <a:pos x="f319" y="f365"/>
                </a:cxn>
                <a:cxn ang="f152">
                  <a:pos x="f319" y="f381"/>
                </a:cxn>
                <a:cxn ang="f152">
                  <a:pos x="f319" y="f382"/>
                </a:cxn>
                <a:cxn ang="f152">
                  <a:pos x="f383" y="f384"/>
                </a:cxn>
                <a:cxn ang="f152">
                  <a:pos x="f385" y="f386"/>
                </a:cxn>
                <a:cxn ang="f152">
                  <a:pos x="f385" y="f338"/>
                </a:cxn>
                <a:cxn ang="f152">
                  <a:pos x="f387" y="f388"/>
                </a:cxn>
                <a:cxn ang="f152">
                  <a:pos x="f313" y="f314"/>
                </a:cxn>
              </a:cxnLst>
              <a:rect l="f309" t="f312" r="f310" b="f311"/>
              <a:pathLst>
                <a:path w="53" h="58">
                  <a:moveTo>
                    <a:pt x="f8" y="f9"/>
                  </a:moveTo>
                  <a:cubicBezTo>
                    <a:pt x="f10" y="f9"/>
                    <a:pt x="f11" y="f9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1" y="f16"/>
                    <a:pt x="f10" y="f17"/>
                    <a:pt x="f8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8"/>
                    <a:pt x="f32" y="f26"/>
                  </a:cubicBezTo>
                  <a:cubicBezTo>
                    <a:pt x="f32" y="f26"/>
                    <a:pt x="f33" y="f22"/>
                    <a:pt x="f33" y="f2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18"/>
                    <a:pt x="f42" y="f18"/>
                  </a:cubicBezTo>
                  <a:cubicBezTo>
                    <a:pt x="f9" y="f17"/>
                    <a:pt x="f13" y="f17"/>
                    <a:pt x="f43" y="f16"/>
                  </a:cubicBezTo>
                  <a:cubicBezTo>
                    <a:pt x="f43" y="f44"/>
                    <a:pt x="f14" y="f15"/>
                    <a:pt x="f14" y="f14"/>
                  </a:cubicBezTo>
                  <a:cubicBezTo>
                    <a:pt x="f14" y="f43"/>
                    <a:pt x="f14" y="f12"/>
                    <a:pt x="f43" y="f12"/>
                  </a:cubicBezTo>
                  <a:cubicBezTo>
                    <a:pt x="f43" y="f9"/>
                    <a:pt x="f12" y="f42"/>
                    <a:pt x="f9" y="f41"/>
                  </a:cubicBezTo>
                  <a:cubicBezTo>
                    <a:pt x="f9" y="f41"/>
                    <a:pt x="f41" y="f40"/>
                    <a:pt x="f41" y="f38"/>
                  </a:cubicBezTo>
                  <a:cubicBezTo>
                    <a:pt x="f41" y="f38"/>
                    <a:pt x="f42" y="f36"/>
                    <a:pt x="f42" y="f36"/>
                  </a:cubicBezTo>
                  <a:cubicBezTo>
                    <a:pt x="f12" y="f34"/>
                    <a:pt x="f15" y="f33"/>
                    <a:pt x="f44" y="f34"/>
                  </a:cubicBezTo>
                  <a:cubicBezTo>
                    <a:pt x="f16" y="f36"/>
                    <a:pt x="f16" y="f40"/>
                    <a:pt x="f16" y="f45"/>
                  </a:cubicBezTo>
                  <a:cubicBezTo>
                    <a:pt x="f16" y="f41"/>
                    <a:pt x="f18" y="f12"/>
                    <a:pt x="f18" y="f13"/>
                  </a:cubicBezTo>
                  <a:cubicBezTo>
                    <a:pt x="f20" y="f43"/>
                    <a:pt x="f39" y="f14"/>
                    <a:pt x="f37" y="f15"/>
                  </a:cubicBezTo>
                  <a:cubicBezTo>
                    <a:pt x="f37" y="f44"/>
                    <a:pt x="f39" y="f18"/>
                    <a:pt x="f39" y="f20"/>
                  </a:cubicBezTo>
                  <a:cubicBezTo>
                    <a:pt x="f39" y="f39"/>
                    <a:pt x="f37" y="f35"/>
                    <a:pt x="f37" y="f22"/>
                  </a:cubicBezTo>
                  <a:cubicBezTo>
                    <a:pt x="f37" y="f24"/>
                    <a:pt x="f35" y="f26"/>
                    <a:pt x="f22" y="f28"/>
                  </a:cubicBezTo>
                  <a:cubicBezTo>
                    <a:pt x="f24" y="f46"/>
                    <a:pt x="f28" y="f47"/>
                    <a:pt x="f46" y="f48"/>
                  </a:cubicBezTo>
                  <a:cubicBezTo>
                    <a:pt x="f47" y="f48"/>
                    <a:pt x="f49" y="f5"/>
                    <a:pt x="f49" y="f49"/>
                  </a:cubicBezTo>
                  <a:cubicBezTo>
                    <a:pt x="f5" y="f49"/>
                    <a:pt x="f5" y="f47"/>
                    <a:pt x="f49" y="f47"/>
                  </a:cubicBezTo>
                  <a:cubicBezTo>
                    <a:pt x="f49" y="f28"/>
                    <a:pt x="f47" y="f26"/>
                    <a:pt x="f47" y="f24"/>
                  </a:cubicBezTo>
                  <a:cubicBezTo>
                    <a:pt x="f46" y="f22"/>
                    <a:pt x="f28" y="f35"/>
                    <a:pt x="f26" y="f37"/>
                  </a:cubicBezTo>
                  <a:cubicBezTo>
                    <a:pt x="f26" y="f37"/>
                    <a:pt x="f24" y="f39"/>
                    <a:pt x="f24" y="f20"/>
                  </a:cubicBezTo>
                  <a:cubicBezTo>
                    <a:pt x="f24" y="f18"/>
                    <a:pt x="f24" y="f17"/>
                    <a:pt x="f26" y="f17"/>
                  </a:cubicBezTo>
                  <a:cubicBezTo>
                    <a:pt x="f28" y="f17"/>
                    <a:pt x="f46" y="f18"/>
                    <a:pt x="f47" y="f17"/>
                  </a:cubicBezTo>
                  <a:cubicBezTo>
                    <a:pt x="f47" y="f17"/>
                    <a:pt x="f48" y="f16"/>
                    <a:pt x="f48" y="f16"/>
                  </a:cubicBezTo>
                  <a:cubicBezTo>
                    <a:pt x="f49" y="f44"/>
                    <a:pt x="f49" y="f15"/>
                    <a:pt x="f49" y="f14"/>
                  </a:cubicBezTo>
                  <a:cubicBezTo>
                    <a:pt x="f49" y="f43"/>
                    <a:pt x="f49" y="f12"/>
                    <a:pt x="f49" y="f9"/>
                  </a:cubicBezTo>
                  <a:cubicBezTo>
                    <a:pt x="f49" y="f42"/>
                    <a:pt x="f5" y="f40"/>
                    <a:pt x="f5" y="f38"/>
                  </a:cubicBezTo>
                  <a:cubicBezTo>
                    <a:pt x="f49" y="f34"/>
                    <a:pt x="f49" y="f32"/>
                    <a:pt x="f48" y="f31"/>
                  </a:cubicBezTo>
                  <a:cubicBezTo>
                    <a:pt x="f48" y="f50"/>
                    <a:pt x="f28" y="f51"/>
                    <a:pt x="f26" y="f30"/>
                  </a:cubicBezTo>
                  <a:cubicBezTo>
                    <a:pt x="f24" y="f29"/>
                    <a:pt x="f35" y="f27"/>
                    <a:pt x="f37" y="f52"/>
                  </a:cubicBezTo>
                  <a:cubicBezTo>
                    <a:pt x="f39" y="f52"/>
                    <a:pt x="f39" y="f23"/>
                    <a:pt x="f20" y="f53"/>
                  </a:cubicBezTo>
                  <a:cubicBezTo>
                    <a:pt x="f18" y="f21"/>
                    <a:pt x="f17" y="f54"/>
                    <a:pt x="f16" y="f19"/>
                  </a:cubicBezTo>
                  <a:cubicBezTo>
                    <a:pt x="f15" y="f19"/>
                    <a:pt x="f43" y="f8"/>
                    <a:pt x="f13" y="f8"/>
                  </a:cubicBezTo>
                  <a:cubicBezTo>
                    <a:pt x="f12" y="f8"/>
                    <a:pt x="f45" y="f19"/>
                    <a:pt x="f40" y="f8"/>
                  </a:cubicBezTo>
                  <a:cubicBezTo>
                    <a:pt x="f40" y="f8"/>
                    <a:pt x="f40" y="f55"/>
                    <a:pt x="f38" y="f56"/>
                  </a:cubicBezTo>
                  <a:cubicBezTo>
                    <a:pt x="f38" y="f11"/>
                    <a:pt x="f40" y="f57"/>
                    <a:pt x="f38" y="f58"/>
                  </a:cubicBezTo>
                  <a:cubicBezTo>
                    <a:pt x="f38" y="f58"/>
                    <a:pt x="f34" y="f59"/>
                    <a:pt x="f33" y="f59"/>
                  </a:cubicBezTo>
                  <a:cubicBezTo>
                    <a:pt x="f33" y="f59"/>
                    <a:pt x="f32" y="f7"/>
                    <a:pt x="f60" y="f7"/>
                  </a:cubicBezTo>
                  <a:cubicBezTo>
                    <a:pt x="f31" y="f7"/>
                    <a:pt x="f51" y="f59"/>
                    <a:pt x="f30" y="f61"/>
                  </a:cubicBezTo>
                  <a:cubicBezTo>
                    <a:pt x="f29" y="f58"/>
                    <a:pt x="f29" y="f6"/>
                    <a:pt x="f29" y="f56"/>
                  </a:cubicBezTo>
                  <a:cubicBezTo>
                    <a:pt x="f29" y="f56"/>
                    <a:pt x="f30" y="f10"/>
                    <a:pt x="f30" y="f8"/>
                  </a:cubicBezTo>
                  <a:cubicBezTo>
                    <a:pt x="f30" y="f19"/>
                    <a:pt x="f29" y="f54"/>
                    <a:pt x="f62" y="f54"/>
                  </a:cubicBezTo>
                  <a:cubicBezTo>
                    <a:pt x="f62" y="f21"/>
                    <a:pt x="f27" y="f21"/>
                    <a:pt x="f52" y="f21"/>
                  </a:cubicBezTo>
                  <a:cubicBezTo>
                    <a:pt x="f25" y="f21"/>
                    <a:pt x="f23" y="f53"/>
                    <a:pt x="f23" y="f53"/>
                  </a:cubicBezTo>
                  <a:cubicBezTo>
                    <a:pt x="f23" y="f23"/>
                    <a:pt x="f23" y="f52"/>
                    <a:pt x="f23" y="f27"/>
                  </a:cubicBezTo>
                  <a:cubicBezTo>
                    <a:pt x="f23" y="f27"/>
                    <a:pt x="f23" y="f29"/>
                    <a:pt x="f23" y="f29"/>
                  </a:cubicBezTo>
                  <a:cubicBezTo>
                    <a:pt x="f53" y="f30"/>
                    <a:pt x="f21" y="f51"/>
                    <a:pt x="f54" y="f51"/>
                  </a:cubicBezTo>
                  <a:cubicBezTo>
                    <a:pt x="f54" y="f50"/>
                    <a:pt x="f53" y="f60"/>
                    <a:pt x="f53" y="f32"/>
                  </a:cubicBezTo>
                  <a:cubicBezTo>
                    <a:pt x="f53" y="f63"/>
                    <a:pt x="f53" y="f34"/>
                    <a:pt x="f53" y="f36"/>
                  </a:cubicBezTo>
                  <a:cubicBezTo>
                    <a:pt x="f53" y="f38"/>
                    <a:pt x="f53" y="f41"/>
                    <a:pt x="f21" y="f42"/>
                  </a:cubicBezTo>
                  <a:cubicBezTo>
                    <a:pt x="f21" y="f9"/>
                    <a:pt x="f19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id="{A8610BCD-EB69-382A-752F-838394E9623F}"/>
                </a:ext>
              </a:extLst>
            </p:cNvPr>
            <p:cNvSpPr/>
            <p:nvPr/>
          </p:nvSpPr>
          <p:spPr>
            <a:xfrm>
              <a:off x="2436062" y="1146172"/>
              <a:ext cx="11457" cy="11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8"/>
                <a:gd name="f10" fmla="val 5"/>
                <a:gd name="f11" fmla="val 4"/>
                <a:gd name="f12" fmla="val 3"/>
                <a:gd name="f13" fmla="val 1"/>
                <a:gd name="f14" fmla="val 2"/>
                <a:gd name="f15" fmla="val 6"/>
                <a:gd name="f16" fmla="+- 0 0 -90"/>
                <a:gd name="f17" fmla="*/ f3 1 9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9"/>
                <a:gd name="f28" fmla="*/ 7 f24 1"/>
                <a:gd name="f29" fmla="*/ 8 f23 1"/>
                <a:gd name="f30" fmla="*/ 9 f24 1"/>
                <a:gd name="f31" fmla="*/ 4 f23 1"/>
                <a:gd name="f32" fmla="*/ 1 f23 1"/>
                <a:gd name="f33" fmla="*/ 4 f24 1"/>
                <a:gd name="f34" fmla="*/ 0 f24 1"/>
                <a:gd name="f35" fmla="*/ 3 f23 1"/>
                <a:gd name="f36" fmla="*/ 2 f24 1"/>
                <a:gd name="f37" fmla="*/ 5 f23 1"/>
                <a:gd name="f38" fmla="*/ 1 f24 1"/>
                <a:gd name="f39" fmla="*/ 3 f24 1"/>
                <a:gd name="f40" fmla="*/ 10 f23 1"/>
                <a:gd name="f41" fmla="*/ 5 f24 1"/>
                <a:gd name="f42" fmla="+- f25 0 f1"/>
                <a:gd name="f43" fmla="*/ f28 1 9"/>
                <a:gd name="f44" fmla="*/ f29 1 10"/>
                <a:gd name="f45" fmla="*/ f30 1 9"/>
                <a:gd name="f46" fmla="*/ f31 1 10"/>
                <a:gd name="f47" fmla="*/ f32 1 10"/>
                <a:gd name="f48" fmla="*/ f33 1 9"/>
                <a:gd name="f49" fmla="*/ f34 1 9"/>
                <a:gd name="f50" fmla="*/ f35 1 10"/>
                <a:gd name="f51" fmla="*/ f36 1 9"/>
                <a:gd name="f52" fmla="*/ f37 1 10"/>
                <a:gd name="f53" fmla="*/ f38 1 9"/>
                <a:gd name="f54" fmla="*/ f39 1 9"/>
                <a:gd name="f55" fmla="*/ f40 1 10"/>
                <a:gd name="f56" fmla="*/ f41 1 9"/>
                <a:gd name="f57" fmla="*/ 0 1 f27"/>
                <a:gd name="f58" fmla="*/ f20 1 f27"/>
                <a:gd name="f59" fmla="*/ 0 1 f26"/>
                <a:gd name="f60" fmla="*/ f21 1 f26"/>
                <a:gd name="f61" fmla="*/ f43 1 f27"/>
                <a:gd name="f62" fmla="*/ f44 1 f26"/>
                <a:gd name="f63" fmla="*/ f45 1 f27"/>
                <a:gd name="f64" fmla="*/ f46 1 f26"/>
                <a:gd name="f65" fmla="*/ f47 1 f26"/>
                <a:gd name="f66" fmla="*/ f48 1 f27"/>
                <a:gd name="f67" fmla="*/ f49 1 f27"/>
                <a:gd name="f68" fmla="*/ f50 1 f26"/>
                <a:gd name="f69" fmla="*/ f51 1 f27"/>
                <a:gd name="f70" fmla="*/ f52 1 f26"/>
                <a:gd name="f71" fmla="*/ f53 1 f27"/>
                <a:gd name="f72" fmla="*/ f54 1 f27"/>
                <a:gd name="f73" fmla="*/ f55 1 f26"/>
                <a:gd name="f74" fmla="*/ f56 1 f27"/>
                <a:gd name="f75" fmla="*/ f57 f17 1"/>
                <a:gd name="f76" fmla="*/ f58 f17 1"/>
                <a:gd name="f77" fmla="*/ f60 f18 1"/>
                <a:gd name="f78" fmla="*/ f59 f18 1"/>
                <a:gd name="f79" fmla="*/ f61 f17 1"/>
                <a:gd name="f80" fmla="*/ f62 f18 1"/>
                <a:gd name="f81" fmla="*/ f63 f17 1"/>
                <a:gd name="f82" fmla="*/ f64 f18 1"/>
                <a:gd name="f83" fmla="*/ f65 f18 1"/>
                <a:gd name="f84" fmla="*/ f66 f17 1"/>
                <a:gd name="f85" fmla="*/ f67 f17 1"/>
                <a:gd name="f86" fmla="*/ f68 f18 1"/>
                <a:gd name="f87" fmla="*/ f69 f17 1"/>
                <a:gd name="f88" fmla="*/ f70 f18 1"/>
                <a:gd name="f89" fmla="*/ f71 f17 1"/>
                <a:gd name="f90" fmla="*/ f72 f17 1"/>
                <a:gd name="f91" fmla="*/ f73 f18 1"/>
                <a:gd name="f92" fmla="*/ f7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79" y="f83"/>
                </a:cxn>
                <a:cxn ang="f42">
                  <a:pos x="f84" y="f83"/>
                </a:cxn>
                <a:cxn ang="f42">
                  <a:pos x="f85" y="f86"/>
                </a:cxn>
                <a:cxn ang="f42">
                  <a:pos x="f87" y="f88"/>
                </a:cxn>
                <a:cxn ang="f42">
                  <a:pos x="f89" y="f80"/>
                </a:cxn>
                <a:cxn ang="f42">
                  <a:pos x="f90" y="f91"/>
                </a:cxn>
                <a:cxn ang="f42">
                  <a:pos x="f92" y="f91"/>
                </a:cxn>
                <a:cxn ang="f42">
                  <a:pos x="f79" y="f80"/>
                </a:cxn>
              </a:cxnLst>
              <a:rect l="f75" t="f78" r="f76" b="f77"/>
              <a:pathLst>
                <a:path w="9" h="10">
                  <a:moveTo>
                    <a:pt x="f8" y="f9"/>
                  </a:moveTo>
                  <a:cubicBezTo>
                    <a:pt x="f9" y="f8"/>
                    <a:pt x="f6" y="f10"/>
                    <a:pt x="f6" y="f11"/>
                  </a:cubicBezTo>
                  <a:cubicBezTo>
                    <a:pt x="f6" y="f12"/>
                    <a:pt x="f9" y="f13"/>
                    <a:pt x="f8" y="f13"/>
                  </a:cubicBezTo>
                  <a:cubicBezTo>
                    <a:pt x="f8" y="f5"/>
                    <a:pt x="f10" y="f13"/>
                    <a:pt x="f11" y="f13"/>
                  </a:cubicBezTo>
                  <a:cubicBezTo>
                    <a:pt x="f12" y="f13"/>
                    <a:pt x="f5" y="f14"/>
                    <a:pt x="f5" y="f12"/>
                  </a:cubicBezTo>
                  <a:cubicBezTo>
                    <a:pt x="f5" y="f12"/>
                    <a:pt x="f13" y="f11"/>
                    <a:pt x="f14" y="f10"/>
                  </a:cubicBezTo>
                  <a:cubicBezTo>
                    <a:pt x="f14" y="f15"/>
                    <a:pt x="f13" y="f8"/>
                    <a:pt x="f13" y="f9"/>
                  </a:cubicBezTo>
                  <a:cubicBezTo>
                    <a:pt x="f13" y="f6"/>
                    <a:pt x="f14" y="f7"/>
                    <a:pt x="f12" y="f7"/>
                  </a:cubicBezTo>
                  <a:cubicBezTo>
                    <a:pt x="f12" y="f7"/>
                    <a:pt x="f10" y="f7"/>
                    <a:pt x="f10" y="f7"/>
                  </a:cubicBezTo>
                  <a:cubicBezTo>
                    <a:pt x="f15" y="f7"/>
                    <a:pt x="f8" y="f6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" name="Freeform 212">
              <a:extLst>
                <a:ext uri="{FF2B5EF4-FFF2-40B4-BE49-F238E27FC236}">
                  <a16:creationId xmlns:a16="http://schemas.microsoft.com/office/drawing/2014/main" id="{812AA01B-D19F-E2A5-31E7-A70D237D4294}"/>
                </a:ext>
              </a:extLst>
            </p:cNvPr>
            <p:cNvSpPr/>
            <p:nvPr/>
          </p:nvSpPr>
          <p:spPr>
            <a:xfrm>
              <a:off x="2447519" y="1088501"/>
              <a:ext cx="11457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8"/>
                <a:gd name="f8" fmla="val 3"/>
                <a:gd name="f9" fmla="val 2"/>
                <a:gd name="f10" fmla="val 4"/>
                <a:gd name="f11" fmla="val 1"/>
                <a:gd name="f12" fmla="val 5"/>
                <a:gd name="f13" fmla="val 6"/>
                <a:gd name="f14" fmla="val 7"/>
                <a:gd name="f15" fmla="+- 0 0 -90"/>
                <a:gd name="f16" fmla="*/ f3 1 9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9"/>
                <a:gd name="f27" fmla="*/ 9 f23 1"/>
                <a:gd name="f28" fmla="*/ 3 f22 1"/>
                <a:gd name="f29" fmla="*/ 0 f23 1"/>
                <a:gd name="f30" fmla="*/ 0 f22 1"/>
                <a:gd name="f31" fmla="*/ 2 f23 1"/>
                <a:gd name="f32" fmla="*/ 6 f22 1"/>
                <a:gd name="f33" fmla="*/ 5 f23 1"/>
                <a:gd name="f34" fmla="*/ 8 f22 1"/>
                <a:gd name="f35" fmla="*/ 7 f23 1"/>
                <a:gd name="f36" fmla="*/ 7 f22 1"/>
                <a:gd name="f37" fmla="*/ 8 f23 1"/>
                <a:gd name="f38" fmla="+- f24 0 f1"/>
                <a:gd name="f39" fmla="*/ f27 1 9"/>
                <a:gd name="f40" fmla="*/ f28 1 8"/>
                <a:gd name="f41" fmla="*/ f29 1 9"/>
                <a:gd name="f42" fmla="*/ f30 1 8"/>
                <a:gd name="f43" fmla="*/ f31 1 9"/>
                <a:gd name="f44" fmla="*/ f32 1 8"/>
                <a:gd name="f45" fmla="*/ f33 1 9"/>
                <a:gd name="f46" fmla="*/ f34 1 8"/>
                <a:gd name="f47" fmla="*/ f35 1 9"/>
                <a:gd name="f48" fmla="*/ f36 1 8"/>
                <a:gd name="f49" fmla="*/ f37 1 9"/>
                <a:gd name="f50" fmla="*/ 0 1 f26"/>
                <a:gd name="f51" fmla="*/ f19 1 f26"/>
                <a:gd name="f52" fmla="*/ 0 1 f25"/>
                <a:gd name="f53" fmla="*/ f20 1 f25"/>
                <a:gd name="f54" fmla="*/ f39 1 f26"/>
                <a:gd name="f55" fmla="*/ f40 1 f25"/>
                <a:gd name="f56" fmla="*/ f41 1 f26"/>
                <a:gd name="f57" fmla="*/ f42 1 f25"/>
                <a:gd name="f58" fmla="*/ f43 1 f26"/>
                <a:gd name="f59" fmla="*/ f44 1 f25"/>
                <a:gd name="f60" fmla="*/ f45 1 f26"/>
                <a:gd name="f61" fmla="*/ f46 1 f25"/>
                <a:gd name="f62" fmla="*/ f47 1 f26"/>
                <a:gd name="f63" fmla="*/ f48 1 f25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1" y="f70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9" h="8">
                  <a:moveTo>
                    <a:pt x="f6" y="f8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5"/>
                    <a:pt x="f5" y="f9"/>
                    <a:pt x="f5" y="f8"/>
                  </a:cubicBezTo>
                  <a:cubicBezTo>
                    <a:pt x="f5" y="f10"/>
                    <a:pt x="f11" y="f12"/>
                    <a:pt x="f9" y="f13"/>
                  </a:cubicBezTo>
                  <a:cubicBezTo>
                    <a:pt x="f8" y="f13"/>
                    <a:pt x="f10" y="f7"/>
                    <a:pt x="f12" y="f7"/>
                  </a:cubicBezTo>
                  <a:cubicBezTo>
                    <a:pt x="f13" y="f7"/>
                    <a:pt x="f14" y="f7"/>
                    <a:pt x="f14" y="f14"/>
                  </a:cubicBezTo>
                  <a:cubicBezTo>
                    <a:pt x="f7" y="f14"/>
                    <a:pt x="f7" y="f13"/>
                    <a:pt x="f7" y="f13"/>
                  </a:cubicBezTo>
                  <a:cubicBezTo>
                    <a:pt x="f6" y="f12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Freeform 213">
              <a:extLst>
                <a:ext uri="{FF2B5EF4-FFF2-40B4-BE49-F238E27FC236}">
                  <a16:creationId xmlns:a16="http://schemas.microsoft.com/office/drawing/2014/main" id="{72AFFB86-DCC8-07F6-B2DD-4614F1ECDCE2}"/>
                </a:ext>
              </a:extLst>
            </p:cNvPr>
            <p:cNvSpPr/>
            <p:nvPr/>
          </p:nvSpPr>
          <p:spPr>
            <a:xfrm>
              <a:off x="2170154" y="1097728"/>
              <a:ext cx="1118649" cy="80266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18"/>
                <a:gd name="f8" fmla="val 655"/>
                <a:gd name="f9" fmla="val 139"/>
                <a:gd name="f10" fmla="val 837"/>
                <a:gd name="f11" fmla="val 582"/>
                <a:gd name="f12" fmla="val 836"/>
                <a:gd name="f13" fmla="val 585"/>
                <a:gd name="f14" fmla="val 835"/>
                <a:gd name="f15" fmla="val 587"/>
                <a:gd name="f16" fmla="val 588"/>
                <a:gd name="f17" fmla="val 834"/>
                <a:gd name="f18" fmla="val 590"/>
                <a:gd name="f19" fmla="val 592"/>
                <a:gd name="f20" fmla="val 593"/>
                <a:gd name="f21" fmla="val 594"/>
                <a:gd name="f22" fmla="val 595"/>
                <a:gd name="f23" fmla="val 597"/>
                <a:gd name="f24" fmla="val 598"/>
                <a:gd name="f25" fmla="val 599"/>
                <a:gd name="f26" fmla="val 840"/>
                <a:gd name="f27" fmla="val 601"/>
                <a:gd name="f28" fmla="val 841"/>
                <a:gd name="f29" fmla="val 603"/>
                <a:gd name="f30" fmla="val 604"/>
                <a:gd name="f31" fmla="val 606"/>
                <a:gd name="f32" fmla="val 607"/>
                <a:gd name="f33" fmla="val 609"/>
                <a:gd name="f34" fmla="val 843"/>
                <a:gd name="f35" fmla="val 611"/>
                <a:gd name="f36" fmla="val 613"/>
                <a:gd name="f37" fmla="val 614"/>
                <a:gd name="f38" fmla="val 617"/>
                <a:gd name="f39" fmla="val 618"/>
                <a:gd name="f40" fmla="val 620"/>
                <a:gd name="f41" fmla="val 621"/>
                <a:gd name="f42" fmla="val 844"/>
                <a:gd name="f43" fmla="val 623"/>
                <a:gd name="f44" fmla="val 624"/>
                <a:gd name="f45" fmla="val 626"/>
                <a:gd name="f46" fmla="val 627"/>
                <a:gd name="f47" fmla="val 628"/>
                <a:gd name="f48" fmla="val 630"/>
                <a:gd name="f49" fmla="val 631"/>
                <a:gd name="f50" fmla="val 839"/>
                <a:gd name="f51" fmla="val 632"/>
                <a:gd name="f52" fmla="val 633"/>
                <a:gd name="f53" fmla="val 838"/>
                <a:gd name="f54" fmla="val 634"/>
                <a:gd name="f55" fmla="val 635"/>
                <a:gd name="f56" fmla="val 636"/>
                <a:gd name="f57" fmla="val 637"/>
                <a:gd name="f58" fmla="val 639"/>
                <a:gd name="f59" fmla="val 640"/>
                <a:gd name="f60" fmla="val 642"/>
                <a:gd name="f61" fmla="val 644"/>
                <a:gd name="f62" fmla="val 645"/>
                <a:gd name="f63" fmla="val 650"/>
                <a:gd name="f64" fmla="val 654"/>
                <a:gd name="f65" fmla="val 586"/>
                <a:gd name="f66" fmla="val 610"/>
                <a:gd name="f67" fmla="val 580"/>
                <a:gd name="f68" fmla="val 578"/>
                <a:gd name="f69" fmla="val 575"/>
                <a:gd name="f70" fmla="val 574"/>
                <a:gd name="f71" fmla="val 572"/>
                <a:gd name="f72" fmla="val 567"/>
                <a:gd name="f73" fmla="val 615"/>
                <a:gd name="f74" fmla="val 565"/>
                <a:gd name="f75" fmla="val 563"/>
                <a:gd name="f76" fmla="val 561"/>
                <a:gd name="f77" fmla="val 560"/>
                <a:gd name="f78" fmla="val 558"/>
                <a:gd name="f79" fmla="val 556"/>
                <a:gd name="f80" fmla="val 554"/>
                <a:gd name="f81" fmla="val 552"/>
                <a:gd name="f82" fmla="val 549"/>
                <a:gd name="f83" fmla="val 547"/>
                <a:gd name="f84" fmla="val 545"/>
                <a:gd name="f85" fmla="val 542"/>
                <a:gd name="f86" fmla="val 540"/>
                <a:gd name="f87" fmla="val 539"/>
                <a:gd name="f88" fmla="val 537"/>
                <a:gd name="f89" fmla="val 536"/>
                <a:gd name="f90" fmla="val 535"/>
                <a:gd name="f91" fmla="val 532"/>
                <a:gd name="f92" fmla="val 531"/>
                <a:gd name="f93" fmla="val 529"/>
                <a:gd name="f94" fmla="val 527"/>
                <a:gd name="f95" fmla="val 526"/>
                <a:gd name="f96" fmla="val 525"/>
                <a:gd name="f97" fmla="val 523"/>
                <a:gd name="f98" fmla="val 522"/>
                <a:gd name="f99" fmla="val 605"/>
                <a:gd name="f100" fmla="val 520"/>
                <a:gd name="f101" fmla="val 517"/>
                <a:gd name="f102" fmla="val 516"/>
                <a:gd name="f103" fmla="val 515"/>
                <a:gd name="f104" fmla="val 513"/>
                <a:gd name="f105" fmla="val 512"/>
                <a:gd name="f106" fmla="val 511"/>
                <a:gd name="f107" fmla="val 608"/>
                <a:gd name="f108" fmla="val 509"/>
                <a:gd name="f109" fmla="val 508"/>
                <a:gd name="f110" fmla="val 612"/>
                <a:gd name="f111" fmla="val 507"/>
                <a:gd name="f112" fmla="val 505"/>
                <a:gd name="f113" fmla="val 504"/>
                <a:gd name="f114" fmla="val 501"/>
                <a:gd name="f115" fmla="val 497"/>
                <a:gd name="f116" fmla="val 495"/>
                <a:gd name="f117" fmla="val 493"/>
                <a:gd name="f118" fmla="val 488"/>
                <a:gd name="f119" fmla="val 486"/>
                <a:gd name="f120" fmla="val 483"/>
                <a:gd name="f121" fmla="val 475"/>
                <a:gd name="f122" fmla="val 472"/>
                <a:gd name="f123" fmla="val 469"/>
                <a:gd name="f124" fmla="val 464"/>
                <a:gd name="f125" fmla="val 461"/>
                <a:gd name="f126" fmla="val 459"/>
                <a:gd name="f127" fmla="val 616"/>
                <a:gd name="f128" fmla="val 455"/>
                <a:gd name="f129" fmla="val 453"/>
                <a:gd name="f130" fmla="val 451"/>
                <a:gd name="f131" fmla="val 448"/>
                <a:gd name="f132" fmla="val 446"/>
                <a:gd name="f133" fmla="val 445"/>
                <a:gd name="f134" fmla="val 442"/>
                <a:gd name="f135" fmla="val 441"/>
                <a:gd name="f136" fmla="val 440"/>
                <a:gd name="f137" fmla="val 439"/>
                <a:gd name="f138" fmla="val 437"/>
                <a:gd name="f139" fmla="val 435"/>
                <a:gd name="f140" fmla="val 622"/>
                <a:gd name="f141" fmla="val 433"/>
                <a:gd name="f142" fmla="val 432"/>
                <a:gd name="f143" fmla="val 429"/>
                <a:gd name="f144" fmla="val 428"/>
                <a:gd name="f145" fmla="val 426"/>
                <a:gd name="f146" fmla="val 422"/>
                <a:gd name="f147" fmla="val 419"/>
                <a:gd name="f148" fmla="val 416"/>
                <a:gd name="f149" fmla="val 408"/>
                <a:gd name="f150" fmla="val 404"/>
                <a:gd name="f151" fmla="val 403"/>
                <a:gd name="f152" fmla="val 400"/>
                <a:gd name="f153" fmla="val 619"/>
                <a:gd name="f154" fmla="val 398"/>
                <a:gd name="f155" fmla="val 397"/>
                <a:gd name="f156" fmla="val 396"/>
                <a:gd name="f157" fmla="val 395"/>
                <a:gd name="f158" fmla="val 394"/>
                <a:gd name="f159" fmla="val 391"/>
                <a:gd name="f160" fmla="val 389"/>
                <a:gd name="f161" fmla="val 387"/>
                <a:gd name="f162" fmla="val 384"/>
                <a:gd name="f163" fmla="val 382"/>
                <a:gd name="f164" fmla="val 381"/>
                <a:gd name="f165" fmla="val 379"/>
                <a:gd name="f166" fmla="val 377"/>
                <a:gd name="f167" fmla="val 375"/>
                <a:gd name="f168" fmla="val 371"/>
                <a:gd name="f169" fmla="val 369"/>
                <a:gd name="f170" fmla="val 367"/>
                <a:gd name="f171" fmla="val 363"/>
                <a:gd name="f172" fmla="val 361"/>
                <a:gd name="f173" fmla="val 356"/>
                <a:gd name="f174" fmla="val 355"/>
                <a:gd name="f175" fmla="val 354"/>
                <a:gd name="f176" fmla="val 352"/>
                <a:gd name="f177" fmla="val 351"/>
                <a:gd name="f178" fmla="val 350"/>
                <a:gd name="f179" fmla="val 348"/>
                <a:gd name="f180" fmla="val 347"/>
                <a:gd name="f181" fmla="val 346"/>
                <a:gd name="f182" fmla="val 345"/>
                <a:gd name="f183" fmla="val 343"/>
                <a:gd name="f184" fmla="val 339"/>
                <a:gd name="f185" fmla="val 338"/>
                <a:gd name="f186" fmla="val 336"/>
                <a:gd name="f187" fmla="val 332"/>
                <a:gd name="f188" fmla="val 331"/>
                <a:gd name="f189" fmla="val 328"/>
                <a:gd name="f190" fmla="val 327"/>
                <a:gd name="f191" fmla="val 325"/>
                <a:gd name="f192" fmla="val 324"/>
                <a:gd name="f193" fmla="val 323"/>
                <a:gd name="f194" fmla="val 319"/>
                <a:gd name="f195" fmla="val 318"/>
                <a:gd name="f196" fmla="val 317"/>
                <a:gd name="f197" fmla="val 315"/>
                <a:gd name="f198" fmla="val 314"/>
                <a:gd name="f199" fmla="val 313"/>
                <a:gd name="f200" fmla="val 312"/>
                <a:gd name="f201" fmla="val 309"/>
                <a:gd name="f202" fmla="val 307"/>
                <a:gd name="f203" fmla="val 602"/>
                <a:gd name="f204" fmla="val 306"/>
                <a:gd name="f205" fmla="val 600"/>
                <a:gd name="f206" fmla="val 303"/>
                <a:gd name="f207" fmla="val 302"/>
                <a:gd name="f208" fmla="val 596"/>
                <a:gd name="f209" fmla="val 301"/>
                <a:gd name="f210" fmla="val 298"/>
                <a:gd name="f211" fmla="val 297"/>
                <a:gd name="f212" fmla="val 296"/>
                <a:gd name="f213" fmla="val 293"/>
                <a:gd name="f214" fmla="val 292"/>
                <a:gd name="f215" fmla="val 290"/>
                <a:gd name="f216" fmla="val 287"/>
                <a:gd name="f217" fmla="val 286"/>
                <a:gd name="f218" fmla="val 285"/>
                <a:gd name="f219" fmla="val 283"/>
                <a:gd name="f220" fmla="val 281"/>
                <a:gd name="f221" fmla="val 589"/>
                <a:gd name="f222" fmla="val 280"/>
                <a:gd name="f223" fmla="val 278"/>
                <a:gd name="f224" fmla="val 277"/>
                <a:gd name="f225" fmla="val 275"/>
                <a:gd name="f226" fmla="val 272"/>
                <a:gd name="f227" fmla="val 271"/>
                <a:gd name="f228" fmla="val 269"/>
                <a:gd name="f229" fmla="val 267"/>
                <a:gd name="f230" fmla="val 265"/>
                <a:gd name="f231" fmla="val 264"/>
                <a:gd name="f232" fmla="val 261"/>
                <a:gd name="f233" fmla="val 259"/>
                <a:gd name="f234" fmla="val 258"/>
                <a:gd name="f235" fmla="val 256"/>
                <a:gd name="f236" fmla="val 254"/>
                <a:gd name="f237" fmla="val 253"/>
                <a:gd name="f238" fmla="val 250"/>
                <a:gd name="f239" fmla="val 248"/>
                <a:gd name="f240" fmla="val 247"/>
                <a:gd name="f241" fmla="val 245"/>
                <a:gd name="f242" fmla="val 583"/>
                <a:gd name="f243" fmla="val 244"/>
                <a:gd name="f244" fmla="val 243"/>
                <a:gd name="f245" fmla="val 240"/>
                <a:gd name="f246" fmla="val 239"/>
                <a:gd name="f247" fmla="val 237"/>
                <a:gd name="f248" fmla="val 235"/>
                <a:gd name="f249" fmla="val 233"/>
                <a:gd name="f250" fmla="val 232"/>
                <a:gd name="f251" fmla="val 231"/>
                <a:gd name="f252" fmla="val 230"/>
                <a:gd name="f253" fmla="val 228"/>
                <a:gd name="f254" fmla="val 591"/>
                <a:gd name="f255" fmla="val 225"/>
                <a:gd name="f256" fmla="val 224"/>
                <a:gd name="f257" fmla="val 223"/>
                <a:gd name="f258" fmla="val 221"/>
                <a:gd name="f259" fmla="val 220"/>
                <a:gd name="f260" fmla="val 219"/>
                <a:gd name="f261" fmla="val 216"/>
                <a:gd name="f262" fmla="val 215"/>
                <a:gd name="f263" fmla="val 214"/>
                <a:gd name="f264" fmla="val 212"/>
                <a:gd name="f265" fmla="val 211"/>
                <a:gd name="f266" fmla="val 209"/>
                <a:gd name="f267" fmla="val 206"/>
                <a:gd name="f268" fmla="val 205"/>
                <a:gd name="f269" fmla="val 204"/>
                <a:gd name="f270" fmla="val 201"/>
                <a:gd name="f271" fmla="val 200"/>
                <a:gd name="f272" fmla="val 198"/>
                <a:gd name="f273" fmla="val 195"/>
                <a:gd name="f274" fmla="val 193"/>
                <a:gd name="f275" fmla="val 192"/>
                <a:gd name="f276" fmla="val 190"/>
                <a:gd name="f277" fmla="val 189"/>
                <a:gd name="f278" fmla="val 188"/>
                <a:gd name="f279" fmla="val 184"/>
                <a:gd name="f280" fmla="val 182"/>
                <a:gd name="f281" fmla="val 181"/>
                <a:gd name="f282" fmla="val 178"/>
                <a:gd name="f283" fmla="val 177"/>
                <a:gd name="f284" fmla="val 176"/>
                <a:gd name="f285" fmla="val 175"/>
                <a:gd name="f286" fmla="val 174"/>
                <a:gd name="f287" fmla="val 171"/>
                <a:gd name="f288" fmla="val 170"/>
                <a:gd name="f289" fmla="val 169"/>
                <a:gd name="f290" fmla="val 167"/>
                <a:gd name="f291" fmla="val 166"/>
                <a:gd name="f292" fmla="val 165"/>
                <a:gd name="f293" fmla="val 163"/>
                <a:gd name="f294" fmla="val 162"/>
                <a:gd name="f295" fmla="val 161"/>
                <a:gd name="f296" fmla="val 159"/>
                <a:gd name="f297" fmla="val 584"/>
                <a:gd name="f298" fmla="val 158"/>
                <a:gd name="f299" fmla="val 157"/>
                <a:gd name="f300" fmla="val 153"/>
                <a:gd name="f301" fmla="val 151"/>
                <a:gd name="f302" fmla="val 579"/>
                <a:gd name="f303" fmla="val 149"/>
                <a:gd name="f304" fmla="val 146"/>
                <a:gd name="f305" fmla="val 577"/>
                <a:gd name="f306" fmla="val 144"/>
                <a:gd name="f307" fmla="val 142"/>
                <a:gd name="f308" fmla="val 576"/>
                <a:gd name="f309" fmla="val 138"/>
                <a:gd name="f310" fmla="val 136"/>
                <a:gd name="f311" fmla="val 573"/>
                <a:gd name="f312" fmla="val 133"/>
                <a:gd name="f313" fmla="val 569"/>
                <a:gd name="f314" fmla="val 132"/>
                <a:gd name="f315" fmla="val 568"/>
                <a:gd name="f316" fmla="val 131"/>
                <a:gd name="f317" fmla="val 129"/>
                <a:gd name="f318" fmla="val 564"/>
                <a:gd name="f319" fmla="val 562"/>
                <a:gd name="f320" fmla="val 559"/>
                <a:gd name="f321" fmla="val 130"/>
                <a:gd name="f322" fmla="val 553"/>
                <a:gd name="f323" fmla="val 551"/>
                <a:gd name="f324" fmla="val 134"/>
                <a:gd name="f325" fmla="val 546"/>
                <a:gd name="f326" fmla="val 541"/>
                <a:gd name="f327" fmla="val 533"/>
                <a:gd name="f328" fmla="val 528"/>
                <a:gd name="f329" fmla="val 135"/>
                <a:gd name="f330" fmla="val 524"/>
                <a:gd name="f331" fmla="val 521"/>
                <a:gd name="f332" fmla="val 519"/>
                <a:gd name="f333" fmla="val 137"/>
                <a:gd name="f334" fmla="val 510"/>
                <a:gd name="f335" fmla="val 499"/>
                <a:gd name="f336" fmla="val 491"/>
                <a:gd name="f337" fmla="val 490"/>
                <a:gd name="f338" fmla="val 487"/>
                <a:gd name="f339" fmla="val 128"/>
                <a:gd name="f340" fmla="val 485"/>
                <a:gd name="f341" fmla="val 125"/>
                <a:gd name="f342" fmla="val 124"/>
                <a:gd name="f343" fmla="val 482"/>
                <a:gd name="f344" fmla="val 122"/>
                <a:gd name="f345" fmla="val 480"/>
                <a:gd name="f346" fmla="val 119"/>
                <a:gd name="f347" fmla="val 476"/>
                <a:gd name="f348" fmla="val 118"/>
                <a:gd name="f349" fmla="val 474"/>
                <a:gd name="f350" fmla="val 116"/>
                <a:gd name="f351" fmla="val 113"/>
                <a:gd name="f352" fmla="val 468"/>
                <a:gd name="f353" fmla="val 111"/>
                <a:gd name="f354" fmla="val 466"/>
                <a:gd name="f355" fmla="val 110"/>
                <a:gd name="f356" fmla="val 465"/>
                <a:gd name="f357" fmla="val 107"/>
                <a:gd name="f358" fmla="val 463"/>
                <a:gd name="f359" fmla="val 106"/>
                <a:gd name="f360" fmla="val 105"/>
                <a:gd name="f361" fmla="val 462"/>
                <a:gd name="f362" fmla="val 101"/>
                <a:gd name="f363" fmla="val 100"/>
                <a:gd name="f364" fmla="val 98"/>
                <a:gd name="f365" fmla="val 95"/>
                <a:gd name="f366" fmla="val 93"/>
                <a:gd name="f367" fmla="val 92"/>
                <a:gd name="f368" fmla="val 89"/>
                <a:gd name="f369" fmla="val 88"/>
                <a:gd name="f370" fmla="val 86"/>
                <a:gd name="f371" fmla="val 467"/>
                <a:gd name="f372" fmla="val 84"/>
                <a:gd name="f373" fmla="val 82"/>
                <a:gd name="f374" fmla="val 81"/>
                <a:gd name="f375" fmla="val 79"/>
                <a:gd name="f376" fmla="val 78"/>
                <a:gd name="f377" fmla="val 77"/>
                <a:gd name="f378" fmla="val 75"/>
                <a:gd name="f379" fmla="val 74"/>
                <a:gd name="f380" fmla="val 72"/>
                <a:gd name="f381" fmla="val 457"/>
                <a:gd name="f382" fmla="val 456"/>
                <a:gd name="f383" fmla="val 73"/>
                <a:gd name="f384" fmla="val 452"/>
                <a:gd name="f385" fmla="val 449"/>
                <a:gd name="f386" fmla="val 447"/>
                <a:gd name="f387" fmla="val 444"/>
                <a:gd name="f388" fmla="val 71"/>
                <a:gd name="f389" fmla="val 69"/>
                <a:gd name="f390" fmla="val 66"/>
                <a:gd name="f391" fmla="val 65"/>
                <a:gd name="f392" fmla="val 64"/>
                <a:gd name="f393" fmla="val 62"/>
                <a:gd name="f394" fmla="val 61"/>
                <a:gd name="f395" fmla="val 59"/>
                <a:gd name="f396" fmla="val 438"/>
                <a:gd name="f397" fmla="val 56"/>
                <a:gd name="f398" fmla="val 55"/>
                <a:gd name="f399" fmla="val 53"/>
                <a:gd name="f400" fmla="val 51"/>
                <a:gd name="f401" fmla="val 49"/>
                <a:gd name="f402" fmla="val 436"/>
                <a:gd name="f403" fmla="val 47"/>
                <a:gd name="f404" fmla="val 46"/>
                <a:gd name="f405" fmla="val 431"/>
                <a:gd name="f406" fmla="val 427"/>
                <a:gd name="f407" fmla="val 45"/>
                <a:gd name="f408" fmla="val 42"/>
                <a:gd name="f409" fmla="val 40"/>
                <a:gd name="f410" fmla="val 39"/>
                <a:gd name="f411" fmla="val 430"/>
                <a:gd name="f412" fmla="val 38"/>
                <a:gd name="f413" fmla="val 35"/>
                <a:gd name="f414" fmla="val 34"/>
                <a:gd name="f415" fmla="val 31"/>
                <a:gd name="f416" fmla="val 30"/>
                <a:gd name="f417" fmla="val 29"/>
                <a:gd name="f418" fmla="val 27"/>
                <a:gd name="f419" fmla="val 26"/>
                <a:gd name="f420" fmla="val 25"/>
                <a:gd name="f421" fmla="val 24"/>
                <a:gd name="f422" fmla="val 23"/>
                <a:gd name="f423" fmla="val 22"/>
                <a:gd name="f424" fmla="val 21"/>
                <a:gd name="f425" fmla="val 434"/>
                <a:gd name="f426" fmla="val 20"/>
                <a:gd name="f427" fmla="val 19"/>
                <a:gd name="f428" fmla="val 17"/>
                <a:gd name="f429" fmla="val 16"/>
                <a:gd name="f430" fmla="val 15"/>
                <a:gd name="f431" fmla="val 14"/>
                <a:gd name="f432" fmla="val 13"/>
                <a:gd name="f433" fmla="val 425"/>
                <a:gd name="f434" fmla="val 424"/>
                <a:gd name="f435" fmla="val 421"/>
                <a:gd name="f436" fmla="val 420"/>
                <a:gd name="f437" fmla="val 12"/>
                <a:gd name="f438" fmla="val 418"/>
                <a:gd name="f439" fmla="val 11"/>
                <a:gd name="f440" fmla="val 417"/>
                <a:gd name="f441" fmla="val 10"/>
                <a:gd name="f442" fmla="val 9"/>
                <a:gd name="f443" fmla="val 7"/>
                <a:gd name="f444" fmla="val 6"/>
                <a:gd name="f445" fmla="val 423"/>
                <a:gd name="f446" fmla="val 4"/>
                <a:gd name="f447" fmla="val 3"/>
                <a:gd name="f448" fmla="val 2"/>
                <a:gd name="f449" fmla="val 1"/>
                <a:gd name="f450" fmla="val 414"/>
                <a:gd name="f451" fmla="val 412"/>
                <a:gd name="f452" fmla="val 411"/>
                <a:gd name="f453" fmla="val 409"/>
                <a:gd name="f454" fmla="val 405"/>
                <a:gd name="f455" fmla="val 402"/>
                <a:gd name="f456" fmla="val 8"/>
                <a:gd name="f457" fmla="val 383"/>
                <a:gd name="f458" fmla="val 373"/>
                <a:gd name="f459" fmla="val 365"/>
                <a:gd name="f460" fmla="val 364"/>
                <a:gd name="f461" fmla="val 362"/>
                <a:gd name="f462" fmla="val 18"/>
                <a:gd name="f463" fmla="val 359"/>
                <a:gd name="f464" fmla="val 366"/>
                <a:gd name="f465" fmla="val 368"/>
                <a:gd name="f466" fmla="val 370"/>
                <a:gd name="f467" fmla="val 372"/>
                <a:gd name="f468" fmla="val 378"/>
                <a:gd name="f469" fmla="val 380"/>
                <a:gd name="f470" fmla="val 385"/>
                <a:gd name="f471" fmla="val 386"/>
                <a:gd name="f472" fmla="val 390"/>
                <a:gd name="f473" fmla="val 392"/>
                <a:gd name="f474" fmla="val 393"/>
                <a:gd name="f475" fmla="val 388"/>
                <a:gd name="f476" fmla="val 28"/>
                <a:gd name="f477" fmla="val 32"/>
                <a:gd name="f478" fmla="val 376"/>
                <a:gd name="f479" fmla="val 36"/>
                <a:gd name="f480" fmla="val 358"/>
                <a:gd name="f481" fmla="val 37"/>
                <a:gd name="f482" fmla="val 357"/>
                <a:gd name="f483" fmla="val 41"/>
                <a:gd name="f484" fmla="val 43"/>
                <a:gd name="f485" fmla="val 353"/>
                <a:gd name="f486" fmla="val 349"/>
                <a:gd name="f487" fmla="val 33"/>
                <a:gd name="f488" fmla="val 344"/>
                <a:gd name="f489" fmla="val 340"/>
                <a:gd name="f490" fmla="val 335"/>
                <a:gd name="f491" fmla="val 333"/>
                <a:gd name="f492" fmla="val 329"/>
                <a:gd name="f493" fmla="val 321"/>
                <a:gd name="f494" fmla="val 322"/>
                <a:gd name="f495" fmla="val 320"/>
                <a:gd name="f496" fmla="val 316"/>
                <a:gd name="f497" fmla="val 44"/>
                <a:gd name="f498" fmla="val 52"/>
                <a:gd name="f499" fmla="val 54"/>
                <a:gd name="f500" fmla="val 310"/>
                <a:gd name="f501" fmla="val 308"/>
                <a:gd name="f502" fmla="val 305"/>
                <a:gd name="f503" fmla="val 304"/>
                <a:gd name="f504" fmla="val 300"/>
                <a:gd name="f505" fmla="val 299"/>
                <a:gd name="f506" fmla="val 295"/>
                <a:gd name="f507" fmla="val 294"/>
                <a:gd name="f508" fmla="val 291"/>
                <a:gd name="f509" fmla="val 289"/>
                <a:gd name="f510" fmla="val 284"/>
                <a:gd name="f511" fmla="val 279"/>
                <a:gd name="f512" fmla="val 273"/>
                <a:gd name="f513" fmla="val 262"/>
                <a:gd name="f514" fmla="val 249"/>
                <a:gd name="f515" fmla="val 246"/>
                <a:gd name="f516" fmla="val 242"/>
                <a:gd name="f517" fmla="val 234"/>
                <a:gd name="f518" fmla="val 226"/>
                <a:gd name="f519" fmla="val 217"/>
                <a:gd name="f520" fmla="val 210"/>
                <a:gd name="f521" fmla="val 208"/>
                <a:gd name="f522" fmla="val 194"/>
                <a:gd name="f523" fmla="val 191"/>
                <a:gd name="f524" fmla="val 160"/>
                <a:gd name="f525" fmla="val 156"/>
                <a:gd name="f526" fmla="val 152"/>
                <a:gd name="f527" fmla="val 150"/>
                <a:gd name="f528" fmla="val 147"/>
                <a:gd name="f529" fmla="val 145"/>
                <a:gd name="f530" fmla="val 141"/>
                <a:gd name="f531" fmla="val 140"/>
                <a:gd name="f532" fmla="val 127"/>
                <a:gd name="f533" fmla="val 5"/>
                <a:gd name="f534" fmla="val 120"/>
                <a:gd name="f535" fmla="val 117"/>
                <a:gd name="f536" fmla="val 115"/>
                <a:gd name="f537" fmla="val 114"/>
                <a:gd name="f538" fmla="val 108"/>
                <a:gd name="f539" fmla="val 102"/>
                <a:gd name="f540" fmla="val 99"/>
                <a:gd name="f541" fmla="val 97"/>
                <a:gd name="f542" fmla="val 94"/>
                <a:gd name="f543" fmla="val 90"/>
                <a:gd name="f544" fmla="val 87"/>
                <a:gd name="f545" fmla="val 83"/>
                <a:gd name="f546" fmla="val 80"/>
                <a:gd name="f547" fmla="val 76"/>
                <a:gd name="f548" fmla="val 68"/>
                <a:gd name="f549" fmla="val 67"/>
                <a:gd name="f550" fmla="val 63"/>
                <a:gd name="f551" fmla="val 58"/>
                <a:gd name="f552" fmla="val 57"/>
                <a:gd name="f553" fmla="val 50"/>
                <a:gd name="f554" fmla="val 48"/>
                <a:gd name="f555" fmla="val 70"/>
                <a:gd name="f556" fmla="val 85"/>
                <a:gd name="f557" fmla="val 91"/>
                <a:gd name="f558" fmla="val 96"/>
                <a:gd name="f559" fmla="val 103"/>
                <a:gd name="f560" fmla="val 112"/>
                <a:gd name="f561" fmla="val 109"/>
                <a:gd name="f562" fmla="val 121"/>
                <a:gd name="f563" fmla="val 143"/>
                <a:gd name="f564" fmla="val 123"/>
                <a:gd name="f565" fmla="val 148"/>
                <a:gd name="f566" fmla="val 126"/>
                <a:gd name="f567" fmla="val 154"/>
                <a:gd name="f568" fmla="val 168"/>
                <a:gd name="f569" fmla="val 173"/>
                <a:gd name="f570" fmla="val 179"/>
                <a:gd name="f571" fmla="val 183"/>
                <a:gd name="f572" fmla="val 185"/>
                <a:gd name="f573" fmla="val 187"/>
                <a:gd name="f574" fmla="val 196"/>
                <a:gd name="f575" fmla="val 197"/>
                <a:gd name="f576" fmla="val 202"/>
                <a:gd name="f577" fmla="val 203"/>
                <a:gd name="f578" fmla="val 207"/>
                <a:gd name="f579" fmla="val 155"/>
                <a:gd name="f580" fmla="val 213"/>
                <a:gd name="f581" fmla="val 218"/>
                <a:gd name="f582" fmla="val 222"/>
                <a:gd name="f583" fmla="val 227"/>
                <a:gd name="f584" fmla="val 229"/>
                <a:gd name="f585" fmla="val 236"/>
                <a:gd name="f586" fmla="val 164"/>
                <a:gd name="f587" fmla="val 186"/>
                <a:gd name="f588" fmla="val 199"/>
                <a:gd name="f589" fmla="val 238"/>
                <a:gd name="f590" fmla="val 241"/>
                <a:gd name="f591" fmla="val 251"/>
                <a:gd name="f592" fmla="val 252"/>
                <a:gd name="f593" fmla="val 255"/>
                <a:gd name="f594" fmla="val 260"/>
                <a:gd name="f595" fmla="val 263"/>
                <a:gd name="f596" fmla="val 268"/>
                <a:gd name="f597" fmla="val 276"/>
                <a:gd name="f598" fmla="val 288"/>
                <a:gd name="f599" fmla="val 282"/>
                <a:gd name="f600" fmla="val 270"/>
                <a:gd name="f601" fmla="val 266"/>
                <a:gd name="f602" fmla="val 257"/>
                <a:gd name="f603" fmla="val 274"/>
                <a:gd name="f604" fmla="val 104"/>
                <a:gd name="f605" fmla="val 172"/>
                <a:gd name="f606" fmla="val 60"/>
                <a:gd name="f607" fmla="+- 0 0 -90"/>
                <a:gd name="f608" fmla="*/ f4 1 918"/>
                <a:gd name="f609" fmla="*/ f5 1 655"/>
                <a:gd name="f610" fmla="val f6"/>
                <a:gd name="f611" fmla="val f7"/>
                <a:gd name="f612" fmla="val f8"/>
                <a:gd name="f613" fmla="*/ f607 f0 1"/>
                <a:gd name="f614" fmla="+- f612 0 f610"/>
                <a:gd name="f615" fmla="+- f611 0 f610"/>
                <a:gd name="f616" fmla="*/ f613 1 f3"/>
                <a:gd name="f617" fmla="*/ f615 1 918"/>
                <a:gd name="f618" fmla="*/ f614 1 655"/>
                <a:gd name="f619" fmla="*/ 844 f615 1"/>
                <a:gd name="f620" fmla="*/ 623 f614 1"/>
                <a:gd name="f621" fmla="*/ 580 f615 1"/>
                <a:gd name="f622" fmla="*/ 613 f614 1"/>
                <a:gd name="f623" fmla="*/ 516 f615 1"/>
                <a:gd name="f624" fmla="*/ 604 f614 1"/>
                <a:gd name="f625" fmla="*/ 439 f615 1"/>
                <a:gd name="f626" fmla="*/ 621 f614 1"/>
                <a:gd name="f627" fmla="*/ 361 f615 1"/>
                <a:gd name="f628" fmla="*/ 614 f614 1"/>
                <a:gd name="f629" fmla="*/ 315 f615 1"/>
                <a:gd name="f630" fmla="*/ 610 f614 1"/>
                <a:gd name="f631" fmla="*/ 259 f615 1"/>
                <a:gd name="f632" fmla="*/ 587 f614 1"/>
                <a:gd name="f633" fmla="*/ 205 f615 1"/>
                <a:gd name="f634" fmla="*/ 595 f614 1"/>
                <a:gd name="f635" fmla="*/ 151 f615 1"/>
                <a:gd name="f636" fmla="*/ 579 f614 1"/>
                <a:gd name="f637" fmla="*/ 134 f615 1"/>
                <a:gd name="f638" fmla="*/ 528 f614 1"/>
                <a:gd name="f639" fmla="*/ 106 f615 1"/>
                <a:gd name="f640" fmla="*/ 463 f614 1"/>
                <a:gd name="f641" fmla="*/ 65 f615 1"/>
                <a:gd name="f642" fmla="*/ 440 f614 1"/>
                <a:gd name="f643" fmla="*/ 30 f615 1"/>
                <a:gd name="f644" fmla="*/ 428 f614 1"/>
                <a:gd name="f645" fmla="*/ 6 f615 1"/>
                <a:gd name="f646" fmla="*/ 422 f614 1"/>
                <a:gd name="f647" fmla="*/ 16 f615 1"/>
                <a:gd name="f648" fmla="*/ 361 f614 1"/>
                <a:gd name="f649" fmla="*/ 22 f615 1"/>
                <a:gd name="f650" fmla="*/ 387 f614 1"/>
                <a:gd name="f651" fmla="*/ 42 f615 1"/>
                <a:gd name="f652" fmla="*/ 358 f614 1"/>
                <a:gd name="f653" fmla="*/ 26 f615 1"/>
                <a:gd name="f654" fmla="*/ 351 f614 1"/>
                <a:gd name="f655" fmla="*/ 25 f615 1"/>
                <a:gd name="f656" fmla="*/ 322 f614 1"/>
                <a:gd name="f657" fmla="*/ 45 f615 1"/>
                <a:gd name="f658" fmla="*/ 305 f614 1"/>
                <a:gd name="f659" fmla="*/ 20 f615 1"/>
                <a:gd name="f660" fmla="*/ 308 f614 1"/>
                <a:gd name="f661" fmla="*/ 18 f615 1"/>
                <a:gd name="f662" fmla="*/ 217 f614 1"/>
                <a:gd name="f663" fmla="*/ 7 f615 1"/>
                <a:gd name="f664" fmla="*/ 129 f614 1"/>
                <a:gd name="f665" fmla="*/ 14 f615 1"/>
                <a:gd name="f666" fmla="*/ 77 f614 1"/>
                <a:gd name="f667" fmla="*/ 29 f615 1"/>
                <a:gd name="f668" fmla="*/ 50 f614 1"/>
                <a:gd name="f669" fmla="*/ 85 f615 1"/>
                <a:gd name="f670" fmla="*/ 102 f614 1"/>
                <a:gd name="f671" fmla="*/ 153 f615 1"/>
                <a:gd name="f672" fmla="*/ 127 f614 1"/>
                <a:gd name="f673" fmla="*/ 195 f615 1"/>
                <a:gd name="f674" fmla="*/ 139 f614 1"/>
                <a:gd name="f675" fmla="*/ 216 f615 1"/>
                <a:gd name="f676" fmla="*/ 152 f614 1"/>
                <a:gd name="f677" fmla="*/ 228 f615 1"/>
                <a:gd name="f678" fmla="*/ 162 f614 1"/>
                <a:gd name="f679" fmla="*/ 231 f615 1"/>
                <a:gd name="f680" fmla="*/ 174 f614 1"/>
                <a:gd name="f681" fmla="*/ 229 f615 1"/>
                <a:gd name="f682" fmla="*/ 197 f614 1"/>
                <a:gd name="f683" fmla="*/ 230 f615 1"/>
                <a:gd name="f684" fmla="*/ 203 f614 1"/>
                <a:gd name="f685" fmla="*/ 249 f615 1"/>
                <a:gd name="f686" fmla="*/ 200 f614 1"/>
                <a:gd name="f687" fmla="*/ 243 f615 1"/>
                <a:gd name="f688" fmla="*/ 228 f614 1"/>
                <a:gd name="f689" fmla="*/ 240 f615 1"/>
                <a:gd name="f690" fmla="*/ 260 f614 1"/>
                <a:gd name="f691" fmla="*/ 234 f615 1"/>
                <a:gd name="f692" fmla="*/ 287 f614 1"/>
                <a:gd name="f693" fmla="*/ 232 f615 1"/>
                <a:gd name="f694" fmla="*/ 301 f614 1"/>
                <a:gd name="f695" fmla="*/ 250 f615 1"/>
                <a:gd name="f696" fmla="*/ 270 f614 1"/>
                <a:gd name="f697" fmla="*/ 251 f615 1"/>
                <a:gd name="f698" fmla="*/ 240 f614 1"/>
                <a:gd name="f699" fmla="*/ 272 f615 1"/>
                <a:gd name="f700" fmla="*/ 198 f614 1"/>
                <a:gd name="f701" fmla="*/ 277 f615 1"/>
                <a:gd name="f702" fmla="*/ 155 f614 1"/>
                <a:gd name="f703" fmla="*/ 267 f615 1"/>
                <a:gd name="f704" fmla="*/ 154 f614 1"/>
                <a:gd name="f705" fmla="*/ 260 f615 1"/>
                <a:gd name="f706" fmla="*/ 150 f614 1"/>
                <a:gd name="f707" fmla="*/ 282 f615 1"/>
                <a:gd name="f708" fmla="*/ 261 f615 1"/>
                <a:gd name="f709" fmla="*/ 108 f614 1"/>
                <a:gd name="f710" fmla="*/ 254 f615 1"/>
                <a:gd name="f711" fmla="*/ 125 f614 1"/>
                <a:gd name="f712" fmla="*/ 252 f615 1"/>
                <a:gd name="f713" fmla="*/ 166 f614 1"/>
                <a:gd name="f714" fmla="*/ 269 f615 1"/>
                <a:gd name="f715" fmla="*/ 172 f614 1"/>
                <a:gd name="f716" fmla="*/ 185 f614 1"/>
                <a:gd name="f717" fmla="*/ 247 f615 1"/>
                <a:gd name="f718" fmla="*/ 164 f614 1"/>
                <a:gd name="f719" fmla="*/ 132 f614 1"/>
                <a:gd name="f720" fmla="*/ 257 f615 1"/>
                <a:gd name="f721" fmla="*/ 91 f614 1"/>
                <a:gd name="f722" fmla="*/ 286 f615 1"/>
                <a:gd name="f723" fmla="*/ 80 f614 1"/>
                <a:gd name="f724" fmla="*/ 49 f614 1"/>
                <a:gd name="f725" fmla="*/ 263 f615 1"/>
                <a:gd name="f726" fmla="*/ 45 f614 1"/>
                <a:gd name="f727" fmla="*/ 262 f615 1"/>
                <a:gd name="f728" fmla="*/ 24 f614 1"/>
                <a:gd name="f729" fmla="*/ 266 f615 1"/>
                <a:gd name="f730" fmla="*/ 0 f614 1"/>
                <a:gd name="f731" fmla="+- f616 0 f1"/>
                <a:gd name="f732" fmla="*/ f619 1 918"/>
                <a:gd name="f733" fmla="*/ f620 1 655"/>
                <a:gd name="f734" fmla="*/ f621 1 918"/>
                <a:gd name="f735" fmla="*/ f622 1 655"/>
                <a:gd name="f736" fmla="*/ f623 1 918"/>
                <a:gd name="f737" fmla="*/ f624 1 655"/>
                <a:gd name="f738" fmla="*/ f625 1 918"/>
                <a:gd name="f739" fmla="*/ f626 1 655"/>
                <a:gd name="f740" fmla="*/ f627 1 918"/>
                <a:gd name="f741" fmla="*/ f628 1 655"/>
                <a:gd name="f742" fmla="*/ f629 1 918"/>
                <a:gd name="f743" fmla="*/ f630 1 655"/>
                <a:gd name="f744" fmla="*/ f631 1 918"/>
                <a:gd name="f745" fmla="*/ f632 1 655"/>
                <a:gd name="f746" fmla="*/ f633 1 918"/>
                <a:gd name="f747" fmla="*/ f634 1 655"/>
                <a:gd name="f748" fmla="*/ f635 1 918"/>
                <a:gd name="f749" fmla="*/ f636 1 655"/>
                <a:gd name="f750" fmla="*/ f637 1 918"/>
                <a:gd name="f751" fmla="*/ f638 1 655"/>
                <a:gd name="f752" fmla="*/ f639 1 918"/>
                <a:gd name="f753" fmla="*/ f640 1 655"/>
                <a:gd name="f754" fmla="*/ f641 1 918"/>
                <a:gd name="f755" fmla="*/ f642 1 655"/>
                <a:gd name="f756" fmla="*/ f643 1 918"/>
                <a:gd name="f757" fmla="*/ f644 1 655"/>
                <a:gd name="f758" fmla="*/ f645 1 918"/>
                <a:gd name="f759" fmla="*/ f646 1 655"/>
                <a:gd name="f760" fmla="*/ f647 1 918"/>
                <a:gd name="f761" fmla="*/ f648 1 655"/>
                <a:gd name="f762" fmla="*/ f649 1 918"/>
                <a:gd name="f763" fmla="*/ f650 1 655"/>
                <a:gd name="f764" fmla="*/ f651 1 918"/>
                <a:gd name="f765" fmla="*/ f652 1 655"/>
                <a:gd name="f766" fmla="*/ f653 1 918"/>
                <a:gd name="f767" fmla="*/ f654 1 655"/>
                <a:gd name="f768" fmla="*/ f655 1 918"/>
                <a:gd name="f769" fmla="*/ f656 1 655"/>
                <a:gd name="f770" fmla="*/ f657 1 918"/>
                <a:gd name="f771" fmla="*/ f658 1 655"/>
                <a:gd name="f772" fmla="*/ f659 1 918"/>
                <a:gd name="f773" fmla="*/ f660 1 655"/>
                <a:gd name="f774" fmla="*/ f661 1 918"/>
                <a:gd name="f775" fmla="*/ f662 1 655"/>
                <a:gd name="f776" fmla="*/ f663 1 918"/>
                <a:gd name="f777" fmla="*/ f664 1 655"/>
                <a:gd name="f778" fmla="*/ f665 1 918"/>
                <a:gd name="f779" fmla="*/ f666 1 655"/>
                <a:gd name="f780" fmla="*/ f667 1 918"/>
                <a:gd name="f781" fmla="*/ f668 1 655"/>
                <a:gd name="f782" fmla="*/ f669 1 918"/>
                <a:gd name="f783" fmla="*/ f670 1 655"/>
                <a:gd name="f784" fmla="*/ f671 1 918"/>
                <a:gd name="f785" fmla="*/ f672 1 655"/>
                <a:gd name="f786" fmla="*/ f673 1 918"/>
                <a:gd name="f787" fmla="*/ f674 1 655"/>
                <a:gd name="f788" fmla="*/ f675 1 918"/>
                <a:gd name="f789" fmla="*/ f676 1 655"/>
                <a:gd name="f790" fmla="*/ f677 1 918"/>
                <a:gd name="f791" fmla="*/ f678 1 655"/>
                <a:gd name="f792" fmla="*/ f679 1 918"/>
                <a:gd name="f793" fmla="*/ f680 1 655"/>
                <a:gd name="f794" fmla="*/ f681 1 918"/>
                <a:gd name="f795" fmla="*/ f682 1 655"/>
                <a:gd name="f796" fmla="*/ f683 1 918"/>
                <a:gd name="f797" fmla="*/ f684 1 655"/>
                <a:gd name="f798" fmla="*/ f685 1 918"/>
                <a:gd name="f799" fmla="*/ f686 1 655"/>
                <a:gd name="f800" fmla="*/ f687 1 918"/>
                <a:gd name="f801" fmla="*/ f688 1 655"/>
                <a:gd name="f802" fmla="*/ f689 1 918"/>
                <a:gd name="f803" fmla="*/ f690 1 655"/>
                <a:gd name="f804" fmla="*/ f691 1 918"/>
                <a:gd name="f805" fmla="*/ f692 1 655"/>
                <a:gd name="f806" fmla="*/ f693 1 918"/>
                <a:gd name="f807" fmla="*/ f694 1 655"/>
                <a:gd name="f808" fmla="*/ f695 1 918"/>
                <a:gd name="f809" fmla="*/ f696 1 655"/>
                <a:gd name="f810" fmla="*/ f697 1 918"/>
                <a:gd name="f811" fmla="*/ f698 1 655"/>
                <a:gd name="f812" fmla="*/ f699 1 918"/>
                <a:gd name="f813" fmla="*/ f700 1 655"/>
                <a:gd name="f814" fmla="*/ f701 1 918"/>
                <a:gd name="f815" fmla="*/ f702 1 655"/>
                <a:gd name="f816" fmla="*/ f703 1 918"/>
                <a:gd name="f817" fmla="*/ f704 1 655"/>
                <a:gd name="f818" fmla="*/ f705 1 918"/>
                <a:gd name="f819" fmla="*/ f706 1 655"/>
                <a:gd name="f820" fmla="*/ f707 1 918"/>
                <a:gd name="f821" fmla="*/ f708 1 918"/>
                <a:gd name="f822" fmla="*/ f709 1 655"/>
                <a:gd name="f823" fmla="*/ f710 1 918"/>
                <a:gd name="f824" fmla="*/ f711 1 655"/>
                <a:gd name="f825" fmla="*/ f712 1 918"/>
                <a:gd name="f826" fmla="*/ f713 1 655"/>
                <a:gd name="f827" fmla="*/ f714 1 918"/>
                <a:gd name="f828" fmla="*/ f715 1 655"/>
                <a:gd name="f829" fmla="*/ f716 1 655"/>
                <a:gd name="f830" fmla="*/ f717 1 918"/>
                <a:gd name="f831" fmla="*/ f718 1 655"/>
                <a:gd name="f832" fmla="*/ f719 1 655"/>
                <a:gd name="f833" fmla="*/ f720 1 918"/>
                <a:gd name="f834" fmla="*/ f721 1 655"/>
                <a:gd name="f835" fmla="*/ f722 1 918"/>
                <a:gd name="f836" fmla="*/ f723 1 655"/>
                <a:gd name="f837" fmla="*/ f724 1 655"/>
                <a:gd name="f838" fmla="*/ f725 1 918"/>
                <a:gd name="f839" fmla="*/ f726 1 655"/>
                <a:gd name="f840" fmla="*/ f727 1 918"/>
                <a:gd name="f841" fmla="*/ f728 1 655"/>
                <a:gd name="f842" fmla="*/ f729 1 918"/>
                <a:gd name="f843" fmla="*/ f730 1 655"/>
                <a:gd name="f844" fmla="*/ 0 1 f617"/>
                <a:gd name="f845" fmla="*/ f611 1 f617"/>
                <a:gd name="f846" fmla="*/ 0 1 f618"/>
                <a:gd name="f847" fmla="*/ f612 1 f618"/>
                <a:gd name="f848" fmla="*/ f732 1 f617"/>
                <a:gd name="f849" fmla="*/ f733 1 f618"/>
                <a:gd name="f850" fmla="*/ f734 1 f617"/>
                <a:gd name="f851" fmla="*/ f735 1 f618"/>
                <a:gd name="f852" fmla="*/ f736 1 f617"/>
                <a:gd name="f853" fmla="*/ f737 1 f618"/>
                <a:gd name="f854" fmla="*/ f738 1 f617"/>
                <a:gd name="f855" fmla="*/ f739 1 f618"/>
                <a:gd name="f856" fmla="*/ f740 1 f617"/>
                <a:gd name="f857" fmla="*/ f741 1 f618"/>
                <a:gd name="f858" fmla="*/ f742 1 f617"/>
                <a:gd name="f859" fmla="*/ f743 1 f618"/>
                <a:gd name="f860" fmla="*/ f744 1 f617"/>
                <a:gd name="f861" fmla="*/ f745 1 f618"/>
                <a:gd name="f862" fmla="*/ f746 1 f617"/>
                <a:gd name="f863" fmla="*/ f747 1 f618"/>
                <a:gd name="f864" fmla="*/ f748 1 f617"/>
                <a:gd name="f865" fmla="*/ f749 1 f618"/>
                <a:gd name="f866" fmla="*/ f750 1 f617"/>
                <a:gd name="f867" fmla="*/ f751 1 f618"/>
                <a:gd name="f868" fmla="*/ f752 1 f617"/>
                <a:gd name="f869" fmla="*/ f753 1 f618"/>
                <a:gd name="f870" fmla="*/ f754 1 f617"/>
                <a:gd name="f871" fmla="*/ f755 1 f618"/>
                <a:gd name="f872" fmla="*/ f756 1 f617"/>
                <a:gd name="f873" fmla="*/ f757 1 f618"/>
                <a:gd name="f874" fmla="*/ f758 1 f617"/>
                <a:gd name="f875" fmla="*/ f759 1 f618"/>
                <a:gd name="f876" fmla="*/ f760 1 f617"/>
                <a:gd name="f877" fmla="*/ f761 1 f618"/>
                <a:gd name="f878" fmla="*/ f762 1 f617"/>
                <a:gd name="f879" fmla="*/ f763 1 f618"/>
                <a:gd name="f880" fmla="*/ f764 1 f617"/>
                <a:gd name="f881" fmla="*/ f765 1 f618"/>
                <a:gd name="f882" fmla="*/ f766 1 f617"/>
                <a:gd name="f883" fmla="*/ f767 1 f618"/>
                <a:gd name="f884" fmla="*/ f768 1 f617"/>
                <a:gd name="f885" fmla="*/ f769 1 f618"/>
                <a:gd name="f886" fmla="*/ f770 1 f617"/>
                <a:gd name="f887" fmla="*/ f771 1 f618"/>
                <a:gd name="f888" fmla="*/ f772 1 f617"/>
                <a:gd name="f889" fmla="*/ f773 1 f618"/>
                <a:gd name="f890" fmla="*/ f774 1 f617"/>
                <a:gd name="f891" fmla="*/ f775 1 f618"/>
                <a:gd name="f892" fmla="*/ f776 1 f617"/>
                <a:gd name="f893" fmla="*/ f777 1 f618"/>
                <a:gd name="f894" fmla="*/ f778 1 f617"/>
                <a:gd name="f895" fmla="*/ f779 1 f618"/>
                <a:gd name="f896" fmla="*/ f780 1 f617"/>
                <a:gd name="f897" fmla="*/ f781 1 f618"/>
                <a:gd name="f898" fmla="*/ f782 1 f617"/>
                <a:gd name="f899" fmla="*/ f783 1 f618"/>
                <a:gd name="f900" fmla="*/ f784 1 f617"/>
                <a:gd name="f901" fmla="*/ f785 1 f618"/>
                <a:gd name="f902" fmla="*/ f786 1 f617"/>
                <a:gd name="f903" fmla="*/ f787 1 f618"/>
                <a:gd name="f904" fmla="*/ f788 1 f617"/>
                <a:gd name="f905" fmla="*/ f789 1 f618"/>
                <a:gd name="f906" fmla="*/ f790 1 f617"/>
                <a:gd name="f907" fmla="*/ f791 1 f618"/>
                <a:gd name="f908" fmla="*/ f792 1 f617"/>
                <a:gd name="f909" fmla="*/ f793 1 f618"/>
                <a:gd name="f910" fmla="*/ f794 1 f617"/>
                <a:gd name="f911" fmla="*/ f795 1 f618"/>
                <a:gd name="f912" fmla="*/ f796 1 f617"/>
                <a:gd name="f913" fmla="*/ f797 1 f618"/>
                <a:gd name="f914" fmla="*/ f798 1 f617"/>
                <a:gd name="f915" fmla="*/ f799 1 f618"/>
                <a:gd name="f916" fmla="*/ f800 1 f617"/>
                <a:gd name="f917" fmla="*/ f801 1 f618"/>
                <a:gd name="f918" fmla="*/ f802 1 f617"/>
                <a:gd name="f919" fmla="*/ f803 1 f618"/>
                <a:gd name="f920" fmla="*/ f804 1 f617"/>
                <a:gd name="f921" fmla="*/ f805 1 f618"/>
                <a:gd name="f922" fmla="*/ f806 1 f617"/>
                <a:gd name="f923" fmla="*/ f807 1 f618"/>
                <a:gd name="f924" fmla="*/ f808 1 f617"/>
                <a:gd name="f925" fmla="*/ f809 1 f618"/>
                <a:gd name="f926" fmla="*/ f810 1 f617"/>
                <a:gd name="f927" fmla="*/ f811 1 f618"/>
                <a:gd name="f928" fmla="*/ f812 1 f617"/>
                <a:gd name="f929" fmla="*/ f813 1 f618"/>
                <a:gd name="f930" fmla="*/ f814 1 f617"/>
                <a:gd name="f931" fmla="*/ f815 1 f618"/>
                <a:gd name="f932" fmla="*/ f816 1 f617"/>
                <a:gd name="f933" fmla="*/ f817 1 f618"/>
                <a:gd name="f934" fmla="*/ f818 1 f617"/>
                <a:gd name="f935" fmla="*/ f819 1 f618"/>
                <a:gd name="f936" fmla="*/ f820 1 f617"/>
                <a:gd name="f937" fmla="*/ f821 1 f617"/>
                <a:gd name="f938" fmla="*/ f822 1 f618"/>
                <a:gd name="f939" fmla="*/ f823 1 f617"/>
                <a:gd name="f940" fmla="*/ f824 1 f618"/>
                <a:gd name="f941" fmla="*/ f825 1 f617"/>
                <a:gd name="f942" fmla="*/ f826 1 f618"/>
                <a:gd name="f943" fmla="*/ f827 1 f617"/>
                <a:gd name="f944" fmla="*/ f828 1 f618"/>
                <a:gd name="f945" fmla="*/ f829 1 f618"/>
                <a:gd name="f946" fmla="*/ f830 1 f617"/>
                <a:gd name="f947" fmla="*/ f831 1 f618"/>
                <a:gd name="f948" fmla="*/ f832 1 f618"/>
                <a:gd name="f949" fmla="*/ f833 1 f617"/>
                <a:gd name="f950" fmla="*/ f834 1 f618"/>
                <a:gd name="f951" fmla="*/ f835 1 f617"/>
                <a:gd name="f952" fmla="*/ f836 1 f618"/>
                <a:gd name="f953" fmla="*/ f837 1 f618"/>
                <a:gd name="f954" fmla="*/ f838 1 f617"/>
                <a:gd name="f955" fmla="*/ f839 1 f618"/>
                <a:gd name="f956" fmla="*/ f840 1 f617"/>
                <a:gd name="f957" fmla="*/ f841 1 f618"/>
                <a:gd name="f958" fmla="*/ f842 1 f617"/>
                <a:gd name="f959" fmla="*/ f843 1 f618"/>
                <a:gd name="f960" fmla="*/ f844 f608 1"/>
                <a:gd name="f961" fmla="*/ f845 f608 1"/>
                <a:gd name="f962" fmla="*/ f847 f609 1"/>
                <a:gd name="f963" fmla="*/ f846 f609 1"/>
                <a:gd name="f964" fmla="*/ f848 f608 1"/>
                <a:gd name="f965" fmla="*/ f849 f609 1"/>
                <a:gd name="f966" fmla="*/ f850 f608 1"/>
                <a:gd name="f967" fmla="*/ f851 f609 1"/>
                <a:gd name="f968" fmla="*/ f852 f608 1"/>
                <a:gd name="f969" fmla="*/ f853 f609 1"/>
                <a:gd name="f970" fmla="*/ f854 f608 1"/>
                <a:gd name="f971" fmla="*/ f855 f609 1"/>
                <a:gd name="f972" fmla="*/ f856 f608 1"/>
                <a:gd name="f973" fmla="*/ f857 f609 1"/>
                <a:gd name="f974" fmla="*/ f858 f608 1"/>
                <a:gd name="f975" fmla="*/ f859 f609 1"/>
                <a:gd name="f976" fmla="*/ f860 f608 1"/>
                <a:gd name="f977" fmla="*/ f861 f609 1"/>
                <a:gd name="f978" fmla="*/ f862 f608 1"/>
                <a:gd name="f979" fmla="*/ f863 f609 1"/>
                <a:gd name="f980" fmla="*/ f864 f608 1"/>
                <a:gd name="f981" fmla="*/ f865 f609 1"/>
                <a:gd name="f982" fmla="*/ f866 f608 1"/>
                <a:gd name="f983" fmla="*/ f867 f609 1"/>
                <a:gd name="f984" fmla="*/ f868 f608 1"/>
                <a:gd name="f985" fmla="*/ f869 f609 1"/>
                <a:gd name="f986" fmla="*/ f870 f608 1"/>
                <a:gd name="f987" fmla="*/ f871 f609 1"/>
                <a:gd name="f988" fmla="*/ f872 f608 1"/>
                <a:gd name="f989" fmla="*/ f873 f609 1"/>
                <a:gd name="f990" fmla="*/ f874 f608 1"/>
                <a:gd name="f991" fmla="*/ f875 f609 1"/>
                <a:gd name="f992" fmla="*/ f876 f608 1"/>
                <a:gd name="f993" fmla="*/ f877 f609 1"/>
                <a:gd name="f994" fmla="*/ f878 f608 1"/>
                <a:gd name="f995" fmla="*/ f879 f609 1"/>
                <a:gd name="f996" fmla="*/ f880 f608 1"/>
                <a:gd name="f997" fmla="*/ f881 f609 1"/>
                <a:gd name="f998" fmla="*/ f882 f608 1"/>
                <a:gd name="f999" fmla="*/ f883 f609 1"/>
                <a:gd name="f1000" fmla="*/ f884 f608 1"/>
                <a:gd name="f1001" fmla="*/ f885 f609 1"/>
                <a:gd name="f1002" fmla="*/ f886 f608 1"/>
                <a:gd name="f1003" fmla="*/ f887 f609 1"/>
                <a:gd name="f1004" fmla="*/ f888 f608 1"/>
                <a:gd name="f1005" fmla="*/ f889 f609 1"/>
                <a:gd name="f1006" fmla="*/ f890 f608 1"/>
                <a:gd name="f1007" fmla="*/ f891 f609 1"/>
                <a:gd name="f1008" fmla="*/ f892 f608 1"/>
                <a:gd name="f1009" fmla="*/ f893 f609 1"/>
                <a:gd name="f1010" fmla="*/ f894 f608 1"/>
                <a:gd name="f1011" fmla="*/ f895 f609 1"/>
                <a:gd name="f1012" fmla="*/ f896 f608 1"/>
                <a:gd name="f1013" fmla="*/ f897 f609 1"/>
                <a:gd name="f1014" fmla="*/ f898 f608 1"/>
                <a:gd name="f1015" fmla="*/ f899 f609 1"/>
                <a:gd name="f1016" fmla="*/ f900 f608 1"/>
                <a:gd name="f1017" fmla="*/ f901 f609 1"/>
                <a:gd name="f1018" fmla="*/ f902 f608 1"/>
                <a:gd name="f1019" fmla="*/ f903 f609 1"/>
                <a:gd name="f1020" fmla="*/ f904 f608 1"/>
                <a:gd name="f1021" fmla="*/ f905 f609 1"/>
                <a:gd name="f1022" fmla="*/ f906 f608 1"/>
                <a:gd name="f1023" fmla="*/ f907 f609 1"/>
                <a:gd name="f1024" fmla="*/ f908 f608 1"/>
                <a:gd name="f1025" fmla="*/ f909 f609 1"/>
                <a:gd name="f1026" fmla="*/ f910 f608 1"/>
                <a:gd name="f1027" fmla="*/ f911 f609 1"/>
                <a:gd name="f1028" fmla="*/ f912 f608 1"/>
                <a:gd name="f1029" fmla="*/ f913 f609 1"/>
                <a:gd name="f1030" fmla="*/ f914 f608 1"/>
                <a:gd name="f1031" fmla="*/ f915 f609 1"/>
                <a:gd name="f1032" fmla="*/ f916 f608 1"/>
                <a:gd name="f1033" fmla="*/ f917 f609 1"/>
                <a:gd name="f1034" fmla="*/ f918 f608 1"/>
                <a:gd name="f1035" fmla="*/ f919 f609 1"/>
                <a:gd name="f1036" fmla="*/ f920 f608 1"/>
                <a:gd name="f1037" fmla="*/ f921 f609 1"/>
                <a:gd name="f1038" fmla="*/ f922 f608 1"/>
                <a:gd name="f1039" fmla="*/ f923 f609 1"/>
                <a:gd name="f1040" fmla="*/ f924 f608 1"/>
                <a:gd name="f1041" fmla="*/ f925 f609 1"/>
                <a:gd name="f1042" fmla="*/ f926 f608 1"/>
                <a:gd name="f1043" fmla="*/ f927 f609 1"/>
                <a:gd name="f1044" fmla="*/ f928 f608 1"/>
                <a:gd name="f1045" fmla="*/ f929 f609 1"/>
                <a:gd name="f1046" fmla="*/ f930 f608 1"/>
                <a:gd name="f1047" fmla="*/ f931 f609 1"/>
                <a:gd name="f1048" fmla="*/ f932 f608 1"/>
                <a:gd name="f1049" fmla="*/ f933 f609 1"/>
                <a:gd name="f1050" fmla="*/ f934 f608 1"/>
                <a:gd name="f1051" fmla="*/ f935 f609 1"/>
                <a:gd name="f1052" fmla="*/ f936 f608 1"/>
                <a:gd name="f1053" fmla="*/ f937 f608 1"/>
                <a:gd name="f1054" fmla="*/ f938 f609 1"/>
                <a:gd name="f1055" fmla="*/ f939 f608 1"/>
                <a:gd name="f1056" fmla="*/ f940 f609 1"/>
                <a:gd name="f1057" fmla="*/ f941 f608 1"/>
                <a:gd name="f1058" fmla="*/ f942 f609 1"/>
                <a:gd name="f1059" fmla="*/ f943 f608 1"/>
                <a:gd name="f1060" fmla="*/ f944 f609 1"/>
                <a:gd name="f1061" fmla="*/ f945 f609 1"/>
                <a:gd name="f1062" fmla="*/ f946 f608 1"/>
                <a:gd name="f1063" fmla="*/ f947 f609 1"/>
                <a:gd name="f1064" fmla="*/ f948 f609 1"/>
                <a:gd name="f1065" fmla="*/ f949 f608 1"/>
                <a:gd name="f1066" fmla="*/ f950 f609 1"/>
                <a:gd name="f1067" fmla="*/ f951 f608 1"/>
                <a:gd name="f1068" fmla="*/ f952 f609 1"/>
                <a:gd name="f1069" fmla="*/ f953 f609 1"/>
                <a:gd name="f1070" fmla="*/ f954 f608 1"/>
                <a:gd name="f1071" fmla="*/ f955 f609 1"/>
                <a:gd name="f1072" fmla="*/ f956 f608 1"/>
                <a:gd name="f1073" fmla="*/ f957 f609 1"/>
                <a:gd name="f1074" fmla="*/ f958 f608 1"/>
                <a:gd name="f1075" fmla="*/ f959 f6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1">
                  <a:pos x="f964" y="f965"/>
                </a:cxn>
                <a:cxn ang="f731">
                  <a:pos x="f966" y="f967"/>
                </a:cxn>
                <a:cxn ang="f731">
                  <a:pos x="f968" y="f969"/>
                </a:cxn>
                <a:cxn ang="f731">
                  <a:pos x="f970" y="f971"/>
                </a:cxn>
                <a:cxn ang="f731">
                  <a:pos x="f972" y="f973"/>
                </a:cxn>
                <a:cxn ang="f731">
                  <a:pos x="f974" y="f975"/>
                </a:cxn>
                <a:cxn ang="f731">
                  <a:pos x="f976" y="f977"/>
                </a:cxn>
                <a:cxn ang="f731">
                  <a:pos x="f978" y="f979"/>
                </a:cxn>
                <a:cxn ang="f731">
                  <a:pos x="f980" y="f981"/>
                </a:cxn>
                <a:cxn ang="f731">
                  <a:pos x="f982" y="f983"/>
                </a:cxn>
                <a:cxn ang="f731">
                  <a:pos x="f984" y="f985"/>
                </a:cxn>
                <a:cxn ang="f731">
                  <a:pos x="f986" y="f987"/>
                </a:cxn>
                <a:cxn ang="f731">
                  <a:pos x="f988" y="f989"/>
                </a:cxn>
                <a:cxn ang="f731">
                  <a:pos x="f990" y="f991"/>
                </a:cxn>
                <a:cxn ang="f731">
                  <a:pos x="f992" y="f993"/>
                </a:cxn>
                <a:cxn ang="f731">
                  <a:pos x="f994" y="f995"/>
                </a:cxn>
                <a:cxn ang="f731">
                  <a:pos x="f996" y="f997"/>
                </a:cxn>
                <a:cxn ang="f731">
                  <a:pos x="f998" y="f999"/>
                </a:cxn>
                <a:cxn ang="f731">
                  <a:pos x="f1000" y="f1001"/>
                </a:cxn>
                <a:cxn ang="f731">
                  <a:pos x="f1002" y="f1003"/>
                </a:cxn>
                <a:cxn ang="f731">
                  <a:pos x="f1004" y="f1005"/>
                </a:cxn>
                <a:cxn ang="f731">
                  <a:pos x="f1006" y="f1007"/>
                </a:cxn>
                <a:cxn ang="f731">
                  <a:pos x="f1008" y="f1009"/>
                </a:cxn>
                <a:cxn ang="f731">
                  <a:pos x="f1010" y="f1011"/>
                </a:cxn>
                <a:cxn ang="f731">
                  <a:pos x="f1012" y="f1013"/>
                </a:cxn>
                <a:cxn ang="f731">
                  <a:pos x="f1014" y="f1015"/>
                </a:cxn>
                <a:cxn ang="f731">
                  <a:pos x="f1016" y="f1017"/>
                </a:cxn>
                <a:cxn ang="f731">
                  <a:pos x="f1018" y="f1019"/>
                </a:cxn>
                <a:cxn ang="f731">
                  <a:pos x="f1020" y="f1021"/>
                </a:cxn>
                <a:cxn ang="f731">
                  <a:pos x="f1022" y="f1023"/>
                </a:cxn>
                <a:cxn ang="f731">
                  <a:pos x="f1024" y="f1025"/>
                </a:cxn>
                <a:cxn ang="f731">
                  <a:pos x="f1026" y="f1027"/>
                </a:cxn>
                <a:cxn ang="f731">
                  <a:pos x="f1028" y="f1029"/>
                </a:cxn>
                <a:cxn ang="f731">
                  <a:pos x="f1030" y="f1031"/>
                </a:cxn>
                <a:cxn ang="f731">
                  <a:pos x="f1032" y="f1033"/>
                </a:cxn>
                <a:cxn ang="f731">
                  <a:pos x="f1034" y="f1035"/>
                </a:cxn>
                <a:cxn ang="f731">
                  <a:pos x="f1036" y="f1037"/>
                </a:cxn>
                <a:cxn ang="f731">
                  <a:pos x="f1038" y="f1039"/>
                </a:cxn>
                <a:cxn ang="f731">
                  <a:pos x="f1040" y="f1041"/>
                </a:cxn>
                <a:cxn ang="f731">
                  <a:pos x="f1042" y="f1043"/>
                </a:cxn>
                <a:cxn ang="f731">
                  <a:pos x="f1044" y="f1045"/>
                </a:cxn>
                <a:cxn ang="f731">
                  <a:pos x="f1046" y="f1047"/>
                </a:cxn>
                <a:cxn ang="f731">
                  <a:pos x="f1048" y="f1049"/>
                </a:cxn>
                <a:cxn ang="f731">
                  <a:pos x="f1050" y="f1051"/>
                </a:cxn>
                <a:cxn ang="f731">
                  <a:pos x="f1052" y="f1017"/>
                </a:cxn>
                <a:cxn ang="f731">
                  <a:pos x="f1053" y="f1054"/>
                </a:cxn>
                <a:cxn ang="f731">
                  <a:pos x="f1055" y="f1056"/>
                </a:cxn>
                <a:cxn ang="f731">
                  <a:pos x="f1057" y="f1058"/>
                </a:cxn>
                <a:cxn ang="f731">
                  <a:pos x="f1059" y="f1060"/>
                </a:cxn>
                <a:cxn ang="f731">
                  <a:pos x="f1050" y="f1061"/>
                </a:cxn>
                <a:cxn ang="f731">
                  <a:pos x="f1062" y="f1063"/>
                </a:cxn>
                <a:cxn ang="f731">
                  <a:pos x="f1036" y="f1064"/>
                </a:cxn>
                <a:cxn ang="f731">
                  <a:pos x="f1065" y="f1066"/>
                </a:cxn>
                <a:cxn ang="f731">
                  <a:pos x="f1059" y="f1066"/>
                </a:cxn>
                <a:cxn ang="f731">
                  <a:pos x="f1067" y="f1068"/>
                </a:cxn>
                <a:cxn ang="f731">
                  <a:pos x="f1044" y="f1069"/>
                </a:cxn>
                <a:cxn ang="f731">
                  <a:pos x="f1070" y="f1071"/>
                </a:cxn>
                <a:cxn ang="f731">
                  <a:pos x="f1072" y="f1073"/>
                </a:cxn>
                <a:cxn ang="f731">
                  <a:pos x="f1074" y="f1075"/>
                </a:cxn>
              </a:cxnLst>
              <a:rect l="f960" t="f963" r="f961" b="f962"/>
              <a:pathLst>
                <a:path w="918" h="655">
                  <a:moveTo>
                    <a:pt x="f7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7" y="f19"/>
                  </a:cubicBezTo>
                  <a:cubicBezTo>
                    <a:pt x="f14" y="f19"/>
                    <a:pt x="f12" y="f20"/>
                    <a:pt x="f12" y="f21"/>
                  </a:cubicBezTo>
                  <a:cubicBezTo>
                    <a:pt x="f10" y="f22"/>
                    <a:pt x="f12" y="f23"/>
                    <a:pt x="f12" y="f24"/>
                  </a:cubicBezTo>
                  <a:cubicBezTo>
                    <a:pt x="f10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26" y="f32"/>
                  </a:cubicBezTo>
                  <a:cubicBezTo>
                    <a:pt x="f26" y="f33"/>
                    <a:pt x="f34" y="f35"/>
                    <a:pt x="f34" y="f36"/>
                  </a:cubicBezTo>
                  <a:cubicBezTo>
                    <a:pt x="f34" y="f37"/>
                    <a:pt x="f26" y="f38"/>
                    <a:pt x="f26" y="f39"/>
                  </a:cubicBezTo>
                  <a:cubicBezTo>
                    <a:pt x="f26" y="f40"/>
                    <a:pt x="f34" y="f41"/>
                    <a:pt x="f42" y="f43"/>
                  </a:cubicBezTo>
                  <a:cubicBezTo>
                    <a:pt x="f42" y="f44"/>
                    <a:pt x="f42" y="f45"/>
                    <a:pt x="f34" y="f46"/>
                  </a:cubicBezTo>
                  <a:cubicBezTo>
                    <a:pt x="f34" y="f47"/>
                    <a:pt x="f26" y="f48"/>
                    <a:pt x="f26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3" y="f55"/>
                    <a:pt x="f12" y="f55"/>
                    <a:pt x="f14" y="f56"/>
                  </a:cubicBezTo>
                  <a:cubicBezTo>
                    <a:pt x="f17" y="f57"/>
                    <a:pt x="f17" y="f58"/>
                    <a:pt x="f17" y="f59"/>
                  </a:cubicBezTo>
                  <a:cubicBezTo>
                    <a:pt x="f14" y="f60"/>
                    <a:pt x="f50" y="f61"/>
                    <a:pt x="f50" y="f62"/>
                  </a:cubicBezTo>
                  <a:cubicBezTo>
                    <a:pt x="f28" y="f63"/>
                    <a:pt x="f10" y="f63"/>
                    <a:pt x="f50" y="f8"/>
                  </a:cubicBezTo>
                  <a:cubicBezTo>
                    <a:pt x="f50" y="f8"/>
                    <a:pt x="f10" y="f64"/>
                    <a:pt x="f10" y="f64"/>
                  </a:cubicBezTo>
                  <a:cubicBezTo>
                    <a:pt x="f20" y="f31"/>
                    <a:pt x="f20" y="f31"/>
                    <a:pt x="f20" y="f31"/>
                  </a:cubicBezTo>
                  <a:cubicBezTo>
                    <a:pt x="f20" y="f31"/>
                    <a:pt x="f16" y="f33"/>
                    <a:pt x="f65" y="f66"/>
                  </a:cubicBezTo>
                  <a:cubicBezTo>
                    <a:pt x="f13" y="f35"/>
                    <a:pt x="f11" y="f36"/>
                    <a:pt x="f67" y="f36"/>
                  </a:cubicBezTo>
                  <a:cubicBezTo>
                    <a:pt x="f68" y="f36"/>
                    <a:pt x="f69" y="f37"/>
                    <a:pt x="f70" y="f37"/>
                  </a:cubicBezTo>
                  <a:cubicBezTo>
                    <a:pt x="f71" y="f37"/>
                    <a:pt x="f72" y="f73"/>
                    <a:pt x="f74" y="f37"/>
                  </a:cubicBezTo>
                  <a:cubicBezTo>
                    <a:pt x="f75" y="f36"/>
                    <a:pt x="f76" y="f35"/>
                    <a:pt x="f77" y="f66"/>
                  </a:cubicBezTo>
                  <a:cubicBezTo>
                    <a:pt x="f78" y="f66"/>
                    <a:pt x="f79" y="f33"/>
                    <a:pt x="f80" y="f33"/>
                  </a:cubicBezTo>
                  <a:cubicBezTo>
                    <a:pt x="f81" y="f33"/>
                    <a:pt x="f82" y="f66"/>
                    <a:pt x="f83" y="f66"/>
                  </a:cubicBezTo>
                  <a:cubicBezTo>
                    <a:pt x="f84" y="f66"/>
                    <a:pt x="f85" y="f35"/>
                    <a:pt x="f86" y="f35"/>
                  </a:cubicBezTo>
                  <a:cubicBezTo>
                    <a:pt x="f87" y="f35"/>
                    <a:pt x="f88" y="f33"/>
                    <a:pt x="f89" y="f33"/>
                  </a:cubicBezTo>
                  <a:cubicBezTo>
                    <a:pt x="f90" y="f33"/>
                    <a:pt x="f91" y="f35"/>
                    <a:pt x="f92" y="f66"/>
                  </a:cubicBezTo>
                  <a:cubicBezTo>
                    <a:pt x="f93" y="f66"/>
                    <a:pt x="f94" y="f66"/>
                    <a:pt x="f95" y="f33"/>
                  </a:cubicBezTo>
                  <a:cubicBezTo>
                    <a:pt x="f96" y="f33"/>
                    <a:pt x="f97" y="f31"/>
                    <a:pt x="f98" y="f99"/>
                  </a:cubicBezTo>
                  <a:cubicBezTo>
                    <a:pt x="f100" y="f30"/>
                    <a:pt x="f101" y="f30"/>
                    <a:pt x="f102" y="f30"/>
                  </a:cubicBezTo>
                  <a:cubicBezTo>
                    <a:pt x="f103" y="f99"/>
                    <a:pt x="f104" y="f31"/>
                    <a:pt x="f105" y="f32"/>
                  </a:cubicBezTo>
                  <a:cubicBezTo>
                    <a:pt x="f106" y="f107"/>
                    <a:pt x="f108" y="f35"/>
                    <a:pt x="f109" y="f110"/>
                  </a:cubicBezTo>
                  <a:cubicBezTo>
                    <a:pt x="f111" y="f110"/>
                    <a:pt x="f112" y="f36"/>
                    <a:pt x="f113" y="f36"/>
                  </a:cubicBezTo>
                  <a:cubicBezTo>
                    <a:pt x="f114" y="f37"/>
                    <a:pt x="f115" y="f73"/>
                    <a:pt x="f116" y="f73"/>
                  </a:cubicBezTo>
                  <a:cubicBezTo>
                    <a:pt x="f117" y="f73"/>
                    <a:pt x="f118" y="f110"/>
                    <a:pt x="f119" y="f110"/>
                  </a:cubicBezTo>
                  <a:cubicBezTo>
                    <a:pt x="f120" y="f35"/>
                    <a:pt x="f121" y="f110"/>
                    <a:pt x="f122" y="f36"/>
                  </a:cubicBezTo>
                  <a:cubicBezTo>
                    <a:pt x="f123" y="f36"/>
                    <a:pt x="f124" y="f73"/>
                    <a:pt x="f125" y="f73"/>
                  </a:cubicBezTo>
                  <a:cubicBezTo>
                    <a:pt x="f126" y="f127"/>
                    <a:pt x="f128" y="f127"/>
                    <a:pt x="f129" y="f127"/>
                  </a:cubicBezTo>
                  <a:cubicBezTo>
                    <a:pt x="f130" y="f127"/>
                    <a:pt x="f131" y="f127"/>
                    <a:pt x="f132" y="f127"/>
                  </a:cubicBezTo>
                  <a:cubicBezTo>
                    <a:pt x="f133" y="f127"/>
                    <a:pt x="f134" y="f38"/>
                    <a:pt x="f134" y="f38"/>
                  </a:cubicBezTo>
                  <a:cubicBezTo>
                    <a:pt x="f135" y="f39"/>
                    <a:pt x="f136" y="f40"/>
                    <a:pt x="f137" y="f41"/>
                  </a:cubicBezTo>
                  <a:cubicBezTo>
                    <a:pt x="f138" y="f41"/>
                    <a:pt x="f139" y="f140"/>
                    <a:pt x="f141" y="f140"/>
                  </a:cubicBezTo>
                  <a:cubicBezTo>
                    <a:pt x="f142" y="f140"/>
                    <a:pt x="f143" y="f41"/>
                    <a:pt x="f144" y="f41"/>
                  </a:cubicBezTo>
                  <a:cubicBezTo>
                    <a:pt x="f145" y="f40"/>
                    <a:pt x="f146" y="f43"/>
                    <a:pt x="f147" y="f43"/>
                  </a:cubicBezTo>
                  <a:cubicBezTo>
                    <a:pt x="f148" y="f43"/>
                    <a:pt x="f149" y="f43"/>
                    <a:pt x="f150" y="f140"/>
                  </a:cubicBezTo>
                  <a:cubicBezTo>
                    <a:pt x="f151" y="f41"/>
                    <a:pt x="f152" y="f153"/>
                    <a:pt x="f154" y="f38"/>
                  </a:cubicBezTo>
                  <a:cubicBezTo>
                    <a:pt x="f155" y="f127"/>
                    <a:pt x="f156" y="f110"/>
                    <a:pt x="f157" y="f35"/>
                  </a:cubicBezTo>
                  <a:cubicBezTo>
                    <a:pt x="f158" y="f66"/>
                    <a:pt x="f159" y="f107"/>
                    <a:pt x="f160" y="f107"/>
                  </a:cubicBezTo>
                  <a:cubicBezTo>
                    <a:pt x="f161" y="f32"/>
                    <a:pt x="f162" y="f107"/>
                    <a:pt x="f163" y="f33"/>
                  </a:cubicBezTo>
                  <a:cubicBezTo>
                    <a:pt x="f164" y="f33"/>
                    <a:pt x="f165" y="f110"/>
                    <a:pt x="f166" y="f36"/>
                  </a:cubicBezTo>
                  <a:cubicBezTo>
                    <a:pt x="f167" y="f36"/>
                    <a:pt x="f168" y="f37"/>
                    <a:pt x="f169" y="f37"/>
                  </a:cubicBezTo>
                  <a:cubicBezTo>
                    <a:pt x="f170" y="f37"/>
                    <a:pt x="f171" y="f36"/>
                    <a:pt x="f172" y="f37"/>
                  </a:cubicBezTo>
                  <a:cubicBezTo>
                    <a:pt x="f2" y="f37"/>
                    <a:pt x="f173" y="f37"/>
                    <a:pt x="f174" y="f73"/>
                  </a:cubicBezTo>
                  <a:cubicBezTo>
                    <a:pt x="f175" y="f127"/>
                    <a:pt x="f176" y="f39"/>
                    <a:pt x="f177" y="f39"/>
                  </a:cubicBezTo>
                  <a:cubicBezTo>
                    <a:pt x="f178" y="f153"/>
                    <a:pt x="f179" y="f39"/>
                    <a:pt x="f180" y="f38"/>
                  </a:cubicBezTo>
                  <a:cubicBezTo>
                    <a:pt x="f181" y="f38"/>
                    <a:pt x="f181" y="f73"/>
                    <a:pt x="f182" y="f37"/>
                  </a:cubicBezTo>
                  <a:cubicBezTo>
                    <a:pt x="f183" y="f37"/>
                    <a:pt x="f184" y="f37"/>
                    <a:pt x="f185" y="f37"/>
                  </a:cubicBezTo>
                  <a:cubicBezTo>
                    <a:pt x="f186" y="f36"/>
                    <a:pt x="f187" y="f35"/>
                    <a:pt x="f187" y="f35"/>
                  </a:cubicBezTo>
                  <a:cubicBezTo>
                    <a:pt x="f188" y="f35"/>
                    <a:pt x="f189" y="f110"/>
                    <a:pt x="f190" y="f110"/>
                  </a:cubicBezTo>
                  <a:cubicBezTo>
                    <a:pt x="f191" y="f36"/>
                    <a:pt x="f191" y="f38"/>
                    <a:pt x="f192" y="f39"/>
                  </a:cubicBezTo>
                  <a:cubicBezTo>
                    <a:pt x="f193" y="f153"/>
                    <a:pt x="f194" y="f153"/>
                    <a:pt x="f195" y="f153"/>
                  </a:cubicBezTo>
                  <a:cubicBezTo>
                    <a:pt x="f196" y="f39"/>
                    <a:pt x="f197" y="f38"/>
                    <a:pt x="f198" y="f127"/>
                  </a:cubicBezTo>
                  <a:cubicBezTo>
                    <a:pt x="f198" y="f37"/>
                    <a:pt x="f197" y="f35"/>
                    <a:pt x="f197" y="f66"/>
                  </a:cubicBezTo>
                  <a:cubicBezTo>
                    <a:pt x="f197" y="f33"/>
                    <a:pt x="f198" y="f31"/>
                    <a:pt x="f199" y="f99"/>
                  </a:cubicBezTo>
                  <a:cubicBezTo>
                    <a:pt x="f200" y="f30"/>
                    <a:pt x="f201" y="f29"/>
                    <a:pt x="f202" y="f203"/>
                  </a:cubicBezTo>
                  <a:cubicBezTo>
                    <a:pt x="f204" y="f205"/>
                    <a:pt x="f206" y="f23"/>
                    <a:pt x="f207" y="f208"/>
                  </a:cubicBezTo>
                  <a:cubicBezTo>
                    <a:pt x="f209" y="f208"/>
                    <a:pt x="f210" y="f22"/>
                    <a:pt x="f211" y="f22"/>
                  </a:cubicBezTo>
                  <a:cubicBezTo>
                    <a:pt x="f212" y="f22"/>
                    <a:pt x="f213" y="f208"/>
                    <a:pt x="f214" y="f208"/>
                  </a:cubicBezTo>
                  <a:cubicBezTo>
                    <a:pt x="f215" y="f208"/>
                    <a:pt x="f216" y="f22"/>
                    <a:pt x="f217" y="f21"/>
                  </a:cubicBezTo>
                  <a:cubicBezTo>
                    <a:pt x="f218" y="f20"/>
                    <a:pt x="f219" y="f18"/>
                    <a:pt x="f220" y="f221"/>
                  </a:cubicBezTo>
                  <a:cubicBezTo>
                    <a:pt x="f222" y="f16"/>
                    <a:pt x="f223" y="f65"/>
                    <a:pt x="f224" y="f65"/>
                  </a:cubicBezTo>
                  <a:cubicBezTo>
                    <a:pt x="f225" y="f65"/>
                    <a:pt x="f226" y="f16"/>
                    <a:pt x="f227" y="f16"/>
                  </a:cubicBezTo>
                  <a:cubicBezTo>
                    <a:pt x="f228" y="f16"/>
                    <a:pt x="f229" y="f16"/>
                    <a:pt x="f230" y="f16"/>
                  </a:cubicBezTo>
                  <a:cubicBezTo>
                    <a:pt x="f231" y="f15"/>
                    <a:pt x="f232" y="f65"/>
                    <a:pt x="f233" y="f15"/>
                  </a:cubicBezTo>
                  <a:cubicBezTo>
                    <a:pt x="f234" y="f15"/>
                    <a:pt x="f235" y="f16"/>
                    <a:pt x="f236" y="f16"/>
                  </a:cubicBezTo>
                  <a:cubicBezTo>
                    <a:pt x="f237" y="f16"/>
                    <a:pt x="f238" y="f65"/>
                    <a:pt x="f239" y="f65"/>
                  </a:cubicBezTo>
                  <a:cubicBezTo>
                    <a:pt x="f240" y="f13"/>
                    <a:pt x="f241" y="f242"/>
                    <a:pt x="f243" y="f11"/>
                  </a:cubicBezTo>
                  <a:cubicBezTo>
                    <a:pt x="f244" y="f11"/>
                    <a:pt x="f245" y="f11"/>
                    <a:pt x="f246" y="f242"/>
                  </a:cubicBezTo>
                  <a:cubicBezTo>
                    <a:pt x="f247" y="f242"/>
                    <a:pt x="f248" y="f13"/>
                    <a:pt x="f249" y="f65"/>
                  </a:cubicBezTo>
                  <a:cubicBezTo>
                    <a:pt x="f250" y="f15"/>
                    <a:pt x="f251" y="f18"/>
                    <a:pt x="f252" y="f18"/>
                  </a:cubicBezTo>
                  <a:cubicBezTo>
                    <a:pt x="f253" y="f254"/>
                    <a:pt x="f255" y="f18"/>
                    <a:pt x="f256" y="f18"/>
                  </a:cubicBezTo>
                  <a:cubicBezTo>
                    <a:pt x="f257" y="f18"/>
                    <a:pt x="f258" y="f19"/>
                    <a:pt x="f259" y="f19"/>
                  </a:cubicBezTo>
                  <a:cubicBezTo>
                    <a:pt x="f260" y="f19"/>
                    <a:pt x="f261" y="f254"/>
                    <a:pt x="f262" y="f19"/>
                  </a:cubicBezTo>
                  <a:cubicBezTo>
                    <a:pt x="f263" y="f19"/>
                    <a:pt x="f264" y="f20"/>
                    <a:pt x="f265" y="f20"/>
                  </a:cubicBezTo>
                  <a:cubicBezTo>
                    <a:pt x="f266" y="f21"/>
                    <a:pt x="f267" y="f22"/>
                    <a:pt x="f268" y="f22"/>
                  </a:cubicBezTo>
                  <a:cubicBezTo>
                    <a:pt x="f269" y="f21"/>
                    <a:pt x="f270" y="f20"/>
                    <a:pt x="f271" y="f20"/>
                  </a:cubicBezTo>
                  <a:cubicBezTo>
                    <a:pt x="f272" y="f20"/>
                    <a:pt x="f273" y="f20"/>
                    <a:pt x="f274" y="f21"/>
                  </a:cubicBezTo>
                  <a:cubicBezTo>
                    <a:pt x="f275" y="f21"/>
                    <a:pt x="f276" y="f22"/>
                    <a:pt x="f277" y="f208"/>
                  </a:cubicBezTo>
                  <a:cubicBezTo>
                    <a:pt x="f278" y="f208"/>
                    <a:pt x="f279" y="f23"/>
                    <a:pt x="f280" y="f23"/>
                  </a:cubicBezTo>
                  <a:cubicBezTo>
                    <a:pt x="f281" y="f23"/>
                    <a:pt x="f282" y="f23"/>
                    <a:pt x="f283" y="f208"/>
                  </a:cubicBezTo>
                  <a:cubicBezTo>
                    <a:pt x="f284" y="f22"/>
                    <a:pt x="f285" y="f254"/>
                    <a:pt x="f286" y="f18"/>
                  </a:cubicBezTo>
                  <a:cubicBezTo>
                    <a:pt x="f286" y="f221"/>
                    <a:pt x="f287" y="f16"/>
                    <a:pt x="f288" y="f16"/>
                  </a:cubicBezTo>
                  <a:cubicBezTo>
                    <a:pt x="f289" y="f15"/>
                    <a:pt x="f290" y="f16"/>
                    <a:pt x="f291" y="f16"/>
                  </a:cubicBezTo>
                  <a:cubicBezTo>
                    <a:pt x="f292" y="f16"/>
                    <a:pt x="f293" y="f16"/>
                    <a:pt x="f294" y="f15"/>
                  </a:cubicBezTo>
                  <a:cubicBezTo>
                    <a:pt x="f295" y="f15"/>
                    <a:pt x="f296" y="f297"/>
                    <a:pt x="f298" y="f297"/>
                  </a:cubicBezTo>
                  <a:cubicBezTo>
                    <a:pt x="f299" y="f11"/>
                    <a:pt x="f300" y="f67"/>
                    <a:pt x="f301" y="f302"/>
                  </a:cubicBezTo>
                  <a:cubicBezTo>
                    <a:pt x="f303" y="f68"/>
                    <a:pt x="f304" y="f305"/>
                    <a:pt x="f306" y="f305"/>
                  </a:cubicBezTo>
                  <a:cubicBezTo>
                    <a:pt x="f307" y="f308"/>
                    <a:pt x="f9" y="f69"/>
                    <a:pt x="f309" y="f70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72"/>
                    <a:pt x="f317" y="f318"/>
                    <a:pt x="f317" y="f75"/>
                  </a:cubicBezTo>
                  <a:cubicBezTo>
                    <a:pt x="f317" y="f319"/>
                    <a:pt x="f317" y="f320"/>
                    <a:pt x="f317" y="f78"/>
                  </a:cubicBezTo>
                  <a:cubicBezTo>
                    <a:pt x="f321" y="f79"/>
                    <a:pt x="f316" y="f80"/>
                    <a:pt x="f314" y="f322"/>
                  </a:cubicBezTo>
                  <a:cubicBezTo>
                    <a:pt x="f314" y="f323"/>
                    <a:pt x="f312" y="f82"/>
                    <a:pt x="f324" y="f83"/>
                  </a:cubicBezTo>
                  <a:cubicBezTo>
                    <a:pt x="f324" y="f325"/>
                    <a:pt x="f324" y="f85"/>
                    <a:pt x="f312" y="f326"/>
                  </a:cubicBezTo>
                  <a:cubicBezTo>
                    <a:pt x="f312" y="f87"/>
                    <a:pt x="f316" y="f88"/>
                    <a:pt x="f316" y="f89"/>
                  </a:cubicBezTo>
                  <a:cubicBezTo>
                    <a:pt x="f316" y="f90"/>
                    <a:pt x="f314" y="f327"/>
                    <a:pt x="f314" y="f91"/>
                  </a:cubicBezTo>
                  <a:cubicBezTo>
                    <a:pt x="f312" y="f92"/>
                    <a:pt x="f324" y="f93"/>
                    <a:pt x="f324" y="f328"/>
                  </a:cubicBezTo>
                  <a:cubicBezTo>
                    <a:pt x="f329" y="f94"/>
                    <a:pt x="f324" y="f330"/>
                    <a:pt x="f324" y="f97"/>
                  </a:cubicBezTo>
                  <a:cubicBezTo>
                    <a:pt x="f324" y="f331"/>
                    <a:pt x="f310" y="f332"/>
                    <a:pt x="f310" y="f101"/>
                  </a:cubicBezTo>
                  <a:cubicBezTo>
                    <a:pt x="f310" y="f102"/>
                    <a:pt x="f333" y="f104"/>
                    <a:pt x="f310" y="f106"/>
                  </a:cubicBezTo>
                  <a:cubicBezTo>
                    <a:pt x="f310" y="f334"/>
                    <a:pt x="f329" y="f109"/>
                    <a:pt x="f324" y="f111"/>
                  </a:cubicBezTo>
                  <a:cubicBezTo>
                    <a:pt x="f312" y="f112"/>
                    <a:pt x="f314" y="f114"/>
                    <a:pt x="f316" y="f335"/>
                  </a:cubicBezTo>
                  <a:cubicBezTo>
                    <a:pt x="f316" y="f115"/>
                    <a:pt x="f314" y="f117"/>
                    <a:pt x="f314" y="f336"/>
                  </a:cubicBezTo>
                  <a:cubicBezTo>
                    <a:pt x="f316" y="f337"/>
                    <a:pt x="f321" y="f338"/>
                    <a:pt x="f317" y="f119"/>
                  </a:cubicBezTo>
                  <a:cubicBezTo>
                    <a:pt x="f339" y="f340"/>
                    <a:pt x="f341" y="f120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122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61"/>
                    <a:pt x="f362" y="f361"/>
                    <a:pt x="f363" y="f361"/>
                  </a:cubicBezTo>
                  <a:cubicBezTo>
                    <a:pt x="f364" y="f358"/>
                    <a:pt x="f365" y="f358"/>
                    <a:pt x="f366" y="f358"/>
                  </a:cubicBezTo>
                  <a:cubicBezTo>
                    <a:pt x="f367" y="f124"/>
                    <a:pt x="f368" y="f354"/>
                    <a:pt x="f369" y="f354"/>
                  </a:cubicBezTo>
                  <a:cubicBezTo>
                    <a:pt x="f370" y="f371"/>
                    <a:pt x="f372" y="f124"/>
                    <a:pt x="f373" y="f124"/>
                  </a:cubicBezTo>
                  <a:cubicBezTo>
                    <a:pt x="f374" y="f124"/>
                    <a:pt x="f375" y="f124"/>
                    <a:pt x="f376" y="f124"/>
                  </a:cubicBezTo>
                  <a:cubicBezTo>
                    <a:pt x="f377" y="f358"/>
                    <a:pt x="f378" y="f125"/>
                    <a:pt x="f378" y="f126"/>
                  </a:cubicBezTo>
                  <a:cubicBezTo>
                    <a:pt x="f379" y="f126"/>
                    <a:pt x="f380" y="f381"/>
                    <a:pt x="f380" y="f382"/>
                  </a:cubicBezTo>
                  <a:cubicBezTo>
                    <a:pt x="f380" y="f128"/>
                    <a:pt x="f383" y="f384"/>
                    <a:pt x="f383" y="f130"/>
                  </a:cubicBezTo>
                  <a:cubicBezTo>
                    <a:pt x="f379" y="f385"/>
                    <a:pt x="f379" y="f386"/>
                    <a:pt x="f379" y="f133"/>
                  </a:cubicBezTo>
                  <a:cubicBezTo>
                    <a:pt x="f383" y="f387"/>
                    <a:pt x="f388" y="f135"/>
                    <a:pt x="f389" y="f136"/>
                  </a:cubicBezTo>
                  <a:cubicBezTo>
                    <a:pt x="f389" y="f137"/>
                    <a:pt x="f390" y="f136"/>
                    <a:pt x="f391" y="f136"/>
                  </a:cubicBezTo>
                  <a:cubicBezTo>
                    <a:pt x="f392" y="f136"/>
                    <a:pt x="f393" y="f137"/>
                    <a:pt x="f394" y="f137"/>
                  </a:cubicBezTo>
                  <a:cubicBezTo>
                    <a:pt x="f395" y="f396"/>
                    <a:pt x="f397" y="f396"/>
                    <a:pt x="f398" y="f138"/>
                  </a:cubicBezTo>
                  <a:cubicBezTo>
                    <a:pt x="f399" y="f138"/>
                    <a:pt x="f400" y="f138"/>
                    <a:pt x="f401" y="f402"/>
                  </a:cubicBezTo>
                  <a:cubicBezTo>
                    <a:pt x="f401" y="f402"/>
                    <a:pt x="f403" y="f138"/>
                    <a:pt x="f403" y="f402"/>
                  </a:cubicBezTo>
                  <a:cubicBezTo>
                    <a:pt x="f404" y="f139"/>
                    <a:pt x="f403" y="f141"/>
                    <a:pt x="f403" y="f142"/>
                  </a:cubicBezTo>
                  <a:cubicBezTo>
                    <a:pt x="f403" y="f405"/>
                    <a:pt x="f403" y="f144"/>
                    <a:pt x="f404" y="f406"/>
                  </a:cubicBezTo>
                  <a:cubicBezTo>
                    <a:pt x="f407" y="f406"/>
                    <a:pt x="f408" y="f144"/>
                    <a:pt x="f409" y="f143"/>
                  </a:cubicBezTo>
                  <a:cubicBezTo>
                    <a:pt x="f409" y="f143"/>
                    <a:pt x="f410" y="f411"/>
                    <a:pt x="f412" y="f405"/>
                  </a:cubicBezTo>
                  <a:cubicBezTo>
                    <a:pt x="f412" y="f405"/>
                    <a:pt x="f413" y="f405"/>
                    <a:pt x="f413" y="f405"/>
                  </a:cubicBezTo>
                  <a:cubicBezTo>
                    <a:pt x="f414" y="f411"/>
                    <a:pt x="f413" y="f144"/>
                    <a:pt x="f414" y="f144"/>
                  </a:cubicBezTo>
                  <a:cubicBezTo>
                    <a:pt x="f414" y="f406"/>
                    <a:pt x="f415" y="f406"/>
                    <a:pt x="f416" y="f144"/>
                  </a:cubicBezTo>
                  <a:cubicBezTo>
                    <a:pt x="f417" y="f144"/>
                    <a:pt x="f418" y="f405"/>
                    <a:pt x="f419" y="f142"/>
                  </a:cubicBezTo>
                  <a:cubicBezTo>
                    <a:pt x="f420" y="f141"/>
                    <a:pt x="f421" y="f402"/>
                    <a:pt x="f422" y="f402"/>
                  </a:cubicBezTo>
                  <a:cubicBezTo>
                    <a:pt x="f423" y="f402"/>
                    <a:pt x="f424" y="f425"/>
                    <a:pt x="f426" y="f141"/>
                  </a:cubicBezTo>
                  <a:cubicBezTo>
                    <a:pt x="f427" y="f141"/>
                    <a:pt x="f428" y="f405"/>
                    <a:pt x="f429" y="f405"/>
                  </a:cubicBezTo>
                  <a:cubicBezTo>
                    <a:pt x="f430" y="f411"/>
                    <a:pt x="f431" y="f143"/>
                    <a:pt x="f432" y="f143"/>
                  </a:cubicBezTo>
                  <a:cubicBezTo>
                    <a:pt x="f432" y="f144"/>
                    <a:pt x="f432" y="f145"/>
                    <a:pt x="f432" y="f433"/>
                  </a:cubicBezTo>
                  <a:cubicBezTo>
                    <a:pt x="f432" y="f434"/>
                    <a:pt x="f431" y="f146"/>
                    <a:pt x="f431" y="f435"/>
                  </a:cubicBezTo>
                  <a:cubicBezTo>
                    <a:pt x="f432" y="f436"/>
                    <a:pt x="f437" y="f147"/>
                    <a:pt x="f437" y="f438"/>
                  </a:cubicBezTo>
                  <a:cubicBezTo>
                    <a:pt x="f439" y="f440"/>
                    <a:pt x="f441" y="f440"/>
                    <a:pt x="f441" y="f148"/>
                  </a:cubicBezTo>
                  <a:cubicBezTo>
                    <a:pt x="f442" y="f148"/>
                    <a:pt x="f443" y="f440"/>
                    <a:pt x="f443" y="f440"/>
                  </a:cubicBezTo>
                  <a:cubicBezTo>
                    <a:pt x="f444" y="f438"/>
                    <a:pt x="f443" y="f435"/>
                    <a:pt x="f444" y="f146"/>
                  </a:cubicBezTo>
                  <a:cubicBezTo>
                    <a:pt x="f444" y="f445"/>
                    <a:pt x="f446" y="f434"/>
                    <a:pt x="f447" y="f434"/>
                  </a:cubicBezTo>
                  <a:cubicBezTo>
                    <a:pt x="f448" y="f434"/>
                    <a:pt x="f449" y="f435"/>
                    <a:pt x="f449" y="f436"/>
                  </a:cubicBezTo>
                  <a:cubicBezTo>
                    <a:pt x="f6" y="f147"/>
                    <a:pt x="f6" y="f440"/>
                    <a:pt x="f6" y="f148"/>
                  </a:cubicBezTo>
                  <a:cubicBezTo>
                    <a:pt x="f449" y="f450"/>
                    <a:pt x="f447" y="f451"/>
                    <a:pt x="f447" y="f452"/>
                  </a:cubicBezTo>
                  <a:cubicBezTo>
                    <a:pt x="f446" y="f453"/>
                    <a:pt x="f444" y="f454"/>
                    <a:pt x="f444" y="f151"/>
                  </a:cubicBezTo>
                  <a:cubicBezTo>
                    <a:pt x="f443" y="f455"/>
                    <a:pt x="f456" y="f154"/>
                    <a:pt x="f442" y="f155"/>
                  </a:cubicBezTo>
                  <a:cubicBezTo>
                    <a:pt x="f442" y="f157"/>
                    <a:pt x="f441" y="f159"/>
                    <a:pt x="f441" y="f160"/>
                  </a:cubicBezTo>
                  <a:cubicBezTo>
                    <a:pt x="f441" y="f161"/>
                    <a:pt x="f441" y="f457"/>
                    <a:pt x="f439" y="f164"/>
                  </a:cubicBezTo>
                  <a:cubicBezTo>
                    <a:pt x="f439" y="f165"/>
                    <a:pt x="f437" y="f167"/>
                    <a:pt x="f432" y="f458"/>
                  </a:cubicBezTo>
                  <a:cubicBezTo>
                    <a:pt x="f432" y="f168"/>
                    <a:pt x="f431" y="f170"/>
                    <a:pt x="f431" y="f459"/>
                  </a:cubicBezTo>
                  <a:cubicBezTo>
                    <a:pt x="f430" y="f460"/>
                    <a:pt x="f430" y="f461"/>
                    <a:pt x="f429" y="f172"/>
                  </a:cubicBezTo>
                  <a:cubicBezTo>
                    <a:pt x="f428" y="f172"/>
                    <a:pt x="f462" y="f463"/>
                    <a:pt x="f427" y="f2"/>
                  </a:cubicBezTo>
                  <a:cubicBezTo>
                    <a:pt x="f426" y="f2"/>
                    <a:pt x="f424" y="f461"/>
                    <a:pt x="f424" y="f171"/>
                  </a:cubicBezTo>
                  <a:cubicBezTo>
                    <a:pt x="f424" y="f171"/>
                    <a:pt x="f424" y="f459"/>
                    <a:pt x="f424" y="f464"/>
                  </a:cubicBezTo>
                  <a:cubicBezTo>
                    <a:pt x="f424" y="f465"/>
                    <a:pt x="f424" y="f466"/>
                    <a:pt x="f426" y="f467"/>
                  </a:cubicBezTo>
                  <a:cubicBezTo>
                    <a:pt x="f426" y="f458"/>
                    <a:pt x="f427" y="f167"/>
                    <a:pt x="f427" y="f166"/>
                  </a:cubicBezTo>
                  <a:cubicBezTo>
                    <a:pt x="f462" y="f468"/>
                    <a:pt x="f428" y="f165"/>
                    <a:pt x="f429" y="f469"/>
                  </a:cubicBezTo>
                  <a:cubicBezTo>
                    <a:pt x="f429" y="f164"/>
                    <a:pt x="f431" y="f457"/>
                    <a:pt x="f431" y="f470"/>
                  </a:cubicBezTo>
                  <a:cubicBezTo>
                    <a:pt x="f431" y="f471"/>
                    <a:pt x="f430" y="f472"/>
                    <a:pt x="f429" y="f159"/>
                  </a:cubicBezTo>
                  <a:cubicBezTo>
                    <a:pt x="f429" y="f473"/>
                    <a:pt x="f428" y="f474"/>
                    <a:pt x="f462" y="f474"/>
                  </a:cubicBezTo>
                  <a:cubicBezTo>
                    <a:pt x="f427" y="f474"/>
                    <a:pt x="f462" y="f160"/>
                    <a:pt x="f427" y="f475"/>
                  </a:cubicBezTo>
                  <a:cubicBezTo>
                    <a:pt x="f427" y="f161"/>
                    <a:pt x="f424" y="f161"/>
                    <a:pt x="f423" y="f161"/>
                  </a:cubicBezTo>
                  <a:cubicBezTo>
                    <a:pt x="f422" y="f475"/>
                    <a:pt x="f423" y="f472"/>
                    <a:pt x="f422" y="f159"/>
                  </a:cubicBezTo>
                  <a:cubicBezTo>
                    <a:pt x="f421" y="f159"/>
                    <a:pt x="f420" y="f472"/>
                    <a:pt x="f419" y="f472"/>
                  </a:cubicBezTo>
                  <a:cubicBezTo>
                    <a:pt x="f418" y="f160"/>
                    <a:pt x="f476" y="f471"/>
                    <a:pt x="f417" y="f470"/>
                  </a:cubicBezTo>
                  <a:cubicBezTo>
                    <a:pt x="f416" y="f162"/>
                    <a:pt x="f415" y="f457"/>
                    <a:pt x="f415" y="f163"/>
                  </a:cubicBezTo>
                  <a:cubicBezTo>
                    <a:pt x="f477" y="f469"/>
                    <a:pt x="f477" y="f478"/>
                    <a:pt x="f477" y="f167"/>
                  </a:cubicBezTo>
                  <a:cubicBezTo>
                    <a:pt x="f415" y="f458"/>
                    <a:pt x="f416" y="f466"/>
                    <a:pt x="f417" y="f169"/>
                  </a:cubicBezTo>
                  <a:cubicBezTo>
                    <a:pt x="f417" y="f170"/>
                    <a:pt x="f418" y="f459"/>
                    <a:pt x="f476" y="f460"/>
                  </a:cubicBezTo>
                  <a:cubicBezTo>
                    <a:pt x="f417" y="f171"/>
                    <a:pt x="f415" y="f171"/>
                    <a:pt x="f477" y="f171"/>
                  </a:cubicBezTo>
                  <a:cubicBezTo>
                    <a:pt x="f477" y="f461"/>
                    <a:pt x="f414" y="f172"/>
                    <a:pt x="f414" y="f172"/>
                  </a:cubicBezTo>
                  <a:cubicBezTo>
                    <a:pt x="f413" y="f2"/>
                    <a:pt x="f479" y="f480"/>
                    <a:pt x="f481" y="f480"/>
                  </a:cubicBezTo>
                  <a:cubicBezTo>
                    <a:pt x="f412" y="f482"/>
                    <a:pt x="f483" y="f480"/>
                    <a:pt x="f408" y="f480"/>
                  </a:cubicBezTo>
                  <a:cubicBezTo>
                    <a:pt x="f484" y="f482"/>
                    <a:pt x="f407" y="f173"/>
                    <a:pt x="f407" y="f174"/>
                  </a:cubicBezTo>
                  <a:cubicBezTo>
                    <a:pt x="f407" y="f174"/>
                    <a:pt x="f407" y="f485"/>
                    <a:pt x="f407" y="f176"/>
                  </a:cubicBezTo>
                  <a:cubicBezTo>
                    <a:pt x="f407" y="f177"/>
                    <a:pt x="f484" y="f177"/>
                    <a:pt x="f484" y="f178"/>
                  </a:cubicBezTo>
                  <a:cubicBezTo>
                    <a:pt x="f408" y="f178"/>
                    <a:pt x="f484" y="f179"/>
                    <a:pt x="f408" y="f180"/>
                  </a:cubicBezTo>
                  <a:cubicBezTo>
                    <a:pt x="f408" y="f181"/>
                    <a:pt x="f483" y="f181"/>
                    <a:pt x="f409" y="f181"/>
                  </a:cubicBezTo>
                  <a:cubicBezTo>
                    <a:pt x="f410" y="f181"/>
                    <a:pt x="f410" y="f178"/>
                    <a:pt x="f412" y="f178"/>
                  </a:cubicBezTo>
                  <a:cubicBezTo>
                    <a:pt x="f481" y="f178"/>
                    <a:pt x="f413" y="f178"/>
                    <a:pt x="f413" y="f178"/>
                  </a:cubicBezTo>
                  <a:cubicBezTo>
                    <a:pt x="f414" y="f486"/>
                    <a:pt x="f414" y="f180"/>
                    <a:pt x="f487" y="f180"/>
                  </a:cubicBezTo>
                  <a:cubicBezTo>
                    <a:pt x="f487" y="f181"/>
                    <a:pt x="f477" y="f180"/>
                    <a:pt x="f477" y="f180"/>
                  </a:cubicBezTo>
                  <a:cubicBezTo>
                    <a:pt x="f415" y="f179"/>
                    <a:pt x="f416" y="f178"/>
                    <a:pt x="f417" y="f177"/>
                  </a:cubicBezTo>
                  <a:cubicBezTo>
                    <a:pt x="f417" y="f177"/>
                    <a:pt x="f418" y="f177"/>
                    <a:pt x="f419" y="f177"/>
                  </a:cubicBezTo>
                  <a:cubicBezTo>
                    <a:pt x="f420" y="f178"/>
                    <a:pt x="f420" y="f180"/>
                    <a:pt x="f421" y="f181"/>
                  </a:cubicBezTo>
                  <a:cubicBezTo>
                    <a:pt x="f422" y="f182"/>
                    <a:pt x="f424" y="f182"/>
                    <a:pt x="f426" y="f488"/>
                  </a:cubicBezTo>
                  <a:cubicBezTo>
                    <a:pt x="f427" y="f183"/>
                    <a:pt x="f462" y="f489"/>
                    <a:pt x="f462" y="f184"/>
                  </a:cubicBezTo>
                  <a:cubicBezTo>
                    <a:pt x="f462" y="f185"/>
                    <a:pt x="f427" y="f490"/>
                    <a:pt x="f427" y="f491"/>
                  </a:cubicBezTo>
                  <a:cubicBezTo>
                    <a:pt x="f427" y="f187"/>
                    <a:pt x="f427" y="f492"/>
                    <a:pt x="f427" y="f190"/>
                  </a:cubicBezTo>
                  <a:cubicBezTo>
                    <a:pt x="f427" y="f191"/>
                    <a:pt x="f427" y="f493"/>
                    <a:pt x="f427" y="f194"/>
                  </a:cubicBezTo>
                  <a:cubicBezTo>
                    <a:pt x="f427" y="f196"/>
                    <a:pt x="f426" y="f197"/>
                    <a:pt x="f424" y="f198"/>
                  </a:cubicBezTo>
                  <a:cubicBezTo>
                    <a:pt x="f424" y="f198"/>
                    <a:pt x="f423" y="f200"/>
                    <a:pt x="f422" y="f200"/>
                  </a:cubicBezTo>
                  <a:cubicBezTo>
                    <a:pt x="f421" y="f200"/>
                    <a:pt x="f420" y="f199"/>
                    <a:pt x="f420" y="f198"/>
                  </a:cubicBezTo>
                  <a:cubicBezTo>
                    <a:pt x="f420" y="f197"/>
                    <a:pt x="f419" y="f196"/>
                    <a:pt x="f420" y="f195"/>
                  </a:cubicBezTo>
                  <a:cubicBezTo>
                    <a:pt x="f420" y="f194"/>
                    <a:pt x="f421" y="f493"/>
                    <a:pt x="f420" y="f494"/>
                  </a:cubicBezTo>
                  <a:cubicBezTo>
                    <a:pt x="f420" y="f494"/>
                    <a:pt x="f476" y="f494"/>
                    <a:pt x="f417" y="f493"/>
                  </a:cubicBezTo>
                  <a:cubicBezTo>
                    <a:pt x="f416" y="f495"/>
                    <a:pt x="f416" y="f195"/>
                    <a:pt x="f415" y="f196"/>
                  </a:cubicBezTo>
                  <a:cubicBezTo>
                    <a:pt x="f477" y="f496"/>
                    <a:pt x="f413" y="f496"/>
                    <a:pt x="f479" y="f197"/>
                  </a:cubicBezTo>
                  <a:cubicBezTo>
                    <a:pt x="f481" y="f197"/>
                    <a:pt x="f412" y="f198"/>
                    <a:pt x="f410" y="f198"/>
                  </a:cubicBezTo>
                  <a:cubicBezTo>
                    <a:pt x="f409" y="f199"/>
                    <a:pt x="f408" y="f198"/>
                    <a:pt x="f497" y="f198"/>
                  </a:cubicBezTo>
                  <a:cubicBezTo>
                    <a:pt x="f404" y="f197"/>
                    <a:pt x="f401" y="f197"/>
                    <a:pt x="f400" y="f197"/>
                  </a:cubicBezTo>
                  <a:cubicBezTo>
                    <a:pt x="f498" y="f198"/>
                    <a:pt x="f499" y="f199"/>
                    <a:pt x="f499" y="f200"/>
                  </a:cubicBezTo>
                  <a:cubicBezTo>
                    <a:pt x="f499" y="f200"/>
                    <a:pt x="f499" y="f500"/>
                    <a:pt x="f399" y="f500"/>
                  </a:cubicBezTo>
                  <a:cubicBezTo>
                    <a:pt x="f399" y="f201"/>
                    <a:pt x="f400" y="f501"/>
                    <a:pt x="f400" y="f501"/>
                  </a:cubicBezTo>
                  <a:cubicBezTo>
                    <a:pt x="f401" y="f202"/>
                    <a:pt x="f404" y="f201"/>
                    <a:pt x="f407" y="f501"/>
                  </a:cubicBezTo>
                  <a:cubicBezTo>
                    <a:pt x="f407" y="f501"/>
                    <a:pt x="f407" y="f204"/>
                    <a:pt x="f407" y="f502"/>
                  </a:cubicBezTo>
                  <a:cubicBezTo>
                    <a:pt x="f497" y="f503"/>
                    <a:pt x="f409" y="f502"/>
                    <a:pt x="f410" y="f503"/>
                  </a:cubicBezTo>
                  <a:cubicBezTo>
                    <a:pt x="f410" y="f503"/>
                    <a:pt x="f410" y="f207"/>
                    <a:pt x="f410" y="f207"/>
                  </a:cubicBezTo>
                  <a:cubicBezTo>
                    <a:pt x="f410" y="f209"/>
                    <a:pt x="f409" y="f504"/>
                    <a:pt x="f409" y="f505"/>
                  </a:cubicBezTo>
                  <a:cubicBezTo>
                    <a:pt x="f409" y="f210"/>
                    <a:pt x="f409" y="f212"/>
                    <a:pt x="f409" y="f506"/>
                  </a:cubicBezTo>
                  <a:cubicBezTo>
                    <a:pt x="f410" y="f507"/>
                    <a:pt x="f481" y="f507"/>
                    <a:pt x="f479" y="f507"/>
                  </a:cubicBezTo>
                  <a:cubicBezTo>
                    <a:pt x="f479" y="f213"/>
                    <a:pt x="f414" y="f214"/>
                    <a:pt x="f487" y="f214"/>
                  </a:cubicBezTo>
                  <a:cubicBezTo>
                    <a:pt x="f477" y="f508"/>
                    <a:pt x="f417" y="f508"/>
                    <a:pt x="f476" y="f214"/>
                  </a:cubicBezTo>
                  <a:cubicBezTo>
                    <a:pt x="f418" y="f214"/>
                    <a:pt x="f420" y="f213"/>
                    <a:pt x="f420" y="f507"/>
                  </a:cubicBezTo>
                  <a:cubicBezTo>
                    <a:pt x="f421" y="f212"/>
                    <a:pt x="f421" y="f505"/>
                    <a:pt x="f421" y="f209"/>
                  </a:cubicBezTo>
                  <a:cubicBezTo>
                    <a:pt x="f421" y="f207"/>
                    <a:pt x="f420" y="f502"/>
                    <a:pt x="f420" y="f204"/>
                  </a:cubicBezTo>
                  <a:cubicBezTo>
                    <a:pt x="f421" y="f202"/>
                    <a:pt x="f424" y="f202"/>
                    <a:pt x="f426" y="f501"/>
                  </a:cubicBezTo>
                  <a:cubicBezTo>
                    <a:pt x="f427" y="f501"/>
                    <a:pt x="f428" y="f201"/>
                    <a:pt x="f429" y="f501"/>
                  </a:cubicBezTo>
                  <a:cubicBezTo>
                    <a:pt x="f430" y="f202"/>
                    <a:pt x="f429" y="f502"/>
                    <a:pt x="f429" y="f503"/>
                  </a:cubicBezTo>
                  <a:cubicBezTo>
                    <a:pt x="f429" y="f207"/>
                    <a:pt x="f427" y="f504"/>
                    <a:pt x="f427" y="f210"/>
                  </a:cubicBezTo>
                  <a:cubicBezTo>
                    <a:pt x="f426" y="f506"/>
                    <a:pt x="f426" y="f509"/>
                    <a:pt x="f424" y="f217"/>
                  </a:cubicBezTo>
                  <a:cubicBezTo>
                    <a:pt x="f424" y="f510"/>
                    <a:pt x="f421" y="f511"/>
                    <a:pt x="f420" y="f224"/>
                  </a:cubicBezTo>
                  <a:cubicBezTo>
                    <a:pt x="f419" y="f512"/>
                    <a:pt x="f419" y="f230"/>
                    <a:pt x="f419" y="f513"/>
                  </a:cubicBezTo>
                  <a:cubicBezTo>
                    <a:pt x="f419" y="f233"/>
                    <a:pt x="f419" y="f237"/>
                    <a:pt x="f420" y="f238"/>
                  </a:cubicBezTo>
                  <a:cubicBezTo>
                    <a:pt x="f420" y="f514"/>
                    <a:pt x="f421" y="f515"/>
                    <a:pt x="f421" y="f241"/>
                  </a:cubicBezTo>
                  <a:cubicBezTo>
                    <a:pt x="f422" y="f516"/>
                    <a:pt x="f426" y="f247"/>
                    <a:pt x="f427" y="f517"/>
                  </a:cubicBezTo>
                  <a:cubicBezTo>
                    <a:pt x="f427" y="f250"/>
                    <a:pt x="f462" y="f253"/>
                    <a:pt x="f462" y="f518"/>
                  </a:cubicBezTo>
                  <a:cubicBezTo>
                    <a:pt x="f462" y="f256"/>
                    <a:pt x="f462" y="f260"/>
                    <a:pt x="f462" y="f519"/>
                  </a:cubicBezTo>
                  <a:cubicBezTo>
                    <a:pt x="f427" y="f262"/>
                    <a:pt x="f424" y="f520"/>
                    <a:pt x="f423" y="f521"/>
                  </a:cubicBezTo>
                  <a:cubicBezTo>
                    <a:pt x="f422" y="f268"/>
                    <a:pt x="f422" y="f272"/>
                    <a:pt x="f422" y="f522"/>
                  </a:cubicBezTo>
                  <a:cubicBezTo>
                    <a:pt x="f421" y="f523"/>
                    <a:pt x="f421" y="f279"/>
                    <a:pt x="f421" y="f281"/>
                  </a:cubicBezTo>
                  <a:cubicBezTo>
                    <a:pt x="f421" y="f284"/>
                    <a:pt x="f419" y="f292"/>
                    <a:pt x="f422" y="f524"/>
                  </a:cubicBezTo>
                  <a:cubicBezTo>
                    <a:pt x="f423" y="f296"/>
                    <a:pt x="f462" y="f296"/>
                    <a:pt x="f428" y="f298"/>
                  </a:cubicBezTo>
                  <a:cubicBezTo>
                    <a:pt x="f428" y="f525"/>
                    <a:pt x="f462" y="f526"/>
                    <a:pt x="f462" y="f527"/>
                  </a:cubicBezTo>
                  <a:cubicBezTo>
                    <a:pt x="f462" y="f303"/>
                    <a:pt x="f462" y="f528"/>
                    <a:pt x="f428" y="f304"/>
                  </a:cubicBezTo>
                  <a:cubicBezTo>
                    <a:pt x="f428" y="f529"/>
                    <a:pt x="f430" y="f307"/>
                    <a:pt x="f431" y="f530"/>
                  </a:cubicBezTo>
                  <a:cubicBezTo>
                    <a:pt x="f432" y="f531"/>
                    <a:pt x="f437" y="f333"/>
                    <a:pt x="f439" y="f310"/>
                  </a:cubicBezTo>
                  <a:cubicBezTo>
                    <a:pt x="f439" y="f310"/>
                    <a:pt x="f456" y="f310"/>
                    <a:pt x="f456" y="f310"/>
                  </a:cubicBezTo>
                  <a:cubicBezTo>
                    <a:pt x="f443" y="f329"/>
                    <a:pt x="f443" y="f316"/>
                    <a:pt x="f443" y="f317"/>
                  </a:cubicBezTo>
                  <a:cubicBezTo>
                    <a:pt x="f444" y="f532"/>
                    <a:pt x="f533" y="f342"/>
                    <a:pt x="f533" y="f344"/>
                  </a:cubicBezTo>
                  <a:cubicBezTo>
                    <a:pt x="f446" y="f534"/>
                    <a:pt x="f446" y="f535"/>
                    <a:pt x="f533" y="f536"/>
                  </a:cubicBezTo>
                  <a:cubicBezTo>
                    <a:pt x="f533" y="f537"/>
                    <a:pt x="f443" y="f355"/>
                    <a:pt x="f456" y="f538"/>
                  </a:cubicBezTo>
                  <a:cubicBezTo>
                    <a:pt x="f456" y="f359"/>
                    <a:pt x="f444" y="f539"/>
                    <a:pt x="f443" y="f363"/>
                  </a:cubicBezTo>
                  <a:cubicBezTo>
                    <a:pt x="f443" y="f540"/>
                    <a:pt x="f442" y="f364"/>
                    <a:pt x="f442" y="f364"/>
                  </a:cubicBezTo>
                  <a:cubicBezTo>
                    <a:pt x="f441" y="f541"/>
                    <a:pt x="f441" y="f542"/>
                    <a:pt x="f441" y="f366"/>
                  </a:cubicBezTo>
                  <a:cubicBezTo>
                    <a:pt x="f441" y="f367"/>
                    <a:pt x="f456" y="f543"/>
                    <a:pt x="f443" y="f368"/>
                  </a:cubicBezTo>
                  <a:cubicBezTo>
                    <a:pt x="f443" y="f544"/>
                    <a:pt x="f443" y="f372"/>
                    <a:pt x="f443" y="f545"/>
                  </a:cubicBezTo>
                  <a:cubicBezTo>
                    <a:pt x="f456" y="f545"/>
                    <a:pt x="f442" y="f373"/>
                    <a:pt x="f441" y="f373"/>
                  </a:cubicBezTo>
                  <a:cubicBezTo>
                    <a:pt x="f441" y="f374"/>
                    <a:pt x="f437" y="f546"/>
                    <a:pt x="f437" y="f546"/>
                  </a:cubicBezTo>
                  <a:cubicBezTo>
                    <a:pt x="f432" y="f375"/>
                    <a:pt x="f431" y="f376"/>
                    <a:pt x="f431" y="f377"/>
                  </a:cubicBezTo>
                  <a:cubicBezTo>
                    <a:pt x="f430" y="f547"/>
                    <a:pt x="f431" y="f383"/>
                    <a:pt x="f431" y="f380"/>
                  </a:cubicBezTo>
                  <a:cubicBezTo>
                    <a:pt x="f431" y="f388"/>
                    <a:pt x="f430" y="f389"/>
                    <a:pt x="f430" y="f548"/>
                  </a:cubicBezTo>
                  <a:cubicBezTo>
                    <a:pt x="f429" y="f549"/>
                    <a:pt x="f462" y="f391"/>
                    <a:pt x="f427" y="f391"/>
                  </a:cubicBezTo>
                  <a:cubicBezTo>
                    <a:pt x="f426" y="f392"/>
                    <a:pt x="f423" y="f550"/>
                    <a:pt x="f423" y="f393"/>
                  </a:cubicBezTo>
                  <a:cubicBezTo>
                    <a:pt x="f423" y="f394"/>
                    <a:pt x="f422" y="f395"/>
                    <a:pt x="f422" y="f551"/>
                  </a:cubicBezTo>
                  <a:cubicBezTo>
                    <a:pt x="f422" y="f552"/>
                    <a:pt x="f422" y="f398"/>
                    <a:pt x="f422" y="f398"/>
                  </a:cubicBezTo>
                  <a:cubicBezTo>
                    <a:pt x="f423" y="f499"/>
                    <a:pt x="f426" y="f499"/>
                    <a:pt x="f427" y="f399"/>
                  </a:cubicBezTo>
                  <a:cubicBezTo>
                    <a:pt x="f427" y="f399"/>
                    <a:pt x="f462" y="f553"/>
                    <a:pt x="f462" y="f401"/>
                  </a:cubicBezTo>
                  <a:cubicBezTo>
                    <a:pt x="f462" y="f401"/>
                    <a:pt x="f427" y="f554"/>
                    <a:pt x="f426" y="f403"/>
                  </a:cubicBezTo>
                  <a:cubicBezTo>
                    <a:pt x="f424" y="f403"/>
                    <a:pt x="f422" y="f403"/>
                    <a:pt x="f421" y="f554"/>
                  </a:cubicBezTo>
                  <a:cubicBezTo>
                    <a:pt x="f419" y="f554"/>
                    <a:pt x="f476" y="f401"/>
                    <a:pt x="f417" y="f553"/>
                  </a:cubicBezTo>
                  <a:cubicBezTo>
                    <a:pt x="f415" y="f400"/>
                    <a:pt x="f414" y="f398"/>
                    <a:pt x="f479" y="f552"/>
                  </a:cubicBezTo>
                  <a:cubicBezTo>
                    <a:pt x="f481" y="f395"/>
                    <a:pt x="f483" y="f393"/>
                    <a:pt x="f484" y="f550"/>
                  </a:cubicBezTo>
                  <a:cubicBezTo>
                    <a:pt x="f407" y="f391"/>
                    <a:pt x="f553" y="f389"/>
                    <a:pt x="f498" y="f388"/>
                  </a:cubicBezTo>
                  <a:cubicBezTo>
                    <a:pt x="f499" y="f383"/>
                    <a:pt x="f551" y="f376"/>
                    <a:pt x="f394" y="f546"/>
                  </a:cubicBezTo>
                  <a:cubicBezTo>
                    <a:pt x="f394" y="f546"/>
                    <a:pt x="f550" y="f373"/>
                    <a:pt x="f392" y="f373"/>
                  </a:cubicBezTo>
                  <a:cubicBezTo>
                    <a:pt x="f391" y="f545"/>
                    <a:pt x="f549" y="f373"/>
                    <a:pt x="f548" y="f373"/>
                  </a:cubicBezTo>
                  <a:cubicBezTo>
                    <a:pt x="f389" y="f373"/>
                    <a:pt x="f555" y="f545"/>
                    <a:pt x="f388" y="f545"/>
                  </a:cubicBezTo>
                  <a:cubicBezTo>
                    <a:pt x="f380" y="f556"/>
                    <a:pt x="f378" y="f544"/>
                    <a:pt x="f377" y="f368"/>
                  </a:cubicBezTo>
                  <a:cubicBezTo>
                    <a:pt x="f376" y="f368"/>
                    <a:pt x="f375" y="f557"/>
                    <a:pt x="f546" y="f367"/>
                  </a:cubicBezTo>
                  <a:cubicBezTo>
                    <a:pt x="f546" y="f366"/>
                    <a:pt x="f373" y="f558"/>
                    <a:pt x="f373" y="f541"/>
                  </a:cubicBezTo>
                  <a:cubicBezTo>
                    <a:pt x="f545" y="f540"/>
                    <a:pt x="f372" y="f362"/>
                    <a:pt x="f556" y="f539"/>
                  </a:cubicBezTo>
                  <a:cubicBezTo>
                    <a:pt x="f544" y="f559"/>
                    <a:pt x="f367" y="f360"/>
                    <a:pt x="f542" y="f359"/>
                  </a:cubicBezTo>
                  <a:cubicBezTo>
                    <a:pt x="f541" y="f538"/>
                    <a:pt x="f559" y="f353"/>
                    <a:pt x="f359" y="f560"/>
                  </a:cubicBezTo>
                  <a:cubicBezTo>
                    <a:pt x="f561" y="f351"/>
                    <a:pt x="f536" y="f536"/>
                    <a:pt x="f535" y="f536"/>
                  </a:cubicBezTo>
                  <a:cubicBezTo>
                    <a:pt x="f346" y="f536"/>
                    <a:pt x="f344" y="f537"/>
                    <a:pt x="f342" y="f537"/>
                  </a:cubicBezTo>
                  <a:cubicBezTo>
                    <a:pt x="f341" y="f537"/>
                    <a:pt x="f532" y="f537"/>
                    <a:pt x="f339" y="f536"/>
                  </a:cubicBezTo>
                  <a:cubicBezTo>
                    <a:pt x="f321" y="f350"/>
                    <a:pt x="f314" y="f534"/>
                    <a:pt x="f312" y="f562"/>
                  </a:cubicBezTo>
                  <a:cubicBezTo>
                    <a:pt x="f324" y="f344"/>
                    <a:pt x="f310" y="f344"/>
                    <a:pt x="f310" y="f344"/>
                  </a:cubicBezTo>
                  <a:cubicBezTo>
                    <a:pt x="f333" y="f344"/>
                    <a:pt x="f9" y="f562"/>
                    <a:pt x="f531" y="f562"/>
                  </a:cubicBezTo>
                  <a:cubicBezTo>
                    <a:pt x="f530" y="f562"/>
                    <a:pt x="f307" y="f344"/>
                    <a:pt x="f563" y="f344"/>
                  </a:cubicBezTo>
                  <a:cubicBezTo>
                    <a:pt x="f306" y="f564"/>
                    <a:pt x="f304" y="f341"/>
                    <a:pt x="f528" y="f341"/>
                  </a:cubicBezTo>
                  <a:cubicBezTo>
                    <a:pt x="f565" y="f566"/>
                    <a:pt x="f526" y="f566"/>
                    <a:pt x="f300" y="f532"/>
                  </a:cubicBezTo>
                  <a:cubicBezTo>
                    <a:pt x="f567" y="f339"/>
                    <a:pt x="f525" y="f321"/>
                    <a:pt x="f299" y="f316"/>
                  </a:cubicBezTo>
                  <a:cubicBezTo>
                    <a:pt x="f298" y="f314"/>
                    <a:pt x="f524" y="f314"/>
                    <a:pt x="f295" y="f314"/>
                  </a:cubicBezTo>
                  <a:cubicBezTo>
                    <a:pt x="f293" y="f312"/>
                    <a:pt x="f291" y="f324"/>
                    <a:pt x="f568" y="f324"/>
                  </a:cubicBezTo>
                  <a:cubicBezTo>
                    <a:pt x="f288" y="f324"/>
                    <a:pt x="f569" y="f329"/>
                    <a:pt x="f285" y="f329"/>
                  </a:cubicBezTo>
                  <a:cubicBezTo>
                    <a:pt x="f284" y="f329"/>
                    <a:pt x="f282" y="f310"/>
                    <a:pt x="f570" y="f329"/>
                  </a:cubicBezTo>
                  <a:cubicBezTo>
                    <a:pt x="f3" y="f329"/>
                    <a:pt x="f281" y="f312"/>
                    <a:pt x="f280" y="f312"/>
                  </a:cubicBezTo>
                  <a:cubicBezTo>
                    <a:pt x="f571" y="f314"/>
                    <a:pt x="f279" y="f316"/>
                    <a:pt x="f279" y="f316"/>
                  </a:cubicBezTo>
                  <a:cubicBezTo>
                    <a:pt x="f572" y="f321"/>
                    <a:pt x="f573" y="f317"/>
                    <a:pt x="f278" y="f321"/>
                  </a:cubicBezTo>
                  <a:cubicBezTo>
                    <a:pt x="f277" y="f321"/>
                    <a:pt x="f277" y="f316"/>
                    <a:pt x="f277" y="f316"/>
                  </a:cubicBezTo>
                  <a:cubicBezTo>
                    <a:pt x="f276" y="f314"/>
                    <a:pt x="f523" y="f329"/>
                    <a:pt x="f523" y="f310"/>
                  </a:cubicBezTo>
                  <a:cubicBezTo>
                    <a:pt x="f275" y="f333"/>
                    <a:pt x="f522" y="f309"/>
                    <a:pt x="f273" y="f9"/>
                  </a:cubicBezTo>
                  <a:cubicBezTo>
                    <a:pt x="f273" y="f531"/>
                    <a:pt x="f574" y="f563"/>
                    <a:pt x="f574" y="f529"/>
                  </a:cubicBezTo>
                  <a:cubicBezTo>
                    <a:pt x="f575" y="f529"/>
                    <a:pt x="f272" y="f528"/>
                    <a:pt x="f272" y="f528"/>
                  </a:cubicBezTo>
                  <a:cubicBezTo>
                    <a:pt x="f271" y="f528"/>
                    <a:pt x="f576" y="f304"/>
                    <a:pt x="f577" y="f304"/>
                  </a:cubicBezTo>
                  <a:cubicBezTo>
                    <a:pt x="f269" y="f304"/>
                    <a:pt x="f578" y="f304"/>
                    <a:pt x="f521" y="f528"/>
                  </a:cubicBezTo>
                  <a:cubicBezTo>
                    <a:pt x="f266" y="f528"/>
                    <a:pt x="f520" y="f303"/>
                    <a:pt x="f265" y="f527"/>
                  </a:cubicBezTo>
                  <a:cubicBezTo>
                    <a:pt x="f265" y="f301"/>
                    <a:pt x="f266" y="f300"/>
                    <a:pt x="f520" y="f567"/>
                  </a:cubicBezTo>
                  <a:cubicBezTo>
                    <a:pt x="f520" y="f579"/>
                    <a:pt x="f265" y="f299"/>
                    <a:pt x="f264" y="f298"/>
                  </a:cubicBezTo>
                  <a:cubicBezTo>
                    <a:pt x="f580" y="f298"/>
                    <a:pt x="f262" y="f296"/>
                    <a:pt x="f261" y="f296"/>
                  </a:cubicBezTo>
                  <a:cubicBezTo>
                    <a:pt x="f519" y="f296"/>
                    <a:pt x="f260" y="f296"/>
                    <a:pt x="f260" y="f298"/>
                  </a:cubicBezTo>
                  <a:cubicBezTo>
                    <a:pt x="f260" y="f299"/>
                    <a:pt x="f581" y="f579"/>
                    <a:pt x="f519" y="f567"/>
                  </a:cubicBezTo>
                  <a:cubicBezTo>
                    <a:pt x="f519" y="f567"/>
                    <a:pt x="f261" y="f300"/>
                    <a:pt x="f261" y="f526"/>
                  </a:cubicBezTo>
                  <a:cubicBezTo>
                    <a:pt x="f262" y="f526"/>
                    <a:pt x="f261" y="f527"/>
                    <a:pt x="f261" y="f303"/>
                  </a:cubicBezTo>
                  <a:cubicBezTo>
                    <a:pt x="f261" y="f303"/>
                    <a:pt x="f581" y="f565"/>
                    <a:pt x="f260" y="f565"/>
                  </a:cubicBezTo>
                  <a:cubicBezTo>
                    <a:pt x="f260" y="f528"/>
                    <a:pt x="f259" y="f529"/>
                    <a:pt x="f258" y="f529"/>
                  </a:cubicBezTo>
                  <a:cubicBezTo>
                    <a:pt x="f582" y="f529"/>
                    <a:pt x="f255" y="f529"/>
                    <a:pt x="f518" y="f529"/>
                  </a:cubicBezTo>
                  <a:cubicBezTo>
                    <a:pt x="f583" y="f529"/>
                    <a:pt x="f252" y="f306"/>
                    <a:pt x="f251" y="f529"/>
                  </a:cubicBezTo>
                  <a:cubicBezTo>
                    <a:pt x="f251" y="f304"/>
                    <a:pt x="f250" y="f565"/>
                    <a:pt x="f250" y="f565"/>
                  </a:cubicBezTo>
                  <a:cubicBezTo>
                    <a:pt x="f251" y="f303"/>
                    <a:pt x="f584" y="f527"/>
                    <a:pt x="f253" y="f527"/>
                  </a:cubicBezTo>
                  <a:cubicBezTo>
                    <a:pt x="f583" y="f301"/>
                    <a:pt x="f255" y="f526"/>
                    <a:pt x="f255" y="f300"/>
                  </a:cubicBezTo>
                  <a:cubicBezTo>
                    <a:pt x="f255" y="f567"/>
                    <a:pt x="f256" y="f525"/>
                    <a:pt x="f255" y="f525"/>
                  </a:cubicBezTo>
                  <a:cubicBezTo>
                    <a:pt x="f255" y="f299"/>
                    <a:pt x="f518" y="f296"/>
                    <a:pt x="f518" y="f524"/>
                  </a:cubicBezTo>
                  <a:cubicBezTo>
                    <a:pt x="f583" y="f295"/>
                    <a:pt x="f583" y="f294"/>
                    <a:pt x="f253" y="f294"/>
                  </a:cubicBezTo>
                  <a:cubicBezTo>
                    <a:pt x="f253" y="f294"/>
                    <a:pt x="f252" y="f294"/>
                    <a:pt x="f251" y="f294"/>
                  </a:cubicBezTo>
                  <a:cubicBezTo>
                    <a:pt x="f251" y="f295"/>
                    <a:pt x="f251" y="f296"/>
                    <a:pt x="f251" y="f298"/>
                  </a:cubicBezTo>
                  <a:cubicBezTo>
                    <a:pt x="f250" y="f299"/>
                    <a:pt x="f250" y="f525"/>
                    <a:pt x="f249" y="f525"/>
                  </a:cubicBezTo>
                  <a:cubicBezTo>
                    <a:pt x="f517" y="f579"/>
                    <a:pt x="f248" y="f567"/>
                    <a:pt x="f585" y="f579"/>
                  </a:cubicBezTo>
                  <a:cubicBezTo>
                    <a:pt x="f247" y="f579"/>
                    <a:pt x="f247" y="f298"/>
                    <a:pt x="f247" y="f298"/>
                  </a:cubicBezTo>
                  <a:cubicBezTo>
                    <a:pt x="f247" y="f524"/>
                    <a:pt x="f585" y="f294"/>
                    <a:pt x="f585" y="f293"/>
                  </a:cubicBezTo>
                  <a:cubicBezTo>
                    <a:pt x="f585" y="f586"/>
                    <a:pt x="f247" y="f291"/>
                    <a:pt x="f247" y="f290"/>
                  </a:cubicBezTo>
                  <a:cubicBezTo>
                    <a:pt x="f247" y="f568"/>
                    <a:pt x="f247" y="f288"/>
                    <a:pt x="f585" y="f288"/>
                  </a:cubicBezTo>
                  <a:cubicBezTo>
                    <a:pt x="f248" y="f287"/>
                    <a:pt x="f517" y="f289"/>
                    <a:pt x="f249" y="f289"/>
                  </a:cubicBezTo>
                  <a:cubicBezTo>
                    <a:pt x="f250" y="f289"/>
                    <a:pt x="f251" y="f288"/>
                    <a:pt x="f251" y="f288"/>
                  </a:cubicBezTo>
                  <a:cubicBezTo>
                    <a:pt x="f252" y="f287"/>
                    <a:pt x="f251" y="f569"/>
                    <a:pt x="f251" y="f286"/>
                  </a:cubicBezTo>
                  <a:cubicBezTo>
                    <a:pt x="f250" y="f286"/>
                    <a:pt x="f249" y="f285"/>
                    <a:pt x="f249" y="f284"/>
                  </a:cubicBezTo>
                  <a:cubicBezTo>
                    <a:pt x="f249" y="f283"/>
                    <a:pt x="f249" y="f282"/>
                    <a:pt x="f250" y="f570"/>
                  </a:cubicBezTo>
                  <a:cubicBezTo>
                    <a:pt x="f250" y="f3"/>
                    <a:pt x="f250" y="f280"/>
                    <a:pt x="f250" y="f280"/>
                  </a:cubicBezTo>
                  <a:cubicBezTo>
                    <a:pt x="f249" y="f571"/>
                    <a:pt x="f517" y="f279"/>
                    <a:pt x="f248" y="f572"/>
                  </a:cubicBezTo>
                  <a:cubicBezTo>
                    <a:pt x="f248" y="f587"/>
                    <a:pt x="f517" y="f278"/>
                    <a:pt x="f517" y="f277"/>
                  </a:cubicBezTo>
                  <a:cubicBezTo>
                    <a:pt x="f517" y="f276"/>
                    <a:pt x="f585" y="f523"/>
                    <a:pt x="f585" y="f275"/>
                  </a:cubicBezTo>
                  <a:cubicBezTo>
                    <a:pt x="f585" y="f274"/>
                    <a:pt x="f248" y="f522"/>
                    <a:pt x="f248" y="f273"/>
                  </a:cubicBezTo>
                  <a:cubicBezTo>
                    <a:pt x="f517" y="f273"/>
                    <a:pt x="f249" y="f574"/>
                    <a:pt x="f250" y="f574"/>
                  </a:cubicBezTo>
                  <a:cubicBezTo>
                    <a:pt x="f250" y="f574"/>
                    <a:pt x="f251" y="f273"/>
                    <a:pt x="f251" y="f522"/>
                  </a:cubicBezTo>
                  <a:cubicBezTo>
                    <a:pt x="f252" y="f522"/>
                    <a:pt x="f584" y="f522"/>
                    <a:pt x="f584" y="f522"/>
                  </a:cubicBezTo>
                  <a:cubicBezTo>
                    <a:pt x="f253" y="f522"/>
                    <a:pt x="f584" y="f575"/>
                    <a:pt x="f584" y="f575"/>
                  </a:cubicBezTo>
                  <a:cubicBezTo>
                    <a:pt x="f253" y="f272"/>
                    <a:pt x="f518" y="f588"/>
                    <a:pt x="f255" y="f588"/>
                  </a:cubicBezTo>
                  <a:cubicBezTo>
                    <a:pt x="f255" y="f271"/>
                    <a:pt x="f257" y="f271"/>
                    <a:pt x="f582" y="f270"/>
                  </a:cubicBezTo>
                  <a:cubicBezTo>
                    <a:pt x="f258" y="f576"/>
                    <a:pt x="f259" y="f269"/>
                    <a:pt x="f260" y="f268"/>
                  </a:cubicBezTo>
                  <a:cubicBezTo>
                    <a:pt x="f260" y="f267"/>
                    <a:pt x="f581" y="f578"/>
                    <a:pt x="f519" y="f521"/>
                  </a:cubicBezTo>
                  <a:cubicBezTo>
                    <a:pt x="f261" y="f266"/>
                    <a:pt x="f262" y="f264"/>
                    <a:pt x="f262" y="f580"/>
                  </a:cubicBezTo>
                  <a:cubicBezTo>
                    <a:pt x="f262" y="f263"/>
                    <a:pt x="f519" y="f262"/>
                    <a:pt x="f581" y="f262"/>
                  </a:cubicBezTo>
                  <a:cubicBezTo>
                    <a:pt x="f260" y="f262"/>
                    <a:pt x="f259" y="f263"/>
                    <a:pt x="f259" y="f580"/>
                  </a:cubicBezTo>
                  <a:cubicBezTo>
                    <a:pt x="f258" y="f580"/>
                    <a:pt x="f582" y="f265"/>
                    <a:pt x="f582" y="f520"/>
                  </a:cubicBezTo>
                  <a:cubicBezTo>
                    <a:pt x="f257" y="f520"/>
                    <a:pt x="f255" y="f520"/>
                    <a:pt x="f255" y="f266"/>
                  </a:cubicBezTo>
                  <a:cubicBezTo>
                    <a:pt x="f518" y="f266"/>
                    <a:pt x="f518" y="f267"/>
                    <a:pt x="f583" y="f267"/>
                  </a:cubicBezTo>
                  <a:cubicBezTo>
                    <a:pt x="f253" y="f268"/>
                    <a:pt x="f584" y="f269"/>
                    <a:pt x="f252" y="f577"/>
                  </a:cubicBezTo>
                  <a:cubicBezTo>
                    <a:pt x="f251" y="f577"/>
                    <a:pt x="f249" y="f576"/>
                    <a:pt x="f517" y="f576"/>
                  </a:cubicBezTo>
                  <a:cubicBezTo>
                    <a:pt x="f248" y="f270"/>
                    <a:pt x="f585" y="f271"/>
                    <a:pt x="f247" y="f588"/>
                  </a:cubicBezTo>
                  <a:cubicBezTo>
                    <a:pt x="f589" y="f588"/>
                    <a:pt x="f246" y="f272"/>
                    <a:pt x="f246" y="f272"/>
                  </a:cubicBezTo>
                  <a:cubicBezTo>
                    <a:pt x="f245" y="f272"/>
                    <a:pt x="f590" y="f272"/>
                    <a:pt x="f590" y="f575"/>
                  </a:cubicBezTo>
                  <a:cubicBezTo>
                    <a:pt x="f516" y="f575"/>
                    <a:pt x="f516" y="f273"/>
                    <a:pt x="f516" y="f522"/>
                  </a:cubicBezTo>
                  <a:cubicBezTo>
                    <a:pt x="f516" y="f274"/>
                    <a:pt x="f590" y="f523"/>
                    <a:pt x="f590" y="f276"/>
                  </a:cubicBezTo>
                  <a:cubicBezTo>
                    <a:pt x="f590" y="f277"/>
                    <a:pt x="f246" y="f587"/>
                    <a:pt x="f245" y="f572"/>
                  </a:cubicBezTo>
                  <a:cubicBezTo>
                    <a:pt x="f590" y="f572"/>
                    <a:pt x="f516" y="f573"/>
                    <a:pt x="f516" y="f573"/>
                  </a:cubicBezTo>
                  <a:cubicBezTo>
                    <a:pt x="f244" y="f278"/>
                    <a:pt x="f241" y="f277"/>
                    <a:pt x="f515" y="f277"/>
                  </a:cubicBezTo>
                  <a:cubicBezTo>
                    <a:pt x="f240" y="f276"/>
                    <a:pt x="f239" y="f523"/>
                    <a:pt x="f514" y="f523"/>
                  </a:cubicBezTo>
                  <a:cubicBezTo>
                    <a:pt x="f238" y="f274"/>
                    <a:pt x="f514" y="f272"/>
                    <a:pt x="f514" y="f271"/>
                  </a:cubicBezTo>
                  <a:cubicBezTo>
                    <a:pt x="f514" y="f270"/>
                    <a:pt x="f514" y="f576"/>
                    <a:pt x="f514" y="f577"/>
                  </a:cubicBezTo>
                  <a:cubicBezTo>
                    <a:pt x="f514" y="f269"/>
                    <a:pt x="f238" y="f267"/>
                    <a:pt x="f238" y="f578"/>
                  </a:cubicBezTo>
                  <a:cubicBezTo>
                    <a:pt x="f514" y="f521"/>
                    <a:pt x="f239" y="f520"/>
                    <a:pt x="f239" y="f265"/>
                  </a:cubicBezTo>
                  <a:cubicBezTo>
                    <a:pt x="f239" y="f264"/>
                    <a:pt x="f514" y="f580"/>
                    <a:pt x="f238" y="f263"/>
                  </a:cubicBezTo>
                  <a:cubicBezTo>
                    <a:pt x="f238" y="f262"/>
                    <a:pt x="f514" y="f581"/>
                    <a:pt x="f514" y="f260"/>
                  </a:cubicBezTo>
                  <a:cubicBezTo>
                    <a:pt x="f514" y="f260"/>
                    <a:pt x="f239" y="f258"/>
                    <a:pt x="f239" y="f258"/>
                  </a:cubicBezTo>
                  <a:cubicBezTo>
                    <a:pt x="f240" y="f258"/>
                    <a:pt x="f241" y="f581"/>
                    <a:pt x="f243" y="f581"/>
                  </a:cubicBezTo>
                  <a:cubicBezTo>
                    <a:pt x="f244" y="f581"/>
                    <a:pt x="f245" y="f581"/>
                    <a:pt x="f246" y="f260"/>
                  </a:cubicBezTo>
                  <a:cubicBezTo>
                    <a:pt x="f246" y="f260"/>
                    <a:pt x="f246" y="f258"/>
                    <a:pt x="f246" y="f582"/>
                  </a:cubicBezTo>
                  <a:cubicBezTo>
                    <a:pt x="f246" y="f257"/>
                    <a:pt x="f245" y="f257"/>
                    <a:pt x="f590" y="f256"/>
                  </a:cubicBezTo>
                  <a:cubicBezTo>
                    <a:pt x="f590" y="f256"/>
                    <a:pt x="f244" y="f583"/>
                    <a:pt x="f244" y="f253"/>
                  </a:cubicBezTo>
                  <a:cubicBezTo>
                    <a:pt x="f244" y="f584"/>
                    <a:pt x="f516" y="f251"/>
                    <a:pt x="f590" y="f250"/>
                  </a:cubicBezTo>
                  <a:cubicBezTo>
                    <a:pt x="f590" y="f249"/>
                    <a:pt x="f245" y="f248"/>
                    <a:pt x="f245" y="f585"/>
                  </a:cubicBezTo>
                  <a:cubicBezTo>
                    <a:pt x="f245" y="f247"/>
                    <a:pt x="f590" y="f589"/>
                    <a:pt x="f516" y="f246"/>
                  </a:cubicBezTo>
                  <a:cubicBezTo>
                    <a:pt x="f516" y="f245"/>
                    <a:pt x="f590" y="f516"/>
                    <a:pt x="f590" y="f244"/>
                  </a:cubicBezTo>
                  <a:cubicBezTo>
                    <a:pt x="f245" y="f243"/>
                    <a:pt x="f590" y="f240"/>
                    <a:pt x="f245" y="f239"/>
                  </a:cubicBezTo>
                  <a:cubicBezTo>
                    <a:pt x="f246" y="f239"/>
                    <a:pt x="f585" y="f240"/>
                    <a:pt x="f248" y="f240"/>
                  </a:cubicBezTo>
                  <a:cubicBezTo>
                    <a:pt x="f517" y="f239"/>
                    <a:pt x="f250" y="f238"/>
                    <a:pt x="f250" y="f591"/>
                  </a:cubicBezTo>
                  <a:cubicBezTo>
                    <a:pt x="f250" y="f592"/>
                    <a:pt x="f251" y="f237"/>
                    <a:pt x="f251" y="f236"/>
                  </a:cubicBezTo>
                  <a:cubicBezTo>
                    <a:pt x="f250" y="f593"/>
                    <a:pt x="f517" y="f593"/>
                    <a:pt x="f517" y="f235"/>
                  </a:cubicBezTo>
                  <a:cubicBezTo>
                    <a:pt x="f248" y="f235"/>
                    <a:pt x="f585" y="f234"/>
                    <a:pt x="f585" y="f234"/>
                  </a:cubicBezTo>
                  <a:cubicBezTo>
                    <a:pt x="f247" y="f233"/>
                    <a:pt x="f246" y="f594"/>
                    <a:pt x="f245" y="f594"/>
                  </a:cubicBezTo>
                  <a:cubicBezTo>
                    <a:pt x="f245" y="f232"/>
                    <a:pt x="f245" y="f595"/>
                    <a:pt x="f245" y="f595"/>
                  </a:cubicBezTo>
                  <a:cubicBezTo>
                    <a:pt x="f590" y="f230"/>
                    <a:pt x="f516" y="f229"/>
                    <a:pt x="f516" y="f596"/>
                  </a:cubicBezTo>
                  <a:cubicBezTo>
                    <a:pt x="f516" y="f228"/>
                    <a:pt x="f590" y="f226"/>
                    <a:pt x="f245" y="f512"/>
                  </a:cubicBezTo>
                  <a:cubicBezTo>
                    <a:pt x="f245" y="f512"/>
                    <a:pt x="f246" y="f225"/>
                    <a:pt x="f246" y="f597"/>
                  </a:cubicBezTo>
                  <a:cubicBezTo>
                    <a:pt x="f246" y="f224"/>
                    <a:pt x="f246" y="f223"/>
                    <a:pt x="f246" y="f223"/>
                  </a:cubicBezTo>
                  <a:cubicBezTo>
                    <a:pt x="f245" y="f511"/>
                    <a:pt x="f590" y="f511"/>
                    <a:pt x="f516" y="f511"/>
                  </a:cubicBezTo>
                  <a:cubicBezTo>
                    <a:pt x="f244" y="f511"/>
                    <a:pt x="f241" y="f222"/>
                    <a:pt x="f241" y="f222"/>
                  </a:cubicBezTo>
                  <a:cubicBezTo>
                    <a:pt x="f241" y="f220"/>
                    <a:pt x="f241" y="f219"/>
                    <a:pt x="f241" y="f219"/>
                  </a:cubicBezTo>
                  <a:cubicBezTo>
                    <a:pt x="f241" y="f510"/>
                    <a:pt x="f244" y="f510"/>
                    <a:pt x="f516" y="f218"/>
                  </a:cubicBezTo>
                  <a:cubicBezTo>
                    <a:pt x="f590" y="f218"/>
                    <a:pt x="f246" y="f218"/>
                    <a:pt x="f247" y="f218"/>
                  </a:cubicBezTo>
                  <a:cubicBezTo>
                    <a:pt x="f585" y="f218"/>
                    <a:pt x="f248" y="f216"/>
                    <a:pt x="f517" y="f216"/>
                  </a:cubicBezTo>
                  <a:cubicBezTo>
                    <a:pt x="f249" y="f598"/>
                    <a:pt x="f252" y="f598"/>
                    <a:pt x="f584" y="f598"/>
                  </a:cubicBezTo>
                  <a:cubicBezTo>
                    <a:pt x="f584" y="f598"/>
                    <a:pt x="f583" y="f216"/>
                    <a:pt x="f583" y="f217"/>
                  </a:cubicBezTo>
                  <a:cubicBezTo>
                    <a:pt x="f518" y="f218"/>
                    <a:pt x="f583" y="f510"/>
                    <a:pt x="f518" y="f219"/>
                  </a:cubicBezTo>
                  <a:cubicBezTo>
                    <a:pt x="f518" y="f219"/>
                    <a:pt x="f255" y="f219"/>
                    <a:pt x="f256" y="f219"/>
                  </a:cubicBezTo>
                  <a:cubicBezTo>
                    <a:pt x="f257" y="f510"/>
                    <a:pt x="f582" y="f510"/>
                    <a:pt x="f258" y="f218"/>
                  </a:cubicBezTo>
                  <a:cubicBezTo>
                    <a:pt x="f258" y="f217"/>
                    <a:pt x="f259" y="f216"/>
                    <a:pt x="f259" y="f598"/>
                  </a:cubicBezTo>
                  <a:cubicBezTo>
                    <a:pt x="f259" y="f509"/>
                    <a:pt x="f259" y="f215"/>
                    <a:pt x="f258" y="f215"/>
                  </a:cubicBezTo>
                  <a:cubicBezTo>
                    <a:pt x="f258" y="f508"/>
                    <a:pt x="f257" y="f508"/>
                    <a:pt x="f256" y="f508"/>
                  </a:cubicBezTo>
                  <a:cubicBezTo>
                    <a:pt x="f255" y="f508"/>
                    <a:pt x="f518" y="f213"/>
                    <a:pt x="f518" y="f213"/>
                  </a:cubicBezTo>
                  <a:cubicBezTo>
                    <a:pt x="f583" y="f507"/>
                    <a:pt x="f583" y="f211"/>
                    <a:pt x="f253" y="f210"/>
                  </a:cubicBezTo>
                  <a:cubicBezTo>
                    <a:pt x="f584" y="f505"/>
                    <a:pt x="f251" y="f209"/>
                    <a:pt x="f250" y="f209"/>
                  </a:cubicBezTo>
                  <a:cubicBezTo>
                    <a:pt x="f249" y="f209"/>
                    <a:pt x="f248" y="f207"/>
                    <a:pt x="f585" y="f209"/>
                  </a:cubicBezTo>
                  <a:cubicBezTo>
                    <a:pt x="f247" y="f209"/>
                    <a:pt x="f247" y="f505"/>
                    <a:pt x="f247" y="f210"/>
                  </a:cubicBezTo>
                  <a:cubicBezTo>
                    <a:pt x="f247" y="f211"/>
                    <a:pt x="f248" y="f506"/>
                    <a:pt x="f248" y="f507"/>
                  </a:cubicBezTo>
                  <a:cubicBezTo>
                    <a:pt x="f585" y="f213"/>
                    <a:pt x="f589" y="f214"/>
                    <a:pt x="f246" y="f214"/>
                  </a:cubicBezTo>
                  <a:cubicBezTo>
                    <a:pt x="f245" y="f214"/>
                    <a:pt x="f516" y="f507"/>
                    <a:pt x="f244" y="f507"/>
                  </a:cubicBezTo>
                  <a:cubicBezTo>
                    <a:pt x="f241" y="f213"/>
                    <a:pt x="f239" y="f214"/>
                    <a:pt x="f514" y="f508"/>
                  </a:cubicBezTo>
                  <a:cubicBezTo>
                    <a:pt x="f514" y="f215"/>
                    <a:pt x="f238" y="f216"/>
                    <a:pt x="f238" y="f217"/>
                  </a:cubicBezTo>
                  <a:cubicBezTo>
                    <a:pt x="f591" y="f218"/>
                    <a:pt x="f591" y="f599"/>
                    <a:pt x="f238" y="f222"/>
                  </a:cubicBezTo>
                  <a:cubicBezTo>
                    <a:pt x="f238" y="f511"/>
                    <a:pt x="f239" y="f223"/>
                    <a:pt x="f239" y="f224"/>
                  </a:cubicBezTo>
                  <a:cubicBezTo>
                    <a:pt x="f240" y="f597"/>
                    <a:pt x="f240" y="f512"/>
                    <a:pt x="f240" y="f226"/>
                  </a:cubicBezTo>
                  <a:cubicBezTo>
                    <a:pt x="f239" y="f227"/>
                    <a:pt x="f514" y="f227"/>
                    <a:pt x="f238" y="f600"/>
                  </a:cubicBezTo>
                  <a:cubicBezTo>
                    <a:pt x="f591" y="f600"/>
                    <a:pt x="f592" y="f596"/>
                    <a:pt x="f592" y="f601"/>
                  </a:cubicBezTo>
                  <a:cubicBezTo>
                    <a:pt x="f591" y="f230"/>
                    <a:pt x="f514" y="f231"/>
                    <a:pt x="f514" y="f231"/>
                  </a:cubicBezTo>
                  <a:cubicBezTo>
                    <a:pt x="f239" y="f595"/>
                    <a:pt x="f239" y="f232"/>
                    <a:pt x="f239" y="f594"/>
                  </a:cubicBezTo>
                  <a:cubicBezTo>
                    <a:pt x="f239" y="f233"/>
                    <a:pt x="f514" y="f602"/>
                    <a:pt x="f238" y="f235"/>
                  </a:cubicBezTo>
                  <a:cubicBezTo>
                    <a:pt x="f238" y="f593"/>
                    <a:pt x="f514" y="f592"/>
                    <a:pt x="f238" y="f591"/>
                  </a:cubicBezTo>
                  <a:cubicBezTo>
                    <a:pt x="f238" y="f591"/>
                    <a:pt x="f592" y="f238"/>
                    <a:pt x="f237" y="f238"/>
                  </a:cubicBezTo>
                  <a:cubicBezTo>
                    <a:pt x="f236" y="f238"/>
                    <a:pt x="f235" y="f591"/>
                    <a:pt x="f602" y="f238"/>
                  </a:cubicBezTo>
                  <a:cubicBezTo>
                    <a:pt x="f234" y="f238"/>
                    <a:pt x="f594" y="f240"/>
                    <a:pt x="f233" y="f515"/>
                  </a:cubicBezTo>
                  <a:cubicBezTo>
                    <a:pt x="f233" y="f515"/>
                    <a:pt x="f234" y="f241"/>
                    <a:pt x="f234" y="f243"/>
                  </a:cubicBezTo>
                  <a:cubicBezTo>
                    <a:pt x="f602" y="f243"/>
                    <a:pt x="f235" y="f516"/>
                    <a:pt x="f593" y="f516"/>
                  </a:cubicBezTo>
                  <a:cubicBezTo>
                    <a:pt x="f236" y="f590"/>
                    <a:pt x="f592" y="f590"/>
                    <a:pt x="f591" y="f245"/>
                  </a:cubicBezTo>
                  <a:cubicBezTo>
                    <a:pt x="f238" y="f246"/>
                    <a:pt x="f238" y="f585"/>
                    <a:pt x="f591" y="f248"/>
                  </a:cubicBezTo>
                  <a:cubicBezTo>
                    <a:pt x="f591" y="f517"/>
                    <a:pt x="f592" y="f249"/>
                    <a:pt x="f592" y="f250"/>
                  </a:cubicBezTo>
                  <a:cubicBezTo>
                    <a:pt x="f237" y="f251"/>
                    <a:pt x="f235" y="f584"/>
                    <a:pt x="f602" y="f253"/>
                  </a:cubicBezTo>
                  <a:cubicBezTo>
                    <a:pt x="f234" y="f583"/>
                    <a:pt x="f233" y="f255"/>
                    <a:pt x="f594" y="f256"/>
                  </a:cubicBezTo>
                  <a:cubicBezTo>
                    <a:pt x="f594" y="f257"/>
                    <a:pt x="f233" y="f258"/>
                    <a:pt x="f233" y="f260"/>
                  </a:cubicBezTo>
                  <a:cubicBezTo>
                    <a:pt x="f594" y="f581"/>
                    <a:pt x="f594" y="f263"/>
                    <a:pt x="f232" y="f580"/>
                  </a:cubicBezTo>
                  <a:cubicBezTo>
                    <a:pt x="f232" y="f264"/>
                    <a:pt x="f513" y="f520"/>
                    <a:pt x="f595" y="f520"/>
                  </a:cubicBezTo>
                  <a:cubicBezTo>
                    <a:pt x="f231" y="f266"/>
                    <a:pt x="f230" y="f521"/>
                    <a:pt x="f230" y="f521"/>
                  </a:cubicBezTo>
                  <a:cubicBezTo>
                    <a:pt x="f601" y="f578"/>
                    <a:pt x="f228" y="f267"/>
                    <a:pt x="f228" y="f268"/>
                  </a:cubicBezTo>
                  <a:cubicBezTo>
                    <a:pt x="f600" y="f269"/>
                    <a:pt x="f600" y="f576"/>
                    <a:pt x="f600" y="f270"/>
                  </a:cubicBezTo>
                  <a:cubicBezTo>
                    <a:pt x="f227" y="f271"/>
                    <a:pt x="f226" y="f588"/>
                    <a:pt x="f226" y="f272"/>
                  </a:cubicBezTo>
                  <a:cubicBezTo>
                    <a:pt x="f512" y="f575"/>
                    <a:pt x="f603" y="f273"/>
                    <a:pt x="f225" y="f522"/>
                  </a:cubicBezTo>
                  <a:cubicBezTo>
                    <a:pt x="f597" y="f274"/>
                    <a:pt x="f597" y="f523"/>
                    <a:pt x="f224" y="f523"/>
                  </a:cubicBezTo>
                  <a:cubicBezTo>
                    <a:pt x="f223" y="f276"/>
                    <a:pt x="f220" y="f523"/>
                    <a:pt x="f599" y="f523"/>
                  </a:cubicBezTo>
                  <a:cubicBezTo>
                    <a:pt x="f219" y="f276"/>
                    <a:pt x="f510" y="f277"/>
                    <a:pt x="f218" y="f277"/>
                  </a:cubicBezTo>
                  <a:cubicBezTo>
                    <a:pt x="f218" y="f278"/>
                    <a:pt x="f218" y="f587"/>
                    <a:pt x="f218" y="f587"/>
                  </a:cubicBezTo>
                  <a:cubicBezTo>
                    <a:pt x="f218" y="f572"/>
                    <a:pt x="f217" y="f571"/>
                    <a:pt x="f216" y="f280"/>
                  </a:cubicBezTo>
                  <a:cubicBezTo>
                    <a:pt x="f216" y="f281"/>
                    <a:pt x="f598" y="f282"/>
                    <a:pt x="f598" y="f283"/>
                  </a:cubicBezTo>
                  <a:cubicBezTo>
                    <a:pt x="f598" y="f284"/>
                    <a:pt x="f218" y="f284"/>
                    <a:pt x="f510" y="f285"/>
                  </a:cubicBezTo>
                  <a:cubicBezTo>
                    <a:pt x="f219" y="f569"/>
                    <a:pt x="f220" y="f288"/>
                    <a:pt x="f222" y="f289"/>
                  </a:cubicBezTo>
                  <a:cubicBezTo>
                    <a:pt x="f511" y="f290"/>
                    <a:pt x="f223" y="f293"/>
                    <a:pt x="f224" y="f295"/>
                  </a:cubicBezTo>
                  <a:cubicBezTo>
                    <a:pt x="f224" y="f524"/>
                    <a:pt x="f224" y="f299"/>
                    <a:pt x="f224" y="f579"/>
                  </a:cubicBezTo>
                  <a:cubicBezTo>
                    <a:pt x="f224" y="f567"/>
                    <a:pt x="f511" y="f526"/>
                    <a:pt x="f511" y="f527"/>
                  </a:cubicBezTo>
                  <a:cubicBezTo>
                    <a:pt x="f511" y="f303"/>
                    <a:pt x="f224" y="f528"/>
                    <a:pt x="f224" y="f304"/>
                  </a:cubicBezTo>
                  <a:cubicBezTo>
                    <a:pt x="f224" y="f529"/>
                    <a:pt x="f224" y="f307"/>
                    <a:pt x="f224" y="f530"/>
                  </a:cubicBezTo>
                  <a:cubicBezTo>
                    <a:pt x="f597" y="f531"/>
                    <a:pt x="f225" y="f9"/>
                    <a:pt x="f603" y="f9"/>
                  </a:cubicBezTo>
                  <a:cubicBezTo>
                    <a:pt x="f512" y="f9"/>
                    <a:pt x="f227" y="f9"/>
                    <a:pt x="f227" y="f531"/>
                  </a:cubicBezTo>
                  <a:cubicBezTo>
                    <a:pt x="f600" y="f531"/>
                    <a:pt x="f600" y="f307"/>
                    <a:pt x="f600" y="f563"/>
                  </a:cubicBezTo>
                  <a:cubicBezTo>
                    <a:pt x="f600" y="f563"/>
                    <a:pt x="f228" y="f529"/>
                    <a:pt x="f228" y="f529"/>
                  </a:cubicBezTo>
                  <a:cubicBezTo>
                    <a:pt x="f596" y="f529"/>
                    <a:pt x="f601" y="f529"/>
                    <a:pt x="f601" y="f529"/>
                  </a:cubicBezTo>
                  <a:cubicBezTo>
                    <a:pt x="f230" y="f304"/>
                    <a:pt x="f601" y="f528"/>
                    <a:pt x="f601" y="f528"/>
                  </a:cubicBezTo>
                  <a:cubicBezTo>
                    <a:pt x="f230" y="f565"/>
                    <a:pt x="f230" y="f527"/>
                    <a:pt x="f230" y="f301"/>
                  </a:cubicBezTo>
                  <a:cubicBezTo>
                    <a:pt x="f601" y="f526"/>
                    <a:pt x="f229" y="f300"/>
                    <a:pt x="f229" y="f567"/>
                  </a:cubicBezTo>
                  <a:cubicBezTo>
                    <a:pt x="f596" y="f567"/>
                    <a:pt x="f228" y="f579"/>
                    <a:pt x="f228" y="f525"/>
                  </a:cubicBezTo>
                  <a:cubicBezTo>
                    <a:pt x="f600" y="f525"/>
                    <a:pt x="f227" y="f298"/>
                    <a:pt x="f226" y="f296"/>
                  </a:cubicBezTo>
                  <a:cubicBezTo>
                    <a:pt x="f226" y="f524"/>
                    <a:pt x="f512" y="f294"/>
                    <a:pt x="f512" y="f293"/>
                  </a:cubicBezTo>
                  <a:cubicBezTo>
                    <a:pt x="f603" y="f586"/>
                    <a:pt x="f512" y="f291"/>
                    <a:pt x="f512" y="f290"/>
                  </a:cubicBezTo>
                  <a:cubicBezTo>
                    <a:pt x="f512" y="f568"/>
                    <a:pt x="f512" y="f288"/>
                    <a:pt x="f226" y="f288"/>
                  </a:cubicBezTo>
                  <a:cubicBezTo>
                    <a:pt x="f226" y="f288"/>
                    <a:pt x="f227" y="f289"/>
                    <a:pt x="f600" y="f568"/>
                  </a:cubicBezTo>
                  <a:cubicBezTo>
                    <a:pt x="f600" y="f290"/>
                    <a:pt x="f227" y="f292"/>
                    <a:pt x="f600" y="f586"/>
                  </a:cubicBezTo>
                  <a:cubicBezTo>
                    <a:pt x="f600" y="f293"/>
                    <a:pt x="f228" y="f295"/>
                    <a:pt x="f596" y="f524"/>
                  </a:cubicBezTo>
                  <a:cubicBezTo>
                    <a:pt x="f229" y="f296"/>
                    <a:pt x="f601" y="f525"/>
                    <a:pt x="f230" y="f525"/>
                  </a:cubicBezTo>
                  <a:cubicBezTo>
                    <a:pt x="f231" y="f579"/>
                    <a:pt x="f513" y="f567"/>
                    <a:pt x="f232" y="f300"/>
                  </a:cubicBezTo>
                  <a:cubicBezTo>
                    <a:pt x="f232" y="f300"/>
                    <a:pt x="f594" y="f301"/>
                    <a:pt x="f594" y="f527"/>
                  </a:cubicBezTo>
                  <a:cubicBezTo>
                    <a:pt x="f594" y="f303"/>
                    <a:pt x="f594" y="f528"/>
                    <a:pt x="f594" y="f528"/>
                  </a:cubicBezTo>
                  <a:cubicBezTo>
                    <a:pt x="f233" y="f529"/>
                    <a:pt x="f234" y="f563"/>
                    <a:pt x="f234" y="f307"/>
                  </a:cubicBezTo>
                  <a:cubicBezTo>
                    <a:pt x="f233" y="f530"/>
                    <a:pt x="f594" y="f9"/>
                    <a:pt x="f594" y="f9"/>
                  </a:cubicBezTo>
                  <a:cubicBezTo>
                    <a:pt x="f232" y="f309"/>
                    <a:pt x="f232" y="f310"/>
                    <a:pt x="f232" y="f329"/>
                  </a:cubicBezTo>
                  <a:cubicBezTo>
                    <a:pt x="f513" y="f324"/>
                    <a:pt x="f595" y="f312"/>
                    <a:pt x="f231" y="f312"/>
                  </a:cubicBezTo>
                  <a:cubicBezTo>
                    <a:pt x="f230" y="f312"/>
                    <a:pt x="f229" y="f324"/>
                    <a:pt x="f596" y="f324"/>
                  </a:cubicBezTo>
                  <a:cubicBezTo>
                    <a:pt x="f228" y="f324"/>
                    <a:pt x="f227" y="f312"/>
                    <a:pt x="f226" y="f312"/>
                  </a:cubicBezTo>
                  <a:cubicBezTo>
                    <a:pt x="f512" y="f324"/>
                    <a:pt x="f225" y="f329"/>
                    <a:pt x="f597" y="f310"/>
                  </a:cubicBezTo>
                  <a:cubicBezTo>
                    <a:pt x="f597" y="f310"/>
                    <a:pt x="f223" y="f310"/>
                    <a:pt x="f223" y="f310"/>
                  </a:cubicBezTo>
                  <a:cubicBezTo>
                    <a:pt x="f223" y="f310"/>
                    <a:pt x="f220" y="f312"/>
                    <a:pt x="f220" y="f314"/>
                  </a:cubicBezTo>
                  <a:cubicBezTo>
                    <a:pt x="f599" y="f316"/>
                    <a:pt x="f219" y="f317"/>
                    <a:pt x="f599" y="f532"/>
                  </a:cubicBezTo>
                  <a:cubicBezTo>
                    <a:pt x="f599" y="f566"/>
                    <a:pt x="f222" y="f564"/>
                    <a:pt x="f511" y="f344"/>
                  </a:cubicBezTo>
                  <a:cubicBezTo>
                    <a:pt x="f223" y="f534"/>
                    <a:pt x="f603" y="f534"/>
                    <a:pt x="f512" y="f348"/>
                  </a:cubicBezTo>
                  <a:cubicBezTo>
                    <a:pt x="f226" y="f535"/>
                    <a:pt x="f600" y="f536"/>
                    <a:pt x="f228" y="f537"/>
                  </a:cubicBezTo>
                  <a:cubicBezTo>
                    <a:pt x="f228" y="f351"/>
                    <a:pt x="f229" y="f560"/>
                    <a:pt x="f229" y="f353"/>
                  </a:cubicBezTo>
                  <a:cubicBezTo>
                    <a:pt x="f229" y="f561"/>
                    <a:pt x="f601" y="f357"/>
                    <a:pt x="f601" y="f360"/>
                  </a:cubicBezTo>
                  <a:cubicBezTo>
                    <a:pt x="f229" y="f360"/>
                    <a:pt x="f596" y="f559"/>
                    <a:pt x="f596" y="f559"/>
                  </a:cubicBezTo>
                  <a:cubicBezTo>
                    <a:pt x="f596" y="f539"/>
                    <a:pt x="f596" y="f363"/>
                    <a:pt x="f229" y="f540"/>
                  </a:cubicBezTo>
                  <a:cubicBezTo>
                    <a:pt x="f229" y="f540"/>
                    <a:pt x="f601" y="f363"/>
                    <a:pt x="f230" y="f363"/>
                  </a:cubicBezTo>
                  <a:cubicBezTo>
                    <a:pt x="f231" y="f362"/>
                    <a:pt x="f513" y="f362"/>
                    <a:pt x="f513" y="f539"/>
                  </a:cubicBezTo>
                  <a:cubicBezTo>
                    <a:pt x="f232" y="f539"/>
                    <a:pt x="f232" y="f604"/>
                    <a:pt x="f232" y="f360"/>
                  </a:cubicBezTo>
                  <a:cubicBezTo>
                    <a:pt x="f232" y="f359"/>
                    <a:pt x="f232" y="f357"/>
                    <a:pt x="f232" y="f538"/>
                  </a:cubicBezTo>
                  <a:cubicBezTo>
                    <a:pt x="f232" y="f561"/>
                    <a:pt x="f232" y="f353"/>
                    <a:pt x="f232" y="f353"/>
                  </a:cubicBezTo>
                  <a:cubicBezTo>
                    <a:pt x="f232" y="f560"/>
                    <a:pt x="f233" y="f560"/>
                    <a:pt x="f233" y="f351"/>
                  </a:cubicBezTo>
                  <a:cubicBezTo>
                    <a:pt x="f233" y="f537"/>
                    <a:pt x="f232" y="f536"/>
                    <a:pt x="f232" y="f350"/>
                  </a:cubicBezTo>
                  <a:cubicBezTo>
                    <a:pt x="f513" y="f535"/>
                    <a:pt x="f231" y="f348"/>
                    <a:pt x="f231" y="f346"/>
                  </a:cubicBezTo>
                  <a:cubicBezTo>
                    <a:pt x="f230" y="f346"/>
                    <a:pt x="f601" y="f534"/>
                    <a:pt x="f229" y="f562"/>
                  </a:cubicBezTo>
                  <a:cubicBezTo>
                    <a:pt x="f229" y="f344"/>
                    <a:pt x="f596" y="f342"/>
                    <a:pt x="f596" y="f341"/>
                  </a:cubicBezTo>
                  <a:cubicBezTo>
                    <a:pt x="f596" y="f566"/>
                    <a:pt x="f601" y="f532"/>
                    <a:pt x="f601" y="f532"/>
                  </a:cubicBezTo>
                  <a:cubicBezTo>
                    <a:pt x="f230" y="f339"/>
                    <a:pt x="f231" y="f317"/>
                    <a:pt x="f595" y="f339"/>
                  </a:cubicBezTo>
                  <a:cubicBezTo>
                    <a:pt x="f513" y="f339"/>
                    <a:pt x="f594" y="f532"/>
                    <a:pt x="f233" y="f532"/>
                  </a:cubicBezTo>
                  <a:cubicBezTo>
                    <a:pt x="f233" y="f566"/>
                    <a:pt x="f233" y="f342"/>
                    <a:pt x="f234" y="f342"/>
                  </a:cubicBezTo>
                  <a:cubicBezTo>
                    <a:pt x="f602" y="f564"/>
                    <a:pt x="f593" y="f341"/>
                    <a:pt x="f236" y="f341"/>
                  </a:cubicBezTo>
                  <a:cubicBezTo>
                    <a:pt x="f237" y="f566"/>
                    <a:pt x="f237" y="f339"/>
                    <a:pt x="f592" y="f317"/>
                  </a:cubicBezTo>
                  <a:cubicBezTo>
                    <a:pt x="f591" y="f317"/>
                    <a:pt x="f514" y="f339"/>
                    <a:pt x="f239" y="f339"/>
                  </a:cubicBezTo>
                  <a:cubicBezTo>
                    <a:pt x="f240" y="f317"/>
                    <a:pt x="f515" y="f314"/>
                    <a:pt x="f240" y="f312"/>
                  </a:cubicBezTo>
                  <a:cubicBezTo>
                    <a:pt x="f240" y="f324"/>
                    <a:pt x="f514" y="f329"/>
                    <a:pt x="f514" y="f329"/>
                  </a:cubicBezTo>
                  <a:cubicBezTo>
                    <a:pt x="f238" y="f310"/>
                    <a:pt x="f591" y="f333"/>
                    <a:pt x="f592" y="f333"/>
                  </a:cubicBezTo>
                  <a:cubicBezTo>
                    <a:pt x="f592" y="f309"/>
                    <a:pt x="f592" y="f530"/>
                    <a:pt x="f592" y="f307"/>
                  </a:cubicBezTo>
                  <a:cubicBezTo>
                    <a:pt x="f237" y="f306"/>
                    <a:pt x="f236" y="f528"/>
                    <a:pt x="f236" y="f303"/>
                  </a:cubicBezTo>
                  <a:cubicBezTo>
                    <a:pt x="f236" y="f527"/>
                    <a:pt x="f236" y="f526"/>
                    <a:pt x="f236" y="f300"/>
                  </a:cubicBezTo>
                  <a:cubicBezTo>
                    <a:pt x="f237" y="f579"/>
                    <a:pt x="f237" y="f299"/>
                    <a:pt x="f237" y="f298"/>
                  </a:cubicBezTo>
                  <a:cubicBezTo>
                    <a:pt x="f592" y="f296"/>
                    <a:pt x="f592" y="f295"/>
                    <a:pt x="f592" y="f294"/>
                  </a:cubicBezTo>
                  <a:cubicBezTo>
                    <a:pt x="f592" y="f293"/>
                    <a:pt x="f591" y="f292"/>
                    <a:pt x="f592" y="f291"/>
                  </a:cubicBezTo>
                  <a:cubicBezTo>
                    <a:pt x="f592" y="f291"/>
                    <a:pt x="f236" y="f290"/>
                    <a:pt x="f236" y="f290"/>
                  </a:cubicBezTo>
                  <a:cubicBezTo>
                    <a:pt x="f593" y="f290"/>
                    <a:pt x="f235" y="f291"/>
                    <a:pt x="f235" y="f291"/>
                  </a:cubicBezTo>
                  <a:cubicBezTo>
                    <a:pt x="f602" y="f292"/>
                    <a:pt x="f602" y="f293"/>
                    <a:pt x="f602" y="f294"/>
                  </a:cubicBezTo>
                  <a:cubicBezTo>
                    <a:pt x="f602" y="f294"/>
                    <a:pt x="f602" y="f295"/>
                    <a:pt x="f602" y="f524"/>
                  </a:cubicBezTo>
                  <a:cubicBezTo>
                    <a:pt x="f602" y="f524"/>
                    <a:pt x="f602" y="f296"/>
                    <a:pt x="f234" y="f296"/>
                  </a:cubicBezTo>
                  <a:cubicBezTo>
                    <a:pt x="f233" y="f298"/>
                    <a:pt x="f594" y="f296"/>
                    <a:pt x="f232" y="f524"/>
                  </a:cubicBezTo>
                  <a:cubicBezTo>
                    <a:pt x="f513" y="f524"/>
                    <a:pt x="f595" y="f295"/>
                    <a:pt x="f595" y="f295"/>
                  </a:cubicBezTo>
                  <a:cubicBezTo>
                    <a:pt x="f595" y="f294"/>
                    <a:pt x="f595" y="f586"/>
                    <a:pt x="f595" y="f292"/>
                  </a:cubicBezTo>
                  <a:cubicBezTo>
                    <a:pt x="f595" y="f291"/>
                    <a:pt x="f231" y="f568"/>
                    <a:pt x="f231" y="f568"/>
                  </a:cubicBezTo>
                  <a:cubicBezTo>
                    <a:pt x="f230" y="f289"/>
                    <a:pt x="f601" y="f287"/>
                    <a:pt x="f601" y="f287"/>
                  </a:cubicBezTo>
                  <a:cubicBezTo>
                    <a:pt x="f229" y="f605"/>
                    <a:pt x="f596" y="f605"/>
                    <a:pt x="f228" y="f605"/>
                  </a:cubicBezTo>
                  <a:cubicBezTo>
                    <a:pt x="f228" y="f569"/>
                    <a:pt x="f600" y="f286"/>
                    <a:pt x="f600" y="f285"/>
                  </a:cubicBezTo>
                  <a:cubicBezTo>
                    <a:pt x="f227" y="f284"/>
                    <a:pt x="f227" y="f282"/>
                    <a:pt x="f227" y="f570"/>
                  </a:cubicBezTo>
                  <a:cubicBezTo>
                    <a:pt x="f227" y="f3"/>
                    <a:pt x="f226" y="f571"/>
                    <a:pt x="f226" y="f279"/>
                  </a:cubicBezTo>
                  <a:cubicBezTo>
                    <a:pt x="f226" y="f572"/>
                    <a:pt x="f226" y="f573"/>
                    <a:pt x="f227" y="f278"/>
                  </a:cubicBezTo>
                  <a:cubicBezTo>
                    <a:pt x="f227" y="f278"/>
                    <a:pt x="f600" y="f276"/>
                    <a:pt x="f228" y="f276"/>
                  </a:cubicBezTo>
                  <a:cubicBezTo>
                    <a:pt x="f228" y="f523"/>
                    <a:pt x="f229" y="f275"/>
                    <a:pt x="f229" y="f274"/>
                  </a:cubicBezTo>
                  <a:cubicBezTo>
                    <a:pt x="f601" y="f274"/>
                    <a:pt x="f601" y="f273"/>
                    <a:pt x="f230" y="f273"/>
                  </a:cubicBezTo>
                  <a:cubicBezTo>
                    <a:pt x="f230" y="f273"/>
                    <a:pt x="f231" y="f574"/>
                    <a:pt x="f231" y="f574"/>
                  </a:cubicBezTo>
                  <a:cubicBezTo>
                    <a:pt x="f595" y="f574"/>
                    <a:pt x="f232" y="f273"/>
                    <a:pt x="f232" y="f522"/>
                  </a:cubicBezTo>
                  <a:cubicBezTo>
                    <a:pt x="f594" y="f274"/>
                    <a:pt x="f233" y="f523"/>
                    <a:pt x="f234" y="f276"/>
                  </a:cubicBezTo>
                  <a:cubicBezTo>
                    <a:pt x="f234" y="f277"/>
                    <a:pt x="f594" y="f587"/>
                    <a:pt x="f594" y="f572"/>
                  </a:cubicBezTo>
                  <a:cubicBezTo>
                    <a:pt x="f594" y="f279"/>
                    <a:pt x="f233" y="f279"/>
                    <a:pt x="f233" y="f571"/>
                  </a:cubicBezTo>
                  <a:cubicBezTo>
                    <a:pt x="f234" y="f280"/>
                    <a:pt x="f233" y="f3"/>
                    <a:pt x="f233" y="f3"/>
                  </a:cubicBezTo>
                  <a:cubicBezTo>
                    <a:pt x="f234" y="f570"/>
                    <a:pt x="f602" y="f282"/>
                    <a:pt x="f235" y="f282"/>
                  </a:cubicBezTo>
                  <a:cubicBezTo>
                    <a:pt x="f593" y="f282"/>
                    <a:pt x="f236" y="f570"/>
                    <a:pt x="f237" y="f570"/>
                  </a:cubicBezTo>
                  <a:cubicBezTo>
                    <a:pt x="f237" y="f570"/>
                    <a:pt x="f592" y="f281"/>
                    <a:pt x="f591" y="f3"/>
                  </a:cubicBezTo>
                  <a:cubicBezTo>
                    <a:pt x="f238" y="f3"/>
                    <a:pt x="f514" y="f570"/>
                    <a:pt x="f514" y="f282"/>
                  </a:cubicBezTo>
                  <a:cubicBezTo>
                    <a:pt x="f514" y="f282"/>
                    <a:pt x="f238" y="f283"/>
                    <a:pt x="f238" y="f284"/>
                  </a:cubicBezTo>
                  <a:cubicBezTo>
                    <a:pt x="f238" y="f285"/>
                    <a:pt x="f238" y="f286"/>
                    <a:pt x="f238" y="f286"/>
                  </a:cubicBezTo>
                  <a:cubicBezTo>
                    <a:pt x="f514" y="f569"/>
                    <a:pt x="f240" y="f605"/>
                    <a:pt x="f515" y="f287"/>
                  </a:cubicBezTo>
                  <a:cubicBezTo>
                    <a:pt x="f515" y="f288"/>
                    <a:pt x="f241" y="f568"/>
                    <a:pt x="f241" y="f290"/>
                  </a:cubicBezTo>
                  <a:cubicBezTo>
                    <a:pt x="f241" y="f290"/>
                    <a:pt x="f240" y="f292"/>
                    <a:pt x="f240" y="f586"/>
                  </a:cubicBezTo>
                  <a:cubicBezTo>
                    <a:pt x="f240" y="f586"/>
                    <a:pt x="f515" y="f294"/>
                    <a:pt x="f515" y="f294"/>
                  </a:cubicBezTo>
                  <a:cubicBezTo>
                    <a:pt x="f515" y="f295"/>
                    <a:pt x="f515" y="f296"/>
                    <a:pt x="f515" y="f296"/>
                  </a:cubicBezTo>
                  <a:cubicBezTo>
                    <a:pt x="f240" y="f298"/>
                    <a:pt x="f239" y="f299"/>
                    <a:pt x="f514" y="f525"/>
                  </a:cubicBezTo>
                  <a:cubicBezTo>
                    <a:pt x="f514" y="f579"/>
                    <a:pt x="f514" y="f300"/>
                    <a:pt x="f514" y="f301"/>
                  </a:cubicBezTo>
                  <a:cubicBezTo>
                    <a:pt x="f514" y="f527"/>
                    <a:pt x="f239" y="f565"/>
                    <a:pt x="f239" y="f528"/>
                  </a:cubicBezTo>
                  <a:cubicBezTo>
                    <a:pt x="f240" y="f528"/>
                    <a:pt x="f240" y="f529"/>
                    <a:pt x="f240" y="f306"/>
                  </a:cubicBezTo>
                  <a:cubicBezTo>
                    <a:pt x="f515" y="f306"/>
                    <a:pt x="f244" y="f529"/>
                    <a:pt x="f516" y="f306"/>
                  </a:cubicBezTo>
                  <a:cubicBezTo>
                    <a:pt x="f516" y="f306"/>
                    <a:pt x="f516" y="f307"/>
                    <a:pt x="f590" y="f307"/>
                  </a:cubicBezTo>
                  <a:cubicBezTo>
                    <a:pt x="f590" y="f530"/>
                    <a:pt x="f245" y="f9"/>
                    <a:pt x="f246" y="f9"/>
                  </a:cubicBezTo>
                  <a:cubicBezTo>
                    <a:pt x="f246" y="f309"/>
                    <a:pt x="f247" y="f310"/>
                    <a:pt x="f247" y="f310"/>
                  </a:cubicBezTo>
                  <a:cubicBezTo>
                    <a:pt x="f585" y="f329"/>
                    <a:pt x="f517" y="f312"/>
                    <a:pt x="f517" y="f314"/>
                  </a:cubicBezTo>
                  <a:cubicBezTo>
                    <a:pt x="f249" y="f316"/>
                    <a:pt x="f250" y="f339"/>
                    <a:pt x="f249" y="f532"/>
                  </a:cubicBezTo>
                  <a:cubicBezTo>
                    <a:pt x="f249" y="f341"/>
                    <a:pt x="f585" y="f342"/>
                    <a:pt x="f589" y="f344"/>
                  </a:cubicBezTo>
                  <a:cubicBezTo>
                    <a:pt x="f246" y="f562"/>
                    <a:pt x="f590" y="f346"/>
                    <a:pt x="f516" y="f348"/>
                  </a:cubicBezTo>
                  <a:cubicBezTo>
                    <a:pt x="f244" y="f535"/>
                    <a:pt x="f515" y="f536"/>
                    <a:pt x="f239" y="f351"/>
                  </a:cubicBezTo>
                  <a:cubicBezTo>
                    <a:pt x="f514" y="f351"/>
                    <a:pt x="f238" y="f560"/>
                    <a:pt x="f591" y="f353"/>
                  </a:cubicBezTo>
                  <a:cubicBezTo>
                    <a:pt x="f591" y="f355"/>
                    <a:pt x="f237" y="f561"/>
                    <a:pt x="f237" y="f538"/>
                  </a:cubicBezTo>
                  <a:cubicBezTo>
                    <a:pt x="f237" y="f357"/>
                    <a:pt x="f236" y="f360"/>
                    <a:pt x="f236" y="f604"/>
                  </a:cubicBezTo>
                  <a:cubicBezTo>
                    <a:pt x="f236" y="f559"/>
                    <a:pt x="f236" y="f362"/>
                    <a:pt x="f236" y="f363"/>
                  </a:cubicBezTo>
                  <a:cubicBezTo>
                    <a:pt x="f236" y="f540"/>
                    <a:pt x="f236" y="f541"/>
                    <a:pt x="f236" y="f558"/>
                  </a:cubicBezTo>
                  <a:cubicBezTo>
                    <a:pt x="f593" y="f558"/>
                    <a:pt x="f235" y="f365"/>
                    <a:pt x="f235" y="f542"/>
                  </a:cubicBezTo>
                  <a:cubicBezTo>
                    <a:pt x="f602" y="f366"/>
                    <a:pt x="f602" y="f367"/>
                    <a:pt x="f602" y="f557"/>
                  </a:cubicBezTo>
                  <a:cubicBezTo>
                    <a:pt x="f235" y="f557"/>
                    <a:pt x="f593" y="f557"/>
                    <a:pt x="f236" y="f557"/>
                  </a:cubicBezTo>
                  <a:cubicBezTo>
                    <a:pt x="f236" y="f367"/>
                    <a:pt x="f237" y="f366"/>
                    <a:pt x="f237" y="f366"/>
                  </a:cubicBezTo>
                  <a:cubicBezTo>
                    <a:pt x="f592" y="f366"/>
                    <a:pt x="f591" y="f366"/>
                    <a:pt x="f238" y="f366"/>
                  </a:cubicBezTo>
                  <a:cubicBezTo>
                    <a:pt x="f238" y="f366"/>
                    <a:pt x="f238" y="f557"/>
                    <a:pt x="f238" y="f543"/>
                  </a:cubicBezTo>
                  <a:cubicBezTo>
                    <a:pt x="f591" y="f368"/>
                    <a:pt x="f592" y="f369"/>
                    <a:pt x="f237" y="f544"/>
                  </a:cubicBezTo>
                  <a:cubicBezTo>
                    <a:pt x="f237" y="f544"/>
                    <a:pt x="f236" y="f370"/>
                    <a:pt x="f593" y="f370"/>
                  </a:cubicBezTo>
                  <a:cubicBezTo>
                    <a:pt x="f235" y="f370"/>
                    <a:pt x="f234" y="f370"/>
                    <a:pt x="f233" y="f370"/>
                  </a:cubicBezTo>
                  <a:cubicBezTo>
                    <a:pt x="f594" y="f370"/>
                    <a:pt x="f513" y="f370"/>
                    <a:pt x="f595" y="f370"/>
                  </a:cubicBezTo>
                  <a:cubicBezTo>
                    <a:pt x="f231" y="f370"/>
                    <a:pt x="f230" y="f544"/>
                    <a:pt x="f230" y="f544"/>
                  </a:cubicBezTo>
                  <a:cubicBezTo>
                    <a:pt x="f601" y="f369"/>
                    <a:pt x="f229" y="f368"/>
                    <a:pt x="f596" y="f368"/>
                  </a:cubicBezTo>
                  <a:cubicBezTo>
                    <a:pt x="f596" y="f543"/>
                    <a:pt x="f228" y="f557"/>
                    <a:pt x="f228" y="f557"/>
                  </a:cubicBezTo>
                  <a:cubicBezTo>
                    <a:pt x="f600" y="f367"/>
                    <a:pt x="f600" y="f365"/>
                    <a:pt x="f600" y="f558"/>
                  </a:cubicBezTo>
                  <a:cubicBezTo>
                    <a:pt x="f227" y="f558"/>
                    <a:pt x="f226" y="f541"/>
                    <a:pt x="f512" y="f364"/>
                  </a:cubicBezTo>
                  <a:cubicBezTo>
                    <a:pt x="f512" y="f364"/>
                    <a:pt x="f597" y="f540"/>
                    <a:pt x="f597" y="f540"/>
                  </a:cubicBezTo>
                  <a:cubicBezTo>
                    <a:pt x="f223" y="f364"/>
                    <a:pt x="f223" y="f542"/>
                    <a:pt x="f223" y="f367"/>
                  </a:cubicBezTo>
                  <a:cubicBezTo>
                    <a:pt x="f223" y="f557"/>
                    <a:pt x="f223" y="f368"/>
                    <a:pt x="f223" y="f369"/>
                  </a:cubicBezTo>
                  <a:cubicBezTo>
                    <a:pt x="f223" y="f544"/>
                    <a:pt x="f223" y="f372"/>
                    <a:pt x="f223" y="f545"/>
                  </a:cubicBezTo>
                  <a:cubicBezTo>
                    <a:pt x="f224" y="f373"/>
                    <a:pt x="f225" y="f374"/>
                    <a:pt x="f225" y="f546"/>
                  </a:cubicBezTo>
                  <a:cubicBezTo>
                    <a:pt x="f225" y="f546"/>
                    <a:pt x="f597" y="f376"/>
                    <a:pt x="f597" y="f376"/>
                  </a:cubicBezTo>
                  <a:cubicBezTo>
                    <a:pt x="f224" y="f376"/>
                    <a:pt x="f511" y="f375"/>
                    <a:pt x="f222" y="f375"/>
                  </a:cubicBezTo>
                  <a:cubicBezTo>
                    <a:pt x="f220" y="f546"/>
                    <a:pt x="f220" y="f373"/>
                    <a:pt x="f220" y="f373"/>
                  </a:cubicBezTo>
                  <a:cubicBezTo>
                    <a:pt x="f599" y="f545"/>
                    <a:pt x="f218" y="f374"/>
                    <a:pt x="f217" y="f546"/>
                  </a:cubicBezTo>
                  <a:cubicBezTo>
                    <a:pt x="f217" y="f546"/>
                    <a:pt x="f598" y="f376"/>
                    <a:pt x="f598" y="f377"/>
                  </a:cubicBezTo>
                  <a:cubicBezTo>
                    <a:pt x="f598" y="f547"/>
                    <a:pt x="f216" y="f383"/>
                    <a:pt x="f217" y="f380"/>
                  </a:cubicBezTo>
                  <a:cubicBezTo>
                    <a:pt x="f217" y="f555"/>
                    <a:pt x="f219" y="f548"/>
                    <a:pt x="f599" y="f390"/>
                  </a:cubicBezTo>
                  <a:cubicBezTo>
                    <a:pt x="f220" y="f392"/>
                    <a:pt x="f220" y="f394"/>
                    <a:pt x="f220" y="f395"/>
                  </a:cubicBezTo>
                  <a:cubicBezTo>
                    <a:pt x="f220" y="f551"/>
                    <a:pt x="f599" y="f397"/>
                    <a:pt x="f219" y="f398"/>
                  </a:cubicBezTo>
                  <a:cubicBezTo>
                    <a:pt x="f219" y="f398"/>
                    <a:pt x="f218" y="f499"/>
                    <a:pt x="f218" y="f399"/>
                  </a:cubicBezTo>
                  <a:cubicBezTo>
                    <a:pt x="f217" y="f498"/>
                    <a:pt x="f217" y="f400"/>
                    <a:pt x="f217" y="f553"/>
                  </a:cubicBezTo>
                  <a:cubicBezTo>
                    <a:pt x="f218" y="f401"/>
                    <a:pt x="f510" y="f403"/>
                    <a:pt x="f219" y="f403"/>
                  </a:cubicBezTo>
                  <a:cubicBezTo>
                    <a:pt x="f219" y="f404"/>
                    <a:pt x="f220" y="f407"/>
                    <a:pt x="f511" y="f407"/>
                  </a:cubicBezTo>
                  <a:cubicBezTo>
                    <a:pt x="f223" y="f407"/>
                    <a:pt x="f597" y="f407"/>
                    <a:pt x="f225" y="f404"/>
                  </a:cubicBezTo>
                  <a:cubicBezTo>
                    <a:pt x="f603" y="f404"/>
                    <a:pt x="f512" y="f554"/>
                    <a:pt x="f226" y="f401"/>
                  </a:cubicBezTo>
                  <a:cubicBezTo>
                    <a:pt x="f227" y="f401"/>
                    <a:pt x="f227" y="f400"/>
                    <a:pt x="f227" y="f498"/>
                  </a:cubicBezTo>
                  <a:cubicBezTo>
                    <a:pt x="f227" y="f399"/>
                    <a:pt x="f227" y="f499"/>
                    <a:pt x="f227" y="f398"/>
                  </a:cubicBezTo>
                  <a:cubicBezTo>
                    <a:pt x="f227" y="f398"/>
                    <a:pt x="f600" y="f397"/>
                    <a:pt x="f600" y="f552"/>
                  </a:cubicBezTo>
                  <a:cubicBezTo>
                    <a:pt x="f228" y="f551"/>
                    <a:pt x="f227" y="f395"/>
                    <a:pt x="f600" y="f606"/>
                  </a:cubicBezTo>
                  <a:cubicBezTo>
                    <a:pt x="f600" y="f394"/>
                    <a:pt x="f596" y="f393"/>
                    <a:pt x="f229" y="f393"/>
                  </a:cubicBezTo>
                  <a:cubicBezTo>
                    <a:pt x="f601" y="f393"/>
                    <a:pt x="f230" y="f606"/>
                    <a:pt x="f230" y="f395"/>
                  </a:cubicBezTo>
                  <a:cubicBezTo>
                    <a:pt x="f231" y="f551"/>
                    <a:pt x="f231" y="f552"/>
                    <a:pt x="f231" y="f397"/>
                  </a:cubicBezTo>
                  <a:cubicBezTo>
                    <a:pt x="f595" y="f398"/>
                    <a:pt x="f595" y="f399"/>
                    <a:pt x="f595" y="f498"/>
                  </a:cubicBezTo>
                  <a:cubicBezTo>
                    <a:pt x="f595" y="f400"/>
                    <a:pt x="f232" y="f553"/>
                    <a:pt x="f232" y="f553"/>
                  </a:cubicBezTo>
                  <a:cubicBezTo>
                    <a:pt x="f232" y="f401"/>
                    <a:pt x="f233" y="f403"/>
                    <a:pt x="f233" y="f404"/>
                  </a:cubicBezTo>
                  <a:cubicBezTo>
                    <a:pt x="f594" y="f407"/>
                    <a:pt x="f513" y="f407"/>
                    <a:pt x="f595" y="f407"/>
                  </a:cubicBezTo>
                  <a:cubicBezTo>
                    <a:pt x="f231" y="f407"/>
                    <a:pt x="f601" y="f403"/>
                    <a:pt x="f229" y="f404"/>
                  </a:cubicBezTo>
                  <a:cubicBezTo>
                    <a:pt x="f229" y="f404"/>
                    <a:pt x="f596" y="f407"/>
                    <a:pt x="f596" y="f407"/>
                  </a:cubicBezTo>
                  <a:cubicBezTo>
                    <a:pt x="f596" y="f497"/>
                    <a:pt x="f600" y="f484"/>
                    <a:pt x="f600" y="f484"/>
                  </a:cubicBezTo>
                  <a:cubicBezTo>
                    <a:pt x="f600" y="f408"/>
                    <a:pt x="f600" y="f483"/>
                    <a:pt x="f600" y="f409"/>
                  </a:cubicBezTo>
                  <a:cubicBezTo>
                    <a:pt x="f600" y="f409"/>
                    <a:pt x="f228" y="f412"/>
                    <a:pt x="f596" y="f412"/>
                  </a:cubicBezTo>
                  <a:cubicBezTo>
                    <a:pt x="f229" y="f412"/>
                    <a:pt x="f601" y="f412"/>
                    <a:pt x="f230" y="f412"/>
                  </a:cubicBezTo>
                  <a:cubicBezTo>
                    <a:pt x="f230" y="f412"/>
                    <a:pt x="f595" y="f481"/>
                    <a:pt x="f595" y="f479"/>
                  </a:cubicBezTo>
                  <a:cubicBezTo>
                    <a:pt x="f595" y="f413"/>
                    <a:pt x="f230" y="f487"/>
                    <a:pt x="f230" y="f477"/>
                  </a:cubicBezTo>
                  <a:cubicBezTo>
                    <a:pt x="f230" y="f415"/>
                    <a:pt x="f230" y="f416"/>
                    <a:pt x="f230" y="f417"/>
                  </a:cubicBezTo>
                  <a:cubicBezTo>
                    <a:pt x="f230" y="f476"/>
                    <a:pt x="f230" y="f418"/>
                    <a:pt x="f231" y="f419"/>
                  </a:cubicBezTo>
                  <a:cubicBezTo>
                    <a:pt x="f231" y="f419"/>
                    <a:pt x="f595" y="f420"/>
                    <a:pt x="f513" y="f421"/>
                  </a:cubicBezTo>
                  <a:cubicBezTo>
                    <a:pt x="f513" y="f421"/>
                    <a:pt x="f232" y="f423"/>
                    <a:pt x="f594" y="f423"/>
                  </a:cubicBezTo>
                  <a:cubicBezTo>
                    <a:pt x="f594" y="f424"/>
                    <a:pt x="f233" y="f462"/>
                    <a:pt x="f594" y="f462"/>
                  </a:cubicBezTo>
                  <a:cubicBezTo>
                    <a:pt x="f594" y="f428"/>
                    <a:pt x="f513" y="f462"/>
                    <a:pt x="f595" y="f462"/>
                  </a:cubicBezTo>
                  <a:cubicBezTo>
                    <a:pt x="f231" y="f428"/>
                    <a:pt x="f230" y="f431"/>
                    <a:pt x="f230" y="f432"/>
                  </a:cubicBezTo>
                  <a:cubicBezTo>
                    <a:pt x="f230" y="f437"/>
                    <a:pt x="f230" y="f441"/>
                    <a:pt x="f231" y="f441"/>
                  </a:cubicBezTo>
                  <a:cubicBezTo>
                    <a:pt x="f595" y="f442"/>
                    <a:pt x="f232" y="f439"/>
                    <a:pt x="f233" y="f439"/>
                  </a:cubicBezTo>
                  <a:cubicBezTo>
                    <a:pt x="f233" y="f439"/>
                    <a:pt x="f234" y="f441"/>
                    <a:pt x="f602" y="f442"/>
                  </a:cubicBezTo>
                  <a:cubicBezTo>
                    <a:pt x="f602" y="f456"/>
                    <a:pt x="f234" y="f444"/>
                    <a:pt x="f234" y="f444"/>
                  </a:cubicBezTo>
                  <a:cubicBezTo>
                    <a:pt x="f233" y="f533"/>
                    <a:pt x="f232" y="f446"/>
                    <a:pt x="f232" y="f446"/>
                  </a:cubicBezTo>
                  <a:cubicBezTo>
                    <a:pt x="f513" y="f446"/>
                    <a:pt x="f231" y="f447"/>
                    <a:pt x="f231" y="f447"/>
                  </a:cubicBezTo>
                  <a:cubicBezTo>
                    <a:pt x="f230" y="f448"/>
                    <a:pt x="f230" y="f449"/>
                    <a:pt x="f601" y="f6"/>
                  </a:cubicBezTo>
                  <a:cubicBezTo>
                    <a:pt x="f601" y="f6"/>
                    <a:pt x="f596" y="f6"/>
                    <a:pt x="f596" y="f6"/>
                  </a:cubicBezTo>
                  <a:cubicBezTo>
                    <a:pt x="f67" y="f379"/>
                    <a:pt x="f67" y="f379"/>
                    <a:pt x="f67" y="f379"/>
                  </a:cubicBezTo>
                  <a:lnTo>
                    <a:pt x="f7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86.4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" name="Freeform 214">
              <a:extLst>
                <a:ext uri="{FF2B5EF4-FFF2-40B4-BE49-F238E27FC236}">
                  <a16:creationId xmlns:a16="http://schemas.microsoft.com/office/drawing/2014/main" id="{9FCA924D-EB0A-4A9C-6A35-AA86807DE837}"/>
                </a:ext>
              </a:extLst>
            </p:cNvPr>
            <p:cNvSpPr/>
            <p:nvPr/>
          </p:nvSpPr>
          <p:spPr>
            <a:xfrm>
              <a:off x="1991352" y="3438829"/>
              <a:ext cx="4581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7"/>
                <a:gd name="f8" fmla="val 2"/>
                <a:gd name="f9" fmla="val 1"/>
                <a:gd name="f10" fmla="val 3"/>
                <a:gd name="f11" fmla="val 5"/>
                <a:gd name="f12" fmla="val 6"/>
                <a:gd name="f13" fmla="+- 0 0 -90"/>
                <a:gd name="f14" fmla="*/ f3 1 4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"/>
                <a:gd name="f24" fmla="*/ f20 1 7"/>
                <a:gd name="f25" fmla="*/ 2 f21 1"/>
                <a:gd name="f26" fmla="*/ 0 f20 1"/>
                <a:gd name="f27" fmla="*/ 0 f21 1"/>
                <a:gd name="f28" fmla="*/ 3 f20 1"/>
                <a:gd name="f29" fmla="*/ 1 f21 1"/>
                <a:gd name="f30" fmla="*/ 4 f20 1"/>
                <a:gd name="f31" fmla="*/ 7 f20 1"/>
                <a:gd name="f32" fmla="*/ 3 f21 1"/>
                <a:gd name="f33" fmla="*/ 5 f20 1"/>
                <a:gd name="f34" fmla="*/ 4 f21 1"/>
                <a:gd name="f35" fmla="*/ 2 f20 1"/>
                <a:gd name="f36" fmla="+- f22 0 f1"/>
                <a:gd name="f37" fmla="*/ f25 1 4"/>
                <a:gd name="f38" fmla="*/ f26 1 7"/>
                <a:gd name="f39" fmla="*/ f27 1 4"/>
                <a:gd name="f40" fmla="*/ f28 1 7"/>
                <a:gd name="f41" fmla="*/ f29 1 4"/>
                <a:gd name="f42" fmla="*/ f30 1 7"/>
                <a:gd name="f43" fmla="*/ f31 1 7"/>
                <a:gd name="f44" fmla="*/ f32 1 4"/>
                <a:gd name="f45" fmla="*/ f33 1 7"/>
                <a:gd name="f46" fmla="*/ f34 1 4"/>
                <a:gd name="f47" fmla="*/ f35 1 7"/>
                <a:gd name="f48" fmla="*/ 0 1 f23"/>
                <a:gd name="f49" fmla="*/ f17 1 f23"/>
                <a:gd name="f50" fmla="*/ 0 1 f24"/>
                <a:gd name="f51" fmla="*/ f18 1 f24"/>
                <a:gd name="f52" fmla="*/ f37 1 f23"/>
                <a:gd name="f53" fmla="*/ f38 1 f24"/>
                <a:gd name="f54" fmla="*/ f39 1 f23"/>
                <a:gd name="f55" fmla="*/ f40 1 f24"/>
                <a:gd name="f56" fmla="*/ f41 1 f23"/>
                <a:gd name="f57" fmla="*/ f42 1 f24"/>
                <a:gd name="f58" fmla="*/ f43 1 f24"/>
                <a:gd name="f59" fmla="*/ f44 1 f23"/>
                <a:gd name="f60" fmla="*/ f45 1 f24"/>
                <a:gd name="f61" fmla="*/ f46 1 f23"/>
                <a:gd name="f62" fmla="*/ f47 1 f24"/>
                <a:gd name="f63" fmla="*/ f48 f14 1"/>
                <a:gd name="f64" fmla="*/ f49 f14 1"/>
                <a:gd name="f65" fmla="*/ f51 f15 1"/>
                <a:gd name="f66" fmla="*/ f50 f15 1"/>
                <a:gd name="f67" fmla="*/ f52 f14 1"/>
                <a:gd name="f68" fmla="*/ f53 f15 1"/>
                <a:gd name="f69" fmla="*/ f54 f14 1"/>
                <a:gd name="f70" fmla="*/ f55 f15 1"/>
                <a:gd name="f71" fmla="*/ f56 f14 1"/>
                <a:gd name="f72" fmla="*/ f57 f15 1"/>
                <a:gd name="f73" fmla="*/ f58 f15 1"/>
                <a:gd name="f74" fmla="*/ f59 f14 1"/>
                <a:gd name="f75" fmla="*/ f60 f15 1"/>
                <a:gd name="f76" fmla="*/ f61 f14 1"/>
                <a:gd name="f77" fmla="*/ f6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67" y="f73"/>
                </a:cxn>
                <a:cxn ang="f36">
                  <a:pos x="f74" y="f75"/>
                </a:cxn>
                <a:cxn ang="f36">
                  <a:pos x="f76" y="f77"/>
                </a:cxn>
                <a:cxn ang="f36">
                  <a:pos x="f67" y="f68"/>
                </a:cxn>
              </a:cxnLst>
              <a:rect l="f63" t="f66" r="f64" b="f65"/>
              <a:pathLst>
                <a:path w="4" h="7">
                  <a:moveTo>
                    <a:pt x="f8" y="f5"/>
                  </a:moveTo>
                  <a:cubicBezTo>
                    <a:pt x="f8" y="f5"/>
                    <a:pt x="f5" y="f5"/>
                    <a:pt x="f5" y="f5"/>
                  </a:cubicBezTo>
                  <a:cubicBezTo>
                    <a:pt x="f5" y="f9"/>
                    <a:pt x="f5" y="f8"/>
                    <a:pt x="f5" y="f10"/>
                  </a:cubicBezTo>
                  <a:cubicBezTo>
                    <a:pt x="f5" y="f10"/>
                    <a:pt x="f9" y="f6"/>
                    <a:pt x="f9" y="f6"/>
                  </a:cubicBezTo>
                  <a:cubicBezTo>
                    <a:pt x="f8" y="f11"/>
                    <a:pt x="f9" y="f7"/>
                    <a:pt x="f8" y="f7"/>
                  </a:cubicBezTo>
                  <a:cubicBezTo>
                    <a:pt x="f8" y="f7"/>
                    <a:pt x="f10" y="f12"/>
                    <a:pt x="f10" y="f11"/>
                  </a:cubicBezTo>
                  <a:cubicBezTo>
                    <a:pt x="f6" y="f6"/>
                    <a:pt x="f6" y="f10"/>
                    <a:pt x="f6" y="f8"/>
                  </a:cubicBezTo>
                  <a:cubicBezTo>
                    <a:pt x="f6" y="f9"/>
                    <a:pt x="f10" y="f9"/>
                    <a:pt x="f8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Freeform 215">
              <a:extLst>
                <a:ext uri="{FF2B5EF4-FFF2-40B4-BE49-F238E27FC236}">
                  <a16:creationId xmlns:a16="http://schemas.microsoft.com/office/drawing/2014/main" id="{2CAAFD5E-E0BB-2534-0A3D-BC91D15DABB3}"/>
                </a:ext>
              </a:extLst>
            </p:cNvPr>
            <p:cNvSpPr/>
            <p:nvPr/>
          </p:nvSpPr>
          <p:spPr>
            <a:xfrm>
              <a:off x="1904247" y="1625922"/>
              <a:ext cx="1341004" cy="111404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02"/>
                <a:gd name="f8" fmla="val 910"/>
                <a:gd name="f9" fmla="val 1095"/>
                <a:gd name="f10" fmla="val 286"/>
                <a:gd name="f11" fmla="val 285"/>
                <a:gd name="f12" fmla="val 283"/>
                <a:gd name="f13" fmla="val 282"/>
                <a:gd name="f14" fmla="val 281"/>
                <a:gd name="f15" fmla="val 1096"/>
                <a:gd name="f16" fmla="val 278"/>
                <a:gd name="f17" fmla="val 276"/>
                <a:gd name="f18" fmla="val 274"/>
                <a:gd name="f19" fmla="val 1093"/>
                <a:gd name="f20" fmla="val 269"/>
                <a:gd name="f21" fmla="val 1091"/>
                <a:gd name="f22" fmla="val 267"/>
                <a:gd name="f23" fmla="val 1090"/>
                <a:gd name="f24" fmla="val 1087"/>
                <a:gd name="f25" fmla="val 268"/>
                <a:gd name="f26" fmla="val 1085"/>
                <a:gd name="f27" fmla="val 1084"/>
                <a:gd name="f28" fmla="val 1082"/>
                <a:gd name="f29" fmla="val 266"/>
                <a:gd name="f30" fmla="val 1081"/>
                <a:gd name="f31" fmla="val 265"/>
                <a:gd name="f32" fmla="val 1080"/>
                <a:gd name="f33" fmla="val 264"/>
                <a:gd name="f34" fmla="val 259"/>
                <a:gd name="f35" fmla="val 1078"/>
                <a:gd name="f36" fmla="val 1077"/>
                <a:gd name="f37" fmla="val 258"/>
                <a:gd name="f38" fmla="val 1074"/>
                <a:gd name="f39" fmla="val 260"/>
                <a:gd name="f40" fmla="val 1073"/>
                <a:gd name="f41" fmla="val 1072"/>
                <a:gd name="f42" fmla="val 1070"/>
                <a:gd name="f43" fmla="val 1069"/>
                <a:gd name="f44" fmla="val 257"/>
                <a:gd name="f45" fmla="val 1068"/>
                <a:gd name="f46" fmla="val 256"/>
                <a:gd name="f47" fmla="val 253"/>
                <a:gd name="f48" fmla="val 252"/>
                <a:gd name="f49" fmla="val 250"/>
                <a:gd name="f50" fmla="val 1067"/>
                <a:gd name="f51" fmla="val 248"/>
                <a:gd name="f52" fmla="val 1066"/>
                <a:gd name="f53" fmla="val 247"/>
                <a:gd name="f54" fmla="val 1065"/>
                <a:gd name="f55" fmla="val 245"/>
                <a:gd name="f56" fmla="val 1062"/>
                <a:gd name="f57" fmla="val 242"/>
                <a:gd name="f58" fmla="val 241"/>
                <a:gd name="f59" fmla="val 1061"/>
                <a:gd name="f60" fmla="val 239"/>
                <a:gd name="f61" fmla="val 234"/>
                <a:gd name="f62" fmla="val 231"/>
                <a:gd name="f63" fmla="val 1060"/>
                <a:gd name="f64" fmla="val 230"/>
                <a:gd name="f65" fmla="val 227"/>
                <a:gd name="f66" fmla="val 1059"/>
                <a:gd name="f67" fmla="val 226"/>
                <a:gd name="f68" fmla="val 1055"/>
                <a:gd name="f69" fmla="val 228"/>
                <a:gd name="f70" fmla="val 229"/>
                <a:gd name="f71" fmla="val 1054"/>
                <a:gd name="f72" fmla="val 813"/>
                <a:gd name="f73" fmla="val 182"/>
                <a:gd name="f74" fmla="val 811"/>
                <a:gd name="f75" fmla="val 183"/>
                <a:gd name="f76" fmla="val 809"/>
                <a:gd name="f77" fmla="val 184"/>
                <a:gd name="f78" fmla="val 808"/>
                <a:gd name="f79" fmla="val 185"/>
                <a:gd name="f80" fmla="val 807"/>
                <a:gd name="f81" fmla="val 803"/>
                <a:gd name="f82" fmla="val 187"/>
                <a:gd name="f83" fmla="val 800"/>
                <a:gd name="f84" fmla="val 188"/>
                <a:gd name="f85" fmla="val 798"/>
                <a:gd name="f86" fmla="val 189"/>
                <a:gd name="f87" fmla="val 794"/>
                <a:gd name="f88" fmla="val 793"/>
                <a:gd name="f89" fmla="val 792"/>
                <a:gd name="f90" fmla="val 790"/>
                <a:gd name="f91" fmla="val 789"/>
                <a:gd name="f92" fmla="val 787"/>
                <a:gd name="f93" fmla="val 785"/>
                <a:gd name="f94" fmla="val 783"/>
                <a:gd name="f95" fmla="val 782"/>
                <a:gd name="f96" fmla="val 780"/>
                <a:gd name="f97" fmla="val 779"/>
                <a:gd name="f98" fmla="val 778"/>
                <a:gd name="f99" fmla="val 186"/>
                <a:gd name="f100" fmla="val 777"/>
                <a:gd name="f101" fmla="val 776"/>
                <a:gd name="f102" fmla="val 774"/>
                <a:gd name="f103" fmla="val 773"/>
                <a:gd name="f104" fmla="val 772"/>
                <a:gd name="f105" fmla="val 770"/>
                <a:gd name="f106" fmla="val 769"/>
                <a:gd name="f107" fmla="val 768"/>
                <a:gd name="f108" fmla="val 767"/>
                <a:gd name="f109" fmla="val 766"/>
                <a:gd name="f110" fmla="val 765"/>
                <a:gd name="f111" fmla="val 764"/>
                <a:gd name="f112" fmla="val 762"/>
                <a:gd name="f113" fmla="val 760"/>
                <a:gd name="f114" fmla="val 759"/>
                <a:gd name="f115" fmla="val 758"/>
                <a:gd name="f116" fmla="val 756"/>
                <a:gd name="f117" fmla="val 755"/>
                <a:gd name="f118" fmla="val 754"/>
                <a:gd name="f119" fmla="val 752"/>
                <a:gd name="f120" fmla="val 751"/>
                <a:gd name="f121" fmla="val 750"/>
                <a:gd name="f122" fmla="val 749"/>
                <a:gd name="f123" fmla="val 747"/>
                <a:gd name="f124" fmla="val 745"/>
                <a:gd name="f125" fmla="val 743"/>
                <a:gd name="f126" fmla="val 741"/>
                <a:gd name="f127" fmla="val 740"/>
                <a:gd name="f128" fmla="val 739"/>
                <a:gd name="f129" fmla="val 181"/>
                <a:gd name="f130" fmla="val 738"/>
                <a:gd name="f131" fmla="val 179"/>
                <a:gd name="f132" fmla="val 737"/>
                <a:gd name="f133" fmla="val 736"/>
                <a:gd name="f134" fmla="val 735"/>
                <a:gd name="f135" fmla="val 734"/>
                <a:gd name="f136" fmla="val 733"/>
                <a:gd name="f137" fmla="val 732"/>
                <a:gd name="f138" fmla="val 731"/>
                <a:gd name="f139" fmla="val 730"/>
                <a:gd name="f140" fmla="val 728"/>
                <a:gd name="f141" fmla="val 726"/>
                <a:gd name="f142" fmla="val 724"/>
                <a:gd name="f143" fmla="val 723"/>
                <a:gd name="f144" fmla="val 720"/>
                <a:gd name="f145" fmla="val 717"/>
                <a:gd name="f146" fmla="val 190"/>
                <a:gd name="f147" fmla="val 714"/>
                <a:gd name="f148" fmla="val 713"/>
                <a:gd name="f149" fmla="val 711"/>
                <a:gd name="f150" fmla="val 709"/>
                <a:gd name="f151" fmla="val 707"/>
                <a:gd name="f152" fmla="val 706"/>
                <a:gd name="f153" fmla="val 705"/>
                <a:gd name="f154" fmla="val 704"/>
                <a:gd name="f155" fmla="val 703"/>
                <a:gd name="f156" fmla="val 702"/>
                <a:gd name="f157" fmla="val 699"/>
                <a:gd name="f158" fmla="val 694"/>
                <a:gd name="f159" fmla="val 691"/>
                <a:gd name="f160" fmla="val 690"/>
                <a:gd name="f161" fmla="val 688"/>
                <a:gd name="f162" fmla="val 686"/>
                <a:gd name="f163" fmla="val 684"/>
                <a:gd name="f164" fmla="val 682"/>
                <a:gd name="f165" fmla="val 681"/>
                <a:gd name="f166" fmla="val 679"/>
                <a:gd name="f167" fmla="val 191"/>
                <a:gd name="f168" fmla="val 675"/>
                <a:gd name="f169" fmla="val 673"/>
                <a:gd name="f170" fmla="val 192"/>
                <a:gd name="f171" fmla="val 672"/>
                <a:gd name="f172" fmla="val 671"/>
                <a:gd name="f173" fmla="val 670"/>
                <a:gd name="f174" fmla="val 669"/>
                <a:gd name="f175" fmla="val 668"/>
                <a:gd name="f176" fmla="val 667"/>
                <a:gd name="f177" fmla="val 666"/>
                <a:gd name="f178" fmla="val 665"/>
                <a:gd name="f179" fmla="val 664"/>
                <a:gd name="f180" fmla="val 663"/>
                <a:gd name="f181" fmla="val 193"/>
                <a:gd name="f182" fmla="val 662"/>
                <a:gd name="f183" fmla="val 194"/>
                <a:gd name="f184" fmla="val 660"/>
                <a:gd name="f185" fmla="val 195"/>
                <a:gd name="f186" fmla="val 659"/>
                <a:gd name="f187" fmla="val 196"/>
                <a:gd name="f188" fmla="val 655"/>
                <a:gd name="f189" fmla="val 198"/>
                <a:gd name="f190" fmla="val 652"/>
                <a:gd name="f191" fmla="val 650"/>
                <a:gd name="f192" fmla="val 649"/>
                <a:gd name="f193" fmla="val 197"/>
                <a:gd name="f194" fmla="val 647"/>
                <a:gd name="f195" fmla="val 646"/>
                <a:gd name="f196" fmla="val 645"/>
                <a:gd name="f197" fmla="val 644"/>
                <a:gd name="f198" fmla="val 642"/>
                <a:gd name="f199" fmla="val 641"/>
                <a:gd name="f200" fmla="val 639"/>
                <a:gd name="f201" fmla="val 637"/>
                <a:gd name="f202" fmla="val 635"/>
                <a:gd name="f203" fmla="val 633"/>
                <a:gd name="f204" fmla="val 628"/>
                <a:gd name="f205" fmla="val 624"/>
                <a:gd name="f206" fmla="val 622"/>
                <a:gd name="f207" fmla="val 619"/>
                <a:gd name="f208" fmla="val 615"/>
                <a:gd name="f209" fmla="val 613"/>
                <a:gd name="f210" fmla="val 612"/>
                <a:gd name="f211" fmla="val 611"/>
                <a:gd name="f212" fmla="val 610"/>
                <a:gd name="f213" fmla="val 608"/>
                <a:gd name="f214" fmla="val 607"/>
                <a:gd name="f215" fmla="val 605"/>
                <a:gd name="f216" fmla="val 604"/>
                <a:gd name="f217" fmla="val 603"/>
                <a:gd name="f218" fmla="val 602"/>
                <a:gd name="f219" fmla="val 601"/>
                <a:gd name="f220" fmla="val 600"/>
                <a:gd name="f221" fmla="val 598"/>
                <a:gd name="f222" fmla="val 595"/>
                <a:gd name="f223" fmla="val 589"/>
                <a:gd name="f224" fmla="val 588"/>
                <a:gd name="f225" fmla="val 587"/>
                <a:gd name="f226" fmla="val 585"/>
                <a:gd name="f227" fmla="val 584"/>
                <a:gd name="f228" fmla="val 583"/>
                <a:gd name="f229" fmla="val 582"/>
                <a:gd name="f230" fmla="val 581"/>
                <a:gd name="f231" fmla="val 579"/>
                <a:gd name="f232" fmla="val 577"/>
                <a:gd name="f233" fmla="val 576"/>
                <a:gd name="f234" fmla="val 575"/>
                <a:gd name="f235" fmla="val 573"/>
                <a:gd name="f236" fmla="val 571"/>
                <a:gd name="f237" fmla="val 570"/>
                <a:gd name="f238" fmla="val 569"/>
                <a:gd name="f239" fmla="val 568"/>
                <a:gd name="f240" fmla="val 565"/>
                <a:gd name="f241" fmla="val 563"/>
                <a:gd name="f242" fmla="val 562"/>
                <a:gd name="f243" fmla="val 561"/>
                <a:gd name="f244" fmla="val 560"/>
                <a:gd name="f245" fmla="val 559"/>
                <a:gd name="f246" fmla="val 558"/>
                <a:gd name="f247" fmla="val 556"/>
                <a:gd name="f248" fmla="val 555"/>
                <a:gd name="f249" fmla="val 554"/>
                <a:gd name="f250" fmla="val 552"/>
                <a:gd name="f251" fmla="val 550"/>
                <a:gd name="f252" fmla="val 549"/>
                <a:gd name="f253" fmla="val 548"/>
                <a:gd name="f254" fmla="val 546"/>
                <a:gd name="f255" fmla="val 543"/>
                <a:gd name="f256" fmla="val 540"/>
                <a:gd name="f257" fmla="val 539"/>
                <a:gd name="f258" fmla="val 538"/>
                <a:gd name="f259" fmla="val 537"/>
                <a:gd name="f260" fmla="val 536"/>
                <a:gd name="f261" fmla="val 534"/>
                <a:gd name="f262" fmla="val 530"/>
                <a:gd name="f263" fmla="val 528"/>
                <a:gd name="f264" fmla="val 527"/>
                <a:gd name="f265" fmla="val 529"/>
                <a:gd name="f266" fmla="val 178"/>
                <a:gd name="f267" fmla="val 526"/>
                <a:gd name="f268" fmla="val 525"/>
                <a:gd name="f269" fmla="val 177"/>
                <a:gd name="f270" fmla="val 524"/>
                <a:gd name="f271" fmla="val 176"/>
                <a:gd name="f272" fmla="val 523"/>
                <a:gd name="f273" fmla="val 522"/>
                <a:gd name="f274" fmla="val 175"/>
                <a:gd name="f275" fmla="val 521"/>
                <a:gd name="f276" fmla="val 174"/>
                <a:gd name="f277" fmla="val 520"/>
                <a:gd name="f278" fmla="val 173"/>
                <a:gd name="f279" fmla="val 172"/>
                <a:gd name="f280" fmla="val 519"/>
                <a:gd name="f281" fmla="val 171"/>
                <a:gd name="f282" fmla="val 518"/>
                <a:gd name="f283" fmla="val 517"/>
                <a:gd name="f284" fmla="val 516"/>
                <a:gd name="f285" fmla="val 170"/>
                <a:gd name="f286" fmla="val 515"/>
                <a:gd name="f287" fmla="val 514"/>
                <a:gd name="f288" fmla="val 513"/>
                <a:gd name="f289" fmla="val 512"/>
                <a:gd name="f290" fmla="val 511"/>
                <a:gd name="f291" fmla="val 510"/>
                <a:gd name="f292" fmla="val 508"/>
                <a:gd name="f293" fmla="val 504"/>
                <a:gd name="f294" fmla="val 169"/>
                <a:gd name="f295" fmla="val 502"/>
                <a:gd name="f296" fmla="val 168"/>
                <a:gd name="f297" fmla="val 501"/>
                <a:gd name="f298" fmla="val 167"/>
                <a:gd name="f299" fmla="val 500"/>
                <a:gd name="f300" fmla="val 166"/>
                <a:gd name="f301" fmla="val 499"/>
                <a:gd name="f302" fmla="val 165"/>
                <a:gd name="f303" fmla="val 498"/>
                <a:gd name="f304" fmla="val 164"/>
                <a:gd name="f305" fmla="val 497"/>
                <a:gd name="f306" fmla="val 163"/>
                <a:gd name="f307" fmla="val 496"/>
                <a:gd name="f308" fmla="val 162"/>
                <a:gd name="f309" fmla="val 495"/>
                <a:gd name="f310" fmla="val 493"/>
                <a:gd name="f311" fmla="val 492"/>
                <a:gd name="f312" fmla="val 490"/>
                <a:gd name="f313" fmla="val 489"/>
                <a:gd name="f314" fmla="val 488"/>
                <a:gd name="f315" fmla="val 486"/>
                <a:gd name="f316" fmla="val 485"/>
                <a:gd name="f317" fmla="val 484"/>
                <a:gd name="f318" fmla="val 483"/>
                <a:gd name="f319" fmla="val 482"/>
                <a:gd name="f320" fmla="val 481"/>
                <a:gd name="f321" fmla="val 479"/>
                <a:gd name="f322" fmla="val 478"/>
                <a:gd name="f323" fmla="val 476"/>
                <a:gd name="f324" fmla="val 475"/>
                <a:gd name="f325" fmla="val 473"/>
                <a:gd name="f326" fmla="val 470"/>
                <a:gd name="f327" fmla="val 465"/>
                <a:gd name="f328" fmla="val 160"/>
                <a:gd name="f329" fmla="val 464"/>
                <a:gd name="f330" fmla="val 463"/>
                <a:gd name="f331" fmla="val 159"/>
                <a:gd name="f332" fmla="val 462"/>
                <a:gd name="f333" fmla="val 158"/>
                <a:gd name="f334" fmla="val 461"/>
                <a:gd name="f335" fmla="val 157"/>
                <a:gd name="f336" fmla="val 460"/>
                <a:gd name="f337" fmla="val 459"/>
                <a:gd name="f338" fmla="val 458"/>
                <a:gd name="f339" fmla="val 457"/>
                <a:gd name="f340" fmla="val 456"/>
                <a:gd name="f341" fmla="val 455"/>
                <a:gd name="f342" fmla="val 161"/>
                <a:gd name="f343" fmla="val 454"/>
                <a:gd name="f344" fmla="val 453"/>
                <a:gd name="f345" fmla="val 451"/>
                <a:gd name="f346" fmla="val 450"/>
                <a:gd name="f347" fmla="val 449"/>
                <a:gd name="f348" fmla="val 447"/>
                <a:gd name="f349" fmla="val 446"/>
                <a:gd name="f350" fmla="val 445"/>
                <a:gd name="f351" fmla="val 444"/>
                <a:gd name="f352" fmla="val 443"/>
                <a:gd name="f353" fmla="val 442"/>
                <a:gd name="f354" fmla="val 440"/>
                <a:gd name="f355" fmla="val 439"/>
                <a:gd name="f356" fmla="val 438"/>
                <a:gd name="f357" fmla="val 437"/>
                <a:gd name="f358" fmla="val 436"/>
                <a:gd name="f359" fmla="val 435"/>
                <a:gd name="f360" fmla="val 434"/>
                <a:gd name="f361" fmla="val 433"/>
                <a:gd name="f362" fmla="val 432"/>
                <a:gd name="f363" fmla="val 431"/>
                <a:gd name="f364" fmla="val 427"/>
                <a:gd name="f365" fmla="val 424"/>
                <a:gd name="f366" fmla="val 423"/>
                <a:gd name="f367" fmla="val 422"/>
                <a:gd name="f368" fmla="val 421"/>
                <a:gd name="f369" fmla="val 420"/>
                <a:gd name="f370" fmla="val 419"/>
                <a:gd name="f371" fmla="val 418"/>
                <a:gd name="f372" fmla="val 416"/>
                <a:gd name="f373" fmla="val 414"/>
                <a:gd name="f374" fmla="val 413"/>
                <a:gd name="f375" fmla="val 412"/>
                <a:gd name="f376" fmla="val 411"/>
                <a:gd name="f377" fmla="val 410"/>
                <a:gd name="f378" fmla="val 407"/>
                <a:gd name="f379" fmla="val 403"/>
                <a:gd name="f380" fmla="val 401"/>
                <a:gd name="f381" fmla="val 400"/>
                <a:gd name="f382" fmla="val 399"/>
                <a:gd name="f383" fmla="val 397"/>
                <a:gd name="f384" fmla="val 395"/>
                <a:gd name="f385" fmla="val 393"/>
                <a:gd name="f386" fmla="val 391"/>
                <a:gd name="f387" fmla="val 390"/>
                <a:gd name="f388" fmla="val 389"/>
                <a:gd name="f389" fmla="val 388"/>
                <a:gd name="f390" fmla="val 387"/>
                <a:gd name="f391" fmla="val 386"/>
                <a:gd name="f392" fmla="val 385"/>
                <a:gd name="f393" fmla="val 383"/>
                <a:gd name="f394" fmla="val 380"/>
                <a:gd name="f395" fmla="val 379"/>
                <a:gd name="f396" fmla="val 377"/>
                <a:gd name="f397" fmla="val 376"/>
                <a:gd name="f398" fmla="val 375"/>
                <a:gd name="f399" fmla="val 374"/>
                <a:gd name="f400" fmla="val 373"/>
                <a:gd name="f401" fmla="val 156"/>
                <a:gd name="f402" fmla="val 369"/>
                <a:gd name="f403" fmla="val 154"/>
                <a:gd name="f404" fmla="val 368"/>
                <a:gd name="f405" fmla="val 367"/>
                <a:gd name="f406" fmla="val 153"/>
                <a:gd name="f407" fmla="val 365"/>
                <a:gd name="f408" fmla="val 364"/>
                <a:gd name="f409" fmla="val 152"/>
                <a:gd name="f410" fmla="val 363"/>
                <a:gd name="f411" fmla="val 362"/>
                <a:gd name="f412" fmla="val 361"/>
                <a:gd name="f413" fmla="val 151"/>
                <a:gd name="f414" fmla="val 358"/>
                <a:gd name="f415" fmla="val 150"/>
                <a:gd name="f416" fmla="val 356"/>
                <a:gd name="f417" fmla="val 149"/>
                <a:gd name="f418" fmla="val 354"/>
                <a:gd name="f419" fmla="val 148"/>
                <a:gd name="f420" fmla="val 351"/>
                <a:gd name="f421" fmla="val 146"/>
                <a:gd name="f422" fmla="val 348"/>
                <a:gd name="f423" fmla="val 142"/>
                <a:gd name="f424" fmla="val 347"/>
                <a:gd name="f425" fmla="val 141"/>
                <a:gd name="f426" fmla="val 344"/>
                <a:gd name="f427" fmla="val 138"/>
                <a:gd name="f428" fmla="val 343"/>
                <a:gd name="f429" fmla="val 136"/>
                <a:gd name="f430" fmla="val 134"/>
                <a:gd name="f431" fmla="val 342"/>
                <a:gd name="f432" fmla="val 131"/>
                <a:gd name="f433" fmla="val 127"/>
                <a:gd name="f434" fmla="val 126"/>
                <a:gd name="f435" fmla="val 125"/>
                <a:gd name="f436" fmla="val 123"/>
                <a:gd name="f437" fmla="val 345"/>
                <a:gd name="f438" fmla="val 122"/>
                <a:gd name="f439" fmla="val 121"/>
                <a:gd name="f440" fmla="val 346"/>
                <a:gd name="f441" fmla="val 120"/>
                <a:gd name="f442" fmla="val 119"/>
                <a:gd name="f443" fmla="val 117"/>
                <a:gd name="f444" fmla="val 116"/>
                <a:gd name="f445" fmla="val 115"/>
                <a:gd name="f446" fmla="val 113"/>
                <a:gd name="f447" fmla="val 112"/>
                <a:gd name="f448" fmla="val 111"/>
                <a:gd name="f449" fmla="val 110"/>
                <a:gd name="f450" fmla="val 108"/>
                <a:gd name="f451" fmla="val 106"/>
                <a:gd name="f452" fmla="val 104"/>
                <a:gd name="f453" fmla="val 102"/>
                <a:gd name="f454" fmla="val 100"/>
                <a:gd name="f455" fmla="val 99"/>
                <a:gd name="f456" fmla="val 98"/>
                <a:gd name="f457" fmla="val 97"/>
                <a:gd name="f458" fmla="val 96"/>
                <a:gd name="f459" fmla="val 94"/>
                <a:gd name="f460" fmla="val 93"/>
                <a:gd name="f461" fmla="val 92"/>
                <a:gd name="f462" fmla="val 91"/>
                <a:gd name="f463" fmla="val 349"/>
                <a:gd name="f464" fmla="val 89"/>
                <a:gd name="f465" fmla="val 88"/>
                <a:gd name="f466" fmla="val 350"/>
                <a:gd name="f467" fmla="val 87"/>
                <a:gd name="f468" fmla="val 86"/>
                <a:gd name="f469" fmla="val 85"/>
                <a:gd name="f470" fmla="val 84"/>
                <a:gd name="f471" fmla="val 83"/>
                <a:gd name="f472" fmla="val 82"/>
                <a:gd name="f473" fmla="val 81"/>
                <a:gd name="f474" fmla="val 80"/>
                <a:gd name="f475" fmla="val 79"/>
                <a:gd name="f476" fmla="val 77"/>
                <a:gd name="f477" fmla="val 73"/>
                <a:gd name="f478" fmla="val 70"/>
                <a:gd name="f479" fmla="val 68"/>
                <a:gd name="f480" fmla="val 66"/>
                <a:gd name="f481" fmla="val 65"/>
                <a:gd name="f482" fmla="val 64"/>
                <a:gd name="f483" fmla="val 63"/>
                <a:gd name="f484" fmla="val 62"/>
                <a:gd name="f485" fmla="val 61"/>
                <a:gd name="f486" fmla="val 60"/>
                <a:gd name="f487" fmla="val 59"/>
                <a:gd name="f488" fmla="val 58"/>
                <a:gd name="f489" fmla="val 341"/>
                <a:gd name="f490" fmla="val 57"/>
                <a:gd name="f491" fmla="val 340"/>
                <a:gd name="f492" fmla="val 56"/>
                <a:gd name="f493" fmla="val 339"/>
                <a:gd name="f494" fmla="val 55"/>
                <a:gd name="f495" fmla="val 338"/>
                <a:gd name="f496" fmla="val 54"/>
                <a:gd name="f497" fmla="val 336"/>
                <a:gd name="f498" fmla="val 52"/>
                <a:gd name="f499" fmla="val 335"/>
                <a:gd name="f500" fmla="val 50"/>
                <a:gd name="f501" fmla="val 334"/>
                <a:gd name="f502" fmla="val 49"/>
                <a:gd name="f503" fmla="val 333"/>
                <a:gd name="f504" fmla="val 48"/>
                <a:gd name="f505" fmla="val 331"/>
                <a:gd name="f506" fmla="val 46"/>
                <a:gd name="f507" fmla="val 328"/>
                <a:gd name="f508" fmla="val 42"/>
                <a:gd name="f509" fmla="val 326"/>
                <a:gd name="f510" fmla="val 40"/>
                <a:gd name="f511" fmla="val 325"/>
                <a:gd name="f512" fmla="val 39"/>
                <a:gd name="f513" fmla="val 324"/>
                <a:gd name="f514" fmla="val 38"/>
                <a:gd name="f515" fmla="val 323"/>
                <a:gd name="f516" fmla="val 37"/>
                <a:gd name="f517" fmla="val 322"/>
                <a:gd name="f518" fmla="val 321"/>
                <a:gd name="f519" fmla="val 320"/>
                <a:gd name="f520" fmla="val 319"/>
                <a:gd name="f521" fmla="val 316"/>
                <a:gd name="f522" fmla="val 315"/>
                <a:gd name="f523" fmla="val 314"/>
                <a:gd name="f524" fmla="val 313"/>
                <a:gd name="f525" fmla="val 312"/>
                <a:gd name="f526" fmla="val 310"/>
                <a:gd name="f527" fmla="val 41"/>
                <a:gd name="f528" fmla="val 307"/>
                <a:gd name="f529" fmla="val 304"/>
                <a:gd name="f530" fmla="val 303"/>
                <a:gd name="f531" fmla="val 301"/>
                <a:gd name="f532" fmla="val 300"/>
                <a:gd name="f533" fmla="val 299"/>
                <a:gd name="f534" fmla="val 298"/>
                <a:gd name="f535" fmla="val 296"/>
                <a:gd name="f536" fmla="val 294"/>
                <a:gd name="f537" fmla="val 293"/>
                <a:gd name="f538" fmla="val 291"/>
                <a:gd name="f539" fmla="val 35"/>
                <a:gd name="f540" fmla="val 290"/>
                <a:gd name="f541" fmla="val 33"/>
                <a:gd name="f542" fmla="val 289"/>
                <a:gd name="f543" fmla="val 32"/>
                <a:gd name="f544" fmla="val 288"/>
                <a:gd name="f545" fmla="val 31"/>
                <a:gd name="f546" fmla="val 29"/>
                <a:gd name="f547" fmla="val 27"/>
                <a:gd name="f548" fmla="val 25"/>
                <a:gd name="f549" fmla="val 23"/>
                <a:gd name="f550" fmla="val 287"/>
                <a:gd name="f551" fmla="val 21"/>
                <a:gd name="f552" fmla="val 20"/>
                <a:gd name="f553" fmla="val 19"/>
                <a:gd name="f554" fmla="val 17"/>
                <a:gd name="f555" fmla="val 16"/>
                <a:gd name="f556" fmla="val 15"/>
                <a:gd name="f557" fmla="val 284"/>
                <a:gd name="f558" fmla="val 280"/>
                <a:gd name="f559" fmla="val 14"/>
                <a:gd name="f560" fmla="val 279"/>
                <a:gd name="f561" fmla="val 277"/>
                <a:gd name="f562" fmla="val 13"/>
                <a:gd name="f563" fmla="val 275"/>
                <a:gd name="f564" fmla="val 273"/>
                <a:gd name="f565" fmla="val 12"/>
                <a:gd name="f566" fmla="val 272"/>
                <a:gd name="f567" fmla="val 271"/>
                <a:gd name="f568" fmla="val 270"/>
                <a:gd name="f569" fmla="val 263"/>
                <a:gd name="f570" fmla="val 262"/>
                <a:gd name="f571" fmla="val 261"/>
                <a:gd name="f572" fmla="val 255"/>
                <a:gd name="f573" fmla="val 254"/>
                <a:gd name="f574" fmla="val 11"/>
                <a:gd name="f575" fmla="val 249"/>
                <a:gd name="f576" fmla="val 246"/>
                <a:gd name="f577" fmla="val 244"/>
                <a:gd name="f578" fmla="val 240"/>
                <a:gd name="f579" fmla="val 18"/>
                <a:gd name="f580" fmla="val 238"/>
                <a:gd name="f581" fmla="val 237"/>
                <a:gd name="f582" fmla="val 236"/>
                <a:gd name="f583" fmla="val 235"/>
                <a:gd name="f584" fmla="val 10"/>
                <a:gd name="f585" fmla="val 233"/>
                <a:gd name="f586" fmla="val 9"/>
                <a:gd name="f587" fmla="val 8"/>
                <a:gd name="f588" fmla="val 6"/>
                <a:gd name="f589" fmla="val 5"/>
                <a:gd name="f590" fmla="val 4"/>
                <a:gd name="f591" fmla="val 3"/>
                <a:gd name="f592" fmla="val 2"/>
                <a:gd name="f593" fmla="val 225"/>
                <a:gd name="f594" fmla="val 7"/>
                <a:gd name="f595" fmla="val 28"/>
                <a:gd name="f596" fmla="val 36"/>
                <a:gd name="f597" fmla="val 224"/>
                <a:gd name="f598" fmla="val 43"/>
                <a:gd name="f599" fmla="val 223"/>
                <a:gd name="f600" fmla="val 44"/>
                <a:gd name="f601" fmla="val 222"/>
                <a:gd name="f602" fmla="val 45"/>
                <a:gd name="f603" fmla="val 219"/>
                <a:gd name="f604" fmla="val 218"/>
                <a:gd name="f605" fmla="val 217"/>
                <a:gd name="f606" fmla="val 215"/>
                <a:gd name="f607" fmla="val 47"/>
                <a:gd name="f608" fmla="val 214"/>
                <a:gd name="f609" fmla="val 51"/>
                <a:gd name="f610" fmla="val 53"/>
                <a:gd name="f611" fmla="val 216"/>
                <a:gd name="f612" fmla="val 213"/>
                <a:gd name="f613" fmla="val 67"/>
                <a:gd name="f614" fmla="val 69"/>
                <a:gd name="f615" fmla="val 212"/>
                <a:gd name="f616" fmla="val 71"/>
                <a:gd name="f617" fmla="val 208"/>
                <a:gd name="f618" fmla="val 75"/>
                <a:gd name="f619" fmla="val 78"/>
                <a:gd name="f620" fmla="val 209"/>
                <a:gd name="f621" fmla="val 210"/>
                <a:gd name="f622" fmla="val 211"/>
                <a:gd name="f623" fmla="val 101"/>
                <a:gd name="f624" fmla="val 207"/>
                <a:gd name="f625" fmla="val 206"/>
                <a:gd name="f626" fmla="val 205"/>
                <a:gd name="f627" fmla="val 204"/>
                <a:gd name="f628" fmla="val 114"/>
                <a:gd name="f629" fmla="val 203"/>
                <a:gd name="f630" fmla="val 202"/>
                <a:gd name="f631" fmla="val 201"/>
                <a:gd name="f632" fmla="val 200"/>
                <a:gd name="f633" fmla="val 199"/>
                <a:gd name="f634" fmla="val 124"/>
                <a:gd name="f635" fmla="val 128"/>
                <a:gd name="f636" fmla="val 129"/>
                <a:gd name="f637" fmla="val 132"/>
                <a:gd name="f638" fmla="val 133"/>
                <a:gd name="f639" fmla="val 137"/>
                <a:gd name="f640" fmla="val 139"/>
                <a:gd name="f641" fmla="val 144"/>
                <a:gd name="f642" fmla="val 145"/>
                <a:gd name="f643" fmla="val 221"/>
                <a:gd name="f644" fmla="val 232"/>
                <a:gd name="f645" fmla="val 155"/>
                <a:gd name="f646" fmla="val 243"/>
                <a:gd name="f647" fmla="val 251"/>
                <a:gd name="f648" fmla="val 147"/>
                <a:gd name="f649" fmla="val 143"/>
                <a:gd name="f650" fmla="val 140"/>
                <a:gd name="f651" fmla="val 292"/>
                <a:gd name="f652" fmla="val 306"/>
                <a:gd name="f653" fmla="val 308"/>
                <a:gd name="f654" fmla="val 318"/>
                <a:gd name="f655" fmla="val 332"/>
                <a:gd name="f656" fmla="val 353"/>
                <a:gd name="f657" fmla="val 370"/>
                <a:gd name="f658" fmla="val 105"/>
                <a:gd name="f659" fmla="val 394"/>
                <a:gd name="f660" fmla="val 468"/>
                <a:gd name="f661" fmla="val 471"/>
                <a:gd name="f662" fmla="val 477"/>
                <a:gd name="f663" fmla="val 480"/>
                <a:gd name="f664" fmla="val 491"/>
                <a:gd name="f665" fmla="val 494"/>
                <a:gd name="f666" fmla="val 503"/>
                <a:gd name="f667" fmla="val 505"/>
                <a:gd name="f668" fmla="val 506"/>
                <a:gd name="f669" fmla="val 507"/>
                <a:gd name="f670" fmla="val 509"/>
                <a:gd name="f671" fmla="val 34"/>
                <a:gd name="f672" fmla="val 30"/>
                <a:gd name="f673" fmla="val 532"/>
                <a:gd name="f674" fmla="val 533"/>
                <a:gd name="f675" fmla="val 26"/>
                <a:gd name="f676" fmla="val 535"/>
                <a:gd name="f677" fmla="val 24"/>
                <a:gd name="f678" fmla="val 22"/>
                <a:gd name="f679" fmla="val 545"/>
                <a:gd name="f680" fmla="val 547"/>
                <a:gd name="f681" fmla="val 551"/>
                <a:gd name="f682" fmla="val 564"/>
                <a:gd name="f683" fmla="val 566"/>
                <a:gd name="f684" fmla="val 567"/>
                <a:gd name="f685" fmla="val 574"/>
                <a:gd name="f686" fmla="val 578"/>
                <a:gd name="f687" fmla="val 580"/>
                <a:gd name="f688" fmla="val 586"/>
                <a:gd name="f689" fmla="val 590"/>
                <a:gd name="f690" fmla="val 592"/>
                <a:gd name="f691" fmla="val 593"/>
                <a:gd name="f692" fmla="val 599"/>
                <a:gd name="f693" fmla="val 617"/>
                <a:gd name="f694" fmla="val 623"/>
                <a:gd name="f695" fmla="val 625"/>
                <a:gd name="f696" fmla="val 627"/>
                <a:gd name="f697" fmla="val 630"/>
                <a:gd name="f698" fmla="val 631"/>
                <a:gd name="f699" fmla="val 638"/>
                <a:gd name="f700" fmla="val 640"/>
                <a:gd name="f701" fmla="val 643"/>
                <a:gd name="f702" fmla="val 648"/>
                <a:gd name="f703" fmla="val 653"/>
                <a:gd name="f704" fmla="val 656"/>
                <a:gd name="f705" fmla="val 1"/>
                <a:gd name="f706" fmla="val 657"/>
                <a:gd name="f707" fmla="val 658"/>
                <a:gd name="f708" fmla="val 661"/>
                <a:gd name="f709" fmla="val 674"/>
                <a:gd name="f710" fmla="val 676"/>
                <a:gd name="f711" fmla="val 678"/>
                <a:gd name="f712" fmla="val 683"/>
                <a:gd name="f713" fmla="val 685"/>
                <a:gd name="f714" fmla="val 689"/>
                <a:gd name="f715" fmla="val 693"/>
                <a:gd name="f716" fmla="val 695"/>
                <a:gd name="f717" fmla="val 696"/>
                <a:gd name="f718" fmla="val 697"/>
                <a:gd name="f719" fmla="val 700"/>
                <a:gd name="f720" fmla="val 701"/>
                <a:gd name="f721" fmla="val 795"/>
                <a:gd name="f722" fmla="val 837"/>
                <a:gd name="f723" fmla="val 839"/>
                <a:gd name="f724" fmla="val 920"/>
                <a:gd name="f725" fmla="val 972"/>
                <a:gd name="f726" fmla="val 975"/>
                <a:gd name="f727" fmla="val 976"/>
                <a:gd name="f728" fmla="val 609"/>
                <a:gd name="f729" fmla="val 594"/>
                <a:gd name="f730" fmla="val 977"/>
                <a:gd name="f731" fmla="val 978"/>
                <a:gd name="f732" fmla="val 591"/>
                <a:gd name="f733" fmla="val 980"/>
                <a:gd name="f734" fmla="val 981"/>
                <a:gd name="f735" fmla="val 982"/>
                <a:gd name="f736" fmla="val 984"/>
                <a:gd name="f737" fmla="val 985"/>
                <a:gd name="f738" fmla="val 986"/>
                <a:gd name="f739" fmla="val 987"/>
                <a:gd name="f740" fmla="val 988"/>
                <a:gd name="f741" fmla="val 989"/>
                <a:gd name="f742" fmla="val 991"/>
                <a:gd name="f743" fmla="val 572"/>
                <a:gd name="f744" fmla="val 992"/>
                <a:gd name="f745" fmla="val 993"/>
                <a:gd name="f746" fmla="val 994"/>
                <a:gd name="f747" fmla="val 995"/>
                <a:gd name="f748" fmla="val 990"/>
                <a:gd name="f749" fmla="val 557"/>
                <a:gd name="f750" fmla="val 553"/>
                <a:gd name="f751" fmla="val 997"/>
                <a:gd name="f752" fmla="val 998"/>
                <a:gd name="f753" fmla="val 999"/>
                <a:gd name="f754" fmla="val 1000"/>
                <a:gd name="f755" fmla="val 1001"/>
                <a:gd name="f756" fmla="val 1002"/>
                <a:gd name="f757" fmla="val 544"/>
                <a:gd name="f758" fmla="val 1003"/>
                <a:gd name="f759" fmla="val 542"/>
                <a:gd name="f760" fmla="val 1004"/>
                <a:gd name="f761" fmla="val 541"/>
                <a:gd name="f762" fmla="val 1005"/>
                <a:gd name="f763" fmla="val 996"/>
                <a:gd name="f764" fmla="val 531"/>
                <a:gd name="f765" fmla="val 983"/>
                <a:gd name="f766" fmla="val 979"/>
                <a:gd name="f767" fmla="val 974"/>
                <a:gd name="f768" fmla="val 973"/>
                <a:gd name="f769" fmla="val 971"/>
                <a:gd name="f770" fmla="val 969"/>
                <a:gd name="f771" fmla="val 968"/>
                <a:gd name="f772" fmla="val 970"/>
                <a:gd name="f773" fmla="val 487"/>
                <a:gd name="f774" fmla="val 472"/>
                <a:gd name="f775" fmla="val 467"/>
                <a:gd name="f776" fmla="val 466"/>
                <a:gd name="f777" fmla="val 1006"/>
                <a:gd name="f778" fmla="val 1008"/>
                <a:gd name="f779" fmla="val 1010"/>
                <a:gd name="f780" fmla="val 1011"/>
                <a:gd name="f781" fmla="val 1012"/>
                <a:gd name="f782" fmla="val 1013"/>
                <a:gd name="f783" fmla="val 1014"/>
                <a:gd name="f784" fmla="val 1015"/>
                <a:gd name="f785" fmla="val 1018"/>
                <a:gd name="f786" fmla="val 1019"/>
                <a:gd name="f787" fmla="val 1021"/>
                <a:gd name="f788" fmla="val 426"/>
                <a:gd name="f789" fmla="val 1023"/>
                <a:gd name="f790" fmla="val 1024"/>
                <a:gd name="f791" fmla="val 1029"/>
                <a:gd name="f792" fmla="val 1030"/>
                <a:gd name="f793" fmla="val 1032"/>
                <a:gd name="f794" fmla="val 1033"/>
                <a:gd name="f795" fmla="val 415"/>
                <a:gd name="f796" fmla="val 1034"/>
                <a:gd name="f797" fmla="val 1035"/>
                <a:gd name="f798" fmla="val 409"/>
                <a:gd name="f799" fmla="val 404"/>
                <a:gd name="f800" fmla="val 1036"/>
                <a:gd name="f801" fmla="val 392"/>
                <a:gd name="f802" fmla="val 1037"/>
                <a:gd name="f803" fmla="val 1040"/>
                <a:gd name="f804" fmla="val 1041"/>
                <a:gd name="f805" fmla="val 1043"/>
                <a:gd name="f806" fmla="val 1045"/>
                <a:gd name="f807" fmla="val 1046"/>
                <a:gd name="f808" fmla="val 382"/>
                <a:gd name="f809" fmla="val 1047"/>
                <a:gd name="f810" fmla="val 381"/>
                <a:gd name="f811" fmla="val 1048"/>
                <a:gd name="f812" fmla="val 1050"/>
                <a:gd name="f813" fmla="val 1051"/>
                <a:gd name="f814" fmla="val 1052"/>
                <a:gd name="f815" fmla="val 378"/>
                <a:gd name="f816" fmla="val 1056"/>
                <a:gd name="f817" fmla="val 1057"/>
                <a:gd name="f818" fmla="val 1058"/>
                <a:gd name="f819" fmla="val 366"/>
                <a:gd name="f820" fmla="val 359"/>
                <a:gd name="f821" fmla="val 1063"/>
                <a:gd name="f822" fmla="val 1064"/>
                <a:gd name="f823" fmla="val 1071"/>
                <a:gd name="f824" fmla="val 337"/>
                <a:gd name="f825" fmla="val 1076"/>
                <a:gd name="f826" fmla="val 1079"/>
                <a:gd name="f827" fmla="val 329"/>
                <a:gd name="f828" fmla="val 327"/>
                <a:gd name="f829" fmla="val 1086"/>
                <a:gd name="f830" fmla="val 1092"/>
                <a:gd name="f831" fmla="val 1097"/>
                <a:gd name="f832" fmla="val 1100"/>
                <a:gd name="f833" fmla="val 1101"/>
                <a:gd name="f834" fmla="val 295"/>
                <a:gd name="f835" fmla="+- 0 0 -90"/>
                <a:gd name="f836" fmla="*/ f4 1 1102"/>
                <a:gd name="f837" fmla="*/ f5 1 910"/>
                <a:gd name="f838" fmla="val f6"/>
                <a:gd name="f839" fmla="val f7"/>
                <a:gd name="f840" fmla="val f8"/>
                <a:gd name="f841" fmla="*/ f835 f0 1"/>
                <a:gd name="f842" fmla="+- f840 0 f838"/>
                <a:gd name="f843" fmla="+- f839 0 f838"/>
                <a:gd name="f844" fmla="*/ f841 1 f3"/>
                <a:gd name="f845" fmla="*/ f843 1 1102"/>
                <a:gd name="f846" fmla="*/ f842 1 910"/>
                <a:gd name="f847" fmla="*/ 1073 f843 1"/>
                <a:gd name="f848" fmla="*/ 260 f842 1"/>
                <a:gd name="f849" fmla="*/ 1055 f843 1"/>
                <a:gd name="f850" fmla="*/ 229 f842 1"/>
                <a:gd name="f851" fmla="*/ 792 f843 1"/>
                <a:gd name="f852" fmla="*/ 189 f842 1"/>
                <a:gd name="f853" fmla="*/ 765 f843 1"/>
                <a:gd name="f854" fmla="*/ 185 f842 1"/>
                <a:gd name="f855" fmla="*/ 743 f843 1"/>
                <a:gd name="f856" fmla="*/ 184 f842 1"/>
                <a:gd name="f857" fmla="*/ 724 f843 1"/>
                <a:gd name="f858" fmla="*/ 188 f842 1"/>
                <a:gd name="f859" fmla="*/ 691 f843 1"/>
                <a:gd name="f860" fmla="*/ 663 f843 1"/>
                <a:gd name="f861" fmla="*/ 192 f842 1"/>
                <a:gd name="f862" fmla="*/ 639 f843 1"/>
                <a:gd name="f863" fmla="*/ 198 f842 1"/>
                <a:gd name="f864" fmla="*/ 607 f843 1"/>
                <a:gd name="f865" fmla="*/ 183 f842 1"/>
                <a:gd name="f866" fmla="*/ 581 f843 1"/>
                <a:gd name="f867" fmla="*/ 560 f843 1"/>
                <a:gd name="f868" fmla="*/ 539 f843 1"/>
                <a:gd name="f869" fmla="*/ 194 f842 1"/>
                <a:gd name="f870" fmla="*/ 520 f843 1"/>
                <a:gd name="f871" fmla="*/ 173 f842 1"/>
                <a:gd name="f872" fmla="*/ 497 f843 1"/>
                <a:gd name="f873" fmla="*/ 163 f842 1"/>
                <a:gd name="f874" fmla="*/ 479 f843 1"/>
                <a:gd name="f875" fmla="*/ 162 f842 1"/>
                <a:gd name="f876" fmla="*/ 456 f843 1"/>
                <a:gd name="f877" fmla="*/ 160 f842 1"/>
                <a:gd name="f878" fmla="*/ 439 f843 1"/>
                <a:gd name="f879" fmla="*/ 167 f842 1"/>
                <a:gd name="f880" fmla="*/ 418 f843 1"/>
                <a:gd name="f881" fmla="*/ 168 f842 1"/>
                <a:gd name="f882" fmla="*/ 393 f843 1"/>
                <a:gd name="f883" fmla="*/ 170 f842 1"/>
                <a:gd name="f884" fmla="*/ 375 f843 1"/>
                <a:gd name="f885" fmla="*/ 159 f842 1"/>
                <a:gd name="f886" fmla="*/ 343 f843 1"/>
                <a:gd name="f887" fmla="*/ 134 f842 1"/>
                <a:gd name="f888" fmla="*/ 345 f843 1"/>
                <a:gd name="f889" fmla="*/ 106 f842 1"/>
                <a:gd name="f890" fmla="*/ 350 f843 1"/>
                <a:gd name="f891" fmla="*/ 86 f842 1"/>
                <a:gd name="f892" fmla="*/ 342 f843 1"/>
                <a:gd name="f893" fmla="*/ 58 f842 1"/>
                <a:gd name="f894" fmla="*/ 320 f843 1"/>
                <a:gd name="f895" fmla="*/ 38 f842 1"/>
                <a:gd name="f896" fmla="*/ 300 f843 1"/>
                <a:gd name="f897" fmla="*/ 39 f842 1"/>
                <a:gd name="f898" fmla="*/ 287 f843 1"/>
                <a:gd name="f899" fmla="*/ 20 f842 1"/>
                <a:gd name="f900" fmla="*/ 279 f843 1"/>
                <a:gd name="f901" fmla="*/ 14 f842 1"/>
                <a:gd name="f902" fmla="*/ 264 f843 1"/>
                <a:gd name="f903" fmla="*/ 13 f842 1"/>
                <a:gd name="f904" fmla="*/ 241 f843 1"/>
                <a:gd name="f905" fmla="*/ 16 f842 1"/>
                <a:gd name="f906" fmla="*/ 226 f843 1"/>
                <a:gd name="f907" fmla="*/ 2 f842 1"/>
                <a:gd name="f908" fmla="*/ 215 f843 1"/>
                <a:gd name="f909" fmla="*/ 48 f842 1"/>
                <a:gd name="f910" fmla="*/ 211 f843 1"/>
                <a:gd name="f911" fmla="*/ 93 f842 1"/>
                <a:gd name="f912" fmla="*/ 193 f843 1"/>
                <a:gd name="f913" fmla="*/ 144 f842 1"/>
                <a:gd name="f914" fmla="*/ 183 f843 1"/>
                <a:gd name="f915" fmla="*/ 182 f842 1"/>
                <a:gd name="f916" fmla="*/ 167 f843 1"/>
                <a:gd name="f917" fmla="*/ 218 f842 1"/>
                <a:gd name="f918" fmla="*/ 150 f843 1"/>
                <a:gd name="f919" fmla="*/ 262 f842 1"/>
                <a:gd name="f920" fmla="*/ 139 f843 1"/>
                <a:gd name="f921" fmla="*/ 301 f842 1"/>
                <a:gd name="f922" fmla="*/ 116 f843 1"/>
                <a:gd name="f923" fmla="*/ 364 f842 1"/>
                <a:gd name="f924" fmla="*/ 57 f843 1"/>
                <a:gd name="f925" fmla="*/ 477 f842 1"/>
                <a:gd name="f926" fmla="*/ 39 f843 1"/>
                <a:gd name="f927" fmla="*/ 510 f842 1"/>
                <a:gd name="f928" fmla="*/ 13 f843 1"/>
                <a:gd name="f929" fmla="*/ 551 f842 1"/>
                <a:gd name="f930" fmla="*/ 15 f843 1"/>
                <a:gd name="f931" fmla="*/ 580 f842 1"/>
                <a:gd name="f932" fmla="*/ 9 f843 1"/>
                <a:gd name="f933" fmla="*/ 625 f842 1"/>
                <a:gd name="f934" fmla="*/ 3 f843 1"/>
                <a:gd name="f935" fmla="*/ 666 f842 1"/>
                <a:gd name="f936" fmla="*/ 4 f843 1"/>
                <a:gd name="f937" fmla="*/ 696 f842 1"/>
                <a:gd name="f938" fmla="*/ 552 f843 1"/>
                <a:gd name="f939" fmla="*/ 839 f842 1"/>
                <a:gd name="f940" fmla="*/ 985 f843 1"/>
                <a:gd name="f941" fmla="*/ 587 f842 1"/>
                <a:gd name="f942" fmla="*/ 991 f843 1"/>
                <a:gd name="f943" fmla="*/ 558 f842 1"/>
                <a:gd name="f944" fmla="*/ 998 f843 1"/>
                <a:gd name="f945" fmla="*/ 533 f842 1"/>
                <a:gd name="f946" fmla="*/ 982 f843 1"/>
                <a:gd name="f947" fmla="*/ 515 f842 1"/>
                <a:gd name="f948" fmla="*/ 968 f843 1"/>
                <a:gd name="f949" fmla="*/ 494 f842 1"/>
                <a:gd name="f950" fmla="*/ 988 f843 1"/>
                <a:gd name="f951" fmla="*/ 464 f842 1"/>
                <a:gd name="f952" fmla="*/ 1014 f843 1"/>
                <a:gd name="f953" fmla="*/ 434 f842 1"/>
                <a:gd name="f954" fmla="*/ 1036 f843 1"/>
                <a:gd name="f955" fmla="*/ 392 f842 1"/>
                <a:gd name="f956" fmla="*/ 1063 f843 1"/>
                <a:gd name="f957" fmla="*/ 354 f842 1"/>
                <a:gd name="f958" fmla="*/ 1096 f843 1"/>
                <a:gd name="f959" fmla="*/ 307 f842 1"/>
                <a:gd name="f960" fmla="+- f844 0 f1"/>
                <a:gd name="f961" fmla="*/ f847 1 1102"/>
                <a:gd name="f962" fmla="*/ f848 1 910"/>
                <a:gd name="f963" fmla="*/ f849 1 1102"/>
                <a:gd name="f964" fmla="*/ f850 1 910"/>
                <a:gd name="f965" fmla="*/ f851 1 1102"/>
                <a:gd name="f966" fmla="*/ f852 1 910"/>
                <a:gd name="f967" fmla="*/ f853 1 1102"/>
                <a:gd name="f968" fmla="*/ f854 1 910"/>
                <a:gd name="f969" fmla="*/ f855 1 1102"/>
                <a:gd name="f970" fmla="*/ f856 1 910"/>
                <a:gd name="f971" fmla="*/ f857 1 1102"/>
                <a:gd name="f972" fmla="*/ f858 1 910"/>
                <a:gd name="f973" fmla="*/ f859 1 1102"/>
                <a:gd name="f974" fmla="*/ f860 1 1102"/>
                <a:gd name="f975" fmla="*/ f861 1 910"/>
                <a:gd name="f976" fmla="*/ f862 1 1102"/>
                <a:gd name="f977" fmla="*/ f863 1 910"/>
                <a:gd name="f978" fmla="*/ f864 1 1102"/>
                <a:gd name="f979" fmla="*/ f865 1 910"/>
                <a:gd name="f980" fmla="*/ f866 1 1102"/>
                <a:gd name="f981" fmla="*/ f867 1 1102"/>
                <a:gd name="f982" fmla="*/ f868 1 1102"/>
                <a:gd name="f983" fmla="*/ f869 1 910"/>
                <a:gd name="f984" fmla="*/ f870 1 1102"/>
                <a:gd name="f985" fmla="*/ f871 1 910"/>
                <a:gd name="f986" fmla="*/ f872 1 1102"/>
                <a:gd name="f987" fmla="*/ f873 1 910"/>
                <a:gd name="f988" fmla="*/ f874 1 1102"/>
                <a:gd name="f989" fmla="*/ f875 1 910"/>
                <a:gd name="f990" fmla="*/ f876 1 1102"/>
                <a:gd name="f991" fmla="*/ f877 1 910"/>
                <a:gd name="f992" fmla="*/ f878 1 1102"/>
                <a:gd name="f993" fmla="*/ f879 1 910"/>
                <a:gd name="f994" fmla="*/ f880 1 1102"/>
                <a:gd name="f995" fmla="*/ f881 1 910"/>
                <a:gd name="f996" fmla="*/ f882 1 1102"/>
                <a:gd name="f997" fmla="*/ f883 1 910"/>
                <a:gd name="f998" fmla="*/ f884 1 1102"/>
                <a:gd name="f999" fmla="*/ f885 1 910"/>
                <a:gd name="f1000" fmla="*/ f886 1 1102"/>
                <a:gd name="f1001" fmla="*/ f887 1 910"/>
                <a:gd name="f1002" fmla="*/ f888 1 1102"/>
                <a:gd name="f1003" fmla="*/ f889 1 910"/>
                <a:gd name="f1004" fmla="*/ f890 1 1102"/>
                <a:gd name="f1005" fmla="*/ f891 1 910"/>
                <a:gd name="f1006" fmla="*/ f892 1 1102"/>
                <a:gd name="f1007" fmla="*/ f893 1 910"/>
                <a:gd name="f1008" fmla="*/ f894 1 1102"/>
                <a:gd name="f1009" fmla="*/ f895 1 910"/>
                <a:gd name="f1010" fmla="*/ f896 1 1102"/>
                <a:gd name="f1011" fmla="*/ f897 1 910"/>
                <a:gd name="f1012" fmla="*/ f898 1 1102"/>
                <a:gd name="f1013" fmla="*/ f899 1 910"/>
                <a:gd name="f1014" fmla="*/ f900 1 1102"/>
                <a:gd name="f1015" fmla="*/ f901 1 910"/>
                <a:gd name="f1016" fmla="*/ f902 1 1102"/>
                <a:gd name="f1017" fmla="*/ f903 1 910"/>
                <a:gd name="f1018" fmla="*/ f904 1 1102"/>
                <a:gd name="f1019" fmla="*/ f905 1 910"/>
                <a:gd name="f1020" fmla="*/ f906 1 1102"/>
                <a:gd name="f1021" fmla="*/ f907 1 910"/>
                <a:gd name="f1022" fmla="*/ f908 1 1102"/>
                <a:gd name="f1023" fmla="*/ f909 1 910"/>
                <a:gd name="f1024" fmla="*/ f910 1 1102"/>
                <a:gd name="f1025" fmla="*/ f911 1 910"/>
                <a:gd name="f1026" fmla="*/ f912 1 1102"/>
                <a:gd name="f1027" fmla="*/ f913 1 910"/>
                <a:gd name="f1028" fmla="*/ f914 1 1102"/>
                <a:gd name="f1029" fmla="*/ f915 1 910"/>
                <a:gd name="f1030" fmla="*/ f916 1 1102"/>
                <a:gd name="f1031" fmla="*/ f917 1 910"/>
                <a:gd name="f1032" fmla="*/ f918 1 1102"/>
                <a:gd name="f1033" fmla="*/ f919 1 910"/>
                <a:gd name="f1034" fmla="*/ f920 1 1102"/>
                <a:gd name="f1035" fmla="*/ f921 1 910"/>
                <a:gd name="f1036" fmla="*/ f922 1 1102"/>
                <a:gd name="f1037" fmla="*/ f923 1 910"/>
                <a:gd name="f1038" fmla="*/ f924 1 1102"/>
                <a:gd name="f1039" fmla="*/ f925 1 910"/>
                <a:gd name="f1040" fmla="*/ f926 1 1102"/>
                <a:gd name="f1041" fmla="*/ f927 1 910"/>
                <a:gd name="f1042" fmla="*/ f928 1 1102"/>
                <a:gd name="f1043" fmla="*/ f929 1 910"/>
                <a:gd name="f1044" fmla="*/ f930 1 1102"/>
                <a:gd name="f1045" fmla="*/ f931 1 910"/>
                <a:gd name="f1046" fmla="*/ f932 1 1102"/>
                <a:gd name="f1047" fmla="*/ f933 1 910"/>
                <a:gd name="f1048" fmla="*/ f934 1 1102"/>
                <a:gd name="f1049" fmla="*/ f935 1 910"/>
                <a:gd name="f1050" fmla="*/ f936 1 1102"/>
                <a:gd name="f1051" fmla="*/ f937 1 910"/>
                <a:gd name="f1052" fmla="*/ f938 1 1102"/>
                <a:gd name="f1053" fmla="*/ f939 1 910"/>
                <a:gd name="f1054" fmla="*/ f940 1 1102"/>
                <a:gd name="f1055" fmla="*/ f941 1 910"/>
                <a:gd name="f1056" fmla="*/ f942 1 1102"/>
                <a:gd name="f1057" fmla="*/ f943 1 910"/>
                <a:gd name="f1058" fmla="*/ f944 1 1102"/>
                <a:gd name="f1059" fmla="*/ f945 1 910"/>
                <a:gd name="f1060" fmla="*/ f946 1 1102"/>
                <a:gd name="f1061" fmla="*/ f947 1 910"/>
                <a:gd name="f1062" fmla="*/ f948 1 1102"/>
                <a:gd name="f1063" fmla="*/ f949 1 910"/>
                <a:gd name="f1064" fmla="*/ f950 1 1102"/>
                <a:gd name="f1065" fmla="*/ f951 1 910"/>
                <a:gd name="f1066" fmla="*/ f952 1 1102"/>
                <a:gd name="f1067" fmla="*/ f953 1 910"/>
                <a:gd name="f1068" fmla="*/ f954 1 1102"/>
                <a:gd name="f1069" fmla="*/ f955 1 910"/>
                <a:gd name="f1070" fmla="*/ f956 1 1102"/>
                <a:gd name="f1071" fmla="*/ f957 1 910"/>
                <a:gd name="f1072" fmla="*/ f958 1 1102"/>
                <a:gd name="f1073" fmla="*/ f959 1 910"/>
                <a:gd name="f1074" fmla="*/ 0 1 f845"/>
                <a:gd name="f1075" fmla="*/ f839 1 f845"/>
                <a:gd name="f1076" fmla="*/ 0 1 f846"/>
                <a:gd name="f1077" fmla="*/ f840 1 f846"/>
                <a:gd name="f1078" fmla="*/ f961 1 f845"/>
                <a:gd name="f1079" fmla="*/ f962 1 f846"/>
                <a:gd name="f1080" fmla="*/ f963 1 f845"/>
                <a:gd name="f1081" fmla="*/ f964 1 f846"/>
                <a:gd name="f1082" fmla="*/ f965 1 f845"/>
                <a:gd name="f1083" fmla="*/ f966 1 f846"/>
                <a:gd name="f1084" fmla="*/ f967 1 f845"/>
                <a:gd name="f1085" fmla="*/ f968 1 f846"/>
                <a:gd name="f1086" fmla="*/ f969 1 f845"/>
                <a:gd name="f1087" fmla="*/ f970 1 f846"/>
                <a:gd name="f1088" fmla="*/ f971 1 f845"/>
                <a:gd name="f1089" fmla="*/ f972 1 f846"/>
                <a:gd name="f1090" fmla="*/ f973 1 f845"/>
                <a:gd name="f1091" fmla="*/ f974 1 f845"/>
                <a:gd name="f1092" fmla="*/ f975 1 f846"/>
                <a:gd name="f1093" fmla="*/ f976 1 f845"/>
                <a:gd name="f1094" fmla="*/ f977 1 f846"/>
                <a:gd name="f1095" fmla="*/ f978 1 f845"/>
                <a:gd name="f1096" fmla="*/ f979 1 f846"/>
                <a:gd name="f1097" fmla="*/ f980 1 f845"/>
                <a:gd name="f1098" fmla="*/ f981 1 f845"/>
                <a:gd name="f1099" fmla="*/ f982 1 f845"/>
                <a:gd name="f1100" fmla="*/ f983 1 f846"/>
                <a:gd name="f1101" fmla="*/ f984 1 f845"/>
                <a:gd name="f1102" fmla="*/ f985 1 f846"/>
                <a:gd name="f1103" fmla="*/ f986 1 f845"/>
                <a:gd name="f1104" fmla="*/ f987 1 f846"/>
                <a:gd name="f1105" fmla="*/ f988 1 f845"/>
                <a:gd name="f1106" fmla="*/ f989 1 f846"/>
                <a:gd name="f1107" fmla="*/ f990 1 f845"/>
                <a:gd name="f1108" fmla="*/ f991 1 f846"/>
                <a:gd name="f1109" fmla="*/ f992 1 f845"/>
                <a:gd name="f1110" fmla="*/ f993 1 f846"/>
                <a:gd name="f1111" fmla="*/ f994 1 f845"/>
                <a:gd name="f1112" fmla="*/ f995 1 f846"/>
                <a:gd name="f1113" fmla="*/ f996 1 f845"/>
                <a:gd name="f1114" fmla="*/ f997 1 f846"/>
                <a:gd name="f1115" fmla="*/ f998 1 f845"/>
                <a:gd name="f1116" fmla="*/ f999 1 f846"/>
                <a:gd name="f1117" fmla="*/ f1000 1 f845"/>
                <a:gd name="f1118" fmla="*/ f1001 1 f846"/>
                <a:gd name="f1119" fmla="*/ f1002 1 f845"/>
                <a:gd name="f1120" fmla="*/ f1003 1 f846"/>
                <a:gd name="f1121" fmla="*/ f1004 1 f845"/>
                <a:gd name="f1122" fmla="*/ f1005 1 f846"/>
                <a:gd name="f1123" fmla="*/ f1006 1 f845"/>
                <a:gd name="f1124" fmla="*/ f1007 1 f846"/>
                <a:gd name="f1125" fmla="*/ f1008 1 f845"/>
                <a:gd name="f1126" fmla="*/ f1009 1 f846"/>
                <a:gd name="f1127" fmla="*/ f1010 1 f845"/>
                <a:gd name="f1128" fmla="*/ f1011 1 f846"/>
                <a:gd name="f1129" fmla="*/ f1012 1 f845"/>
                <a:gd name="f1130" fmla="*/ f1013 1 f846"/>
                <a:gd name="f1131" fmla="*/ f1014 1 f845"/>
                <a:gd name="f1132" fmla="*/ f1015 1 f846"/>
                <a:gd name="f1133" fmla="*/ f1016 1 f845"/>
                <a:gd name="f1134" fmla="*/ f1017 1 f846"/>
                <a:gd name="f1135" fmla="*/ f1018 1 f845"/>
                <a:gd name="f1136" fmla="*/ f1019 1 f846"/>
                <a:gd name="f1137" fmla="*/ f1020 1 f845"/>
                <a:gd name="f1138" fmla="*/ f1021 1 f846"/>
                <a:gd name="f1139" fmla="*/ f1022 1 f845"/>
                <a:gd name="f1140" fmla="*/ f1023 1 f846"/>
                <a:gd name="f1141" fmla="*/ f1024 1 f845"/>
                <a:gd name="f1142" fmla="*/ f1025 1 f846"/>
                <a:gd name="f1143" fmla="*/ f1026 1 f845"/>
                <a:gd name="f1144" fmla="*/ f1027 1 f846"/>
                <a:gd name="f1145" fmla="*/ f1028 1 f845"/>
                <a:gd name="f1146" fmla="*/ f1029 1 f846"/>
                <a:gd name="f1147" fmla="*/ f1030 1 f845"/>
                <a:gd name="f1148" fmla="*/ f1031 1 f846"/>
                <a:gd name="f1149" fmla="*/ f1032 1 f845"/>
                <a:gd name="f1150" fmla="*/ f1033 1 f846"/>
                <a:gd name="f1151" fmla="*/ f1034 1 f845"/>
                <a:gd name="f1152" fmla="*/ f1035 1 f846"/>
                <a:gd name="f1153" fmla="*/ f1036 1 f845"/>
                <a:gd name="f1154" fmla="*/ f1037 1 f846"/>
                <a:gd name="f1155" fmla="*/ f1038 1 f845"/>
                <a:gd name="f1156" fmla="*/ f1039 1 f846"/>
                <a:gd name="f1157" fmla="*/ f1040 1 f845"/>
                <a:gd name="f1158" fmla="*/ f1041 1 f846"/>
                <a:gd name="f1159" fmla="*/ f1042 1 f845"/>
                <a:gd name="f1160" fmla="*/ f1043 1 f846"/>
                <a:gd name="f1161" fmla="*/ f1044 1 f845"/>
                <a:gd name="f1162" fmla="*/ f1045 1 f846"/>
                <a:gd name="f1163" fmla="*/ f1046 1 f845"/>
                <a:gd name="f1164" fmla="*/ f1047 1 f846"/>
                <a:gd name="f1165" fmla="*/ f1048 1 f845"/>
                <a:gd name="f1166" fmla="*/ f1049 1 f846"/>
                <a:gd name="f1167" fmla="*/ f1050 1 f845"/>
                <a:gd name="f1168" fmla="*/ f1051 1 f846"/>
                <a:gd name="f1169" fmla="*/ f1052 1 f845"/>
                <a:gd name="f1170" fmla="*/ f1053 1 f846"/>
                <a:gd name="f1171" fmla="*/ f1054 1 f845"/>
                <a:gd name="f1172" fmla="*/ f1055 1 f846"/>
                <a:gd name="f1173" fmla="*/ f1056 1 f845"/>
                <a:gd name="f1174" fmla="*/ f1057 1 f846"/>
                <a:gd name="f1175" fmla="*/ f1058 1 f845"/>
                <a:gd name="f1176" fmla="*/ f1059 1 f846"/>
                <a:gd name="f1177" fmla="*/ f1060 1 f845"/>
                <a:gd name="f1178" fmla="*/ f1061 1 f846"/>
                <a:gd name="f1179" fmla="*/ f1062 1 f845"/>
                <a:gd name="f1180" fmla="*/ f1063 1 f846"/>
                <a:gd name="f1181" fmla="*/ f1064 1 f845"/>
                <a:gd name="f1182" fmla="*/ f1065 1 f846"/>
                <a:gd name="f1183" fmla="*/ f1066 1 f845"/>
                <a:gd name="f1184" fmla="*/ f1067 1 f846"/>
                <a:gd name="f1185" fmla="*/ f1068 1 f845"/>
                <a:gd name="f1186" fmla="*/ f1069 1 f846"/>
                <a:gd name="f1187" fmla="*/ f1070 1 f845"/>
                <a:gd name="f1188" fmla="*/ f1071 1 f846"/>
                <a:gd name="f1189" fmla="*/ f1072 1 f845"/>
                <a:gd name="f1190" fmla="*/ f1073 1 f846"/>
                <a:gd name="f1191" fmla="*/ f1074 f836 1"/>
                <a:gd name="f1192" fmla="*/ f1075 f836 1"/>
                <a:gd name="f1193" fmla="*/ f1077 f837 1"/>
                <a:gd name="f1194" fmla="*/ f1076 f837 1"/>
                <a:gd name="f1195" fmla="*/ f1078 f836 1"/>
                <a:gd name="f1196" fmla="*/ f1079 f837 1"/>
                <a:gd name="f1197" fmla="*/ f1080 f836 1"/>
                <a:gd name="f1198" fmla="*/ f1081 f837 1"/>
                <a:gd name="f1199" fmla="*/ f1082 f836 1"/>
                <a:gd name="f1200" fmla="*/ f1083 f837 1"/>
                <a:gd name="f1201" fmla="*/ f1084 f836 1"/>
                <a:gd name="f1202" fmla="*/ f1085 f837 1"/>
                <a:gd name="f1203" fmla="*/ f1086 f836 1"/>
                <a:gd name="f1204" fmla="*/ f1087 f837 1"/>
                <a:gd name="f1205" fmla="*/ f1088 f836 1"/>
                <a:gd name="f1206" fmla="*/ f1089 f837 1"/>
                <a:gd name="f1207" fmla="*/ f1090 f836 1"/>
                <a:gd name="f1208" fmla="*/ f1091 f836 1"/>
                <a:gd name="f1209" fmla="*/ f1092 f837 1"/>
                <a:gd name="f1210" fmla="*/ f1093 f836 1"/>
                <a:gd name="f1211" fmla="*/ f1094 f837 1"/>
                <a:gd name="f1212" fmla="*/ f1095 f836 1"/>
                <a:gd name="f1213" fmla="*/ f1096 f837 1"/>
                <a:gd name="f1214" fmla="*/ f1097 f836 1"/>
                <a:gd name="f1215" fmla="*/ f1098 f836 1"/>
                <a:gd name="f1216" fmla="*/ f1099 f836 1"/>
                <a:gd name="f1217" fmla="*/ f1100 f837 1"/>
                <a:gd name="f1218" fmla="*/ f1101 f836 1"/>
                <a:gd name="f1219" fmla="*/ f1102 f837 1"/>
                <a:gd name="f1220" fmla="*/ f1103 f836 1"/>
                <a:gd name="f1221" fmla="*/ f1104 f837 1"/>
                <a:gd name="f1222" fmla="*/ f1105 f836 1"/>
                <a:gd name="f1223" fmla="*/ f1106 f837 1"/>
                <a:gd name="f1224" fmla="*/ f1107 f836 1"/>
                <a:gd name="f1225" fmla="*/ f1108 f837 1"/>
                <a:gd name="f1226" fmla="*/ f1109 f836 1"/>
                <a:gd name="f1227" fmla="*/ f1110 f837 1"/>
                <a:gd name="f1228" fmla="*/ f1111 f836 1"/>
                <a:gd name="f1229" fmla="*/ f1112 f837 1"/>
                <a:gd name="f1230" fmla="*/ f1113 f836 1"/>
                <a:gd name="f1231" fmla="*/ f1114 f837 1"/>
                <a:gd name="f1232" fmla="*/ f1115 f836 1"/>
                <a:gd name="f1233" fmla="*/ f1116 f837 1"/>
                <a:gd name="f1234" fmla="*/ f1117 f836 1"/>
                <a:gd name="f1235" fmla="*/ f1118 f837 1"/>
                <a:gd name="f1236" fmla="*/ f1119 f836 1"/>
                <a:gd name="f1237" fmla="*/ f1120 f837 1"/>
                <a:gd name="f1238" fmla="*/ f1121 f836 1"/>
                <a:gd name="f1239" fmla="*/ f1122 f837 1"/>
                <a:gd name="f1240" fmla="*/ f1123 f836 1"/>
                <a:gd name="f1241" fmla="*/ f1124 f837 1"/>
                <a:gd name="f1242" fmla="*/ f1125 f836 1"/>
                <a:gd name="f1243" fmla="*/ f1126 f837 1"/>
                <a:gd name="f1244" fmla="*/ f1127 f836 1"/>
                <a:gd name="f1245" fmla="*/ f1128 f837 1"/>
                <a:gd name="f1246" fmla="*/ f1129 f836 1"/>
                <a:gd name="f1247" fmla="*/ f1130 f837 1"/>
                <a:gd name="f1248" fmla="*/ f1131 f836 1"/>
                <a:gd name="f1249" fmla="*/ f1132 f837 1"/>
                <a:gd name="f1250" fmla="*/ f1133 f836 1"/>
                <a:gd name="f1251" fmla="*/ f1134 f837 1"/>
                <a:gd name="f1252" fmla="*/ f1135 f836 1"/>
                <a:gd name="f1253" fmla="*/ f1136 f837 1"/>
                <a:gd name="f1254" fmla="*/ f1137 f836 1"/>
                <a:gd name="f1255" fmla="*/ f1138 f837 1"/>
                <a:gd name="f1256" fmla="*/ f1139 f836 1"/>
                <a:gd name="f1257" fmla="*/ f1140 f837 1"/>
                <a:gd name="f1258" fmla="*/ f1141 f836 1"/>
                <a:gd name="f1259" fmla="*/ f1142 f837 1"/>
                <a:gd name="f1260" fmla="*/ f1143 f836 1"/>
                <a:gd name="f1261" fmla="*/ f1144 f837 1"/>
                <a:gd name="f1262" fmla="*/ f1145 f836 1"/>
                <a:gd name="f1263" fmla="*/ f1146 f837 1"/>
                <a:gd name="f1264" fmla="*/ f1147 f836 1"/>
                <a:gd name="f1265" fmla="*/ f1148 f837 1"/>
                <a:gd name="f1266" fmla="*/ f1149 f836 1"/>
                <a:gd name="f1267" fmla="*/ f1150 f837 1"/>
                <a:gd name="f1268" fmla="*/ f1151 f836 1"/>
                <a:gd name="f1269" fmla="*/ f1152 f837 1"/>
                <a:gd name="f1270" fmla="*/ f1153 f836 1"/>
                <a:gd name="f1271" fmla="*/ f1154 f837 1"/>
                <a:gd name="f1272" fmla="*/ f1155 f836 1"/>
                <a:gd name="f1273" fmla="*/ f1156 f837 1"/>
                <a:gd name="f1274" fmla="*/ f1157 f836 1"/>
                <a:gd name="f1275" fmla="*/ f1158 f837 1"/>
                <a:gd name="f1276" fmla="*/ f1159 f836 1"/>
                <a:gd name="f1277" fmla="*/ f1160 f837 1"/>
                <a:gd name="f1278" fmla="*/ f1161 f836 1"/>
                <a:gd name="f1279" fmla="*/ f1162 f837 1"/>
                <a:gd name="f1280" fmla="*/ f1163 f836 1"/>
                <a:gd name="f1281" fmla="*/ f1164 f837 1"/>
                <a:gd name="f1282" fmla="*/ f1165 f836 1"/>
                <a:gd name="f1283" fmla="*/ f1166 f837 1"/>
                <a:gd name="f1284" fmla="*/ f1167 f836 1"/>
                <a:gd name="f1285" fmla="*/ f1168 f837 1"/>
                <a:gd name="f1286" fmla="*/ f1169 f836 1"/>
                <a:gd name="f1287" fmla="*/ f1170 f837 1"/>
                <a:gd name="f1288" fmla="*/ f1171 f836 1"/>
                <a:gd name="f1289" fmla="*/ f1172 f837 1"/>
                <a:gd name="f1290" fmla="*/ f1173 f836 1"/>
                <a:gd name="f1291" fmla="*/ f1174 f837 1"/>
                <a:gd name="f1292" fmla="*/ f1175 f836 1"/>
                <a:gd name="f1293" fmla="*/ f1176 f837 1"/>
                <a:gd name="f1294" fmla="*/ f1177 f836 1"/>
                <a:gd name="f1295" fmla="*/ f1178 f837 1"/>
                <a:gd name="f1296" fmla="*/ f1179 f836 1"/>
                <a:gd name="f1297" fmla="*/ f1180 f837 1"/>
                <a:gd name="f1298" fmla="*/ f1181 f836 1"/>
                <a:gd name="f1299" fmla="*/ f1182 f837 1"/>
                <a:gd name="f1300" fmla="*/ f1183 f836 1"/>
                <a:gd name="f1301" fmla="*/ f1184 f837 1"/>
                <a:gd name="f1302" fmla="*/ f1185 f836 1"/>
                <a:gd name="f1303" fmla="*/ f1186 f837 1"/>
                <a:gd name="f1304" fmla="*/ f1187 f836 1"/>
                <a:gd name="f1305" fmla="*/ f1188 f837 1"/>
                <a:gd name="f1306" fmla="*/ f1189 f836 1"/>
                <a:gd name="f1307" fmla="*/ f1190 f8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0">
                  <a:pos x="f1195" y="f1196"/>
                </a:cxn>
                <a:cxn ang="f960">
                  <a:pos x="f1197" y="f1198"/>
                </a:cxn>
                <a:cxn ang="f960">
                  <a:pos x="f1199" y="f1200"/>
                </a:cxn>
                <a:cxn ang="f960">
                  <a:pos x="f1201" y="f1202"/>
                </a:cxn>
                <a:cxn ang="f960">
                  <a:pos x="f1203" y="f1204"/>
                </a:cxn>
                <a:cxn ang="f960">
                  <a:pos x="f1205" y="f1206"/>
                </a:cxn>
                <a:cxn ang="f960">
                  <a:pos x="f1207" y="f1206"/>
                </a:cxn>
                <a:cxn ang="f960">
                  <a:pos x="f1208" y="f1209"/>
                </a:cxn>
                <a:cxn ang="f960">
                  <a:pos x="f1210" y="f1211"/>
                </a:cxn>
                <a:cxn ang="f960">
                  <a:pos x="f1212" y="f1213"/>
                </a:cxn>
                <a:cxn ang="f960">
                  <a:pos x="f1214" y="f1200"/>
                </a:cxn>
                <a:cxn ang="f960">
                  <a:pos x="f1215" y="f1200"/>
                </a:cxn>
                <a:cxn ang="f960">
                  <a:pos x="f1216" y="f1217"/>
                </a:cxn>
                <a:cxn ang="f960">
                  <a:pos x="f1218" y="f1219"/>
                </a:cxn>
                <a:cxn ang="f960">
                  <a:pos x="f1220" y="f1221"/>
                </a:cxn>
                <a:cxn ang="f960">
                  <a:pos x="f1222" y="f1223"/>
                </a:cxn>
                <a:cxn ang="f960">
                  <a:pos x="f1224" y="f1225"/>
                </a:cxn>
                <a:cxn ang="f960">
                  <a:pos x="f1226" y="f1227"/>
                </a:cxn>
                <a:cxn ang="f960">
                  <a:pos x="f1228" y="f1229"/>
                </a:cxn>
                <a:cxn ang="f960">
                  <a:pos x="f1230" y="f1231"/>
                </a:cxn>
                <a:cxn ang="f960">
                  <a:pos x="f1232" y="f1233"/>
                </a:cxn>
                <a:cxn ang="f960">
                  <a:pos x="f1234" y="f1235"/>
                </a:cxn>
                <a:cxn ang="f960">
                  <a:pos x="f1236" y="f1237"/>
                </a:cxn>
                <a:cxn ang="f960">
                  <a:pos x="f1238" y="f1239"/>
                </a:cxn>
                <a:cxn ang="f960">
                  <a:pos x="f1240" y="f1241"/>
                </a:cxn>
                <a:cxn ang="f960">
                  <a:pos x="f1242" y="f1243"/>
                </a:cxn>
                <a:cxn ang="f960">
                  <a:pos x="f1244" y="f1245"/>
                </a:cxn>
                <a:cxn ang="f960">
                  <a:pos x="f1246" y="f1247"/>
                </a:cxn>
                <a:cxn ang="f960">
                  <a:pos x="f1248" y="f1249"/>
                </a:cxn>
                <a:cxn ang="f960">
                  <a:pos x="f1250" y="f1251"/>
                </a:cxn>
                <a:cxn ang="f960">
                  <a:pos x="f1252" y="f1253"/>
                </a:cxn>
                <a:cxn ang="f960">
                  <a:pos x="f1254" y="f1255"/>
                </a:cxn>
                <a:cxn ang="f960">
                  <a:pos x="f1256" y="f1257"/>
                </a:cxn>
                <a:cxn ang="f960">
                  <a:pos x="f1258" y="f1259"/>
                </a:cxn>
                <a:cxn ang="f960">
                  <a:pos x="f1260" y="f1261"/>
                </a:cxn>
                <a:cxn ang="f960">
                  <a:pos x="f1262" y="f1263"/>
                </a:cxn>
                <a:cxn ang="f960">
                  <a:pos x="f1264" y="f1265"/>
                </a:cxn>
                <a:cxn ang="f960">
                  <a:pos x="f1266" y="f1267"/>
                </a:cxn>
                <a:cxn ang="f960">
                  <a:pos x="f1268" y="f1269"/>
                </a:cxn>
                <a:cxn ang="f960">
                  <a:pos x="f1270" y="f1271"/>
                </a:cxn>
                <a:cxn ang="f960">
                  <a:pos x="f1272" y="f1273"/>
                </a:cxn>
                <a:cxn ang="f960">
                  <a:pos x="f1274" y="f1275"/>
                </a:cxn>
                <a:cxn ang="f960">
                  <a:pos x="f1276" y="f1277"/>
                </a:cxn>
                <a:cxn ang="f960">
                  <a:pos x="f1278" y="f1279"/>
                </a:cxn>
                <a:cxn ang="f960">
                  <a:pos x="f1280" y="f1281"/>
                </a:cxn>
                <a:cxn ang="f960">
                  <a:pos x="f1282" y="f1283"/>
                </a:cxn>
                <a:cxn ang="f960">
                  <a:pos x="f1284" y="f1285"/>
                </a:cxn>
                <a:cxn ang="f960">
                  <a:pos x="f1286" y="f1287"/>
                </a:cxn>
                <a:cxn ang="f960">
                  <a:pos x="f1288" y="f1289"/>
                </a:cxn>
                <a:cxn ang="f960">
                  <a:pos x="f1290" y="f1291"/>
                </a:cxn>
                <a:cxn ang="f960">
                  <a:pos x="f1292" y="f1293"/>
                </a:cxn>
                <a:cxn ang="f960">
                  <a:pos x="f1294" y="f1295"/>
                </a:cxn>
                <a:cxn ang="f960">
                  <a:pos x="f1296" y="f1297"/>
                </a:cxn>
                <a:cxn ang="f960">
                  <a:pos x="f1298" y="f1299"/>
                </a:cxn>
                <a:cxn ang="f960">
                  <a:pos x="f1300" y="f1301"/>
                </a:cxn>
                <a:cxn ang="f960">
                  <a:pos x="f1302" y="f1303"/>
                </a:cxn>
                <a:cxn ang="f960">
                  <a:pos x="f1304" y="f1305"/>
                </a:cxn>
                <a:cxn ang="f960">
                  <a:pos x="f1306" y="f1307"/>
                </a:cxn>
              </a:cxnLst>
              <a:rect l="f1191" t="f1194" r="f1192" b="f1193"/>
              <a:pathLst>
                <a:path w="1102" h="91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9" y="f17"/>
                  </a:cubicBezTo>
                  <a:cubicBezTo>
                    <a:pt x="f9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5"/>
                  </a:cubicBezTo>
                  <a:cubicBezTo>
                    <a:pt x="f27" y="f22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4"/>
                    <a:pt x="f42" y="f37"/>
                    <a:pt x="f43" y="f44"/>
                  </a:cubicBezTo>
                  <a:cubicBezTo>
                    <a:pt x="f45" y="f46"/>
                    <a:pt x="f43" y="f47"/>
                    <a:pt x="f45" y="f48"/>
                  </a:cubicBezTo>
                  <a:cubicBezTo>
                    <a:pt x="f4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6" y="f58"/>
                  </a:cubicBezTo>
                  <a:cubicBezTo>
                    <a:pt x="f59" y="f60"/>
                    <a:pt x="f59" y="f61"/>
                    <a:pt x="f59" y="f62"/>
                  </a:cubicBezTo>
                  <a:cubicBezTo>
                    <a:pt x="f63" y="f64"/>
                    <a:pt x="f63" y="f65"/>
                    <a:pt x="f66" y="f67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68" y="f70"/>
                    <a:pt x="f68" y="f70"/>
                    <a:pt x="f68" y="f70"/>
                  </a:cubicBezTo>
                  <a:cubicBezTo>
                    <a:pt x="f71" y="f70"/>
                    <a:pt x="f71" y="f70"/>
                    <a:pt x="f71" y="f70"/>
                  </a:cubicBezTo>
                  <a:cubicBezTo>
                    <a:pt x="f68" y="f70"/>
                    <a:pt x="f68" y="f70"/>
                    <a:pt x="f68" y="f70"/>
                  </a:cubicBezTo>
                  <a:cubicBezTo>
                    <a:pt x="f68" y="f70"/>
                    <a:pt x="f71" y="f70"/>
                    <a:pt x="f71" y="f70"/>
                  </a:cubicBezTo>
                  <a:cubicBezTo>
                    <a:pt x="f72" y="f73"/>
                    <a:pt x="f72" y="f73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79"/>
                    <a:pt x="f81" y="f82"/>
                    <a:pt x="f83" y="f84"/>
                  </a:cubicBezTo>
                  <a:cubicBezTo>
                    <a:pt x="f85" y="f86"/>
                    <a:pt x="f87" y="f86"/>
                    <a:pt x="f88" y="f86"/>
                  </a:cubicBezTo>
                  <a:cubicBezTo>
                    <a:pt x="f88" y="f86"/>
                    <a:pt x="f89" y="f86"/>
                    <a:pt x="f89" y="f86"/>
                  </a:cubicBezTo>
                  <a:cubicBezTo>
                    <a:pt x="f90" y="f86"/>
                    <a:pt x="f91" y="f86"/>
                    <a:pt x="f92" y="f86"/>
                  </a:cubicBezTo>
                  <a:cubicBezTo>
                    <a:pt x="f93" y="f86"/>
                    <a:pt x="f94" y="f86"/>
                    <a:pt x="f95" y="f86"/>
                  </a:cubicBezTo>
                  <a:cubicBezTo>
                    <a:pt x="f96" y="f84"/>
                    <a:pt x="f97" y="f82"/>
                    <a:pt x="f98" y="f99"/>
                  </a:cubicBezTo>
                  <a:cubicBezTo>
                    <a:pt x="f100" y="f79"/>
                    <a:pt x="f100" y="f79"/>
                    <a:pt x="f101" y="f79"/>
                  </a:cubicBezTo>
                  <a:cubicBezTo>
                    <a:pt x="f101" y="f79"/>
                    <a:pt x="f102" y="f77"/>
                    <a:pt x="f103" y="f77"/>
                  </a:cubicBezTo>
                  <a:cubicBezTo>
                    <a:pt x="f104" y="f77"/>
                    <a:pt x="f105" y="f77"/>
                    <a:pt x="f106" y="f79"/>
                  </a:cubicBezTo>
                  <a:cubicBezTo>
                    <a:pt x="f107" y="f79"/>
                    <a:pt x="f108" y="f79"/>
                    <a:pt x="f109" y="f79"/>
                  </a:cubicBezTo>
                  <a:cubicBezTo>
                    <a:pt x="f109" y="f79"/>
                    <a:pt x="f109" y="f79"/>
                    <a:pt x="f110" y="f79"/>
                  </a:cubicBezTo>
                  <a:cubicBezTo>
                    <a:pt x="f111" y="f99"/>
                    <a:pt x="f112" y="f99"/>
                    <a:pt x="f113" y="f99"/>
                  </a:cubicBezTo>
                  <a:cubicBezTo>
                    <a:pt x="f114" y="f99"/>
                    <a:pt x="f114" y="f99"/>
                    <a:pt x="f114" y="f99"/>
                  </a:cubicBezTo>
                  <a:cubicBezTo>
                    <a:pt x="f115" y="f99"/>
                    <a:pt x="f116" y="f79"/>
                    <a:pt x="f117" y="f79"/>
                  </a:cubicBezTo>
                  <a:cubicBezTo>
                    <a:pt x="f117" y="f79"/>
                    <a:pt x="f117" y="f79"/>
                    <a:pt x="f117" y="f79"/>
                  </a:cubicBezTo>
                  <a:cubicBezTo>
                    <a:pt x="f118" y="f79"/>
                    <a:pt x="f118" y="f79"/>
                    <a:pt x="f118" y="f79"/>
                  </a:cubicBezTo>
                  <a:cubicBezTo>
                    <a:pt x="f119" y="f79"/>
                    <a:pt x="f120" y="f99"/>
                    <a:pt x="f121" y="f99"/>
                  </a:cubicBezTo>
                  <a:cubicBezTo>
                    <a:pt x="f122" y="f99"/>
                    <a:pt x="f122" y="f99"/>
                    <a:pt x="f122" y="f99"/>
                  </a:cubicBezTo>
                  <a:cubicBezTo>
                    <a:pt x="f123" y="f99"/>
                    <a:pt x="f124" y="f79"/>
                    <a:pt x="f125" y="f77"/>
                  </a:cubicBezTo>
                  <a:cubicBezTo>
                    <a:pt x="f126" y="f75"/>
                    <a:pt x="f127" y="f73"/>
                    <a:pt x="f128" y="f129"/>
                  </a:cubicBezTo>
                  <a:cubicBezTo>
                    <a:pt x="f128" y="f3"/>
                    <a:pt x="f128" y="f3"/>
                    <a:pt x="f130" y="f3"/>
                  </a:cubicBezTo>
                  <a:cubicBezTo>
                    <a:pt x="f130" y="f131"/>
                    <a:pt x="f132" y="f131"/>
                    <a:pt x="f133" y="f131"/>
                  </a:cubicBezTo>
                  <a:cubicBezTo>
                    <a:pt x="f133" y="f131"/>
                    <a:pt x="f133" y="f131"/>
                    <a:pt x="f133" y="f131"/>
                  </a:cubicBezTo>
                  <a:cubicBezTo>
                    <a:pt x="f133" y="f3"/>
                    <a:pt x="f134" y="f3"/>
                    <a:pt x="f135" y="f129"/>
                  </a:cubicBezTo>
                  <a:cubicBezTo>
                    <a:pt x="f135" y="f129"/>
                    <a:pt x="f135" y="f73"/>
                    <a:pt x="f136" y="f73"/>
                  </a:cubicBezTo>
                  <a:cubicBezTo>
                    <a:pt x="f137" y="f75"/>
                    <a:pt x="f138" y="f79"/>
                    <a:pt x="f139" y="f99"/>
                  </a:cubicBezTo>
                  <a:cubicBezTo>
                    <a:pt x="f140" y="f82"/>
                    <a:pt x="f141" y="f82"/>
                    <a:pt x="f142" y="f84"/>
                  </a:cubicBezTo>
                  <a:cubicBezTo>
                    <a:pt x="f142" y="f84"/>
                    <a:pt x="f142" y="f84"/>
                    <a:pt x="f142" y="f84"/>
                  </a:cubicBezTo>
                  <a:cubicBezTo>
                    <a:pt x="f142" y="f84"/>
                    <a:pt x="f143" y="f84"/>
                    <a:pt x="f143" y="f84"/>
                  </a:cubicBezTo>
                  <a:cubicBezTo>
                    <a:pt x="f144" y="f86"/>
                    <a:pt x="f145" y="f146"/>
                    <a:pt x="f147" y="f146"/>
                  </a:cubicBezTo>
                  <a:cubicBezTo>
                    <a:pt x="f147" y="f146"/>
                    <a:pt x="f147" y="f146"/>
                    <a:pt x="f148" y="f146"/>
                  </a:cubicBezTo>
                  <a:cubicBezTo>
                    <a:pt x="f149" y="f146"/>
                    <a:pt x="f150" y="f86"/>
                    <a:pt x="f151" y="f84"/>
                  </a:cubicBezTo>
                  <a:cubicBezTo>
                    <a:pt x="f152" y="f84"/>
                    <a:pt x="f153" y="f82"/>
                    <a:pt x="f154" y="f82"/>
                  </a:cubicBezTo>
                  <a:cubicBezTo>
                    <a:pt x="f154" y="f82"/>
                    <a:pt x="f155" y="f82"/>
                    <a:pt x="f156" y="f82"/>
                  </a:cubicBezTo>
                  <a:cubicBezTo>
                    <a:pt x="f157" y="f82"/>
                    <a:pt x="f158" y="f82"/>
                    <a:pt x="f159" y="f84"/>
                  </a:cubicBezTo>
                  <a:cubicBezTo>
                    <a:pt x="f160" y="f84"/>
                    <a:pt x="f161" y="f86"/>
                    <a:pt x="f162" y="f86"/>
                  </a:cubicBezTo>
                  <a:cubicBezTo>
                    <a:pt x="f163" y="f146"/>
                    <a:pt x="f164" y="f146"/>
                    <a:pt x="f165" y="f146"/>
                  </a:cubicBezTo>
                  <a:cubicBezTo>
                    <a:pt x="f166" y="f167"/>
                    <a:pt x="f168" y="f167"/>
                    <a:pt x="f169" y="f170"/>
                  </a:cubicBezTo>
                  <a:cubicBezTo>
                    <a:pt x="f171" y="f170"/>
                    <a:pt x="f171" y="f170"/>
                    <a:pt x="f171" y="f170"/>
                  </a:cubicBezTo>
                  <a:cubicBezTo>
                    <a:pt x="f172" y="f170"/>
                    <a:pt x="f173" y="f167"/>
                    <a:pt x="f174" y="f167"/>
                  </a:cubicBezTo>
                  <a:cubicBezTo>
                    <a:pt x="f175" y="f167"/>
                    <a:pt x="f176" y="f167"/>
                    <a:pt x="f177" y="f167"/>
                  </a:cubicBezTo>
                  <a:cubicBezTo>
                    <a:pt x="f177" y="f167"/>
                    <a:pt x="f178" y="f167"/>
                    <a:pt x="f178" y="f167"/>
                  </a:cubicBezTo>
                  <a:cubicBezTo>
                    <a:pt x="f178" y="f167"/>
                    <a:pt x="f179" y="f170"/>
                    <a:pt x="f180" y="f170"/>
                  </a:cubicBezTo>
                  <a:cubicBezTo>
                    <a:pt x="f180" y="f170"/>
                    <a:pt x="f180" y="f170"/>
                    <a:pt x="f180" y="f170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0" y="f189"/>
                    <a:pt x="f190" y="f189"/>
                    <a:pt x="f190" y="f189"/>
                  </a:cubicBezTo>
                  <a:cubicBezTo>
                    <a:pt x="f191" y="f189"/>
                    <a:pt x="f192" y="f193"/>
                    <a:pt x="f194" y="f187"/>
                  </a:cubicBezTo>
                  <a:cubicBezTo>
                    <a:pt x="f194" y="f187"/>
                    <a:pt x="f194" y="f187"/>
                    <a:pt x="f194" y="f187"/>
                  </a:cubicBezTo>
                  <a:cubicBezTo>
                    <a:pt x="f195" y="f187"/>
                    <a:pt x="f196" y="f187"/>
                    <a:pt x="f197" y="f193"/>
                  </a:cubicBezTo>
                  <a:cubicBezTo>
                    <a:pt x="f198" y="f193"/>
                    <a:pt x="f199" y="f189"/>
                    <a:pt x="f200" y="f189"/>
                  </a:cubicBezTo>
                  <a:cubicBezTo>
                    <a:pt x="f201" y="f189"/>
                    <a:pt x="f202" y="f189"/>
                    <a:pt x="f203" y="f189"/>
                  </a:cubicBezTo>
                  <a:cubicBezTo>
                    <a:pt x="f204" y="f189"/>
                    <a:pt x="f205" y="f189"/>
                    <a:pt x="f206" y="f193"/>
                  </a:cubicBezTo>
                  <a:cubicBezTo>
                    <a:pt x="f207" y="f187"/>
                    <a:pt x="f208" y="f181"/>
                    <a:pt x="f209" y="f167"/>
                  </a:cubicBezTo>
                  <a:cubicBezTo>
                    <a:pt x="f210" y="f86"/>
                    <a:pt x="f210" y="f84"/>
                    <a:pt x="f211" y="f99"/>
                  </a:cubicBezTo>
                  <a:cubicBezTo>
                    <a:pt x="f211" y="f99"/>
                    <a:pt x="f212" y="f79"/>
                    <a:pt x="f212" y="f77"/>
                  </a:cubicBezTo>
                  <a:cubicBezTo>
                    <a:pt x="f212" y="f77"/>
                    <a:pt x="f213" y="f75"/>
                    <a:pt x="f214" y="f75"/>
                  </a:cubicBezTo>
                  <a:cubicBezTo>
                    <a:pt x="f214" y="f75"/>
                    <a:pt x="f214" y="f75"/>
                    <a:pt x="f214" y="f75"/>
                  </a:cubicBezTo>
                  <a:cubicBezTo>
                    <a:pt x="f214" y="f75"/>
                    <a:pt x="f214" y="f75"/>
                    <a:pt x="f214" y="f75"/>
                  </a:cubicBezTo>
                  <a:cubicBezTo>
                    <a:pt x="f215" y="f75"/>
                    <a:pt x="f216" y="f75"/>
                    <a:pt x="f217" y="f75"/>
                  </a:cubicBezTo>
                  <a:cubicBezTo>
                    <a:pt x="f217" y="f75"/>
                    <a:pt x="f218" y="f77"/>
                    <a:pt x="f218" y="f77"/>
                  </a:cubicBezTo>
                  <a:cubicBezTo>
                    <a:pt x="f219" y="f79"/>
                    <a:pt x="f220" y="f82"/>
                    <a:pt x="f221" y="f82"/>
                  </a:cubicBezTo>
                  <a:cubicBezTo>
                    <a:pt x="f222" y="f86"/>
                    <a:pt x="f223" y="f86"/>
                    <a:pt x="f223" y="f86"/>
                  </a:cubicBezTo>
                  <a:cubicBezTo>
                    <a:pt x="f224" y="f86"/>
                    <a:pt x="f224" y="f86"/>
                    <a:pt x="f224" y="f86"/>
                  </a:cubicBezTo>
                  <a:cubicBezTo>
                    <a:pt x="f225" y="f86"/>
                    <a:pt x="f226" y="f86"/>
                    <a:pt x="f227" y="f86"/>
                  </a:cubicBezTo>
                  <a:cubicBezTo>
                    <a:pt x="f228" y="f86"/>
                    <a:pt x="f229" y="f86"/>
                    <a:pt x="f230" y="f86"/>
                  </a:cubicBezTo>
                  <a:cubicBezTo>
                    <a:pt x="f230" y="f86"/>
                    <a:pt x="f230" y="f86"/>
                    <a:pt x="f230" y="f86"/>
                  </a:cubicBezTo>
                  <a:cubicBezTo>
                    <a:pt x="f231" y="f86"/>
                    <a:pt x="f232" y="f86"/>
                    <a:pt x="f233" y="f146"/>
                  </a:cubicBezTo>
                  <a:cubicBezTo>
                    <a:pt x="f233" y="f146"/>
                    <a:pt x="f233" y="f146"/>
                    <a:pt x="f233" y="f146"/>
                  </a:cubicBezTo>
                  <a:cubicBezTo>
                    <a:pt x="f234" y="f167"/>
                    <a:pt x="f235" y="f181"/>
                    <a:pt x="f236" y="f181"/>
                  </a:cubicBezTo>
                  <a:cubicBezTo>
                    <a:pt x="f236" y="f183"/>
                    <a:pt x="f237" y="f183"/>
                    <a:pt x="f238" y="f183"/>
                  </a:cubicBezTo>
                  <a:cubicBezTo>
                    <a:pt x="f239" y="f183"/>
                    <a:pt x="f240" y="f181"/>
                    <a:pt x="f241" y="f170"/>
                  </a:cubicBezTo>
                  <a:cubicBezTo>
                    <a:pt x="f242" y="f167"/>
                    <a:pt x="f243" y="f146"/>
                    <a:pt x="f243" y="f86"/>
                  </a:cubicBezTo>
                  <a:cubicBezTo>
                    <a:pt x="f243" y="f86"/>
                    <a:pt x="f243" y="f86"/>
                    <a:pt x="f243" y="f86"/>
                  </a:cubicBezTo>
                  <a:cubicBezTo>
                    <a:pt x="f244" y="f86"/>
                    <a:pt x="f244" y="f86"/>
                    <a:pt x="f244" y="f86"/>
                  </a:cubicBezTo>
                  <a:cubicBezTo>
                    <a:pt x="f245" y="f86"/>
                    <a:pt x="f245" y="f86"/>
                    <a:pt x="f245" y="f86"/>
                  </a:cubicBezTo>
                  <a:cubicBezTo>
                    <a:pt x="f246" y="f86"/>
                    <a:pt x="f247" y="f86"/>
                    <a:pt x="f248" y="f86"/>
                  </a:cubicBezTo>
                  <a:cubicBezTo>
                    <a:pt x="f249" y="f84"/>
                    <a:pt x="f250" y="f84"/>
                    <a:pt x="f251" y="f82"/>
                  </a:cubicBezTo>
                  <a:cubicBezTo>
                    <a:pt x="f251" y="f82"/>
                    <a:pt x="f251" y="f99"/>
                    <a:pt x="f251" y="f99"/>
                  </a:cubicBezTo>
                  <a:cubicBezTo>
                    <a:pt x="f251" y="f99"/>
                    <a:pt x="f252" y="f99"/>
                    <a:pt x="f252" y="f82"/>
                  </a:cubicBezTo>
                  <a:cubicBezTo>
                    <a:pt x="f252" y="f82"/>
                    <a:pt x="f252" y="f82"/>
                    <a:pt x="f252" y="f82"/>
                  </a:cubicBezTo>
                  <a:cubicBezTo>
                    <a:pt x="f253" y="f86"/>
                    <a:pt x="f253" y="f167"/>
                    <a:pt x="f254" y="f170"/>
                  </a:cubicBezTo>
                  <a:cubicBezTo>
                    <a:pt x="f255" y="f183"/>
                    <a:pt x="f256" y="f183"/>
                    <a:pt x="f257" y="f183"/>
                  </a:cubicBezTo>
                  <a:cubicBezTo>
                    <a:pt x="f258" y="f183"/>
                    <a:pt x="f259" y="f183"/>
                    <a:pt x="f260" y="f183"/>
                  </a:cubicBezTo>
                  <a:cubicBezTo>
                    <a:pt x="f261" y="f181"/>
                    <a:pt x="f262" y="f167"/>
                    <a:pt x="f263" y="f84"/>
                  </a:cubicBezTo>
                  <a:cubicBezTo>
                    <a:pt x="f264" y="f79"/>
                    <a:pt x="f263" y="f75"/>
                    <a:pt x="f265" y="f129"/>
                  </a:cubicBezTo>
                  <a:cubicBezTo>
                    <a:pt x="f265" y="f129"/>
                    <a:pt x="f265" y="f3"/>
                    <a:pt x="f265" y="f3"/>
                  </a:cubicBezTo>
                  <a:cubicBezTo>
                    <a:pt x="f265" y="f3"/>
                    <a:pt x="f265" y="f131"/>
                    <a:pt x="f263" y="f131"/>
                  </a:cubicBezTo>
                  <a:cubicBezTo>
                    <a:pt x="f263" y="f266"/>
                    <a:pt x="f264" y="f266"/>
                    <a:pt x="f267" y="f266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7" y="f279"/>
                    <a:pt x="f280" y="f281"/>
                    <a:pt x="f282" y="f281"/>
                  </a:cubicBezTo>
                  <a:cubicBezTo>
                    <a:pt x="f282" y="f281"/>
                    <a:pt x="f283" y="f281"/>
                    <a:pt x="f284" y="f285"/>
                  </a:cubicBezTo>
                  <a:cubicBezTo>
                    <a:pt x="f284" y="f285"/>
                    <a:pt x="f286" y="f281"/>
                    <a:pt x="f287" y="f281"/>
                  </a:cubicBezTo>
                  <a:cubicBezTo>
                    <a:pt x="f288" y="f281"/>
                    <a:pt x="f289" y="f281"/>
                    <a:pt x="f290" y="f281"/>
                  </a:cubicBezTo>
                  <a:cubicBezTo>
                    <a:pt x="f290" y="f281"/>
                    <a:pt x="f291" y="f281"/>
                    <a:pt x="f291" y="f281"/>
                  </a:cubicBezTo>
                  <a:cubicBezTo>
                    <a:pt x="f292" y="f281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5" y="f306"/>
                  </a:cubicBezTo>
                  <a:cubicBezTo>
                    <a:pt x="f307" y="f308"/>
                    <a:pt x="f307" y="f308"/>
                    <a:pt x="f309" y="f308"/>
                  </a:cubicBezTo>
                  <a:cubicBezTo>
                    <a:pt x="f309" y="f308"/>
                    <a:pt x="f309" y="f308"/>
                    <a:pt x="f309" y="f308"/>
                  </a:cubicBezTo>
                  <a:cubicBezTo>
                    <a:pt x="f310" y="f306"/>
                    <a:pt x="f311" y="f306"/>
                    <a:pt x="f312" y="f306"/>
                  </a:cubicBezTo>
                  <a:cubicBezTo>
                    <a:pt x="f312" y="f306"/>
                    <a:pt x="f312" y="f306"/>
                    <a:pt x="f313" y="f306"/>
                  </a:cubicBezTo>
                  <a:cubicBezTo>
                    <a:pt x="f314" y="f306"/>
                    <a:pt x="f315" y="f306"/>
                    <a:pt x="f316" y="f306"/>
                  </a:cubicBezTo>
                  <a:cubicBezTo>
                    <a:pt x="f317" y="f306"/>
                    <a:pt x="f317" y="f306"/>
                    <a:pt x="f318" y="f306"/>
                  </a:cubicBezTo>
                  <a:cubicBezTo>
                    <a:pt x="f318" y="f306"/>
                    <a:pt x="f319" y="f308"/>
                    <a:pt x="f320" y="f308"/>
                  </a:cubicBezTo>
                  <a:cubicBezTo>
                    <a:pt x="f320" y="f308"/>
                    <a:pt x="f321" y="f308"/>
                    <a:pt x="f321" y="f308"/>
                  </a:cubicBezTo>
                  <a:cubicBezTo>
                    <a:pt x="f322" y="f308"/>
                    <a:pt x="f322" y="f308"/>
                    <a:pt x="f322" y="f308"/>
                  </a:cubicBezTo>
                  <a:cubicBezTo>
                    <a:pt x="f323" y="f308"/>
                    <a:pt x="f324" y="f306"/>
                    <a:pt x="f325" y="f306"/>
                  </a:cubicBezTo>
                  <a:cubicBezTo>
                    <a:pt x="f325" y="f306"/>
                    <a:pt x="f325" y="f306"/>
                    <a:pt x="f325" y="f306"/>
                  </a:cubicBezTo>
                  <a:cubicBezTo>
                    <a:pt x="f326" y="f306"/>
                    <a:pt x="f327" y="f328"/>
                    <a:pt x="f327" y="f328"/>
                  </a:cubicBezTo>
                  <a:cubicBezTo>
                    <a:pt x="f329" y="f328"/>
                    <a:pt x="f330" y="f331"/>
                    <a:pt x="f332" y="f333"/>
                  </a:cubicBezTo>
                  <a:cubicBezTo>
                    <a:pt x="f332" y="f333"/>
                    <a:pt x="f334" y="f335"/>
                    <a:pt x="f334" y="f335"/>
                  </a:cubicBezTo>
                  <a:cubicBezTo>
                    <a:pt x="f336" y="f335"/>
                    <a:pt x="f337" y="f335"/>
                    <a:pt x="f337" y="f333"/>
                  </a:cubicBezTo>
                  <a:cubicBezTo>
                    <a:pt x="f338" y="f333"/>
                    <a:pt x="f339" y="f331"/>
                    <a:pt x="f340" y="f328"/>
                  </a:cubicBezTo>
                  <a:cubicBezTo>
                    <a:pt x="f340" y="f328"/>
                    <a:pt x="f341" y="f328"/>
                    <a:pt x="f341" y="f342"/>
                  </a:cubicBezTo>
                  <a:cubicBezTo>
                    <a:pt x="f343" y="f308"/>
                    <a:pt x="f344" y="f304"/>
                    <a:pt x="f345" y="f302"/>
                  </a:cubicBezTo>
                  <a:cubicBezTo>
                    <a:pt x="f346" y="f302"/>
                    <a:pt x="f347" y="f300"/>
                    <a:pt x="f348" y="f300"/>
                  </a:cubicBezTo>
                  <a:cubicBezTo>
                    <a:pt x="f348" y="f300"/>
                    <a:pt x="f349" y="f302"/>
                    <a:pt x="f350" y="f302"/>
                  </a:cubicBezTo>
                  <a:cubicBezTo>
                    <a:pt x="f350" y="f302"/>
                    <a:pt x="f351" y="f302"/>
                    <a:pt x="f351" y="f302"/>
                  </a:cubicBezTo>
                  <a:cubicBezTo>
                    <a:pt x="f351" y="f302"/>
                    <a:pt x="f351" y="f302"/>
                    <a:pt x="f351" y="f302"/>
                  </a:cubicBezTo>
                  <a:cubicBezTo>
                    <a:pt x="f352" y="f300"/>
                    <a:pt x="f353" y="f298"/>
                    <a:pt x="f354" y="f298"/>
                  </a:cubicBezTo>
                  <a:cubicBezTo>
                    <a:pt x="f354" y="f298"/>
                    <a:pt x="f355" y="f298"/>
                    <a:pt x="f355" y="f298"/>
                  </a:cubicBezTo>
                  <a:cubicBezTo>
                    <a:pt x="f356" y="f298"/>
                    <a:pt x="f357" y="f298"/>
                    <a:pt x="f358" y="f298"/>
                  </a:cubicBezTo>
                  <a:cubicBezTo>
                    <a:pt x="f359" y="f298"/>
                    <a:pt x="f359" y="f298"/>
                    <a:pt x="f359" y="f298"/>
                  </a:cubicBezTo>
                  <a:cubicBezTo>
                    <a:pt x="f359" y="f298"/>
                    <a:pt x="f360" y="f298"/>
                    <a:pt x="f360" y="f298"/>
                  </a:cubicBezTo>
                  <a:cubicBezTo>
                    <a:pt x="f361" y="f296"/>
                    <a:pt x="f362" y="f296"/>
                    <a:pt x="f363" y="f296"/>
                  </a:cubicBezTo>
                  <a:cubicBezTo>
                    <a:pt x="f363" y="f296"/>
                    <a:pt x="f364" y="f285"/>
                    <a:pt x="f365" y="f285"/>
                  </a:cubicBezTo>
                  <a:cubicBezTo>
                    <a:pt x="f365" y="f285"/>
                    <a:pt x="f365" y="f285"/>
                    <a:pt x="f366" y="f285"/>
                  </a:cubicBezTo>
                  <a:cubicBezTo>
                    <a:pt x="f367" y="f285"/>
                    <a:pt x="f368" y="f294"/>
                    <a:pt x="f369" y="f294"/>
                  </a:cubicBezTo>
                  <a:cubicBezTo>
                    <a:pt x="f370" y="f294"/>
                    <a:pt x="f370" y="f296"/>
                    <a:pt x="f371" y="f296"/>
                  </a:cubicBezTo>
                  <a:cubicBezTo>
                    <a:pt x="f371" y="f296"/>
                    <a:pt x="f371" y="f296"/>
                    <a:pt x="f371" y="f296"/>
                  </a:cubicBezTo>
                  <a:cubicBezTo>
                    <a:pt x="f372" y="f296"/>
                    <a:pt x="f373" y="f294"/>
                    <a:pt x="f373" y="f294"/>
                  </a:cubicBezTo>
                  <a:cubicBezTo>
                    <a:pt x="f373" y="f294"/>
                    <a:pt x="f374" y="f294"/>
                    <a:pt x="f374" y="f294"/>
                  </a:cubicBezTo>
                  <a:cubicBezTo>
                    <a:pt x="f375" y="f285"/>
                    <a:pt x="f376" y="f285"/>
                    <a:pt x="f377" y="f281"/>
                  </a:cubicBezTo>
                  <a:cubicBezTo>
                    <a:pt x="f378" y="f279"/>
                    <a:pt x="f379" y="f279"/>
                    <a:pt x="f380" y="f279"/>
                  </a:cubicBezTo>
                  <a:cubicBezTo>
                    <a:pt x="f380" y="f279"/>
                    <a:pt x="f380" y="f279"/>
                    <a:pt x="f381" y="f279"/>
                  </a:cubicBezTo>
                  <a:cubicBezTo>
                    <a:pt x="f381" y="f279"/>
                    <a:pt x="f382" y="f279"/>
                    <a:pt x="f382" y="f279"/>
                  </a:cubicBezTo>
                  <a:cubicBezTo>
                    <a:pt x="f383" y="f279"/>
                    <a:pt x="f384" y="f279"/>
                    <a:pt x="f385" y="f285"/>
                  </a:cubicBezTo>
                  <a:cubicBezTo>
                    <a:pt x="f386" y="f294"/>
                    <a:pt x="f387" y="f300"/>
                    <a:pt x="f388" y="f304"/>
                  </a:cubicBezTo>
                  <a:cubicBezTo>
                    <a:pt x="f388" y="f304"/>
                    <a:pt x="f388" y="f304"/>
                    <a:pt x="f388" y="f306"/>
                  </a:cubicBezTo>
                  <a:cubicBezTo>
                    <a:pt x="f388" y="f306"/>
                    <a:pt x="f388" y="f306"/>
                    <a:pt x="f389" y="f306"/>
                  </a:cubicBezTo>
                  <a:cubicBezTo>
                    <a:pt x="f389" y="f306"/>
                    <a:pt x="f389" y="f306"/>
                    <a:pt x="f389" y="f306"/>
                  </a:cubicBezTo>
                  <a:cubicBezTo>
                    <a:pt x="f390" y="f306"/>
                    <a:pt x="f391" y="f306"/>
                    <a:pt x="f392" y="f306"/>
                  </a:cubicBezTo>
                  <a:cubicBezTo>
                    <a:pt x="f392" y="f306"/>
                    <a:pt x="f392" y="f306"/>
                    <a:pt x="f392" y="f306"/>
                  </a:cubicBezTo>
                  <a:cubicBezTo>
                    <a:pt x="f393" y="f306"/>
                    <a:pt x="f394" y="f308"/>
                    <a:pt x="f395" y="f308"/>
                  </a:cubicBezTo>
                  <a:cubicBezTo>
                    <a:pt x="f396" y="f342"/>
                    <a:pt x="f397" y="f328"/>
                    <a:pt x="f398" y="f331"/>
                  </a:cubicBezTo>
                  <a:cubicBezTo>
                    <a:pt x="f398" y="f333"/>
                    <a:pt x="f399" y="f333"/>
                    <a:pt x="f399" y="f333"/>
                  </a:cubicBezTo>
                  <a:cubicBezTo>
                    <a:pt x="f400" y="f401"/>
                    <a:pt x="f402" y="f403"/>
                    <a:pt x="f404" y="f403"/>
                  </a:cubicBezTo>
                  <a:cubicBezTo>
                    <a:pt x="f405" y="f406"/>
                    <a:pt x="f407" y="f406"/>
                    <a:pt x="f408" y="f409"/>
                  </a:cubicBezTo>
                  <a:cubicBezTo>
                    <a:pt x="f410" y="f409"/>
                    <a:pt x="f411" y="f409"/>
                    <a:pt x="f412" y="f413"/>
                  </a:cubicBezTo>
                  <a:cubicBezTo>
                    <a:pt x="f412" y="f413"/>
                    <a:pt x="f412" y="f413"/>
                    <a:pt x="f2" y="f413"/>
                  </a:cubicBez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421"/>
                    <a:pt x="f422" y="f423"/>
                    <a:pt x="f424" y="f425"/>
                  </a:cubicBezTo>
                  <a:cubicBezTo>
                    <a:pt x="f426" y="f427"/>
                    <a:pt x="f428" y="f429"/>
                    <a:pt x="f428" y="f430"/>
                  </a:cubicBezTo>
                  <a:cubicBezTo>
                    <a:pt x="f431" y="f432"/>
                    <a:pt x="f428" y="f433"/>
                    <a:pt x="f428" y="f434"/>
                  </a:cubicBezTo>
                  <a:cubicBezTo>
                    <a:pt x="f426" y="f435"/>
                    <a:pt x="f426" y="f436"/>
                    <a:pt x="f437" y="f438"/>
                  </a:cubicBezTo>
                  <a:cubicBezTo>
                    <a:pt x="f437" y="f439"/>
                    <a:pt x="f440" y="f439"/>
                    <a:pt x="f440" y="f439"/>
                  </a:cubicBezTo>
                  <a:cubicBezTo>
                    <a:pt x="f440" y="f441"/>
                    <a:pt x="f440" y="f441"/>
                    <a:pt x="f440" y="f442"/>
                  </a:cubicBezTo>
                  <a:cubicBezTo>
                    <a:pt x="f424" y="f442"/>
                    <a:pt x="f424" y="f443"/>
                    <a:pt x="f422" y="f444"/>
                  </a:cubicBezTo>
                  <a:cubicBezTo>
                    <a:pt x="f422" y="f445"/>
                    <a:pt x="f422" y="f446"/>
                    <a:pt x="f424" y="f447"/>
                  </a:cubicBezTo>
                  <a:cubicBezTo>
                    <a:pt x="f424" y="f447"/>
                    <a:pt x="f424" y="f448"/>
                    <a:pt x="f424" y="f448"/>
                  </a:cubicBezTo>
                  <a:cubicBezTo>
                    <a:pt x="f440" y="f449"/>
                    <a:pt x="f437" y="f450"/>
                    <a:pt x="f437" y="f451"/>
                  </a:cubicBezTo>
                  <a:cubicBezTo>
                    <a:pt x="f437" y="f452"/>
                    <a:pt x="f440" y="f453"/>
                    <a:pt x="f440" y="f454"/>
                  </a:cubicBezTo>
                  <a:cubicBezTo>
                    <a:pt x="f440" y="f454"/>
                    <a:pt x="f440" y="f454"/>
                    <a:pt x="f440" y="f454"/>
                  </a:cubicBezTo>
                  <a:cubicBezTo>
                    <a:pt x="f424" y="f455"/>
                    <a:pt x="f424" y="f456"/>
                    <a:pt x="f422" y="f456"/>
                  </a:cubicBezTo>
                  <a:cubicBezTo>
                    <a:pt x="f422" y="f457"/>
                    <a:pt x="f422" y="f457"/>
                    <a:pt x="f422" y="f457"/>
                  </a:cubicBezTo>
                  <a:cubicBezTo>
                    <a:pt x="f422" y="f458"/>
                    <a:pt x="f422" y="f458"/>
                    <a:pt x="f422" y="f458"/>
                  </a:cubicBezTo>
                  <a:cubicBezTo>
                    <a:pt x="f422" y="f459"/>
                    <a:pt x="f422" y="f460"/>
                    <a:pt x="f422" y="f461"/>
                  </a:cubicBezTo>
                  <a:cubicBezTo>
                    <a:pt x="f422" y="f462"/>
                    <a:pt x="f463" y="f464"/>
                    <a:pt x="f463" y="f465"/>
                  </a:cubicBezTo>
                  <a:cubicBezTo>
                    <a:pt x="f466" y="f467"/>
                    <a:pt x="f466" y="f467"/>
                    <a:pt x="f466" y="f468"/>
                  </a:cubicBezTo>
                  <a:cubicBezTo>
                    <a:pt x="f466" y="f469"/>
                    <a:pt x="f466" y="f470"/>
                    <a:pt x="f466" y="f471"/>
                  </a:cubicBezTo>
                  <a:cubicBezTo>
                    <a:pt x="f466" y="f472"/>
                    <a:pt x="f466" y="f472"/>
                    <a:pt x="f466" y="f472"/>
                  </a:cubicBezTo>
                  <a:cubicBezTo>
                    <a:pt x="f463" y="f473"/>
                    <a:pt x="f463" y="f474"/>
                    <a:pt x="f422" y="f475"/>
                  </a:cubicBezTo>
                  <a:cubicBezTo>
                    <a:pt x="f422" y="f476"/>
                    <a:pt x="f440" y="f477"/>
                    <a:pt x="f437" y="f478"/>
                  </a:cubicBezTo>
                  <a:cubicBezTo>
                    <a:pt x="f437" y="f479"/>
                    <a:pt x="f437" y="f480"/>
                    <a:pt x="f437" y="f481"/>
                  </a:cubicBezTo>
                  <a:cubicBezTo>
                    <a:pt x="f440" y="f482"/>
                    <a:pt x="f440" y="f483"/>
                    <a:pt x="f440" y="f484"/>
                  </a:cubicBezTo>
                  <a:cubicBezTo>
                    <a:pt x="f437" y="f485"/>
                    <a:pt x="f437" y="f486"/>
                    <a:pt x="f426" y="f486"/>
                  </a:cubicBezTo>
                  <a:cubicBezTo>
                    <a:pt x="f426" y="f487"/>
                    <a:pt x="f428" y="f487"/>
                    <a:pt x="f431" y="f488"/>
                  </a:cubicBezTo>
                  <a:cubicBezTo>
                    <a:pt x="f489" y="f490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3" y="f504"/>
                  </a:cubicBezTo>
                  <a:cubicBezTo>
                    <a:pt x="f505" y="f506"/>
                    <a:pt x="f507" y="f508"/>
                    <a:pt x="f509" y="f510"/>
                  </a:cubicBezTo>
                  <a:cubicBezTo>
                    <a:pt x="f509" y="f510"/>
                    <a:pt x="f509" y="f510"/>
                    <a:pt x="f511" y="f510"/>
                  </a:cubicBezTo>
                  <a:cubicBezTo>
                    <a:pt x="f511" y="f512"/>
                    <a:pt x="f513" y="f514"/>
                    <a:pt x="f515" y="f514"/>
                  </a:cubicBezTo>
                  <a:cubicBezTo>
                    <a:pt x="f515" y="f516"/>
                    <a:pt x="f515" y="f516"/>
                    <a:pt x="f517" y="f516"/>
                  </a:cubicBezTo>
                  <a:cubicBezTo>
                    <a:pt x="f517" y="f516"/>
                    <a:pt x="f518" y="f514"/>
                    <a:pt x="f519" y="f514"/>
                  </a:cubicBezTo>
                  <a:cubicBezTo>
                    <a:pt x="f520" y="f514"/>
                    <a:pt x="f520" y="f514"/>
                    <a:pt x="f520" y="f514"/>
                  </a:cubicBezTo>
                  <a:cubicBezTo>
                    <a:pt x="f521" y="f514"/>
                    <a:pt x="f522" y="f514"/>
                    <a:pt x="f523" y="f514"/>
                  </a:cubicBezTo>
                  <a:cubicBezTo>
                    <a:pt x="f523" y="f514"/>
                    <a:pt x="f524" y="f512"/>
                    <a:pt x="f524" y="f512"/>
                  </a:cubicBezTo>
                  <a:cubicBezTo>
                    <a:pt x="f525" y="f510"/>
                    <a:pt x="f526" y="f527"/>
                    <a:pt x="f528" y="f508"/>
                  </a:cubicBezTo>
                  <a:cubicBezTo>
                    <a:pt x="f528" y="f508"/>
                    <a:pt x="f528" y="f508"/>
                    <a:pt x="f528" y="f508"/>
                  </a:cubicBezTo>
                  <a:cubicBezTo>
                    <a:pt x="f528" y="f508"/>
                    <a:pt x="f528" y="f508"/>
                    <a:pt x="f528" y="f508"/>
                  </a:cubicBezTo>
                  <a:cubicBezTo>
                    <a:pt x="f529" y="f508"/>
                    <a:pt x="f530" y="f527"/>
                    <a:pt x="f531" y="f510"/>
                  </a:cubicBezTo>
                  <a:cubicBezTo>
                    <a:pt x="f531" y="f512"/>
                    <a:pt x="f532" y="f512"/>
                    <a:pt x="f532" y="f512"/>
                  </a:cubicBezTo>
                  <a:cubicBezTo>
                    <a:pt x="f532" y="f512"/>
                    <a:pt x="f532" y="f512"/>
                    <a:pt x="f533" y="f512"/>
                  </a:cubicBezTo>
                  <a:cubicBezTo>
                    <a:pt x="f534" y="f512"/>
                    <a:pt x="f535" y="f512"/>
                    <a:pt x="f536" y="f514"/>
                  </a:cubicBezTo>
                  <a:cubicBezTo>
                    <a:pt x="f537" y="f516"/>
                    <a:pt x="f538" y="f539"/>
                    <a:pt x="f540" y="f541"/>
                  </a:cubicBezTo>
                  <a:cubicBezTo>
                    <a:pt x="f540" y="f541"/>
                    <a:pt x="f540" y="f541"/>
                    <a:pt x="f540" y="f541"/>
                  </a:cubicBezTo>
                  <a:cubicBezTo>
                    <a:pt x="f542" y="f541"/>
                    <a:pt x="f542" y="f543"/>
                    <a:pt x="f542" y="f543"/>
                  </a:cubicBezTo>
                  <a:cubicBezTo>
                    <a:pt x="f544" y="f545"/>
                    <a:pt x="f10" y="f546"/>
                    <a:pt x="f10" y="f547"/>
                  </a:cubicBezTo>
                  <a:cubicBezTo>
                    <a:pt x="f10" y="f548"/>
                    <a:pt x="f10" y="f549"/>
                    <a:pt x="f550" y="f551"/>
                  </a:cubicBezTo>
                  <a:cubicBezTo>
                    <a:pt x="f550" y="f551"/>
                    <a:pt x="f550" y="f552"/>
                    <a:pt x="f550" y="f552"/>
                  </a:cubicBezTo>
                  <a:cubicBezTo>
                    <a:pt x="f544" y="f553"/>
                    <a:pt x="f544" y="f553"/>
                    <a:pt x="f544" y="f553"/>
                  </a:cubicBezTo>
                  <a:cubicBezTo>
                    <a:pt x="f544" y="f553"/>
                    <a:pt x="f544" y="f554"/>
                    <a:pt x="f544" y="f554"/>
                  </a:cubicBezTo>
                  <a:cubicBezTo>
                    <a:pt x="f544" y="f555"/>
                    <a:pt x="f550" y="f556"/>
                    <a:pt x="f10" y="f556"/>
                  </a:cubicBezTo>
                  <a:cubicBezTo>
                    <a:pt x="f10" y="f556"/>
                    <a:pt x="f10" y="f556"/>
                    <a:pt x="f11" y="f556"/>
                  </a:cubicBezTo>
                  <a:cubicBezTo>
                    <a:pt x="f11" y="f556"/>
                    <a:pt x="f11" y="f556"/>
                    <a:pt x="f557" y="f556"/>
                  </a:cubicBezTo>
                  <a:cubicBezTo>
                    <a:pt x="f557" y="f556"/>
                    <a:pt x="f557" y="f556"/>
                    <a:pt x="f557" y="f556"/>
                  </a:cubicBezTo>
                  <a:cubicBezTo>
                    <a:pt x="f12" y="f556"/>
                    <a:pt x="f12" y="f556"/>
                    <a:pt x="f13" y="f556"/>
                  </a:cubicBezTo>
                  <a:cubicBezTo>
                    <a:pt x="f14" y="f556"/>
                    <a:pt x="f558" y="f559"/>
                    <a:pt x="f560" y="f559"/>
                  </a:cubicBezTo>
                  <a:cubicBezTo>
                    <a:pt x="f561" y="f559"/>
                    <a:pt x="f561" y="f559"/>
                    <a:pt x="f561" y="f559"/>
                  </a:cubicBezTo>
                  <a:cubicBezTo>
                    <a:pt x="f17" y="f562"/>
                    <a:pt x="f17" y="f562"/>
                    <a:pt x="f17" y="f562"/>
                  </a:cubicBezTo>
                  <a:cubicBezTo>
                    <a:pt x="f563" y="f562"/>
                    <a:pt x="f18" y="f562"/>
                    <a:pt x="f18" y="f562"/>
                  </a:cubicBezTo>
                  <a:cubicBezTo>
                    <a:pt x="f564" y="f565"/>
                    <a:pt x="f564" y="f565"/>
                    <a:pt x="f566" y="f565"/>
                  </a:cubicBezTo>
                  <a:cubicBezTo>
                    <a:pt x="f566" y="f565"/>
                    <a:pt x="f566" y="f565"/>
                    <a:pt x="f566" y="f565"/>
                  </a:cubicBezTo>
                  <a:cubicBezTo>
                    <a:pt x="f567" y="f562"/>
                    <a:pt x="f567" y="f559"/>
                    <a:pt x="f568" y="f559"/>
                  </a:cubicBezTo>
                  <a:cubicBezTo>
                    <a:pt x="f568" y="f559"/>
                    <a:pt x="f25" y="f559"/>
                    <a:pt x="f25" y="f559"/>
                  </a:cubicBezTo>
                  <a:cubicBezTo>
                    <a:pt x="f22" y="f559"/>
                    <a:pt x="f31" y="f562"/>
                    <a:pt x="f33" y="f562"/>
                  </a:cubicBezTo>
                  <a:cubicBezTo>
                    <a:pt x="f569" y="f562"/>
                    <a:pt x="f570" y="f556"/>
                    <a:pt x="f571" y="f556"/>
                  </a:cubicBezTo>
                  <a:cubicBezTo>
                    <a:pt x="f39" y="f556"/>
                    <a:pt x="f44" y="f559"/>
                    <a:pt x="f572" y="f559"/>
                  </a:cubicBezTo>
                  <a:cubicBezTo>
                    <a:pt x="f572" y="f562"/>
                    <a:pt x="f573" y="f574"/>
                    <a:pt x="f47" y="f574"/>
                  </a:cubicBezTo>
                  <a:cubicBezTo>
                    <a:pt x="f48" y="f574"/>
                    <a:pt x="f49" y="f562"/>
                    <a:pt x="f575" y="f562"/>
                  </a:cubicBezTo>
                  <a:cubicBezTo>
                    <a:pt x="f51" y="f562"/>
                    <a:pt x="f576" y="f562"/>
                    <a:pt x="f577" y="f562"/>
                  </a:cubicBezTo>
                  <a:cubicBezTo>
                    <a:pt x="f577" y="f562"/>
                    <a:pt x="f57" y="f574"/>
                    <a:pt x="f58" y="f574"/>
                  </a:cubicBezTo>
                  <a:cubicBezTo>
                    <a:pt x="f58" y="f565"/>
                    <a:pt x="f578" y="f562"/>
                    <a:pt x="f578" y="f559"/>
                  </a:cubicBezTo>
                  <a:cubicBezTo>
                    <a:pt x="f578" y="f559"/>
                    <a:pt x="f58" y="f556"/>
                    <a:pt x="f58" y="f555"/>
                  </a:cubicBezTo>
                  <a:cubicBezTo>
                    <a:pt x="f57" y="f554"/>
                    <a:pt x="f58" y="f579"/>
                    <a:pt x="f58" y="f579"/>
                  </a:cubicBezTo>
                  <a:cubicBezTo>
                    <a:pt x="f578" y="f579"/>
                    <a:pt x="f580" y="f579"/>
                    <a:pt x="f580" y="f554"/>
                  </a:cubicBezTo>
                  <a:cubicBezTo>
                    <a:pt x="f581" y="f554"/>
                    <a:pt x="f582" y="f556"/>
                    <a:pt x="f583" y="f559"/>
                  </a:cubicBezTo>
                  <a:cubicBezTo>
                    <a:pt x="f61" y="f562"/>
                    <a:pt x="f61" y="f584"/>
                    <a:pt x="f585" y="f586"/>
                  </a:cubicBezTo>
                  <a:cubicBezTo>
                    <a:pt x="f585" y="f587"/>
                    <a:pt x="f62" y="f588"/>
                    <a:pt x="f64" y="f589"/>
                  </a:cubicBezTo>
                  <a:cubicBezTo>
                    <a:pt x="f70" y="f590"/>
                    <a:pt x="f69" y="f591"/>
                    <a:pt x="f69" y="f591"/>
                  </a:cubicBezTo>
                  <a:cubicBezTo>
                    <a:pt x="f65" y="f592"/>
                    <a:pt x="f65" y="f6"/>
                    <a:pt x="f67" y="f6"/>
                  </a:cubicBezTo>
                  <a:cubicBezTo>
                    <a:pt x="f67" y="f6"/>
                    <a:pt x="f67" y="f592"/>
                    <a:pt x="f67" y="f592"/>
                  </a:cubicBezTo>
                  <a:cubicBezTo>
                    <a:pt x="f593" y="f590"/>
                    <a:pt x="f593" y="f588"/>
                    <a:pt x="f593" y="f594"/>
                  </a:cubicBezTo>
                  <a:cubicBezTo>
                    <a:pt x="f593" y="f586"/>
                    <a:pt x="f67" y="f574"/>
                    <a:pt x="f67" y="f565"/>
                  </a:cubicBezTo>
                  <a:cubicBezTo>
                    <a:pt x="f65" y="f562"/>
                    <a:pt x="f65" y="f555"/>
                    <a:pt x="f65" y="f554"/>
                  </a:cubicBezTo>
                  <a:cubicBezTo>
                    <a:pt x="f69" y="f552"/>
                    <a:pt x="f69" y="f548"/>
                    <a:pt x="f69" y="f595"/>
                  </a:cubicBezTo>
                  <a:cubicBezTo>
                    <a:pt x="f65" y="f545"/>
                    <a:pt x="f65" y="f596"/>
                    <a:pt x="f67" y="f512"/>
                  </a:cubicBezTo>
                  <a:cubicBezTo>
                    <a:pt x="f593" y="f510"/>
                    <a:pt x="f597" y="f598"/>
                    <a:pt x="f599" y="f600"/>
                  </a:cubicBezTo>
                  <a:cubicBezTo>
                    <a:pt x="f601" y="f602"/>
                    <a:pt x="f603" y="f602"/>
                    <a:pt x="f604" y="f602"/>
                  </a:cubicBezTo>
                  <a:cubicBezTo>
                    <a:pt x="f605" y="f506"/>
                    <a:pt x="f606" y="f607"/>
                    <a:pt x="f606" y="f504"/>
                  </a:cubicBezTo>
                  <a:cubicBezTo>
                    <a:pt x="f608" y="f502"/>
                    <a:pt x="f608" y="f609"/>
                    <a:pt x="f608" y="f498"/>
                  </a:cubicBezTo>
                  <a:cubicBezTo>
                    <a:pt x="f606" y="f610"/>
                    <a:pt x="f611" y="f494"/>
                    <a:pt x="f611" y="f492"/>
                  </a:cubicBezTo>
                  <a:cubicBezTo>
                    <a:pt x="f611" y="f490"/>
                    <a:pt x="f606" y="f486"/>
                    <a:pt x="f606" y="f485"/>
                  </a:cubicBezTo>
                  <a:cubicBezTo>
                    <a:pt x="f606" y="f483"/>
                    <a:pt x="f612" y="f613"/>
                    <a:pt x="f612" y="f614"/>
                  </a:cubicBezTo>
                  <a:cubicBezTo>
                    <a:pt x="f615" y="f616"/>
                    <a:pt x="f617" y="f618"/>
                    <a:pt x="f617" y="f619"/>
                  </a:cubicBezTo>
                  <a:cubicBezTo>
                    <a:pt x="f617" y="f475"/>
                    <a:pt x="f620" y="f472"/>
                    <a:pt x="f620" y="f471"/>
                  </a:cubicBezTo>
                  <a:cubicBezTo>
                    <a:pt x="f621" y="f470"/>
                    <a:pt x="f622" y="f468"/>
                    <a:pt x="f622" y="f467"/>
                  </a:cubicBezTo>
                  <a:cubicBezTo>
                    <a:pt x="f622" y="f464"/>
                    <a:pt x="f622" y="f461"/>
                    <a:pt x="f622" y="f460"/>
                  </a:cubicBezTo>
                  <a:cubicBezTo>
                    <a:pt x="f621" y="f458"/>
                    <a:pt x="f617" y="f623"/>
                    <a:pt x="f624" y="f452"/>
                  </a:cubicBezTo>
                  <a:cubicBezTo>
                    <a:pt x="f625" y="f451"/>
                    <a:pt x="f626" y="f447"/>
                    <a:pt x="f627" y="f628"/>
                  </a:cubicBezTo>
                  <a:cubicBezTo>
                    <a:pt x="f629" y="f444"/>
                    <a:pt x="f630" y="f441"/>
                    <a:pt x="f631" y="f439"/>
                  </a:cubicBezTo>
                  <a:cubicBezTo>
                    <a:pt x="f632" y="f438"/>
                    <a:pt x="f633" y="f634"/>
                    <a:pt x="f189" y="f435"/>
                  </a:cubicBezTo>
                  <a:cubicBezTo>
                    <a:pt x="f189" y="f434"/>
                    <a:pt x="f187" y="f433"/>
                    <a:pt x="f187" y="f635"/>
                  </a:cubicBezTo>
                  <a:cubicBezTo>
                    <a:pt x="f187" y="f636"/>
                    <a:pt x="f185" y="f432"/>
                    <a:pt x="f185" y="f637"/>
                  </a:cubicBezTo>
                  <a:cubicBezTo>
                    <a:pt x="f185" y="f638"/>
                    <a:pt x="f193" y="f429"/>
                    <a:pt x="f193" y="f639"/>
                  </a:cubicBezTo>
                  <a:cubicBezTo>
                    <a:pt x="f193" y="f640"/>
                    <a:pt x="f183" y="f423"/>
                    <a:pt x="f181" y="f641"/>
                  </a:cubicBezTo>
                  <a:cubicBezTo>
                    <a:pt x="f181" y="f642"/>
                    <a:pt x="f170" y="f419"/>
                    <a:pt x="f167" y="f419"/>
                  </a:cubicBezTo>
                  <a:cubicBezTo>
                    <a:pt x="f146" y="f417"/>
                    <a:pt x="f84" y="f419"/>
                    <a:pt x="f82" y="f417"/>
                  </a:cubicBezTo>
                  <a:cubicBezTo>
                    <a:pt x="f82" y="f417"/>
                    <a:pt x="f82" y="f413"/>
                    <a:pt x="f82" y="f413"/>
                  </a:cubicBezTo>
                  <a:cubicBezTo>
                    <a:pt x="f82" y="f406"/>
                    <a:pt x="f146" y="f406"/>
                    <a:pt x="f167" y="f403"/>
                  </a:cubicBezTo>
                  <a:cubicBezTo>
                    <a:pt x="f170" y="f401"/>
                    <a:pt x="f167" y="f331"/>
                    <a:pt x="f146" y="f342"/>
                  </a:cubicBezTo>
                  <a:cubicBezTo>
                    <a:pt x="f146" y="f306"/>
                    <a:pt x="f84" y="f300"/>
                    <a:pt x="f82" y="f296"/>
                  </a:cubicBezTo>
                  <a:cubicBezTo>
                    <a:pt x="f99" y="f285"/>
                    <a:pt x="f79" y="f276"/>
                    <a:pt x="f77" y="f271"/>
                  </a:cubicBezTo>
                  <a:cubicBezTo>
                    <a:pt x="f77" y="f266"/>
                    <a:pt x="f75" y="f129"/>
                    <a:pt x="f75" y="f73"/>
                  </a:cubicBezTo>
                  <a:cubicBezTo>
                    <a:pt x="f73" y="f77"/>
                    <a:pt x="f129" y="f99"/>
                    <a:pt x="f3" y="f84"/>
                  </a:cubicBezTo>
                  <a:cubicBezTo>
                    <a:pt x="f3" y="f86"/>
                    <a:pt x="f131" y="f146"/>
                    <a:pt x="f266" y="f167"/>
                  </a:cubicBezTo>
                  <a:cubicBezTo>
                    <a:pt x="f269" y="f170"/>
                    <a:pt x="f274" y="f181"/>
                    <a:pt x="f276" y="f183"/>
                  </a:cubicBezTo>
                  <a:cubicBezTo>
                    <a:pt x="f276" y="f185"/>
                    <a:pt x="f279" y="f187"/>
                    <a:pt x="f279" y="f193"/>
                  </a:cubicBezTo>
                  <a:cubicBezTo>
                    <a:pt x="f279" y="f189"/>
                    <a:pt x="f279" y="f632"/>
                    <a:pt x="f279" y="f631"/>
                  </a:cubicBezTo>
                  <a:cubicBezTo>
                    <a:pt x="f279" y="f630"/>
                    <a:pt x="f279" y="f626"/>
                    <a:pt x="f281" y="f625"/>
                  </a:cubicBezTo>
                  <a:cubicBezTo>
                    <a:pt x="f281" y="f624"/>
                    <a:pt x="f285" y="f621"/>
                    <a:pt x="f294" y="f622"/>
                  </a:cubicBezTo>
                  <a:cubicBezTo>
                    <a:pt x="f296" y="f612"/>
                    <a:pt x="f296" y="f605"/>
                    <a:pt x="f298" y="f604"/>
                  </a:cubicBezTo>
                  <a:cubicBezTo>
                    <a:pt x="f300" y="f643"/>
                    <a:pt x="f304" y="f593"/>
                    <a:pt x="f306" y="f65"/>
                  </a:cubicBezTo>
                  <a:cubicBezTo>
                    <a:pt x="f308" y="f70"/>
                    <a:pt x="f328" y="f644"/>
                    <a:pt x="f331" y="f585"/>
                  </a:cubicBezTo>
                  <a:cubicBezTo>
                    <a:pt x="f333" y="f61"/>
                    <a:pt x="f401" y="f582"/>
                    <a:pt x="f645" y="f581"/>
                  </a:cubicBezTo>
                  <a:cubicBezTo>
                    <a:pt x="f645" y="f580"/>
                    <a:pt x="f403" y="f578"/>
                    <a:pt x="f406" y="f58"/>
                  </a:cubicBezTo>
                  <a:cubicBezTo>
                    <a:pt x="f406" y="f646"/>
                    <a:pt x="f403" y="f53"/>
                    <a:pt x="f403" y="f51"/>
                  </a:cubicBezTo>
                  <a:cubicBezTo>
                    <a:pt x="f403" y="f575"/>
                    <a:pt x="f406" y="f647"/>
                    <a:pt x="f406" y="f48"/>
                  </a:cubicBezTo>
                  <a:cubicBezTo>
                    <a:pt x="f406" y="f47"/>
                    <a:pt x="f409" y="f46"/>
                    <a:pt x="f413" y="f37"/>
                  </a:cubicBezTo>
                  <a:cubicBezTo>
                    <a:pt x="f413" y="f34"/>
                    <a:pt x="f415" y="f571"/>
                    <a:pt x="f415" y="f570"/>
                  </a:cubicBezTo>
                  <a:cubicBezTo>
                    <a:pt x="f415" y="f569"/>
                    <a:pt x="f415" y="f33"/>
                    <a:pt x="f415" y="f31"/>
                  </a:cubicBezTo>
                  <a:cubicBezTo>
                    <a:pt x="f415" y="f29"/>
                    <a:pt x="f415" y="f22"/>
                    <a:pt x="f417" y="f22"/>
                  </a:cubicBezTo>
                  <a:cubicBezTo>
                    <a:pt x="f417" y="f25"/>
                    <a:pt x="f648" y="f20"/>
                    <a:pt x="f648" y="f568"/>
                  </a:cubicBezTo>
                  <a:cubicBezTo>
                    <a:pt x="f421" y="f567"/>
                    <a:pt x="f648" y="f564"/>
                    <a:pt x="f648" y="f18"/>
                  </a:cubicBezTo>
                  <a:cubicBezTo>
                    <a:pt x="f648" y="f563"/>
                    <a:pt x="f421" y="f561"/>
                    <a:pt x="f421" y="f16"/>
                  </a:cubicBezTo>
                  <a:cubicBezTo>
                    <a:pt x="f642" y="f558"/>
                    <a:pt x="f641" y="f12"/>
                    <a:pt x="f649" y="f11"/>
                  </a:cubicBezTo>
                  <a:cubicBezTo>
                    <a:pt x="f423" y="f550"/>
                    <a:pt x="f650" y="f651"/>
                    <a:pt x="f640" y="f536"/>
                  </a:cubicBezTo>
                  <a:cubicBezTo>
                    <a:pt x="f640" y="f535"/>
                    <a:pt x="f650" y="f532"/>
                    <a:pt x="f640" y="f531"/>
                  </a:cubicBezTo>
                  <a:cubicBezTo>
                    <a:pt x="f640" y="f530"/>
                    <a:pt x="f639" y="f652"/>
                    <a:pt x="f639" y="f653"/>
                  </a:cubicBezTo>
                  <a:cubicBezTo>
                    <a:pt x="f429" y="f526"/>
                    <a:pt x="f638" y="f523"/>
                    <a:pt x="f432" y="f521"/>
                  </a:cubicBezTo>
                  <a:cubicBezTo>
                    <a:pt x="f432" y="f654"/>
                    <a:pt x="f635" y="f518"/>
                    <a:pt x="f635" y="f517"/>
                  </a:cubicBezTo>
                  <a:cubicBezTo>
                    <a:pt x="f433" y="f515"/>
                    <a:pt x="f433" y="f511"/>
                    <a:pt x="f433" y="f509"/>
                  </a:cubicBezTo>
                  <a:cubicBezTo>
                    <a:pt x="f433" y="f507"/>
                    <a:pt x="f434" y="f655"/>
                    <a:pt x="f434" y="f503"/>
                  </a:cubicBezTo>
                  <a:cubicBezTo>
                    <a:pt x="f435" y="f497"/>
                    <a:pt x="f634" y="f489"/>
                    <a:pt x="f436" y="f428"/>
                  </a:cubicBezTo>
                  <a:cubicBezTo>
                    <a:pt x="f438" y="f426"/>
                    <a:pt x="f439" y="f422"/>
                    <a:pt x="f441" y="f463"/>
                  </a:cubicBezTo>
                  <a:cubicBezTo>
                    <a:pt x="f442" y="f656"/>
                    <a:pt x="f443" y="f412"/>
                    <a:pt x="f444" y="f408"/>
                  </a:cubicBezTo>
                  <a:cubicBezTo>
                    <a:pt x="f628" y="f657"/>
                    <a:pt x="f449" y="f394"/>
                    <a:pt x="f450" y="f391"/>
                  </a:cubicBezTo>
                  <a:cubicBezTo>
                    <a:pt x="f658" y="f659"/>
                    <a:pt x="f456" y="f376"/>
                    <a:pt x="f459" y="f370"/>
                  </a:cubicBezTo>
                  <a:cubicBezTo>
                    <a:pt x="f461" y="f365"/>
                    <a:pt x="f465" y="f362"/>
                    <a:pt x="f468" y="f357"/>
                  </a:cubicBezTo>
                  <a:cubicBezTo>
                    <a:pt x="f470" y="f354"/>
                    <a:pt x="f473" y="f348"/>
                    <a:pt x="f474" y="f346"/>
                  </a:cubicBezTo>
                  <a:cubicBezTo>
                    <a:pt x="f619" y="f344"/>
                    <a:pt x="f477" y="f337"/>
                    <a:pt x="f616" y="f332"/>
                  </a:cubicBezTo>
                  <a:cubicBezTo>
                    <a:pt x="f478" y="f329"/>
                    <a:pt x="f613" y="f660"/>
                    <a:pt x="f481" y="f326"/>
                  </a:cubicBezTo>
                  <a:cubicBezTo>
                    <a:pt x="f482" y="f661"/>
                    <a:pt x="f485" y="f325"/>
                    <a:pt x="f486" y="f324"/>
                  </a:cubicBezTo>
                  <a:cubicBezTo>
                    <a:pt x="f487" y="f324"/>
                    <a:pt x="f488" y="f662"/>
                    <a:pt x="f490" y="f662"/>
                  </a:cubicBezTo>
                  <a:cubicBezTo>
                    <a:pt x="f492" y="f322"/>
                    <a:pt x="f496" y="f662"/>
                    <a:pt x="f496" y="f662"/>
                  </a:cubicBezTo>
                  <a:cubicBezTo>
                    <a:pt x="f610" y="f322"/>
                    <a:pt x="f609" y="f321"/>
                    <a:pt x="f609" y="f663"/>
                  </a:cubicBezTo>
                  <a:cubicBezTo>
                    <a:pt x="f500" y="f320"/>
                    <a:pt x="f502" y="f318"/>
                    <a:pt x="f502" y="f317"/>
                  </a:cubicBezTo>
                  <a:cubicBezTo>
                    <a:pt x="f502" y="f315"/>
                    <a:pt x="f502" y="f313"/>
                    <a:pt x="f502" y="f664"/>
                  </a:cubicBezTo>
                  <a:cubicBezTo>
                    <a:pt x="f502" y="f311"/>
                    <a:pt x="f504" y="f665"/>
                    <a:pt x="f504" y="f309"/>
                  </a:cubicBezTo>
                  <a:cubicBezTo>
                    <a:pt x="f607" y="f305"/>
                    <a:pt x="f602" y="f299"/>
                    <a:pt x="f600" y="f297"/>
                  </a:cubicBezTo>
                  <a:cubicBezTo>
                    <a:pt x="f598" y="f666"/>
                    <a:pt x="f508" y="f667"/>
                    <a:pt x="f527" y="f668"/>
                  </a:cubicBezTo>
                  <a:cubicBezTo>
                    <a:pt x="f527" y="f669"/>
                    <a:pt x="f510" y="f670"/>
                    <a:pt x="f512" y="f291"/>
                  </a:cubicBezTo>
                  <a:cubicBezTo>
                    <a:pt x="f514" y="f290"/>
                    <a:pt x="f596" y="f289"/>
                    <a:pt x="f596" y="f288"/>
                  </a:cubicBezTo>
                  <a:cubicBezTo>
                    <a:pt x="f539" y="f287"/>
                    <a:pt x="f596" y="f284"/>
                    <a:pt x="f596" y="f283"/>
                  </a:cubicBezTo>
                  <a:cubicBezTo>
                    <a:pt x="f539" y="f280"/>
                    <a:pt x="f671" y="f275"/>
                    <a:pt x="f541" y="f273"/>
                  </a:cubicBezTo>
                  <a:cubicBezTo>
                    <a:pt x="f543" y="f270"/>
                    <a:pt x="f545" y="f264"/>
                    <a:pt x="f672" y="f263"/>
                  </a:cubicBezTo>
                  <a:cubicBezTo>
                    <a:pt x="f672" y="f262"/>
                    <a:pt x="f595" y="f673"/>
                    <a:pt x="f547" y="f674"/>
                  </a:cubicBezTo>
                  <a:cubicBezTo>
                    <a:pt x="f675" y="f676"/>
                    <a:pt x="f677" y="f259"/>
                    <a:pt x="f549" y="f258"/>
                  </a:cubicBezTo>
                  <a:cubicBezTo>
                    <a:pt x="f678" y="f256"/>
                    <a:pt x="f552" y="f679"/>
                    <a:pt x="f579" y="f680"/>
                  </a:cubicBezTo>
                  <a:cubicBezTo>
                    <a:pt x="f554" y="f253"/>
                    <a:pt x="f559" y="f251"/>
                    <a:pt x="f562" y="f681"/>
                  </a:cubicBezTo>
                  <a:cubicBezTo>
                    <a:pt x="f565" y="f250"/>
                    <a:pt x="f574" y="f249"/>
                    <a:pt x="f584" y="f248"/>
                  </a:cubicBezTo>
                  <a:cubicBezTo>
                    <a:pt x="f584" y="f247"/>
                    <a:pt x="f584" y="f245"/>
                    <a:pt x="f584" y="f244"/>
                  </a:cubicBezTo>
                  <a:cubicBezTo>
                    <a:pt x="f584" y="f243"/>
                    <a:pt x="f574" y="f682"/>
                    <a:pt x="f574" y="f683"/>
                  </a:cubicBezTo>
                  <a:cubicBezTo>
                    <a:pt x="f574" y="f684"/>
                    <a:pt x="f584" y="f238"/>
                    <a:pt x="f584" y="f237"/>
                  </a:cubicBezTo>
                  <a:cubicBezTo>
                    <a:pt x="f584" y="f236"/>
                    <a:pt x="f586" y="f685"/>
                    <a:pt x="f584" y="f234"/>
                  </a:cubicBezTo>
                  <a:cubicBezTo>
                    <a:pt x="f574" y="f234"/>
                    <a:pt x="f565" y="f234"/>
                    <a:pt x="f562" y="f234"/>
                  </a:cubicBezTo>
                  <a:cubicBezTo>
                    <a:pt x="f562" y="f233"/>
                    <a:pt x="f562" y="f232"/>
                    <a:pt x="f562" y="f686"/>
                  </a:cubicBezTo>
                  <a:cubicBezTo>
                    <a:pt x="f562" y="f231"/>
                    <a:pt x="f556" y="f231"/>
                    <a:pt x="f556" y="f687"/>
                  </a:cubicBezTo>
                  <a:cubicBezTo>
                    <a:pt x="f555" y="f230"/>
                    <a:pt x="f555" y="f228"/>
                    <a:pt x="f555" y="f227"/>
                  </a:cubicBezTo>
                  <a:cubicBezTo>
                    <a:pt x="f555" y="f226"/>
                    <a:pt x="f559" y="f688"/>
                    <a:pt x="f559" y="f225"/>
                  </a:cubicBezTo>
                  <a:cubicBezTo>
                    <a:pt x="f559" y="f224"/>
                    <a:pt x="f556" y="f223"/>
                    <a:pt x="f556" y="f223"/>
                  </a:cubicBezTo>
                  <a:cubicBezTo>
                    <a:pt x="f555" y="f689"/>
                    <a:pt x="f579" y="f690"/>
                    <a:pt x="f553" y="f691"/>
                  </a:cubicBezTo>
                  <a:cubicBezTo>
                    <a:pt x="f553" y="f222"/>
                    <a:pt x="f553" y="f692"/>
                    <a:pt x="f579" y="f219"/>
                  </a:cubicBezTo>
                  <a:cubicBezTo>
                    <a:pt x="f579" y="f216"/>
                    <a:pt x="f554" y="f213"/>
                    <a:pt x="f555" y="f212"/>
                  </a:cubicBezTo>
                  <a:cubicBezTo>
                    <a:pt x="f556" y="f210"/>
                    <a:pt x="f565" y="f208"/>
                    <a:pt x="f574" y="f693"/>
                  </a:cubicBezTo>
                  <a:cubicBezTo>
                    <a:pt x="f584" y="f207"/>
                    <a:pt x="f584" y="f694"/>
                    <a:pt x="f586" y="f695"/>
                  </a:cubicBezTo>
                  <a:cubicBezTo>
                    <a:pt x="f587" y="f696"/>
                    <a:pt x="f588" y="f697"/>
                    <a:pt x="f588" y="f698"/>
                  </a:cubicBezTo>
                  <a:cubicBezTo>
                    <a:pt x="f589" y="f203"/>
                    <a:pt x="f589" y="f699"/>
                    <a:pt x="f590" y="f700"/>
                  </a:cubicBezTo>
                  <a:cubicBezTo>
                    <a:pt x="f590" y="f199"/>
                    <a:pt x="f592" y="f701"/>
                    <a:pt x="f592" y="f197"/>
                  </a:cubicBezTo>
                  <a:cubicBezTo>
                    <a:pt x="f592" y="f196"/>
                    <a:pt x="f592" y="f194"/>
                    <a:pt x="f592" y="f702"/>
                  </a:cubicBezTo>
                  <a:cubicBezTo>
                    <a:pt x="f592" y="f191"/>
                    <a:pt x="f590" y="f703"/>
                    <a:pt x="f591" y="f188"/>
                  </a:cubicBezTo>
                  <a:cubicBezTo>
                    <a:pt x="f591" y="f704"/>
                    <a:pt x="f705" y="f706"/>
                    <a:pt x="f705" y="f707"/>
                  </a:cubicBezTo>
                  <a:cubicBezTo>
                    <a:pt x="f705" y="f186"/>
                    <a:pt x="f6" y="f708"/>
                    <a:pt x="f705" y="f182"/>
                  </a:cubicBezTo>
                  <a:cubicBezTo>
                    <a:pt x="f705" y="f180"/>
                    <a:pt x="f592" y="f178"/>
                    <a:pt x="f591" y="f177"/>
                  </a:cubicBezTo>
                  <a:cubicBezTo>
                    <a:pt x="f591" y="f176"/>
                    <a:pt x="f591" y="f174"/>
                    <a:pt x="f591" y="f173"/>
                  </a:cubicBezTo>
                  <a:cubicBezTo>
                    <a:pt x="f591" y="f172"/>
                    <a:pt x="f591" y="f709"/>
                    <a:pt x="f592" y="f168"/>
                  </a:cubicBezTo>
                  <a:cubicBezTo>
                    <a:pt x="f592" y="f710"/>
                    <a:pt x="f592" y="f711"/>
                    <a:pt x="f592" y="f166"/>
                  </a:cubicBezTo>
                  <a:cubicBezTo>
                    <a:pt x="f592" y="f166"/>
                    <a:pt x="f591" y="f165"/>
                    <a:pt x="f591" y="f165"/>
                  </a:cubicBezTo>
                  <a:cubicBezTo>
                    <a:pt x="f591" y="f164"/>
                    <a:pt x="f592" y="f712"/>
                    <a:pt x="f705" y="f163"/>
                  </a:cubicBezTo>
                  <a:cubicBezTo>
                    <a:pt x="f705" y="f713"/>
                    <a:pt x="f6" y="f161"/>
                    <a:pt x="f705" y="f714"/>
                  </a:cubicBezTo>
                  <a:cubicBezTo>
                    <a:pt x="f705" y="f160"/>
                    <a:pt x="f591" y="f159"/>
                    <a:pt x="f590" y="f159"/>
                  </a:cubicBezTo>
                  <a:cubicBezTo>
                    <a:pt x="f590" y="f715"/>
                    <a:pt x="f590" y="f716"/>
                    <a:pt x="f590" y="f717"/>
                  </a:cubicBezTo>
                  <a:cubicBezTo>
                    <a:pt x="f589" y="f718"/>
                    <a:pt x="f588" y="f157"/>
                    <a:pt x="f594" y="f157"/>
                  </a:cubicBezTo>
                  <a:cubicBezTo>
                    <a:pt x="f594" y="f719"/>
                    <a:pt x="f586" y="f719"/>
                    <a:pt x="f584" y="f720"/>
                  </a:cubicBezTo>
                  <a:cubicBezTo>
                    <a:pt x="f574" y="f156"/>
                    <a:pt x="f562" y="f154"/>
                    <a:pt x="f559" y="f152"/>
                  </a:cubicBezTo>
                  <a:cubicBezTo>
                    <a:pt x="f559" y="f151"/>
                    <a:pt x="f559" y="f150"/>
                    <a:pt x="f556" y="f149"/>
                  </a:cubicBezTo>
                  <a:cubicBezTo>
                    <a:pt x="f427" y="f126"/>
                    <a:pt x="f427" y="f126"/>
                    <a:pt x="f427" y="f126"/>
                  </a:cubicBezTo>
                  <a:cubicBezTo>
                    <a:pt x="f412" y="f721"/>
                    <a:pt x="f412" y="f721"/>
                    <a:pt x="f412" y="f721"/>
                  </a:cubicBezTo>
                  <a:cubicBezTo>
                    <a:pt x="f255" y="f722"/>
                    <a:pt x="f255" y="f722"/>
                    <a:pt x="f255" y="f722"/>
                  </a:cubicBezTo>
                  <a:cubicBezTo>
                    <a:pt x="f250" y="f723"/>
                    <a:pt x="f250" y="f723"/>
                    <a:pt x="f250" y="f723"/>
                  </a:cubicBezTo>
                  <a:cubicBezTo>
                    <a:pt x="f724" y="f8"/>
                    <a:pt x="f724" y="f8"/>
                    <a:pt x="f724" y="f8"/>
                  </a:cubicBezTo>
                  <a:cubicBezTo>
                    <a:pt x="f724" y="f8"/>
                    <a:pt x="f724" y="f8"/>
                    <a:pt x="f724" y="f8"/>
                  </a:cubicBezTo>
                  <a:cubicBezTo>
                    <a:pt x="f725" y="f695"/>
                    <a:pt x="f725" y="f695"/>
                    <a:pt x="f725" y="f695"/>
                  </a:cubicBezTo>
                  <a:cubicBezTo>
                    <a:pt x="f725" y="f695"/>
                    <a:pt x="f726" y="f208"/>
                    <a:pt x="f727" y="f210"/>
                  </a:cubicBezTo>
                  <a:cubicBezTo>
                    <a:pt x="f727" y="f728"/>
                    <a:pt x="f726" y="f216"/>
                    <a:pt x="f726" y="f219"/>
                  </a:cubicBezTo>
                  <a:cubicBezTo>
                    <a:pt x="f727" y="f692"/>
                    <a:pt x="f727" y="f729"/>
                    <a:pt x="f730" y="f690"/>
                  </a:cubicBezTo>
                  <a:cubicBezTo>
                    <a:pt x="f731" y="f732"/>
                    <a:pt x="f733" y="f689"/>
                    <a:pt x="f734" y="f689"/>
                  </a:cubicBezTo>
                  <a:cubicBezTo>
                    <a:pt x="f735" y="f223"/>
                    <a:pt x="f736" y="f224"/>
                    <a:pt x="f737" y="f225"/>
                  </a:cubicBezTo>
                  <a:cubicBezTo>
                    <a:pt x="f738" y="f688"/>
                    <a:pt x="f738" y="f227"/>
                    <a:pt x="f738" y="f228"/>
                  </a:cubicBezTo>
                  <a:cubicBezTo>
                    <a:pt x="f739" y="f229"/>
                    <a:pt x="f740" y="f230"/>
                    <a:pt x="f740" y="f687"/>
                  </a:cubicBezTo>
                  <a:cubicBezTo>
                    <a:pt x="f741" y="f231"/>
                    <a:pt x="f740" y="f234"/>
                    <a:pt x="f741" y="f685"/>
                  </a:cubicBezTo>
                  <a:cubicBezTo>
                    <a:pt x="f741" y="f235"/>
                    <a:pt x="f742" y="f743"/>
                    <a:pt x="f744" y="f236"/>
                  </a:cubicBezTo>
                  <a:cubicBezTo>
                    <a:pt x="f744" y="f237"/>
                    <a:pt x="f745" y="f239"/>
                    <a:pt x="f746" y="f684"/>
                  </a:cubicBezTo>
                  <a:cubicBezTo>
                    <a:pt x="f746" y="f683"/>
                    <a:pt x="f747" y="f241"/>
                    <a:pt x="f747" y="f243"/>
                  </a:cubicBezTo>
                  <a:cubicBezTo>
                    <a:pt x="f746" y="f244"/>
                    <a:pt x="f745" y="f245"/>
                    <a:pt x="f744" y="f246"/>
                  </a:cubicBezTo>
                  <a:cubicBezTo>
                    <a:pt x="f744" y="f246"/>
                    <a:pt x="f742" y="f246"/>
                    <a:pt x="f742" y="f246"/>
                  </a:cubicBezTo>
                  <a:cubicBezTo>
                    <a:pt x="f748" y="f749"/>
                    <a:pt x="f748" y="f750"/>
                    <a:pt x="f748" y="f250"/>
                  </a:cubicBezTo>
                  <a:cubicBezTo>
                    <a:pt x="f742" y="f681"/>
                    <a:pt x="f747" y="f250"/>
                    <a:pt x="f751" y="f681"/>
                  </a:cubicBezTo>
                  <a:cubicBezTo>
                    <a:pt x="f752" y="f681"/>
                    <a:pt x="f753" y="f252"/>
                    <a:pt x="f753" y="f253"/>
                  </a:cubicBezTo>
                  <a:cubicBezTo>
                    <a:pt x="f754" y="f253"/>
                    <a:pt x="f755" y="f679"/>
                    <a:pt x="f755" y="f679"/>
                  </a:cubicBezTo>
                  <a:cubicBezTo>
                    <a:pt x="f756" y="f757"/>
                    <a:pt x="f758" y="f255"/>
                    <a:pt x="f758" y="f759"/>
                  </a:cubicBezTo>
                  <a:cubicBezTo>
                    <a:pt x="f760" y="f761"/>
                    <a:pt x="f762" y="f258"/>
                    <a:pt x="f760" y="f259"/>
                  </a:cubicBezTo>
                  <a:cubicBezTo>
                    <a:pt x="f760" y="f260"/>
                    <a:pt x="f758" y="f261"/>
                    <a:pt x="f756" y="f674"/>
                  </a:cubicBezTo>
                  <a:cubicBezTo>
                    <a:pt x="f755" y="f674"/>
                    <a:pt x="f753" y="f674"/>
                    <a:pt x="f752" y="f674"/>
                  </a:cubicBezTo>
                  <a:cubicBezTo>
                    <a:pt x="f751" y="f674"/>
                    <a:pt x="f763" y="f764"/>
                    <a:pt x="f763" y="f262"/>
                  </a:cubicBezTo>
                  <a:cubicBezTo>
                    <a:pt x="f747" y="f265"/>
                    <a:pt x="f751" y="f267"/>
                    <a:pt x="f763" y="f268"/>
                  </a:cubicBezTo>
                  <a:cubicBezTo>
                    <a:pt x="f763" y="f270"/>
                    <a:pt x="f746" y="f272"/>
                    <a:pt x="f745" y="f273"/>
                  </a:cubicBezTo>
                  <a:cubicBezTo>
                    <a:pt x="f744" y="f273"/>
                    <a:pt x="f742" y="f273"/>
                    <a:pt x="f748" y="f273"/>
                  </a:cubicBezTo>
                  <a:cubicBezTo>
                    <a:pt x="f748" y="f272"/>
                    <a:pt x="f741" y="f268"/>
                    <a:pt x="f740" y="f268"/>
                  </a:cubicBezTo>
                  <a:cubicBezTo>
                    <a:pt x="f739" y="f268"/>
                    <a:pt x="f738" y="f272"/>
                    <a:pt x="f738" y="f272"/>
                  </a:cubicBezTo>
                  <a:cubicBezTo>
                    <a:pt x="f737" y="f273"/>
                    <a:pt x="f736" y="f275"/>
                    <a:pt x="f736" y="f277"/>
                  </a:cubicBezTo>
                  <a:cubicBezTo>
                    <a:pt x="f765" y="f280"/>
                    <a:pt x="f765" y="f286"/>
                    <a:pt x="f735" y="f286"/>
                  </a:cubicBezTo>
                  <a:cubicBezTo>
                    <a:pt x="f734" y="f286"/>
                    <a:pt x="f733" y="f283"/>
                    <a:pt x="f766" y="f282"/>
                  </a:cubicBezTo>
                  <a:cubicBezTo>
                    <a:pt x="f731" y="f282"/>
                    <a:pt x="f726" y="f280"/>
                    <a:pt x="f767" y="f282"/>
                  </a:cubicBezTo>
                  <a:cubicBezTo>
                    <a:pt x="f768" y="f282"/>
                    <a:pt x="f725" y="f286"/>
                    <a:pt x="f725" y="f287"/>
                  </a:cubicBezTo>
                  <a:cubicBezTo>
                    <a:pt x="f769" y="f288"/>
                    <a:pt x="f770" y="f288"/>
                    <a:pt x="f770" y="f289"/>
                  </a:cubicBezTo>
                  <a:cubicBezTo>
                    <a:pt x="f771" y="f290"/>
                    <a:pt x="f771" y="f292"/>
                    <a:pt x="f770" y="f669"/>
                  </a:cubicBezTo>
                  <a:cubicBezTo>
                    <a:pt x="f770" y="f668"/>
                    <a:pt x="f725" y="f667"/>
                    <a:pt x="f725" y="f293"/>
                  </a:cubicBezTo>
                  <a:cubicBezTo>
                    <a:pt x="f768" y="f295"/>
                    <a:pt x="f769" y="f299"/>
                    <a:pt x="f772" y="f301"/>
                  </a:cubicBezTo>
                  <a:cubicBezTo>
                    <a:pt x="f772" y="f305"/>
                    <a:pt x="f771" y="f309"/>
                    <a:pt x="f771" y="f665"/>
                  </a:cubicBezTo>
                  <a:cubicBezTo>
                    <a:pt x="f771" y="f310"/>
                    <a:pt x="f772" y="f664"/>
                    <a:pt x="f769" y="f312"/>
                  </a:cubicBezTo>
                  <a:cubicBezTo>
                    <a:pt x="f725" y="f313"/>
                    <a:pt x="f768" y="f773"/>
                    <a:pt x="f768" y="f315"/>
                  </a:cubicBezTo>
                  <a:cubicBezTo>
                    <a:pt x="f767" y="f316"/>
                    <a:pt x="f768" y="f319"/>
                    <a:pt x="f768" y="f320"/>
                  </a:cubicBezTo>
                  <a:cubicBezTo>
                    <a:pt x="f767" y="f321"/>
                    <a:pt x="f730" y="f662"/>
                    <a:pt x="f731" y="f324"/>
                  </a:cubicBezTo>
                  <a:cubicBezTo>
                    <a:pt x="f766" y="f324"/>
                    <a:pt x="f733" y="f774"/>
                    <a:pt x="f733" y="f774"/>
                  </a:cubicBezTo>
                  <a:cubicBezTo>
                    <a:pt x="f734" y="f661"/>
                    <a:pt x="f765" y="f774"/>
                    <a:pt x="f736" y="f661"/>
                  </a:cubicBezTo>
                  <a:cubicBezTo>
                    <a:pt x="f737" y="f326"/>
                    <a:pt x="f736" y="f775"/>
                    <a:pt x="f737" y="f776"/>
                  </a:cubicBezTo>
                  <a:cubicBezTo>
                    <a:pt x="f738" y="f327"/>
                    <a:pt x="f740" y="f327"/>
                    <a:pt x="f740" y="f329"/>
                  </a:cubicBezTo>
                  <a:cubicBezTo>
                    <a:pt x="f741" y="f330"/>
                    <a:pt x="f740" y="f336"/>
                    <a:pt x="f741" y="f337"/>
                  </a:cubicBezTo>
                  <a:cubicBezTo>
                    <a:pt x="f748" y="f339"/>
                    <a:pt x="f745" y="f340"/>
                    <a:pt x="f746" y="f343"/>
                  </a:cubicBezTo>
                  <a:cubicBezTo>
                    <a:pt x="f747" y="f344"/>
                    <a:pt x="f763" y="f347"/>
                    <a:pt x="f751" y="f348"/>
                  </a:cubicBezTo>
                  <a:cubicBezTo>
                    <a:pt x="f752" y="f349"/>
                    <a:pt x="f754" y="f350"/>
                    <a:pt x="f755" y="f352"/>
                  </a:cubicBezTo>
                  <a:cubicBezTo>
                    <a:pt x="f755" y="f353"/>
                    <a:pt x="f755" y="f356"/>
                    <a:pt x="f756" y="f357"/>
                  </a:cubicBezTo>
                  <a:cubicBezTo>
                    <a:pt x="f758" y="f358"/>
                    <a:pt x="f762" y="f358"/>
                    <a:pt x="f777" y="f358"/>
                  </a:cubicBezTo>
                  <a:cubicBezTo>
                    <a:pt x="f778" y="f358"/>
                    <a:pt x="f779" y="f357"/>
                    <a:pt x="f780" y="f358"/>
                  </a:cubicBezTo>
                  <a:cubicBezTo>
                    <a:pt x="f781" y="f358"/>
                    <a:pt x="f782" y="f360"/>
                    <a:pt x="f783" y="f360"/>
                  </a:cubicBezTo>
                  <a:cubicBezTo>
                    <a:pt x="f784" y="f361"/>
                    <a:pt x="f785" y="f361"/>
                    <a:pt x="f786" y="f362"/>
                  </a:cubicBezTo>
                  <a:cubicBezTo>
                    <a:pt x="f787" y="f363"/>
                    <a:pt x="f787" y="f788"/>
                    <a:pt x="f789" y="f365"/>
                  </a:cubicBezTo>
                  <a:cubicBezTo>
                    <a:pt x="f790" y="f366"/>
                    <a:pt x="f791" y="f367"/>
                    <a:pt x="f792" y="f369"/>
                  </a:cubicBezTo>
                  <a:cubicBezTo>
                    <a:pt x="f793" y="f370"/>
                    <a:pt x="f794" y="f795"/>
                    <a:pt x="f796" y="f374"/>
                  </a:cubicBezTo>
                  <a:cubicBezTo>
                    <a:pt x="f797" y="f375"/>
                    <a:pt x="f797" y="f377"/>
                    <a:pt x="f797" y="f798"/>
                  </a:cubicBezTo>
                  <a:cubicBezTo>
                    <a:pt x="f797" y="f378"/>
                    <a:pt x="f793" y="f799"/>
                    <a:pt x="f793" y="f379"/>
                  </a:cubicBezTo>
                  <a:cubicBezTo>
                    <a:pt x="f793" y="f380"/>
                    <a:pt x="f797" y="f381"/>
                    <a:pt x="f800" y="f382"/>
                  </a:cubicBezTo>
                  <a:cubicBezTo>
                    <a:pt x="f800" y="f383"/>
                    <a:pt x="f797" y="f659"/>
                    <a:pt x="f800" y="f801"/>
                  </a:cubicBezTo>
                  <a:cubicBezTo>
                    <a:pt x="f802" y="f386"/>
                    <a:pt x="f803" y="f386"/>
                    <a:pt x="f804" y="f387"/>
                  </a:cubicBezTo>
                  <a:cubicBezTo>
                    <a:pt x="f805" y="f388"/>
                    <a:pt x="f806" y="f390"/>
                    <a:pt x="f807" y="f391"/>
                  </a:cubicBezTo>
                  <a:cubicBezTo>
                    <a:pt x="f807" y="f392"/>
                    <a:pt x="f807" y="f808"/>
                    <a:pt x="f809" y="f810"/>
                  </a:cubicBezTo>
                  <a:cubicBezTo>
                    <a:pt x="f811" y="f394"/>
                    <a:pt x="f812" y="f394"/>
                    <a:pt x="f813" y="f395"/>
                  </a:cubicBezTo>
                  <a:cubicBezTo>
                    <a:pt x="f814" y="f815"/>
                    <a:pt x="f71" y="f397"/>
                    <a:pt x="f68" y="f399"/>
                  </a:cubicBezTo>
                  <a:cubicBezTo>
                    <a:pt x="f68" y="f400"/>
                    <a:pt x="f816" y="f657"/>
                    <a:pt x="f817" y="f404"/>
                  </a:cubicBezTo>
                  <a:cubicBezTo>
                    <a:pt x="f818" y="f819"/>
                    <a:pt x="f66" y="f412"/>
                    <a:pt x="f63" y="f820"/>
                  </a:cubicBezTo>
                  <a:cubicBezTo>
                    <a:pt x="f63" y="f414"/>
                    <a:pt x="f56" y="f416"/>
                    <a:pt x="f821" y="f418"/>
                  </a:cubicBezTo>
                  <a:cubicBezTo>
                    <a:pt x="f822" y="f656"/>
                    <a:pt x="f54" y="f420"/>
                    <a:pt x="f52" y="f466"/>
                  </a:cubicBezTo>
                  <a:cubicBezTo>
                    <a:pt x="f50" y="f422"/>
                    <a:pt x="f50" y="f437"/>
                    <a:pt x="f50" y="f426"/>
                  </a:cubicBezTo>
                  <a:cubicBezTo>
                    <a:pt x="f45" y="f428"/>
                    <a:pt x="f42" y="f489"/>
                    <a:pt x="f823" y="f491"/>
                  </a:cubicBezTo>
                  <a:cubicBezTo>
                    <a:pt x="f40" y="f824"/>
                    <a:pt x="f825" y="f503"/>
                    <a:pt x="f36" y="f505"/>
                  </a:cubicBezTo>
                  <a:cubicBezTo>
                    <a:pt x="f826" y="f827"/>
                    <a:pt x="f27" y="f828"/>
                    <a:pt x="f26" y="f513"/>
                  </a:cubicBezTo>
                  <a:cubicBezTo>
                    <a:pt x="f24" y="f515"/>
                    <a:pt x="f829" y="f654"/>
                    <a:pt x="f24" y="f521"/>
                  </a:cubicBezTo>
                  <a:cubicBezTo>
                    <a:pt x="f24" y="f522"/>
                    <a:pt x="f23" y="f524"/>
                    <a:pt x="f21" y="f525"/>
                  </a:cubicBezTo>
                  <a:cubicBezTo>
                    <a:pt x="f830" y="f526"/>
                    <a:pt x="f9" y="f653"/>
                    <a:pt x="f15" y="f528"/>
                  </a:cubicBezTo>
                  <a:cubicBezTo>
                    <a:pt x="f831" y="f652"/>
                    <a:pt x="f832" y="f530"/>
                    <a:pt x="f833" y="f531"/>
                  </a:cubicBezTo>
                  <a:cubicBezTo>
                    <a:pt x="f7" y="f533"/>
                    <a:pt x="f833" y="f834"/>
                    <a:pt x="f832" y="f536"/>
                  </a:cubicBezTo>
                  <a:cubicBezTo>
                    <a:pt x="f832" y="f538"/>
                    <a:pt x="f15" y="f544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85.1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" name="Freeform 216">
              <a:extLst>
                <a:ext uri="{FF2B5EF4-FFF2-40B4-BE49-F238E27FC236}">
                  <a16:creationId xmlns:a16="http://schemas.microsoft.com/office/drawing/2014/main" id="{894D8B16-E814-74E2-F29A-CF03C41FC279}"/>
                </a:ext>
              </a:extLst>
            </p:cNvPr>
            <p:cNvSpPr/>
            <p:nvPr/>
          </p:nvSpPr>
          <p:spPr>
            <a:xfrm>
              <a:off x="3029772" y="1270723"/>
              <a:ext cx="983400" cy="160763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8"/>
                <a:gd name="f8" fmla="val 1312"/>
                <a:gd name="f9" fmla="val 806"/>
                <a:gd name="f10" fmla="val 883"/>
                <a:gd name="f11" fmla="val 804"/>
                <a:gd name="f12" fmla="val 882"/>
                <a:gd name="f13" fmla="val 802"/>
                <a:gd name="f14" fmla="val 880"/>
                <a:gd name="f15" fmla="val 801"/>
                <a:gd name="f16" fmla="val 879"/>
                <a:gd name="f17" fmla="val 800"/>
                <a:gd name="f18" fmla="val 878"/>
                <a:gd name="f19" fmla="val 799"/>
                <a:gd name="f20" fmla="val 873"/>
                <a:gd name="f21" fmla="val 798"/>
                <a:gd name="f22" fmla="val 872"/>
                <a:gd name="f23" fmla="val 871"/>
                <a:gd name="f24" fmla="val 796"/>
                <a:gd name="f25" fmla="val 869"/>
                <a:gd name="f26" fmla="val 795"/>
                <a:gd name="f27" fmla="val 868"/>
                <a:gd name="f28" fmla="val 794"/>
                <a:gd name="f29" fmla="val 865"/>
                <a:gd name="f30" fmla="val 793"/>
                <a:gd name="f31" fmla="val 864"/>
                <a:gd name="f32" fmla="val 792"/>
                <a:gd name="f33" fmla="val 790"/>
                <a:gd name="f34" fmla="val 863"/>
                <a:gd name="f35" fmla="val 862"/>
                <a:gd name="f36" fmla="val 789"/>
                <a:gd name="f37" fmla="val 861"/>
                <a:gd name="f38" fmla="val 859"/>
                <a:gd name="f39" fmla="val 791"/>
                <a:gd name="f40" fmla="val 858"/>
                <a:gd name="f41" fmla="val 856"/>
                <a:gd name="f42" fmla="val 853"/>
                <a:gd name="f43" fmla="val 852"/>
                <a:gd name="f44" fmla="val 850"/>
                <a:gd name="f45" fmla="val 786"/>
                <a:gd name="f46" fmla="val 849"/>
                <a:gd name="f47" fmla="val 785"/>
                <a:gd name="f48" fmla="val 848"/>
                <a:gd name="f49" fmla="val 846"/>
                <a:gd name="f50" fmla="val 843"/>
                <a:gd name="f51" fmla="val 841"/>
                <a:gd name="f52" fmla="val 784"/>
                <a:gd name="f53" fmla="val 840"/>
                <a:gd name="f54" fmla="val 837"/>
                <a:gd name="f55" fmla="val 783"/>
                <a:gd name="f56" fmla="val 836"/>
                <a:gd name="f57" fmla="val 782"/>
                <a:gd name="f58" fmla="val 780"/>
                <a:gd name="f59" fmla="val 779"/>
                <a:gd name="f60" fmla="val 835"/>
                <a:gd name="f61" fmla="val 778"/>
                <a:gd name="f62" fmla="val 834"/>
                <a:gd name="f63" fmla="val 777"/>
                <a:gd name="f64" fmla="val 832"/>
                <a:gd name="f65" fmla="val 776"/>
                <a:gd name="f66" fmla="val 831"/>
                <a:gd name="f67" fmla="val 775"/>
                <a:gd name="f68" fmla="val 830"/>
                <a:gd name="f69" fmla="val 773"/>
                <a:gd name="f70" fmla="val 829"/>
                <a:gd name="f71" fmla="val 772"/>
                <a:gd name="f72" fmla="val 771"/>
                <a:gd name="f73" fmla="val 770"/>
                <a:gd name="f74" fmla="val 768"/>
                <a:gd name="f75" fmla="val 767"/>
                <a:gd name="f76" fmla="val 765"/>
                <a:gd name="f77" fmla="val 763"/>
                <a:gd name="f78" fmla="val 762"/>
                <a:gd name="f79" fmla="val 761"/>
                <a:gd name="f80" fmla="val 760"/>
                <a:gd name="f81" fmla="val 838"/>
                <a:gd name="f82" fmla="val 839"/>
                <a:gd name="f83" fmla="val 842"/>
                <a:gd name="f84" fmla="val 844"/>
                <a:gd name="f85" fmla="val 759"/>
                <a:gd name="f86" fmla="val 758"/>
                <a:gd name="f87" fmla="val 757"/>
                <a:gd name="f88" fmla="val 755"/>
                <a:gd name="f89" fmla="val 754"/>
                <a:gd name="f90" fmla="val 851"/>
                <a:gd name="f91" fmla="val 753"/>
                <a:gd name="f92" fmla="val 854"/>
                <a:gd name="f93" fmla="val 867"/>
                <a:gd name="f94" fmla="val 756"/>
                <a:gd name="f95" fmla="val 752"/>
                <a:gd name="f96" fmla="val 866"/>
                <a:gd name="f97" fmla="val 751"/>
                <a:gd name="f98" fmla="val 750"/>
                <a:gd name="f99" fmla="val 749"/>
                <a:gd name="f100" fmla="val 747"/>
                <a:gd name="f101" fmla="val 745"/>
                <a:gd name="f102" fmla="val 860"/>
                <a:gd name="f103" fmla="val 743"/>
                <a:gd name="f104" fmla="val 741"/>
                <a:gd name="f105" fmla="val 740"/>
                <a:gd name="f106" fmla="val 738"/>
                <a:gd name="f107" fmla="val 736"/>
                <a:gd name="f108" fmla="val 734"/>
                <a:gd name="f109" fmla="val 733"/>
                <a:gd name="f110" fmla="val 730"/>
                <a:gd name="f111" fmla="val 729"/>
                <a:gd name="f112" fmla="val 727"/>
                <a:gd name="f113" fmla="val 724"/>
                <a:gd name="f114" fmla="val 723"/>
                <a:gd name="f115" fmla="val 722"/>
                <a:gd name="f116" fmla="val 719"/>
                <a:gd name="f117" fmla="val 718"/>
                <a:gd name="f118" fmla="val 717"/>
                <a:gd name="f119" fmla="val 714"/>
                <a:gd name="f120" fmla="val 713"/>
                <a:gd name="f121" fmla="val 712"/>
                <a:gd name="f122" fmla="val 711"/>
                <a:gd name="f123" fmla="val 710"/>
                <a:gd name="f124" fmla="val 709"/>
                <a:gd name="f125" fmla="val 855"/>
                <a:gd name="f126" fmla="val 708"/>
                <a:gd name="f127" fmla="val 705"/>
                <a:gd name="f128" fmla="val 703"/>
                <a:gd name="f129" fmla="val 702"/>
                <a:gd name="f130" fmla="val 699"/>
                <a:gd name="f131" fmla="val 857"/>
                <a:gd name="f132" fmla="val 698"/>
                <a:gd name="f133" fmla="val 697"/>
                <a:gd name="f134" fmla="val 695"/>
                <a:gd name="f135" fmla="val 694"/>
                <a:gd name="f136" fmla="val 693"/>
                <a:gd name="f137" fmla="val 692"/>
                <a:gd name="f138" fmla="val 691"/>
                <a:gd name="f139" fmla="val 690"/>
                <a:gd name="f140" fmla="val 689"/>
                <a:gd name="f141" fmla="val 688"/>
                <a:gd name="f142" fmla="val 687"/>
                <a:gd name="f143" fmla="val 686"/>
                <a:gd name="f144" fmla="val 685"/>
                <a:gd name="f145" fmla="val 684"/>
                <a:gd name="f146" fmla="val 681"/>
                <a:gd name="f147" fmla="val 680"/>
                <a:gd name="f148" fmla="val 679"/>
                <a:gd name="f149" fmla="val 678"/>
                <a:gd name="f150" fmla="val 677"/>
                <a:gd name="f151" fmla="val 675"/>
                <a:gd name="f152" fmla="val 673"/>
                <a:gd name="f153" fmla="val 671"/>
                <a:gd name="f154" fmla="val 670"/>
                <a:gd name="f155" fmla="val 669"/>
                <a:gd name="f156" fmla="val 667"/>
                <a:gd name="f157" fmla="val 666"/>
                <a:gd name="f158" fmla="val 665"/>
                <a:gd name="f159" fmla="val 662"/>
                <a:gd name="f160" fmla="val 847"/>
                <a:gd name="f161" fmla="val 661"/>
                <a:gd name="f162" fmla="val 658"/>
                <a:gd name="f163" fmla="val 657"/>
                <a:gd name="f164" fmla="val 656"/>
                <a:gd name="f165" fmla="val 655"/>
                <a:gd name="f166" fmla="val 653"/>
                <a:gd name="f167" fmla="val 652"/>
                <a:gd name="f168" fmla="val 651"/>
                <a:gd name="f169" fmla="val 649"/>
                <a:gd name="f170" fmla="val 648"/>
                <a:gd name="f171" fmla="val 647"/>
                <a:gd name="f172" fmla="val 645"/>
                <a:gd name="f173" fmla="val 644"/>
                <a:gd name="f174" fmla="val 643"/>
                <a:gd name="f175" fmla="val 641"/>
                <a:gd name="f176" fmla="val 640"/>
                <a:gd name="f177" fmla="val 639"/>
                <a:gd name="f178" fmla="val 638"/>
                <a:gd name="f179" fmla="val 637"/>
                <a:gd name="f180" fmla="val 635"/>
                <a:gd name="f181" fmla="val 634"/>
                <a:gd name="f182" fmla="val 633"/>
                <a:gd name="f183" fmla="val 631"/>
                <a:gd name="f184" fmla="val 630"/>
                <a:gd name="f185" fmla="val 629"/>
                <a:gd name="f186" fmla="val 627"/>
                <a:gd name="f187" fmla="val 626"/>
                <a:gd name="f188" fmla="val 625"/>
                <a:gd name="f189" fmla="val 624"/>
                <a:gd name="f190" fmla="val 622"/>
                <a:gd name="f191" fmla="val 621"/>
                <a:gd name="f192" fmla="val 620"/>
                <a:gd name="f193" fmla="val 619"/>
                <a:gd name="f194" fmla="val 618"/>
                <a:gd name="f195" fmla="val 617"/>
                <a:gd name="f196" fmla="val 614"/>
                <a:gd name="f197" fmla="val 612"/>
                <a:gd name="f198" fmla="val 611"/>
                <a:gd name="f199" fmla="val 609"/>
                <a:gd name="f200" fmla="val 608"/>
                <a:gd name="f201" fmla="val 607"/>
                <a:gd name="f202" fmla="val 606"/>
                <a:gd name="f203" fmla="val 604"/>
                <a:gd name="f204" fmla="val 603"/>
                <a:gd name="f205" fmla="val 602"/>
                <a:gd name="f206" fmla="val 601"/>
                <a:gd name="f207" fmla="val 600"/>
                <a:gd name="f208" fmla="val 599"/>
                <a:gd name="f209" fmla="val 597"/>
                <a:gd name="f210" fmla="val 596"/>
                <a:gd name="f211" fmla="val 595"/>
                <a:gd name="f212" fmla="val 592"/>
                <a:gd name="f213" fmla="val 591"/>
                <a:gd name="f214" fmla="val 590"/>
                <a:gd name="f215" fmla="val 589"/>
                <a:gd name="f216" fmla="val 588"/>
                <a:gd name="f217" fmla="val 874"/>
                <a:gd name="f218" fmla="val 587"/>
                <a:gd name="f219" fmla="val 586"/>
                <a:gd name="f220" fmla="val 875"/>
                <a:gd name="f221" fmla="val 584"/>
                <a:gd name="f222" fmla="val 582"/>
                <a:gd name="f223" fmla="val 581"/>
                <a:gd name="f224" fmla="val 580"/>
                <a:gd name="f225" fmla="val 579"/>
                <a:gd name="f226" fmla="val 870"/>
                <a:gd name="f227" fmla="val 578"/>
                <a:gd name="f228" fmla="val 577"/>
                <a:gd name="f229" fmla="val 575"/>
                <a:gd name="f230" fmla="val 574"/>
                <a:gd name="f231" fmla="val 573"/>
                <a:gd name="f232" fmla="val 571"/>
                <a:gd name="f233" fmla="val 570"/>
                <a:gd name="f234" fmla="val 569"/>
                <a:gd name="f235" fmla="val 567"/>
                <a:gd name="f236" fmla="val 566"/>
                <a:gd name="f237" fmla="val 565"/>
                <a:gd name="f238" fmla="val 845"/>
                <a:gd name="f239" fmla="val 564"/>
                <a:gd name="f240" fmla="val 562"/>
                <a:gd name="f241" fmla="val 833"/>
                <a:gd name="f242" fmla="val 561"/>
                <a:gd name="f243" fmla="val 828"/>
                <a:gd name="f244" fmla="val 827"/>
                <a:gd name="f245" fmla="val 826"/>
                <a:gd name="f246" fmla="val 824"/>
                <a:gd name="f247" fmla="val 823"/>
                <a:gd name="f248" fmla="val 822"/>
                <a:gd name="f249" fmla="val 820"/>
                <a:gd name="f250" fmla="val 819"/>
                <a:gd name="f251" fmla="val 817"/>
                <a:gd name="f252" fmla="val 814"/>
                <a:gd name="f253" fmla="val 563"/>
                <a:gd name="f254" fmla="val 813"/>
                <a:gd name="f255" fmla="val 812"/>
                <a:gd name="f256" fmla="val 811"/>
                <a:gd name="f257" fmla="val 560"/>
                <a:gd name="f258" fmla="val 810"/>
                <a:gd name="f259" fmla="val 809"/>
                <a:gd name="f260" fmla="val 805"/>
                <a:gd name="f261" fmla="val 558"/>
                <a:gd name="f262" fmla="val 803"/>
                <a:gd name="f263" fmla="val 797"/>
                <a:gd name="f264" fmla="val 557"/>
                <a:gd name="f265" fmla="val 555"/>
                <a:gd name="f266" fmla="val 554"/>
                <a:gd name="f267" fmla="val 553"/>
                <a:gd name="f268" fmla="val 552"/>
                <a:gd name="f269" fmla="val 551"/>
                <a:gd name="f270" fmla="val 550"/>
                <a:gd name="f271" fmla="val 548"/>
                <a:gd name="f272" fmla="val 788"/>
                <a:gd name="f273" fmla="val 547"/>
                <a:gd name="f274" fmla="val 546"/>
                <a:gd name="f275" fmla="val 787"/>
                <a:gd name="f276" fmla="val 543"/>
                <a:gd name="f277" fmla="val 542"/>
                <a:gd name="f278" fmla="val 541"/>
                <a:gd name="f279" fmla="val 539"/>
                <a:gd name="f280" fmla="val 538"/>
                <a:gd name="f281" fmla="val 537"/>
                <a:gd name="f282" fmla="val 535"/>
                <a:gd name="f283" fmla="val 534"/>
                <a:gd name="f284" fmla="val 533"/>
                <a:gd name="f285" fmla="val 532"/>
                <a:gd name="f286" fmla="val 531"/>
                <a:gd name="f287" fmla="val 530"/>
                <a:gd name="f288" fmla="val 529"/>
                <a:gd name="f289" fmla="val 528"/>
                <a:gd name="f290" fmla="val 527"/>
                <a:gd name="f291" fmla="val 524"/>
                <a:gd name="f292" fmla="val 781"/>
                <a:gd name="f293" fmla="val 523"/>
                <a:gd name="f294" fmla="val 522"/>
                <a:gd name="f295" fmla="val 521"/>
                <a:gd name="f296" fmla="val 520"/>
                <a:gd name="f297" fmla="val 774"/>
                <a:gd name="f298" fmla="val 769"/>
                <a:gd name="f299" fmla="val 519"/>
                <a:gd name="f300" fmla="val 766"/>
                <a:gd name="f301" fmla="val 518"/>
                <a:gd name="f302" fmla="val 764"/>
                <a:gd name="f303" fmla="val 525"/>
                <a:gd name="f304" fmla="val 526"/>
                <a:gd name="f305" fmla="val 748"/>
                <a:gd name="f306" fmla="val 744"/>
                <a:gd name="f307" fmla="val 742"/>
                <a:gd name="f308" fmla="val 739"/>
                <a:gd name="f309" fmla="val 737"/>
                <a:gd name="f310" fmla="val 732"/>
                <a:gd name="f311" fmla="val 517"/>
                <a:gd name="f312" fmla="val 516"/>
                <a:gd name="f313" fmla="val 515"/>
                <a:gd name="f314" fmla="val 731"/>
                <a:gd name="f315" fmla="val 513"/>
                <a:gd name="f316" fmla="val 512"/>
                <a:gd name="f317" fmla="val 728"/>
                <a:gd name="f318" fmla="val 725"/>
                <a:gd name="f319" fmla="val 716"/>
                <a:gd name="f320" fmla="val 509"/>
                <a:gd name="f321" fmla="val 715"/>
                <a:gd name="f322" fmla="val 508"/>
                <a:gd name="f323" fmla="val 507"/>
                <a:gd name="f324" fmla="val 506"/>
                <a:gd name="f325" fmla="val 504"/>
                <a:gd name="f326" fmla="val 707"/>
                <a:gd name="f327" fmla="val 706"/>
                <a:gd name="f328" fmla="val 503"/>
                <a:gd name="f329" fmla="val 701"/>
                <a:gd name="f330" fmla="val 501"/>
                <a:gd name="f331" fmla="val 500"/>
                <a:gd name="f332" fmla="val 498"/>
                <a:gd name="f333" fmla="val 499"/>
                <a:gd name="f334" fmla="val 682"/>
                <a:gd name="f335" fmla="val 497"/>
                <a:gd name="f336" fmla="val 496"/>
                <a:gd name="f337" fmla="val 676"/>
                <a:gd name="f338" fmla="val 674"/>
                <a:gd name="f339" fmla="val 672"/>
                <a:gd name="f340" fmla="val 668"/>
                <a:gd name="f341" fmla="val 663"/>
                <a:gd name="f342" fmla="val 659"/>
                <a:gd name="f343" fmla="val 495"/>
                <a:gd name="f344" fmla="val 493"/>
                <a:gd name="f345" fmla="val 492"/>
                <a:gd name="f346" fmla="val 654"/>
                <a:gd name="f347" fmla="val 494"/>
                <a:gd name="f348" fmla="val 650"/>
                <a:gd name="f349" fmla="val 646"/>
                <a:gd name="f350" fmla="val 642"/>
                <a:gd name="f351" fmla="val 491"/>
                <a:gd name="f352" fmla="val 489"/>
                <a:gd name="f353" fmla="val 488"/>
                <a:gd name="f354" fmla="val 486"/>
                <a:gd name="f355" fmla="val 485"/>
                <a:gd name="f356" fmla="val 487"/>
                <a:gd name="f357" fmla="val 632"/>
                <a:gd name="f358" fmla="val 484"/>
                <a:gd name="f359" fmla="val 483"/>
                <a:gd name="f360" fmla="val 628"/>
                <a:gd name="f361" fmla="val 482"/>
                <a:gd name="f362" fmla="val 481"/>
                <a:gd name="f363" fmla="val 479"/>
                <a:gd name="f364" fmla="val 623"/>
                <a:gd name="f365" fmla="val 478"/>
                <a:gd name="f366" fmla="val 476"/>
                <a:gd name="f367" fmla="val 475"/>
                <a:gd name="f368" fmla="val 474"/>
                <a:gd name="f369" fmla="val 473"/>
                <a:gd name="f370" fmla="val 472"/>
                <a:gd name="f371" fmla="val 469"/>
                <a:gd name="f372" fmla="val 468"/>
                <a:gd name="f373" fmla="val 465"/>
                <a:gd name="f374" fmla="val 464"/>
                <a:gd name="f375" fmla="val 636"/>
                <a:gd name="f376" fmla="val 463"/>
                <a:gd name="f377" fmla="val 462"/>
                <a:gd name="f378" fmla="val 460"/>
                <a:gd name="f379" fmla="val 459"/>
                <a:gd name="f380" fmla="val 458"/>
                <a:gd name="f381" fmla="val 457"/>
                <a:gd name="f382" fmla="val 456"/>
                <a:gd name="f383" fmla="val 455"/>
                <a:gd name="f384" fmla="val 453"/>
                <a:gd name="f385" fmla="val 450"/>
                <a:gd name="f386" fmla="val 448"/>
                <a:gd name="f387" fmla="val 447"/>
                <a:gd name="f388" fmla="val 446"/>
                <a:gd name="f389" fmla="val 445"/>
                <a:gd name="f390" fmla="val 444"/>
                <a:gd name="f391" fmla="val 442"/>
                <a:gd name="f392" fmla="val 441"/>
                <a:gd name="f393" fmla="val 440"/>
                <a:gd name="f394" fmla="val 439"/>
                <a:gd name="f395" fmla="val 438"/>
                <a:gd name="f396" fmla="val 437"/>
                <a:gd name="f397" fmla="val 436"/>
                <a:gd name="f398" fmla="val 435"/>
                <a:gd name="f399" fmla="val 433"/>
                <a:gd name="f400" fmla="val 432"/>
                <a:gd name="f401" fmla="val 431"/>
                <a:gd name="f402" fmla="val 430"/>
                <a:gd name="f403" fmla="val 429"/>
                <a:gd name="f404" fmla="val 428"/>
                <a:gd name="f405" fmla="val 427"/>
                <a:gd name="f406" fmla="val 426"/>
                <a:gd name="f407" fmla="val 425"/>
                <a:gd name="f408" fmla="val 424"/>
                <a:gd name="f409" fmla="val 422"/>
                <a:gd name="f410" fmla="val 419"/>
                <a:gd name="f411" fmla="val 418"/>
                <a:gd name="f412" fmla="val 417"/>
                <a:gd name="f413" fmla="val 416"/>
                <a:gd name="f414" fmla="val 415"/>
                <a:gd name="f415" fmla="val 413"/>
                <a:gd name="f416" fmla="val 412"/>
                <a:gd name="f417" fmla="val 411"/>
                <a:gd name="f418" fmla="val 410"/>
                <a:gd name="f419" fmla="val 409"/>
                <a:gd name="f420" fmla="val 408"/>
                <a:gd name="f421" fmla="val 406"/>
                <a:gd name="f422" fmla="val 405"/>
                <a:gd name="f423" fmla="val 407"/>
                <a:gd name="f424" fmla="val 414"/>
                <a:gd name="f425" fmla="val 615"/>
                <a:gd name="f426" fmla="val 613"/>
                <a:gd name="f427" fmla="val 610"/>
                <a:gd name="f428" fmla="val 598"/>
                <a:gd name="f429" fmla="val 594"/>
                <a:gd name="f430" fmla="val 593"/>
                <a:gd name="f431" fmla="val 434"/>
                <a:gd name="f432" fmla="val 583"/>
                <a:gd name="f433" fmla="val 576"/>
                <a:gd name="f434" fmla="val 572"/>
                <a:gd name="f435" fmla="val 568"/>
                <a:gd name="f436" fmla="val 559"/>
                <a:gd name="f437" fmla="val 556"/>
                <a:gd name="f438" fmla="val 549"/>
                <a:gd name="f439" fmla="val 545"/>
                <a:gd name="f440" fmla="val 544"/>
                <a:gd name="f441" fmla="val 423"/>
                <a:gd name="f442" fmla="val 536"/>
                <a:gd name="f443" fmla="val 510"/>
                <a:gd name="f444" fmla="val 443"/>
                <a:gd name="f445" fmla="val 451"/>
                <a:gd name="f446" fmla="val 490"/>
                <a:gd name="f447" fmla="val 449"/>
                <a:gd name="f448" fmla="val 452"/>
                <a:gd name="f449" fmla="val 454"/>
                <a:gd name="f450" fmla="val 477"/>
                <a:gd name="f451" fmla="val 470"/>
                <a:gd name="f452" fmla="val 466"/>
                <a:gd name="f453" fmla="val 461"/>
                <a:gd name="f454" fmla="val 421"/>
                <a:gd name="f455" fmla="val 420"/>
                <a:gd name="f456" fmla="val 404"/>
                <a:gd name="f457" fmla="val 403"/>
                <a:gd name="f458" fmla="val 402"/>
                <a:gd name="f459" fmla="val 401"/>
                <a:gd name="f460" fmla="val 400"/>
                <a:gd name="f461" fmla="val 398"/>
                <a:gd name="f462" fmla="val 397"/>
                <a:gd name="f463" fmla="val 396"/>
                <a:gd name="f464" fmla="val 395"/>
                <a:gd name="f465" fmla="val 394"/>
                <a:gd name="f466" fmla="val 399"/>
                <a:gd name="f467" fmla="val 393"/>
                <a:gd name="f468" fmla="val 392"/>
                <a:gd name="f469" fmla="val 391"/>
                <a:gd name="f470" fmla="val 388"/>
                <a:gd name="f471" fmla="val 387"/>
                <a:gd name="f472" fmla="val 390"/>
                <a:gd name="f473" fmla="val 386"/>
                <a:gd name="f474" fmla="val 385"/>
                <a:gd name="f475" fmla="val 384"/>
                <a:gd name="f476" fmla="val 382"/>
                <a:gd name="f477" fmla="val 383"/>
                <a:gd name="f478" fmla="val 381"/>
                <a:gd name="f479" fmla="val 379"/>
                <a:gd name="f480" fmla="val 377"/>
                <a:gd name="f481" fmla="val 375"/>
                <a:gd name="f482" fmla="val 374"/>
                <a:gd name="f483" fmla="val 372"/>
                <a:gd name="f484" fmla="val 371"/>
                <a:gd name="f485" fmla="val 370"/>
                <a:gd name="f486" fmla="val 369"/>
                <a:gd name="f487" fmla="val 378"/>
                <a:gd name="f488" fmla="val 368"/>
                <a:gd name="f489" fmla="val 367"/>
                <a:gd name="f490" fmla="val 363"/>
                <a:gd name="f491" fmla="val 376"/>
                <a:gd name="f492" fmla="val 361"/>
                <a:gd name="f493" fmla="val 359"/>
                <a:gd name="f494" fmla="val 373"/>
                <a:gd name="f495" fmla="val 358"/>
                <a:gd name="f496" fmla="val 357"/>
                <a:gd name="f497" fmla="val 352"/>
                <a:gd name="f498" fmla="val 351"/>
                <a:gd name="f499" fmla="val 350"/>
                <a:gd name="f500" fmla="val 366"/>
                <a:gd name="f501" fmla="val 365"/>
                <a:gd name="f502" fmla="val 349"/>
                <a:gd name="f503" fmla="val 346"/>
                <a:gd name="f504" fmla="val 345"/>
                <a:gd name="f505" fmla="val 364"/>
                <a:gd name="f506" fmla="val 344"/>
                <a:gd name="f507" fmla="val 362"/>
                <a:gd name="f508" fmla="val 343"/>
                <a:gd name="f509" fmla="val 341"/>
                <a:gd name="f510" fmla="val 340"/>
                <a:gd name="f511" fmla="val 338"/>
                <a:gd name="f512" fmla="val 337"/>
                <a:gd name="f513" fmla="val 336"/>
                <a:gd name="f514" fmla="val 333"/>
                <a:gd name="f515" fmla="val 331"/>
                <a:gd name="f516" fmla="val 330"/>
                <a:gd name="f517" fmla="val 329"/>
                <a:gd name="f518" fmla="val 355"/>
                <a:gd name="f519" fmla="val 348"/>
                <a:gd name="f520" fmla="val 328"/>
                <a:gd name="f521" fmla="val 325"/>
                <a:gd name="f522" fmla="val 324"/>
                <a:gd name="f523" fmla="val 323"/>
                <a:gd name="f524" fmla="val 322"/>
                <a:gd name="f525" fmla="val 339"/>
                <a:gd name="f526" fmla="val 321"/>
                <a:gd name="f527" fmla="val 320"/>
                <a:gd name="f528" fmla="val 318"/>
                <a:gd name="f529" fmla="val 316"/>
                <a:gd name="f530" fmla="val 314"/>
                <a:gd name="f531" fmla="val 310"/>
                <a:gd name="f532" fmla="val 335"/>
                <a:gd name="f533" fmla="val 309"/>
                <a:gd name="f534" fmla="val 334"/>
                <a:gd name="f535" fmla="val 307"/>
                <a:gd name="f536" fmla="val 332"/>
                <a:gd name="f537" fmla="val 305"/>
                <a:gd name="f538" fmla="val 304"/>
                <a:gd name="f539" fmla="val 327"/>
                <a:gd name="f540" fmla="val 303"/>
                <a:gd name="f541" fmla="val 326"/>
                <a:gd name="f542" fmla="val 300"/>
                <a:gd name="f543" fmla="val 299"/>
                <a:gd name="f544" fmla="val 298"/>
                <a:gd name="f545" fmla="val 297"/>
                <a:gd name="f546" fmla="val 319"/>
                <a:gd name="f547" fmla="val 295"/>
                <a:gd name="f548" fmla="val 294"/>
                <a:gd name="f549" fmla="val 315"/>
                <a:gd name="f550" fmla="val 292"/>
                <a:gd name="f551" fmla="val 317"/>
                <a:gd name="f552" fmla="val 290"/>
                <a:gd name="f553" fmla="val 289"/>
                <a:gd name="f554" fmla="val 291"/>
                <a:gd name="f555" fmla="val 287"/>
                <a:gd name="f556" fmla="val 286"/>
                <a:gd name="f557" fmla="val 285"/>
                <a:gd name="f558" fmla="val 284"/>
                <a:gd name="f559" fmla="val 283"/>
                <a:gd name="f560" fmla="val 280"/>
                <a:gd name="f561" fmla="val 279"/>
                <a:gd name="f562" fmla="val 278"/>
                <a:gd name="f563" fmla="val 277"/>
                <a:gd name="f564" fmla="val 276"/>
                <a:gd name="f565" fmla="val 275"/>
                <a:gd name="f566" fmla="val 274"/>
                <a:gd name="f567" fmla="val 273"/>
                <a:gd name="f568" fmla="val 272"/>
                <a:gd name="f569" fmla="val 269"/>
                <a:gd name="f570" fmla="val 268"/>
                <a:gd name="f571" fmla="val 270"/>
                <a:gd name="f572" fmla="val 267"/>
                <a:gd name="f573" fmla="val 266"/>
                <a:gd name="f574" fmla="val 264"/>
                <a:gd name="f575" fmla="val 261"/>
                <a:gd name="f576" fmla="val 260"/>
                <a:gd name="f577" fmla="val 259"/>
                <a:gd name="f578" fmla="val 258"/>
                <a:gd name="f579" fmla="val 257"/>
                <a:gd name="f580" fmla="val 256"/>
                <a:gd name="f581" fmla="val 254"/>
                <a:gd name="f582" fmla="val 253"/>
                <a:gd name="f583" fmla="val 252"/>
                <a:gd name="f584" fmla="val 251"/>
                <a:gd name="f585" fmla="val 250"/>
                <a:gd name="f586" fmla="val 247"/>
                <a:gd name="f587" fmla="val 246"/>
                <a:gd name="f588" fmla="val 245"/>
                <a:gd name="f589" fmla="val 244"/>
                <a:gd name="f590" fmla="val 243"/>
                <a:gd name="f591" fmla="val 242"/>
                <a:gd name="f592" fmla="val 241"/>
                <a:gd name="f593" fmla="val 239"/>
                <a:gd name="f594" fmla="val 238"/>
                <a:gd name="f595" fmla="val 237"/>
                <a:gd name="f596" fmla="val 236"/>
                <a:gd name="f597" fmla="val 235"/>
                <a:gd name="f598" fmla="val 313"/>
                <a:gd name="f599" fmla="val 234"/>
                <a:gd name="f600" fmla="val 231"/>
                <a:gd name="f601" fmla="val 230"/>
                <a:gd name="f602" fmla="val 229"/>
                <a:gd name="f603" fmla="val 226"/>
                <a:gd name="f604" fmla="val 225"/>
                <a:gd name="f605" fmla="val 224"/>
                <a:gd name="f606" fmla="val 222"/>
                <a:gd name="f607" fmla="val 221"/>
                <a:gd name="f608" fmla="val 220"/>
                <a:gd name="f609" fmla="val 219"/>
                <a:gd name="f610" fmla="val 217"/>
                <a:gd name="f611" fmla="val 216"/>
                <a:gd name="f612" fmla="val 214"/>
                <a:gd name="f613" fmla="val 213"/>
                <a:gd name="f614" fmla="val 306"/>
                <a:gd name="f615" fmla="val 211"/>
                <a:gd name="f616" fmla="val 208"/>
                <a:gd name="f617" fmla="val 206"/>
                <a:gd name="f618" fmla="val 205"/>
                <a:gd name="f619" fmla="val 204"/>
                <a:gd name="f620" fmla="val 203"/>
                <a:gd name="f621" fmla="val 201"/>
                <a:gd name="f622" fmla="val 198"/>
                <a:gd name="f623" fmla="val 197"/>
                <a:gd name="f624" fmla="val 196"/>
                <a:gd name="f625" fmla="val 296"/>
                <a:gd name="f626" fmla="val 194"/>
                <a:gd name="f627" fmla="val 193"/>
                <a:gd name="f628" fmla="val 192"/>
                <a:gd name="f629" fmla="val 189"/>
                <a:gd name="f630" fmla="val 18"/>
                <a:gd name="f631" fmla="val 136"/>
                <a:gd name="f632" fmla="val 135"/>
                <a:gd name="f633" fmla="val 134"/>
                <a:gd name="f634" fmla="val 137"/>
                <a:gd name="f635" fmla="val 139"/>
                <a:gd name="f636" fmla="val 140"/>
                <a:gd name="f637" fmla="val 467"/>
                <a:gd name="f638" fmla="val 141"/>
                <a:gd name="f639" fmla="val 142"/>
                <a:gd name="f640" fmla="val 480"/>
                <a:gd name="f641" fmla="val 143"/>
                <a:gd name="f642" fmla="val 138"/>
                <a:gd name="f643" fmla="val 144"/>
                <a:gd name="f644" fmla="val 145"/>
                <a:gd name="f645" fmla="val 146"/>
                <a:gd name="f646" fmla="val 147"/>
                <a:gd name="f647" fmla="val 148"/>
                <a:gd name="f648" fmla="val 540"/>
                <a:gd name="f649" fmla="val 149"/>
                <a:gd name="f650" fmla="val 150"/>
                <a:gd name="f651" fmla="val 151"/>
                <a:gd name="f652" fmla="val 153"/>
                <a:gd name="f653" fmla="val 154"/>
                <a:gd name="f654" fmla="val 155"/>
                <a:gd name="f655" fmla="val 156"/>
                <a:gd name="f656" fmla="val 159"/>
                <a:gd name="f657" fmla="val 160"/>
                <a:gd name="f658" fmla="val 161"/>
                <a:gd name="f659" fmla="val 162"/>
                <a:gd name="f660" fmla="val 163"/>
                <a:gd name="f661" fmla="val 164"/>
                <a:gd name="f662" fmla="val 165"/>
                <a:gd name="f663" fmla="val 166"/>
                <a:gd name="f664" fmla="val 168"/>
                <a:gd name="f665" fmla="val 169"/>
                <a:gd name="f666" fmla="val 173"/>
                <a:gd name="f667" fmla="val 175"/>
                <a:gd name="f668" fmla="val 176"/>
                <a:gd name="f669" fmla="val 177"/>
                <a:gd name="f670" fmla="val 178"/>
                <a:gd name="f671" fmla="val 181"/>
                <a:gd name="f672" fmla="val 182"/>
                <a:gd name="f673" fmla="val 174"/>
                <a:gd name="f674" fmla="val 172"/>
                <a:gd name="f675" fmla="val 171"/>
                <a:gd name="f676" fmla="val 170"/>
                <a:gd name="f677" fmla="val 605"/>
                <a:gd name="f678" fmla="val 167"/>
                <a:gd name="f679" fmla="val 158"/>
                <a:gd name="f680" fmla="val 152"/>
                <a:gd name="f681" fmla="val 660"/>
                <a:gd name="f682" fmla="val 664"/>
                <a:gd name="f683" fmla="val 133"/>
                <a:gd name="f684" fmla="val 131"/>
                <a:gd name="f685" fmla="val 129"/>
                <a:gd name="f686" fmla="val 128"/>
                <a:gd name="f687" fmla="val 127"/>
                <a:gd name="f688" fmla="val 126"/>
                <a:gd name="f689" fmla="val 125"/>
                <a:gd name="f690" fmla="val 124"/>
                <a:gd name="f691" fmla="val 121"/>
                <a:gd name="f692" fmla="val 683"/>
                <a:gd name="f693" fmla="val 119"/>
                <a:gd name="f694" fmla="val 118"/>
                <a:gd name="f695" fmla="val 117"/>
                <a:gd name="f696" fmla="val 116"/>
                <a:gd name="f697" fmla="val 115"/>
                <a:gd name="f698" fmla="val 114"/>
                <a:gd name="f699" fmla="val 113"/>
                <a:gd name="f700" fmla="val 112"/>
                <a:gd name="f701" fmla="val 111"/>
                <a:gd name="f702" fmla="val 109"/>
                <a:gd name="f703" fmla="val 108"/>
                <a:gd name="f704" fmla="val 106"/>
                <a:gd name="f705" fmla="val 104"/>
                <a:gd name="f706" fmla="val 103"/>
                <a:gd name="f707" fmla="val 102"/>
                <a:gd name="f708" fmla="val 101"/>
                <a:gd name="f709" fmla="val 720"/>
                <a:gd name="f710" fmla="val 100"/>
                <a:gd name="f711" fmla="val 99"/>
                <a:gd name="f712" fmla="val 97"/>
                <a:gd name="f713" fmla="val 726"/>
                <a:gd name="f714" fmla="val 96"/>
                <a:gd name="f715" fmla="val 94"/>
                <a:gd name="f716" fmla="val 92"/>
                <a:gd name="f717" fmla="val 91"/>
                <a:gd name="f718" fmla="val 90"/>
                <a:gd name="f719" fmla="val 89"/>
                <a:gd name="f720" fmla="val 87"/>
                <a:gd name="f721" fmla="val 86"/>
                <a:gd name="f722" fmla="val 85"/>
                <a:gd name="f723" fmla="val 84"/>
                <a:gd name="f724" fmla="val 83"/>
                <a:gd name="f725" fmla="val 82"/>
                <a:gd name="f726" fmla="val 81"/>
                <a:gd name="f727" fmla="val 80"/>
                <a:gd name="f728" fmla="val 79"/>
                <a:gd name="f729" fmla="val 78"/>
                <a:gd name="f730" fmla="val 77"/>
                <a:gd name="f731" fmla="val 76"/>
                <a:gd name="f732" fmla="val 75"/>
                <a:gd name="f733" fmla="val 74"/>
                <a:gd name="f734" fmla="val 746"/>
                <a:gd name="f735" fmla="val 73"/>
                <a:gd name="f736" fmla="val 72"/>
                <a:gd name="f737" fmla="val 71"/>
                <a:gd name="f738" fmla="val 69"/>
                <a:gd name="f739" fmla="val 67"/>
                <a:gd name="f740" fmla="val 66"/>
                <a:gd name="f741" fmla="val 65"/>
                <a:gd name="f742" fmla="val 64"/>
                <a:gd name="f743" fmla="val 62"/>
                <a:gd name="f744" fmla="val 61"/>
                <a:gd name="f745" fmla="val 60"/>
                <a:gd name="f746" fmla="val 58"/>
                <a:gd name="f747" fmla="val 57"/>
                <a:gd name="f748" fmla="val 56"/>
                <a:gd name="f749" fmla="val 55"/>
                <a:gd name="f750" fmla="val 54"/>
                <a:gd name="f751" fmla="val 53"/>
                <a:gd name="f752" fmla="val 52"/>
                <a:gd name="f753" fmla="val 50"/>
                <a:gd name="f754" fmla="val 49"/>
                <a:gd name="f755" fmla="val 51"/>
                <a:gd name="f756" fmla="val 63"/>
                <a:gd name="f757" fmla="val 807"/>
                <a:gd name="f758" fmla="val 68"/>
                <a:gd name="f759" fmla="val 815"/>
                <a:gd name="f760" fmla="val 818"/>
                <a:gd name="f761" fmla="val 825"/>
                <a:gd name="f762" fmla="val 70"/>
                <a:gd name="f763" fmla="val 876"/>
                <a:gd name="f764" fmla="val 877"/>
                <a:gd name="f765" fmla="val 59"/>
                <a:gd name="f766" fmla="val 884"/>
                <a:gd name="f767" fmla="val 885"/>
                <a:gd name="f768" fmla="val 886"/>
                <a:gd name="f769" fmla="val 888"/>
                <a:gd name="f770" fmla="val 892"/>
                <a:gd name="f771" fmla="val 893"/>
                <a:gd name="f772" fmla="val 895"/>
                <a:gd name="f773" fmla="val 896"/>
                <a:gd name="f774" fmla="val 898"/>
                <a:gd name="f775" fmla="val 901"/>
                <a:gd name="f776" fmla="val 902"/>
                <a:gd name="f777" fmla="val 906"/>
                <a:gd name="f778" fmla="val 914"/>
                <a:gd name="f779" fmla="val 916"/>
                <a:gd name="f780" fmla="val 1201"/>
                <a:gd name="f781" fmla="val 249"/>
                <a:gd name="f782" fmla="val 1244"/>
                <a:gd name="f783" fmla="val 288"/>
                <a:gd name="f784" fmla="val 1250"/>
                <a:gd name="f785" fmla="val 1259"/>
                <a:gd name="f786" fmla="val 1263"/>
                <a:gd name="f787" fmla="val 1283"/>
                <a:gd name="f788" fmla="val 1306"/>
                <a:gd name="f789" fmla="+- 0 0 -90"/>
                <a:gd name="f790" fmla="*/ f4 1 808"/>
                <a:gd name="f791" fmla="*/ f5 1 1312"/>
                <a:gd name="f792" fmla="val f6"/>
                <a:gd name="f793" fmla="val f7"/>
                <a:gd name="f794" fmla="val f8"/>
                <a:gd name="f795" fmla="*/ f789 f0 1"/>
                <a:gd name="f796" fmla="+- f794 0 f792"/>
                <a:gd name="f797" fmla="+- f793 0 f792"/>
                <a:gd name="f798" fmla="*/ f795 1 f3"/>
                <a:gd name="f799" fmla="*/ f797 1 808"/>
                <a:gd name="f800" fmla="*/ f796 1 1312"/>
                <a:gd name="f801" fmla="*/ 791 f797 1"/>
                <a:gd name="f802" fmla="*/ 852 f796 1"/>
                <a:gd name="f803" fmla="*/ 767 f797 1"/>
                <a:gd name="f804" fmla="*/ 834 f796 1"/>
                <a:gd name="f805" fmla="*/ 760 f797 1"/>
                <a:gd name="f806" fmla="*/ 864 f796 1"/>
                <a:gd name="f807" fmla="*/ 723 f797 1"/>
                <a:gd name="f808" fmla="*/ 862 f796 1"/>
                <a:gd name="f809" fmla="*/ 691 f797 1"/>
                <a:gd name="f810" fmla="*/ 856 f796 1"/>
                <a:gd name="f811" fmla="*/ 665 f797 1"/>
                <a:gd name="f812" fmla="*/ 850 f796 1"/>
                <a:gd name="f813" fmla="*/ 644 f797 1"/>
                <a:gd name="f814" fmla="*/ 867 f796 1"/>
                <a:gd name="f815" fmla="*/ 618 f797 1"/>
                <a:gd name="f816" fmla="*/ 857 f796 1"/>
                <a:gd name="f817" fmla="*/ 588 f797 1"/>
                <a:gd name="f818" fmla="*/ 861 f796 1"/>
                <a:gd name="f819" fmla="*/ 574 f797 1"/>
                <a:gd name="f820" fmla="*/ 562 f797 1"/>
                <a:gd name="f821" fmla="*/ 832 f796 1"/>
                <a:gd name="f822" fmla="*/ 558 f797 1"/>
                <a:gd name="f823" fmla="*/ 802 f796 1"/>
                <a:gd name="f824" fmla="*/ 531 f797 1"/>
                <a:gd name="f825" fmla="*/ 789 f796 1"/>
                <a:gd name="f826" fmla="*/ 522 f797 1"/>
                <a:gd name="f827" fmla="*/ 763 f796 1"/>
                <a:gd name="f828" fmla="*/ 520 f797 1"/>
                <a:gd name="f829" fmla="*/ 733 f796 1"/>
                <a:gd name="f830" fmla="*/ 504 f797 1"/>
                <a:gd name="f831" fmla="*/ 701 f796 1"/>
                <a:gd name="f832" fmla="*/ 500 f797 1"/>
                <a:gd name="f833" fmla="*/ 666 f796 1"/>
                <a:gd name="f834" fmla="*/ 495 f797 1"/>
                <a:gd name="f835" fmla="*/ 640 f796 1"/>
                <a:gd name="f836" fmla="*/ 475 f797 1"/>
                <a:gd name="f837" fmla="*/ 623 f796 1"/>
                <a:gd name="f838" fmla="*/ 456 f797 1"/>
                <a:gd name="f839" fmla="*/ 644 f796 1"/>
                <a:gd name="f840" fmla="*/ 432 f797 1"/>
                <a:gd name="f841" fmla="*/ 657 f796 1"/>
                <a:gd name="f842" fmla="*/ 409 f797 1"/>
                <a:gd name="f843" fmla="*/ 637 f796 1"/>
                <a:gd name="f844" fmla="*/ 416 f797 1"/>
                <a:gd name="f845" fmla="*/ 614 f796 1"/>
                <a:gd name="f846" fmla="*/ 424 f797 1"/>
                <a:gd name="f847" fmla="*/ 588 f796 1"/>
                <a:gd name="f848" fmla="*/ 567 f796 1"/>
                <a:gd name="f849" fmla="*/ 541 f796 1"/>
                <a:gd name="f850" fmla="*/ 435 f797 1"/>
                <a:gd name="f851" fmla="*/ 516 f796 1"/>
                <a:gd name="f852" fmla="*/ 451 f797 1"/>
                <a:gd name="f853" fmla="*/ 486 f796 1"/>
                <a:gd name="f854" fmla="*/ 462 f797 1"/>
                <a:gd name="f855" fmla="*/ 459 f796 1"/>
                <a:gd name="f856" fmla="*/ 450 f796 1"/>
                <a:gd name="f857" fmla="*/ 420 f797 1"/>
                <a:gd name="f858" fmla="*/ 432 f796 1"/>
                <a:gd name="f859" fmla="*/ 406 f797 1"/>
                <a:gd name="f860" fmla="*/ 421 f796 1"/>
                <a:gd name="f861" fmla="*/ 393 f797 1"/>
                <a:gd name="f862" fmla="*/ 393 f796 1"/>
                <a:gd name="f863" fmla="*/ 373 f797 1"/>
                <a:gd name="f864" fmla="*/ 358 f796 1"/>
                <a:gd name="f865" fmla="*/ 357 f797 1"/>
                <a:gd name="f866" fmla="*/ 329 f796 1"/>
                <a:gd name="f867" fmla="*/ 324 f797 1"/>
                <a:gd name="f868" fmla="*/ 299 f796 1"/>
                <a:gd name="f869" fmla="*/ 322 f797 1"/>
                <a:gd name="f870" fmla="*/ 279 f796 1"/>
                <a:gd name="f871" fmla="*/ 253 f796 1"/>
                <a:gd name="f872" fmla="*/ 313 f797 1"/>
                <a:gd name="f873" fmla="*/ 230 f796 1"/>
                <a:gd name="f874" fmla="*/ 298 f797 1"/>
                <a:gd name="f875" fmla="*/ 197 f796 1"/>
                <a:gd name="f876" fmla="*/ 134 f797 1"/>
                <a:gd name="f877" fmla="*/ 449 f796 1"/>
                <a:gd name="f878" fmla="*/ 142 f797 1"/>
                <a:gd name="f879" fmla="*/ 473 f796 1"/>
                <a:gd name="f880" fmla="*/ 499 f796 1"/>
                <a:gd name="f881" fmla="*/ 141 f797 1"/>
                <a:gd name="f882" fmla="*/ 529 f796 1"/>
                <a:gd name="f883" fmla="*/ 156 f797 1"/>
                <a:gd name="f884" fmla="*/ 544 f796 1"/>
                <a:gd name="f885" fmla="*/ 175 f797 1"/>
                <a:gd name="f886" fmla="*/ 570 f796 1"/>
                <a:gd name="f887" fmla="*/ 172 f797 1"/>
                <a:gd name="f888" fmla="*/ 603 f796 1"/>
                <a:gd name="f889" fmla="*/ 152 f797 1"/>
                <a:gd name="f890" fmla="*/ 629 f796 1"/>
                <a:gd name="f891" fmla="*/ 649 f796 1"/>
                <a:gd name="f892" fmla="*/ 126 f797 1"/>
                <a:gd name="f893" fmla="*/ 675 f796 1"/>
                <a:gd name="f894" fmla="*/ 109 f797 1"/>
                <a:gd name="f895" fmla="*/ 714 f796 1"/>
                <a:gd name="f896" fmla="*/ 87 f797 1"/>
                <a:gd name="f897" fmla="*/ 731 f796 1"/>
                <a:gd name="f898" fmla="*/ 75 f797 1"/>
                <a:gd name="f899" fmla="*/ 743 f796 1"/>
                <a:gd name="f900" fmla="*/ 58 f797 1"/>
                <a:gd name="f901" fmla="*/ 767 f796 1"/>
                <a:gd name="f902" fmla="*/ 50 f797 1"/>
                <a:gd name="f903" fmla="*/ 787 f796 1"/>
                <a:gd name="f904" fmla="*/ 800 f796 1"/>
                <a:gd name="f905" fmla="*/ 79 f797 1"/>
                <a:gd name="f906" fmla="*/ 819 f796 1"/>
                <a:gd name="f907" fmla="*/ 73 f797 1"/>
                <a:gd name="f908" fmla="*/ 847 f796 1"/>
                <a:gd name="f909" fmla="*/ 66 f797 1"/>
                <a:gd name="f910" fmla="*/ 876 f796 1"/>
                <a:gd name="f911" fmla="*/ 56 f797 1"/>
                <a:gd name="f912" fmla="*/ 902 f796 1"/>
                <a:gd name="f913" fmla="*/ 705 f797 1"/>
                <a:gd name="f914" fmla="*/ 1306 f796 1"/>
                <a:gd name="f915" fmla="+- f798 0 f1"/>
                <a:gd name="f916" fmla="*/ f801 1 808"/>
                <a:gd name="f917" fmla="*/ f802 1 1312"/>
                <a:gd name="f918" fmla="*/ f803 1 808"/>
                <a:gd name="f919" fmla="*/ f804 1 1312"/>
                <a:gd name="f920" fmla="*/ f805 1 808"/>
                <a:gd name="f921" fmla="*/ f806 1 1312"/>
                <a:gd name="f922" fmla="*/ f807 1 808"/>
                <a:gd name="f923" fmla="*/ f808 1 1312"/>
                <a:gd name="f924" fmla="*/ f809 1 808"/>
                <a:gd name="f925" fmla="*/ f810 1 1312"/>
                <a:gd name="f926" fmla="*/ f811 1 808"/>
                <a:gd name="f927" fmla="*/ f812 1 1312"/>
                <a:gd name="f928" fmla="*/ f813 1 808"/>
                <a:gd name="f929" fmla="*/ f814 1 1312"/>
                <a:gd name="f930" fmla="*/ f815 1 808"/>
                <a:gd name="f931" fmla="*/ f816 1 1312"/>
                <a:gd name="f932" fmla="*/ f817 1 808"/>
                <a:gd name="f933" fmla="*/ f818 1 1312"/>
                <a:gd name="f934" fmla="*/ f819 1 808"/>
                <a:gd name="f935" fmla="*/ f820 1 808"/>
                <a:gd name="f936" fmla="*/ f821 1 1312"/>
                <a:gd name="f937" fmla="*/ f822 1 808"/>
                <a:gd name="f938" fmla="*/ f823 1 1312"/>
                <a:gd name="f939" fmla="*/ f824 1 808"/>
                <a:gd name="f940" fmla="*/ f825 1 1312"/>
                <a:gd name="f941" fmla="*/ f826 1 808"/>
                <a:gd name="f942" fmla="*/ f827 1 1312"/>
                <a:gd name="f943" fmla="*/ f828 1 808"/>
                <a:gd name="f944" fmla="*/ f829 1 1312"/>
                <a:gd name="f945" fmla="*/ f830 1 808"/>
                <a:gd name="f946" fmla="*/ f831 1 1312"/>
                <a:gd name="f947" fmla="*/ f832 1 808"/>
                <a:gd name="f948" fmla="*/ f833 1 1312"/>
                <a:gd name="f949" fmla="*/ f834 1 808"/>
                <a:gd name="f950" fmla="*/ f835 1 1312"/>
                <a:gd name="f951" fmla="*/ f836 1 808"/>
                <a:gd name="f952" fmla="*/ f837 1 1312"/>
                <a:gd name="f953" fmla="*/ f838 1 808"/>
                <a:gd name="f954" fmla="*/ f839 1 1312"/>
                <a:gd name="f955" fmla="*/ f840 1 808"/>
                <a:gd name="f956" fmla="*/ f841 1 1312"/>
                <a:gd name="f957" fmla="*/ f842 1 808"/>
                <a:gd name="f958" fmla="*/ f843 1 1312"/>
                <a:gd name="f959" fmla="*/ f844 1 808"/>
                <a:gd name="f960" fmla="*/ f845 1 1312"/>
                <a:gd name="f961" fmla="*/ f846 1 808"/>
                <a:gd name="f962" fmla="*/ f847 1 1312"/>
                <a:gd name="f963" fmla="*/ f848 1 1312"/>
                <a:gd name="f964" fmla="*/ f849 1 1312"/>
                <a:gd name="f965" fmla="*/ f850 1 808"/>
                <a:gd name="f966" fmla="*/ f851 1 1312"/>
                <a:gd name="f967" fmla="*/ f852 1 808"/>
                <a:gd name="f968" fmla="*/ f853 1 1312"/>
                <a:gd name="f969" fmla="*/ f854 1 808"/>
                <a:gd name="f970" fmla="*/ f855 1 1312"/>
                <a:gd name="f971" fmla="*/ f856 1 1312"/>
                <a:gd name="f972" fmla="*/ f857 1 808"/>
                <a:gd name="f973" fmla="*/ f858 1 1312"/>
                <a:gd name="f974" fmla="*/ f859 1 808"/>
                <a:gd name="f975" fmla="*/ f860 1 1312"/>
                <a:gd name="f976" fmla="*/ f861 1 808"/>
                <a:gd name="f977" fmla="*/ f862 1 1312"/>
                <a:gd name="f978" fmla="*/ f863 1 808"/>
                <a:gd name="f979" fmla="*/ f864 1 1312"/>
                <a:gd name="f980" fmla="*/ f865 1 808"/>
                <a:gd name="f981" fmla="*/ f866 1 1312"/>
                <a:gd name="f982" fmla="*/ f867 1 808"/>
                <a:gd name="f983" fmla="*/ f868 1 1312"/>
                <a:gd name="f984" fmla="*/ f869 1 808"/>
                <a:gd name="f985" fmla="*/ f870 1 1312"/>
                <a:gd name="f986" fmla="*/ f871 1 1312"/>
                <a:gd name="f987" fmla="*/ f872 1 808"/>
                <a:gd name="f988" fmla="*/ f873 1 1312"/>
                <a:gd name="f989" fmla="*/ f874 1 808"/>
                <a:gd name="f990" fmla="*/ f875 1 1312"/>
                <a:gd name="f991" fmla="*/ f876 1 808"/>
                <a:gd name="f992" fmla="*/ f877 1 1312"/>
                <a:gd name="f993" fmla="*/ f878 1 808"/>
                <a:gd name="f994" fmla="*/ f879 1 1312"/>
                <a:gd name="f995" fmla="*/ f880 1 1312"/>
                <a:gd name="f996" fmla="*/ f881 1 808"/>
                <a:gd name="f997" fmla="*/ f882 1 1312"/>
                <a:gd name="f998" fmla="*/ f883 1 808"/>
                <a:gd name="f999" fmla="*/ f884 1 1312"/>
                <a:gd name="f1000" fmla="*/ f885 1 808"/>
                <a:gd name="f1001" fmla="*/ f886 1 1312"/>
                <a:gd name="f1002" fmla="*/ f887 1 808"/>
                <a:gd name="f1003" fmla="*/ f888 1 1312"/>
                <a:gd name="f1004" fmla="*/ f889 1 808"/>
                <a:gd name="f1005" fmla="*/ f890 1 1312"/>
                <a:gd name="f1006" fmla="*/ f891 1 1312"/>
                <a:gd name="f1007" fmla="*/ f892 1 808"/>
                <a:gd name="f1008" fmla="*/ f893 1 1312"/>
                <a:gd name="f1009" fmla="*/ f894 1 808"/>
                <a:gd name="f1010" fmla="*/ f895 1 1312"/>
                <a:gd name="f1011" fmla="*/ f896 1 808"/>
                <a:gd name="f1012" fmla="*/ f897 1 1312"/>
                <a:gd name="f1013" fmla="*/ f898 1 808"/>
                <a:gd name="f1014" fmla="*/ f899 1 1312"/>
                <a:gd name="f1015" fmla="*/ f900 1 808"/>
                <a:gd name="f1016" fmla="*/ f901 1 1312"/>
                <a:gd name="f1017" fmla="*/ f902 1 808"/>
                <a:gd name="f1018" fmla="*/ f903 1 1312"/>
                <a:gd name="f1019" fmla="*/ f904 1 1312"/>
                <a:gd name="f1020" fmla="*/ f905 1 808"/>
                <a:gd name="f1021" fmla="*/ f906 1 1312"/>
                <a:gd name="f1022" fmla="*/ f907 1 808"/>
                <a:gd name="f1023" fmla="*/ f908 1 1312"/>
                <a:gd name="f1024" fmla="*/ f909 1 808"/>
                <a:gd name="f1025" fmla="*/ f910 1 1312"/>
                <a:gd name="f1026" fmla="*/ f911 1 808"/>
                <a:gd name="f1027" fmla="*/ f912 1 1312"/>
                <a:gd name="f1028" fmla="*/ f913 1 808"/>
                <a:gd name="f1029" fmla="*/ f914 1 1312"/>
                <a:gd name="f1030" fmla="*/ 0 1 f799"/>
                <a:gd name="f1031" fmla="*/ f793 1 f799"/>
                <a:gd name="f1032" fmla="*/ 0 1 f800"/>
                <a:gd name="f1033" fmla="*/ f794 1 f800"/>
                <a:gd name="f1034" fmla="*/ f916 1 f799"/>
                <a:gd name="f1035" fmla="*/ f917 1 f800"/>
                <a:gd name="f1036" fmla="*/ f918 1 f799"/>
                <a:gd name="f1037" fmla="*/ f919 1 f800"/>
                <a:gd name="f1038" fmla="*/ f920 1 f799"/>
                <a:gd name="f1039" fmla="*/ f921 1 f800"/>
                <a:gd name="f1040" fmla="*/ f922 1 f799"/>
                <a:gd name="f1041" fmla="*/ f923 1 f800"/>
                <a:gd name="f1042" fmla="*/ f924 1 f799"/>
                <a:gd name="f1043" fmla="*/ f925 1 f800"/>
                <a:gd name="f1044" fmla="*/ f926 1 f799"/>
                <a:gd name="f1045" fmla="*/ f927 1 f800"/>
                <a:gd name="f1046" fmla="*/ f928 1 f799"/>
                <a:gd name="f1047" fmla="*/ f929 1 f800"/>
                <a:gd name="f1048" fmla="*/ f930 1 f799"/>
                <a:gd name="f1049" fmla="*/ f931 1 f800"/>
                <a:gd name="f1050" fmla="*/ f932 1 f799"/>
                <a:gd name="f1051" fmla="*/ f933 1 f800"/>
                <a:gd name="f1052" fmla="*/ f934 1 f799"/>
                <a:gd name="f1053" fmla="*/ f935 1 f799"/>
                <a:gd name="f1054" fmla="*/ f936 1 f800"/>
                <a:gd name="f1055" fmla="*/ f937 1 f799"/>
                <a:gd name="f1056" fmla="*/ f938 1 f800"/>
                <a:gd name="f1057" fmla="*/ f939 1 f799"/>
                <a:gd name="f1058" fmla="*/ f940 1 f800"/>
                <a:gd name="f1059" fmla="*/ f941 1 f799"/>
                <a:gd name="f1060" fmla="*/ f942 1 f800"/>
                <a:gd name="f1061" fmla="*/ f943 1 f799"/>
                <a:gd name="f1062" fmla="*/ f944 1 f800"/>
                <a:gd name="f1063" fmla="*/ f945 1 f799"/>
                <a:gd name="f1064" fmla="*/ f946 1 f800"/>
                <a:gd name="f1065" fmla="*/ f947 1 f799"/>
                <a:gd name="f1066" fmla="*/ f948 1 f800"/>
                <a:gd name="f1067" fmla="*/ f949 1 f799"/>
                <a:gd name="f1068" fmla="*/ f950 1 f800"/>
                <a:gd name="f1069" fmla="*/ f951 1 f799"/>
                <a:gd name="f1070" fmla="*/ f952 1 f800"/>
                <a:gd name="f1071" fmla="*/ f953 1 f799"/>
                <a:gd name="f1072" fmla="*/ f954 1 f800"/>
                <a:gd name="f1073" fmla="*/ f955 1 f799"/>
                <a:gd name="f1074" fmla="*/ f956 1 f800"/>
                <a:gd name="f1075" fmla="*/ f957 1 f799"/>
                <a:gd name="f1076" fmla="*/ f958 1 f800"/>
                <a:gd name="f1077" fmla="*/ f959 1 f799"/>
                <a:gd name="f1078" fmla="*/ f960 1 f800"/>
                <a:gd name="f1079" fmla="*/ f961 1 f799"/>
                <a:gd name="f1080" fmla="*/ f962 1 f800"/>
                <a:gd name="f1081" fmla="*/ f963 1 f800"/>
                <a:gd name="f1082" fmla="*/ f964 1 f800"/>
                <a:gd name="f1083" fmla="*/ f965 1 f799"/>
                <a:gd name="f1084" fmla="*/ f966 1 f800"/>
                <a:gd name="f1085" fmla="*/ f967 1 f799"/>
                <a:gd name="f1086" fmla="*/ f968 1 f800"/>
                <a:gd name="f1087" fmla="*/ f969 1 f799"/>
                <a:gd name="f1088" fmla="*/ f970 1 f800"/>
                <a:gd name="f1089" fmla="*/ f971 1 f800"/>
                <a:gd name="f1090" fmla="*/ f972 1 f799"/>
                <a:gd name="f1091" fmla="*/ f973 1 f800"/>
                <a:gd name="f1092" fmla="*/ f974 1 f799"/>
                <a:gd name="f1093" fmla="*/ f975 1 f800"/>
                <a:gd name="f1094" fmla="*/ f976 1 f799"/>
                <a:gd name="f1095" fmla="*/ f977 1 f800"/>
                <a:gd name="f1096" fmla="*/ f978 1 f799"/>
                <a:gd name="f1097" fmla="*/ f979 1 f800"/>
                <a:gd name="f1098" fmla="*/ f980 1 f799"/>
                <a:gd name="f1099" fmla="*/ f981 1 f800"/>
                <a:gd name="f1100" fmla="*/ f982 1 f799"/>
                <a:gd name="f1101" fmla="*/ f983 1 f800"/>
                <a:gd name="f1102" fmla="*/ f984 1 f799"/>
                <a:gd name="f1103" fmla="*/ f985 1 f800"/>
                <a:gd name="f1104" fmla="*/ f986 1 f800"/>
                <a:gd name="f1105" fmla="*/ f987 1 f799"/>
                <a:gd name="f1106" fmla="*/ f988 1 f800"/>
                <a:gd name="f1107" fmla="*/ f989 1 f799"/>
                <a:gd name="f1108" fmla="*/ f990 1 f800"/>
                <a:gd name="f1109" fmla="*/ f991 1 f799"/>
                <a:gd name="f1110" fmla="*/ f992 1 f800"/>
                <a:gd name="f1111" fmla="*/ f993 1 f799"/>
                <a:gd name="f1112" fmla="*/ f994 1 f800"/>
                <a:gd name="f1113" fmla="*/ f995 1 f800"/>
                <a:gd name="f1114" fmla="*/ f996 1 f799"/>
                <a:gd name="f1115" fmla="*/ f997 1 f800"/>
                <a:gd name="f1116" fmla="*/ f998 1 f799"/>
                <a:gd name="f1117" fmla="*/ f999 1 f800"/>
                <a:gd name="f1118" fmla="*/ f1000 1 f799"/>
                <a:gd name="f1119" fmla="*/ f1001 1 f800"/>
                <a:gd name="f1120" fmla="*/ f1002 1 f799"/>
                <a:gd name="f1121" fmla="*/ f1003 1 f800"/>
                <a:gd name="f1122" fmla="*/ f1004 1 f799"/>
                <a:gd name="f1123" fmla="*/ f1005 1 f800"/>
                <a:gd name="f1124" fmla="*/ f1006 1 f800"/>
                <a:gd name="f1125" fmla="*/ f1007 1 f799"/>
                <a:gd name="f1126" fmla="*/ f1008 1 f800"/>
                <a:gd name="f1127" fmla="*/ f1009 1 f799"/>
                <a:gd name="f1128" fmla="*/ f1010 1 f800"/>
                <a:gd name="f1129" fmla="*/ f1011 1 f799"/>
                <a:gd name="f1130" fmla="*/ f1012 1 f800"/>
                <a:gd name="f1131" fmla="*/ f1013 1 f799"/>
                <a:gd name="f1132" fmla="*/ f1014 1 f800"/>
                <a:gd name="f1133" fmla="*/ f1015 1 f799"/>
                <a:gd name="f1134" fmla="*/ f1016 1 f800"/>
                <a:gd name="f1135" fmla="*/ f1017 1 f799"/>
                <a:gd name="f1136" fmla="*/ f1018 1 f800"/>
                <a:gd name="f1137" fmla="*/ f1019 1 f800"/>
                <a:gd name="f1138" fmla="*/ f1020 1 f799"/>
                <a:gd name="f1139" fmla="*/ f1021 1 f800"/>
                <a:gd name="f1140" fmla="*/ f1022 1 f799"/>
                <a:gd name="f1141" fmla="*/ f1023 1 f800"/>
                <a:gd name="f1142" fmla="*/ f1024 1 f799"/>
                <a:gd name="f1143" fmla="*/ f1025 1 f800"/>
                <a:gd name="f1144" fmla="*/ f1026 1 f799"/>
                <a:gd name="f1145" fmla="*/ f1027 1 f800"/>
                <a:gd name="f1146" fmla="*/ f1028 1 f799"/>
                <a:gd name="f1147" fmla="*/ f1029 1 f800"/>
                <a:gd name="f1148" fmla="*/ f1030 f790 1"/>
                <a:gd name="f1149" fmla="*/ f1031 f790 1"/>
                <a:gd name="f1150" fmla="*/ f1033 f791 1"/>
                <a:gd name="f1151" fmla="*/ f1032 f791 1"/>
                <a:gd name="f1152" fmla="*/ f1034 f790 1"/>
                <a:gd name="f1153" fmla="*/ f1035 f791 1"/>
                <a:gd name="f1154" fmla="*/ f1036 f790 1"/>
                <a:gd name="f1155" fmla="*/ f1037 f791 1"/>
                <a:gd name="f1156" fmla="*/ f1038 f790 1"/>
                <a:gd name="f1157" fmla="*/ f1039 f791 1"/>
                <a:gd name="f1158" fmla="*/ f1040 f790 1"/>
                <a:gd name="f1159" fmla="*/ f1041 f791 1"/>
                <a:gd name="f1160" fmla="*/ f1042 f790 1"/>
                <a:gd name="f1161" fmla="*/ f1043 f791 1"/>
                <a:gd name="f1162" fmla="*/ f1044 f790 1"/>
                <a:gd name="f1163" fmla="*/ f1045 f791 1"/>
                <a:gd name="f1164" fmla="*/ f1046 f790 1"/>
                <a:gd name="f1165" fmla="*/ f1047 f791 1"/>
                <a:gd name="f1166" fmla="*/ f1048 f790 1"/>
                <a:gd name="f1167" fmla="*/ f1049 f791 1"/>
                <a:gd name="f1168" fmla="*/ f1050 f790 1"/>
                <a:gd name="f1169" fmla="*/ f1051 f791 1"/>
                <a:gd name="f1170" fmla="*/ f1052 f790 1"/>
                <a:gd name="f1171" fmla="*/ f1053 f790 1"/>
                <a:gd name="f1172" fmla="*/ f1054 f791 1"/>
                <a:gd name="f1173" fmla="*/ f1055 f790 1"/>
                <a:gd name="f1174" fmla="*/ f1056 f791 1"/>
                <a:gd name="f1175" fmla="*/ f1057 f790 1"/>
                <a:gd name="f1176" fmla="*/ f1058 f791 1"/>
                <a:gd name="f1177" fmla="*/ f1059 f790 1"/>
                <a:gd name="f1178" fmla="*/ f1060 f791 1"/>
                <a:gd name="f1179" fmla="*/ f1061 f790 1"/>
                <a:gd name="f1180" fmla="*/ f1062 f791 1"/>
                <a:gd name="f1181" fmla="*/ f1063 f790 1"/>
                <a:gd name="f1182" fmla="*/ f1064 f791 1"/>
                <a:gd name="f1183" fmla="*/ f1065 f790 1"/>
                <a:gd name="f1184" fmla="*/ f1066 f791 1"/>
                <a:gd name="f1185" fmla="*/ f1067 f790 1"/>
                <a:gd name="f1186" fmla="*/ f1068 f791 1"/>
                <a:gd name="f1187" fmla="*/ f1069 f790 1"/>
                <a:gd name="f1188" fmla="*/ f1070 f791 1"/>
                <a:gd name="f1189" fmla="*/ f1071 f790 1"/>
                <a:gd name="f1190" fmla="*/ f1072 f791 1"/>
                <a:gd name="f1191" fmla="*/ f1073 f790 1"/>
                <a:gd name="f1192" fmla="*/ f1074 f791 1"/>
                <a:gd name="f1193" fmla="*/ f1075 f790 1"/>
                <a:gd name="f1194" fmla="*/ f1076 f791 1"/>
                <a:gd name="f1195" fmla="*/ f1077 f790 1"/>
                <a:gd name="f1196" fmla="*/ f1078 f791 1"/>
                <a:gd name="f1197" fmla="*/ f1079 f790 1"/>
                <a:gd name="f1198" fmla="*/ f1080 f791 1"/>
                <a:gd name="f1199" fmla="*/ f1081 f791 1"/>
                <a:gd name="f1200" fmla="*/ f1082 f791 1"/>
                <a:gd name="f1201" fmla="*/ f1083 f790 1"/>
                <a:gd name="f1202" fmla="*/ f1084 f791 1"/>
                <a:gd name="f1203" fmla="*/ f1085 f790 1"/>
                <a:gd name="f1204" fmla="*/ f1086 f791 1"/>
                <a:gd name="f1205" fmla="*/ f1087 f790 1"/>
                <a:gd name="f1206" fmla="*/ f1088 f791 1"/>
                <a:gd name="f1207" fmla="*/ f1089 f791 1"/>
                <a:gd name="f1208" fmla="*/ f1090 f790 1"/>
                <a:gd name="f1209" fmla="*/ f1091 f791 1"/>
                <a:gd name="f1210" fmla="*/ f1092 f790 1"/>
                <a:gd name="f1211" fmla="*/ f1093 f791 1"/>
                <a:gd name="f1212" fmla="*/ f1094 f790 1"/>
                <a:gd name="f1213" fmla="*/ f1095 f791 1"/>
                <a:gd name="f1214" fmla="*/ f1096 f790 1"/>
                <a:gd name="f1215" fmla="*/ f1097 f791 1"/>
                <a:gd name="f1216" fmla="*/ f1098 f790 1"/>
                <a:gd name="f1217" fmla="*/ f1099 f791 1"/>
                <a:gd name="f1218" fmla="*/ f1100 f790 1"/>
                <a:gd name="f1219" fmla="*/ f1101 f791 1"/>
                <a:gd name="f1220" fmla="*/ f1102 f790 1"/>
                <a:gd name="f1221" fmla="*/ f1103 f791 1"/>
                <a:gd name="f1222" fmla="*/ f1104 f791 1"/>
                <a:gd name="f1223" fmla="*/ f1105 f790 1"/>
                <a:gd name="f1224" fmla="*/ f1106 f791 1"/>
                <a:gd name="f1225" fmla="*/ f1107 f790 1"/>
                <a:gd name="f1226" fmla="*/ f1108 f791 1"/>
                <a:gd name="f1227" fmla="*/ f1109 f790 1"/>
                <a:gd name="f1228" fmla="*/ f1110 f791 1"/>
                <a:gd name="f1229" fmla="*/ f1111 f790 1"/>
                <a:gd name="f1230" fmla="*/ f1112 f791 1"/>
                <a:gd name="f1231" fmla="*/ f1113 f791 1"/>
                <a:gd name="f1232" fmla="*/ f1114 f790 1"/>
                <a:gd name="f1233" fmla="*/ f1115 f791 1"/>
                <a:gd name="f1234" fmla="*/ f1116 f790 1"/>
                <a:gd name="f1235" fmla="*/ f1117 f791 1"/>
                <a:gd name="f1236" fmla="*/ f1118 f790 1"/>
                <a:gd name="f1237" fmla="*/ f1119 f791 1"/>
                <a:gd name="f1238" fmla="*/ f1120 f790 1"/>
                <a:gd name="f1239" fmla="*/ f1121 f791 1"/>
                <a:gd name="f1240" fmla="*/ f1122 f790 1"/>
                <a:gd name="f1241" fmla="*/ f1123 f791 1"/>
                <a:gd name="f1242" fmla="*/ f1124 f791 1"/>
                <a:gd name="f1243" fmla="*/ f1125 f790 1"/>
                <a:gd name="f1244" fmla="*/ f1126 f791 1"/>
                <a:gd name="f1245" fmla="*/ f1127 f790 1"/>
                <a:gd name="f1246" fmla="*/ f1128 f791 1"/>
                <a:gd name="f1247" fmla="*/ f1129 f790 1"/>
                <a:gd name="f1248" fmla="*/ f1130 f791 1"/>
                <a:gd name="f1249" fmla="*/ f1131 f790 1"/>
                <a:gd name="f1250" fmla="*/ f1132 f791 1"/>
                <a:gd name="f1251" fmla="*/ f1133 f790 1"/>
                <a:gd name="f1252" fmla="*/ f1134 f791 1"/>
                <a:gd name="f1253" fmla="*/ f1135 f790 1"/>
                <a:gd name="f1254" fmla="*/ f1136 f791 1"/>
                <a:gd name="f1255" fmla="*/ f1137 f791 1"/>
                <a:gd name="f1256" fmla="*/ f1138 f790 1"/>
                <a:gd name="f1257" fmla="*/ f1139 f791 1"/>
                <a:gd name="f1258" fmla="*/ f1140 f790 1"/>
                <a:gd name="f1259" fmla="*/ f1141 f791 1"/>
                <a:gd name="f1260" fmla="*/ f1142 f790 1"/>
                <a:gd name="f1261" fmla="*/ f1143 f791 1"/>
                <a:gd name="f1262" fmla="*/ f1144 f790 1"/>
                <a:gd name="f1263" fmla="*/ f1145 f791 1"/>
                <a:gd name="f1264" fmla="*/ f1146 f790 1"/>
                <a:gd name="f1265" fmla="*/ f1147 f7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5">
                  <a:pos x="f1152" y="f1153"/>
                </a:cxn>
                <a:cxn ang="f915">
                  <a:pos x="f1154" y="f1155"/>
                </a:cxn>
                <a:cxn ang="f915">
                  <a:pos x="f1156" y="f1157"/>
                </a:cxn>
                <a:cxn ang="f915">
                  <a:pos x="f1158" y="f1159"/>
                </a:cxn>
                <a:cxn ang="f915">
                  <a:pos x="f1160" y="f1161"/>
                </a:cxn>
                <a:cxn ang="f915">
                  <a:pos x="f1162" y="f1163"/>
                </a:cxn>
                <a:cxn ang="f915">
                  <a:pos x="f1164" y="f1165"/>
                </a:cxn>
                <a:cxn ang="f915">
                  <a:pos x="f1166" y="f1167"/>
                </a:cxn>
                <a:cxn ang="f915">
                  <a:pos x="f1168" y="f1169"/>
                </a:cxn>
                <a:cxn ang="f915">
                  <a:pos x="f1170" y="f1157"/>
                </a:cxn>
                <a:cxn ang="f915">
                  <a:pos x="f1171" y="f1172"/>
                </a:cxn>
                <a:cxn ang="f915">
                  <a:pos x="f1173" y="f1174"/>
                </a:cxn>
                <a:cxn ang="f915">
                  <a:pos x="f1175" y="f1176"/>
                </a:cxn>
                <a:cxn ang="f915">
                  <a:pos x="f1177" y="f1178"/>
                </a:cxn>
                <a:cxn ang="f915">
                  <a:pos x="f1179" y="f1180"/>
                </a:cxn>
                <a:cxn ang="f915">
                  <a:pos x="f1181" y="f1182"/>
                </a:cxn>
                <a:cxn ang="f915">
                  <a:pos x="f1183" y="f1184"/>
                </a:cxn>
                <a:cxn ang="f915">
                  <a:pos x="f1185" y="f1186"/>
                </a:cxn>
                <a:cxn ang="f915">
                  <a:pos x="f1187" y="f1188"/>
                </a:cxn>
                <a:cxn ang="f915">
                  <a:pos x="f1189" y="f1190"/>
                </a:cxn>
                <a:cxn ang="f915">
                  <a:pos x="f1191" y="f1192"/>
                </a:cxn>
                <a:cxn ang="f915">
                  <a:pos x="f1193" y="f1194"/>
                </a:cxn>
                <a:cxn ang="f915">
                  <a:pos x="f1195" y="f1196"/>
                </a:cxn>
                <a:cxn ang="f915">
                  <a:pos x="f1197" y="f1198"/>
                </a:cxn>
                <a:cxn ang="f915">
                  <a:pos x="f1191" y="f1199"/>
                </a:cxn>
                <a:cxn ang="f915">
                  <a:pos x="f1197" y="f1200"/>
                </a:cxn>
                <a:cxn ang="f915">
                  <a:pos x="f1201" y="f1202"/>
                </a:cxn>
                <a:cxn ang="f915">
                  <a:pos x="f1203" y="f1204"/>
                </a:cxn>
                <a:cxn ang="f915">
                  <a:pos x="f1205" y="f1206"/>
                </a:cxn>
                <a:cxn ang="f915">
                  <a:pos x="f1201" y="f1207"/>
                </a:cxn>
                <a:cxn ang="f915">
                  <a:pos x="f1208" y="f1209"/>
                </a:cxn>
                <a:cxn ang="f915">
                  <a:pos x="f1210" y="f1211"/>
                </a:cxn>
                <a:cxn ang="f915">
                  <a:pos x="f1212" y="f1213"/>
                </a:cxn>
                <a:cxn ang="f915">
                  <a:pos x="f1214" y="f1215"/>
                </a:cxn>
                <a:cxn ang="f915">
                  <a:pos x="f1216" y="f1217"/>
                </a:cxn>
                <a:cxn ang="f915">
                  <a:pos x="f1218" y="f1219"/>
                </a:cxn>
                <a:cxn ang="f915">
                  <a:pos x="f1220" y="f1221"/>
                </a:cxn>
                <a:cxn ang="f915">
                  <a:pos x="f1220" y="f1222"/>
                </a:cxn>
                <a:cxn ang="f915">
                  <a:pos x="f1223" y="f1224"/>
                </a:cxn>
                <a:cxn ang="f915">
                  <a:pos x="f1225" y="f1226"/>
                </a:cxn>
                <a:cxn ang="f915">
                  <a:pos x="f1227" y="f1228"/>
                </a:cxn>
                <a:cxn ang="f915">
                  <a:pos x="f1229" y="f1230"/>
                </a:cxn>
                <a:cxn ang="f915">
                  <a:pos x="f1227" y="f1231"/>
                </a:cxn>
                <a:cxn ang="f915">
                  <a:pos x="f1232" y="f1233"/>
                </a:cxn>
                <a:cxn ang="f915">
                  <a:pos x="f1234" y="f1235"/>
                </a:cxn>
                <a:cxn ang="f915">
                  <a:pos x="f1236" y="f1237"/>
                </a:cxn>
                <a:cxn ang="f915">
                  <a:pos x="f1238" y="f1239"/>
                </a:cxn>
                <a:cxn ang="f915">
                  <a:pos x="f1240" y="f1241"/>
                </a:cxn>
                <a:cxn ang="f915">
                  <a:pos x="f1232" y="f1242"/>
                </a:cxn>
                <a:cxn ang="f915">
                  <a:pos x="f1243" y="f1244"/>
                </a:cxn>
                <a:cxn ang="f915">
                  <a:pos x="f1245" y="f1246"/>
                </a:cxn>
                <a:cxn ang="f915">
                  <a:pos x="f1247" y="f1248"/>
                </a:cxn>
                <a:cxn ang="f915">
                  <a:pos x="f1249" y="f1250"/>
                </a:cxn>
                <a:cxn ang="f915">
                  <a:pos x="f1251" y="f1252"/>
                </a:cxn>
                <a:cxn ang="f915">
                  <a:pos x="f1253" y="f1254"/>
                </a:cxn>
                <a:cxn ang="f915">
                  <a:pos x="f1251" y="f1255"/>
                </a:cxn>
                <a:cxn ang="f915">
                  <a:pos x="f1256" y="f1257"/>
                </a:cxn>
                <a:cxn ang="f915">
                  <a:pos x="f1258" y="f1259"/>
                </a:cxn>
                <a:cxn ang="f915">
                  <a:pos x="f1260" y="f1261"/>
                </a:cxn>
                <a:cxn ang="f915">
                  <a:pos x="f1262" y="f1263"/>
                </a:cxn>
                <a:cxn ang="f915">
                  <a:pos x="f1264" y="f1265"/>
                </a:cxn>
              </a:cxnLst>
              <a:rect l="f1148" t="f1151" r="f1149" b="f1150"/>
              <a:pathLst>
                <a:path w="808" h="1312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1"/>
                    <a:pt x="f33" y="f34"/>
                    <a:pt x="f33" y="f35"/>
                  </a:cubicBezTo>
                  <a:cubicBezTo>
                    <a:pt x="f36" y="f37"/>
                    <a:pt x="f33" y="f38"/>
                    <a:pt x="f39" y="f40"/>
                  </a:cubicBezTo>
                  <a:cubicBezTo>
                    <a:pt x="f39" y="f41"/>
                    <a:pt x="f39" y="f42"/>
                    <a:pt x="f39" y="f43"/>
                  </a:cubicBezTo>
                  <a:cubicBezTo>
                    <a:pt x="f3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6"/>
                    <a:pt x="f58" y="f56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68"/>
                  </a:cubicBezTo>
                  <a:cubicBezTo>
                    <a:pt x="f72" y="f66"/>
                    <a:pt x="f69" y="f60"/>
                    <a:pt x="f71" y="f56"/>
                  </a:cubicBezTo>
                  <a:cubicBezTo>
                    <a:pt x="f73" y="f54"/>
                    <a:pt x="f74" y="f62"/>
                    <a:pt x="f75" y="f62"/>
                  </a:cubicBezTo>
                  <a:cubicBezTo>
                    <a:pt x="f76" y="f62"/>
                    <a:pt x="f77" y="f62"/>
                    <a:pt x="f78" y="f60"/>
                  </a:cubicBezTo>
                  <a:cubicBezTo>
                    <a:pt x="f79" y="f60"/>
                    <a:pt x="f80" y="f54"/>
                    <a:pt x="f80" y="f81"/>
                  </a:cubicBezTo>
                  <a:cubicBezTo>
                    <a:pt x="f80" y="f82"/>
                    <a:pt x="f79" y="f51"/>
                    <a:pt x="f79" y="f83"/>
                  </a:cubicBezTo>
                  <a:cubicBezTo>
                    <a:pt x="f79" y="f84"/>
                    <a:pt x="f85" y="f49"/>
                    <a:pt x="f86" y="f48"/>
                  </a:cubicBezTo>
                  <a:cubicBezTo>
                    <a:pt x="f87" y="f48"/>
                    <a:pt x="f88" y="f46"/>
                    <a:pt x="f89" y="f44"/>
                  </a:cubicBezTo>
                  <a:cubicBezTo>
                    <a:pt x="f89" y="f90"/>
                    <a:pt x="f91" y="f42"/>
                    <a:pt x="f89" y="f92"/>
                  </a:cubicBezTo>
                  <a:cubicBezTo>
                    <a:pt x="f89" y="f41"/>
                    <a:pt x="f87" y="f40"/>
                    <a:pt x="f86" y="f38"/>
                  </a:cubicBezTo>
                  <a:cubicBezTo>
                    <a:pt x="f86" y="f37"/>
                    <a:pt x="f80" y="f34"/>
                    <a:pt x="f80" y="f31"/>
                  </a:cubicBezTo>
                  <a:cubicBezTo>
                    <a:pt x="f85" y="f29"/>
                    <a:pt x="f87" y="f93"/>
                    <a:pt x="f94" y="f93"/>
                  </a:cubicBezTo>
                  <a:cubicBezTo>
                    <a:pt x="f88" y="f93"/>
                    <a:pt x="f95" y="f96"/>
                    <a:pt x="f97" y="f29"/>
                  </a:cubicBezTo>
                  <a:cubicBezTo>
                    <a:pt x="f98" y="f31"/>
                    <a:pt x="f99" y="f35"/>
                    <a:pt x="f100" y="f37"/>
                  </a:cubicBezTo>
                  <a:cubicBezTo>
                    <a:pt x="f100" y="f37"/>
                    <a:pt x="f101" y="f102"/>
                    <a:pt x="f101" y="f102"/>
                  </a:cubicBezTo>
                  <a:cubicBezTo>
                    <a:pt x="f103" y="f102"/>
                    <a:pt x="f104" y="f35"/>
                    <a:pt x="f105" y="f35"/>
                  </a:cubicBezTo>
                  <a:cubicBezTo>
                    <a:pt x="f106" y="f35"/>
                    <a:pt x="f107" y="f38"/>
                    <a:pt x="f108" y="f38"/>
                  </a:cubicBezTo>
                  <a:cubicBezTo>
                    <a:pt x="f109" y="f38"/>
                    <a:pt x="f110" y="f38"/>
                    <a:pt x="f111" y="f102"/>
                  </a:cubicBezTo>
                  <a:cubicBezTo>
                    <a:pt x="f112" y="f102"/>
                    <a:pt x="f113" y="f35"/>
                    <a:pt x="f114" y="f35"/>
                  </a:cubicBezTo>
                  <a:cubicBezTo>
                    <a:pt x="f115" y="f34"/>
                    <a:pt x="f116" y="f31"/>
                    <a:pt x="f117" y="f29"/>
                  </a:cubicBezTo>
                  <a:cubicBezTo>
                    <a:pt x="f118" y="f29"/>
                    <a:pt x="f119" y="f96"/>
                    <a:pt x="f120" y="f96"/>
                  </a:cubicBezTo>
                  <a:cubicBezTo>
                    <a:pt x="f121" y="f29"/>
                    <a:pt x="f122" y="f35"/>
                    <a:pt x="f122" y="f37"/>
                  </a:cubicBezTo>
                  <a:cubicBezTo>
                    <a:pt x="f123" y="f102"/>
                    <a:pt x="f123" y="f41"/>
                    <a:pt x="f124" y="f125"/>
                  </a:cubicBezTo>
                  <a:cubicBezTo>
                    <a:pt x="f126" y="f92"/>
                    <a:pt x="f127" y="f92"/>
                    <a:pt x="f128" y="f92"/>
                  </a:cubicBezTo>
                  <a:cubicBezTo>
                    <a:pt x="f129" y="f125"/>
                    <a:pt x="f130" y="f131"/>
                    <a:pt x="f132" y="f131"/>
                  </a:cubicBezTo>
                  <a:cubicBezTo>
                    <a:pt x="f133" y="f40"/>
                    <a:pt x="f134" y="f40"/>
                    <a:pt x="f135" y="f40"/>
                  </a:cubicBezTo>
                  <a:cubicBezTo>
                    <a:pt x="f136" y="f40"/>
                    <a:pt x="f137" y="f41"/>
                    <a:pt x="f138" y="f41"/>
                  </a:cubicBezTo>
                  <a:cubicBezTo>
                    <a:pt x="f139" y="f41"/>
                    <a:pt x="f140" y="f38"/>
                    <a:pt x="f141" y="f102"/>
                  </a:cubicBezTo>
                  <a:cubicBezTo>
                    <a:pt x="f142" y="f102"/>
                    <a:pt x="f143" y="f40"/>
                    <a:pt x="f144" y="f40"/>
                  </a:cubicBezTo>
                  <a:cubicBezTo>
                    <a:pt x="f145" y="f131"/>
                    <a:pt x="f146" y="f40"/>
                    <a:pt x="f147" y="f40"/>
                  </a:cubicBezTo>
                  <a:cubicBezTo>
                    <a:pt x="f148" y="f40"/>
                    <a:pt x="f149" y="f131"/>
                    <a:pt x="f150" y="f41"/>
                  </a:cubicBezTo>
                  <a:cubicBezTo>
                    <a:pt x="f150" y="f41"/>
                    <a:pt x="f151" y="f92"/>
                    <a:pt x="f151" y="f92"/>
                  </a:cubicBezTo>
                  <a:cubicBezTo>
                    <a:pt x="f152" y="f92"/>
                    <a:pt x="f153" y="f131"/>
                    <a:pt x="f154" y="f131"/>
                  </a:cubicBezTo>
                  <a:cubicBezTo>
                    <a:pt x="f155" y="f131"/>
                    <a:pt x="f156" y="f41"/>
                    <a:pt x="f157" y="f125"/>
                  </a:cubicBezTo>
                  <a:cubicBezTo>
                    <a:pt x="f157" y="f92"/>
                    <a:pt x="f157" y="f90"/>
                    <a:pt x="f158" y="f44"/>
                  </a:cubicBezTo>
                  <a:cubicBezTo>
                    <a:pt x="f158" y="f46"/>
                    <a:pt x="f159" y="f160"/>
                    <a:pt x="f161" y="f160"/>
                  </a:cubicBezTo>
                  <a:cubicBezTo>
                    <a:pt x="f161" y="f160"/>
                    <a:pt x="f162" y="f160"/>
                    <a:pt x="f163" y="f160"/>
                  </a:cubicBezTo>
                  <a:cubicBezTo>
                    <a:pt x="f163" y="f48"/>
                    <a:pt x="f163" y="f44"/>
                    <a:pt x="f164" y="f90"/>
                  </a:cubicBezTo>
                  <a:cubicBezTo>
                    <a:pt x="f165" y="f43"/>
                    <a:pt x="f166" y="f43"/>
                    <a:pt x="f167" y="f43"/>
                  </a:cubicBezTo>
                  <a:cubicBezTo>
                    <a:pt x="f168" y="f43"/>
                    <a:pt x="f169" y="f43"/>
                    <a:pt x="f170" y="f43"/>
                  </a:cubicBezTo>
                  <a:cubicBezTo>
                    <a:pt x="f170" y="f42"/>
                    <a:pt x="f171" y="f125"/>
                    <a:pt x="f171" y="f41"/>
                  </a:cubicBezTo>
                  <a:cubicBezTo>
                    <a:pt x="f171" y="f40"/>
                    <a:pt x="f170" y="f37"/>
                    <a:pt x="f171" y="f34"/>
                  </a:cubicBezTo>
                  <a:cubicBezTo>
                    <a:pt x="f171" y="f31"/>
                    <a:pt x="f172" y="f93"/>
                    <a:pt x="f173" y="f93"/>
                  </a:cubicBezTo>
                  <a:cubicBezTo>
                    <a:pt x="f174" y="f27"/>
                    <a:pt x="f175" y="f96"/>
                    <a:pt x="f176" y="f29"/>
                  </a:cubicBezTo>
                  <a:cubicBezTo>
                    <a:pt x="f177" y="f29"/>
                    <a:pt x="f178" y="f35"/>
                    <a:pt x="f179" y="f37"/>
                  </a:cubicBezTo>
                  <a:cubicBezTo>
                    <a:pt x="f179" y="f102"/>
                    <a:pt x="f180" y="f102"/>
                    <a:pt x="f181" y="f102"/>
                  </a:cubicBezTo>
                  <a:cubicBezTo>
                    <a:pt x="f182" y="f102"/>
                    <a:pt x="f183" y="f35"/>
                    <a:pt x="f184" y="f35"/>
                  </a:cubicBezTo>
                  <a:cubicBezTo>
                    <a:pt x="f185" y="f35"/>
                    <a:pt x="f186" y="f37"/>
                    <a:pt x="f186" y="f37"/>
                  </a:cubicBezTo>
                  <a:cubicBezTo>
                    <a:pt x="f187" y="f102"/>
                    <a:pt x="f188" y="f40"/>
                    <a:pt x="f188" y="f40"/>
                  </a:cubicBezTo>
                  <a:cubicBezTo>
                    <a:pt x="f189" y="f40"/>
                    <a:pt x="f190" y="f38"/>
                    <a:pt x="f191" y="f40"/>
                  </a:cubicBezTo>
                  <a:cubicBezTo>
                    <a:pt x="f192" y="f40"/>
                    <a:pt x="f193" y="f131"/>
                    <a:pt x="f194" y="f131"/>
                  </a:cubicBezTo>
                  <a:cubicBezTo>
                    <a:pt x="f195" y="f41"/>
                    <a:pt x="f196" y="f41"/>
                    <a:pt x="f197" y="f41"/>
                  </a:cubicBezTo>
                  <a:cubicBezTo>
                    <a:pt x="f198" y="f41"/>
                    <a:pt x="f199" y="f41"/>
                    <a:pt x="f200" y="f41"/>
                  </a:cubicBezTo>
                  <a:cubicBezTo>
                    <a:pt x="f200" y="f125"/>
                    <a:pt x="f201" y="f42"/>
                    <a:pt x="f201" y="f42"/>
                  </a:cubicBezTo>
                  <a:cubicBezTo>
                    <a:pt x="f202" y="f43"/>
                    <a:pt x="f203" y="f90"/>
                    <a:pt x="f204" y="f90"/>
                  </a:cubicBezTo>
                  <a:cubicBezTo>
                    <a:pt x="f205" y="f90"/>
                    <a:pt x="f206" y="f43"/>
                    <a:pt x="f207" y="f42"/>
                  </a:cubicBezTo>
                  <a:cubicBezTo>
                    <a:pt x="f208" y="f42"/>
                    <a:pt x="f209" y="f43"/>
                    <a:pt x="f210" y="f42"/>
                  </a:cubicBezTo>
                  <a:cubicBezTo>
                    <a:pt x="f211" y="f42"/>
                    <a:pt x="f212" y="f41"/>
                    <a:pt x="f213" y="f131"/>
                  </a:cubicBezTo>
                  <a:cubicBezTo>
                    <a:pt x="f214" y="f40"/>
                    <a:pt x="f215" y="f38"/>
                    <a:pt x="f216" y="f37"/>
                  </a:cubicBezTo>
                  <a:cubicBezTo>
                    <a:pt x="f216" y="f37"/>
                    <a:pt x="f216" y="f34"/>
                    <a:pt x="f216" y="f31"/>
                  </a:cubicBezTo>
                  <a:cubicBezTo>
                    <a:pt x="f216" y="f29"/>
                    <a:pt x="f215" y="f96"/>
                    <a:pt x="f214" y="f93"/>
                  </a:cubicBezTo>
                  <a:cubicBezTo>
                    <a:pt x="f214" y="f27"/>
                    <a:pt x="f213" y="f23"/>
                    <a:pt x="f214" y="f22"/>
                  </a:cubicBezTo>
                  <a:cubicBezTo>
                    <a:pt x="f214" y="f20"/>
                    <a:pt x="f216" y="f217"/>
                    <a:pt x="f218" y="f217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17"/>
                    <a:pt x="f224" y="f22"/>
                    <a:pt x="f224" y="f23"/>
                  </a:cubicBezTo>
                  <a:cubicBezTo>
                    <a:pt x="f225" y="f226"/>
                    <a:pt x="f225" y="f93"/>
                    <a:pt x="f227" y="f96"/>
                  </a:cubicBezTo>
                  <a:cubicBezTo>
                    <a:pt x="f228" y="f96"/>
                    <a:pt x="f229" y="f29"/>
                    <a:pt x="f230" y="f31"/>
                  </a:cubicBezTo>
                  <a:cubicBezTo>
                    <a:pt x="f231" y="f31"/>
                    <a:pt x="f232" y="f35"/>
                    <a:pt x="f233" y="f37"/>
                  </a:cubicBezTo>
                  <a:cubicBezTo>
                    <a:pt x="f234" y="f37"/>
                    <a:pt x="f235" y="f38"/>
                    <a:pt x="f235" y="f40"/>
                  </a:cubicBezTo>
                  <a:cubicBezTo>
                    <a:pt x="f236" y="f41"/>
                    <a:pt x="f236" y="f43"/>
                    <a:pt x="f236" y="f43"/>
                  </a:cubicBezTo>
                  <a:cubicBezTo>
                    <a:pt x="f236" y="f90"/>
                    <a:pt x="f237" y="f48"/>
                    <a:pt x="f237" y="f49"/>
                  </a:cubicBezTo>
                  <a:cubicBezTo>
                    <a:pt x="f237" y="f238"/>
                    <a:pt x="f236" y="f50"/>
                    <a:pt x="f236" y="f50"/>
                  </a:cubicBezTo>
                  <a:cubicBezTo>
                    <a:pt x="f236" y="f83"/>
                    <a:pt x="f237" y="f53"/>
                    <a:pt x="f237" y="f82"/>
                  </a:cubicBezTo>
                  <a:cubicBezTo>
                    <a:pt x="f237" y="f82"/>
                    <a:pt x="f237" y="f54"/>
                    <a:pt x="f239" y="f56"/>
                  </a:cubicBezTo>
                  <a:cubicBezTo>
                    <a:pt x="f239" y="f60"/>
                    <a:pt x="f240" y="f241"/>
                    <a:pt x="f240" y="f64"/>
                  </a:cubicBezTo>
                  <a:cubicBezTo>
                    <a:pt x="f242" y="f66"/>
                    <a:pt x="f242" y="f70"/>
                    <a:pt x="f242" y="f243"/>
                  </a:cubicBezTo>
                  <a:cubicBezTo>
                    <a:pt x="f240" y="f244"/>
                    <a:pt x="f239" y="f244"/>
                    <a:pt x="f239" y="f244"/>
                  </a:cubicBezTo>
                  <a:cubicBezTo>
                    <a:pt x="f237" y="f245"/>
                    <a:pt x="f236" y="f246"/>
                    <a:pt x="f236" y="f247"/>
                  </a:cubicBezTo>
                  <a:cubicBezTo>
                    <a:pt x="f236" y="f248"/>
                    <a:pt x="f237" y="f249"/>
                    <a:pt x="f237" y="f250"/>
                  </a:cubicBezTo>
                  <a:cubicBezTo>
                    <a:pt x="f237" y="f251"/>
                    <a:pt x="f239" y="f252"/>
                    <a:pt x="f253" y="f254"/>
                  </a:cubicBezTo>
                  <a:cubicBezTo>
                    <a:pt x="f253" y="f255"/>
                    <a:pt x="f242" y="f256"/>
                    <a:pt x="f257" y="f258"/>
                  </a:cubicBezTo>
                  <a:cubicBezTo>
                    <a:pt x="f257" y="f259"/>
                    <a:pt x="f257" y="f9"/>
                    <a:pt x="f257" y="f260"/>
                  </a:cubicBezTo>
                  <a:cubicBezTo>
                    <a:pt x="f257" y="f11"/>
                    <a:pt x="f261" y="f262"/>
                    <a:pt x="f261" y="f13"/>
                  </a:cubicBezTo>
                  <a:cubicBezTo>
                    <a:pt x="f261" y="f15"/>
                    <a:pt x="f261" y="f21"/>
                    <a:pt x="f261" y="f263"/>
                  </a:cubicBezTo>
                  <a:cubicBezTo>
                    <a:pt x="f264" y="f24"/>
                    <a:pt x="f265" y="f24"/>
                    <a:pt x="f266" y="f24"/>
                  </a:cubicBezTo>
                  <a:cubicBezTo>
                    <a:pt x="f267" y="f26"/>
                    <a:pt x="f268" y="f32"/>
                    <a:pt x="f269" y="f39"/>
                  </a:cubicBezTo>
                  <a:cubicBezTo>
                    <a:pt x="f270" y="f33"/>
                    <a:pt x="f271" y="f272"/>
                    <a:pt x="f273" y="f272"/>
                  </a:cubicBezTo>
                  <a:cubicBezTo>
                    <a:pt x="f274" y="f275"/>
                    <a:pt x="f276" y="f272"/>
                    <a:pt x="f277" y="f272"/>
                  </a:cubicBezTo>
                  <a:cubicBezTo>
                    <a:pt x="f278" y="f36"/>
                    <a:pt x="f279" y="f39"/>
                    <a:pt x="f280" y="f39"/>
                  </a:cubicBezTo>
                  <a:cubicBezTo>
                    <a:pt x="f281" y="f32"/>
                    <a:pt x="f282" y="f30"/>
                    <a:pt x="f283" y="f30"/>
                  </a:cubicBezTo>
                  <a:cubicBezTo>
                    <a:pt x="f284" y="f30"/>
                    <a:pt x="f285" y="f33"/>
                    <a:pt x="f286" y="f36"/>
                  </a:cubicBezTo>
                  <a:cubicBezTo>
                    <a:pt x="f286" y="f272"/>
                    <a:pt x="f286" y="f45"/>
                    <a:pt x="f287" y="f47"/>
                  </a:cubicBezTo>
                  <a:cubicBezTo>
                    <a:pt x="f287" y="f52"/>
                    <a:pt x="f288" y="f55"/>
                    <a:pt x="f289" y="f57"/>
                  </a:cubicBezTo>
                  <a:cubicBezTo>
                    <a:pt x="f290" y="f57"/>
                    <a:pt x="f291" y="f292"/>
                    <a:pt x="f293" y="f58"/>
                  </a:cubicBezTo>
                  <a:cubicBezTo>
                    <a:pt x="f294" y="f59"/>
                    <a:pt x="f295" y="f63"/>
                    <a:pt x="f296" y="f65"/>
                  </a:cubicBezTo>
                  <a:cubicBezTo>
                    <a:pt x="f296" y="f297"/>
                    <a:pt x="f296" y="f72"/>
                    <a:pt x="f296" y="f73"/>
                  </a:cubicBezTo>
                  <a:cubicBezTo>
                    <a:pt x="f296" y="f298"/>
                    <a:pt x="f299" y="f75"/>
                    <a:pt x="f299" y="f300"/>
                  </a:cubicBezTo>
                  <a:cubicBezTo>
                    <a:pt x="f299" y="f76"/>
                    <a:pt x="f301" y="f302"/>
                    <a:pt x="f299" y="f77"/>
                  </a:cubicBezTo>
                  <a:cubicBezTo>
                    <a:pt x="f299" y="f77"/>
                    <a:pt x="f295" y="f302"/>
                    <a:pt x="f294" y="f77"/>
                  </a:cubicBezTo>
                  <a:cubicBezTo>
                    <a:pt x="f293" y="f77"/>
                    <a:pt x="f291" y="f78"/>
                    <a:pt x="f303" y="f79"/>
                  </a:cubicBezTo>
                  <a:cubicBezTo>
                    <a:pt x="f304" y="f80"/>
                    <a:pt x="f303" y="f87"/>
                    <a:pt x="f304" y="f88"/>
                  </a:cubicBezTo>
                  <a:cubicBezTo>
                    <a:pt x="f304" y="f89"/>
                    <a:pt x="f288" y="f91"/>
                    <a:pt x="f288" y="f95"/>
                  </a:cubicBezTo>
                  <a:cubicBezTo>
                    <a:pt x="f288" y="f97"/>
                    <a:pt x="f289" y="f99"/>
                    <a:pt x="f290" y="f305"/>
                  </a:cubicBezTo>
                  <a:cubicBezTo>
                    <a:pt x="f290" y="f100"/>
                    <a:pt x="f290" y="f306"/>
                    <a:pt x="f304" y="f103"/>
                  </a:cubicBezTo>
                  <a:cubicBezTo>
                    <a:pt x="f303" y="f307"/>
                    <a:pt x="f294" y="f307"/>
                    <a:pt x="f295" y="f307"/>
                  </a:cubicBezTo>
                  <a:cubicBezTo>
                    <a:pt x="f296" y="f104"/>
                    <a:pt x="f296" y="f308"/>
                    <a:pt x="f296" y="f106"/>
                  </a:cubicBezTo>
                  <a:cubicBezTo>
                    <a:pt x="f299" y="f309"/>
                    <a:pt x="f295" y="f108"/>
                    <a:pt x="f296" y="f109"/>
                  </a:cubicBezTo>
                  <a:cubicBezTo>
                    <a:pt x="f299" y="f310"/>
                    <a:pt x="f311" y="f310"/>
                    <a:pt x="f312" y="f310"/>
                  </a:cubicBezTo>
                  <a:cubicBezTo>
                    <a:pt x="f313" y="f314"/>
                    <a:pt x="f315" y="f111"/>
                    <a:pt x="f316" y="f317"/>
                  </a:cubicBezTo>
                  <a:cubicBezTo>
                    <a:pt x="f316" y="f112"/>
                    <a:pt x="f316" y="f318"/>
                    <a:pt x="f316" y="f113"/>
                  </a:cubicBezTo>
                  <a:cubicBezTo>
                    <a:pt x="f316" y="f115"/>
                    <a:pt x="f315" y="f116"/>
                    <a:pt x="f316" y="f118"/>
                  </a:cubicBezTo>
                  <a:cubicBezTo>
                    <a:pt x="f316" y="f319"/>
                    <a:pt x="f320" y="f321"/>
                    <a:pt x="f322" y="f119"/>
                  </a:cubicBezTo>
                  <a:cubicBezTo>
                    <a:pt x="f323" y="f121"/>
                    <a:pt x="f323" y="f123"/>
                    <a:pt x="f324" y="f124"/>
                  </a:cubicBezTo>
                  <a:cubicBezTo>
                    <a:pt x="f324" y="f126"/>
                    <a:pt x="f325" y="f326"/>
                    <a:pt x="f325" y="f327"/>
                  </a:cubicBezTo>
                  <a:cubicBezTo>
                    <a:pt x="f328" y="f127"/>
                    <a:pt x="f325" y="f129"/>
                    <a:pt x="f325" y="f329"/>
                  </a:cubicBezTo>
                  <a:cubicBezTo>
                    <a:pt x="f328" y="f130"/>
                    <a:pt x="f330" y="f133"/>
                    <a:pt x="f331" y="f134"/>
                  </a:cubicBezTo>
                  <a:cubicBezTo>
                    <a:pt x="f331" y="f135"/>
                    <a:pt x="f332" y="f137"/>
                    <a:pt x="f332" y="f139"/>
                  </a:cubicBezTo>
                  <a:cubicBezTo>
                    <a:pt x="f332" y="f140"/>
                    <a:pt x="f333" y="f142"/>
                    <a:pt x="f333" y="f144"/>
                  </a:cubicBezTo>
                  <a:cubicBezTo>
                    <a:pt x="f331" y="f145"/>
                    <a:pt x="f331" y="f334"/>
                    <a:pt x="f331" y="f146"/>
                  </a:cubicBezTo>
                  <a:cubicBezTo>
                    <a:pt x="f333" y="f147"/>
                    <a:pt x="f335" y="f149"/>
                    <a:pt x="f336" y="f150"/>
                  </a:cubicBezTo>
                  <a:cubicBezTo>
                    <a:pt x="f336" y="f337"/>
                    <a:pt x="f335" y="f338"/>
                    <a:pt x="f335" y="f339"/>
                  </a:cubicBezTo>
                  <a:cubicBezTo>
                    <a:pt x="f335" y="f153"/>
                    <a:pt x="f336" y="f155"/>
                    <a:pt x="f336" y="f340"/>
                  </a:cubicBezTo>
                  <a:cubicBezTo>
                    <a:pt x="f335" y="f156"/>
                    <a:pt x="f331" y="f156"/>
                    <a:pt x="f331" y="f157"/>
                  </a:cubicBezTo>
                  <a:cubicBezTo>
                    <a:pt x="f330" y="f158"/>
                    <a:pt x="f330" y="f341"/>
                    <a:pt x="f330" y="f159"/>
                  </a:cubicBezTo>
                  <a:cubicBezTo>
                    <a:pt x="f330" y="f161"/>
                    <a:pt x="f331" y="f342"/>
                    <a:pt x="f331" y="f162"/>
                  </a:cubicBezTo>
                  <a:cubicBezTo>
                    <a:pt x="f333" y="f163"/>
                    <a:pt x="f335" y="f162"/>
                    <a:pt x="f336" y="f162"/>
                  </a:cubicBezTo>
                  <a:cubicBezTo>
                    <a:pt x="f343" y="f162"/>
                    <a:pt x="f344" y="f163"/>
                    <a:pt x="f344" y="f164"/>
                  </a:cubicBezTo>
                  <a:cubicBezTo>
                    <a:pt x="f345" y="f346"/>
                    <a:pt x="f347" y="f348"/>
                    <a:pt x="f347" y="f169"/>
                  </a:cubicBezTo>
                  <a:cubicBezTo>
                    <a:pt x="f343" y="f170"/>
                    <a:pt x="f336" y="f171"/>
                    <a:pt x="f335" y="f349"/>
                  </a:cubicBezTo>
                  <a:cubicBezTo>
                    <a:pt x="f335" y="f349"/>
                    <a:pt x="f335" y="f173"/>
                    <a:pt x="f335" y="f174"/>
                  </a:cubicBezTo>
                  <a:cubicBezTo>
                    <a:pt x="f335" y="f350"/>
                    <a:pt x="f336" y="f176"/>
                    <a:pt x="f343" y="f176"/>
                  </a:cubicBezTo>
                  <a:cubicBezTo>
                    <a:pt x="f347" y="f177"/>
                    <a:pt x="f344" y="f177"/>
                    <a:pt x="f345" y="f178"/>
                  </a:cubicBezTo>
                  <a:cubicBezTo>
                    <a:pt x="f351" y="f178"/>
                    <a:pt x="f352" y="f177"/>
                    <a:pt x="f352" y="f177"/>
                  </a:cubicBezTo>
                  <a:cubicBezTo>
                    <a:pt x="f353" y="f177"/>
                    <a:pt x="f354" y="f177"/>
                    <a:pt x="f355" y="f178"/>
                  </a:cubicBezTo>
                  <a:cubicBezTo>
                    <a:pt x="f355" y="f179"/>
                    <a:pt x="f356" y="f181"/>
                    <a:pt x="f354" y="f182"/>
                  </a:cubicBezTo>
                  <a:cubicBezTo>
                    <a:pt x="f354" y="f357"/>
                    <a:pt x="f355" y="f184"/>
                    <a:pt x="f358" y="f185"/>
                  </a:cubicBezTo>
                  <a:cubicBezTo>
                    <a:pt x="f359" y="f360"/>
                    <a:pt x="f359" y="f187"/>
                    <a:pt x="f361" y="f187"/>
                  </a:cubicBezTo>
                  <a:cubicBezTo>
                    <a:pt x="f362" y="f188"/>
                    <a:pt x="f363" y="f364"/>
                    <a:pt x="f365" y="f364"/>
                  </a:cubicBezTo>
                  <a:cubicBezTo>
                    <a:pt x="f365" y="f364"/>
                    <a:pt x="f366" y="f364"/>
                    <a:pt x="f367" y="f364"/>
                  </a:cubicBezTo>
                  <a:cubicBezTo>
                    <a:pt x="f368" y="f189"/>
                    <a:pt x="f368" y="f187"/>
                    <a:pt x="f369" y="f186"/>
                  </a:cubicBezTo>
                  <a:cubicBezTo>
                    <a:pt x="f369" y="f360"/>
                    <a:pt x="f369" y="f183"/>
                    <a:pt x="f370" y="f357"/>
                  </a:cubicBezTo>
                  <a:cubicBezTo>
                    <a:pt x="f370" y="f182"/>
                    <a:pt x="f371" y="f182"/>
                    <a:pt x="f371" y="f182"/>
                  </a:cubicBezTo>
                  <a:cubicBezTo>
                    <a:pt x="f372" y="f181"/>
                    <a:pt x="f373" y="f181"/>
                    <a:pt x="f373" y="f180"/>
                  </a:cubicBezTo>
                  <a:cubicBezTo>
                    <a:pt x="f374" y="f375"/>
                    <a:pt x="f373" y="f178"/>
                    <a:pt x="f374" y="f177"/>
                  </a:cubicBezTo>
                  <a:cubicBezTo>
                    <a:pt x="f374" y="f176"/>
                    <a:pt x="f376" y="f175"/>
                    <a:pt x="f376" y="f175"/>
                  </a:cubicBezTo>
                  <a:cubicBezTo>
                    <a:pt x="f377" y="f175"/>
                    <a:pt x="f378" y="f175"/>
                    <a:pt x="f379" y="f175"/>
                  </a:cubicBezTo>
                  <a:cubicBezTo>
                    <a:pt x="f380" y="f350"/>
                    <a:pt x="f381" y="f173"/>
                    <a:pt x="f382" y="f173"/>
                  </a:cubicBezTo>
                  <a:cubicBezTo>
                    <a:pt x="f382" y="f172"/>
                    <a:pt x="f383" y="f172"/>
                    <a:pt x="f383" y="f349"/>
                  </a:cubicBezTo>
                  <a:cubicBezTo>
                    <a:pt x="f384" y="f171"/>
                    <a:pt x="f385" y="f169"/>
                    <a:pt x="f386" y="f170"/>
                  </a:cubicBezTo>
                  <a:cubicBezTo>
                    <a:pt x="f387" y="f170"/>
                    <a:pt x="f388" y="f349"/>
                    <a:pt x="f389" y="f349"/>
                  </a:cubicBezTo>
                  <a:cubicBezTo>
                    <a:pt x="f390" y="f349"/>
                    <a:pt x="f391" y="f171"/>
                    <a:pt x="f391" y="f171"/>
                  </a:cubicBezTo>
                  <a:cubicBezTo>
                    <a:pt x="f392" y="f170"/>
                    <a:pt x="f392" y="f348"/>
                    <a:pt x="f392" y="f168"/>
                  </a:cubicBezTo>
                  <a:cubicBezTo>
                    <a:pt x="f392" y="f167"/>
                    <a:pt x="f393" y="f166"/>
                    <a:pt x="f394" y="f346"/>
                  </a:cubicBezTo>
                  <a:cubicBezTo>
                    <a:pt x="f395" y="f346"/>
                    <a:pt x="f396" y="f164"/>
                    <a:pt x="f397" y="f163"/>
                  </a:cubicBezTo>
                  <a:cubicBezTo>
                    <a:pt x="f398" y="f163"/>
                    <a:pt x="f399" y="f163"/>
                    <a:pt x="f400" y="f163"/>
                  </a:cubicBezTo>
                  <a:cubicBezTo>
                    <a:pt x="f401" y="f162"/>
                    <a:pt x="f401" y="f342"/>
                    <a:pt x="f402" y="f342"/>
                  </a:cubicBezTo>
                  <a:cubicBezTo>
                    <a:pt x="f403" y="f342"/>
                    <a:pt x="f404" y="f163"/>
                    <a:pt x="f405" y="f163"/>
                  </a:cubicBezTo>
                  <a:cubicBezTo>
                    <a:pt x="f405" y="f164"/>
                    <a:pt x="f405" y="f166"/>
                    <a:pt x="f405" y="f167"/>
                  </a:cubicBezTo>
                  <a:cubicBezTo>
                    <a:pt x="f406" y="f168"/>
                    <a:pt x="f407" y="f169"/>
                    <a:pt x="f408" y="f169"/>
                  </a:cubicBezTo>
                  <a:cubicBezTo>
                    <a:pt x="f409" y="f170"/>
                    <a:pt x="f410" y="f171"/>
                    <a:pt x="f411" y="f172"/>
                  </a:cubicBezTo>
                  <a:cubicBezTo>
                    <a:pt x="f412" y="f173"/>
                    <a:pt x="f412" y="f176"/>
                    <a:pt x="f413" y="f177"/>
                  </a:cubicBezTo>
                  <a:cubicBezTo>
                    <a:pt x="f414" y="f177"/>
                    <a:pt x="f415" y="f177"/>
                    <a:pt x="f416" y="f178"/>
                  </a:cubicBezTo>
                  <a:cubicBezTo>
                    <a:pt x="f417" y="f178"/>
                    <a:pt x="f418" y="f179"/>
                    <a:pt x="f419" y="f179"/>
                  </a:cubicBezTo>
                  <a:cubicBezTo>
                    <a:pt x="f420" y="f375"/>
                    <a:pt x="f421" y="f375"/>
                    <a:pt x="f421" y="f180"/>
                  </a:cubicBezTo>
                  <a:cubicBezTo>
                    <a:pt x="f422" y="f180"/>
                    <a:pt x="f421" y="f357"/>
                    <a:pt x="f421" y="f357"/>
                  </a:cubicBezTo>
                  <a:cubicBezTo>
                    <a:pt x="f421" y="f183"/>
                    <a:pt x="f423" y="f185"/>
                    <a:pt x="f420" y="f360"/>
                  </a:cubicBezTo>
                  <a:cubicBezTo>
                    <a:pt x="f420" y="f186"/>
                    <a:pt x="f421" y="f187"/>
                    <a:pt x="f421" y="f188"/>
                  </a:cubicBezTo>
                  <a:cubicBezTo>
                    <a:pt x="f423" y="f189"/>
                    <a:pt x="f420" y="f364"/>
                    <a:pt x="f419" y="f190"/>
                  </a:cubicBezTo>
                  <a:cubicBezTo>
                    <a:pt x="f418" y="f190"/>
                    <a:pt x="f416" y="f364"/>
                    <a:pt x="f415" y="f190"/>
                  </a:cubicBezTo>
                  <a:cubicBezTo>
                    <a:pt x="f424" y="f190"/>
                    <a:pt x="f413" y="f193"/>
                    <a:pt x="f413" y="f194"/>
                  </a:cubicBezTo>
                  <a:cubicBezTo>
                    <a:pt x="f413" y="f195"/>
                    <a:pt x="f413" y="f425"/>
                    <a:pt x="f413" y="f196"/>
                  </a:cubicBezTo>
                  <a:cubicBezTo>
                    <a:pt x="f413" y="f426"/>
                    <a:pt x="f414" y="f198"/>
                    <a:pt x="f414" y="f427"/>
                  </a:cubicBezTo>
                  <a:cubicBezTo>
                    <a:pt x="f424" y="f199"/>
                    <a:pt x="f416" y="f200"/>
                    <a:pt x="f417" y="f202"/>
                  </a:cubicBezTo>
                  <a:cubicBezTo>
                    <a:pt x="f417" y="f202"/>
                    <a:pt x="f417" y="f203"/>
                    <a:pt x="f417" y="f204"/>
                  </a:cubicBezTo>
                  <a:cubicBezTo>
                    <a:pt x="f418" y="f205"/>
                    <a:pt x="f419" y="f207"/>
                    <a:pt x="f418" y="f208"/>
                  </a:cubicBezTo>
                  <a:cubicBezTo>
                    <a:pt x="f418" y="f428"/>
                    <a:pt x="f415" y="f209"/>
                    <a:pt x="f415" y="f210"/>
                  </a:cubicBezTo>
                  <a:cubicBezTo>
                    <a:pt x="f424" y="f210"/>
                    <a:pt x="f412" y="f429"/>
                    <a:pt x="f411" y="f430"/>
                  </a:cubicBezTo>
                  <a:cubicBezTo>
                    <a:pt x="f411" y="f212"/>
                    <a:pt x="f412" y="f215"/>
                    <a:pt x="f411" y="f215"/>
                  </a:cubicBezTo>
                  <a:cubicBezTo>
                    <a:pt x="f410" y="f216"/>
                    <a:pt x="f409" y="f216"/>
                    <a:pt x="f408" y="f216"/>
                  </a:cubicBezTo>
                  <a:cubicBezTo>
                    <a:pt x="f408" y="f216"/>
                    <a:pt x="f406" y="f215"/>
                    <a:pt x="f405" y="f215"/>
                  </a:cubicBezTo>
                  <a:cubicBezTo>
                    <a:pt x="f405" y="f215"/>
                    <a:pt x="f403" y="f215"/>
                    <a:pt x="f403" y="f215"/>
                  </a:cubicBezTo>
                  <a:cubicBezTo>
                    <a:pt x="f402" y="f215"/>
                    <a:pt x="f399" y="f215"/>
                    <a:pt x="f431" y="f216"/>
                  </a:cubicBezTo>
                  <a:cubicBezTo>
                    <a:pt x="f398" y="f218"/>
                    <a:pt x="f398" y="f221"/>
                    <a:pt x="f398" y="f432"/>
                  </a:cubicBezTo>
                  <a:cubicBezTo>
                    <a:pt x="f398" y="f222"/>
                    <a:pt x="f399" y="f223"/>
                    <a:pt x="f399" y="f224"/>
                  </a:cubicBezTo>
                  <a:cubicBezTo>
                    <a:pt x="f400" y="f227"/>
                    <a:pt x="f401" y="f433"/>
                    <a:pt x="f401" y="f229"/>
                  </a:cubicBezTo>
                  <a:cubicBezTo>
                    <a:pt x="f401" y="f230"/>
                    <a:pt x="f400" y="f231"/>
                    <a:pt x="f400" y="f434"/>
                  </a:cubicBezTo>
                  <a:cubicBezTo>
                    <a:pt x="f400" y="f232"/>
                    <a:pt x="f399" y="f435"/>
                    <a:pt x="f400" y="f235"/>
                  </a:cubicBezTo>
                  <a:cubicBezTo>
                    <a:pt x="f400" y="f236"/>
                    <a:pt x="f401" y="f237"/>
                    <a:pt x="f402" y="f239"/>
                  </a:cubicBezTo>
                  <a:cubicBezTo>
                    <a:pt x="f403" y="f239"/>
                    <a:pt x="f405" y="f239"/>
                    <a:pt x="f405" y="f253"/>
                  </a:cubicBezTo>
                  <a:cubicBezTo>
                    <a:pt x="f406" y="f240"/>
                    <a:pt x="f407" y="f436"/>
                    <a:pt x="f406" y="f264"/>
                  </a:cubicBezTo>
                  <a:cubicBezTo>
                    <a:pt x="f406" y="f437"/>
                    <a:pt x="f404" y="f267"/>
                    <a:pt x="f403" y="f268"/>
                  </a:cubicBezTo>
                  <a:cubicBezTo>
                    <a:pt x="f403" y="f269"/>
                    <a:pt x="f401" y="f270"/>
                    <a:pt x="f401" y="f438"/>
                  </a:cubicBezTo>
                  <a:cubicBezTo>
                    <a:pt x="f401" y="f271"/>
                    <a:pt x="f400" y="f439"/>
                    <a:pt x="f401" y="f440"/>
                  </a:cubicBezTo>
                  <a:cubicBezTo>
                    <a:pt x="f401" y="f276"/>
                    <a:pt x="f403" y="f276"/>
                    <a:pt x="f404" y="f277"/>
                  </a:cubicBezTo>
                  <a:cubicBezTo>
                    <a:pt x="f405" y="f277"/>
                    <a:pt x="f407" y="f277"/>
                    <a:pt x="f408" y="f278"/>
                  </a:cubicBezTo>
                  <a:cubicBezTo>
                    <a:pt x="f441" y="f278"/>
                    <a:pt x="f441" y="f280"/>
                    <a:pt x="f408" y="f281"/>
                  </a:cubicBezTo>
                  <a:cubicBezTo>
                    <a:pt x="f408" y="f442"/>
                    <a:pt x="f407" y="f283"/>
                    <a:pt x="f406" y="f283"/>
                  </a:cubicBezTo>
                  <a:cubicBezTo>
                    <a:pt x="f406" y="f283"/>
                    <a:pt x="f404" y="f283"/>
                    <a:pt x="f403" y="f283"/>
                  </a:cubicBezTo>
                  <a:cubicBezTo>
                    <a:pt x="f402" y="f283"/>
                    <a:pt x="f400" y="f282"/>
                    <a:pt x="f399" y="f282"/>
                  </a:cubicBezTo>
                  <a:cubicBezTo>
                    <a:pt x="f431" y="f283"/>
                    <a:pt x="f397" y="f285"/>
                    <a:pt x="f397" y="f286"/>
                  </a:cubicBezTo>
                  <a:cubicBezTo>
                    <a:pt x="f396" y="f288"/>
                    <a:pt x="f396" y="f304"/>
                    <a:pt x="f397" y="f291"/>
                  </a:cubicBezTo>
                  <a:cubicBezTo>
                    <a:pt x="f397" y="f293"/>
                    <a:pt x="f431" y="f295"/>
                    <a:pt x="f431" y="f296"/>
                  </a:cubicBezTo>
                  <a:cubicBezTo>
                    <a:pt x="f431" y="f299"/>
                    <a:pt x="f398" y="f311"/>
                    <a:pt x="f398" y="f312"/>
                  </a:cubicBezTo>
                  <a:cubicBezTo>
                    <a:pt x="f397" y="f312"/>
                    <a:pt x="f394" y="f312"/>
                    <a:pt x="f394" y="f312"/>
                  </a:cubicBezTo>
                  <a:cubicBezTo>
                    <a:pt x="f393" y="f313"/>
                    <a:pt x="f393" y="f316"/>
                    <a:pt x="f393" y="f443"/>
                  </a:cubicBezTo>
                  <a:cubicBezTo>
                    <a:pt x="f392" y="f320"/>
                    <a:pt x="f391" y="f322"/>
                    <a:pt x="f444" y="f322"/>
                  </a:cubicBezTo>
                  <a:cubicBezTo>
                    <a:pt x="f444" y="f323"/>
                    <a:pt x="f390" y="f325"/>
                    <a:pt x="f390" y="f328"/>
                  </a:cubicBezTo>
                  <a:cubicBezTo>
                    <a:pt x="f390" y="f330"/>
                    <a:pt x="f391" y="f333"/>
                    <a:pt x="f391" y="f332"/>
                  </a:cubicBezTo>
                  <a:cubicBezTo>
                    <a:pt x="f391" y="f335"/>
                    <a:pt x="f389" y="f336"/>
                    <a:pt x="f388" y="f343"/>
                  </a:cubicBezTo>
                  <a:cubicBezTo>
                    <a:pt x="f386" y="f347"/>
                    <a:pt x="f385" y="f345"/>
                    <a:pt x="f445" y="f446"/>
                  </a:cubicBezTo>
                  <a:cubicBezTo>
                    <a:pt x="f445" y="f352"/>
                    <a:pt x="f445" y="f356"/>
                    <a:pt x="f445" y="f354"/>
                  </a:cubicBezTo>
                  <a:cubicBezTo>
                    <a:pt x="f385" y="f355"/>
                    <a:pt x="f386" y="f358"/>
                    <a:pt x="f386" y="f359"/>
                  </a:cubicBezTo>
                  <a:cubicBezTo>
                    <a:pt x="f386" y="f361"/>
                    <a:pt x="f386" y="f363"/>
                    <a:pt x="f447" y="f363"/>
                  </a:cubicBezTo>
                  <a:cubicBezTo>
                    <a:pt x="f447" y="f365"/>
                    <a:pt x="f448" y="f363"/>
                    <a:pt x="f384" y="f363"/>
                  </a:cubicBezTo>
                  <a:cubicBezTo>
                    <a:pt x="f384" y="f363"/>
                    <a:pt x="f449" y="f450"/>
                    <a:pt x="f449" y="f366"/>
                  </a:cubicBezTo>
                  <a:cubicBezTo>
                    <a:pt x="f383" y="f367"/>
                    <a:pt x="f383" y="f370"/>
                    <a:pt x="f382" y="f451"/>
                  </a:cubicBezTo>
                  <a:cubicBezTo>
                    <a:pt x="f382" y="f371"/>
                    <a:pt x="f380" y="f372"/>
                    <a:pt x="f380" y="f372"/>
                  </a:cubicBezTo>
                  <a:cubicBezTo>
                    <a:pt x="f379" y="f452"/>
                    <a:pt x="f380" y="f374"/>
                    <a:pt x="f379" y="f376"/>
                  </a:cubicBezTo>
                  <a:cubicBezTo>
                    <a:pt x="f379" y="f377"/>
                    <a:pt x="f453" y="f378"/>
                    <a:pt x="f377" y="f379"/>
                  </a:cubicBezTo>
                  <a:cubicBezTo>
                    <a:pt x="f377" y="f380"/>
                    <a:pt x="f376" y="f383"/>
                    <a:pt x="f376" y="f449"/>
                  </a:cubicBezTo>
                  <a:cubicBezTo>
                    <a:pt x="f377" y="f448"/>
                    <a:pt x="f378" y="f385"/>
                    <a:pt x="f379" y="f447"/>
                  </a:cubicBezTo>
                  <a:cubicBezTo>
                    <a:pt x="f380" y="f447"/>
                    <a:pt x="f382" y="f386"/>
                    <a:pt x="f383" y="f386"/>
                  </a:cubicBezTo>
                  <a:cubicBezTo>
                    <a:pt x="f449" y="f447"/>
                    <a:pt x="f445" y="f385"/>
                    <a:pt x="f385" y="f385"/>
                  </a:cubicBezTo>
                  <a:cubicBezTo>
                    <a:pt x="f447" y="f445"/>
                    <a:pt x="f387" y="f384"/>
                    <a:pt x="f388" y="f449"/>
                  </a:cubicBezTo>
                  <a:cubicBezTo>
                    <a:pt x="f389" y="f449"/>
                    <a:pt x="f444" y="f449"/>
                    <a:pt x="f391" y="f449"/>
                  </a:cubicBezTo>
                  <a:cubicBezTo>
                    <a:pt x="f392" y="f384"/>
                    <a:pt x="f393" y="f448"/>
                    <a:pt x="f394" y="f445"/>
                  </a:cubicBezTo>
                  <a:cubicBezTo>
                    <a:pt x="f395" y="f445"/>
                    <a:pt x="f397" y="f385"/>
                    <a:pt x="f398" y="f385"/>
                  </a:cubicBezTo>
                  <a:cubicBezTo>
                    <a:pt x="f431" y="f385"/>
                    <a:pt x="f400" y="f448"/>
                    <a:pt x="f401" y="f448"/>
                  </a:cubicBezTo>
                  <a:cubicBezTo>
                    <a:pt x="f402" y="f448"/>
                    <a:pt x="f403" y="f448"/>
                    <a:pt x="f404" y="f445"/>
                  </a:cubicBezTo>
                  <a:cubicBezTo>
                    <a:pt x="f404" y="f445"/>
                    <a:pt x="f405" y="f447"/>
                    <a:pt x="f405" y="f386"/>
                  </a:cubicBezTo>
                  <a:cubicBezTo>
                    <a:pt x="f406" y="f387"/>
                    <a:pt x="f407" y="f388"/>
                    <a:pt x="f408" y="f389"/>
                  </a:cubicBezTo>
                  <a:cubicBezTo>
                    <a:pt x="f408" y="f390"/>
                    <a:pt x="f406" y="f444"/>
                    <a:pt x="f405" y="f391"/>
                  </a:cubicBezTo>
                  <a:cubicBezTo>
                    <a:pt x="f405" y="f392"/>
                    <a:pt x="f404" y="f395"/>
                    <a:pt x="f404" y="f396"/>
                  </a:cubicBezTo>
                  <a:cubicBezTo>
                    <a:pt x="f405" y="f397"/>
                    <a:pt x="f406" y="f431"/>
                    <a:pt x="f407" y="f399"/>
                  </a:cubicBezTo>
                  <a:cubicBezTo>
                    <a:pt x="f408" y="f400"/>
                    <a:pt x="f454" y="f400"/>
                    <a:pt x="f455" y="f400"/>
                  </a:cubicBezTo>
                  <a:cubicBezTo>
                    <a:pt x="f410" y="f399"/>
                    <a:pt x="f412" y="f398"/>
                    <a:pt x="f413" y="f397"/>
                  </a:cubicBezTo>
                  <a:cubicBezTo>
                    <a:pt x="f414" y="f397"/>
                    <a:pt x="f414" y="f395"/>
                    <a:pt x="f424" y="f395"/>
                  </a:cubicBezTo>
                  <a:cubicBezTo>
                    <a:pt x="f415" y="f395"/>
                    <a:pt x="f417" y="f395"/>
                    <a:pt x="f417" y="f396"/>
                  </a:cubicBezTo>
                  <a:cubicBezTo>
                    <a:pt x="f418" y="f396"/>
                    <a:pt x="f420" y="f398"/>
                    <a:pt x="f420" y="f431"/>
                  </a:cubicBezTo>
                  <a:cubicBezTo>
                    <a:pt x="f420" y="f399"/>
                    <a:pt x="f418" y="f400"/>
                    <a:pt x="f418" y="f401"/>
                  </a:cubicBezTo>
                  <a:cubicBezTo>
                    <a:pt x="f417" y="f402"/>
                    <a:pt x="f415" y="f404"/>
                    <a:pt x="f415" y="f405"/>
                  </a:cubicBezTo>
                  <a:cubicBezTo>
                    <a:pt x="f415" y="f407"/>
                    <a:pt x="f417" y="f441"/>
                    <a:pt x="f418" y="f441"/>
                  </a:cubicBezTo>
                  <a:cubicBezTo>
                    <a:pt x="f419" y="f409"/>
                    <a:pt x="f423" y="f409"/>
                    <a:pt x="f421" y="f454"/>
                  </a:cubicBezTo>
                  <a:cubicBezTo>
                    <a:pt x="f422" y="f455"/>
                    <a:pt x="f456" y="f411"/>
                    <a:pt x="f457" y="f412"/>
                  </a:cubicBezTo>
                  <a:cubicBezTo>
                    <a:pt x="f457" y="f412"/>
                    <a:pt x="f458" y="f413"/>
                    <a:pt x="f459" y="f413"/>
                  </a:cubicBezTo>
                  <a:cubicBezTo>
                    <a:pt x="f460" y="f414"/>
                    <a:pt x="f461" y="f414"/>
                    <a:pt x="f462" y="f414"/>
                  </a:cubicBezTo>
                  <a:cubicBezTo>
                    <a:pt x="f463" y="f424"/>
                    <a:pt x="f464" y="f416"/>
                    <a:pt x="f464" y="f416"/>
                  </a:cubicBezTo>
                  <a:cubicBezTo>
                    <a:pt x="f465" y="f418"/>
                    <a:pt x="f465" y="f423"/>
                    <a:pt x="f464" y="f421"/>
                  </a:cubicBezTo>
                  <a:cubicBezTo>
                    <a:pt x="f464" y="f422"/>
                    <a:pt x="f462" y="f458"/>
                    <a:pt x="f462" y="f459"/>
                  </a:cubicBezTo>
                  <a:cubicBezTo>
                    <a:pt x="f462" y="f466"/>
                    <a:pt x="f461" y="f462"/>
                    <a:pt x="f462" y="f463"/>
                  </a:cubicBezTo>
                  <a:cubicBezTo>
                    <a:pt x="f463" y="f464"/>
                    <a:pt x="f465" y="f465"/>
                    <a:pt x="f467" y="f467"/>
                  </a:cubicBezTo>
                  <a:cubicBezTo>
                    <a:pt x="f468" y="f469"/>
                    <a:pt x="f468" y="f470"/>
                    <a:pt x="f469" y="f471"/>
                  </a:cubicBezTo>
                  <a:cubicBezTo>
                    <a:pt x="f472" y="f473"/>
                    <a:pt x="f471" y="f473"/>
                    <a:pt x="f473" y="f473"/>
                  </a:cubicBezTo>
                  <a:cubicBezTo>
                    <a:pt x="f474" y="f474"/>
                    <a:pt x="f475" y="f476"/>
                    <a:pt x="f477" y="f478"/>
                  </a:cubicBezTo>
                  <a:cubicBezTo>
                    <a:pt x="f477" y="f479"/>
                    <a:pt x="f475" y="f480"/>
                    <a:pt x="f475" y="f481"/>
                  </a:cubicBezTo>
                  <a:cubicBezTo>
                    <a:pt x="f475" y="f482"/>
                    <a:pt x="f477" y="f483"/>
                    <a:pt x="f476" y="f484"/>
                  </a:cubicBezTo>
                  <a:cubicBezTo>
                    <a:pt x="f478" y="f485"/>
                    <a:pt x="f479" y="f486"/>
                    <a:pt x="f487" y="f488"/>
                  </a:cubicBezTo>
                  <a:cubicBezTo>
                    <a:pt x="f480" y="f489"/>
                    <a:pt x="f480" y="f490"/>
                    <a:pt x="f491" y="f492"/>
                  </a:cubicBezTo>
                  <a:cubicBezTo>
                    <a:pt x="f491" y="f492"/>
                    <a:pt x="f482" y="f493"/>
                    <a:pt x="f494" y="f495"/>
                  </a:cubicBezTo>
                  <a:cubicBezTo>
                    <a:pt x="f483" y="f496"/>
                    <a:pt x="f483" y="f497"/>
                    <a:pt x="f484" y="f498"/>
                  </a:cubicBezTo>
                  <a:cubicBezTo>
                    <a:pt x="f485" y="f499"/>
                    <a:pt x="f489" y="f498"/>
                    <a:pt x="f500" y="f499"/>
                  </a:cubicBezTo>
                  <a:cubicBezTo>
                    <a:pt x="f501" y="f502"/>
                    <a:pt x="f500" y="f503"/>
                    <a:pt x="f501" y="f504"/>
                  </a:cubicBezTo>
                  <a:cubicBezTo>
                    <a:pt x="f505" y="f506"/>
                    <a:pt x="f507" y="f506"/>
                    <a:pt x="f507" y="f506"/>
                  </a:cubicBezTo>
                  <a:cubicBezTo>
                    <a:pt x="f492" y="f508"/>
                    <a:pt x="f492" y="f509"/>
                    <a:pt x="f492" y="f510"/>
                  </a:cubicBezTo>
                  <a:cubicBezTo>
                    <a:pt x="f492" y="f510"/>
                    <a:pt x="f492" y="f511"/>
                    <a:pt x="f492" y="f512"/>
                  </a:cubicBezTo>
                  <a:cubicBezTo>
                    <a:pt x="f492" y="f513"/>
                    <a:pt x="f2" y="f514"/>
                    <a:pt x="f2" y="f515"/>
                  </a:cubicBezTo>
                  <a:cubicBezTo>
                    <a:pt x="f493" y="f515"/>
                    <a:pt x="f495" y="f516"/>
                    <a:pt x="f496" y="f517"/>
                  </a:cubicBezTo>
                  <a:cubicBezTo>
                    <a:pt x="f518" y="f517"/>
                    <a:pt x="f498" y="f517"/>
                    <a:pt x="f499" y="f517"/>
                  </a:cubicBezTo>
                  <a:cubicBezTo>
                    <a:pt x="f519" y="f520"/>
                    <a:pt x="f503" y="f521"/>
                    <a:pt x="f506" y="f522"/>
                  </a:cubicBezTo>
                  <a:cubicBezTo>
                    <a:pt x="f508" y="f523"/>
                    <a:pt x="f510" y="f524"/>
                    <a:pt x="f525" y="f526"/>
                  </a:cubicBezTo>
                  <a:cubicBezTo>
                    <a:pt x="f511" y="f527"/>
                    <a:pt x="f512" y="f528"/>
                    <a:pt x="f513" y="f529"/>
                  </a:cubicBezTo>
                  <a:cubicBezTo>
                    <a:pt x="f513" y="f530"/>
                    <a:pt x="f513" y="f531"/>
                    <a:pt x="f532" y="f533"/>
                  </a:cubicBezTo>
                  <a:cubicBezTo>
                    <a:pt x="f534" y="f535"/>
                    <a:pt x="f536" y="f537"/>
                    <a:pt x="f516" y="f538"/>
                  </a:cubicBezTo>
                  <a:cubicBezTo>
                    <a:pt x="f516" y="f538"/>
                    <a:pt x="f539" y="f538"/>
                    <a:pt x="f539" y="f540"/>
                  </a:cubicBezTo>
                  <a:cubicBezTo>
                    <a:pt x="f541" y="f540"/>
                    <a:pt x="f521" y="f542"/>
                    <a:pt x="f522" y="f543"/>
                  </a:cubicBezTo>
                  <a:cubicBezTo>
                    <a:pt x="f523" y="f543"/>
                    <a:pt x="f526" y="f544"/>
                    <a:pt x="f527" y="f545"/>
                  </a:cubicBezTo>
                  <a:cubicBezTo>
                    <a:pt x="f546" y="f545"/>
                    <a:pt x="f529" y="f547"/>
                    <a:pt x="f529" y="f548"/>
                  </a:cubicBezTo>
                  <a:cubicBezTo>
                    <a:pt x="f549" y="f550"/>
                    <a:pt x="f551" y="f552"/>
                    <a:pt x="f528" y="f553"/>
                  </a:cubicBezTo>
                  <a:cubicBezTo>
                    <a:pt x="f546" y="f553"/>
                    <a:pt x="f526" y="f552"/>
                    <a:pt x="f524" y="f552"/>
                  </a:cubicBezTo>
                  <a:cubicBezTo>
                    <a:pt x="f523" y="f552"/>
                    <a:pt x="f521" y="f554"/>
                    <a:pt x="f541" y="f552"/>
                  </a:cubicBezTo>
                  <a:cubicBezTo>
                    <a:pt x="f539" y="f553"/>
                    <a:pt x="f539" y="f555"/>
                    <a:pt x="f539" y="f556"/>
                  </a:cubicBezTo>
                  <a:cubicBezTo>
                    <a:pt x="f541" y="f557"/>
                    <a:pt x="f522" y="f557"/>
                    <a:pt x="f523" y="f558"/>
                  </a:cubicBezTo>
                  <a:cubicBezTo>
                    <a:pt x="f524" y="f559"/>
                    <a:pt x="f523" y="f560"/>
                    <a:pt x="f524" y="f561"/>
                  </a:cubicBezTo>
                  <a:cubicBezTo>
                    <a:pt x="f524" y="f562"/>
                    <a:pt x="f527" y="f563"/>
                    <a:pt x="f546" y="f564"/>
                  </a:cubicBezTo>
                  <a:cubicBezTo>
                    <a:pt x="f546" y="f565"/>
                    <a:pt x="f551" y="f566"/>
                    <a:pt x="f551" y="f567"/>
                  </a:cubicBezTo>
                  <a:cubicBezTo>
                    <a:pt x="f551" y="f568"/>
                    <a:pt x="f546" y="f569"/>
                    <a:pt x="f527" y="f569"/>
                  </a:cubicBezTo>
                  <a:cubicBezTo>
                    <a:pt x="f526" y="f570"/>
                    <a:pt x="f522" y="f571"/>
                    <a:pt x="f521" y="f569"/>
                  </a:cubicBezTo>
                  <a:cubicBezTo>
                    <a:pt x="f541" y="f569"/>
                    <a:pt x="f539" y="f572"/>
                    <a:pt x="f539" y="f573"/>
                  </a:cubicBezTo>
                  <a:cubicBezTo>
                    <a:pt x="f520" y="f574"/>
                    <a:pt x="f541" y="f575"/>
                    <a:pt x="f521" y="f576"/>
                  </a:cubicBezTo>
                  <a:cubicBezTo>
                    <a:pt x="f521" y="f577"/>
                    <a:pt x="f523" y="f578"/>
                    <a:pt x="f524" y="f579"/>
                  </a:cubicBezTo>
                  <a:cubicBezTo>
                    <a:pt x="f524" y="f580"/>
                    <a:pt x="f524" y="f581"/>
                    <a:pt x="f524" y="f582"/>
                  </a:cubicBezTo>
                  <a:cubicBezTo>
                    <a:pt x="f523" y="f583"/>
                    <a:pt x="f522" y="f584"/>
                    <a:pt x="f521" y="f584"/>
                  </a:cubicBezTo>
                  <a:cubicBezTo>
                    <a:pt x="f521" y="f585"/>
                    <a:pt x="f521" y="f586"/>
                    <a:pt x="f521" y="f587"/>
                  </a:cubicBezTo>
                  <a:cubicBezTo>
                    <a:pt x="f522" y="f588"/>
                    <a:pt x="f523" y="f589"/>
                    <a:pt x="f524" y="f590"/>
                  </a:cubicBezTo>
                  <a:cubicBezTo>
                    <a:pt x="f526" y="f590"/>
                    <a:pt x="f546" y="f590"/>
                    <a:pt x="f546" y="f591"/>
                  </a:cubicBezTo>
                  <a:cubicBezTo>
                    <a:pt x="f546" y="f592"/>
                    <a:pt x="f527" y="f593"/>
                    <a:pt x="f527" y="f594"/>
                  </a:cubicBezTo>
                  <a:cubicBezTo>
                    <a:pt x="f527" y="f595"/>
                    <a:pt x="f528" y="f595"/>
                    <a:pt x="f528" y="f596"/>
                  </a:cubicBezTo>
                  <a:cubicBezTo>
                    <a:pt x="f551" y="f596"/>
                    <a:pt x="f549" y="f596"/>
                    <a:pt x="f530" y="f597"/>
                  </a:cubicBezTo>
                  <a:cubicBezTo>
                    <a:pt x="f598" y="f599"/>
                    <a:pt x="f598" y="f600"/>
                    <a:pt x="f598" y="f601"/>
                  </a:cubicBezTo>
                  <a:cubicBezTo>
                    <a:pt x="f598" y="f602"/>
                    <a:pt x="f530" y="f603"/>
                    <a:pt x="f530" y="f604"/>
                  </a:cubicBezTo>
                  <a:cubicBezTo>
                    <a:pt x="f530" y="f605"/>
                    <a:pt x="f530" y="f606"/>
                    <a:pt x="f598" y="f607"/>
                  </a:cubicBezTo>
                  <a:cubicBezTo>
                    <a:pt x="f598" y="f608"/>
                    <a:pt x="f531" y="f608"/>
                    <a:pt x="f533" y="f609"/>
                  </a:cubicBezTo>
                  <a:cubicBezTo>
                    <a:pt x="f533" y="f609"/>
                    <a:pt x="f535" y="f610"/>
                    <a:pt x="f535" y="f610"/>
                  </a:cubicBezTo>
                  <a:cubicBezTo>
                    <a:pt x="f535" y="f611"/>
                    <a:pt x="f535" y="f612"/>
                    <a:pt x="f535" y="f613"/>
                  </a:cubicBezTo>
                  <a:cubicBezTo>
                    <a:pt x="f614" y="f615"/>
                    <a:pt x="f537" y="f616"/>
                    <a:pt x="f540" y="f617"/>
                  </a:cubicBezTo>
                  <a:cubicBezTo>
                    <a:pt x="f540" y="f618"/>
                    <a:pt x="f542" y="f619"/>
                    <a:pt x="f543" y="f620"/>
                  </a:cubicBezTo>
                  <a:cubicBezTo>
                    <a:pt x="f544" y="f621"/>
                    <a:pt x="f544" y="f622"/>
                    <a:pt x="f544" y="f623"/>
                  </a:cubicBezTo>
                  <a:cubicBezTo>
                    <a:pt x="f545" y="f624"/>
                    <a:pt x="f625" y="f626"/>
                    <a:pt x="f547" y="f627"/>
                  </a:cubicBezTo>
                  <a:cubicBezTo>
                    <a:pt x="f547" y="f628"/>
                    <a:pt x="f625" y="f629"/>
                    <a:pt x="f625" y="f629"/>
                  </a:cubicBezTo>
                  <a:cubicBezTo>
                    <a:pt x="f521" y="f630"/>
                    <a:pt x="f521" y="f630"/>
                    <a:pt x="f521" y="f630"/>
                  </a:cubicBezTo>
                  <a:cubicBezTo>
                    <a:pt x="f610" y="f6"/>
                    <a:pt x="f610" y="f6"/>
                    <a:pt x="f610" y="f6"/>
                  </a:cubicBezTo>
                  <a:cubicBezTo>
                    <a:pt x="f631" y="f390"/>
                    <a:pt x="f631" y="f390"/>
                    <a:pt x="f631" y="f390"/>
                  </a:cubicBezTo>
                  <a:cubicBezTo>
                    <a:pt x="f631" y="f390"/>
                    <a:pt x="f631" y="f390"/>
                    <a:pt x="f631" y="f390"/>
                  </a:cubicBezTo>
                  <a:cubicBezTo>
                    <a:pt x="f632" y="f388"/>
                    <a:pt x="f633" y="f386"/>
                    <a:pt x="f633" y="f386"/>
                  </a:cubicBezTo>
                  <a:cubicBezTo>
                    <a:pt x="f633" y="f447"/>
                    <a:pt x="f633" y="f447"/>
                    <a:pt x="f633" y="f447"/>
                  </a:cubicBezTo>
                  <a:cubicBezTo>
                    <a:pt x="f633" y="f447"/>
                    <a:pt x="f633" y="f447"/>
                    <a:pt x="f633" y="f385"/>
                  </a:cubicBezTo>
                  <a:cubicBezTo>
                    <a:pt x="f633" y="f385"/>
                    <a:pt x="f632" y="f445"/>
                    <a:pt x="f632" y="f448"/>
                  </a:cubicBezTo>
                  <a:cubicBezTo>
                    <a:pt x="f631" y="f384"/>
                    <a:pt x="f631" y="f383"/>
                    <a:pt x="f632" y="f382"/>
                  </a:cubicBezTo>
                  <a:cubicBezTo>
                    <a:pt x="f631" y="f382"/>
                    <a:pt x="f631" y="f382"/>
                    <a:pt x="f631" y="f381"/>
                  </a:cubicBezTo>
                  <a:cubicBezTo>
                    <a:pt x="f634" y="f380"/>
                    <a:pt x="f635" y="f378"/>
                    <a:pt x="f636" y="f377"/>
                  </a:cubicBezTo>
                  <a:cubicBezTo>
                    <a:pt x="f636" y="f376"/>
                    <a:pt x="f636" y="f373"/>
                    <a:pt x="f635" y="f452"/>
                  </a:cubicBezTo>
                  <a:cubicBezTo>
                    <a:pt x="f635" y="f452"/>
                    <a:pt x="f636" y="f637"/>
                    <a:pt x="f636" y="f637"/>
                  </a:cubicBezTo>
                  <a:cubicBezTo>
                    <a:pt x="f638" y="f372"/>
                    <a:pt x="f639" y="f451"/>
                    <a:pt x="f639" y="f369"/>
                  </a:cubicBezTo>
                  <a:cubicBezTo>
                    <a:pt x="f639" y="f367"/>
                    <a:pt x="f638" y="f366"/>
                    <a:pt x="f636" y="f365"/>
                  </a:cubicBezTo>
                  <a:cubicBezTo>
                    <a:pt x="f638" y="f363"/>
                    <a:pt x="f639" y="f640"/>
                    <a:pt x="f641" y="f362"/>
                  </a:cubicBezTo>
                  <a:cubicBezTo>
                    <a:pt x="f641" y="f359"/>
                    <a:pt x="f641" y="f356"/>
                    <a:pt x="f639" y="f352"/>
                  </a:cubicBezTo>
                  <a:cubicBezTo>
                    <a:pt x="f638" y="f446"/>
                    <a:pt x="f636" y="f345"/>
                    <a:pt x="f635" y="f344"/>
                  </a:cubicBezTo>
                  <a:cubicBezTo>
                    <a:pt x="f635" y="f344"/>
                    <a:pt x="f642" y="f344"/>
                    <a:pt x="f642" y="f344"/>
                  </a:cubicBezTo>
                  <a:cubicBezTo>
                    <a:pt x="f642" y="f347"/>
                    <a:pt x="f642" y="f347"/>
                    <a:pt x="f642" y="f347"/>
                  </a:cubicBezTo>
                  <a:cubicBezTo>
                    <a:pt x="f642" y="f343"/>
                    <a:pt x="f634" y="f336"/>
                    <a:pt x="f631" y="f335"/>
                  </a:cubicBezTo>
                  <a:cubicBezTo>
                    <a:pt x="f631" y="f332"/>
                    <a:pt x="f632" y="f333"/>
                    <a:pt x="f633" y="f333"/>
                  </a:cubicBezTo>
                  <a:cubicBezTo>
                    <a:pt x="f631" y="f331"/>
                    <a:pt x="f634" y="f330"/>
                    <a:pt x="f642" y="f328"/>
                  </a:cubicBezTo>
                  <a:cubicBezTo>
                    <a:pt x="f635" y="f323"/>
                    <a:pt x="f642" y="f443"/>
                    <a:pt x="f642" y="f316"/>
                  </a:cubicBezTo>
                  <a:cubicBezTo>
                    <a:pt x="f642" y="f316"/>
                    <a:pt x="f642" y="f316"/>
                    <a:pt x="f642" y="f315"/>
                  </a:cubicBezTo>
                  <a:cubicBezTo>
                    <a:pt x="f642" y="f315"/>
                    <a:pt x="f642" y="f315"/>
                    <a:pt x="f642" y="f315"/>
                  </a:cubicBezTo>
                  <a:cubicBezTo>
                    <a:pt x="f642" y="f315"/>
                    <a:pt x="f642" y="f315"/>
                    <a:pt x="f642" y="f315"/>
                  </a:cubicBezTo>
                  <a:cubicBezTo>
                    <a:pt x="f635" y="f313"/>
                    <a:pt x="f636" y="f301"/>
                    <a:pt x="f638" y="f296"/>
                  </a:cubicBezTo>
                  <a:cubicBezTo>
                    <a:pt x="f638" y="f294"/>
                    <a:pt x="f638" y="f293"/>
                    <a:pt x="f638" y="f303"/>
                  </a:cubicBezTo>
                  <a:cubicBezTo>
                    <a:pt x="f638" y="f304"/>
                    <a:pt x="f638" y="f289"/>
                    <a:pt x="f638" y="f288"/>
                  </a:cubicBezTo>
                  <a:cubicBezTo>
                    <a:pt x="f639" y="f288"/>
                    <a:pt x="f639" y="f287"/>
                    <a:pt x="f641" y="f286"/>
                  </a:cubicBezTo>
                  <a:cubicBezTo>
                    <a:pt x="f643" y="f285"/>
                    <a:pt x="f644" y="f284"/>
                    <a:pt x="f645" y="f283"/>
                  </a:cubicBezTo>
                  <a:cubicBezTo>
                    <a:pt x="f646" y="f442"/>
                    <a:pt x="f647" y="f279"/>
                    <a:pt x="f647" y="f648"/>
                  </a:cubicBezTo>
                  <a:cubicBezTo>
                    <a:pt x="f647" y="f278"/>
                    <a:pt x="f647" y="f276"/>
                    <a:pt x="f649" y="f440"/>
                  </a:cubicBezTo>
                  <a:cubicBezTo>
                    <a:pt x="f649" y="f440"/>
                    <a:pt x="f649" y="f440"/>
                    <a:pt x="f649" y="f440"/>
                  </a:cubicBezTo>
                  <a:cubicBezTo>
                    <a:pt x="f649" y="f440"/>
                    <a:pt x="f649" y="f440"/>
                    <a:pt x="f649" y="f440"/>
                  </a:cubicBezTo>
                  <a:cubicBezTo>
                    <a:pt x="f650" y="f440"/>
                    <a:pt x="f651" y="f276"/>
                    <a:pt x="f652" y="f276"/>
                  </a:cubicBezTo>
                  <a:cubicBezTo>
                    <a:pt x="f653" y="f276"/>
                    <a:pt x="f654" y="f440"/>
                    <a:pt x="f655" y="f440"/>
                  </a:cubicBezTo>
                  <a:cubicBezTo>
                    <a:pt x="f656" y="f274"/>
                    <a:pt x="f656" y="f438"/>
                    <a:pt x="f657" y="f269"/>
                  </a:cubicBezTo>
                  <a:cubicBezTo>
                    <a:pt x="f657" y="f269"/>
                    <a:pt x="f657" y="f268"/>
                    <a:pt x="f657" y="f268"/>
                  </a:cubicBezTo>
                  <a:cubicBezTo>
                    <a:pt x="f657" y="f268"/>
                    <a:pt x="f658" y="f268"/>
                    <a:pt x="f658" y="f268"/>
                  </a:cubicBezTo>
                  <a:cubicBezTo>
                    <a:pt x="f658" y="f268"/>
                    <a:pt x="f659" y="f268"/>
                    <a:pt x="f659" y="f268"/>
                  </a:cubicBezTo>
                  <a:cubicBezTo>
                    <a:pt x="f660" y="f268"/>
                    <a:pt x="f661" y="f268"/>
                    <a:pt x="f662" y="f268"/>
                  </a:cubicBezTo>
                  <a:cubicBezTo>
                    <a:pt x="f663" y="f268"/>
                    <a:pt x="f664" y="f268"/>
                    <a:pt x="f665" y="f267"/>
                  </a:cubicBezTo>
                  <a:cubicBezTo>
                    <a:pt x="f666" y="f437"/>
                    <a:pt x="f667" y="f239"/>
                    <a:pt x="f667" y="f237"/>
                  </a:cubicBezTo>
                  <a:cubicBezTo>
                    <a:pt x="f668" y="f235"/>
                    <a:pt x="f667" y="f234"/>
                    <a:pt x="f667" y="f233"/>
                  </a:cubicBezTo>
                  <a:cubicBezTo>
                    <a:pt x="f667" y="f232"/>
                    <a:pt x="f667" y="f434"/>
                    <a:pt x="f667" y="f434"/>
                  </a:cubicBezTo>
                  <a:cubicBezTo>
                    <a:pt x="f667" y="f230"/>
                    <a:pt x="f667" y="f230"/>
                    <a:pt x="f667" y="f229"/>
                  </a:cubicBezTo>
                  <a:cubicBezTo>
                    <a:pt x="f668" y="f229"/>
                    <a:pt x="f668" y="f433"/>
                    <a:pt x="f669" y="f228"/>
                  </a:cubicBezTo>
                  <a:cubicBezTo>
                    <a:pt x="f670" y="f227"/>
                    <a:pt x="f3" y="f224"/>
                    <a:pt x="f3" y="f222"/>
                  </a:cubicBezTo>
                  <a:cubicBezTo>
                    <a:pt x="f671" y="f221"/>
                    <a:pt x="f672" y="f215"/>
                    <a:pt x="f671" y="f430"/>
                  </a:cubicBezTo>
                  <a:cubicBezTo>
                    <a:pt x="f3" y="f211"/>
                    <a:pt x="f670" y="f209"/>
                    <a:pt x="f668" y="f207"/>
                  </a:cubicBezTo>
                  <a:cubicBezTo>
                    <a:pt x="f667" y="f207"/>
                    <a:pt x="f667" y="f207"/>
                    <a:pt x="f667" y="f206"/>
                  </a:cubicBezTo>
                  <a:cubicBezTo>
                    <a:pt x="f673" y="f206"/>
                    <a:pt x="f666" y="f205"/>
                    <a:pt x="f674" y="f204"/>
                  </a:cubicBezTo>
                  <a:cubicBezTo>
                    <a:pt x="f675" y="f203"/>
                    <a:pt x="f676" y="f677"/>
                    <a:pt x="f676" y="f677"/>
                  </a:cubicBezTo>
                  <a:cubicBezTo>
                    <a:pt x="f665" y="f202"/>
                    <a:pt x="f665" y="f202"/>
                    <a:pt x="f664" y="f202"/>
                  </a:cubicBezTo>
                  <a:cubicBezTo>
                    <a:pt x="f664" y="f201"/>
                    <a:pt x="f678" y="f200"/>
                    <a:pt x="f663" y="f200"/>
                  </a:cubicBezTo>
                  <a:cubicBezTo>
                    <a:pt x="f663" y="f199"/>
                    <a:pt x="f663" y="f427"/>
                    <a:pt x="f663" y="f427"/>
                  </a:cubicBezTo>
                  <a:cubicBezTo>
                    <a:pt x="f663" y="f197"/>
                    <a:pt x="f663" y="f425"/>
                    <a:pt x="f662" y="f195"/>
                  </a:cubicBezTo>
                  <a:cubicBezTo>
                    <a:pt x="f661" y="f193"/>
                    <a:pt x="f658" y="f191"/>
                    <a:pt x="f656" y="f364"/>
                  </a:cubicBezTo>
                  <a:cubicBezTo>
                    <a:pt x="f679" y="f364"/>
                    <a:pt x="f655" y="f189"/>
                    <a:pt x="f655" y="f189"/>
                  </a:cubicBezTo>
                  <a:cubicBezTo>
                    <a:pt x="f654" y="f188"/>
                    <a:pt x="f653" y="f360"/>
                    <a:pt x="f680" y="f185"/>
                  </a:cubicBezTo>
                  <a:cubicBezTo>
                    <a:pt x="f680" y="f183"/>
                    <a:pt x="f651" y="f357"/>
                    <a:pt x="f650" y="f182"/>
                  </a:cubicBezTo>
                  <a:cubicBezTo>
                    <a:pt x="f650" y="f182"/>
                    <a:pt x="f649" y="f181"/>
                    <a:pt x="f649" y="f181"/>
                  </a:cubicBezTo>
                  <a:cubicBezTo>
                    <a:pt x="f647" y="f180"/>
                    <a:pt x="f646" y="f375"/>
                    <a:pt x="f646" y="f375"/>
                  </a:cubicBezTo>
                  <a:cubicBezTo>
                    <a:pt x="f646" y="f179"/>
                    <a:pt x="f646" y="f178"/>
                    <a:pt x="f646" y="f178"/>
                  </a:cubicBezTo>
                  <a:cubicBezTo>
                    <a:pt x="f645" y="f177"/>
                    <a:pt x="f645" y="f175"/>
                    <a:pt x="f645" y="f350"/>
                  </a:cubicBezTo>
                  <a:cubicBezTo>
                    <a:pt x="f644" y="f174"/>
                    <a:pt x="f643" y="f172"/>
                    <a:pt x="f641" y="f349"/>
                  </a:cubicBezTo>
                  <a:cubicBezTo>
                    <a:pt x="f641" y="f171"/>
                    <a:pt x="f639" y="f171"/>
                    <a:pt x="f639" y="f171"/>
                  </a:cubicBezTo>
                  <a:cubicBezTo>
                    <a:pt x="f639" y="f170"/>
                    <a:pt x="f639" y="f170"/>
                    <a:pt x="f638" y="f169"/>
                  </a:cubicBezTo>
                  <a:cubicBezTo>
                    <a:pt x="f638" y="f169"/>
                    <a:pt x="f636" y="f168"/>
                    <a:pt x="f635" y="f168"/>
                  </a:cubicBezTo>
                  <a:cubicBezTo>
                    <a:pt x="f635" y="f167"/>
                    <a:pt x="f642" y="f165"/>
                    <a:pt x="f642" y="f163"/>
                  </a:cubicBezTo>
                  <a:cubicBezTo>
                    <a:pt x="f634" y="f162"/>
                    <a:pt x="f634" y="f342"/>
                    <a:pt x="f634" y="f681"/>
                  </a:cubicBezTo>
                  <a:cubicBezTo>
                    <a:pt x="f631" y="f161"/>
                    <a:pt x="f631" y="f161"/>
                    <a:pt x="f631" y="f161"/>
                  </a:cubicBezTo>
                  <a:cubicBezTo>
                    <a:pt x="f632" y="f682"/>
                    <a:pt x="f632" y="f158"/>
                    <a:pt x="f633" y="f156"/>
                  </a:cubicBezTo>
                  <a:cubicBezTo>
                    <a:pt x="f683" y="f155"/>
                    <a:pt x="f684" y="f153"/>
                    <a:pt x="f685" y="f152"/>
                  </a:cubicBezTo>
                  <a:cubicBezTo>
                    <a:pt x="f686" y="f152"/>
                    <a:pt x="f687" y="f338"/>
                    <a:pt x="f688" y="f338"/>
                  </a:cubicBezTo>
                  <a:cubicBezTo>
                    <a:pt x="f688" y="f338"/>
                    <a:pt x="f688" y="f151"/>
                    <a:pt x="f688" y="f151"/>
                  </a:cubicBezTo>
                  <a:cubicBezTo>
                    <a:pt x="f688" y="f337"/>
                    <a:pt x="f688" y="f150"/>
                    <a:pt x="f689" y="f149"/>
                  </a:cubicBezTo>
                  <a:cubicBezTo>
                    <a:pt x="f690" y="f147"/>
                    <a:pt x="f691" y="f692"/>
                    <a:pt x="f693" y="f145"/>
                  </a:cubicBezTo>
                  <a:cubicBezTo>
                    <a:pt x="f694" y="f144"/>
                    <a:pt x="f695" y="f143"/>
                    <a:pt x="f696" y="f143"/>
                  </a:cubicBezTo>
                  <a:cubicBezTo>
                    <a:pt x="f696" y="f142"/>
                    <a:pt x="f696" y="f140"/>
                    <a:pt x="f697" y="f139"/>
                  </a:cubicBezTo>
                  <a:cubicBezTo>
                    <a:pt x="f697" y="f137"/>
                    <a:pt x="f698" y="f136"/>
                    <a:pt x="f699" y="f135"/>
                  </a:cubicBezTo>
                  <a:cubicBezTo>
                    <a:pt x="f698" y="f134"/>
                    <a:pt x="f697" y="f133"/>
                    <a:pt x="f697" y="f130"/>
                  </a:cubicBezTo>
                  <a:cubicBezTo>
                    <a:pt x="f697" y="f329"/>
                    <a:pt x="f697" y="f129"/>
                    <a:pt x="f698" y="f127"/>
                  </a:cubicBezTo>
                  <a:cubicBezTo>
                    <a:pt x="f700" y="f124"/>
                    <a:pt x="f701" y="f121"/>
                    <a:pt x="f702" y="f119"/>
                  </a:cubicBezTo>
                  <a:cubicBezTo>
                    <a:pt x="f703" y="f321"/>
                    <a:pt x="f704" y="f319"/>
                    <a:pt x="f705" y="f118"/>
                  </a:cubicBezTo>
                  <a:cubicBezTo>
                    <a:pt x="f706" y="f118"/>
                    <a:pt x="f707" y="f117"/>
                    <a:pt x="f707" y="f117"/>
                  </a:cubicBezTo>
                  <a:cubicBezTo>
                    <a:pt x="f708" y="f117"/>
                    <a:pt x="f708" y="f116"/>
                    <a:pt x="f708" y="f709"/>
                  </a:cubicBezTo>
                  <a:cubicBezTo>
                    <a:pt x="f710" y="f115"/>
                    <a:pt x="f711" y="f113"/>
                    <a:pt x="f712" y="f713"/>
                  </a:cubicBezTo>
                  <a:cubicBezTo>
                    <a:pt x="f714" y="f112"/>
                    <a:pt x="f715" y="f317"/>
                    <a:pt x="f716" y="f317"/>
                  </a:cubicBezTo>
                  <a:cubicBezTo>
                    <a:pt x="f716" y="f317"/>
                    <a:pt x="f716" y="f317"/>
                    <a:pt x="f717" y="f317"/>
                  </a:cubicBezTo>
                  <a:cubicBezTo>
                    <a:pt x="f717" y="f317"/>
                    <a:pt x="f717" y="f111"/>
                    <a:pt x="f717" y="f111"/>
                  </a:cubicBezTo>
                  <a:cubicBezTo>
                    <a:pt x="f718" y="f110"/>
                    <a:pt x="f719" y="f314"/>
                    <a:pt x="f720" y="f314"/>
                  </a:cubicBezTo>
                  <a:cubicBezTo>
                    <a:pt x="f721" y="f314"/>
                    <a:pt x="f721" y="f314"/>
                    <a:pt x="f722" y="f314"/>
                  </a:cubicBezTo>
                  <a:cubicBezTo>
                    <a:pt x="f723" y="f314"/>
                    <a:pt x="f724" y="f314"/>
                    <a:pt x="f725" y="f314"/>
                  </a:cubicBezTo>
                  <a:cubicBezTo>
                    <a:pt x="f725" y="f314"/>
                    <a:pt x="f725" y="f314"/>
                    <a:pt x="f725" y="f314"/>
                  </a:cubicBezTo>
                  <a:cubicBezTo>
                    <a:pt x="f726" y="f314"/>
                    <a:pt x="f726" y="f314"/>
                    <a:pt x="f726" y="f314"/>
                  </a:cubicBezTo>
                  <a:cubicBezTo>
                    <a:pt x="f726" y="f310"/>
                    <a:pt x="f726" y="f108"/>
                    <a:pt x="f727" y="f107"/>
                  </a:cubicBezTo>
                  <a:cubicBezTo>
                    <a:pt x="f728" y="f309"/>
                    <a:pt x="f729" y="f308"/>
                    <a:pt x="f730" y="f105"/>
                  </a:cubicBezTo>
                  <a:cubicBezTo>
                    <a:pt x="f730" y="f105"/>
                    <a:pt x="f731" y="f105"/>
                    <a:pt x="f731" y="f105"/>
                  </a:cubicBezTo>
                  <a:cubicBezTo>
                    <a:pt x="f731" y="f104"/>
                    <a:pt x="f732" y="f307"/>
                    <a:pt x="f732" y="f103"/>
                  </a:cubicBezTo>
                  <a:cubicBezTo>
                    <a:pt x="f732" y="f306"/>
                    <a:pt x="f733" y="f734"/>
                    <a:pt x="f735" y="f305"/>
                  </a:cubicBezTo>
                  <a:cubicBezTo>
                    <a:pt x="f736" y="f99"/>
                    <a:pt x="f737" y="f98"/>
                    <a:pt x="f738" y="f97"/>
                  </a:cubicBezTo>
                  <a:cubicBezTo>
                    <a:pt x="f738" y="f97"/>
                    <a:pt x="f738" y="f97"/>
                    <a:pt x="f738" y="f97"/>
                  </a:cubicBezTo>
                  <a:cubicBezTo>
                    <a:pt x="f738" y="f97"/>
                    <a:pt x="f738" y="f97"/>
                    <a:pt x="f738" y="f97"/>
                  </a:cubicBezTo>
                  <a:cubicBezTo>
                    <a:pt x="f738" y="f91"/>
                    <a:pt x="f738" y="f88"/>
                    <a:pt x="f739" y="f87"/>
                  </a:cubicBezTo>
                  <a:cubicBezTo>
                    <a:pt x="f739" y="f86"/>
                    <a:pt x="f740" y="f85"/>
                    <a:pt x="f741" y="f85"/>
                  </a:cubicBezTo>
                  <a:cubicBezTo>
                    <a:pt x="f741" y="f79"/>
                    <a:pt x="f742" y="f77"/>
                    <a:pt x="f743" y="f76"/>
                  </a:cubicBezTo>
                  <a:cubicBezTo>
                    <a:pt x="f744" y="f300"/>
                    <a:pt x="f745" y="f75"/>
                    <a:pt x="f746" y="f75"/>
                  </a:cubicBezTo>
                  <a:cubicBezTo>
                    <a:pt x="f746" y="f75"/>
                    <a:pt x="f746" y="f74"/>
                    <a:pt x="f747" y="f298"/>
                  </a:cubicBezTo>
                  <a:cubicBezTo>
                    <a:pt x="f747" y="f73"/>
                    <a:pt x="f748" y="f73"/>
                    <a:pt x="f749" y="f72"/>
                  </a:cubicBezTo>
                  <a:cubicBezTo>
                    <a:pt x="f750" y="f71"/>
                    <a:pt x="f750" y="f71"/>
                    <a:pt x="f751" y="f69"/>
                  </a:cubicBezTo>
                  <a:cubicBezTo>
                    <a:pt x="f751" y="f69"/>
                    <a:pt x="f751" y="f69"/>
                    <a:pt x="f751" y="f69"/>
                  </a:cubicBezTo>
                  <a:cubicBezTo>
                    <a:pt x="f751" y="f67"/>
                    <a:pt x="f750" y="f65"/>
                    <a:pt x="f751" y="f61"/>
                  </a:cubicBezTo>
                  <a:cubicBezTo>
                    <a:pt x="f752" y="f58"/>
                    <a:pt x="f753" y="f55"/>
                    <a:pt x="f753" y="f55"/>
                  </a:cubicBezTo>
                  <a:cubicBezTo>
                    <a:pt x="f753" y="f52"/>
                    <a:pt x="f753" y="f52"/>
                    <a:pt x="f754" y="f47"/>
                  </a:cubicBezTo>
                  <a:cubicBezTo>
                    <a:pt x="f754" y="f47"/>
                    <a:pt x="f753" y="f45"/>
                    <a:pt x="f753" y="f275"/>
                  </a:cubicBezTo>
                  <a:cubicBezTo>
                    <a:pt x="f753" y="f275"/>
                    <a:pt x="f753" y="f275"/>
                    <a:pt x="f755" y="f272"/>
                  </a:cubicBezTo>
                  <a:cubicBezTo>
                    <a:pt x="f752" y="f36"/>
                    <a:pt x="f751" y="f32"/>
                    <a:pt x="f752" y="f26"/>
                  </a:cubicBezTo>
                  <a:cubicBezTo>
                    <a:pt x="f752" y="f263"/>
                    <a:pt x="f753" y="f21"/>
                    <a:pt x="f754" y="f19"/>
                  </a:cubicBezTo>
                  <a:cubicBezTo>
                    <a:pt x="f753" y="f17"/>
                    <a:pt x="f753" y="f17"/>
                    <a:pt x="f755" y="f15"/>
                  </a:cubicBezTo>
                  <a:cubicBezTo>
                    <a:pt x="f755" y="f15"/>
                    <a:pt x="f755" y="f13"/>
                    <a:pt x="f752" y="f262"/>
                  </a:cubicBezTo>
                  <a:cubicBezTo>
                    <a:pt x="f751" y="f15"/>
                    <a:pt x="f750" y="f17"/>
                    <a:pt x="f747" y="f17"/>
                  </a:cubicBezTo>
                  <a:cubicBezTo>
                    <a:pt x="f747" y="f17"/>
                    <a:pt x="f747" y="f17"/>
                    <a:pt x="f747" y="f17"/>
                  </a:cubicBezTo>
                  <a:cubicBezTo>
                    <a:pt x="f746" y="f17"/>
                    <a:pt x="f746" y="f17"/>
                    <a:pt x="f746" y="f17"/>
                  </a:cubicBezTo>
                  <a:cubicBezTo>
                    <a:pt x="f743" y="f15"/>
                    <a:pt x="f756" y="f260"/>
                    <a:pt x="f756" y="f757"/>
                  </a:cubicBezTo>
                  <a:cubicBezTo>
                    <a:pt x="f756" y="f757"/>
                    <a:pt x="f756" y="f757"/>
                    <a:pt x="f756" y="f7"/>
                  </a:cubicBezTo>
                  <a:cubicBezTo>
                    <a:pt x="f756" y="f7"/>
                    <a:pt x="f756" y="f7"/>
                    <a:pt x="f756" y="f7"/>
                  </a:cubicBezTo>
                  <a:cubicBezTo>
                    <a:pt x="f741" y="f757"/>
                    <a:pt x="f740" y="f757"/>
                    <a:pt x="f739" y="f757"/>
                  </a:cubicBezTo>
                  <a:cubicBezTo>
                    <a:pt x="f758" y="f757"/>
                    <a:pt x="f738" y="f757"/>
                    <a:pt x="f738" y="f757"/>
                  </a:cubicBezTo>
                  <a:cubicBezTo>
                    <a:pt x="f736" y="f7"/>
                    <a:pt x="f732" y="f256"/>
                    <a:pt x="f731" y="f254"/>
                  </a:cubicBezTo>
                  <a:cubicBezTo>
                    <a:pt x="f730" y="f759"/>
                    <a:pt x="f730" y="f251"/>
                    <a:pt x="f731" y="f760"/>
                  </a:cubicBezTo>
                  <a:cubicBezTo>
                    <a:pt x="f730" y="f760"/>
                    <a:pt x="f729" y="f760"/>
                    <a:pt x="f728" y="f250"/>
                  </a:cubicBezTo>
                  <a:cubicBezTo>
                    <a:pt x="f726" y="f249"/>
                    <a:pt x="f723" y="f247"/>
                    <a:pt x="f723" y="f761"/>
                  </a:cubicBezTo>
                  <a:cubicBezTo>
                    <a:pt x="f722" y="f243"/>
                    <a:pt x="f723" y="f241"/>
                    <a:pt x="f724" y="f62"/>
                  </a:cubicBezTo>
                  <a:cubicBezTo>
                    <a:pt x="f724" y="f56"/>
                    <a:pt x="f725" y="f56"/>
                    <a:pt x="f726" y="f54"/>
                  </a:cubicBezTo>
                  <a:cubicBezTo>
                    <a:pt x="f726" y="f54"/>
                    <a:pt x="f726" y="f54"/>
                    <a:pt x="f726" y="f81"/>
                  </a:cubicBezTo>
                  <a:cubicBezTo>
                    <a:pt x="f727" y="f81"/>
                    <a:pt x="f727" y="f81"/>
                    <a:pt x="f727" y="f82"/>
                  </a:cubicBezTo>
                  <a:cubicBezTo>
                    <a:pt x="f727" y="f53"/>
                    <a:pt x="f728" y="f51"/>
                    <a:pt x="f728" y="f51"/>
                  </a:cubicBezTo>
                  <a:cubicBezTo>
                    <a:pt x="f730" y="f84"/>
                    <a:pt x="f732" y="f238"/>
                    <a:pt x="f733" y="f49"/>
                  </a:cubicBezTo>
                  <a:cubicBezTo>
                    <a:pt x="f733" y="f49"/>
                    <a:pt x="f735" y="f49"/>
                    <a:pt x="f735" y="f160"/>
                  </a:cubicBezTo>
                  <a:cubicBezTo>
                    <a:pt x="f733" y="f48"/>
                    <a:pt x="f733" y="f46"/>
                    <a:pt x="f732" y="f44"/>
                  </a:cubicBezTo>
                  <a:cubicBezTo>
                    <a:pt x="f732" y="f92"/>
                    <a:pt x="f733" y="f38"/>
                    <a:pt x="f733" y="f38"/>
                  </a:cubicBezTo>
                  <a:cubicBezTo>
                    <a:pt x="f735" y="f37"/>
                    <a:pt x="f736" y="f34"/>
                    <a:pt x="f737" y="f29"/>
                  </a:cubicBezTo>
                  <a:cubicBezTo>
                    <a:pt x="f762" y="f29"/>
                    <a:pt x="f738" y="f96"/>
                    <a:pt x="f738" y="f96"/>
                  </a:cubicBezTo>
                  <a:cubicBezTo>
                    <a:pt x="f738" y="f96"/>
                    <a:pt x="f738" y="f93"/>
                    <a:pt x="f738" y="f93"/>
                  </a:cubicBezTo>
                  <a:cubicBezTo>
                    <a:pt x="f738" y="f25"/>
                    <a:pt x="f738" y="f23"/>
                    <a:pt x="f758" y="f22"/>
                  </a:cubicBezTo>
                  <a:cubicBezTo>
                    <a:pt x="f758" y="f217"/>
                    <a:pt x="f739" y="f220"/>
                    <a:pt x="f740" y="f220"/>
                  </a:cubicBezTo>
                  <a:cubicBezTo>
                    <a:pt x="f740" y="f220"/>
                    <a:pt x="f740" y="f763"/>
                    <a:pt x="f740" y="f763"/>
                  </a:cubicBezTo>
                  <a:cubicBezTo>
                    <a:pt x="f740" y="f764"/>
                    <a:pt x="f741" y="f16"/>
                    <a:pt x="f742" y="f14"/>
                  </a:cubicBezTo>
                  <a:cubicBezTo>
                    <a:pt x="f756" y="f12"/>
                    <a:pt x="f744" y="f10"/>
                    <a:pt x="f765" y="f10"/>
                  </a:cubicBezTo>
                  <a:cubicBezTo>
                    <a:pt x="f765" y="f766"/>
                    <a:pt x="f765" y="f766"/>
                    <a:pt x="f746" y="f766"/>
                  </a:cubicBezTo>
                  <a:cubicBezTo>
                    <a:pt x="f746" y="f766"/>
                    <a:pt x="f746" y="f766"/>
                    <a:pt x="f747" y="f767"/>
                  </a:cubicBezTo>
                  <a:cubicBezTo>
                    <a:pt x="f747" y="f767"/>
                    <a:pt x="f747" y="f767"/>
                    <a:pt x="f747" y="f767"/>
                  </a:cubicBezTo>
                  <a:cubicBezTo>
                    <a:pt x="f748" y="f768"/>
                    <a:pt x="f748" y="f769"/>
                    <a:pt x="f749" y="f770"/>
                  </a:cubicBezTo>
                  <a:cubicBezTo>
                    <a:pt x="f749" y="f771"/>
                    <a:pt x="f749" y="f772"/>
                    <a:pt x="f748" y="f773"/>
                  </a:cubicBezTo>
                  <a:cubicBezTo>
                    <a:pt x="f748" y="f774"/>
                    <a:pt x="f748" y="f775"/>
                    <a:pt x="f748" y="f776"/>
                  </a:cubicBezTo>
                  <a:cubicBezTo>
                    <a:pt x="f749" y="f777"/>
                    <a:pt x="f751" y="f778"/>
                    <a:pt x="f752" y="f779"/>
                  </a:cubicBezTo>
                  <a:cubicBezTo>
                    <a:pt x="f6" y="f780"/>
                    <a:pt x="f6" y="f780"/>
                    <a:pt x="f6" y="f780"/>
                  </a:cubicBezTo>
                  <a:cubicBezTo>
                    <a:pt x="f781" y="f782"/>
                    <a:pt x="f781" y="f782"/>
                    <a:pt x="f781" y="f782"/>
                  </a:cubicBezTo>
                  <a:cubicBezTo>
                    <a:pt x="f783" y="f784"/>
                    <a:pt x="f783" y="f784"/>
                    <a:pt x="f783" y="f784"/>
                  </a:cubicBezTo>
                  <a:cubicBezTo>
                    <a:pt x="f503" y="f785"/>
                    <a:pt x="f503" y="f785"/>
                    <a:pt x="f503" y="f785"/>
                  </a:cubicBezTo>
                  <a:cubicBezTo>
                    <a:pt x="f491" y="f786"/>
                    <a:pt x="f491" y="f786"/>
                    <a:pt x="f491" y="f786"/>
                  </a:cubicBezTo>
                  <a:cubicBezTo>
                    <a:pt x="f320" y="f787"/>
                    <a:pt x="f320" y="f787"/>
                    <a:pt x="f320" y="f787"/>
                  </a:cubicBezTo>
                  <a:cubicBezTo>
                    <a:pt x="f127" y="f788"/>
                    <a:pt x="f127" y="f788"/>
                    <a:pt x="f127" y="f788"/>
                  </a:cubicBezTo>
                  <a:cubicBezTo>
                    <a:pt x="f85" y="f8"/>
                    <a:pt x="f85" y="f8"/>
                    <a:pt x="f85" y="f8"/>
                  </a:cubicBezTo>
                  <a:cubicBezTo>
                    <a:pt x="f7" y="f12"/>
                    <a:pt x="f7" y="f12"/>
                    <a:pt x="f7" y="f12"/>
                  </a:cubicBezTo>
                  <a:cubicBezTo>
                    <a:pt x="f757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94.6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Freeform 217">
              <a:extLst>
                <a:ext uri="{FF2B5EF4-FFF2-40B4-BE49-F238E27FC236}">
                  <a16:creationId xmlns:a16="http://schemas.microsoft.com/office/drawing/2014/main" id="{4742AC51-1680-EFD6-785C-D52A52FF907C}"/>
                </a:ext>
              </a:extLst>
            </p:cNvPr>
            <p:cNvSpPr/>
            <p:nvPr/>
          </p:nvSpPr>
          <p:spPr>
            <a:xfrm>
              <a:off x="1801093" y="2502392"/>
              <a:ext cx="1428109" cy="227421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71"/>
                <a:gd name="f8" fmla="val 1855"/>
                <a:gd name="f9" fmla="val 1168"/>
                <a:gd name="f10" fmla="val 1587"/>
                <a:gd name="f11" fmla="val 1167"/>
                <a:gd name="f12" fmla="val 1586"/>
                <a:gd name="f13" fmla="val 1584"/>
                <a:gd name="f14" fmla="val 1583"/>
                <a:gd name="f15" fmla="val 1165"/>
                <a:gd name="f16" fmla="val 1582"/>
                <a:gd name="f17" fmla="val 1162"/>
                <a:gd name="f18" fmla="val 1161"/>
                <a:gd name="f19" fmla="val 1581"/>
                <a:gd name="f20" fmla="val 1160"/>
                <a:gd name="f21" fmla="val 1580"/>
                <a:gd name="f22" fmla="val 1159"/>
                <a:gd name="f23" fmla="val 1578"/>
                <a:gd name="f24" fmla="val 1577"/>
                <a:gd name="f25" fmla="val 1158"/>
                <a:gd name="f26" fmla="val 1576"/>
                <a:gd name="f27" fmla="val 1156"/>
                <a:gd name="f28" fmla="val 1574"/>
                <a:gd name="f29" fmla="val 1573"/>
                <a:gd name="f30" fmla="val 1155"/>
                <a:gd name="f31" fmla="val 1153"/>
                <a:gd name="f32" fmla="val 1572"/>
                <a:gd name="f33" fmla="val 1152"/>
                <a:gd name="f34" fmla="val 1571"/>
                <a:gd name="f35" fmla="val 1568"/>
                <a:gd name="f36" fmla="val 1151"/>
                <a:gd name="f37" fmla="val 1567"/>
                <a:gd name="f38" fmla="val 1566"/>
                <a:gd name="f39" fmla="val 1149"/>
                <a:gd name="f40" fmla="val 1565"/>
                <a:gd name="f41" fmla="val 1148"/>
                <a:gd name="f42" fmla="val 1564"/>
                <a:gd name="f43" fmla="val 1147"/>
                <a:gd name="f44" fmla="val 1144"/>
                <a:gd name="f45" fmla="val 1143"/>
                <a:gd name="f46" fmla="val 1563"/>
                <a:gd name="f47" fmla="val 1142"/>
                <a:gd name="f48" fmla="val 1141"/>
                <a:gd name="f49" fmla="val 1561"/>
                <a:gd name="f50" fmla="val 1140"/>
                <a:gd name="f51" fmla="val 1559"/>
                <a:gd name="f52" fmla="val 1556"/>
                <a:gd name="f53" fmla="val 1555"/>
                <a:gd name="f54" fmla="val 1554"/>
                <a:gd name="f55" fmla="val 1553"/>
                <a:gd name="f56" fmla="val 1145"/>
                <a:gd name="f57" fmla="val 1551"/>
                <a:gd name="f58" fmla="val 1550"/>
                <a:gd name="f59" fmla="val 1547"/>
                <a:gd name="f60" fmla="val 1546"/>
                <a:gd name="f61" fmla="val 1544"/>
                <a:gd name="f62" fmla="val 1541"/>
                <a:gd name="f63" fmla="val 1139"/>
                <a:gd name="f64" fmla="val 1540"/>
                <a:gd name="f65" fmla="val 1138"/>
                <a:gd name="f66" fmla="val 1539"/>
                <a:gd name="f67" fmla="val 1136"/>
                <a:gd name="f68" fmla="val 1537"/>
                <a:gd name="f69" fmla="val 1536"/>
                <a:gd name="f70" fmla="val 1535"/>
                <a:gd name="f71" fmla="val 1534"/>
                <a:gd name="f72" fmla="val 1533"/>
                <a:gd name="f73" fmla="val 1531"/>
                <a:gd name="f74" fmla="val 1529"/>
                <a:gd name="f75" fmla="val 1527"/>
                <a:gd name="f76" fmla="val 1135"/>
                <a:gd name="f77" fmla="val 1525"/>
                <a:gd name="f78" fmla="val 1522"/>
                <a:gd name="f79" fmla="val 1520"/>
                <a:gd name="f80" fmla="val 1518"/>
                <a:gd name="f81" fmla="val 1515"/>
                <a:gd name="f82" fmla="val 1134"/>
                <a:gd name="f83" fmla="val 1514"/>
                <a:gd name="f84" fmla="val 1133"/>
                <a:gd name="f85" fmla="val 1512"/>
                <a:gd name="f86" fmla="val 1131"/>
                <a:gd name="f87" fmla="val 1510"/>
                <a:gd name="f88" fmla="val 1130"/>
                <a:gd name="f89" fmla="val 1509"/>
                <a:gd name="f90" fmla="val 1129"/>
                <a:gd name="f91" fmla="val 1508"/>
                <a:gd name="f92" fmla="val 1126"/>
                <a:gd name="f93" fmla="val 1506"/>
                <a:gd name="f94" fmla="val 1505"/>
                <a:gd name="f95" fmla="val 1125"/>
                <a:gd name="f96" fmla="val 1504"/>
                <a:gd name="f97" fmla="val 1124"/>
                <a:gd name="f98" fmla="val 1502"/>
                <a:gd name="f99" fmla="val 1500"/>
                <a:gd name="f100" fmla="val 1123"/>
                <a:gd name="f101" fmla="val 1499"/>
                <a:gd name="f102" fmla="val 1495"/>
                <a:gd name="f103" fmla="val 1494"/>
                <a:gd name="f104" fmla="val 1493"/>
                <a:gd name="f105" fmla="val 1122"/>
                <a:gd name="f106" fmla="val 1490"/>
                <a:gd name="f107" fmla="val 1121"/>
                <a:gd name="f108" fmla="val 1489"/>
                <a:gd name="f109" fmla="val 1120"/>
                <a:gd name="f110" fmla="val 1488"/>
                <a:gd name="f111" fmla="val 1117"/>
                <a:gd name="f112" fmla="val 1487"/>
                <a:gd name="f113" fmla="val 1486"/>
                <a:gd name="f114" fmla="val 1116"/>
                <a:gd name="f115" fmla="val 1485"/>
                <a:gd name="f116" fmla="val 1483"/>
                <a:gd name="f117" fmla="val 1482"/>
                <a:gd name="f118" fmla="val 1480"/>
                <a:gd name="f119" fmla="val 1476"/>
                <a:gd name="f120" fmla="val 1118"/>
                <a:gd name="f121" fmla="val 1474"/>
                <a:gd name="f122" fmla="val 1473"/>
                <a:gd name="f123" fmla="val 1471"/>
                <a:gd name="f124" fmla="val 1119"/>
                <a:gd name="f125" fmla="val 1470"/>
                <a:gd name="f126" fmla="val 1469"/>
                <a:gd name="f127" fmla="val 1468"/>
                <a:gd name="f128" fmla="val 1467"/>
                <a:gd name="f129" fmla="val 1465"/>
                <a:gd name="f130" fmla="val 1464"/>
                <a:gd name="f131" fmla="val 1463"/>
                <a:gd name="f132" fmla="val 1461"/>
                <a:gd name="f133" fmla="val 1459"/>
                <a:gd name="f134" fmla="val 1458"/>
                <a:gd name="f135" fmla="val 1115"/>
                <a:gd name="f136" fmla="val 1454"/>
                <a:gd name="f137" fmla="val 968"/>
                <a:gd name="f138" fmla="val 1254"/>
                <a:gd name="f139" fmla="val 831"/>
                <a:gd name="f140" fmla="val 1066"/>
                <a:gd name="f141" fmla="val 593"/>
                <a:gd name="f142" fmla="val 741"/>
                <a:gd name="f143" fmla="val 517"/>
                <a:gd name="f144" fmla="val 637"/>
                <a:gd name="f145" fmla="val 521"/>
                <a:gd name="f146" fmla="val 612"/>
                <a:gd name="f147" fmla="val 563"/>
                <a:gd name="f148" fmla="val 421"/>
                <a:gd name="f149" fmla="val 605"/>
                <a:gd name="f150" fmla="val 219"/>
                <a:gd name="f151" fmla="val 625"/>
                <a:gd name="f152" fmla="val 126"/>
                <a:gd name="f153" fmla="val 443"/>
                <a:gd name="f154" fmla="val 84"/>
                <a:gd name="f155" fmla="val 220"/>
                <a:gd name="f156" fmla="val 30"/>
                <a:gd name="f157" fmla="val 98"/>
                <a:gd name="f158" fmla="val 97"/>
                <a:gd name="f159" fmla="val 2"/>
                <a:gd name="f160" fmla="val 4"/>
                <a:gd name="f161" fmla="val 6"/>
                <a:gd name="f162" fmla="val 96"/>
                <a:gd name="f163" fmla="val 8"/>
                <a:gd name="f164" fmla="val 94"/>
                <a:gd name="f165" fmla="val 12"/>
                <a:gd name="f166" fmla="val 93"/>
                <a:gd name="f167" fmla="val 15"/>
                <a:gd name="f168" fmla="val 92"/>
                <a:gd name="f169" fmla="val 17"/>
                <a:gd name="f170" fmla="val 90"/>
                <a:gd name="f171" fmla="val 21"/>
                <a:gd name="f172" fmla="val 89"/>
                <a:gd name="f173" fmla="val 22"/>
                <a:gd name="f174" fmla="val 88"/>
                <a:gd name="f175" fmla="val 24"/>
                <a:gd name="f176" fmla="val 85"/>
                <a:gd name="f177" fmla="val 25"/>
                <a:gd name="f178" fmla="val 26"/>
                <a:gd name="f179" fmla="val 83"/>
                <a:gd name="f180" fmla="val 27"/>
                <a:gd name="f181" fmla="val 82"/>
                <a:gd name="f182" fmla="val 29"/>
                <a:gd name="f183" fmla="val 31"/>
                <a:gd name="f184" fmla="val 33"/>
                <a:gd name="f185" fmla="val 34"/>
                <a:gd name="f186" fmla="val 35"/>
                <a:gd name="f187" fmla="val 36"/>
                <a:gd name="f188" fmla="val 86"/>
                <a:gd name="f189" fmla="val 37"/>
                <a:gd name="f190" fmla="val 87"/>
                <a:gd name="f191" fmla="val 38"/>
                <a:gd name="f192" fmla="val 39"/>
                <a:gd name="f193" fmla="val 91"/>
                <a:gd name="f194" fmla="val 40"/>
                <a:gd name="f195" fmla="val 41"/>
                <a:gd name="f196" fmla="val 42"/>
                <a:gd name="f197" fmla="val 43"/>
                <a:gd name="f198" fmla="val 44"/>
                <a:gd name="f199" fmla="val 47"/>
                <a:gd name="f200" fmla="val 48"/>
                <a:gd name="f201" fmla="val 49"/>
                <a:gd name="f202" fmla="val 52"/>
                <a:gd name="f203" fmla="val 53"/>
                <a:gd name="f204" fmla="val 54"/>
                <a:gd name="f205" fmla="val 56"/>
                <a:gd name="f206" fmla="val 57"/>
                <a:gd name="f207" fmla="val 59"/>
                <a:gd name="f208" fmla="val 63"/>
                <a:gd name="f209" fmla="val 65"/>
                <a:gd name="f210" fmla="val 69"/>
                <a:gd name="f211" fmla="val 75"/>
                <a:gd name="f212" fmla="val 79"/>
                <a:gd name="f213" fmla="val 81"/>
                <a:gd name="f214" fmla="val 101"/>
                <a:gd name="f215" fmla="val 107"/>
                <a:gd name="f216" fmla="val 109"/>
                <a:gd name="f217" fmla="val 112"/>
                <a:gd name="f218" fmla="val 116"/>
                <a:gd name="f219" fmla="val 119"/>
                <a:gd name="f220" fmla="val 80"/>
                <a:gd name="f221" fmla="val 120"/>
                <a:gd name="f222" fmla="val 78"/>
                <a:gd name="f223" fmla="val 124"/>
                <a:gd name="f224" fmla="val 77"/>
                <a:gd name="f225" fmla="val 76"/>
                <a:gd name="f226" fmla="val 128"/>
                <a:gd name="f227" fmla="val 74"/>
                <a:gd name="f228" fmla="val 133"/>
                <a:gd name="f229" fmla="val 73"/>
                <a:gd name="f230" fmla="val 135"/>
                <a:gd name="f231" fmla="val 72"/>
                <a:gd name="f232" fmla="val 136"/>
                <a:gd name="f233" fmla="val 70"/>
                <a:gd name="f234" fmla="val 138"/>
                <a:gd name="f235" fmla="val 139"/>
                <a:gd name="f236" fmla="val 68"/>
                <a:gd name="f237" fmla="val 140"/>
                <a:gd name="f238" fmla="val 66"/>
                <a:gd name="f239" fmla="val 141"/>
                <a:gd name="f240" fmla="val 142"/>
                <a:gd name="f241" fmla="val 64"/>
                <a:gd name="f242" fmla="val 144"/>
                <a:gd name="f243" fmla="val 146"/>
                <a:gd name="f244" fmla="val 148"/>
                <a:gd name="f245" fmla="val 149"/>
                <a:gd name="f246" fmla="val 151"/>
                <a:gd name="f247" fmla="val 154"/>
                <a:gd name="f248" fmla="val 155"/>
                <a:gd name="f249" fmla="val 156"/>
                <a:gd name="f250" fmla="val 157"/>
                <a:gd name="f251" fmla="val 67"/>
                <a:gd name="f252" fmla="val 158"/>
                <a:gd name="f253" fmla="val 159"/>
                <a:gd name="f254" fmla="val 162"/>
                <a:gd name="f255" fmla="val 163"/>
                <a:gd name="f256" fmla="val 165"/>
                <a:gd name="f257" fmla="val 168"/>
                <a:gd name="f258" fmla="val 169"/>
                <a:gd name="f259" fmla="val 171"/>
                <a:gd name="f260" fmla="val 61"/>
                <a:gd name="f261" fmla="val 175"/>
                <a:gd name="f262" fmla="val 60"/>
                <a:gd name="f263" fmla="val 177"/>
                <a:gd name="f264" fmla="val 58"/>
                <a:gd name="f265" fmla="val 181"/>
                <a:gd name="f266" fmla="val 188"/>
                <a:gd name="f267" fmla="val 50"/>
                <a:gd name="f268" fmla="val 191"/>
                <a:gd name="f269" fmla="val 195"/>
                <a:gd name="f270" fmla="val 203"/>
                <a:gd name="f271" fmla="val 207"/>
                <a:gd name="f272" fmla="val 212"/>
                <a:gd name="f273" fmla="val 223"/>
                <a:gd name="f274" fmla="val 20"/>
                <a:gd name="f275" fmla="val 229"/>
                <a:gd name="f276" fmla="val 18"/>
                <a:gd name="f277" fmla="val 231"/>
                <a:gd name="f278" fmla="val 14"/>
                <a:gd name="f279" fmla="val 234"/>
                <a:gd name="f280" fmla="val 236"/>
                <a:gd name="f281" fmla="val 237"/>
                <a:gd name="f282" fmla="val 10"/>
                <a:gd name="f283" fmla="val 239"/>
                <a:gd name="f284" fmla="val 9"/>
                <a:gd name="f285" fmla="val 241"/>
                <a:gd name="f286" fmla="val 242"/>
                <a:gd name="f287" fmla="val 244"/>
                <a:gd name="f288" fmla="val 245"/>
                <a:gd name="f289" fmla="val 7"/>
                <a:gd name="f290" fmla="val 247"/>
                <a:gd name="f291" fmla="val 248"/>
                <a:gd name="f292" fmla="val 250"/>
                <a:gd name="f293" fmla="val 3"/>
                <a:gd name="f294" fmla="val 251"/>
                <a:gd name="f295" fmla="val 252"/>
                <a:gd name="f296" fmla="val 1"/>
                <a:gd name="f297" fmla="val 254"/>
                <a:gd name="f298" fmla="val 255"/>
                <a:gd name="f299" fmla="val 256"/>
                <a:gd name="f300" fmla="val 257"/>
                <a:gd name="f301" fmla="val 258"/>
                <a:gd name="f302" fmla="val 5"/>
                <a:gd name="f303" fmla="val 259"/>
                <a:gd name="f304" fmla="val 262"/>
                <a:gd name="f305" fmla="val 263"/>
                <a:gd name="f306" fmla="val 264"/>
                <a:gd name="f307" fmla="val 267"/>
                <a:gd name="f308" fmla="val 269"/>
                <a:gd name="f309" fmla="val 270"/>
                <a:gd name="f310" fmla="val 271"/>
                <a:gd name="f311" fmla="val 272"/>
                <a:gd name="f312" fmla="val 273"/>
                <a:gd name="f313" fmla="val 274"/>
                <a:gd name="f314" fmla="val 275"/>
                <a:gd name="f315" fmla="val 276"/>
                <a:gd name="f316" fmla="val 279"/>
                <a:gd name="f317" fmla="val 280"/>
                <a:gd name="f318" fmla="val 281"/>
                <a:gd name="f319" fmla="val 282"/>
                <a:gd name="f320" fmla="val 283"/>
                <a:gd name="f321" fmla="val 285"/>
                <a:gd name="f322" fmla="val 286"/>
                <a:gd name="f323" fmla="val 288"/>
                <a:gd name="f324" fmla="val 291"/>
                <a:gd name="f325" fmla="val 292"/>
                <a:gd name="f326" fmla="val 294"/>
                <a:gd name="f327" fmla="val 299"/>
                <a:gd name="f328" fmla="val 301"/>
                <a:gd name="f329" fmla="val 11"/>
                <a:gd name="f330" fmla="val 302"/>
                <a:gd name="f331" fmla="val 304"/>
                <a:gd name="f332" fmla="val 16"/>
                <a:gd name="f333" fmla="val 306"/>
                <a:gd name="f334" fmla="val 307"/>
                <a:gd name="f335" fmla="val 310"/>
                <a:gd name="f336" fmla="val 312"/>
                <a:gd name="f337" fmla="val 313"/>
                <a:gd name="f338" fmla="val 19"/>
                <a:gd name="f339" fmla="val 314"/>
                <a:gd name="f340" fmla="val 315"/>
                <a:gd name="f341" fmla="val 316"/>
                <a:gd name="f342" fmla="val 23"/>
                <a:gd name="f343" fmla="val 317"/>
                <a:gd name="f344" fmla="val 318"/>
                <a:gd name="f345" fmla="val 319"/>
                <a:gd name="f346" fmla="val 321"/>
                <a:gd name="f347" fmla="val 324"/>
                <a:gd name="f348" fmla="val 326"/>
                <a:gd name="f349" fmla="val 327"/>
                <a:gd name="f350" fmla="val 28"/>
                <a:gd name="f351" fmla="val 329"/>
                <a:gd name="f352" fmla="val 330"/>
                <a:gd name="f353" fmla="val 331"/>
                <a:gd name="f354" fmla="val 333"/>
                <a:gd name="f355" fmla="val 334"/>
                <a:gd name="f356" fmla="val 335"/>
                <a:gd name="f357" fmla="val 337"/>
                <a:gd name="f358" fmla="val 32"/>
                <a:gd name="f359" fmla="val 338"/>
                <a:gd name="f360" fmla="val 340"/>
                <a:gd name="f361" fmla="val 341"/>
                <a:gd name="f362" fmla="val 342"/>
                <a:gd name="f363" fmla="val 345"/>
                <a:gd name="f364" fmla="val 346"/>
                <a:gd name="f365" fmla="val 348"/>
                <a:gd name="f366" fmla="val 351"/>
                <a:gd name="f367" fmla="val 352"/>
                <a:gd name="f368" fmla="val 354"/>
                <a:gd name="f369" fmla="val 357"/>
                <a:gd name="f370" fmla="val 359"/>
                <a:gd name="f371" fmla="val 363"/>
                <a:gd name="f372" fmla="val 364"/>
                <a:gd name="f373" fmla="val 365"/>
                <a:gd name="f374" fmla="val 367"/>
                <a:gd name="f375" fmla="val 368"/>
                <a:gd name="f376" fmla="val 370"/>
                <a:gd name="f377" fmla="val 46"/>
                <a:gd name="f378" fmla="val 371"/>
                <a:gd name="f379" fmla="val 372"/>
                <a:gd name="f380" fmla="val 373"/>
                <a:gd name="f381" fmla="val 375"/>
                <a:gd name="f382" fmla="val 376"/>
                <a:gd name="f383" fmla="val 377"/>
                <a:gd name="f384" fmla="val 379"/>
                <a:gd name="f385" fmla="val 380"/>
                <a:gd name="f386" fmla="val 381"/>
                <a:gd name="f387" fmla="val 384"/>
                <a:gd name="f388" fmla="val 385"/>
                <a:gd name="f389" fmla="val 386"/>
                <a:gd name="f390" fmla="val 45"/>
                <a:gd name="f391" fmla="val 388"/>
                <a:gd name="f392" fmla="val 389"/>
                <a:gd name="f393" fmla="val 390"/>
                <a:gd name="f394" fmla="val 392"/>
                <a:gd name="f395" fmla="val 393"/>
                <a:gd name="f396" fmla="val 394"/>
                <a:gd name="f397" fmla="val 395"/>
                <a:gd name="f398" fmla="val 396"/>
                <a:gd name="f399" fmla="val 398"/>
                <a:gd name="f400" fmla="val 401"/>
                <a:gd name="f401" fmla="val 403"/>
                <a:gd name="f402" fmla="val 405"/>
                <a:gd name="f403" fmla="val 409"/>
                <a:gd name="f404" fmla="val 411"/>
                <a:gd name="f405" fmla="val 412"/>
                <a:gd name="f406" fmla="val 414"/>
                <a:gd name="f407" fmla="val 415"/>
                <a:gd name="f408" fmla="val 417"/>
                <a:gd name="f409" fmla="val 419"/>
                <a:gd name="f410" fmla="val 420"/>
                <a:gd name="f411" fmla="val 422"/>
                <a:gd name="f412" fmla="val 423"/>
                <a:gd name="f413" fmla="val 425"/>
                <a:gd name="f414" fmla="val 428"/>
                <a:gd name="f415" fmla="val 429"/>
                <a:gd name="f416" fmla="val 431"/>
                <a:gd name="f417" fmla="val 434"/>
                <a:gd name="f418" fmla="val 436"/>
                <a:gd name="f419" fmla="val 438"/>
                <a:gd name="f420" fmla="val 442"/>
                <a:gd name="f421" fmla="val 445"/>
                <a:gd name="f422" fmla="val 446"/>
                <a:gd name="f423" fmla="val 450"/>
                <a:gd name="f424" fmla="val 452"/>
                <a:gd name="f425" fmla="val 453"/>
                <a:gd name="f426" fmla="val 456"/>
                <a:gd name="f427" fmla="val 457"/>
                <a:gd name="f428" fmla="val 459"/>
                <a:gd name="f429" fmla="val 461"/>
                <a:gd name="f430" fmla="val 463"/>
                <a:gd name="f431" fmla="val 464"/>
                <a:gd name="f432" fmla="val 466"/>
                <a:gd name="f433" fmla="val 467"/>
                <a:gd name="f434" fmla="val 469"/>
                <a:gd name="f435" fmla="val 472"/>
                <a:gd name="f436" fmla="val 473"/>
                <a:gd name="f437" fmla="val 475"/>
                <a:gd name="f438" fmla="val 479"/>
                <a:gd name="f439" fmla="val 481"/>
                <a:gd name="f440" fmla="val 483"/>
                <a:gd name="f441" fmla="val 487"/>
                <a:gd name="f442" fmla="val 489"/>
                <a:gd name="f443" fmla="val 491"/>
                <a:gd name="f444" fmla="val 495"/>
                <a:gd name="f445" fmla="val 497"/>
                <a:gd name="f446" fmla="val 498"/>
                <a:gd name="f447" fmla="val 500"/>
                <a:gd name="f448" fmla="val 501"/>
                <a:gd name="f449" fmla="val 503"/>
                <a:gd name="f450" fmla="val 506"/>
                <a:gd name="f451" fmla="val 508"/>
                <a:gd name="f452" fmla="val 510"/>
                <a:gd name="f453" fmla="val 514"/>
                <a:gd name="f454" fmla="val 516"/>
                <a:gd name="f455" fmla="val 518"/>
                <a:gd name="f456" fmla="val 520"/>
                <a:gd name="f457" fmla="val 522"/>
                <a:gd name="f458" fmla="val 523"/>
                <a:gd name="f459" fmla="val 525"/>
                <a:gd name="f460" fmla="val 526"/>
                <a:gd name="f461" fmla="val 527"/>
                <a:gd name="f462" fmla="val 528"/>
                <a:gd name="f463" fmla="val 531"/>
                <a:gd name="f464" fmla="val 532"/>
                <a:gd name="f465" fmla="val 533"/>
                <a:gd name="f466" fmla="val 535"/>
                <a:gd name="f467" fmla="val 536"/>
                <a:gd name="f468" fmla="val 538"/>
                <a:gd name="f469" fmla="val 540"/>
                <a:gd name="f470" fmla="val 541"/>
                <a:gd name="f471" fmla="val 543"/>
                <a:gd name="f472" fmla="val 547"/>
                <a:gd name="f473" fmla="val 549"/>
                <a:gd name="f474" fmla="val 550"/>
                <a:gd name="f475" fmla="val 552"/>
                <a:gd name="f476" fmla="val 553"/>
                <a:gd name="f477" fmla="val 556"/>
                <a:gd name="f478" fmla="val 560"/>
                <a:gd name="f479" fmla="val 562"/>
                <a:gd name="f480" fmla="val 564"/>
                <a:gd name="f481" fmla="val 566"/>
                <a:gd name="f482" fmla="val 568"/>
                <a:gd name="f483" fmla="val 569"/>
                <a:gd name="f484" fmla="val 571"/>
                <a:gd name="f485" fmla="val 572"/>
                <a:gd name="f486" fmla="val 573"/>
                <a:gd name="f487" fmla="val 574"/>
                <a:gd name="f488" fmla="val 575"/>
                <a:gd name="f489" fmla="val 576"/>
                <a:gd name="f490" fmla="val 579"/>
                <a:gd name="f491" fmla="val 51"/>
                <a:gd name="f492" fmla="val 580"/>
                <a:gd name="f493" fmla="val 582"/>
                <a:gd name="f494" fmla="val 585"/>
                <a:gd name="f495" fmla="val 586"/>
                <a:gd name="f496" fmla="val 55"/>
                <a:gd name="f497" fmla="val 589"/>
                <a:gd name="f498" fmla="val 594"/>
                <a:gd name="f499" fmla="val 597"/>
                <a:gd name="f500" fmla="val 598"/>
                <a:gd name="f501" fmla="val 600"/>
                <a:gd name="f502" fmla="val 601"/>
                <a:gd name="f503" fmla="val 602"/>
                <a:gd name="f504" fmla="val 603"/>
                <a:gd name="f505" fmla="val 608"/>
                <a:gd name="f506" fmla="val 609"/>
                <a:gd name="f507" fmla="val 62"/>
                <a:gd name="f508" fmla="val 610"/>
                <a:gd name="f509" fmla="val 613"/>
                <a:gd name="f510" fmla="val 614"/>
                <a:gd name="f511" fmla="val 618"/>
                <a:gd name="f512" fmla="val 619"/>
                <a:gd name="f513" fmla="val 621"/>
                <a:gd name="f514" fmla="val 622"/>
                <a:gd name="f515" fmla="val 623"/>
                <a:gd name="f516" fmla="val 624"/>
                <a:gd name="f517" fmla="val 626"/>
                <a:gd name="f518" fmla="val 627"/>
                <a:gd name="f519" fmla="val 629"/>
                <a:gd name="f520" fmla="val 632"/>
                <a:gd name="f521" fmla="val 634"/>
                <a:gd name="f522" fmla="val 635"/>
                <a:gd name="f523" fmla="val 638"/>
                <a:gd name="f524" fmla="val 640"/>
                <a:gd name="f525" fmla="val 642"/>
                <a:gd name="f526" fmla="val 646"/>
                <a:gd name="f527" fmla="val 648"/>
                <a:gd name="f528" fmla="val 650"/>
                <a:gd name="f529" fmla="val 652"/>
                <a:gd name="f530" fmla="val 654"/>
                <a:gd name="f531" fmla="val 655"/>
                <a:gd name="f532" fmla="val 657"/>
                <a:gd name="f533" fmla="val 658"/>
                <a:gd name="f534" fmla="val 660"/>
                <a:gd name="f535" fmla="val 663"/>
                <a:gd name="f536" fmla="val 661"/>
                <a:gd name="f537" fmla="val 664"/>
                <a:gd name="f538" fmla="val 665"/>
                <a:gd name="f539" fmla="val 666"/>
                <a:gd name="f540" fmla="val 669"/>
                <a:gd name="f541" fmla="val 670"/>
                <a:gd name="f542" fmla="val 671"/>
                <a:gd name="f543" fmla="val 95"/>
                <a:gd name="f544" fmla="val 673"/>
                <a:gd name="f545" fmla="val 674"/>
                <a:gd name="f546" fmla="val 675"/>
                <a:gd name="f547" fmla="val 676"/>
                <a:gd name="f548" fmla="val 679"/>
                <a:gd name="f549" fmla="val 681"/>
                <a:gd name="f550" fmla="val 682"/>
                <a:gd name="f551" fmla="val 686"/>
                <a:gd name="f552" fmla="val 688"/>
                <a:gd name="f553" fmla="val 689"/>
                <a:gd name="f554" fmla="val 693"/>
                <a:gd name="f555" fmla="val 694"/>
                <a:gd name="f556" fmla="val 696"/>
                <a:gd name="f557" fmla="val 699"/>
                <a:gd name="f558" fmla="val 701"/>
                <a:gd name="f559" fmla="val 702"/>
                <a:gd name="f560" fmla="val 705"/>
                <a:gd name="f561" fmla="val 706"/>
                <a:gd name="f562" fmla="val 707"/>
                <a:gd name="f563" fmla="val 709"/>
                <a:gd name="f564" fmla="val 710"/>
                <a:gd name="f565" fmla="val 711"/>
                <a:gd name="f566" fmla="val 712"/>
                <a:gd name="f567" fmla="val 713"/>
                <a:gd name="f568" fmla="val 714"/>
                <a:gd name="f569" fmla="val 715"/>
                <a:gd name="f570" fmla="val 716"/>
                <a:gd name="f571" fmla="val 718"/>
                <a:gd name="f572" fmla="val 719"/>
                <a:gd name="f573" fmla="val 717"/>
                <a:gd name="f574" fmla="val 99"/>
                <a:gd name="f575" fmla="val 100"/>
                <a:gd name="f576" fmla="val 102"/>
                <a:gd name="f577" fmla="val 720"/>
                <a:gd name="f578" fmla="val 103"/>
                <a:gd name="f579" fmla="val 721"/>
                <a:gd name="f580" fmla="val 105"/>
                <a:gd name="f581" fmla="val 723"/>
                <a:gd name="f582" fmla="val 724"/>
                <a:gd name="f583" fmla="val 106"/>
                <a:gd name="f584" fmla="val 726"/>
                <a:gd name="f585" fmla="val 729"/>
                <a:gd name="f586" fmla="val 730"/>
                <a:gd name="f587" fmla="val 731"/>
                <a:gd name="f588" fmla="val 732"/>
                <a:gd name="f589" fmla="val 733"/>
                <a:gd name="f590" fmla="val 110"/>
                <a:gd name="f591" fmla="val 734"/>
                <a:gd name="f592" fmla="val 111"/>
                <a:gd name="f593" fmla="val 737"/>
                <a:gd name="f594" fmla="val 738"/>
                <a:gd name="f595" fmla="val 739"/>
                <a:gd name="f596" fmla="val 742"/>
                <a:gd name="f597" fmla="val 113"/>
                <a:gd name="f598" fmla="val 114"/>
                <a:gd name="f599" fmla="val 743"/>
                <a:gd name="f600" fmla="val 115"/>
                <a:gd name="f601" fmla="val 117"/>
                <a:gd name="f602" fmla="val 118"/>
                <a:gd name="f603" fmla="val 121"/>
                <a:gd name="f604" fmla="val 122"/>
                <a:gd name="f605" fmla="val 123"/>
                <a:gd name="f606" fmla="val 744"/>
                <a:gd name="f607" fmla="val 125"/>
                <a:gd name="f608" fmla="val 745"/>
                <a:gd name="f609" fmla="val 746"/>
                <a:gd name="f610" fmla="val 127"/>
                <a:gd name="f611" fmla="val 747"/>
                <a:gd name="f612" fmla="val 129"/>
                <a:gd name="f613" fmla="val 750"/>
                <a:gd name="f614" fmla="val 130"/>
                <a:gd name="f615" fmla="val 751"/>
                <a:gd name="f616" fmla="val 752"/>
                <a:gd name="f617" fmla="val 131"/>
                <a:gd name="f618" fmla="val 755"/>
                <a:gd name="f619" fmla="val 132"/>
                <a:gd name="f620" fmla="val 756"/>
                <a:gd name="f621" fmla="val 757"/>
                <a:gd name="f622" fmla="val 759"/>
                <a:gd name="f623" fmla="val 760"/>
                <a:gd name="f624" fmla="val 137"/>
                <a:gd name="f625" fmla="val 761"/>
                <a:gd name="f626" fmla="val 762"/>
                <a:gd name="f627" fmla="val 143"/>
                <a:gd name="f628" fmla="val 758"/>
                <a:gd name="f629" fmla="val 754"/>
                <a:gd name="f630" fmla="val 753"/>
                <a:gd name="f631" fmla="val 145"/>
                <a:gd name="f632" fmla="val 147"/>
                <a:gd name="f633" fmla="val 150"/>
                <a:gd name="f634" fmla="val 152"/>
                <a:gd name="f635" fmla="val 749"/>
                <a:gd name="f636" fmla="val 740"/>
                <a:gd name="f637" fmla="val 736"/>
                <a:gd name="f638" fmla="val 735"/>
                <a:gd name="f639" fmla="val 727"/>
                <a:gd name="f640" fmla="val 725"/>
                <a:gd name="f641" fmla="val 722"/>
                <a:gd name="f642" fmla="val 153"/>
                <a:gd name="f643" fmla="val 160"/>
                <a:gd name="f644" fmla="val 161"/>
                <a:gd name="f645" fmla="val 164"/>
                <a:gd name="f646" fmla="val 708"/>
                <a:gd name="f647" fmla="val 166"/>
                <a:gd name="f648" fmla="val 167"/>
                <a:gd name="f649" fmla="val 170"/>
                <a:gd name="f650" fmla="val 173"/>
                <a:gd name="f651" fmla="val 174"/>
                <a:gd name="f652" fmla="val 178"/>
                <a:gd name="f653" fmla="val 179"/>
                <a:gd name="f654" fmla="val 176"/>
                <a:gd name="f655" fmla="val 172"/>
                <a:gd name="f656" fmla="val 748"/>
                <a:gd name="f657" fmla="val 764"/>
                <a:gd name="f658" fmla="val 765"/>
                <a:gd name="f659" fmla="val 766"/>
                <a:gd name="f660" fmla="val 767"/>
                <a:gd name="f661" fmla="val 769"/>
                <a:gd name="f662" fmla="val 770"/>
                <a:gd name="f663" fmla="val 773"/>
                <a:gd name="f664" fmla="val 774"/>
                <a:gd name="f665" fmla="val 775"/>
                <a:gd name="f666" fmla="val 776"/>
                <a:gd name="f667" fmla="val 777"/>
                <a:gd name="f668" fmla="val 778"/>
                <a:gd name="f669" fmla="val 779"/>
                <a:gd name="f670" fmla="val 781"/>
                <a:gd name="f671" fmla="val 782"/>
                <a:gd name="f672" fmla="val 783"/>
                <a:gd name="f673" fmla="val 784"/>
                <a:gd name="f674" fmla="val 786"/>
                <a:gd name="f675" fmla="val 787"/>
                <a:gd name="f676" fmla="val 788"/>
                <a:gd name="f677" fmla="val 790"/>
                <a:gd name="f678" fmla="val 791"/>
                <a:gd name="f679" fmla="val 792"/>
                <a:gd name="f680" fmla="val 793"/>
                <a:gd name="f681" fmla="val 794"/>
                <a:gd name="f682" fmla="val 795"/>
                <a:gd name="f683" fmla="val 796"/>
                <a:gd name="f684" fmla="val 797"/>
                <a:gd name="f685" fmla="val 798"/>
                <a:gd name="f686" fmla="val 800"/>
                <a:gd name="f687" fmla="val 803"/>
                <a:gd name="f688" fmla="val 805"/>
                <a:gd name="f689" fmla="val 807"/>
                <a:gd name="f690" fmla="val 810"/>
                <a:gd name="f691" fmla="val 812"/>
                <a:gd name="f692" fmla="val 813"/>
                <a:gd name="f693" fmla="val 815"/>
                <a:gd name="f694" fmla="val 817"/>
                <a:gd name="f695" fmla="val 818"/>
                <a:gd name="f696" fmla="val 820"/>
                <a:gd name="f697" fmla="val 821"/>
                <a:gd name="f698" fmla="val 822"/>
                <a:gd name="f699" fmla="val 824"/>
                <a:gd name="f700" fmla="val 826"/>
                <a:gd name="f701" fmla="val 828"/>
                <a:gd name="f702" fmla="val 829"/>
                <a:gd name="f703" fmla="val 827"/>
                <a:gd name="f704" fmla="val 825"/>
                <a:gd name="f705" fmla="val 823"/>
                <a:gd name="f706" fmla="val 819"/>
                <a:gd name="f707" fmla="val 816"/>
                <a:gd name="f708" fmla="val 814"/>
                <a:gd name="f709" fmla="val 811"/>
                <a:gd name="f710" fmla="val 809"/>
                <a:gd name="f711" fmla="val 808"/>
                <a:gd name="f712" fmla="val 806"/>
                <a:gd name="f713" fmla="val 804"/>
                <a:gd name="f714" fmla="val 802"/>
                <a:gd name="f715" fmla="val 801"/>
                <a:gd name="f716" fmla="val 799"/>
                <a:gd name="f717" fmla="val 789"/>
                <a:gd name="f718" fmla="val 785"/>
                <a:gd name="f719" fmla="val 780"/>
                <a:gd name="f720" fmla="val 772"/>
                <a:gd name="f721" fmla="val 768"/>
                <a:gd name="f722" fmla="val 771"/>
                <a:gd name="f723" fmla="val 134"/>
                <a:gd name="f724" fmla="val 832"/>
                <a:gd name="f725" fmla="val 836"/>
                <a:gd name="f726" fmla="val 837"/>
                <a:gd name="f727" fmla="val 838"/>
                <a:gd name="f728" fmla="val 839"/>
                <a:gd name="f729" fmla="val 840"/>
                <a:gd name="f730" fmla="val 841"/>
                <a:gd name="f731" fmla="val 844"/>
                <a:gd name="f732" fmla="val 846"/>
                <a:gd name="f733" fmla="val 847"/>
                <a:gd name="f734" fmla="val 849"/>
                <a:gd name="f735" fmla="val 850"/>
                <a:gd name="f736" fmla="val 852"/>
                <a:gd name="f737" fmla="val 854"/>
                <a:gd name="f738" fmla="val 855"/>
                <a:gd name="f739" fmla="val 857"/>
                <a:gd name="f740" fmla="val 859"/>
                <a:gd name="f741" fmla="val 861"/>
                <a:gd name="f742" fmla="val 863"/>
                <a:gd name="f743" fmla="val 866"/>
                <a:gd name="f744" fmla="val 868"/>
                <a:gd name="f745" fmla="val 870"/>
                <a:gd name="f746" fmla="val 873"/>
                <a:gd name="f747" fmla="val 874"/>
                <a:gd name="f748" fmla="val 875"/>
                <a:gd name="f749" fmla="val 876"/>
                <a:gd name="f750" fmla="val 877"/>
                <a:gd name="f751" fmla="val 878"/>
                <a:gd name="f752" fmla="val 880"/>
                <a:gd name="f753" fmla="val 881"/>
                <a:gd name="f754" fmla="val 882"/>
                <a:gd name="f755" fmla="val 883"/>
                <a:gd name="f756" fmla="val 884"/>
                <a:gd name="f757" fmla="val 887"/>
                <a:gd name="f758" fmla="val 888"/>
                <a:gd name="f759" fmla="val 889"/>
                <a:gd name="f760" fmla="val 890"/>
                <a:gd name="f761" fmla="val 891"/>
                <a:gd name="f762" fmla="val 892"/>
                <a:gd name="f763" fmla="val 893"/>
                <a:gd name="f764" fmla="val 895"/>
                <a:gd name="f765" fmla="val 896"/>
                <a:gd name="f766" fmla="val 899"/>
                <a:gd name="f767" fmla="val 905"/>
                <a:gd name="f768" fmla="val 907"/>
                <a:gd name="f769" fmla="val 910"/>
                <a:gd name="f770" fmla="val 915"/>
                <a:gd name="f771" fmla="val 917"/>
                <a:gd name="f772" fmla="val 919"/>
                <a:gd name="f773" fmla="val 923"/>
                <a:gd name="f774" fmla="val 924"/>
                <a:gd name="f775" fmla="val 925"/>
                <a:gd name="f776" fmla="val 927"/>
                <a:gd name="f777" fmla="val 926"/>
                <a:gd name="f778" fmla="val 928"/>
                <a:gd name="f779" fmla="val 183"/>
                <a:gd name="f780" fmla="val 184"/>
                <a:gd name="f781" fmla="val 185"/>
                <a:gd name="f782" fmla="val 186"/>
                <a:gd name="f783" fmla="val 187"/>
                <a:gd name="f784" fmla="val 929"/>
                <a:gd name="f785" fmla="val 931"/>
                <a:gd name="f786" fmla="val 934"/>
                <a:gd name="f787" fmla="val 189"/>
                <a:gd name="f788" fmla="val 936"/>
                <a:gd name="f789" fmla="val 937"/>
                <a:gd name="f790" fmla="val 190"/>
                <a:gd name="f791" fmla="val 940"/>
                <a:gd name="f792" fmla="val 941"/>
                <a:gd name="f793" fmla="val 943"/>
                <a:gd name="f794" fmla="val 192"/>
                <a:gd name="f795" fmla="val 947"/>
                <a:gd name="f796" fmla="val 949"/>
                <a:gd name="f797" fmla="val 193"/>
                <a:gd name="f798" fmla="val 951"/>
                <a:gd name="f799" fmla="val 954"/>
                <a:gd name="f800" fmla="val 956"/>
                <a:gd name="f801" fmla="val 957"/>
                <a:gd name="f802" fmla="val 960"/>
                <a:gd name="f803" fmla="val 961"/>
                <a:gd name="f804" fmla="val 963"/>
                <a:gd name="f805" fmla="val 965"/>
                <a:gd name="f806" fmla="val 967"/>
                <a:gd name="f807" fmla="val 970"/>
                <a:gd name="f808" fmla="val 972"/>
                <a:gd name="f809" fmla="val 973"/>
                <a:gd name="f810" fmla="val 976"/>
                <a:gd name="f811" fmla="val 978"/>
                <a:gd name="f812" fmla="val 979"/>
                <a:gd name="f813" fmla="val 982"/>
                <a:gd name="f814" fmla="val 983"/>
                <a:gd name="f815" fmla="val 182"/>
                <a:gd name="f816" fmla="val 984"/>
                <a:gd name="f817" fmla="val 985"/>
                <a:gd name="f818" fmla="val 986"/>
                <a:gd name="f819" fmla="val 987"/>
                <a:gd name="f820" fmla="val 989"/>
                <a:gd name="f821" fmla="val 990"/>
                <a:gd name="f822" fmla="val 988"/>
                <a:gd name="f823" fmla="val 991"/>
                <a:gd name="f824" fmla="val 993"/>
                <a:gd name="f825" fmla="val 994"/>
                <a:gd name="f826" fmla="val 995"/>
                <a:gd name="f827" fmla="val 996"/>
                <a:gd name="f828" fmla="val 998"/>
                <a:gd name="f829" fmla="val 999"/>
                <a:gd name="f830" fmla="val 1001"/>
                <a:gd name="f831" fmla="val 1002"/>
                <a:gd name="f832" fmla="val 1004"/>
                <a:gd name="f833" fmla="val 1005"/>
                <a:gd name="f834" fmla="val 1006"/>
                <a:gd name="f835" fmla="val 1009"/>
                <a:gd name="f836" fmla="val 1011"/>
                <a:gd name="f837" fmla="val 1012"/>
                <a:gd name="f838" fmla="val 1015"/>
                <a:gd name="f839" fmla="val 1016"/>
                <a:gd name="f840" fmla="val 1018"/>
                <a:gd name="f841" fmla="val 1023"/>
                <a:gd name="f842" fmla="val 1025"/>
                <a:gd name="f843" fmla="val 1027"/>
                <a:gd name="f844" fmla="val 1030"/>
                <a:gd name="f845" fmla="val 1032"/>
                <a:gd name="f846" fmla="val 1034"/>
                <a:gd name="f847" fmla="val 1037"/>
                <a:gd name="f848" fmla="val 1039"/>
                <a:gd name="f849" fmla="val 1041"/>
                <a:gd name="f850" fmla="val 1043"/>
                <a:gd name="f851" fmla="val 1045"/>
                <a:gd name="f852" fmla="val 1046"/>
                <a:gd name="f853" fmla="val 1047"/>
                <a:gd name="f854" fmla="val 1049"/>
                <a:gd name="f855" fmla="val 1051"/>
                <a:gd name="f856" fmla="val 1052"/>
                <a:gd name="f857" fmla="val 1054"/>
                <a:gd name="f858" fmla="val 1055"/>
                <a:gd name="f859" fmla="val 1056"/>
                <a:gd name="f860" fmla="val 1057"/>
                <a:gd name="f861" fmla="val 1058"/>
                <a:gd name="f862" fmla="val 1059"/>
                <a:gd name="f863" fmla="val 1063"/>
                <a:gd name="f864" fmla="val 1065"/>
                <a:gd name="f865" fmla="val 1071"/>
                <a:gd name="f866" fmla="val 1073"/>
                <a:gd name="f867" fmla="val 1074"/>
                <a:gd name="f868" fmla="val 1078"/>
                <a:gd name="f869" fmla="val 1079"/>
                <a:gd name="f870" fmla="val 1081"/>
                <a:gd name="f871" fmla="val 1084"/>
                <a:gd name="f872" fmla="val 1085"/>
                <a:gd name="f873" fmla="val 1086"/>
                <a:gd name="f874" fmla="val 1088"/>
                <a:gd name="f875" fmla="val 1089"/>
                <a:gd name="f876" fmla="val 1091"/>
                <a:gd name="f877" fmla="val 1094"/>
                <a:gd name="f878" fmla="val 1095"/>
                <a:gd name="f879" fmla="val 1096"/>
                <a:gd name="f880" fmla="val 1098"/>
                <a:gd name="f881" fmla="val 1099"/>
                <a:gd name="f882" fmla="val 1100"/>
                <a:gd name="f883" fmla="val 194"/>
                <a:gd name="f884" fmla="val 1101"/>
                <a:gd name="f885" fmla="val 196"/>
                <a:gd name="f886" fmla="val 1102"/>
                <a:gd name="f887" fmla="val 199"/>
                <a:gd name="f888" fmla="val 1104"/>
                <a:gd name="f889" fmla="val 200"/>
                <a:gd name="f890" fmla="val 1106"/>
                <a:gd name="f891" fmla="val 201"/>
                <a:gd name="f892" fmla="val 1107"/>
                <a:gd name="f893" fmla="val 202"/>
                <a:gd name="f894" fmla="val 1110"/>
                <a:gd name="f895" fmla="val 1111"/>
                <a:gd name="f896" fmla="val 1113"/>
                <a:gd name="f897" fmla="val 1127"/>
                <a:gd name="f898" fmla="val 1128"/>
                <a:gd name="f899" fmla="val 205"/>
                <a:gd name="f900" fmla="val 206"/>
                <a:gd name="f901" fmla="val 208"/>
                <a:gd name="f902" fmla="val 210"/>
                <a:gd name="f903" fmla="val 211"/>
                <a:gd name="f904" fmla="val 213"/>
                <a:gd name="f905" fmla="val 214"/>
                <a:gd name="f906" fmla="val 1146"/>
                <a:gd name="f907" fmla="val 215"/>
                <a:gd name="f908" fmla="val 1150"/>
                <a:gd name="f909" fmla="val 216"/>
                <a:gd name="f910" fmla="val 1154"/>
                <a:gd name="f911" fmla="val 217"/>
                <a:gd name="f912" fmla="val 1163"/>
                <a:gd name="f913" fmla="val 1164"/>
                <a:gd name="f914" fmla="val 218"/>
                <a:gd name="f915" fmla="val 1169"/>
                <a:gd name="f916" fmla="val 1170"/>
                <a:gd name="f917" fmla="val 221"/>
                <a:gd name="f918" fmla="val 1172"/>
                <a:gd name="f919" fmla="val 222"/>
                <a:gd name="f920" fmla="val 224"/>
                <a:gd name="f921" fmla="val 1173"/>
                <a:gd name="f922" fmla="val 1174"/>
                <a:gd name="f923" fmla="val 226"/>
                <a:gd name="f924" fmla="val 228"/>
                <a:gd name="f925" fmla="val 1176"/>
                <a:gd name="f926" fmla="val 230"/>
                <a:gd name="f927" fmla="val 1177"/>
                <a:gd name="f928" fmla="val 232"/>
                <a:gd name="f929" fmla="val 1178"/>
                <a:gd name="f930" fmla="val 233"/>
                <a:gd name="f931" fmla="val 1179"/>
                <a:gd name="f932" fmla="val 1180"/>
                <a:gd name="f933" fmla="val 1181"/>
                <a:gd name="f934" fmla="val 1183"/>
                <a:gd name="f935" fmla="val 1185"/>
                <a:gd name="f936" fmla="val 235"/>
                <a:gd name="f937" fmla="val 1187"/>
                <a:gd name="f938" fmla="val 1188"/>
                <a:gd name="f939" fmla="val 1189"/>
                <a:gd name="f940" fmla="val 1192"/>
                <a:gd name="f941" fmla="val 238"/>
                <a:gd name="f942" fmla="val 1193"/>
                <a:gd name="f943" fmla="val 1194"/>
                <a:gd name="f944" fmla="val 1196"/>
                <a:gd name="f945" fmla="val 1197"/>
                <a:gd name="f946" fmla="val 1198"/>
                <a:gd name="f947" fmla="val 240"/>
                <a:gd name="f948" fmla="val 1199"/>
                <a:gd name="f949" fmla="val 1200"/>
                <a:gd name="f950" fmla="val 1202"/>
                <a:gd name="f951" fmla="val 1203"/>
                <a:gd name="f952" fmla="val 243"/>
                <a:gd name="f953" fmla="val 1204"/>
                <a:gd name="f954" fmla="val 1206"/>
                <a:gd name="f955" fmla="val 246"/>
                <a:gd name="f956" fmla="val 1207"/>
                <a:gd name="f957" fmla="val 1208"/>
                <a:gd name="f958" fmla="val 1211"/>
                <a:gd name="f959" fmla="val 1212"/>
                <a:gd name="f960" fmla="val 1213"/>
                <a:gd name="f961" fmla="val 249"/>
                <a:gd name="f962" fmla="val 1214"/>
                <a:gd name="f963" fmla="val 1215"/>
                <a:gd name="f964" fmla="val 1216"/>
                <a:gd name="f965" fmla="val 1218"/>
                <a:gd name="f966" fmla="val 1219"/>
                <a:gd name="f967" fmla="val 260"/>
                <a:gd name="f968" fmla="val 261"/>
                <a:gd name="f969" fmla="val 1220"/>
                <a:gd name="f970" fmla="val 1221"/>
                <a:gd name="f971" fmla="val 1223"/>
                <a:gd name="f972" fmla="val 265"/>
                <a:gd name="f973" fmla="val 1225"/>
                <a:gd name="f974" fmla="val 1226"/>
                <a:gd name="f975" fmla="val 1228"/>
                <a:gd name="f976" fmla="val 1232"/>
                <a:gd name="f977" fmla="val 1233"/>
                <a:gd name="f978" fmla="val 1234"/>
                <a:gd name="f979" fmla="val 1236"/>
                <a:gd name="f980" fmla="val 1237"/>
                <a:gd name="f981" fmla="val 1238"/>
                <a:gd name="f982" fmla="val 1240"/>
                <a:gd name="f983" fmla="val 1241"/>
                <a:gd name="f984" fmla="val 1243"/>
                <a:gd name="f985" fmla="val 1245"/>
                <a:gd name="f986" fmla="val 1246"/>
                <a:gd name="f987" fmla="val 1247"/>
                <a:gd name="f988" fmla="val 1248"/>
                <a:gd name="f989" fmla="val 1250"/>
                <a:gd name="f990" fmla="val 1251"/>
                <a:gd name="f991" fmla="val 1252"/>
                <a:gd name="f992" fmla="val 1255"/>
                <a:gd name="f993" fmla="val 1257"/>
                <a:gd name="f994" fmla="val 1258"/>
                <a:gd name="f995" fmla="val 1259"/>
                <a:gd name="f996" fmla="val 1260"/>
                <a:gd name="f997" fmla="val 1261"/>
                <a:gd name="f998" fmla="val 1263"/>
                <a:gd name="f999" fmla="val 1264"/>
                <a:gd name="f1000" fmla="val 1265"/>
                <a:gd name="f1001" fmla="val 1266"/>
                <a:gd name="f1002" fmla="val 266"/>
                <a:gd name="f1003" fmla="val 1267"/>
                <a:gd name="f1004" fmla="val 1268"/>
                <a:gd name="f1005" fmla="val 268"/>
                <a:gd name="f1006" fmla="val 1270"/>
                <a:gd name="f1007" fmla="val 1271"/>
                <a:gd name="f1008" fmla="val 1272"/>
                <a:gd name="f1009" fmla="val 1273"/>
                <a:gd name="f1010" fmla="val 1274"/>
                <a:gd name="f1011" fmla="val 1269"/>
                <a:gd name="f1012" fmla="val 277"/>
                <a:gd name="f1013" fmla="val 278"/>
                <a:gd name="f1014" fmla="val 1275"/>
                <a:gd name="f1015" fmla="val 1276"/>
                <a:gd name="f1016" fmla="val 284"/>
                <a:gd name="f1017" fmla="val 1277"/>
                <a:gd name="f1018" fmla="val 1279"/>
                <a:gd name="f1019" fmla="val 1280"/>
                <a:gd name="f1020" fmla="val 1281"/>
                <a:gd name="f1021" fmla="val 1283"/>
                <a:gd name="f1022" fmla="val 1285"/>
                <a:gd name="f1023" fmla="val 1286"/>
                <a:gd name="f1024" fmla="val 1289"/>
                <a:gd name="f1025" fmla="val 1290"/>
                <a:gd name="f1026" fmla="val 1292"/>
                <a:gd name="f1027" fmla="val 1295"/>
                <a:gd name="f1028" fmla="val 1297"/>
                <a:gd name="f1029" fmla="val 1298"/>
                <a:gd name="f1030" fmla="val 1300"/>
                <a:gd name="f1031" fmla="val 1301"/>
                <a:gd name="f1032" fmla="val 1303"/>
                <a:gd name="f1033" fmla="val 1306"/>
                <a:gd name="f1034" fmla="val 1307"/>
                <a:gd name="f1035" fmla="val 1309"/>
                <a:gd name="f1036" fmla="val 1311"/>
                <a:gd name="f1037" fmla="val 1313"/>
                <a:gd name="f1038" fmla="val 1314"/>
                <a:gd name="f1039" fmla="val 1316"/>
                <a:gd name="f1040" fmla="val 1317"/>
                <a:gd name="f1041" fmla="val 1318"/>
                <a:gd name="f1042" fmla="val 1319"/>
                <a:gd name="f1043" fmla="val 1320"/>
                <a:gd name="f1044" fmla="val 1321"/>
                <a:gd name="f1045" fmla="val 1322"/>
                <a:gd name="f1046" fmla="val 1323"/>
                <a:gd name="f1047" fmla="val 1325"/>
                <a:gd name="f1048" fmla="val 1326"/>
                <a:gd name="f1049" fmla="val 1328"/>
                <a:gd name="f1050" fmla="val 1329"/>
                <a:gd name="f1051" fmla="val 1331"/>
                <a:gd name="f1052" fmla="val 1332"/>
                <a:gd name="f1053" fmla="val 1333"/>
                <a:gd name="f1054" fmla="val 1335"/>
                <a:gd name="f1055" fmla="val 1336"/>
                <a:gd name="f1056" fmla="val 1337"/>
                <a:gd name="f1057" fmla="val 1339"/>
                <a:gd name="f1058" fmla="val 1340"/>
                <a:gd name="f1059" fmla="val 1342"/>
                <a:gd name="f1060" fmla="val 1343"/>
                <a:gd name="f1061" fmla="val 1344"/>
                <a:gd name="f1062" fmla="val 1346"/>
                <a:gd name="f1063" fmla="val 1347"/>
                <a:gd name="f1064" fmla="val 1348"/>
                <a:gd name="f1065" fmla="val 1349"/>
                <a:gd name="f1066" fmla="val 1350"/>
                <a:gd name="f1067" fmla="val 1351"/>
                <a:gd name="f1068" fmla="val 1353"/>
                <a:gd name="f1069" fmla="val 1354"/>
                <a:gd name="f1070" fmla="val 1355"/>
                <a:gd name="f1071" fmla="val 1358"/>
                <a:gd name="f1072" fmla="val 1359"/>
                <a:gd name="f1073" fmla="val 1361"/>
                <a:gd name="f1074" fmla="val 1364"/>
                <a:gd name="f1075" fmla="val 1366"/>
                <a:gd name="f1076" fmla="val 1367"/>
                <a:gd name="f1077" fmla="val 1368"/>
                <a:gd name="f1078" fmla="val 1369"/>
                <a:gd name="f1079" fmla="val 1371"/>
                <a:gd name="f1080" fmla="val 1372"/>
                <a:gd name="f1081" fmla="val 1373"/>
                <a:gd name="f1082" fmla="val 1374"/>
                <a:gd name="f1083" fmla="val 1375"/>
                <a:gd name="f1084" fmla="val 1376"/>
                <a:gd name="f1085" fmla="val 1378"/>
                <a:gd name="f1086" fmla="val 1379"/>
                <a:gd name="f1087" fmla="val 1381"/>
                <a:gd name="f1088" fmla="val 1382"/>
                <a:gd name="f1089" fmla="val 1383"/>
                <a:gd name="f1090" fmla="val 1384"/>
                <a:gd name="f1091" fmla="val 1385"/>
                <a:gd name="f1092" fmla="val 1386"/>
                <a:gd name="f1093" fmla="val 1387"/>
                <a:gd name="f1094" fmla="val 1390"/>
                <a:gd name="f1095" fmla="val 1391"/>
                <a:gd name="f1096" fmla="val 1392"/>
                <a:gd name="f1097" fmla="val 1394"/>
                <a:gd name="f1098" fmla="val 1395"/>
                <a:gd name="f1099" fmla="val 1396"/>
                <a:gd name="f1100" fmla="val 1398"/>
                <a:gd name="f1101" fmla="val 1399"/>
                <a:gd name="f1102" fmla="val 1400"/>
                <a:gd name="f1103" fmla="val 1402"/>
                <a:gd name="f1104" fmla="val 1403"/>
                <a:gd name="f1105" fmla="val 1404"/>
                <a:gd name="f1106" fmla="val 1405"/>
                <a:gd name="f1107" fmla="val 296"/>
                <a:gd name="f1108" fmla="val 298"/>
                <a:gd name="f1109" fmla="val 1406"/>
                <a:gd name="f1110" fmla="val 303"/>
                <a:gd name="f1111" fmla="val 305"/>
                <a:gd name="f1112" fmla="val 309"/>
                <a:gd name="f1113" fmla="val 311"/>
                <a:gd name="f1114" fmla="val 1408"/>
                <a:gd name="f1115" fmla="val 323"/>
                <a:gd name="f1116" fmla="val 1409"/>
                <a:gd name="f1117" fmla="val 328"/>
                <a:gd name="f1118" fmla="val 332"/>
                <a:gd name="f1119" fmla="val 1410"/>
                <a:gd name="f1120" fmla="val 1411"/>
                <a:gd name="f1121" fmla="val 336"/>
                <a:gd name="f1122" fmla="val 1413"/>
                <a:gd name="f1123" fmla="val 1414"/>
                <a:gd name="f1124" fmla="val 339"/>
                <a:gd name="f1125" fmla="val 344"/>
                <a:gd name="f1126" fmla="val 347"/>
                <a:gd name="f1127" fmla="val 349"/>
                <a:gd name="f1128" fmla="val 1415"/>
                <a:gd name="f1129" fmla="val 1417"/>
                <a:gd name="f1130" fmla="val 353"/>
                <a:gd name="f1131" fmla="val 1418"/>
                <a:gd name="f1132" fmla="val 1419"/>
                <a:gd name="f1133" fmla="val 355"/>
                <a:gd name="f1134" fmla="val 1421"/>
                <a:gd name="f1135" fmla="val 356"/>
                <a:gd name="f1136" fmla="val 1422"/>
                <a:gd name="f1137" fmla="val 358"/>
                <a:gd name="f1138" fmla="val 1423"/>
                <a:gd name="f1139" fmla="val 361"/>
                <a:gd name="f1140" fmla="val 1426"/>
                <a:gd name="f1141" fmla="val 362"/>
                <a:gd name="f1142" fmla="val 1427"/>
                <a:gd name="f1143" fmla="val 1428"/>
                <a:gd name="f1144" fmla="val 1429"/>
                <a:gd name="f1145" fmla="val 366"/>
                <a:gd name="f1146" fmla="val 1430"/>
                <a:gd name="f1147" fmla="val 1431"/>
                <a:gd name="f1148" fmla="val 383"/>
                <a:gd name="f1149" fmla="val 1432"/>
                <a:gd name="f1150" fmla="val 1433"/>
                <a:gd name="f1151" fmla="val 1434"/>
                <a:gd name="f1152" fmla="val 1435"/>
                <a:gd name="f1153" fmla="val 1436"/>
                <a:gd name="f1154" fmla="val 391"/>
                <a:gd name="f1155" fmla="val 397"/>
                <a:gd name="f1156" fmla="val 408"/>
                <a:gd name="f1157" fmla="val 410"/>
                <a:gd name="f1158" fmla="val 1437"/>
                <a:gd name="f1159" fmla="val 1441"/>
                <a:gd name="f1160" fmla="val 416"/>
                <a:gd name="f1161" fmla="val 1443"/>
                <a:gd name="f1162" fmla="val 418"/>
                <a:gd name="f1163" fmla="val 1444"/>
                <a:gd name="f1164" fmla="val 1445"/>
                <a:gd name="f1165" fmla="val 1446"/>
                <a:gd name="f1166" fmla="val 1447"/>
                <a:gd name="f1167" fmla="val 426"/>
                <a:gd name="f1168" fmla="val 1449"/>
                <a:gd name="f1169" fmla="val 427"/>
                <a:gd name="f1170" fmla="val 1450"/>
                <a:gd name="f1171" fmla="val 1451"/>
                <a:gd name="f1172" fmla="val 1453"/>
                <a:gd name="f1173" fmla="val 1455"/>
                <a:gd name="f1174" fmla="val 430"/>
                <a:gd name="f1175" fmla="val 1456"/>
                <a:gd name="f1176" fmla="val 435"/>
                <a:gd name="f1177" fmla="val 1460"/>
                <a:gd name="f1178" fmla="val 1462"/>
                <a:gd name="f1179" fmla="val 437"/>
                <a:gd name="f1180" fmla="val 1466"/>
                <a:gd name="f1181" fmla="val 439"/>
                <a:gd name="f1182" fmla="val 440"/>
                <a:gd name="f1183" fmla="val 441"/>
                <a:gd name="f1184" fmla="val 444"/>
                <a:gd name="f1185" fmla="val 1475"/>
                <a:gd name="f1186" fmla="val 1478"/>
                <a:gd name="f1187" fmla="val 1484"/>
                <a:gd name="f1188" fmla="val 447"/>
                <a:gd name="f1189" fmla="val 448"/>
                <a:gd name="f1190" fmla="val 1492"/>
                <a:gd name="f1191" fmla="val 449"/>
                <a:gd name="f1192" fmla="val 451"/>
                <a:gd name="f1193" fmla="val 454"/>
                <a:gd name="f1194" fmla="val 1496"/>
                <a:gd name="f1195" fmla="val 455"/>
                <a:gd name="f1196" fmla="val 1497"/>
                <a:gd name="f1197" fmla="val 458"/>
                <a:gd name="f1198" fmla="val 1501"/>
                <a:gd name="f1199" fmla="val 1503"/>
                <a:gd name="f1200" fmla="val 460"/>
                <a:gd name="f1201" fmla="val 462"/>
                <a:gd name="f1202" fmla="val 465"/>
                <a:gd name="f1203" fmla="val 470"/>
                <a:gd name="f1204" fmla="val 1507"/>
                <a:gd name="f1205" fmla="val 476"/>
                <a:gd name="f1206" fmla="val 478"/>
                <a:gd name="f1207" fmla="val 1516"/>
                <a:gd name="f1208" fmla="val 482"/>
                <a:gd name="f1209" fmla="val 1517"/>
                <a:gd name="f1210" fmla="val 486"/>
                <a:gd name="f1211" fmla="val 1519"/>
                <a:gd name="f1212" fmla="val 488"/>
                <a:gd name="f1213" fmla="val 490"/>
                <a:gd name="f1214" fmla="val 493"/>
                <a:gd name="f1215" fmla="val 1521"/>
                <a:gd name="f1216" fmla="val 494"/>
                <a:gd name="f1217" fmla="val 1523"/>
                <a:gd name="f1218" fmla="val 1524"/>
                <a:gd name="f1219" fmla="val 499"/>
                <a:gd name="f1220" fmla="val 1528"/>
                <a:gd name="f1221" fmla="val 1530"/>
                <a:gd name="f1222" fmla="val 502"/>
                <a:gd name="f1223" fmla="val 504"/>
                <a:gd name="f1224" fmla="val 505"/>
                <a:gd name="f1225" fmla="val 507"/>
                <a:gd name="f1226" fmla="val 1526"/>
                <a:gd name="f1227" fmla="val 511"/>
                <a:gd name="f1228" fmla="val 512"/>
                <a:gd name="f1229" fmla="val 519"/>
                <a:gd name="f1230" fmla="val 524"/>
                <a:gd name="f1231" fmla="val 530"/>
                <a:gd name="f1232" fmla="val 537"/>
                <a:gd name="f1233" fmla="val 539"/>
                <a:gd name="f1234" fmla="val 542"/>
                <a:gd name="f1235" fmla="val 544"/>
                <a:gd name="f1236" fmla="val 1538"/>
                <a:gd name="f1237" fmla="val 548"/>
                <a:gd name="f1238" fmla="val 1542"/>
                <a:gd name="f1239" fmla="val 551"/>
                <a:gd name="f1240" fmla="val 1548"/>
                <a:gd name="f1241" fmla="val 554"/>
                <a:gd name="f1242" fmla="val 1570"/>
                <a:gd name="f1243" fmla="val 1575"/>
                <a:gd name="f1244" fmla="val 546"/>
                <a:gd name="f1245" fmla="val 1585"/>
                <a:gd name="f1246" fmla="val 1588"/>
                <a:gd name="f1247" fmla="val 557"/>
                <a:gd name="f1248" fmla="val 1589"/>
                <a:gd name="f1249" fmla="val 558"/>
                <a:gd name="f1250" fmla="val 1590"/>
                <a:gd name="f1251" fmla="val 1593"/>
                <a:gd name="f1252" fmla="val 561"/>
                <a:gd name="f1253" fmla="val 1594"/>
                <a:gd name="f1254" fmla="val 1595"/>
                <a:gd name="f1255" fmla="val 567"/>
                <a:gd name="f1256" fmla="val 578"/>
                <a:gd name="f1257" fmla="val 1592"/>
                <a:gd name="f1258" fmla="val 1591"/>
                <a:gd name="f1259" fmla="val 581"/>
                <a:gd name="f1260" fmla="val 583"/>
                <a:gd name="f1261" fmla="val 587"/>
                <a:gd name="f1262" fmla="val 588"/>
                <a:gd name="f1263" fmla="val 590"/>
                <a:gd name="f1264" fmla="val 595"/>
                <a:gd name="f1265" fmla="val 1596"/>
                <a:gd name="f1266" fmla="val 596"/>
                <a:gd name="f1267" fmla="val 1599"/>
                <a:gd name="f1268" fmla="val 1601"/>
                <a:gd name="f1269" fmla="val 1602"/>
                <a:gd name="f1270" fmla="val 1606"/>
                <a:gd name="f1271" fmla="val 1608"/>
                <a:gd name="f1272" fmla="val 1609"/>
                <a:gd name="f1273" fmla="val 1613"/>
                <a:gd name="f1274" fmla="val 1614"/>
                <a:gd name="f1275" fmla="val 606"/>
                <a:gd name="f1276" fmla="val 1616"/>
                <a:gd name="f1277" fmla="val 1618"/>
                <a:gd name="f1278" fmla="val 1620"/>
                <a:gd name="f1279" fmla="val 1621"/>
                <a:gd name="f1280" fmla="val 1622"/>
                <a:gd name="f1281" fmla="val 1623"/>
                <a:gd name="f1282" fmla="val 615"/>
                <a:gd name="f1283" fmla="val 1624"/>
                <a:gd name="f1284" fmla="val 620"/>
                <a:gd name="f1285" fmla="val 1625"/>
                <a:gd name="f1286" fmla="val 1626"/>
                <a:gd name="f1287" fmla="val 1630"/>
                <a:gd name="f1288" fmla="val 1632"/>
                <a:gd name="f1289" fmla="val 1633"/>
                <a:gd name="f1290" fmla="val 1635"/>
                <a:gd name="f1291" fmla="val 628"/>
                <a:gd name="f1292" fmla="val 1636"/>
                <a:gd name="f1293" fmla="val 630"/>
                <a:gd name="f1294" fmla="val 1637"/>
                <a:gd name="f1295" fmla="val 631"/>
                <a:gd name="f1296" fmla="val 1638"/>
                <a:gd name="f1297" fmla="val 633"/>
                <a:gd name="f1298" fmla="val 1640"/>
                <a:gd name="f1299" fmla="val 1641"/>
                <a:gd name="f1300" fmla="val 1642"/>
                <a:gd name="f1301" fmla="val 1645"/>
                <a:gd name="f1302" fmla="val 636"/>
                <a:gd name="f1303" fmla="val 1646"/>
                <a:gd name="f1304" fmla="val 1647"/>
                <a:gd name="f1305" fmla="val 1650"/>
                <a:gd name="f1306" fmla="val 1652"/>
                <a:gd name="f1307" fmla="val 1653"/>
                <a:gd name="f1308" fmla="val 641"/>
                <a:gd name="f1309" fmla="val 1654"/>
                <a:gd name="f1310" fmla="val 643"/>
                <a:gd name="f1311" fmla="val 644"/>
                <a:gd name="f1312" fmla="val 1655"/>
                <a:gd name="f1313" fmla="val 645"/>
                <a:gd name="f1314" fmla="val 647"/>
                <a:gd name="f1315" fmla="val 1656"/>
                <a:gd name="f1316" fmla="val 1657"/>
                <a:gd name="f1317" fmla="val 649"/>
                <a:gd name="f1318" fmla="val 1658"/>
                <a:gd name="f1319" fmla="val 1661"/>
                <a:gd name="f1320" fmla="val 651"/>
                <a:gd name="f1321" fmla="val 1663"/>
                <a:gd name="f1322" fmla="val 1664"/>
                <a:gd name="f1323" fmla="val 1667"/>
                <a:gd name="f1324" fmla="val 653"/>
                <a:gd name="f1325" fmla="val 1668"/>
                <a:gd name="f1326" fmla="val 1669"/>
                <a:gd name="f1327" fmla="val 656"/>
                <a:gd name="f1328" fmla="val 1671"/>
                <a:gd name="f1329" fmla="val 1672"/>
                <a:gd name="f1330" fmla="val 1674"/>
                <a:gd name="f1331" fmla="val 1675"/>
                <a:gd name="f1332" fmla="val 662"/>
                <a:gd name="f1333" fmla="val 1676"/>
                <a:gd name="f1334" fmla="val 1680"/>
                <a:gd name="f1335" fmla="val 1682"/>
                <a:gd name="f1336" fmla="val 667"/>
                <a:gd name="f1337" fmla="val 1685"/>
                <a:gd name="f1338" fmla="val 668"/>
                <a:gd name="f1339" fmla="val 1690"/>
                <a:gd name="f1340" fmla="val 1693"/>
                <a:gd name="f1341" fmla="val 1695"/>
                <a:gd name="f1342" fmla="val 672"/>
                <a:gd name="f1343" fmla="val 1699"/>
                <a:gd name="f1344" fmla="val 1700"/>
                <a:gd name="f1345" fmla="val 1703"/>
                <a:gd name="f1346" fmla="val 677"/>
                <a:gd name="f1347" fmla="val 1707"/>
                <a:gd name="f1348" fmla="val 678"/>
                <a:gd name="f1349" fmla="val 1709"/>
                <a:gd name="f1350" fmla="val 680"/>
                <a:gd name="f1351" fmla="val 1712"/>
                <a:gd name="f1352" fmla="val 683"/>
                <a:gd name="f1353" fmla="val 1719"/>
                <a:gd name="f1354" fmla="val 1722"/>
                <a:gd name="f1355" fmla="val 684"/>
                <a:gd name="f1356" fmla="val 1724"/>
                <a:gd name="f1357" fmla="val 1728"/>
                <a:gd name="f1358" fmla="val 1730"/>
                <a:gd name="f1359" fmla="val 1733"/>
                <a:gd name="f1360" fmla="val 685"/>
                <a:gd name="f1361" fmla="val 1738"/>
                <a:gd name="f1362" fmla="val 1741"/>
                <a:gd name="f1363" fmla="val 1743"/>
                <a:gd name="f1364" fmla="val 1746"/>
                <a:gd name="f1365" fmla="val 1748"/>
                <a:gd name="f1366" fmla="val 1751"/>
                <a:gd name="f1367" fmla="val 1758"/>
                <a:gd name="f1368" fmla="val 1761"/>
                <a:gd name="f1369" fmla="val 1762"/>
                <a:gd name="f1370" fmla="val 1765"/>
                <a:gd name="f1371" fmla="val 1766"/>
                <a:gd name="f1372" fmla="val 1767"/>
                <a:gd name="f1373" fmla="val 1768"/>
                <a:gd name="f1374" fmla="val 1769"/>
                <a:gd name="f1375" fmla="val 1770"/>
                <a:gd name="f1376" fmla="val 1771"/>
                <a:gd name="f1377" fmla="val 1772"/>
                <a:gd name="f1378" fmla="val 1773"/>
                <a:gd name="f1379" fmla="val 1775"/>
                <a:gd name="f1380" fmla="val 1776"/>
                <a:gd name="f1381" fmla="val 1777"/>
                <a:gd name="f1382" fmla="val 1778"/>
                <a:gd name="f1383" fmla="val 1779"/>
                <a:gd name="f1384" fmla="val 1781"/>
                <a:gd name="f1385" fmla="val 1782"/>
                <a:gd name="f1386" fmla="val 1784"/>
                <a:gd name="f1387" fmla="val 1786"/>
                <a:gd name="f1388" fmla="val 1787"/>
                <a:gd name="f1389" fmla="val 1788"/>
                <a:gd name="f1390" fmla="val 1789"/>
                <a:gd name="f1391" fmla="val 1790"/>
                <a:gd name="f1392" fmla="val 1791"/>
                <a:gd name="f1393" fmla="val 1793"/>
                <a:gd name="f1394" fmla="val 1794"/>
                <a:gd name="f1395" fmla="val 1796"/>
                <a:gd name="f1396" fmla="val 1799"/>
                <a:gd name="f1397" fmla="val 1800"/>
                <a:gd name="f1398" fmla="val 1801"/>
                <a:gd name="f1399" fmla="val 1798"/>
                <a:gd name="f1400" fmla="val 690"/>
                <a:gd name="f1401" fmla="val 691"/>
                <a:gd name="f1402" fmla="val 1802"/>
                <a:gd name="f1403" fmla="val 692"/>
                <a:gd name="f1404" fmla="val 1804"/>
                <a:gd name="f1405" fmla="val 1806"/>
                <a:gd name="f1406" fmla="val 1807"/>
                <a:gd name="f1407" fmla="val 1811"/>
                <a:gd name="f1408" fmla="val 1813"/>
                <a:gd name="f1409" fmla="val 1815"/>
                <a:gd name="f1410" fmla="val 1819"/>
                <a:gd name="f1411" fmla="val 1821"/>
                <a:gd name="f1412" fmla="val 1823"/>
                <a:gd name="f1413" fmla="val 1827"/>
                <a:gd name="f1414" fmla="val 842"/>
                <a:gd name="f1415" fmla="val 1839"/>
                <a:gd name="f1416" fmla="val 1854"/>
                <a:gd name="f1417" fmla="val 1853"/>
                <a:gd name="f1418" fmla="val 1852"/>
                <a:gd name="f1419" fmla="val 1851"/>
                <a:gd name="f1420" fmla="val 1048"/>
                <a:gd name="f1421" fmla="val 1850"/>
                <a:gd name="f1422" fmla="val 1050"/>
                <a:gd name="f1423" fmla="val 1053"/>
                <a:gd name="f1424" fmla="val 1060"/>
                <a:gd name="f1425" fmla="val 1067"/>
                <a:gd name="f1426" fmla="val 1068"/>
                <a:gd name="f1427" fmla="val 1069"/>
                <a:gd name="f1428" fmla="val 1072"/>
                <a:gd name="f1429" fmla="val 1075"/>
                <a:gd name="f1430" fmla="val 1076"/>
                <a:gd name="f1431" fmla="val 1849"/>
                <a:gd name="f1432" fmla="val 1845"/>
                <a:gd name="f1433" fmla="val 1844"/>
                <a:gd name="f1434" fmla="val 1843"/>
                <a:gd name="f1435" fmla="val 1842"/>
                <a:gd name="f1436" fmla="val 1080"/>
                <a:gd name="f1437" fmla="val 1082"/>
                <a:gd name="f1438" fmla="val 1841"/>
                <a:gd name="f1439" fmla="val 1838"/>
                <a:gd name="f1440" fmla="val 1087"/>
                <a:gd name="f1441" fmla="val 1836"/>
                <a:gd name="f1442" fmla="val 1833"/>
                <a:gd name="f1443" fmla="val 1831"/>
                <a:gd name="f1444" fmla="val 1830"/>
                <a:gd name="f1445" fmla="val 1828"/>
                <a:gd name="f1446" fmla="val 1825"/>
                <a:gd name="f1447" fmla="val 1822"/>
                <a:gd name="f1448" fmla="val 1820"/>
                <a:gd name="f1449" fmla="val 1817"/>
                <a:gd name="f1450" fmla="val 1816"/>
                <a:gd name="f1451" fmla="val 1814"/>
                <a:gd name="f1452" fmla="val 1812"/>
                <a:gd name="f1453" fmla="val 1810"/>
                <a:gd name="f1454" fmla="val 1809"/>
                <a:gd name="f1455" fmla="val 1805"/>
                <a:gd name="f1456" fmla="val 1803"/>
                <a:gd name="f1457" fmla="val 1077"/>
                <a:gd name="f1458" fmla="val 1070"/>
                <a:gd name="f1459" fmla="val 1064"/>
                <a:gd name="f1460" fmla="val 1062"/>
                <a:gd name="f1461" fmla="val 1061"/>
                <a:gd name="f1462" fmla="val 1795"/>
                <a:gd name="f1463" fmla="val 1792"/>
                <a:gd name="f1464" fmla="val 1785"/>
                <a:gd name="f1465" fmla="val 1774"/>
                <a:gd name="f1466" fmla="val 1764"/>
                <a:gd name="f1467" fmla="val 1763"/>
                <a:gd name="f1468" fmla="val 1760"/>
                <a:gd name="f1469" fmla="val 1759"/>
                <a:gd name="f1470" fmla="val 1757"/>
                <a:gd name="f1471" fmla="val 1756"/>
                <a:gd name="f1472" fmla="val 1755"/>
                <a:gd name="f1473" fmla="val 1754"/>
                <a:gd name="f1474" fmla="val 1752"/>
                <a:gd name="f1475" fmla="val 1750"/>
                <a:gd name="f1476" fmla="val 1749"/>
                <a:gd name="f1477" fmla="val 1747"/>
                <a:gd name="f1478" fmla="val 1744"/>
                <a:gd name="f1479" fmla="val 1742"/>
                <a:gd name="f1480" fmla="val 1740"/>
                <a:gd name="f1481" fmla="val 1737"/>
                <a:gd name="f1482" fmla="val 1736"/>
                <a:gd name="f1483" fmla="val 1735"/>
                <a:gd name="f1484" fmla="val 1734"/>
                <a:gd name="f1485" fmla="val 1729"/>
                <a:gd name="f1486" fmla="val 1727"/>
                <a:gd name="f1487" fmla="val 1083"/>
                <a:gd name="f1488" fmla="val 1723"/>
                <a:gd name="f1489" fmla="val 1721"/>
                <a:gd name="f1490" fmla="val 1090"/>
                <a:gd name="f1491" fmla="val 1720"/>
                <a:gd name="f1492" fmla="val 1717"/>
                <a:gd name="f1493" fmla="val 1092"/>
                <a:gd name="f1494" fmla="val 1716"/>
                <a:gd name="f1495" fmla="val 1093"/>
                <a:gd name="f1496" fmla="val 1715"/>
                <a:gd name="f1497" fmla="val 1097"/>
                <a:gd name="f1498" fmla="val 1714"/>
                <a:gd name="f1499" fmla="val 1710"/>
                <a:gd name="f1500" fmla="val 1708"/>
                <a:gd name="f1501" fmla="val 1705"/>
                <a:gd name="f1502" fmla="val 1704"/>
                <a:gd name="f1503" fmla="val 1697"/>
                <a:gd name="f1504" fmla="val 1692"/>
                <a:gd name="f1505" fmla="val 1691"/>
                <a:gd name="f1506" fmla="val 1103"/>
                <a:gd name="f1507" fmla="val 1105"/>
                <a:gd name="f1508" fmla="val 1689"/>
                <a:gd name="f1509" fmla="val 1688"/>
                <a:gd name="f1510" fmla="val 1687"/>
                <a:gd name="f1511" fmla="val 1684"/>
                <a:gd name="f1512" fmla="val 1683"/>
                <a:gd name="f1513" fmla="val 1679"/>
                <a:gd name="f1514" fmla="val 1678"/>
                <a:gd name="f1515" fmla="val 1677"/>
                <a:gd name="f1516" fmla="val 1673"/>
                <a:gd name="f1517" fmla="val 1666"/>
                <a:gd name="f1518" fmla="val 1662"/>
                <a:gd name="f1519" fmla="val 1660"/>
                <a:gd name="f1520" fmla="val 1108"/>
                <a:gd name="f1521" fmla="val 1659"/>
                <a:gd name="f1522" fmla="val 1651"/>
                <a:gd name="f1523" fmla="val 1649"/>
                <a:gd name="f1524" fmla="val 1109"/>
                <a:gd name="f1525" fmla="val 1644"/>
                <a:gd name="f1526" fmla="val 1643"/>
                <a:gd name="f1527" fmla="val 1639"/>
                <a:gd name="f1528" fmla="val 1634"/>
                <a:gd name="f1529" fmla="val 1628"/>
                <a:gd name="f1530" fmla="val 1627"/>
                <a:gd name="f1531" fmla="val 1619"/>
                <a:gd name="f1532" fmla="val 1137"/>
                <a:gd name="f1533" fmla="val 1617"/>
                <a:gd name="f1534" fmla="val 1612"/>
                <a:gd name="f1535" fmla="val 1611"/>
                <a:gd name="f1536" fmla="val 1610"/>
                <a:gd name="f1537" fmla="val 1157"/>
                <a:gd name="f1538" fmla="val 1604"/>
                <a:gd name="f1539" fmla="val 1166"/>
                <a:gd name="f1540" fmla="val 1600"/>
                <a:gd name="f1541" fmla="val 1598"/>
                <a:gd name="f1542" fmla="+- 0 0 -90"/>
                <a:gd name="f1543" fmla="*/ f4 1 1171"/>
                <a:gd name="f1544" fmla="*/ f5 1 1855"/>
                <a:gd name="f1545" fmla="val f6"/>
                <a:gd name="f1546" fmla="val f7"/>
                <a:gd name="f1547" fmla="val f8"/>
                <a:gd name="f1548" fmla="*/ f1542 f0 1"/>
                <a:gd name="f1549" fmla="+- f1547 0 f1545"/>
                <a:gd name="f1550" fmla="+- f1546 0 f1545"/>
                <a:gd name="f1551" fmla="*/ f1548 1 f3"/>
                <a:gd name="f1552" fmla="*/ f1550 1 1171"/>
                <a:gd name="f1553" fmla="*/ f1549 1 1855"/>
                <a:gd name="f1554" fmla="*/ 1142 f1550 1"/>
                <a:gd name="f1555" fmla="*/ 1555 f1549 1"/>
                <a:gd name="f1556" fmla="*/ 1124 f1550 1"/>
                <a:gd name="f1557" fmla="*/ 1500 f1549 1"/>
                <a:gd name="f1558" fmla="*/ 968 f1550 1"/>
                <a:gd name="f1559" fmla="*/ 1254 f1549 1"/>
                <a:gd name="f1560" fmla="*/ 97 f1550 1"/>
                <a:gd name="f1561" fmla="*/ 6 f1549 1"/>
                <a:gd name="f1562" fmla="*/ 92 f1550 1"/>
                <a:gd name="f1563" fmla="*/ 53 f1549 1"/>
                <a:gd name="f1564" fmla="*/ 66 f1550 1"/>
                <a:gd name="f1565" fmla="*/ 141 f1549 1"/>
                <a:gd name="f1566" fmla="*/ 12 f1550 1"/>
                <a:gd name="f1567" fmla="*/ 236 f1549 1"/>
                <a:gd name="f1568" fmla="*/ 4 f1550 1"/>
                <a:gd name="f1569" fmla="*/ 280 f1549 1"/>
                <a:gd name="f1570" fmla="*/ 27 f1550 1"/>
                <a:gd name="f1571" fmla="*/ 330 f1549 1"/>
                <a:gd name="f1572" fmla="*/ 47 f1550 1"/>
                <a:gd name="f1573" fmla="*/ 380 f1549 1"/>
                <a:gd name="f1574" fmla="*/ 38 f1550 1"/>
                <a:gd name="f1575" fmla="*/ 436 f1549 1"/>
                <a:gd name="f1576" fmla="*/ 35 f1550 1"/>
                <a:gd name="f1577" fmla="*/ 508 f1549 1"/>
                <a:gd name="f1578" fmla="*/ 43 f1550 1"/>
                <a:gd name="f1579" fmla="*/ 568 f1549 1"/>
                <a:gd name="f1580" fmla="*/ 73 f1550 1"/>
                <a:gd name="f1581" fmla="*/ 623 f1549 1"/>
                <a:gd name="f1582" fmla="*/ 93 f1550 1"/>
                <a:gd name="f1583" fmla="*/ 670 f1549 1"/>
                <a:gd name="f1584" fmla="*/ 82 f1550 1"/>
                <a:gd name="f1585" fmla="*/ 719 f1549 1"/>
                <a:gd name="f1586" fmla="*/ 112 f1550 1"/>
                <a:gd name="f1587" fmla="*/ 738 f1549 1"/>
                <a:gd name="f1588" fmla="*/ 143 f1550 1"/>
                <a:gd name="f1589" fmla="*/ 759 f1549 1"/>
                <a:gd name="f1590" fmla="*/ 148 f1550 1"/>
                <a:gd name="f1591" fmla="*/ 739 f1549 1"/>
                <a:gd name="f1592" fmla="*/ 160 f1550 1"/>
                <a:gd name="f1593" fmla="*/ 713 f1549 1"/>
                <a:gd name="f1594" fmla="*/ 172 f1550 1"/>
                <a:gd name="f1595" fmla="*/ 736 f1549 1"/>
                <a:gd name="f1596" fmla="*/ 163 f1550 1"/>
                <a:gd name="f1597" fmla="*/ 751 f1549 1"/>
                <a:gd name="f1598" fmla="*/ 166 f1550 1"/>
                <a:gd name="f1599" fmla="*/ 778 f1549 1"/>
                <a:gd name="f1600" fmla="*/ 177 f1550 1"/>
                <a:gd name="f1601" fmla="*/ 817 f1549 1"/>
                <a:gd name="f1602" fmla="*/ 156 f1550 1"/>
                <a:gd name="f1603" fmla="*/ 810 f1549 1"/>
                <a:gd name="f1604" fmla="*/ 154 f1550 1"/>
                <a:gd name="f1605" fmla="*/ 785 f1549 1"/>
                <a:gd name="f1606" fmla="*/ 136 f1550 1"/>
                <a:gd name="f1607" fmla="*/ 769 f1549 1"/>
                <a:gd name="f1608" fmla="*/ 126 f1550 1"/>
                <a:gd name="f1609" fmla="*/ 809 f1549 1"/>
                <a:gd name="f1610" fmla="*/ 129 f1550 1"/>
                <a:gd name="f1611" fmla="*/ 855 f1549 1"/>
                <a:gd name="f1612" fmla="*/ 140 f1550 1"/>
                <a:gd name="f1613" fmla="*/ 896 f1549 1"/>
                <a:gd name="f1614" fmla="*/ 187 f1550 1"/>
                <a:gd name="f1615" fmla="*/ 929 f1549 1"/>
                <a:gd name="f1616" fmla="*/ 176 f1550 1"/>
                <a:gd name="f1617" fmla="*/ 990 f1549 1"/>
                <a:gd name="f1618" fmla="*/ 1005 f1549 1"/>
                <a:gd name="f1619" fmla="*/ 179 f1550 1"/>
                <a:gd name="f1620" fmla="*/ 1065 f1549 1"/>
                <a:gd name="f1621" fmla="*/ 201 f1550 1"/>
                <a:gd name="f1622" fmla="*/ 1122 f1549 1"/>
                <a:gd name="f1623" fmla="*/ 221 f1550 1"/>
                <a:gd name="f1624" fmla="*/ 1172 f1549 1"/>
                <a:gd name="f1625" fmla="*/ 246 f1550 1"/>
                <a:gd name="f1626" fmla="*/ 1207 f1549 1"/>
                <a:gd name="f1627" fmla="*/ 259 f1550 1"/>
                <a:gd name="f1628" fmla="*/ 1246 f1549 1"/>
                <a:gd name="f1629" fmla="*/ 276 f1550 1"/>
                <a:gd name="f1630" fmla="*/ 1270 f1549 1"/>
                <a:gd name="f1631" fmla="*/ 273 f1550 1"/>
                <a:gd name="f1632" fmla="*/ 1317 f1549 1"/>
                <a:gd name="f1633" fmla="*/ 275 f1550 1"/>
                <a:gd name="f1634" fmla="*/ 1354 f1549 1"/>
                <a:gd name="f1635" fmla="*/ 281 f1550 1"/>
                <a:gd name="f1636" fmla="*/ 1391 f1549 1"/>
                <a:gd name="f1637" fmla="*/ 333 f1550 1"/>
                <a:gd name="f1638" fmla="*/ 1410 f1549 1"/>
                <a:gd name="f1639" fmla="*/ 380 f1550 1"/>
                <a:gd name="f1640" fmla="*/ 1430 f1549 1"/>
                <a:gd name="f1641" fmla="*/ 429 f1550 1"/>
                <a:gd name="f1642" fmla="*/ 1455 f1549 1"/>
                <a:gd name="f1643" fmla="*/ 451 f1550 1"/>
                <a:gd name="f1644" fmla="*/ 1494 f1549 1"/>
                <a:gd name="f1645" fmla="*/ 498 f1550 1"/>
                <a:gd name="f1646" fmla="*/ 1524 f1549 1"/>
                <a:gd name="f1647" fmla="*/ 548 f1550 1"/>
                <a:gd name="f1648" fmla="*/ 1540 f1549 1"/>
                <a:gd name="f1649" fmla="*/ 567 f1550 1"/>
                <a:gd name="f1650" fmla="*/ 1595 f1549 1"/>
                <a:gd name="f1651" fmla="*/ 612 f1550 1"/>
                <a:gd name="f1652" fmla="*/ 1620 f1549 1"/>
                <a:gd name="f1653" fmla="*/ 648 f1550 1"/>
                <a:gd name="f1654" fmla="*/ 1657 f1549 1"/>
                <a:gd name="f1655" fmla="*/ 685 f1550 1"/>
                <a:gd name="f1656" fmla="*/ 1741 f1549 1"/>
                <a:gd name="f1657" fmla="*/ 678 f1550 1"/>
                <a:gd name="f1658" fmla="*/ 1790 f1549 1"/>
                <a:gd name="f1659" fmla="*/ 1046 f1550 1"/>
                <a:gd name="f1660" fmla="*/ 1854 f1549 1"/>
                <a:gd name="f1661" fmla="*/ 1080 f1550 1"/>
                <a:gd name="f1662" fmla="*/ 1842 f1549 1"/>
                <a:gd name="f1663" fmla="*/ 1072 f1550 1"/>
                <a:gd name="f1664" fmla="*/ 1804 f1549 1"/>
                <a:gd name="f1665" fmla="*/ 1066 f1550 1"/>
                <a:gd name="f1666" fmla="*/ 1764 f1549 1"/>
                <a:gd name="f1667" fmla="*/ 1073 f1550 1"/>
                <a:gd name="f1668" fmla="*/ 1736 f1549 1"/>
                <a:gd name="f1669" fmla="*/ 1099 f1550 1"/>
                <a:gd name="f1670" fmla="*/ 1692 f1549 1"/>
                <a:gd name="f1671" fmla="*/ 1105 f1550 1"/>
                <a:gd name="f1672" fmla="*/ 1650 f1549 1"/>
                <a:gd name="f1673" fmla="*/ 1140 f1550 1"/>
                <a:gd name="f1674" fmla="*/ 1617 f1549 1"/>
                <a:gd name="f1675" fmla="+- f1551 0 f1"/>
                <a:gd name="f1676" fmla="*/ f1554 1 1171"/>
                <a:gd name="f1677" fmla="*/ f1555 1 1855"/>
                <a:gd name="f1678" fmla="*/ f1556 1 1171"/>
                <a:gd name="f1679" fmla="*/ f1557 1 1855"/>
                <a:gd name="f1680" fmla="*/ f1558 1 1171"/>
                <a:gd name="f1681" fmla="*/ f1559 1 1855"/>
                <a:gd name="f1682" fmla="*/ f1560 1 1171"/>
                <a:gd name="f1683" fmla="*/ f1561 1 1855"/>
                <a:gd name="f1684" fmla="*/ f1562 1 1171"/>
                <a:gd name="f1685" fmla="*/ f1563 1 1855"/>
                <a:gd name="f1686" fmla="*/ f1564 1 1171"/>
                <a:gd name="f1687" fmla="*/ f1565 1 1855"/>
                <a:gd name="f1688" fmla="*/ f1566 1 1171"/>
                <a:gd name="f1689" fmla="*/ f1567 1 1855"/>
                <a:gd name="f1690" fmla="*/ f1568 1 1171"/>
                <a:gd name="f1691" fmla="*/ f1569 1 1855"/>
                <a:gd name="f1692" fmla="*/ f1570 1 1171"/>
                <a:gd name="f1693" fmla="*/ f1571 1 1855"/>
                <a:gd name="f1694" fmla="*/ f1572 1 1171"/>
                <a:gd name="f1695" fmla="*/ f1573 1 1855"/>
                <a:gd name="f1696" fmla="*/ f1574 1 1171"/>
                <a:gd name="f1697" fmla="*/ f1575 1 1855"/>
                <a:gd name="f1698" fmla="*/ f1576 1 1171"/>
                <a:gd name="f1699" fmla="*/ f1577 1 1855"/>
                <a:gd name="f1700" fmla="*/ f1578 1 1171"/>
                <a:gd name="f1701" fmla="*/ f1579 1 1855"/>
                <a:gd name="f1702" fmla="*/ f1580 1 1171"/>
                <a:gd name="f1703" fmla="*/ f1581 1 1855"/>
                <a:gd name="f1704" fmla="*/ f1582 1 1171"/>
                <a:gd name="f1705" fmla="*/ f1583 1 1855"/>
                <a:gd name="f1706" fmla="*/ f1584 1 1171"/>
                <a:gd name="f1707" fmla="*/ f1585 1 1855"/>
                <a:gd name="f1708" fmla="*/ f1586 1 1171"/>
                <a:gd name="f1709" fmla="*/ f1587 1 1855"/>
                <a:gd name="f1710" fmla="*/ f1588 1 1171"/>
                <a:gd name="f1711" fmla="*/ f1589 1 1855"/>
                <a:gd name="f1712" fmla="*/ f1590 1 1171"/>
                <a:gd name="f1713" fmla="*/ f1591 1 1855"/>
                <a:gd name="f1714" fmla="*/ f1592 1 1171"/>
                <a:gd name="f1715" fmla="*/ f1593 1 1855"/>
                <a:gd name="f1716" fmla="*/ f1594 1 1171"/>
                <a:gd name="f1717" fmla="*/ f1595 1 1855"/>
                <a:gd name="f1718" fmla="*/ f1596 1 1171"/>
                <a:gd name="f1719" fmla="*/ f1597 1 1855"/>
                <a:gd name="f1720" fmla="*/ f1598 1 1171"/>
                <a:gd name="f1721" fmla="*/ f1599 1 1855"/>
                <a:gd name="f1722" fmla="*/ f1600 1 1171"/>
                <a:gd name="f1723" fmla="*/ f1601 1 1855"/>
                <a:gd name="f1724" fmla="*/ f1602 1 1171"/>
                <a:gd name="f1725" fmla="*/ f1603 1 1855"/>
                <a:gd name="f1726" fmla="*/ f1604 1 1171"/>
                <a:gd name="f1727" fmla="*/ f1605 1 1855"/>
                <a:gd name="f1728" fmla="*/ f1606 1 1171"/>
                <a:gd name="f1729" fmla="*/ f1607 1 1855"/>
                <a:gd name="f1730" fmla="*/ f1608 1 1171"/>
                <a:gd name="f1731" fmla="*/ f1609 1 1855"/>
                <a:gd name="f1732" fmla="*/ f1610 1 1171"/>
                <a:gd name="f1733" fmla="*/ f1611 1 1855"/>
                <a:gd name="f1734" fmla="*/ f1612 1 1171"/>
                <a:gd name="f1735" fmla="*/ f1613 1 1855"/>
                <a:gd name="f1736" fmla="*/ f1614 1 1171"/>
                <a:gd name="f1737" fmla="*/ f1615 1 1855"/>
                <a:gd name="f1738" fmla="*/ f1616 1 1171"/>
                <a:gd name="f1739" fmla="*/ f1617 1 1855"/>
                <a:gd name="f1740" fmla="*/ f1618 1 1855"/>
                <a:gd name="f1741" fmla="*/ f1619 1 1171"/>
                <a:gd name="f1742" fmla="*/ f1620 1 1855"/>
                <a:gd name="f1743" fmla="*/ f1621 1 1171"/>
                <a:gd name="f1744" fmla="*/ f1622 1 1855"/>
                <a:gd name="f1745" fmla="*/ f1623 1 1171"/>
                <a:gd name="f1746" fmla="*/ f1624 1 1855"/>
                <a:gd name="f1747" fmla="*/ f1625 1 1171"/>
                <a:gd name="f1748" fmla="*/ f1626 1 1855"/>
                <a:gd name="f1749" fmla="*/ f1627 1 1171"/>
                <a:gd name="f1750" fmla="*/ f1628 1 1855"/>
                <a:gd name="f1751" fmla="*/ f1629 1 1171"/>
                <a:gd name="f1752" fmla="*/ f1630 1 1855"/>
                <a:gd name="f1753" fmla="*/ f1631 1 1171"/>
                <a:gd name="f1754" fmla="*/ f1632 1 1855"/>
                <a:gd name="f1755" fmla="*/ f1633 1 1171"/>
                <a:gd name="f1756" fmla="*/ f1634 1 1855"/>
                <a:gd name="f1757" fmla="*/ f1635 1 1171"/>
                <a:gd name="f1758" fmla="*/ f1636 1 1855"/>
                <a:gd name="f1759" fmla="*/ f1637 1 1171"/>
                <a:gd name="f1760" fmla="*/ f1638 1 1855"/>
                <a:gd name="f1761" fmla="*/ f1639 1 1171"/>
                <a:gd name="f1762" fmla="*/ f1640 1 1855"/>
                <a:gd name="f1763" fmla="*/ f1641 1 1171"/>
                <a:gd name="f1764" fmla="*/ f1642 1 1855"/>
                <a:gd name="f1765" fmla="*/ f1643 1 1171"/>
                <a:gd name="f1766" fmla="*/ f1644 1 1855"/>
                <a:gd name="f1767" fmla="*/ f1645 1 1171"/>
                <a:gd name="f1768" fmla="*/ f1646 1 1855"/>
                <a:gd name="f1769" fmla="*/ f1647 1 1171"/>
                <a:gd name="f1770" fmla="*/ f1648 1 1855"/>
                <a:gd name="f1771" fmla="*/ f1649 1 1171"/>
                <a:gd name="f1772" fmla="*/ f1650 1 1855"/>
                <a:gd name="f1773" fmla="*/ f1651 1 1171"/>
                <a:gd name="f1774" fmla="*/ f1652 1 1855"/>
                <a:gd name="f1775" fmla="*/ f1653 1 1171"/>
                <a:gd name="f1776" fmla="*/ f1654 1 1855"/>
                <a:gd name="f1777" fmla="*/ f1655 1 1171"/>
                <a:gd name="f1778" fmla="*/ f1656 1 1855"/>
                <a:gd name="f1779" fmla="*/ f1657 1 1171"/>
                <a:gd name="f1780" fmla="*/ f1658 1 1855"/>
                <a:gd name="f1781" fmla="*/ f1659 1 1171"/>
                <a:gd name="f1782" fmla="*/ f1660 1 1855"/>
                <a:gd name="f1783" fmla="*/ f1661 1 1171"/>
                <a:gd name="f1784" fmla="*/ f1662 1 1855"/>
                <a:gd name="f1785" fmla="*/ f1663 1 1171"/>
                <a:gd name="f1786" fmla="*/ f1664 1 1855"/>
                <a:gd name="f1787" fmla="*/ f1665 1 1171"/>
                <a:gd name="f1788" fmla="*/ f1666 1 1855"/>
                <a:gd name="f1789" fmla="*/ f1667 1 1171"/>
                <a:gd name="f1790" fmla="*/ f1668 1 1855"/>
                <a:gd name="f1791" fmla="*/ f1669 1 1171"/>
                <a:gd name="f1792" fmla="*/ f1670 1 1855"/>
                <a:gd name="f1793" fmla="*/ f1671 1 1171"/>
                <a:gd name="f1794" fmla="*/ f1672 1 1855"/>
                <a:gd name="f1795" fmla="*/ f1673 1 1171"/>
                <a:gd name="f1796" fmla="*/ f1674 1 1855"/>
                <a:gd name="f1797" fmla="*/ 0 1 f1552"/>
                <a:gd name="f1798" fmla="*/ f1546 1 f1552"/>
                <a:gd name="f1799" fmla="*/ 0 1 f1553"/>
                <a:gd name="f1800" fmla="*/ f1547 1 f1553"/>
                <a:gd name="f1801" fmla="*/ f1676 1 f1552"/>
                <a:gd name="f1802" fmla="*/ f1677 1 f1553"/>
                <a:gd name="f1803" fmla="*/ f1678 1 f1552"/>
                <a:gd name="f1804" fmla="*/ f1679 1 f1553"/>
                <a:gd name="f1805" fmla="*/ f1680 1 f1552"/>
                <a:gd name="f1806" fmla="*/ f1681 1 f1553"/>
                <a:gd name="f1807" fmla="*/ f1682 1 f1552"/>
                <a:gd name="f1808" fmla="*/ f1683 1 f1553"/>
                <a:gd name="f1809" fmla="*/ f1684 1 f1552"/>
                <a:gd name="f1810" fmla="*/ f1685 1 f1553"/>
                <a:gd name="f1811" fmla="*/ f1686 1 f1552"/>
                <a:gd name="f1812" fmla="*/ f1687 1 f1553"/>
                <a:gd name="f1813" fmla="*/ f1688 1 f1552"/>
                <a:gd name="f1814" fmla="*/ f1689 1 f1553"/>
                <a:gd name="f1815" fmla="*/ f1690 1 f1552"/>
                <a:gd name="f1816" fmla="*/ f1691 1 f1553"/>
                <a:gd name="f1817" fmla="*/ f1692 1 f1552"/>
                <a:gd name="f1818" fmla="*/ f1693 1 f1553"/>
                <a:gd name="f1819" fmla="*/ f1694 1 f1552"/>
                <a:gd name="f1820" fmla="*/ f1695 1 f1553"/>
                <a:gd name="f1821" fmla="*/ f1696 1 f1552"/>
                <a:gd name="f1822" fmla="*/ f1697 1 f1553"/>
                <a:gd name="f1823" fmla="*/ f1698 1 f1552"/>
                <a:gd name="f1824" fmla="*/ f1699 1 f1553"/>
                <a:gd name="f1825" fmla="*/ f1700 1 f1552"/>
                <a:gd name="f1826" fmla="*/ f1701 1 f1553"/>
                <a:gd name="f1827" fmla="*/ f1702 1 f1552"/>
                <a:gd name="f1828" fmla="*/ f1703 1 f1553"/>
                <a:gd name="f1829" fmla="*/ f1704 1 f1552"/>
                <a:gd name="f1830" fmla="*/ f1705 1 f1553"/>
                <a:gd name="f1831" fmla="*/ f1706 1 f1552"/>
                <a:gd name="f1832" fmla="*/ f1707 1 f1553"/>
                <a:gd name="f1833" fmla="*/ f1708 1 f1552"/>
                <a:gd name="f1834" fmla="*/ f1709 1 f1553"/>
                <a:gd name="f1835" fmla="*/ f1710 1 f1552"/>
                <a:gd name="f1836" fmla="*/ f1711 1 f1553"/>
                <a:gd name="f1837" fmla="*/ f1712 1 f1552"/>
                <a:gd name="f1838" fmla="*/ f1713 1 f1553"/>
                <a:gd name="f1839" fmla="*/ f1714 1 f1552"/>
                <a:gd name="f1840" fmla="*/ f1715 1 f1553"/>
                <a:gd name="f1841" fmla="*/ f1716 1 f1552"/>
                <a:gd name="f1842" fmla="*/ f1717 1 f1553"/>
                <a:gd name="f1843" fmla="*/ f1718 1 f1552"/>
                <a:gd name="f1844" fmla="*/ f1719 1 f1553"/>
                <a:gd name="f1845" fmla="*/ f1720 1 f1552"/>
                <a:gd name="f1846" fmla="*/ f1721 1 f1553"/>
                <a:gd name="f1847" fmla="*/ f1722 1 f1552"/>
                <a:gd name="f1848" fmla="*/ f1723 1 f1553"/>
                <a:gd name="f1849" fmla="*/ f1724 1 f1552"/>
                <a:gd name="f1850" fmla="*/ f1725 1 f1553"/>
                <a:gd name="f1851" fmla="*/ f1726 1 f1552"/>
                <a:gd name="f1852" fmla="*/ f1727 1 f1553"/>
                <a:gd name="f1853" fmla="*/ f1728 1 f1552"/>
                <a:gd name="f1854" fmla="*/ f1729 1 f1553"/>
                <a:gd name="f1855" fmla="*/ f1730 1 f1552"/>
                <a:gd name="f1856" fmla="*/ f1731 1 f1553"/>
                <a:gd name="f1857" fmla="*/ f1732 1 f1552"/>
                <a:gd name="f1858" fmla="*/ f1733 1 f1553"/>
                <a:gd name="f1859" fmla="*/ f1734 1 f1552"/>
                <a:gd name="f1860" fmla="*/ f1735 1 f1553"/>
                <a:gd name="f1861" fmla="*/ f1736 1 f1552"/>
                <a:gd name="f1862" fmla="*/ f1737 1 f1553"/>
                <a:gd name="f1863" fmla="*/ f1738 1 f1552"/>
                <a:gd name="f1864" fmla="*/ f1739 1 f1553"/>
                <a:gd name="f1865" fmla="*/ f1740 1 f1553"/>
                <a:gd name="f1866" fmla="*/ f1741 1 f1552"/>
                <a:gd name="f1867" fmla="*/ f1742 1 f1553"/>
                <a:gd name="f1868" fmla="*/ f1743 1 f1552"/>
                <a:gd name="f1869" fmla="*/ f1744 1 f1553"/>
                <a:gd name="f1870" fmla="*/ f1745 1 f1552"/>
                <a:gd name="f1871" fmla="*/ f1746 1 f1553"/>
                <a:gd name="f1872" fmla="*/ f1747 1 f1552"/>
                <a:gd name="f1873" fmla="*/ f1748 1 f1553"/>
                <a:gd name="f1874" fmla="*/ f1749 1 f1552"/>
                <a:gd name="f1875" fmla="*/ f1750 1 f1553"/>
                <a:gd name="f1876" fmla="*/ f1751 1 f1552"/>
                <a:gd name="f1877" fmla="*/ f1752 1 f1553"/>
                <a:gd name="f1878" fmla="*/ f1753 1 f1552"/>
                <a:gd name="f1879" fmla="*/ f1754 1 f1553"/>
                <a:gd name="f1880" fmla="*/ f1755 1 f1552"/>
                <a:gd name="f1881" fmla="*/ f1756 1 f1553"/>
                <a:gd name="f1882" fmla="*/ f1757 1 f1552"/>
                <a:gd name="f1883" fmla="*/ f1758 1 f1553"/>
                <a:gd name="f1884" fmla="*/ f1759 1 f1552"/>
                <a:gd name="f1885" fmla="*/ f1760 1 f1553"/>
                <a:gd name="f1886" fmla="*/ f1761 1 f1552"/>
                <a:gd name="f1887" fmla="*/ f1762 1 f1553"/>
                <a:gd name="f1888" fmla="*/ f1763 1 f1552"/>
                <a:gd name="f1889" fmla="*/ f1764 1 f1553"/>
                <a:gd name="f1890" fmla="*/ f1765 1 f1552"/>
                <a:gd name="f1891" fmla="*/ f1766 1 f1553"/>
                <a:gd name="f1892" fmla="*/ f1767 1 f1552"/>
                <a:gd name="f1893" fmla="*/ f1768 1 f1553"/>
                <a:gd name="f1894" fmla="*/ f1769 1 f1552"/>
                <a:gd name="f1895" fmla="*/ f1770 1 f1553"/>
                <a:gd name="f1896" fmla="*/ f1771 1 f1552"/>
                <a:gd name="f1897" fmla="*/ f1772 1 f1553"/>
                <a:gd name="f1898" fmla="*/ f1773 1 f1552"/>
                <a:gd name="f1899" fmla="*/ f1774 1 f1553"/>
                <a:gd name="f1900" fmla="*/ f1775 1 f1552"/>
                <a:gd name="f1901" fmla="*/ f1776 1 f1553"/>
                <a:gd name="f1902" fmla="*/ f1777 1 f1552"/>
                <a:gd name="f1903" fmla="*/ f1778 1 f1553"/>
                <a:gd name="f1904" fmla="*/ f1779 1 f1552"/>
                <a:gd name="f1905" fmla="*/ f1780 1 f1553"/>
                <a:gd name="f1906" fmla="*/ f1781 1 f1552"/>
                <a:gd name="f1907" fmla="*/ f1782 1 f1553"/>
                <a:gd name="f1908" fmla="*/ f1783 1 f1552"/>
                <a:gd name="f1909" fmla="*/ f1784 1 f1553"/>
                <a:gd name="f1910" fmla="*/ f1785 1 f1552"/>
                <a:gd name="f1911" fmla="*/ f1786 1 f1553"/>
                <a:gd name="f1912" fmla="*/ f1787 1 f1552"/>
                <a:gd name="f1913" fmla="*/ f1788 1 f1553"/>
                <a:gd name="f1914" fmla="*/ f1789 1 f1552"/>
                <a:gd name="f1915" fmla="*/ f1790 1 f1553"/>
                <a:gd name="f1916" fmla="*/ f1791 1 f1552"/>
                <a:gd name="f1917" fmla="*/ f1792 1 f1553"/>
                <a:gd name="f1918" fmla="*/ f1793 1 f1552"/>
                <a:gd name="f1919" fmla="*/ f1794 1 f1553"/>
                <a:gd name="f1920" fmla="*/ f1795 1 f1552"/>
                <a:gd name="f1921" fmla="*/ f1796 1 f1553"/>
                <a:gd name="f1922" fmla="*/ f1797 f1543 1"/>
                <a:gd name="f1923" fmla="*/ f1798 f1543 1"/>
                <a:gd name="f1924" fmla="*/ f1800 f1544 1"/>
                <a:gd name="f1925" fmla="*/ f1799 f1544 1"/>
                <a:gd name="f1926" fmla="*/ f1801 f1543 1"/>
                <a:gd name="f1927" fmla="*/ f1802 f1544 1"/>
                <a:gd name="f1928" fmla="*/ f1803 f1543 1"/>
                <a:gd name="f1929" fmla="*/ f1804 f1544 1"/>
                <a:gd name="f1930" fmla="*/ f1805 f1543 1"/>
                <a:gd name="f1931" fmla="*/ f1806 f1544 1"/>
                <a:gd name="f1932" fmla="*/ f1807 f1543 1"/>
                <a:gd name="f1933" fmla="*/ f1808 f1544 1"/>
                <a:gd name="f1934" fmla="*/ f1809 f1543 1"/>
                <a:gd name="f1935" fmla="*/ f1810 f1544 1"/>
                <a:gd name="f1936" fmla="*/ f1811 f1543 1"/>
                <a:gd name="f1937" fmla="*/ f1812 f1544 1"/>
                <a:gd name="f1938" fmla="*/ f1813 f1543 1"/>
                <a:gd name="f1939" fmla="*/ f1814 f1544 1"/>
                <a:gd name="f1940" fmla="*/ f1815 f1543 1"/>
                <a:gd name="f1941" fmla="*/ f1816 f1544 1"/>
                <a:gd name="f1942" fmla="*/ f1817 f1543 1"/>
                <a:gd name="f1943" fmla="*/ f1818 f1544 1"/>
                <a:gd name="f1944" fmla="*/ f1819 f1543 1"/>
                <a:gd name="f1945" fmla="*/ f1820 f1544 1"/>
                <a:gd name="f1946" fmla="*/ f1821 f1543 1"/>
                <a:gd name="f1947" fmla="*/ f1822 f1544 1"/>
                <a:gd name="f1948" fmla="*/ f1823 f1543 1"/>
                <a:gd name="f1949" fmla="*/ f1824 f1544 1"/>
                <a:gd name="f1950" fmla="*/ f1825 f1543 1"/>
                <a:gd name="f1951" fmla="*/ f1826 f1544 1"/>
                <a:gd name="f1952" fmla="*/ f1827 f1543 1"/>
                <a:gd name="f1953" fmla="*/ f1828 f1544 1"/>
                <a:gd name="f1954" fmla="*/ f1829 f1543 1"/>
                <a:gd name="f1955" fmla="*/ f1830 f1544 1"/>
                <a:gd name="f1956" fmla="*/ f1831 f1543 1"/>
                <a:gd name="f1957" fmla="*/ f1832 f1544 1"/>
                <a:gd name="f1958" fmla="*/ f1833 f1543 1"/>
                <a:gd name="f1959" fmla="*/ f1834 f1544 1"/>
                <a:gd name="f1960" fmla="*/ f1835 f1543 1"/>
                <a:gd name="f1961" fmla="*/ f1836 f1544 1"/>
                <a:gd name="f1962" fmla="*/ f1837 f1543 1"/>
                <a:gd name="f1963" fmla="*/ f1838 f1544 1"/>
                <a:gd name="f1964" fmla="*/ f1839 f1543 1"/>
                <a:gd name="f1965" fmla="*/ f1840 f1544 1"/>
                <a:gd name="f1966" fmla="*/ f1841 f1543 1"/>
                <a:gd name="f1967" fmla="*/ f1842 f1544 1"/>
                <a:gd name="f1968" fmla="*/ f1843 f1543 1"/>
                <a:gd name="f1969" fmla="*/ f1844 f1544 1"/>
                <a:gd name="f1970" fmla="*/ f1845 f1543 1"/>
                <a:gd name="f1971" fmla="*/ f1846 f1544 1"/>
                <a:gd name="f1972" fmla="*/ f1847 f1543 1"/>
                <a:gd name="f1973" fmla="*/ f1848 f1544 1"/>
                <a:gd name="f1974" fmla="*/ f1849 f1543 1"/>
                <a:gd name="f1975" fmla="*/ f1850 f1544 1"/>
                <a:gd name="f1976" fmla="*/ f1851 f1543 1"/>
                <a:gd name="f1977" fmla="*/ f1852 f1544 1"/>
                <a:gd name="f1978" fmla="*/ f1853 f1543 1"/>
                <a:gd name="f1979" fmla="*/ f1854 f1544 1"/>
                <a:gd name="f1980" fmla="*/ f1855 f1543 1"/>
                <a:gd name="f1981" fmla="*/ f1856 f1544 1"/>
                <a:gd name="f1982" fmla="*/ f1857 f1543 1"/>
                <a:gd name="f1983" fmla="*/ f1858 f1544 1"/>
                <a:gd name="f1984" fmla="*/ f1859 f1543 1"/>
                <a:gd name="f1985" fmla="*/ f1860 f1544 1"/>
                <a:gd name="f1986" fmla="*/ f1861 f1543 1"/>
                <a:gd name="f1987" fmla="*/ f1862 f1544 1"/>
                <a:gd name="f1988" fmla="*/ f1863 f1543 1"/>
                <a:gd name="f1989" fmla="*/ f1864 f1544 1"/>
                <a:gd name="f1990" fmla="*/ f1865 f1544 1"/>
                <a:gd name="f1991" fmla="*/ f1866 f1543 1"/>
                <a:gd name="f1992" fmla="*/ f1867 f1544 1"/>
                <a:gd name="f1993" fmla="*/ f1868 f1543 1"/>
                <a:gd name="f1994" fmla="*/ f1869 f1544 1"/>
                <a:gd name="f1995" fmla="*/ f1870 f1543 1"/>
                <a:gd name="f1996" fmla="*/ f1871 f1544 1"/>
                <a:gd name="f1997" fmla="*/ f1872 f1543 1"/>
                <a:gd name="f1998" fmla="*/ f1873 f1544 1"/>
                <a:gd name="f1999" fmla="*/ f1874 f1543 1"/>
                <a:gd name="f2000" fmla="*/ f1875 f1544 1"/>
                <a:gd name="f2001" fmla="*/ f1876 f1543 1"/>
                <a:gd name="f2002" fmla="*/ f1877 f1544 1"/>
                <a:gd name="f2003" fmla="*/ f1878 f1543 1"/>
                <a:gd name="f2004" fmla="*/ f1879 f1544 1"/>
                <a:gd name="f2005" fmla="*/ f1880 f1543 1"/>
                <a:gd name="f2006" fmla="*/ f1881 f1544 1"/>
                <a:gd name="f2007" fmla="*/ f1882 f1543 1"/>
                <a:gd name="f2008" fmla="*/ f1883 f1544 1"/>
                <a:gd name="f2009" fmla="*/ f1884 f1543 1"/>
                <a:gd name="f2010" fmla="*/ f1885 f1544 1"/>
                <a:gd name="f2011" fmla="*/ f1886 f1543 1"/>
                <a:gd name="f2012" fmla="*/ f1887 f1544 1"/>
                <a:gd name="f2013" fmla="*/ f1888 f1543 1"/>
                <a:gd name="f2014" fmla="*/ f1889 f1544 1"/>
                <a:gd name="f2015" fmla="*/ f1890 f1543 1"/>
                <a:gd name="f2016" fmla="*/ f1891 f1544 1"/>
                <a:gd name="f2017" fmla="*/ f1892 f1543 1"/>
                <a:gd name="f2018" fmla="*/ f1893 f1544 1"/>
                <a:gd name="f2019" fmla="*/ f1894 f1543 1"/>
                <a:gd name="f2020" fmla="*/ f1895 f1544 1"/>
                <a:gd name="f2021" fmla="*/ f1896 f1543 1"/>
                <a:gd name="f2022" fmla="*/ f1897 f1544 1"/>
                <a:gd name="f2023" fmla="*/ f1898 f1543 1"/>
                <a:gd name="f2024" fmla="*/ f1899 f1544 1"/>
                <a:gd name="f2025" fmla="*/ f1900 f1543 1"/>
                <a:gd name="f2026" fmla="*/ f1901 f1544 1"/>
                <a:gd name="f2027" fmla="*/ f1902 f1543 1"/>
                <a:gd name="f2028" fmla="*/ f1903 f1544 1"/>
                <a:gd name="f2029" fmla="*/ f1904 f1543 1"/>
                <a:gd name="f2030" fmla="*/ f1905 f1544 1"/>
                <a:gd name="f2031" fmla="*/ f1906 f1543 1"/>
                <a:gd name="f2032" fmla="*/ f1907 f1544 1"/>
                <a:gd name="f2033" fmla="*/ f1908 f1543 1"/>
                <a:gd name="f2034" fmla="*/ f1909 f1544 1"/>
                <a:gd name="f2035" fmla="*/ f1910 f1543 1"/>
                <a:gd name="f2036" fmla="*/ f1911 f1544 1"/>
                <a:gd name="f2037" fmla="*/ f1912 f1543 1"/>
                <a:gd name="f2038" fmla="*/ f1913 f1544 1"/>
                <a:gd name="f2039" fmla="*/ f1914 f1543 1"/>
                <a:gd name="f2040" fmla="*/ f1915 f1544 1"/>
                <a:gd name="f2041" fmla="*/ f1916 f1543 1"/>
                <a:gd name="f2042" fmla="*/ f1917 f1544 1"/>
                <a:gd name="f2043" fmla="*/ f1918 f1543 1"/>
                <a:gd name="f2044" fmla="*/ f1919 f1544 1"/>
                <a:gd name="f2045" fmla="*/ f1920 f1543 1"/>
                <a:gd name="f2046" fmla="*/ f1921 f1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5">
                  <a:pos x="f1926" y="f1927"/>
                </a:cxn>
                <a:cxn ang="f1675">
                  <a:pos x="f1928" y="f1929"/>
                </a:cxn>
                <a:cxn ang="f1675">
                  <a:pos x="f1930" y="f1931"/>
                </a:cxn>
                <a:cxn ang="f1675">
                  <a:pos x="f1932" y="f1933"/>
                </a:cxn>
                <a:cxn ang="f1675">
                  <a:pos x="f1934" y="f1935"/>
                </a:cxn>
                <a:cxn ang="f1675">
                  <a:pos x="f1936" y="f1937"/>
                </a:cxn>
                <a:cxn ang="f1675">
                  <a:pos x="f1938" y="f1939"/>
                </a:cxn>
                <a:cxn ang="f1675">
                  <a:pos x="f1940" y="f1941"/>
                </a:cxn>
                <a:cxn ang="f1675">
                  <a:pos x="f1942" y="f1943"/>
                </a:cxn>
                <a:cxn ang="f1675">
                  <a:pos x="f1944" y="f1945"/>
                </a:cxn>
                <a:cxn ang="f1675">
                  <a:pos x="f1946" y="f1947"/>
                </a:cxn>
                <a:cxn ang="f1675">
                  <a:pos x="f1948" y="f1949"/>
                </a:cxn>
                <a:cxn ang="f1675">
                  <a:pos x="f1950" y="f1951"/>
                </a:cxn>
                <a:cxn ang="f1675">
                  <a:pos x="f1952" y="f1953"/>
                </a:cxn>
                <a:cxn ang="f1675">
                  <a:pos x="f1954" y="f1955"/>
                </a:cxn>
                <a:cxn ang="f1675">
                  <a:pos x="f1956" y="f1957"/>
                </a:cxn>
                <a:cxn ang="f1675">
                  <a:pos x="f1958" y="f1959"/>
                </a:cxn>
                <a:cxn ang="f1675">
                  <a:pos x="f1960" y="f1961"/>
                </a:cxn>
                <a:cxn ang="f1675">
                  <a:pos x="f1962" y="f1963"/>
                </a:cxn>
                <a:cxn ang="f1675">
                  <a:pos x="f1964" y="f1965"/>
                </a:cxn>
                <a:cxn ang="f1675">
                  <a:pos x="f1966" y="f1967"/>
                </a:cxn>
                <a:cxn ang="f1675">
                  <a:pos x="f1968" y="f1969"/>
                </a:cxn>
                <a:cxn ang="f1675">
                  <a:pos x="f1970" y="f1971"/>
                </a:cxn>
                <a:cxn ang="f1675">
                  <a:pos x="f1972" y="f1973"/>
                </a:cxn>
                <a:cxn ang="f1675">
                  <a:pos x="f1974" y="f1975"/>
                </a:cxn>
                <a:cxn ang="f1675">
                  <a:pos x="f1976" y="f1977"/>
                </a:cxn>
                <a:cxn ang="f1675">
                  <a:pos x="f1978" y="f1979"/>
                </a:cxn>
                <a:cxn ang="f1675">
                  <a:pos x="f1980" y="f1981"/>
                </a:cxn>
                <a:cxn ang="f1675">
                  <a:pos x="f1982" y="f1983"/>
                </a:cxn>
                <a:cxn ang="f1675">
                  <a:pos x="f1984" y="f1985"/>
                </a:cxn>
                <a:cxn ang="f1675">
                  <a:pos x="f1986" y="f1987"/>
                </a:cxn>
                <a:cxn ang="f1675">
                  <a:pos x="f1988" y="f1989"/>
                </a:cxn>
                <a:cxn ang="f1675">
                  <a:pos x="f1964" y="f1990"/>
                </a:cxn>
                <a:cxn ang="f1675">
                  <a:pos x="f1991" y="f1992"/>
                </a:cxn>
                <a:cxn ang="f1675">
                  <a:pos x="f1993" y="f1994"/>
                </a:cxn>
                <a:cxn ang="f1675">
                  <a:pos x="f1995" y="f1996"/>
                </a:cxn>
                <a:cxn ang="f1675">
                  <a:pos x="f1997" y="f1998"/>
                </a:cxn>
                <a:cxn ang="f1675">
                  <a:pos x="f1999" y="f2000"/>
                </a:cxn>
                <a:cxn ang="f1675">
                  <a:pos x="f2001" y="f2002"/>
                </a:cxn>
                <a:cxn ang="f1675">
                  <a:pos x="f2003" y="f2004"/>
                </a:cxn>
                <a:cxn ang="f1675">
                  <a:pos x="f2005" y="f2006"/>
                </a:cxn>
                <a:cxn ang="f1675">
                  <a:pos x="f2007" y="f2008"/>
                </a:cxn>
                <a:cxn ang="f1675">
                  <a:pos x="f2009" y="f2010"/>
                </a:cxn>
                <a:cxn ang="f1675">
                  <a:pos x="f2011" y="f2012"/>
                </a:cxn>
                <a:cxn ang="f1675">
                  <a:pos x="f2013" y="f2014"/>
                </a:cxn>
                <a:cxn ang="f1675">
                  <a:pos x="f2015" y="f2016"/>
                </a:cxn>
                <a:cxn ang="f1675">
                  <a:pos x="f2017" y="f2018"/>
                </a:cxn>
                <a:cxn ang="f1675">
                  <a:pos x="f2019" y="f2020"/>
                </a:cxn>
                <a:cxn ang="f1675">
                  <a:pos x="f2021" y="f2022"/>
                </a:cxn>
                <a:cxn ang="f1675">
                  <a:pos x="f2023" y="f2024"/>
                </a:cxn>
                <a:cxn ang="f1675">
                  <a:pos x="f2025" y="f2026"/>
                </a:cxn>
                <a:cxn ang="f1675">
                  <a:pos x="f2027" y="f2028"/>
                </a:cxn>
                <a:cxn ang="f1675">
                  <a:pos x="f2029" y="f2030"/>
                </a:cxn>
                <a:cxn ang="f1675">
                  <a:pos x="f2031" y="f2032"/>
                </a:cxn>
                <a:cxn ang="f1675">
                  <a:pos x="f2033" y="f2034"/>
                </a:cxn>
                <a:cxn ang="f1675">
                  <a:pos x="f2035" y="f2036"/>
                </a:cxn>
                <a:cxn ang="f1675">
                  <a:pos x="f2037" y="f2038"/>
                </a:cxn>
                <a:cxn ang="f1675">
                  <a:pos x="f2039" y="f2040"/>
                </a:cxn>
                <a:cxn ang="f1675">
                  <a:pos x="f2041" y="f2042"/>
                </a:cxn>
                <a:cxn ang="f1675">
                  <a:pos x="f2043" y="f2044"/>
                </a:cxn>
                <a:cxn ang="f1675">
                  <a:pos x="f2045" y="f2046"/>
                </a:cxn>
              </a:cxnLst>
              <a:rect l="f1922" t="f1925" r="f1923" b="f1924"/>
              <a:pathLst>
                <a:path w="1171" h="1855">
                  <a:moveTo>
                    <a:pt x="f9" y="f10"/>
                  </a:move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29"/>
                    <a:pt x="f31" y="f32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cubicBezTo>
                    <a:pt x="f36" y="f38"/>
                    <a:pt x="f39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48" y="f49"/>
                    <a:pt x="f48" y="f49"/>
                  </a:cubicBezTo>
                  <a:cubicBezTo>
                    <a:pt x="f50" y="f51"/>
                    <a:pt x="f48" y="f52"/>
                    <a:pt x="f47" y="f53"/>
                  </a:cubicBezTo>
                  <a:cubicBezTo>
                    <a:pt x="f47" y="f54"/>
                    <a:pt x="f44" y="f55"/>
                    <a:pt x="f56" y="f57"/>
                  </a:cubicBezTo>
                  <a:cubicBezTo>
                    <a:pt x="f56" y="f58"/>
                    <a:pt x="f44" y="f59"/>
                    <a:pt x="f44" y="f60"/>
                  </a:cubicBezTo>
                  <a:cubicBezTo>
                    <a:pt x="f45" y="f61"/>
                    <a:pt x="f50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67" y="f70"/>
                    <a:pt x="f65" y="f71"/>
                    <a:pt x="f65" y="f72"/>
                  </a:cubicBezTo>
                  <a:cubicBezTo>
                    <a:pt x="f65" y="f73"/>
                    <a:pt x="f67" y="f74"/>
                    <a:pt x="f67" y="f75"/>
                  </a:cubicBezTo>
                  <a:cubicBezTo>
                    <a:pt x="f76" y="f77"/>
                    <a:pt x="f76" y="f78"/>
                    <a:pt x="f76" y="f79"/>
                  </a:cubicBezTo>
                  <a:cubicBezTo>
                    <a:pt x="f76" y="f80"/>
                    <a:pt x="f76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2" y="f94"/>
                  </a:cubicBezTo>
                  <a:cubicBezTo>
                    <a:pt x="f95" y="f96"/>
                    <a:pt x="f97" y="f98"/>
                    <a:pt x="f97" y="f99"/>
                  </a:cubicBezTo>
                  <a:cubicBezTo>
                    <a:pt x="f100" y="f101"/>
                    <a:pt x="f97" y="f102"/>
                    <a:pt x="f100" y="f103"/>
                  </a:cubicBezTo>
                  <a:cubicBezTo>
                    <a:pt x="f100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1" y="f113"/>
                  </a:cubicBezTo>
                  <a:cubicBezTo>
                    <a:pt x="f114" y="f115"/>
                    <a:pt x="f114" y="f116"/>
                    <a:pt x="f114" y="f117"/>
                  </a:cubicBezTo>
                  <a:cubicBezTo>
                    <a:pt x="f114" y="f118"/>
                    <a:pt x="f111" y="f119"/>
                    <a:pt x="f120" y="f121"/>
                  </a:cubicBezTo>
                  <a:cubicBezTo>
                    <a:pt x="f120" y="f122"/>
                    <a:pt x="f109" y="f123"/>
                    <a:pt x="f124" y="f125"/>
                  </a:cubicBezTo>
                  <a:cubicBezTo>
                    <a:pt x="f124" y="f126"/>
                    <a:pt x="f120" y="f127"/>
                    <a:pt x="f120" y="f128"/>
                  </a:cubicBezTo>
                  <a:cubicBezTo>
                    <a:pt x="f111" y="f128"/>
                    <a:pt x="f124" y="f129"/>
                    <a:pt x="f124" y="f130"/>
                  </a:cubicBezTo>
                  <a:cubicBezTo>
                    <a:pt x="f124" y="f131"/>
                    <a:pt x="f124" y="f132"/>
                    <a:pt x="f124" y="f133"/>
                  </a:cubicBezTo>
                  <a:cubicBezTo>
                    <a:pt x="f120" y="f134"/>
                    <a:pt x="f135" y="f136"/>
                    <a:pt x="f135" y="f136"/>
                  </a:cubicBezTo>
                  <a:cubicBezTo>
                    <a:pt x="f137" y="f138"/>
                    <a:pt x="f137" y="f138"/>
                    <a:pt x="f137" y="f138"/>
                  </a:cubicBezTo>
                  <a:cubicBezTo>
                    <a:pt x="f139" y="f140"/>
                    <a:pt x="f139" y="f140"/>
                    <a:pt x="f139" y="f140"/>
                  </a:cubicBezTo>
                  <a:cubicBezTo>
                    <a:pt x="f141" y="f142"/>
                    <a:pt x="f141" y="f142"/>
                    <a:pt x="f141" y="f142"/>
                  </a:cubicBezTo>
                  <a:cubicBezTo>
                    <a:pt x="f143" y="f144"/>
                    <a:pt x="f143" y="f144"/>
                    <a:pt x="f143" y="f144"/>
                  </a:cubicBezTo>
                  <a:cubicBezTo>
                    <a:pt x="f145" y="f146"/>
                    <a:pt x="f145" y="f146"/>
                    <a:pt x="f145" y="f146"/>
                  </a:cubicBezTo>
                  <a:cubicBezTo>
                    <a:pt x="f147" y="f148"/>
                    <a:pt x="f147" y="f148"/>
                    <a:pt x="f147" y="f148"/>
                  </a:cubicBezTo>
                  <a:cubicBezTo>
                    <a:pt x="f149" y="f150"/>
                    <a:pt x="f149" y="f150"/>
                    <a:pt x="f149" y="f150"/>
                  </a:cubicBezTo>
                  <a:cubicBezTo>
                    <a:pt x="f151" y="f152"/>
                    <a:pt x="f151" y="f152"/>
                    <a:pt x="f151" y="f152"/>
                  </a:cubicBezTo>
                  <a:cubicBezTo>
                    <a:pt x="f153" y="f154"/>
                    <a:pt x="f153" y="f154"/>
                    <a:pt x="f153" y="f154"/>
                  </a:cubicBezTo>
                  <a:cubicBezTo>
                    <a:pt x="f155" y="f156"/>
                    <a:pt x="f155" y="f156"/>
                    <a:pt x="f155" y="f156"/>
                  </a:cubicBezTo>
                  <a:cubicBezTo>
                    <a:pt x="f157" y="f6"/>
                    <a:pt x="f157" y="f6"/>
                    <a:pt x="f157" y="f6"/>
                  </a:cubicBezTo>
                  <a:cubicBezTo>
                    <a:pt x="f158" y="f159"/>
                    <a:pt x="f158" y="f160"/>
                    <a:pt x="f158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54" y="f178"/>
                  </a:cubicBezTo>
                  <a:cubicBezTo>
                    <a:pt x="f179" y="f180"/>
                    <a:pt x="f181" y="f182"/>
                    <a:pt x="f181" y="f156"/>
                  </a:cubicBezTo>
                  <a:cubicBezTo>
                    <a:pt x="f181" y="f183"/>
                    <a:pt x="f179" y="f184"/>
                    <a:pt x="f154" y="f185"/>
                  </a:cubicBezTo>
                  <a:cubicBezTo>
                    <a:pt x="f154" y="f186"/>
                    <a:pt x="f176" y="f187"/>
                    <a:pt x="f188" y="f189"/>
                  </a:cubicBezTo>
                  <a:cubicBezTo>
                    <a:pt x="f190" y="f191"/>
                    <a:pt x="f174" y="f191"/>
                    <a:pt x="f172" y="f192"/>
                  </a:cubicBezTo>
                  <a:cubicBezTo>
                    <a:pt x="f170" y="f192"/>
                    <a:pt x="f193" y="f194"/>
                    <a:pt x="f168" y="f194"/>
                  </a:cubicBezTo>
                  <a:cubicBezTo>
                    <a:pt x="f168" y="f195"/>
                    <a:pt x="f168" y="f196"/>
                    <a:pt x="f166" y="f197"/>
                  </a:cubicBezTo>
                  <a:cubicBezTo>
                    <a:pt x="f166" y="f198"/>
                    <a:pt x="f164" y="f199"/>
                    <a:pt x="f166" y="f200"/>
                  </a:cubicBezTo>
                  <a:cubicBezTo>
                    <a:pt x="f166" y="f201"/>
                    <a:pt x="f168" y="f202"/>
                    <a:pt x="f168" y="f203"/>
                  </a:cubicBezTo>
                  <a:cubicBezTo>
                    <a:pt x="f168" y="f204"/>
                    <a:pt x="f166" y="f205"/>
                    <a:pt x="f166" y="f206"/>
                  </a:cubicBezTo>
                  <a:cubicBezTo>
                    <a:pt x="f166" y="f207"/>
                    <a:pt x="f166" y="f208"/>
                    <a:pt x="f166" y="f209"/>
                  </a:cubicBezTo>
                  <a:cubicBezTo>
                    <a:pt x="f164" y="f210"/>
                    <a:pt x="f164" y="f211"/>
                    <a:pt x="f164" y="f212"/>
                  </a:cubicBezTo>
                  <a:cubicBezTo>
                    <a:pt x="f164" y="f213"/>
                    <a:pt x="f164" y="f190"/>
                    <a:pt x="f166" y="f172"/>
                  </a:cubicBezTo>
                  <a:cubicBezTo>
                    <a:pt x="f166" y="f168"/>
                    <a:pt x="f193" y="f162"/>
                    <a:pt x="f170" y="f157"/>
                  </a:cubicBezTo>
                  <a:cubicBezTo>
                    <a:pt x="f172" y="f214"/>
                    <a:pt x="f190" y="f215"/>
                    <a:pt x="f176" y="f216"/>
                  </a:cubicBezTo>
                  <a:cubicBezTo>
                    <a:pt x="f154" y="f217"/>
                    <a:pt x="f181" y="f218"/>
                    <a:pt x="f213" y="f219"/>
                  </a:cubicBezTo>
                  <a:cubicBezTo>
                    <a:pt x="f220" y="f221"/>
                    <a:pt x="f222" y="f223"/>
                    <a:pt x="f224" y="f152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10" y="f235"/>
                  </a:cubicBezTo>
                  <a:cubicBezTo>
                    <a:pt x="f236" y="f237"/>
                    <a:pt x="f238" y="f237"/>
                    <a:pt x="f238" y="f239"/>
                  </a:cubicBezTo>
                  <a:cubicBezTo>
                    <a:pt x="f209" y="f240"/>
                    <a:pt x="f241" y="f242"/>
                    <a:pt x="f241" y="f242"/>
                  </a:cubicBezTo>
                  <a:cubicBezTo>
                    <a:pt x="f241" y="f243"/>
                    <a:pt x="f241" y="f244"/>
                    <a:pt x="f241" y="f245"/>
                  </a:cubicBezTo>
                  <a:cubicBezTo>
                    <a:pt x="f241" y="f246"/>
                    <a:pt x="f208" y="f247"/>
                    <a:pt x="f241" y="f248"/>
                  </a:cubicBezTo>
                  <a:cubicBezTo>
                    <a:pt x="f241" y="f249"/>
                    <a:pt x="f238" y="f250"/>
                    <a:pt x="f251" y="f252"/>
                  </a:cubicBezTo>
                  <a:cubicBezTo>
                    <a:pt x="f251" y="f253"/>
                    <a:pt x="f251" y="f254"/>
                    <a:pt x="f238" y="f255"/>
                  </a:cubicBezTo>
                  <a:cubicBezTo>
                    <a:pt x="f238" y="f256"/>
                    <a:pt x="f209" y="f257"/>
                    <a:pt x="f241" y="f258"/>
                  </a:cubicBezTo>
                  <a:cubicBezTo>
                    <a:pt x="f208" y="f259"/>
                    <a:pt x="f260" y="f261"/>
                    <a:pt x="f262" y="f263"/>
                  </a:cubicBezTo>
                  <a:cubicBezTo>
                    <a:pt x="f264" y="f265"/>
                    <a:pt x="f203" y="f266"/>
                    <a:pt x="f267" y="f268"/>
                  </a:cubicBezTo>
                  <a:cubicBezTo>
                    <a:pt x="f199" y="f269"/>
                    <a:pt x="f194" y="f270"/>
                    <a:pt x="f189" y="f271"/>
                  </a:cubicBezTo>
                  <a:cubicBezTo>
                    <a:pt x="f184" y="f272"/>
                    <a:pt x="f175" y="f273"/>
                    <a:pt x="f274" y="f275"/>
                  </a:cubicBezTo>
                  <a:cubicBezTo>
                    <a:pt x="f276" y="f277"/>
                    <a:pt x="f278" y="f279"/>
                    <a:pt x="f165" y="f280"/>
                  </a:cubicBezTo>
                  <a:cubicBezTo>
                    <a:pt x="f165" y="f281"/>
                    <a:pt x="f282" y="f283"/>
                    <a:pt x="f284" y="f285"/>
                  </a:cubicBezTo>
                  <a:cubicBezTo>
                    <a:pt x="f284" y="f286"/>
                    <a:pt x="f163" y="f287"/>
                    <a:pt x="f163" y="f287"/>
                  </a:cubicBezTo>
                  <a:cubicBezTo>
                    <a:pt x="f163" y="f288"/>
                    <a:pt x="f289" y="f290"/>
                    <a:pt x="f161" y="f290"/>
                  </a:cubicBezTo>
                  <a:cubicBezTo>
                    <a:pt x="f161" y="f291"/>
                    <a:pt x="f160" y="f292"/>
                    <a:pt x="f293" y="f294"/>
                  </a:cubicBezTo>
                  <a:cubicBezTo>
                    <a:pt x="f293" y="f295"/>
                    <a:pt x="f296" y="f297"/>
                    <a:pt x="f159" y="f298"/>
                  </a:cubicBezTo>
                  <a:cubicBezTo>
                    <a:pt x="f159" y="f299"/>
                    <a:pt x="f160" y="f300"/>
                    <a:pt x="f160" y="f301"/>
                  </a:cubicBezTo>
                  <a:cubicBezTo>
                    <a:pt x="f302" y="f303"/>
                    <a:pt x="f302" y="f304"/>
                    <a:pt x="f302" y="f305"/>
                  </a:cubicBezTo>
                  <a:cubicBezTo>
                    <a:pt x="f161" y="f306"/>
                    <a:pt x="f161" y="f307"/>
                    <a:pt x="f161" y="f308"/>
                  </a:cubicBezTo>
                  <a:cubicBezTo>
                    <a:pt x="f161" y="f309"/>
                    <a:pt x="f302" y="f310"/>
                    <a:pt x="f302" y="f311"/>
                  </a:cubicBezTo>
                  <a:cubicBezTo>
                    <a:pt x="f160" y="f312"/>
                    <a:pt x="f302" y="f313"/>
                    <a:pt x="f302" y="f314"/>
                  </a:cubicBezTo>
                  <a:cubicBezTo>
                    <a:pt x="f302" y="f315"/>
                    <a:pt x="f160" y="f316"/>
                    <a:pt x="f160" y="f317"/>
                  </a:cubicBezTo>
                  <a:cubicBezTo>
                    <a:pt x="f293" y="f317"/>
                    <a:pt x="f296" y="f318"/>
                    <a:pt x="f296" y="f319"/>
                  </a:cubicBezTo>
                  <a:cubicBezTo>
                    <a:pt x="f6" y="f320"/>
                    <a:pt x="f296" y="f321"/>
                    <a:pt x="f296" y="f322"/>
                  </a:cubicBezTo>
                  <a:cubicBezTo>
                    <a:pt x="f159" y="f323"/>
                    <a:pt x="f293" y="f324"/>
                    <a:pt x="f160" y="f325"/>
                  </a:cubicBezTo>
                  <a:cubicBezTo>
                    <a:pt x="f302" y="f326"/>
                    <a:pt x="f163" y="f327"/>
                    <a:pt x="f282" y="f328"/>
                  </a:cubicBezTo>
                  <a:cubicBezTo>
                    <a:pt x="f329" y="f330"/>
                    <a:pt x="f167" y="f331"/>
                    <a:pt x="f332" y="f333"/>
                  </a:cubicBezTo>
                  <a:cubicBezTo>
                    <a:pt x="f169" y="f334"/>
                    <a:pt x="f169" y="f335"/>
                    <a:pt x="f169" y="f336"/>
                  </a:cubicBezTo>
                  <a:cubicBezTo>
                    <a:pt x="f276" y="f337"/>
                    <a:pt x="f338" y="f339"/>
                    <a:pt x="f274" y="f340"/>
                  </a:cubicBezTo>
                  <a:cubicBezTo>
                    <a:pt x="f274" y="f341"/>
                    <a:pt x="f342" y="f341"/>
                    <a:pt x="f175" y="f343"/>
                  </a:cubicBezTo>
                  <a:cubicBezTo>
                    <a:pt x="f177" y="f343"/>
                    <a:pt x="f178" y="f344"/>
                    <a:pt x="f178" y="f345"/>
                  </a:cubicBezTo>
                  <a:cubicBezTo>
                    <a:pt x="f180" y="f346"/>
                    <a:pt x="f182" y="f347"/>
                    <a:pt x="f182" y="f348"/>
                  </a:cubicBezTo>
                  <a:cubicBezTo>
                    <a:pt x="f182" y="f349"/>
                    <a:pt x="f350" y="f351"/>
                    <a:pt x="f180" y="f352"/>
                  </a:cubicBezTo>
                  <a:cubicBezTo>
                    <a:pt x="f180" y="f353"/>
                    <a:pt x="f180" y="f354"/>
                    <a:pt x="f350" y="f355"/>
                  </a:cubicBezTo>
                  <a:cubicBezTo>
                    <a:pt x="f350" y="f356"/>
                    <a:pt x="f183" y="f357"/>
                    <a:pt x="f358" y="f359"/>
                  </a:cubicBezTo>
                  <a:cubicBezTo>
                    <a:pt x="f184" y="f359"/>
                    <a:pt x="f185" y="f360"/>
                    <a:pt x="f186" y="f361"/>
                  </a:cubicBezTo>
                  <a:cubicBezTo>
                    <a:pt x="f186" y="f362"/>
                    <a:pt x="f186" y="f363"/>
                    <a:pt x="f186" y="f364"/>
                  </a:cubicBezTo>
                  <a:cubicBezTo>
                    <a:pt x="f186" y="f365"/>
                    <a:pt x="f189" y="f366"/>
                    <a:pt x="f191" y="f367"/>
                  </a:cubicBezTo>
                  <a:cubicBezTo>
                    <a:pt x="f192" y="f368"/>
                    <a:pt x="f195" y="f369"/>
                    <a:pt x="f196" y="f370"/>
                  </a:cubicBezTo>
                  <a:cubicBezTo>
                    <a:pt x="f196" y="f2"/>
                    <a:pt x="f195" y="f371"/>
                    <a:pt x="f195" y="f372"/>
                  </a:cubicBezTo>
                  <a:cubicBezTo>
                    <a:pt x="f195" y="f373"/>
                    <a:pt x="f195" y="f374"/>
                    <a:pt x="f196" y="f375"/>
                  </a:cubicBezTo>
                  <a:cubicBezTo>
                    <a:pt x="f197" y="f376"/>
                    <a:pt x="f377" y="f378"/>
                    <a:pt x="f377" y="f379"/>
                  </a:cubicBezTo>
                  <a:cubicBezTo>
                    <a:pt x="f199" y="f380"/>
                    <a:pt x="f200" y="f381"/>
                    <a:pt x="f200" y="f382"/>
                  </a:cubicBezTo>
                  <a:cubicBezTo>
                    <a:pt x="f200" y="f383"/>
                    <a:pt x="f199" y="f384"/>
                    <a:pt x="f199" y="f385"/>
                  </a:cubicBezTo>
                  <a:cubicBezTo>
                    <a:pt x="f199" y="f386"/>
                    <a:pt x="f199" y="f387"/>
                    <a:pt x="f199" y="f388"/>
                  </a:cubicBezTo>
                  <a:cubicBezTo>
                    <a:pt x="f377" y="f389"/>
                    <a:pt x="f390" y="f391"/>
                    <a:pt x="f390" y="f392"/>
                  </a:cubicBezTo>
                  <a:cubicBezTo>
                    <a:pt x="f390" y="f393"/>
                    <a:pt x="f390" y="f394"/>
                    <a:pt x="f390" y="f395"/>
                  </a:cubicBezTo>
                  <a:cubicBezTo>
                    <a:pt x="f390" y="f396"/>
                    <a:pt x="f199" y="f397"/>
                    <a:pt x="f200" y="f398"/>
                  </a:cubicBezTo>
                  <a:cubicBezTo>
                    <a:pt x="f201" y="f399"/>
                    <a:pt x="f201" y="f400"/>
                    <a:pt x="f201" y="f401"/>
                  </a:cubicBezTo>
                  <a:cubicBezTo>
                    <a:pt x="f201" y="f402"/>
                    <a:pt x="f200" y="f403"/>
                    <a:pt x="f199" y="f404"/>
                  </a:cubicBezTo>
                  <a:cubicBezTo>
                    <a:pt x="f199" y="f405"/>
                    <a:pt x="f390" y="f406"/>
                    <a:pt x="f390" y="f407"/>
                  </a:cubicBezTo>
                  <a:cubicBezTo>
                    <a:pt x="f390" y="f408"/>
                    <a:pt x="f377" y="f409"/>
                    <a:pt x="f377" y="f410"/>
                  </a:cubicBezTo>
                  <a:cubicBezTo>
                    <a:pt x="f377" y="f148"/>
                    <a:pt x="f199" y="f411"/>
                    <a:pt x="f199" y="f412"/>
                  </a:cubicBezTo>
                  <a:cubicBezTo>
                    <a:pt x="f199" y="f413"/>
                    <a:pt x="f377" y="f414"/>
                    <a:pt x="f377" y="f415"/>
                  </a:cubicBezTo>
                  <a:cubicBezTo>
                    <a:pt x="f390" y="f416"/>
                    <a:pt x="f194" y="f417"/>
                    <a:pt x="f191" y="f418"/>
                  </a:cubicBezTo>
                  <a:cubicBezTo>
                    <a:pt x="f189" y="f419"/>
                    <a:pt x="f185" y="f420"/>
                    <a:pt x="f184" y="f421"/>
                  </a:cubicBezTo>
                  <a:cubicBezTo>
                    <a:pt x="f184" y="f422"/>
                    <a:pt x="f183" y="f423"/>
                    <a:pt x="f183" y="f424"/>
                  </a:cubicBezTo>
                  <a:cubicBezTo>
                    <a:pt x="f156" y="f425"/>
                    <a:pt x="f156" y="f426"/>
                    <a:pt x="f156" y="f427"/>
                  </a:cubicBezTo>
                  <a:cubicBezTo>
                    <a:pt x="f156" y="f428"/>
                    <a:pt x="f183" y="f429"/>
                    <a:pt x="f183" y="f430"/>
                  </a:cubicBezTo>
                  <a:cubicBezTo>
                    <a:pt x="f183" y="f431"/>
                    <a:pt x="f156" y="f432"/>
                    <a:pt x="f156" y="f433"/>
                  </a:cubicBezTo>
                  <a:cubicBezTo>
                    <a:pt x="f156" y="f434"/>
                    <a:pt x="f156" y="f435"/>
                    <a:pt x="f156" y="f436"/>
                  </a:cubicBezTo>
                  <a:cubicBezTo>
                    <a:pt x="f183" y="f437"/>
                    <a:pt x="f358" y="f438"/>
                    <a:pt x="f358" y="f439"/>
                  </a:cubicBezTo>
                  <a:cubicBezTo>
                    <a:pt x="f358" y="f440"/>
                    <a:pt x="f184" y="f441"/>
                    <a:pt x="f184" y="f442"/>
                  </a:cubicBezTo>
                  <a:cubicBezTo>
                    <a:pt x="f184" y="f443"/>
                    <a:pt x="f358" y="f444"/>
                    <a:pt x="f184" y="f445"/>
                  </a:cubicBezTo>
                  <a:cubicBezTo>
                    <a:pt x="f184" y="f446"/>
                    <a:pt x="f185" y="f447"/>
                    <a:pt x="f185" y="f448"/>
                  </a:cubicBezTo>
                  <a:cubicBezTo>
                    <a:pt x="f186" y="f449"/>
                    <a:pt x="f186" y="f450"/>
                    <a:pt x="f186" y="f451"/>
                  </a:cubicBezTo>
                  <a:cubicBezTo>
                    <a:pt x="f186" y="f452"/>
                    <a:pt x="f185" y="f453"/>
                    <a:pt x="f185" y="f454"/>
                  </a:cubicBezTo>
                  <a:cubicBezTo>
                    <a:pt x="f185" y="f455"/>
                    <a:pt x="f184" y="f456"/>
                    <a:pt x="f358" y="f457"/>
                  </a:cubicBezTo>
                  <a:cubicBezTo>
                    <a:pt x="f358" y="f458"/>
                    <a:pt x="f156" y="f459"/>
                    <a:pt x="f182" y="f459"/>
                  </a:cubicBezTo>
                  <a:cubicBezTo>
                    <a:pt x="f350" y="f460"/>
                    <a:pt x="f178" y="f460"/>
                    <a:pt x="f177" y="f461"/>
                  </a:cubicBezTo>
                  <a:cubicBezTo>
                    <a:pt x="f177" y="f462"/>
                    <a:pt x="f175" y="f463"/>
                    <a:pt x="f175" y="f464"/>
                  </a:cubicBezTo>
                  <a:cubicBezTo>
                    <a:pt x="f175" y="f465"/>
                    <a:pt x="f178" y="f466"/>
                    <a:pt x="f180" y="f467"/>
                  </a:cubicBezTo>
                  <a:cubicBezTo>
                    <a:pt x="f350" y="f468"/>
                    <a:pt x="f182" y="f469"/>
                    <a:pt x="f182" y="f470"/>
                  </a:cubicBezTo>
                  <a:cubicBezTo>
                    <a:pt x="f156" y="f471"/>
                    <a:pt x="f156" y="f472"/>
                    <a:pt x="f183" y="f473"/>
                  </a:cubicBezTo>
                  <a:cubicBezTo>
                    <a:pt x="f358" y="f474"/>
                    <a:pt x="f184" y="f475"/>
                    <a:pt x="f185" y="f476"/>
                  </a:cubicBezTo>
                  <a:cubicBezTo>
                    <a:pt x="f187" y="f477"/>
                    <a:pt x="f194" y="f478"/>
                    <a:pt x="f196" y="f479"/>
                  </a:cubicBezTo>
                  <a:cubicBezTo>
                    <a:pt x="f196" y="f480"/>
                    <a:pt x="f196" y="f481"/>
                    <a:pt x="f197" y="f482"/>
                  </a:cubicBezTo>
                  <a:cubicBezTo>
                    <a:pt x="f197" y="f483"/>
                    <a:pt x="f197" y="f484"/>
                    <a:pt x="f198" y="f485"/>
                  </a:cubicBezTo>
                  <a:cubicBezTo>
                    <a:pt x="f390" y="f486"/>
                    <a:pt x="f199" y="f487"/>
                    <a:pt x="f200" y="f488"/>
                  </a:cubicBezTo>
                  <a:cubicBezTo>
                    <a:pt x="f201" y="f489"/>
                    <a:pt x="f267" y="f490"/>
                    <a:pt x="f491" y="f492"/>
                  </a:cubicBezTo>
                  <a:cubicBezTo>
                    <a:pt x="f202" y="f493"/>
                    <a:pt x="f203" y="f494"/>
                    <a:pt x="f204" y="f495"/>
                  </a:cubicBezTo>
                  <a:cubicBezTo>
                    <a:pt x="f496" y="f497"/>
                    <a:pt x="f205" y="f498"/>
                    <a:pt x="f206" y="f499"/>
                  </a:cubicBezTo>
                  <a:cubicBezTo>
                    <a:pt x="f206" y="f500"/>
                    <a:pt x="f206" y="f501"/>
                    <a:pt x="f264" y="f502"/>
                  </a:cubicBezTo>
                  <a:cubicBezTo>
                    <a:pt x="f264" y="f503"/>
                    <a:pt x="f207" y="f504"/>
                    <a:pt x="f262" y="f504"/>
                  </a:cubicBezTo>
                  <a:cubicBezTo>
                    <a:pt x="f262" y="f149"/>
                    <a:pt x="f262" y="f505"/>
                    <a:pt x="f260" y="f506"/>
                  </a:cubicBezTo>
                  <a:cubicBezTo>
                    <a:pt x="f507" y="f508"/>
                    <a:pt x="f241" y="f146"/>
                    <a:pt x="f209" y="f509"/>
                  </a:cubicBezTo>
                  <a:cubicBezTo>
                    <a:pt x="f238" y="f510"/>
                    <a:pt x="f251" y="f511"/>
                    <a:pt x="f210" y="f512"/>
                  </a:cubicBezTo>
                  <a:cubicBezTo>
                    <a:pt x="f233" y="f513"/>
                    <a:pt x="f231" y="f514"/>
                    <a:pt x="f229" y="f515"/>
                  </a:cubicBezTo>
                  <a:cubicBezTo>
                    <a:pt x="f211" y="f516"/>
                    <a:pt x="f224" y="f517"/>
                    <a:pt x="f222" y="f518"/>
                  </a:cubicBezTo>
                  <a:cubicBezTo>
                    <a:pt x="f212" y="f519"/>
                    <a:pt x="f181" y="f520"/>
                    <a:pt x="f179" y="f521"/>
                  </a:cubicBezTo>
                  <a:cubicBezTo>
                    <a:pt x="f154" y="f522"/>
                    <a:pt x="f154" y="f523"/>
                    <a:pt x="f154" y="f524"/>
                  </a:cubicBezTo>
                  <a:cubicBezTo>
                    <a:pt x="f176" y="f525"/>
                    <a:pt x="f190" y="f526"/>
                    <a:pt x="f174" y="f527"/>
                  </a:cubicBezTo>
                  <a:cubicBezTo>
                    <a:pt x="f174" y="f528"/>
                    <a:pt x="f190" y="f529"/>
                    <a:pt x="f188" y="f530"/>
                  </a:cubicBezTo>
                  <a:cubicBezTo>
                    <a:pt x="f188" y="f531"/>
                    <a:pt x="f154" y="f532"/>
                    <a:pt x="f154" y="f533"/>
                  </a:cubicBezTo>
                  <a:cubicBezTo>
                    <a:pt x="f154" y="f534"/>
                    <a:pt x="f176" y="f535"/>
                    <a:pt x="f188" y="f535"/>
                  </a:cubicBezTo>
                  <a:cubicBezTo>
                    <a:pt x="f190" y="f535"/>
                    <a:pt x="f174" y="f536"/>
                    <a:pt x="f172" y="f536"/>
                  </a:cubicBezTo>
                  <a:cubicBezTo>
                    <a:pt x="f170" y="f536"/>
                    <a:pt x="f193" y="f535"/>
                    <a:pt x="f193" y="f535"/>
                  </a:cubicBezTo>
                  <a:cubicBezTo>
                    <a:pt x="f168" y="f537"/>
                    <a:pt x="f166" y="f538"/>
                    <a:pt x="f166" y="f538"/>
                  </a:cubicBezTo>
                  <a:cubicBezTo>
                    <a:pt x="f166" y="f539"/>
                    <a:pt x="f166" y="f540"/>
                    <a:pt x="f166" y="f541"/>
                  </a:cubicBezTo>
                  <a:cubicBezTo>
                    <a:pt x="f166" y="f542"/>
                    <a:pt x="f543" y="f544"/>
                    <a:pt x="f164" y="f545"/>
                  </a:cubicBezTo>
                  <a:cubicBezTo>
                    <a:pt x="f164" y="f546"/>
                    <a:pt x="f166" y="f546"/>
                    <a:pt x="f166" y="f546"/>
                  </a:cubicBezTo>
                  <a:cubicBezTo>
                    <a:pt x="f168" y="f547"/>
                    <a:pt x="f193" y="f548"/>
                    <a:pt x="f193" y="f549"/>
                  </a:cubicBezTo>
                  <a:cubicBezTo>
                    <a:pt x="f168" y="f550"/>
                    <a:pt x="f164" y="f551"/>
                    <a:pt x="f164" y="f552"/>
                  </a:cubicBezTo>
                  <a:cubicBezTo>
                    <a:pt x="f164" y="f553"/>
                    <a:pt x="f166" y="f554"/>
                    <a:pt x="f168" y="f555"/>
                  </a:cubicBezTo>
                  <a:cubicBezTo>
                    <a:pt x="f193" y="f556"/>
                    <a:pt x="f172" y="f557"/>
                    <a:pt x="f174" y="f558"/>
                  </a:cubicBezTo>
                  <a:cubicBezTo>
                    <a:pt x="f190" y="f559"/>
                    <a:pt x="f176" y="f560"/>
                    <a:pt x="f154" y="f561"/>
                  </a:cubicBezTo>
                  <a:cubicBezTo>
                    <a:pt x="f154" y="f562"/>
                    <a:pt x="f181" y="f563"/>
                    <a:pt x="f213" y="f564"/>
                  </a:cubicBezTo>
                  <a:cubicBezTo>
                    <a:pt x="f213" y="f565"/>
                    <a:pt x="f212" y="f566"/>
                    <a:pt x="f222" y="f566"/>
                  </a:cubicBezTo>
                  <a:cubicBezTo>
                    <a:pt x="f222" y="f567"/>
                    <a:pt x="f222" y="f568"/>
                    <a:pt x="f222" y="f569"/>
                  </a:cubicBezTo>
                  <a:cubicBezTo>
                    <a:pt x="f212" y="f570"/>
                    <a:pt x="f213" y="f571"/>
                    <a:pt x="f181" y="f572"/>
                  </a:cubicBezTo>
                  <a:cubicBezTo>
                    <a:pt x="f179" y="f572"/>
                    <a:pt x="f154" y="f573"/>
                    <a:pt x="f176" y="f573"/>
                  </a:cubicBezTo>
                  <a:cubicBezTo>
                    <a:pt x="f176" y="f570"/>
                    <a:pt x="f176" y="f568"/>
                    <a:pt x="f176" y="f567"/>
                  </a:cubicBezTo>
                  <a:cubicBezTo>
                    <a:pt x="f188" y="f566"/>
                    <a:pt x="f174" y="f566"/>
                    <a:pt x="f172" y="f566"/>
                  </a:cubicBezTo>
                  <a:cubicBezTo>
                    <a:pt x="f170" y="f566"/>
                    <a:pt x="f193" y="f566"/>
                    <a:pt x="f193" y="f566"/>
                  </a:cubicBezTo>
                  <a:cubicBezTo>
                    <a:pt x="f168" y="f567"/>
                    <a:pt x="f164" y="f568"/>
                    <a:pt x="f164" y="f569"/>
                  </a:cubicBezTo>
                  <a:cubicBezTo>
                    <a:pt x="f162" y="f569"/>
                    <a:pt x="f574" y="f570"/>
                    <a:pt x="f575" y="f573"/>
                  </a:cubicBezTo>
                  <a:cubicBezTo>
                    <a:pt x="f214" y="f573"/>
                    <a:pt x="f214" y="f572"/>
                    <a:pt x="f576" y="f577"/>
                  </a:cubicBezTo>
                  <a:cubicBezTo>
                    <a:pt x="f578" y="f579"/>
                    <a:pt x="f580" y="f581"/>
                    <a:pt x="f580" y="f582"/>
                  </a:cubicBezTo>
                  <a:cubicBezTo>
                    <a:pt x="f583" y="f584"/>
                    <a:pt x="f583" y="f585"/>
                    <a:pt x="f215" y="f586"/>
                  </a:cubicBezTo>
                  <a:cubicBezTo>
                    <a:pt x="f215" y="f587"/>
                    <a:pt x="f216" y="f588"/>
                    <a:pt x="f216" y="f589"/>
                  </a:cubicBezTo>
                  <a:cubicBezTo>
                    <a:pt x="f590" y="f591"/>
                    <a:pt x="f592" y="f593"/>
                    <a:pt x="f217" y="f594"/>
                  </a:cubicBezTo>
                  <a:cubicBezTo>
                    <a:pt x="f217" y="f595"/>
                    <a:pt x="f217" y="f596"/>
                    <a:pt x="f597" y="f596"/>
                  </a:cubicBezTo>
                  <a:cubicBezTo>
                    <a:pt x="f598" y="f599"/>
                    <a:pt x="f600" y="f599"/>
                    <a:pt x="f218" y="f599"/>
                  </a:cubicBezTo>
                  <a:cubicBezTo>
                    <a:pt x="f601" y="f599"/>
                    <a:pt x="f602" y="f596"/>
                    <a:pt x="f219" y="f596"/>
                  </a:cubicBezTo>
                  <a:cubicBezTo>
                    <a:pt x="f221" y="f596"/>
                    <a:pt x="f603" y="f599"/>
                    <a:pt x="f604" y="f599"/>
                  </a:cubicBezTo>
                  <a:cubicBezTo>
                    <a:pt x="f605" y="f606"/>
                    <a:pt x="f607" y="f608"/>
                    <a:pt x="f152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4" y="f616"/>
                    <a:pt x="f617" y="f618"/>
                    <a:pt x="f619" y="f620"/>
                  </a:cubicBezTo>
                  <a:cubicBezTo>
                    <a:pt x="f228" y="f621"/>
                    <a:pt x="f230" y="f622"/>
                    <a:pt x="f232" y="f623"/>
                  </a:cubicBezTo>
                  <a:cubicBezTo>
                    <a:pt x="f624" y="f625"/>
                    <a:pt x="f234" y="f625"/>
                    <a:pt x="f235" y="f625"/>
                  </a:cubicBezTo>
                  <a:cubicBezTo>
                    <a:pt x="f237" y="f626"/>
                    <a:pt x="f240" y="f626"/>
                    <a:pt x="f240" y="f626"/>
                  </a:cubicBezTo>
                  <a:cubicBezTo>
                    <a:pt x="f627" y="f625"/>
                    <a:pt x="f627" y="f623"/>
                    <a:pt x="f627" y="f622"/>
                  </a:cubicBezTo>
                  <a:cubicBezTo>
                    <a:pt x="f627" y="f628"/>
                    <a:pt x="f240" y="f621"/>
                    <a:pt x="f627" y="f620"/>
                  </a:cubicBezTo>
                  <a:cubicBezTo>
                    <a:pt x="f627" y="f618"/>
                    <a:pt x="f627" y="f629"/>
                    <a:pt x="f242" y="f629"/>
                  </a:cubicBezTo>
                  <a:cubicBezTo>
                    <a:pt x="f242" y="f630"/>
                    <a:pt x="f631" y="f630"/>
                    <a:pt x="f243" y="f629"/>
                  </a:cubicBezTo>
                  <a:cubicBezTo>
                    <a:pt x="f243" y="f629"/>
                    <a:pt x="f243" y="f620"/>
                    <a:pt x="f632" y="f620"/>
                  </a:cubicBezTo>
                  <a:cubicBezTo>
                    <a:pt x="f632" y="f621"/>
                    <a:pt x="f244" y="f622"/>
                    <a:pt x="f245" y="f622"/>
                  </a:cubicBezTo>
                  <a:cubicBezTo>
                    <a:pt x="f633" y="f622"/>
                    <a:pt x="f246" y="f628"/>
                    <a:pt x="f634" y="f621"/>
                  </a:cubicBezTo>
                  <a:cubicBezTo>
                    <a:pt x="f634" y="f620"/>
                    <a:pt x="f246" y="f629"/>
                    <a:pt x="f246" y="f630"/>
                  </a:cubicBezTo>
                  <a:cubicBezTo>
                    <a:pt x="f633" y="f616"/>
                    <a:pt x="f245" y="f615"/>
                    <a:pt x="f244" y="f613"/>
                  </a:cubicBezTo>
                  <a:cubicBezTo>
                    <a:pt x="f244" y="f635"/>
                    <a:pt x="f243" y="f609"/>
                    <a:pt x="f631" y="f608"/>
                  </a:cubicBezTo>
                  <a:cubicBezTo>
                    <a:pt x="f631" y="f606"/>
                    <a:pt x="f242" y="f599"/>
                    <a:pt x="f631" y="f596"/>
                  </a:cubicBezTo>
                  <a:cubicBezTo>
                    <a:pt x="f631" y="f142"/>
                    <a:pt x="f632" y="f636"/>
                    <a:pt x="f244" y="f595"/>
                  </a:cubicBezTo>
                  <a:cubicBezTo>
                    <a:pt x="f244" y="f595"/>
                    <a:pt x="f245" y="f593"/>
                    <a:pt x="f633" y="f637"/>
                  </a:cubicBezTo>
                  <a:cubicBezTo>
                    <a:pt x="f633" y="f637"/>
                    <a:pt x="f634" y="f638"/>
                    <a:pt x="f634" y="f638"/>
                  </a:cubicBezTo>
                  <a:cubicBezTo>
                    <a:pt x="f634" y="f591"/>
                    <a:pt x="f634" y="f589"/>
                    <a:pt x="f634" y="f588"/>
                  </a:cubicBezTo>
                  <a:cubicBezTo>
                    <a:pt x="f634" y="f587"/>
                    <a:pt x="f245" y="f587"/>
                    <a:pt x="f245" y="f586"/>
                  </a:cubicBezTo>
                  <a:cubicBezTo>
                    <a:pt x="f244" y="f585"/>
                    <a:pt x="f244" y="f639"/>
                    <a:pt x="f245" y="f584"/>
                  </a:cubicBezTo>
                  <a:cubicBezTo>
                    <a:pt x="f245" y="f640"/>
                    <a:pt x="f633" y="f582"/>
                    <a:pt x="f633" y="f581"/>
                  </a:cubicBezTo>
                  <a:cubicBezTo>
                    <a:pt x="f246" y="f641"/>
                    <a:pt x="f642" y="f579"/>
                    <a:pt x="f642" y="f577"/>
                  </a:cubicBezTo>
                  <a:cubicBezTo>
                    <a:pt x="f642" y="f572"/>
                    <a:pt x="f642" y="f573"/>
                    <a:pt x="f642" y="f570"/>
                  </a:cubicBezTo>
                  <a:cubicBezTo>
                    <a:pt x="f642" y="f569"/>
                    <a:pt x="f247" y="f567"/>
                    <a:pt x="f247" y="f566"/>
                  </a:cubicBezTo>
                  <a:cubicBezTo>
                    <a:pt x="f248" y="f566"/>
                    <a:pt x="f250" y="f566"/>
                    <a:pt x="f252" y="f566"/>
                  </a:cubicBezTo>
                  <a:cubicBezTo>
                    <a:pt x="f252" y="f566"/>
                    <a:pt x="f253" y="f567"/>
                    <a:pt x="f643" y="f567"/>
                  </a:cubicBezTo>
                  <a:cubicBezTo>
                    <a:pt x="f644" y="f567"/>
                    <a:pt x="f255" y="f566"/>
                    <a:pt x="f645" y="f565"/>
                  </a:cubicBezTo>
                  <a:cubicBezTo>
                    <a:pt x="f256" y="f565"/>
                    <a:pt x="f256" y="f646"/>
                    <a:pt x="f647" y="f646"/>
                  </a:cubicBezTo>
                  <a:cubicBezTo>
                    <a:pt x="f648" y="f646"/>
                    <a:pt x="f258" y="f563"/>
                    <a:pt x="f258" y="f563"/>
                  </a:cubicBezTo>
                  <a:cubicBezTo>
                    <a:pt x="f649" y="f564"/>
                    <a:pt x="f649" y="f566"/>
                    <a:pt x="f259" y="f567"/>
                  </a:cubicBezTo>
                  <a:cubicBezTo>
                    <a:pt x="f259" y="f568"/>
                    <a:pt x="f650" y="f570"/>
                    <a:pt x="f651" y="f573"/>
                  </a:cubicBezTo>
                  <a:cubicBezTo>
                    <a:pt x="f261" y="f571"/>
                    <a:pt x="f263" y="f579"/>
                    <a:pt x="f652" y="f641"/>
                  </a:cubicBezTo>
                  <a:cubicBezTo>
                    <a:pt x="f653" y="f581"/>
                    <a:pt x="f3" y="f640"/>
                    <a:pt x="f265" y="f584"/>
                  </a:cubicBezTo>
                  <a:cubicBezTo>
                    <a:pt x="f265" y="f639"/>
                    <a:pt x="f265" y="f585"/>
                    <a:pt x="f3" y="f587"/>
                  </a:cubicBezTo>
                  <a:cubicBezTo>
                    <a:pt x="f3" y="f587"/>
                    <a:pt x="f653" y="f588"/>
                    <a:pt x="f652" y="f588"/>
                  </a:cubicBezTo>
                  <a:cubicBezTo>
                    <a:pt x="f652" y="f589"/>
                    <a:pt x="f263" y="f638"/>
                    <a:pt x="f654" y="f638"/>
                  </a:cubicBezTo>
                  <a:cubicBezTo>
                    <a:pt x="f261" y="f637"/>
                    <a:pt x="f650" y="f637"/>
                    <a:pt x="f655" y="f637"/>
                  </a:cubicBezTo>
                  <a:cubicBezTo>
                    <a:pt x="f259" y="f637"/>
                    <a:pt x="f258" y="f637"/>
                    <a:pt x="f257" y="f637"/>
                  </a:cubicBezTo>
                  <a:cubicBezTo>
                    <a:pt x="f648" y="f638"/>
                    <a:pt x="f648" y="f589"/>
                    <a:pt x="f647" y="f589"/>
                  </a:cubicBezTo>
                  <a:cubicBezTo>
                    <a:pt x="f647" y="f589"/>
                    <a:pt x="f256" y="f591"/>
                    <a:pt x="f256" y="f591"/>
                  </a:cubicBezTo>
                  <a:cubicBezTo>
                    <a:pt x="f645" y="f638"/>
                    <a:pt x="f645" y="f594"/>
                    <a:pt x="f255" y="f595"/>
                  </a:cubicBezTo>
                  <a:cubicBezTo>
                    <a:pt x="f255" y="f595"/>
                    <a:pt x="f254" y="f636"/>
                    <a:pt x="f254" y="f636"/>
                  </a:cubicBezTo>
                  <a:cubicBezTo>
                    <a:pt x="f644" y="f142"/>
                    <a:pt x="f252" y="f636"/>
                    <a:pt x="f250" y="f142"/>
                  </a:cubicBezTo>
                  <a:cubicBezTo>
                    <a:pt x="f250" y="f142"/>
                    <a:pt x="f248" y="f596"/>
                    <a:pt x="f247" y="f599"/>
                  </a:cubicBezTo>
                  <a:cubicBezTo>
                    <a:pt x="f247" y="f599"/>
                    <a:pt x="f248" y="f608"/>
                    <a:pt x="f249" y="f609"/>
                  </a:cubicBezTo>
                  <a:cubicBezTo>
                    <a:pt x="f249" y="f609"/>
                    <a:pt x="f252" y="f656"/>
                    <a:pt x="f252" y="f635"/>
                  </a:cubicBezTo>
                  <a:cubicBezTo>
                    <a:pt x="f253" y="f635"/>
                    <a:pt x="f253" y="f615"/>
                    <a:pt x="f643" y="f615"/>
                  </a:cubicBezTo>
                  <a:cubicBezTo>
                    <a:pt x="f643" y="f615"/>
                    <a:pt x="f254" y="f615"/>
                    <a:pt x="f255" y="f615"/>
                  </a:cubicBezTo>
                  <a:cubicBezTo>
                    <a:pt x="f645" y="f616"/>
                    <a:pt x="f256" y="f616"/>
                    <a:pt x="f647" y="f616"/>
                  </a:cubicBezTo>
                  <a:cubicBezTo>
                    <a:pt x="f648" y="f630"/>
                    <a:pt x="f648" y="f629"/>
                    <a:pt x="f257" y="f618"/>
                  </a:cubicBezTo>
                  <a:cubicBezTo>
                    <a:pt x="f257" y="f620"/>
                    <a:pt x="f257" y="f621"/>
                    <a:pt x="f257" y="f628"/>
                  </a:cubicBezTo>
                  <a:cubicBezTo>
                    <a:pt x="f257" y="f622"/>
                    <a:pt x="f648" y="f625"/>
                    <a:pt x="f647" y="f626"/>
                  </a:cubicBezTo>
                  <a:cubicBezTo>
                    <a:pt x="f647" y="f626"/>
                    <a:pt x="f647" y="f657"/>
                    <a:pt x="f647" y="f657"/>
                  </a:cubicBezTo>
                  <a:cubicBezTo>
                    <a:pt x="f647" y="f658"/>
                    <a:pt x="f647" y="f659"/>
                    <a:pt x="f256" y="f659"/>
                  </a:cubicBezTo>
                  <a:cubicBezTo>
                    <a:pt x="f256" y="f660"/>
                    <a:pt x="f255" y="f660"/>
                    <a:pt x="f255" y="f660"/>
                  </a:cubicBezTo>
                  <a:cubicBezTo>
                    <a:pt x="f254" y="f660"/>
                    <a:pt x="f644" y="f661"/>
                    <a:pt x="f644" y="f661"/>
                  </a:cubicBezTo>
                  <a:cubicBezTo>
                    <a:pt x="f644" y="f662"/>
                    <a:pt x="f643" y="f663"/>
                    <a:pt x="f644" y="f664"/>
                  </a:cubicBezTo>
                  <a:cubicBezTo>
                    <a:pt x="f644" y="f665"/>
                    <a:pt x="f254" y="f666"/>
                    <a:pt x="f255" y="f667"/>
                  </a:cubicBezTo>
                  <a:cubicBezTo>
                    <a:pt x="f255" y="f667"/>
                    <a:pt x="f256" y="f668"/>
                    <a:pt x="f647" y="f668"/>
                  </a:cubicBezTo>
                  <a:cubicBezTo>
                    <a:pt x="f647" y="f669"/>
                    <a:pt x="f258" y="f668"/>
                    <a:pt x="f258" y="f669"/>
                  </a:cubicBezTo>
                  <a:cubicBezTo>
                    <a:pt x="f649" y="f669"/>
                    <a:pt x="f649" y="f670"/>
                    <a:pt x="f649" y="f670"/>
                  </a:cubicBezTo>
                  <a:cubicBezTo>
                    <a:pt x="f649" y="f671"/>
                    <a:pt x="f258" y="f672"/>
                    <a:pt x="f257" y="f672"/>
                  </a:cubicBezTo>
                  <a:cubicBezTo>
                    <a:pt x="f257" y="f673"/>
                    <a:pt x="f257" y="f674"/>
                    <a:pt x="f257" y="f675"/>
                  </a:cubicBezTo>
                  <a:cubicBezTo>
                    <a:pt x="f257" y="f676"/>
                    <a:pt x="f258" y="f677"/>
                    <a:pt x="f258" y="f678"/>
                  </a:cubicBezTo>
                  <a:cubicBezTo>
                    <a:pt x="f649" y="f678"/>
                    <a:pt x="f259" y="f679"/>
                    <a:pt x="f655" y="f679"/>
                  </a:cubicBezTo>
                  <a:cubicBezTo>
                    <a:pt x="f650" y="f680"/>
                    <a:pt x="f261" y="f681"/>
                    <a:pt x="f654" y="f682"/>
                  </a:cubicBezTo>
                  <a:cubicBezTo>
                    <a:pt x="f654" y="f683"/>
                    <a:pt x="f263" y="f684"/>
                    <a:pt x="f652" y="f685"/>
                  </a:cubicBezTo>
                  <a:cubicBezTo>
                    <a:pt x="f652" y="f686"/>
                    <a:pt x="f652" y="f687"/>
                    <a:pt x="f652" y="f688"/>
                  </a:cubicBezTo>
                  <a:cubicBezTo>
                    <a:pt x="f652" y="f689"/>
                    <a:pt x="f263" y="f690"/>
                    <a:pt x="f263" y="f691"/>
                  </a:cubicBezTo>
                  <a:cubicBezTo>
                    <a:pt x="f263" y="f692"/>
                    <a:pt x="f263" y="f693"/>
                    <a:pt x="f263" y="f694"/>
                  </a:cubicBezTo>
                  <a:cubicBezTo>
                    <a:pt x="f263" y="f695"/>
                    <a:pt x="f652" y="f696"/>
                    <a:pt x="f653" y="f697"/>
                  </a:cubicBezTo>
                  <a:cubicBezTo>
                    <a:pt x="f653" y="f698"/>
                    <a:pt x="f3" y="f699"/>
                    <a:pt x="f3" y="f699"/>
                  </a:cubicBezTo>
                  <a:cubicBezTo>
                    <a:pt x="f3" y="f700"/>
                    <a:pt x="f3" y="f701"/>
                    <a:pt x="f653" y="f701"/>
                  </a:cubicBezTo>
                  <a:cubicBezTo>
                    <a:pt x="f652" y="f702"/>
                    <a:pt x="f654" y="f703"/>
                    <a:pt x="f654" y="f703"/>
                  </a:cubicBezTo>
                  <a:cubicBezTo>
                    <a:pt x="f651" y="f703"/>
                    <a:pt x="f655" y="f701"/>
                    <a:pt x="f259" y="f703"/>
                  </a:cubicBezTo>
                  <a:cubicBezTo>
                    <a:pt x="f649" y="f703"/>
                    <a:pt x="f257" y="f704"/>
                    <a:pt x="f257" y="f699"/>
                  </a:cubicBezTo>
                  <a:cubicBezTo>
                    <a:pt x="f648" y="f705"/>
                    <a:pt x="f648" y="f697"/>
                    <a:pt x="f648" y="f696"/>
                  </a:cubicBezTo>
                  <a:cubicBezTo>
                    <a:pt x="f647" y="f706"/>
                    <a:pt x="f256" y="f695"/>
                    <a:pt x="f645" y="f694"/>
                  </a:cubicBezTo>
                  <a:cubicBezTo>
                    <a:pt x="f645" y="f707"/>
                    <a:pt x="f255" y="f708"/>
                    <a:pt x="f254" y="f708"/>
                  </a:cubicBezTo>
                  <a:cubicBezTo>
                    <a:pt x="f644" y="f692"/>
                    <a:pt x="f253" y="f691"/>
                    <a:pt x="f252" y="f691"/>
                  </a:cubicBezTo>
                  <a:cubicBezTo>
                    <a:pt x="f252" y="f709"/>
                    <a:pt x="f249" y="f690"/>
                    <a:pt x="f249" y="f690"/>
                  </a:cubicBezTo>
                  <a:cubicBezTo>
                    <a:pt x="f248" y="f710"/>
                    <a:pt x="f247" y="f711"/>
                    <a:pt x="f642" y="f689"/>
                  </a:cubicBezTo>
                  <a:cubicBezTo>
                    <a:pt x="f634" y="f689"/>
                    <a:pt x="f246" y="f689"/>
                    <a:pt x="f633" y="f689"/>
                  </a:cubicBezTo>
                  <a:cubicBezTo>
                    <a:pt x="f245" y="f712"/>
                    <a:pt x="f244" y="f712"/>
                    <a:pt x="f244" y="f688"/>
                  </a:cubicBezTo>
                  <a:cubicBezTo>
                    <a:pt x="f632" y="f713"/>
                    <a:pt x="f245" y="f714"/>
                    <a:pt x="f245" y="f714"/>
                  </a:cubicBezTo>
                  <a:cubicBezTo>
                    <a:pt x="f245" y="f715"/>
                    <a:pt x="f633" y="f686"/>
                    <a:pt x="f633" y="f716"/>
                  </a:cubicBezTo>
                  <a:cubicBezTo>
                    <a:pt x="f633" y="f685"/>
                    <a:pt x="f245" y="f684"/>
                    <a:pt x="f244" y="f684"/>
                  </a:cubicBezTo>
                  <a:cubicBezTo>
                    <a:pt x="f244" y="f683"/>
                    <a:pt x="f245" y="f681"/>
                    <a:pt x="f633" y="f680"/>
                  </a:cubicBezTo>
                  <a:cubicBezTo>
                    <a:pt x="f633" y="f680"/>
                    <a:pt x="f633" y="f678"/>
                    <a:pt x="f633" y="f677"/>
                  </a:cubicBezTo>
                  <a:cubicBezTo>
                    <a:pt x="f633" y="f717"/>
                    <a:pt x="f245" y="f675"/>
                    <a:pt x="f245" y="f674"/>
                  </a:cubicBezTo>
                  <a:cubicBezTo>
                    <a:pt x="f245" y="f674"/>
                    <a:pt x="f633" y="f718"/>
                    <a:pt x="f246" y="f718"/>
                  </a:cubicBezTo>
                  <a:cubicBezTo>
                    <a:pt x="f634" y="f673"/>
                    <a:pt x="f247" y="f718"/>
                    <a:pt x="f247" y="f718"/>
                  </a:cubicBezTo>
                  <a:cubicBezTo>
                    <a:pt x="f248" y="f718"/>
                    <a:pt x="f248" y="f673"/>
                    <a:pt x="f248" y="f672"/>
                  </a:cubicBezTo>
                  <a:cubicBezTo>
                    <a:pt x="f248" y="f671"/>
                    <a:pt x="f247" y="f670"/>
                    <a:pt x="f642" y="f670"/>
                  </a:cubicBezTo>
                  <a:cubicBezTo>
                    <a:pt x="f642" y="f719"/>
                    <a:pt x="f247" y="f668"/>
                    <a:pt x="f247" y="f668"/>
                  </a:cubicBezTo>
                  <a:cubicBezTo>
                    <a:pt x="f247" y="f667"/>
                    <a:pt x="f247" y="f665"/>
                    <a:pt x="f247" y="f664"/>
                  </a:cubicBezTo>
                  <a:cubicBezTo>
                    <a:pt x="f247" y="f720"/>
                    <a:pt x="f247" y="f662"/>
                    <a:pt x="f642" y="f661"/>
                  </a:cubicBezTo>
                  <a:cubicBezTo>
                    <a:pt x="f642" y="f721"/>
                    <a:pt x="f246" y="f660"/>
                    <a:pt x="f246" y="f660"/>
                  </a:cubicBezTo>
                  <a:cubicBezTo>
                    <a:pt x="f633" y="f659"/>
                    <a:pt x="f244" y="f659"/>
                    <a:pt x="f632" y="f659"/>
                  </a:cubicBezTo>
                  <a:cubicBezTo>
                    <a:pt x="f243" y="f659"/>
                    <a:pt x="f242" y="f659"/>
                    <a:pt x="f627" y="f659"/>
                  </a:cubicBezTo>
                  <a:cubicBezTo>
                    <a:pt x="f240" y="f659"/>
                    <a:pt x="f239" y="f660"/>
                    <a:pt x="f239" y="f721"/>
                  </a:cubicBezTo>
                  <a:cubicBezTo>
                    <a:pt x="f237" y="f721"/>
                    <a:pt x="f234" y="f660"/>
                    <a:pt x="f234" y="f721"/>
                  </a:cubicBezTo>
                  <a:cubicBezTo>
                    <a:pt x="f624" y="f721"/>
                    <a:pt x="f232" y="f661"/>
                    <a:pt x="f232" y="f661"/>
                  </a:cubicBezTo>
                  <a:cubicBezTo>
                    <a:pt x="f232" y="f662"/>
                    <a:pt x="f230" y="f722"/>
                    <a:pt x="f230" y="f720"/>
                  </a:cubicBezTo>
                  <a:cubicBezTo>
                    <a:pt x="f230" y="f664"/>
                    <a:pt x="f230" y="f667"/>
                    <a:pt x="f230" y="f669"/>
                  </a:cubicBezTo>
                  <a:cubicBezTo>
                    <a:pt x="f230" y="f719"/>
                    <a:pt x="f723" y="f671"/>
                    <a:pt x="f723" y="f672"/>
                  </a:cubicBezTo>
                  <a:cubicBezTo>
                    <a:pt x="f723" y="f673"/>
                    <a:pt x="f723" y="f674"/>
                    <a:pt x="f723" y="f675"/>
                  </a:cubicBezTo>
                  <a:cubicBezTo>
                    <a:pt x="f723" y="f717"/>
                    <a:pt x="f723" y="f678"/>
                    <a:pt x="f723" y="f679"/>
                  </a:cubicBezTo>
                  <a:cubicBezTo>
                    <a:pt x="f228" y="f680"/>
                    <a:pt x="f619" y="f681"/>
                    <a:pt x="f619" y="f681"/>
                  </a:cubicBezTo>
                  <a:cubicBezTo>
                    <a:pt x="f619" y="f682"/>
                    <a:pt x="f617" y="f684"/>
                    <a:pt x="f617" y="f685"/>
                  </a:cubicBezTo>
                  <a:cubicBezTo>
                    <a:pt x="f617" y="f685"/>
                    <a:pt x="f612" y="f716"/>
                    <a:pt x="f612" y="f716"/>
                  </a:cubicBezTo>
                  <a:cubicBezTo>
                    <a:pt x="f226" y="f686"/>
                    <a:pt x="f610" y="f715"/>
                    <a:pt x="f610" y="f714"/>
                  </a:cubicBezTo>
                  <a:cubicBezTo>
                    <a:pt x="f152" y="f714"/>
                    <a:pt x="f610" y="f713"/>
                    <a:pt x="f610" y="f688"/>
                  </a:cubicBezTo>
                  <a:cubicBezTo>
                    <a:pt x="f610" y="f712"/>
                    <a:pt x="f152" y="f711"/>
                    <a:pt x="f152" y="f710"/>
                  </a:cubicBezTo>
                  <a:cubicBezTo>
                    <a:pt x="f607" y="f690"/>
                    <a:pt x="f607" y="f692"/>
                    <a:pt x="f607" y="f708"/>
                  </a:cubicBezTo>
                  <a:cubicBezTo>
                    <a:pt x="f607" y="f693"/>
                    <a:pt x="f607" y="f694"/>
                    <a:pt x="f607" y="f694"/>
                  </a:cubicBezTo>
                  <a:cubicBezTo>
                    <a:pt x="f607" y="f695"/>
                    <a:pt x="f610" y="f695"/>
                    <a:pt x="f226" y="f695"/>
                  </a:cubicBezTo>
                  <a:cubicBezTo>
                    <a:pt x="f226" y="f706"/>
                    <a:pt x="f617" y="f695"/>
                    <a:pt x="f617" y="f706"/>
                  </a:cubicBezTo>
                  <a:cubicBezTo>
                    <a:pt x="f619" y="f696"/>
                    <a:pt x="f619" y="f705"/>
                    <a:pt x="f619" y="f704"/>
                  </a:cubicBezTo>
                  <a:cubicBezTo>
                    <a:pt x="f619" y="f700"/>
                    <a:pt x="f617" y="f702"/>
                    <a:pt x="f617" y="f139"/>
                  </a:cubicBezTo>
                  <a:cubicBezTo>
                    <a:pt x="f617" y="f724"/>
                    <a:pt x="f617" y="f725"/>
                    <a:pt x="f619" y="f726"/>
                  </a:cubicBezTo>
                  <a:cubicBezTo>
                    <a:pt x="f619" y="f727"/>
                    <a:pt x="f228" y="f728"/>
                    <a:pt x="f228" y="f729"/>
                  </a:cubicBezTo>
                  <a:cubicBezTo>
                    <a:pt x="f228" y="f730"/>
                    <a:pt x="f228" y="f731"/>
                    <a:pt x="f228" y="f732"/>
                  </a:cubicBezTo>
                  <a:cubicBezTo>
                    <a:pt x="f228" y="f733"/>
                    <a:pt x="f619" y="f734"/>
                    <a:pt x="f617" y="f735"/>
                  </a:cubicBezTo>
                  <a:cubicBezTo>
                    <a:pt x="f617" y="f736"/>
                    <a:pt x="f612" y="f737"/>
                    <a:pt x="f612" y="f738"/>
                  </a:cubicBezTo>
                  <a:cubicBezTo>
                    <a:pt x="f226" y="f739"/>
                    <a:pt x="f226" y="f740"/>
                    <a:pt x="f610" y="f741"/>
                  </a:cubicBezTo>
                  <a:cubicBezTo>
                    <a:pt x="f610" y="f742"/>
                    <a:pt x="f152" y="f743"/>
                    <a:pt x="f152" y="f744"/>
                  </a:cubicBezTo>
                  <a:cubicBezTo>
                    <a:pt x="f152" y="f745"/>
                    <a:pt x="f610" y="f746"/>
                    <a:pt x="f610" y="f747"/>
                  </a:cubicBezTo>
                  <a:cubicBezTo>
                    <a:pt x="f226" y="f748"/>
                    <a:pt x="f614" y="f749"/>
                    <a:pt x="f614" y="f750"/>
                  </a:cubicBezTo>
                  <a:cubicBezTo>
                    <a:pt x="f617" y="f751"/>
                    <a:pt x="f614" y="f752"/>
                    <a:pt x="f617" y="f752"/>
                  </a:cubicBezTo>
                  <a:cubicBezTo>
                    <a:pt x="f617" y="f753"/>
                    <a:pt x="f228" y="f754"/>
                    <a:pt x="f228" y="f755"/>
                  </a:cubicBezTo>
                  <a:cubicBezTo>
                    <a:pt x="f228" y="f756"/>
                    <a:pt x="f619" y="f757"/>
                    <a:pt x="f619" y="f758"/>
                  </a:cubicBezTo>
                  <a:cubicBezTo>
                    <a:pt x="f228" y="f758"/>
                    <a:pt x="f723" y="f758"/>
                    <a:pt x="f230" y="f758"/>
                  </a:cubicBezTo>
                  <a:cubicBezTo>
                    <a:pt x="f232" y="f758"/>
                    <a:pt x="f624" y="f759"/>
                    <a:pt x="f624" y="f759"/>
                  </a:cubicBezTo>
                  <a:cubicBezTo>
                    <a:pt x="f234" y="f760"/>
                    <a:pt x="f235" y="f761"/>
                    <a:pt x="f235" y="f762"/>
                  </a:cubicBezTo>
                  <a:cubicBezTo>
                    <a:pt x="f235" y="f763"/>
                    <a:pt x="f237" y="f764"/>
                    <a:pt x="f237" y="f765"/>
                  </a:cubicBezTo>
                  <a:cubicBezTo>
                    <a:pt x="f239" y="f766"/>
                    <a:pt x="f627" y="f767"/>
                    <a:pt x="f242" y="f768"/>
                  </a:cubicBezTo>
                  <a:cubicBezTo>
                    <a:pt x="f631" y="f769"/>
                    <a:pt x="f244" y="f770"/>
                    <a:pt x="f633" y="f771"/>
                  </a:cubicBezTo>
                  <a:cubicBezTo>
                    <a:pt x="f246" y="f772"/>
                    <a:pt x="f247" y="f773"/>
                    <a:pt x="f249" y="f774"/>
                  </a:cubicBezTo>
                  <a:cubicBezTo>
                    <a:pt x="f252" y="f775"/>
                    <a:pt x="f255" y="f776"/>
                    <a:pt x="f256" y="f776"/>
                  </a:cubicBezTo>
                  <a:cubicBezTo>
                    <a:pt x="f647" y="f776"/>
                    <a:pt x="f257" y="f777"/>
                    <a:pt x="f257" y="f775"/>
                  </a:cubicBezTo>
                  <a:cubicBezTo>
                    <a:pt x="f258" y="f775"/>
                    <a:pt x="f259" y="f775"/>
                    <a:pt x="f655" y="f775"/>
                  </a:cubicBezTo>
                  <a:cubicBezTo>
                    <a:pt x="f655" y="f777"/>
                    <a:pt x="f650" y="f778"/>
                    <a:pt x="f651" y="f778"/>
                  </a:cubicBezTo>
                  <a:cubicBezTo>
                    <a:pt x="f651" y="f778"/>
                    <a:pt x="f654" y="f776"/>
                    <a:pt x="f263" y="f776"/>
                  </a:cubicBezTo>
                  <a:cubicBezTo>
                    <a:pt x="f652" y="f776"/>
                    <a:pt x="f653" y="f775"/>
                    <a:pt x="f653" y="f775"/>
                  </a:cubicBezTo>
                  <a:cubicBezTo>
                    <a:pt x="f265" y="f775"/>
                    <a:pt x="f779" y="f777"/>
                    <a:pt x="f780" y="f777"/>
                  </a:cubicBezTo>
                  <a:cubicBezTo>
                    <a:pt x="f781" y="f776"/>
                    <a:pt x="f782" y="f778"/>
                    <a:pt x="f783" y="f784"/>
                  </a:cubicBezTo>
                  <a:cubicBezTo>
                    <a:pt x="f783" y="f785"/>
                    <a:pt x="f266" y="f786"/>
                    <a:pt x="f787" y="f788"/>
                  </a:cubicBezTo>
                  <a:cubicBezTo>
                    <a:pt x="f787" y="f789"/>
                    <a:pt x="f790" y="f791"/>
                    <a:pt x="f790" y="f792"/>
                  </a:cubicBezTo>
                  <a:cubicBezTo>
                    <a:pt x="f268" y="f793"/>
                    <a:pt x="f794" y="f795"/>
                    <a:pt x="f794" y="f796"/>
                  </a:cubicBezTo>
                  <a:cubicBezTo>
                    <a:pt x="f797" y="f798"/>
                    <a:pt x="f797" y="f799"/>
                    <a:pt x="f797" y="f800"/>
                  </a:cubicBezTo>
                  <a:cubicBezTo>
                    <a:pt x="f797" y="f801"/>
                    <a:pt x="f794" y="f802"/>
                    <a:pt x="f268" y="f803"/>
                  </a:cubicBezTo>
                  <a:cubicBezTo>
                    <a:pt x="f268" y="f804"/>
                    <a:pt x="f787" y="f805"/>
                    <a:pt x="f266" y="f806"/>
                  </a:cubicBezTo>
                  <a:cubicBezTo>
                    <a:pt x="f783" y="f137"/>
                    <a:pt x="f783" y="f807"/>
                    <a:pt x="f782" y="f808"/>
                  </a:cubicBezTo>
                  <a:cubicBezTo>
                    <a:pt x="f782" y="f809"/>
                    <a:pt x="f780" y="f810"/>
                    <a:pt x="f780" y="f811"/>
                  </a:cubicBezTo>
                  <a:cubicBezTo>
                    <a:pt x="f779" y="f812"/>
                    <a:pt x="f779" y="f813"/>
                    <a:pt x="f779" y="f814"/>
                  </a:cubicBezTo>
                  <a:cubicBezTo>
                    <a:pt x="f815" y="f816"/>
                    <a:pt x="f3" y="f817"/>
                    <a:pt x="f3" y="f818"/>
                  </a:cubicBezTo>
                  <a:cubicBezTo>
                    <a:pt x="f653" y="f819"/>
                    <a:pt x="f263" y="f820"/>
                    <a:pt x="f654" y="f821"/>
                  </a:cubicBezTo>
                  <a:cubicBezTo>
                    <a:pt x="f261" y="f821"/>
                    <a:pt x="f651" y="f821"/>
                    <a:pt x="f650" y="f820"/>
                  </a:cubicBezTo>
                  <a:cubicBezTo>
                    <a:pt x="f655" y="f820"/>
                    <a:pt x="f655" y="f818"/>
                    <a:pt x="f259" y="f817"/>
                  </a:cubicBezTo>
                  <a:cubicBezTo>
                    <a:pt x="f259" y="f816"/>
                    <a:pt x="f258" y="f814"/>
                    <a:pt x="f257" y="f814"/>
                  </a:cubicBezTo>
                  <a:cubicBezTo>
                    <a:pt x="f257" y="f813"/>
                    <a:pt x="f647" y="f814"/>
                    <a:pt x="f256" y="f816"/>
                  </a:cubicBezTo>
                  <a:cubicBezTo>
                    <a:pt x="f645" y="f816"/>
                    <a:pt x="f255" y="f819"/>
                    <a:pt x="f254" y="f819"/>
                  </a:cubicBezTo>
                  <a:cubicBezTo>
                    <a:pt x="f644" y="f822"/>
                    <a:pt x="f252" y="f820"/>
                    <a:pt x="f252" y="f821"/>
                  </a:cubicBezTo>
                  <a:cubicBezTo>
                    <a:pt x="f252" y="f823"/>
                    <a:pt x="f252" y="f824"/>
                    <a:pt x="f253" y="f825"/>
                  </a:cubicBezTo>
                  <a:cubicBezTo>
                    <a:pt x="f253" y="f826"/>
                    <a:pt x="f254" y="f826"/>
                    <a:pt x="f255" y="f826"/>
                  </a:cubicBezTo>
                  <a:cubicBezTo>
                    <a:pt x="f645" y="f827"/>
                    <a:pt x="f645" y="f828"/>
                    <a:pt x="f645" y="f829"/>
                  </a:cubicBezTo>
                  <a:cubicBezTo>
                    <a:pt x="f645" y="f829"/>
                    <a:pt x="f254" y="f830"/>
                    <a:pt x="f254" y="f830"/>
                  </a:cubicBezTo>
                  <a:cubicBezTo>
                    <a:pt x="f644" y="f831"/>
                    <a:pt x="f643" y="f832"/>
                    <a:pt x="f643" y="f833"/>
                  </a:cubicBezTo>
                  <a:cubicBezTo>
                    <a:pt x="f643" y="f834"/>
                    <a:pt x="f253" y="f835"/>
                    <a:pt x="f253" y="f836"/>
                  </a:cubicBezTo>
                  <a:cubicBezTo>
                    <a:pt x="f253" y="f837"/>
                    <a:pt x="f643" y="f838"/>
                    <a:pt x="f643" y="f839"/>
                  </a:cubicBezTo>
                  <a:cubicBezTo>
                    <a:pt x="f644" y="f840"/>
                    <a:pt x="f644" y="f841"/>
                    <a:pt x="f644" y="f842"/>
                  </a:cubicBezTo>
                  <a:cubicBezTo>
                    <a:pt x="f644" y="f843"/>
                    <a:pt x="f643" y="f844"/>
                    <a:pt x="f643" y="f845"/>
                  </a:cubicBezTo>
                  <a:cubicBezTo>
                    <a:pt x="f643" y="f846"/>
                    <a:pt x="f253" y="f847"/>
                    <a:pt x="f253" y="f848"/>
                  </a:cubicBezTo>
                  <a:cubicBezTo>
                    <a:pt x="f253" y="f848"/>
                    <a:pt x="f643" y="f849"/>
                    <a:pt x="f643" y="f849"/>
                  </a:cubicBezTo>
                  <a:cubicBezTo>
                    <a:pt x="f644" y="f850"/>
                    <a:pt x="f255" y="f851"/>
                    <a:pt x="f255" y="f852"/>
                  </a:cubicBezTo>
                  <a:cubicBezTo>
                    <a:pt x="f645" y="f853"/>
                    <a:pt x="f255" y="f854"/>
                    <a:pt x="f255" y="f855"/>
                  </a:cubicBezTo>
                  <a:cubicBezTo>
                    <a:pt x="f645" y="f856"/>
                    <a:pt x="f256" y="f857"/>
                    <a:pt x="f647" y="f858"/>
                  </a:cubicBezTo>
                  <a:cubicBezTo>
                    <a:pt x="f648" y="f859"/>
                    <a:pt x="f649" y="f860"/>
                    <a:pt x="f259" y="f861"/>
                  </a:cubicBezTo>
                  <a:cubicBezTo>
                    <a:pt x="f650" y="f862"/>
                    <a:pt x="f263" y="f863"/>
                    <a:pt x="f653" y="f864"/>
                  </a:cubicBezTo>
                  <a:cubicBezTo>
                    <a:pt x="f3" y="f140"/>
                    <a:pt x="f779" y="f865"/>
                    <a:pt x="f780" y="f866"/>
                  </a:cubicBezTo>
                  <a:cubicBezTo>
                    <a:pt x="f781" y="f867"/>
                    <a:pt x="f783" y="f868"/>
                    <a:pt x="f783" y="f869"/>
                  </a:cubicBezTo>
                  <a:cubicBezTo>
                    <a:pt x="f266" y="f870"/>
                    <a:pt x="f266" y="f871"/>
                    <a:pt x="f266" y="f872"/>
                  </a:cubicBezTo>
                  <a:cubicBezTo>
                    <a:pt x="f787" y="f873"/>
                    <a:pt x="f787" y="f874"/>
                    <a:pt x="f787" y="f875"/>
                  </a:cubicBezTo>
                  <a:cubicBezTo>
                    <a:pt x="f790" y="f876"/>
                    <a:pt x="f790" y="f877"/>
                    <a:pt x="f268" y="f878"/>
                  </a:cubicBezTo>
                  <a:cubicBezTo>
                    <a:pt x="f268" y="f879"/>
                    <a:pt x="f268" y="f880"/>
                    <a:pt x="f794" y="f881"/>
                  </a:cubicBezTo>
                  <a:cubicBezTo>
                    <a:pt x="f794" y="f882"/>
                    <a:pt x="f883" y="f884"/>
                    <a:pt x="f269" y="f884"/>
                  </a:cubicBezTo>
                  <a:cubicBezTo>
                    <a:pt x="f885" y="f886"/>
                    <a:pt x="f887" y="f888"/>
                    <a:pt x="f889" y="f890"/>
                  </a:cubicBezTo>
                  <a:cubicBezTo>
                    <a:pt x="f891" y="f892"/>
                    <a:pt x="f893" y="f894"/>
                    <a:pt x="f893" y="f895"/>
                  </a:cubicBezTo>
                  <a:cubicBezTo>
                    <a:pt x="f270" y="f896"/>
                    <a:pt x="f893" y="f114"/>
                    <a:pt x="f893" y="f111"/>
                  </a:cubicBezTo>
                  <a:cubicBezTo>
                    <a:pt x="f893" y="f120"/>
                    <a:pt x="f891" y="f109"/>
                    <a:pt x="f891" y="f105"/>
                  </a:cubicBezTo>
                  <a:cubicBezTo>
                    <a:pt x="f891" y="f100"/>
                    <a:pt x="f893" y="f92"/>
                    <a:pt x="f893" y="f897"/>
                  </a:cubicBezTo>
                  <a:cubicBezTo>
                    <a:pt x="f270" y="f898"/>
                    <a:pt x="f899" y="f88"/>
                    <a:pt x="f899" y="f86"/>
                  </a:cubicBezTo>
                  <a:cubicBezTo>
                    <a:pt x="f900" y="f86"/>
                    <a:pt x="f271" y="f82"/>
                    <a:pt x="f271" y="f76"/>
                  </a:cubicBezTo>
                  <a:cubicBezTo>
                    <a:pt x="f901" y="f67"/>
                    <a:pt x="f902" y="f63"/>
                    <a:pt x="f903" y="f48"/>
                  </a:cubicBezTo>
                  <a:cubicBezTo>
                    <a:pt x="f903" y="f47"/>
                    <a:pt x="f904" y="f44"/>
                    <a:pt x="f905" y="f56"/>
                  </a:cubicBezTo>
                  <a:cubicBezTo>
                    <a:pt x="f905" y="f906"/>
                    <a:pt x="f907" y="f43"/>
                    <a:pt x="f907" y="f41"/>
                  </a:cubicBezTo>
                  <a:cubicBezTo>
                    <a:pt x="f907" y="f908"/>
                    <a:pt x="f909" y="f31"/>
                    <a:pt x="f909" y="f910"/>
                  </a:cubicBezTo>
                  <a:cubicBezTo>
                    <a:pt x="f909" y="f27"/>
                    <a:pt x="f905" y="f22"/>
                    <a:pt x="f907" y="f20"/>
                  </a:cubicBezTo>
                  <a:cubicBezTo>
                    <a:pt x="f907" y="f18"/>
                    <a:pt x="f911" y="f912"/>
                    <a:pt x="f911" y="f913"/>
                  </a:cubicBezTo>
                  <a:cubicBezTo>
                    <a:pt x="f914" y="f15"/>
                    <a:pt x="f914" y="f9"/>
                    <a:pt x="f914" y="f915"/>
                  </a:cubicBezTo>
                  <a:cubicBezTo>
                    <a:pt x="f150" y="f916"/>
                    <a:pt x="f155" y="f7"/>
                    <a:pt x="f917" y="f918"/>
                  </a:cubicBezTo>
                  <a:cubicBezTo>
                    <a:pt x="f919" y="f918"/>
                    <a:pt x="f920" y="f921"/>
                    <a:pt x="f920" y="f922"/>
                  </a:cubicBezTo>
                  <a:cubicBezTo>
                    <a:pt x="f923" y="f922"/>
                    <a:pt x="f924" y="f925"/>
                    <a:pt x="f275" y="f925"/>
                  </a:cubicBezTo>
                  <a:cubicBezTo>
                    <a:pt x="f926" y="f927"/>
                    <a:pt x="f277" y="f927"/>
                    <a:pt x="f928" y="f927"/>
                  </a:cubicBezTo>
                  <a:cubicBezTo>
                    <a:pt x="f928" y="f929"/>
                    <a:pt x="f930" y="f931"/>
                    <a:pt x="f279" y="f932"/>
                  </a:cubicBezTo>
                  <a:cubicBezTo>
                    <a:pt x="f279" y="f933"/>
                    <a:pt x="f279" y="f934"/>
                    <a:pt x="f279" y="f935"/>
                  </a:cubicBezTo>
                  <a:cubicBezTo>
                    <a:pt x="f936" y="f935"/>
                    <a:pt x="f280" y="f937"/>
                    <a:pt x="f280" y="f938"/>
                  </a:cubicBezTo>
                  <a:cubicBezTo>
                    <a:pt x="f281" y="f939"/>
                    <a:pt x="f281" y="f940"/>
                    <a:pt x="f941" y="f942"/>
                  </a:cubicBezTo>
                  <a:cubicBezTo>
                    <a:pt x="f941" y="f943"/>
                    <a:pt x="f281" y="f944"/>
                    <a:pt x="f941" y="f945"/>
                  </a:cubicBezTo>
                  <a:cubicBezTo>
                    <a:pt x="f941" y="f946"/>
                    <a:pt x="f947" y="f948"/>
                    <a:pt x="f285" y="f949"/>
                  </a:cubicBezTo>
                  <a:cubicBezTo>
                    <a:pt x="f285" y="f949"/>
                    <a:pt x="f286" y="f950"/>
                    <a:pt x="f286" y="f951"/>
                  </a:cubicBezTo>
                  <a:cubicBezTo>
                    <a:pt x="f952" y="f953"/>
                    <a:pt x="f288" y="f954"/>
                    <a:pt x="f955" y="f956"/>
                  </a:cubicBezTo>
                  <a:cubicBezTo>
                    <a:pt x="f955" y="f957"/>
                    <a:pt x="f290" y="f958"/>
                    <a:pt x="f290" y="f959"/>
                  </a:cubicBezTo>
                  <a:cubicBezTo>
                    <a:pt x="f291" y="f960"/>
                    <a:pt x="f961" y="f962"/>
                    <a:pt x="f292" y="f963"/>
                  </a:cubicBezTo>
                  <a:cubicBezTo>
                    <a:pt x="f294" y="f963"/>
                    <a:pt x="f297" y="f963"/>
                    <a:pt x="f298" y="f964"/>
                  </a:cubicBezTo>
                  <a:cubicBezTo>
                    <a:pt x="f299" y="f964"/>
                    <a:pt x="f300" y="f965"/>
                    <a:pt x="f300" y="f965"/>
                  </a:cubicBezTo>
                  <a:cubicBezTo>
                    <a:pt x="f301" y="f966"/>
                    <a:pt x="f967" y="f965"/>
                    <a:pt x="f968" y="f966"/>
                  </a:cubicBezTo>
                  <a:cubicBezTo>
                    <a:pt x="f304" y="f969"/>
                    <a:pt x="f306" y="f970"/>
                    <a:pt x="f306" y="f971"/>
                  </a:cubicBezTo>
                  <a:cubicBezTo>
                    <a:pt x="f972" y="f971"/>
                    <a:pt x="f306" y="f973"/>
                    <a:pt x="f306" y="f974"/>
                  </a:cubicBezTo>
                  <a:cubicBezTo>
                    <a:pt x="f306" y="f975"/>
                    <a:pt x="f972" y="f976"/>
                    <a:pt x="f306" y="f977"/>
                  </a:cubicBezTo>
                  <a:cubicBezTo>
                    <a:pt x="f306" y="f978"/>
                    <a:pt x="f304" y="f979"/>
                    <a:pt x="f304" y="f980"/>
                  </a:cubicBezTo>
                  <a:cubicBezTo>
                    <a:pt x="f304" y="f981"/>
                    <a:pt x="f968" y="f982"/>
                    <a:pt x="f968" y="f983"/>
                  </a:cubicBezTo>
                  <a:cubicBezTo>
                    <a:pt x="f967" y="f984"/>
                    <a:pt x="f303" y="f985"/>
                    <a:pt x="f303" y="f986"/>
                  </a:cubicBezTo>
                  <a:cubicBezTo>
                    <a:pt x="f301" y="f986"/>
                    <a:pt x="f300" y="f987"/>
                    <a:pt x="f300" y="f988"/>
                  </a:cubicBezTo>
                  <a:cubicBezTo>
                    <a:pt x="f299" y="f988"/>
                    <a:pt x="f298" y="f989"/>
                    <a:pt x="f298" y="f990"/>
                  </a:cubicBezTo>
                  <a:cubicBezTo>
                    <a:pt x="f298" y="f991"/>
                    <a:pt x="f298" y="f992"/>
                    <a:pt x="f299" y="f993"/>
                  </a:cubicBezTo>
                  <a:cubicBezTo>
                    <a:pt x="f299" y="f994"/>
                    <a:pt x="f301" y="f995"/>
                    <a:pt x="f301" y="f996"/>
                  </a:cubicBezTo>
                  <a:cubicBezTo>
                    <a:pt x="f303" y="f997"/>
                    <a:pt x="f968" y="f998"/>
                    <a:pt x="f304" y="f999"/>
                  </a:cubicBezTo>
                  <a:cubicBezTo>
                    <a:pt x="f305" y="f1000"/>
                    <a:pt x="f972" y="f1001"/>
                    <a:pt x="f1002" y="f1003"/>
                  </a:cubicBezTo>
                  <a:cubicBezTo>
                    <a:pt x="f307" y="f1004"/>
                    <a:pt x="f1005" y="f1006"/>
                    <a:pt x="f1005" y="f1007"/>
                  </a:cubicBezTo>
                  <a:cubicBezTo>
                    <a:pt x="f308" y="f1008"/>
                    <a:pt x="f308" y="f1009"/>
                    <a:pt x="f309" y="f1010"/>
                  </a:cubicBezTo>
                  <a:cubicBezTo>
                    <a:pt x="f309" y="f1010"/>
                    <a:pt x="f310" y="f1009"/>
                    <a:pt x="f311" y="f1008"/>
                  </a:cubicBezTo>
                  <a:cubicBezTo>
                    <a:pt x="f311" y="f1007"/>
                    <a:pt x="f312" y="f1006"/>
                    <a:pt x="f313" y="f1011"/>
                  </a:cubicBezTo>
                  <a:cubicBezTo>
                    <a:pt x="f313" y="f1011"/>
                    <a:pt x="f315" y="f1011"/>
                    <a:pt x="f315" y="f1006"/>
                  </a:cubicBezTo>
                  <a:cubicBezTo>
                    <a:pt x="f1012" y="f1006"/>
                    <a:pt x="f1013" y="f1007"/>
                    <a:pt x="f316" y="f1008"/>
                  </a:cubicBezTo>
                  <a:cubicBezTo>
                    <a:pt x="f316" y="f1009"/>
                    <a:pt x="f317" y="f1014"/>
                    <a:pt x="f318" y="f1014"/>
                  </a:cubicBezTo>
                  <a:cubicBezTo>
                    <a:pt x="f318" y="f1015"/>
                    <a:pt x="f320" y="f1015"/>
                    <a:pt x="f1016" y="f1017"/>
                  </a:cubicBezTo>
                  <a:cubicBezTo>
                    <a:pt x="f321" y="f1017"/>
                    <a:pt x="f322" y="f1018"/>
                    <a:pt x="f322" y="f1019"/>
                  </a:cubicBezTo>
                  <a:cubicBezTo>
                    <a:pt x="f322" y="f1020"/>
                    <a:pt x="f322" y="f1021"/>
                    <a:pt x="f322" y="f1022"/>
                  </a:cubicBezTo>
                  <a:cubicBezTo>
                    <a:pt x="f322" y="f1023"/>
                    <a:pt x="f322" y="f1024"/>
                    <a:pt x="f322" y="f1025"/>
                  </a:cubicBezTo>
                  <a:cubicBezTo>
                    <a:pt x="f321" y="f1026"/>
                    <a:pt x="f1016" y="f1027"/>
                    <a:pt x="f320" y="f1028"/>
                  </a:cubicBezTo>
                  <a:cubicBezTo>
                    <a:pt x="f320" y="f1029"/>
                    <a:pt x="f319" y="f1030"/>
                    <a:pt x="f319" y="f1031"/>
                  </a:cubicBezTo>
                  <a:cubicBezTo>
                    <a:pt x="f318" y="f1032"/>
                    <a:pt x="f316" y="f1033"/>
                    <a:pt x="f1013" y="f1034"/>
                  </a:cubicBezTo>
                  <a:cubicBezTo>
                    <a:pt x="f1012" y="f1035"/>
                    <a:pt x="f315" y="f1036"/>
                    <a:pt x="f314" y="f1037"/>
                  </a:cubicBezTo>
                  <a:cubicBezTo>
                    <a:pt x="f314" y="f1038"/>
                    <a:pt x="f312" y="f1039"/>
                    <a:pt x="f312" y="f1040"/>
                  </a:cubicBezTo>
                  <a:cubicBezTo>
                    <a:pt x="f312" y="f1041"/>
                    <a:pt x="f312" y="f1042"/>
                    <a:pt x="f312" y="f1043"/>
                  </a:cubicBezTo>
                  <a:cubicBezTo>
                    <a:pt x="f313" y="f1044"/>
                    <a:pt x="f314" y="f1045"/>
                    <a:pt x="f314" y="f1045"/>
                  </a:cubicBezTo>
                  <a:cubicBezTo>
                    <a:pt x="f315" y="f1046"/>
                    <a:pt x="f1012" y="f1047"/>
                    <a:pt x="f1013" y="f1048"/>
                  </a:cubicBezTo>
                  <a:cubicBezTo>
                    <a:pt x="f1013" y="f1048"/>
                    <a:pt x="f316" y="f1049"/>
                    <a:pt x="f316" y="f1050"/>
                  </a:cubicBezTo>
                  <a:cubicBezTo>
                    <a:pt x="f316" y="f1050"/>
                    <a:pt x="f316" y="f1051"/>
                    <a:pt x="f1013" y="f1052"/>
                  </a:cubicBezTo>
                  <a:cubicBezTo>
                    <a:pt x="f1013" y="f1053"/>
                    <a:pt x="f1012" y="f1054"/>
                    <a:pt x="f1012" y="f1055"/>
                  </a:cubicBezTo>
                  <a:cubicBezTo>
                    <a:pt x="f315" y="f1056"/>
                    <a:pt x="f313" y="f1057"/>
                    <a:pt x="f312" y="f1057"/>
                  </a:cubicBezTo>
                  <a:cubicBezTo>
                    <a:pt x="f312" y="f1058"/>
                    <a:pt x="f311" y="f1059"/>
                    <a:pt x="f310" y="f1060"/>
                  </a:cubicBezTo>
                  <a:cubicBezTo>
                    <a:pt x="f310" y="f1061"/>
                    <a:pt x="f310" y="f1062"/>
                    <a:pt x="f310" y="f1063"/>
                  </a:cubicBezTo>
                  <a:cubicBezTo>
                    <a:pt x="f310" y="f1064"/>
                    <a:pt x="f312" y="f1065"/>
                    <a:pt x="f312" y="f1066"/>
                  </a:cubicBezTo>
                  <a:cubicBezTo>
                    <a:pt x="f313" y="f1067"/>
                    <a:pt x="f314" y="f1068"/>
                    <a:pt x="f314" y="f1069"/>
                  </a:cubicBezTo>
                  <a:cubicBezTo>
                    <a:pt x="f314" y="f1070"/>
                    <a:pt x="f313" y="f1071"/>
                    <a:pt x="f313" y="f1072"/>
                  </a:cubicBezTo>
                  <a:cubicBezTo>
                    <a:pt x="f312" y="f1073"/>
                    <a:pt x="f310" y="f1074"/>
                    <a:pt x="f309" y="f1075"/>
                  </a:cubicBezTo>
                  <a:cubicBezTo>
                    <a:pt x="f308" y="f1076"/>
                    <a:pt x="f1005" y="f1077"/>
                    <a:pt x="f307" y="f1078"/>
                  </a:cubicBezTo>
                  <a:cubicBezTo>
                    <a:pt x="f1002" y="f1078"/>
                    <a:pt x="f972" y="f1079"/>
                    <a:pt x="f306" y="f1080"/>
                  </a:cubicBezTo>
                  <a:cubicBezTo>
                    <a:pt x="f306" y="f1081"/>
                    <a:pt x="f306" y="f1082"/>
                    <a:pt x="f306" y="f1083"/>
                  </a:cubicBezTo>
                  <a:cubicBezTo>
                    <a:pt x="f306" y="f1084"/>
                    <a:pt x="f306" y="f1085"/>
                    <a:pt x="f306" y="f1086"/>
                  </a:cubicBezTo>
                  <a:cubicBezTo>
                    <a:pt x="f972" y="f1086"/>
                    <a:pt x="f307" y="f1087"/>
                    <a:pt x="f307" y="f1087"/>
                  </a:cubicBezTo>
                  <a:cubicBezTo>
                    <a:pt x="f1005" y="f1087"/>
                    <a:pt x="f309" y="f1087"/>
                    <a:pt x="f310" y="f1087"/>
                  </a:cubicBezTo>
                  <a:cubicBezTo>
                    <a:pt x="f311" y="f1087"/>
                    <a:pt x="f313" y="f1088"/>
                    <a:pt x="f313" y="f1089"/>
                  </a:cubicBezTo>
                  <a:cubicBezTo>
                    <a:pt x="f314" y="f1090"/>
                    <a:pt x="f1012" y="f1091"/>
                    <a:pt x="f1013" y="f1092"/>
                  </a:cubicBezTo>
                  <a:cubicBezTo>
                    <a:pt x="f316" y="f1093"/>
                    <a:pt x="f317" y="f1094"/>
                    <a:pt x="f318" y="f1095"/>
                  </a:cubicBezTo>
                  <a:cubicBezTo>
                    <a:pt x="f318" y="f1096"/>
                    <a:pt x="f318" y="f1097"/>
                    <a:pt x="f318" y="f1098"/>
                  </a:cubicBezTo>
                  <a:cubicBezTo>
                    <a:pt x="f319" y="f1099"/>
                    <a:pt x="f319" y="f1100"/>
                    <a:pt x="f319" y="f1101"/>
                  </a:cubicBezTo>
                  <a:cubicBezTo>
                    <a:pt x="f319" y="f1102"/>
                    <a:pt x="f320" y="f1103"/>
                    <a:pt x="f320" y="f1104"/>
                  </a:cubicBezTo>
                  <a:cubicBezTo>
                    <a:pt x="f1016" y="f1104"/>
                    <a:pt x="f321" y="f1105"/>
                    <a:pt x="f322" y="f1105"/>
                  </a:cubicBezTo>
                  <a:cubicBezTo>
                    <a:pt x="f323" y="f1106"/>
                    <a:pt x="f326" y="f1106"/>
                    <a:pt x="f1107" y="f1106"/>
                  </a:cubicBezTo>
                  <a:cubicBezTo>
                    <a:pt x="f1108" y="f1106"/>
                    <a:pt x="f328" y="f1109"/>
                    <a:pt x="f1110" y="f1109"/>
                  </a:cubicBezTo>
                  <a:cubicBezTo>
                    <a:pt x="f1111" y="f1109"/>
                    <a:pt x="f1112" y="f1106"/>
                    <a:pt x="f1113" y="f1106"/>
                  </a:cubicBezTo>
                  <a:cubicBezTo>
                    <a:pt x="f336" y="f1106"/>
                    <a:pt x="f340" y="f1106"/>
                    <a:pt x="f343" y="f1109"/>
                  </a:cubicBezTo>
                  <a:cubicBezTo>
                    <a:pt x="f344" y="f1109"/>
                    <a:pt x="f346" y="f1114"/>
                    <a:pt x="f1115" y="f1114"/>
                  </a:cubicBezTo>
                  <a:cubicBezTo>
                    <a:pt x="f347" y="f1116"/>
                    <a:pt x="f348" y="f1116"/>
                    <a:pt x="f349" y="f1116"/>
                  </a:cubicBezTo>
                  <a:cubicBezTo>
                    <a:pt x="f1117" y="f1116"/>
                    <a:pt x="f1118" y="f1119"/>
                    <a:pt x="f354" y="f1119"/>
                  </a:cubicBezTo>
                  <a:cubicBezTo>
                    <a:pt x="f355" y="f1120"/>
                    <a:pt x="f1121" y="f1122"/>
                    <a:pt x="f357" y="f1123"/>
                  </a:cubicBezTo>
                  <a:cubicBezTo>
                    <a:pt x="f1124" y="f1123"/>
                    <a:pt x="f361" y="f1122"/>
                    <a:pt x="f362" y="f1123"/>
                  </a:cubicBezTo>
                  <a:cubicBezTo>
                    <a:pt x="f1125" y="f1123"/>
                    <a:pt x="f364" y="f1123"/>
                    <a:pt x="f1126" y="f1123"/>
                  </a:cubicBezTo>
                  <a:cubicBezTo>
                    <a:pt x="f1127" y="f1128"/>
                    <a:pt x="f367" y="f1129"/>
                    <a:pt x="f1130" y="f1131"/>
                  </a:cubicBezTo>
                  <a:cubicBezTo>
                    <a:pt x="f368" y="f1132"/>
                    <a:pt x="f1133" y="f1134"/>
                    <a:pt x="f1133" y="f1134"/>
                  </a:cubicBezTo>
                  <a:cubicBezTo>
                    <a:pt x="f1135" y="f1136"/>
                    <a:pt x="f1137" y="f1136"/>
                    <a:pt x="f370" y="f1138"/>
                  </a:cubicBezTo>
                  <a:cubicBezTo>
                    <a:pt x="f2" y="f1138"/>
                    <a:pt x="f1139" y="f1140"/>
                    <a:pt x="f1141" y="f1142"/>
                  </a:cubicBezTo>
                  <a:cubicBezTo>
                    <a:pt x="f371" y="f1143"/>
                    <a:pt x="f373" y="f1144"/>
                    <a:pt x="f1145" y="f1144"/>
                  </a:cubicBezTo>
                  <a:cubicBezTo>
                    <a:pt x="f374" y="f1144"/>
                    <a:pt x="f376" y="f1144"/>
                    <a:pt x="f378" y="f1144"/>
                  </a:cubicBezTo>
                  <a:cubicBezTo>
                    <a:pt x="f379" y="f1144"/>
                    <a:pt x="f381" y="f1144"/>
                    <a:pt x="f382" y="f1144"/>
                  </a:cubicBezTo>
                  <a:cubicBezTo>
                    <a:pt x="f383" y="f1144"/>
                    <a:pt x="f384" y="f1144"/>
                    <a:pt x="f385" y="f1146"/>
                  </a:cubicBezTo>
                  <a:cubicBezTo>
                    <a:pt x="f386" y="f1147"/>
                    <a:pt x="f1148" y="f1149"/>
                    <a:pt x="f387" y="f1150"/>
                  </a:cubicBezTo>
                  <a:cubicBezTo>
                    <a:pt x="f388" y="f1151"/>
                    <a:pt x="f388" y="f1152"/>
                    <a:pt x="f389" y="f1153"/>
                  </a:cubicBezTo>
                  <a:cubicBezTo>
                    <a:pt x="f389" y="f1153"/>
                    <a:pt x="f391" y="f1153"/>
                    <a:pt x="f392" y="f1152"/>
                  </a:cubicBezTo>
                  <a:cubicBezTo>
                    <a:pt x="f392" y="f1152"/>
                    <a:pt x="f393" y="f1150"/>
                    <a:pt x="f1154" y="f1150"/>
                  </a:cubicBezTo>
                  <a:cubicBezTo>
                    <a:pt x="f394" y="f1150"/>
                    <a:pt x="f396" y="f1149"/>
                    <a:pt x="f398" y="f1149"/>
                  </a:cubicBezTo>
                  <a:cubicBezTo>
                    <a:pt x="f1155" y="f1149"/>
                    <a:pt x="f400" y="f1149"/>
                    <a:pt x="f401" y="f1150"/>
                  </a:cubicBezTo>
                  <a:cubicBezTo>
                    <a:pt x="f402" y="f1150"/>
                    <a:pt x="f1156" y="f1152"/>
                    <a:pt x="f1157" y="f1153"/>
                  </a:cubicBezTo>
                  <a:cubicBezTo>
                    <a:pt x="f405" y="f1158"/>
                    <a:pt x="f407" y="f1159"/>
                    <a:pt x="f1160" y="f1161"/>
                  </a:cubicBezTo>
                  <a:cubicBezTo>
                    <a:pt x="f1162" y="f1163"/>
                    <a:pt x="f148" y="f1164"/>
                    <a:pt x="f411" y="f1165"/>
                  </a:cubicBezTo>
                  <a:cubicBezTo>
                    <a:pt x="f412" y="f1166"/>
                    <a:pt x="f1167" y="f1168"/>
                    <a:pt x="f1169" y="f1170"/>
                  </a:cubicBezTo>
                  <a:cubicBezTo>
                    <a:pt x="f414" y="f1171"/>
                    <a:pt x="f415" y="f1172"/>
                    <a:pt x="f415" y="f1173"/>
                  </a:cubicBezTo>
                  <a:cubicBezTo>
                    <a:pt x="f1174" y="f1175"/>
                    <a:pt x="f1174" y="f134"/>
                    <a:pt x="f416" y="f134"/>
                  </a:cubicBezTo>
                  <a:cubicBezTo>
                    <a:pt x="f416" y="f133"/>
                    <a:pt x="f417" y="f133"/>
                    <a:pt x="f417" y="f133"/>
                  </a:cubicBezTo>
                  <a:cubicBezTo>
                    <a:pt x="f1176" y="f1177"/>
                    <a:pt x="f1176" y="f132"/>
                    <a:pt x="f1176" y="f132"/>
                  </a:cubicBezTo>
                  <a:cubicBezTo>
                    <a:pt x="f418" y="f1178"/>
                    <a:pt x="f418" y="f130"/>
                    <a:pt x="f1179" y="f129"/>
                  </a:cubicBezTo>
                  <a:cubicBezTo>
                    <a:pt x="f419" y="f1180"/>
                    <a:pt x="f1181" y="f127"/>
                    <a:pt x="f1182" y="f127"/>
                  </a:cubicBezTo>
                  <a:cubicBezTo>
                    <a:pt x="f1183" y="f126"/>
                    <a:pt x="f153" y="f126"/>
                    <a:pt x="f153" y="f125"/>
                  </a:cubicBezTo>
                  <a:cubicBezTo>
                    <a:pt x="f1184" y="f123"/>
                    <a:pt x="f421" y="f1185"/>
                    <a:pt x="f421" y="f119"/>
                  </a:cubicBezTo>
                  <a:cubicBezTo>
                    <a:pt x="f422" y="f1186"/>
                    <a:pt x="f421" y="f117"/>
                    <a:pt x="f421" y="f1187"/>
                  </a:cubicBezTo>
                  <a:cubicBezTo>
                    <a:pt x="f421" y="f115"/>
                    <a:pt x="f422" y="f110"/>
                    <a:pt x="f1188" y="f108"/>
                  </a:cubicBezTo>
                  <a:cubicBezTo>
                    <a:pt x="f1188" y="f106"/>
                    <a:pt x="f1189" y="f1190"/>
                    <a:pt x="f1191" y="f104"/>
                  </a:cubicBezTo>
                  <a:cubicBezTo>
                    <a:pt x="f1191" y="f104"/>
                    <a:pt x="f423" y="f103"/>
                    <a:pt x="f1192" y="f103"/>
                  </a:cubicBezTo>
                  <a:cubicBezTo>
                    <a:pt x="f424" y="f102"/>
                    <a:pt x="f1193" y="f1194"/>
                    <a:pt x="f1195" y="f1194"/>
                  </a:cubicBezTo>
                  <a:cubicBezTo>
                    <a:pt x="f1195" y="f1196"/>
                    <a:pt x="f427" y="f101"/>
                    <a:pt x="f1197" y="f99"/>
                  </a:cubicBezTo>
                  <a:cubicBezTo>
                    <a:pt x="f1197" y="f1198"/>
                    <a:pt x="f1197" y="f1199"/>
                    <a:pt x="f428" y="f96"/>
                  </a:cubicBezTo>
                  <a:cubicBezTo>
                    <a:pt x="f1200" y="f96"/>
                    <a:pt x="f1201" y="f96"/>
                    <a:pt x="f430" y="f96"/>
                  </a:cubicBezTo>
                  <a:cubicBezTo>
                    <a:pt x="f430" y="f96"/>
                    <a:pt x="f1202" y="f94"/>
                    <a:pt x="f432" y="f93"/>
                  </a:cubicBezTo>
                  <a:cubicBezTo>
                    <a:pt x="f433" y="f93"/>
                    <a:pt x="f1203" y="f1204"/>
                    <a:pt x="f435" y="f91"/>
                  </a:cubicBezTo>
                  <a:cubicBezTo>
                    <a:pt x="f436" y="f89"/>
                    <a:pt x="f1205" y="f85"/>
                    <a:pt x="f1206" y="f83"/>
                  </a:cubicBezTo>
                  <a:cubicBezTo>
                    <a:pt x="f438" y="f83"/>
                    <a:pt x="f439" y="f1207"/>
                    <a:pt x="f1208" y="f1209"/>
                  </a:cubicBezTo>
                  <a:cubicBezTo>
                    <a:pt x="f440" y="f80"/>
                    <a:pt x="f1210" y="f1211"/>
                    <a:pt x="f1212" y="f79"/>
                  </a:cubicBezTo>
                  <a:cubicBezTo>
                    <a:pt x="f1213" y="f79"/>
                    <a:pt x="f1214" y="f1215"/>
                    <a:pt x="f1216" y="f1215"/>
                  </a:cubicBezTo>
                  <a:cubicBezTo>
                    <a:pt x="f444" y="f78"/>
                    <a:pt x="f445" y="f1217"/>
                    <a:pt x="f446" y="f1218"/>
                  </a:cubicBezTo>
                  <a:cubicBezTo>
                    <a:pt x="f1219" y="f77"/>
                    <a:pt x="f1219" y="f75"/>
                    <a:pt x="f447" y="f1220"/>
                  </a:cubicBezTo>
                  <a:cubicBezTo>
                    <a:pt x="f447" y="f74"/>
                    <a:pt x="f448" y="f1221"/>
                    <a:pt x="f1222" y="f1221"/>
                  </a:cubicBezTo>
                  <a:cubicBezTo>
                    <a:pt x="f449" y="f1221"/>
                    <a:pt x="f449" y="f1220"/>
                    <a:pt x="f1223" y="f75"/>
                  </a:cubicBezTo>
                  <a:cubicBezTo>
                    <a:pt x="f1224" y="f75"/>
                    <a:pt x="f450" y="f75"/>
                    <a:pt x="f1225" y="f75"/>
                  </a:cubicBezTo>
                  <a:cubicBezTo>
                    <a:pt x="f451" y="f1226"/>
                    <a:pt x="f1227" y="f1226"/>
                    <a:pt x="f1228" y="f1226"/>
                  </a:cubicBezTo>
                  <a:cubicBezTo>
                    <a:pt x="f453" y="f1226"/>
                    <a:pt x="f143" y="f75"/>
                    <a:pt x="f1229" y="f75"/>
                  </a:cubicBezTo>
                  <a:cubicBezTo>
                    <a:pt x="f145" y="f1220"/>
                    <a:pt x="f1230" y="f74"/>
                    <a:pt x="f460" y="f74"/>
                  </a:cubicBezTo>
                  <a:cubicBezTo>
                    <a:pt x="f461" y="f74"/>
                    <a:pt x="f1231" y="f74"/>
                    <a:pt x="f464" y="f74"/>
                  </a:cubicBezTo>
                  <a:cubicBezTo>
                    <a:pt x="f465" y="f74"/>
                    <a:pt x="f1232" y="f1221"/>
                    <a:pt x="f1233" y="f73"/>
                  </a:cubicBezTo>
                  <a:cubicBezTo>
                    <a:pt x="f469" y="f73"/>
                    <a:pt x="f1234" y="f72"/>
                    <a:pt x="f471" y="f71"/>
                  </a:cubicBezTo>
                  <a:cubicBezTo>
                    <a:pt x="f1235" y="f69"/>
                    <a:pt x="f472" y="f1236"/>
                    <a:pt x="f1237" y="f64"/>
                  </a:cubicBezTo>
                  <a:cubicBezTo>
                    <a:pt x="f473" y="f1238"/>
                    <a:pt x="f1239" y="f1240"/>
                    <a:pt x="f475" y="f57"/>
                  </a:cubicBezTo>
                  <a:cubicBezTo>
                    <a:pt x="f476" y="f53"/>
                    <a:pt x="f1241" y="f46"/>
                    <a:pt x="f1241" y="f38"/>
                  </a:cubicBezTo>
                  <a:cubicBezTo>
                    <a:pt x="f1241" y="f35"/>
                    <a:pt x="f476" y="f1242"/>
                    <a:pt x="f476" y="f32"/>
                  </a:cubicBezTo>
                  <a:cubicBezTo>
                    <a:pt x="f475" y="f29"/>
                    <a:pt x="f474" y="f1243"/>
                    <a:pt x="f473" y="f1243"/>
                  </a:cubicBezTo>
                  <a:cubicBezTo>
                    <a:pt x="f473" y="f26"/>
                    <a:pt x="f472" y="f26"/>
                    <a:pt x="f472" y="f24"/>
                  </a:cubicBezTo>
                  <a:cubicBezTo>
                    <a:pt x="f1244" y="f23"/>
                    <a:pt x="f1244" y="f21"/>
                    <a:pt x="f1244" y="f19"/>
                  </a:cubicBezTo>
                  <a:cubicBezTo>
                    <a:pt x="f1244" y="f16"/>
                    <a:pt x="f472" y="f13"/>
                    <a:pt x="f1237" y="f1245"/>
                  </a:cubicBezTo>
                  <a:cubicBezTo>
                    <a:pt x="f473" y="f12"/>
                    <a:pt x="f475" y="f12"/>
                    <a:pt x="f476" y="f10"/>
                  </a:cubicBezTo>
                  <a:cubicBezTo>
                    <a:pt x="f1241" y="f10"/>
                    <a:pt x="f477" y="f1246"/>
                    <a:pt x="f1247" y="f1248"/>
                  </a:cubicBezTo>
                  <a:cubicBezTo>
                    <a:pt x="f1249" y="f1250"/>
                    <a:pt x="f478" y="f1251"/>
                    <a:pt x="f1252" y="f1251"/>
                  </a:cubicBezTo>
                  <a:cubicBezTo>
                    <a:pt x="f147" y="f1253"/>
                    <a:pt x="f481" y="f1254"/>
                    <a:pt x="f1255" y="f1254"/>
                  </a:cubicBezTo>
                  <a:cubicBezTo>
                    <a:pt x="f483" y="f1254"/>
                    <a:pt x="f485" y="f1254"/>
                    <a:pt x="f487" y="f1254"/>
                  </a:cubicBezTo>
                  <a:cubicBezTo>
                    <a:pt x="f488" y="f1254"/>
                    <a:pt x="f1256" y="f1254"/>
                    <a:pt x="f490" y="f1254"/>
                  </a:cubicBezTo>
                  <a:cubicBezTo>
                    <a:pt x="f492" y="f1253"/>
                    <a:pt x="f490" y="f1257"/>
                    <a:pt x="f492" y="f1258"/>
                  </a:cubicBezTo>
                  <a:cubicBezTo>
                    <a:pt x="f492" y="f1258"/>
                    <a:pt x="f1259" y="f1248"/>
                    <a:pt x="f493" y="f1246"/>
                  </a:cubicBezTo>
                  <a:cubicBezTo>
                    <a:pt x="f1260" y="f1246"/>
                    <a:pt x="f494" y="f1246"/>
                    <a:pt x="f494" y="f1248"/>
                  </a:cubicBezTo>
                  <a:cubicBezTo>
                    <a:pt x="f495" y="f1248"/>
                    <a:pt x="f1261" y="f1250"/>
                    <a:pt x="f1262" y="f1258"/>
                  </a:cubicBezTo>
                  <a:cubicBezTo>
                    <a:pt x="f1263" y="f1257"/>
                    <a:pt x="f141" y="f1253"/>
                    <a:pt x="f498" y="f1254"/>
                  </a:cubicBezTo>
                  <a:cubicBezTo>
                    <a:pt x="f1264" y="f1265"/>
                    <a:pt x="f1266" y="f1267"/>
                    <a:pt x="f499" y="f1268"/>
                  </a:cubicBezTo>
                  <a:cubicBezTo>
                    <a:pt x="f500" y="f1269"/>
                    <a:pt x="f501" y="f1270"/>
                    <a:pt x="f502" y="f1271"/>
                  </a:cubicBezTo>
                  <a:cubicBezTo>
                    <a:pt x="f503" y="f1272"/>
                    <a:pt x="f504" y="f1273"/>
                    <a:pt x="f149" y="f1274"/>
                  </a:cubicBezTo>
                  <a:cubicBezTo>
                    <a:pt x="f1275" y="f1276"/>
                    <a:pt x="f508" y="f1277"/>
                    <a:pt x="f146" y="f1278"/>
                  </a:cubicBezTo>
                  <a:cubicBezTo>
                    <a:pt x="f146" y="f1279"/>
                    <a:pt x="f509" y="f1280"/>
                    <a:pt x="f510" y="f1281"/>
                  </a:cubicBezTo>
                  <a:cubicBezTo>
                    <a:pt x="f1282" y="f1283"/>
                    <a:pt x="f511" y="f1283"/>
                    <a:pt x="f1284" y="f1285"/>
                  </a:cubicBezTo>
                  <a:cubicBezTo>
                    <a:pt x="f514" y="f1286"/>
                    <a:pt x="f151" y="f1287"/>
                    <a:pt x="f517" y="f1288"/>
                  </a:cubicBezTo>
                  <a:cubicBezTo>
                    <a:pt x="f518" y="f1289"/>
                    <a:pt x="f518" y="f1290"/>
                    <a:pt x="f1291" y="f1290"/>
                  </a:cubicBezTo>
                  <a:cubicBezTo>
                    <a:pt x="f1291" y="f1292"/>
                    <a:pt x="f1293" y="f1294"/>
                    <a:pt x="f1295" y="f1296"/>
                  </a:cubicBezTo>
                  <a:cubicBezTo>
                    <a:pt x="f520" y="f1296"/>
                    <a:pt x="f1297" y="f1298"/>
                    <a:pt x="f1297" y="f1299"/>
                  </a:cubicBezTo>
                  <a:cubicBezTo>
                    <a:pt x="f521" y="f1300"/>
                    <a:pt x="f522" y="f1301"/>
                    <a:pt x="f1302" y="f1303"/>
                  </a:cubicBezTo>
                  <a:cubicBezTo>
                    <a:pt x="f144" y="f1304"/>
                    <a:pt x="f144" y="f1305"/>
                    <a:pt x="f523" y="f1306"/>
                  </a:cubicBezTo>
                  <a:cubicBezTo>
                    <a:pt x="f523" y="f1306"/>
                    <a:pt x="f524" y="f1307"/>
                    <a:pt x="f1308" y="f1309"/>
                  </a:cubicBezTo>
                  <a:cubicBezTo>
                    <a:pt x="f1308" y="f1309"/>
                    <a:pt x="f1310" y="f1309"/>
                    <a:pt x="f1311" y="f1312"/>
                  </a:cubicBezTo>
                  <a:cubicBezTo>
                    <a:pt x="f1313" y="f1312"/>
                    <a:pt x="f1314" y="f1315"/>
                    <a:pt x="f527" y="f1316"/>
                  </a:cubicBezTo>
                  <a:cubicBezTo>
                    <a:pt x="f1317" y="f1318"/>
                    <a:pt x="f528" y="f1319"/>
                    <a:pt x="f1320" y="f1321"/>
                  </a:cubicBezTo>
                  <a:cubicBezTo>
                    <a:pt x="f1320" y="f1322"/>
                    <a:pt x="f529" y="f1323"/>
                    <a:pt x="f1324" y="f1325"/>
                  </a:cubicBezTo>
                  <a:cubicBezTo>
                    <a:pt x="f530" y="f1326"/>
                    <a:pt x="f1327" y="f1328"/>
                    <a:pt x="f532" y="f1329"/>
                  </a:cubicBezTo>
                  <a:cubicBezTo>
                    <a:pt x="f533" y="f1329"/>
                    <a:pt x="f534" y="f1330"/>
                    <a:pt x="f536" y="f1331"/>
                  </a:cubicBezTo>
                  <a:cubicBezTo>
                    <a:pt x="f1332" y="f1333"/>
                    <a:pt x="f538" y="f1334"/>
                    <a:pt x="f539" y="f1335"/>
                  </a:cubicBezTo>
                  <a:cubicBezTo>
                    <a:pt x="f1336" y="f1337"/>
                    <a:pt x="f1338" y="f1339"/>
                    <a:pt x="f540" y="f1340"/>
                  </a:cubicBezTo>
                  <a:cubicBezTo>
                    <a:pt x="f541" y="f1341"/>
                    <a:pt x="f1342" y="f1343"/>
                    <a:pt x="f544" y="f1344"/>
                  </a:cubicBezTo>
                  <a:cubicBezTo>
                    <a:pt x="f545" y="f1345"/>
                    <a:pt x="f1346" y="f1347"/>
                    <a:pt x="f1348" y="f1349"/>
                  </a:cubicBezTo>
                  <a:cubicBezTo>
                    <a:pt x="f1350" y="f1351"/>
                    <a:pt x="f1352" y="f1353"/>
                    <a:pt x="f1352" y="f1354"/>
                  </a:cubicBezTo>
                  <a:cubicBezTo>
                    <a:pt x="f1355" y="f1356"/>
                    <a:pt x="f1355" y="f1357"/>
                    <a:pt x="f1355" y="f1358"/>
                  </a:cubicBezTo>
                  <a:cubicBezTo>
                    <a:pt x="f1355" y="f1359"/>
                    <a:pt x="f1360" y="f1361"/>
                    <a:pt x="f1360" y="f1362"/>
                  </a:cubicBezTo>
                  <a:cubicBezTo>
                    <a:pt x="f1360" y="f1363"/>
                    <a:pt x="f551" y="f1364"/>
                    <a:pt x="f551" y="f1365"/>
                  </a:cubicBezTo>
                  <a:cubicBezTo>
                    <a:pt x="f551" y="f1366"/>
                    <a:pt x="f551" y="f1367"/>
                    <a:pt x="f551" y="f1368"/>
                  </a:cubicBezTo>
                  <a:cubicBezTo>
                    <a:pt x="f551" y="f1369"/>
                    <a:pt x="f1360" y="f1370"/>
                    <a:pt x="f1355" y="f1371"/>
                  </a:cubicBezTo>
                  <a:cubicBezTo>
                    <a:pt x="f1355" y="f1372"/>
                    <a:pt x="f1352" y="f1373"/>
                    <a:pt x="f550" y="f1373"/>
                  </a:cubicBezTo>
                  <a:cubicBezTo>
                    <a:pt x="f549" y="f1374"/>
                    <a:pt x="f548" y="f1374"/>
                    <a:pt x="f548" y="f1374"/>
                  </a:cubicBezTo>
                  <a:cubicBezTo>
                    <a:pt x="f1348" y="f1375"/>
                    <a:pt x="f1348" y="f1376"/>
                    <a:pt x="f1348" y="f1377"/>
                  </a:cubicBezTo>
                  <a:cubicBezTo>
                    <a:pt x="f1348" y="f1378"/>
                    <a:pt x="f548" y="f1379"/>
                    <a:pt x="f548" y="f1380"/>
                  </a:cubicBezTo>
                  <a:cubicBezTo>
                    <a:pt x="f1350" y="f1380"/>
                    <a:pt x="f549" y="f1381"/>
                    <a:pt x="f549" y="f1382"/>
                  </a:cubicBezTo>
                  <a:cubicBezTo>
                    <a:pt x="f549" y="f1383"/>
                    <a:pt x="f550" y="f1384"/>
                    <a:pt x="f550" y="f1385"/>
                  </a:cubicBezTo>
                  <a:cubicBezTo>
                    <a:pt x="f550" y="f1386"/>
                    <a:pt x="f550" y="f1387"/>
                    <a:pt x="f549" y="f1388"/>
                  </a:cubicBezTo>
                  <a:cubicBezTo>
                    <a:pt x="f549" y="f1389"/>
                    <a:pt x="f548" y="f1390"/>
                    <a:pt x="f1348" y="f1391"/>
                  </a:cubicBezTo>
                  <a:cubicBezTo>
                    <a:pt x="f1348" y="f1392"/>
                    <a:pt x="f1346" y="f1393"/>
                    <a:pt x="f1346" y="f1394"/>
                  </a:cubicBezTo>
                  <a:cubicBezTo>
                    <a:pt x="f1346" y="f1395"/>
                    <a:pt x="f1348" y="f1396"/>
                    <a:pt x="f548" y="f1397"/>
                  </a:cubicBezTo>
                  <a:cubicBezTo>
                    <a:pt x="f548" y="f1397"/>
                    <a:pt x="f549" y="f1398"/>
                    <a:pt x="f550" y="f1398"/>
                  </a:cubicBezTo>
                  <a:cubicBezTo>
                    <a:pt x="f1352" y="f1398"/>
                    <a:pt x="f1355" y="f1399"/>
                    <a:pt x="f1360" y="f1399"/>
                  </a:cubicBezTo>
                  <a:cubicBezTo>
                    <a:pt x="f551" y="f1399"/>
                    <a:pt x="f553" y="f1397"/>
                    <a:pt x="f1400" y="f1398"/>
                  </a:cubicBezTo>
                  <a:cubicBezTo>
                    <a:pt x="f1401" y="f1402"/>
                    <a:pt x="f1403" y="f1404"/>
                    <a:pt x="f1403" y="f1405"/>
                  </a:cubicBezTo>
                  <a:cubicBezTo>
                    <a:pt x="f554" y="f1406"/>
                    <a:pt x="f555" y="f1407"/>
                    <a:pt x="f555" y="f1408"/>
                  </a:cubicBezTo>
                  <a:cubicBezTo>
                    <a:pt x="f555" y="f1409"/>
                    <a:pt x="f554" y="f1410"/>
                    <a:pt x="f554" y="f1411"/>
                  </a:cubicBezTo>
                  <a:cubicBezTo>
                    <a:pt x="f554" y="f1412"/>
                    <a:pt x="f555" y="f1413"/>
                    <a:pt x="f555" y="f1413"/>
                  </a:cubicBezTo>
                  <a:cubicBezTo>
                    <a:pt x="f1414" y="f1415"/>
                    <a:pt x="f1414" y="f1415"/>
                    <a:pt x="f1414" y="f1415"/>
                  </a:cubicBezTo>
                  <a:cubicBezTo>
                    <a:pt x="f852" y="f1416"/>
                    <a:pt x="f852" y="f1416"/>
                    <a:pt x="f852" y="f1416"/>
                  </a:cubicBezTo>
                  <a:cubicBezTo>
                    <a:pt x="f853" y="f1417"/>
                    <a:pt x="f853" y="f1418"/>
                    <a:pt x="f853" y="f1419"/>
                  </a:cubicBezTo>
                  <a:cubicBezTo>
                    <a:pt x="f1420" y="f1419"/>
                    <a:pt x="f854" y="f1421"/>
                    <a:pt x="f1422" y="f1421"/>
                  </a:cubicBezTo>
                  <a:cubicBezTo>
                    <a:pt x="f1422" y="f1421"/>
                    <a:pt x="f856" y="f1419"/>
                    <a:pt x="f1423" y="f1419"/>
                  </a:cubicBezTo>
                  <a:cubicBezTo>
                    <a:pt x="f1423" y="f1418"/>
                    <a:pt x="f858" y="f1416"/>
                    <a:pt x="f859" y="f1416"/>
                  </a:cubicBezTo>
                  <a:cubicBezTo>
                    <a:pt x="f859" y="f1416"/>
                    <a:pt x="f861" y="f1416"/>
                    <a:pt x="f862" y="f1416"/>
                  </a:cubicBezTo>
                  <a:cubicBezTo>
                    <a:pt x="f1424" y="f8"/>
                    <a:pt x="f863" y="f8"/>
                    <a:pt x="f864" y="f8"/>
                  </a:cubicBezTo>
                  <a:cubicBezTo>
                    <a:pt x="f140" y="f1416"/>
                    <a:pt x="f1425" y="f1417"/>
                    <a:pt x="f1426" y="f1418"/>
                  </a:cubicBezTo>
                  <a:cubicBezTo>
                    <a:pt x="f1427" y="f1418"/>
                    <a:pt x="f865" y="f1417"/>
                    <a:pt x="f1428" y="f1418"/>
                  </a:cubicBezTo>
                  <a:cubicBezTo>
                    <a:pt x="f866" y="f1418"/>
                    <a:pt x="f1429" y="f1419"/>
                    <a:pt x="f1429" y="f1421"/>
                  </a:cubicBezTo>
                  <a:cubicBezTo>
                    <a:pt x="f1430" y="f1431"/>
                    <a:pt x="f1429" y="f1432"/>
                    <a:pt x="f1429" y="f1433"/>
                  </a:cubicBezTo>
                  <a:cubicBezTo>
                    <a:pt x="f1430" y="f1434"/>
                    <a:pt x="f869" y="f1435"/>
                    <a:pt x="f1436" y="f1435"/>
                  </a:cubicBezTo>
                  <a:cubicBezTo>
                    <a:pt x="f1437" y="f1438"/>
                    <a:pt x="f872" y="f1415"/>
                    <a:pt x="f873" y="f1439"/>
                  </a:cubicBezTo>
                  <a:cubicBezTo>
                    <a:pt x="f1440" y="f1441"/>
                    <a:pt x="f874" y="f1442"/>
                    <a:pt x="f874" y="f1443"/>
                  </a:cubicBezTo>
                  <a:cubicBezTo>
                    <a:pt x="f874" y="f1444"/>
                    <a:pt x="f874" y="f1445"/>
                    <a:pt x="f874" y="f1413"/>
                  </a:cubicBezTo>
                  <a:cubicBezTo>
                    <a:pt x="f1440" y="f1446"/>
                    <a:pt x="f872" y="f1412"/>
                    <a:pt x="f872" y="f1447"/>
                  </a:cubicBezTo>
                  <a:cubicBezTo>
                    <a:pt x="f872" y="f1411"/>
                    <a:pt x="f875" y="f1448"/>
                    <a:pt x="f875" y="f1410"/>
                  </a:cubicBezTo>
                  <a:cubicBezTo>
                    <a:pt x="f875" y="f1449"/>
                    <a:pt x="f873" y="f1450"/>
                    <a:pt x="f873" y="f1409"/>
                  </a:cubicBezTo>
                  <a:cubicBezTo>
                    <a:pt x="f872" y="f1451"/>
                    <a:pt x="f873" y="f1452"/>
                    <a:pt x="f873" y="f1453"/>
                  </a:cubicBezTo>
                  <a:cubicBezTo>
                    <a:pt x="f873" y="f1454"/>
                    <a:pt x="f872" y="f1405"/>
                    <a:pt x="f872" y="f1455"/>
                  </a:cubicBezTo>
                  <a:cubicBezTo>
                    <a:pt x="f871" y="f1404"/>
                    <a:pt x="f870" y="f1456"/>
                    <a:pt x="f869" y="f1456"/>
                  </a:cubicBezTo>
                  <a:cubicBezTo>
                    <a:pt x="f869" y="f1402"/>
                    <a:pt x="f1457" y="f1402"/>
                    <a:pt x="f1430" y="f1402"/>
                  </a:cubicBezTo>
                  <a:cubicBezTo>
                    <a:pt x="f1429" y="f1402"/>
                    <a:pt x="f866" y="f1404"/>
                    <a:pt x="f1428" y="f1404"/>
                  </a:cubicBezTo>
                  <a:cubicBezTo>
                    <a:pt x="f1428" y="f1404"/>
                    <a:pt x="f1458" y="f1456"/>
                    <a:pt x="f1427" y="f1456"/>
                  </a:cubicBezTo>
                  <a:cubicBezTo>
                    <a:pt x="f1426" y="f1402"/>
                    <a:pt x="f1426" y="f1397"/>
                    <a:pt x="f1425" y="f1397"/>
                  </a:cubicBezTo>
                  <a:cubicBezTo>
                    <a:pt x="f140" y="f1397"/>
                    <a:pt x="f864" y="f1402"/>
                    <a:pt x="f1459" y="f1402"/>
                  </a:cubicBezTo>
                  <a:cubicBezTo>
                    <a:pt x="f863" y="f1402"/>
                    <a:pt x="f1460" y="f1397"/>
                    <a:pt x="f1460" y="f1397"/>
                  </a:cubicBezTo>
                  <a:cubicBezTo>
                    <a:pt x="f1461" y="f1396"/>
                    <a:pt x="f1424" y="f1395"/>
                    <a:pt x="f1424" y="f1462"/>
                  </a:cubicBezTo>
                  <a:cubicBezTo>
                    <a:pt x="f862" y="f1394"/>
                    <a:pt x="f860" y="f1463"/>
                    <a:pt x="f860" y="f1391"/>
                  </a:cubicBezTo>
                  <a:cubicBezTo>
                    <a:pt x="f860" y="f1390"/>
                    <a:pt x="f861" y="f1388"/>
                    <a:pt x="f861" y="f1387"/>
                  </a:cubicBezTo>
                  <a:cubicBezTo>
                    <a:pt x="f862" y="f1464"/>
                    <a:pt x="f1461" y="f1385"/>
                    <a:pt x="f1460" y="f1384"/>
                  </a:cubicBezTo>
                  <a:cubicBezTo>
                    <a:pt x="f863" y="f1383"/>
                    <a:pt x="f864" y="f1380"/>
                    <a:pt x="f864" y="f1465"/>
                  </a:cubicBezTo>
                  <a:cubicBezTo>
                    <a:pt x="f864" y="f1377"/>
                    <a:pt x="f1459" y="f1375"/>
                    <a:pt x="f1459" y="f1373"/>
                  </a:cubicBezTo>
                  <a:cubicBezTo>
                    <a:pt x="f1459" y="f1372"/>
                    <a:pt x="f140" y="f1370"/>
                    <a:pt x="f140" y="f1466"/>
                  </a:cubicBezTo>
                  <a:cubicBezTo>
                    <a:pt x="f140" y="f1467"/>
                    <a:pt x="f1425" y="f1368"/>
                    <a:pt x="f1425" y="f1468"/>
                  </a:cubicBezTo>
                  <a:cubicBezTo>
                    <a:pt x="f1425" y="f1469"/>
                    <a:pt x="f140" y="f1367"/>
                    <a:pt x="f140" y="f1470"/>
                  </a:cubicBezTo>
                  <a:cubicBezTo>
                    <a:pt x="f864" y="f1470"/>
                    <a:pt x="f863" y="f1470"/>
                    <a:pt x="f1460" y="f1471"/>
                  </a:cubicBezTo>
                  <a:cubicBezTo>
                    <a:pt x="f1461" y="f1471"/>
                    <a:pt x="f1424" y="f1472"/>
                    <a:pt x="f1424" y="f1473"/>
                  </a:cubicBezTo>
                  <a:cubicBezTo>
                    <a:pt x="f1424" y="f1474"/>
                    <a:pt x="f1460" y="f1366"/>
                    <a:pt x="f863" y="f1475"/>
                  </a:cubicBezTo>
                  <a:cubicBezTo>
                    <a:pt x="f1459" y="f1476"/>
                    <a:pt x="f140" y="f1477"/>
                    <a:pt x="f1425" y="f1364"/>
                  </a:cubicBezTo>
                  <a:cubicBezTo>
                    <a:pt x="f1425" y="f1478"/>
                    <a:pt x="f140" y="f1479"/>
                    <a:pt x="f864" y="f1362"/>
                  </a:cubicBezTo>
                  <a:cubicBezTo>
                    <a:pt x="f864" y="f1480"/>
                    <a:pt x="f863" y="f1361"/>
                    <a:pt x="f863" y="f1481"/>
                  </a:cubicBezTo>
                  <a:cubicBezTo>
                    <a:pt x="f863" y="f1482"/>
                    <a:pt x="f864" y="f1483"/>
                    <a:pt x="f140" y="f1483"/>
                  </a:cubicBezTo>
                  <a:cubicBezTo>
                    <a:pt x="f1425" y="f1483"/>
                    <a:pt x="f1458" y="f1484"/>
                    <a:pt x="f865" y="f1484"/>
                  </a:cubicBezTo>
                  <a:cubicBezTo>
                    <a:pt x="f1428" y="f1484"/>
                    <a:pt x="f866" y="f1483"/>
                    <a:pt x="f866" y="f1482"/>
                  </a:cubicBezTo>
                  <a:cubicBezTo>
                    <a:pt x="f867" y="f1482"/>
                    <a:pt x="f1430" y="f1484"/>
                    <a:pt x="f1457" y="f1359"/>
                  </a:cubicBezTo>
                  <a:cubicBezTo>
                    <a:pt x="f868" y="f1359"/>
                    <a:pt x="f869" y="f1358"/>
                    <a:pt x="f1436" y="f1485"/>
                  </a:cubicBezTo>
                  <a:cubicBezTo>
                    <a:pt x="f870" y="f1486"/>
                    <a:pt x="f1487" y="f1356"/>
                    <a:pt x="f871" y="f1488"/>
                  </a:cubicBezTo>
                  <a:cubicBezTo>
                    <a:pt x="f872" y="f1354"/>
                    <a:pt x="f874" y="f1354"/>
                    <a:pt x="f874" y="f1489"/>
                  </a:cubicBezTo>
                  <a:cubicBezTo>
                    <a:pt x="f1490" y="f1491"/>
                    <a:pt x="f876" y="f1492"/>
                    <a:pt x="f1493" y="f1494"/>
                  </a:cubicBezTo>
                  <a:cubicBezTo>
                    <a:pt x="f1493" y="f1494"/>
                    <a:pt x="f1495" y="f1494"/>
                    <a:pt x="f1495" y="f1496"/>
                  </a:cubicBezTo>
                  <a:cubicBezTo>
                    <a:pt x="f877" y="f1496"/>
                    <a:pt x="f1497" y="f1496"/>
                    <a:pt x="f1497" y="f1498"/>
                  </a:cubicBezTo>
                  <a:cubicBezTo>
                    <a:pt x="f1497" y="f1351"/>
                    <a:pt x="f877" y="f1499"/>
                    <a:pt x="f877" y="f1500"/>
                  </a:cubicBezTo>
                  <a:cubicBezTo>
                    <a:pt x="f877" y="f1347"/>
                    <a:pt x="f879" y="f1501"/>
                    <a:pt x="f1497" y="f1502"/>
                  </a:cubicBezTo>
                  <a:cubicBezTo>
                    <a:pt x="f1497" y="f1345"/>
                    <a:pt x="f880" y="f1344"/>
                    <a:pt x="f880" y="f1343"/>
                  </a:cubicBezTo>
                  <a:cubicBezTo>
                    <a:pt x="f881" y="f1503"/>
                    <a:pt x="f880" y="f1340"/>
                    <a:pt x="f881" y="f1504"/>
                  </a:cubicBezTo>
                  <a:cubicBezTo>
                    <a:pt x="f882" y="f1505"/>
                    <a:pt x="f886" y="f1505"/>
                    <a:pt x="f1506" y="f1505"/>
                  </a:cubicBezTo>
                  <a:cubicBezTo>
                    <a:pt x="f1506" y="f1339"/>
                    <a:pt x="f1507" y="f1508"/>
                    <a:pt x="f1507" y="f1509"/>
                  </a:cubicBezTo>
                  <a:cubicBezTo>
                    <a:pt x="f1507" y="f1510"/>
                    <a:pt x="f1506" y="f1511"/>
                    <a:pt x="f1506" y="f1512"/>
                  </a:cubicBezTo>
                  <a:cubicBezTo>
                    <a:pt x="f1506" y="f1335"/>
                    <a:pt x="f888" y="f1513"/>
                    <a:pt x="f888" y="f1514"/>
                  </a:cubicBezTo>
                  <a:cubicBezTo>
                    <a:pt x="f888" y="f1515"/>
                    <a:pt x="f1506" y="f1330"/>
                    <a:pt x="f1506" y="f1516"/>
                  </a:cubicBezTo>
                  <a:cubicBezTo>
                    <a:pt x="f886" y="f1329"/>
                    <a:pt x="f886" y="f1326"/>
                    <a:pt x="f1506" y="f1325"/>
                  </a:cubicBezTo>
                  <a:cubicBezTo>
                    <a:pt x="f1506" y="f1517"/>
                    <a:pt x="f1506" y="f1321"/>
                    <a:pt x="f888" y="f1518"/>
                  </a:cubicBezTo>
                  <a:cubicBezTo>
                    <a:pt x="f1507" y="f1319"/>
                    <a:pt x="f892" y="f1319"/>
                    <a:pt x="f892" y="f1519"/>
                  </a:cubicBezTo>
                  <a:cubicBezTo>
                    <a:pt x="f1520" y="f1521"/>
                    <a:pt x="f890" y="f1316"/>
                    <a:pt x="f890" y="f1312"/>
                  </a:cubicBezTo>
                  <a:cubicBezTo>
                    <a:pt x="f890" y="f1312"/>
                    <a:pt x="f892" y="f1307"/>
                    <a:pt x="f892" y="f1306"/>
                  </a:cubicBezTo>
                  <a:cubicBezTo>
                    <a:pt x="f892" y="f1522"/>
                    <a:pt x="f1507" y="f1522"/>
                    <a:pt x="f1507" y="f1305"/>
                  </a:cubicBezTo>
                  <a:cubicBezTo>
                    <a:pt x="f1507" y="f1523"/>
                    <a:pt x="f1507" y="f1304"/>
                    <a:pt x="f1507" y="f1304"/>
                  </a:cubicBezTo>
                  <a:cubicBezTo>
                    <a:pt x="f890" y="f1303"/>
                    <a:pt x="f892" y="f1303"/>
                    <a:pt x="f1520" y="f1301"/>
                  </a:cubicBezTo>
                  <a:cubicBezTo>
                    <a:pt x="f1524" y="f1301"/>
                    <a:pt x="f894" y="f1301"/>
                    <a:pt x="f895" y="f1525"/>
                  </a:cubicBezTo>
                  <a:cubicBezTo>
                    <a:pt x="f896" y="f1526"/>
                    <a:pt x="f135" y="f1299"/>
                    <a:pt x="f111" y="f1298"/>
                  </a:cubicBezTo>
                  <a:cubicBezTo>
                    <a:pt x="f111" y="f1527"/>
                    <a:pt x="f120" y="f1292"/>
                    <a:pt x="f124" y="f1290"/>
                  </a:cubicBezTo>
                  <a:cubicBezTo>
                    <a:pt x="f109" y="f1290"/>
                    <a:pt x="f107" y="f1528"/>
                    <a:pt x="f105" y="f1289"/>
                  </a:cubicBezTo>
                  <a:cubicBezTo>
                    <a:pt x="f105" y="f1288"/>
                    <a:pt x="f107" y="f1287"/>
                    <a:pt x="f107" y="f1529"/>
                  </a:cubicBezTo>
                  <a:cubicBezTo>
                    <a:pt x="f105" y="f1530"/>
                    <a:pt x="f100" y="f1283"/>
                    <a:pt x="f97" y="f1281"/>
                  </a:cubicBezTo>
                  <a:cubicBezTo>
                    <a:pt x="f95" y="f1280"/>
                    <a:pt x="f898" y="f1278"/>
                    <a:pt x="f88" y="f1278"/>
                  </a:cubicBezTo>
                  <a:cubicBezTo>
                    <a:pt x="f86" y="f1531"/>
                    <a:pt x="f82" y="f1278"/>
                    <a:pt x="f76" y="f1531"/>
                  </a:cubicBezTo>
                  <a:cubicBezTo>
                    <a:pt x="f1532" y="f1531"/>
                    <a:pt x="f63" y="f1277"/>
                    <a:pt x="f50" y="f1533"/>
                  </a:cubicBezTo>
                  <a:cubicBezTo>
                    <a:pt x="f48" y="f1276"/>
                    <a:pt x="f45" y="f1274"/>
                    <a:pt x="f44" y="f1274"/>
                  </a:cubicBezTo>
                  <a:cubicBezTo>
                    <a:pt x="f44" y="f1273"/>
                    <a:pt x="f906" y="f1534"/>
                    <a:pt x="f43" y="f1534"/>
                  </a:cubicBezTo>
                  <a:cubicBezTo>
                    <a:pt x="f41" y="f1534"/>
                    <a:pt x="f33" y="f1534"/>
                    <a:pt x="f31" y="f1534"/>
                  </a:cubicBezTo>
                  <a:cubicBezTo>
                    <a:pt x="f910" y="f1535"/>
                    <a:pt x="f27" y="f1536"/>
                    <a:pt x="f1537" y="f1272"/>
                  </a:cubicBezTo>
                  <a:cubicBezTo>
                    <a:pt x="f25" y="f1271"/>
                    <a:pt x="f18" y="f1538"/>
                    <a:pt x="f18" y="f1538"/>
                  </a:cubicBezTo>
                  <a:cubicBezTo>
                    <a:pt x="f18" y="f1538"/>
                    <a:pt x="f15" y="f1269"/>
                    <a:pt x="f1539" y="f1268"/>
                  </a:cubicBezTo>
                  <a:cubicBezTo>
                    <a:pt x="f11" y="f1540"/>
                    <a:pt x="f915" y="f1540"/>
                    <a:pt x="f916" y="f1267"/>
                  </a:cubicBezTo>
                  <a:cubicBezTo>
                    <a:pt x="f916" y="f1541"/>
                    <a:pt x="f7" y="f1265"/>
                    <a:pt x="f7" y="f1254"/>
                  </a:cubicBezTo>
                  <a:cubicBezTo>
                    <a:pt x="f7" y="f1251"/>
                    <a:pt x="f7" y="f1258"/>
                    <a:pt x="f916" y="f1250"/>
                  </a:cubicBezTo>
                  <a:cubicBezTo>
                    <a:pt x="f916" y="f1248"/>
                    <a:pt x="f9" y="f1246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83.2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Freeform 218">
              <a:extLst>
                <a:ext uri="{FF2B5EF4-FFF2-40B4-BE49-F238E27FC236}">
                  <a16:creationId xmlns:a16="http://schemas.microsoft.com/office/drawing/2014/main" id="{C9D83552-7A20-DF3E-31AE-51E7FADEE05D}"/>
                </a:ext>
              </a:extLst>
            </p:cNvPr>
            <p:cNvSpPr/>
            <p:nvPr/>
          </p:nvSpPr>
          <p:spPr>
            <a:xfrm>
              <a:off x="3740389" y="2334015"/>
              <a:ext cx="2295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2"/>
                <a:gd name="f8" fmla="+- 0 0 -90"/>
                <a:gd name="f9" fmla="*/ f3 1 1"/>
                <a:gd name="f10" fmla="*/ f4 1 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5 1 2"/>
                <a:gd name="f19" fmla="val f16"/>
                <a:gd name="f20" fmla="*/ 1 f16 1"/>
                <a:gd name="f21" fmla="*/ 2 f15 1"/>
                <a:gd name="f22" fmla="*/ 1 f15 1"/>
                <a:gd name="f23" fmla="*/ 0 f16 1"/>
                <a:gd name="f24" fmla="*/ 0 f15 1"/>
                <a:gd name="f25" fmla="+- f17 0 f1"/>
                <a:gd name="f26" fmla="*/ f21 1 2"/>
                <a:gd name="f27" fmla="*/ f22 1 2"/>
                <a:gd name="f28" fmla="*/ f24 1 2"/>
                <a:gd name="f29" fmla="*/ f20 1 f19"/>
                <a:gd name="f30" fmla="*/ f23 1 f19"/>
                <a:gd name="f31" fmla="*/ 0 1 f19"/>
                <a:gd name="f32" fmla="*/ f12 1 f19"/>
                <a:gd name="f33" fmla="*/ 0 1 f18"/>
                <a:gd name="f34" fmla="*/ f13 1 f18"/>
                <a:gd name="f35" fmla="*/ f26 1 f18"/>
                <a:gd name="f36" fmla="*/ f27 1 f18"/>
                <a:gd name="f37" fmla="*/ f28 1 f18"/>
                <a:gd name="f38" fmla="*/ f31 f9 1"/>
                <a:gd name="f39" fmla="*/ f32 f9 1"/>
                <a:gd name="f40" fmla="*/ f34 f10 1"/>
                <a:gd name="f41" fmla="*/ f33 f10 1"/>
                <a:gd name="f42" fmla="*/ f29 f9 1"/>
                <a:gd name="f43" fmla="*/ f30 f9 1"/>
                <a:gd name="f44" fmla="*/ f35 f10 1"/>
                <a:gd name="f45" fmla="*/ f36 f10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4"/>
                </a:cxn>
                <a:cxn ang="f25">
                  <a:pos x="f42" y="f45"/>
                </a:cxn>
                <a:cxn ang="f25">
                  <a:pos x="f43" y="f46"/>
                </a:cxn>
                <a:cxn ang="f25">
                  <a:pos x="f43" y="f46"/>
                </a:cxn>
                <a:cxn ang="f25">
                  <a:pos x="f43" y="f46"/>
                </a:cxn>
                <a:cxn ang="f25">
                  <a:pos x="f43" y="f45"/>
                </a:cxn>
                <a:cxn ang="f25">
                  <a:pos x="f42" y="f44"/>
                </a:cxn>
              </a:cxnLst>
              <a:rect l="f38" t="f41" r="f39" b="f40"/>
              <a:pathLst>
                <a:path w="1" h="2">
                  <a:moveTo>
                    <a:pt x="f6" y="f7"/>
                  </a:moveTo>
                  <a:cubicBezTo>
                    <a:pt x="f6" y="f6"/>
                    <a:pt x="f6" y="f6"/>
                    <a:pt x="f6" y="f6"/>
                  </a:cubicBezTo>
                  <a:cubicBezTo>
                    <a:pt x="f6" y="f6"/>
                    <a:pt x="f6" y="f6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6"/>
                    <a:pt x="f5" y="f6"/>
                    <a:pt x="f5" y="f6"/>
                  </a:cubicBezTo>
                  <a:cubicBezTo>
                    <a:pt x="f6" y="f6"/>
                    <a:pt x="f6" y="f6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Freeform 219">
              <a:extLst>
                <a:ext uri="{FF2B5EF4-FFF2-40B4-BE49-F238E27FC236}">
                  <a16:creationId xmlns:a16="http://schemas.microsoft.com/office/drawing/2014/main" id="{68B48E63-8791-D77A-E833-BF9DF3902010}"/>
                </a:ext>
              </a:extLst>
            </p:cNvPr>
            <p:cNvSpPr/>
            <p:nvPr/>
          </p:nvSpPr>
          <p:spPr>
            <a:xfrm>
              <a:off x="3394252" y="1301410"/>
              <a:ext cx="1719236" cy="105177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11"/>
                <a:gd name="f8" fmla="val 858"/>
                <a:gd name="f9" fmla="val 148"/>
                <a:gd name="f10" fmla="val 1172"/>
                <a:gd name="f11" fmla="val 136"/>
                <a:gd name="f12" fmla="val 925"/>
                <a:gd name="f13" fmla="val 117"/>
                <a:gd name="f14" fmla="val 781"/>
                <a:gd name="f15" fmla="val 102"/>
                <a:gd name="f16" fmla="val 636"/>
                <a:gd name="f17" fmla="val 89"/>
                <a:gd name="f18" fmla="val 469"/>
                <a:gd name="f19" fmla="val 67"/>
                <a:gd name="f20" fmla="val 251"/>
                <a:gd name="f21" fmla="val 37"/>
                <a:gd name="f22" fmla="val 145"/>
                <a:gd name="f23" fmla="val 20"/>
                <a:gd name="f24" fmla="val 30"/>
                <a:gd name="f25" fmla="val 1"/>
                <a:gd name="f26" fmla="val 171"/>
                <a:gd name="f27" fmla="val 172"/>
                <a:gd name="f28" fmla="val 173"/>
                <a:gd name="f29" fmla="val 174"/>
                <a:gd name="f30" fmla="val 2"/>
                <a:gd name="f31" fmla="val 175"/>
                <a:gd name="f32" fmla="val 176"/>
                <a:gd name="f33" fmla="val 3"/>
                <a:gd name="f34" fmla="val 177"/>
                <a:gd name="f35" fmla="val 178"/>
                <a:gd name="f36" fmla="val 181"/>
                <a:gd name="f37" fmla="val 4"/>
                <a:gd name="f38" fmla="val 182"/>
                <a:gd name="f39" fmla="val 6"/>
                <a:gd name="f40" fmla="val 7"/>
                <a:gd name="f41" fmla="val 183"/>
                <a:gd name="f42" fmla="val 184"/>
                <a:gd name="f43" fmla="val 9"/>
                <a:gd name="f44" fmla="val 186"/>
                <a:gd name="f45" fmla="val 11"/>
                <a:gd name="f46" fmla="val 190"/>
                <a:gd name="f47" fmla="val 12"/>
                <a:gd name="f48" fmla="val 192"/>
                <a:gd name="f49" fmla="val 193"/>
                <a:gd name="f50" fmla="val 195"/>
                <a:gd name="f51" fmla="val 196"/>
                <a:gd name="f52" fmla="val 14"/>
                <a:gd name="f53" fmla="val 16"/>
                <a:gd name="f54" fmla="val 197"/>
                <a:gd name="f55" fmla="val 17"/>
                <a:gd name="f56" fmla="val 198"/>
                <a:gd name="f57" fmla="val 201"/>
                <a:gd name="f58" fmla="val 19"/>
                <a:gd name="f59" fmla="val 206"/>
                <a:gd name="f60" fmla="val 207"/>
                <a:gd name="f61" fmla="val 208"/>
                <a:gd name="f62" fmla="val 209"/>
                <a:gd name="f63" fmla="val 18"/>
                <a:gd name="f64" fmla="val 211"/>
                <a:gd name="f65" fmla="val 212"/>
                <a:gd name="f66" fmla="val 213"/>
                <a:gd name="f67" fmla="val 21"/>
                <a:gd name="f68" fmla="val 23"/>
                <a:gd name="f69" fmla="val 214"/>
                <a:gd name="f70" fmla="val 24"/>
                <a:gd name="f71" fmla="val 216"/>
                <a:gd name="f72" fmla="val 25"/>
                <a:gd name="f73" fmla="val 218"/>
                <a:gd name="f74" fmla="val 219"/>
                <a:gd name="f75" fmla="val 220"/>
                <a:gd name="f76" fmla="val 28"/>
                <a:gd name="f77" fmla="val 222"/>
                <a:gd name="f78" fmla="val 29"/>
                <a:gd name="f79" fmla="val 224"/>
                <a:gd name="f80" fmla="val 225"/>
                <a:gd name="f81" fmla="val 227"/>
                <a:gd name="f82" fmla="val 231"/>
                <a:gd name="f83" fmla="val 234"/>
                <a:gd name="f84" fmla="val 235"/>
                <a:gd name="f85" fmla="val 236"/>
                <a:gd name="f86" fmla="val 237"/>
                <a:gd name="f87" fmla="val 238"/>
                <a:gd name="f88" fmla="val 239"/>
                <a:gd name="f89" fmla="val 33"/>
                <a:gd name="f90" fmla="val 243"/>
                <a:gd name="f91" fmla="val 32"/>
                <a:gd name="f92" fmla="val 247"/>
                <a:gd name="f93" fmla="val 250"/>
                <a:gd name="f94" fmla="val 254"/>
                <a:gd name="f95" fmla="val 27"/>
                <a:gd name="f96" fmla="val 255"/>
                <a:gd name="f97" fmla="val 26"/>
                <a:gd name="f98" fmla="val 256"/>
                <a:gd name="f99" fmla="val 257"/>
                <a:gd name="f100" fmla="val 258"/>
                <a:gd name="f101" fmla="val 259"/>
                <a:gd name="f102" fmla="val 260"/>
                <a:gd name="f103" fmla="val 261"/>
                <a:gd name="f104" fmla="val 262"/>
                <a:gd name="f105" fmla="val 263"/>
                <a:gd name="f106" fmla="val 31"/>
                <a:gd name="f107" fmla="val 265"/>
                <a:gd name="f108" fmla="val 267"/>
                <a:gd name="f109" fmla="val 272"/>
                <a:gd name="f110" fmla="val 275"/>
                <a:gd name="f111" fmla="val 276"/>
                <a:gd name="f112" fmla="val 277"/>
                <a:gd name="f113" fmla="val 279"/>
                <a:gd name="f114" fmla="val 280"/>
                <a:gd name="f115" fmla="val 281"/>
                <a:gd name="f116" fmla="val 35"/>
                <a:gd name="f117" fmla="val 282"/>
                <a:gd name="f118" fmla="val 38"/>
                <a:gd name="f119" fmla="val 285"/>
                <a:gd name="f120" fmla="val 39"/>
                <a:gd name="f121" fmla="val 287"/>
                <a:gd name="f122" fmla="val 40"/>
                <a:gd name="f123" fmla="val 289"/>
                <a:gd name="f124" fmla="val 291"/>
                <a:gd name="f125" fmla="val 41"/>
                <a:gd name="f126" fmla="val 293"/>
                <a:gd name="f127" fmla="val 294"/>
                <a:gd name="f128" fmla="val 295"/>
                <a:gd name="f129" fmla="val 296"/>
                <a:gd name="f130" fmla="val 42"/>
                <a:gd name="f131" fmla="val 297"/>
                <a:gd name="f132" fmla="val 298"/>
                <a:gd name="f133" fmla="val 43"/>
                <a:gd name="f134" fmla="val 299"/>
                <a:gd name="f135" fmla="val 44"/>
                <a:gd name="f136" fmla="val 45"/>
                <a:gd name="f137" fmla="val 46"/>
                <a:gd name="f138" fmla="val 300"/>
                <a:gd name="f139" fmla="val 47"/>
                <a:gd name="f140" fmla="val 48"/>
                <a:gd name="f141" fmla="val 301"/>
                <a:gd name="f142" fmla="val 49"/>
                <a:gd name="f143" fmla="val 302"/>
                <a:gd name="f144" fmla="val 50"/>
                <a:gd name="f145" fmla="val 303"/>
                <a:gd name="f146" fmla="val 51"/>
                <a:gd name="f147" fmla="val 304"/>
                <a:gd name="f148" fmla="val 52"/>
                <a:gd name="f149" fmla="val 305"/>
                <a:gd name="f150" fmla="val 53"/>
                <a:gd name="f151" fmla="val 55"/>
                <a:gd name="f152" fmla="val 57"/>
                <a:gd name="f153" fmla="val 59"/>
                <a:gd name="f154" fmla="val 306"/>
                <a:gd name="f155" fmla="val 60"/>
                <a:gd name="f156" fmla="val 63"/>
                <a:gd name="f157" fmla="val 308"/>
                <a:gd name="f158" fmla="val 64"/>
                <a:gd name="f159" fmla="val 310"/>
                <a:gd name="f160" fmla="val 65"/>
                <a:gd name="f161" fmla="val 312"/>
                <a:gd name="f162" fmla="val 66"/>
                <a:gd name="f163" fmla="val 317"/>
                <a:gd name="f164" fmla="val 318"/>
                <a:gd name="f165" fmla="val 319"/>
                <a:gd name="f166" fmla="val 320"/>
                <a:gd name="f167" fmla="val 321"/>
                <a:gd name="f168" fmla="val 68"/>
                <a:gd name="f169" fmla="val 322"/>
                <a:gd name="f170" fmla="val 69"/>
                <a:gd name="f171" fmla="val 323"/>
                <a:gd name="f172" fmla="val 70"/>
                <a:gd name="f173" fmla="val 324"/>
                <a:gd name="f174" fmla="val 325"/>
                <a:gd name="f175" fmla="val 326"/>
                <a:gd name="f176" fmla="val 72"/>
                <a:gd name="f177" fmla="val 327"/>
                <a:gd name="f178" fmla="val 73"/>
                <a:gd name="f179" fmla="val 74"/>
                <a:gd name="f180" fmla="val 328"/>
                <a:gd name="f181" fmla="val 76"/>
                <a:gd name="f182" fmla="val 330"/>
                <a:gd name="f183" fmla="val 77"/>
                <a:gd name="f184" fmla="val 333"/>
                <a:gd name="f185" fmla="val 335"/>
                <a:gd name="f186" fmla="val 336"/>
                <a:gd name="f187" fmla="val 337"/>
                <a:gd name="f188" fmla="val 78"/>
                <a:gd name="f189" fmla="val 79"/>
                <a:gd name="f190" fmla="val 338"/>
                <a:gd name="f191" fmla="val 80"/>
                <a:gd name="f192" fmla="val 339"/>
                <a:gd name="f193" fmla="val 340"/>
                <a:gd name="f194" fmla="val 81"/>
                <a:gd name="f195" fmla="val 341"/>
                <a:gd name="f196" fmla="val 82"/>
                <a:gd name="f197" fmla="val 343"/>
                <a:gd name="f198" fmla="val 345"/>
                <a:gd name="f199" fmla="val 346"/>
                <a:gd name="f200" fmla="val 83"/>
                <a:gd name="f201" fmla="val 84"/>
                <a:gd name="f202" fmla="val 347"/>
                <a:gd name="f203" fmla="val 85"/>
                <a:gd name="f204" fmla="val 348"/>
                <a:gd name="f205" fmla="val 86"/>
                <a:gd name="f206" fmla="val 349"/>
                <a:gd name="f207" fmla="val 87"/>
                <a:gd name="f208" fmla="val 350"/>
                <a:gd name="f209" fmla="val 353"/>
                <a:gd name="f210" fmla="val 355"/>
                <a:gd name="f211" fmla="val 357"/>
                <a:gd name="f212" fmla="val 359"/>
                <a:gd name="f213" fmla="val 361"/>
                <a:gd name="f214" fmla="val 88"/>
                <a:gd name="f215" fmla="val 362"/>
                <a:gd name="f216" fmla="val 90"/>
                <a:gd name="f217" fmla="val 92"/>
                <a:gd name="f218" fmla="val 363"/>
                <a:gd name="f219" fmla="val 94"/>
                <a:gd name="f220" fmla="val 364"/>
                <a:gd name="f221" fmla="val 96"/>
                <a:gd name="f222" fmla="val 366"/>
                <a:gd name="f223" fmla="val 368"/>
                <a:gd name="f224" fmla="val 97"/>
                <a:gd name="f225" fmla="val 370"/>
                <a:gd name="f226" fmla="val 371"/>
                <a:gd name="f227" fmla="val 99"/>
                <a:gd name="f228" fmla="val 100"/>
                <a:gd name="f229" fmla="val 372"/>
                <a:gd name="f230" fmla="val 374"/>
                <a:gd name="f231" fmla="val 103"/>
                <a:gd name="f232" fmla="val 377"/>
                <a:gd name="f233" fmla="val 382"/>
                <a:gd name="f234" fmla="val 383"/>
                <a:gd name="f235" fmla="val 384"/>
                <a:gd name="f236" fmla="val 101"/>
                <a:gd name="f237" fmla="val 386"/>
                <a:gd name="f238" fmla="val 387"/>
                <a:gd name="f239" fmla="val 388"/>
                <a:gd name="f240" fmla="val 389"/>
                <a:gd name="f241" fmla="val 390"/>
                <a:gd name="f242" fmla="val 391"/>
                <a:gd name="f243" fmla="val 392"/>
                <a:gd name="f244" fmla="val 104"/>
                <a:gd name="f245" fmla="val 393"/>
                <a:gd name="f246" fmla="val 106"/>
                <a:gd name="f247" fmla="val 394"/>
                <a:gd name="f248" fmla="val 107"/>
                <a:gd name="f249" fmla="val 395"/>
                <a:gd name="f250" fmla="val 108"/>
                <a:gd name="f251" fmla="val 109"/>
                <a:gd name="f252" fmla="val 397"/>
                <a:gd name="f253" fmla="val 398"/>
                <a:gd name="f254" fmla="val 110"/>
                <a:gd name="f255" fmla="val 111"/>
                <a:gd name="f256" fmla="val 112"/>
                <a:gd name="f257" fmla="val 399"/>
                <a:gd name="f258" fmla="val 113"/>
                <a:gd name="f259" fmla="val 400"/>
                <a:gd name="f260" fmla="val 114"/>
                <a:gd name="f261" fmla="val 401"/>
                <a:gd name="f262" fmla="val 404"/>
                <a:gd name="f263" fmla="val 118"/>
                <a:gd name="f264" fmla="val 407"/>
                <a:gd name="f265" fmla="val 408"/>
                <a:gd name="f266" fmla="val 409"/>
                <a:gd name="f267" fmla="val 119"/>
                <a:gd name="f268" fmla="val 121"/>
                <a:gd name="f269" fmla="val 122"/>
                <a:gd name="f270" fmla="val 123"/>
                <a:gd name="f271" fmla="val 126"/>
                <a:gd name="f272" fmla="val 128"/>
                <a:gd name="f273" fmla="val 410"/>
                <a:gd name="f274" fmla="val 131"/>
                <a:gd name="f275" fmla="val 411"/>
                <a:gd name="f276" fmla="val 132"/>
                <a:gd name="f277" fmla="val 415"/>
                <a:gd name="f278" fmla="val 133"/>
                <a:gd name="f279" fmla="val 417"/>
                <a:gd name="f280" fmla="val 420"/>
                <a:gd name="f281" fmla="val 425"/>
                <a:gd name="f282" fmla="val 426"/>
                <a:gd name="f283" fmla="val 427"/>
                <a:gd name="f284" fmla="val 134"/>
                <a:gd name="f285" fmla="val 135"/>
                <a:gd name="f286" fmla="val 137"/>
                <a:gd name="f287" fmla="val 138"/>
                <a:gd name="f288" fmla="val 141"/>
                <a:gd name="f289" fmla="val 428"/>
                <a:gd name="f290" fmla="val 142"/>
                <a:gd name="f291" fmla="val 143"/>
                <a:gd name="f292" fmla="val 429"/>
                <a:gd name="f293" fmla="val 144"/>
                <a:gd name="f294" fmla="val 430"/>
                <a:gd name="f295" fmla="val 146"/>
                <a:gd name="f296" fmla="val 152"/>
                <a:gd name="f297" fmla="val 155"/>
                <a:gd name="f298" fmla="val 424"/>
                <a:gd name="f299" fmla="val 157"/>
                <a:gd name="f300" fmla="val 160"/>
                <a:gd name="f301" fmla="val 162"/>
                <a:gd name="f302" fmla="val 164"/>
                <a:gd name="f303" fmla="val 167"/>
                <a:gd name="f304" fmla="val 431"/>
                <a:gd name="f305" fmla="val 433"/>
                <a:gd name="f306" fmla="val 168"/>
                <a:gd name="f307" fmla="val 437"/>
                <a:gd name="f308" fmla="val 441"/>
                <a:gd name="f309" fmla="val 166"/>
                <a:gd name="f310" fmla="val 443"/>
                <a:gd name="f311" fmla="val 444"/>
                <a:gd name="f312" fmla="val 165"/>
                <a:gd name="f313" fmla="val 445"/>
                <a:gd name="f314" fmla="val 446"/>
                <a:gd name="f315" fmla="val 448"/>
                <a:gd name="f316" fmla="val 449"/>
                <a:gd name="f317" fmla="val 163"/>
                <a:gd name="f318" fmla="val 451"/>
                <a:gd name="f319" fmla="val 452"/>
                <a:gd name="f320" fmla="val 161"/>
                <a:gd name="f321" fmla="val 453"/>
                <a:gd name="f322" fmla="val 454"/>
                <a:gd name="f323" fmla="val 455"/>
                <a:gd name="f324" fmla="val 456"/>
                <a:gd name="f325" fmla="val 457"/>
                <a:gd name="f326" fmla="val 458"/>
                <a:gd name="f327" fmla="val 159"/>
                <a:gd name="f328" fmla="val 459"/>
                <a:gd name="f329" fmla="val 460"/>
                <a:gd name="f330" fmla="val 158"/>
                <a:gd name="f331" fmla="val 461"/>
                <a:gd name="f332" fmla="val 463"/>
                <a:gd name="f333" fmla="val 464"/>
                <a:gd name="f334" fmla="val 465"/>
                <a:gd name="f335" fmla="val 156"/>
                <a:gd name="f336" fmla="val 467"/>
                <a:gd name="f337" fmla="val 471"/>
                <a:gd name="f338" fmla="val 473"/>
                <a:gd name="f339" fmla="val 154"/>
                <a:gd name="f340" fmla="val 476"/>
                <a:gd name="f341" fmla="val 151"/>
                <a:gd name="f342" fmla="val 479"/>
                <a:gd name="f343" fmla="val 150"/>
                <a:gd name="f344" fmla="val 480"/>
                <a:gd name="f345" fmla="val 149"/>
                <a:gd name="f346" fmla="val 481"/>
                <a:gd name="f347" fmla="val 482"/>
                <a:gd name="f348" fmla="val 483"/>
                <a:gd name="f349" fmla="val 486"/>
                <a:gd name="f350" fmla="val 489"/>
                <a:gd name="f351" fmla="val 147"/>
                <a:gd name="f352" fmla="val 491"/>
                <a:gd name="f353" fmla="val 492"/>
                <a:gd name="f354" fmla="val 493"/>
                <a:gd name="f355" fmla="val 494"/>
                <a:gd name="f356" fmla="val 496"/>
                <a:gd name="f357" fmla="val 498"/>
                <a:gd name="f358" fmla="val 500"/>
                <a:gd name="f359" fmla="val 501"/>
                <a:gd name="f360" fmla="val 502"/>
                <a:gd name="f361" fmla="val 140"/>
                <a:gd name="f362" fmla="val 503"/>
                <a:gd name="f363" fmla="val 506"/>
                <a:gd name="f364" fmla="val 511"/>
                <a:gd name="f365" fmla="val 514"/>
                <a:gd name="f366" fmla="val 516"/>
                <a:gd name="f367" fmla="val 520"/>
                <a:gd name="f368" fmla="val 521"/>
                <a:gd name="f369" fmla="val 522"/>
                <a:gd name="f370" fmla="val 525"/>
                <a:gd name="f371" fmla="val 529"/>
                <a:gd name="f372" fmla="val 531"/>
                <a:gd name="f373" fmla="val 533"/>
                <a:gd name="f374" fmla="val 534"/>
                <a:gd name="f375" fmla="val 535"/>
                <a:gd name="f376" fmla="val 536"/>
                <a:gd name="f377" fmla="val 537"/>
                <a:gd name="f378" fmla="val 538"/>
                <a:gd name="f379" fmla="val 539"/>
                <a:gd name="f380" fmla="val 540"/>
                <a:gd name="f381" fmla="val 541"/>
                <a:gd name="f382" fmla="val 544"/>
                <a:gd name="f383" fmla="val 546"/>
                <a:gd name="f384" fmla="val 549"/>
                <a:gd name="f385" fmla="val 553"/>
                <a:gd name="f386" fmla="val 554"/>
                <a:gd name="f387" fmla="val 555"/>
                <a:gd name="f388" fmla="val 556"/>
                <a:gd name="f389" fmla="val 557"/>
                <a:gd name="f390" fmla="val 558"/>
                <a:gd name="f391" fmla="val 559"/>
                <a:gd name="f392" fmla="val 560"/>
                <a:gd name="f393" fmla="val 562"/>
                <a:gd name="f394" fmla="val 564"/>
                <a:gd name="f395" fmla="val 565"/>
                <a:gd name="f396" fmla="val 570"/>
                <a:gd name="f397" fmla="val 572"/>
                <a:gd name="f398" fmla="val 574"/>
                <a:gd name="f399" fmla="val 575"/>
                <a:gd name="f400" fmla="val 130"/>
                <a:gd name="f401" fmla="val 129"/>
                <a:gd name="f402" fmla="val 127"/>
                <a:gd name="f403" fmla="val 125"/>
                <a:gd name="f404" fmla="val 124"/>
                <a:gd name="f405" fmla="val 576"/>
                <a:gd name="f406" fmla="val 578"/>
                <a:gd name="f407" fmla="val 580"/>
                <a:gd name="f408" fmla="val 581"/>
                <a:gd name="f409" fmla="val 116"/>
                <a:gd name="f410" fmla="val 582"/>
                <a:gd name="f411" fmla="val 583"/>
                <a:gd name="f412" fmla="val 584"/>
                <a:gd name="f413" fmla="val 585"/>
                <a:gd name="f414" fmla="val 586"/>
                <a:gd name="f415" fmla="val 587"/>
                <a:gd name="f416" fmla="val 588"/>
                <a:gd name="f417" fmla="val 120"/>
                <a:gd name="f418" fmla="val 590"/>
                <a:gd name="f419" fmla="val 593"/>
                <a:gd name="f420" fmla="val 595"/>
                <a:gd name="f421" fmla="val 596"/>
                <a:gd name="f422" fmla="val 599"/>
                <a:gd name="f423" fmla="val 600"/>
                <a:gd name="f424" fmla="val 601"/>
                <a:gd name="f425" fmla="val 606"/>
                <a:gd name="f426" fmla="val 608"/>
                <a:gd name="f427" fmla="val 115"/>
                <a:gd name="f428" fmla="val 609"/>
                <a:gd name="f429" fmla="val 610"/>
                <a:gd name="f430" fmla="val 611"/>
                <a:gd name="f431" fmla="val 612"/>
                <a:gd name="f432" fmla="val 613"/>
                <a:gd name="f433" fmla="val 614"/>
                <a:gd name="f434" fmla="val 615"/>
                <a:gd name="f435" fmla="val 617"/>
                <a:gd name="f436" fmla="val 618"/>
                <a:gd name="f437" fmla="val 620"/>
                <a:gd name="f438" fmla="val 622"/>
                <a:gd name="f439" fmla="val 623"/>
                <a:gd name="f440" fmla="val 624"/>
                <a:gd name="f441" fmla="val 625"/>
                <a:gd name="f442" fmla="val 626"/>
                <a:gd name="f443" fmla="val 627"/>
                <a:gd name="f444" fmla="val 629"/>
                <a:gd name="f445" fmla="val 631"/>
                <a:gd name="f446" fmla="val 632"/>
                <a:gd name="f447" fmla="val 633"/>
                <a:gd name="f448" fmla="val 630"/>
                <a:gd name="f449" fmla="val 139"/>
                <a:gd name="f450" fmla="val 153"/>
                <a:gd name="f451" fmla="val 621"/>
                <a:gd name="f452" fmla="val 619"/>
                <a:gd name="f453" fmla="val 607"/>
                <a:gd name="f454" fmla="val 169"/>
                <a:gd name="f455" fmla="val 604"/>
                <a:gd name="f456" fmla="val 170"/>
                <a:gd name="f457" fmla="val 179"/>
                <a:gd name="f458" fmla="val 603"/>
                <a:gd name="f459" fmla="val 187"/>
                <a:gd name="f460" fmla="val 605"/>
                <a:gd name="f461" fmla="val 188"/>
                <a:gd name="f462" fmla="val 189"/>
                <a:gd name="f463" fmla="val 191"/>
                <a:gd name="f464" fmla="val 194"/>
                <a:gd name="f465" fmla="val 200"/>
                <a:gd name="f466" fmla="val 202"/>
                <a:gd name="f467" fmla="val 203"/>
                <a:gd name="f468" fmla="val 199"/>
                <a:gd name="f469" fmla="val 634"/>
                <a:gd name="f470" fmla="val 635"/>
                <a:gd name="f471" fmla="val 637"/>
                <a:gd name="f472" fmla="val 642"/>
                <a:gd name="f473" fmla="val 644"/>
                <a:gd name="f474" fmla="val 647"/>
                <a:gd name="f475" fmla="val 205"/>
                <a:gd name="f476" fmla="val 650"/>
                <a:gd name="f477" fmla="val 204"/>
                <a:gd name="f478" fmla="val 651"/>
                <a:gd name="f479" fmla="val 652"/>
                <a:gd name="f480" fmla="val 653"/>
                <a:gd name="f481" fmla="val 654"/>
                <a:gd name="f482" fmla="val 655"/>
                <a:gd name="f483" fmla="val 656"/>
                <a:gd name="f484" fmla="val 657"/>
                <a:gd name="f485" fmla="val 658"/>
                <a:gd name="f486" fmla="val 660"/>
                <a:gd name="f487" fmla="val 662"/>
                <a:gd name="f488" fmla="val 664"/>
                <a:gd name="f489" fmla="val 666"/>
                <a:gd name="f490" fmla="val 667"/>
                <a:gd name="f491" fmla="val 668"/>
                <a:gd name="f492" fmla="val 669"/>
                <a:gd name="f493" fmla="val 670"/>
                <a:gd name="f494" fmla="val 671"/>
                <a:gd name="f495" fmla="val 672"/>
                <a:gd name="f496" fmla="val 673"/>
                <a:gd name="f497" fmla="val 674"/>
                <a:gd name="f498" fmla="val 675"/>
                <a:gd name="f499" fmla="val 677"/>
                <a:gd name="f500" fmla="val 679"/>
                <a:gd name="f501" fmla="val 681"/>
                <a:gd name="f502" fmla="val 682"/>
                <a:gd name="f503" fmla="val 684"/>
                <a:gd name="f504" fmla="val 685"/>
                <a:gd name="f505" fmla="val 210"/>
                <a:gd name="f506" fmla="val 686"/>
                <a:gd name="f507" fmla="val 687"/>
                <a:gd name="f508" fmla="val 688"/>
                <a:gd name="f509" fmla="val 689"/>
                <a:gd name="f510" fmla="val 691"/>
                <a:gd name="f511" fmla="val 692"/>
                <a:gd name="f512" fmla="val 215"/>
                <a:gd name="f513" fmla="val 693"/>
                <a:gd name="f514" fmla="val 695"/>
                <a:gd name="f515" fmla="val 217"/>
                <a:gd name="f516" fmla="val 696"/>
                <a:gd name="f517" fmla="val 699"/>
                <a:gd name="f518" fmla="val 701"/>
                <a:gd name="f519" fmla="val 703"/>
                <a:gd name="f520" fmla="val 704"/>
                <a:gd name="f521" fmla="val 705"/>
                <a:gd name="f522" fmla="val 706"/>
                <a:gd name="f523" fmla="val 707"/>
                <a:gd name="f524" fmla="val 708"/>
                <a:gd name="f525" fmla="val 711"/>
                <a:gd name="f526" fmla="val 226"/>
                <a:gd name="f527" fmla="val 713"/>
                <a:gd name="f528" fmla="val 716"/>
                <a:gd name="f529" fmla="val 718"/>
                <a:gd name="f530" fmla="val 228"/>
                <a:gd name="f531" fmla="val 230"/>
                <a:gd name="f532" fmla="val 720"/>
                <a:gd name="f533" fmla="val 232"/>
                <a:gd name="f534" fmla="val 722"/>
                <a:gd name="f535" fmla="val 725"/>
                <a:gd name="f536" fmla="val 727"/>
                <a:gd name="f537" fmla="val 728"/>
                <a:gd name="f538" fmla="val 233"/>
                <a:gd name="f539" fmla="val 729"/>
                <a:gd name="f540" fmla="val 731"/>
                <a:gd name="f541" fmla="val 733"/>
                <a:gd name="f542" fmla="val 736"/>
                <a:gd name="f543" fmla="val 737"/>
                <a:gd name="f544" fmla="val 738"/>
                <a:gd name="f545" fmla="val 739"/>
                <a:gd name="f546" fmla="val 741"/>
                <a:gd name="f547" fmla="val 743"/>
                <a:gd name="f548" fmla="val 229"/>
                <a:gd name="f549" fmla="val 744"/>
                <a:gd name="f550" fmla="val 746"/>
                <a:gd name="f551" fmla="val 748"/>
                <a:gd name="f552" fmla="val 749"/>
                <a:gd name="f553" fmla="val 750"/>
                <a:gd name="f554" fmla="val 751"/>
                <a:gd name="f555" fmla="val 752"/>
                <a:gd name="f556" fmla="val 753"/>
                <a:gd name="f557" fmla="val 754"/>
                <a:gd name="f558" fmla="val 755"/>
                <a:gd name="f559" fmla="val 756"/>
                <a:gd name="f560" fmla="val 757"/>
                <a:gd name="f561" fmla="val 758"/>
                <a:gd name="f562" fmla="val 759"/>
                <a:gd name="f563" fmla="val 761"/>
                <a:gd name="f564" fmla="val 764"/>
                <a:gd name="f565" fmla="val 765"/>
                <a:gd name="f566" fmla="val 766"/>
                <a:gd name="f567" fmla="val 768"/>
                <a:gd name="f568" fmla="val 767"/>
                <a:gd name="f569" fmla="val 241"/>
                <a:gd name="f570" fmla="val 244"/>
                <a:gd name="f571" fmla="val 763"/>
                <a:gd name="f572" fmla="val 246"/>
                <a:gd name="f573" fmla="val 248"/>
                <a:gd name="f574" fmla="val 249"/>
                <a:gd name="f575" fmla="val 769"/>
                <a:gd name="f576" fmla="val 770"/>
                <a:gd name="f577" fmla="val 771"/>
                <a:gd name="f578" fmla="val 772"/>
                <a:gd name="f579" fmla="val 773"/>
                <a:gd name="f580" fmla="val 775"/>
                <a:gd name="f581" fmla="val 777"/>
                <a:gd name="f582" fmla="val 779"/>
                <a:gd name="f583" fmla="val 264"/>
                <a:gd name="f584" fmla="val 782"/>
                <a:gd name="f585" fmla="val 783"/>
                <a:gd name="f586" fmla="val 784"/>
                <a:gd name="f587" fmla="val 786"/>
                <a:gd name="f588" fmla="val 787"/>
                <a:gd name="f589" fmla="val 789"/>
                <a:gd name="f590" fmla="val 266"/>
                <a:gd name="f591" fmla="val 790"/>
                <a:gd name="f592" fmla="val 268"/>
                <a:gd name="f593" fmla="val 791"/>
                <a:gd name="f594" fmla="val 269"/>
                <a:gd name="f595" fmla="val 793"/>
                <a:gd name="f596" fmla="val 270"/>
                <a:gd name="f597" fmla="val 795"/>
                <a:gd name="f598" fmla="val 798"/>
                <a:gd name="f599" fmla="val 799"/>
                <a:gd name="f600" fmla="val 271"/>
                <a:gd name="f601" fmla="val 801"/>
                <a:gd name="f602" fmla="val 803"/>
                <a:gd name="f603" fmla="val 805"/>
                <a:gd name="f604" fmla="val 807"/>
                <a:gd name="f605" fmla="val 810"/>
                <a:gd name="f606" fmla="val 811"/>
                <a:gd name="f607" fmla="val 812"/>
                <a:gd name="f608" fmla="val 813"/>
                <a:gd name="f609" fmla="val 815"/>
                <a:gd name="f610" fmla="val 816"/>
                <a:gd name="f611" fmla="val 817"/>
                <a:gd name="f612" fmla="val 819"/>
                <a:gd name="f613" fmla="val 820"/>
                <a:gd name="f614" fmla="val 821"/>
                <a:gd name="f615" fmla="val 822"/>
                <a:gd name="f616" fmla="val 823"/>
                <a:gd name="f617" fmla="val 824"/>
                <a:gd name="f618" fmla="val 826"/>
                <a:gd name="f619" fmla="val 827"/>
                <a:gd name="f620" fmla="val 828"/>
                <a:gd name="f621" fmla="val 830"/>
                <a:gd name="f622" fmla="val 831"/>
                <a:gd name="f623" fmla="val 832"/>
                <a:gd name="f624" fmla="val 833"/>
                <a:gd name="f625" fmla="val 835"/>
                <a:gd name="f626" fmla="val 836"/>
                <a:gd name="f627" fmla="val 837"/>
                <a:gd name="f628" fmla="val 274"/>
                <a:gd name="f629" fmla="val 839"/>
                <a:gd name="f630" fmla="val 840"/>
                <a:gd name="f631" fmla="val 841"/>
                <a:gd name="f632" fmla="val 278"/>
                <a:gd name="f633" fmla="val 842"/>
                <a:gd name="f634" fmla="val 843"/>
                <a:gd name="f635" fmla="val 844"/>
                <a:gd name="f636" fmla="val 283"/>
                <a:gd name="f637" fmla="val 845"/>
                <a:gd name="f638" fmla="val 284"/>
                <a:gd name="f639" fmla="val 838"/>
                <a:gd name="f640" fmla="val 286"/>
                <a:gd name="f641" fmla="val 834"/>
                <a:gd name="f642" fmla="val 288"/>
                <a:gd name="f643" fmla="val 290"/>
                <a:gd name="f644" fmla="val 292"/>
                <a:gd name="f645" fmla="val 829"/>
                <a:gd name="f646" fmla="val 309"/>
                <a:gd name="f647" fmla="val 311"/>
                <a:gd name="f648" fmla="val 313"/>
                <a:gd name="f649" fmla="val 314"/>
                <a:gd name="f650" fmla="val 329"/>
                <a:gd name="f651" fmla="val 331"/>
                <a:gd name="f652" fmla="val 332"/>
                <a:gd name="f653" fmla="val 334"/>
                <a:gd name="f654" fmla="val 342"/>
                <a:gd name="f655" fmla="val 351"/>
                <a:gd name="f656" fmla="val 352"/>
                <a:gd name="f657" fmla="val 825"/>
                <a:gd name="f658" fmla="val 354"/>
                <a:gd name="f659" fmla="val 356"/>
                <a:gd name="f660" fmla="val 358"/>
                <a:gd name="f661" fmla="val 373"/>
                <a:gd name="f662" fmla="val 375"/>
                <a:gd name="f663" fmla="val 379"/>
                <a:gd name="f664" fmla="val 380"/>
                <a:gd name="f665" fmla="val 381"/>
                <a:gd name="f666" fmla="val 385"/>
                <a:gd name="f667" fmla="val 396"/>
                <a:gd name="f668" fmla="val 402"/>
                <a:gd name="f669" fmla="val 403"/>
                <a:gd name="f670" fmla="val 405"/>
                <a:gd name="f671" fmla="val 412"/>
                <a:gd name="f672" fmla="val 414"/>
                <a:gd name="f673" fmla="val 416"/>
                <a:gd name="f674" fmla="val 418"/>
                <a:gd name="f675" fmla="val 419"/>
                <a:gd name="f676" fmla="val 421"/>
                <a:gd name="f677" fmla="val 434"/>
                <a:gd name="f678" fmla="val 435"/>
                <a:gd name="f679" fmla="val 438"/>
                <a:gd name="f680" fmla="val 440"/>
                <a:gd name="f681" fmla="val 450"/>
                <a:gd name="f682" fmla="val 818"/>
                <a:gd name="f683" fmla="val 462"/>
                <a:gd name="f684" fmla="val 466"/>
                <a:gd name="f685" fmla="val 809"/>
                <a:gd name="f686" fmla="val 468"/>
                <a:gd name="f687" fmla="val 808"/>
                <a:gd name="f688" fmla="val 470"/>
                <a:gd name="f689" fmla="val 806"/>
                <a:gd name="f690" fmla="val 475"/>
                <a:gd name="f691" fmla="val 478"/>
                <a:gd name="f692" fmla="val 485"/>
                <a:gd name="f693" fmla="val 814"/>
                <a:gd name="f694" fmla="val 488"/>
                <a:gd name="f695" fmla="val 490"/>
                <a:gd name="f696" fmla="val 495"/>
                <a:gd name="f697" fmla="val 497"/>
                <a:gd name="f698" fmla="val 499"/>
                <a:gd name="f699" fmla="val 846"/>
                <a:gd name="f700" fmla="val 847"/>
                <a:gd name="f701" fmla="val 848"/>
                <a:gd name="f702" fmla="val 849"/>
                <a:gd name="f703" fmla="val 850"/>
                <a:gd name="f704" fmla="val 504"/>
                <a:gd name="f705" fmla="val 851"/>
                <a:gd name="f706" fmla="val 853"/>
                <a:gd name="f707" fmla="val 855"/>
                <a:gd name="f708" fmla="val 505"/>
                <a:gd name="f709" fmla="val 856"/>
                <a:gd name="f710" fmla="val 857"/>
                <a:gd name="f711" fmla="val 507"/>
                <a:gd name="f712" fmla="val 509"/>
                <a:gd name="f713" fmla="val 519"/>
                <a:gd name="f714" fmla="val 552"/>
                <a:gd name="f715" fmla="val 776"/>
                <a:gd name="f716" fmla="val 566"/>
                <a:gd name="f717" fmla="val 780"/>
                <a:gd name="f718" fmla="val 598"/>
                <a:gd name="f719" fmla="val 602"/>
                <a:gd name="f720" fmla="val 797"/>
                <a:gd name="f721" fmla="val 863"/>
                <a:gd name="f722" fmla="val 955"/>
                <a:gd name="f723" fmla="val 1109"/>
                <a:gd name="f724" fmla="val 1260"/>
                <a:gd name="f725" fmla="val 1380"/>
                <a:gd name="f726" fmla="val 1383"/>
                <a:gd name="f727" fmla="val 1390"/>
                <a:gd name="f728" fmla="+- 0 0 -90"/>
                <a:gd name="f729" fmla="*/ f4 1 1411"/>
                <a:gd name="f730" fmla="*/ f5 1 858"/>
                <a:gd name="f731" fmla="val f6"/>
                <a:gd name="f732" fmla="val f7"/>
                <a:gd name="f733" fmla="val f8"/>
                <a:gd name="f734" fmla="*/ f728 f0 1"/>
                <a:gd name="f735" fmla="+- f733 0 f731"/>
                <a:gd name="f736" fmla="+- f732 0 f731"/>
                <a:gd name="f737" fmla="*/ f734 1 f3"/>
                <a:gd name="f738" fmla="*/ f736 1 1411"/>
                <a:gd name="f739" fmla="*/ f735 1 858"/>
                <a:gd name="f740" fmla="*/ 251 f736 1"/>
                <a:gd name="f741" fmla="*/ 37 f735 1"/>
                <a:gd name="f742" fmla="*/ 3 f736 1"/>
                <a:gd name="f743" fmla="*/ 180 f735 1"/>
                <a:gd name="f744" fmla="*/ 12 f736 1"/>
                <a:gd name="f745" fmla="*/ 196 f735 1"/>
                <a:gd name="f746" fmla="*/ 20 f736 1"/>
                <a:gd name="f747" fmla="*/ 213 f735 1"/>
                <a:gd name="f748" fmla="*/ 28 f736 1"/>
                <a:gd name="f749" fmla="*/ 236 f735 1"/>
                <a:gd name="f750" fmla="*/ 31 f736 1"/>
                <a:gd name="f751" fmla="*/ 265 f735 1"/>
                <a:gd name="f752" fmla="*/ 41 f736 1"/>
                <a:gd name="f753" fmla="*/ 293 f735 1"/>
                <a:gd name="f754" fmla="*/ 53 f736 1"/>
                <a:gd name="f755" fmla="*/ 305 f735 1"/>
                <a:gd name="f756" fmla="*/ 70 f736 1"/>
                <a:gd name="f757" fmla="*/ 326 f735 1"/>
                <a:gd name="f758" fmla="*/ 82 f736 1"/>
                <a:gd name="f759" fmla="*/ 346 f735 1"/>
                <a:gd name="f760" fmla="*/ 94 f736 1"/>
                <a:gd name="f761" fmla="*/ 364 f735 1"/>
                <a:gd name="f762" fmla="*/ 100 f736 1"/>
                <a:gd name="f763" fmla="*/ 388 f735 1"/>
                <a:gd name="f764" fmla="*/ 109 f736 1"/>
                <a:gd name="f765" fmla="*/ 398 f735 1"/>
                <a:gd name="f766" fmla="*/ 128 f736 1"/>
                <a:gd name="f767" fmla="*/ 410 f735 1"/>
                <a:gd name="f768" fmla="*/ 136 f736 1"/>
                <a:gd name="f769" fmla="*/ 426 f735 1"/>
                <a:gd name="f770" fmla="*/ 155 f736 1"/>
                <a:gd name="f771" fmla="*/ 424 f735 1"/>
                <a:gd name="f772" fmla="*/ 163 f736 1"/>
                <a:gd name="f773" fmla="*/ 451 f735 1"/>
                <a:gd name="f774" fmla="*/ 465 f735 1"/>
                <a:gd name="f775" fmla="*/ 145 f736 1"/>
                <a:gd name="f776" fmla="*/ 494 f735 1"/>
                <a:gd name="f777" fmla="*/ 531 f735 1"/>
                <a:gd name="f778" fmla="*/ 137 f736 1"/>
                <a:gd name="f779" fmla="*/ 546 f735 1"/>
                <a:gd name="f780" fmla="*/ 138 f736 1"/>
                <a:gd name="f781" fmla="*/ 572 f735 1"/>
                <a:gd name="f782" fmla="*/ 123 f736 1"/>
                <a:gd name="f783" fmla="*/ 574 f735 1"/>
                <a:gd name="f784" fmla="*/ 116 f736 1"/>
                <a:gd name="f785" fmla="*/ 585 f735 1"/>
                <a:gd name="f786" fmla="*/ 113 f736 1"/>
                <a:gd name="f787" fmla="*/ 610 f735 1"/>
                <a:gd name="f788" fmla="*/ 122 f736 1"/>
                <a:gd name="f789" fmla="*/ 623 f735 1"/>
                <a:gd name="f790" fmla="*/ 135 f736 1"/>
                <a:gd name="f791" fmla="*/ 632 f735 1"/>
                <a:gd name="f792" fmla="*/ 622 f735 1"/>
                <a:gd name="f793" fmla="*/ 161 f736 1"/>
                <a:gd name="f794" fmla="*/ 612 f735 1"/>
                <a:gd name="f795" fmla="*/ 172 f736 1"/>
                <a:gd name="f796" fmla="*/ 600 f735 1"/>
                <a:gd name="f797" fmla="*/ 192 f736 1"/>
                <a:gd name="f798" fmla="*/ 613 f735 1"/>
                <a:gd name="f799" fmla="*/ 201 f736 1"/>
                <a:gd name="f800" fmla="*/ 629 f735 1"/>
                <a:gd name="f801" fmla="*/ 205 f736 1"/>
                <a:gd name="f802" fmla="*/ 650 f735 1"/>
                <a:gd name="f803" fmla="*/ 204 f736 1"/>
                <a:gd name="f804" fmla="*/ 669 f735 1"/>
                <a:gd name="f805" fmla="*/ 211 f736 1"/>
                <a:gd name="f806" fmla="*/ 687 f735 1"/>
                <a:gd name="f807" fmla="*/ 217 f736 1"/>
                <a:gd name="f808" fmla="*/ 707 f735 1"/>
                <a:gd name="f809" fmla="*/ 230 f736 1"/>
                <a:gd name="f810" fmla="*/ 720 f735 1"/>
                <a:gd name="f811" fmla="*/ 231 f736 1"/>
                <a:gd name="f812" fmla="*/ 739 f735 1"/>
                <a:gd name="f813" fmla="*/ 228 f736 1"/>
                <a:gd name="f814" fmla="*/ 758 f735 1"/>
                <a:gd name="f815" fmla="*/ 248 f736 1"/>
                <a:gd name="f816" fmla="*/ 764 f735 1"/>
                <a:gd name="f817" fmla="*/ 263 f736 1"/>
                <a:gd name="f818" fmla="*/ 781 f735 1"/>
                <a:gd name="f819" fmla="*/ 271 f736 1"/>
                <a:gd name="f820" fmla="*/ 805 f735 1"/>
                <a:gd name="f821" fmla="*/ 823 f735 1"/>
                <a:gd name="f822" fmla="*/ 277 f736 1"/>
                <a:gd name="f823" fmla="*/ 841 f735 1"/>
                <a:gd name="f824" fmla="*/ 294 f736 1"/>
                <a:gd name="f825" fmla="*/ 829 f735 1"/>
                <a:gd name="f826" fmla="*/ 310 f736 1"/>
                <a:gd name="f827" fmla="*/ 830 f735 1"/>
                <a:gd name="f828" fmla="*/ 327 f736 1"/>
                <a:gd name="f829" fmla="*/ 834 f735 1"/>
                <a:gd name="f830" fmla="*/ 345 f736 1"/>
                <a:gd name="f831" fmla="*/ 361 f736 1"/>
                <a:gd name="f832" fmla="*/ 380 f736 1"/>
                <a:gd name="f833" fmla="*/ 833 f735 1"/>
                <a:gd name="f834" fmla="*/ 390 f736 1"/>
                <a:gd name="f835" fmla="*/ 832 f735 1"/>
                <a:gd name="f836" fmla="*/ 412 f736 1"/>
                <a:gd name="f837" fmla="*/ 421 f736 1"/>
                <a:gd name="f838" fmla="*/ 838 f735 1"/>
                <a:gd name="f839" fmla="*/ 445 f736 1"/>
                <a:gd name="f840" fmla="*/ 836 f735 1"/>
                <a:gd name="f841" fmla="*/ 456 f736 1"/>
                <a:gd name="f842" fmla="*/ 473 f736 1"/>
                <a:gd name="f843" fmla="*/ 491 f736 1"/>
                <a:gd name="f844" fmla="*/ 826 f735 1"/>
                <a:gd name="f845" fmla="*/ 500 f736 1"/>
                <a:gd name="f846" fmla="*/ 846 f735 1"/>
                <a:gd name="f847" fmla="*/ 509 f736 1"/>
                <a:gd name="f848" fmla="*/ 858 f735 1"/>
                <a:gd name="f849" fmla="*/ 636 f736 1"/>
                <a:gd name="f850" fmla="*/ 784 f735 1"/>
                <a:gd name="f851" fmla="*/ 1260 f736 1"/>
                <a:gd name="f852" fmla="+- f737 0 f1"/>
                <a:gd name="f853" fmla="*/ f740 1 1411"/>
                <a:gd name="f854" fmla="*/ f741 1 858"/>
                <a:gd name="f855" fmla="*/ f742 1 1411"/>
                <a:gd name="f856" fmla="*/ f743 1 858"/>
                <a:gd name="f857" fmla="*/ f744 1 1411"/>
                <a:gd name="f858" fmla="*/ f745 1 858"/>
                <a:gd name="f859" fmla="*/ f746 1 1411"/>
                <a:gd name="f860" fmla="*/ f747 1 858"/>
                <a:gd name="f861" fmla="*/ f748 1 1411"/>
                <a:gd name="f862" fmla="*/ f749 1 858"/>
                <a:gd name="f863" fmla="*/ f750 1 1411"/>
                <a:gd name="f864" fmla="*/ f751 1 858"/>
                <a:gd name="f865" fmla="*/ f752 1 1411"/>
                <a:gd name="f866" fmla="*/ f753 1 858"/>
                <a:gd name="f867" fmla="*/ f754 1 1411"/>
                <a:gd name="f868" fmla="*/ f755 1 858"/>
                <a:gd name="f869" fmla="*/ f756 1 1411"/>
                <a:gd name="f870" fmla="*/ f757 1 858"/>
                <a:gd name="f871" fmla="*/ f758 1 1411"/>
                <a:gd name="f872" fmla="*/ f759 1 858"/>
                <a:gd name="f873" fmla="*/ f760 1 1411"/>
                <a:gd name="f874" fmla="*/ f761 1 858"/>
                <a:gd name="f875" fmla="*/ f762 1 1411"/>
                <a:gd name="f876" fmla="*/ f763 1 858"/>
                <a:gd name="f877" fmla="*/ f764 1 1411"/>
                <a:gd name="f878" fmla="*/ f765 1 858"/>
                <a:gd name="f879" fmla="*/ f766 1 1411"/>
                <a:gd name="f880" fmla="*/ f767 1 858"/>
                <a:gd name="f881" fmla="*/ f768 1 1411"/>
                <a:gd name="f882" fmla="*/ f769 1 858"/>
                <a:gd name="f883" fmla="*/ f770 1 1411"/>
                <a:gd name="f884" fmla="*/ f771 1 858"/>
                <a:gd name="f885" fmla="*/ f772 1 1411"/>
                <a:gd name="f886" fmla="*/ f773 1 858"/>
                <a:gd name="f887" fmla="*/ f774 1 858"/>
                <a:gd name="f888" fmla="*/ f775 1 1411"/>
                <a:gd name="f889" fmla="*/ f776 1 858"/>
                <a:gd name="f890" fmla="*/ f777 1 858"/>
                <a:gd name="f891" fmla="*/ f778 1 1411"/>
                <a:gd name="f892" fmla="*/ f779 1 858"/>
                <a:gd name="f893" fmla="*/ f780 1 1411"/>
                <a:gd name="f894" fmla="*/ f781 1 858"/>
                <a:gd name="f895" fmla="*/ f782 1 1411"/>
                <a:gd name="f896" fmla="*/ f783 1 858"/>
                <a:gd name="f897" fmla="*/ f784 1 1411"/>
                <a:gd name="f898" fmla="*/ f785 1 858"/>
                <a:gd name="f899" fmla="*/ f786 1 1411"/>
                <a:gd name="f900" fmla="*/ f787 1 858"/>
                <a:gd name="f901" fmla="*/ f788 1 1411"/>
                <a:gd name="f902" fmla="*/ f789 1 858"/>
                <a:gd name="f903" fmla="*/ f790 1 1411"/>
                <a:gd name="f904" fmla="*/ f791 1 858"/>
                <a:gd name="f905" fmla="*/ f792 1 858"/>
                <a:gd name="f906" fmla="*/ f793 1 1411"/>
                <a:gd name="f907" fmla="*/ f794 1 858"/>
                <a:gd name="f908" fmla="*/ f795 1 1411"/>
                <a:gd name="f909" fmla="*/ f796 1 858"/>
                <a:gd name="f910" fmla="*/ f797 1 1411"/>
                <a:gd name="f911" fmla="*/ f798 1 858"/>
                <a:gd name="f912" fmla="*/ f799 1 1411"/>
                <a:gd name="f913" fmla="*/ f800 1 858"/>
                <a:gd name="f914" fmla="*/ f801 1 1411"/>
                <a:gd name="f915" fmla="*/ f802 1 858"/>
                <a:gd name="f916" fmla="*/ f803 1 1411"/>
                <a:gd name="f917" fmla="*/ f804 1 858"/>
                <a:gd name="f918" fmla="*/ f805 1 1411"/>
                <a:gd name="f919" fmla="*/ f806 1 858"/>
                <a:gd name="f920" fmla="*/ f807 1 1411"/>
                <a:gd name="f921" fmla="*/ f808 1 858"/>
                <a:gd name="f922" fmla="*/ f809 1 1411"/>
                <a:gd name="f923" fmla="*/ f810 1 858"/>
                <a:gd name="f924" fmla="*/ f811 1 1411"/>
                <a:gd name="f925" fmla="*/ f812 1 858"/>
                <a:gd name="f926" fmla="*/ f813 1 1411"/>
                <a:gd name="f927" fmla="*/ f814 1 858"/>
                <a:gd name="f928" fmla="*/ f815 1 1411"/>
                <a:gd name="f929" fmla="*/ f816 1 858"/>
                <a:gd name="f930" fmla="*/ f817 1 1411"/>
                <a:gd name="f931" fmla="*/ f818 1 858"/>
                <a:gd name="f932" fmla="*/ f819 1 1411"/>
                <a:gd name="f933" fmla="*/ f820 1 858"/>
                <a:gd name="f934" fmla="*/ f821 1 858"/>
                <a:gd name="f935" fmla="*/ f822 1 1411"/>
                <a:gd name="f936" fmla="*/ f823 1 858"/>
                <a:gd name="f937" fmla="*/ f824 1 1411"/>
                <a:gd name="f938" fmla="*/ f825 1 858"/>
                <a:gd name="f939" fmla="*/ f826 1 1411"/>
                <a:gd name="f940" fmla="*/ f827 1 858"/>
                <a:gd name="f941" fmla="*/ f828 1 1411"/>
                <a:gd name="f942" fmla="*/ f829 1 858"/>
                <a:gd name="f943" fmla="*/ f830 1 1411"/>
                <a:gd name="f944" fmla="*/ f831 1 1411"/>
                <a:gd name="f945" fmla="*/ f832 1 1411"/>
                <a:gd name="f946" fmla="*/ f833 1 858"/>
                <a:gd name="f947" fmla="*/ f834 1 1411"/>
                <a:gd name="f948" fmla="*/ f835 1 858"/>
                <a:gd name="f949" fmla="*/ f836 1 1411"/>
                <a:gd name="f950" fmla="*/ f837 1 1411"/>
                <a:gd name="f951" fmla="*/ f838 1 858"/>
                <a:gd name="f952" fmla="*/ f839 1 1411"/>
                <a:gd name="f953" fmla="*/ f840 1 858"/>
                <a:gd name="f954" fmla="*/ f841 1 1411"/>
                <a:gd name="f955" fmla="*/ f842 1 1411"/>
                <a:gd name="f956" fmla="*/ f843 1 1411"/>
                <a:gd name="f957" fmla="*/ f844 1 858"/>
                <a:gd name="f958" fmla="*/ f845 1 1411"/>
                <a:gd name="f959" fmla="*/ f846 1 858"/>
                <a:gd name="f960" fmla="*/ f847 1 1411"/>
                <a:gd name="f961" fmla="*/ f848 1 858"/>
                <a:gd name="f962" fmla="*/ f849 1 1411"/>
                <a:gd name="f963" fmla="*/ f850 1 858"/>
                <a:gd name="f964" fmla="*/ f851 1 1411"/>
                <a:gd name="f965" fmla="*/ 0 1 f738"/>
                <a:gd name="f966" fmla="*/ f732 1 f738"/>
                <a:gd name="f967" fmla="*/ 0 1 f739"/>
                <a:gd name="f968" fmla="*/ f733 1 f739"/>
                <a:gd name="f969" fmla="*/ f853 1 f738"/>
                <a:gd name="f970" fmla="*/ f854 1 f739"/>
                <a:gd name="f971" fmla="*/ f855 1 f738"/>
                <a:gd name="f972" fmla="*/ f856 1 f739"/>
                <a:gd name="f973" fmla="*/ f857 1 f738"/>
                <a:gd name="f974" fmla="*/ f858 1 f739"/>
                <a:gd name="f975" fmla="*/ f859 1 f738"/>
                <a:gd name="f976" fmla="*/ f860 1 f739"/>
                <a:gd name="f977" fmla="*/ f861 1 f738"/>
                <a:gd name="f978" fmla="*/ f862 1 f739"/>
                <a:gd name="f979" fmla="*/ f863 1 f738"/>
                <a:gd name="f980" fmla="*/ f864 1 f739"/>
                <a:gd name="f981" fmla="*/ f865 1 f738"/>
                <a:gd name="f982" fmla="*/ f866 1 f739"/>
                <a:gd name="f983" fmla="*/ f867 1 f738"/>
                <a:gd name="f984" fmla="*/ f868 1 f739"/>
                <a:gd name="f985" fmla="*/ f869 1 f738"/>
                <a:gd name="f986" fmla="*/ f870 1 f739"/>
                <a:gd name="f987" fmla="*/ f871 1 f738"/>
                <a:gd name="f988" fmla="*/ f872 1 f739"/>
                <a:gd name="f989" fmla="*/ f873 1 f738"/>
                <a:gd name="f990" fmla="*/ f874 1 f739"/>
                <a:gd name="f991" fmla="*/ f875 1 f738"/>
                <a:gd name="f992" fmla="*/ f876 1 f739"/>
                <a:gd name="f993" fmla="*/ f877 1 f738"/>
                <a:gd name="f994" fmla="*/ f878 1 f739"/>
                <a:gd name="f995" fmla="*/ f879 1 f738"/>
                <a:gd name="f996" fmla="*/ f880 1 f739"/>
                <a:gd name="f997" fmla="*/ f881 1 f738"/>
                <a:gd name="f998" fmla="*/ f882 1 f739"/>
                <a:gd name="f999" fmla="*/ f883 1 f738"/>
                <a:gd name="f1000" fmla="*/ f884 1 f739"/>
                <a:gd name="f1001" fmla="*/ f885 1 f738"/>
                <a:gd name="f1002" fmla="*/ f886 1 f739"/>
                <a:gd name="f1003" fmla="*/ f887 1 f739"/>
                <a:gd name="f1004" fmla="*/ f888 1 f738"/>
                <a:gd name="f1005" fmla="*/ f889 1 f739"/>
                <a:gd name="f1006" fmla="*/ f890 1 f739"/>
                <a:gd name="f1007" fmla="*/ f891 1 f738"/>
                <a:gd name="f1008" fmla="*/ f892 1 f739"/>
                <a:gd name="f1009" fmla="*/ f893 1 f738"/>
                <a:gd name="f1010" fmla="*/ f894 1 f739"/>
                <a:gd name="f1011" fmla="*/ f895 1 f738"/>
                <a:gd name="f1012" fmla="*/ f896 1 f739"/>
                <a:gd name="f1013" fmla="*/ f897 1 f738"/>
                <a:gd name="f1014" fmla="*/ f898 1 f739"/>
                <a:gd name="f1015" fmla="*/ f899 1 f738"/>
                <a:gd name="f1016" fmla="*/ f900 1 f739"/>
                <a:gd name="f1017" fmla="*/ f901 1 f738"/>
                <a:gd name="f1018" fmla="*/ f902 1 f739"/>
                <a:gd name="f1019" fmla="*/ f903 1 f738"/>
                <a:gd name="f1020" fmla="*/ f904 1 f739"/>
                <a:gd name="f1021" fmla="*/ f905 1 f739"/>
                <a:gd name="f1022" fmla="*/ f906 1 f738"/>
                <a:gd name="f1023" fmla="*/ f907 1 f739"/>
                <a:gd name="f1024" fmla="*/ f908 1 f738"/>
                <a:gd name="f1025" fmla="*/ f909 1 f739"/>
                <a:gd name="f1026" fmla="*/ f910 1 f738"/>
                <a:gd name="f1027" fmla="*/ f911 1 f739"/>
                <a:gd name="f1028" fmla="*/ f912 1 f738"/>
                <a:gd name="f1029" fmla="*/ f913 1 f739"/>
                <a:gd name="f1030" fmla="*/ f914 1 f738"/>
                <a:gd name="f1031" fmla="*/ f915 1 f739"/>
                <a:gd name="f1032" fmla="*/ f916 1 f738"/>
                <a:gd name="f1033" fmla="*/ f917 1 f739"/>
                <a:gd name="f1034" fmla="*/ f918 1 f738"/>
                <a:gd name="f1035" fmla="*/ f919 1 f739"/>
                <a:gd name="f1036" fmla="*/ f920 1 f738"/>
                <a:gd name="f1037" fmla="*/ f921 1 f739"/>
                <a:gd name="f1038" fmla="*/ f922 1 f738"/>
                <a:gd name="f1039" fmla="*/ f923 1 f739"/>
                <a:gd name="f1040" fmla="*/ f924 1 f738"/>
                <a:gd name="f1041" fmla="*/ f925 1 f739"/>
                <a:gd name="f1042" fmla="*/ f926 1 f738"/>
                <a:gd name="f1043" fmla="*/ f927 1 f739"/>
                <a:gd name="f1044" fmla="*/ f928 1 f738"/>
                <a:gd name="f1045" fmla="*/ f929 1 f739"/>
                <a:gd name="f1046" fmla="*/ f930 1 f738"/>
                <a:gd name="f1047" fmla="*/ f931 1 f739"/>
                <a:gd name="f1048" fmla="*/ f932 1 f738"/>
                <a:gd name="f1049" fmla="*/ f933 1 f739"/>
                <a:gd name="f1050" fmla="*/ f934 1 f739"/>
                <a:gd name="f1051" fmla="*/ f935 1 f738"/>
                <a:gd name="f1052" fmla="*/ f936 1 f739"/>
                <a:gd name="f1053" fmla="*/ f937 1 f738"/>
                <a:gd name="f1054" fmla="*/ f938 1 f739"/>
                <a:gd name="f1055" fmla="*/ f939 1 f738"/>
                <a:gd name="f1056" fmla="*/ f940 1 f739"/>
                <a:gd name="f1057" fmla="*/ f941 1 f738"/>
                <a:gd name="f1058" fmla="*/ f942 1 f739"/>
                <a:gd name="f1059" fmla="*/ f943 1 f738"/>
                <a:gd name="f1060" fmla="*/ f944 1 f738"/>
                <a:gd name="f1061" fmla="*/ f945 1 f738"/>
                <a:gd name="f1062" fmla="*/ f946 1 f739"/>
                <a:gd name="f1063" fmla="*/ f947 1 f738"/>
                <a:gd name="f1064" fmla="*/ f948 1 f739"/>
                <a:gd name="f1065" fmla="*/ f949 1 f738"/>
                <a:gd name="f1066" fmla="*/ f950 1 f738"/>
                <a:gd name="f1067" fmla="*/ f951 1 f739"/>
                <a:gd name="f1068" fmla="*/ f952 1 f738"/>
                <a:gd name="f1069" fmla="*/ f953 1 f739"/>
                <a:gd name="f1070" fmla="*/ f954 1 f738"/>
                <a:gd name="f1071" fmla="*/ f955 1 f738"/>
                <a:gd name="f1072" fmla="*/ f956 1 f738"/>
                <a:gd name="f1073" fmla="*/ f957 1 f739"/>
                <a:gd name="f1074" fmla="*/ f958 1 f738"/>
                <a:gd name="f1075" fmla="*/ f959 1 f739"/>
                <a:gd name="f1076" fmla="*/ f960 1 f738"/>
                <a:gd name="f1077" fmla="*/ f961 1 f739"/>
                <a:gd name="f1078" fmla="*/ f962 1 f738"/>
                <a:gd name="f1079" fmla="*/ f963 1 f739"/>
                <a:gd name="f1080" fmla="*/ f964 1 f738"/>
                <a:gd name="f1081" fmla="*/ f965 f729 1"/>
                <a:gd name="f1082" fmla="*/ f966 f729 1"/>
                <a:gd name="f1083" fmla="*/ f968 f730 1"/>
                <a:gd name="f1084" fmla="*/ f967 f730 1"/>
                <a:gd name="f1085" fmla="*/ f969 f729 1"/>
                <a:gd name="f1086" fmla="*/ f970 f730 1"/>
                <a:gd name="f1087" fmla="*/ f971 f729 1"/>
                <a:gd name="f1088" fmla="*/ f972 f730 1"/>
                <a:gd name="f1089" fmla="*/ f973 f729 1"/>
                <a:gd name="f1090" fmla="*/ f974 f730 1"/>
                <a:gd name="f1091" fmla="*/ f975 f729 1"/>
                <a:gd name="f1092" fmla="*/ f976 f730 1"/>
                <a:gd name="f1093" fmla="*/ f977 f729 1"/>
                <a:gd name="f1094" fmla="*/ f978 f730 1"/>
                <a:gd name="f1095" fmla="*/ f979 f729 1"/>
                <a:gd name="f1096" fmla="*/ f980 f730 1"/>
                <a:gd name="f1097" fmla="*/ f981 f729 1"/>
                <a:gd name="f1098" fmla="*/ f982 f730 1"/>
                <a:gd name="f1099" fmla="*/ f983 f729 1"/>
                <a:gd name="f1100" fmla="*/ f984 f730 1"/>
                <a:gd name="f1101" fmla="*/ f985 f729 1"/>
                <a:gd name="f1102" fmla="*/ f986 f730 1"/>
                <a:gd name="f1103" fmla="*/ f987 f729 1"/>
                <a:gd name="f1104" fmla="*/ f988 f730 1"/>
                <a:gd name="f1105" fmla="*/ f989 f729 1"/>
                <a:gd name="f1106" fmla="*/ f990 f730 1"/>
                <a:gd name="f1107" fmla="*/ f991 f729 1"/>
                <a:gd name="f1108" fmla="*/ f992 f730 1"/>
                <a:gd name="f1109" fmla="*/ f993 f729 1"/>
                <a:gd name="f1110" fmla="*/ f994 f730 1"/>
                <a:gd name="f1111" fmla="*/ f995 f729 1"/>
                <a:gd name="f1112" fmla="*/ f996 f730 1"/>
                <a:gd name="f1113" fmla="*/ f997 f729 1"/>
                <a:gd name="f1114" fmla="*/ f998 f730 1"/>
                <a:gd name="f1115" fmla="*/ f999 f729 1"/>
                <a:gd name="f1116" fmla="*/ f1000 f730 1"/>
                <a:gd name="f1117" fmla="*/ f1001 f729 1"/>
                <a:gd name="f1118" fmla="*/ f1002 f730 1"/>
                <a:gd name="f1119" fmla="*/ f1003 f730 1"/>
                <a:gd name="f1120" fmla="*/ f1004 f729 1"/>
                <a:gd name="f1121" fmla="*/ f1005 f730 1"/>
                <a:gd name="f1122" fmla="*/ f1006 f730 1"/>
                <a:gd name="f1123" fmla="*/ f1007 f729 1"/>
                <a:gd name="f1124" fmla="*/ f1008 f730 1"/>
                <a:gd name="f1125" fmla="*/ f1009 f729 1"/>
                <a:gd name="f1126" fmla="*/ f1010 f730 1"/>
                <a:gd name="f1127" fmla="*/ f1011 f729 1"/>
                <a:gd name="f1128" fmla="*/ f1012 f730 1"/>
                <a:gd name="f1129" fmla="*/ f1013 f729 1"/>
                <a:gd name="f1130" fmla="*/ f1014 f730 1"/>
                <a:gd name="f1131" fmla="*/ f1015 f729 1"/>
                <a:gd name="f1132" fmla="*/ f1016 f730 1"/>
                <a:gd name="f1133" fmla="*/ f1017 f729 1"/>
                <a:gd name="f1134" fmla="*/ f1018 f730 1"/>
                <a:gd name="f1135" fmla="*/ f1019 f729 1"/>
                <a:gd name="f1136" fmla="*/ f1020 f730 1"/>
                <a:gd name="f1137" fmla="*/ f1021 f730 1"/>
                <a:gd name="f1138" fmla="*/ f1022 f729 1"/>
                <a:gd name="f1139" fmla="*/ f1023 f730 1"/>
                <a:gd name="f1140" fmla="*/ f1024 f729 1"/>
                <a:gd name="f1141" fmla="*/ f1025 f730 1"/>
                <a:gd name="f1142" fmla="*/ f1026 f729 1"/>
                <a:gd name="f1143" fmla="*/ f1027 f730 1"/>
                <a:gd name="f1144" fmla="*/ f1028 f729 1"/>
                <a:gd name="f1145" fmla="*/ f1029 f730 1"/>
                <a:gd name="f1146" fmla="*/ f1030 f729 1"/>
                <a:gd name="f1147" fmla="*/ f1031 f730 1"/>
                <a:gd name="f1148" fmla="*/ f1032 f729 1"/>
                <a:gd name="f1149" fmla="*/ f1033 f730 1"/>
                <a:gd name="f1150" fmla="*/ f1034 f729 1"/>
                <a:gd name="f1151" fmla="*/ f1035 f730 1"/>
                <a:gd name="f1152" fmla="*/ f1036 f729 1"/>
                <a:gd name="f1153" fmla="*/ f1037 f730 1"/>
                <a:gd name="f1154" fmla="*/ f1038 f729 1"/>
                <a:gd name="f1155" fmla="*/ f1039 f730 1"/>
                <a:gd name="f1156" fmla="*/ f1040 f729 1"/>
                <a:gd name="f1157" fmla="*/ f1041 f730 1"/>
                <a:gd name="f1158" fmla="*/ f1042 f729 1"/>
                <a:gd name="f1159" fmla="*/ f1043 f730 1"/>
                <a:gd name="f1160" fmla="*/ f1044 f729 1"/>
                <a:gd name="f1161" fmla="*/ f1045 f730 1"/>
                <a:gd name="f1162" fmla="*/ f1046 f729 1"/>
                <a:gd name="f1163" fmla="*/ f1047 f730 1"/>
                <a:gd name="f1164" fmla="*/ f1048 f729 1"/>
                <a:gd name="f1165" fmla="*/ f1049 f730 1"/>
                <a:gd name="f1166" fmla="*/ f1050 f730 1"/>
                <a:gd name="f1167" fmla="*/ f1051 f729 1"/>
                <a:gd name="f1168" fmla="*/ f1052 f730 1"/>
                <a:gd name="f1169" fmla="*/ f1053 f729 1"/>
                <a:gd name="f1170" fmla="*/ f1054 f730 1"/>
                <a:gd name="f1171" fmla="*/ f1055 f729 1"/>
                <a:gd name="f1172" fmla="*/ f1056 f730 1"/>
                <a:gd name="f1173" fmla="*/ f1057 f729 1"/>
                <a:gd name="f1174" fmla="*/ f1058 f730 1"/>
                <a:gd name="f1175" fmla="*/ f1059 f729 1"/>
                <a:gd name="f1176" fmla="*/ f1060 f729 1"/>
                <a:gd name="f1177" fmla="*/ f1061 f729 1"/>
                <a:gd name="f1178" fmla="*/ f1062 f730 1"/>
                <a:gd name="f1179" fmla="*/ f1063 f729 1"/>
                <a:gd name="f1180" fmla="*/ f1064 f730 1"/>
                <a:gd name="f1181" fmla="*/ f1065 f729 1"/>
                <a:gd name="f1182" fmla="*/ f1066 f729 1"/>
                <a:gd name="f1183" fmla="*/ f1067 f730 1"/>
                <a:gd name="f1184" fmla="*/ f1068 f729 1"/>
                <a:gd name="f1185" fmla="*/ f1069 f730 1"/>
                <a:gd name="f1186" fmla="*/ f1070 f729 1"/>
                <a:gd name="f1187" fmla="*/ f1071 f729 1"/>
                <a:gd name="f1188" fmla="*/ f1072 f729 1"/>
                <a:gd name="f1189" fmla="*/ f1073 f730 1"/>
                <a:gd name="f1190" fmla="*/ f1074 f729 1"/>
                <a:gd name="f1191" fmla="*/ f1075 f730 1"/>
                <a:gd name="f1192" fmla="*/ f1076 f729 1"/>
                <a:gd name="f1193" fmla="*/ f1077 f730 1"/>
                <a:gd name="f1194" fmla="*/ f1078 f729 1"/>
                <a:gd name="f1195" fmla="*/ f1079 f730 1"/>
                <a:gd name="f1196" fmla="*/ f1080 f7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2">
                  <a:pos x="f1085" y="f1086"/>
                </a:cxn>
                <a:cxn ang="f852">
                  <a:pos x="f1087" y="f1088"/>
                </a:cxn>
                <a:cxn ang="f852">
                  <a:pos x="f1089" y="f1090"/>
                </a:cxn>
                <a:cxn ang="f852">
                  <a:pos x="f1091" y="f1092"/>
                </a:cxn>
                <a:cxn ang="f852">
                  <a:pos x="f1093" y="f1094"/>
                </a:cxn>
                <a:cxn ang="f852">
                  <a:pos x="f1095" y="f1096"/>
                </a:cxn>
                <a:cxn ang="f852">
                  <a:pos x="f1097" y="f1098"/>
                </a:cxn>
                <a:cxn ang="f852">
                  <a:pos x="f1099" y="f1100"/>
                </a:cxn>
                <a:cxn ang="f852">
                  <a:pos x="f1101" y="f1102"/>
                </a:cxn>
                <a:cxn ang="f852">
                  <a:pos x="f1103" y="f1104"/>
                </a:cxn>
                <a:cxn ang="f852">
                  <a:pos x="f1105" y="f1106"/>
                </a:cxn>
                <a:cxn ang="f852">
                  <a:pos x="f1107" y="f1108"/>
                </a:cxn>
                <a:cxn ang="f852">
                  <a:pos x="f1109" y="f1110"/>
                </a:cxn>
                <a:cxn ang="f852">
                  <a:pos x="f1111" y="f1112"/>
                </a:cxn>
                <a:cxn ang="f852">
                  <a:pos x="f1113" y="f1114"/>
                </a:cxn>
                <a:cxn ang="f852">
                  <a:pos x="f1115" y="f1116"/>
                </a:cxn>
                <a:cxn ang="f852">
                  <a:pos x="f1117" y="f1118"/>
                </a:cxn>
                <a:cxn ang="f852">
                  <a:pos x="f1115" y="f1119"/>
                </a:cxn>
                <a:cxn ang="f852">
                  <a:pos x="f1120" y="f1121"/>
                </a:cxn>
                <a:cxn ang="f852">
                  <a:pos x="f1113" y="f1122"/>
                </a:cxn>
                <a:cxn ang="f852">
                  <a:pos x="f1123" y="f1124"/>
                </a:cxn>
                <a:cxn ang="f852">
                  <a:pos x="f1125" y="f1126"/>
                </a:cxn>
                <a:cxn ang="f852">
                  <a:pos x="f1127" y="f1128"/>
                </a:cxn>
                <a:cxn ang="f852">
                  <a:pos x="f1129" y="f1130"/>
                </a:cxn>
                <a:cxn ang="f852">
                  <a:pos x="f1131" y="f1132"/>
                </a:cxn>
                <a:cxn ang="f852">
                  <a:pos x="f1133" y="f1134"/>
                </a:cxn>
                <a:cxn ang="f852">
                  <a:pos x="f1135" y="f1136"/>
                </a:cxn>
                <a:cxn ang="f852">
                  <a:pos x="f1120" y="f1137"/>
                </a:cxn>
                <a:cxn ang="f852">
                  <a:pos x="f1138" y="f1139"/>
                </a:cxn>
                <a:cxn ang="f852">
                  <a:pos x="f1140" y="f1141"/>
                </a:cxn>
                <a:cxn ang="f852">
                  <a:pos x="f1142" y="f1143"/>
                </a:cxn>
                <a:cxn ang="f852">
                  <a:pos x="f1144" y="f1145"/>
                </a:cxn>
                <a:cxn ang="f852">
                  <a:pos x="f1146" y="f1147"/>
                </a:cxn>
                <a:cxn ang="f852">
                  <a:pos x="f1148" y="f1149"/>
                </a:cxn>
                <a:cxn ang="f852">
                  <a:pos x="f1150" y="f1151"/>
                </a:cxn>
                <a:cxn ang="f852">
                  <a:pos x="f1152" y="f1153"/>
                </a:cxn>
                <a:cxn ang="f852">
                  <a:pos x="f1154" y="f1155"/>
                </a:cxn>
                <a:cxn ang="f852">
                  <a:pos x="f1156" y="f1157"/>
                </a:cxn>
                <a:cxn ang="f852">
                  <a:pos x="f1158" y="f1159"/>
                </a:cxn>
                <a:cxn ang="f852">
                  <a:pos x="f1160" y="f1161"/>
                </a:cxn>
                <a:cxn ang="f852">
                  <a:pos x="f1162" y="f1163"/>
                </a:cxn>
                <a:cxn ang="f852">
                  <a:pos x="f1164" y="f1165"/>
                </a:cxn>
                <a:cxn ang="f852">
                  <a:pos x="f1164" y="f1166"/>
                </a:cxn>
                <a:cxn ang="f852">
                  <a:pos x="f1167" y="f1168"/>
                </a:cxn>
                <a:cxn ang="f852">
                  <a:pos x="f1169" y="f1170"/>
                </a:cxn>
                <a:cxn ang="f852">
                  <a:pos x="f1171" y="f1172"/>
                </a:cxn>
                <a:cxn ang="f852">
                  <a:pos x="f1173" y="f1174"/>
                </a:cxn>
                <a:cxn ang="f852">
                  <a:pos x="f1175" y="f1170"/>
                </a:cxn>
                <a:cxn ang="f852">
                  <a:pos x="f1176" y="f1166"/>
                </a:cxn>
                <a:cxn ang="f852">
                  <a:pos x="f1177" y="f1178"/>
                </a:cxn>
                <a:cxn ang="f852">
                  <a:pos x="f1179" y="f1180"/>
                </a:cxn>
                <a:cxn ang="f852">
                  <a:pos x="f1181" y="f1180"/>
                </a:cxn>
                <a:cxn ang="f852">
                  <a:pos x="f1182" y="f1183"/>
                </a:cxn>
                <a:cxn ang="f852">
                  <a:pos x="f1184" y="f1185"/>
                </a:cxn>
                <a:cxn ang="f852">
                  <a:pos x="f1186" y="f1166"/>
                </a:cxn>
                <a:cxn ang="f852">
                  <a:pos x="f1187" y="f1165"/>
                </a:cxn>
                <a:cxn ang="f852">
                  <a:pos x="f1188" y="f1189"/>
                </a:cxn>
                <a:cxn ang="f852">
                  <a:pos x="f1190" y="f1191"/>
                </a:cxn>
                <a:cxn ang="f852">
                  <a:pos x="f1192" y="f1193"/>
                </a:cxn>
                <a:cxn ang="f852">
                  <a:pos x="f1194" y="f1195"/>
                </a:cxn>
                <a:cxn ang="f852">
                  <a:pos x="f1196" y="f1185"/>
                </a:cxn>
              </a:cxnLst>
              <a:rect l="f1081" t="f1084" r="f1082" b="f1083"/>
              <a:pathLst>
                <a:path w="1411" h="858">
                  <a:moveTo>
                    <a:pt x="f7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6"/>
                    <a:pt x="f24" y="f6"/>
                    <a:pt x="f24" y="f6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7"/>
                    <a:pt x="f25" y="f27"/>
                    <a:pt x="f6" y="f28"/>
                  </a:cubicBezTo>
                  <a:cubicBezTo>
                    <a:pt x="f25" y="f28"/>
                    <a:pt x="f25" y="f28"/>
                    <a:pt x="f25" y="f28"/>
                  </a:cubicBezTo>
                  <a:cubicBezTo>
                    <a:pt x="f25" y="f29"/>
                    <a:pt x="f30" y="f31"/>
                    <a:pt x="f30" y="f32"/>
                  </a:cubicBezTo>
                  <a:cubicBezTo>
                    <a:pt x="f33" y="f34"/>
                    <a:pt x="f33" y="f35"/>
                    <a:pt x="f33" y="f3"/>
                  </a:cubicBezTo>
                  <a:cubicBezTo>
                    <a:pt x="f33" y="f3"/>
                    <a:pt x="f33" y="f36"/>
                    <a:pt x="f33" y="f36"/>
                  </a:cubicBezTo>
                  <a:cubicBezTo>
                    <a:pt x="f37" y="f36"/>
                    <a:pt x="f37" y="f36"/>
                    <a:pt x="f37" y="f38"/>
                  </a:cubicBezTo>
                  <a:cubicBezTo>
                    <a:pt x="f39" y="f38"/>
                    <a:pt x="f40" y="f41"/>
                    <a:pt x="f40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23" y="f57"/>
                    <a:pt x="f58" y="f59"/>
                    <a:pt x="f58" y="f60"/>
                  </a:cubicBezTo>
                  <a:cubicBezTo>
                    <a:pt x="f58" y="f61"/>
                    <a:pt x="f58" y="f62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5"/>
                    <a:pt x="f63" y="f65"/>
                  </a:cubicBezTo>
                  <a:cubicBezTo>
                    <a:pt x="f58" y="f65"/>
                    <a:pt x="f58" y="f65"/>
                    <a:pt x="f23" y="f66"/>
                  </a:cubicBezTo>
                  <a:cubicBezTo>
                    <a:pt x="f23" y="f66"/>
                    <a:pt x="f23" y="f66"/>
                    <a:pt x="f23" y="f66"/>
                  </a:cubicBezTo>
                  <a:cubicBezTo>
                    <a:pt x="f67" y="f66"/>
                    <a:pt x="f68" y="f69"/>
                    <a:pt x="f70" y="f71"/>
                  </a:cubicBezTo>
                  <a:cubicBezTo>
                    <a:pt x="f72" y="f73"/>
                    <a:pt x="f72" y="f74"/>
                    <a:pt x="f72" y="f75"/>
                  </a:cubicBezTo>
                  <a:cubicBezTo>
                    <a:pt x="f72" y="f75"/>
                    <a:pt x="f72" y="f75"/>
                    <a:pt x="f72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24" y="f81"/>
                    <a:pt x="f24" y="f82"/>
                    <a:pt x="f78" y="f83"/>
                  </a:cubicBezTo>
                  <a:cubicBezTo>
                    <a:pt x="f78" y="f84"/>
                    <a:pt x="f76" y="f84"/>
                    <a:pt x="f76" y="f85"/>
                  </a:cubicBezTo>
                  <a:cubicBezTo>
                    <a:pt x="f76" y="f86"/>
                    <a:pt x="f78" y="f86"/>
                    <a:pt x="f24" y="f87"/>
                  </a:cubicBezTo>
                  <a:cubicBezTo>
                    <a:pt x="f24" y="f88"/>
                    <a:pt x="f89" y="f90"/>
                    <a:pt x="f91" y="f92"/>
                  </a:cubicBezTo>
                  <a:cubicBezTo>
                    <a:pt x="f91" y="f93"/>
                    <a:pt x="f24" y="f94"/>
                    <a:pt x="f95" y="f96"/>
                  </a:cubicBezTo>
                  <a:cubicBezTo>
                    <a:pt x="f97" y="f96"/>
                    <a:pt x="f97" y="f96"/>
                    <a:pt x="f72" y="f96"/>
                  </a:cubicBezTo>
                  <a:cubicBezTo>
                    <a:pt x="f72" y="f98"/>
                    <a:pt x="f97" y="f99"/>
                    <a:pt x="f95" y="f100"/>
                  </a:cubicBezTo>
                  <a:cubicBezTo>
                    <a:pt x="f95" y="f101"/>
                    <a:pt x="f95" y="f102"/>
                    <a:pt x="f95" y="f103"/>
                  </a:cubicBezTo>
                  <a:cubicBezTo>
                    <a:pt x="f78" y="f104"/>
                    <a:pt x="f24" y="f105"/>
                    <a:pt x="f106" y="f107"/>
                  </a:cubicBezTo>
                  <a:cubicBezTo>
                    <a:pt x="f89" y="f108"/>
                    <a:pt x="f91" y="f109"/>
                    <a:pt x="f24" y="f110"/>
                  </a:cubicBezTo>
                  <a:cubicBezTo>
                    <a:pt x="f78" y="f110"/>
                    <a:pt x="f76" y="f111"/>
                    <a:pt x="f95" y="f111"/>
                  </a:cubicBezTo>
                  <a:cubicBezTo>
                    <a:pt x="f95" y="f111"/>
                    <a:pt x="f76" y="f111"/>
                    <a:pt x="f76" y="f111"/>
                  </a:cubicBezTo>
                  <a:cubicBezTo>
                    <a:pt x="f78" y="f112"/>
                    <a:pt x="f78" y="f113"/>
                    <a:pt x="f24" y="f114"/>
                  </a:cubicBezTo>
                  <a:cubicBezTo>
                    <a:pt x="f106" y="f114"/>
                    <a:pt x="f91" y="f114"/>
                    <a:pt x="f89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2" y="f124"/>
                    <a:pt x="f125" y="f126"/>
                  </a:cubicBezTo>
                  <a:cubicBezTo>
                    <a:pt x="f125" y="f127"/>
                    <a:pt x="f125" y="f128"/>
                    <a:pt x="f125" y="f129"/>
                  </a:cubicBezTo>
                  <a:cubicBezTo>
                    <a:pt x="f130" y="f131"/>
                    <a:pt x="f130" y="f132"/>
                    <a:pt x="f130" y="f132"/>
                  </a:cubicBezTo>
                  <a:cubicBezTo>
                    <a:pt x="f133" y="f132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6" y="f147"/>
                    <a:pt x="f148" y="f149"/>
                  </a:cubicBezTo>
                  <a:cubicBezTo>
                    <a:pt x="f148" y="f149"/>
                    <a:pt x="f150" y="f149"/>
                    <a:pt x="f150" y="f149"/>
                  </a:cubicBezTo>
                  <a:cubicBezTo>
                    <a:pt x="f151" y="f149"/>
                    <a:pt x="f152" y="f149"/>
                    <a:pt x="f153" y="f154"/>
                  </a:cubicBezTo>
                  <a:cubicBezTo>
                    <a:pt x="f155" y="f154"/>
                    <a:pt x="f156" y="f157"/>
                    <a:pt x="f158" y="f159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2" y="f164"/>
                    <a:pt x="f162" y="f165"/>
                    <a:pt x="f162" y="f166"/>
                  </a:cubicBezTo>
                  <a:cubicBezTo>
                    <a:pt x="f162" y="f166"/>
                    <a:pt x="f162" y="f167"/>
                    <a:pt x="f162" y="f167"/>
                  </a:cubicBezTo>
                  <a:cubicBezTo>
                    <a:pt x="f19" y="f167"/>
                    <a:pt x="f168" y="f169"/>
                    <a:pt x="f170" y="f171"/>
                  </a:cubicBezTo>
                  <a:cubicBezTo>
                    <a:pt x="f172" y="f173"/>
                    <a:pt x="f172" y="f174"/>
                    <a:pt x="f172" y="f175"/>
                  </a:cubicBezTo>
                  <a:cubicBezTo>
                    <a:pt x="f176" y="f177"/>
                    <a:pt x="f178" y="f177"/>
                    <a:pt x="f179" y="f180"/>
                  </a:cubicBezTo>
                  <a:cubicBezTo>
                    <a:pt x="f181" y="f182"/>
                    <a:pt x="f183" y="f184"/>
                    <a:pt x="f183" y="f185"/>
                  </a:cubicBezTo>
                  <a:cubicBezTo>
                    <a:pt x="f183" y="f186"/>
                    <a:pt x="f183" y="f186"/>
                    <a:pt x="f183" y="f187"/>
                  </a:cubicBezTo>
                  <a:cubicBezTo>
                    <a:pt x="f183" y="f187"/>
                    <a:pt x="f188" y="f187"/>
                    <a:pt x="f188" y="f187"/>
                  </a:cubicBezTo>
                  <a:cubicBezTo>
                    <a:pt x="f189" y="f190"/>
                    <a:pt x="f191" y="f192"/>
                    <a:pt x="f191" y="f193"/>
                  </a:cubicBezTo>
                  <a:cubicBezTo>
                    <a:pt x="f194" y="f195"/>
                    <a:pt x="f196" y="f197"/>
                    <a:pt x="f196" y="f198"/>
                  </a:cubicBezTo>
                  <a:cubicBezTo>
                    <a:pt x="f196" y="f198"/>
                    <a:pt x="f196" y="f199"/>
                    <a:pt x="f196" y="f199"/>
                  </a:cubicBezTo>
                  <a:cubicBezTo>
                    <a:pt x="f196" y="f199"/>
                    <a:pt x="f200" y="f199"/>
                    <a:pt x="f200" y="f199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17" y="f209"/>
                    <a:pt x="f17" y="f210"/>
                  </a:cubicBezTo>
                  <a:cubicBezTo>
                    <a:pt x="f17" y="f211"/>
                    <a:pt x="f17" y="f212"/>
                    <a:pt x="f17" y="f2"/>
                  </a:cubicBezTo>
                  <a:cubicBezTo>
                    <a:pt x="f17" y="f2"/>
                    <a:pt x="f17" y="f213"/>
                    <a:pt x="f214" y="f213"/>
                  </a:cubicBezTo>
                  <a:cubicBezTo>
                    <a:pt x="f17" y="f213"/>
                    <a:pt x="f17" y="f215"/>
                    <a:pt x="f17" y="f215"/>
                  </a:cubicBezTo>
                  <a:cubicBezTo>
                    <a:pt x="f216" y="f215"/>
                    <a:pt x="f217" y="f218"/>
                    <a:pt x="f219" y="f220"/>
                  </a:cubicBezTo>
                  <a:cubicBezTo>
                    <a:pt x="f221" y="f222"/>
                    <a:pt x="f221" y="f223"/>
                    <a:pt x="f224" y="f225"/>
                  </a:cubicBezTo>
                  <a:cubicBezTo>
                    <a:pt x="f224" y="f225"/>
                    <a:pt x="f224" y="f225"/>
                    <a:pt x="f224" y="f225"/>
                  </a:cubicBezTo>
                  <a:cubicBezTo>
                    <a:pt x="f224" y="f225"/>
                    <a:pt x="f224" y="f225"/>
                    <a:pt x="f224" y="f226"/>
                  </a:cubicBezTo>
                  <a:cubicBezTo>
                    <a:pt x="f227" y="f226"/>
                    <a:pt x="f228" y="f229"/>
                    <a:pt x="f15" y="f230"/>
                  </a:cubicBezTo>
                  <a:cubicBezTo>
                    <a:pt x="f231" y="f232"/>
                    <a:pt x="f15" y="f233"/>
                    <a:pt x="f15" y="f234"/>
                  </a:cubicBezTo>
                  <a:cubicBezTo>
                    <a:pt x="f15" y="f235"/>
                    <a:pt x="f236" y="f237"/>
                    <a:pt x="f228" y="f238"/>
                  </a:cubicBezTo>
                  <a:cubicBezTo>
                    <a:pt x="f228" y="f238"/>
                    <a:pt x="f228" y="f239"/>
                    <a:pt x="f228" y="f239"/>
                  </a:cubicBezTo>
                  <a:cubicBezTo>
                    <a:pt x="f228" y="f240"/>
                    <a:pt x="f227" y="f241"/>
                    <a:pt x="f228" y="f242"/>
                  </a:cubicBezTo>
                  <a:cubicBezTo>
                    <a:pt x="f228" y="f242"/>
                    <a:pt x="f228" y="f242"/>
                    <a:pt x="f228" y="f242"/>
                  </a:cubicBezTo>
                  <a:cubicBezTo>
                    <a:pt x="f228" y="f242"/>
                    <a:pt x="f228" y="f242"/>
                    <a:pt x="f236" y="f242"/>
                  </a:cubicBezTo>
                  <a:cubicBezTo>
                    <a:pt x="f236" y="f243"/>
                    <a:pt x="f15" y="f243"/>
                    <a:pt x="f231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49"/>
                    <a:pt x="f251" y="f252"/>
                    <a:pt x="f251" y="f252"/>
                  </a:cubicBezTo>
                  <a:cubicBezTo>
                    <a:pt x="f251" y="f253"/>
                    <a:pt x="f251" y="f253"/>
                    <a:pt x="f251" y="f253"/>
                  </a:cubicBezTo>
                  <a:cubicBezTo>
                    <a:pt x="f254" y="f253"/>
                    <a:pt x="f254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13" y="f262"/>
                    <a:pt x="f263" y="f264"/>
                  </a:cubicBezTo>
                  <a:cubicBezTo>
                    <a:pt x="f263" y="f265"/>
                    <a:pt x="f263" y="f265"/>
                    <a:pt x="f263" y="f266"/>
                  </a:cubicBezTo>
                  <a:cubicBezTo>
                    <a:pt x="f263" y="f266"/>
                    <a:pt x="f263" y="f266"/>
                    <a:pt x="f267" y="f265"/>
                  </a:cubicBezTo>
                  <a:cubicBezTo>
                    <a:pt x="f267" y="f265"/>
                    <a:pt x="f268" y="f265"/>
                    <a:pt x="f269" y="f265"/>
                  </a:cubicBezTo>
                  <a:cubicBezTo>
                    <a:pt x="f270" y="f265"/>
                    <a:pt x="f271" y="f265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4" y="f281"/>
                    <a:pt x="f274" y="f281"/>
                  </a:cubicBezTo>
                  <a:cubicBezTo>
                    <a:pt x="f274" y="f281"/>
                    <a:pt x="f274" y="f282"/>
                    <a:pt x="f274" y="f282"/>
                  </a:cubicBezTo>
                  <a:cubicBezTo>
                    <a:pt x="f274" y="f282"/>
                    <a:pt x="f274" y="f282"/>
                    <a:pt x="f274" y="f282"/>
                  </a:cubicBezTo>
                  <a:cubicBezTo>
                    <a:pt x="f274" y="f283"/>
                    <a:pt x="f276" y="f283"/>
                    <a:pt x="f276" y="f283"/>
                  </a:cubicBezTo>
                  <a:cubicBezTo>
                    <a:pt x="f278" y="f283"/>
                    <a:pt x="f284" y="f282"/>
                    <a:pt x="f285" y="f282"/>
                  </a:cubicBezTo>
                  <a:cubicBezTo>
                    <a:pt x="f285" y="f282"/>
                    <a:pt x="f285" y="f282"/>
                    <a:pt x="f11" y="f282"/>
                  </a:cubicBezTo>
                  <a:cubicBezTo>
                    <a:pt x="f286" y="f282"/>
                    <a:pt x="f287" y="f282"/>
                    <a:pt x="f288" y="f289"/>
                  </a:cubicBezTo>
                  <a:cubicBezTo>
                    <a:pt x="f290" y="f289"/>
                    <a:pt x="f291" y="f292"/>
                    <a:pt x="f293" y="f292"/>
                  </a:cubicBezTo>
                  <a:cubicBezTo>
                    <a:pt x="f293" y="f292"/>
                    <a:pt x="f293" y="f294"/>
                    <a:pt x="f293" y="f294"/>
                  </a:cubicBezTo>
                  <a:cubicBezTo>
                    <a:pt x="f293" y="f292"/>
                    <a:pt x="f22" y="f292"/>
                    <a:pt x="f22" y="f292"/>
                  </a:cubicBezTo>
                  <a:cubicBezTo>
                    <a:pt x="f295" y="f289"/>
                    <a:pt x="f295" y="f283"/>
                    <a:pt x="f9" y="f283"/>
                  </a:cubicBezTo>
                  <a:cubicBezTo>
                    <a:pt x="f9" y="f283"/>
                    <a:pt x="f296" y="f281"/>
                    <a:pt x="f297" y="f298"/>
                  </a:cubicBezTo>
                  <a:cubicBezTo>
                    <a:pt x="f297" y="f298"/>
                    <a:pt x="f297" y="f298"/>
                    <a:pt x="f297" y="f298"/>
                  </a:cubicBezTo>
                  <a:cubicBezTo>
                    <a:pt x="f299" y="f298"/>
                    <a:pt x="f300" y="f281"/>
                    <a:pt x="f301" y="f282"/>
                  </a:cubicBezTo>
                  <a:cubicBezTo>
                    <a:pt x="f302" y="f283"/>
                    <a:pt x="f303" y="f304"/>
                    <a:pt x="f303" y="f305"/>
                  </a:cubicBezTo>
                  <a:cubicBezTo>
                    <a:pt x="f306" y="f307"/>
                    <a:pt x="f303" y="f308"/>
                    <a:pt x="f309" y="f310"/>
                  </a:cubicBezTo>
                  <a:cubicBezTo>
                    <a:pt x="f309" y="f311"/>
                    <a:pt x="f312" y="f313"/>
                    <a:pt x="f302" y="f314"/>
                  </a:cubicBezTo>
                  <a:cubicBezTo>
                    <a:pt x="f302" y="f314"/>
                    <a:pt x="f302" y="f314"/>
                    <a:pt x="f302" y="f314"/>
                  </a:cubicBezTo>
                  <a:cubicBezTo>
                    <a:pt x="f302" y="f314"/>
                    <a:pt x="f302" y="f314"/>
                    <a:pt x="f302" y="f314"/>
                  </a:cubicBezTo>
                  <a:cubicBezTo>
                    <a:pt x="f302" y="f315"/>
                    <a:pt x="f302" y="f316"/>
                    <a:pt x="f317" y="f318"/>
                  </a:cubicBezTo>
                  <a:cubicBezTo>
                    <a:pt x="f301" y="f319"/>
                    <a:pt x="f320" y="f321"/>
                    <a:pt x="f320" y="f322"/>
                  </a:cubicBezTo>
                  <a:cubicBezTo>
                    <a:pt x="f320" y="f322"/>
                    <a:pt x="f320" y="f322"/>
                    <a:pt x="f300" y="f322"/>
                  </a:cubicBezTo>
                  <a:cubicBezTo>
                    <a:pt x="f300" y="f322"/>
                    <a:pt x="f300" y="f323"/>
                    <a:pt x="f300" y="f324"/>
                  </a:cubicBezTo>
                  <a:cubicBezTo>
                    <a:pt x="f300" y="f325"/>
                    <a:pt x="f300" y="f326"/>
                    <a:pt x="f327" y="f328"/>
                  </a:cubicBezTo>
                  <a:cubicBezTo>
                    <a:pt x="f327" y="f329"/>
                    <a:pt x="f327" y="f329"/>
                    <a:pt x="f327" y="f329"/>
                  </a:cubicBezTo>
                  <a:cubicBezTo>
                    <a:pt x="f330" y="f331"/>
                    <a:pt x="f299" y="f332"/>
                    <a:pt x="f297" y="f333"/>
                  </a:cubicBezTo>
                  <a:cubicBezTo>
                    <a:pt x="f297" y="f333"/>
                    <a:pt x="f297" y="f334"/>
                    <a:pt x="f297" y="f334"/>
                  </a:cubicBezTo>
                  <a:cubicBezTo>
                    <a:pt x="f335" y="f336"/>
                    <a:pt x="f335" y="f337"/>
                    <a:pt x="f29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4"/>
                    <a:pt x="f345" y="f346"/>
                    <a:pt x="f9" y="f346"/>
                  </a:cubicBezTo>
                  <a:cubicBezTo>
                    <a:pt x="f345" y="f347"/>
                    <a:pt x="f345" y="f348"/>
                    <a:pt x="f345" y="f348"/>
                  </a:cubicBezTo>
                  <a:cubicBezTo>
                    <a:pt x="f345" y="f349"/>
                    <a:pt x="f9" y="f350"/>
                    <a:pt x="f351" y="f352"/>
                  </a:cubicBezTo>
                  <a:cubicBezTo>
                    <a:pt x="f351" y="f353"/>
                    <a:pt x="f295" y="f354"/>
                    <a:pt x="f22" y="f355"/>
                  </a:cubicBezTo>
                  <a:cubicBezTo>
                    <a:pt x="f22" y="f355"/>
                    <a:pt x="f22" y="f355"/>
                    <a:pt x="f22" y="f355"/>
                  </a:cubicBezTo>
                  <a:cubicBezTo>
                    <a:pt x="f22" y="f356"/>
                    <a:pt x="f22" y="f357"/>
                    <a:pt x="f291" y="f358"/>
                  </a:cubicBezTo>
                  <a:cubicBezTo>
                    <a:pt x="f290" y="f359"/>
                    <a:pt x="f288" y="f360"/>
                    <a:pt x="f361" y="f360"/>
                  </a:cubicBezTo>
                  <a:cubicBezTo>
                    <a:pt x="f288" y="f360"/>
                    <a:pt x="f288" y="f362"/>
                    <a:pt x="f288" y="f362"/>
                  </a:cubicBezTo>
                  <a:cubicBezTo>
                    <a:pt x="f290" y="f363"/>
                    <a:pt x="f290" y="f364"/>
                    <a:pt x="f288" y="f365"/>
                  </a:cubicBezTo>
                  <a:cubicBezTo>
                    <a:pt x="f361" y="f366"/>
                    <a:pt x="f286" y="f367"/>
                    <a:pt x="f284" y="f367"/>
                  </a:cubicBezTo>
                  <a:cubicBezTo>
                    <a:pt x="f285" y="f368"/>
                    <a:pt x="f285" y="f369"/>
                    <a:pt x="f11" y="f369"/>
                  </a:cubicBezTo>
                  <a:cubicBezTo>
                    <a:pt x="f286" y="f370"/>
                    <a:pt x="f286" y="f371"/>
                    <a:pt x="f11" y="f372"/>
                  </a:cubicBezTo>
                  <a:cubicBezTo>
                    <a:pt x="f285" y="f373"/>
                    <a:pt x="f284" y="f374"/>
                    <a:pt x="f284" y="f375"/>
                  </a:cubicBezTo>
                  <a:cubicBezTo>
                    <a:pt x="f278" y="f375"/>
                    <a:pt x="f278" y="f376"/>
                    <a:pt x="f278" y="f376"/>
                  </a:cubicBezTo>
                  <a:cubicBezTo>
                    <a:pt x="f278" y="f376"/>
                    <a:pt x="f278" y="f377"/>
                    <a:pt x="f276" y="f377"/>
                  </a:cubicBezTo>
                  <a:cubicBezTo>
                    <a:pt x="f276" y="f378"/>
                    <a:pt x="f274" y="f379"/>
                    <a:pt x="f274" y="f379"/>
                  </a:cubicBezTo>
                  <a:cubicBezTo>
                    <a:pt x="f274" y="f380"/>
                    <a:pt x="f274" y="f380"/>
                    <a:pt x="f274" y="f380"/>
                  </a:cubicBezTo>
                  <a:cubicBezTo>
                    <a:pt x="f276" y="f380"/>
                    <a:pt x="f276" y="f381"/>
                    <a:pt x="f278" y="f381"/>
                  </a:cubicBezTo>
                  <a:cubicBezTo>
                    <a:pt x="f278" y="f381"/>
                    <a:pt x="f11" y="f382"/>
                    <a:pt x="f286" y="f383"/>
                  </a:cubicBezTo>
                  <a:cubicBezTo>
                    <a:pt x="f287" y="f384"/>
                    <a:pt x="f286" y="f385"/>
                    <a:pt x="f286" y="f386"/>
                  </a:cubicBezTo>
                  <a:cubicBezTo>
                    <a:pt x="f286" y="f387"/>
                    <a:pt x="f286" y="f388"/>
                    <a:pt x="f11" y="f388"/>
                  </a:cubicBezTo>
                  <a:cubicBezTo>
                    <a:pt x="f11" y="f389"/>
                    <a:pt x="f286" y="f389"/>
                    <a:pt x="f286" y="f389"/>
                  </a:cubicBezTo>
                  <a:cubicBezTo>
                    <a:pt x="f286" y="f390"/>
                    <a:pt x="f286" y="f390"/>
                    <a:pt x="f286" y="f390"/>
                  </a:cubicBezTo>
                  <a:cubicBezTo>
                    <a:pt x="f286" y="f390"/>
                    <a:pt x="f286" y="f391"/>
                    <a:pt x="f287" y="f391"/>
                  </a:cubicBezTo>
                  <a:cubicBezTo>
                    <a:pt x="f287" y="f392"/>
                    <a:pt x="f361" y="f393"/>
                    <a:pt x="f361" y="f394"/>
                  </a:cubicBezTo>
                  <a:cubicBezTo>
                    <a:pt x="f361" y="f395"/>
                    <a:pt x="f361" y="f396"/>
                    <a:pt x="f287" y="f397"/>
                  </a:cubicBezTo>
                  <a:cubicBezTo>
                    <a:pt x="f11" y="f398"/>
                    <a:pt x="f278" y="f399"/>
                    <a:pt x="f400" y="f399"/>
                  </a:cubicBezTo>
                  <a:cubicBezTo>
                    <a:pt x="f400" y="f399"/>
                    <a:pt x="f400" y="f399"/>
                    <a:pt x="f400" y="f399"/>
                  </a:cubicBezTo>
                  <a:cubicBezTo>
                    <a:pt x="f401" y="f399"/>
                    <a:pt x="f401" y="f399"/>
                    <a:pt x="f401" y="f399"/>
                  </a:cubicBezTo>
                  <a:cubicBezTo>
                    <a:pt x="f272" y="f399"/>
                    <a:pt x="f402" y="f399"/>
                    <a:pt x="f271" y="f399"/>
                  </a:cubicBezTo>
                  <a:cubicBezTo>
                    <a:pt x="f403" y="f399"/>
                    <a:pt x="f404" y="f398"/>
                    <a:pt x="f270" y="f398"/>
                  </a:cubicBezTo>
                  <a:cubicBezTo>
                    <a:pt x="f270" y="f398"/>
                    <a:pt x="f270" y="f398"/>
                    <a:pt x="f270" y="f398"/>
                  </a:cubicBezTo>
                  <a:cubicBezTo>
                    <a:pt x="f270" y="f398"/>
                    <a:pt x="f270" y="f398"/>
                    <a:pt x="f270" y="f398"/>
                  </a:cubicBezTo>
                  <a:cubicBezTo>
                    <a:pt x="f270" y="f399"/>
                    <a:pt x="f270" y="f405"/>
                    <a:pt x="f269" y="f405"/>
                  </a:cubicBezTo>
                  <a:cubicBezTo>
                    <a:pt x="f268" y="f406"/>
                    <a:pt x="f267" y="f407"/>
                    <a:pt x="f13" y="f408"/>
                  </a:cubicBezTo>
                  <a:cubicBezTo>
                    <a:pt x="f13" y="f408"/>
                    <a:pt x="f13" y="f408"/>
                    <a:pt x="f409" y="f410"/>
                  </a:cubicBezTo>
                  <a:cubicBezTo>
                    <a:pt x="f409" y="f410"/>
                    <a:pt x="f409" y="f410"/>
                    <a:pt x="f409" y="f410"/>
                  </a:cubicBezTo>
                  <a:cubicBezTo>
                    <a:pt x="f409" y="f410"/>
                    <a:pt x="f409" y="f411"/>
                    <a:pt x="f409" y="f411"/>
                  </a:cubicBezTo>
                  <a:cubicBezTo>
                    <a:pt x="f409" y="f411"/>
                    <a:pt x="f409" y="f412"/>
                    <a:pt x="f409" y="f413"/>
                  </a:cubicBezTo>
                  <a:cubicBezTo>
                    <a:pt x="f409" y="f413"/>
                    <a:pt x="f409" y="f413"/>
                    <a:pt x="f409" y="f413"/>
                  </a:cubicBezTo>
                  <a:cubicBezTo>
                    <a:pt x="f409" y="f413"/>
                    <a:pt x="f409" y="f413"/>
                    <a:pt x="f409" y="f413"/>
                  </a:cubicBezTo>
                  <a:cubicBezTo>
                    <a:pt x="f13" y="f414"/>
                    <a:pt x="f263" y="f415"/>
                    <a:pt x="f267" y="f416"/>
                  </a:cubicBezTo>
                  <a:cubicBezTo>
                    <a:pt x="f417" y="f418"/>
                    <a:pt x="f268" y="f419"/>
                    <a:pt x="f268" y="f420"/>
                  </a:cubicBezTo>
                  <a:cubicBezTo>
                    <a:pt x="f269" y="f421"/>
                    <a:pt x="f269" y="f422"/>
                    <a:pt x="f268" y="f423"/>
                  </a:cubicBezTo>
                  <a:cubicBezTo>
                    <a:pt x="f268" y="f424"/>
                    <a:pt x="f267" y="f425"/>
                    <a:pt x="f409" y="f426"/>
                  </a:cubicBezTo>
                  <a:cubicBezTo>
                    <a:pt x="f427" y="f426"/>
                    <a:pt x="f260" y="f428"/>
                    <a:pt x="f258" y="f428"/>
                  </a:cubicBezTo>
                  <a:cubicBezTo>
                    <a:pt x="f258" y="f428"/>
                    <a:pt x="f258" y="f428"/>
                    <a:pt x="f258" y="f429"/>
                  </a:cubicBezTo>
                  <a:cubicBezTo>
                    <a:pt x="f258" y="f430"/>
                    <a:pt x="f256" y="f431"/>
                    <a:pt x="f255" y="f432"/>
                  </a:cubicBezTo>
                  <a:cubicBezTo>
                    <a:pt x="f256" y="f432"/>
                    <a:pt x="f258" y="f433"/>
                    <a:pt x="f258" y="f433"/>
                  </a:cubicBezTo>
                  <a:cubicBezTo>
                    <a:pt x="f258" y="f433"/>
                    <a:pt x="f260" y="f433"/>
                    <a:pt x="f260" y="f434"/>
                  </a:cubicBezTo>
                  <a:cubicBezTo>
                    <a:pt x="f260" y="f434"/>
                    <a:pt x="f260" y="f434"/>
                    <a:pt x="f260" y="f434"/>
                  </a:cubicBezTo>
                  <a:cubicBezTo>
                    <a:pt x="f409" y="f434"/>
                    <a:pt x="f263" y="f434"/>
                    <a:pt x="f267" y="f435"/>
                  </a:cubicBezTo>
                  <a:cubicBezTo>
                    <a:pt x="f268" y="f436"/>
                    <a:pt x="f269" y="f437"/>
                    <a:pt x="f269" y="f438"/>
                  </a:cubicBezTo>
                  <a:cubicBezTo>
                    <a:pt x="f269" y="f438"/>
                    <a:pt x="f269" y="f439"/>
                    <a:pt x="f269" y="f439"/>
                  </a:cubicBezTo>
                  <a:cubicBezTo>
                    <a:pt x="f270" y="f439"/>
                    <a:pt x="f270" y="f439"/>
                    <a:pt x="f404" y="f440"/>
                  </a:cubicBezTo>
                  <a:cubicBezTo>
                    <a:pt x="f403" y="f440"/>
                    <a:pt x="f271" y="f441"/>
                    <a:pt x="f402" y="f442"/>
                  </a:cubicBezTo>
                  <a:cubicBezTo>
                    <a:pt x="f272" y="f443"/>
                    <a:pt x="f400" y="f444"/>
                    <a:pt x="f274" y="f445"/>
                  </a:cubicBezTo>
                  <a:cubicBezTo>
                    <a:pt x="f276" y="f446"/>
                    <a:pt x="f276" y="f447"/>
                    <a:pt x="f276" y="f447"/>
                  </a:cubicBezTo>
                  <a:cubicBezTo>
                    <a:pt x="f276" y="f447"/>
                    <a:pt x="f278" y="f447"/>
                    <a:pt x="f284" y="f447"/>
                  </a:cubicBezTo>
                  <a:cubicBezTo>
                    <a:pt x="f284" y="f447"/>
                    <a:pt x="f284" y="f447"/>
                    <a:pt x="f284" y="f447"/>
                  </a:cubicBezTo>
                  <a:cubicBezTo>
                    <a:pt x="f284" y="f447"/>
                    <a:pt x="f284" y="f446"/>
                    <a:pt x="f285" y="f446"/>
                  </a:cubicBezTo>
                  <a:cubicBezTo>
                    <a:pt x="f285" y="f446"/>
                    <a:pt x="f285" y="f445"/>
                    <a:pt x="f285" y="f445"/>
                  </a:cubicBezTo>
                  <a:cubicBezTo>
                    <a:pt x="f11" y="f445"/>
                    <a:pt x="f11" y="f445"/>
                    <a:pt x="f11" y="f445"/>
                  </a:cubicBezTo>
                  <a:cubicBezTo>
                    <a:pt x="f11" y="f445"/>
                    <a:pt x="f11" y="f448"/>
                    <a:pt x="f11" y="f448"/>
                  </a:cubicBezTo>
                  <a:cubicBezTo>
                    <a:pt x="f11" y="f444"/>
                    <a:pt x="f11" y="f443"/>
                    <a:pt x="f286" y="f442"/>
                  </a:cubicBezTo>
                  <a:cubicBezTo>
                    <a:pt x="f286" y="f441"/>
                    <a:pt x="f286" y="f441"/>
                    <a:pt x="f286" y="f441"/>
                  </a:cubicBezTo>
                  <a:cubicBezTo>
                    <a:pt x="f449" y="f440"/>
                    <a:pt x="f290" y="f438"/>
                    <a:pt x="f22" y="f438"/>
                  </a:cubicBezTo>
                  <a:cubicBezTo>
                    <a:pt x="f22" y="f438"/>
                    <a:pt x="f22" y="f438"/>
                    <a:pt x="f22" y="f438"/>
                  </a:cubicBezTo>
                  <a:cubicBezTo>
                    <a:pt x="f351" y="f438"/>
                    <a:pt x="f9" y="f439"/>
                    <a:pt x="f345" y="f440"/>
                  </a:cubicBezTo>
                  <a:cubicBezTo>
                    <a:pt x="f343" y="f439"/>
                    <a:pt x="f341" y="f439"/>
                    <a:pt x="f296" y="f438"/>
                  </a:cubicBezTo>
                  <a:cubicBezTo>
                    <a:pt x="f296" y="f438"/>
                    <a:pt x="f296" y="f438"/>
                    <a:pt x="f450" y="f438"/>
                  </a:cubicBezTo>
                  <a:cubicBezTo>
                    <a:pt x="f450" y="f438"/>
                    <a:pt x="f450" y="f438"/>
                    <a:pt x="f450" y="f451"/>
                  </a:cubicBezTo>
                  <a:cubicBezTo>
                    <a:pt x="f339" y="f437"/>
                    <a:pt x="f297" y="f452"/>
                    <a:pt x="f335" y="f436"/>
                  </a:cubicBezTo>
                  <a:cubicBezTo>
                    <a:pt x="f299" y="f435"/>
                    <a:pt x="f330" y="f435"/>
                    <a:pt x="f327" y="f435"/>
                  </a:cubicBezTo>
                  <a:cubicBezTo>
                    <a:pt x="f327" y="f434"/>
                    <a:pt x="f300" y="f433"/>
                    <a:pt x="f320" y="f431"/>
                  </a:cubicBezTo>
                  <a:cubicBezTo>
                    <a:pt x="f301" y="f430"/>
                    <a:pt x="f302" y="f429"/>
                    <a:pt x="f309" y="f429"/>
                  </a:cubicBezTo>
                  <a:cubicBezTo>
                    <a:pt x="f309" y="f428"/>
                    <a:pt x="f303" y="f428"/>
                    <a:pt x="f303" y="f428"/>
                  </a:cubicBezTo>
                  <a:cubicBezTo>
                    <a:pt x="f303" y="f428"/>
                    <a:pt x="f306" y="f428"/>
                    <a:pt x="f306" y="f428"/>
                  </a:cubicBezTo>
                  <a:cubicBezTo>
                    <a:pt x="f306" y="f428"/>
                    <a:pt x="f306" y="f428"/>
                    <a:pt x="f306" y="f428"/>
                  </a:cubicBezTo>
                  <a:cubicBezTo>
                    <a:pt x="f306" y="f426"/>
                    <a:pt x="f306" y="f453"/>
                    <a:pt x="f306" y="f425"/>
                  </a:cubicBezTo>
                  <a:cubicBezTo>
                    <a:pt x="f454" y="f425"/>
                    <a:pt x="f454" y="f425"/>
                    <a:pt x="f454" y="f425"/>
                  </a:cubicBezTo>
                  <a:cubicBezTo>
                    <a:pt x="f454" y="f455"/>
                    <a:pt x="f456" y="f424"/>
                    <a:pt x="f27" y="f423"/>
                  </a:cubicBezTo>
                  <a:cubicBezTo>
                    <a:pt x="f28" y="f422"/>
                    <a:pt x="f31" y="f422"/>
                    <a:pt x="f34" y="f422"/>
                  </a:cubicBezTo>
                  <a:cubicBezTo>
                    <a:pt x="f35" y="f422"/>
                    <a:pt x="f457" y="f422"/>
                    <a:pt x="f3" y="f422"/>
                  </a:cubicBezTo>
                  <a:cubicBezTo>
                    <a:pt x="f41" y="f423"/>
                    <a:pt x="f44" y="f458"/>
                    <a:pt x="f44" y="f458"/>
                  </a:cubicBezTo>
                  <a:cubicBezTo>
                    <a:pt x="f459" y="f455"/>
                    <a:pt x="f459" y="f460"/>
                    <a:pt x="f461" y="f425"/>
                  </a:cubicBezTo>
                  <a:cubicBezTo>
                    <a:pt x="f461" y="f453"/>
                    <a:pt x="f461" y="f453"/>
                    <a:pt x="f461" y="f453"/>
                  </a:cubicBezTo>
                  <a:cubicBezTo>
                    <a:pt x="f461" y="f453"/>
                    <a:pt x="f462" y="f426"/>
                    <a:pt x="f462" y="f426"/>
                  </a:cubicBezTo>
                  <a:cubicBezTo>
                    <a:pt x="f46" y="f428"/>
                    <a:pt x="f463" y="f430"/>
                    <a:pt x="f48" y="f432"/>
                  </a:cubicBezTo>
                  <a:cubicBezTo>
                    <a:pt x="f48" y="f432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64" y="f433"/>
                    <a:pt x="f54" y="f434"/>
                    <a:pt x="f56" y="f435"/>
                  </a:cubicBezTo>
                  <a:cubicBezTo>
                    <a:pt x="f465" y="f436"/>
                    <a:pt x="f57" y="f451"/>
                    <a:pt x="f466" y="f438"/>
                  </a:cubicBezTo>
                  <a:cubicBezTo>
                    <a:pt x="f466" y="f439"/>
                    <a:pt x="f467" y="f443"/>
                    <a:pt x="f57" y="f444"/>
                  </a:cubicBezTo>
                  <a:cubicBezTo>
                    <a:pt x="f57" y="f445"/>
                    <a:pt x="f465" y="f446"/>
                    <a:pt x="f468" y="f447"/>
                  </a:cubicBezTo>
                  <a:cubicBezTo>
                    <a:pt x="f468" y="f447"/>
                    <a:pt x="f468" y="f447"/>
                    <a:pt x="f468" y="f447"/>
                  </a:cubicBezTo>
                  <a:cubicBezTo>
                    <a:pt x="f468" y="f447"/>
                    <a:pt x="f56" y="f447"/>
                    <a:pt x="f56" y="f469"/>
                  </a:cubicBezTo>
                  <a:cubicBezTo>
                    <a:pt x="f56" y="f469"/>
                    <a:pt x="f468" y="f469"/>
                    <a:pt x="f468" y="f469"/>
                  </a:cubicBezTo>
                  <a:cubicBezTo>
                    <a:pt x="f465" y="f469"/>
                    <a:pt x="f57" y="f469"/>
                    <a:pt x="f466" y="f470"/>
                  </a:cubicBezTo>
                  <a:cubicBezTo>
                    <a:pt x="f59" y="f471"/>
                    <a:pt x="f59" y="f472"/>
                    <a:pt x="f59" y="f472"/>
                  </a:cubicBezTo>
                  <a:cubicBezTo>
                    <a:pt x="f59" y="f473"/>
                    <a:pt x="f59" y="f474"/>
                    <a:pt x="f475" y="f476"/>
                  </a:cubicBezTo>
                  <a:cubicBezTo>
                    <a:pt x="f477" y="f478"/>
                    <a:pt x="f467" y="f479"/>
                    <a:pt x="f466" y="f479"/>
                  </a:cubicBezTo>
                  <a:cubicBezTo>
                    <a:pt x="f466" y="f480"/>
                    <a:pt x="f466" y="f480"/>
                    <a:pt x="f466" y="f480"/>
                  </a:cubicBezTo>
                  <a:cubicBezTo>
                    <a:pt x="f466" y="f481"/>
                    <a:pt x="f466" y="f482"/>
                    <a:pt x="f57" y="f483"/>
                  </a:cubicBezTo>
                  <a:cubicBezTo>
                    <a:pt x="f467" y="f484"/>
                    <a:pt x="f477" y="f485"/>
                    <a:pt x="f475" y="f486"/>
                  </a:cubicBezTo>
                  <a:cubicBezTo>
                    <a:pt x="f475" y="f487"/>
                    <a:pt x="f475" y="f488"/>
                    <a:pt x="f475" y="f489"/>
                  </a:cubicBezTo>
                  <a:cubicBezTo>
                    <a:pt x="f475" y="f490"/>
                    <a:pt x="f477" y="f490"/>
                    <a:pt x="f477" y="f490"/>
                  </a:cubicBezTo>
                  <a:cubicBezTo>
                    <a:pt x="f477" y="f491"/>
                    <a:pt x="f477" y="f492"/>
                    <a:pt x="f477" y="f492"/>
                  </a:cubicBezTo>
                  <a:cubicBezTo>
                    <a:pt x="f477" y="f493"/>
                    <a:pt x="f477" y="f494"/>
                    <a:pt x="f467" y="f494"/>
                  </a:cubicBezTo>
                  <a:cubicBezTo>
                    <a:pt x="f477" y="f495"/>
                    <a:pt x="f477" y="f496"/>
                    <a:pt x="f475" y="f496"/>
                  </a:cubicBezTo>
                  <a:cubicBezTo>
                    <a:pt x="f475" y="f497"/>
                    <a:pt x="f475" y="f497"/>
                    <a:pt x="f475" y="f497"/>
                  </a:cubicBezTo>
                  <a:cubicBezTo>
                    <a:pt x="f475" y="f497"/>
                    <a:pt x="f59" y="f498"/>
                    <a:pt x="f59" y="f498"/>
                  </a:cubicBezTo>
                  <a:cubicBezTo>
                    <a:pt x="f60" y="f499"/>
                    <a:pt x="f61" y="f500"/>
                    <a:pt x="f62" y="f501"/>
                  </a:cubicBezTo>
                  <a:cubicBezTo>
                    <a:pt x="f62" y="f502"/>
                    <a:pt x="f62" y="f503"/>
                    <a:pt x="f62" y="f504"/>
                  </a:cubicBezTo>
                  <a:cubicBezTo>
                    <a:pt x="f62" y="f504"/>
                    <a:pt x="f505" y="f506"/>
                    <a:pt x="f64" y="f507"/>
                  </a:cubicBezTo>
                  <a:cubicBezTo>
                    <a:pt x="f64" y="f508"/>
                    <a:pt x="f65" y="f509"/>
                    <a:pt x="f65" y="f510"/>
                  </a:cubicBezTo>
                  <a:cubicBezTo>
                    <a:pt x="f65" y="f510"/>
                    <a:pt x="f65" y="f510"/>
                    <a:pt x="f66" y="f511"/>
                  </a:cubicBezTo>
                  <a:cubicBezTo>
                    <a:pt x="f66" y="f511"/>
                    <a:pt x="f66" y="f511"/>
                    <a:pt x="f66" y="f511"/>
                  </a:cubicBezTo>
                  <a:cubicBezTo>
                    <a:pt x="f512" y="f513"/>
                    <a:pt x="f71" y="f514"/>
                    <a:pt x="f515" y="f516"/>
                  </a:cubicBezTo>
                  <a:cubicBezTo>
                    <a:pt x="f73" y="f517"/>
                    <a:pt x="f73" y="f518"/>
                    <a:pt x="f515" y="f519"/>
                  </a:cubicBezTo>
                  <a:cubicBezTo>
                    <a:pt x="f515" y="f520"/>
                    <a:pt x="f515" y="f520"/>
                    <a:pt x="f515" y="f521"/>
                  </a:cubicBezTo>
                  <a:cubicBezTo>
                    <a:pt x="f515" y="f521"/>
                    <a:pt x="f515" y="f522"/>
                    <a:pt x="f515" y="f523"/>
                  </a:cubicBezTo>
                  <a:cubicBezTo>
                    <a:pt x="f515" y="f523"/>
                    <a:pt x="f515" y="f523"/>
                    <a:pt x="f515" y="f523"/>
                  </a:cubicBezTo>
                  <a:cubicBezTo>
                    <a:pt x="f515" y="f524"/>
                    <a:pt x="f73" y="f524"/>
                    <a:pt x="f73" y="f524"/>
                  </a:cubicBezTo>
                  <a:cubicBezTo>
                    <a:pt x="f73" y="f524"/>
                    <a:pt x="f73" y="f524"/>
                    <a:pt x="f73" y="f524"/>
                  </a:cubicBezTo>
                  <a:cubicBezTo>
                    <a:pt x="f74" y="f524"/>
                    <a:pt x="f77" y="f524"/>
                    <a:pt x="f79" y="f525"/>
                  </a:cubicBezTo>
                  <a:cubicBezTo>
                    <a:pt x="f526" y="f527"/>
                    <a:pt x="f80" y="f528"/>
                    <a:pt x="f80" y="f529"/>
                  </a:cubicBezTo>
                  <a:cubicBezTo>
                    <a:pt x="f80" y="f529"/>
                    <a:pt x="f80" y="f529"/>
                    <a:pt x="f80" y="f529"/>
                  </a:cubicBezTo>
                  <a:cubicBezTo>
                    <a:pt x="f526" y="f529"/>
                    <a:pt x="f530" y="f529"/>
                    <a:pt x="f531" y="f532"/>
                  </a:cubicBezTo>
                  <a:cubicBezTo>
                    <a:pt x="f533" y="f534"/>
                    <a:pt x="f533" y="f535"/>
                    <a:pt x="f533" y="f536"/>
                  </a:cubicBezTo>
                  <a:cubicBezTo>
                    <a:pt x="f533" y="f536"/>
                    <a:pt x="f533" y="f536"/>
                    <a:pt x="f533" y="f537"/>
                  </a:cubicBezTo>
                  <a:cubicBezTo>
                    <a:pt x="f533" y="f537"/>
                    <a:pt x="f538" y="f537"/>
                    <a:pt x="f538" y="f537"/>
                  </a:cubicBezTo>
                  <a:cubicBezTo>
                    <a:pt x="f538" y="f539"/>
                    <a:pt x="f83" y="f540"/>
                    <a:pt x="f83" y="f541"/>
                  </a:cubicBezTo>
                  <a:cubicBezTo>
                    <a:pt x="f83" y="f542"/>
                    <a:pt x="f533" y="f543"/>
                    <a:pt x="f82" y="f544"/>
                  </a:cubicBezTo>
                  <a:cubicBezTo>
                    <a:pt x="f82" y="f545"/>
                    <a:pt x="f82" y="f545"/>
                    <a:pt x="f82" y="f545"/>
                  </a:cubicBezTo>
                  <a:cubicBezTo>
                    <a:pt x="f82" y="f545"/>
                    <a:pt x="f82" y="f545"/>
                    <a:pt x="f82" y="f545"/>
                  </a:cubicBezTo>
                  <a:cubicBezTo>
                    <a:pt x="f531" y="f546"/>
                    <a:pt x="f531" y="f547"/>
                    <a:pt x="f548" y="f549"/>
                  </a:cubicBezTo>
                  <a:cubicBezTo>
                    <a:pt x="f530" y="f550"/>
                    <a:pt x="f526" y="f551"/>
                    <a:pt x="f80" y="f552"/>
                  </a:cubicBezTo>
                  <a:cubicBezTo>
                    <a:pt x="f80" y="f552"/>
                    <a:pt x="f80" y="f553"/>
                    <a:pt x="f80" y="f553"/>
                  </a:cubicBezTo>
                  <a:cubicBezTo>
                    <a:pt x="f80" y="f554"/>
                    <a:pt x="f80" y="f555"/>
                    <a:pt x="f80" y="f556"/>
                  </a:cubicBezTo>
                  <a:cubicBezTo>
                    <a:pt x="f80" y="f557"/>
                    <a:pt x="f80" y="f558"/>
                    <a:pt x="f80" y="f558"/>
                  </a:cubicBezTo>
                  <a:cubicBezTo>
                    <a:pt x="f80" y="f559"/>
                    <a:pt x="f526" y="f560"/>
                    <a:pt x="f81" y="f560"/>
                  </a:cubicBezTo>
                  <a:cubicBezTo>
                    <a:pt x="f81" y="f560"/>
                    <a:pt x="f81" y="f561"/>
                    <a:pt x="f530" y="f561"/>
                  </a:cubicBezTo>
                  <a:cubicBezTo>
                    <a:pt x="f548" y="f561"/>
                    <a:pt x="f531" y="f562"/>
                    <a:pt x="f82" y="f562"/>
                  </a:cubicBezTo>
                  <a:cubicBezTo>
                    <a:pt x="f82" y="f562"/>
                    <a:pt x="f83" y="f563"/>
                    <a:pt x="f84" y="f564"/>
                  </a:cubicBezTo>
                  <a:cubicBezTo>
                    <a:pt x="f85" y="f565"/>
                    <a:pt x="f85" y="f566"/>
                    <a:pt x="f85" y="f567"/>
                  </a:cubicBezTo>
                  <a:cubicBezTo>
                    <a:pt x="f85" y="f567"/>
                    <a:pt x="f85" y="f567"/>
                    <a:pt x="f85" y="f567"/>
                  </a:cubicBezTo>
                  <a:cubicBezTo>
                    <a:pt x="f86" y="f568"/>
                    <a:pt x="f87" y="f565"/>
                    <a:pt x="f88" y="f565"/>
                  </a:cubicBezTo>
                  <a:cubicBezTo>
                    <a:pt x="f569" y="f564"/>
                    <a:pt x="f570" y="f571"/>
                    <a:pt x="f572" y="f571"/>
                  </a:cubicBezTo>
                  <a:cubicBezTo>
                    <a:pt x="f92" y="f571"/>
                    <a:pt x="f92" y="f571"/>
                    <a:pt x="f573" y="f564"/>
                  </a:cubicBezTo>
                  <a:cubicBezTo>
                    <a:pt x="f574" y="f564"/>
                    <a:pt x="f20" y="f565"/>
                    <a:pt x="f94" y="f567"/>
                  </a:cubicBezTo>
                  <a:cubicBezTo>
                    <a:pt x="f96" y="f575"/>
                    <a:pt x="f98" y="f576"/>
                    <a:pt x="f98" y="f577"/>
                  </a:cubicBezTo>
                  <a:cubicBezTo>
                    <a:pt x="f99" y="f578"/>
                    <a:pt x="f99" y="f578"/>
                    <a:pt x="f99" y="f578"/>
                  </a:cubicBezTo>
                  <a:cubicBezTo>
                    <a:pt x="f99" y="f578"/>
                    <a:pt x="f99" y="f578"/>
                    <a:pt x="f99" y="f578"/>
                  </a:cubicBezTo>
                  <a:cubicBezTo>
                    <a:pt x="f101" y="f579"/>
                    <a:pt x="f102" y="f579"/>
                    <a:pt x="f104" y="f580"/>
                  </a:cubicBezTo>
                  <a:cubicBezTo>
                    <a:pt x="f105" y="f581"/>
                    <a:pt x="f105" y="f582"/>
                    <a:pt x="f105" y="f14"/>
                  </a:cubicBezTo>
                  <a:cubicBezTo>
                    <a:pt x="f105" y="f14"/>
                    <a:pt x="f105" y="f14"/>
                    <a:pt x="f105" y="f14"/>
                  </a:cubicBezTo>
                  <a:cubicBezTo>
                    <a:pt x="f105" y="f14"/>
                    <a:pt x="f105" y="f14"/>
                    <a:pt x="f105" y="f14"/>
                  </a:cubicBezTo>
                  <a:cubicBezTo>
                    <a:pt x="f583" y="f584"/>
                    <a:pt x="f107" y="f585"/>
                    <a:pt x="f107" y="f586"/>
                  </a:cubicBezTo>
                  <a:cubicBezTo>
                    <a:pt x="f107" y="f587"/>
                    <a:pt x="f107" y="f588"/>
                    <a:pt x="f107" y="f589"/>
                  </a:cubicBezTo>
                  <a:cubicBezTo>
                    <a:pt x="f590" y="f589"/>
                    <a:pt x="f108" y="f591"/>
                    <a:pt x="f592" y="f593"/>
                  </a:cubicBezTo>
                  <a:cubicBezTo>
                    <a:pt x="f594" y="f595"/>
                    <a:pt x="f596" y="f597"/>
                    <a:pt x="f596" y="f598"/>
                  </a:cubicBezTo>
                  <a:cubicBezTo>
                    <a:pt x="f596" y="f599"/>
                    <a:pt x="f596" y="f599"/>
                    <a:pt x="f596" y="f599"/>
                  </a:cubicBezTo>
                  <a:cubicBezTo>
                    <a:pt x="f600" y="f601"/>
                    <a:pt x="f600" y="f602"/>
                    <a:pt x="f600" y="f603"/>
                  </a:cubicBezTo>
                  <a:cubicBezTo>
                    <a:pt x="f600" y="f604"/>
                    <a:pt x="f594" y="f605"/>
                    <a:pt x="f592" y="f606"/>
                  </a:cubicBezTo>
                  <a:cubicBezTo>
                    <a:pt x="f108" y="f607"/>
                    <a:pt x="f108" y="f607"/>
                    <a:pt x="f108" y="f607"/>
                  </a:cubicBezTo>
                  <a:cubicBezTo>
                    <a:pt x="f592" y="f608"/>
                    <a:pt x="f594" y="f608"/>
                    <a:pt x="f594" y="f609"/>
                  </a:cubicBezTo>
                  <a:cubicBezTo>
                    <a:pt x="f596" y="f610"/>
                    <a:pt x="f596" y="f611"/>
                    <a:pt x="f596" y="f612"/>
                  </a:cubicBezTo>
                  <a:cubicBezTo>
                    <a:pt x="f596" y="f612"/>
                    <a:pt x="f596" y="f612"/>
                    <a:pt x="f596" y="f612"/>
                  </a:cubicBezTo>
                  <a:cubicBezTo>
                    <a:pt x="f596" y="f613"/>
                    <a:pt x="f596" y="f613"/>
                    <a:pt x="f596" y="f613"/>
                  </a:cubicBezTo>
                  <a:cubicBezTo>
                    <a:pt x="f596" y="f614"/>
                    <a:pt x="f600" y="f615"/>
                    <a:pt x="f600" y="f616"/>
                  </a:cubicBezTo>
                  <a:cubicBezTo>
                    <a:pt x="f600" y="f617"/>
                    <a:pt x="f600" y="f618"/>
                    <a:pt x="f596" y="f619"/>
                  </a:cubicBezTo>
                  <a:cubicBezTo>
                    <a:pt x="f596" y="f619"/>
                    <a:pt x="f596" y="f619"/>
                    <a:pt x="f596" y="f620"/>
                  </a:cubicBezTo>
                  <a:cubicBezTo>
                    <a:pt x="f596" y="f620"/>
                    <a:pt x="f596" y="f621"/>
                    <a:pt x="f600" y="f622"/>
                  </a:cubicBezTo>
                  <a:cubicBezTo>
                    <a:pt x="f600" y="f623"/>
                    <a:pt x="f600" y="f623"/>
                    <a:pt x="f600" y="f624"/>
                  </a:cubicBezTo>
                  <a:cubicBezTo>
                    <a:pt x="f600" y="f624"/>
                    <a:pt x="f600" y="f625"/>
                    <a:pt x="f600" y="f626"/>
                  </a:cubicBezTo>
                  <a:cubicBezTo>
                    <a:pt x="f109" y="f627"/>
                    <a:pt x="f109" y="f627"/>
                    <a:pt x="f628" y="f629"/>
                  </a:cubicBezTo>
                  <a:cubicBezTo>
                    <a:pt x="f110" y="f629"/>
                    <a:pt x="f111" y="f630"/>
                    <a:pt x="f112" y="f631"/>
                  </a:cubicBezTo>
                  <a:cubicBezTo>
                    <a:pt x="f112" y="f631"/>
                    <a:pt x="f632" y="f631"/>
                    <a:pt x="f632" y="f631"/>
                  </a:cubicBezTo>
                  <a:cubicBezTo>
                    <a:pt x="f113" y="f633"/>
                    <a:pt x="f115" y="f634"/>
                    <a:pt x="f117" y="f635"/>
                  </a:cubicBezTo>
                  <a:cubicBezTo>
                    <a:pt x="f117" y="f635"/>
                    <a:pt x="f636" y="f637"/>
                    <a:pt x="f636" y="f637"/>
                  </a:cubicBezTo>
                  <a:cubicBezTo>
                    <a:pt x="f636" y="f634"/>
                    <a:pt x="f636" y="f631"/>
                    <a:pt x="f636" y="f630"/>
                  </a:cubicBezTo>
                  <a:cubicBezTo>
                    <a:pt x="f638" y="f639"/>
                    <a:pt x="f640" y="f626"/>
                    <a:pt x="f121" y="f641"/>
                  </a:cubicBezTo>
                  <a:cubicBezTo>
                    <a:pt x="f642" y="f641"/>
                    <a:pt x="f642" y="f641"/>
                    <a:pt x="f642" y="f641"/>
                  </a:cubicBezTo>
                  <a:cubicBezTo>
                    <a:pt x="f643" y="f623"/>
                    <a:pt x="f644" y="f621"/>
                    <a:pt x="f127" y="f645"/>
                  </a:cubicBezTo>
                  <a:cubicBezTo>
                    <a:pt x="f128" y="f620"/>
                    <a:pt x="f129" y="f620"/>
                    <a:pt x="f131" y="f620"/>
                  </a:cubicBezTo>
                  <a:cubicBezTo>
                    <a:pt x="f132" y="f620"/>
                    <a:pt x="f132" y="f620"/>
                    <a:pt x="f132" y="f620"/>
                  </a:cubicBezTo>
                  <a:cubicBezTo>
                    <a:pt x="f134" y="f620"/>
                    <a:pt x="f134" y="f620"/>
                    <a:pt x="f134" y="f620"/>
                  </a:cubicBezTo>
                  <a:cubicBezTo>
                    <a:pt x="f134" y="f620"/>
                    <a:pt x="f134" y="f620"/>
                    <a:pt x="f134" y="f620"/>
                  </a:cubicBezTo>
                  <a:cubicBezTo>
                    <a:pt x="f138" y="f620"/>
                    <a:pt x="f143" y="f619"/>
                    <a:pt x="f145" y="f619"/>
                  </a:cubicBezTo>
                  <a:cubicBezTo>
                    <a:pt x="f147" y="f619"/>
                    <a:pt x="f147" y="f619"/>
                    <a:pt x="f147" y="f619"/>
                  </a:cubicBezTo>
                  <a:cubicBezTo>
                    <a:pt x="f154" y="f619"/>
                    <a:pt x="f646" y="f645"/>
                    <a:pt x="f159" y="f621"/>
                  </a:cubicBezTo>
                  <a:cubicBezTo>
                    <a:pt x="f647" y="f622"/>
                    <a:pt x="f647" y="f622"/>
                    <a:pt x="f647" y="f622"/>
                  </a:cubicBezTo>
                  <a:cubicBezTo>
                    <a:pt x="f161" y="f622"/>
                    <a:pt x="f161" y="f622"/>
                    <a:pt x="f161" y="f622"/>
                  </a:cubicBezTo>
                  <a:cubicBezTo>
                    <a:pt x="f648" y="f622"/>
                    <a:pt x="f648" y="f622"/>
                    <a:pt x="f648" y="f622"/>
                  </a:cubicBezTo>
                  <a:cubicBezTo>
                    <a:pt x="f649" y="f623"/>
                    <a:pt x="f164" y="f623"/>
                    <a:pt x="f166" y="f624"/>
                  </a:cubicBezTo>
                  <a:cubicBezTo>
                    <a:pt x="f167" y="f624"/>
                    <a:pt x="f167" y="f641"/>
                    <a:pt x="f169" y="f641"/>
                  </a:cubicBezTo>
                  <a:cubicBezTo>
                    <a:pt x="f171" y="f641"/>
                    <a:pt x="f171" y="f641"/>
                    <a:pt x="f173" y="f641"/>
                  </a:cubicBezTo>
                  <a:cubicBezTo>
                    <a:pt x="f174" y="f641"/>
                    <a:pt x="f175" y="f641"/>
                    <a:pt x="f177" y="f641"/>
                  </a:cubicBezTo>
                  <a:cubicBezTo>
                    <a:pt x="f180" y="f625"/>
                    <a:pt x="f650" y="f626"/>
                    <a:pt x="f182" y="f627"/>
                  </a:cubicBezTo>
                  <a:cubicBezTo>
                    <a:pt x="f651" y="f627"/>
                    <a:pt x="f652" y="f626"/>
                    <a:pt x="f184" y="f626"/>
                  </a:cubicBezTo>
                  <a:cubicBezTo>
                    <a:pt x="f184" y="f626"/>
                    <a:pt x="f653" y="f626"/>
                    <a:pt x="f653" y="f626"/>
                  </a:cubicBezTo>
                  <a:cubicBezTo>
                    <a:pt x="f185" y="f626"/>
                    <a:pt x="f190" y="f626"/>
                    <a:pt x="f193" y="f639"/>
                  </a:cubicBezTo>
                  <a:cubicBezTo>
                    <a:pt x="f195" y="f639"/>
                    <a:pt x="f654" y="f629"/>
                    <a:pt x="f654" y="f630"/>
                  </a:cubicBezTo>
                  <a:cubicBezTo>
                    <a:pt x="f654" y="f639"/>
                    <a:pt x="f654" y="f627"/>
                    <a:pt x="f654" y="f626"/>
                  </a:cubicBezTo>
                  <a:cubicBezTo>
                    <a:pt x="f197" y="f624"/>
                    <a:pt x="f197" y="f622"/>
                    <a:pt x="f198" y="f645"/>
                  </a:cubicBezTo>
                  <a:cubicBezTo>
                    <a:pt x="f202" y="f620"/>
                    <a:pt x="f206" y="f620"/>
                    <a:pt x="f208" y="f620"/>
                  </a:cubicBezTo>
                  <a:cubicBezTo>
                    <a:pt x="f208" y="f620"/>
                    <a:pt x="f655" y="f620"/>
                    <a:pt x="f655" y="f620"/>
                  </a:cubicBezTo>
                  <a:cubicBezTo>
                    <a:pt x="f655" y="f620"/>
                    <a:pt x="f656" y="f620"/>
                    <a:pt x="f656" y="f620"/>
                  </a:cubicBezTo>
                  <a:cubicBezTo>
                    <a:pt x="f656" y="f620"/>
                    <a:pt x="f656" y="f620"/>
                    <a:pt x="f656" y="f620"/>
                  </a:cubicBezTo>
                  <a:cubicBezTo>
                    <a:pt x="f656" y="f619"/>
                    <a:pt x="f209" y="f657"/>
                    <a:pt x="f658" y="f617"/>
                  </a:cubicBezTo>
                  <a:cubicBezTo>
                    <a:pt x="f659" y="f616"/>
                    <a:pt x="f660" y="f616"/>
                    <a:pt x="f2" y="f616"/>
                  </a:cubicBezTo>
                  <a:cubicBezTo>
                    <a:pt x="f2" y="f616"/>
                    <a:pt x="f213" y="f616"/>
                    <a:pt x="f213" y="f616"/>
                  </a:cubicBezTo>
                  <a:cubicBezTo>
                    <a:pt x="f213" y="f616"/>
                    <a:pt x="f213" y="f616"/>
                    <a:pt x="f213" y="f616"/>
                  </a:cubicBezTo>
                  <a:cubicBezTo>
                    <a:pt x="f220" y="f616"/>
                    <a:pt x="f223" y="f618"/>
                    <a:pt x="f225" y="f620"/>
                  </a:cubicBezTo>
                  <a:cubicBezTo>
                    <a:pt x="f225" y="f645"/>
                    <a:pt x="f226" y="f621"/>
                    <a:pt x="f226" y="f622"/>
                  </a:cubicBezTo>
                  <a:cubicBezTo>
                    <a:pt x="f229" y="f622"/>
                    <a:pt x="f661" y="f621"/>
                    <a:pt x="f662" y="f621"/>
                  </a:cubicBezTo>
                  <a:cubicBezTo>
                    <a:pt x="f662" y="f621"/>
                    <a:pt x="f662" y="f621"/>
                    <a:pt x="f662" y="f621"/>
                  </a:cubicBezTo>
                  <a:cubicBezTo>
                    <a:pt x="f662" y="f621"/>
                    <a:pt x="f662" y="f621"/>
                    <a:pt x="f662" y="f621"/>
                  </a:cubicBezTo>
                  <a:cubicBezTo>
                    <a:pt x="f232" y="f621"/>
                    <a:pt x="f663" y="f623"/>
                    <a:pt x="f664" y="f624"/>
                  </a:cubicBezTo>
                  <a:cubicBezTo>
                    <a:pt x="f664" y="f624"/>
                    <a:pt x="f664" y="f624"/>
                    <a:pt x="f664" y="f624"/>
                  </a:cubicBezTo>
                  <a:cubicBezTo>
                    <a:pt x="f665" y="f624"/>
                    <a:pt x="f665" y="f641"/>
                    <a:pt x="f665" y="f641"/>
                  </a:cubicBezTo>
                  <a:cubicBezTo>
                    <a:pt x="f665" y="f641"/>
                    <a:pt x="f665" y="f641"/>
                    <a:pt x="f665" y="f641"/>
                  </a:cubicBezTo>
                  <a:cubicBezTo>
                    <a:pt x="f233" y="f641"/>
                    <a:pt x="f235" y="f624"/>
                    <a:pt x="f666" y="f624"/>
                  </a:cubicBezTo>
                  <a:cubicBezTo>
                    <a:pt x="f666" y="f624"/>
                    <a:pt x="f237" y="f624"/>
                    <a:pt x="f238" y="f641"/>
                  </a:cubicBezTo>
                  <a:cubicBezTo>
                    <a:pt x="f238" y="f641"/>
                    <a:pt x="f238" y="f641"/>
                    <a:pt x="f238" y="f641"/>
                  </a:cubicBezTo>
                  <a:cubicBezTo>
                    <a:pt x="f239" y="f624"/>
                    <a:pt x="f240" y="f623"/>
                    <a:pt x="f241" y="f623"/>
                  </a:cubicBezTo>
                  <a:cubicBezTo>
                    <a:pt x="f241" y="f623"/>
                    <a:pt x="f242" y="f623"/>
                    <a:pt x="f242" y="f623"/>
                  </a:cubicBezTo>
                  <a:cubicBezTo>
                    <a:pt x="f245" y="f623"/>
                    <a:pt x="f247" y="f624"/>
                    <a:pt x="f249" y="f641"/>
                  </a:cubicBezTo>
                  <a:cubicBezTo>
                    <a:pt x="f667" y="f641"/>
                    <a:pt x="f667" y="f624"/>
                    <a:pt x="f667" y="f624"/>
                  </a:cubicBezTo>
                  <a:cubicBezTo>
                    <a:pt x="f667" y="f624"/>
                    <a:pt x="f252" y="f624"/>
                    <a:pt x="f253" y="f624"/>
                  </a:cubicBezTo>
                  <a:cubicBezTo>
                    <a:pt x="f257" y="f623"/>
                    <a:pt x="f261" y="f622"/>
                    <a:pt x="f668" y="f621"/>
                  </a:cubicBezTo>
                  <a:cubicBezTo>
                    <a:pt x="f669" y="f621"/>
                    <a:pt x="f262" y="f621"/>
                    <a:pt x="f670" y="f621"/>
                  </a:cubicBezTo>
                  <a:cubicBezTo>
                    <a:pt x="f265" y="f621"/>
                    <a:pt x="f275" y="f622"/>
                    <a:pt x="f671" y="f623"/>
                  </a:cubicBezTo>
                  <a:cubicBezTo>
                    <a:pt x="f672" y="f641"/>
                    <a:pt x="f277" y="f627"/>
                    <a:pt x="f277" y="f629"/>
                  </a:cubicBezTo>
                  <a:cubicBezTo>
                    <a:pt x="f277" y="f629"/>
                    <a:pt x="f673" y="f630"/>
                    <a:pt x="f673" y="f630"/>
                  </a:cubicBezTo>
                  <a:cubicBezTo>
                    <a:pt x="f673" y="f631"/>
                    <a:pt x="f673" y="f631"/>
                    <a:pt x="f673" y="f631"/>
                  </a:cubicBezTo>
                  <a:cubicBezTo>
                    <a:pt x="f673" y="f631"/>
                    <a:pt x="f673" y="f631"/>
                    <a:pt x="f673" y="f631"/>
                  </a:cubicBezTo>
                  <a:cubicBezTo>
                    <a:pt x="f279" y="f631"/>
                    <a:pt x="f674" y="f630"/>
                    <a:pt x="f675" y="f630"/>
                  </a:cubicBezTo>
                  <a:cubicBezTo>
                    <a:pt x="f675" y="f629"/>
                    <a:pt x="f280" y="f629"/>
                    <a:pt x="f280" y="f629"/>
                  </a:cubicBezTo>
                  <a:cubicBezTo>
                    <a:pt x="f676" y="f629"/>
                    <a:pt x="f676" y="f639"/>
                    <a:pt x="f676" y="f639"/>
                  </a:cubicBezTo>
                  <a:cubicBezTo>
                    <a:pt x="f298" y="f627"/>
                    <a:pt x="f282" y="f626"/>
                    <a:pt x="f283" y="f626"/>
                  </a:cubicBezTo>
                  <a:cubicBezTo>
                    <a:pt x="f289" y="f625"/>
                    <a:pt x="f304" y="f625"/>
                    <a:pt x="f305" y="f625"/>
                  </a:cubicBezTo>
                  <a:cubicBezTo>
                    <a:pt x="f677" y="f625"/>
                    <a:pt x="f677" y="f625"/>
                    <a:pt x="f678" y="f625"/>
                  </a:cubicBezTo>
                  <a:cubicBezTo>
                    <a:pt x="f307" y="f625"/>
                    <a:pt x="f679" y="f626"/>
                    <a:pt x="f680" y="f627"/>
                  </a:cubicBezTo>
                  <a:cubicBezTo>
                    <a:pt x="f680" y="f627"/>
                    <a:pt x="f680" y="f627"/>
                    <a:pt x="f680" y="f627"/>
                  </a:cubicBezTo>
                  <a:cubicBezTo>
                    <a:pt x="f308" y="f627"/>
                    <a:pt x="f310" y="f626"/>
                    <a:pt x="f311" y="f626"/>
                  </a:cubicBezTo>
                  <a:cubicBezTo>
                    <a:pt x="f313" y="f626"/>
                    <a:pt x="f313" y="f626"/>
                    <a:pt x="f313" y="f626"/>
                  </a:cubicBezTo>
                  <a:cubicBezTo>
                    <a:pt x="f313" y="f626"/>
                    <a:pt x="f313" y="f626"/>
                    <a:pt x="f313" y="f626"/>
                  </a:cubicBezTo>
                  <a:cubicBezTo>
                    <a:pt x="f314" y="f626"/>
                    <a:pt x="f315" y="f627"/>
                    <a:pt x="f316" y="f627"/>
                  </a:cubicBezTo>
                  <a:cubicBezTo>
                    <a:pt x="f316" y="f627"/>
                    <a:pt x="f316" y="f626"/>
                    <a:pt x="f316" y="f626"/>
                  </a:cubicBezTo>
                  <a:cubicBezTo>
                    <a:pt x="f315" y="f624"/>
                    <a:pt x="f316" y="f621"/>
                    <a:pt x="f681" y="f620"/>
                  </a:cubicBezTo>
                  <a:cubicBezTo>
                    <a:pt x="f318" y="f619"/>
                    <a:pt x="f321" y="f618"/>
                    <a:pt x="f322" y="f657"/>
                  </a:cubicBezTo>
                  <a:cubicBezTo>
                    <a:pt x="f322" y="f657"/>
                    <a:pt x="f322" y="f657"/>
                    <a:pt x="f322" y="f657"/>
                  </a:cubicBezTo>
                  <a:cubicBezTo>
                    <a:pt x="f323" y="f617"/>
                    <a:pt x="f323" y="f616"/>
                    <a:pt x="f324" y="f616"/>
                  </a:cubicBezTo>
                  <a:cubicBezTo>
                    <a:pt x="f324" y="f616"/>
                    <a:pt x="f324" y="f616"/>
                    <a:pt x="f324" y="f616"/>
                  </a:cubicBezTo>
                  <a:cubicBezTo>
                    <a:pt x="f323" y="f614"/>
                    <a:pt x="f323" y="f613"/>
                    <a:pt x="f323" y="f682"/>
                  </a:cubicBezTo>
                  <a:cubicBezTo>
                    <a:pt x="f323" y="f610"/>
                    <a:pt x="f325" y="f608"/>
                    <a:pt x="f328" y="f606"/>
                  </a:cubicBezTo>
                  <a:cubicBezTo>
                    <a:pt x="f329" y="f605"/>
                    <a:pt x="f683" y="f605"/>
                    <a:pt x="f334" y="f605"/>
                  </a:cubicBezTo>
                  <a:cubicBezTo>
                    <a:pt x="f684" y="f605"/>
                    <a:pt x="f684" y="f605"/>
                    <a:pt x="f336" y="f605"/>
                  </a:cubicBezTo>
                  <a:cubicBezTo>
                    <a:pt x="f336" y="f685"/>
                    <a:pt x="f686" y="f687"/>
                    <a:pt x="f18" y="f604"/>
                  </a:cubicBezTo>
                  <a:cubicBezTo>
                    <a:pt x="f688" y="f689"/>
                    <a:pt x="f337" y="f603"/>
                    <a:pt x="f338" y="f603"/>
                  </a:cubicBezTo>
                  <a:cubicBezTo>
                    <a:pt x="f690" y="f603"/>
                    <a:pt x="f691" y="f604"/>
                    <a:pt x="f342" y="f687"/>
                  </a:cubicBezTo>
                  <a:cubicBezTo>
                    <a:pt x="f346" y="f685"/>
                    <a:pt x="f347" y="f605"/>
                    <a:pt x="f347" y="f607"/>
                  </a:cubicBezTo>
                  <a:cubicBezTo>
                    <a:pt x="f348" y="f607"/>
                    <a:pt x="f692" y="f607"/>
                    <a:pt x="f349" y="f693"/>
                  </a:cubicBezTo>
                  <a:cubicBezTo>
                    <a:pt x="f694" y="f609"/>
                    <a:pt x="f350" y="f611"/>
                    <a:pt x="f695" y="f614"/>
                  </a:cubicBezTo>
                  <a:cubicBezTo>
                    <a:pt x="f695" y="f615"/>
                    <a:pt x="f695" y="f617"/>
                    <a:pt x="f695" y="f657"/>
                  </a:cubicBezTo>
                  <a:cubicBezTo>
                    <a:pt x="f695" y="f657"/>
                    <a:pt x="f695" y="f618"/>
                    <a:pt x="f695" y="f618"/>
                  </a:cubicBezTo>
                  <a:cubicBezTo>
                    <a:pt x="f695" y="f618"/>
                    <a:pt x="f695" y="f618"/>
                    <a:pt x="f352" y="f618"/>
                  </a:cubicBezTo>
                  <a:cubicBezTo>
                    <a:pt x="f353" y="f619"/>
                    <a:pt x="f355" y="f620"/>
                    <a:pt x="f696" y="f622"/>
                  </a:cubicBezTo>
                  <a:cubicBezTo>
                    <a:pt x="f356" y="f624"/>
                    <a:pt x="f356" y="f626"/>
                    <a:pt x="f356" y="f639"/>
                  </a:cubicBezTo>
                  <a:cubicBezTo>
                    <a:pt x="f356" y="f639"/>
                    <a:pt x="f356" y="f629"/>
                    <a:pt x="f356" y="f629"/>
                  </a:cubicBezTo>
                  <a:cubicBezTo>
                    <a:pt x="f356" y="f630"/>
                    <a:pt x="f696" y="f630"/>
                    <a:pt x="f696" y="f631"/>
                  </a:cubicBezTo>
                  <a:cubicBezTo>
                    <a:pt x="f356" y="f631"/>
                    <a:pt x="f356" y="f631"/>
                    <a:pt x="f356" y="f633"/>
                  </a:cubicBezTo>
                  <a:cubicBezTo>
                    <a:pt x="f697" y="f633"/>
                    <a:pt x="f357" y="f635"/>
                    <a:pt x="f698" y="f637"/>
                  </a:cubicBezTo>
                  <a:cubicBezTo>
                    <a:pt x="f698" y="f699"/>
                    <a:pt x="f358" y="f699"/>
                    <a:pt x="f358" y="f699"/>
                  </a:cubicBezTo>
                  <a:cubicBezTo>
                    <a:pt x="f358" y="f700"/>
                    <a:pt x="f358" y="f700"/>
                    <a:pt x="f358" y="f700"/>
                  </a:cubicBezTo>
                  <a:cubicBezTo>
                    <a:pt x="f359" y="f701"/>
                    <a:pt x="f360" y="f702"/>
                    <a:pt x="f362" y="f703"/>
                  </a:cubicBezTo>
                  <a:cubicBezTo>
                    <a:pt x="f704" y="f705"/>
                    <a:pt x="f704" y="f706"/>
                    <a:pt x="f704" y="f707"/>
                  </a:cubicBezTo>
                  <a:cubicBezTo>
                    <a:pt x="f708" y="f709"/>
                    <a:pt x="f708" y="f710"/>
                    <a:pt x="f708" y="f710"/>
                  </a:cubicBezTo>
                  <a:cubicBezTo>
                    <a:pt x="f708" y="f8"/>
                    <a:pt x="f363" y="f8"/>
                    <a:pt x="f711" y="f8"/>
                  </a:cubicBezTo>
                  <a:cubicBezTo>
                    <a:pt x="f711" y="f8"/>
                    <a:pt x="f711" y="f8"/>
                    <a:pt x="f711" y="f8"/>
                  </a:cubicBezTo>
                  <a:cubicBezTo>
                    <a:pt x="f712" y="f8"/>
                    <a:pt x="f712" y="f8"/>
                    <a:pt x="f712" y="f8"/>
                  </a:cubicBezTo>
                  <a:cubicBezTo>
                    <a:pt x="f713" y="f578"/>
                    <a:pt x="f713" y="f578"/>
                    <a:pt x="f713" y="f578"/>
                  </a:cubicBezTo>
                  <a:cubicBezTo>
                    <a:pt x="f714" y="f715"/>
                    <a:pt x="f714" y="f715"/>
                    <a:pt x="f714" y="f715"/>
                  </a:cubicBezTo>
                  <a:cubicBezTo>
                    <a:pt x="f714" y="f715"/>
                    <a:pt x="f393" y="f582"/>
                    <a:pt x="f716" y="f717"/>
                  </a:cubicBezTo>
                  <a:cubicBezTo>
                    <a:pt x="f398" y="f584"/>
                    <a:pt x="f418" y="f584"/>
                    <a:pt x="f718" y="f585"/>
                  </a:cubicBezTo>
                  <a:cubicBezTo>
                    <a:pt x="f719" y="f585"/>
                    <a:pt x="f426" y="f585"/>
                    <a:pt x="f430" y="f585"/>
                  </a:cubicBezTo>
                  <a:cubicBezTo>
                    <a:pt x="f434" y="f585"/>
                    <a:pt x="f438" y="f587"/>
                    <a:pt x="f442" y="f587"/>
                  </a:cubicBezTo>
                  <a:cubicBezTo>
                    <a:pt x="f444" y="f587"/>
                    <a:pt x="f16" y="f586"/>
                    <a:pt x="f16" y="f586"/>
                  </a:cubicBezTo>
                  <a:cubicBezTo>
                    <a:pt x="f496" y="f589"/>
                    <a:pt x="f496" y="f589"/>
                    <a:pt x="f496" y="f589"/>
                  </a:cubicBezTo>
                  <a:cubicBezTo>
                    <a:pt x="f556" y="f720"/>
                    <a:pt x="f556" y="f720"/>
                    <a:pt x="f556" y="f720"/>
                  </a:cubicBezTo>
                  <a:cubicBezTo>
                    <a:pt x="f593" y="f601"/>
                    <a:pt x="f593" y="f601"/>
                    <a:pt x="f593" y="f601"/>
                  </a:cubicBezTo>
                  <a:cubicBezTo>
                    <a:pt x="f721" y="f687"/>
                    <a:pt x="f721" y="f687"/>
                    <a:pt x="f721" y="f687"/>
                  </a:cubicBezTo>
                  <a:cubicBezTo>
                    <a:pt x="f722" y="f609"/>
                    <a:pt x="f722" y="f609"/>
                    <a:pt x="f722" y="f609"/>
                  </a:cubicBezTo>
                  <a:cubicBezTo>
                    <a:pt x="f723" y="f620"/>
                    <a:pt x="f723" y="f620"/>
                    <a:pt x="f723" y="f620"/>
                  </a:cubicBezTo>
                  <a:cubicBezTo>
                    <a:pt x="f724" y="f626"/>
                    <a:pt x="f724" y="f626"/>
                    <a:pt x="f724" y="f626"/>
                  </a:cubicBezTo>
                  <a:cubicBezTo>
                    <a:pt x="f725" y="f633"/>
                    <a:pt x="f725" y="f633"/>
                    <a:pt x="f725" y="f633"/>
                  </a:cubicBezTo>
                  <a:cubicBezTo>
                    <a:pt x="f726" y="f633"/>
                    <a:pt x="f726" y="f633"/>
                    <a:pt x="f726" y="f633"/>
                  </a:cubicBezTo>
                  <a:cubicBezTo>
                    <a:pt x="f727" y="f499"/>
                    <a:pt x="f727" y="f499"/>
                    <a:pt x="f727" y="f499"/>
                  </a:cubicBezTo>
                  <a:cubicBezTo>
                    <a:pt x="f7" y="f9"/>
                    <a:pt x="f7" y="f9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89.8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" name="Freeform 220">
              <a:extLst>
                <a:ext uri="{FF2B5EF4-FFF2-40B4-BE49-F238E27FC236}">
                  <a16:creationId xmlns:a16="http://schemas.microsoft.com/office/drawing/2014/main" id="{330ED33F-3271-3ACD-74E8-5FB05CD02DBC}"/>
                </a:ext>
              </a:extLst>
            </p:cNvPr>
            <p:cNvSpPr/>
            <p:nvPr/>
          </p:nvSpPr>
          <p:spPr>
            <a:xfrm>
              <a:off x="3334652" y="2825303"/>
              <a:ext cx="912342" cy="1162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"/>
                <a:gd name="f7" fmla="val 504"/>
                <a:gd name="f8" fmla="val 328"/>
                <a:gd name="f9" fmla="val 124"/>
                <a:gd name="f10" fmla="val 259"/>
                <a:gd name="f11" fmla="val 117"/>
                <a:gd name="f12" fmla="val 270"/>
                <a:gd name="f13" fmla="val 25"/>
                <a:gd name="f14" fmla="val 241"/>
                <a:gd name="f15" fmla="val 23"/>
                <a:gd name="f16" fmla="val 137"/>
                <a:gd name="f17" fmla="val 10"/>
                <a:gd name="f18" fmla="val 69"/>
                <a:gd name="f19" fmla="val 66"/>
                <a:gd name="f20" fmla="val 18"/>
                <a:gd name="f21" fmla="val 44"/>
                <a:gd name="f22" fmla="val 162"/>
                <a:gd name="f23" fmla="val 21"/>
                <a:gd name="f24" fmla="val 319"/>
                <a:gd name="f25" fmla="val 2"/>
                <a:gd name="f26" fmla="val 443"/>
                <a:gd name="f27" fmla="val 459"/>
                <a:gd name="f28" fmla="val 78"/>
                <a:gd name="f29" fmla="val 470"/>
                <a:gd name="f30" fmla="val 161"/>
                <a:gd name="f31" fmla="val 480"/>
                <a:gd name="f32" fmla="val 253"/>
                <a:gd name="f33" fmla="val 491"/>
                <a:gd name="f34" fmla="val 348"/>
                <a:gd name="f35" fmla="val 502"/>
                <a:gd name="f36" fmla="val 363"/>
                <a:gd name="f37" fmla="val 371"/>
                <a:gd name="f38" fmla="val 416"/>
                <a:gd name="f39" fmla="val 373"/>
                <a:gd name="f40" fmla="val 396"/>
                <a:gd name="f41" fmla="val 372"/>
                <a:gd name="f42" fmla="val 382"/>
                <a:gd name="f43" fmla="val 375"/>
                <a:gd name="f44" fmla="val 380"/>
                <a:gd name="f45" fmla="val 313"/>
                <a:gd name="f46" fmla="val 387"/>
                <a:gd name="f47" fmla="val 244"/>
                <a:gd name="f48" fmla="val 131"/>
                <a:gd name="f49" fmla="+- 0 0 -90"/>
                <a:gd name="f50" fmla="*/ f3 1 398"/>
                <a:gd name="f51" fmla="*/ f4 1 504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398"/>
                <a:gd name="f60" fmla="*/ f56 1 504"/>
                <a:gd name="f61" fmla="*/ 328 f57 1"/>
                <a:gd name="f62" fmla="*/ 124 f56 1"/>
                <a:gd name="f63" fmla="*/ 259 f57 1"/>
                <a:gd name="f64" fmla="*/ 117 f56 1"/>
                <a:gd name="f65" fmla="*/ 270 f57 1"/>
                <a:gd name="f66" fmla="*/ 25 f56 1"/>
                <a:gd name="f67" fmla="*/ 241 f57 1"/>
                <a:gd name="f68" fmla="*/ 23 f56 1"/>
                <a:gd name="f69" fmla="*/ 137 f57 1"/>
                <a:gd name="f70" fmla="*/ 10 f56 1"/>
                <a:gd name="f71" fmla="*/ 69 f57 1"/>
                <a:gd name="f72" fmla="*/ 0 f56 1"/>
                <a:gd name="f73" fmla="*/ 66 f57 1"/>
                <a:gd name="f74" fmla="*/ 18 f56 1"/>
                <a:gd name="f75" fmla="*/ 44 f57 1"/>
                <a:gd name="f76" fmla="*/ 162 f56 1"/>
                <a:gd name="f77" fmla="*/ 21 f57 1"/>
                <a:gd name="f78" fmla="*/ 319 f56 1"/>
                <a:gd name="f79" fmla="*/ 2 f57 1"/>
                <a:gd name="f80" fmla="*/ 443 f56 1"/>
                <a:gd name="f81" fmla="*/ 0 f57 1"/>
                <a:gd name="f82" fmla="*/ 459 f56 1"/>
                <a:gd name="f83" fmla="*/ 78 f57 1"/>
                <a:gd name="f84" fmla="*/ 470 f56 1"/>
                <a:gd name="f85" fmla="*/ 161 f57 1"/>
                <a:gd name="f86" fmla="*/ 480 f56 1"/>
                <a:gd name="f87" fmla="*/ 253 f57 1"/>
                <a:gd name="f88" fmla="*/ 491 f56 1"/>
                <a:gd name="f89" fmla="*/ 348 f57 1"/>
                <a:gd name="f90" fmla="*/ 502 f56 1"/>
                <a:gd name="f91" fmla="*/ 363 f57 1"/>
                <a:gd name="f92" fmla="*/ 504 f56 1"/>
                <a:gd name="f93" fmla="*/ 371 f57 1"/>
                <a:gd name="f94" fmla="*/ 416 f56 1"/>
                <a:gd name="f95" fmla="*/ 373 f57 1"/>
                <a:gd name="f96" fmla="*/ 396 f56 1"/>
                <a:gd name="f97" fmla="*/ 372 f57 1"/>
                <a:gd name="f98" fmla="*/ 382 f56 1"/>
                <a:gd name="f99" fmla="*/ 375 f57 1"/>
                <a:gd name="f100" fmla="*/ 363 f56 1"/>
                <a:gd name="f101" fmla="*/ 380 f57 1"/>
                <a:gd name="f102" fmla="*/ 313 f56 1"/>
                <a:gd name="f103" fmla="*/ 387 f57 1"/>
                <a:gd name="f104" fmla="*/ 244 f56 1"/>
                <a:gd name="f105" fmla="*/ 398 f57 1"/>
                <a:gd name="f106" fmla="*/ 131 f56 1"/>
                <a:gd name="f107" fmla="+- f58 0 f1"/>
                <a:gd name="f108" fmla="*/ f61 1 398"/>
                <a:gd name="f109" fmla="*/ f62 1 504"/>
                <a:gd name="f110" fmla="*/ f63 1 398"/>
                <a:gd name="f111" fmla="*/ f64 1 504"/>
                <a:gd name="f112" fmla="*/ f65 1 398"/>
                <a:gd name="f113" fmla="*/ f66 1 504"/>
                <a:gd name="f114" fmla="*/ f67 1 398"/>
                <a:gd name="f115" fmla="*/ f68 1 504"/>
                <a:gd name="f116" fmla="*/ f69 1 398"/>
                <a:gd name="f117" fmla="*/ f70 1 504"/>
                <a:gd name="f118" fmla="*/ f71 1 398"/>
                <a:gd name="f119" fmla="*/ f72 1 504"/>
                <a:gd name="f120" fmla="*/ f73 1 398"/>
                <a:gd name="f121" fmla="*/ f74 1 504"/>
                <a:gd name="f122" fmla="*/ f75 1 398"/>
                <a:gd name="f123" fmla="*/ f76 1 504"/>
                <a:gd name="f124" fmla="*/ f77 1 398"/>
                <a:gd name="f125" fmla="*/ f78 1 504"/>
                <a:gd name="f126" fmla="*/ f79 1 398"/>
                <a:gd name="f127" fmla="*/ f80 1 504"/>
                <a:gd name="f128" fmla="*/ f81 1 398"/>
                <a:gd name="f129" fmla="*/ f82 1 504"/>
                <a:gd name="f130" fmla="*/ f83 1 398"/>
                <a:gd name="f131" fmla="*/ f84 1 504"/>
                <a:gd name="f132" fmla="*/ f85 1 398"/>
                <a:gd name="f133" fmla="*/ f86 1 504"/>
                <a:gd name="f134" fmla="*/ f87 1 398"/>
                <a:gd name="f135" fmla="*/ f88 1 504"/>
                <a:gd name="f136" fmla="*/ f89 1 398"/>
                <a:gd name="f137" fmla="*/ f90 1 504"/>
                <a:gd name="f138" fmla="*/ f91 1 398"/>
                <a:gd name="f139" fmla="*/ f92 1 504"/>
                <a:gd name="f140" fmla="*/ f93 1 398"/>
                <a:gd name="f141" fmla="*/ f94 1 504"/>
                <a:gd name="f142" fmla="*/ f95 1 398"/>
                <a:gd name="f143" fmla="*/ f96 1 504"/>
                <a:gd name="f144" fmla="*/ f97 1 398"/>
                <a:gd name="f145" fmla="*/ f98 1 504"/>
                <a:gd name="f146" fmla="*/ f99 1 398"/>
                <a:gd name="f147" fmla="*/ f100 1 504"/>
                <a:gd name="f148" fmla="*/ f101 1 398"/>
                <a:gd name="f149" fmla="*/ f102 1 504"/>
                <a:gd name="f150" fmla="*/ f103 1 398"/>
                <a:gd name="f151" fmla="*/ f104 1 504"/>
                <a:gd name="f152" fmla="*/ f105 1 398"/>
                <a:gd name="f153" fmla="*/ f106 1 504"/>
                <a:gd name="f154" fmla="*/ 0 1 f59"/>
                <a:gd name="f155" fmla="*/ f53 1 f59"/>
                <a:gd name="f156" fmla="*/ 0 1 f60"/>
                <a:gd name="f157" fmla="*/ f54 1 f60"/>
                <a:gd name="f158" fmla="*/ f108 1 f59"/>
                <a:gd name="f159" fmla="*/ f109 1 f60"/>
                <a:gd name="f160" fmla="*/ f110 1 f59"/>
                <a:gd name="f161" fmla="*/ f111 1 f60"/>
                <a:gd name="f162" fmla="*/ f112 1 f59"/>
                <a:gd name="f163" fmla="*/ f113 1 f60"/>
                <a:gd name="f164" fmla="*/ f114 1 f59"/>
                <a:gd name="f165" fmla="*/ f115 1 f60"/>
                <a:gd name="f166" fmla="*/ f116 1 f59"/>
                <a:gd name="f167" fmla="*/ f117 1 f60"/>
                <a:gd name="f168" fmla="*/ f118 1 f59"/>
                <a:gd name="f169" fmla="*/ f119 1 f60"/>
                <a:gd name="f170" fmla="*/ f120 1 f59"/>
                <a:gd name="f171" fmla="*/ f121 1 f60"/>
                <a:gd name="f172" fmla="*/ f122 1 f59"/>
                <a:gd name="f173" fmla="*/ f123 1 f60"/>
                <a:gd name="f174" fmla="*/ f124 1 f59"/>
                <a:gd name="f175" fmla="*/ f125 1 f60"/>
                <a:gd name="f176" fmla="*/ f126 1 f59"/>
                <a:gd name="f177" fmla="*/ f127 1 f60"/>
                <a:gd name="f178" fmla="*/ f128 1 f59"/>
                <a:gd name="f179" fmla="*/ f129 1 f60"/>
                <a:gd name="f180" fmla="*/ f130 1 f59"/>
                <a:gd name="f181" fmla="*/ f131 1 f60"/>
                <a:gd name="f182" fmla="*/ f132 1 f59"/>
                <a:gd name="f183" fmla="*/ f133 1 f60"/>
                <a:gd name="f184" fmla="*/ f134 1 f59"/>
                <a:gd name="f185" fmla="*/ f135 1 f60"/>
                <a:gd name="f186" fmla="*/ f136 1 f59"/>
                <a:gd name="f187" fmla="*/ f137 1 f60"/>
                <a:gd name="f188" fmla="*/ f138 1 f59"/>
                <a:gd name="f189" fmla="*/ f139 1 f60"/>
                <a:gd name="f190" fmla="*/ f140 1 f59"/>
                <a:gd name="f191" fmla="*/ f141 1 f60"/>
                <a:gd name="f192" fmla="*/ f142 1 f59"/>
                <a:gd name="f193" fmla="*/ f143 1 f60"/>
                <a:gd name="f194" fmla="*/ f144 1 f59"/>
                <a:gd name="f195" fmla="*/ f145 1 f60"/>
                <a:gd name="f196" fmla="*/ f146 1 f59"/>
                <a:gd name="f197" fmla="*/ f147 1 f60"/>
                <a:gd name="f198" fmla="*/ f148 1 f59"/>
                <a:gd name="f199" fmla="*/ f149 1 f60"/>
                <a:gd name="f200" fmla="*/ f150 1 f59"/>
                <a:gd name="f201" fmla="*/ f151 1 f60"/>
                <a:gd name="f202" fmla="*/ f152 1 f59"/>
                <a:gd name="f203" fmla="*/ f153 1 f60"/>
                <a:gd name="f204" fmla="*/ f154 f50 1"/>
                <a:gd name="f205" fmla="*/ f155 f50 1"/>
                <a:gd name="f206" fmla="*/ f157 f51 1"/>
                <a:gd name="f207" fmla="*/ f156 f51 1"/>
                <a:gd name="f208" fmla="*/ f158 f50 1"/>
                <a:gd name="f209" fmla="*/ f159 f51 1"/>
                <a:gd name="f210" fmla="*/ f160 f50 1"/>
                <a:gd name="f211" fmla="*/ f161 f51 1"/>
                <a:gd name="f212" fmla="*/ f162 f50 1"/>
                <a:gd name="f213" fmla="*/ f163 f51 1"/>
                <a:gd name="f214" fmla="*/ f164 f50 1"/>
                <a:gd name="f215" fmla="*/ f165 f51 1"/>
                <a:gd name="f216" fmla="*/ f166 f50 1"/>
                <a:gd name="f217" fmla="*/ f167 f51 1"/>
                <a:gd name="f218" fmla="*/ f168 f50 1"/>
                <a:gd name="f219" fmla="*/ f169 f51 1"/>
                <a:gd name="f220" fmla="*/ f170 f50 1"/>
                <a:gd name="f221" fmla="*/ f171 f51 1"/>
                <a:gd name="f222" fmla="*/ f172 f50 1"/>
                <a:gd name="f223" fmla="*/ f173 f51 1"/>
                <a:gd name="f224" fmla="*/ f174 f50 1"/>
                <a:gd name="f225" fmla="*/ f175 f51 1"/>
                <a:gd name="f226" fmla="*/ f176 f50 1"/>
                <a:gd name="f227" fmla="*/ f177 f51 1"/>
                <a:gd name="f228" fmla="*/ f178 f50 1"/>
                <a:gd name="f229" fmla="*/ f179 f51 1"/>
                <a:gd name="f230" fmla="*/ f180 f50 1"/>
                <a:gd name="f231" fmla="*/ f181 f51 1"/>
                <a:gd name="f232" fmla="*/ f182 f50 1"/>
                <a:gd name="f233" fmla="*/ f183 f51 1"/>
                <a:gd name="f234" fmla="*/ f184 f50 1"/>
                <a:gd name="f235" fmla="*/ f185 f51 1"/>
                <a:gd name="f236" fmla="*/ f186 f50 1"/>
                <a:gd name="f237" fmla="*/ f187 f51 1"/>
                <a:gd name="f238" fmla="*/ f188 f50 1"/>
                <a:gd name="f239" fmla="*/ f189 f51 1"/>
                <a:gd name="f240" fmla="*/ f190 f50 1"/>
                <a:gd name="f241" fmla="*/ f191 f51 1"/>
                <a:gd name="f242" fmla="*/ f192 f50 1"/>
                <a:gd name="f243" fmla="*/ f193 f51 1"/>
                <a:gd name="f244" fmla="*/ f194 f50 1"/>
                <a:gd name="f245" fmla="*/ f195 f51 1"/>
                <a:gd name="f246" fmla="*/ f196 f50 1"/>
                <a:gd name="f247" fmla="*/ f197 f51 1"/>
                <a:gd name="f248" fmla="*/ f198 f50 1"/>
                <a:gd name="f249" fmla="*/ f199 f51 1"/>
                <a:gd name="f250" fmla="*/ f200 f50 1"/>
                <a:gd name="f251" fmla="*/ f201 f51 1"/>
                <a:gd name="f252" fmla="*/ f202 f50 1"/>
                <a:gd name="f253" fmla="*/ f20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7">
                  <a:pos x="f208" y="f209"/>
                </a:cxn>
                <a:cxn ang="f107">
                  <a:pos x="f210" y="f211"/>
                </a:cxn>
                <a:cxn ang="f107">
                  <a:pos x="f212" y="f213"/>
                </a:cxn>
                <a:cxn ang="f107">
                  <a:pos x="f214" y="f215"/>
                </a:cxn>
                <a:cxn ang="f107">
                  <a:pos x="f216" y="f217"/>
                </a:cxn>
                <a:cxn ang="f107">
                  <a:pos x="f218" y="f219"/>
                </a:cxn>
                <a:cxn ang="f107">
                  <a:pos x="f220" y="f221"/>
                </a:cxn>
                <a:cxn ang="f107">
                  <a:pos x="f222" y="f223"/>
                </a:cxn>
                <a:cxn ang="f107">
                  <a:pos x="f224" y="f225"/>
                </a:cxn>
                <a:cxn ang="f107">
                  <a:pos x="f226" y="f227"/>
                </a:cxn>
                <a:cxn ang="f107">
                  <a:pos x="f228" y="f229"/>
                </a:cxn>
                <a:cxn ang="f107">
                  <a:pos x="f230" y="f231"/>
                </a:cxn>
                <a:cxn ang="f107">
                  <a:pos x="f232" y="f233"/>
                </a:cxn>
                <a:cxn ang="f107">
                  <a:pos x="f234" y="f235"/>
                </a:cxn>
                <a:cxn ang="f107">
                  <a:pos x="f236" y="f237"/>
                </a:cxn>
                <a:cxn ang="f107">
                  <a:pos x="f238" y="f239"/>
                </a:cxn>
                <a:cxn ang="f107">
                  <a:pos x="f240" y="f241"/>
                </a:cxn>
                <a:cxn ang="f107">
                  <a:pos x="f242" y="f243"/>
                </a:cxn>
                <a:cxn ang="f107">
                  <a:pos x="f244" y="f245"/>
                </a:cxn>
                <a:cxn ang="f107">
                  <a:pos x="f246" y="f247"/>
                </a:cxn>
                <a:cxn ang="f107">
                  <a:pos x="f248" y="f249"/>
                </a:cxn>
                <a:cxn ang="f107">
                  <a:pos x="f250" y="f251"/>
                </a:cxn>
                <a:cxn ang="f107">
                  <a:pos x="f252" y="f253"/>
                </a:cxn>
                <a:cxn ang="f107">
                  <a:pos x="f208" y="f209"/>
                </a:cxn>
              </a:cxnLst>
              <a:rect l="f204" t="f207" r="f205" b="f206"/>
              <a:pathLst>
                <a:path w="398" h="50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5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5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6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6" y="f48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96.6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9" name="Freeform 221">
              <a:extLst>
                <a:ext uri="{FF2B5EF4-FFF2-40B4-BE49-F238E27FC236}">
                  <a16:creationId xmlns:a16="http://schemas.microsoft.com/office/drawing/2014/main" id="{033D45C3-A905-DB0E-368A-829C05799420}"/>
                </a:ext>
              </a:extLst>
            </p:cNvPr>
            <p:cNvSpPr/>
            <p:nvPr/>
          </p:nvSpPr>
          <p:spPr>
            <a:xfrm>
              <a:off x="2438357" y="2659230"/>
              <a:ext cx="1047591" cy="1626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1"/>
                <a:gd name="f7" fmla="val 1327"/>
                <a:gd name="f8" fmla="val 832"/>
                <a:gd name="f9" fmla="val 131"/>
                <a:gd name="f10" fmla="val 774"/>
                <a:gd name="f11" fmla="val 122"/>
                <a:gd name="f12" fmla="val 734"/>
                <a:gd name="f13" fmla="val 116"/>
                <a:gd name="f14" fmla="val 485"/>
                <a:gd name="f15" fmla="val 73"/>
                <a:gd name="f16" fmla="val 74"/>
                <a:gd name="f17" fmla="val 480"/>
                <a:gd name="f18" fmla="val 72"/>
                <a:gd name="f19" fmla="val 112"/>
                <a:gd name="f20" fmla="val 1"/>
                <a:gd name="f21" fmla="val 108"/>
                <a:gd name="f22" fmla="val 88"/>
                <a:gd name="f23" fmla="val 93"/>
                <a:gd name="f24" fmla="val 46"/>
                <a:gd name="f25" fmla="val 295"/>
                <a:gd name="f26" fmla="val 4"/>
                <a:gd name="f27" fmla="val 486"/>
                <a:gd name="f28" fmla="val 508"/>
                <a:gd name="f29" fmla="val 75"/>
                <a:gd name="f30" fmla="val 611"/>
                <a:gd name="f31" fmla="val 313"/>
                <a:gd name="f32" fmla="val 936"/>
                <a:gd name="f33" fmla="val 450"/>
                <a:gd name="f34" fmla="val 1124"/>
                <a:gd name="f35" fmla="val 597"/>
                <a:gd name="f36" fmla="val 1324"/>
                <a:gd name="f37" fmla="val 598"/>
                <a:gd name="f38" fmla="val 1325"/>
                <a:gd name="f39" fmla="val 1326"/>
                <a:gd name="f40" fmla="val 599"/>
                <a:gd name="f41" fmla="val 600"/>
                <a:gd name="f42" fmla="val 602"/>
                <a:gd name="f43" fmla="val 603"/>
                <a:gd name="f44" fmla="val 1323"/>
                <a:gd name="f45" fmla="val 1322"/>
                <a:gd name="f46" fmla="val 1320"/>
                <a:gd name="f47" fmla="val 601"/>
                <a:gd name="f48" fmla="val 1319"/>
                <a:gd name="f49" fmla="val 1318"/>
                <a:gd name="f50" fmla="val 1317"/>
                <a:gd name="f51" fmla="val 1316"/>
                <a:gd name="f52" fmla="val 1315"/>
                <a:gd name="f53" fmla="val 1314"/>
                <a:gd name="f54" fmla="val 604"/>
                <a:gd name="f55" fmla="val 605"/>
                <a:gd name="f56" fmla="val 606"/>
                <a:gd name="f57" fmla="val 609"/>
                <a:gd name="f58" fmla="val 610"/>
                <a:gd name="f59" fmla="val 1313"/>
                <a:gd name="f60" fmla="val 1311"/>
                <a:gd name="f61" fmla="val 1310"/>
                <a:gd name="f62" fmla="val 612"/>
                <a:gd name="f63" fmla="val 1309"/>
                <a:gd name="f64" fmla="val 1306"/>
                <a:gd name="f65" fmla="val 1305"/>
                <a:gd name="f66" fmla="val 1304"/>
                <a:gd name="f67" fmla="val 1303"/>
                <a:gd name="f68" fmla="val 1302"/>
                <a:gd name="f69" fmla="val 1301"/>
                <a:gd name="f70" fmla="val 1298"/>
                <a:gd name="f71" fmla="val 1297"/>
                <a:gd name="f72" fmla="val 1295"/>
                <a:gd name="f73" fmla="val 1291"/>
                <a:gd name="f74" fmla="val 1289"/>
                <a:gd name="f75" fmla="val 1288"/>
                <a:gd name="f76" fmla="val 1286"/>
                <a:gd name="f77" fmla="val 1284"/>
                <a:gd name="f78" fmla="val 1283"/>
                <a:gd name="f79" fmla="val 1280"/>
                <a:gd name="f80" fmla="val 1278"/>
                <a:gd name="f81" fmla="val 1276"/>
                <a:gd name="f82" fmla="val 1272"/>
                <a:gd name="f83" fmla="val 1270"/>
                <a:gd name="f84" fmla="val 1268"/>
                <a:gd name="f85" fmla="val 1265"/>
                <a:gd name="f86" fmla="val 1263"/>
                <a:gd name="f87" fmla="val 608"/>
                <a:gd name="f88" fmla="val 1261"/>
                <a:gd name="f89" fmla="val 1259"/>
                <a:gd name="f90" fmla="val 1257"/>
                <a:gd name="f91" fmla="val 1255"/>
                <a:gd name="f92" fmla="val 1252"/>
                <a:gd name="f93" fmla="val 1250"/>
                <a:gd name="f94" fmla="val 1248"/>
                <a:gd name="f95" fmla="val 1245"/>
                <a:gd name="f96" fmla="val 1243"/>
                <a:gd name="f97" fmla="val 1242"/>
                <a:gd name="f98" fmla="val 1241"/>
                <a:gd name="f99" fmla="val 1240"/>
                <a:gd name="f100" fmla="val 1236"/>
                <a:gd name="f101" fmla="val 1234"/>
                <a:gd name="f102" fmla="val 1232"/>
                <a:gd name="f103" fmla="val 1230"/>
                <a:gd name="f104" fmla="val 1229"/>
                <a:gd name="f105" fmla="val 1228"/>
                <a:gd name="f106" fmla="val 1225"/>
                <a:gd name="f107" fmla="val 1224"/>
                <a:gd name="f108" fmla="val 1223"/>
                <a:gd name="f109" fmla="val 607"/>
                <a:gd name="f110" fmla="val 1221"/>
                <a:gd name="f111" fmla="val 1220"/>
                <a:gd name="f112" fmla="val 1219"/>
                <a:gd name="f113" fmla="val 1218"/>
                <a:gd name="f114" fmla="val 1217"/>
                <a:gd name="f115" fmla="val 1216"/>
                <a:gd name="f116" fmla="val 1214"/>
                <a:gd name="f117" fmla="val 1213"/>
                <a:gd name="f118" fmla="val 1211"/>
                <a:gd name="f119" fmla="val 1210"/>
                <a:gd name="f120" fmla="val 1209"/>
                <a:gd name="f121" fmla="val 1207"/>
                <a:gd name="f122" fmla="val 1206"/>
                <a:gd name="f123" fmla="val 1205"/>
                <a:gd name="f124" fmla="val 1204"/>
                <a:gd name="f125" fmla="val 1203"/>
                <a:gd name="f126" fmla="val 1201"/>
                <a:gd name="f127" fmla="val 1199"/>
                <a:gd name="f128" fmla="val 1197"/>
                <a:gd name="f129" fmla="val 1196"/>
                <a:gd name="f130" fmla="val 1193"/>
                <a:gd name="f131" fmla="val 1191"/>
                <a:gd name="f132" fmla="val 1190"/>
                <a:gd name="f133" fmla="val 1186"/>
                <a:gd name="f134" fmla="val 1185"/>
                <a:gd name="f135" fmla="val 1184"/>
                <a:gd name="f136" fmla="val 613"/>
                <a:gd name="f137" fmla="val 1183"/>
                <a:gd name="f138" fmla="val 614"/>
                <a:gd name="f139" fmla="val 1182"/>
                <a:gd name="f140" fmla="val 615"/>
                <a:gd name="f141" fmla="val 1180"/>
                <a:gd name="f142" fmla="val 1179"/>
                <a:gd name="f143" fmla="val 1178"/>
                <a:gd name="f144" fmla="val 1177"/>
                <a:gd name="f145" fmla="val 1175"/>
                <a:gd name="f146" fmla="val 1174"/>
                <a:gd name="f147" fmla="val 1172"/>
                <a:gd name="f148" fmla="val 1170"/>
                <a:gd name="f149" fmla="val 1169"/>
                <a:gd name="f150" fmla="val 1168"/>
                <a:gd name="f151" fmla="val 1167"/>
                <a:gd name="f152" fmla="val 1165"/>
                <a:gd name="f153" fmla="val 1164"/>
                <a:gd name="f154" fmla="val 1163"/>
                <a:gd name="f155" fmla="val 1162"/>
                <a:gd name="f156" fmla="val 1161"/>
                <a:gd name="f157" fmla="val 1159"/>
                <a:gd name="f158" fmla="val 1157"/>
                <a:gd name="f159" fmla="val 1155"/>
                <a:gd name="f160" fmla="val 1154"/>
                <a:gd name="f161" fmla="val 1152"/>
                <a:gd name="f162" fmla="val 1151"/>
                <a:gd name="f163" fmla="val 1150"/>
                <a:gd name="f164" fmla="val 1148"/>
                <a:gd name="f165" fmla="val 1146"/>
                <a:gd name="f166" fmla="val 1145"/>
                <a:gd name="f167" fmla="val 1142"/>
                <a:gd name="f168" fmla="val 1141"/>
                <a:gd name="f169" fmla="val 1140"/>
                <a:gd name="f170" fmla="val 1139"/>
                <a:gd name="f171" fmla="val 616"/>
                <a:gd name="f172" fmla="val 619"/>
                <a:gd name="f173" fmla="val 620"/>
                <a:gd name="f174" fmla="val 621"/>
                <a:gd name="f175" fmla="val 623"/>
                <a:gd name="f176" fmla="val 624"/>
                <a:gd name="f177" fmla="val 625"/>
                <a:gd name="f178" fmla="val 626"/>
                <a:gd name="f179" fmla="val 1136"/>
                <a:gd name="f180" fmla="val 628"/>
                <a:gd name="f181" fmla="val 629"/>
                <a:gd name="f182" fmla="val 630"/>
                <a:gd name="f183" fmla="val 631"/>
                <a:gd name="f184" fmla="val 632"/>
                <a:gd name="f185" fmla="val 633"/>
                <a:gd name="f186" fmla="val 634"/>
                <a:gd name="f187" fmla="val 1135"/>
                <a:gd name="f188" fmla="val 635"/>
                <a:gd name="f189" fmla="val 637"/>
                <a:gd name="f190" fmla="val 639"/>
                <a:gd name="f191" fmla="val 640"/>
                <a:gd name="f192" fmla="val 641"/>
                <a:gd name="f193" fmla="val 1137"/>
                <a:gd name="f194" fmla="val 643"/>
                <a:gd name="f195" fmla="val 1138"/>
                <a:gd name="f196" fmla="val 645"/>
                <a:gd name="f197" fmla="val 646"/>
                <a:gd name="f198" fmla="val 647"/>
                <a:gd name="f199" fmla="val 648"/>
                <a:gd name="f200" fmla="val 650"/>
                <a:gd name="f201" fmla="val 651"/>
                <a:gd name="f202" fmla="val 652"/>
                <a:gd name="f203" fmla="val 653"/>
                <a:gd name="f204" fmla="val 654"/>
                <a:gd name="f205" fmla="val 1143"/>
                <a:gd name="f206" fmla="val 656"/>
                <a:gd name="f207" fmla="val 657"/>
                <a:gd name="f208" fmla="val 658"/>
                <a:gd name="f209" fmla="val 659"/>
                <a:gd name="f210" fmla="val 660"/>
                <a:gd name="f211" fmla="val 662"/>
                <a:gd name="f212" fmla="val 663"/>
                <a:gd name="f213" fmla="val 664"/>
                <a:gd name="f214" fmla="val 666"/>
                <a:gd name="f215" fmla="val 667"/>
                <a:gd name="f216" fmla="val 668"/>
                <a:gd name="f217" fmla="val 1149"/>
                <a:gd name="f218" fmla="val 669"/>
                <a:gd name="f219" fmla="val 670"/>
                <a:gd name="f220" fmla="val 671"/>
                <a:gd name="f221" fmla="val 1153"/>
                <a:gd name="f222" fmla="val 1156"/>
                <a:gd name="f223" fmla="val 1158"/>
                <a:gd name="f224" fmla="val 672"/>
                <a:gd name="f225" fmla="val 1160"/>
                <a:gd name="f226" fmla="val 675"/>
                <a:gd name="f227" fmla="val 677"/>
                <a:gd name="f228" fmla="val 678"/>
                <a:gd name="f229" fmla="val 679"/>
                <a:gd name="f230" fmla="val 1166"/>
                <a:gd name="f231" fmla="val 681"/>
                <a:gd name="f232" fmla="val 683"/>
                <a:gd name="f233" fmla="val 684"/>
                <a:gd name="f234" fmla="val 686"/>
                <a:gd name="f235" fmla="val 688"/>
                <a:gd name="f236" fmla="val 689"/>
                <a:gd name="f237" fmla="val 692"/>
                <a:gd name="f238" fmla="val 693"/>
                <a:gd name="f239" fmla="val 694"/>
                <a:gd name="f240" fmla="val 695"/>
                <a:gd name="f241" fmla="val 696"/>
                <a:gd name="f242" fmla="val 698"/>
                <a:gd name="f243" fmla="val 699"/>
                <a:gd name="f244" fmla="val 701"/>
                <a:gd name="f245" fmla="val 702"/>
                <a:gd name="f246" fmla="val 703"/>
                <a:gd name="f247" fmla="val 704"/>
                <a:gd name="f248" fmla="val 1147"/>
                <a:gd name="f249" fmla="val 705"/>
                <a:gd name="f250" fmla="val 1144"/>
                <a:gd name="f251" fmla="val 706"/>
                <a:gd name="f252" fmla="val 707"/>
                <a:gd name="f253" fmla="val 710"/>
                <a:gd name="f254" fmla="val 711"/>
                <a:gd name="f255" fmla="val 712"/>
                <a:gd name="f256" fmla="val 731"/>
                <a:gd name="f257" fmla="val 999"/>
                <a:gd name="f258" fmla="val 735"/>
                <a:gd name="f259" fmla="val 970"/>
                <a:gd name="f260" fmla="val 771"/>
                <a:gd name="f261" fmla="val 737"/>
                <a:gd name="f262" fmla="val 814"/>
                <a:gd name="f263" fmla="val 441"/>
                <a:gd name="f264" fmla="val 856"/>
                <a:gd name="f265" fmla="val 169"/>
                <a:gd name="f266" fmla="val 135"/>
                <a:gd name="f267" fmla="+- 0 0 -90"/>
                <a:gd name="f268" fmla="*/ f3 1 861"/>
                <a:gd name="f269" fmla="*/ f4 1 1327"/>
                <a:gd name="f270" fmla="val f5"/>
                <a:gd name="f271" fmla="val f6"/>
                <a:gd name="f272" fmla="val f7"/>
                <a:gd name="f273" fmla="*/ f267 f0 1"/>
                <a:gd name="f274" fmla="+- f272 0 f270"/>
                <a:gd name="f275" fmla="+- f271 0 f270"/>
                <a:gd name="f276" fmla="*/ f273 1 f2"/>
                <a:gd name="f277" fmla="*/ f275 1 861"/>
                <a:gd name="f278" fmla="*/ f274 1 1327"/>
                <a:gd name="f279" fmla="*/ 774 f275 1"/>
                <a:gd name="f280" fmla="*/ 122 f274 1"/>
                <a:gd name="f281" fmla="*/ 485 f275 1"/>
                <a:gd name="f282" fmla="*/ 73 f274 1"/>
                <a:gd name="f283" fmla="*/ 480 f275 1"/>
                <a:gd name="f284" fmla="*/ 72 f274 1"/>
                <a:gd name="f285" fmla="*/ 108 f275 1"/>
                <a:gd name="f286" fmla="*/ 0 f274 1"/>
                <a:gd name="f287" fmla="*/ 46 f275 1"/>
                <a:gd name="f288" fmla="*/ 295 f274 1"/>
                <a:gd name="f289" fmla="*/ 0 f275 1"/>
                <a:gd name="f290" fmla="*/ 508 f274 1"/>
                <a:gd name="f291" fmla="*/ 313 f275 1"/>
                <a:gd name="f292" fmla="*/ 936 f274 1"/>
                <a:gd name="f293" fmla="*/ 597 f275 1"/>
                <a:gd name="f294" fmla="*/ 1324 f274 1"/>
                <a:gd name="f295" fmla="*/ 599 f275 1"/>
                <a:gd name="f296" fmla="*/ 1326 f274 1"/>
                <a:gd name="f297" fmla="*/ 603 f275 1"/>
                <a:gd name="f298" fmla="*/ 1323 f274 1"/>
                <a:gd name="f299" fmla="*/ 1319 f274 1"/>
                <a:gd name="f300" fmla="*/ 601 f275 1"/>
                <a:gd name="f301" fmla="*/ 1314 f274 1"/>
                <a:gd name="f302" fmla="*/ 610 f275 1"/>
                <a:gd name="f303" fmla="*/ 1313 f274 1"/>
                <a:gd name="f304" fmla="*/ 611 f275 1"/>
                <a:gd name="f305" fmla="*/ 1305 f274 1"/>
                <a:gd name="f306" fmla="*/ 1297 f274 1"/>
                <a:gd name="f307" fmla="*/ 1284 f274 1"/>
                <a:gd name="f308" fmla="*/ 1270 f274 1"/>
                <a:gd name="f309" fmla="*/ 605 f275 1"/>
                <a:gd name="f310" fmla="*/ 1257 f274 1"/>
                <a:gd name="f311" fmla="*/ 606 f275 1"/>
                <a:gd name="f312" fmla="*/ 1243 f274 1"/>
                <a:gd name="f313" fmla="*/ 609 f275 1"/>
                <a:gd name="f314" fmla="*/ 1234 f274 1"/>
                <a:gd name="f315" fmla="*/ 1224 f274 1"/>
                <a:gd name="f316" fmla="*/ 608 f275 1"/>
                <a:gd name="f317" fmla="*/ 1217 f274 1"/>
                <a:gd name="f318" fmla="*/ 607 f275 1"/>
                <a:gd name="f319" fmla="*/ 1210 f274 1"/>
                <a:gd name="f320" fmla="*/ 1203 f274 1"/>
                <a:gd name="f321" fmla="*/ 1191 f274 1"/>
                <a:gd name="f322" fmla="*/ 613 f275 1"/>
                <a:gd name="f323" fmla="*/ 1183 f274 1"/>
                <a:gd name="f324" fmla="*/ 1175 f274 1"/>
                <a:gd name="f325" fmla="*/ 1168 f274 1"/>
                <a:gd name="f326" fmla="*/ 1161 f274 1"/>
                <a:gd name="f327" fmla="*/ 612 f275 1"/>
                <a:gd name="f328" fmla="*/ 1151 f274 1"/>
                <a:gd name="f329" fmla="*/ 1141 f274 1"/>
                <a:gd name="f330" fmla="*/ 620 f275 1"/>
                <a:gd name="f331" fmla="*/ 1140 f274 1"/>
                <a:gd name="f332" fmla="*/ 628 f275 1"/>
                <a:gd name="f333" fmla="*/ 1136 f274 1"/>
                <a:gd name="f334" fmla="*/ 634 f275 1"/>
                <a:gd name="f335" fmla="*/ 1135 f274 1"/>
                <a:gd name="f336" fmla="*/ 643 f275 1"/>
                <a:gd name="f337" fmla="*/ 1138 f274 1"/>
                <a:gd name="f338" fmla="*/ 647 f275 1"/>
                <a:gd name="f339" fmla="*/ 653 f275 1"/>
                <a:gd name="f340" fmla="*/ 1142 f274 1"/>
                <a:gd name="f341" fmla="*/ 659 f275 1"/>
                <a:gd name="f342" fmla="*/ 1139 f274 1"/>
                <a:gd name="f343" fmla="*/ 667 f275 1"/>
                <a:gd name="f344" fmla="*/ 1145 f274 1"/>
                <a:gd name="f345" fmla="*/ 670 f275 1"/>
                <a:gd name="f346" fmla="*/ 1152 f274 1"/>
                <a:gd name="f347" fmla="*/ 671 f275 1"/>
                <a:gd name="f348" fmla="*/ 1159 f274 1"/>
                <a:gd name="f349" fmla="*/ 678 f275 1"/>
                <a:gd name="f350" fmla="*/ 1165 f274 1"/>
                <a:gd name="f351" fmla="*/ 688 f275 1"/>
                <a:gd name="f352" fmla="*/ 696 f275 1"/>
                <a:gd name="f353" fmla="*/ 1160 f274 1"/>
                <a:gd name="f354" fmla="*/ 698 f275 1"/>
                <a:gd name="f355" fmla="*/ 704 f275 1"/>
                <a:gd name="f356" fmla="*/ 1147 f274 1"/>
                <a:gd name="f357" fmla="*/ 710 f275 1"/>
                <a:gd name="f358" fmla="*/ 731 f275 1"/>
                <a:gd name="f359" fmla="*/ 999 f274 1"/>
                <a:gd name="f360" fmla="*/ 771 f275 1"/>
                <a:gd name="f361" fmla="*/ 737 f274 1"/>
                <a:gd name="f362" fmla="*/ 856 f275 1"/>
                <a:gd name="f363" fmla="*/ 169 f274 1"/>
                <a:gd name="f364" fmla="*/ 832 f275 1"/>
                <a:gd name="f365" fmla="*/ 131 f274 1"/>
                <a:gd name="f366" fmla="+- f276 0 f1"/>
                <a:gd name="f367" fmla="*/ f279 1 861"/>
                <a:gd name="f368" fmla="*/ f280 1 1327"/>
                <a:gd name="f369" fmla="*/ f281 1 861"/>
                <a:gd name="f370" fmla="*/ f282 1 1327"/>
                <a:gd name="f371" fmla="*/ f283 1 861"/>
                <a:gd name="f372" fmla="*/ f284 1 1327"/>
                <a:gd name="f373" fmla="*/ f285 1 861"/>
                <a:gd name="f374" fmla="*/ f286 1 1327"/>
                <a:gd name="f375" fmla="*/ f287 1 861"/>
                <a:gd name="f376" fmla="*/ f288 1 1327"/>
                <a:gd name="f377" fmla="*/ f289 1 861"/>
                <a:gd name="f378" fmla="*/ f290 1 1327"/>
                <a:gd name="f379" fmla="*/ f291 1 861"/>
                <a:gd name="f380" fmla="*/ f292 1 1327"/>
                <a:gd name="f381" fmla="*/ f293 1 861"/>
                <a:gd name="f382" fmla="*/ f294 1 1327"/>
                <a:gd name="f383" fmla="*/ f295 1 861"/>
                <a:gd name="f384" fmla="*/ f296 1 1327"/>
                <a:gd name="f385" fmla="*/ f297 1 861"/>
                <a:gd name="f386" fmla="*/ f298 1 1327"/>
                <a:gd name="f387" fmla="*/ f299 1 1327"/>
                <a:gd name="f388" fmla="*/ f300 1 861"/>
                <a:gd name="f389" fmla="*/ f301 1 1327"/>
                <a:gd name="f390" fmla="*/ f302 1 861"/>
                <a:gd name="f391" fmla="*/ f303 1 1327"/>
                <a:gd name="f392" fmla="*/ f304 1 861"/>
                <a:gd name="f393" fmla="*/ f305 1 1327"/>
                <a:gd name="f394" fmla="*/ f306 1 1327"/>
                <a:gd name="f395" fmla="*/ f307 1 1327"/>
                <a:gd name="f396" fmla="*/ f308 1 1327"/>
                <a:gd name="f397" fmla="*/ f309 1 861"/>
                <a:gd name="f398" fmla="*/ f310 1 1327"/>
                <a:gd name="f399" fmla="*/ f311 1 861"/>
                <a:gd name="f400" fmla="*/ f312 1 1327"/>
                <a:gd name="f401" fmla="*/ f313 1 861"/>
                <a:gd name="f402" fmla="*/ f314 1 1327"/>
                <a:gd name="f403" fmla="*/ f315 1 1327"/>
                <a:gd name="f404" fmla="*/ f316 1 861"/>
                <a:gd name="f405" fmla="*/ f317 1 1327"/>
                <a:gd name="f406" fmla="*/ f318 1 861"/>
                <a:gd name="f407" fmla="*/ f319 1 1327"/>
                <a:gd name="f408" fmla="*/ f320 1 1327"/>
                <a:gd name="f409" fmla="*/ f321 1 1327"/>
                <a:gd name="f410" fmla="*/ f322 1 861"/>
                <a:gd name="f411" fmla="*/ f323 1 1327"/>
                <a:gd name="f412" fmla="*/ f324 1 1327"/>
                <a:gd name="f413" fmla="*/ f325 1 1327"/>
                <a:gd name="f414" fmla="*/ f326 1 1327"/>
                <a:gd name="f415" fmla="*/ f327 1 861"/>
                <a:gd name="f416" fmla="*/ f328 1 1327"/>
                <a:gd name="f417" fmla="*/ f329 1 1327"/>
                <a:gd name="f418" fmla="*/ f330 1 861"/>
                <a:gd name="f419" fmla="*/ f331 1 1327"/>
                <a:gd name="f420" fmla="*/ f332 1 861"/>
                <a:gd name="f421" fmla="*/ f333 1 1327"/>
                <a:gd name="f422" fmla="*/ f334 1 861"/>
                <a:gd name="f423" fmla="*/ f335 1 1327"/>
                <a:gd name="f424" fmla="*/ f336 1 861"/>
                <a:gd name="f425" fmla="*/ f337 1 1327"/>
                <a:gd name="f426" fmla="*/ f338 1 861"/>
                <a:gd name="f427" fmla="*/ f339 1 861"/>
                <a:gd name="f428" fmla="*/ f340 1 1327"/>
                <a:gd name="f429" fmla="*/ f341 1 861"/>
                <a:gd name="f430" fmla="*/ f342 1 1327"/>
                <a:gd name="f431" fmla="*/ f343 1 861"/>
                <a:gd name="f432" fmla="*/ f344 1 1327"/>
                <a:gd name="f433" fmla="*/ f345 1 861"/>
                <a:gd name="f434" fmla="*/ f346 1 1327"/>
                <a:gd name="f435" fmla="*/ f347 1 861"/>
                <a:gd name="f436" fmla="*/ f348 1 1327"/>
                <a:gd name="f437" fmla="*/ f349 1 861"/>
                <a:gd name="f438" fmla="*/ f350 1 1327"/>
                <a:gd name="f439" fmla="*/ f351 1 861"/>
                <a:gd name="f440" fmla="*/ f352 1 861"/>
                <a:gd name="f441" fmla="*/ f353 1 1327"/>
                <a:gd name="f442" fmla="*/ f354 1 861"/>
                <a:gd name="f443" fmla="*/ f355 1 861"/>
                <a:gd name="f444" fmla="*/ f356 1 1327"/>
                <a:gd name="f445" fmla="*/ f357 1 861"/>
                <a:gd name="f446" fmla="*/ f358 1 861"/>
                <a:gd name="f447" fmla="*/ f359 1 1327"/>
                <a:gd name="f448" fmla="*/ f360 1 861"/>
                <a:gd name="f449" fmla="*/ f361 1 1327"/>
                <a:gd name="f450" fmla="*/ f362 1 861"/>
                <a:gd name="f451" fmla="*/ f363 1 1327"/>
                <a:gd name="f452" fmla="*/ f364 1 861"/>
                <a:gd name="f453" fmla="*/ f365 1 1327"/>
                <a:gd name="f454" fmla="*/ 0 1 f277"/>
                <a:gd name="f455" fmla="*/ f271 1 f277"/>
                <a:gd name="f456" fmla="*/ 0 1 f278"/>
                <a:gd name="f457" fmla="*/ f272 1 f278"/>
                <a:gd name="f458" fmla="*/ f367 1 f277"/>
                <a:gd name="f459" fmla="*/ f368 1 f278"/>
                <a:gd name="f460" fmla="*/ f369 1 f277"/>
                <a:gd name="f461" fmla="*/ f370 1 f278"/>
                <a:gd name="f462" fmla="*/ f371 1 f277"/>
                <a:gd name="f463" fmla="*/ f372 1 f278"/>
                <a:gd name="f464" fmla="*/ f373 1 f277"/>
                <a:gd name="f465" fmla="*/ f374 1 f278"/>
                <a:gd name="f466" fmla="*/ f375 1 f277"/>
                <a:gd name="f467" fmla="*/ f376 1 f278"/>
                <a:gd name="f468" fmla="*/ f377 1 f277"/>
                <a:gd name="f469" fmla="*/ f378 1 f278"/>
                <a:gd name="f470" fmla="*/ f379 1 f277"/>
                <a:gd name="f471" fmla="*/ f380 1 f278"/>
                <a:gd name="f472" fmla="*/ f381 1 f277"/>
                <a:gd name="f473" fmla="*/ f382 1 f278"/>
                <a:gd name="f474" fmla="*/ f383 1 f277"/>
                <a:gd name="f475" fmla="*/ f384 1 f278"/>
                <a:gd name="f476" fmla="*/ f385 1 f277"/>
                <a:gd name="f477" fmla="*/ f386 1 f278"/>
                <a:gd name="f478" fmla="*/ f387 1 f278"/>
                <a:gd name="f479" fmla="*/ f388 1 f277"/>
                <a:gd name="f480" fmla="*/ f389 1 f278"/>
                <a:gd name="f481" fmla="*/ f390 1 f277"/>
                <a:gd name="f482" fmla="*/ f391 1 f278"/>
                <a:gd name="f483" fmla="*/ f392 1 f277"/>
                <a:gd name="f484" fmla="*/ f393 1 f278"/>
                <a:gd name="f485" fmla="*/ f394 1 f278"/>
                <a:gd name="f486" fmla="*/ f395 1 f278"/>
                <a:gd name="f487" fmla="*/ f396 1 f278"/>
                <a:gd name="f488" fmla="*/ f397 1 f277"/>
                <a:gd name="f489" fmla="*/ f398 1 f278"/>
                <a:gd name="f490" fmla="*/ f399 1 f277"/>
                <a:gd name="f491" fmla="*/ f400 1 f278"/>
                <a:gd name="f492" fmla="*/ f401 1 f277"/>
                <a:gd name="f493" fmla="*/ f402 1 f278"/>
                <a:gd name="f494" fmla="*/ f403 1 f278"/>
                <a:gd name="f495" fmla="*/ f404 1 f277"/>
                <a:gd name="f496" fmla="*/ f405 1 f278"/>
                <a:gd name="f497" fmla="*/ f406 1 f277"/>
                <a:gd name="f498" fmla="*/ f407 1 f278"/>
                <a:gd name="f499" fmla="*/ f408 1 f278"/>
                <a:gd name="f500" fmla="*/ f409 1 f278"/>
                <a:gd name="f501" fmla="*/ f410 1 f277"/>
                <a:gd name="f502" fmla="*/ f411 1 f278"/>
                <a:gd name="f503" fmla="*/ f412 1 f278"/>
                <a:gd name="f504" fmla="*/ f413 1 f278"/>
                <a:gd name="f505" fmla="*/ f414 1 f278"/>
                <a:gd name="f506" fmla="*/ f415 1 f277"/>
                <a:gd name="f507" fmla="*/ f416 1 f278"/>
                <a:gd name="f508" fmla="*/ f417 1 f278"/>
                <a:gd name="f509" fmla="*/ f418 1 f277"/>
                <a:gd name="f510" fmla="*/ f419 1 f278"/>
                <a:gd name="f511" fmla="*/ f420 1 f277"/>
                <a:gd name="f512" fmla="*/ f421 1 f278"/>
                <a:gd name="f513" fmla="*/ f422 1 f277"/>
                <a:gd name="f514" fmla="*/ f423 1 f278"/>
                <a:gd name="f515" fmla="*/ f424 1 f277"/>
                <a:gd name="f516" fmla="*/ f425 1 f278"/>
                <a:gd name="f517" fmla="*/ f426 1 f277"/>
                <a:gd name="f518" fmla="*/ f427 1 f277"/>
                <a:gd name="f519" fmla="*/ f428 1 f278"/>
                <a:gd name="f520" fmla="*/ f429 1 f277"/>
                <a:gd name="f521" fmla="*/ f430 1 f278"/>
                <a:gd name="f522" fmla="*/ f431 1 f277"/>
                <a:gd name="f523" fmla="*/ f432 1 f278"/>
                <a:gd name="f524" fmla="*/ f433 1 f277"/>
                <a:gd name="f525" fmla="*/ f434 1 f278"/>
                <a:gd name="f526" fmla="*/ f435 1 f277"/>
                <a:gd name="f527" fmla="*/ f436 1 f278"/>
                <a:gd name="f528" fmla="*/ f437 1 f277"/>
                <a:gd name="f529" fmla="*/ f438 1 f278"/>
                <a:gd name="f530" fmla="*/ f439 1 f277"/>
                <a:gd name="f531" fmla="*/ f440 1 f277"/>
                <a:gd name="f532" fmla="*/ f441 1 f278"/>
                <a:gd name="f533" fmla="*/ f442 1 f277"/>
                <a:gd name="f534" fmla="*/ f443 1 f277"/>
                <a:gd name="f535" fmla="*/ f444 1 f278"/>
                <a:gd name="f536" fmla="*/ f445 1 f277"/>
                <a:gd name="f537" fmla="*/ f446 1 f277"/>
                <a:gd name="f538" fmla="*/ f447 1 f278"/>
                <a:gd name="f539" fmla="*/ f448 1 f277"/>
                <a:gd name="f540" fmla="*/ f449 1 f278"/>
                <a:gd name="f541" fmla="*/ f450 1 f277"/>
                <a:gd name="f542" fmla="*/ f451 1 f278"/>
                <a:gd name="f543" fmla="*/ f452 1 f277"/>
                <a:gd name="f544" fmla="*/ f453 1 f278"/>
                <a:gd name="f545" fmla="*/ f454 f268 1"/>
                <a:gd name="f546" fmla="*/ f455 f268 1"/>
                <a:gd name="f547" fmla="*/ f457 f269 1"/>
                <a:gd name="f548" fmla="*/ f456 f269 1"/>
                <a:gd name="f549" fmla="*/ f458 f268 1"/>
                <a:gd name="f550" fmla="*/ f459 f269 1"/>
                <a:gd name="f551" fmla="*/ f460 f268 1"/>
                <a:gd name="f552" fmla="*/ f461 f269 1"/>
                <a:gd name="f553" fmla="*/ f462 f268 1"/>
                <a:gd name="f554" fmla="*/ f463 f269 1"/>
                <a:gd name="f555" fmla="*/ f464 f268 1"/>
                <a:gd name="f556" fmla="*/ f465 f269 1"/>
                <a:gd name="f557" fmla="*/ f466 f268 1"/>
                <a:gd name="f558" fmla="*/ f467 f269 1"/>
                <a:gd name="f559" fmla="*/ f468 f268 1"/>
                <a:gd name="f560" fmla="*/ f469 f269 1"/>
                <a:gd name="f561" fmla="*/ f470 f268 1"/>
                <a:gd name="f562" fmla="*/ f471 f269 1"/>
                <a:gd name="f563" fmla="*/ f472 f268 1"/>
                <a:gd name="f564" fmla="*/ f473 f269 1"/>
                <a:gd name="f565" fmla="*/ f474 f268 1"/>
                <a:gd name="f566" fmla="*/ f475 f269 1"/>
                <a:gd name="f567" fmla="*/ f476 f268 1"/>
                <a:gd name="f568" fmla="*/ f477 f269 1"/>
                <a:gd name="f569" fmla="*/ f478 f269 1"/>
                <a:gd name="f570" fmla="*/ f479 f268 1"/>
                <a:gd name="f571" fmla="*/ f480 f269 1"/>
                <a:gd name="f572" fmla="*/ f481 f268 1"/>
                <a:gd name="f573" fmla="*/ f482 f269 1"/>
                <a:gd name="f574" fmla="*/ f483 f268 1"/>
                <a:gd name="f575" fmla="*/ f484 f269 1"/>
                <a:gd name="f576" fmla="*/ f485 f269 1"/>
                <a:gd name="f577" fmla="*/ f486 f269 1"/>
                <a:gd name="f578" fmla="*/ f487 f269 1"/>
                <a:gd name="f579" fmla="*/ f488 f268 1"/>
                <a:gd name="f580" fmla="*/ f489 f269 1"/>
                <a:gd name="f581" fmla="*/ f490 f268 1"/>
                <a:gd name="f582" fmla="*/ f491 f269 1"/>
                <a:gd name="f583" fmla="*/ f492 f268 1"/>
                <a:gd name="f584" fmla="*/ f493 f269 1"/>
                <a:gd name="f585" fmla="*/ f494 f269 1"/>
                <a:gd name="f586" fmla="*/ f495 f268 1"/>
                <a:gd name="f587" fmla="*/ f496 f269 1"/>
                <a:gd name="f588" fmla="*/ f497 f268 1"/>
                <a:gd name="f589" fmla="*/ f498 f269 1"/>
                <a:gd name="f590" fmla="*/ f499 f269 1"/>
                <a:gd name="f591" fmla="*/ f500 f269 1"/>
                <a:gd name="f592" fmla="*/ f501 f268 1"/>
                <a:gd name="f593" fmla="*/ f502 f269 1"/>
                <a:gd name="f594" fmla="*/ f503 f269 1"/>
                <a:gd name="f595" fmla="*/ f504 f269 1"/>
                <a:gd name="f596" fmla="*/ f505 f269 1"/>
                <a:gd name="f597" fmla="*/ f506 f268 1"/>
                <a:gd name="f598" fmla="*/ f507 f269 1"/>
                <a:gd name="f599" fmla="*/ f508 f269 1"/>
                <a:gd name="f600" fmla="*/ f509 f268 1"/>
                <a:gd name="f601" fmla="*/ f510 f269 1"/>
                <a:gd name="f602" fmla="*/ f511 f268 1"/>
                <a:gd name="f603" fmla="*/ f512 f269 1"/>
                <a:gd name="f604" fmla="*/ f513 f268 1"/>
                <a:gd name="f605" fmla="*/ f514 f269 1"/>
                <a:gd name="f606" fmla="*/ f515 f268 1"/>
                <a:gd name="f607" fmla="*/ f516 f269 1"/>
                <a:gd name="f608" fmla="*/ f517 f268 1"/>
                <a:gd name="f609" fmla="*/ f518 f268 1"/>
                <a:gd name="f610" fmla="*/ f519 f269 1"/>
                <a:gd name="f611" fmla="*/ f520 f268 1"/>
                <a:gd name="f612" fmla="*/ f521 f269 1"/>
                <a:gd name="f613" fmla="*/ f522 f268 1"/>
                <a:gd name="f614" fmla="*/ f523 f269 1"/>
                <a:gd name="f615" fmla="*/ f524 f268 1"/>
                <a:gd name="f616" fmla="*/ f525 f269 1"/>
                <a:gd name="f617" fmla="*/ f526 f268 1"/>
                <a:gd name="f618" fmla="*/ f527 f269 1"/>
                <a:gd name="f619" fmla="*/ f528 f268 1"/>
                <a:gd name="f620" fmla="*/ f529 f269 1"/>
                <a:gd name="f621" fmla="*/ f530 f268 1"/>
                <a:gd name="f622" fmla="*/ f531 f268 1"/>
                <a:gd name="f623" fmla="*/ f532 f269 1"/>
                <a:gd name="f624" fmla="*/ f533 f268 1"/>
                <a:gd name="f625" fmla="*/ f534 f268 1"/>
                <a:gd name="f626" fmla="*/ f535 f269 1"/>
                <a:gd name="f627" fmla="*/ f536 f268 1"/>
                <a:gd name="f628" fmla="*/ f537 f268 1"/>
                <a:gd name="f629" fmla="*/ f538 f269 1"/>
                <a:gd name="f630" fmla="*/ f539 f268 1"/>
                <a:gd name="f631" fmla="*/ f540 f269 1"/>
                <a:gd name="f632" fmla="*/ f541 f268 1"/>
                <a:gd name="f633" fmla="*/ f542 f269 1"/>
                <a:gd name="f634" fmla="*/ f543 f268 1"/>
                <a:gd name="f635" fmla="*/ f544 f2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6">
                  <a:pos x="f549" y="f550"/>
                </a:cxn>
                <a:cxn ang="f366">
                  <a:pos x="f551" y="f552"/>
                </a:cxn>
                <a:cxn ang="f366">
                  <a:pos x="f553" y="f554"/>
                </a:cxn>
                <a:cxn ang="f366">
                  <a:pos x="f555" y="f556"/>
                </a:cxn>
                <a:cxn ang="f366">
                  <a:pos x="f557" y="f558"/>
                </a:cxn>
                <a:cxn ang="f366">
                  <a:pos x="f559" y="f560"/>
                </a:cxn>
                <a:cxn ang="f366">
                  <a:pos x="f561" y="f562"/>
                </a:cxn>
                <a:cxn ang="f366">
                  <a:pos x="f563" y="f564"/>
                </a:cxn>
                <a:cxn ang="f366">
                  <a:pos x="f565" y="f566"/>
                </a:cxn>
                <a:cxn ang="f366">
                  <a:pos x="f567" y="f568"/>
                </a:cxn>
                <a:cxn ang="f366">
                  <a:pos x="f565" y="f569"/>
                </a:cxn>
                <a:cxn ang="f366">
                  <a:pos x="f570" y="f571"/>
                </a:cxn>
                <a:cxn ang="f366">
                  <a:pos x="f572" y="f573"/>
                </a:cxn>
                <a:cxn ang="f366">
                  <a:pos x="f574" y="f575"/>
                </a:cxn>
                <a:cxn ang="f366">
                  <a:pos x="f574" y="f576"/>
                </a:cxn>
                <a:cxn ang="f366">
                  <a:pos x="f572" y="f577"/>
                </a:cxn>
                <a:cxn ang="f366">
                  <a:pos x="f574" y="f578"/>
                </a:cxn>
                <a:cxn ang="f366">
                  <a:pos x="f579" y="f580"/>
                </a:cxn>
                <a:cxn ang="f366">
                  <a:pos x="f581" y="f582"/>
                </a:cxn>
                <a:cxn ang="f366">
                  <a:pos x="f583" y="f584"/>
                </a:cxn>
                <a:cxn ang="f366">
                  <a:pos x="f572" y="f585"/>
                </a:cxn>
                <a:cxn ang="f366">
                  <a:pos x="f586" y="f587"/>
                </a:cxn>
                <a:cxn ang="f366">
                  <a:pos x="f588" y="f589"/>
                </a:cxn>
                <a:cxn ang="f366">
                  <a:pos x="f572" y="f590"/>
                </a:cxn>
                <a:cxn ang="f366">
                  <a:pos x="f572" y="f591"/>
                </a:cxn>
                <a:cxn ang="f366">
                  <a:pos x="f592" y="f593"/>
                </a:cxn>
                <a:cxn ang="f366">
                  <a:pos x="f574" y="f594"/>
                </a:cxn>
                <a:cxn ang="f366">
                  <a:pos x="f583" y="f595"/>
                </a:cxn>
                <a:cxn ang="f366">
                  <a:pos x="f586" y="f596"/>
                </a:cxn>
                <a:cxn ang="f366">
                  <a:pos x="f597" y="f598"/>
                </a:cxn>
                <a:cxn ang="f366">
                  <a:pos x="f597" y="f599"/>
                </a:cxn>
                <a:cxn ang="f366">
                  <a:pos x="f600" y="f601"/>
                </a:cxn>
                <a:cxn ang="f366">
                  <a:pos x="f602" y="f603"/>
                </a:cxn>
                <a:cxn ang="f366">
                  <a:pos x="f604" y="f605"/>
                </a:cxn>
                <a:cxn ang="f366">
                  <a:pos x="f606" y="f607"/>
                </a:cxn>
                <a:cxn ang="f366">
                  <a:pos x="f608" y="f599"/>
                </a:cxn>
                <a:cxn ang="f366">
                  <a:pos x="f609" y="f610"/>
                </a:cxn>
                <a:cxn ang="f366">
                  <a:pos x="f611" y="f612"/>
                </a:cxn>
                <a:cxn ang="f366">
                  <a:pos x="f613" y="f614"/>
                </a:cxn>
                <a:cxn ang="f366">
                  <a:pos x="f615" y="f616"/>
                </a:cxn>
                <a:cxn ang="f366">
                  <a:pos x="f617" y="f618"/>
                </a:cxn>
                <a:cxn ang="f366">
                  <a:pos x="f619" y="f620"/>
                </a:cxn>
                <a:cxn ang="f366">
                  <a:pos x="f621" y="f620"/>
                </a:cxn>
                <a:cxn ang="f366">
                  <a:pos x="f622" y="f623"/>
                </a:cxn>
                <a:cxn ang="f366">
                  <a:pos x="f624" y="f616"/>
                </a:cxn>
                <a:cxn ang="f366">
                  <a:pos x="f625" y="f626"/>
                </a:cxn>
                <a:cxn ang="f366">
                  <a:pos x="f627" y="f601"/>
                </a:cxn>
                <a:cxn ang="f366">
                  <a:pos x="f628" y="f629"/>
                </a:cxn>
                <a:cxn ang="f366">
                  <a:pos x="f630" y="f631"/>
                </a:cxn>
                <a:cxn ang="f366">
                  <a:pos x="f632" y="f633"/>
                </a:cxn>
                <a:cxn ang="f366">
                  <a:pos x="f634" y="f635"/>
                </a:cxn>
              </a:cxnLst>
              <a:rect l="f545" t="f548" r="f546" b="f547"/>
              <a:pathLst>
                <a:path w="861" h="132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4" y="f16"/>
                    <a:pt x="f14" y="f16"/>
                    <a:pt x="f14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1" y="f5"/>
                    <a:pt x="f21" y="f5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5" y="f28"/>
                    <a:pt x="f5" y="f28"/>
                    <a:pt x="f5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32"/>
                    <a:pt x="f31" y="f32"/>
                    <a:pt x="f31" y="f32"/>
                  </a:cubicBezTo>
                  <a:cubicBezTo>
                    <a:pt x="f33" y="f34"/>
                    <a:pt x="f33" y="f34"/>
                    <a:pt x="f33" y="f34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7" y="f39"/>
                    <a:pt x="f40" y="f7"/>
                  </a:cubicBezTo>
                  <a:cubicBezTo>
                    <a:pt x="f40" y="f39"/>
                    <a:pt x="f40" y="f39"/>
                    <a:pt x="f40" y="f39"/>
                  </a:cubicBezTo>
                  <a:cubicBezTo>
                    <a:pt x="f41" y="f39"/>
                    <a:pt x="f42" y="f39"/>
                    <a:pt x="f42" y="f38"/>
                  </a:cubicBezTo>
                  <a:cubicBezTo>
                    <a:pt x="f43" y="f38"/>
                    <a:pt x="f43" y="f44"/>
                    <a:pt x="f43" y="f44"/>
                  </a:cubicBezTo>
                  <a:cubicBezTo>
                    <a:pt x="f43" y="f45"/>
                    <a:pt x="f42" y="f46"/>
                    <a:pt x="f42" y="f46"/>
                  </a:cubicBezTo>
                  <a:cubicBezTo>
                    <a:pt x="f47" y="f48"/>
                    <a:pt x="f41" y="f48"/>
                    <a:pt x="f40" y="f48"/>
                  </a:cubicBezTo>
                  <a:cubicBezTo>
                    <a:pt x="f40" y="f49"/>
                    <a:pt x="f40" y="f50"/>
                    <a:pt x="f40" y="f51"/>
                  </a:cubicBezTo>
                  <a:cubicBezTo>
                    <a:pt x="f40" y="f52"/>
                    <a:pt x="f41" y="f53"/>
                    <a:pt x="f47" y="f53"/>
                  </a:cubicBezTo>
                  <a:cubicBezTo>
                    <a:pt x="f42" y="f53"/>
                    <a:pt x="f54" y="f52"/>
                    <a:pt x="f55" y="f52"/>
                  </a:cubicBezTo>
                  <a:cubicBezTo>
                    <a:pt x="f56" y="f53"/>
                    <a:pt x="f57" y="f53"/>
                    <a:pt x="f58" y="f59"/>
                  </a:cubicBezTo>
                  <a:cubicBezTo>
                    <a:pt x="f58" y="f59"/>
                    <a:pt x="f30" y="f60"/>
                    <a:pt x="f30" y="f61"/>
                  </a:cubicBezTo>
                  <a:cubicBezTo>
                    <a:pt x="f62" y="f63"/>
                    <a:pt x="f30" y="f64"/>
                    <a:pt x="f30" y="f65"/>
                  </a:cubicBezTo>
                  <a:cubicBezTo>
                    <a:pt x="f30" y="f66"/>
                    <a:pt x="f62" y="f67"/>
                    <a:pt x="f62" y="f68"/>
                  </a:cubicBezTo>
                  <a:cubicBezTo>
                    <a:pt x="f62" y="f69"/>
                    <a:pt x="f30" y="f70"/>
                    <a:pt x="f30" y="f71"/>
                  </a:cubicBezTo>
                  <a:cubicBezTo>
                    <a:pt x="f30" y="f72"/>
                    <a:pt x="f62" y="f73"/>
                    <a:pt x="f62" y="f74"/>
                  </a:cubicBezTo>
                  <a:cubicBezTo>
                    <a:pt x="f62" y="f75"/>
                    <a:pt x="f58" y="f76"/>
                    <a:pt x="f58" y="f77"/>
                  </a:cubicBezTo>
                  <a:cubicBezTo>
                    <a:pt x="f58" y="f78"/>
                    <a:pt x="f62" y="f79"/>
                    <a:pt x="f62" y="f80"/>
                  </a:cubicBezTo>
                  <a:cubicBezTo>
                    <a:pt x="f62" y="f81"/>
                    <a:pt x="f30" y="f82"/>
                    <a:pt x="f30" y="f83"/>
                  </a:cubicBezTo>
                  <a:cubicBezTo>
                    <a:pt x="f58" y="f84"/>
                    <a:pt x="f57" y="f85"/>
                    <a:pt x="f57" y="f86"/>
                  </a:cubicBezTo>
                  <a:cubicBezTo>
                    <a:pt x="f87" y="f88"/>
                    <a:pt x="f55" y="f89"/>
                    <a:pt x="f55" y="f90"/>
                  </a:cubicBezTo>
                  <a:cubicBezTo>
                    <a:pt x="f54" y="f91"/>
                    <a:pt x="f54" y="f92"/>
                    <a:pt x="f54" y="f93"/>
                  </a:cubicBezTo>
                  <a:cubicBezTo>
                    <a:pt x="f54" y="f94"/>
                    <a:pt x="f55" y="f95"/>
                    <a:pt x="f56" y="f96"/>
                  </a:cubicBezTo>
                  <a:cubicBezTo>
                    <a:pt x="f56" y="f96"/>
                    <a:pt x="f87" y="f97"/>
                    <a:pt x="f87" y="f98"/>
                  </a:cubicBezTo>
                  <a:cubicBezTo>
                    <a:pt x="f57" y="f99"/>
                    <a:pt x="f87" y="f100"/>
                    <a:pt x="f57" y="f101"/>
                  </a:cubicBezTo>
                  <a:cubicBezTo>
                    <a:pt x="f57" y="f102"/>
                    <a:pt x="f30" y="f103"/>
                    <a:pt x="f30" y="f104"/>
                  </a:cubicBezTo>
                  <a:cubicBezTo>
                    <a:pt x="f30" y="f105"/>
                    <a:pt x="f30" y="f106"/>
                    <a:pt x="f58" y="f107"/>
                  </a:cubicBezTo>
                  <a:cubicBezTo>
                    <a:pt x="f58" y="f108"/>
                    <a:pt x="f109" y="f110"/>
                    <a:pt x="f109" y="f111"/>
                  </a:cubicBezTo>
                  <a:cubicBezTo>
                    <a:pt x="f56" y="f112"/>
                    <a:pt x="f87" y="f113"/>
                    <a:pt x="f87" y="f114"/>
                  </a:cubicBezTo>
                  <a:cubicBezTo>
                    <a:pt x="f57" y="f115"/>
                    <a:pt x="f57" y="f116"/>
                    <a:pt x="f57" y="f117"/>
                  </a:cubicBezTo>
                  <a:cubicBezTo>
                    <a:pt x="f57" y="f117"/>
                    <a:pt x="f109" y="f118"/>
                    <a:pt x="f109" y="f119"/>
                  </a:cubicBezTo>
                  <a:cubicBezTo>
                    <a:pt x="f109" y="f120"/>
                    <a:pt x="f109" y="f121"/>
                    <a:pt x="f109" y="f122"/>
                  </a:cubicBezTo>
                  <a:cubicBezTo>
                    <a:pt x="f109" y="f123"/>
                    <a:pt x="f57" y="f124"/>
                    <a:pt x="f58" y="f125"/>
                  </a:cubicBezTo>
                  <a:cubicBezTo>
                    <a:pt x="f58" y="f126"/>
                    <a:pt x="f57" y="f127"/>
                    <a:pt x="f57" y="f128"/>
                  </a:cubicBezTo>
                  <a:cubicBezTo>
                    <a:pt x="f57" y="f129"/>
                    <a:pt x="f58" y="f130"/>
                    <a:pt x="f58" y="f131"/>
                  </a:cubicBezTo>
                  <a:cubicBezTo>
                    <a:pt x="f58" y="f132"/>
                    <a:pt x="f58" y="f133"/>
                    <a:pt x="f30" y="f134"/>
                  </a:cubicBezTo>
                  <a:cubicBezTo>
                    <a:pt x="f30" y="f135"/>
                    <a:pt x="f136" y="f137"/>
                    <a:pt x="f136" y="f137"/>
                  </a:cubicBezTo>
                  <a:cubicBezTo>
                    <a:pt x="f138" y="f139"/>
                    <a:pt x="f140" y="f141"/>
                    <a:pt x="f140" y="f142"/>
                  </a:cubicBezTo>
                  <a:cubicBezTo>
                    <a:pt x="f138" y="f143"/>
                    <a:pt x="f62" y="f144"/>
                    <a:pt x="f30" y="f145"/>
                  </a:cubicBezTo>
                  <a:cubicBezTo>
                    <a:pt x="f30" y="f146"/>
                    <a:pt x="f62" y="f147"/>
                    <a:pt x="f30" y="f148"/>
                  </a:cubicBezTo>
                  <a:cubicBezTo>
                    <a:pt x="f30" y="f148"/>
                    <a:pt x="f57" y="f149"/>
                    <a:pt x="f57" y="f150"/>
                  </a:cubicBezTo>
                  <a:cubicBezTo>
                    <a:pt x="f57" y="f151"/>
                    <a:pt x="f58" y="f152"/>
                    <a:pt x="f58" y="f153"/>
                  </a:cubicBezTo>
                  <a:cubicBezTo>
                    <a:pt x="f58" y="f154"/>
                    <a:pt x="f87" y="f155"/>
                    <a:pt x="f87" y="f156"/>
                  </a:cubicBezTo>
                  <a:cubicBezTo>
                    <a:pt x="f87" y="f157"/>
                    <a:pt x="f58" y="f158"/>
                    <a:pt x="f30" y="f159"/>
                  </a:cubicBezTo>
                  <a:cubicBezTo>
                    <a:pt x="f30" y="f160"/>
                    <a:pt x="f62" y="f161"/>
                    <a:pt x="f62" y="f162"/>
                  </a:cubicBezTo>
                  <a:cubicBezTo>
                    <a:pt x="f62" y="f163"/>
                    <a:pt x="f58" y="f164"/>
                    <a:pt x="f58" y="f165"/>
                  </a:cubicBezTo>
                  <a:cubicBezTo>
                    <a:pt x="f58" y="f166"/>
                    <a:pt x="f30" y="f167"/>
                    <a:pt x="f62" y="f168"/>
                  </a:cubicBezTo>
                  <a:cubicBezTo>
                    <a:pt x="f136" y="f169"/>
                    <a:pt x="f138" y="f170"/>
                    <a:pt x="f140" y="f170"/>
                  </a:cubicBezTo>
                  <a:cubicBezTo>
                    <a:pt x="f171" y="f170"/>
                    <a:pt x="f172" y="f169"/>
                    <a:pt x="f173" y="f169"/>
                  </a:cubicBezTo>
                  <a:cubicBezTo>
                    <a:pt x="f174" y="f169"/>
                    <a:pt x="f175" y="f170"/>
                    <a:pt x="f176" y="f170"/>
                  </a:cubicBezTo>
                  <a:cubicBezTo>
                    <a:pt x="f177" y="f170"/>
                    <a:pt x="f178" y="f179"/>
                    <a:pt x="f180" y="f179"/>
                  </a:cubicBezTo>
                  <a:cubicBezTo>
                    <a:pt x="f181" y="f179"/>
                    <a:pt x="f182" y="f170"/>
                    <a:pt x="f183" y="f170"/>
                  </a:cubicBezTo>
                  <a:cubicBezTo>
                    <a:pt x="f184" y="f170"/>
                    <a:pt x="f185" y="f179"/>
                    <a:pt x="f186" y="f187"/>
                  </a:cubicBezTo>
                  <a:cubicBezTo>
                    <a:pt x="f188" y="f187"/>
                    <a:pt x="f189" y="f187"/>
                    <a:pt x="f190" y="f187"/>
                  </a:cubicBezTo>
                  <a:cubicBezTo>
                    <a:pt x="f191" y="f187"/>
                    <a:pt x="f192" y="f193"/>
                    <a:pt x="f194" y="f195"/>
                  </a:cubicBezTo>
                  <a:cubicBezTo>
                    <a:pt x="f194" y="f195"/>
                    <a:pt x="f196" y="f193"/>
                    <a:pt x="f197" y="f195"/>
                  </a:cubicBezTo>
                  <a:cubicBezTo>
                    <a:pt x="f197" y="f195"/>
                    <a:pt x="f197" y="f169"/>
                    <a:pt x="f198" y="f168"/>
                  </a:cubicBezTo>
                  <a:cubicBezTo>
                    <a:pt x="f199" y="f168"/>
                    <a:pt x="f200" y="f169"/>
                    <a:pt x="f201" y="f169"/>
                  </a:cubicBezTo>
                  <a:cubicBezTo>
                    <a:pt x="f202" y="f169"/>
                    <a:pt x="f203" y="f167"/>
                    <a:pt x="f203" y="f167"/>
                  </a:cubicBezTo>
                  <a:cubicBezTo>
                    <a:pt x="f204" y="f205"/>
                    <a:pt x="f206" y="f167"/>
                    <a:pt x="f206" y="f167"/>
                  </a:cubicBezTo>
                  <a:cubicBezTo>
                    <a:pt x="f207" y="f167"/>
                    <a:pt x="f208" y="f169"/>
                    <a:pt x="f209" y="f170"/>
                  </a:cubicBezTo>
                  <a:cubicBezTo>
                    <a:pt x="f210" y="f170"/>
                    <a:pt x="f211" y="f170"/>
                    <a:pt x="f212" y="f169"/>
                  </a:cubicBezTo>
                  <a:cubicBezTo>
                    <a:pt x="f213" y="f168"/>
                    <a:pt x="f214" y="f205"/>
                    <a:pt x="f215" y="f166"/>
                  </a:cubicBezTo>
                  <a:cubicBezTo>
                    <a:pt x="f215" y="f165"/>
                    <a:pt x="f216" y="f164"/>
                    <a:pt x="f216" y="f217"/>
                  </a:cubicBezTo>
                  <a:cubicBezTo>
                    <a:pt x="f218" y="f163"/>
                    <a:pt x="f219" y="f162"/>
                    <a:pt x="f219" y="f161"/>
                  </a:cubicBezTo>
                  <a:cubicBezTo>
                    <a:pt x="f220" y="f221"/>
                    <a:pt x="f219" y="f159"/>
                    <a:pt x="f219" y="f222"/>
                  </a:cubicBezTo>
                  <a:cubicBezTo>
                    <a:pt x="f219" y="f158"/>
                    <a:pt x="f220" y="f223"/>
                    <a:pt x="f220" y="f157"/>
                  </a:cubicBezTo>
                  <a:cubicBezTo>
                    <a:pt x="f224" y="f225"/>
                    <a:pt x="f226" y="f225"/>
                    <a:pt x="f226" y="f225"/>
                  </a:cubicBezTo>
                  <a:cubicBezTo>
                    <a:pt x="f227" y="f156"/>
                    <a:pt x="f227" y="f152"/>
                    <a:pt x="f228" y="f152"/>
                  </a:cubicBezTo>
                  <a:cubicBezTo>
                    <a:pt x="f229" y="f230"/>
                    <a:pt x="f231" y="f151"/>
                    <a:pt x="f232" y="f151"/>
                  </a:cubicBezTo>
                  <a:cubicBezTo>
                    <a:pt x="f233" y="f151"/>
                    <a:pt x="f234" y="f152"/>
                    <a:pt x="f235" y="f152"/>
                  </a:cubicBezTo>
                  <a:cubicBezTo>
                    <a:pt x="f236" y="f152"/>
                    <a:pt x="f237" y="f230"/>
                    <a:pt x="f238" y="f152"/>
                  </a:cubicBezTo>
                  <a:cubicBezTo>
                    <a:pt x="f239" y="f153"/>
                    <a:pt x="f240" y="f156"/>
                    <a:pt x="f241" y="f225"/>
                  </a:cubicBezTo>
                  <a:cubicBezTo>
                    <a:pt x="f241" y="f157"/>
                    <a:pt x="f242" y="f158"/>
                    <a:pt x="f242" y="f222"/>
                  </a:cubicBezTo>
                  <a:cubicBezTo>
                    <a:pt x="f243" y="f159"/>
                    <a:pt x="f242" y="f221"/>
                    <a:pt x="f242" y="f161"/>
                  </a:cubicBezTo>
                  <a:cubicBezTo>
                    <a:pt x="f243" y="f161"/>
                    <a:pt x="f244" y="f162"/>
                    <a:pt x="f245" y="f163"/>
                  </a:cubicBezTo>
                  <a:cubicBezTo>
                    <a:pt x="f246" y="f163"/>
                    <a:pt x="f247" y="f164"/>
                    <a:pt x="f247" y="f248"/>
                  </a:cubicBezTo>
                  <a:cubicBezTo>
                    <a:pt x="f249" y="f165"/>
                    <a:pt x="f249" y="f250"/>
                    <a:pt x="f251" y="f205"/>
                  </a:cubicBezTo>
                  <a:cubicBezTo>
                    <a:pt x="f252" y="f167"/>
                    <a:pt x="f253" y="f168"/>
                    <a:pt x="f253" y="f169"/>
                  </a:cubicBezTo>
                  <a:cubicBezTo>
                    <a:pt x="f254" y="f169"/>
                    <a:pt x="f255" y="f193"/>
                    <a:pt x="f255" y="f193"/>
                  </a:cubicBezTo>
                  <a:cubicBezTo>
                    <a:pt x="f256" y="f257"/>
                    <a:pt x="f256" y="f257"/>
                    <a:pt x="f256" y="f257"/>
                  </a:cubicBezTo>
                  <a:cubicBezTo>
                    <a:pt x="f258" y="f259"/>
                    <a:pt x="f258" y="f259"/>
                    <a:pt x="f258" y="f259"/>
                  </a:cubicBezTo>
                  <a:cubicBezTo>
                    <a:pt x="f260" y="f261"/>
                    <a:pt x="f260" y="f261"/>
                    <a:pt x="f260" y="f261"/>
                  </a:cubicBezTo>
                  <a:cubicBezTo>
                    <a:pt x="f262" y="f263"/>
                    <a:pt x="f262" y="f263"/>
                    <a:pt x="f262" y="f263"/>
                  </a:cubicBezTo>
                  <a:cubicBezTo>
                    <a:pt x="f264" y="f265"/>
                    <a:pt x="f264" y="f265"/>
                    <a:pt x="f264" y="f265"/>
                  </a:cubicBezTo>
                  <a:cubicBezTo>
                    <a:pt x="f6" y="f266"/>
                    <a:pt x="f6" y="f266"/>
                    <a:pt x="f6" y="f26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83.7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0" name="Freeform 222">
              <a:extLst>
                <a:ext uri="{FF2B5EF4-FFF2-40B4-BE49-F238E27FC236}">
                  <a16:creationId xmlns:a16="http://schemas.microsoft.com/office/drawing/2014/main" id="{EB2C9C8D-609A-055E-796F-70702C1026FA}"/>
                </a:ext>
              </a:extLst>
            </p:cNvPr>
            <p:cNvSpPr/>
            <p:nvPr/>
          </p:nvSpPr>
          <p:spPr>
            <a:xfrm>
              <a:off x="5092860" y="1473692"/>
              <a:ext cx="1104896" cy="66197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07"/>
                <a:gd name="f8" fmla="val 539"/>
                <a:gd name="f9" fmla="val 906"/>
                <a:gd name="f10" fmla="val 514"/>
                <a:gd name="f11" fmla="val 512"/>
                <a:gd name="f12" fmla="val 508"/>
                <a:gd name="f13" fmla="val 506"/>
                <a:gd name="f14" fmla="val 503"/>
                <a:gd name="f15" fmla="val 905"/>
                <a:gd name="f16" fmla="val 499"/>
                <a:gd name="f17" fmla="val 904"/>
                <a:gd name="f18" fmla="val 497"/>
                <a:gd name="f19" fmla="val 903"/>
                <a:gd name="f20" fmla="val 494"/>
                <a:gd name="f21" fmla="val 901"/>
                <a:gd name="f22" fmla="val 489"/>
                <a:gd name="f23" fmla="val 900"/>
                <a:gd name="f24" fmla="val 487"/>
                <a:gd name="f25" fmla="val 484"/>
                <a:gd name="f26" fmla="val 479"/>
                <a:gd name="f27" fmla="val 899"/>
                <a:gd name="f28" fmla="val 476"/>
                <a:gd name="f29" fmla="val 474"/>
                <a:gd name="f30" fmla="val 469"/>
                <a:gd name="f31" fmla="val 467"/>
                <a:gd name="f32" fmla="val 466"/>
                <a:gd name="f33" fmla="val 897"/>
                <a:gd name="f34" fmla="val 463"/>
                <a:gd name="f35" fmla="val 896"/>
                <a:gd name="f36" fmla="val 461"/>
                <a:gd name="f37" fmla="val 895"/>
                <a:gd name="f38" fmla="val 460"/>
                <a:gd name="f39" fmla="val 893"/>
                <a:gd name="f40" fmla="val 459"/>
                <a:gd name="f41" fmla="val 892"/>
                <a:gd name="f42" fmla="val 458"/>
                <a:gd name="f43" fmla="val 891"/>
                <a:gd name="f44" fmla="val 457"/>
                <a:gd name="f45" fmla="val 890"/>
                <a:gd name="f46" fmla="val 453"/>
                <a:gd name="f47" fmla="val 889"/>
                <a:gd name="f48" fmla="val 452"/>
                <a:gd name="f49" fmla="val 888"/>
                <a:gd name="f50" fmla="val 450"/>
                <a:gd name="f51" fmla="val 886"/>
                <a:gd name="f52" fmla="val 448"/>
                <a:gd name="f53" fmla="val 885"/>
                <a:gd name="f54" fmla="val 447"/>
                <a:gd name="f55" fmla="val 446"/>
                <a:gd name="f56" fmla="val 444"/>
                <a:gd name="f57" fmla="val 884"/>
                <a:gd name="f58" fmla="val 443"/>
                <a:gd name="f59" fmla="val 440"/>
                <a:gd name="f60" fmla="val 881"/>
                <a:gd name="f61" fmla="val 436"/>
                <a:gd name="f62" fmla="val 433"/>
                <a:gd name="f63" fmla="val 880"/>
                <a:gd name="f64" fmla="val 430"/>
                <a:gd name="f65" fmla="val 882"/>
                <a:gd name="f66" fmla="val 424"/>
                <a:gd name="f67" fmla="val 422"/>
                <a:gd name="f68" fmla="val 420"/>
                <a:gd name="f69" fmla="val 877"/>
                <a:gd name="f70" fmla="val 417"/>
                <a:gd name="f71" fmla="val 876"/>
                <a:gd name="f72" fmla="val 415"/>
                <a:gd name="f73" fmla="val 875"/>
                <a:gd name="f74" fmla="val 414"/>
                <a:gd name="f75" fmla="val 874"/>
                <a:gd name="f76" fmla="val 411"/>
                <a:gd name="f77" fmla="val 409"/>
                <a:gd name="f78" fmla="val 408"/>
                <a:gd name="f79" fmla="val 406"/>
                <a:gd name="f80" fmla="val 404"/>
                <a:gd name="f81" fmla="val 403"/>
                <a:gd name="f82" fmla="val 401"/>
                <a:gd name="f83" fmla="val 400"/>
                <a:gd name="f84" fmla="val 399"/>
                <a:gd name="f85" fmla="val 398"/>
                <a:gd name="f86" fmla="val 397"/>
                <a:gd name="f87" fmla="val 395"/>
                <a:gd name="f88" fmla="val 392"/>
                <a:gd name="f89" fmla="val 390"/>
                <a:gd name="f90" fmla="val 388"/>
                <a:gd name="f91" fmla="val 872"/>
                <a:gd name="f92" fmla="val 384"/>
                <a:gd name="f93" fmla="val 382"/>
                <a:gd name="f94" fmla="val 873"/>
                <a:gd name="f95" fmla="val 380"/>
                <a:gd name="f96" fmla="val 379"/>
                <a:gd name="f97" fmla="val 378"/>
                <a:gd name="f98" fmla="val 376"/>
                <a:gd name="f99" fmla="val 373"/>
                <a:gd name="f100" fmla="val 372"/>
                <a:gd name="f101" fmla="val 369"/>
                <a:gd name="f102" fmla="val 878"/>
                <a:gd name="f103" fmla="val 365"/>
                <a:gd name="f104" fmla="val 363"/>
                <a:gd name="f105" fmla="val 362"/>
                <a:gd name="f106" fmla="val 359"/>
                <a:gd name="f107" fmla="val 356"/>
                <a:gd name="f108" fmla="val 871"/>
                <a:gd name="f109" fmla="val 355"/>
                <a:gd name="f110" fmla="val 869"/>
                <a:gd name="f111" fmla="val 354"/>
                <a:gd name="f112" fmla="val 868"/>
                <a:gd name="f113" fmla="val 352"/>
                <a:gd name="f114" fmla="val 867"/>
                <a:gd name="f115" fmla="val 349"/>
                <a:gd name="f116" fmla="val 348"/>
                <a:gd name="f117" fmla="val 346"/>
                <a:gd name="f118" fmla="val 342"/>
                <a:gd name="f119" fmla="val 340"/>
                <a:gd name="f120" fmla="val 338"/>
                <a:gd name="f121" fmla="val 334"/>
                <a:gd name="f122" fmla="val 332"/>
                <a:gd name="f123" fmla="val 330"/>
                <a:gd name="f124" fmla="val 866"/>
                <a:gd name="f125" fmla="val 327"/>
                <a:gd name="f126" fmla="val 326"/>
                <a:gd name="f127" fmla="val 325"/>
                <a:gd name="f128" fmla="val 323"/>
                <a:gd name="f129" fmla="val 322"/>
                <a:gd name="f130" fmla="val 320"/>
                <a:gd name="f131" fmla="val 864"/>
                <a:gd name="f132" fmla="val 318"/>
                <a:gd name="f133" fmla="val 316"/>
                <a:gd name="f134" fmla="val 863"/>
                <a:gd name="f135" fmla="val 314"/>
                <a:gd name="f136" fmla="val 865"/>
                <a:gd name="f137" fmla="val 310"/>
                <a:gd name="f138" fmla="val 308"/>
                <a:gd name="f139" fmla="val 306"/>
                <a:gd name="f140" fmla="val 303"/>
                <a:gd name="f141" fmla="val 301"/>
                <a:gd name="f142" fmla="val 299"/>
                <a:gd name="f143" fmla="val 296"/>
                <a:gd name="f144" fmla="val 294"/>
                <a:gd name="f145" fmla="val 292"/>
                <a:gd name="f146" fmla="val 289"/>
                <a:gd name="f147" fmla="val 862"/>
                <a:gd name="f148" fmla="val 287"/>
                <a:gd name="f149" fmla="val 285"/>
                <a:gd name="f150" fmla="val 282"/>
                <a:gd name="f151" fmla="val 280"/>
                <a:gd name="f152" fmla="val 279"/>
                <a:gd name="f153" fmla="val 861"/>
                <a:gd name="f154" fmla="val 278"/>
                <a:gd name="f155" fmla="val 277"/>
                <a:gd name="f156" fmla="val 275"/>
                <a:gd name="f157" fmla="val 272"/>
                <a:gd name="f158" fmla="val 270"/>
                <a:gd name="f159" fmla="val 269"/>
                <a:gd name="f160" fmla="val 266"/>
                <a:gd name="f161" fmla="val 264"/>
                <a:gd name="f162" fmla="val 263"/>
                <a:gd name="f163" fmla="val 260"/>
                <a:gd name="f164" fmla="val 258"/>
                <a:gd name="f165" fmla="val 860"/>
                <a:gd name="f166" fmla="val 257"/>
                <a:gd name="f167" fmla="val 254"/>
                <a:gd name="f168" fmla="val 253"/>
                <a:gd name="f169" fmla="val 251"/>
                <a:gd name="f170" fmla="val 247"/>
                <a:gd name="f171" fmla="val 246"/>
                <a:gd name="f172" fmla="val 245"/>
                <a:gd name="f173" fmla="val 243"/>
                <a:gd name="f174" fmla="val 242"/>
                <a:gd name="f175" fmla="val 859"/>
                <a:gd name="f176" fmla="val 241"/>
                <a:gd name="f177" fmla="val 857"/>
                <a:gd name="f178" fmla="val 240"/>
                <a:gd name="f179" fmla="val 239"/>
                <a:gd name="f180" fmla="val 856"/>
                <a:gd name="f181" fmla="val 237"/>
                <a:gd name="f182" fmla="val 233"/>
                <a:gd name="f183" fmla="val 855"/>
                <a:gd name="f184" fmla="val 231"/>
                <a:gd name="f185" fmla="val 230"/>
                <a:gd name="f186" fmla="val 852"/>
                <a:gd name="f187" fmla="val 228"/>
                <a:gd name="f188" fmla="val 227"/>
                <a:gd name="f189" fmla="val 851"/>
                <a:gd name="f190" fmla="val 225"/>
                <a:gd name="f191" fmla="val 221"/>
                <a:gd name="f192" fmla="val 219"/>
                <a:gd name="f193" fmla="val 218"/>
                <a:gd name="f194" fmla="val 848"/>
                <a:gd name="f195" fmla="val 215"/>
                <a:gd name="f196" fmla="val 847"/>
                <a:gd name="f197" fmla="val 213"/>
                <a:gd name="f198" fmla="val 845"/>
                <a:gd name="f199" fmla="val 211"/>
                <a:gd name="f200" fmla="val 210"/>
                <a:gd name="f201" fmla="val 844"/>
                <a:gd name="f202" fmla="val 209"/>
                <a:gd name="f203" fmla="val 206"/>
                <a:gd name="f204" fmla="val 204"/>
                <a:gd name="f205" fmla="val 203"/>
                <a:gd name="f206" fmla="val 843"/>
                <a:gd name="f207" fmla="val 200"/>
                <a:gd name="f208" fmla="val 842"/>
                <a:gd name="f209" fmla="val 198"/>
                <a:gd name="f210" fmla="val 197"/>
                <a:gd name="f211" fmla="val 839"/>
                <a:gd name="f212" fmla="val 196"/>
                <a:gd name="f213" fmla="val 838"/>
                <a:gd name="f214" fmla="val 194"/>
                <a:gd name="f215" fmla="val 840"/>
                <a:gd name="f216" fmla="val 191"/>
                <a:gd name="f217" fmla="val 189"/>
                <a:gd name="f218" fmla="val 188"/>
                <a:gd name="f219" fmla="val 836"/>
                <a:gd name="f220" fmla="val 187"/>
                <a:gd name="f221" fmla="val 835"/>
                <a:gd name="f222" fmla="val 186"/>
                <a:gd name="f223" fmla="val 183"/>
                <a:gd name="f224" fmla="val 181"/>
                <a:gd name="f225" fmla="val 179"/>
                <a:gd name="f226" fmla="val 833"/>
                <a:gd name="f227" fmla="val 175"/>
                <a:gd name="f228" fmla="val 832"/>
                <a:gd name="f229" fmla="val 173"/>
                <a:gd name="f230" fmla="val 172"/>
                <a:gd name="f231" fmla="val 169"/>
                <a:gd name="f232" fmla="val 168"/>
                <a:gd name="f233" fmla="val 831"/>
                <a:gd name="f234" fmla="val 167"/>
                <a:gd name="f235" fmla="val 830"/>
                <a:gd name="f236" fmla="val 165"/>
                <a:gd name="f237" fmla="val 164"/>
                <a:gd name="f238" fmla="val 829"/>
                <a:gd name="f239" fmla="val 163"/>
                <a:gd name="f240" fmla="val 161"/>
                <a:gd name="f241" fmla="val 828"/>
                <a:gd name="f242" fmla="val 160"/>
                <a:gd name="f243" fmla="val 827"/>
                <a:gd name="f244" fmla="val 159"/>
                <a:gd name="f245" fmla="val 158"/>
                <a:gd name="f246" fmla="val 826"/>
                <a:gd name="f247" fmla="val 157"/>
                <a:gd name="f248" fmla="val 155"/>
                <a:gd name="f249" fmla="val 154"/>
                <a:gd name="f250" fmla="val 153"/>
                <a:gd name="f251" fmla="val 825"/>
                <a:gd name="f252" fmla="val 152"/>
                <a:gd name="f253" fmla="val 151"/>
                <a:gd name="f254" fmla="val 824"/>
                <a:gd name="f255" fmla="val 149"/>
                <a:gd name="f256" fmla="val 145"/>
                <a:gd name="f257" fmla="val 143"/>
                <a:gd name="f258" fmla="val 141"/>
                <a:gd name="f259" fmla="val 138"/>
                <a:gd name="f260" fmla="val 136"/>
                <a:gd name="f261" fmla="val 135"/>
                <a:gd name="f262" fmla="val 133"/>
                <a:gd name="f263" fmla="val 132"/>
                <a:gd name="f264" fmla="val 130"/>
                <a:gd name="f265" fmla="val 126"/>
                <a:gd name="f266" fmla="val 125"/>
                <a:gd name="f267" fmla="val 122"/>
                <a:gd name="f268" fmla="val 823"/>
                <a:gd name="f269" fmla="val 119"/>
                <a:gd name="f270" fmla="val 117"/>
                <a:gd name="f271" fmla="val 822"/>
                <a:gd name="f272" fmla="val 115"/>
                <a:gd name="f273" fmla="val 112"/>
                <a:gd name="f274" fmla="val 111"/>
                <a:gd name="f275" fmla="val 110"/>
                <a:gd name="f276" fmla="val 107"/>
                <a:gd name="f277" fmla="val 106"/>
                <a:gd name="f278" fmla="val 104"/>
                <a:gd name="f279" fmla="val 99"/>
                <a:gd name="f280" fmla="val 97"/>
                <a:gd name="f281" fmla="val 95"/>
                <a:gd name="f282" fmla="val 821"/>
                <a:gd name="f283" fmla="val 91"/>
                <a:gd name="f284" fmla="val 820"/>
                <a:gd name="f285" fmla="val 89"/>
                <a:gd name="f286" fmla="val 819"/>
                <a:gd name="f287" fmla="val 87"/>
                <a:gd name="f288" fmla="val 818"/>
                <a:gd name="f289" fmla="val 84"/>
                <a:gd name="f290" fmla="val 83"/>
                <a:gd name="f291" fmla="val 81"/>
                <a:gd name="f292" fmla="val 78"/>
                <a:gd name="f293" fmla="val 76"/>
                <a:gd name="f294" fmla="val 74"/>
                <a:gd name="f295" fmla="val 71"/>
                <a:gd name="f296" fmla="val 69"/>
                <a:gd name="f297" fmla="val 68"/>
                <a:gd name="f298" fmla="val 66"/>
                <a:gd name="f299" fmla="val 65"/>
                <a:gd name="f300" fmla="val 64"/>
                <a:gd name="f301" fmla="val 61"/>
                <a:gd name="f302" fmla="val 60"/>
                <a:gd name="f303" fmla="val 59"/>
                <a:gd name="f304" fmla="val 56"/>
                <a:gd name="f305" fmla="val 55"/>
                <a:gd name="f306" fmla="val 53"/>
                <a:gd name="f307" fmla="val 49"/>
                <a:gd name="f308" fmla="val 47"/>
                <a:gd name="f309" fmla="val 45"/>
                <a:gd name="f310" fmla="val 41"/>
                <a:gd name="f311" fmla="val 39"/>
                <a:gd name="f312" fmla="val 38"/>
                <a:gd name="f313" fmla="val 817"/>
                <a:gd name="f314" fmla="val 36"/>
                <a:gd name="f315" fmla="val 816"/>
                <a:gd name="f316" fmla="val 35"/>
                <a:gd name="f317" fmla="val 34"/>
                <a:gd name="f318" fmla="val 31"/>
                <a:gd name="f319" fmla="val 30"/>
                <a:gd name="f320" fmla="val 815"/>
                <a:gd name="f321" fmla="val 28"/>
                <a:gd name="f322" fmla="val 814"/>
                <a:gd name="f323" fmla="val 24"/>
                <a:gd name="f324" fmla="val 813"/>
                <a:gd name="f325" fmla="val 22"/>
                <a:gd name="f326" fmla="val 812"/>
                <a:gd name="f327" fmla="val 20"/>
                <a:gd name="f328" fmla="val 809"/>
                <a:gd name="f329" fmla="val 16"/>
                <a:gd name="f330" fmla="val 13"/>
                <a:gd name="f331" fmla="val 12"/>
                <a:gd name="f332" fmla="val 9"/>
                <a:gd name="f333" fmla="val 8"/>
                <a:gd name="f334" fmla="val 7"/>
                <a:gd name="f335" fmla="val 5"/>
                <a:gd name="f336" fmla="val 808"/>
                <a:gd name="f337" fmla="val 3"/>
                <a:gd name="f338" fmla="val 603"/>
                <a:gd name="f339" fmla="val 313"/>
                <a:gd name="f340" fmla="val 529"/>
                <a:gd name="f341" fmla="val 244"/>
                <a:gd name="f342" fmla="val 537"/>
                <a:gd name="f343" fmla="val 643"/>
                <a:gd name="f344" fmla="val 534"/>
                <a:gd name="f345" fmla="val 532"/>
                <a:gd name="f346" fmla="val 530"/>
                <a:gd name="f347" fmla="val 527"/>
                <a:gd name="f348" fmla="val 522"/>
                <a:gd name="f349" fmla="val 520"/>
                <a:gd name="f350" fmla="val 519"/>
                <a:gd name="f351" fmla="val 516"/>
                <a:gd name="f352" fmla="+- 0 0 -90"/>
                <a:gd name="f353" fmla="*/ f4 1 907"/>
                <a:gd name="f354" fmla="*/ f5 1 539"/>
                <a:gd name="f355" fmla="val f6"/>
                <a:gd name="f356" fmla="val f7"/>
                <a:gd name="f357" fmla="val f8"/>
                <a:gd name="f358" fmla="*/ f352 f0 1"/>
                <a:gd name="f359" fmla="+- f357 0 f355"/>
                <a:gd name="f360" fmla="+- f356 0 f355"/>
                <a:gd name="f361" fmla="*/ f358 1 f3"/>
                <a:gd name="f362" fmla="*/ f360 1 907"/>
                <a:gd name="f363" fmla="*/ f359 1 539"/>
                <a:gd name="f364" fmla="*/ 906 f360 1"/>
                <a:gd name="f365" fmla="*/ 506 f359 1"/>
                <a:gd name="f366" fmla="*/ 900 f360 1"/>
                <a:gd name="f367" fmla="*/ 487 f359 1"/>
                <a:gd name="f368" fmla="*/ 899 f360 1"/>
                <a:gd name="f369" fmla="*/ 467 f359 1"/>
                <a:gd name="f370" fmla="*/ 892 f360 1"/>
                <a:gd name="f371" fmla="*/ 458 f359 1"/>
                <a:gd name="f372" fmla="*/ 885 f360 1"/>
                <a:gd name="f373" fmla="*/ 447 f359 1"/>
                <a:gd name="f374" fmla="*/ 881 f360 1"/>
                <a:gd name="f375" fmla="*/ 433 f359 1"/>
                <a:gd name="f376" fmla="*/ 876 f360 1"/>
                <a:gd name="f377" fmla="*/ 415 f359 1"/>
                <a:gd name="f378" fmla="*/ 404 f359 1"/>
                <a:gd name="f379" fmla="*/ 875 f360 1"/>
                <a:gd name="f380" fmla="*/ 397 f359 1"/>
                <a:gd name="f381" fmla="*/ 872 f360 1"/>
                <a:gd name="f382" fmla="*/ 382 f359 1"/>
                <a:gd name="f383" fmla="*/ 874 f360 1"/>
                <a:gd name="f384" fmla="*/ 372 f359 1"/>
                <a:gd name="f385" fmla="*/ 360 f359 1"/>
                <a:gd name="f386" fmla="*/ 869 f360 1"/>
                <a:gd name="f387" fmla="*/ 354 f359 1"/>
                <a:gd name="f388" fmla="*/ 868 f360 1"/>
                <a:gd name="f389" fmla="*/ 340 f359 1"/>
                <a:gd name="f390" fmla="*/ 866 f360 1"/>
                <a:gd name="f391" fmla="*/ 326 f359 1"/>
                <a:gd name="f392" fmla="*/ 864 f360 1"/>
                <a:gd name="f393" fmla="*/ 316 f359 1"/>
                <a:gd name="f394" fmla="*/ 865 f360 1"/>
                <a:gd name="f395" fmla="*/ 301 f359 1"/>
                <a:gd name="f396" fmla="*/ 862 f360 1"/>
                <a:gd name="f397" fmla="*/ 287 f359 1"/>
                <a:gd name="f398" fmla="*/ 861 f360 1"/>
                <a:gd name="f399" fmla="*/ 277 f359 1"/>
                <a:gd name="f400" fmla="*/ 863 f360 1"/>
                <a:gd name="f401" fmla="*/ 264 f359 1"/>
                <a:gd name="f402" fmla="*/ 253 f359 1"/>
                <a:gd name="f403" fmla="*/ 860 f360 1"/>
                <a:gd name="f404" fmla="*/ 242 f359 1"/>
                <a:gd name="f405" fmla="*/ 855 f360 1"/>
                <a:gd name="f406" fmla="*/ 231 f359 1"/>
                <a:gd name="f407" fmla="*/ 851 f360 1"/>
                <a:gd name="f408" fmla="*/ 219 f359 1"/>
                <a:gd name="f409" fmla="*/ 845 f360 1"/>
                <a:gd name="f410" fmla="*/ 210 f359 1"/>
                <a:gd name="f411" fmla="*/ 842 f360 1"/>
                <a:gd name="f412" fmla="*/ 198 f359 1"/>
                <a:gd name="f413" fmla="*/ 839 f360 1"/>
                <a:gd name="f414" fmla="*/ 189 f359 1"/>
                <a:gd name="f415" fmla="*/ 835 f360 1"/>
                <a:gd name="f416" fmla="*/ 181 f359 1"/>
                <a:gd name="f417" fmla="*/ 832 f360 1"/>
                <a:gd name="f418" fmla="*/ 168 f359 1"/>
                <a:gd name="f419" fmla="*/ 828 f360 1"/>
                <a:gd name="f420" fmla="*/ 160 f359 1"/>
                <a:gd name="f421" fmla="*/ 827 f360 1"/>
                <a:gd name="f422" fmla="*/ 154 f359 1"/>
                <a:gd name="f423" fmla="*/ 824 f360 1"/>
                <a:gd name="f424" fmla="*/ 143 f359 1"/>
                <a:gd name="f425" fmla="*/ 825 f360 1"/>
                <a:gd name="f426" fmla="*/ 132 f359 1"/>
                <a:gd name="f427" fmla="*/ 823 f360 1"/>
                <a:gd name="f428" fmla="*/ 117 f359 1"/>
                <a:gd name="f429" fmla="*/ 106 f359 1"/>
                <a:gd name="f430" fmla="*/ 820 f360 1"/>
                <a:gd name="f431" fmla="*/ 89 f359 1"/>
                <a:gd name="f432" fmla="*/ 822 f360 1"/>
                <a:gd name="f433" fmla="*/ 76 f359 1"/>
                <a:gd name="f434" fmla="*/ 826 f360 1"/>
                <a:gd name="f435" fmla="*/ 65 f359 1"/>
                <a:gd name="f436" fmla="*/ 55 f359 1"/>
                <a:gd name="f437" fmla="*/ 818 f360 1"/>
                <a:gd name="f438" fmla="*/ 39 f359 1"/>
                <a:gd name="f439" fmla="*/ 816 f360 1"/>
                <a:gd name="f440" fmla="*/ 30 f359 1"/>
                <a:gd name="f441" fmla="*/ 809 f360 1"/>
                <a:gd name="f442" fmla="*/ 13 f359 1"/>
                <a:gd name="f443" fmla="*/ 808 f360 1"/>
                <a:gd name="f444" fmla="*/ 3 f359 1"/>
                <a:gd name="f445" fmla="*/ 313 f360 1"/>
                <a:gd name="f446" fmla="*/ 8 f359 1"/>
                <a:gd name="f447" fmla="*/ 0 f360 1"/>
                <a:gd name="f448" fmla="*/ 529 f359 1"/>
                <a:gd name="f449" fmla="*/ 643 f360 1"/>
                <a:gd name="f450" fmla="*/ 539 f359 1"/>
                <a:gd name="f451" fmla="*/ 905 f360 1"/>
                <a:gd name="f452" fmla="*/ 514 f359 1"/>
                <a:gd name="f453" fmla="+- f361 0 f1"/>
                <a:gd name="f454" fmla="*/ f364 1 907"/>
                <a:gd name="f455" fmla="*/ f365 1 539"/>
                <a:gd name="f456" fmla="*/ f366 1 907"/>
                <a:gd name="f457" fmla="*/ f367 1 539"/>
                <a:gd name="f458" fmla="*/ f368 1 907"/>
                <a:gd name="f459" fmla="*/ f369 1 539"/>
                <a:gd name="f460" fmla="*/ f370 1 907"/>
                <a:gd name="f461" fmla="*/ f371 1 539"/>
                <a:gd name="f462" fmla="*/ f372 1 907"/>
                <a:gd name="f463" fmla="*/ f373 1 539"/>
                <a:gd name="f464" fmla="*/ f374 1 907"/>
                <a:gd name="f465" fmla="*/ f375 1 539"/>
                <a:gd name="f466" fmla="*/ f376 1 907"/>
                <a:gd name="f467" fmla="*/ f377 1 539"/>
                <a:gd name="f468" fmla="*/ f378 1 539"/>
                <a:gd name="f469" fmla="*/ f379 1 907"/>
                <a:gd name="f470" fmla="*/ f380 1 539"/>
                <a:gd name="f471" fmla="*/ f381 1 907"/>
                <a:gd name="f472" fmla="*/ f382 1 539"/>
                <a:gd name="f473" fmla="*/ f383 1 907"/>
                <a:gd name="f474" fmla="*/ f384 1 539"/>
                <a:gd name="f475" fmla="*/ f385 1 539"/>
                <a:gd name="f476" fmla="*/ f386 1 907"/>
                <a:gd name="f477" fmla="*/ f387 1 539"/>
                <a:gd name="f478" fmla="*/ f388 1 907"/>
                <a:gd name="f479" fmla="*/ f389 1 539"/>
                <a:gd name="f480" fmla="*/ f390 1 907"/>
                <a:gd name="f481" fmla="*/ f391 1 539"/>
                <a:gd name="f482" fmla="*/ f392 1 907"/>
                <a:gd name="f483" fmla="*/ f393 1 539"/>
                <a:gd name="f484" fmla="*/ f394 1 907"/>
                <a:gd name="f485" fmla="*/ f395 1 539"/>
                <a:gd name="f486" fmla="*/ f396 1 907"/>
                <a:gd name="f487" fmla="*/ f397 1 539"/>
                <a:gd name="f488" fmla="*/ f398 1 907"/>
                <a:gd name="f489" fmla="*/ f399 1 539"/>
                <a:gd name="f490" fmla="*/ f400 1 907"/>
                <a:gd name="f491" fmla="*/ f401 1 539"/>
                <a:gd name="f492" fmla="*/ f402 1 539"/>
                <a:gd name="f493" fmla="*/ f403 1 907"/>
                <a:gd name="f494" fmla="*/ f404 1 539"/>
                <a:gd name="f495" fmla="*/ f405 1 907"/>
                <a:gd name="f496" fmla="*/ f406 1 539"/>
                <a:gd name="f497" fmla="*/ f407 1 907"/>
                <a:gd name="f498" fmla="*/ f408 1 539"/>
                <a:gd name="f499" fmla="*/ f409 1 907"/>
                <a:gd name="f500" fmla="*/ f410 1 539"/>
                <a:gd name="f501" fmla="*/ f411 1 907"/>
                <a:gd name="f502" fmla="*/ f412 1 539"/>
                <a:gd name="f503" fmla="*/ f413 1 907"/>
                <a:gd name="f504" fmla="*/ f414 1 539"/>
                <a:gd name="f505" fmla="*/ f415 1 907"/>
                <a:gd name="f506" fmla="*/ f416 1 539"/>
                <a:gd name="f507" fmla="*/ f417 1 907"/>
                <a:gd name="f508" fmla="*/ f418 1 539"/>
                <a:gd name="f509" fmla="*/ f419 1 907"/>
                <a:gd name="f510" fmla="*/ f420 1 539"/>
                <a:gd name="f511" fmla="*/ f421 1 907"/>
                <a:gd name="f512" fmla="*/ f422 1 539"/>
                <a:gd name="f513" fmla="*/ f423 1 907"/>
                <a:gd name="f514" fmla="*/ f424 1 539"/>
                <a:gd name="f515" fmla="*/ f425 1 907"/>
                <a:gd name="f516" fmla="*/ f426 1 539"/>
                <a:gd name="f517" fmla="*/ f427 1 907"/>
                <a:gd name="f518" fmla="*/ f428 1 539"/>
                <a:gd name="f519" fmla="*/ f429 1 539"/>
                <a:gd name="f520" fmla="*/ f430 1 907"/>
                <a:gd name="f521" fmla="*/ f431 1 539"/>
                <a:gd name="f522" fmla="*/ f432 1 907"/>
                <a:gd name="f523" fmla="*/ f433 1 539"/>
                <a:gd name="f524" fmla="*/ f434 1 907"/>
                <a:gd name="f525" fmla="*/ f435 1 539"/>
                <a:gd name="f526" fmla="*/ f436 1 539"/>
                <a:gd name="f527" fmla="*/ f437 1 907"/>
                <a:gd name="f528" fmla="*/ f438 1 539"/>
                <a:gd name="f529" fmla="*/ f439 1 907"/>
                <a:gd name="f530" fmla="*/ f440 1 539"/>
                <a:gd name="f531" fmla="*/ f441 1 907"/>
                <a:gd name="f532" fmla="*/ f442 1 539"/>
                <a:gd name="f533" fmla="*/ f443 1 907"/>
                <a:gd name="f534" fmla="*/ f444 1 539"/>
                <a:gd name="f535" fmla="*/ f445 1 907"/>
                <a:gd name="f536" fmla="*/ f446 1 539"/>
                <a:gd name="f537" fmla="*/ f447 1 907"/>
                <a:gd name="f538" fmla="*/ f448 1 539"/>
                <a:gd name="f539" fmla="*/ f449 1 907"/>
                <a:gd name="f540" fmla="*/ f450 1 539"/>
                <a:gd name="f541" fmla="*/ f451 1 907"/>
                <a:gd name="f542" fmla="*/ f452 1 539"/>
                <a:gd name="f543" fmla="*/ 0 1 f362"/>
                <a:gd name="f544" fmla="*/ f356 1 f362"/>
                <a:gd name="f545" fmla="*/ 0 1 f363"/>
                <a:gd name="f546" fmla="*/ f357 1 f363"/>
                <a:gd name="f547" fmla="*/ f454 1 f362"/>
                <a:gd name="f548" fmla="*/ f455 1 f363"/>
                <a:gd name="f549" fmla="*/ f456 1 f362"/>
                <a:gd name="f550" fmla="*/ f457 1 f363"/>
                <a:gd name="f551" fmla="*/ f458 1 f362"/>
                <a:gd name="f552" fmla="*/ f459 1 f363"/>
                <a:gd name="f553" fmla="*/ f460 1 f362"/>
                <a:gd name="f554" fmla="*/ f461 1 f363"/>
                <a:gd name="f555" fmla="*/ f462 1 f362"/>
                <a:gd name="f556" fmla="*/ f463 1 f363"/>
                <a:gd name="f557" fmla="*/ f464 1 f362"/>
                <a:gd name="f558" fmla="*/ f465 1 f363"/>
                <a:gd name="f559" fmla="*/ f466 1 f362"/>
                <a:gd name="f560" fmla="*/ f467 1 f363"/>
                <a:gd name="f561" fmla="*/ f468 1 f363"/>
                <a:gd name="f562" fmla="*/ f469 1 f362"/>
                <a:gd name="f563" fmla="*/ f470 1 f363"/>
                <a:gd name="f564" fmla="*/ f471 1 f362"/>
                <a:gd name="f565" fmla="*/ f472 1 f363"/>
                <a:gd name="f566" fmla="*/ f473 1 f362"/>
                <a:gd name="f567" fmla="*/ f474 1 f363"/>
                <a:gd name="f568" fmla="*/ f475 1 f363"/>
                <a:gd name="f569" fmla="*/ f476 1 f362"/>
                <a:gd name="f570" fmla="*/ f477 1 f363"/>
                <a:gd name="f571" fmla="*/ f478 1 f362"/>
                <a:gd name="f572" fmla="*/ f479 1 f363"/>
                <a:gd name="f573" fmla="*/ f480 1 f362"/>
                <a:gd name="f574" fmla="*/ f481 1 f363"/>
                <a:gd name="f575" fmla="*/ f482 1 f362"/>
                <a:gd name="f576" fmla="*/ f483 1 f363"/>
                <a:gd name="f577" fmla="*/ f484 1 f362"/>
                <a:gd name="f578" fmla="*/ f485 1 f363"/>
                <a:gd name="f579" fmla="*/ f486 1 f362"/>
                <a:gd name="f580" fmla="*/ f487 1 f363"/>
                <a:gd name="f581" fmla="*/ f488 1 f362"/>
                <a:gd name="f582" fmla="*/ f489 1 f363"/>
                <a:gd name="f583" fmla="*/ f490 1 f362"/>
                <a:gd name="f584" fmla="*/ f491 1 f363"/>
                <a:gd name="f585" fmla="*/ f492 1 f363"/>
                <a:gd name="f586" fmla="*/ f493 1 f362"/>
                <a:gd name="f587" fmla="*/ f494 1 f363"/>
                <a:gd name="f588" fmla="*/ f495 1 f362"/>
                <a:gd name="f589" fmla="*/ f496 1 f363"/>
                <a:gd name="f590" fmla="*/ f497 1 f362"/>
                <a:gd name="f591" fmla="*/ f498 1 f363"/>
                <a:gd name="f592" fmla="*/ f499 1 f362"/>
                <a:gd name="f593" fmla="*/ f500 1 f363"/>
                <a:gd name="f594" fmla="*/ f501 1 f362"/>
                <a:gd name="f595" fmla="*/ f502 1 f363"/>
                <a:gd name="f596" fmla="*/ f503 1 f362"/>
                <a:gd name="f597" fmla="*/ f504 1 f363"/>
                <a:gd name="f598" fmla="*/ f505 1 f362"/>
                <a:gd name="f599" fmla="*/ f506 1 f363"/>
                <a:gd name="f600" fmla="*/ f507 1 f362"/>
                <a:gd name="f601" fmla="*/ f508 1 f363"/>
                <a:gd name="f602" fmla="*/ f509 1 f362"/>
                <a:gd name="f603" fmla="*/ f510 1 f363"/>
                <a:gd name="f604" fmla="*/ f511 1 f362"/>
                <a:gd name="f605" fmla="*/ f512 1 f363"/>
                <a:gd name="f606" fmla="*/ f513 1 f362"/>
                <a:gd name="f607" fmla="*/ f514 1 f363"/>
                <a:gd name="f608" fmla="*/ f515 1 f362"/>
                <a:gd name="f609" fmla="*/ f516 1 f363"/>
                <a:gd name="f610" fmla="*/ f517 1 f362"/>
                <a:gd name="f611" fmla="*/ f518 1 f363"/>
                <a:gd name="f612" fmla="*/ f519 1 f363"/>
                <a:gd name="f613" fmla="*/ f520 1 f362"/>
                <a:gd name="f614" fmla="*/ f521 1 f363"/>
                <a:gd name="f615" fmla="*/ f522 1 f362"/>
                <a:gd name="f616" fmla="*/ f523 1 f363"/>
                <a:gd name="f617" fmla="*/ f524 1 f362"/>
                <a:gd name="f618" fmla="*/ f525 1 f363"/>
                <a:gd name="f619" fmla="*/ f526 1 f363"/>
                <a:gd name="f620" fmla="*/ f527 1 f362"/>
                <a:gd name="f621" fmla="*/ f528 1 f363"/>
                <a:gd name="f622" fmla="*/ f529 1 f362"/>
                <a:gd name="f623" fmla="*/ f530 1 f363"/>
                <a:gd name="f624" fmla="*/ f531 1 f362"/>
                <a:gd name="f625" fmla="*/ f532 1 f363"/>
                <a:gd name="f626" fmla="*/ f533 1 f362"/>
                <a:gd name="f627" fmla="*/ f534 1 f363"/>
                <a:gd name="f628" fmla="*/ f535 1 f362"/>
                <a:gd name="f629" fmla="*/ f536 1 f363"/>
                <a:gd name="f630" fmla="*/ f537 1 f362"/>
                <a:gd name="f631" fmla="*/ f538 1 f363"/>
                <a:gd name="f632" fmla="*/ f539 1 f362"/>
                <a:gd name="f633" fmla="*/ f540 1 f363"/>
                <a:gd name="f634" fmla="*/ f541 1 f362"/>
                <a:gd name="f635" fmla="*/ f542 1 f363"/>
                <a:gd name="f636" fmla="*/ f543 f353 1"/>
                <a:gd name="f637" fmla="*/ f544 f353 1"/>
                <a:gd name="f638" fmla="*/ f546 f354 1"/>
                <a:gd name="f639" fmla="*/ f545 f354 1"/>
                <a:gd name="f640" fmla="*/ f547 f353 1"/>
                <a:gd name="f641" fmla="*/ f548 f354 1"/>
                <a:gd name="f642" fmla="*/ f549 f353 1"/>
                <a:gd name="f643" fmla="*/ f550 f354 1"/>
                <a:gd name="f644" fmla="*/ f551 f353 1"/>
                <a:gd name="f645" fmla="*/ f552 f354 1"/>
                <a:gd name="f646" fmla="*/ f553 f353 1"/>
                <a:gd name="f647" fmla="*/ f554 f354 1"/>
                <a:gd name="f648" fmla="*/ f555 f353 1"/>
                <a:gd name="f649" fmla="*/ f556 f354 1"/>
                <a:gd name="f650" fmla="*/ f557 f353 1"/>
                <a:gd name="f651" fmla="*/ f558 f354 1"/>
                <a:gd name="f652" fmla="*/ f559 f353 1"/>
                <a:gd name="f653" fmla="*/ f560 f354 1"/>
                <a:gd name="f654" fmla="*/ f561 f354 1"/>
                <a:gd name="f655" fmla="*/ f562 f353 1"/>
                <a:gd name="f656" fmla="*/ f563 f354 1"/>
                <a:gd name="f657" fmla="*/ f564 f353 1"/>
                <a:gd name="f658" fmla="*/ f565 f354 1"/>
                <a:gd name="f659" fmla="*/ f566 f353 1"/>
                <a:gd name="f660" fmla="*/ f567 f354 1"/>
                <a:gd name="f661" fmla="*/ f568 f354 1"/>
                <a:gd name="f662" fmla="*/ f569 f353 1"/>
                <a:gd name="f663" fmla="*/ f570 f354 1"/>
                <a:gd name="f664" fmla="*/ f571 f353 1"/>
                <a:gd name="f665" fmla="*/ f572 f354 1"/>
                <a:gd name="f666" fmla="*/ f573 f353 1"/>
                <a:gd name="f667" fmla="*/ f574 f354 1"/>
                <a:gd name="f668" fmla="*/ f575 f353 1"/>
                <a:gd name="f669" fmla="*/ f576 f354 1"/>
                <a:gd name="f670" fmla="*/ f577 f353 1"/>
                <a:gd name="f671" fmla="*/ f578 f354 1"/>
                <a:gd name="f672" fmla="*/ f579 f353 1"/>
                <a:gd name="f673" fmla="*/ f580 f354 1"/>
                <a:gd name="f674" fmla="*/ f581 f353 1"/>
                <a:gd name="f675" fmla="*/ f582 f354 1"/>
                <a:gd name="f676" fmla="*/ f583 f353 1"/>
                <a:gd name="f677" fmla="*/ f584 f354 1"/>
                <a:gd name="f678" fmla="*/ f585 f354 1"/>
                <a:gd name="f679" fmla="*/ f586 f353 1"/>
                <a:gd name="f680" fmla="*/ f587 f354 1"/>
                <a:gd name="f681" fmla="*/ f588 f353 1"/>
                <a:gd name="f682" fmla="*/ f589 f354 1"/>
                <a:gd name="f683" fmla="*/ f590 f353 1"/>
                <a:gd name="f684" fmla="*/ f591 f354 1"/>
                <a:gd name="f685" fmla="*/ f592 f353 1"/>
                <a:gd name="f686" fmla="*/ f593 f354 1"/>
                <a:gd name="f687" fmla="*/ f594 f353 1"/>
                <a:gd name="f688" fmla="*/ f595 f354 1"/>
                <a:gd name="f689" fmla="*/ f596 f353 1"/>
                <a:gd name="f690" fmla="*/ f597 f354 1"/>
                <a:gd name="f691" fmla="*/ f598 f353 1"/>
                <a:gd name="f692" fmla="*/ f599 f354 1"/>
                <a:gd name="f693" fmla="*/ f600 f353 1"/>
                <a:gd name="f694" fmla="*/ f601 f354 1"/>
                <a:gd name="f695" fmla="*/ f602 f353 1"/>
                <a:gd name="f696" fmla="*/ f603 f354 1"/>
                <a:gd name="f697" fmla="*/ f604 f353 1"/>
                <a:gd name="f698" fmla="*/ f605 f354 1"/>
                <a:gd name="f699" fmla="*/ f606 f353 1"/>
                <a:gd name="f700" fmla="*/ f607 f354 1"/>
                <a:gd name="f701" fmla="*/ f608 f353 1"/>
                <a:gd name="f702" fmla="*/ f609 f354 1"/>
                <a:gd name="f703" fmla="*/ f610 f353 1"/>
                <a:gd name="f704" fmla="*/ f611 f354 1"/>
                <a:gd name="f705" fmla="*/ f612 f354 1"/>
                <a:gd name="f706" fmla="*/ f613 f353 1"/>
                <a:gd name="f707" fmla="*/ f614 f354 1"/>
                <a:gd name="f708" fmla="*/ f615 f353 1"/>
                <a:gd name="f709" fmla="*/ f616 f354 1"/>
                <a:gd name="f710" fmla="*/ f617 f353 1"/>
                <a:gd name="f711" fmla="*/ f618 f354 1"/>
                <a:gd name="f712" fmla="*/ f619 f354 1"/>
                <a:gd name="f713" fmla="*/ f620 f353 1"/>
                <a:gd name="f714" fmla="*/ f621 f354 1"/>
                <a:gd name="f715" fmla="*/ f622 f353 1"/>
                <a:gd name="f716" fmla="*/ f623 f354 1"/>
                <a:gd name="f717" fmla="*/ f624 f353 1"/>
                <a:gd name="f718" fmla="*/ f625 f354 1"/>
                <a:gd name="f719" fmla="*/ f626 f353 1"/>
                <a:gd name="f720" fmla="*/ f627 f354 1"/>
                <a:gd name="f721" fmla="*/ f628 f353 1"/>
                <a:gd name="f722" fmla="*/ f629 f354 1"/>
                <a:gd name="f723" fmla="*/ f630 f353 1"/>
                <a:gd name="f724" fmla="*/ f631 f354 1"/>
                <a:gd name="f725" fmla="*/ f632 f353 1"/>
                <a:gd name="f726" fmla="*/ f633 f354 1"/>
                <a:gd name="f727" fmla="*/ f634 f353 1"/>
                <a:gd name="f728" fmla="*/ f635 f3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3">
                  <a:pos x="f640" y="f641"/>
                </a:cxn>
                <a:cxn ang="f453">
                  <a:pos x="f642" y="f643"/>
                </a:cxn>
                <a:cxn ang="f453">
                  <a:pos x="f644" y="f645"/>
                </a:cxn>
                <a:cxn ang="f453">
                  <a:pos x="f646" y="f647"/>
                </a:cxn>
                <a:cxn ang="f453">
                  <a:pos x="f648" y="f649"/>
                </a:cxn>
                <a:cxn ang="f453">
                  <a:pos x="f650" y="f651"/>
                </a:cxn>
                <a:cxn ang="f453">
                  <a:pos x="f652" y="f653"/>
                </a:cxn>
                <a:cxn ang="f453">
                  <a:pos x="f652" y="f654"/>
                </a:cxn>
                <a:cxn ang="f453">
                  <a:pos x="f655" y="f656"/>
                </a:cxn>
                <a:cxn ang="f453">
                  <a:pos x="f657" y="f658"/>
                </a:cxn>
                <a:cxn ang="f453">
                  <a:pos x="f659" y="f660"/>
                </a:cxn>
                <a:cxn ang="f453">
                  <a:pos x="f657" y="f661"/>
                </a:cxn>
                <a:cxn ang="f453">
                  <a:pos x="f662" y="f663"/>
                </a:cxn>
                <a:cxn ang="f453">
                  <a:pos x="f664" y="f665"/>
                </a:cxn>
                <a:cxn ang="f453">
                  <a:pos x="f666" y="f667"/>
                </a:cxn>
                <a:cxn ang="f453">
                  <a:pos x="f668" y="f669"/>
                </a:cxn>
                <a:cxn ang="f453">
                  <a:pos x="f670" y="f671"/>
                </a:cxn>
                <a:cxn ang="f453">
                  <a:pos x="f672" y="f673"/>
                </a:cxn>
                <a:cxn ang="f453">
                  <a:pos x="f674" y="f675"/>
                </a:cxn>
                <a:cxn ang="f453">
                  <a:pos x="f676" y="f677"/>
                </a:cxn>
                <a:cxn ang="f453">
                  <a:pos x="f674" y="f678"/>
                </a:cxn>
                <a:cxn ang="f453">
                  <a:pos x="f679" y="f680"/>
                </a:cxn>
                <a:cxn ang="f453">
                  <a:pos x="f681" y="f682"/>
                </a:cxn>
                <a:cxn ang="f453">
                  <a:pos x="f683" y="f684"/>
                </a:cxn>
                <a:cxn ang="f453">
                  <a:pos x="f685" y="f686"/>
                </a:cxn>
                <a:cxn ang="f453">
                  <a:pos x="f687" y="f688"/>
                </a:cxn>
                <a:cxn ang="f453">
                  <a:pos x="f689" y="f690"/>
                </a:cxn>
                <a:cxn ang="f453">
                  <a:pos x="f691" y="f692"/>
                </a:cxn>
                <a:cxn ang="f453">
                  <a:pos x="f693" y="f694"/>
                </a:cxn>
                <a:cxn ang="f453">
                  <a:pos x="f695" y="f696"/>
                </a:cxn>
                <a:cxn ang="f453">
                  <a:pos x="f697" y="f698"/>
                </a:cxn>
                <a:cxn ang="f453">
                  <a:pos x="f699" y="f700"/>
                </a:cxn>
                <a:cxn ang="f453">
                  <a:pos x="f701" y="f702"/>
                </a:cxn>
                <a:cxn ang="f453">
                  <a:pos x="f703" y="f704"/>
                </a:cxn>
                <a:cxn ang="f453">
                  <a:pos x="f699" y="f705"/>
                </a:cxn>
                <a:cxn ang="f453">
                  <a:pos x="f706" y="f707"/>
                </a:cxn>
                <a:cxn ang="f453">
                  <a:pos x="f708" y="f709"/>
                </a:cxn>
                <a:cxn ang="f453">
                  <a:pos x="f710" y="f711"/>
                </a:cxn>
                <a:cxn ang="f453">
                  <a:pos x="f699" y="f712"/>
                </a:cxn>
                <a:cxn ang="f453">
                  <a:pos x="f713" y="f714"/>
                </a:cxn>
                <a:cxn ang="f453">
                  <a:pos x="f715" y="f716"/>
                </a:cxn>
                <a:cxn ang="f453">
                  <a:pos x="f717" y="f718"/>
                </a:cxn>
                <a:cxn ang="f453">
                  <a:pos x="f719" y="f720"/>
                </a:cxn>
                <a:cxn ang="f453">
                  <a:pos x="f721" y="f722"/>
                </a:cxn>
                <a:cxn ang="f453">
                  <a:pos x="f723" y="f724"/>
                </a:cxn>
                <a:cxn ang="f453">
                  <a:pos x="f725" y="f726"/>
                </a:cxn>
                <a:cxn ang="f453">
                  <a:pos x="f727" y="f724"/>
                </a:cxn>
                <a:cxn ang="f453">
                  <a:pos x="f640" y="f728"/>
                </a:cxn>
              </a:cxnLst>
              <a:rect l="f636" t="f639" r="f637" b="f638"/>
              <a:pathLst>
                <a:path w="907" h="539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3" y="f26"/>
                    <a:pt x="f27" y="f28"/>
                  </a:cubicBezTo>
                  <a:cubicBezTo>
                    <a:pt x="f27" y="f29"/>
                    <a:pt x="f23" y="f30"/>
                    <a:pt x="f27" y="f31"/>
                  </a:cubicBezTo>
                  <a:cubicBezTo>
                    <a:pt x="f27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3" y="f55"/>
                    <a:pt x="f53" y="f56"/>
                    <a:pt x="f57" y="f58"/>
                  </a:cubicBezTo>
                  <a:cubicBezTo>
                    <a:pt x="f57" y="f59"/>
                    <a:pt x="f60" y="f61"/>
                    <a:pt x="f60" y="f62"/>
                  </a:cubicBezTo>
                  <a:cubicBezTo>
                    <a:pt x="f63" y="f64"/>
                    <a:pt x="f65" y="f66"/>
                    <a:pt x="f60" y="f67"/>
                  </a:cubicBezTo>
                  <a:cubicBezTo>
                    <a:pt x="f63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5" y="f78"/>
                    <a:pt x="f71" y="f79"/>
                    <a:pt x="f71" y="f80"/>
                  </a:cubicBezTo>
                  <a:cubicBezTo>
                    <a:pt x="f71" y="f81"/>
                    <a:pt x="f75" y="f82"/>
                    <a:pt x="f75" y="f83"/>
                  </a:cubicBezTo>
                  <a:cubicBezTo>
                    <a:pt x="f75" y="f84"/>
                    <a:pt x="f73" y="f85"/>
                    <a:pt x="f73" y="f86"/>
                  </a:cubicBezTo>
                  <a:cubicBezTo>
                    <a:pt x="f73" y="f87"/>
                    <a:pt x="f73" y="f88"/>
                    <a:pt x="f73" y="f89"/>
                  </a:cubicBezTo>
                  <a:cubicBezTo>
                    <a:pt x="f73" y="f90"/>
                    <a:pt x="f91" y="f92"/>
                    <a:pt x="f91" y="f93"/>
                  </a:cubicBezTo>
                  <a:cubicBezTo>
                    <a:pt x="f94" y="f95"/>
                    <a:pt x="f73" y="f96"/>
                    <a:pt x="f73" y="f97"/>
                  </a:cubicBezTo>
                  <a:cubicBezTo>
                    <a:pt x="f73" y="f98"/>
                    <a:pt x="f75" y="f99"/>
                    <a:pt x="f75" y="f100"/>
                  </a:cubicBezTo>
                  <a:cubicBezTo>
                    <a:pt x="f75" y="f101"/>
                    <a:pt x="f102" y="f103"/>
                    <a:pt x="f69" y="f104"/>
                  </a:cubicBezTo>
                  <a:cubicBezTo>
                    <a:pt x="f69" y="f105"/>
                    <a:pt x="f94" y="f105"/>
                    <a:pt x="f91" y="f2"/>
                  </a:cubicBezTo>
                  <a:cubicBezTo>
                    <a:pt x="f91" y="f106"/>
                    <a:pt x="f91" y="f107"/>
                    <a:pt x="f108" y="f109"/>
                  </a:cubicBezTo>
                  <a:cubicBezTo>
                    <a:pt x="f108" y="f109"/>
                    <a:pt x="f110" y="f111"/>
                    <a:pt x="f110" y="f111"/>
                  </a:cubicBezTo>
                  <a:cubicBezTo>
                    <a:pt x="f112" y="f113"/>
                    <a:pt x="f114" y="f115"/>
                    <a:pt x="f114" y="f116"/>
                  </a:cubicBezTo>
                  <a:cubicBezTo>
                    <a:pt x="f114" y="f117"/>
                    <a:pt x="f112" y="f118"/>
                    <a:pt x="f112" y="f119"/>
                  </a:cubicBezTo>
                  <a:cubicBezTo>
                    <a:pt x="f112" y="f120"/>
                    <a:pt x="f110" y="f121"/>
                    <a:pt x="f112" y="f122"/>
                  </a:cubicBezTo>
                  <a:cubicBezTo>
                    <a:pt x="f112" y="f123"/>
                    <a:pt x="f124" y="f125"/>
                    <a:pt x="f124" y="f126"/>
                  </a:cubicBezTo>
                  <a:cubicBezTo>
                    <a:pt x="f124" y="f127"/>
                    <a:pt x="f114" y="f128"/>
                    <a:pt x="f114" y="f129"/>
                  </a:cubicBezTo>
                  <a:cubicBezTo>
                    <a:pt x="f114" y="f130"/>
                    <a:pt x="f131" y="f132"/>
                    <a:pt x="f131" y="f133"/>
                  </a:cubicBezTo>
                  <a:cubicBezTo>
                    <a:pt x="f134" y="f135"/>
                    <a:pt x="f136" y="f137"/>
                    <a:pt x="f124" y="f138"/>
                  </a:cubicBezTo>
                  <a:cubicBezTo>
                    <a:pt x="f124" y="f139"/>
                    <a:pt x="f131" y="f140"/>
                    <a:pt x="f136" y="f141"/>
                  </a:cubicBezTo>
                  <a:cubicBezTo>
                    <a:pt x="f136" y="f142"/>
                    <a:pt x="f114" y="f143"/>
                    <a:pt x="f124" y="f144"/>
                  </a:cubicBezTo>
                  <a:cubicBezTo>
                    <a:pt x="f124" y="f145"/>
                    <a:pt x="f134" y="f146"/>
                    <a:pt x="f147" y="f148"/>
                  </a:cubicBezTo>
                  <a:cubicBezTo>
                    <a:pt x="f147" y="f149"/>
                    <a:pt x="f131" y="f150"/>
                    <a:pt x="f131" y="f151"/>
                  </a:cubicBezTo>
                  <a:cubicBezTo>
                    <a:pt x="f131" y="f152"/>
                    <a:pt x="f153" y="f154"/>
                    <a:pt x="f153" y="f155"/>
                  </a:cubicBezTo>
                  <a:cubicBezTo>
                    <a:pt x="f153" y="f156"/>
                    <a:pt x="f153" y="f157"/>
                    <a:pt x="f147" y="f158"/>
                  </a:cubicBezTo>
                  <a:cubicBezTo>
                    <a:pt x="f147" y="f159"/>
                    <a:pt x="f134" y="f160"/>
                    <a:pt x="f134" y="f161"/>
                  </a:cubicBezTo>
                  <a:cubicBezTo>
                    <a:pt x="f134" y="f162"/>
                    <a:pt x="f153" y="f163"/>
                    <a:pt x="f153" y="f164"/>
                  </a:cubicBezTo>
                  <a:cubicBezTo>
                    <a:pt x="f165" y="f166"/>
                    <a:pt x="f153" y="f167"/>
                    <a:pt x="f153" y="f168"/>
                  </a:cubicBezTo>
                  <a:cubicBezTo>
                    <a:pt x="f153" y="f169"/>
                    <a:pt x="f147" y="f170"/>
                    <a:pt x="f147" y="f171"/>
                  </a:cubicBezTo>
                  <a:cubicBezTo>
                    <a:pt x="f153" y="f172"/>
                    <a:pt x="f165" y="f173"/>
                    <a:pt x="f165" y="f174"/>
                  </a:cubicBezTo>
                  <a:cubicBezTo>
                    <a:pt x="f175" y="f176"/>
                    <a:pt x="f177" y="f178"/>
                    <a:pt x="f177" y="f179"/>
                  </a:cubicBezTo>
                  <a:cubicBezTo>
                    <a:pt x="f180" y="f181"/>
                    <a:pt x="f180" y="f182"/>
                    <a:pt x="f183" y="f184"/>
                  </a:cubicBezTo>
                  <a:cubicBezTo>
                    <a:pt x="f183" y="f185"/>
                    <a:pt x="f186" y="f187"/>
                    <a:pt x="f186" y="f188"/>
                  </a:cubicBezTo>
                  <a:cubicBezTo>
                    <a:pt x="f189" y="f190"/>
                    <a:pt x="f186" y="f191"/>
                    <a:pt x="f189" y="f192"/>
                  </a:cubicBezTo>
                  <a:cubicBezTo>
                    <a:pt x="f189" y="f193"/>
                    <a:pt x="f194" y="f195"/>
                    <a:pt x="f196" y="f197"/>
                  </a:cubicBezTo>
                  <a:cubicBezTo>
                    <a:pt x="f196" y="f197"/>
                    <a:pt x="f198" y="f199"/>
                    <a:pt x="f198" y="f200"/>
                  </a:cubicBezTo>
                  <a:cubicBezTo>
                    <a:pt x="f201" y="f202"/>
                    <a:pt x="f198" y="f203"/>
                    <a:pt x="f198" y="f204"/>
                  </a:cubicBezTo>
                  <a:cubicBezTo>
                    <a:pt x="f198" y="f205"/>
                    <a:pt x="f206" y="f207"/>
                    <a:pt x="f208" y="f209"/>
                  </a:cubicBezTo>
                  <a:cubicBezTo>
                    <a:pt x="f208" y="f210"/>
                    <a:pt x="f211" y="f210"/>
                    <a:pt x="f211" y="f212"/>
                  </a:cubicBezTo>
                  <a:cubicBezTo>
                    <a:pt x="f213" y="f214"/>
                    <a:pt x="f215" y="f216"/>
                    <a:pt x="f211" y="f217"/>
                  </a:cubicBezTo>
                  <a:cubicBezTo>
                    <a:pt x="f211" y="f218"/>
                    <a:pt x="f219" y="f218"/>
                    <a:pt x="f219" y="f220"/>
                  </a:cubicBezTo>
                  <a:cubicBezTo>
                    <a:pt x="f221" y="f222"/>
                    <a:pt x="f221" y="f223"/>
                    <a:pt x="f221" y="f224"/>
                  </a:cubicBezTo>
                  <a:cubicBezTo>
                    <a:pt x="f221" y="f225"/>
                    <a:pt x="f226" y="f227"/>
                    <a:pt x="f228" y="f229"/>
                  </a:cubicBezTo>
                  <a:cubicBezTo>
                    <a:pt x="f228" y="f230"/>
                    <a:pt x="f228" y="f231"/>
                    <a:pt x="f228" y="f232"/>
                  </a:cubicBezTo>
                  <a:cubicBezTo>
                    <a:pt x="f233" y="f234"/>
                    <a:pt x="f235" y="f236"/>
                    <a:pt x="f235" y="f237"/>
                  </a:cubicBezTo>
                  <a:cubicBezTo>
                    <a:pt x="f238" y="f239"/>
                    <a:pt x="f238" y="f240"/>
                    <a:pt x="f241" y="f242"/>
                  </a:cubicBezTo>
                  <a:cubicBezTo>
                    <a:pt x="f241" y="f242"/>
                    <a:pt x="f243" y="f244"/>
                    <a:pt x="f243" y="f245"/>
                  </a:cubicBezTo>
                  <a:cubicBezTo>
                    <a:pt x="f246" y="f247"/>
                    <a:pt x="f243" y="f248"/>
                    <a:pt x="f243" y="f249"/>
                  </a:cubicBezTo>
                  <a:cubicBezTo>
                    <a:pt x="f246" y="f250"/>
                    <a:pt x="f251" y="f252"/>
                    <a:pt x="f251" y="f253"/>
                  </a:cubicBezTo>
                  <a:cubicBezTo>
                    <a:pt x="f254" y="f255"/>
                    <a:pt x="f254" y="f256"/>
                    <a:pt x="f254" y="f257"/>
                  </a:cubicBezTo>
                  <a:cubicBezTo>
                    <a:pt x="f254" y="f258"/>
                    <a:pt x="f254" y="f259"/>
                    <a:pt x="f254" y="f260"/>
                  </a:cubicBezTo>
                  <a:cubicBezTo>
                    <a:pt x="f254" y="f261"/>
                    <a:pt x="f251" y="f262"/>
                    <a:pt x="f251" y="f263"/>
                  </a:cubicBezTo>
                  <a:cubicBezTo>
                    <a:pt x="f246" y="f264"/>
                    <a:pt x="f243" y="f265"/>
                    <a:pt x="f243" y="f266"/>
                  </a:cubicBezTo>
                  <a:cubicBezTo>
                    <a:pt x="f246" y="f267"/>
                    <a:pt x="f268" y="f269"/>
                    <a:pt x="f268" y="f270"/>
                  </a:cubicBezTo>
                  <a:cubicBezTo>
                    <a:pt x="f271" y="f272"/>
                    <a:pt x="f271" y="f273"/>
                    <a:pt x="f268" y="f274"/>
                  </a:cubicBezTo>
                  <a:cubicBezTo>
                    <a:pt x="f268" y="f275"/>
                    <a:pt x="f254" y="f276"/>
                    <a:pt x="f254" y="f277"/>
                  </a:cubicBezTo>
                  <a:cubicBezTo>
                    <a:pt x="f251" y="f278"/>
                    <a:pt x="f251" y="f279"/>
                    <a:pt x="f254" y="f280"/>
                  </a:cubicBezTo>
                  <a:cubicBezTo>
                    <a:pt x="f254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86" y="f290"/>
                  </a:cubicBezTo>
                  <a:cubicBezTo>
                    <a:pt x="f286" y="f291"/>
                    <a:pt x="f271" y="f292"/>
                    <a:pt x="f271" y="f293"/>
                  </a:cubicBezTo>
                  <a:cubicBezTo>
                    <a:pt x="f268" y="f294"/>
                    <a:pt x="f268" y="f295"/>
                    <a:pt x="f254" y="f296"/>
                  </a:cubicBezTo>
                  <a:cubicBezTo>
                    <a:pt x="f254" y="f297"/>
                    <a:pt x="f246" y="f298"/>
                    <a:pt x="f246" y="f299"/>
                  </a:cubicBezTo>
                  <a:cubicBezTo>
                    <a:pt x="f243" y="f300"/>
                    <a:pt x="f243" y="f301"/>
                    <a:pt x="f243" y="f302"/>
                  </a:cubicBezTo>
                  <a:cubicBezTo>
                    <a:pt x="f246" y="f303"/>
                    <a:pt x="f251" y="f304"/>
                    <a:pt x="f254" y="f305"/>
                  </a:cubicBezTo>
                  <a:cubicBezTo>
                    <a:pt x="f268" y="f306"/>
                    <a:pt x="f284" y="f307"/>
                    <a:pt x="f286" y="f308"/>
                  </a:cubicBezTo>
                  <a:cubicBezTo>
                    <a:pt x="f286" y="f309"/>
                    <a:pt x="f286" y="f310"/>
                    <a:pt x="f288" y="f311"/>
                  </a:cubicBezTo>
                  <a:cubicBezTo>
                    <a:pt x="f288" y="f312"/>
                    <a:pt x="f313" y="f314"/>
                    <a:pt x="f315" y="f316"/>
                  </a:cubicBezTo>
                  <a:cubicBezTo>
                    <a:pt x="f315" y="f317"/>
                    <a:pt x="f315" y="f318"/>
                    <a:pt x="f315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28" y="f330"/>
                  </a:cubicBezTo>
                  <a:cubicBezTo>
                    <a:pt x="f328" y="f331"/>
                    <a:pt x="f328" y="f332"/>
                    <a:pt x="f328" y="f333"/>
                  </a:cubicBezTo>
                  <a:cubicBezTo>
                    <a:pt x="f328" y="f334"/>
                    <a:pt x="f328" y="f335"/>
                    <a:pt x="f336" y="f337"/>
                  </a:cubicBezTo>
                  <a:cubicBezTo>
                    <a:pt x="f338" y="f332"/>
                    <a:pt x="f338" y="f332"/>
                    <a:pt x="f338" y="f332"/>
                  </a:cubicBezTo>
                  <a:cubicBezTo>
                    <a:pt x="f339" y="f333"/>
                    <a:pt x="f339" y="f333"/>
                    <a:pt x="f339" y="f333"/>
                  </a:cubicBezTo>
                  <a:cubicBezTo>
                    <a:pt x="f325" y="f6"/>
                    <a:pt x="f325" y="f6"/>
                    <a:pt x="f325" y="f6"/>
                  </a:cubicBezTo>
                  <a:cubicBezTo>
                    <a:pt x="f6" y="f340"/>
                    <a:pt x="f6" y="f340"/>
                    <a:pt x="f6" y="f340"/>
                  </a:cubicBezTo>
                  <a:cubicBezTo>
                    <a:pt x="f341" y="f342"/>
                    <a:pt x="f341" y="f342"/>
                    <a:pt x="f341" y="f342"/>
                  </a:cubicBezTo>
                  <a:cubicBezTo>
                    <a:pt x="f343" y="f8"/>
                    <a:pt x="f343" y="f8"/>
                    <a:pt x="f343" y="f8"/>
                  </a:cubicBezTo>
                  <a:cubicBezTo>
                    <a:pt x="f15" y="f344"/>
                    <a:pt x="f15" y="f344"/>
                    <a:pt x="f15" y="f344"/>
                  </a:cubicBezTo>
                  <a:cubicBezTo>
                    <a:pt x="f15" y="f345"/>
                    <a:pt x="f15" y="f346"/>
                    <a:pt x="f15" y="f340"/>
                  </a:cubicBezTo>
                  <a:cubicBezTo>
                    <a:pt x="f17" y="f347"/>
                    <a:pt x="f19" y="f348"/>
                    <a:pt x="f17" y="f349"/>
                  </a:cubicBezTo>
                  <a:cubicBezTo>
                    <a:pt x="f17" y="f350"/>
                    <a:pt x="f15" y="f351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90.8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1" name="Freeform 223">
              <a:extLst>
                <a:ext uri="{FF2B5EF4-FFF2-40B4-BE49-F238E27FC236}">
                  <a16:creationId xmlns:a16="http://schemas.microsoft.com/office/drawing/2014/main" id="{364F6AE7-54DB-D502-9CC9-810FF548ABF7}"/>
                </a:ext>
              </a:extLst>
            </p:cNvPr>
            <p:cNvSpPr/>
            <p:nvPr/>
          </p:nvSpPr>
          <p:spPr>
            <a:xfrm>
              <a:off x="3052696" y="3890909"/>
              <a:ext cx="1111773" cy="130547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14"/>
                <a:gd name="f8" fmla="val 1067"/>
                <a:gd name="f9" fmla="val 886"/>
                <a:gd name="f10" fmla="val 81"/>
                <a:gd name="f11" fmla="val 709"/>
                <a:gd name="f12" fmla="val 61"/>
                <a:gd name="f13" fmla="val 534"/>
                <a:gd name="f14" fmla="val 40"/>
                <a:gd name="f15" fmla="val 379"/>
                <a:gd name="f16" fmla="val 21"/>
                <a:gd name="f17" fmla="val 232"/>
                <a:gd name="f18" fmla="val 213"/>
                <a:gd name="f19" fmla="val 133"/>
                <a:gd name="f20" fmla="val 212"/>
                <a:gd name="f21" fmla="val 137"/>
                <a:gd name="f22" fmla="val 211"/>
                <a:gd name="f23" fmla="val 138"/>
                <a:gd name="f24" fmla="val 210"/>
                <a:gd name="f25" fmla="val 139"/>
                <a:gd name="f26" fmla="val 209"/>
                <a:gd name="f27" fmla="val 140"/>
                <a:gd name="f28" fmla="val 208"/>
                <a:gd name="f29" fmla="val 141"/>
                <a:gd name="f30" fmla="val 207"/>
                <a:gd name="f31" fmla="val 206"/>
                <a:gd name="f32" fmla="val 142"/>
                <a:gd name="f33" fmla="val 143"/>
                <a:gd name="f34" fmla="val 205"/>
                <a:gd name="f35" fmla="val 144"/>
                <a:gd name="f36" fmla="val 145"/>
                <a:gd name="f37" fmla="val 204"/>
                <a:gd name="f38" fmla="val 147"/>
                <a:gd name="f39" fmla="val 203"/>
                <a:gd name="f40" fmla="val 148"/>
                <a:gd name="f41" fmla="val 202"/>
                <a:gd name="f42" fmla="val 149"/>
                <a:gd name="f43" fmla="val 201"/>
                <a:gd name="f44" fmla="val 150"/>
                <a:gd name="f45" fmla="val 200"/>
                <a:gd name="f46" fmla="val 151"/>
                <a:gd name="f47" fmla="val 199"/>
                <a:gd name="f48" fmla="val 152"/>
                <a:gd name="f49" fmla="val 153"/>
                <a:gd name="f50" fmla="val 155"/>
                <a:gd name="f51" fmla="val 197"/>
                <a:gd name="f52" fmla="val 156"/>
                <a:gd name="f53" fmla="val 196"/>
                <a:gd name="f54" fmla="val 157"/>
                <a:gd name="f55" fmla="val 158"/>
                <a:gd name="f56" fmla="val 195"/>
                <a:gd name="f57" fmla="val 159"/>
                <a:gd name="f58" fmla="val 161"/>
                <a:gd name="f59" fmla="val 194"/>
                <a:gd name="f60" fmla="val 163"/>
                <a:gd name="f61" fmla="val 191"/>
                <a:gd name="f62" fmla="val 165"/>
                <a:gd name="f63" fmla="val 190"/>
                <a:gd name="f64" fmla="val 189"/>
                <a:gd name="f65" fmla="val 188"/>
                <a:gd name="f66" fmla="val 187"/>
                <a:gd name="f67" fmla="val 186"/>
                <a:gd name="f68" fmla="val 185"/>
                <a:gd name="f69" fmla="val 184"/>
                <a:gd name="f70" fmla="val 182"/>
                <a:gd name="f71" fmla="val 166"/>
                <a:gd name="f72" fmla="val 181"/>
                <a:gd name="f73" fmla="val 167"/>
                <a:gd name="f74" fmla="val 179"/>
                <a:gd name="f75" fmla="val 176"/>
                <a:gd name="f76" fmla="val 173"/>
                <a:gd name="f77" fmla="val 171"/>
                <a:gd name="f78" fmla="val 164"/>
                <a:gd name="f79" fmla="val 170"/>
                <a:gd name="f80" fmla="val 169"/>
                <a:gd name="f81" fmla="val 162"/>
                <a:gd name="f82" fmla="val 168"/>
                <a:gd name="f83" fmla="val 160"/>
                <a:gd name="f84" fmla="val 154"/>
                <a:gd name="f85" fmla="val 146"/>
                <a:gd name="f86" fmla="val 136"/>
                <a:gd name="f87" fmla="val 135"/>
                <a:gd name="f88" fmla="val 134"/>
                <a:gd name="f89" fmla="val 132"/>
                <a:gd name="f90" fmla="val 130"/>
                <a:gd name="f91" fmla="val 127"/>
                <a:gd name="f92" fmla="val 125"/>
                <a:gd name="f93" fmla="val 124"/>
                <a:gd name="f94" fmla="val 123"/>
                <a:gd name="f95" fmla="val 122"/>
                <a:gd name="f96" fmla="val 121"/>
                <a:gd name="f97" fmla="val 119"/>
                <a:gd name="f98" fmla="val 117"/>
                <a:gd name="f99" fmla="val 116"/>
                <a:gd name="f100" fmla="val 115"/>
                <a:gd name="f101" fmla="val 114"/>
                <a:gd name="f102" fmla="val 113"/>
                <a:gd name="f103" fmla="val 112"/>
                <a:gd name="f104" fmla="val 111"/>
                <a:gd name="f105" fmla="val 110"/>
                <a:gd name="f106" fmla="val 177"/>
                <a:gd name="f107" fmla="val 183"/>
                <a:gd name="f108" fmla="val 192"/>
                <a:gd name="f109" fmla="val 193"/>
                <a:gd name="f110" fmla="val 109"/>
                <a:gd name="f111" fmla="val 108"/>
                <a:gd name="f112" fmla="val 214"/>
                <a:gd name="f113" fmla="val 215"/>
                <a:gd name="f114" fmla="val 216"/>
                <a:gd name="f115" fmla="val 217"/>
                <a:gd name="f116" fmla="val 219"/>
                <a:gd name="f117" fmla="val 222"/>
                <a:gd name="f118" fmla="val 225"/>
                <a:gd name="f119" fmla="val 227"/>
                <a:gd name="f120" fmla="val 228"/>
                <a:gd name="f121" fmla="val 229"/>
                <a:gd name="f122" fmla="val 230"/>
                <a:gd name="f123" fmla="val 231"/>
                <a:gd name="f124" fmla="val 234"/>
                <a:gd name="f125" fmla="val 237"/>
                <a:gd name="f126" fmla="val 239"/>
                <a:gd name="f127" fmla="val 240"/>
                <a:gd name="f128" fmla="val 107"/>
                <a:gd name="f129" fmla="val 241"/>
                <a:gd name="f130" fmla="val 106"/>
                <a:gd name="f131" fmla="val 242"/>
                <a:gd name="f132" fmla="val 243"/>
                <a:gd name="f133" fmla="val 105"/>
                <a:gd name="f134" fmla="val 244"/>
                <a:gd name="f135" fmla="val 245"/>
                <a:gd name="f136" fmla="val 247"/>
                <a:gd name="f137" fmla="val 249"/>
                <a:gd name="f138" fmla="val 250"/>
                <a:gd name="f139" fmla="val 251"/>
                <a:gd name="f140" fmla="val 252"/>
                <a:gd name="f141" fmla="val 253"/>
                <a:gd name="f142" fmla="val 255"/>
                <a:gd name="f143" fmla="val 256"/>
                <a:gd name="f144" fmla="val 258"/>
                <a:gd name="f145" fmla="val 263"/>
                <a:gd name="f146" fmla="val 264"/>
                <a:gd name="f147" fmla="val 265"/>
                <a:gd name="f148" fmla="val 268"/>
                <a:gd name="f149" fmla="val 271"/>
                <a:gd name="f150" fmla="val 274"/>
                <a:gd name="f151" fmla="val 275"/>
                <a:gd name="f152" fmla="val 277"/>
                <a:gd name="f153" fmla="val 278"/>
                <a:gd name="f154" fmla="val 279"/>
                <a:gd name="f155" fmla="val 280"/>
                <a:gd name="f156" fmla="val 281"/>
                <a:gd name="f157" fmla="val 282"/>
                <a:gd name="f158" fmla="val 284"/>
                <a:gd name="f159" fmla="val 285"/>
                <a:gd name="f160" fmla="val 287"/>
                <a:gd name="f161" fmla="val 289"/>
                <a:gd name="f162" fmla="val 290"/>
                <a:gd name="f163" fmla="val 291"/>
                <a:gd name="f164" fmla="val 292"/>
                <a:gd name="f165" fmla="val 293"/>
                <a:gd name="f166" fmla="val 294"/>
                <a:gd name="f167" fmla="val 296"/>
                <a:gd name="f168" fmla="val 297"/>
                <a:gd name="f169" fmla="val 298"/>
                <a:gd name="f170" fmla="val 299"/>
                <a:gd name="f171" fmla="val 300"/>
                <a:gd name="f172" fmla="val 301"/>
                <a:gd name="f173" fmla="val 302"/>
                <a:gd name="f174" fmla="val 303"/>
                <a:gd name="f175" fmla="val 305"/>
                <a:gd name="f176" fmla="val 306"/>
                <a:gd name="f177" fmla="val 310"/>
                <a:gd name="f178" fmla="val 312"/>
                <a:gd name="f179" fmla="val 313"/>
                <a:gd name="f180" fmla="val 314"/>
                <a:gd name="f181" fmla="val 104"/>
                <a:gd name="f182" fmla="val 315"/>
                <a:gd name="f183" fmla="val 316"/>
                <a:gd name="f184" fmla="val 317"/>
                <a:gd name="f185" fmla="val 319"/>
                <a:gd name="f186" fmla="val 322"/>
                <a:gd name="f187" fmla="val 102"/>
                <a:gd name="f188" fmla="val 324"/>
                <a:gd name="f189" fmla="val 101"/>
                <a:gd name="f190" fmla="val 325"/>
                <a:gd name="f191" fmla="val 99"/>
                <a:gd name="f192" fmla="val 326"/>
                <a:gd name="f193" fmla="val 98"/>
                <a:gd name="f194" fmla="val 329"/>
                <a:gd name="f195" fmla="val 332"/>
                <a:gd name="f196" fmla="val 333"/>
                <a:gd name="f197" fmla="val 97"/>
                <a:gd name="f198" fmla="val 334"/>
                <a:gd name="f199" fmla="val 335"/>
                <a:gd name="f200" fmla="val 336"/>
                <a:gd name="f201" fmla="val 338"/>
                <a:gd name="f202" fmla="val 340"/>
                <a:gd name="f203" fmla="val 342"/>
                <a:gd name="f204" fmla="val 343"/>
                <a:gd name="f205" fmla="val 344"/>
                <a:gd name="f206" fmla="val 95"/>
                <a:gd name="f207" fmla="val 347"/>
                <a:gd name="f208" fmla="val 349"/>
                <a:gd name="f209" fmla="val 350"/>
                <a:gd name="f210" fmla="val 351"/>
                <a:gd name="f211" fmla="val 352"/>
                <a:gd name="f212" fmla="val 353"/>
                <a:gd name="f213" fmla="val 354"/>
                <a:gd name="f214" fmla="val 356"/>
                <a:gd name="f215" fmla="val 361"/>
                <a:gd name="f216" fmla="val 362"/>
                <a:gd name="f217" fmla="val 103"/>
                <a:gd name="f218" fmla="val 364"/>
                <a:gd name="f219" fmla="val 365"/>
                <a:gd name="f220" fmla="val 366"/>
                <a:gd name="f221" fmla="val 367"/>
                <a:gd name="f222" fmla="val 368"/>
                <a:gd name="f223" fmla="val 369"/>
                <a:gd name="f224" fmla="val 370"/>
                <a:gd name="f225" fmla="val 371"/>
                <a:gd name="f226" fmla="val 372"/>
                <a:gd name="f227" fmla="val 373"/>
                <a:gd name="f228" fmla="val 377"/>
                <a:gd name="f229" fmla="val 380"/>
                <a:gd name="f230" fmla="val 381"/>
                <a:gd name="f231" fmla="val 384"/>
                <a:gd name="f232" fmla="val 386"/>
                <a:gd name="f233" fmla="val 387"/>
                <a:gd name="f234" fmla="val 388"/>
                <a:gd name="f235" fmla="val 389"/>
                <a:gd name="f236" fmla="val 390"/>
                <a:gd name="f237" fmla="val 391"/>
                <a:gd name="f238" fmla="val 393"/>
                <a:gd name="f239" fmla="val 394"/>
                <a:gd name="f240" fmla="val 395"/>
                <a:gd name="f241" fmla="val 397"/>
                <a:gd name="f242" fmla="val 399"/>
                <a:gd name="f243" fmla="val 401"/>
                <a:gd name="f244" fmla="val 402"/>
                <a:gd name="f245" fmla="val 403"/>
                <a:gd name="f246" fmla="val 404"/>
                <a:gd name="f247" fmla="val 405"/>
                <a:gd name="f248" fmla="val 118"/>
                <a:gd name="f249" fmla="val 406"/>
                <a:gd name="f250" fmla="val 120"/>
                <a:gd name="f251" fmla="val 409"/>
                <a:gd name="f252" fmla="val 410"/>
                <a:gd name="f253" fmla="val 412"/>
                <a:gd name="f254" fmla="val 417"/>
                <a:gd name="f255" fmla="val 421"/>
                <a:gd name="f256" fmla="val 423"/>
                <a:gd name="f257" fmla="val 424"/>
                <a:gd name="f258" fmla="val 425"/>
                <a:gd name="f259" fmla="val 426"/>
                <a:gd name="f260" fmla="val 427"/>
                <a:gd name="f261" fmla="val 428"/>
                <a:gd name="f262" fmla="val 126"/>
                <a:gd name="f263" fmla="val 429"/>
                <a:gd name="f264" fmla="val 129"/>
                <a:gd name="f265" fmla="val 431"/>
                <a:gd name="f266" fmla="val 433"/>
                <a:gd name="f267" fmla="val 434"/>
                <a:gd name="f268" fmla="val 131"/>
                <a:gd name="f269" fmla="val 435"/>
                <a:gd name="f270" fmla="val 436"/>
                <a:gd name="f271" fmla="val 437"/>
                <a:gd name="f272" fmla="val 438"/>
                <a:gd name="f273" fmla="val 440"/>
                <a:gd name="f274" fmla="val 442"/>
                <a:gd name="f275" fmla="val 443"/>
                <a:gd name="f276" fmla="val 444"/>
                <a:gd name="f277" fmla="val 445"/>
                <a:gd name="f278" fmla="val 446"/>
                <a:gd name="f279" fmla="val 448"/>
                <a:gd name="f280" fmla="val 449"/>
                <a:gd name="f281" fmla="val 451"/>
                <a:gd name="f282" fmla="val 452"/>
                <a:gd name="f283" fmla="val 453"/>
                <a:gd name="f284" fmla="val 454"/>
                <a:gd name="f285" fmla="val 455"/>
                <a:gd name="f286" fmla="val 456"/>
                <a:gd name="f287" fmla="val 458"/>
                <a:gd name="f288" fmla="val 462"/>
                <a:gd name="f289" fmla="val 463"/>
                <a:gd name="f290" fmla="val 467"/>
                <a:gd name="f291" fmla="val 469"/>
                <a:gd name="f292" fmla="val 470"/>
                <a:gd name="f293" fmla="val 472"/>
                <a:gd name="f294" fmla="val 473"/>
                <a:gd name="f295" fmla="val 474"/>
                <a:gd name="f296" fmla="val 475"/>
                <a:gd name="f297" fmla="val 476"/>
                <a:gd name="f298" fmla="val 477"/>
                <a:gd name="f299" fmla="val 478"/>
                <a:gd name="f300" fmla="val 480"/>
                <a:gd name="f301" fmla="val 481"/>
                <a:gd name="f302" fmla="val 484"/>
                <a:gd name="f303" fmla="val 485"/>
                <a:gd name="f304" fmla="val 486"/>
                <a:gd name="f305" fmla="val 487"/>
                <a:gd name="f306" fmla="val 488"/>
                <a:gd name="f307" fmla="val 489"/>
                <a:gd name="f308" fmla="val 490"/>
                <a:gd name="f309" fmla="val 492"/>
                <a:gd name="f310" fmla="val 493"/>
                <a:gd name="f311" fmla="val 494"/>
                <a:gd name="f312" fmla="val 495"/>
                <a:gd name="f313" fmla="val 496"/>
                <a:gd name="f314" fmla="val 497"/>
                <a:gd name="f315" fmla="val 498"/>
                <a:gd name="f316" fmla="val 499"/>
                <a:gd name="f317" fmla="val 501"/>
                <a:gd name="f318" fmla="val 503"/>
                <a:gd name="f319" fmla="val 100"/>
                <a:gd name="f320" fmla="val 505"/>
                <a:gd name="f321" fmla="val 506"/>
                <a:gd name="f322" fmla="val 507"/>
                <a:gd name="f323" fmla="val 508"/>
                <a:gd name="f324" fmla="val 96"/>
                <a:gd name="f325" fmla="val 509"/>
                <a:gd name="f326" fmla="val 511"/>
                <a:gd name="f327" fmla="val 94"/>
                <a:gd name="f328" fmla="val 512"/>
                <a:gd name="f329" fmla="val 93"/>
                <a:gd name="f330" fmla="val 514"/>
                <a:gd name="f331" fmla="val 89"/>
                <a:gd name="f332" fmla="val 516"/>
                <a:gd name="f333" fmla="val 87"/>
                <a:gd name="f334" fmla="val 517"/>
                <a:gd name="f335" fmla="val 86"/>
                <a:gd name="f336" fmla="val 85"/>
                <a:gd name="f337" fmla="val 518"/>
                <a:gd name="f338" fmla="val 519"/>
                <a:gd name="f339" fmla="val 521"/>
                <a:gd name="f340" fmla="val 523"/>
                <a:gd name="f341" fmla="val 524"/>
                <a:gd name="f342" fmla="val 526"/>
                <a:gd name="f343" fmla="val 528"/>
                <a:gd name="f344" fmla="val 531"/>
                <a:gd name="f345" fmla="val 532"/>
                <a:gd name="f346" fmla="val 83"/>
                <a:gd name="f347" fmla="val 533"/>
                <a:gd name="f348" fmla="val 82"/>
                <a:gd name="f349" fmla="val 535"/>
                <a:gd name="f350" fmla="val 536"/>
                <a:gd name="f351" fmla="val 537"/>
                <a:gd name="f352" fmla="val 539"/>
                <a:gd name="f353" fmla="val 540"/>
                <a:gd name="f354" fmla="val 541"/>
                <a:gd name="f355" fmla="val 543"/>
                <a:gd name="f356" fmla="val 544"/>
                <a:gd name="f357" fmla="val 546"/>
                <a:gd name="f358" fmla="val 547"/>
                <a:gd name="f359" fmla="val 548"/>
                <a:gd name="f360" fmla="val 550"/>
                <a:gd name="f361" fmla="val 551"/>
                <a:gd name="f362" fmla="val 84"/>
                <a:gd name="f363" fmla="val 553"/>
                <a:gd name="f364" fmla="val 555"/>
                <a:gd name="f365" fmla="val 558"/>
                <a:gd name="f366" fmla="val 560"/>
                <a:gd name="f367" fmla="val 562"/>
                <a:gd name="f368" fmla="val 79"/>
                <a:gd name="f369" fmla="val 563"/>
                <a:gd name="f370" fmla="val 564"/>
                <a:gd name="f371" fmla="val 78"/>
                <a:gd name="f372" fmla="val 566"/>
                <a:gd name="f373" fmla="val 567"/>
                <a:gd name="f374" fmla="val 77"/>
                <a:gd name="f375" fmla="val 568"/>
                <a:gd name="f376" fmla="val 570"/>
                <a:gd name="f377" fmla="val 76"/>
                <a:gd name="f378" fmla="val 572"/>
                <a:gd name="f379" fmla="val 574"/>
                <a:gd name="f380" fmla="val 75"/>
                <a:gd name="f381" fmla="val 575"/>
                <a:gd name="f382" fmla="val 576"/>
                <a:gd name="f383" fmla="val 74"/>
                <a:gd name="f384" fmla="val 578"/>
                <a:gd name="f385" fmla="val 580"/>
                <a:gd name="f386" fmla="val 583"/>
                <a:gd name="f387" fmla="val 586"/>
                <a:gd name="f388" fmla="val 72"/>
                <a:gd name="f389" fmla="val 587"/>
                <a:gd name="f390" fmla="val 70"/>
                <a:gd name="f391" fmla="val 588"/>
                <a:gd name="f392" fmla="val 69"/>
                <a:gd name="f393" fmla="val 589"/>
                <a:gd name="f394" fmla="val 68"/>
                <a:gd name="f395" fmla="val 591"/>
                <a:gd name="f396" fmla="val 67"/>
                <a:gd name="f397" fmla="val 592"/>
                <a:gd name="f398" fmla="val 66"/>
                <a:gd name="f399" fmla="val 593"/>
                <a:gd name="f400" fmla="val 65"/>
                <a:gd name="f401" fmla="val 594"/>
                <a:gd name="f402" fmla="val 63"/>
                <a:gd name="f403" fmla="val 595"/>
                <a:gd name="f404" fmla="val 62"/>
                <a:gd name="f405" fmla="val 596"/>
                <a:gd name="f406" fmla="val 60"/>
                <a:gd name="f407" fmla="val 597"/>
                <a:gd name="f408" fmla="val 58"/>
                <a:gd name="f409" fmla="val 600"/>
                <a:gd name="f410" fmla="val 57"/>
                <a:gd name="f411" fmla="val 601"/>
                <a:gd name="f412" fmla="val 602"/>
                <a:gd name="f413" fmla="val 56"/>
                <a:gd name="f414" fmla="val 604"/>
                <a:gd name="f415" fmla="val 55"/>
                <a:gd name="f416" fmla="val 605"/>
                <a:gd name="f417" fmla="val 51"/>
                <a:gd name="f418" fmla="val 609"/>
                <a:gd name="f419" fmla="val 47"/>
                <a:gd name="f420" fmla="val 46"/>
                <a:gd name="f421" fmla="val 45"/>
                <a:gd name="f422" fmla="val 608"/>
                <a:gd name="f423" fmla="val 610"/>
                <a:gd name="f424" fmla="val 612"/>
                <a:gd name="f425" fmla="val 615"/>
                <a:gd name="f426" fmla="val 617"/>
                <a:gd name="f427" fmla="val 43"/>
                <a:gd name="f428" fmla="val 619"/>
                <a:gd name="f429" fmla="val 42"/>
                <a:gd name="f430" fmla="val 620"/>
                <a:gd name="f431" fmla="val 621"/>
                <a:gd name="f432" fmla="val 623"/>
                <a:gd name="f433" fmla="val 627"/>
                <a:gd name="f434" fmla="val 628"/>
                <a:gd name="f435" fmla="val 630"/>
                <a:gd name="f436" fmla="val 632"/>
                <a:gd name="f437" fmla="val 634"/>
                <a:gd name="f438" fmla="val 635"/>
                <a:gd name="f439" fmla="val 44"/>
                <a:gd name="f440" fmla="val 636"/>
                <a:gd name="f441" fmla="val 637"/>
                <a:gd name="f442" fmla="val 638"/>
                <a:gd name="f443" fmla="val 639"/>
                <a:gd name="f444" fmla="val 641"/>
                <a:gd name="f445" fmla="val 642"/>
                <a:gd name="f446" fmla="val 645"/>
                <a:gd name="f447" fmla="val 648"/>
                <a:gd name="f448" fmla="val 41"/>
                <a:gd name="f449" fmla="val 651"/>
                <a:gd name="f450" fmla="val 652"/>
                <a:gd name="f451" fmla="val 39"/>
                <a:gd name="f452" fmla="val 653"/>
                <a:gd name="f453" fmla="val 38"/>
                <a:gd name="f454" fmla="val 654"/>
                <a:gd name="f455" fmla="val 655"/>
                <a:gd name="f456" fmla="val 37"/>
                <a:gd name="f457" fmla="val 656"/>
                <a:gd name="f458" fmla="val 657"/>
                <a:gd name="f459" fmla="val 36"/>
                <a:gd name="f460" fmla="val 658"/>
                <a:gd name="f461" fmla="val 659"/>
                <a:gd name="f462" fmla="val 660"/>
                <a:gd name="f463" fmla="val 661"/>
                <a:gd name="f464" fmla="val 662"/>
                <a:gd name="f465" fmla="val 663"/>
                <a:gd name="f466" fmla="val 665"/>
                <a:gd name="f467" fmla="val 666"/>
                <a:gd name="f468" fmla="val 48"/>
                <a:gd name="f469" fmla="val 49"/>
                <a:gd name="f470" fmla="val 50"/>
                <a:gd name="f471" fmla="val 52"/>
                <a:gd name="f472" fmla="val 59"/>
                <a:gd name="f473" fmla="val 667"/>
                <a:gd name="f474" fmla="val 668"/>
                <a:gd name="f475" fmla="val 670"/>
                <a:gd name="f476" fmla="val 672"/>
                <a:gd name="f477" fmla="val 677"/>
                <a:gd name="f478" fmla="val 678"/>
                <a:gd name="f479" fmla="val 679"/>
                <a:gd name="f480" fmla="val 680"/>
                <a:gd name="f481" fmla="val 681"/>
                <a:gd name="f482" fmla="val 682"/>
                <a:gd name="f483" fmla="val 684"/>
                <a:gd name="f484" fmla="val 687"/>
                <a:gd name="f485" fmla="val 689"/>
                <a:gd name="f486" fmla="val 690"/>
                <a:gd name="f487" fmla="val 691"/>
                <a:gd name="f488" fmla="val 692"/>
                <a:gd name="f489" fmla="val 693"/>
                <a:gd name="f490" fmla="val 695"/>
                <a:gd name="f491" fmla="val 698"/>
                <a:gd name="f492" fmla="val 700"/>
                <a:gd name="f493" fmla="val 701"/>
                <a:gd name="f494" fmla="val 706"/>
                <a:gd name="f495" fmla="val 64"/>
                <a:gd name="f496" fmla="val 711"/>
                <a:gd name="f497" fmla="val 712"/>
                <a:gd name="f498" fmla="val 713"/>
                <a:gd name="f499" fmla="val 714"/>
                <a:gd name="f500" fmla="val 715"/>
                <a:gd name="f501" fmla="val 54"/>
                <a:gd name="f502" fmla="val 717"/>
                <a:gd name="f503" fmla="val 718"/>
                <a:gd name="f504" fmla="val 720"/>
                <a:gd name="f505" fmla="val 53"/>
                <a:gd name="f506" fmla="val 722"/>
                <a:gd name="f507" fmla="val 724"/>
                <a:gd name="f508" fmla="val 725"/>
                <a:gd name="f509" fmla="val 726"/>
                <a:gd name="f510" fmla="val 727"/>
                <a:gd name="f511" fmla="val 728"/>
                <a:gd name="f512" fmla="val 34"/>
                <a:gd name="f513" fmla="val 33"/>
                <a:gd name="f514" fmla="val 32"/>
                <a:gd name="f515" fmla="val 30"/>
                <a:gd name="f516" fmla="val 29"/>
                <a:gd name="f517" fmla="val 27"/>
                <a:gd name="f518" fmla="val 26"/>
                <a:gd name="f519" fmla="val 25"/>
                <a:gd name="f520" fmla="val 23"/>
                <a:gd name="f521" fmla="val 17"/>
                <a:gd name="f522" fmla="val 15"/>
                <a:gd name="f523" fmla="val 730"/>
                <a:gd name="f524" fmla="val 14"/>
                <a:gd name="f525" fmla="val 731"/>
                <a:gd name="f526" fmla="val 13"/>
                <a:gd name="f527" fmla="val 732"/>
                <a:gd name="f528" fmla="val 10"/>
                <a:gd name="f529" fmla="val 734"/>
                <a:gd name="f530" fmla="val 9"/>
                <a:gd name="f531" fmla="val 735"/>
                <a:gd name="f532" fmla="val 8"/>
                <a:gd name="f533" fmla="val 736"/>
                <a:gd name="f534" fmla="val 6"/>
                <a:gd name="f535" fmla="val 5"/>
                <a:gd name="f536" fmla="val 737"/>
                <a:gd name="f537" fmla="val 4"/>
                <a:gd name="f538" fmla="val 738"/>
                <a:gd name="f539" fmla="val 739"/>
                <a:gd name="f540" fmla="val 740"/>
                <a:gd name="f541" fmla="val 742"/>
                <a:gd name="f542" fmla="val 743"/>
                <a:gd name="f543" fmla="val 744"/>
                <a:gd name="f544" fmla="val 745"/>
                <a:gd name="f545" fmla="val 746"/>
                <a:gd name="f546" fmla="val 3"/>
                <a:gd name="f547" fmla="val 747"/>
                <a:gd name="f548" fmla="val 749"/>
                <a:gd name="f549" fmla="val 750"/>
                <a:gd name="f550" fmla="val 751"/>
                <a:gd name="f551" fmla="val 2"/>
                <a:gd name="f552" fmla="val 752"/>
                <a:gd name="f553" fmla="val 753"/>
                <a:gd name="f554" fmla="val 1"/>
                <a:gd name="f555" fmla="val 754"/>
                <a:gd name="f556" fmla="val 759"/>
                <a:gd name="f557" fmla="val 871"/>
                <a:gd name="f558" fmla="val 1036"/>
                <a:gd name="f559" fmla="val 1038"/>
                <a:gd name="f560" fmla="val 1045"/>
                <a:gd name="f561" fmla="val 819"/>
                <a:gd name="f562" fmla="val 859"/>
                <a:gd name="f563" fmla="val 898"/>
                <a:gd name="f564" fmla="+- 0 0 -90"/>
                <a:gd name="f565" fmla="*/ f4 1 914"/>
                <a:gd name="f566" fmla="*/ f5 1 1067"/>
                <a:gd name="f567" fmla="val f6"/>
                <a:gd name="f568" fmla="val f7"/>
                <a:gd name="f569" fmla="val f8"/>
                <a:gd name="f570" fmla="*/ f564 f0 1"/>
                <a:gd name="f571" fmla="+- f569 0 f567"/>
                <a:gd name="f572" fmla="+- f568 0 f567"/>
                <a:gd name="f573" fmla="*/ f570 1 f3"/>
                <a:gd name="f574" fmla="*/ f572 1 914"/>
                <a:gd name="f575" fmla="*/ f571 1 1067"/>
                <a:gd name="f576" fmla="*/ 232 f572 1"/>
                <a:gd name="f577" fmla="*/ 0 f571 1"/>
                <a:gd name="f578" fmla="*/ 206 f572 1"/>
                <a:gd name="f579" fmla="*/ 142 f571 1"/>
                <a:gd name="f580" fmla="*/ 200 f572 1"/>
                <a:gd name="f581" fmla="*/ 151 f571 1"/>
                <a:gd name="f582" fmla="*/ 191 f572 1"/>
                <a:gd name="f583" fmla="*/ 165 f571 1"/>
                <a:gd name="f584" fmla="*/ 179 f572 1"/>
                <a:gd name="f585" fmla="*/ 167 f571 1"/>
                <a:gd name="f586" fmla="*/ 164 f572 1"/>
                <a:gd name="f587" fmla="*/ 157 f571 1"/>
                <a:gd name="f588" fmla="*/ 160 f572 1"/>
                <a:gd name="f589" fmla="*/ 146 f571 1"/>
                <a:gd name="f590" fmla="*/ 155 f572 1"/>
                <a:gd name="f591" fmla="*/ 141 f572 1"/>
                <a:gd name="f592" fmla="*/ 140 f571 1"/>
                <a:gd name="f593" fmla="*/ 133 f572 1"/>
                <a:gd name="f594" fmla="*/ 135 f571 1"/>
                <a:gd name="f595" fmla="*/ 123 f572 1"/>
                <a:gd name="f596" fmla="*/ 138 f571 1"/>
                <a:gd name="f597" fmla="*/ 112 f572 1"/>
                <a:gd name="f598" fmla="*/ 152 f571 1"/>
                <a:gd name="f599" fmla="*/ 164 f571 1"/>
                <a:gd name="f600" fmla="*/ 111 f572 1"/>
                <a:gd name="f601" fmla="*/ 185 f571 1"/>
                <a:gd name="f602" fmla="*/ 199 f571 1"/>
                <a:gd name="f603" fmla="*/ 109 f572 1"/>
                <a:gd name="f604" fmla="*/ 214 f571 1"/>
                <a:gd name="f605" fmla="*/ 110 f572 1"/>
                <a:gd name="f606" fmla="*/ 230 f571 1"/>
                <a:gd name="f607" fmla="*/ 106 f572 1"/>
                <a:gd name="f608" fmla="*/ 250 f571 1"/>
                <a:gd name="f609" fmla="*/ 113 f572 1"/>
                <a:gd name="f610" fmla="*/ 274 f571 1"/>
                <a:gd name="f611" fmla="*/ 289 f571 1"/>
                <a:gd name="f612" fmla="*/ 301 f571 1"/>
                <a:gd name="f613" fmla="*/ 104 f572 1"/>
                <a:gd name="f614" fmla="*/ 317 f571 1"/>
                <a:gd name="f615" fmla="*/ 97 f572 1"/>
                <a:gd name="f616" fmla="*/ 335 f571 1"/>
                <a:gd name="f617" fmla="*/ 95 f572 1"/>
                <a:gd name="f618" fmla="*/ 350 f571 1"/>
                <a:gd name="f619" fmla="*/ 103 f572 1"/>
                <a:gd name="f620" fmla="*/ 365 f571 1"/>
                <a:gd name="f621" fmla="*/ 380 f571 1"/>
                <a:gd name="f622" fmla="*/ 115 f572 1"/>
                <a:gd name="f623" fmla="*/ 395 f571 1"/>
                <a:gd name="f624" fmla="*/ 122 f572 1"/>
                <a:gd name="f625" fmla="*/ 412 f571 1"/>
                <a:gd name="f626" fmla="*/ 120 f572 1"/>
                <a:gd name="f627" fmla="*/ 427 f571 1"/>
                <a:gd name="f628" fmla="*/ 137 f572 1"/>
                <a:gd name="f629" fmla="*/ 442 f571 1"/>
                <a:gd name="f630" fmla="*/ 146 f572 1"/>
                <a:gd name="f631" fmla="*/ 452 f571 1"/>
                <a:gd name="f632" fmla="*/ 148 f572 1"/>
                <a:gd name="f633" fmla="*/ 470 f571 1"/>
                <a:gd name="f634" fmla="*/ 135 f572 1"/>
                <a:gd name="f635" fmla="*/ 481 f571 1"/>
                <a:gd name="f636" fmla="*/ 487 f571 1"/>
                <a:gd name="f637" fmla="*/ 493 f571 1"/>
                <a:gd name="f638" fmla="*/ 101 f572 1"/>
                <a:gd name="f639" fmla="*/ 498 f571 1"/>
                <a:gd name="f640" fmla="*/ 94 f572 1"/>
                <a:gd name="f641" fmla="*/ 512 f571 1"/>
                <a:gd name="f642" fmla="*/ 85 f572 1"/>
                <a:gd name="f643" fmla="*/ 524 f571 1"/>
                <a:gd name="f644" fmla="*/ 82 f572 1"/>
                <a:gd name="f645" fmla="*/ 541 f571 1"/>
                <a:gd name="f646" fmla="*/ 84 f572 1"/>
                <a:gd name="f647" fmla="*/ 558 f571 1"/>
                <a:gd name="f648" fmla="*/ 76 f572 1"/>
                <a:gd name="f649" fmla="*/ 574 f571 1"/>
                <a:gd name="f650" fmla="*/ 69 f572 1"/>
                <a:gd name="f651" fmla="*/ 588 f571 1"/>
                <a:gd name="f652" fmla="*/ 58 f572 1"/>
                <a:gd name="f653" fmla="*/ 600 f571 1"/>
                <a:gd name="f654" fmla="*/ 47 f572 1"/>
                <a:gd name="f655" fmla="*/ 609 f571 1"/>
                <a:gd name="f656" fmla="*/ 43 f572 1"/>
                <a:gd name="f657" fmla="*/ 621 f571 1"/>
                <a:gd name="f658" fmla="*/ 637 f571 1"/>
                <a:gd name="f659" fmla="*/ 38 f572 1"/>
                <a:gd name="f660" fmla="*/ 654 f571 1"/>
                <a:gd name="f661" fmla="*/ 39 f572 1"/>
                <a:gd name="f662" fmla="*/ 663 f571 1"/>
                <a:gd name="f663" fmla="*/ 49 f572 1"/>
                <a:gd name="f664" fmla="*/ 665 f571 1"/>
                <a:gd name="f665" fmla="*/ 65 f572 1"/>
                <a:gd name="f666" fmla="*/ 681 f571 1"/>
                <a:gd name="f667" fmla="*/ 64 f572 1"/>
                <a:gd name="f668" fmla="*/ 709 f571 1"/>
                <a:gd name="f669" fmla="*/ 54 f572 1"/>
                <a:gd name="f670" fmla="*/ 720 f571 1"/>
                <a:gd name="f671" fmla="*/ 44 f572 1"/>
                <a:gd name="f672" fmla="*/ 725 f571 1"/>
                <a:gd name="f673" fmla="*/ 32 f572 1"/>
                <a:gd name="f674" fmla="*/ 728 f571 1"/>
                <a:gd name="f675" fmla="*/ 14 f572 1"/>
                <a:gd name="f676" fmla="*/ 731 f571 1"/>
                <a:gd name="f677" fmla="*/ 4 f572 1"/>
                <a:gd name="f678" fmla="*/ 746 f571 1"/>
                <a:gd name="f679" fmla="*/ 519 f572 1"/>
                <a:gd name="f680" fmla="*/ 1036 f571 1"/>
                <a:gd name="f681" fmla="*/ 898 f572 1"/>
                <a:gd name="f682" fmla="*/ 252 f571 1"/>
                <a:gd name="f683" fmla="+- f573 0 f1"/>
                <a:gd name="f684" fmla="*/ f576 1 914"/>
                <a:gd name="f685" fmla="*/ f577 1 1067"/>
                <a:gd name="f686" fmla="*/ f578 1 914"/>
                <a:gd name="f687" fmla="*/ f579 1 1067"/>
                <a:gd name="f688" fmla="*/ f580 1 914"/>
                <a:gd name="f689" fmla="*/ f581 1 1067"/>
                <a:gd name="f690" fmla="*/ f582 1 914"/>
                <a:gd name="f691" fmla="*/ f583 1 1067"/>
                <a:gd name="f692" fmla="*/ f584 1 914"/>
                <a:gd name="f693" fmla="*/ f585 1 1067"/>
                <a:gd name="f694" fmla="*/ f586 1 914"/>
                <a:gd name="f695" fmla="*/ f587 1 1067"/>
                <a:gd name="f696" fmla="*/ f588 1 914"/>
                <a:gd name="f697" fmla="*/ f589 1 1067"/>
                <a:gd name="f698" fmla="*/ f590 1 914"/>
                <a:gd name="f699" fmla="*/ f591 1 914"/>
                <a:gd name="f700" fmla="*/ f592 1 1067"/>
                <a:gd name="f701" fmla="*/ f593 1 914"/>
                <a:gd name="f702" fmla="*/ f594 1 1067"/>
                <a:gd name="f703" fmla="*/ f595 1 914"/>
                <a:gd name="f704" fmla="*/ f596 1 1067"/>
                <a:gd name="f705" fmla="*/ f597 1 914"/>
                <a:gd name="f706" fmla="*/ f598 1 1067"/>
                <a:gd name="f707" fmla="*/ f599 1 1067"/>
                <a:gd name="f708" fmla="*/ f600 1 914"/>
                <a:gd name="f709" fmla="*/ f601 1 1067"/>
                <a:gd name="f710" fmla="*/ f602 1 1067"/>
                <a:gd name="f711" fmla="*/ f603 1 914"/>
                <a:gd name="f712" fmla="*/ f604 1 1067"/>
                <a:gd name="f713" fmla="*/ f605 1 914"/>
                <a:gd name="f714" fmla="*/ f606 1 1067"/>
                <a:gd name="f715" fmla="*/ f607 1 914"/>
                <a:gd name="f716" fmla="*/ f608 1 1067"/>
                <a:gd name="f717" fmla="*/ f609 1 914"/>
                <a:gd name="f718" fmla="*/ f610 1 1067"/>
                <a:gd name="f719" fmla="*/ f611 1 1067"/>
                <a:gd name="f720" fmla="*/ f612 1 1067"/>
                <a:gd name="f721" fmla="*/ f613 1 914"/>
                <a:gd name="f722" fmla="*/ f614 1 1067"/>
                <a:gd name="f723" fmla="*/ f615 1 914"/>
                <a:gd name="f724" fmla="*/ f616 1 1067"/>
                <a:gd name="f725" fmla="*/ f617 1 914"/>
                <a:gd name="f726" fmla="*/ f618 1 1067"/>
                <a:gd name="f727" fmla="*/ f619 1 914"/>
                <a:gd name="f728" fmla="*/ f620 1 1067"/>
                <a:gd name="f729" fmla="*/ f621 1 1067"/>
                <a:gd name="f730" fmla="*/ f622 1 914"/>
                <a:gd name="f731" fmla="*/ f623 1 1067"/>
                <a:gd name="f732" fmla="*/ f624 1 914"/>
                <a:gd name="f733" fmla="*/ f625 1 1067"/>
                <a:gd name="f734" fmla="*/ f626 1 914"/>
                <a:gd name="f735" fmla="*/ f627 1 1067"/>
                <a:gd name="f736" fmla="*/ f628 1 914"/>
                <a:gd name="f737" fmla="*/ f629 1 1067"/>
                <a:gd name="f738" fmla="*/ f630 1 914"/>
                <a:gd name="f739" fmla="*/ f631 1 1067"/>
                <a:gd name="f740" fmla="*/ f632 1 914"/>
                <a:gd name="f741" fmla="*/ f633 1 1067"/>
                <a:gd name="f742" fmla="*/ f634 1 914"/>
                <a:gd name="f743" fmla="*/ f635 1 1067"/>
                <a:gd name="f744" fmla="*/ f636 1 1067"/>
                <a:gd name="f745" fmla="*/ f637 1 1067"/>
                <a:gd name="f746" fmla="*/ f638 1 914"/>
                <a:gd name="f747" fmla="*/ f639 1 1067"/>
                <a:gd name="f748" fmla="*/ f640 1 914"/>
                <a:gd name="f749" fmla="*/ f641 1 1067"/>
                <a:gd name="f750" fmla="*/ f642 1 914"/>
                <a:gd name="f751" fmla="*/ f643 1 1067"/>
                <a:gd name="f752" fmla="*/ f644 1 914"/>
                <a:gd name="f753" fmla="*/ f645 1 1067"/>
                <a:gd name="f754" fmla="*/ f646 1 914"/>
                <a:gd name="f755" fmla="*/ f647 1 1067"/>
                <a:gd name="f756" fmla="*/ f648 1 914"/>
                <a:gd name="f757" fmla="*/ f649 1 1067"/>
                <a:gd name="f758" fmla="*/ f650 1 914"/>
                <a:gd name="f759" fmla="*/ f651 1 1067"/>
                <a:gd name="f760" fmla="*/ f652 1 914"/>
                <a:gd name="f761" fmla="*/ f653 1 1067"/>
                <a:gd name="f762" fmla="*/ f654 1 914"/>
                <a:gd name="f763" fmla="*/ f655 1 1067"/>
                <a:gd name="f764" fmla="*/ f656 1 914"/>
                <a:gd name="f765" fmla="*/ f657 1 1067"/>
                <a:gd name="f766" fmla="*/ f658 1 1067"/>
                <a:gd name="f767" fmla="*/ f659 1 914"/>
                <a:gd name="f768" fmla="*/ f660 1 1067"/>
                <a:gd name="f769" fmla="*/ f661 1 914"/>
                <a:gd name="f770" fmla="*/ f662 1 1067"/>
                <a:gd name="f771" fmla="*/ f663 1 914"/>
                <a:gd name="f772" fmla="*/ f664 1 1067"/>
                <a:gd name="f773" fmla="*/ f665 1 914"/>
                <a:gd name="f774" fmla="*/ f666 1 1067"/>
                <a:gd name="f775" fmla="*/ f667 1 914"/>
                <a:gd name="f776" fmla="*/ f668 1 1067"/>
                <a:gd name="f777" fmla="*/ f669 1 914"/>
                <a:gd name="f778" fmla="*/ f670 1 1067"/>
                <a:gd name="f779" fmla="*/ f671 1 914"/>
                <a:gd name="f780" fmla="*/ f672 1 1067"/>
                <a:gd name="f781" fmla="*/ f673 1 914"/>
                <a:gd name="f782" fmla="*/ f674 1 1067"/>
                <a:gd name="f783" fmla="*/ f675 1 914"/>
                <a:gd name="f784" fmla="*/ f676 1 1067"/>
                <a:gd name="f785" fmla="*/ f677 1 914"/>
                <a:gd name="f786" fmla="*/ f678 1 1067"/>
                <a:gd name="f787" fmla="*/ f679 1 914"/>
                <a:gd name="f788" fmla="*/ f680 1 1067"/>
                <a:gd name="f789" fmla="*/ f681 1 914"/>
                <a:gd name="f790" fmla="*/ f682 1 1067"/>
                <a:gd name="f791" fmla="*/ 0 1 f574"/>
                <a:gd name="f792" fmla="*/ f568 1 f574"/>
                <a:gd name="f793" fmla="*/ 0 1 f575"/>
                <a:gd name="f794" fmla="*/ f569 1 f575"/>
                <a:gd name="f795" fmla="*/ f684 1 f574"/>
                <a:gd name="f796" fmla="*/ f685 1 f575"/>
                <a:gd name="f797" fmla="*/ f686 1 f574"/>
                <a:gd name="f798" fmla="*/ f687 1 f575"/>
                <a:gd name="f799" fmla="*/ f688 1 f574"/>
                <a:gd name="f800" fmla="*/ f689 1 f575"/>
                <a:gd name="f801" fmla="*/ f690 1 f574"/>
                <a:gd name="f802" fmla="*/ f691 1 f575"/>
                <a:gd name="f803" fmla="*/ f692 1 f574"/>
                <a:gd name="f804" fmla="*/ f693 1 f575"/>
                <a:gd name="f805" fmla="*/ f694 1 f574"/>
                <a:gd name="f806" fmla="*/ f695 1 f575"/>
                <a:gd name="f807" fmla="*/ f696 1 f574"/>
                <a:gd name="f808" fmla="*/ f697 1 f575"/>
                <a:gd name="f809" fmla="*/ f698 1 f574"/>
                <a:gd name="f810" fmla="*/ f699 1 f574"/>
                <a:gd name="f811" fmla="*/ f700 1 f575"/>
                <a:gd name="f812" fmla="*/ f701 1 f574"/>
                <a:gd name="f813" fmla="*/ f702 1 f575"/>
                <a:gd name="f814" fmla="*/ f703 1 f574"/>
                <a:gd name="f815" fmla="*/ f704 1 f575"/>
                <a:gd name="f816" fmla="*/ f705 1 f574"/>
                <a:gd name="f817" fmla="*/ f706 1 f575"/>
                <a:gd name="f818" fmla="*/ f707 1 f575"/>
                <a:gd name="f819" fmla="*/ f708 1 f574"/>
                <a:gd name="f820" fmla="*/ f709 1 f575"/>
                <a:gd name="f821" fmla="*/ f710 1 f575"/>
                <a:gd name="f822" fmla="*/ f711 1 f574"/>
                <a:gd name="f823" fmla="*/ f712 1 f575"/>
                <a:gd name="f824" fmla="*/ f713 1 f574"/>
                <a:gd name="f825" fmla="*/ f714 1 f575"/>
                <a:gd name="f826" fmla="*/ f715 1 f574"/>
                <a:gd name="f827" fmla="*/ f716 1 f575"/>
                <a:gd name="f828" fmla="*/ f717 1 f574"/>
                <a:gd name="f829" fmla="*/ f718 1 f575"/>
                <a:gd name="f830" fmla="*/ f719 1 f575"/>
                <a:gd name="f831" fmla="*/ f720 1 f575"/>
                <a:gd name="f832" fmla="*/ f721 1 f574"/>
                <a:gd name="f833" fmla="*/ f722 1 f575"/>
                <a:gd name="f834" fmla="*/ f723 1 f574"/>
                <a:gd name="f835" fmla="*/ f724 1 f575"/>
                <a:gd name="f836" fmla="*/ f725 1 f574"/>
                <a:gd name="f837" fmla="*/ f726 1 f575"/>
                <a:gd name="f838" fmla="*/ f727 1 f574"/>
                <a:gd name="f839" fmla="*/ f728 1 f575"/>
                <a:gd name="f840" fmla="*/ f729 1 f575"/>
                <a:gd name="f841" fmla="*/ f730 1 f574"/>
                <a:gd name="f842" fmla="*/ f731 1 f575"/>
                <a:gd name="f843" fmla="*/ f732 1 f574"/>
                <a:gd name="f844" fmla="*/ f733 1 f575"/>
                <a:gd name="f845" fmla="*/ f734 1 f574"/>
                <a:gd name="f846" fmla="*/ f735 1 f575"/>
                <a:gd name="f847" fmla="*/ f736 1 f574"/>
                <a:gd name="f848" fmla="*/ f737 1 f575"/>
                <a:gd name="f849" fmla="*/ f738 1 f574"/>
                <a:gd name="f850" fmla="*/ f739 1 f575"/>
                <a:gd name="f851" fmla="*/ f740 1 f574"/>
                <a:gd name="f852" fmla="*/ f741 1 f575"/>
                <a:gd name="f853" fmla="*/ f742 1 f574"/>
                <a:gd name="f854" fmla="*/ f743 1 f575"/>
                <a:gd name="f855" fmla="*/ f744 1 f575"/>
                <a:gd name="f856" fmla="*/ f745 1 f575"/>
                <a:gd name="f857" fmla="*/ f746 1 f574"/>
                <a:gd name="f858" fmla="*/ f747 1 f575"/>
                <a:gd name="f859" fmla="*/ f748 1 f574"/>
                <a:gd name="f860" fmla="*/ f749 1 f575"/>
                <a:gd name="f861" fmla="*/ f750 1 f574"/>
                <a:gd name="f862" fmla="*/ f751 1 f575"/>
                <a:gd name="f863" fmla="*/ f752 1 f574"/>
                <a:gd name="f864" fmla="*/ f753 1 f575"/>
                <a:gd name="f865" fmla="*/ f754 1 f574"/>
                <a:gd name="f866" fmla="*/ f755 1 f575"/>
                <a:gd name="f867" fmla="*/ f756 1 f574"/>
                <a:gd name="f868" fmla="*/ f757 1 f575"/>
                <a:gd name="f869" fmla="*/ f758 1 f574"/>
                <a:gd name="f870" fmla="*/ f759 1 f575"/>
                <a:gd name="f871" fmla="*/ f760 1 f574"/>
                <a:gd name="f872" fmla="*/ f761 1 f575"/>
                <a:gd name="f873" fmla="*/ f762 1 f574"/>
                <a:gd name="f874" fmla="*/ f763 1 f575"/>
                <a:gd name="f875" fmla="*/ f764 1 f574"/>
                <a:gd name="f876" fmla="*/ f765 1 f575"/>
                <a:gd name="f877" fmla="*/ f766 1 f575"/>
                <a:gd name="f878" fmla="*/ f767 1 f574"/>
                <a:gd name="f879" fmla="*/ f768 1 f575"/>
                <a:gd name="f880" fmla="*/ f769 1 f574"/>
                <a:gd name="f881" fmla="*/ f770 1 f575"/>
                <a:gd name="f882" fmla="*/ f771 1 f574"/>
                <a:gd name="f883" fmla="*/ f772 1 f575"/>
                <a:gd name="f884" fmla="*/ f773 1 f574"/>
                <a:gd name="f885" fmla="*/ f774 1 f575"/>
                <a:gd name="f886" fmla="*/ f775 1 f574"/>
                <a:gd name="f887" fmla="*/ f776 1 f575"/>
                <a:gd name="f888" fmla="*/ f777 1 f574"/>
                <a:gd name="f889" fmla="*/ f778 1 f575"/>
                <a:gd name="f890" fmla="*/ f779 1 f574"/>
                <a:gd name="f891" fmla="*/ f780 1 f575"/>
                <a:gd name="f892" fmla="*/ f781 1 f574"/>
                <a:gd name="f893" fmla="*/ f782 1 f575"/>
                <a:gd name="f894" fmla="*/ f783 1 f574"/>
                <a:gd name="f895" fmla="*/ f784 1 f575"/>
                <a:gd name="f896" fmla="*/ f785 1 f574"/>
                <a:gd name="f897" fmla="*/ f786 1 f575"/>
                <a:gd name="f898" fmla="*/ f787 1 f574"/>
                <a:gd name="f899" fmla="*/ f788 1 f575"/>
                <a:gd name="f900" fmla="*/ f789 1 f574"/>
                <a:gd name="f901" fmla="*/ f790 1 f575"/>
                <a:gd name="f902" fmla="*/ f791 f565 1"/>
                <a:gd name="f903" fmla="*/ f792 f565 1"/>
                <a:gd name="f904" fmla="*/ f794 f566 1"/>
                <a:gd name="f905" fmla="*/ f793 f566 1"/>
                <a:gd name="f906" fmla="*/ f795 f565 1"/>
                <a:gd name="f907" fmla="*/ f796 f566 1"/>
                <a:gd name="f908" fmla="*/ f797 f565 1"/>
                <a:gd name="f909" fmla="*/ f798 f566 1"/>
                <a:gd name="f910" fmla="*/ f799 f565 1"/>
                <a:gd name="f911" fmla="*/ f800 f566 1"/>
                <a:gd name="f912" fmla="*/ f801 f565 1"/>
                <a:gd name="f913" fmla="*/ f802 f566 1"/>
                <a:gd name="f914" fmla="*/ f803 f565 1"/>
                <a:gd name="f915" fmla="*/ f804 f566 1"/>
                <a:gd name="f916" fmla="*/ f805 f565 1"/>
                <a:gd name="f917" fmla="*/ f806 f566 1"/>
                <a:gd name="f918" fmla="*/ f807 f565 1"/>
                <a:gd name="f919" fmla="*/ f808 f566 1"/>
                <a:gd name="f920" fmla="*/ f809 f565 1"/>
                <a:gd name="f921" fmla="*/ f810 f565 1"/>
                <a:gd name="f922" fmla="*/ f811 f566 1"/>
                <a:gd name="f923" fmla="*/ f812 f565 1"/>
                <a:gd name="f924" fmla="*/ f813 f566 1"/>
                <a:gd name="f925" fmla="*/ f814 f565 1"/>
                <a:gd name="f926" fmla="*/ f815 f566 1"/>
                <a:gd name="f927" fmla="*/ f816 f565 1"/>
                <a:gd name="f928" fmla="*/ f817 f566 1"/>
                <a:gd name="f929" fmla="*/ f818 f566 1"/>
                <a:gd name="f930" fmla="*/ f819 f565 1"/>
                <a:gd name="f931" fmla="*/ f820 f566 1"/>
                <a:gd name="f932" fmla="*/ f821 f566 1"/>
                <a:gd name="f933" fmla="*/ f822 f565 1"/>
                <a:gd name="f934" fmla="*/ f823 f566 1"/>
                <a:gd name="f935" fmla="*/ f824 f565 1"/>
                <a:gd name="f936" fmla="*/ f825 f566 1"/>
                <a:gd name="f937" fmla="*/ f826 f565 1"/>
                <a:gd name="f938" fmla="*/ f827 f566 1"/>
                <a:gd name="f939" fmla="*/ f828 f565 1"/>
                <a:gd name="f940" fmla="*/ f829 f566 1"/>
                <a:gd name="f941" fmla="*/ f830 f566 1"/>
                <a:gd name="f942" fmla="*/ f831 f566 1"/>
                <a:gd name="f943" fmla="*/ f832 f565 1"/>
                <a:gd name="f944" fmla="*/ f833 f566 1"/>
                <a:gd name="f945" fmla="*/ f834 f565 1"/>
                <a:gd name="f946" fmla="*/ f835 f566 1"/>
                <a:gd name="f947" fmla="*/ f836 f565 1"/>
                <a:gd name="f948" fmla="*/ f837 f566 1"/>
                <a:gd name="f949" fmla="*/ f838 f565 1"/>
                <a:gd name="f950" fmla="*/ f839 f566 1"/>
                <a:gd name="f951" fmla="*/ f840 f566 1"/>
                <a:gd name="f952" fmla="*/ f841 f565 1"/>
                <a:gd name="f953" fmla="*/ f842 f566 1"/>
                <a:gd name="f954" fmla="*/ f843 f565 1"/>
                <a:gd name="f955" fmla="*/ f844 f566 1"/>
                <a:gd name="f956" fmla="*/ f845 f565 1"/>
                <a:gd name="f957" fmla="*/ f846 f566 1"/>
                <a:gd name="f958" fmla="*/ f847 f565 1"/>
                <a:gd name="f959" fmla="*/ f848 f566 1"/>
                <a:gd name="f960" fmla="*/ f849 f565 1"/>
                <a:gd name="f961" fmla="*/ f850 f566 1"/>
                <a:gd name="f962" fmla="*/ f851 f565 1"/>
                <a:gd name="f963" fmla="*/ f852 f566 1"/>
                <a:gd name="f964" fmla="*/ f853 f565 1"/>
                <a:gd name="f965" fmla="*/ f854 f566 1"/>
                <a:gd name="f966" fmla="*/ f855 f566 1"/>
                <a:gd name="f967" fmla="*/ f856 f566 1"/>
                <a:gd name="f968" fmla="*/ f857 f565 1"/>
                <a:gd name="f969" fmla="*/ f858 f566 1"/>
                <a:gd name="f970" fmla="*/ f859 f565 1"/>
                <a:gd name="f971" fmla="*/ f860 f566 1"/>
                <a:gd name="f972" fmla="*/ f861 f565 1"/>
                <a:gd name="f973" fmla="*/ f862 f566 1"/>
                <a:gd name="f974" fmla="*/ f863 f565 1"/>
                <a:gd name="f975" fmla="*/ f864 f566 1"/>
                <a:gd name="f976" fmla="*/ f865 f565 1"/>
                <a:gd name="f977" fmla="*/ f866 f566 1"/>
                <a:gd name="f978" fmla="*/ f867 f565 1"/>
                <a:gd name="f979" fmla="*/ f868 f566 1"/>
                <a:gd name="f980" fmla="*/ f869 f565 1"/>
                <a:gd name="f981" fmla="*/ f870 f566 1"/>
                <a:gd name="f982" fmla="*/ f871 f565 1"/>
                <a:gd name="f983" fmla="*/ f872 f566 1"/>
                <a:gd name="f984" fmla="*/ f873 f565 1"/>
                <a:gd name="f985" fmla="*/ f874 f566 1"/>
                <a:gd name="f986" fmla="*/ f875 f565 1"/>
                <a:gd name="f987" fmla="*/ f876 f566 1"/>
                <a:gd name="f988" fmla="*/ f877 f566 1"/>
                <a:gd name="f989" fmla="*/ f878 f565 1"/>
                <a:gd name="f990" fmla="*/ f879 f566 1"/>
                <a:gd name="f991" fmla="*/ f880 f565 1"/>
                <a:gd name="f992" fmla="*/ f881 f566 1"/>
                <a:gd name="f993" fmla="*/ f882 f565 1"/>
                <a:gd name="f994" fmla="*/ f883 f566 1"/>
                <a:gd name="f995" fmla="*/ f884 f565 1"/>
                <a:gd name="f996" fmla="*/ f885 f566 1"/>
                <a:gd name="f997" fmla="*/ f886 f565 1"/>
                <a:gd name="f998" fmla="*/ f887 f566 1"/>
                <a:gd name="f999" fmla="*/ f888 f565 1"/>
                <a:gd name="f1000" fmla="*/ f889 f566 1"/>
                <a:gd name="f1001" fmla="*/ f890 f565 1"/>
                <a:gd name="f1002" fmla="*/ f891 f566 1"/>
                <a:gd name="f1003" fmla="*/ f892 f565 1"/>
                <a:gd name="f1004" fmla="*/ f893 f566 1"/>
                <a:gd name="f1005" fmla="*/ f894 f565 1"/>
                <a:gd name="f1006" fmla="*/ f895 f566 1"/>
                <a:gd name="f1007" fmla="*/ f896 f565 1"/>
                <a:gd name="f1008" fmla="*/ f897 f566 1"/>
                <a:gd name="f1009" fmla="*/ f898 f565 1"/>
                <a:gd name="f1010" fmla="*/ f899 f566 1"/>
                <a:gd name="f1011" fmla="*/ f900 f565 1"/>
                <a:gd name="f1012" fmla="*/ f901 f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3">
                  <a:pos x="f906" y="f907"/>
                </a:cxn>
                <a:cxn ang="f683">
                  <a:pos x="f908" y="f909"/>
                </a:cxn>
                <a:cxn ang="f683">
                  <a:pos x="f910" y="f911"/>
                </a:cxn>
                <a:cxn ang="f683">
                  <a:pos x="f912" y="f913"/>
                </a:cxn>
                <a:cxn ang="f683">
                  <a:pos x="f914" y="f915"/>
                </a:cxn>
                <a:cxn ang="f683">
                  <a:pos x="f916" y="f917"/>
                </a:cxn>
                <a:cxn ang="f683">
                  <a:pos x="f918" y="f919"/>
                </a:cxn>
                <a:cxn ang="f683">
                  <a:pos x="f920" y="f909"/>
                </a:cxn>
                <a:cxn ang="f683">
                  <a:pos x="f921" y="f922"/>
                </a:cxn>
                <a:cxn ang="f683">
                  <a:pos x="f923" y="f924"/>
                </a:cxn>
                <a:cxn ang="f683">
                  <a:pos x="f925" y="f926"/>
                </a:cxn>
                <a:cxn ang="f683">
                  <a:pos x="f927" y="f922"/>
                </a:cxn>
                <a:cxn ang="f683">
                  <a:pos x="f927" y="f928"/>
                </a:cxn>
                <a:cxn ang="f683">
                  <a:pos x="f927" y="f929"/>
                </a:cxn>
                <a:cxn ang="f683">
                  <a:pos x="f930" y="f931"/>
                </a:cxn>
                <a:cxn ang="f683">
                  <a:pos x="f930" y="f932"/>
                </a:cxn>
                <a:cxn ang="f683">
                  <a:pos x="f933" y="f934"/>
                </a:cxn>
                <a:cxn ang="f683">
                  <a:pos x="f935" y="f936"/>
                </a:cxn>
                <a:cxn ang="f683">
                  <a:pos x="f937" y="f938"/>
                </a:cxn>
                <a:cxn ang="f683">
                  <a:pos x="f939" y="f940"/>
                </a:cxn>
                <a:cxn ang="f683">
                  <a:pos x="f927" y="f941"/>
                </a:cxn>
                <a:cxn ang="f683">
                  <a:pos x="f927" y="f942"/>
                </a:cxn>
                <a:cxn ang="f683">
                  <a:pos x="f943" y="f944"/>
                </a:cxn>
                <a:cxn ang="f683">
                  <a:pos x="f945" y="f946"/>
                </a:cxn>
                <a:cxn ang="f683">
                  <a:pos x="f947" y="f948"/>
                </a:cxn>
                <a:cxn ang="f683">
                  <a:pos x="f949" y="f950"/>
                </a:cxn>
                <a:cxn ang="f683">
                  <a:pos x="f939" y="f951"/>
                </a:cxn>
                <a:cxn ang="f683">
                  <a:pos x="f952" y="f953"/>
                </a:cxn>
                <a:cxn ang="f683">
                  <a:pos x="f954" y="f955"/>
                </a:cxn>
                <a:cxn ang="f683">
                  <a:pos x="f956" y="f957"/>
                </a:cxn>
                <a:cxn ang="f683">
                  <a:pos x="f958" y="f959"/>
                </a:cxn>
                <a:cxn ang="f683">
                  <a:pos x="f960" y="f961"/>
                </a:cxn>
                <a:cxn ang="f683">
                  <a:pos x="f962" y="f963"/>
                </a:cxn>
                <a:cxn ang="f683">
                  <a:pos x="f964" y="f965"/>
                </a:cxn>
                <a:cxn ang="f683">
                  <a:pos x="f956" y="f966"/>
                </a:cxn>
                <a:cxn ang="f683">
                  <a:pos x="f937" y="f967"/>
                </a:cxn>
                <a:cxn ang="f683">
                  <a:pos x="f968" y="f969"/>
                </a:cxn>
                <a:cxn ang="f683">
                  <a:pos x="f970" y="f971"/>
                </a:cxn>
                <a:cxn ang="f683">
                  <a:pos x="f972" y="f973"/>
                </a:cxn>
                <a:cxn ang="f683">
                  <a:pos x="f974" y="f975"/>
                </a:cxn>
                <a:cxn ang="f683">
                  <a:pos x="f976" y="f977"/>
                </a:cxn>
                <a:cxn ang="f683">
                  <a:pos x="f978" y="f979"/>
                </a:cxn>
                <a:cxn ang="f683">
                  <a:pos x="f980" y="f981"/>
                </a:cxn>
                <a:cxn ang="f683">
                  <a:pos x="f982" y="f983"/>
                </a:cxn>
                <a:cxn ang="f683">
                  <a:pos x="f984" y="f985"/>
                </a:cxn>
                <a:cxn ang="f683">
                  <a:pos x="f986" y="f987"/>
                </a:cxn>
                <a:cxn ang="f683">
                  <a:pos x="f986" y="f988"/>
                </a:cxn>
                <a:cxn ang="f683">
                  <a:pos x="f989" y="f990"/>
                </a:cxn>
                <a:cxn ang="f683">
                  <a:pos x="f991" y="f992"/>
                </a:cxn>
                <a:cxn ang="f683">
                  <a:pos x="f993" y="f994"/>
                </a:cxn>
                <a:cxn ang="f683">
                  <a:pos x="f995" y="f996"/>
                </a:cxn>
                <a:cxn ang="f683">
                  <a:pos x="f997" y="f998"/>
                </a:cxn>
                <a:cxn ang="f683">
                  <a:pos x="f999" y="f1000"/>
                </a:cxn>
                <a:cxn ang="f683">
                  <a:pos x="f1001" y="f1002"/>
                </a:cxn>
                <a:cxn ang="f683">
                  <a:pos x="f1003" y="f1004"/>
                </a:cxn>
                <a:cxn ang="f683">
                  <a:pos x="f1005" y="f1006"/>
                </a:cxn>
                <a:cxn ang="f683">
                  <a:pos x="f1007" y="f1008"/>
                </a:cxn>
                <a:cxn ang="f683">
                  <a:pos x="f1009" y="f1010"/>
                </a:cxn>
                <a:cxn ang="f683">
                  <a:pos x="f1011" y="f1012"/>
                </a:cxn>
              </a:cxnLst>
              <a:rect l="f902" t="f905" r="f903" b="f904"/>
              <a:pathLst>
                <a:path w="914" h="1067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6"/>
                    <a:pt x="f17" y="f6"/>
                    <a:pt x="f17" y="f6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1" y="f32"/>
                    <a:pt x="f31" y="f32"/>
                  </a:cubicBezTo>
                  <a:cubicBezTo>
                    <a:pt x="f31" y="f32"/>
                    <a:pt x="f31" y="f32"/>
                    <a:pt x="f31" y="f33"/>
                  </a:cubicBezTo>
                  <a:cubicBezTo>
                    <a:pt x="f34" y="f33"/>
                    <a:pt x="f34" y="f35"/>
                    <a:pt x="f34" y="f36"/>
                  </a:cubicBezTo>
                  <a:cubicBezTo>
                    <a:pt x="f34" y="f36"/>
                    <a:pt x="f34" y="f36"/>
                    <a:pt x="f37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47" y="f50"/>
                    <a:pt x="f51" y="f52"/>
                    <a:pt x="f53" y="f54"/>
                  </a:cubicBezTo>
                  <a:cubicBezTo>
                    <a:pt x="f53" y="f54"/>
                    <a:pt x="f53" y="f54"/>
                    <a:pt x="f53" y="f55"/>
                  </a:cubicBezTo>
                  <a:cubicBezTo>
                    <a:pt x="f53" y="f55"/>
                    <a:pt x="f53" y="f55"/>
                    <a:pt x="f56" y="f57"/>
                  </a:cubicBezTo>
                  <a:cubicBezTo>
                    <a:pt x="f56" y="f58"/>
                    <a:pt x="f59" y="f60"/>
                    <a:pt x="f61" y="f62"/>
                  </a:cubicBezTo>
                  <a:cubicBezTo>
                    <a:pt x="f63" y="f62"/>
                    <a:pt x="f64" y="f62"/>
                    <a:pt x="f65" y="f62"/>
                  </a:cubicBezTo>
                  <a:cubicBezTo>
                    <a:pt x="f66" y="f62"/>
                    <a:pt x="f67" y="f62"/>
                    <a:pt x="f68" y="f62"/>
                  </a:cubicBezTo>
                  <a:cubicBezTo>
                    <a:pt x="f68" y="f62"/>
                    <a:pt x="f68" y="f62"/>
                    <a:pt x="f68" y="f62"/>
                  </a:cubicBezTo>
                  <a:cubicBezTo>
                    <a:pt x="f69" y="f62"/>
                    <a:pt x="f69" y="f62"/>
                    <a:pt x="f69" y="f62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1"/>
                    <a:pt x="f77" y="f78"/>
                  </a:cubicBezTo>
                  <a:cubicBezTo>
                    <a:pt x="f79" y="f60"/>
                    <a:pt x="f80" y="f81"/>
                    <a:pt x="f82" y="f83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73" y="f57"/>
                    <a:pt x="f62" y="f57"/>
                    <a:pt x="f78" y="f54"/>
                  </a:cubicBezTo>
                  <a:cubicBezTo>
                    <a:pt x="f81" y="f52"/>
                    <a:pt x="f58" y="f84"/>
                    <a:pt x="f58" y="f48"/>
                  </a:cubicBezTo>
                  <a:cubicBezTo>
                    <a:pt x="f58" y="f46"/>
                    <a:pt x="f58" y="f44"/>
                    <a:pt x="f58" y="f40"/>
                  </a:cubicBezTo>
                  <a:cubicBezTo>
                    <a:pt x="f58" y="f40"/>
                    <a:pt x="f58" y="f40"/>
                    <a:pt x="f58" y="f40"/>
                  </a:cubicBezTo>
                  <a:cubicBezTo>
                    <a:pt x="f58" y="f40"/>
                    <a:pt x="f58" y="f40"/>
                    <a:pt x="f58" y="f40"/>
                  </a:cubicBezTo>
                  <a:cubicBezTo>
                    <a:pt x="f58" y="f40"/>
                    <a:pt x="f83" y="f38"/>
                    <a:pt x="f83" y="f85"/>
                  </a:cubicBezTo>
                  <a:cubicBezTo>
                    <a:pt x="f57" y="f85"/>
                    <a:pt x="f57" y="f36"/>
                    <a:pt x="f57" y="f35"/>
                  </a:cubicBezTo>
                  <a:cubicBezTo>
                    <a:pt x="f57" y="f33"/>
                    <a:pt x="f55" y="f32"/>
                    <a:pt x="f55" y="f32"/>
                  </a:cubicBezTo>
                  <a:cubicBezTo>
                    <a:pt x="f55" y="f32"/>
                    <a:pt x="f55" y="f32"/>
                    <a:pt x="f55" y="f32"/>
                  </a:cubicBezTo>
                  <a:cubicBezTo>
                    <a:pt x="f54" y="f29"/>
                    <a:pt x="f54" y="f27"/>
                    <a:pt x="f54" y="f27"/>
                  </a:cubicBezTo>
                  <a:cubicBezTo>
                    <a:pt x="f52" y="f29"/>
                    <a:pt x="f52" y="f29"/>
                    <a:pt x="f50" y="f32"/>
                  </a:cubicBezTo>
                  <a:cubicBezTo>
                    <a:pt x="f49" y="f32"/>
                    <a:pt x="f48" y="f33"/>
                    <a:pt x="f44" y="f33"/>
                  </a:cubicBezTo>
                  <a:cubicBezTo>
                    <a:pt x="f42" y="f33"/>
                    <a:pt x="f40" y="f32"/>
                    <a:pt x="f40" y="f32"/>
                  </a:cubicBezTo>
                  <a:cubicBezTo>
                    <a:pt x="f38" y="f32"/>
                    <a:pt x="f85" y="f29"/>
                    <a:pt x="f36" y="f29"/>
                  </a:cubicBezTo>
                  <a:cubicBezTo>
                    <a:pt x="f36" y="f29"/>
                    <a:pt x="f35" y="f29"/>
                    <a:pt x="f33" y="f29"/>
                  </a:cubicBezTo>
                  <a:cubicBezTo>
                    <a:pt x="f32" y="f29"/>
                    <a:pt x="f32" y="f29"/>
                    <a:pt x="f29" y="f27"/>
                  </a:cubicBezTo>
                  <a:cubicBezTo>
                    <a:pt x="f25" y="f27"/>
                    <a:pt x="f25" y="f25"/>
                    <a:pt x="f23" y="f23"/>
                  </a:cubicBezTo>
                  <a:cubicBezTo>
                    <a:pt x="f23" y="f23"/>
                    <a:pt x="f21" y="f23"/>
                    <a:pt x="f21" y="f21"/>
                  </a:cubicBezTo>
                  <a:cubicBezTo>
                    <a:pt x="f86" y="f21"/>
                    <a:pt x="f87" y="f86"/>
                    <a:pt x="f88" y="f87"/>
                  </a:cubicBezTo>
                  <a:cubicBezTo>
                    <a:pt x="f19" y="f87"/>
                    <a:pt x="f19" y="f87"/>
                    <a:pt x="f19" y="f87"/>
                  </a:cubicBezTo>
                  <a:cubicBezTo>
                    <a:pt x="f19" y="f87"/>
                    <a:pt x="f19" y="f87"/>
                    <a:pt x="f19" y="f87"/>
                  </a:cubicBezTo>
                  <a:cubicBezTo>
                    <a:pt x="f19" y="f87"/>
                    <a:pt x="f19" y="f87"/>
                    <a:pt x="f89" y="f87"/>
                  </a:cubicBezTo>
                  <a:cubicBezTo>
                    <a:pt x="f89" y="f86"/>
                    <a:pt x="f90" y="f25"/>
                    <a:pt x="f91" y="f25"/>
                  </a:cubicBezTo>
                  <a:cubicBezTo>
                    <a:pt x="f91" y="f25"/>
                    <a:pt x="f91" y="f25"/>
                    <a:pt x="f91" y="f25"/>
                  </a:cubicBezTo>
                  <a:cubicBezTo>
                    <a:pt x="f91" y="f25"/>
                    <a:pt x="f91" y="f25"/>
                    <a:pt x="f91" y="f25"/>
                  </a:cubicBezTo>
                  <a:cubicBezTo>
                    <a:pt x="f92" y="f25"/>
                    <a:pt x="f93" y="f25"/>
                    <a:pt x="f94" y="f23"/>
                  </a:cubicBezTo>
                  <a:cubicBezTo>
                    <a:pt x="f94" y="f23"/>
                    <a:pt x="f94" y="f23"/>
                    <a:pt x="f95" y="f25"/>
                  </a:cubicBezTo>
                  <a:cubicBezTo>
                    <a:pt x="f96" y="f25"/>
                    <a:pt x="f97" y="f27"/>
                    <a:pt x="f98" y="f27"/>
                  </a:cubicBezTo>
                  <a:cubicBezTo>
                    <a:pt x="f98" y="f27"/>
                    <a:pt x="f99" y="f27"/>
                    <a:pt x="f99" y="f27"/>
                  </a:cubicBezTo>
                  <a:cubicBezTo>
                    <a:pt x="f100" y="f27"/>
                    <a:pt x="f101" y="f27"/>
                    <a:pt x="f102" y="f27"/>
                  </a:cubicBezTo>
                  <a:cubicBezTo>
                    <a:pt x="f103" y="f27"/>
                    <a:pt x="f103" y="f27"/>
                    <a:pt x="f103" y="f27"/>
                  </a:cubicBezTo>
                  <a:cubicBezTo>
                    <a:pt x="f103" y="f27"/>
                    <a:pt x="f103" y="f27"/>
                    <a:pt x="f103" y="f29"/>
                  </a:cubicBezTo>
                  <a:cubicBezTo>
                    <a:pt x="f103" y="f29"/>
                    <a:pt x="f103" y="f32"/>
                    <a:pt x="f103" y="f32"/>
                  </a:cubicBezTo>
                  <a:cubicBezTo>
                    <a:pt x="f103" y="f33"/>
                    <a:pt x="f102" y="f36"/>
                    <a:pt x="f102" y="f38"/>
                  </a:cubicBezTo>
                  <a:cubicBezTo>
                    <a:pt x="f102" y="f40"/>
                    <a:pt x="f103" y="f44"/>
                    <a:pt x="f103" y="f48"/>
                  </a:cubicBezTo>
                  <a:cubicBezTo>
                    <a:pt x="f103" y="f48"/>
                    <a:pt x="f103" y="f48"/>
                    <a:pt x="f103" y="f48"/>
                  </a:cubicBezTo>
                  <a:cubicBezTo>
                    <a:pt x="f104" y="f49"/>
                    <a:pt x="f104" y="f84"/>
                    <a:pt x="f105" y="f50"/>
                  </a:cubicBezTo>
                  <a:cubicBezTo>
                    <a:pt x="f105" y="f50"/>
                    <a:pt x="f105" y="f50"/>
                    <a:pt x="f105" y="f50"/>
                  </a:cubicBezTo>
                  <a:cubicBezTo>
                    <a:pt x="f105" y="f52"/>
                    <a:pt x="f104" y="f54"/>
                    <a:pt x="f104" y="f57"/>
                  </a:cubicBezTo>
                  <a:cubicBezTo>
                    <a:pt x="f104" y="f83"/>
                    <a:pt x="f104" y="f58"/>
                    <a:pt x="f104" y="f81"/>
                  </a:cubicBezTo>
                  <a:cubicBezTo>
                    <a:pt x="f104" y="f81"/>
                    <a:pt x="f103" y="f60"/>
                    <a:pt x="f103" y="f78"/>
                  </a:cubicBezTo>
                  <a:cubicBezTo>
                    <a:pt x="f102" y="f62"/>
                    <a:pt x="f103" y="f73"/>
                    <a:pt x="f103" y="f82"/>
                  </a:cubicBezTo>
                  <a:cubicBezTo>
                    <a:pt x="f101" y="f80"/>
                    <a:pt x="f100" y="f77"/>
                    <a:pt x="f99" y="f76"/>
                  </a:cubicBezTo>
                  <a:cubicBezTo>
                    <a:pt x="f99" y="f106"/>
                    <a:pt x="f101" y="f3"/>
                    <a:pt x="f101" y="f72"/>
                  </a:cubicBezTo>
                  <a:cubicBezTo>
                    <a:pt x="f102" y="f70"/>
                    <a:pt x="f103" y="f70"/>
                    <a:pt x="f104" y="f107"/>
                  </a:cubicBezTo>
                  <a:cubicBezTo>
                    <a:pt x="f104" y="f69"/>
                    <a:pt x="f104" y="f69"/>
                    <a:pt x="f104" y="f68"/>
                  </a:cubicBezTo>
                  <a:cubicBezTo>
                    <a:pt x="f104" y="f67"/>
                    <a:pt x="f104" y="f66"/>
                    <a:pt x="f104" y="f66"/>
                  </a:cubicBezTo>
                  <a:cubicBezTo>
                    <a:pt x="f104" y="f65"/>
                    <a:pt x="f104" y="f65"/>
                    <a:pt x="f104" y="f65"/>
                  </a:cubicBezTo>
                  <a:cubicBezTo>
                    <a:pt x="f104" y="f64"/>
                    <a:pt x="f105" y="f108"/>
                    <a:pt x="f105" y="f108"/>
                  </a:cubicBezTo>
                  <a:cubicBezTo>
                    <a:pt x="f105" y="f109"/>
                    <a:pt x="f105" y="f109"/>
                    <a:pt x="f105" y="f59"/>
                  </a:cubicBezTo>
                  <a:cubicBezTo>
                    <a:pt x="f104" y="f56"/>
                    <a:pt x="f104" y="f51"/>
                    <a:pt x="f104" y="f47"/>
                  </a:cubicBezTo>
                  <a:cubicBezTo>
                    <a:pt x="f105" y="f43"/>
                    <a:pt x="f110" y="f41"/>
                    <a:pt x="f111" y="f39"/>
                  </a:cubicBezTo>
                  <a:cubicBezTo>
                    <a:pt x="f111" y="f39"/>
                    <a:pt x="f111" y="f39"/>
                    <a:pt x="f111" y="f39"/>
                  </a:cubicBezTo>
                  <a:cubicBezTo>
                    <a:pt x="f111" y="f39"/>
                    <a:pt x="f111" y="f39"/>
                    <a:pt x="f111" y="f39"/>
                  </a:cubicBezTo>
                  <a:cubicBezTo>
                    <a:pt x="f110" y="f37"/>
                    <a:pt x="f105" y="f31"/>
                    <a:pt x="f105" y="f28"/>
                  </a:cubicBezTo>
                  <a:cubicBezTo>
                    <a:pt x="f104" y="f24"/>
                    <a:pt x="f105" y="f20"/>
                    <a:pt x="f110" y="f112"/>
                  </a:cubicBezTo>
                  <a:cubicBezTo>
                    <a:pt x="f110" y="f112"/>
                    <a:pt x="f110" y="f112"/>
                    <a:pt x="f110" y="f112"/>
                  </a:cubicBezTo>
                  <a:cubicBezTo>
                    <a:pt x="f105" y="f113"/>
                    <a:pt x="f105" y="f114"/>
                    <a:pt x="f104" y="f115"/>
                  </a:cubicBezTo>
                  <a:cubicBezTo>
                    <a:pt x="f103" y="f116"/>
                    <a:pt x="f102" y="f117"/>
                    <a:pt x="f103" y="f118"/>
                  </a:cubicBezTo>
                  <a:cubicBezTo>
                    <a:pt x="f103" y="f119"/>
                    <a:pt x="f104" y="f120"/>
                    <a:pt x="f105" y="f121"/>
                  </a:cubicBezTo>
                  <a:cubicBezTo>
                    <a:pt x="f105" y="f122"/>
                    <a:pt x="f105" y="f122"/>
                    <a:pt x="f105" y="f122"/>
                  </a:cubicBezTo>
                  <a:cubicBezTo>
                    <a:pt x="f105" y="f123"/>
                    <a:pt x="f105" y="f123"/>
                    <a:pt x="f105" y="f17"/>
                  </a:cubicBezTo>
                  <a:cubicBezTo>
                    <a:pt x="f105" y="f124"/>
                    <a:pt x="f105" y="f125"/>
                    <a:pt x="f110" y="f126"/>
                  </a:cubicBezTo>
                  <a:cubicBezTo>
                    <a:pt x="f111" y="f127"/>
                    <a:pt x="f128" y="f129"/>
                    <a:pt x="f130" y="f131"/>
                  </a:cubicBezTo>
                  <a:cubicBezTo>
                    <a:pt x="f130" y="f132"/>
                    <a:pt x="f133" y="f134"/>
                    <a:pt x="f133" y="f135"/>
                  </a:cubicBezTo>
                  <a:cubicBezTo>
                    <a:pt x="f133" y="f136"/>
                    <a:pt x="f133" y="f137"/>
                    <a:pt x="f130" y="f138"/>
                  </a:cubicBezTo>
                  <a:cubicBezTo>
                    <a:pt x="f130" y="f139"/>
                    <a:pt x="f128" y="f140"/>
                    <a:pt x="f128" y="f140"/>
                  </a:cubicBezTo>
                  <a:cubicBezTo>
                    <a:pt x="f111" y="f141"/>
                    <a:pt x="f110" y="f142"/>
                    <a:pt x="f110" y="f143"/>
                  </a:cubicBezTo>
                  <a:cubicBezTo>
                    <a:pt x="f105" y="f144"/>
                    <a:pt x="f103" y="f145"/>
                    <a:pt x="f103" y="f146"/>
                  </a:cubicBezTo>
                  <a:cubicBezTo>
                    <a:pt x="f103" y="f147"/>
                    <a:pt x="f103" y="f147"/>
                    <a:pt x="f103" y="f147"/>
                  </a:cubicBezTo>
                  <a:cubicBezTo>
                    <a:pt x="f102" y="f148"/>
                    <a:pt x="f101" y="f149"/>
                    <a:pt x="f102" y="f150"/>
                  </a:cubicBezTo>
                  <a:cubicBezTo>
                    <a:pt x="f102" y="f151"/>
                    <a:pt x="f102" y="f152"/>
                    <a:pt x="f103" y="f153"/>
                  </a:cubicBezTo>
                  <a:cubicBezTo>
                    <a:pt x="f103" y="f154"/>
                    <a:pt x="f103" y="f154"/>
                    <a:pt x="f103" y="f154"/>
                  </a:cubicBezTo>
                  <a:cubicBezTo>
                    <a:pt x="f103" y="f155"/>
                    <a:pt x="f103" y="f155"/>
                    <a:pt x="f103" y="f155"/>
                  </a:cubicBezTo>
                  <a:cubicBezTo>
                    <a:pt x="f103" y="f156"/>
                    <a:pt x="f102" y="f157"/>
                    <a:pt x="f102" y="f158"/>
                  </a:cubicBezTo>
                  <a:cubicBezTo>
                    <a:pt x="f102" y="f159"/>
                    <a:pt x="f102" y="f160"/>
                    <a:pt x="f103" y="f161"/>
                  </a:cubicBezTo>
                  <a:cubicBezTo>
                    <a:pt x="f103" y="f162"/>
                    <a:pt x="f103" y="f163"/>
                    <a:pt x="f103" y="f164"/>
                  </a:cubicBezTo>
                  <a:cubicBezTo>
                    <a:pt x="f103" y="f164"/>
                    <a:pt x="f103" y="f165"/>
                    <a:pt x="f103" y="f165"/>
                  </a:cubicBezTo>
                  <a:cubicBezTo>
                    <a:pt x="f102" y="f166"/>
                    <a:pt x="f102" y="f167"/>
                    <a:pt x="f102" y="f168"/>
                  </a:cubicBezTo>
                  <a:cubicBezTo>
                    <a:pt x="f102" y="f169"/>
                    <a:pt x="f102" y="f170"/>
                    <a:pt x="f103" y="f171"/>
                  </a:cubicBezTo>
                  <a:cubicBezTo>
                    <a:pt x="f103" y="f171"/>
                    <a:pt x="f103" y="f171"/>
                    <a:pt x="f103" y="f172"/>
                  </a:cubicBezTo>
                  <a:cubicBezTo>
                    <a:pt x="f103" y="f172"/>
                    <a:pt x="f103" y="f172"/>
                    <a:pt x="f103" y="f173"/>
                  </a:cubicBezTo>
                  <a:cubicBezTo>
                    <a:pt x="f103" y="f174"/>
                    <a:pt x="f102" y="f175"/>
                    <a:pt x="f103" y="f176"/>
                  </a:cubicBezTo>
                  <a:cubicBezTo>
                    <a:pt x="f103" y="f176"/>
                    <a:pt x="f104" y="f177"/>
                    <a:pt x="f110" y="f178"/>
                  </a:cubicBezTo>
                  <a:cubicBezTo>
                    <a:pt x="f128" y="f179"/>
                    <a:pt x="f133" y="f180"/>
                    <a:pt x="f181" y="f180"/>
                  </a:cubicBezTo>
                  <a:cubicBezTo>
                    <a:pt x="f181" y="f182"/>
                    <a:pt x="f181" y="f183"/>
                    <a:pt x="f181" y="f184"/>
                  </a:cubicBezTo>
                  <a:cubicBezTo>
                    <a:pt x="f133" y="f185"/>
                    <a:pt x="f181" y="f186"/>
                    <a:pt x="f187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3" y="f192"/>
                    <a:pt x="f193" y="f192"/>
                    <a:pt x="f193" y="f192"/>
                  </a:cubicBezTo>
                  <a:cubicBezTo>
                    <a:pt x="f193" y="f194"/>
                    <a:pt x="f193" y="f195"/>
                    <a:pt x="f193" y="f196"/>
                  </a:cubicBezTo>
                  <a:cubicBezTo>
                    <a:pt x="f193" y="f196"/>
                    <a:pt x="f197" y="f198"/>
                    <a:pt x="f197" y="f199"/>
                  </a:cubicBezTo>
                  <a:cubicBezTo>
                    <a:pt x="f193" y="f199"/>
                    <a:pt x="f193" y="f200"/>
                    <a:pt x="f191" y="f201"/>
                  </a:cubicBezTo>
                  <a:cubicBezTo>
                    <a:pt x="f191" y="f202"/>
                    <a:pt x="f193" y="f203"/>
                    <a:pt x="f197" y="f204"/>
                  </a:cubicBezTo>
                  <a:cubicBezTo>
                    <a:pt x="f197" y="f205"/>
                    <a:pt x="f197" y="f205"/>
                    <a:pt x="f197" y="f205"/>
                  </a:cubicBezTo>
                  <a:cubicBezTo>
                    <a:pt x="f197" y="f205"/>
                    <a:pt x="f197" y="f205"/>
                    <a:pt x="f197" y="f205"/>
                  </a:cubicBezTo>
                  <a:cubicBezTo>
                    <a:pt x="f206" y="f207"/>
                    <a:pt x="f206" y="f208"/>
                    <a:pt x="f206" y="f209"/>
                  </a:cubicBezTo>
                  <a:cubicBezTo>
                    <a:pt x="f206" y="f209"/>
                    <a:pt x="f206" y="f210"/>
                    <a:pt x="f206" y="f210"/>
                  </a:cubicBezTo>
                  <a:cubicBezTo>
                    <a:pt x="f206" y="f210"/>
                    <a:pt x="f206" y="f210"/>
                    <a:pt x="f206" y="f210"/>
                  </a:cubicBezTo>
                  <a:cubicBezTo>
                    <a:pt x="f197" y="f211"/>
                    <a:pt x="f193" y="f212"/>
                    <a:pt x="f191" y="f213"/>
                  </a:cubicBezTo>
                  <a:cubicBezTo>
                    <a:pt x="f189" y="f214"/>
                    <a:pt x="f187" y="f2"/>
                    <a:pt x="f187" y="f215"/>
                  </a:cubicBezTo>
                  <a:cubicBezTo>
                    <a:pt x="f187" y="f216"/>
                    <a:pt x="f217" y="f218"/>
                    <a:pt x="f217" y="f219"/>
                  </a:cubicBezTo>
                  <a:cubicBezTo>
                    <a:pt x="f217" y="f220"/>
                    <a:pt x="f217" y="f221"/>
                    <a:pt x="f217" y="f221"/>
                  </a:cubicBezTo>
                  <a:cubicBezTo>
                    <a:pt x="f217" y="f222"/>
                    <a:pt x="f217" y="f223"/>
                    <a:pt x="f181" y="f224"/>
                  </a:cubicBezTo>
                  <a:cubicBezTo>
                    <a:pt x="f181" y="f224"/>
                    <a:pt x="f133" y="f225"/>
                    <a:pt x="f133" y="f225"/>
                  </a:cubicBezTo>
                  <a:cubicBezTo>
                    <a:pt x="f130" y="f226"/>
                    <a:pt x="f128" y="f226"/>
                    <a:pt x="f111" y="f227"/>
                  </a:cubicBezTo>
                  <a:cubicBezTo>
                    <a:pt x="f104" y="f228"/>
                    <a:pt x="f103" y="f15"/>
                    <a:pt x="f102" y="f229"/>
                  </a:cubicBezTo>
                  <a:cubicBezTo>
                    <a:pt x="f102" y="f230"/>
                    <a:pt x="f101" y="f231"/>
                    <a:pt x="f101" y="f232"/>
                  </a:cubicBezTo>
                  <a:cubicBezTo>
                    <a:pt x="f101" y="f232"/>
                    <a:pt x="f101" y="f233"/>
                    <a:pt x="f101" y="f233"/>
                  </a:cubicBezTo>
                  <a:cubicBezTo>
                    <a:pt x="f101" y="f234"/>
                    <a:pt x="f101" y="f235"/>
                    <a:pt x="f101" y="f236"/>
                  </a:cubicBezTo>
                  <a:cubicBezTo>
                    <a:pt x="f101" y="f237"/>
                    <a:pt x="f100" y="f238"/>
                    <a:pt x="f100" y="f239"/>
                  </a:cubicBezTo>
                  <a:cubicBezTo>
                    <a:pt x="f100" y="f239"/>
                    <a:pt x="f100" y="f240"/>
                    <a:pt x="f100" y="f240"/>
                  </a:cubicBezTo>
                  <a:cubicBezTo>
                    <a:pt x="f99" y="f241"/>
                    <a:pt x="f98" y="f242"/>
                    <a:pt x="f98" y="f243"/>
                  </a:cubicBezTo>
                  <a:cubicBezTo>
                    <a:pt x="f98" y="f244"/>
                    <a:pt x="f98" y="f245"/>
                    <a:pt x="f99" y="f246"/>
                  </a:cubicBezTo>
                  <a:cubicBezTo>
                    <a:pt x="f98" y="f246"/>
                    <a:pt x="f98" y="f247"/>
                    <a:pt x="f98" y="f247"/>
                  </a:cubicBezTo>
                  <a:cubicBezTo>
                    <a:pt x="f98" y="f247"/>
                    <a:pt x="f248" y="f249"/>
                    <a:pt x="f248" y="f249"/>
                  </a:cubicBezTo>
                  <a:cubicBezTo>
                    <a:pt x="f250" y="f251"/>
                    <a:pt x="f95" y="f252"/>
                    <a:pt x="f95" y="f253"/>
                  </a:cubicBezTo>
                  <a:cubicBezTo>
                    <a:pt x="f95" y="f253"/>
                    <a:pt x="f93" y="f254"/>
                    <a:pt x="f93" y="f255"/>
                  </a:cubicBezTo>
                  <a:cubicBezTo>
                    <a:pt x="f94" y="f256"/>
                    <a:pt x="f95" y="f257"/>
                    <a:pt x="f96" y="f258"/>
                  </a:cubicBezTo>
                  <a:cubicBezTo>
                    <a:pt x="f250" y="f258"/>
                    <a:pt x="f250" y="f258"/>
                    <a:pt x="f250" y="f259"/>
                  </a:cubicBezTo>
                  <a:cubicBezTo>
                    <a:pt x="f250" y="f259"/>
                    <a:pt x="f250" y="f259"/>
                    <a:pt x="f250" y="f260"/>
                  </a:cubicBezTo>
                  <a:cubicBezTo>
                    <a:pt x="f250" y="f260"/>
                    <a:pt x="f250" y="f260"/>
                    <a:pt x="f250" y="f260"/>
                  </a:cubicBezTo>
                  <a:cubicBezTo>
                    <a:pt x="f95" y="f260"/>
                    <a:pt x="f94" y="f260"/>
                    <a:pt x="f93" y="f261"/>
                  </a:cubicBezTo>
                  <a:cubicBezTo>
                    <a:pt x="f262" y="f263"/>
                    <a:pt x="f264" y="f265"/>
                    <a:pt x="f90" y="f266"/>
                  </a:cubicBezTo>
                  <a:cubicBezTo>
                    <a:pt x="f90" y="f267"/>
                    <a:pt x="f268" y="f269"/>
                    <a:pt x="f268" y="f270"/>
                  </a:cubicBezTo>
                  <a:cubicBezTo>
                    <a:pt x="f268" y="f270"/>
                    <a:pt x="f89" y="f271"/>
                    <a:pt x="f19" y="f271"/>
                  </a:cubicBezTo>
                  <a:cubicBezTo>
                    <a:pt x="f88" y="f272"/>
                    <a:pt x="f86" y="f273"/>
                    <a:pt x="f21" y="f274"/>
                  </a:cubicBezTo>
                  <a:cubicBezTo>
                    <a:pt x="f23" y="f275"/>
                    <a:pt x="f23" y="f276"/>
                    <a:pt x="f23" y="f277"/>
                  </a:cubicBezTo>
                  <a:cubicBezTo>
                    <a:pt x="f23" y="f277"/>
                    <a:pt x="f23" y="f277"/>
                    <a:pt x="f23" y="f277"/>
                  </a:cubicBezTo>
                  <a:cubicBezTo>
                    <a:pt x="f25" y="f277"/>
                    <a:pt x="f25" y="f277"/>
                    <a:pt x="f25" y="f277"/>
                  </a:cubicBezTo>
                  <a:cubicBezTo>
                    <a:pt x="f27" y="f278"/>
                    <a:pt x="f33" y="f278"/>
                    <a:pt x="f35" y="f279"/>
                  </a:cubicBezTo>
                  <a:cubicBezTo>
                    <a:pt x="f85" y="f280"/>
                    <a:pt x="f85" y="f281"/>
                    <a:pt x="f85" y="f282"/>
                  </a:cubicBezTo>
                  <a:cubicBezTo>
                    <a:pt x="f85" y="f282"/>
                    <a:pt x="f85" y="f283"/>
                    <a:pt x="f85" y="f283"/>
                  </a:cubicBezTo>
                  <a:cubicBezTo>
                    <a:pt x="f38" y="f283"/>
                    <a:pt x="f38" y="f283"/>
                    <a:pt x="f38" y="f283"/>
                  </a:cubicBezTo>
                  <a:cubicBezTo>
                    <a:pt x="f40" y="f284"/>
                    <a:pt x="f42" y="f285"/>
                    <a:pt x="f42" y="f286"/>
                  </a:cubicBezTo>
                  <a:cubicBezTo>
                    <a:pt x="f44" y="f287"/>
                    <a:pt x="f44" y="f288"/>
                    <a:pt x="f44" y="f289"/>
                  </a:cubicBezTo>
                  <a:cubicBezTo>
                    <a:pt x="f44" y="f290"/>
                    <a:pt x="f42" y="f291"/>
                    <a:pt x="f40" y="f292"/>
                  </a:cubicBezTo>
                  <a:cubicBezTo>
                    <a:pt x="f38" y="f293"/>
                    <a:pt x="f36" y="f294"/>
                    <a:pt x="f35" y="f294"/>
                  </a:cubicBezTo>
                  <a:cubicBezTo>
                    <a:pt x="f33" y="f294"/>
                    <a:pt x="f33" y="f294"/>
                    <a:pt x="f33" y="f294"/>
                  </a:cubicBezTo>
                  <a:cubicBezTo>
                    <a:pt x="f32" y="f295"/>
                    <a:pt x="f27" y="f296"/>
                    <a:pt x="f25" y="f297"/>
                  </a:cubicBezTo>
                  <a:cubicBezTo>
                    <a:pt x="f23" y="f297"/>
                    <a:pt x="f23" y="f297"/>
                    <a:pt x="f23" y="f298"/>
                  </a:cubicBezTo>
                  <a:cubicBezTo>
                    <a:pt x="f21" y="f299"/>
                    <a:pt x="f87" y="f300"/>
                    <a:pt x="f87" y="f301"/>
                  </a:cubicBezTo>
                  <a:cubicBezTo>
                    <a:pt x="f88" y="f301"/>
                    <a:pt x="f268" y="f302"/>
                    <a:pt x="f264" y="f302"/>
                  </a:cubicBezTo>
                  <a:cubicBezTo>
                    <a:pt x="f91" y="f303"/>
                    <a:pt x="f262" y="f303"/>
                    <a:pt x="f93" y="f303"/>
                  </a:cubicBezTo>
                  <a:cubicBezTo>
                    <a:pt x="f94" y="f303"/>
                    <a:pt x="f95" y="f303"/>
                    <a:pt x="f95" y="f303"/>
                  </a:cubicBezTo>
                  <a:cubicBezTo>
                    <a:pt x="f95" y="f303"/>
                    <a:pt x="f96" y="f304"/>
                    <a:pt x="f96" y="f304"/>
                  </a:cubicBezTo>
                  <a:cubicBezTo>
                    <a:pt x="f250" y="f304"/>
                    <a:pt x="f250" y="f304"/>
                    <a:pt x="f250" y="f305"/>
                  </a:cubicBezTo>
                  <a:cubicBezTo>
                    <a:pt x="f97" y="f306"/>
                    <a:pt x="f248" y="f307"/>
                    <a:pt x="f98" y="f307"/>
                  </a:cubicBezTo>
                  <a:cubicBezTo>
                    <a:pt x="f99" y="f308"/>
                    <a:pt x="f102" y="f309"/>
                    <a:pt x="f104" y="f309"/>
                  </a:cubicBezTo>
                  <a:cubicBezTo>
                    <a:pt x="f110" y="f310"/>
                    <a:pt x="f111" y="f310"/>
                    <a:pt x="f128" y="f310"/>
                  </a:cubicBezTo>
                  <a:cubicBezTo>
                    <a:pt x="f128" y="f310"/>
                    <a:pt x="f128" y="f310"/>
                    <a:pt x="f128" y="f310"/>
                  </a:cubicBezTo>
                  <a:cubicBezTo>
                    <a:pt x="f128" y="f310"/>
                    <a:pt x="f128" y="f310"/>
                    <a:pt x="f130" y="f310"/>
                  </a:cubicBezTo>
                  <a:cubicBezTo>
                    <a:pt x="f130" y="f310"/>
                    <a:pt x="f130" y="f310"/>
                    <a:pt x="f130" y="f310"/>
                  </a:cubicBezTo>
                  <a:cubicBezTo>
                    <a:pt x="f133" y="f310"/>
                    <a:pt x="f133" y="f310"/>
                    <a:pt x="f133" y="f310"/>
                  </a:cubicBezTo>
                  <a:cubicBezTo>
                    <a:pt x="f181" y="f310"/>
                    <a:pt x="f187" y="f311"/>
                    <a:pt x="f187" y="f311"/>
                  </a:cubicBezTo>
                  <a:cubicBezTo>
                    <a:pt x="f189" y="f312"/>
                    <a:pt x="f189" y="f313"/>
                    <a:pt x="f189" y="f314"/>
                  </a:cubicBezTo>
                  <a:cubicBezTo>
                    <a:pt x="f189" y="f314"/>
                    <a:pt x="f189" y="f314"/>
                    <a:pt x="f189" y="f315"/>
                  </a:cubicBezTo>
                  <a:cubicBezTo>
                    <a:pt x="f189" y="f316"/>
                    <a:pt x="f189" y="f317"/>
                    <a:pt x="f189" y="f318"/>
                  </a:cubicBezTo>
                  <a:cubicBezTo>
                    <a:pt x="f319" y="f320"/>
                    <a:pt x="f193" y="f321"/>
                    <a:pt x="f197" y="f322"/>
                  </a:cubicBezTo>
                  <a:cubicBezTo>
                    <a:pt x="f197" y="f322"/>
                    <a:pt x="f197" y="f322"/>
                    <a:pt x="f197" y="f322"/>
                  </a:cubicBezTo>
                  <a:cubicBezTo>
                    <a:pt x="f197" y="f322"/>
                    <a:pt x="f197" y="f323"/>
                    <a:pt x="f197" y="f323"/>
                  </a:cubicBezTo>
                  <a:cubicBezTo>
                    <a:pt x="f324" y="f325"/>
                    <a:pt x="f206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3" y="f334"/>
                    <a:pt x="f335" y="f334"/>
                    <a:pt x="f336" y="f337"/>
                  </a:cubicBezTo>
                  <a:cubicBezTo>
                    <a:pt x="f335" y="f337"/>
                    <a:pt x="f335" y="f337"/>
                    <a:pt x="f335" y="f338"/>
                  </a:cubicBezTo>
                  <a:cubicBezTo>
                    <a:pt x="f335" y="f339"/>
                    <a:pt x="f335" y="f340"/>
                    <a:pt x="f336" y="f341"/>
                  </a:cubicBezTo>
                  <a:cubicBezTo>
                    <a:pt x="f336" y="f341"/>
                    <a:pt x="f336" y="f341"/>
                    <a:pt x="f336" y="f341"/>
                  </a:cubicBezTo>
                  <a:cubicBezTo>
                    <a:pt x="f335" y="f342"/>
                    <a:pt x="f333" y="f343"/>
                    <a:pt x="f335" y="f344"/>
                  </a:cubicBezTo>
                  <a:cubicBezTo>
                    <a:pt x="f336" y="f345"/>
                    <a:pt x="f346" y="f347"/>
                    <a:pt x="f348" y="f13"/>
                  </a:cubicBezTo>
                  <a:cubicBezTo>
                    <a:pt x="f348" y="f13"/>
                    <a:pt x="f348" y="f349"/>
                    <a:pt x="f348" y="f350"/>
                  </a:cubicBezTo>
                  <a:cubicBezTo>
                    <a:pt x="f348" y="f351"/>
                    <a:pt x="f348" y="f352"/>
                    <a:pt x="f348" y="f353"/>
                  </a:cubicBezTo>
                  <a:cubicBezTo>
                    <a:pt x="f348" y="f354"/>
                    <a:pt x="f348" y="f354"/>
                    <a:pt x="f348" y="f354"/>
                  </a:cubicBezTo>
                  <a:cubicBezTo>
                    <a:pt x="f346" y="f355"/>
                    <a:pt x="f346" y="f356"/>
                    <a:pt x="f346" y="f357"/>
                  </a:cubicBezTo>
                  <a:cubicBezTo>
                    <a:pt x="f346" y="f358"/>
                    <a:pt x="f346" y="f359"/>
                    <a:pt x="f346" y="f360"/>
                  </a:cubicBezTo>
                  <a:cubicBezTo>
                    <a:pt x="f346" y="f360"/>
                    <a:pt x="f346" y="f360"/>
                    <a:pt x="f346" y="f361"/>
                  </a:cubicBezTo>
                  <a:cubicBezTo>
                    <a:pt x="f346" y="f361"/>
                    <a:pt x="f346" y="f361"/>
                    <a:pt x="f346" y="f361"/>
                  </a:cubicBezTo>
                  <a:cubicBezTo>
                    <a:pt x="f362" y="f363"/>
                    <a:pt x="f336" y="f364"/>
                    <a:pt x="f362" y="f365"/>
                  </a:cubicBezTo>
                  <a:cubicBezTo>
                    <a:pt x="f346" y="f366"/>
                    <a:pt x="f10" y="f367"/>
                    <a:pt x="f368" y="f369"/>
                  </a:cubicBezTo>
                  <a:cubicBezTo>
                    <a:pt x="f368" y="f370"/>
                    <a:pt x="f371" y="f370"/>
                    <a:pt x="f371" y="f370"/>
                  </a:cubicBezTo>
                  <a:cubicBezTo>
                    <a:pt x="f371" y="f370"/>
                    <a:pt x="f371" y="f370"/>
                    <a:pt x="f371" y="f370"/>
                  </a:cubicBezTo>
                  <a:cubicBezTo>
                    <a:pt x="f371" y="f372"/>
                    <a:pt x="f371" y="f373"/>
                    <a:pt x="f374" y="f375"/>
                  </a:cubicBezTo>
                  <a:cubicBezTo>
                    <a:pt x="f374" y="f376"/>
                    <a:pt x="f377" y="f378"/>
                    <a:pt x="f377" y="f379"/>
                  </a:cubicBezTo>
                  <a:cubicBezTo>
                    <a:pt x="f380" y="f381"/>
                    <a:pt x="f380" y="f382"/>
                    <a:pt x="f383" y="f382"/>
                  </a:cubicBezTo>
                  <a:cubicBezTo>
                    <a:pt x="f380" y="f384"/>
                    <a:pt x="f374" y="f385"/>
                    <a:pt x="f377" y="f386"/>
                  </a:cubicBezTo>
                  <a:cubicBezTo>
                    <a:pt x="f380" y="f387"/>
                    <a:pt x="f388" y="f389"/>
                    <a:pt x="f390" y="f391"/>
                  </a:cubicBezTo>
                  <a:cubicBezTo>
                    <a:pt x="f390" y="f391"/>
                    <a:pt x="f390" y="f391"/>
                    <a:pt x="f392" y="f391"/>
                  </a:cubicBezTo>
                  <a:cubicBezTo>
                    <a:pt x="f392" y="f391"/>
                    <a:pt x="f392" y="f391"/>
                    <a:pt x="f392" y="f391"/>
                  </a:cubicBezTo>
                  <a:cubicBezTo>
                    <a:pt x="f392" y="f393"/>
                    <a:pt x="f392" y="f393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3"/>
                  </a:cubicBezTo>
                  <a:cubicBezTo>
                    <a:pt x="f404" y="f403"/>
                    <a:pt x="f404" y="f403"/>
                    <a:pt x="f12" y="f403"/>
                  </a:cubicBezTo>
                  <a:cubicBezTo>
                    <a:pt x="f12" y="f405"/>
                    <a:pt x="f406" y="f407"/>
                    <a:pt x="f408" y="f409"/>
                  </a:cubicBezTo>
                  <a:cubicBezTo>
                    <a:pt x="f408" y="f409"/>
                    <a:pt x="f408" y="f409"/>
                    <a:pt x="f408" y="f409"/>
                  </a:cubicBezTo>
                  <a:cubicBezTo>
                    <a:pt x="f408" y="f409"/>
                    <a:pt x="f408" y="f409"/>
                    <a:pt x="f410" y="f411"/>
                  </a:cubicBezTo>
                  <a:cubicBezTo>
                    <a:pt x="f410" y="f412"/>
                    <a:pt x="f413" y="f414"/>
                    <a:pt x="f415" y="f416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19" y="f418"/>
                    <a:pt x="f419" y="f418"/>
                    <a:pt x="f419" y="f418"/>
                  </a:cubicBezTo>
                  <a:cubicBezTo>
                    <a:pt x="f420" y="f418"/>
                    <a:pt x="f421" y="f422"/>
                    <a:pt x="f421" y="f422"/>
                  </a:cubicBezTo>
                  <a:cubicBezTo>
                    <a:pt x="f420" y="f423"/>
                    <a:pt x="f420" y="f424"/>
                    <a:pt x="f420" y="f425"/>
                  </a:cubicBezTo>
                  <a:cubicBezTo>
                    <a:pt x="f421" y="f426"/>
                    <a:pt x="f427" y="f428"/>
                    <a:pt x="f429" y="f430"/>
                  </a:cubicBezTo>
                  <a:cubicBezTo>
                    <a:pt x="f429" y="f430"/>
                    <a:pt x="f429" y="f430"/>
                    <a:pt x="f429" y="f431"/>
                  </a:cubicBezTo>
                  <a:cubicBezTo>
                    <a:pt x="f429" y="f431"/>
                    <a:pt x="f427" y="f431"/>
                    <a:pt x="f427" y="f431"/>
                  </a:cubicBezTo>
                  <a:cubicBezTo>
                    <a:pt x="f421" y="f432"/>
                    <a:pt x="f420" y="f433"/>
                    <a:pt x="f420" y="f434"/>
                  </a:cubicBezTo>
                  <a:cubicBezTo>
                    <a:pt x="f420" y="f435"/>
                    <a:pt x="f421" y="f436"/>
                    <a:pt x="f421" y="f437"/>
                  </a:cubicBezTo>
                  <a:cubicBezTo>
                    <a:pt x="f421" y="f437"/>
                    <a:pt x="f421" y="f437"/>
                    <a:pt x="f421" y="f437"/>
                  </a:cubicBezTo>
                  <a:cubicBezTo>
                    <a:pt x="f421" y="f438"/>
                    <a:pt x="f439" y="f438"/>
                    <a:pt x="f439" y="f440"/>
                  </a:cubicBezTo>
                  <a:cubicBezTo>
                    <a:pt x="f439" y="f440"/>
                    <a:pt x="f427" y="f441"/>
                    <a:pt x="f427" y="f441"/>
                  </a:cubicBezTo>
                  <a:cubicBezTo>
                    <a:pt x="f427" y="f441"/>
                    <a:pt x="f427" y="f442"/>
                    <a:pt x="f439" y="f442"/>
                  </a:cubicBezTo>
                  <a:cubicBezTo>
                    <a:pt x="f439" y="f443"/>
                    <a:pt x="f439" y="f444"/>
                    <a:pt x="f439" y="f445"/>
                  </a:cubicBezTo>
                  <a:cubicBezTo>
                    <a:pt x="f439" y="f446"/>
                    <a:pt x="f429" y="f447"/>
                    <a:pt x="f448" y="f449"/>
                  </a:cubicBezTo>
                  <a:cubicBezTo>
                    <a:pt x="f14" y="f449"/>
                    <a:pt x="f14" y="f449"/>
                    <a:pt x="f14" y="f449"/>
                  </a:cubicBezTo>
                  <a:cubicBezTo>
                    <a:pt x="f14" y="f450"/>
                    <a:pt x="f451" y="f452"/>
                    <a:pt x="f453" y="f454"/>
                  </a:cubicBezTo>
                  <a:cubicBezTo>
                    <a:pt x="f453" y="f455"/>
                    <a:pt x="f456" y="f457"/>
                    <a:pt x="f456" y="f458"/>
                  </a:cubicBezTo>
                  <a:cubicBezTo>
                    <a:pt x="f456" y="f458"/>
                    <a:pt x="f459" y="f458"/>
                    <a:pt x="f459" y="f460"/>
                  </a:cubicBezTo>
                  <a:cubicBezTo>
                    <a:pt x="f459" y="f460"/>
                    <a:pt x="f459" y="f460"/>
                    <a:pt x="f459" y="f460"/>
                  </a:cubicBezTo>
                  <a:cubicBezTo>
                    <a:pt x="f456" y="f460"/>
                    <a:pt x="f453" y="f461"/>
                    <a:pt x="f453" y="f462"/>
                  </a:cubicBezTo>
                  <a:cubicBezTo>
                    <a:pt x="f451" y="f463"/>
                    <a:pt x="f451" y="f464"/>
                    <a:pt x="f451" y="f465"/>
                  </a:cubicBezTo>
                  <a:cubicBezTo>
                    <a:pt x="f14" y="f465"/>
                    <a:pt x="f14" y="f465"/>
                    <a:pt x="f448" y="f465"/>
                  </a:cubicBezTo>
                  <a:cubicBezTo>
                    <a:pt x="f448" y="f465"/>
                    <a:pt x="f448" y="f465"/>
                    <a:pt x="f448" y="f465"/>
                  </a:cubicBezTo>
                  <a:cubicBezTo>
                    <a:pt x="f429" y="f465"/>
                    <a:pt x="f429" y="f465"/>
                    <a:pt x="f429" y="f465"/>
                  </a:cubicBezTo>
                  <a:cubicBezTo>
                    <a:pt x="f439" y="f465"/>
                    <a:pt x="f421" y="f466"/>
                    <a:pt x="f420" y="f467"/>
                  </a:cubicBezTo>
                  <a:cubicBezTo>
                    <a:pt x="f419" y="f467"/>
                    <a:pt x="f468" y="f466"/>
                    <a:pt x="f469" y="f466"/>
                  </a:cubicBezTo>
                  <a:cubicBezTo>
                    <a:pt x="f469" y="f466"/>
                    <a:pt x="f470" y="f466"/>
                    <a:pt x="f470" y="f466"/>
                  </a:cubicBezTo>
                  <a:cubicBezTo>
                    <a:pt x="f471" y="f466"/>
                    <a:pt x="f415" y="f467"/>
                    <a:pt x="f415" y="f467"/>
                  </a:cubicBezTo>
                  <a:cubicBezTo>
                    <a:pt x="f472" y="f473"/>
                    <a:pt x="f12" y="f474"/>
                    <a:pt x="f404" y="f475"/>
                  </a:cubicBezTo>
                  <a:cubicBezTo>
                    <a:pt x="f400" y="f476"/>
                    <a:pt x="f400" y="f477"/>
                    <a:pt x="f400" y="f478"/>
                  </a:cubicBezTo>
                  <a:cubicBezTo>
                    <a:pt x="f400" y="f479"/>
                    <a:pt x="f400" y="f480"/>
                    <a:pt x="f400" y="f481"/>
                  </a:cubicBezTo>
                  <a:cubicBezTo>
                    <a:pt x="f398" y="f482"/>
                    <a:pt x="f394" y="f483"/>
                    <a:pt x="f394" y="f484"/>
                  </a:cubicBezTo>
                  <a:cubicBezTo>
                    <a:pt x="f394" y="f485"/>
                    <a:pt x="f396" y="f486"/>
                    <a:pt x="f398" y="f487"/>
                  </a:cubicBezTo>
                  <a:cubicBezTo>
                    <a:pt x="f398" y="f488"/>
                    <a:pt x="f398" y="f488"/>
                    <a:pt x="f398" y="f489"/>
                  </a:cubicBezTo>
                  <a:cubicBezTo>
                    <a:pt x="f396" y="f490"/>
                    <a:pt x="f396" y="f491"/>
                    <a:pt x="f396" y="f492"/>
                  </a:cubicBezTo>
                  <a:cubicBezTo>
                    <a:pt x="f396" y="f493"/>
                    <a:pt x="f398" y="f494"/>
                    <a:pt x="f495" y="f11"/>
                  </a:cubicBezTo>
                  <a:cubicBezTo>
                    <a:pt x="f402" y="f496"/>
                    <a:pt x="f12" y="f497"/>
                    <a:pt x="f408" y="f498"/>
                  </a:cubicBezTo>
                  <a:cubicBezTo>
                    <a:pt x="f410" y="f499"/>
                    <a:pt x="f410" y="f499"/>
                    <a:pt x="f410" y="f499"/>
                  </a:cubicBezTo>
                  <a:cubicBezTo>
                    <a:pt x="f413" y="f499"/>
                    <a:pt x="f415" y="f500"/>
                    <a:pt x="f415" y="f500"/>
                  </a:cubicBezTo>
                  <a:cubicBezTo>
                    <a:pt x="f415" y="f500"/>
                    <a:pt x="f501" y="f500"/>
                    <a:pt x="f501" y="f500"/>
                  </a:cubicBezTo>
                  <a:cubicBezTo>
                    <a:pt x="f415" y="f502"/>
                    <a:pt x="f415" y="f503"/>
                    <a:pt x="f501" y="f504"/>
                  </a:cubicBezTo>
                  <a:cubicBezTo>
                    <a:pt x="f505" y="f506"/>
                    <a:pt x="f470" y="f507"/>
                    <a:pt x="f468" y="f508"/>
                  </a:cubicBezTo>
                  <a:cubicBezTo>
                    <a:pt x="f419" y="f508"/>
                    <a:pt x="f419" y="f509"/>
                    <a:pt x="f421" y="f509"/>
                  </a:cubicBezTo>
                  <a:cubicBezTo>
                    <a:pt x="f421" y="f509"/>
                    <a:pt x="f439" y="f509"/>
                    <a:pt x="f439" y="f508"/>
                  </a:cubicBezTo>
                  <a:cubicBezTo>
                    <a:pt x="f439" y="f508"/>
                    <a:pt x="f439" y="f508"/>
                    <a:pt x="f439" y="f508"/>
                  </a:cubicBezTo>
                  <a:cubicBezTo>
                    <a:pt x="f439" y="f508"/>
                    <a:pt x="f439" y="f508"/>
                    <a:pt x="f439" y="f508"/>
                  </a:cubicBezTo>
                  <a:cubicBezTo>
                    <a:pt x="f427" y="f509"/>
                    <a:pt x="f429" y="f510"/>
                    <a:pt x="f14" y="f511"/>
                  </a:cubicBezTo>
                  <a:cubicBezTo>
                    <a:pt x="f451" y="f511"/>
                    <a:pt x="f453" y="f511"/>
                    <a:pt x="f456" y="f511"/>
                  </a:cubicBezTo>
                  <a:cubicBezTo>
                    <a:pt x="f459" y="f511"/>
                    <a:pt x="f512" y="f511"/>
                    <a:pt x="f513" y="f511"/>
                  </a:cubicBezTo>
                  <a:cubicBezTo>
                    <a:pt x="f513" y="f511"/>
                    <a:pt x="f513" y="f511"/>
                    <a:pt x="f514" y="f511"/>
                  </a:cubicBezTo>
                  <a:cubicBezTo>
                    <a:pt x="f514" y="f511"/>
                    <a:pt x="f514" y="f511"/>
                    <a:pt x="f514" y="f511"/>
                  </a:cubicBezTo>
                  <a:cubicBezTo>
                    <a:pt x="f515" y="f510"/>
                    <a:pt x="f516" y="f510"/>
                    <a:pt x="f517" y="f510"/>
                  </a:cubicBezTo>
                  <a:cubicBezTo>
                    <a:pt x="f518" y="f509"/>
                    <a:pt x="f519" y="f508"/>
                    <a:pt x="f519" y="f507"/>
                  </a:cubicBezTo>
                  <a:cubicBezTo>
                    <a:pt x="f520" y="f510"/>
                    <a:pt x="f520" y="f510"/>
                    <a:pt x="f520" y="f510"/>
                  </a:cubicBezTo>
                  <a:cubicBezTo>
                    <a:pt x="f521" y="f510"/>
                    <a:pt x="f521" y="f510"/>
                    <a:pt x="f521" y="f510"/>
                  </a:cubicBezTo>
                  <a:cubicBezTo>
                    <a:pt x="f521" y="f51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3"/>
                    <a:pt x="f535" y="f533"/>
                  </a:cubicBezTo>
                  <a:cubicBezTo>
                    <a:pt x="f535" y="f536"/>
                    <a:pt x="f537" y="f538"/>
                    <a:pt x="f537" y="f539"/>
                  </a:cubicBezTo>
                  <a:cubicBezTo>
                    <a:pt x="f537" y="f540"/>
                    <a:pt x="f534" y="f541"/>
                    <a:pt x="f534" y="f542"/>
                  </a:cubicBezTo>
                  <a:cubicBezTo>
                    <a:pt x="f534" y="f543"/>
                    <a:pt x="f537" y="f544"/>
                    <a:pt x="f537" y="f545"/>
                  </a:cubicBezTo>
                  <a:cubicBezTo>
                    <a:pt x="f546" y="f547"/>
                    <a:pt x="f537" y="f548"/>
                    <a:pt x="f546" y="f549"/>
                  </a:cubicBezTo>
                  <a:cubicBezTo>
                    <a:pt x="f546" y="f550"/>
                    <a:pt x="f551" y="f552"/>
                    <a:pt x="f551" y="f553"/>
                  </a:cubicBezTo>
                  <a:cubicBezTo>
                    <a:pt x="f554" y="f555"/>
                    <a:pt x="f6" y="f556"/>
                    <a:pt x="f6" y="f556"/>
                  </a:cubicBezTo>
                  <a:cubicBezTo>
                    <a:pt x="f37" y="f557"/>
                    <a:pt x="f37" y="f557"/>
                    <a:pt x="f37" y="f557"/>
                  </a:cubicBezTo>
                  <a:cubicBezTo>
                    <a:pt x="f338" y="f558"/>
                    <a:pt x="f338" y="f558"/>
                    <a:pt x="f338" y="f558"/>
                  </a:cubicBezTo>
                  <a:cubicBezTo>
                    <a:pt x="f355" y="f559"/>
                    <a:pt x="f355" y="f559"/>
                    <a:pt x="f355" y="f559"/>
                  </a:cubicBezTo>
                  <a:cubicBezTo>
                    <a:pt x="f423" y="f560"/>
                    <a:pt x="f423" y="f560"/>
                    <a:pt x="f423" y="f560"/>
                  </a:cubicBezTo>
                  <a:cubicBezTo>
                    <a:pt x="f561" y="f8"/>
                    <a:pt x="f561" y="f8"/>
                    <a:pt x="f561" y="f8"/>
                  </a:cubicBezTo>
                  <a:cubicBezTo>
                    <a:pt x="f562" y="f464"/>
                    <a:pt x="f562" y="f464"/>
                    <a:pt x="f562" y="f464"/>
                  </a:cubicBezTo>
                  <a:cubicBezTo>
                    <a:pt x="f563" y="f140"/>
                    <a:pt x="f563" y="f140"/>
                    <a:pt x="f563" y="f140"/>
                  </a:cubicBezTo>
                  <a:cubicBezTo>
                    <a:pt x="f7" y="f362"/>
                    <a:pt x="f7" y="f362"/>
                    <a:pt x="f7" y="f362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96.7</a:t>
              </a:r>
            </a:p>
          </p:txBody>
        </p:sp>
        <p:sp>
          <p:nvSpPr>
            <p:cNvPr id="32" name="Freeform 224">
              <a:extLst>
                <a:ext uri="{FF2B5EF4-FFF2-40B4-BE49-F238E27FC236}">
                  <a16:creationId xmlns:a16="http://schemas.microsoft.com/office/drawing/2014/main" id="{C262AD40-E3C2-07C8-AE98-F9BCA0D4B712}"/>
                </a:ext>
              </a:extLst>
            </p:cNvPr>
            <p:cNvSpPr/>
            <p:nvPr/>
          </p:nvSpPr>
          <p:spPr>
            <a:xfrm>
              <a:off x="4054440" y="3987780"/>
              <a:ext cx="1127820" cy="122244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25"/>
                <a:gd name="f8" fmla="val 999"/>
                <a:gd name="f9" fmla="val 910"/>
                <a:gd name="f10" fmla="val 52"/>
                <a:gd name="f11" fmla="val 786"/>
                <a:gd name="f12" fmla="val 47"/>
                <a:gd name="f13" fmla="val 627"/>
                <a:gd name="f14" fmla="val 40"/>
                <a:gd name="f15" fmla="val 445"/>
                <a:gd name="f16" fmla="val 29"/>
                <a:gd name="f17" fmla="val 267"/>
                <a:gd name="f18" fmla="val 15"/>
                <a:gd name="f19" fmla="val 96"/>
                <a:gd name="f20" fmla="val 5"/>
                <a:gd name="f21" fmla="val 79"/>
                <a:gd name="f22" fmla="val 173"/>
                <a:gd name="f23" fmla="val 583"/>
                <a:gd name="f24" fmla="val 989"/>
                <a:gd name="f25" fmla="val 120"/>
                <a:gd name="f26" fmla="val 127"/>
                <a:gd name="f27" fmla="val 921"/>
                <a:gd name="f28" fmla="val 262"/>
                <a:gd name="f29" fmla="val 932"/>
                <a:gd name="f30" fmla="val 374"/>
                <a:gd name="f31" fmla="val 939"/>
                <a:gd name="f32" fmla="val 938"/>
                <a:gd name="f33" fmla="val 373"/>
                <a:gd name="f34" fmla="val 937"/>
                <a:gd name="f35" fmla="val 936"/>
                <a:gd name="f36" fmla="val 372"/>
                <a:gd name="f37" fmla="val 935"/>
                <a:gd name="f38" fmla="val 371"/>
                <a:gd name="f39" fmla="val 370"/>
                <a:gd name="f40" fmla="val 934"/>
                <a:gd name="f41" fmla="val 369"/>
                <a:gd name="f42" fmla="val 368"/>
                <a:gd name="f43" fmla="val 367"/>
                <a:gd name="f44" fmla="val 365"/>
                <a:gd name="f45" fmla="val 364"/>
                <a:gd name="f46" fmla="val 931"/>
                <a:gd name="f47" fmla="val 929"/>
                <a:gd name="f48" fmla="val 363"/>
                <a:gd name="f49" fmla="val 928"/>
                <a:gd name="f50" fmla="val 362"/>
                <a:gd name="f51" fmla="val 361"/>
                <a:gd name="f52" fmla="val 927"/>
                <a:gd name="f53" fmla="val 924"/>
                <a:gd name="f54" fmla="val 923"/>
                <a:gd name="f55" fmla="val 922"/>
                <a:gd name="f56" fmla="val 920"/>
                <a:gd name="f57" fmla="val 358"/>
                <a:gd name="f58" fmla="val 357"/>
                <a:gd name="f59" fmla="val 919"/>
                <a:gd name="f60" fmla="val 918"/>
                <a:gd name="f61" fmla="val 359"/>
                <a:gd name="f62" fmla="val 917"/>
                <a:gd name="f63" fmla="val 916"/>
                <a:gd name="f64" fmla="val 914"/>
                <a:gd name="f65" fmla="val 913"/>
                <a:gd name="f66" fmla="val 911"/>
                <a:gd name="f67" fmla="val 909"/>
                <a:gd name="f68" fmla="val 908"/>
                <a:gd name="f69" fmla="val 907"/>
                <a:gd name="f70" fmla="val 905"/>
                <a:gd name="f71" fmla="val 904"/>
                <a:gd name="f72" fmla="val 903"/>
                <a:gd name="f73" fmla="val 902"/>
                <a:gd name="f74" fmla="val 366"/>
                <a:gd name="f75" fmla="val 888"/>
                <a:gd name="f76" fmla="val 139"/>
                <a:gd name="f77" fmla="+- 0 0 -90"/>
                <a:gd name="f78" fmla="*/ f4 1 925"/>
                <a:gd name="f79" fmla="*/ f5 1 999"/>
                <a:gd name="f80" fmla="val f6"/>
                <a:gd name="f81" fmla="val f7"/>
                <a:gd name="f82" fmla="val f8"/>
                <a:gd name="f83" fmla="*/ f77 f0 1"/>
                <a:gd name="f84" fmla="+- f82 0 f80"/>
                <a:gd name="f85" fmla="+- f81 0 f80"/>
                <a:gd name="f86" fmla="*/ f83 1 f3"/>
                <a:gd name="f87" fmla="*/ f85 1 925"/>
                <a:gd name="f88" fmla="*/ f84 1 999"/>
                <a:gd name="f89" fmla="*/ 910 f85 1"/>
                <a:gd name="f90" fmla="*/ 52 f84 1"/>
                <a:gd name="f91" fmla="*/ 786 f85 1"/>
                <a:gd name="f92" fmla="*/ 47 f84 1"/>
                <a:gd name="f93" fmla="*/ 627 f85 1"/>
                <a:gd name="f94" fmla="*/ 40 f84 1"/>
                <a:gd name="f95" fmla="*/ 445 f85 1"/>
                <a:gd name="f96" fmla="*/ 29 f84 1"/>
                <a:gd name="f97" fmla="*/ 267 f85 1"/>
                <a:gd name="f98" fmla="*/ 15 f84 1"/>
                <a:gd name="f99" fmla="*/ 96 f85 1"/>
                <a:gd name="f100" fmla="*/ 0 f84 1"/>
                <a:gd name="f101" fmla="*/ 5 f84 1"/>
                <a:gd name="f102" fmla="*/ 79 f85 1"/>
                <a:gd name="f103" fmla="*/ 173 f84 1"/>
                <a:gd name="f104" fmla="*/ 40 f85 1"/>
                <a:gd name="f105" fmla="*/ 583 f84 1"/>
                <a:gd name="f106" fmla="*/ 0 f85 1"/>
                <a:gd name="f107" fmla="*/ 989 f84 1"/>
                <a:gd name="f108" fmla="*/ 120 f85 1"/>
                <a:gd name="f109" fmla="*/ 999 f84 1"/>
                <a:gd name="f110" fmla="*/ 127 f85 1"/>
                <a:gd name="f111" fmla="*/ 921 f84 1"/>
                <a:gd name="f112" fmla="*/ 262 f85 1"/>
                <a:gd name="f113" fmla="*/ 932 f84 1"/>
                <a:gd name="f114" fmla="*/ 374 f85 1"/>
                <a:gd name="f115" fmla="*/ 939 f84 1"/>
                <a:gd name="f116" fmla="*/ 373 f85 1"/>
                <a:gd name="f117" fmla="*/ 936 f84 1"/>
                <a:gd name="f118" fmla="*/ 371 f85 1"/>
                <a:gd name="f119" fmla="*/ 935 f84 1"/>
                <a:gd name="f120" fmla="*/ 368 f85 1"/>
                <a:gd name="f121" fmla="*/ 934 f84 1"/>
                <a:gd name="f122" fmla="*/ 367 f85 1"/>
                <a:gd name="f123" fmla="*/ 364 f85 1"/>
                <a:gd name="f124" fmla="*/ 929 f84 1"/>
                <a:gd name="f125" fmla="*/ 361 f85 1"/>
                <a:gd name="f126" fmla="*/ 927 f84 1"/>
                <a:gd name="f127" fmla="*/ 360 f85 1"/>
                <a:gd name="f128" fmla="*/ 924 f84 1"/>
                <a:gd name="f129" fmla="*/ 358 f85 1"/>
                <a:gd name="f130" fmla="*/ 920 f84 1"/>
                <a:gd name="f131" fmla="*/ 359 f85 1"/>
                <a:gd name="f132" fmla="*/ 918 f84 1"/>
                <a:gd name="f133" fmla="*/ 362 f85 1"/>
                <a:gd name="f134" fmla="*/ 916 f84 1"/>
                <a:gd name="f135" fmla="*/ 363 f85 1"/>
                <a:gd name="f136" fmla="*/ 913 f84 1"/>
                <a:gd name="f137" fmla="*/ 911 f84 1"/>
                <a:gd name="f138" fmla="*/ 908 f84 1"/>
                <a:gd name="f139" fmla="*/ 904 f84 1"/>
                <a:gd name="f140" fmla="*/ 902 f84 1"/>
                <a:gd name="f141" fmla="*/ 370 f85 1"/>
                <a:gd name="f142" fmla="*/ 888 f85 1"/>
                <a:gd name="f143" fmla="*/ 917 f85 1"/>
                <a:gd name="f144" fmla="*/ 139 f84 1"/>
                <a:gd name="f145" fmla="*/ 922 f85 1"/>
                <a:gd name="f146" fmla="*/ 925 f85 1"/>
                <a:gd name="f147" fmla="+- f86 0 f1"/>
                <a:gd name="f148" fmla="*/ f89 1 925"/>
                <a:gd name="f149" fmla="*/ f90 1 999"/>
                <a:gd name="f150" fmla="*/ f91 1 925"/>
                <a:gd name="f151" fmla="*/ f92 1 999"/>
                <a:gd name="f152" fmla="*/ f93 1 925"/>
                <a:gd name="f153" fmla="*/ f94 1 999"/>
                <a:gd name="f154" fmla="*/ f95 1 925"/>
                <a:gd name="f155" fmla="*/ f96 1 999"/>
                <a:gd name="f156" fmla="*/ f97 1 925"/>
                <a:gd name="f157" fmla="*/ f98 1 999"/>
                <a:gd name="f158" fmla="*/ f99 1 925"/>
                <a:gd name="f159" fmla="*/ f100 1 999"/>
                <a:gd name="f160" fmla="*/ f101 1 999"/>
                <a:gd name="f161" fmla="*/ f102 1 925"/>
                <a:gd name="f162" fmla="*/ f103 1 999"/>
                <a:gd name="f163" fmla="*/ f104 1 925"/>
                <a:gd name="f164" fmla="*/ f105 1 999"/>
                <a:gd name="f165" fmla="*/ f106 1 925"/>
                <a:gd name="f166" fmla="*/ f107 1 999"/>
                <a:gd name="f167" fmla="*/ f108 1 925"/>
                <a:gd name="f168" fmla="*/ f109 1 999"/>
                <a:gd name="f169" fmla="*/ f110 1 925"/>
                <a:gd name="f170" fmla="*/ f111 1 999"/>
                <a:gd name="f171" fmla="*/ f112 1 925"/>
                <a:gd name="f172" fmla="*/ f113 1 999"/>
                <a:gd name="f173" fmla="*/ f114 1 925"/>
                <a:gd name="f174" fmla="*/ f115 1 999"/>
                <a:gd name="f175" fmla="*/ f116 1 925"/>
                <a:gd name="f176" fmla="*/ f117 1 999"/>
                <a:gd name="f177" fmla="*/ f118 1 925"/>
                <a:gd name="f178" fmla="*/ f119 1 999"/>
                <a:gd name="f179" fmla="*/ f120 1 925"/>
                <a:gd name="f180" fmla="*/ f121 1 999"/>
                <a:gd name="f181" fmla="*/ f122 1 925"/>
                <a:gd name="f182" fmla="*/ f123 1 925"/>
                <a:gd name="f183" fmla="*/ f124 1 999"/>
                <a:gd name="f184" fmla="*/ f125 1 925"/>
                <a:gd name="f185" fmla="*/ f126 1 999"/>
                <a:gd name="f186" fmla="*/ f127 1 925"/>
                <a:gd name="f187" fmla="*/ f128 1 999"/>
                <a:gd name="f188" fmla="*/ f129 1 925"/>
                <a:gd name="f189" fmla="*/ f130 1 999"/>
                <a:gd name="f190" fmla="*/ f131 1 925"/>
                <a:gd name="f191" fmla="*/ f132 1 999"/>
                <a:gd name="f192" fmla="*/ f133 1 925"/>
                <a:gd name="f193" fmla="*/ f134 1 999"/>
                <a:gd name="f194" fmla="*/ f135 1 925"/>
                <a:gd name="f195" fmla="*/ f136 1 999"/>
                <a:gd name="f196" fmla="*/ f137 1 999"/>
                <a:gd name="f197" fmla="*/ f138 1 999"/>
                <a:gd name="f198" fmla="*/ f139 1 999"/>
                <a:gd name="f199" fmla="*/ f140 1 999"/>
                <a:gd name="f200" fmla="*/ f141 1 925"/>
                <a:gd name="f201" fmla="*/ f142 1 925"/>
                <a:gd name="f202" fmla="*/ f143 1 925"/>
                <a:gd name="f203" fmla="*/ f144 1 999"/>
                <a:gd name="f204" fmla="*/ f145 1 925"/>
                <a:gd name="f205" fmla="*/ f146 1 925"/>
                <a:gd name="f206" fmla="*/ 0 1 f87"/>
                <a:gd name="f207" fmla="*/ f81 1 f87"/>
                <a:gd name="f208" fmla="*/ 0 1 f88"/>
                <a:gd name="f209" fmla="*/ f82 1 f88"/>
                <a:gd name="f210" fmla="*/ f148 1 f87"/>
                <a:gd name="f211" fmla="*/ f149 1 f88"/>
                <a:gd name="f212" fmla="*/ f150 1 f87"/>
                <a:gd name="f213" fmla="*/ f151 1 f88"/>
                <a:gd name="f214" fmla="*/ f152 1 f87"/>
                <a:gd name="f215" fmla="*/ f153 1 f88"/>
                <a:gd name="f216" fmla="*/ f154 1 f87"/>
                <a:gd name="f217" fmla="*/ f155 1 f88"/>
                <a:gd name="f218" fmla="*/ f156 1 f87"/>
                <a:gd name="f219" fmla="*/ f157 1 f88"/>
                <a:gd name="f220" fmla="*/ f158 1 f87"/>
                <a:gd name="f221" fmla="*/ f159 1 f88"/>
                <a:gd name="f222" fmla="*/ f160 1 f88"/>
                <a:gd name="f223" fmla="*/ f161 1 f87"/>
                <a:gd name="f224" fmla="*/ f162 1 f88"/>
                <a:gd name="f225" fmla="*/ f163 1 f87"/>
                <a:gd name="f226" fmla="*/ f164 1 f88"/>
                <a:gd name="f227" fmla="*/ f165 1 f87"/>
                <a:gd name="f228" fmla="*/ f166 1 f88"/>
                <a:gd name="f229" fmla="*/ f167 1 f87"/>
                <a:gd name="f230" fmla="*/ f168 1 f88"/>
                <a:gd name="f231" fmla="*/ f169 1 f87"/>
                <a:gd name="f232" fmla="*/ f170 1 f88"/>
                <a:gd name="f233" fmla="*/ f171 1 f87"/>
                <a:gd name="f234" fmla="*/ f172 1 f88"/>
                <a:gd name="f235" fmla="*/ f173 1 f87"/>
                <a:gd name="f236" fmla="*/ f174 1 f88"/>
                <a:gd name="f237" fmla="*/ f175 1 f87"/>
                <a:gd name="f238" fmla="*/ f176 1 f88"/>
                <a:gd name="f239" fmla="*/ f177 1 f87"/>
                <a:gd name="f240" fmla="*/ f178 1 f88"/>
                <a:gd name="f241" fmla="*/ f179 1 f87"/>
                <a:gd name="f242" fmla="*/ f180 1 f88"/>
                <a:gd name="f243" fmla="*/ f181 1 f87"/>
                <a:gd name="f244" fmla="*/ f182 1 f87"/>
                <a:gd name="f245" fmla="*/ f183 1 f88"/>
                <a:gd name="f246" fmla="*/ f184 1 f87"/>
                <a:gd name="f247" fmla="*/ f185 1 f88"/>
                <a:gd name="f248" fmla="*/ f186 1 f87"/>
                <a:gd name="f249" fmla="*/ f187 1 f88"/>
                <a:gd name="f250" fmla="*/ f188 1 f87"/>
                <a:gd name="f251" fmla="*/ f189 1 f88"/>
                <a:gd name="f252" fmla="*/ f190 1 f87"/>
                <a:gd name="f253" fmla="*/ f191 1 f88"/>
                <a:gd name="f254" fmla="*/ f192 1 f87"/>
                <a:gd name="f255" fmla="*/ f193 1 f88"/>
                <a:gd name="f256" fmla="*/ f194 1 f87"/>
                <a:gd name="f257" fmla="*/ f195 1 f88"/>
                <a:gd name="f258" fmla="*/ f196 1 f88"/>
                <a:gd name="f259" fmla="*/ f197 1 f88"/>
                <a:gd name="f260" fmla="*/ f198 1 f88"/>
                <a:gd name="f261" fmla="*/ f199 1 f88"/>
                <a:gd name="f262" fmla="*/ f200 1 f87"/>
                <a:gd name="f263" fmla="*/ f201 1 f87"/>
                <a:gd name="f264" fmla="*/ f202 1 f87"/>
                <a:gd name="f265" fmla="*/ f203 1 f88"/>
                <a:gd name="f266" fmla="*/ f204 1 f87"/>
                <a:gd name="f267" fmla="*/ f205 1 f87"/>
                <a:gd name="f268" fmla="*/ f206 f78 1"/>
                <a:gd name="f269" fmla="*/ f207 f78 1"/>
                <a:gd name="f270" fmla="*/ f209 f79 1"/>
                <a:gd name="f271" fmla="*/ f208 f79 1"/>
                <a:gd name="f272" fmla="*/ f210 f78 1"/>
                <a:gd name="f273" fmla="*/ f211 f79 1"/>
                <a:gd name="f274" fmla="*/ f212 f78 1"/>
                <a:gd name="f275" fmla="*/ f213 f79 1"/>
                <a:gd name="f276" fmla="*/ f214 f78 1"/>
                <a:gd name="f277" fmla="*/ f215 f79 1"/>
                <a:gd name="f278" fmla="*/ f216 f78 1"/>
                <a:gd name="f279" fmla="*/ f217 f79 1"/>
                <a:gd name="f280" fmla="*/ f218 f78 1"/>
                <a:gd name="f281" fmla="*/ f219 f79 1"/>
                <a:gd name="f282" fmla="*/ f220 f78 1"/>
                <a:gd name="f283" fmla="*/ f221 f79 1"/>
                <a:gd name="f284" fmla="*/ f222 f79 1"/>
                <a:gd name="f285" fmla="*/ f223 f78 1"/>
                <a:gd name="f286" fmla="*/ f224 f79 1"/>
                <a:gd name="f287" fmla="*/ f225 f78 1"/>
                <a:gd name="f288" fmla="*/ f226 f79 1"/>
                <a:gd name="f289" fmla="*/ f227 f78 1"/>
                <a:gd name="f290" fmla="*/ f228 f79 1"/>
                <a:gd name="f291" fmla="*/ f229 f78 1"/>
                <a:gd name="f292" fmla="*/ f230 f79 1"/>
                <a:gd name="f293" fmla="*/ f231 f78 1"/>
                <a:gd name="f294" fmla="*/ f232 f79 1"/>
                <a:gd name="f295" fmla="*/ f233 f78 1"/>
                <a:gd name="f296" fmla="*/ f234 f79 1"/>
                <a:gd name="f297" fmla="*/ f235 f78 1"/>
                <a:gd name="f298" fmla="*/ f236 f79 1"/>
                <a:gd name="f299" fmla="*/ f237 f78 1"/>
                <a:gd name="f300" fmla="*/ f238 f79 1"/>
                <a:gd name="f301" fmla="*/ f239 f78 1"/>
                <a:gd name="f302" fmla="*/ f240 f79 1"/>
                <a:gd name="f303" fmla="*/ f241 f78 1"/>
                <a:gd name="f304" fmla="*/ f242 f79 1"/>
                <a:gd name="f305" fmla="*/ f243 f78 1"/>
                <a:gd name="f306" fmla="*/ f244 f78 1"/>
                <a:gd name="f307" fmla="*/ f245 f79 1"/>
                <a:gd name="f308" fmla="*/ f246 f78 1"/>
                <a:gd name="f309" fmla="*/ f247 f79 1"/>
                <a:gd name="f310" fmla="*/ f248 f78 1"/>
                <a:gd name="f311" fmla="*/ f249 f79 1"/>
                <a:gd name="f312" fmla="*/ f250 f78 1"/>
                <a:gd name="f313" fmla="*/ f251 f79 1"/>
                <a:gd name="f314" fmla="*/ f252 f78 1"/>
                <a:gd name="f315" fmla="*/ f253 f79 1"/>
                <a:gd name="f316" fmla="*/ f254 f78 1"/>
                <a:gd name="f317" fmla="*/ f255 f79 1"/>
                <a:gd name="f318" fmla="*/ f256 f78 1"/>
                <a:gd name="f319" fmla="*/ f257 f79 1"/>
                <a:gd name="f320" fmla="*/ f258 f79 1"/>
                <a:gd name="f321" fmla="*/ f259 f79 1"/>
                <a:gd name="f322" fmla="*/ f260 f79 1"/>
                <a:gd name="f323" fmla="*/ f261 f79 1"/>
                <a:gd name="f324" fmla="*/ f262 f78 1"/>
                <a:gd name="f325" fmla="*/ f263 f78 1"/>
                <a:gd name="f326" fmla="*/ f264 f78 1"/>
                <a:gd name="f327" fmla="*/ f265 f79 1"/>
                <a:gd name="f328" fmla="*/ f266 f78 1"/>
                <a:gd name="f329" fmla="*/ f267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6" y="f277"/>
                </a:cxn>
                <a:cxn ang="f147">
                  <a:pos x="f278" y="f279"/>
                </a:cxn>
                <a:cxn ang="f147">
                  <a:pos x="f280" y="f281"/>
                </a:cxn>
                <a:cxn ang="f147">
                  <a:pos x="f282" y="f283"/>
                </a:cxn>
                <a:cxn ang="f147">
                  <a:pos x="f282" y="f284"/>
                </a:cxn>
                <a:cxn ang="f147">
                  <a:pos x="f282" y="f284"/>
                </a:cxn>
                <a:cxn ang="f147">
                  <a:pos x="f285" y="f286"/>
                </a:cxn>
                <a:cxn ang="f147">
                  <a:pos x="f287" y="f288"/>
                </a:cxn>
                <a:cxn ang="f147">
                  <a:pos x="f289" y="f290"/>
                </a:cxn>
                <a:cxn ang="f147">
                  <a:pos x="f291" y="f292"/>
                </a:cxn>
                <a:cxn ang="f147">
                  <a:pos x="f293" y="f294"/>
                </a:cxn>
                <a:cxn ang="f147">
                  <a:pos x="f295" y="f296"/>
                </a:cxn>
                <a:cxn ang="f147">
                  <a:pos x="f297" y="f298"/>
                </a:cxn>
                <a:cxn ang="f147">
                  <a:pos x="f299" y="f300"/>
                </a:cxn>
                <a:cxn ang="f147">
                  <a:pos x="f301" y="f302"/>
                </a:cxn>
                <a:cxn ang="f147">
                  <a:pos x="f303" y="f304"/>
                </a:cxn>
                <a:cxn ang="f147">
                  <a:pos x="f305" y="f296"/>
                </a:cxn>
                <a:cxn ang="f147">
                  <a:pos x="f306" y="f296"/>
                </a:cxn>
                <a:cxn ang="f147">
                  <a:pos x="f306" y="f307"/>
                </a:cxn>
                <a:cxn ang="f147">
                  <a:pos x="f308" y="f309"/>
                </a:cxn>
                <a:cxn ang="f147">
                  <a:pos x="f310" y="f311"/>
                </a:cxn>
                <a:cxn ang="f147">
                  <a:pos x="f310" y="f294"/>
                </a:cxn>
                <a:cxn ang="f147">
                  <a:pos x="f312" y="f313"/>
                </a:cxn>
                <a:cxn ang="f147">
                  <a:pos x="f314" y="f315"/>
                </a:cxn>
                <a:cxn ang="f147">
                  <a:pos x="f316" y="f317"/>
                </a:cxn>
                <a:cxn ang="f147">
                  <a:pos x="f318" y="f319"/>
                </a:cxn>
                <a:cxn ang="f147">
                  <a:pos x="f316" y="f320"/>
                </a:cxn>
                <a:cxn ang="f147">
                  <a:pos x="f318" y="f321"/>
                </a:cxn>
                <a:cxn ang="f147">
                  <a:pos x="f308" y="f322"/>
                </a:cxn>
                <a:cxn ang="f147">
                  <a:pos x="f306" y="f323"/>
                </a:cxn>
                <a:cxn ang="f147">
                  <a:pos x="f324" y="f323"/>
                </a:cxn>
                <a:cxn ang="f147">
                  <a:pos x="f325" y="f309"/>
                </a:cxn>
                <a:cxn ang="f147">
                  <a:pos x="f326" y="f327"/>
                </a:cxn>
                <a:cxn ang="f147">
                  <a:pos x="f328" y="f327"/>
                </a:cxn>
                <a:cxn ang="f147">
                  <a:pos x="f329" y="f273"/>
                </a:cxn>
                <a:cxn ang="f147">
                  <a:pos x="f272" y="f273"/>
                </a:cxn>
              </a:cxnLst>
              <a:rect l="f268" t="f271" r="f269" b="f270"/>
              <a:pathLst>
                <a:path w="925" h="999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6"/>
                    <a:pt x="f19" y="f6"/>
                    <a:pt x="f19" y="f6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14" y="f23"/>
                    <a:pt x="f14" y="f23"/>
                    <a:pt x="f14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25" y="f8"/>
                    <a:pt x="f25" y="f8"/>
                    <a:pt x="f25" y="f8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0" y="f32"/>
                    <a:pt x="f33" y="f34"/>
                    <a:pt x="f33" y="f35"/>
                  </a:cubicBezTo>
                  <a:cubicBezTo>
                    <a:pt x="f36" y="f35"/>
                    <a:pt x="f36" y="f37"/>
                    <a:pt x="f38" y="f37"/>
                  </a:cubicBezTo>
                  <a:cubicBezTo>
                    <a:pt x="f39" y="f40"/>
                    <a:pt x="f41" y="f40"/>
                    <a:pt x="f42" y="f40"/>
                  </a:cubicBezTo>
                  <a:cubicBezTo>
                    <a:pt x="f42" y="f40"/>
                    <a:pt x="f42" y="f29"/>
                    <a:pt x="f43" y="f29"/>
                  </a:cubicBezTo>
                  <a:cubicBezTo>
                    <a:pt x="f43" y="f29"/>
                    <a:pt x="f44" y="f29"/>
                    <a:pt x="f45" y="f29"/>
                  </a:cubicBezTo>
                  <a:cubicBezTo>
                    <a:pt x="f45" y="f46"/>
                    <a:pt x="f45" y="f47"/>
                    <a:pt x="f45" y="f47"/>
                  </a:cubicBezTo>
                  <a:cubicBezTo>
                    <a:pt x="f48" y="f49"/>
                    <a:pt x="f50" y="f49"/>
                    <a:pt x="f51" y="f52"/>
                  </a:cubicBezTo>
                  <a:cubicBezTo>
                    <a:pt x="f51" y="f52"/>
                    <a:pt x="f2" y="f7"/>
                    <a:pt x="f2" y="f53"/>
                  </a:cubicBezTo>
                  <a:cubicBezTo>
                    <a:pt x="f2" y="f54"/>
                    <a:pt x="f51" y="f55"/>
                    <a:pt x="f2" y="f27"/>
                  </a:cubicBezTo>
                  <a:cubicBezTo>
                    <a:pt x="f2" y="f56"/>
                    <a:pt x="f57" y="f56"/>
                    <a:pt x="f57" y="f56"/>
                  </a:cubicBezTo>
                  <a:cubicBezTo>
                    <a:pt x="f58" y="f59"/>
                    <a:pt x="f57" y="f60"/>
                    <a:pt x="f61" y="f60"/>
                  </a:cubicBezTo>
                  <a:cubicBezTo>
                    <a:pt x="f2" y="f62"/>
                    <a:pt x="f50" y="f62"/>
                    <a:pt x="f50" y="f63"/>
                  </a:cubicBezTo>
                  <a:cubicBezTo>
                    <a:pt x="f48" y="f63"/>
                    <a:pt x="f48" y="f64"/>
                    <a:pt x="f48" y="f65"/>
                  </a:cubicBezTo>
                  <a:cubicBezTo>
                    <a:pt x="f48" y="f65"/>
                    <a:pt x="f50" y="f66"/>
                    <a:pt x="f50" y="f66"/>
                  </a:cubicBezTo>
                  <a:cubicBezTo>
                    <a:pt x="f50" y="f9"/>
                    <a:pt x="f48" y="f67"/>
                    <a:pt x="f48" y="f68"/>
                  </a:cubicBezTo>
                  <a:cubicBezTo>
                    <a:pt x="f48" y="f69"/>
                    <a:pt x="f51" y="f70"/>
                    <a:pt x="f51" y="f71"/>
                  </a:cubicBezTo>
                  <a:cubicBezTo>
                    <a:pt x="f50" y="f72"/>
                    <a:pt x="f48" y="f72"/>
                    <a:pt x="f45" y="f73"/>
                  </a:cubicBezTo>
                  <a:cubicBezTo>
                    <a:pt x="f74" y="f73"/>
                    <a:pt x="f39" y="f73"/>
                    <a:pt x="f39" y="f73"/>
                  </a:cubicBezTo>
                  <a:cubicBezTo>
                    <a:pt x="f75" y="f52"/>
                    <a:pt x="f75" y="f52"/>
                    <a:pt x="f75" y="f52"/>
                  </a:cubicBezTo>
                  <a:cubicBezTo>
                    <a:pt x="f62" y="f76"/>
                    <a:pt x="f62" y="f76"/>
                    <a:pt x="f62" y="f76"/>
                  </a:cubicBezTo>
                  <a:cubicBezTo>
                    <a:pt x="f55" y="f76"/>
                    <a:pt x="f55" y="f76"/>
                    <a:pt x="f55" y="f76"/>
                  </a:cubicBezTo>
                  <a:cubicBezTo>
                    <a:pt x="f7" y="f10"/>
                    <a:pt x="f7" y="f10"/>
                    <a:pt x="f7" y="f10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96.8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3" name="Freeform 225">
              <a:extLst>
                <a:ext uri="{FF2B5EF4-FFF2-40B4-BE49-F238E27FC236}">
                  <a16:creationId xmlns:a16="http://schemas.microsoft.com/office/drawing/2014/main" id="{91EE6853-F0E9-0980-506A-14899970369E}"/>
                </a:ext>
              </a:extLst>
            </p:cNvPr>
            <p:cNvSpPr/>
            <p:nvPr/>
          </p:nvSpPr>
          <p:spPr>
            <a:xfrm>
              <a:off x="4173641" y="3127458"/>
              <a:ext cx="1187421" cy="929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8"/>
                <a:gd name="f7" fmla="val 403"/>
                <a:gd name="f8" fmla="val 378"/>
                <a:gd name="f9" fmla="val 23"/>
                <a:gd name="f10" fmla="val 293"/>
                <a:gd name="f11" fmla="val 20"/>
                <a:gd name="f12" fmla="val 110"/>
                <a:gd name="f13" fmla="val 6"/>
                <a:gd name="f14" fmla="val 34"/>
                <a:gd name="f15" fmla="val 24"/>
                <a:gd name="f16" fmla="val 113"/>
                <a:gd name="f17" fmla="val 16"/>
                <a:gd name="f18" fmla="val 182"/>
                <a:gd name="f19" fmla="val 12"/>
                <a:gd name="f20" fmla="val 232"/>
                <a:gd name="f21" fmla="val 9"/>
                <a:gd name="f22" fmla="val 252"/>
                <a:gd name="f23" fmla="val 265"/>
                <a:gd name="f24" fmla="val 8"/>
                <a:gd name="f25" fmla="val 285"/>
                <a:gd name="f26" fmla="val 370"/>
                <a:gd name="f27" fmla="val 91"/>
                <a:gd name="f28" fmla="val 185"/>
                <a:gd name="f29" fmla="val 385"/>
                <a:gd name="f30" fmla="val 282"/>
                <a:gd name="f31" fmla="val 391"/>
                <a:gd name="f32" fmla="val 366"/>
                <a:gd name="f33" fmla="val 395"/>
                <a:gd name="f34" fmla="val 432"/>
                <a:gd name="f35" fmla="val 397"/>
                <a:gd name="f36" fmla="val 442"/>
                <a:gd name="f37" fmla="val 400"/>
                <a:gd name="f38" fmla="val 510"/>
                <a:gd name="f39" fmla="val 516"/>
                <a:gd name="f40" fmla="val 121"/>
                <a:gd name="f41" fmla="val 28"/>
                <a:gd name="f42" fmla="+- 0 0 -90"/>
                <a:gd name="f43" fmla="*/ f3 1 518"/>
                <a:gd name="f44" fmla="*/ f4 1 40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518"/>
                <a:gd name="f53" fmla="*/ f49 1 403"/>
                <a:gd name="f54" fmla="*/ 378 f50 1"/>
                <a:gd name="f55" fmla="*/ 23 f49 1"/>
                <a:gd name="f56" fmla="*/ 293 f50 1"/>
                <a:gd name="f57" fmla="*/ 20 f49 1"/>
                <a:gd name="f58" fmla="*/ 110 f50 1"/>
                <a:gd name="f59" fmla="*/ 6 f49 1"/>
                <a:gd name="f60" fmla="*/ 34 f50 1"/>
                <a:gd name="f61" fmla="*/ 0 f49 1"/>
                <a:gd name="f62" fmla="*/ 24 f50 1"/>
                <a:gd name="f63" fmla="*/ 113 f49 1"/>
                <a:gd name="f64" fmla="*/ 16 f50 1"/>
                <a:gd name="f65" fmla="*/ 182 f49 1"/>
                <a:gd name="f66" fmla="*/ 12 f50 1"/>
                <a:gd name="f67" fmla="*/ 232 f49 1"/>
                <a:gd name="f68" fmla="*/ 9 f50 1"/>
                <a:gd name="f69" fmla="*/ 252 f49 1"/>
                <a:gd name="f70" fmla="*/ 265 f49 1"/>
                <a:gd name="f71" fmla="*/ 8 f50 1"/>
                <a:gd name="f72" fmla="*/ 285 f49 1"/>
                <a:gd name="f73" fmla="*/ 0 f50 1"/>
                <a:gd name="f74" fmla="*/ 370 f49 1"/>
                <a:gd name="f75" fmla="*/ 91 f50 1"/>
                <a:gd name="f76" fmla="*/ 378 f49 1"/>
                <a:gd name="f77" fmla="*/ 185 f50 1"/>
                <a:gd name="f78" fmla="*/ 385 f49 1"/>
                <a:gd name="f79" fmla="*/ 282 f50 1"/>
                <a:gd name="f80" fmla="*/ 391 f49 1"/>
                <a:gd name="f81" fmla="*/ 366 f50 1"/>
                <a:gd name="f82" fmla="*/ 395 f49 1"/>
                <a:gd name="f83" fmla="*/ 432 f50 1"/>
                <a:gd name="f84" fmla="*/ 397 f49 1"/>
                <a:gd name="f85" fmla="*/ 442 f50 1"/>
                <a:gd name="f86" fmla="*/ 400 f49 1"/>
                <a:gd name="f87" fmla="*/ 510 f50 1"/>
                <a:gd name="f88" fmla="*/ 403 f49 1"/>
                <a:gd name="f89" fmla="*/ 516 f50 1"/>
                <a:gd name="f90" fmla="*/ 121 f49 1"/>
                <a:gd name="f91" fmla="*/ 518 f50 1"/>
                <a:gd name="f92" fmla="*/ 28 f49 1"/>
                <a:gd name="f93" fmla="+- f51 0 f1"/>
                <a:gd name="f94" fmla="*/ f54 1 518"/>
                <a:gd name="f95" fmla="*/ f55 1 403"/>
                <a:gd name="f96" fmla="*/ f56 1 518"/>
                <a:gd name="f97" fmla="*/ f57 1 403"/>
                <a:gd name="f98" fmla="*/ f58 1 518"/>
                <a:gd name="f99" fmla="*/ f59 1 403"/>
                <a:gd name="f100" fmla="*/ f60 1 518"/>
                <a:gd name="f101" fmla="*/ f61 1 403"/>
                <a:gd name="f102" fmla="*/ f62 1 518"/>
                <a:gd name="f103" fmla="*/ f63 1 403"/>
                <a:gd name="f104" fmla="*/ f64 1 518"/>
                <a:gd name="f105" fmla="*/ f65 1 403"/>
                <a:gd name="f106" fmla="*/ f66 1 518"/>
                <a:gd name="f107" fmla="*/ f67 1 403"/>
                <a:gd name="f108" fmla="*/ f68 1 518"/>
                <a:gd name="f109" fmla="*/ f69 1 403"/>
                <a:gd name="f110" fmla="*/ f70 1 403"/>
                <a:gd name="f111" fmla="*/ f71 1 518"/>
                <a:gd name="f112" fmla="*/ f72 1 403"/>
                <a:gd name="f113" fmla="*/ f73 1 518"/>
                <a:gd name="f114" fmla="*/ f74 1 403"/>
                <a:gd name="f115" fmla="*/ f75 1 518"/>
                <a:gd name="f116" fmla="*/ f76 1 403"/>
                <a:gd name="f117" fmla="*/ f77 1 518"/>
                <a:gd name="f118" fmla="*/ f78 1 403"/>
                <a:gd name="f119" fmla="*/ f79 1 518"/>
                <a:gd name="f120" fmla="*/ f80 1 403"/>
                <a:gd name="f121" fmla="*/ f81 1 518"/>
                <a:gd name="f122" fmla="*/ f82 1 403"/>
                <a:gd name="f123" fmla="*/ f83 1 518"/>
                <a:gd name="f124" fmla="*/ f84 1 403"/>
                <a:gd name="f125" fmla="*/ f85 1 518"/>
                <a:gd name="f126" fmla="*/ f86 1 403"/>
                <a:gd name="f127" fmla="*/ f87 1 518"/>
                <a:gd name="f128" fmla="*/ f88 1 403"/>
                <a:gd name="f129" fmla="*/ f89 1 518"/>
                <a:gd name="f130" fmla="*/ f90 1 403"/>
                <a:gd name="f131" fmla="*/ f91 1 518"/>
                <a:gd name="f132" fmla="*/ f92 1 403"/>
                <a:gd name="f133" fmla="*/ 0 1 f52"/>
                <a:gd name="f134" fmla="*/ f46 1 f52"/>
                <a:gd name="f135" fmla="*/ 0 1 f53"/>
                <a:gd name="f136" fmla="*/ f47 1 f53"/>
                <a:gd name="f137" fmla="*/ f94 1 f52"/>
                <a:gd name="f138" fmla="*/ f95 1 f53"/>
                <a:gd name="f139" fmla="*/ f96 1 f52"/>
                <a:gd name="f140" fmla="*/ f97 1 f53"/>
                <a:gd name="f141" fmla="*/ f98 1 f52"/>
                <a:gd name="f142" fmla="*/ f99 1 f53"/>
                <a:gd name="f143" fmla="*/ f100 1 f52"/>
                <a:gd name="f144" fmla="*/ f101 1 f53"/>
                <a:gd name="f145" fmla="*/ f102 1 f52"/>
                <a:gd name="f146" fmla="*/ f103 1 f53"/>
                <a:gd name="f147" fmla="*/ f104 1 f52"/>
                <a:gd name="f148" fmla="*/ f105 1 f53"/>
                <a:gd name="f149" fmla="*/ f106 1 f52"/>
                <a:gd name="f150" fmla="*/ f107 1 f53"/>
                <a:gd name="f151" fmla="*/ f108 1 f52"/>
                <a:gd name="f152" fmla="*/ f109 1 f53"/>
                <a:gd name="f153" fmla="*/ f110 1 f53"/>
                <a:gd name="f154" fmla="*/ f111 1 f52"/>
                <a:gd name="f155" fmla="*/ f112 1 f53"/>
                <a:gd name="f156" fmla="*/ f113 1 f52"/>
                <a:gd name="f157" fmla="*/ f114 1 f53"/>
                <a:gd name="f158" fmla="*/ f115 1 f52"/>
                <a:gd name="f159" fmla="*/ f116 1 f53"/>
                <a:gd name="f160" fmla="*/ f117 1 f52"/>
                <a:gd name="f161" fmla="*/ f118 1 f53"/>
                <a:gd name="f162" fmla="*/ f119 1 f52"/>
                <a:gd name="f163" fmla="*/ f120 1 f53"/>
                <a:gd name="f164" fmla="*/ f121 1 f52"/>
                <a:gd name="f165" fmla="*/ f122 1 f53"/>
                <a:gd name="f166" fmla="*/ f123 1 f52"/>
                <a:gd name="f167" fmla="*/ f124 1 f53"/>
                <a:gd name="f168" fmla="*/ f125 1 f52"/>
                <a:gd name="f169" fmla="*/ f126 1 f53"/>
                <a:gd name="f170" fmla="*/ f127 1 f52"/>
                <a:gd name="f171" fmla="*/ f128 1 f53"/>
                <a:gd name="f172" fmla="*/ f129 1 f52"/>
                <a:gd name="f173" fmla="*/ f130 1 f53"/>
                <a:gd name="f174" fmla="*/ f131 1 f52"/>
                <a:gd name="f175" fmla="*/ f132 1 f53"/>
                <a:gd name="f176" fmla="*/ f133 f43 1"/>
                <a:gd name="f177" fmla="*/ f134 f43 1"/>
                <a:gd name="f178" fmla="*/ f136 f44 1"/>
                <a:gd name="f179" fmla="*/ f135 f44 1"/>
                <a:gd name="f180" fmla="*/ f137 f43 1"/>
                <a:gd name="f181" fmla="*/ f138 f44 1"/>
                <a:gd name="f182" fmla="*/ f139 f43 1"/>
                <a:gd name="f183" fmla="*/ f140 f44 1"/>
                <a:gd name="f184" fmla="*/ f141 f43 1"/>
                <a:gd name="f185" fmla="*/ f142 f44 1"/>
                <a:gd name="f186" fmla="*/ f143 f43 1"/>
                <a:gd name="f187" fmla="*/ f144 f44 1"/>
                <a:gd name="f188" fmla="*/ f145 f43 1"/>
                <a:gd name="f189" fmla="*/ f146 f44 1"/>
                <a:gd name="f190" fmla="*/ f147 f43 1"/>
                <a:gd name="f191" fmla="*/ f148 f44 1"/>
                <a:gd name="f192" fmla="*/ f149 f43 1"/>
                <a:gd name="f193" fmla="*/ f150 f44 1"/>
                <a:gd name="f194" fmla="*/ f151 f43 1"/>
                <a:gd name="f195" fmla="*/ f152 f44 1"/>
                <a:gd name="f196" fmla="*/ f153 f44 1"/>
                <a:gd name="f197" fmla="*/ f154 f43 1"/>
                <a:gd name="f198" fmla="*/ f155 f44 1"/>
                <a:gd name="f199" fmla="*/ f156 f43 1"/>
                <a:gd name="f200" fmla="*/ f157 f44 1"/>
                <a:gd name="f201" fmla="*/ f158 f43 1"/>
                <a:gd name="f202" fmla="*/ f159 f44 1"/>
                <a:gd name="f203" fmla="*/ f160 f43 1"/>
                <a:gd name="f204" fmla="*/ f161 f44 1"/>
                <a:gd name="f205" fmla="*/ f162 f43 1"/>
                <a:gd name="f206" fmla="*/ f163 f44 1"/>
                <a:gd name="f207" fmla="*/ f164 f43 1"/>
                <a:gd name="f208" fmla="*/ f165 f44 1"/>
                <a:gd name="f209" fmla="*/ f166 f43 1"/>
                <a:gd name="f210" fmla="*/ f167 f44 1"/>
                <a:gd name="f211" fmla="*/ f168 f43 1"/>
                <a:gd name="f212" fmla="*/ f169 f44 1"/>
                <a:gd name="f213" fmla="*/ f170 f43 1"/>
                <a:gd name="f214" fmla="*/ f171 f44 1"/>
                <a:gd name="f215" fmla="*/ f172 f43 1"/>
                <a:gd name="f216" fmla="*/ f173 f44 1"/>
                <a:gd name="f217" fmla="*/ f174 f43 1"/>
                <a:gd name="f218" fmla="*/ f17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80" y="f181"/>
                </a:cxn>
                <a:cxn ang="f93">
                  <a:pos x="f182" y="f183"/>
                </a:cxn>
                <a:cxn ang="f93">
                  <a:pos x="f184" y="f185"/>
                </a:cxn>
                <a:cxn ang="f93">
                  <a:pos x="f186" y="f187"/>
                </a:cxn>
                <a:cxn ang="f93">
                  <a:pos x="f188" y="f189"/>
                </a:cxn>
                <a:cxn ang="f93">
                  <a:pos x="f190" y="f191"/>
                </a:cxn>
                <a:cxn ang="f93">
                  <a:pos x="f192" y="f193"/>
                </a:cxn>
                <a:cxn ang="f93">
                  <a:pos x="f194" y="f195"/>
                </a:cxn>
                <a:cxn ang="f93">
                  <a:pos x="f194" y="f196"/>
                </a:cxn>
                <a:cxn ang="f93">
                  <a:pos x="f197" y="f198"/>
                </a:cxn>
                <a:cxn ang="f93">
                  <a:pos x="f199" y="f200"/>
                </a:cxn>
                <a:cxn ang="f93">
                  <a:pos x="f201" y="f202"/>
                </a:cxn>
                <a:cxn ang="f93">
                  <a:pos x="f203" y="f204"/>
                </a:cxn>
                <a:cxn ang="f93">
                  <a:pos x="f205" y="f206"/>
                </a:cxn>
                <a:cxn ang="f93">
                  <a:pos x="f207" y="f208"/>
                </a:cxn>
                <a:cxn ang="f93">
                  <a:pos x="f209" y="f210"/>
                </a:cxn>
                <a:cxn ang="f93">
                  <a:pos x="f211" y="f210"/>
                </a:cxn>
                <a:cxn ang="f93">
                  <a:pos x="f211" y="f212"/>
                </a:cxn>
                <a:cxn ang="f93">
                  <a:pos x="f213" y="f214"/>
                </a:cxn>
                <a:cxn ang="f93">
                  <a:pos x="f215" y="f216"/>
                </a:cxn>
                <a:cxn ang="f93">
                  <a:pos x="f217" y="f218"/>
                </a:cxn>
                <a:cxn ang="f93">
                  <a:pos x="f180" y="f181"/>
                </a:cxn>
              </a:cxnLst>
              <a:rect l="f176" t="f179" r="f177" b="f178"/>
              <a:pathLst>
                <a:path w="518" h="403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5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1" y="f23"/>
                  </a:lnTo>
                  <a:lnTo>
                    <a:pt x="f24" y="f25"/>
                  </a:lnTo>
                  <a:lnTo>
                    <a:pt x="f5" y="f26"/>
                  </a:lnTo>
                  <a:lnTo>
                    <a:pt x="f27" y="f8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6" y="f37"/>
                  </a:lnTo>
                  <a:lnTo>
                    <a:pt x="f38" y="f7"/>
                  </a:lnTo>
                  <a:lnTo>
                    <a:pt x="f39" y="f40"/>
                  </a:lnTo>
                  <a:lnTo>
                    <a:pt x="f6" y="f4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98</a:t>
              </a:r>
            </a:p>
          </p:txBody>
        </p:sp>
        <p:sp>
          <p:nvSpPr>
            <p:cNvPr id="34" name="Freeform 226">
              <a:extLst>
                <a:ext uri="{FF2B5EF4-FFF2-40B4-BE49-F238E27FC236}">
                  <a16:creationId xmlns:a16="http://schemas.microsoft.com/office/drawing/2014/main" id="{0EDBC6E3-D1CF-D7F9-85B1-919EF961623B}"/>
                </a:ext>
              </a:extLst>
            </p:cNvPr>
            <p:cNvSpPr/>
            <p:nvPr/>
          </p:nvSpPr>
          <p:spPr>
            <a:xfrm>
              <a:off x="3935239" y="2246369"/>
              <a:ext cx="1139278" cy="9272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6"/>
                <a:gd name="f7" fmla="val 757"/>
                <a:gd name="f8" fmla="val 260"/>
                <a:gd name="f9" fmla="val 713"/>
                <a:gd name="f10" fmla="val 403"/>
                <a:gd name="f11" fmla="val 726"/>
                <a:gd name="f12" fmla="val 747"/>
                <a:gd name="f13" fmla="val 751"/>
                <a:gd name="f14" fmla="val 908"/>
                <a:gd name="f15" fmla="val 923"/>
                <a:gd name="f16" fmla="val 413"/>
                <a:gd name="f17" fmla="val 69"/>
                <a:gd name="f18" fmla="val 816"/>
                <a:gd name="f19" fmla="val 63"/>
                <a:gd name="f20" fmla="val 665"/>
                <a:gd name="f21" fmla="val 55"/>
                <a:gd name="f22" fmla="val 510"/>
                <a:gd name="f23" fmla="val 42"/>
                <a:gd name="f24" fmla="val 419"/>
                <a:gd name="f25" fmla="val 35"/>
                <a:gd name="f26" fmla="val 346"/>
                <a:gd name="f27" fmla="val 28"/>
                <a:gd name="f28" fmla="val 308"/>
                <a:gd name="f29" fmla="val 24"/>
                <a:gd name="f30" fmla="val 228"/>
                <a:gd name="f31" fmla="val 16"/>
                <a:gd name="f32" fmla="val 192"/>
                <a:gd name="f33" fmla="val 11"/>
                <a:gd name="f34" fmla="val 189"/>
                <a:gd name="f35" fmla="val 12"/>
                <a:gd name="f36" fmla="val 185"/>
                <a:gd name="f37" fmla="val 13"/>
                <a:gd name="f38" fmla="val 182"/>
                <a:gd name="f39" fmla="val 179"/>
                <a:gd name="f40" fmla="val 176"/>
                <a:gd name="f41" fmla="val 172"/>
                <a:gd name="f42" fmla="val 170"/>
                <a:gd name="f43" fmla="val 168"/>
                <a:gd name="f44" fmla="val 10"/>
                <a:gd name="f45" fmla="val 167"/>
                <a:gd name="f46" fmla="val 165"/>
                <a:gd name="f47" fmla="val 163"/>
                <a:gd name="f48" fmla="val 161"/>
                <a:gd name="f49" fmla="val 158"/>
                <a:gd name="f50" fmla="val 157"/>
                <a:gd name="f51" fmla="val 155"/>
                <a:gd name="f52" fmla="val 154"/>
                <a:gd name="f53" fmla="val 152"/>
                <a:gd name="f54" fmla="val 142"/>
                <a:gd name="f55" fmla="val 9"/>
                <a:gd name="f56" fmla="val 128"/>
                <a:gd name="f57" fmla="val 121"/>
                <a:gd name="f58" fmla="val 7"/>
                <a:gd name="f59" fmla="val 117"/>
                <a:gd name="f60" fmla="val 6"/>
                <a:gd name="f61" fmla="val 109"/>
                <a:gd name="f62" fmla="val 4"/>
                <a:gd name="f63" fmla="val 107"/>
                <a:gd name="f64" fmla="val 3"/>
                <a:gd name="f65" fmla="val 79"/>
                <a:gd name="f66" fmla="val 70"/>
                <a:gd name="f67" fmla="val 84"/>
                <a:gd name="f68" fmla="val 20"/>
                <a:gd name="f69" fmla="val 516"/>
                <a:gd name="f70" fmla="val 19"/>
                <a:gd name="f71" fmla="val 520"/>
                <a:gd name="f72" fmla="val 521"/>
                <a:gd name="f73" fmla="val 687"/>
                <a:gd name="f74" fmla="val 125"/>
                <a:gd name="f75" fmla="val 701"/>
                <a:gd name="f76" fmla="+- 0 0 -90"/>
                <a:gd name="f77" fmla="*/ f3 1 936"/>
                <a:gd name="f78" fmla="*/ f4 1 757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936"/>
                <a:gd name="f87" fmla="*/ f83 1 757"/>
                <a:gd name="f88" fmla="*/ 260 f84 1"/>
                <a:gd name="f89" fmla="*/ 713 f83 1"/>
                <a:gd name="f90" fmla="*/ 403 f84 1"/>
                <a:gd name="f91" fmla="*/ 726 f83 1"/>
                <a:gd name="f92" fmla="*/ 747 f84 1"/>
                <a:gd name="f93" fmla="*/ 751 f83 1"/>
                <a:gd name="f94" fmla="*/ 908 f84 1"/>
                <a:gd name="f95" fmla="*/ 757 f83 1"/>
                <a:gd name="f96" fmla="*/ 923 f84 1"/>
                <a:gd name="f97" fmla="*/ 413 f83 1"/>
                <a:gd name="f98" fmla="*/ 936 f84 1"/>
                <a:gd name="f99" fmla="*/ 69 f83 1"/>
                <a:gd name="f100" fmla="*/ 816 f84 1"/>
                <a:gd name="f101" fmla="*/ 63 f83 1"/>
                <a:gd name="f102" fmla="*/ 665 f84 1"/>
                <a:gd name="f103" fmla="*/ 55 f83 1"/>
                <a:gd name="f104" fmla="*/ 510 f84 1"/>
                <a:gd name="f105" fmla="*/ 42 f83 1"/>
                <a:gd name="f106" fmla="*/ 419 f84 1"/>
                <a:gd name="f107" fmla="*/ 35 f83 1"/>
                <a:gd name="f108" fmla="*/ 346 f84 1"/>
                <a:gd name="f109" fmla="*/ 28 f83 1"/>
                <a:gd name="f110" fmla="*/ 308 f84 1"/>
                <a:gd name="f111" fmla="*/ 24 f83 1"/>
                <a:gd name="f112" fmla="*/ 228 f84 1"/>
                <a:gd name="f113" fmla="*/ 16 f83 1"/>
                <a:gd name="f114" fmla="*/ 192 f84 1"/>
                <a:gd name="f115" fmla="*/ 11 f83 1"/>
                <a:gd name="f116" fmla="*/ 182 f84 1"/>
                <a:gd name="f117" fmla="*/ 13 f83 1"/>
                <a:gd name="f118" fmla="*/ 172 f84 1"/>
                <a:gd name="f119" fmla="*/ 167 f84 1"/>
                <a:gd name="f120" fmla="*/ 10 f83 1"/>
                <a:gd name="f121" fmla="*/ 161 f84 1"/>
                <a:gd name="f122" fmla="*/ 158 f84 1"/>
                <a:gd name="f123" fmla="*/ 154 f84 1"/>
                <a:gd name="f124" fmla="*/ 152 f84 1"/>
                <a:gd name="f125" fmla="*/ 121 f84 1"/>
                <a:gd name="f126" fmla="*/ 7 f83 1"/>
                <a:gd name="f127" fmla="*/ 107 f84 1"/>
                <a:gd name="f128" fmla="*/ 3 f83 1"/>
                <a:gd name="f129" fmla="*/ 79 f84 1"/>
                <a:gd name="f130" fmla="*/ 0 f83 1"/>
                <a:gd name="f131" fmla="*/ 70 f84 1"/>
                <a:gd name="f132" fmla="*/ 84 f83 1"/>
                <a:gd name="f133" fmla="*/ 20 f84 1"/>
                <a:gd name="f134" fmla="*/ 516 f83 1"/>
                <a:gd name="f135" fmla="*/ 19 f84 1"/>
                <a:gd name="f136" fmla="*/ 520 f83 1"/>
                <a:gd name="f137" fmla="*/ 521 f83 1"/>
                <a:gd name="f138" fmla="*/ 0 f84 1"/>
                <a:gd name="f139" fmla="*/ 687 f83 1"/>
                <a:gd name="f140" fmla="*/ 125 f84 1"/>
                <a:gd name="f141" fmla="*/ 701 f83 1"/>
                <a:gd name="f142" fmla="+- f85 0 f1"/>
                <a:gd name="f143" fmla="*/ f88 1 936"/>
                <a:gd name="f144" fmla="*/ f89 1 757"/>
                <a:gd name="f145" fmla="*/ f90 1 936"/>
                <a:gd name="f146" fmla="*/ f91 1 757"/>
                <a:gd name="f147" fmla="*/ f92 1 936"/>
                <a:gd name="f148" fmla="*/ f93 1 757"/>
                <a:gd name="f149" fmla="*/ f94 1 936"/>
                <a:gd name="f150" fmla="*/ f95 1 757"/>
                <a:gd name="f151" fmla="*/ f96 1 936"/>
                <a:gd name="f152" fmla="*/ f97 1 757"/>
                <a:gd name="f153" fmla="*/ f98 1 936"/>
                <a:gd name="f154" fmla="*/ f99 1 757"/>
                <a:gd name="f155" fmla="*/ f100 1 936"/>
                <a:gd name="f156" fmla="*/ f101 1 757"/>
                <a:gd name="f157" fmla="*/ f102 1 936"/>
                <a:gd name="f158" fmla="*/ f103 1 757"/>
                <a:gd name="f159" fmla="*/ f104 1 936"/>
                <a:gd name="f160" fmla="*/ f105 1 757"/>
                <a:gd name="f161" fmla="*/ f106 1 936"/>
                <a:gd name="f162" fmla="*/ f107 1 757"/>
                <a:gd name="f163" fmla="*/ f108 1 936"/>
                <a:gd name="f164" fmla="*/ f109 1 757"/>
                <a:gd name="f165" fmla="*/ f110 1 936"/>
                <a:gd name="f166" fmla="*/ f111 1 757"/>
                <a:gd name="f167" fmla="*/ f112 1 936"/>
                <a:gd name="f168" fmla="*/ f113 1 757"/>
                <a:gd name="f169" fmla="*/ f114 1 936"/>
                <a:gd name="f170" fmla="*/ f115 1 757"/>
                <a:gd name="f171" fmla="*/ f116 1 936"/>
                <a:gd name="f172" fmla="*/ f117 1 757"/>
                <a:gd name="f173" fmla="*/ f118 1 936"/>
                <a:gd name="f174" fmla="*/ f119 1 936"/>
                <a:gd name="f175" fmla="*/ f120 1 757"/>
                <a:gd name="f176" fmla="*/ f121 1 936"/>
                <a:gd name="f177" fmla="*/ f122 1 936"/>
                <a:gd name="f178" fmla="*/ f123 1 936"/>
                <a:gd name="f179" fmla="*/ f124 1 936"/>
                <a:gd name="f180" fmla="*/ f125 1 936"/>
                <a:gd name="f181" fmla="*/ f126 1 757"/>
                <a:gd name="f182" fmla="*/ f127 1 936"/>
                <a:gd name="f183" fmla="*/ f128 1 757"/>
                <a:gd name="f184" fmla="*/ f129 1 936"/>
                <a:gd name="f185" fmla="*/ f130 1 757"/>
                <a:gd name="f186" fmla="*/ f131 1 936"/>
                <a:gd name="f187" fmla="*/ f132 1 757"/>
                <a:gd name="f188" fmla="*/ f133 1 936"/>
                <a:gd name="f189" fmla="*/ f134 1 757"/>
                <a:gd name="f190" fmla="*/ f135 1 936"/>
                <a:gd name="f191" fmla="*/ f136 1 757"/>
                <a:gd name="f192" fmla="*/ f137 1 757"/>
                <a:gd name="f193" fmla="*/ f138 1 936"/>
                <a:gd name="f194" fmla="*/ f139 1 757"/>
                <a:gd name="f195" fmla="*/ f140 1 936"/>
                <a:gd name="f196" fmla="*/ f141 1 757"/>
                <a:gd name="f197" fmla="*/ 0 1 f86"/>
                <a:gd name="f198" fmla="*/ f80 1 f86"/>
                <a:gd name="f199" fmla="*/ 0 1 f87"/>
                <a:gd name="f200" fmla="*/ f81 1 f87"/>
                <a:gd name="f201" fmla="*/ f143 1 f86"/>
                <a:gd name="f202" fmla="*/ f144 1 f87"/>
                <a:gd name="f203" fmla="*/ f145 1 f86"/>
                <a:gd name="f204" fmla="*/ f146 1 f87"/>
                <a:gd name="f205" fmla="*/ f147 1 f86"/>
                <a:gd name="f206" fmla="*/ f148 1 f87"/>
                <a:gd name="f207" fmla="*/ f149 1 f86"/>
                <a:gd name="f208" fmla="*/ f150 1 f87"/>
                <a:gd name="f209" fmla="*/ f151 1 f86"/>
                <a:gd name="f210" fmla="*/ f152 1 f87"/>
                <a:gd name="f211" fmla="*/ f153 1 f86"/>
                <a:gd name="f212" fmla="*/ f154 1 f87"/>
                <a:gd name="f213" fmla="*/ f155 1 f86"/>
                <a:gd name="f214" fmla="*/ f156 1 f87"/>
                <a:gd name="f215" fmla="*/ f157 1 f86"/>
                <a:gd name="f216" fmla="*/ f158 1 f87"/>
                <a:gd name="f217" fmla="*/ f159 1 f86"/>
                <a:gd name="f218" fmla="*/ f160 1 f87"/>
                <a:gd name="f219" fmla="*/ f161 1 f86"/>
                <a:gd name="f220" fmla="*/ f162 1 f87"/>
                <a:gd name="f221" fmla="*/ f163 1 f86"/>
                <a:gd name="f222" fmla="*/ f164 1 f87"/>
                <a:gd name="f223" fmla="*/ f165 1 f86"/>
                <a:gd name="f224" fmla="*/ f166 1 f87"/>
                <a:gd name="f225" fmla="*/ f167 1 f86"/>
                <a:gd name="f226" fmla="*/ f168 1 f87"/>
                <a:gd name="f227" fmla="*/ f169 1 f86"/>
                <a:gd name="f228" fmla="*/ f170 1 f87"/>
                <a:gd name="f229" fmla="*/ f171 1 f86"/>
                <a:gd name="f230" fmla="*/ f172 1 f87"/>
                <a:gd name="f231" fmla="*/ f173 1 f86"/>
                <a:gd name="f232" fmla="*/ f174 1 f86"/>
                <a:gd name="f233" fmla="*/ f175 1 f87"/>
                <a:gd name="f234" fmla="*/ f176 1 f86"/>
                <a:gd name="f235" fmla="*/ f177 1 f86"/>
                <a:gd name="f236" fmla="*/ f178 1 f86"/>
                <a:gd name="f237" fmla="*/ f179 1 f86"/>
                <a:gd name="f238" fmla="*/ f180 1 f86"/>
                <a:gd name="f239" fmla="*/ f181 1 f87"/>
                <a:gd name="f240" fmla="*/ f182 1 f86"/>
                <a:gd name="f241" fmla="*/ f183 1 f87"/>
                <a:gd name="f242" fmla="*/ f184 1 f86"/>
                <a:gd name="f243" fmla="*/ f185 1 f87"/>
                <a:gd name="f244" fmla="*/ f186 1 f86"/>
                <a:gd name="f245" fmla="*/ f187 1 f87"/>
                <a:gd name="f246" fmla="*/ f188 1 f86"/>
                <a:gd name="f247" fmla="*/ f189 1 f87"/>
                <a:gd name="f248" fmla="*/ f190 1 f86"/>
                <a:gd name="f249" fmla="*/ f191 1 f87"/>
                <a:gd name="f250" fmla="*/ f192 1 f87"/>
                <a:gd name="f251" fmla="*/ f193 1 f86"/>
                <a:gd name="f252" fmla="*/ f194 1 f87"/>
                <a:gd name="f253" fmla="*/ f195 1 f86"/>
                <a:gd name="f254" fmla="*/ f196 1 f87"/>
                <a:gd name="f255" fmla="*/ f197 f77 1"/>
                <a:gd name="f256" fmla="*/ f198 f77 1"/>
                <a:gd name="f257" fmla="*/ f200 f78 1"/>
                <a:gd name="f258" fmla="*/ f199 f78 1"/>
                <a:gd name="f259" fmla="*/ f201 f77 1"/>
                <a:gd name="f260" fmla="*/ f202 f78 1"/>
                <a:gd name="f261" fmla="*/ f203 f77 1"/>
                <a:gd name="f262" fmla="*/ f204 f78 1"/>
                <a:gd name="f263" fmla="*/ f205 f77 1"/>
                <a:gd name="f264" fmla="*/ f206 f78 1"/>
                <a:gd name="f265" fmla="*/ f207 f77 1"/>
                <a:gd name="f266" fmla="*/ f208 f78 1"/>
                <a:gd name="f267" fmla="*/ f209 f77 1"/>
                <a:gd name="f268" fmla="*/ f210 f78 1"/>
                <a:gd name="f269" fmla="*/ f211 f77 1"/>
                <a:gd name="f270" fmla="*/ f212 f78 1"/>
                <a:gd name="f271" fmla="*/ f213 f77 1"/>
                <a:gd name="f272" fmla="*/ f214 f78 1"/>
                <a:gd name="f273" fmla="*/ f215 f77 1"/>
                <a:gd name="f274" fmla="*/ f216 f78 1"/>
                <a:gd name="f275" fmla="*/ f217 f77 1"/>
                <a:gd name="f276" fmla="*/ f218 f78 1"/>
                <a:gd name="f277" fmla="*/ f219 f77 1"/>
                <a:gd name="f278" fmla="*/ f220 f78 1"/>
                <a:gd name="f279" fmla="*/ f221 f77 1"/>
                <a:gd name="f280" fmla="*/ f222 f78 1"/>
                <a:gd name="f281" fmla="*/ f223 f77 1"/>
                <a:gd name="f282" fmla="*/ f224 f78 1"/>
                <a:gd name="f283" fmla="*/ f225 f77 1"/>
                <a:gd name="f284" fmla="*/ f226 f78 1"/>
                <a:gd name="f285" fmla="*/ f227 f77 1"/>
                <a:gd name="f286" fmla="*/ f228 f78 1"/>
                <a:gd name="f287" fmla="*/ f229 f77 1"/>
                <a:gd name="f288" fmla="*/ f230 f78 1"/>
                <a:gd name="f289" fmla="*/ f231 f77 1"/>
                <a:gd name="f290" fmla="*/ f232 f77 1"/>
                <a:gd name="f291" fmla="*/ f233 f78 1"/>
                <a:gd name="f292" fmla="*/ f234 f77 1"/>
                <a:gd name="f293" fmla="*/ f235 f77 1"/>
                <a:gd name="f294" fmla="*/ f236 f77 1"/>
                <a:gd name="f295" fmla="*/ f237 f77 1"/>
                <a:gd name="f296" fmla="*/ f238 f77 1"/>
                <a:gd name="f297" fmla="*/ f239 f78 1"/>
                <a:gd name="f298" fmla="*/ f240 f77 1"/>
                <a:gd name="f299" fmla="*/ f241 f78 1"/>
                <a:gd name="f300" fmla="*/ f242 f77 1"/>
                <a:gd name="f301" fmla="*/ f243 f78 1"/>
                <a:gd name="f302" fmla="*/ f244 f77 1"/>
                <a:gd name="f303" fmla="*/ f245 f78 1"/>
                <a:gd name="f304" fmla="*/ f246 f77 1"/>
                <a:gd name="f305" fmla="*/ f247 f78 1"/>
                <a:gd name="f306" fmla="*/ f248 f77 1"/>
                <a:gd name="f307" fmla="*/ f249 f78 1"/>
                <a:gd name="f308" fmla="*/ f250 f78 1"/>
                <a:gd name="f309" fmla="*/ f251 f77 1"/>
                <a:gd name="f310" fmla="*/ f252 f78 1"/>
                <a:gd name="f311" fmla="*/ f253 f77 1"/>
                <a:gd name="f312" fmla="*/ f254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59" y="f260"/>
                </a:cxn>
                <a:cxn ang="f142">
                  <a:pos x="f261" y="f262"/>
                </a:cxn>
                <a:cxn ang="f142">
                  <a:pos x="f263" y="f264"/>
                </a:cxn>
                <a:cxn ang="f142">
                  <a:pos x="f265" y="f266"/>
                </a:cxn>
                <a:cxn ang="f142">
                  <a:pos x="f267" y="f268"/>
                </a:cxn>
                <a:cxn ang="f142">
                  <a:pos x="f267" y="f268"/>
                </a:cxn>
                <a:cxn ang="f142">
                  <a:pos x="f269" y="f270"/>
                </a:cxn>
                <a:cxn ang="f142">
                  <a:pos x="f271" y="f272"/>
                </a:cxn>
                <a:cxn ang="f142">
                  <a:pos x="f273" y="f274"/>
                </a:cxn>
                <a:cxn ang="f142">
                  <a:pos x="f275" y="f276"/>
                </a:cxn>
                <a:cxn ang="f142">
                  <a:pos x="f277" y="f278"/>
                </a:cxn>
                <a:cxn ang="f142">
                  <a:pos x="f279" y="f280"/>
                </a:cxn>
                <a:cxn ang="f142">
                  <a:pos x="f281" y="f282"/>
                </a:cxn>
                <a:cxn ang="f142">
                  <a:pos x="f283" y="f284"/>
                </a:cxn>
                <a:cxn ang="f142">
                  <a:pos x="f285" y="f286"/>
                </a:cxn>
                <a:cxn ang="f142">
                  <a:pos x="f287" y="f288"/>
                </a:cxn>
                <a:cxn ang="f142">
                  <a:pos x="f287" y="f288"/>
                </a:cxn>
                <a:cxn ang="f142">
                  <a:pos x="f289" y="f286"/>
                </a:cxn>
                <a:cxn ang="f142">
                  <a:pos x="f290" y="f291"/>
                </a:cxn>
                <a:cxn ang="f142">
                  <a:pos x="f292" y="f291"/>
                </a:cxn>
                <a:cxn ang="f142">
                  <a:pos x="f293" y="f291"/>
                </a:cxn>
                <a:cxn ang="f142">
                  <a:pos x="f294" y="f291"/>
                </a:cxn>
                <a:cxn ang="f142">
                  <a:pos x="f295" y="f291"/>
                </a:cxn>
                <a:cxn ang="f142">
                  <a:pos x="f296" y="f297"/>
                </a:cxn>
                <a:cxn ang="f142">
                  <a:pos x="f298" y="f299"/>
                </a:cxn>
                <a:cxn ang="f142">
                  <a:pos x="f300" y="f301"/>
                </a:cxn>
                <a:cxn ang="f142">
                  <a:pos x="f302" y="f303"/>
                </a:cxn>
                <a:cxn ang="f142">
                  <a:pos x="f302" y="f303"/>
                </a:cxn>
                <a:cxn ang="f142">
                  <a:pos x="f304" y="f305"/>
                </a:cxn>
                <a:cxn ang="f142">
                  <a:pos x="f304" y="f305"/>
                </a:cxn>
                <a:cxn ang="f142">
                  <a:pos x="f306" y="f307"/>
                </a:cxn>
                <a:cxn ang="f142">
                  <a:pos x="f306" y="f308"/>
                </a:cxn>
                <a:cxn ang="f142">
                  <a:pos x="f309" y="f310"/>
                </a:cxn>
                <a:cxn ang="f142">
                  <a:pos x="f311" y="f312"/>
                </a:cxn>
                <a:cxn ang="f142">
                  <a:pos x="f259" y="f260"/>
                </a:cxn>
              </a:cxnLst>
              <a:rect l="f255" t="f258" r="f256" b="f257"/>
              <a:pathLst>
                <a:path w="936" h="75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14" y="f7"/>
                    <a:pt x="f14" y="f7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8" y="f37"/>
                    <a:pt x="f38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cubicBezTo>
                    <a:pt x="f42" y="f33"/>
                    <a:pt x="f43" y="f44"/>
                    <a:pt x="f45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44"/>
                    <a:pt x="f49" y="f44"/>
                    <a:pt x="f49" y="f44"/>
                  </a:cubicBezTo>
                  <a:cubicBezTo>
                    <a:pt x="f50" y="f44"/>
                    <a:pt x="f51" y="f44"/>
                    <a:pt x="f52" y="f44"/>
                  </a:cubicBezTo>
                  <a:cubicBezTo>
                    <a:pt x="f53" y="f44"/>
                    <a:pt x="f53" y="f44"/>
                    <a:pt x="f53" y="f44"/>
                  </a:cubicBez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5"/>
                    <a:pt x="f65" y="f5"/>
                    <a:pt x="f65" y="f5"/>
                  </a:cubicBezTo>
                  <a:cubicBezTo>
                    <a:pt x="f66" y="f67"/>
                    <a:pt x="f66" y="f67"/>
                    <a:pt x="f66" y="f67"/>
                  </a:cubicBez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70" y="f71"/>
                    <a:pt x="f70" y="f71"/>
                    <a:pt x="f70" y="f71"/>
                  </a:cubicBezTo>
                  <a:cubicBezTo>
                    <a:pt x="f70" y="f72"/>
                    <a:pt x="f70" y="f72"/>
                    <a:pt x="f70" y="f72"/>
                  </a:cubicBezTo>
                  <a:cubicBezTo>
                    <a:pt x="f5" y="f73"/>
                    <a:pt x="f5" y="f73"/>
                    <a:pt x="f5" y="f73"/>
                  </a:cubicBezTo>
                  <a:cubicBezTo>
                    <a:pt x="f74" y="f75"/>
                    <a:pt x="f74" y="f75"/>
                    <a:pt x="f74" y="f75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96.7</a:t>
              </a:r>
            </a:p>
          </p:txBody>
        </p:sp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id="{DD3332AC-F32F-B15F-7291-3BA8BF3823BC}"/>
                </a:ext>
              </a:extLst>
            </p:cNvPr>
            <p:cNvSpPr/>
            <p:nvPr/>
          </p:nvSpPr>
          <p:spPr>
            <a:xfrm>
              <a:off x="5065346" y="2128741"/>
              <a:ext cx="1173668" cy="740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4"/>
                <a:gd name="f7" fmla="val 604"/>
                <a:gd name="f8" fmla="val 962"/>
                <a:gd name="f9" fmla="val 600"/>
                <a:gd name="f10" fmla="val 961"/>
                <a:gd name="f11" fmla="val 598"/>
                <a:gd name="f12" fmla="val 597"/>
                <a:gd name="f13" fmla="val 596"/>
                <a:gd name="f14" fmla="val 594"/>
                <a:gd name="f15" fmla="val 593"/>
                <a:gd name="f16" fmla="val 592"/>
                <a:gd name="f17" fmla="val 959"/>
                <a:gd name="f18" fmla="val 591"/>
                <a:gd name="f19" fmla="val 590"/>
                <a:gd name="f20" fmla="val 588"/>
                <a:gd name="f21" fmla="val 586"/>
                <a:gd name="f22" fmla="val 585"/>
                <a:gd name="f23" fmla="val 584"/>
                <a:gd name="f24" fmla="val 958"/>
                <a:gd name="f25" fmla="val 582"/>
                <a:gd name="f26" fmla="val 957"/>
                <a:gd name="f27" fmla="val 581"/>
                <a:gd name="f28" fmla="val 580"/>
                <a:gd name="f29" fmla="val 955"/>
                <a:gd name="f30" fmla="val 579"/>
                <a:gd name="f31" fmla="val 954"/>
                <a:gd name="f32" fmla="val 578"/>
                <a:gd name="f33" fmla="val 576"/>
                <a:gd name="f34" fmla="val 575"/>
                <a:gd name="f35" fmla="val 953"/>
                <a:gd name="f36" fmla="val 573"/>
                <a:gd name="f37" fmla="val 952"/>
                <a:gd name="f38" fmla="val 572"/>
                <a:gd name="f39" fmla="val 950"/>
                <a:gd name="f40" fmla="val 949"/>
                <a:gd name="f41" fmla="val 571"/>
                <a:gd name="f42" fmla="val 948"/>
                <a:gd name="f43" fmla="val 570"/>
                <a:gd name="f44" fmla="val 569"/>
                <a:gd name="f45" fmla="val 568"/>
                <a:gd name="f46" fmla="val 947"/>
                <a:gd name="f47" fmla="val 567"/>
                <a:gd name="f48" fmla="val 946"/>
                <a:gd name="f49" fmla="val 566"/>
                <a:gd name="f50" fmla="val 944"/>
                <a:gd name="f51" fmla="val 943"/>
                <a:gd name="f52" fmla="val 565"/>
                <a:gd name="f53" fmla="val 941"/>
                <a:gd name="f54" fmla="val 564"/>
                <a:gd name="f55" fmla="val 940"/>
                <a:gd name="f56" fmla="val 563"/>
                <a:gd name="f57" fmla="val 560"/>
                <a:gd name="f58" fmla="val 558"/>
                <a:gd name="f59" fmla="val 557"/>
                <a:gd name="f60" fmla="val 556"/>
                <a:gd name="f61" fmla="val 555"/>
                <a:gd name="f62" fmla="val 942"/>
                <a:gd name="f63" fmla="val 554"/>
                <a:gd name="f64" fmla="val 552"/>
                <a:gd name="f65" fmla="val 551"/>
                <a:gd name="f66" fmla="val 550"/>
                <a:gd name="f67" fmla="val 945"/>
                <a:gd name="f68" fmla="val 549"/>
                <a:gd name="f69" fmla="val 546"/>
                <a:gd name="f70" fmla="val 545"/>
                <a:gd name="f71" fmla="val 544"/>
                <a:gd name="f72" fmla="val 543"/>
                <a:gd name="f73" fmla="val 542"/>
                <a:gd name="f74" fmla="val 541"/>
                <a:gd name="f75" fmla="val 540"/>
                <a:gd name="f76" fmla="val 537"/>
                <a:gd name="f77" fmla="val 951"/>
                <a:gd name="f78" fmla="val 536"/>
                <a:gd name="f79" fmla="val 535"/>
                <a:gd name="f80" fmla="val 534"/>
                <a:gd name="f81" fmla="val 533"/>
                <a:gd name="f82" fmla="val 531"/>
                <a:gd name="f83" fmla="val 528"/>
                <a:gd name="f84" fmla="val 526"/>
                <a:gd name="f85" fmla="val 525"/>
                <a:gd name="f86" fmla="val 524"/>
                <a:gd name="f87" fmla="val 523"/>
                <a:gd name="f88" fmla="val 956"/>
                <a:gd name="f89" fmla="val 522"/>
                <a:gd name="f90" fmla="val 521"/>
                <a:gd name="f91" fmla="val 520"/>
                <a:gd name="f92" fmla="val 518"/>
                <a:gd name="f93" fmla="val 517"/>
                <a:gd name="f94" fmla="val 516"/>
                <a:gd name="f95" fmla="val 515"/>
                <a:gd name="f96" fmla="val 513"/>
                <a:gd name="f97" fmla="val 512"/>
                <a:gd name="f98" fmla="val 511"/>
                <a:gd name="f99" fmla="val 510"/>
                <a:gd name="f100" fmla="val 509"/>
                <a:gd name="f101" fmla="val 508"/>
                <a:gd name="f102" fmla="val 507"/>
                <a:gd name="f103" fmla="val 506"/>
                <a:gd name="f104" fmla="val 504"/>
                <a:gd name="f105" fmla="val 503"/>
                <a:gd name="f106" fmla="val 502"/>
                <a:gd name="f107" fmla="val 501"/>
                <a:gd name="f108" fmla="val 960"/>
                <a:gd name="f109" fmla="val 500"/>
                <a:gd name="f110" fmla="val 499"/>
                <a:gd name="f111" fmla="val 498"/>
                <a:gd name="f112" fmla="val 497"/>
                <a:gd name="f113" fmla="val 495"/>
                <a:gd name="f114" fmla="val 494"/>
                <a:gd name="f115" fmla="val 963"/>
                <a:gd name="f116" fmla="val 493"/>
                <a:gd name="f117" fmla="val 492"/>
                <a:gd name="f118" fmla="val 491"/>
                <a:gd name="f119" fmla="val 488"/>
                <a:gd name="f120" fmla="val 487"/>
                <a:gd name="f121" fmla="val 486"/>
                <a:gd name="f122" fmla="val 485"/>
                <a:gd name="f123" fmla="val 484"/>
                <a:gd name="f124" fmla="val 482"/>
                <a:gd name="f125" fmla="val 481"/>
                <a:gd name="f126" fmla="val 480"/>
                <a:gd name="f127" fmla="val 477"/>
                <a:gd name="f128" fmla="val 475"/>
                <a:gd name="f129" fmla="val 474"/>
                <a:gd name="f130" fmla="val 473"/>
                <a:gd name="f131" fmla="val 472"/>
                <a:gd name="f132" fmla="val 471"/>
                <a:gd name="f133" fmla="val 470"/>
                <a:gd name="f134" fmla="val 468"/>
                <a:gd name="f135" fmla="val 467"/>
                <a:gd name="f136" fmla="val 466"/>
                <a:gd name="f137" fmla="val 465"/>
                <a:gd name="f138" fmla="val 464"/>
                <a:gd name="f139" fmla="val 462"/>
                <a:gd name="f140" fmla="val 461"/>
                <a:gd name="f141" fmla="val 460"/>
                <a:gd name="f142" fmla="val 459"/>
                <a:gd name="f143" fmla="val 458"/>
                <a:gd name="f144" fmla="val 457"/>
                <a:gd name="f145" fmla="val 454"/>
                <a:gd name="f146" fmla="val 453"/>
                <a:gd name="f147" fmla="val 452"/>
                <a:gd name="f148" fmla="val 451"/>
                <a:gd name="f149" fmla="val 450"/>
                <a:gd name="f150" fmla="val 449"/>
                <a:gd name="f151" fmla="val 446"/>
                <a:gd name="f152" fmla="val 445"/>
                <a:gd name="f153" fmla="val 444"/>
                <a:gd name="f154" fmla="val 442"/>
                <a:gd name="f155" fmla="val 441"/>
                <a:gd name="f156" fmla="val 440"/>
                <a:gd name="f157" fmla="val 438"/>
                <a:gd name="f158" fmla="val 437"/>
                <a:gd name="f159" fmla="val 436"/>
                <a:gd name="f160" fmla="val 435"/>
                <a:gd name="f161" fmla="val 939"/>
                <a:gd name="f162" fmla="val 434"/>
                <a:gd name="f163" fmla="val 432"/>
                <a:gd name="f164" fmla="val 431"/>
                <a:gd name="f165" fmla="val 430"/>
                <a:gd name="f166" fmla="val 429"/>
                <a:gd name="f167" fmla="val 424"/>
                <a:gd name="f168" fmla="val 110"/>
                <a:gd name="f169" fmla="val 103"/>
                <a:gd name="f170" fmla="val 101"/>
                <a:gd name="f171" fmla="val 100"/>
                <a:gd name="f172" fmla="val 938"/>
                <a:gd name="f173" fmla="val 97"/>
                <a:gd name="f174" fmla="val 937"/>
                <a:gd name="f175" fmla="val 96"/>
                <a:gd name="f176" fmla="val 936"/>
                <a:gd name="f177" fmla="val 932"/>
                <a:gd name="f178" fmla="val 95"/>
                <a:gd name="f179" fmla="val 931"/>
                <a:gd name="f180" fmla="val 94"/>
                <a:gd name="f181" fmla="val 930"/>
                <a:gd name="f182" fmla="val 93"/>
                <a:gd name="f183" fmla="val 929"/>
                <a:gd name="f184" fmla="val 92"/>
                <a:gd name="f185" fmla="val 928"/>
                <a:gd name="f186" fmla="val 926"/>
                <a:gd name="f187" fmla="val 91"/>
                <a:gd name="f188" fmla="val 922"/>
                <a:gd name="f189" fmla="val 920"/>
                <a:gd name="f190" fmla="val 919"/>
                <a:gd name="f191" fmla="val 917"/>
                <a:gd name="f192" fmla="val 90"/>
                <a:gd name="f193" fmla="val 916"/>
                <a:gd name="f194" fmla="val 89"/>
                <a:gd name="f195" fmla="val 914"/>
                <a:gd name="f196" fmla="val 88"/>
                <a:gd name="f197" fmla="val 912"/>
                <a:gd name="f198" fmla="val 84"/>
                <a:gd name="f199" fmla="val 911"/>
                <a:gd name="f200" fmla="val 82"/>
                <a:gd name="f201" fmla="val 910"/>
                <a:gd name="f202" fmla="val 81"/>
                <a:gd name="f203" fmla="val 909"/>
                <a:gd name="f204" fmla="val 77"/>
                <a:gd name="f205" fmla="val 76"/>
                <a:gd name="f206" fmla="val 908"/>
                <a:gd name="f207" fmla="val 74"/>
                <a:gd name="f208" fmla="val 906"/>
                <a:gd name="f209" fmla="val 71"/>
                <a:gd name="f210" fmla="val 905"/>
                <a:gd name="f211" fmla="val 69"/>
                <a:gd name="f212" fmla="val 904"/>
                <a:gd name="f213" fmla="val 68"/>
                <a:gd name="f214" fmla="val 901"/>
                <a:gd name="f215" fmla="val 65"/>
                <a:gd name="f216" fmla="val 900"/>
                <a:gd name="f217" fmla="val 64"/>
                <a:gd name="f218" fmla="val 899"/>
                <a:gd name="f219" fmla="val 63"/>
                <a:gd name="f220" fmla="val 897"/>
                <a:gd name="f221" fmla="val 60"/>
                <a:gd name="f222" fmla="val 59"/>
                <a:gd name="f223" fmla="val 896"/>
                <a:gd name="f224" fmla="val 58"/>
                <a:gd name="f225" fmla="val 54"/>
                <a:gd name="f226" fmla="val 52"/>
                <a:gd name="f227" fmla="val 50"/>
                <a:gd name="f228" fmla="val 48"/>
                <a:gd name="f229" fmla="val 902"/>
                <a:gd name="f230" fmla="val 47"/>
                <a:gd name="f231" fmla="val 903"/>
                <a:gd name="f232" fmla="val 45"/>
                <a:gd name="f233" fmla="val 43"/>
                <a:gd name="f234" fmla="val 907"/>
                <a:gd name="f235" fmla="val 41"/>
                <a:gd name="f236" fmla="val 40"/>
                <a:gd name="f237" fmla="val 37"/>
                <a:gd name="f238" fmla="val 913"/>
                <a:gd name="f239" fmla="val 36"/>
                <a:gd name="f240" fmla="val 918"/>
                <a:gd name="f241" fmla="val 35"/>
                <a:gd name="f242" fmla="val 34"/>
                <a:gd name="f243" fmla="val 32"/>
                <a:gd name="f244" fmla="val 921"/>
                <a:gd name="f245" fmla="val 31"/>
                <a:gd name="f246" fmla="val 30"/>
                <a:gd name="f247" fmla="val 26"/>
                <a:gd name="f248" fmla="val 923"/>
                <a:gd name="f249" fmla="val 25"/>
                <a:gd name="f250" fmla="val 924"/>
                <a:gd name="f251" fmla="val 23"/>
                <a:gd name="f252" fmla="val 21"/>
                <a:gd name="f253" fmla="val 927"/>
                <a:gd name="f254" fmla="val 20"/>
                <a:gd name="f255" fmla="val 18"/>
                <a:gd name="f256" fmla="val 14"/>
                <a:gd name="f257" fmla="val 12"/>
                <a:gd name="f258" fmla="val 10"/>
                <a:gd name="f259" fmla="val 7"/>
                <a:gd name="f260" fmla="val 5"/>
                <a:gd name="f261" fmla="val 666"/>
                <a:gd name="f262" fmla="val 267"/>
                <a:gd name="f263" fmla="val 8"/>
                <a:gd name="f264" fmla="val 16"/>
                <a:gd name="f265" fmla="val 165"/>
                <a:gd name="f266" fmla="val 13"/>
                <a:gd name="f267" fmla="val 155"/>
                <a:gd name="f268" fmla="val 701"/>
                <a:gd name="f269" fmla="val 519"/>
                <a:gd name="f270" fmla="val 703"/>
                <a:gd name="f271" fmla="val 705"/>
                <a:gd name="f272" fmla="val 527"/>
                <a:gd name="f273" fmla="val 706"/>
                <a:gd name="f274" fmla="val 709"/>
                <a:gd name="f275" fmla="val 529"/>
                <a:gd name="f276" fmla="val 710"/>
                <a:gd name="f277" fmla="val 530"/>
                <a:gd name="f278" fmla="val 712"/>
                <a:gd name="f279" fmla="val 715"/>
                <a:gd name="f280" fmla="val 717"/>
                <a:gd name="f281" fmla="val 532"/>
                <a:gd name="f282" fmla="val 718"/>
                <a:gd name="f283" fmla="val 721"/>
                <a:gd name="f284" fmla="val 722"/>
                <a:gd name="f285" fmla="val 723"/>
                <a:gd name="f286" fmla="val 724"/>
                <a:gd name="f287" fmla="val 538"/>
                <a:gd name="f288" fmla="val 725"/>
                <a:gd name="f289" fmla="val 539"/>
                <a:gd name="f290" fmla="val 727"/>
                <a:gd name="f291" fmla="val 728"/>
                <a:gd name="f292" fmla="val 729"/>
                <a:gd name="f293" fmla="val 732"/>
                <a:gd name="f294" fmla="val 733"/>
                <a:gd name="f295" fmla="val 734"/>
                <a:gd name="f296" fmla="val 736"/>
                <a:gd name="f297" fmla="val 737"/>
                <a:gd name="f298" fmla="val 739"/>
                <a:gd name="f299" fmla="val 741"/>
                <a:gd name="f300" fmla="val 743"/>
                <a:gd name="f301" fmla="val 744"/>
                <a:gd name="f302" fmla="val 547"/>
                <a:gd name="f303" fmla="val 747"/>
                <a:gd name="f304" fmla="val 748"/>
                <a:gd name="f305" fmla="val 750"/>
                <a:gd name="f306" fmla="val 752"/>
                <a:gd name="f307" fmla="val 753"/>
                <a:gd name="f308" fmla="val 754"/>
                <a:gd name="f309" fmla="val 756"/>
                <a:gd name="f310" fmla="val 757"/>
                <a:gd name="f311" fmla="val 759"/>
                <a:gd name="f312" fmla="val 762"/>
                <a:gd name="f313" fmla="val 764"/>
                <a:gd name="f314" fmla="val 765"/>
                <a:gd name="f315" fmla="val 767"/>
                <a:gd name="f316" fmla="val 559"/>
                <a:gd name="f317" fmla="val 769"/>
                <a:gd name="f318" fmla="val 770"/>
                <a:gd name="f319" fmla="val 772"/>
                <a:gd name="f320" fmla="val 773"/>
                <a:gd name="f321" fmla="val 774"/>
                <a:gd name="f322" fmla="val 777"/>
                <a:gd name="f323" fmla="val 553"/>
                <a:gd name="f324" fmla="val 778"/>
                <a:gd name="f325" fmla="val 779"/>
                <a:gd name="f326" fmla="val 548"/>
                <a:gd name="f327" fmla="val 780"/>
                <a:gd name="f328" fmla="val 781"/>
                <a:gd name="f329" fmla="val 782"/>
                <a:gd name="f330" fmla="val 783"/>
                <a:gd name="f331" fmla="val 784"/>
                <a:gd name="f332" fmla="val 785"/>
                <a:gd name="f333" fmla="val 786"/>
                <a:gd name="f334" fmla="val 788"/>
                <a:gd name="f335" fmla="val 789"/>
                <a:gd name="f336" fmla="val 790"/>
                <a:gd name="f337" fmla="val 791"/>
                <a:gd name="f338" fmla="val 792"/>
                <a:gd name="f339" fmla="val 793"/>
                <a:gd name="f340" fmla="val 796"/>
                <a:gd name="f341" fmla="val 797"/>
                <a:gd name="f342" fmla="val 798"/>
                <a:gd name="f343" fmla="val 800"/>
                <a:gd name="f344" fmla="val 802"/>
                <a:gd name="f345" fmla="val 803"/>
                <a:gd name="f346" fmla="val 806"/>
                <a:gd name="f347" fmla="val 808"/>
                <a:gd name="f348" fmla="val 809"/>
                <a:gd name="f349" fmla="val 810"/>
                <a:gd name="f350" fmla="val 811"/>
                <a:gd name="f351" fmla="val 813"/>
                <a:gd name="f352" fmla="val 816"/>
                <a:gd name="f353" fmla="val 817"/>
                <a:gd name="f354" fmla="val 818"/>
                <a:gd name="f355" fmla="val 819"/>
                <a:gd name="f356" fmla="val 820"/>
                <a:gd name="f357" fmla="val 821"/>
                <a:gd name="f358" fmla="val 824"/>
                <a:gd name="f359" fmla="val 825"/>
                <a:gd name="f360" fmla="val 826"/>
                <a:gd name="f361" fmla="val 827"/>
                <a:gd name="f362" fmla="val 829"/>
                <a:gd name="f363" fmla="val 830"/>
                <a:gd name="f364" fmla="val 832"/>
                <a:gd name="f365" fmla="val 833"/>
                <a:gd name="f366" fmla="val 834"/>
                <a:gd name="f367" fmla="val 836"/>
                <a:gd name="f368" fmla="val 837"/>
                <a:gd name="f369" fmla="val 838"/>
                <a:gd name="f370" fmla="val 840"/>
                <a:gd name="f371" fmla="val 841"/>
                <a:gd name="f372" fmla="val 842"/>
                <a:gd name="f373" fmla="val 844"/>
                <a:gd name="f374" fmla="val 845"/>
                <a:gd name="f375" fmla="val 846"/>
                <a:gd name="f376" fmla="val 848"/>
                <a:gd name="f377" fmla="val 849"/>
                <a:gd name="f378" fmla="val 850"/>
                <a:gd name="f379" fmla="val 851"/>
                <a:gd name="f380" fmla="val 854"/>
                <a:gd name="f381" fmla="val 855"/>
                <a:gd name="f382" fmla="val 856"/>
                <a:gd name="f383" fmla="val 857"/>
                <a:gd name="f384" fmla="val 859"/>
                <a:gd name="f385" fmla="val 860"/>
                <a:gd name="f386" fmla="val 861"/>
                <a:gd name="f387" fmla="val 862"/>
                <a:gd name="f388" fmla="val 863"/>
                <a:gd name="f389" fmla="val 865"/>
                <a:gd name="f390" fmla="val 866"/>
                <a:gd name="f391" fmla="val 867"/>
                <a:gd name="f392" fmla="val 868"/>
                <a:gd name="f393" fmla="val 870"/>
                <a:gd name="f394" fmla="val 871"/>
                <a:gd name="f395" fmla="val 873"/>
                <a:gd name="f396" fmla="val 874"/>
                <a:gd name="f397" fmla="val 875"/>
                <a:gd name="f398" fmla="val 876"/>
                <a:gd name="f399" fmla="val 877"/>
                <a:gd name="f400" fmla="val 879"/>
                <a:gd name="f401" fmla="val 880"/>
                <a:gd name="f402" fmla="val 881"/>
                <a:gd name="f403" fmla="val 883"/>
                <a:gd name="f404" fmla="val 884"/>
                <a:gd name="f405" fmla="val 885"/>
                <a:gd name="f406" fmla="val 887"/>
                <a:gd name="f407" fmla="val 888"/>
                <a:gd name="f408" fmla="val 889"/>
                <a:gd name="f409" fmla="val 891"/>
                <a:gd name="f410" fmla="val 893"/>
                <a:gd name="f411" fmla="val 894"/>
                <a:gd name="f412" fmla="val 898"/>
                <a:gd name="f413" fmla="val 561"/>
                <a:gd name="f414" fmla="val 562"/>
                <a:gd name="f415" fmla="val 915"/>
                <a:gd name="f416" fmla="val 925"/>
                <a:gd name="f417" fmla="val 933"/>
                <a:gd name="f418" fmla="val 934"/>
                <a:gd name="f419" fmla="val 935"/>
                <a:gd name="f420" fmla="val 577"/>
                <a:gd name="f421" fmla="val 583"/>
                <a:gd name="f422" fmla="val 587"/>
                <a:gd name="f423" fmla="val 589"/>
                <a:gd name="f424" fmla="val 599"/>
                <a:gd name="f425" fmla="val 602"/>
                <a:gd name="f426" fmla="val 603"/>
                <a:gd name="f427" fmla="val 601"/>
                <a:gd name="f428" fmla="+- 0 0 -90"/>
                <a:gd name="f429" fmla="*/ f3 1 964"/>
                <a:gd name="f430" fmla="*/ f4 1 604"/>
                <a:gd name="f431" fmla="val f5"/>
                <a:gd name="f432" fmla="val f6"/>
                <a:gd name="f433" fmla="val f7"/>
                <a:gd name="f434" fmla="*/ f428 f0 1"/>
                <a:gd name="f435" fmla="+- f433 0 f431"/>
                <a:gd name="f436" fmla="+- f432 0 f431"/>
                <a:gd name="f437" fmla="*/ f434 1 f2"/>
                <a:gd name="f438" fmla="*/ f436 1 964"/>
                <a:gd name="f439" fmla="*/ f435 1 604"/>
                <a:gd name="f440" fmla="*/ 961 f436 1"/>
                <a:gd name="f441" fmla="*/ 593 f435 1"/>
                <a:gd name="f442" fmla="*/ 957 f436 1"/>
                <a:gd name="f443" fmla="*/ 581 f435 1"/>
                <a:gd name="f444" fmla="*/ 952 f436 1"/>
                <a:gd name="f445" fmla="*/ 573 f435 1"/>
                <a:gd name="f446" fmla="*/ 946 f436 1"/>
                <a:gd name="f447" fmla="*/ 567 f435 1"/>
                <a:gd name="f448" fmla="*/ 940 f436 1"/>
                <a:gd name="f449" fmla="*/ 558 f435 1"/>
                <a:gd name="f450" fmla="*/ 944 f436 1"/>
                <a:gd name="f451" fmla="*/ 550 f435 1"/>
                <a:gd name="f452" fmla="*/ 949 f436 1"/>
                <a:gd name="f453" fmla="*/ 540 f435 1"/>
                <a:gd name="f454" fmla="*/ 951 f436 1"/>
                <a:gd name="f455" fmla="*/ 526 f435 1"/>
                <a:gd name="f456" fmla="*/ 956 f436 1"/>
                <a:gd name="f457" fmla="*/ 518 f435 1"/>
                <a:gd name="f458" fmla="*/ 510 f435 1"/>
                <a:gd name="f459" fmla="*/ 959 f436 1"/>
                <a:gd name="f460" fmla="*/ 501 f435 1"/>
                <a:gd name="f461" fmla="*/ 963 f436 1"/>
                <a:gd name="f462" fmla="*/ 492 f435 1"/>
                <a:gd name="f463" fmla="*/ 481 f435 1"/>
                <a:gd name="f464" fmla="*/ 953 f436 1"/>
                <a:gd name="f465" fmla="*/ 474 f435 1"/>
                <a:gd name="f466" fmla="*/ 945 f436 1"/>
                <a:gd name="f467" fmla="*/ 470 f435 1"/>
                <a:gd name="f468" fmla="*/ 461 f435 1"/>
                <a:gd name="f469" fmla="*/ 948 f436 1"/>
                <a:gd name="f470" fmla="*/ 453 f435 1"/>
                <a:gd name="f471" fmla="*/ 441 f435 1"/>
                <a:gd name="f472" fmla="*/ 939 f436 1"/>
                <a:gd name="f473" fmla="*/ 434 f435 1"/>
                <a:gd name="f474" fmla="*/ 424 f435 1"/>
                <a:gd name="f475" fmla="*/ 937 f436 1"/>
                <a:gd name="f476" fmla="*/ 96 f435 1"/>
                <a:gd name="f477" fmla="*/ 920 f436 1"/>
                <a:gd name="f478" fmla="*/ 92 f435 1"/>
                <a:gd name="f479" fmla="*/ 909 f436 1"/>
                <a:gd name="f480" fmla="*/ 76 f435 1"/>
                <a:gd name="f481" fmla="*/ 897 f436 1"/>
                <a:gd name="f482" fmla="*/ 59 f435 1"/>
                <a:gd name="f483" fmla="*/ 907 f436 1"/>
                <a:gd name="f484" fmla="*/ 41 f435 1"/>
                <a:gd name="f485" fmla="*/ 921 f436 1"/>
                <a:gd name="f486" fmla="*/ 31 f435 1"/>
                <a:gd name="f487" fmla="*/ 930 f436 1"/>
                <a:gd name="f488" fmla="*/ 12 f435 1"/>
                <a:gd name="f489" fmla="*/ 267 f436 1"/>
                <a:gd name="f490" fmla="*/ 8 f435 1"/>
                <a:gd name="f491" fmla="*/ 13 f436 1"/>
                <a:gd name="f492" fmla="*/ 165 f435 1"/>
                <a:gd name="f493" fmla="*/ 485 f436 1"/>
                <a:gd name="f494" fmla="*/ 521 f435 1"/>
                <a:gd name="f495" fmla="*/ 710 f436 1"/>
                <a:gd name="f496" fmla="*/ 530 f435 1"/>
                <a:gd name="f497" fmla="*/ 724 f436 1"/>
                <a:gd name="f498" fmla="*/ 538 f435 1"/>
                <a:gd name="f499" fmla="*/ 737 f436 1"/>
                <a:gd name="f500" fmla="*/ 544 f435 1"/>
                <a:gd name="f501" fmla="*/ 753 f436 1"/>
                <a:gd name="f502" fmla="*/ 769 f436 1"/>
                <a:gd name="f503" fmla="*/ 780 f436 1"/>
                <a:gd name="f504" fmla="*/ 547 f435 1"/>
                <a:gd name="f505" fmla="*/ 789 f436 1"/>
                <a:gd name="f506" fmla="*/ 802 f436 1"/>
                <a:gd name="f507" fmla="*/ 542 f435 1"/>
                <a:gd name="f508" fmla="*/ 817 f436 1"/>
                <a:gd name="f509" fmla="*/ 541 f435 1"/>
                <a:gd name="f510" fmla="*/ 829 f436 1"/>
                <a:gd name="f511" fmla="*/ 841 f436 1"/>
                <a:gd name="f512" fmla="*/ 539 f435 1"/>
                <a:gd name="f513" fmla="*/ 851 f436 1"/>
                <a:gd name="f514" fmla="*/ 862 f436 1"/>
                <a:gd name="f515" fmla="*/ 867 f436 1"/>
                <a:gd name="f516" fmla="*/ 549 f435 1"/>
                <a:gd name="f517" fmla="*/ 876 f436 1"/>
                <a:gd name="f518" fmla="*/ 553 f435 1"/>
                <a:gd name="f519" fmla="*/ 888 f436 1"/>
                <a:gd name="f520" fmla="*/ 554 f435 1"/>
                <a:gd name="f521" fmla="*/ 898 f436 1"/>
                <a:gd name="f522" fmla="*/ 560 f435 1"/>
                <a:gd name="f523" fmla="*/ 906 f436 1"/>
                <a:gd name="f524" fmla="*/ 919 f436 1"/>
                <a:gd name="f525" fmla="*/ 566 f435 1"/>
                <a:gd name="f526" fmla="*/ 925 f436 1"/>
                <a:gd name="f527" fmla="*/ 572 f435 1"/>
                <a:gd name="f528" fmla="*/ 935 f436 1"/>
                <a:gd name="f529" fmla="*/ 576 f435 1"/>
                <a:gd name="f530" fmla="*/ 934 f436 1"/>
                <a:gd name="f531" fmla="*/ 587 f435 1"/>
                <a:gd name="f532" fmla="*/ 942 f436 1"/>
                <a:gd name="f533" fmla="*/ 597 f435 1"/>
                <a:gd name="f534" fmla="*/ 950 f436 1"/>
                <a:gd name="f535" fmla="*/ 596 f435 1"/>
                <a:gd name="f536" fmla="*/ 958 f436 1"/>
                <a:gd name="f537" fmla="*/ 602 f435 1"/>
                <a:gd name="f538" fmla="*/ 962 f436 1"/>
                <a:gd name="f539" fmla="*/ 600 f435 1"/>
                <a:gd name="f540" fmla="+- f437 0 f1"/>
                <a:gd name="f541" fmla="*/ f440 1 964"/>
                <a:gd name="f542" fmla="*/ f441 1 604"/>
                <a:gd name="f543" fmla="*/ f442 1 964"/>
                <a:gd name="f544" fmla="*/ f443 1 604"/>
                <a:gd name="f545" fmla="*/ f444 1 964"/>
                <a:gd name="f546" fmla="*/ f445 1 604"/>
                <a:gd name="f547" fmla="*/ f446 1 964"/>
                <a:gd name="f548" fmla="*/ f447 1 604"/>
                <a:gd name="f549" fmla="*/ f448 1 964"/>
                <a:gd name="f550" fmla="*/ f449 1 604"/>
                <a:gd name="f551" fmla="*/ f450 1 964"/>
                <a:gd name="f552" fmla="*/ f451 1 604"/>
                <a:gd name="f553" fmla="*/ f452 1 964"/>
                <a:gd name="f554" fmla="*/ f453 1 604"/>
                <a:gd name="f555" fmla="*/ f454 1 964"/>
                <a:gd name="f556" fmla="*/ f455 1 604"/>
                <a:gd name="f557" fmla="*/ f456 1 964"/>
                <a:gd name="f558" fmla="*/ f457 1 604"/>
                <a:gd name="f559" fmla="*/ f458 1 604"/>
                <a:gd name="f560" fmla="*/ f459 1 964"/>
                <a:gd name="f561" fmla="*/ f460 1 604"/>
                <a:gd name="f562" fmla="*/ f461 1 964"/>
                <a:gd name="f563" fmla="*/ f462 1 604"/>
                <a:gd name="f564" fmla="*/ f463 1 604"/>
                <a:gd name="f565" fmla="*/ f464 1 964"/>
                <a:gd name="f566" fmla="*/ f465 1 604"/>
                <a:gd name="f567" fmla="*/ f466 1 964"/>
                <a:gd name="f568" fmla="*/ f467 1 604"/>
                <a:gd name="f569" fmla="*/ f468 1 604"/>
                <a:gd name="f570" fmla="*/ f469 1 964"/>
                <a:gd name="f571" fmla="*/ f470 1 604"/>
                <a:gd name="f572" fmla="*/ f471 1 604"/>
                <a:gd name="f573" fmla="*/ f472 1 964"/>
                <a:gd name="f574" fmla="*/ f473 1 604"/>
                <a:gd name="f575" fmla="*/ f474 1 604"/>
                <a:gd name="f576" fmla="*/ f475 1 964"/>
                <a:gd name="f577" fmla="*/ f476 1 604"/>
                <a:gd name="f578" fmla="*/ f477 1 964"/>
                <a:gd name="f579" fmla="*/ f478 1 604"/>
                <a:gd name="f580" fmla="*/ f479 1 964"/>
                <a:gd name="f581" fmla="*/ f480 1 604"/>
                <a:gd name="f582" fmla="*/ f481 1 964"/>
                <a:gd name="f583" fmla="*/ f482 1 604"/>
                <a:gd name="f584" fmla="*/ f483 1 964"/>
                <a:gd name="f585" fmla="*/ f484 1 604"/>
                <a:gd name="f586" fmla="*/ f485 1 964"/>
                <a:gd name="f587" fmla="*/ f486 1 604"/>
                <a:gd name="f588" fmla="*/ f487 1 964"/>
                <a:gd name="f589" fmla="*/ f488 1 604"/>
                <a:gd name="f590" fmla="*/ f489 1 964"/>
                <a:gd name="f591" fmla="*/ f490 1 604"/>
                <a:gd name="f592" fmla="*/ f491 1 964"/>
                <a:gd name="f593" fmla="*/ f492 1 604"/>
                <a:gd name="f594" fmla="*/ f493 1 964"/>
                <a:gd name="f595" fmla="*/ f494 1 604"/>
                <a:gd name="f596" fmla="*/ f495 1 964"/>
                <a:gd name="f597" fmla="*/ f496 1 604"/>
                <a:gd name="f598" fmla="*/ f497 1 964"/>
                <a:gd name="f599" fmla="*/ f498 1 604"/>
                <a:gd name="f600" fmla="*/ f499 1 964"/>
                <a:gd name="f601" fmla="*/ f500 1 604"/>
                <a:gd name="f602" fmla="*/ f501 1 964"/>
                <a:gd name="f603" fmla="*/ f502 1 964"/>
                <a:gd name="f604" fmla="*/ f503 1 964"/>
                <a:gd name="f605" fmla="*/ f504 1 604"/>
                <a:gd name="f606" fmla="*/ f505 1 964"/>
                <a:gd name="f607" fmla="*/ f506 1 964"/>
                <a:gd name="f608" fmla="*/ f507 1 604"/>
                <a:gd name="f609" fmla="*/ f508 1 964"/>
                <a:gd name="f610" fmla="*/ f509 1 604"/>
                <a:gd name="f611" fmla="*/ f510 1 964"/>
                <a:gd name="f612" fmla="*/ f511 1 964"/>
                <a:gd name="f613" fmla="*/ f512 1 604"/>
                <a:gd name="f614" fmla="*/ f513 1 964"/>
                <a:gd name="f615" fmla="*/ f514 1 964"/>
                <a:gd name="f616" fmla="*/ f515 1 964"/>
                <a:gd name="f617" fmla="*/ f516 1 604"/>
                <a:gd name="f618" fmla="*/ f517 1 964"/>
                <a:gd name="f619" fmla="*/ f518 1 604"/>
                <a:gd name="f620" fmla="*/ f519 1 964"/>
                <a:gd name="f621" fmla="*/ f520 1 604"/>
                <a:gd name="f622" fmla="*/ f521 1 964"/>
                <a:gd name="f623" fmla="*/ f522 1 604"/>
                <a:gd name="f624" fmla="*/ f523 1 964"/>
                <a:gd name="f625" fmla="*/ f524 1 964"/>
                <a:gd name="f626" fmla="*/ f525 1 604"/>
                <a:gd name="f627" fmla="*/ f526 1 964"/>
                <a:gd name="f628" fmla="*/ f527 1 604"/>
                <a:gd name="f629" fmla="*/ f528 1 964"/>
                <a:gd name="f630" fmla="*/ f529 1 604"/>
                <a:gd name="f631" fmla="*/ f530 1 964"/>
                <a:gd name="f632" fmla="*/ f531 1 604"/>
                <a:gd name="f633" fmla="*/ f532 1 964"/>
                <a:gd name="f634" fmla="*/ f533 1 604"/>
                <a:gd name="f635" fmla="*/ f534 1 964"/>
                <a:gd name="f636" fmla="*/ f535 1 604"/>
                <a:gd name="f637" fmla="*/ f536 1 964"/>
                <a:gd name="f638" fmla="*/ f537 1 604"/>
                <a:gd name="f639" fmla="*/ f538 1 964"/>
                <a:gd name="f640" fmla="*/ f539 1 604"/>
                <a:gd name="f641" fmla="*/ 0 1 f438"/>
                <a:gd name="f642" fmla="*/ f432 1 f438"/>
                <a:gd name="f643" fmla="*/ 0 1 f439"/>
                <a:gd name="f644" fmla="*/ f433 1 f439"/>
                <a:gd name="f645" fmla="*/ f541 1 f438"/>
                <a:gd name="f646" fmla="*/ f542 1 f439"/>
                <a:gd name="f647" fmla="*/ f543 1 f438"/>
                <a:gd name="f648" fmla="*/ f544 1 f439"/>
                <a:gd name="f649" fmla="*/ f545 1 f438"/>
                <a:gd name="f650" fmla="*/ f546 1 f439"/>
                <a:gd name="f651" fmla="*/ f547 1 f438"/>
                <a:gd name="f652" fmla="*/ f548 1 f439"/>
                <a:gd name="f653" fmla="*/ f549 1 f438"/>
                <a:gd name="f654" fmla="*/ f550 1 f439"/>
                <a:gd name="f655" fmla="*/ f551 1 f438"/>
                <a:gd name="f656" fmla="*/ f552 1 f439"/>
                <a:gd name="f657" fmla="*/ f553 1 f438"/>
                <a:gd name="f658" fmla="*/ f554 1 f439"/>
                <a:gd name="f659" fmla="*/ f555 1 f438"/>
                <a:gd name="f660" fmla="*/ f556 1 f439"/>
                <a:gd name="f661" fmla="*/ f557 1 f438"/>
                <a:gd name="f662" fmla="*/ f558 1 f439"/>
                <a:gd name="f663" fmla="*/ f559 1 f439"/>
                <a:gd name="f664" fmla="*/ f560 1 f438"/>
                <a:gd name="f665" fmla="*/ f561 1 f439"/>
                <a:gd name="f666" fmla="*/ f562 1 f438"/>
                <a:gd name="f667" fmla="*/ f563 1 f439"/>
                <a:gd name="f668" fmla="*/ f564 1 f439"/>
                <a:gd name="f669" fmla="*/ f565 1 f438"/>
                <a:gd name="f670" fmla="*/ f566 1 f439"/>
                <a:gd name="f671" fmla="*/ f567 1 f438"/>
                <a:gd name="f672" fmla="*/ f568 1 f439"/>
                <a:gd name="f673" fmla="*/ f569 1 f439"/>
                <a:gd name="f674" fmla="*/ f570 1 f438"/>
                <a:gd name="f675" fmla="*/ f571 1 f439"/>
                <a:gd name="f676" fmla="*/ f572 1 f439"/>
                <a:gd name="f677" fmla="*/ f573 1 f438"/>
                <a:gd name="f678" fmla="*/ f574 1 f439"/>
                <a:gd name="f679" fmla="*/ f575 1 f439"/>
                <a:gd name="f680" fmla="*/ f576 1 f438"/>
                <a:gd name="f681" fmla="*/ f577 1 f439"/>
                <a:gd name="f682" fmla="*/ f578 1 f438"/>
                <a:gd name="f683" fmla="*/ f579 1 f439"/>
                <a:gd name="f684" fmla="*/ f580 1 f438"/>
                <a:gd name="f685" fmla="*/ f581 1 f439"/>
                <a:gd name="f686" fmla="*/ f582 1 f438"/>
                <a:gd name="f687" fmla="*/ f583 1 f439"/>
                <a:gd name="f688" fmla="*/ f584 1 f438"/>
                <a:gd name="f689" fmla="*/ f585 1 f439"/>
                <a:gd name="f690" fmla="*/ f586 1 f438"/>
                <a:gd name="f691" fmla="*/ f587 1 f439"/>
                <a:gd name="f692" fmla="*/ f588 1 f438"/>
                <a:gd name="f693" fmla="*/ f589 1 f439"/>
                <a:gd name="f694" fmla="*/ f590 1 f438"/>
                <a:gd name="f695" fmla="*/ f591 1 f439"/>
                <a:gd name="f696" fmla="*/ f592 1 f438"/>
                <a:gd name="f697" fmla="*/ f593 1 f439"/>
                <a:gd name="f698" fmla="*/ f594 1 f438"/>
                <a:gd name="f699" fmla="*/ f595 1 f439"/>
                <a:gd name="f700" fmla="*/ f596 1 f438"/>
                <a:gd name="f701" fmla="*/ f597 1 f439"/>
                <a:gd name="f702" fmla="*/ f598 1 f438"/>
                <a:gd name="f703" fmla="*/ f599 1 f439"/>
                <a:gd name="f704" fmla="*/ f600 1 f438"/>
                <a:gd name="f705" fmla="*/ f601 1 f439"/>
                <a:gd name="f706" fmla="*/ f602 1 f438"/>
                <a:gd name="f707" fmla="*/ f603 1 f438"/>
                <a:gd name="f708" fmla="*/ f604 1 f438"/>
                <a:gd name="f709" fmla="*/ f605 1 f439"/>
                <a:gd name="f710" fmla="*/ f606 1 f438"/>
                <a:gd name="f711" fmla="*/ f607 1 f438"/>
                <a:gd name="f712" fmla="*/ f608 1 f439"/>
                <a:gd name="f713" fmla="*/ f609 1 f438"/>
                <a:gd name="f714" fmla="*/ f610 1 f439"/>
                <a:gd name="f715" fmla="*/ f611 1 f438"/>
                <a:gd name="f716" fmla="*/ f612 1 f438"/>
                <a:gd name="f717" fmla="*/ f613 1 f439"/>
                <a:gd name="f718" fmla="*/ f614 1 f438"/>
                <a:gd name="f719" fmla="*/ f615 1 f438"/>
                <a:gd name="f720" fmla="*/ f616 1 f438"/>
                <a:gd name="f721" fmla="*/ f617 1 f439"/>
                <a:gd name="f722" fmla="*/ f618 1 f438"/>
                <a:gd name="f723" fmla="*/ f619 1 f439"/>
                <a:gd name="f724" fmla="*/ f620 1 f438"/>
                <a:gd name="f725" fmla="*/ f621 1 f439"/>
                <a:gd name="f726" fmla="*/ f622 1 f438"/>
                <a:gd name="f727" fmla="*/ f623 1 f439"/>
                <a:gd name="f728" fmla="*/ f624 1 f438"/>
                <a:gd name="f729" fmla="*/ f625 1 f438"/>
                <a:gd name="f730" fmla="*/ f626 1 f439"/>
                <a:gd name="f731" fmla="*/ f627 1 f438"/>
                <a:gd name="f732" fmla="*/ f628 1 f439"/>
                <a:gd name="f733" fmla="*/ f629 1 f438"/>
                <a:gd name="f734" fmla="*/ f630 1 f439"/>
                <a:gd name="f735" fmla="*/ f631 1 f438"/>
                <a:gd name="f736" fmla="*/ f632 1 f439"/>
                <a:gd name="f737" fmla="*/ f633 1 f438"/>
                <a:gd name="f738" fmla="*/ f634 1 f439"/>
                <a:gd name="f739" fmla="*/ f635 1 f438"/>
                <a:gd name="f740" fmla="*/ f636 1 f439"/>
                <a:gd name="f741" fmla="*/ f637 1 f438"/>
                <a:gd name="f742" fmla="*/ f638 1 f439"/>
                <a:gd name="f743" fmla="*/ f639 1 f438"/>
                <a:gd name="f744" fmla="*/ f640 1 f439"/>
                <a:gd name="f745" fmla="*/ f641 f429 1"/>
                <a:gd name="f746" fmla="*/ f642 f429 1"/>
                <a:gd name="f747" fmla="*/ f644 f430 1"/>
                <a:gd name="f748" fmla="*/ f643 f430 1"/>
                <a:gd name="f749" fmla="*/ f645 f429 1"/>
                <a:gd name="f750" fmla="*/ f646 f430 1"/>
                <a:gd name="f751" fmla="*/ f647 f429 1"/>
                <a:gd name="f752" fmla="*/ f648 f430 1"/>
                <a:gd name="f753" fmla="*/ f649 f429 1"/>
                <a:gd name="f754" fmla="*/ f650 f430 1"/>
                <a:gd name="f755" fmla="*/ f651 f429 1"/>
                <a:gd name="f756" fmla="*/ f652 f430 1"/>
                <a:gd name="f757" fmla="*/ f653 f429 1"/>
                <a:gd name="f758" fmla="*/ f654 f430 1"/>
                <a:gd name="f759" fmla="*/ f655 f429 1"/>
                <a:gd name="f760" fmla="*/ f656 f430 1"/>
                <a:gd name="f761" fmla="*/ f657 f429 1"/>
                <a:gd name="f762" fmla="*/ f658 f430 1"/>
                <a:gd name="f763" fmla="*/ f659 f429 1"/>
                <a:gd name="f764" fmla="*/ f660 f430 1"/>
                <a:gd name="f765" fmla="*/ f661 f429 1"/>
                <a:gd name="f766" fmla="*/ f662 f430 1"/>
                <a:gd name="f767" fmla="*/ f663 f430 1"/>
                <a:gd name="f768" fmla="*/ f664 f429 1"/>
                <a:gd name="f769" fmla="*/ f665 f430 1"/>
                <a:gd name="f770" fmla="*/ f666 f429 1"/>
                <a:gd name="f771" fmla="*/ f667 f430 1"/>
                <a:gd name="f772" fmla="*/ f668 f430 1"/>
                <a:gd name="f773" fmla="*/ f669 f429 1"/>
                <a:gd name="f774" fmla="*/ f670 f430 1"/>
                <a:gd name="f775" fmla="*/ f671 f429 1"/>
                <a:gd name="f776" fmla="*/ f672 f430 1"/>
                <a:gd name="f777" fmla="*/ f673 f430 1"/>
                <a:gd name="f778" fmla="*/ f674 f429 1"/>
                <a:gd name="f779" fmla="*/ f675 f430 1"/>
                <a:gd name="f780" fmla="*/ f676 f430 1"/>
                <a:gd name="f781" fmla="*/ f677 f429 1"/>
                <a:gd name="f782" fmla="*/ f678 f430 1"/>
                <a:gd name="f783" fmla="*/ f679 f430 1"/>
                <a:gd name="f784" fmla="*/ f680 f429 1"/>
                <a:gd name="f785" fmla="*/ f681 f430 1"/>
                <a:gd name="f786" fmla="*/ f682 f429 1"/>
                <a:gd name="f787" fmla="*/ f683 f430 1"/>
                <a:gd name="f788" fmla="*/ f684 f429 1"/>
                <a:gd name="f789" fmla="*/ f685 f430 1"/>
                <a:gd name="f790" fmla="*/ f686 f429 1"/>
                <a:gd name="f791" fmla="*/ f687 f430 1"/>
                <a:gd name="f792" fmla="*/ f688 f429 1"/>
                <a:gd name="f793" fmla="*/ f689 f430 1"/>
                <a:gd name="f794" fmla="*/ f690 f429 1"/>
                <a:gd name="f795" fmla="*/ f691 f430 1"/>
                <a:gd name="f796" fmla="*/ f692 f429 1"/>
                <a:gd name="f797" fmla="*/ f693 f430 1"/>
                <a:gd name="f798" fmla="*/ f694 f429 1"/>
                <a:gd name="f799" fmla="*/ f695 f430 1"/>
                <a:gd name="f800" fmla="*/ f696 f429 1"/>
                <a:gd name="f801" fmla="*/ f697 f430 1"/>
                <a:gd name="f802" fmla="*/ f698 f429 1"/>
                <a:gd name="f803" fmla="*/ f699 f430 1"/>
                <a:gd name="f804" fmla="*/ f700 f429 1"/>
                <a:gd name="f805" fmla="*/ f701 f430 1"/>
                <a:gd name="f806" fmla="*/ f702 f429 1"/>
                <a:gd name="f807" fmla="*/ f703 f430 1"/>
                <a:gd name="f808" fmla="*/ f704 f429 1"/>
                <a:gd name="f809" fmla="*/ f705 f430 1"/>
                <a:gd name="f810" fmla="*/ f706 f429 1"/>
                <a:gd name="f811" fmla="*/ f707 f429 1"/>
                <a:gd name="f812" fmla="*/ f708 f429 1"/>
                <a:gd name="f813" fmla="*/ f709 f430 1"/>
                <a:gd name="f814" fmla="*/ f710 f429 1"/>
                <a:gd name="f815" fmla="*/ f711 f429 1"/>
                <a:gd name="f816" fmla="*/ f712 f430 1"/>
                <a:gd name="f817" fmla="*/ f713 f429 1"/>
                <a:gd name="f818" fmla="*/ f714 f430 1"/>
                <a:gd name="f819" fmla="*/ f715 f429 1"/>
                <a:gd name="f820" fmla="*/ f716 f429 1"/>
                <a:gd name="f821" fmla="*/ f717 f430 1"/>
                <a:gd name="f822" fmla="*/ f718 f429 1"/>
                <a:gd name="f823" fmla="*/ f719 f429 1"/>
                <a:gd name="f824" fmla="*/ f720 f429 1"/>
                <a:gd name="f825" fmla="*/ f721 f430 1"/>
                <a:gd name="f826" fmla="*/ f722 f429 1"/>
                <a:gd name="f827" fmla="*/ f723 f430 1"/>
                <a:gd name="f828" fmla="*/ f724 f429 1"/>
                <a:gd name="f829" fmla="*/ f725 f430 1"/>
                <a:gd name="f830" fmla="*/ f726 f429 1"/>
                <a:gd name="f831" fmla="*/ f727 f430 1"/>
                <a:gd name="f832" fmla="*/ f728 f429 1"/>
                <a:gd name="f833" fmla="*/ f729 f429 1"/>
                <a:gd name="f834" fmla="*/ f730 f430 1"/>
                <a:gd name="f835" fmla="*/ f731 f429 1"/>
                <a:gd name="f836" fmla="*/ f732 f430 1"/>
                <a:gd name="f837" fmla="*/ f733 f429 1"/>
                <a:gd name="f838" fmla="*/ f734 f430 1"/>
                <a:gd name="f839" fmla="*/ f735 f429 1"/>
                <a:gd name="f840" fmla="*/ f736 f430 1"/>
                <a:gd name="f841" fmla="*/ f737 f429 1"/>
                <a:gd name="f842" fmla="*/ f738 f430 1"/>
                <a:gd name="f843" fmla="*/ f739 f429 1"/>
                <a:gd name="f844" fmla="*/ f740 f430 1"/>
                <a:gd name="f845" fmla="*/ f741 f429 1"/>
                <a:gd name="f846" fmla="*/ f742 f430 1"/>
                <a:gd name="f847" fmla="*/ f743 f429 1"/>
                <a:gd name="f848" fmla="*/ f744 f4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0">
                  <a:pos x="f749" y="f750"/>
                </a:cxn>
                <a:cxn ang="f540">
                  <a:pos x="f751" y="f752"/>
                </a:cxn>
                <a:cxn ang="f540">
                  <a:pos x="f753" y="f754"/>
                </a:cxn>
                <a:cxn ang="f540">
                  <a:pos x="f755" y="f756"/>
                </a:cxn>
                <a:cxn ang="f540">
                  <a:pos x="f757" y="f758"/>
                </a:cxn>
                <a:cxn ang="f540">
                  <a:pos x="f759" y="f760"/>
                </a:cxn>
                <a:cxn ang="f540">
                  <a:pos x="f761" y="f762"/>
                </a:cxn>
                <a:cxn ang="f540">
                  <a:pos x="f763" y="f764"/>
                </a:cxn>
                <a:cxn ang="f540">
                  <a:pos x="f765" y="f766"/>
                </a:cxn>
                <a:cxn ang="f540">
                  <a:pos x="f751" y="f767"/>
                </a:cxn>
                <a:cxn ang="f540">
                  <a:pos x="f768" y="f769"/>
                </a:cxn>
                <a:cxn ang="f540">
                  <a:pos x="f770" y="f771"/>
                </a:cxn>
                <a:cxn ang="f540">
                  <a:pos x="f768" y="f772"/>
                </a:cxn>
                <a:cxn ang="f540">
                  <a:pos x="f773" y="f774"/>
                </a:cxn>
                <a:cxn ang="f540">
                  <a:pos x="f775" y="f776"/>
                </a:cxn>
                <a:cxn ang="f540">
                  <a:pos x="f759" y="f777"/>
                </a:cxn>
                <a:cxn ang="f540">
                  <a:pos x="f778" y="f779"/>
                </a:cxn>
                <a:cxn ang="f540">
                  <a:pos x="f775" y="f780"/>
                </a:cxn>
                <a:cxn ang="f540">
                  <a:pos x="f781" y="f782"/>
                </a:cxn>
                <a:cxn ang="f540">
                  <a:pos x="f768" y="f783"/>
                </a:cxn>
                <a:cxn ang="f540">
                  <a:pos x="f784" y="f785"/>
                </a:cxn>
                <a:cxn ang="f540">
                  <a:pos x="f786" y="f787"/>
                </a:cxn>
                <a:cxn ang="f540">
                  <a:pos x="f788" y="f789"/>
                </a:cxn>
                <a:cxn ang="f540">
                  <a:pos x="f790" y="f791"/>
                </a:cxn>
                <a:cxn ang="f540">
                  <a:pos x="f792" y="f793"/>
                </a:cxn>
                <a:cxn ang="f540">
                  <a:pos x="f794" y="f795"/>
                </a:cxn>
                <a:cxn ang="f540">
                  <a:pos x="f796" y="f797"/>
                </a:cxn>
                <a:cxn ang="f540">
                  <a:pos x="f798" y="f799"/>
                </a:cxn>
                <a:cxn ang="f540">
                  <a:pos x="f800" y="f801"/>
                </a:cxn>
                <a:cxn ang="f540">
                  <a:pos x="f802" y="f803"/>
                </a:cxn>
                <a:cxn ang="f540">
                  <a:pos x="f804" y="f805"/>
                </a:cxn>
                <a:cxn ang="f540">
                  <a:pos x="f806" y="f807"/>
                </a:cxn>
                <a:cxn ang="f540">
                  <a:pos x="f808" y="f809"/>
                </a:cxn>
                <a:cxn ang="f540">
                  <a:pos x="f810" y="f760"/>
                </a:cxn>
                <a:cxn ang="f540">
                  <a:pos x="f811" y="f758"/>
                </a:cxn>
                <a:cxn ang="f540">
                  <a:pos x="f812" y="f813"/>
                </a:cxn>
                <a:cxn ang="f540">
                  <a:pos x="f814" y="f762"/>
                </a:cxn>
                <a:cxn ang="f540">
                  <a:pos x="f815" y="f816"/>
                </a:cxn>
                <a:cxn ang="f540">
                  <a:pos x="f817" y="f818"/>
                </a:cxn>
                <a:cxn ang="f540">
                  <a:pos x="f819" y="f762"/>
                </a:cxn>
                <a:cxn ang="f540">
                  <a:pos x="f820" y="f821"/>
                </a:cxn>
                <a:cxn ang="f540">
                  <a:pos x="f822" y="f762"/>
                </a:cxn>
                <a:cxn ang="f540">
                  <a:pos x="f823" y="f762"/>
                </a:cxn>
                <a:cxn ang="f540">
                  <a:pos x="f824" y="f825"/>
                </a:cxn>
                <a:cxn ang="f540">
                  <a:pos x="f826" y="f827"/>
                </a:cxn>
                <a:cxn ang="f540">
                  <a:pos x="f828" y="f829"/>
                </a:cxn>
                <a:cxn ang="f540">
                  <a:pos x="f830" y="f831"/>
                </a:cxn>
                <a:cxn ang="f540">
                  <a:pos x="f832" y="f831"/>
                </a:cxn>
                <a:cxn ang="f540">
                  <a:pos x="f833" y="f834"/>
                </a:cxn>
                <a:cxn ang="f540">
                  <a:pos x="f835" y="f836"/>
                </a:cxn>
                <a:cxn ang="f540">
                  <a:pos x="f837" y="f838"/>
                </a:cxn>
                <a:cxn ang="f540">
                  <a:pos x="f839" y="f840"/>
                </a:cxn>
                <a:cxn ang="f540">
                  <a:pos x="f841" y="f842"/>
                </a:cxn>
                <a:cxn ang="f540">
                  <a:pos x="f843" y="f844"/>
                </a:cxn>
                <a:cxn ang="f540">
                  <a:pos x="f845" y="f846"/>
                </a:cxn>
                <a:cxn ang="f540">
                  <a:pos x="f847" y="f848"/>
                </a:cxn>
              </a:cxnLst>
              <a:rect l="f745" t="f748" r="f746" b="f747"/>
              <a:pathLst>
                <a:path w="964" h="604">
                  <a:moveTo>
                    <a:pt x="f8" y="f9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8" y="f14"/>
                    <a:pt x="f10" y="f15"/>
                  </a:cubicBezTo>
                  <a:cubicBezTo>
                    <a:pt x="f10" y="f16"/>
                    <a:pt x="f17" y="f18"/>
                    <a:pt x="f17" y="f19"/>
                  </a:cubicBezTo>
                  <a:cubicBezTo>
                    <a:pt x="f17" y="f20"/>
                    <a:pt x="f17" y="f21"/>
                    <a:pt x="f17" y="f22"/>
                  </a:cubicBezTo>
                  <a:cubicBezTo>
                    <a:pt x="f17" y="f23"/>
                    <a:pt x="f24" y="f25"/>
                    <a:pt x="f26" y="f27"/>
                  </a:cubicBezTo>
                  <a:cubicBezTo>
                    <a:pt x="f26" y="f28"/>
                    <a:pt x="f29" y="f28"/>
                    <a:pt x="f29" y="f30"/>
                  </a:cubicBezTo>
                  <a:cubicBezTo>
                    <a:pt x="f31" y="f32"/>
                    <a:pt x="f31" y="f33"/>
                    <a:pt x="f31" y="f34"/>
                  </a:cubicBezTo>
                  <a:cubicBezTo>
                    <a:pt x="f31" y="f34"/>
                    <a:pt x="f35" y="f36"/>
                    <a:pt x="f37" y="f36"/>
                  </a:cubicBezTo>
                  <a:cubicBezTo>
                    <a:pt x="f37" y="f38"/>
                    <a:pt x="f39" y="f38"/>
                    <a:pt x="f39" y="f38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48" y="f47"/>
                  </a:cubicBezTo>
                  <a:cubicBezTo>
                    <a:pt x="f48" y="f49"/>
                    <a:pt x="f50" y="f49"/>
                    <a:pt x="f51" y="f52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5" y="f56"/>
                    <a:pt x="f55" y="f57"/>
                    <a:pt x="f55" y="f58"/>
                  </a:cubicBezTo>
                  <a:cubicBezTo>
                    <a:pt x="f55" y="f59"/>
                    <a:pt x="f53" y="f60"/>
                    <a:pt x="f53" y="f61"/>
                  </a:cubicBezTo>
                  <a:cubicBezTo>
                    <a:pt x="f62" y="f63"/>
                    <a:pt x="f53" y="f64"/>
                    <a:pt x="f53" y="f65"/>
                  </a:cubicBezTo>
                  <a:cubicBezTo>
                    <a:pt x="f62" y="f66"/>
                    <a:pt x="f50" y="f65"/>
                    <a:pt x="f50" y="f66"/>
                  </a:cubicBezTo>
                  <a:cubicBezTo>
                    <a:pt x="f67" y="f68"/>
                    <a:pt x="f67" y="f69"/>
                    <a:pt x="f67" y="f70"/>
                  </a:cubicBezTo>
                  <a:cubicBezTo>
                    <a:pt x="f67" y="f71"/>
                    <a:pt x="f48" y="f72"/>
                    <a:pt x="f48" y="f73"/>
                  </a:cubicBezTo>
                  <a:cubicBezTo>
                    <a:pt x="f46" y="f73"/>
                    <a:pt x="f42" y="f74"/>
                    <a:pt x="f40" y="f75"/>
                  </a:cubicBezTo>
                  <a:cubicBezTo>
                    <a:pt x="f39" y="f75"/>
                    <a:pt x="f39" y="f76"/>
                    <a:pt x="f77" y="f78"/>
                  </a:cubicBezTo>
                  <a:cubicBezTo>
                    <a:pt x="f77" y="f79"/>
                    <a:pt x="f37" y="f80"/>
                    <a:pt x="f37" y="f81"/>
                  </a:cubicBezTo>
                  <a:cubicBezTo>
                    <a:pt x="f37" y="f82"/>
                    <a:pt x="f39" y="f83"/>
                    <a:pt x="f77" y="f84"/>
                  </a:cubicBezTo>
                  <a:cubicBezTo>
                    <a:pt x="f77" y="f85"/>
                    <a:pt x="f35" y="f86"/>
                    <a:pt x="f31" y="f87"/>
                  </a:cubicBezTo>
                  <a:cubicBezTo>
                    <a:pt x="f29" y="f87"/>
                    <a:pt x="f88" y="f89"/>
                    <a:pt x="f88" y="f90"/>
                  </a:cubicBezTo>
                  <a:cubicBezTo>
                    <a:pt x="f26" y="f91"/>
                    <a:pt x="f88" y="f92"/>
                    <a:pt x="f88" y="f92"/>
                  </a:cubicBezTo>
                  <a:cubicBezTo>
                    <a:pt x="f29" y="f93"/>
                    <a:pt x="f31" y="f94"/>
                    <a:pt x="f35" y="f94"/>
                  </a:cubicBezTo>
                  <a:cubicBezTo>
                    <a:pt x="f35" y="f95"/>
                    <a:pt x="f31" y="f96"/>
                    <a:pt x="f29" y="f96"/>
                  </a:cubicBezTo>
                  <a:cubicBezTo>
                    <a:pt x="f29" y="f97"/>
                    <a:pt x="f26" y="f98"/>
                    <a:pt x="f26" y="f99"/>
                  </a:cubicBezTo>
                  <a:cubicBezTo>
                    <a:pt x="f26" y="f100"/>
                    <a:pt x="f31" y="f101"/>
                    <a:pt x="f31" y="f102"/>
                  </a:cubicBezTo>
                  <a:cubicBezTo>
                    <a:pt x="f35" y="f103"/>
                    <a:pt x="f31" y="f104"/>
                    <a:pt x="f31" y="f105"/>
                  </a:cubicBezTo>
                  <a:cubicBezTo>
                    <a:pt x="f29" y="f106"/>
                    <a:pt x="f24" y="f106"/>
                    <a:pt x="f17" y="f107"/>
                  </a:cubicBezTo>
                  <a:cubicBezTo>
                    <a:pt x="f108" y="f109"/>
                    <a:pt x="f10" y="f110"/>
                    <a:pt x="f10" y="f111"/>
                  </a:cubicBezTo>
                  <a:cubicBezTo>
                    <a:pt x="f10" y="f112"/>
                    <a:pt x="f108" y="f113"/>
                    <a:pt x="f108" y="f113"/>
                  </a:cubicBezTo>
                  <a:cubicBezTo>
                    <a:pt x="f108" y="f114"/>
                    <a:pt x="f115" y="f116"/>
                    <a:pt x="f115" y="f117"/>
                  </a:cubicBezTo>
                  <a:cubicBezTo>
                    <a:pt x="f115" y="f118"/>
                    <a:pt x="f115" y="f119"/>
                    <a:pt x="f8" y="f120"/>
                  </a:cubicBezTo>
                  <a:cubicBezTo>
                    <a:pt x="f8" y="f121"/>
                    <a:pt x="f108" y="f121"/>
                    <a:pt x="f17" y="f122"/>
                  </a:cubicBezTo>
                  <a:cubicBezTo>
                    <a:pt x="f17" y="f123"/>
                    <a:pt x="f17" y="f124"/>
                    <a:pt x="f17" y="f125"/>
                  </a:cubicBezTo>
                  <a:cubicBezTo>
                    <a:pt x="f17" y="f126"/>
                    <a:pt x="f17" y="f127"/>
                    <a:pt x="f17" y="f128"/>
                  </a:cubicBezTo>
                  <a:cubicBezTo>
                    <a:pt x="f24" y="f129"/>
                    <a:pt x="f88" y="f130"/>
                    <a:pt x="f29" y="f130"/>
                  </a:cubicBezTo>
                  <a:cubicBezTo>
                    <a:pt x="f31" y="f130"/>
                    <a:pt x="f35" y="f129"/>
                    <a:pt x="f35" y="f129"/>
                  </a:cubicBezTo>
                  <a:cubicBezTo>
                    <a:pt x="f37" y="f129"/>
                    <a:pt x="f77" y="f131"/>
                    <a:pt x="f39" y="f131"/>
                  </a:cubicBezTo>
                  <a:cubicBezTo>
                    <a:pt x="f40" y="f131"/>
                    <a:pt x="f42" y="f129"/>
                    <a:pt x="f46" y="f130"/>
                  </a:cubicBezTo>
                  <a:cubicBezTo>
                    <a:pt x="f48" y="f130"/>
                    <a:pt x="f67" y="f132"/>
                    <a:pt x="f67" y="f133"/>
                  </a:cubicBezTo>
                  <a:cubicBezTo>
                    <a:pt x="f67" y="f133"/>
                    <a:pt x="f48" y="f134"/>
                    <a:pt x="f67" y="f135"/>
                  </a:cubicBezTo>
                  <a:cubicBezTo>
                    <a:pt x="f67" y="f135"/>
                    <a:pt x="f50" y="f136"/>
                    <a:pt x="f50" y="f137"/>
                  </a:cubicBezTo>
                  <a:cubicBezTo>
                    <a:pt x="f51" y="f138"/>
                    <a:pt x="f51" y="f139"/>
                    <a:pt x="f50" y="f140"/>
                  </a:cubicBezTo>
                  <a:cubicBezTo>
                    <a:pt x="f50" y="f140"/>
                    <a:pt x="f46" y="f140"/>
                    <a:pt x="f42" y="f140"/>
                  </a:cubicBezTo>
                  <a:cubicBezTo>
                    <a:pt x="f40" y="f141"/>
                    <a:pt x="f39" y="f142"/>
                    <a:pt x="f39" y="f143"/>
                  </a:cubicBezTo>
                  <a:cubicBezTo>
                    <a:pt x="f39" y="f144"/>
                    <a:pt x="f42" y="f145"/>
                    <a:pt x="f42" y="f146"/>
                  </a:cubicBezTo>
                  <a:cubicBezTo>
                    <a:pt x="f42" y="f147"/>
                    <a:pt x="f39" y="f148"/>
                    <a:pt x="f39" y="f149"/>
                  </a:cubicBezTo>
                  <a:cubicBezTo>
                    <a:pt x="f39" y="f150"/>
                    <a:pt x="f39" y="f151"/>
                    <a:pt x="f40" y="f152"/>
                  </a:cubicBezTo>
                  <a:cubicBezTo>
                    <a:pt x="f40" y="f153"/>
                    <a:pt x="f48" y="f154"/>
                    <a:pt x="f67" y="f155"/>
                  </a:cubicBezTo>
                  <a:cubicBezTo>
                    <a:pt x="f67" y="f156"/>
                    <a:pt x="f50" y="f157"/>
                    <a:pt x="f51" y="f158"/>
                  </a:cubicBezTo>
                  <a:cubicBezTo>
                    <a:pt x="f51" y="f158"/>
                    <a:pt x="f53" y="f159"/>
                    <a:pt x="f53" y="f159"/>
                  </a:cubicBezTo>
                  <a:cubicBezTo>
                    <a:pt x="f55" y="f160"/>
                    <a:pt x="f161" y="f162"/>
                    <a:pt x="f161" y="f162"/>
                  </a:cubicBezTo>
                  <a:cubicBezTo>
                    <a:pt x="f161" y="f163"/>
                    <a:pt x="f62" y="f164"/>
                    <a:pt x="f62" y="f165"/>
                  </a:cubicBezTo>
                  <a:cubicBezTo>
                    <a:pt x="f51" y="f166"/>
                    <a:pt x="f62" y="f167"/>
                    <a:pt x="f62" y="f167"/>
                  </a:cubicBezTo>
                  <a:cubicBezTo>
                    <a:pt x="f17" y="f167"/>
                    <a:pt x="f17" y="f167"/>
                    <a:pt x="f17" y="f167"/>
                  </a:cubicBezTo>
                  <a:cubicBezTo>
                    <a:pt x="f46" y="f168"/>
                    <a:pt x="f46" y="f168"/>
                    <a:pt x="f46" y="f168"/>
                  </a:cubicBezTo>
                  <a:cubicBezTo>
                    <a:pt x="f46" y="f168"/>
                    <a:pt x="f51" y="f169"/>
                    <a:pt x="f62" y="f170"/>
                  </a:cubicBezTo>
                  <a:cubicBezTo>
                    <a:pt x="f53" y="f171"/>
                    <a:pt x="f172" y="f173"/>
                    <a:pt x="f174" y="f175"/>
                  </a:cubicBezTo>
                  <a:cubicBezTo>
                    <a:pt x="f176" y="f175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7"/>
                    <a:pt x="f188" y="f182"/>
                    <a:pt x="f189" y="f184"/>
                  </a:cubicBezTo>
                  <a:cubicBezTo>
                    <a:pt x="f190" y="f184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0" y="f222"/>
                  </a:cubicBezTo>
                  <a:cubicBezTo>
                    <a:pt x="f223" y="f224"/>
                    <a:pt x="f223" y="f225"/>
                    <a:pt x="f220" y="f226"/>
                  </a:cubicBezTo>
                  <a:cubicBezTo>
                    <a:pt x="f220" y="f227"/>
                    <a:pt x="f214" y="f228"/>
                    <a:pt x="f229" y="f230"/>
                  </a:cubicBezTo>
                  <a:cubicBezTo>
                    <a:pt x="f231" y="f232"/>
                    <a:pt x="f208" y="f233"/>
                    <a:pt x="f234" y="f235"/>
                  </a:cubicBezTo>
                  <a:cubicBezTo>
                    <a:pt x="f203" y="f236"/>
                    <a:pt x="f199" y="f237"/>
                    <a:pt x="f238" y="f239"/>
                  </a:cubicBezTo>
                  <a:cubicBezTo>
                    <a:pt x="f195" y="f239"/>
                    <a:pt x="f191" y="f239"/>
                    <a:pt x="f240" y="f241"/>
                  </a:cubicBezTo>
                  <a:cubicBezTo>
                    <a:pt x="f190" y="f242"/>
                    <a:pt x="f189" y="f243"/>
                    <a:pt x="f244" y="f245"/>
                  </a:cubicBezTo>
                  <a:cubicBezTo>
                    <a:pt x="f188" y="f246"/>
                    <a:pt x="f188" y="f247"/>
                    <a:pt x="f248" y="f249"/>
                  </a:cubicBezTo>
                  <a:cubicBezTo>
                    <a:pt x="f250" y="f251"/>
                    <a:pt x="f186" y="f252"/>
                    <a:pt x="f253" y="f254"/>
                  </a:cubicBezTo>
                  <a:cubicBezTo>
                    <a:pt x="f185" y="f255"/>
                    <a:pt x="f181" y="f256"/>
                    <a:pt x="f181" y="f257"/>
                  </a:cubicBezTo>
                  <a:cubicBezTo>
                    <a:pt x="f181" y="f258"/>
                    <a:pt x="f183" y="f259"/>
                    <a:pt x="f183" y="f260"/>
                  </a:cubicBezTo>
                  <a:cubicBezTo>
                    <a:pt x="f261" y="f258"/>
                    <a:pt x="f261" y="f258"/>
                    <a:pt x="f261" y="f258"/>
                  </a:cubicBezTo>
                  <a:cubicBezTo>
                    <a:pt x="f262" y="f263"/>
                    <a:pt x="f262" y="f263"/>
                    <a:pt x="f262" y="f263"/>
                  </a:cubicBezTo>
                  <a:cubicBezTo>
                    <a:pt x="f251" y="f5"/>
                    <a:pt x="f251" y="f5"/>
                    <a:pt x="f251" y="f5"/>
                  </a:cubicBezTo>
                  <a:cubicBezTo>
                    <a:pt x="f264" y="f265"/>
                    <a:pt x="f264" y="f265"/>
                    <a:pt x="f264" y="f265"/>
                  </a:cubicBezTo>
                  <a:cubicBezTo>
                    <a:pt x="f266" y="f265"/>
                    <a:pt x="f266" y="f265"/>
                    <a:pt x="f266" y="f265"/>
                  </a:cubicBezTo>
                  <a:cubicBezTo>
                    <a:pt x="f5" y="f100"/>
                    <a:pt x="f5" y="f100"/>
                    <a:pt x="f5" y="f100"/>
                  </a:cubicBezTo>
                  <a:cubicBezTo>
                    <a:pt x="f267" y="f95"/>
                    <a:pt x="f267" y="f95"/>
                    <a:pt x="f267" y="f95"/>
                  </a:cubicBezTo>
                  <a:cubicBezTo>
                    <a:pt x="f122" y="f90"/>
                    <a:pt x="f122" y="f90"/>
                    <a:pt x="f122" y="f90"/>
                  </a:cubicBezTo>
                  <a:cubicBezTo>
                    <a:pt x="f268" y="f269"/>
                    <a:pt x="f268" y="f269"/>
                    <a:pt x="f268" y="f269"/>
                  </a:cubicBezTo>
                  <a:cubicBezTo>
                    <a:pt x="f268" y="f269"/>
                    <a:pt x="f270" y="f85"/>
                    <a:pt x="f271" y="f272"/>
                  </a:cubicBezTo>
                  <a:cubicBezTo>
                    <a:pt x="f273" y="f83"/>
                    <a:pt x="f274" y="f275"/>
                    <a:pt x="f276" y="f277"/>
                  </a:cubicBezTo>
                  <a:cubicBezTo>
                    <a:pt x="f278" y="f277"/>
                    <a:pt x="f279" y="f82"/>
                    <a:pt x="f280" y="f281"/>
                  </a:cubicBezTo>
                  <a:cubicBezTo>
                    <a:pt x="f282" y="f81"/>
                    <a:pt x="f283" y="f80"/>
                    <a:pt x="f284" y="f78"/>
                  </a:cubicBezTo>
                  <a:cubicBezTo>
                    <a:pt x="f285" y="f78"/>
                    <a:pt x="f286" y="f287"/>
                    <a:pt x="f286" y="f287"/>
                  </a:cubicBezTo>
                  <a:cubicBezTo>
                    <a:pt x="f288" y="f289"/>
                    <a:pt x="f290" y="f289"/>
                    <a:pt x="f291" y="f75"/>
                  </a:cubicBezTo>
                  <a:cubicBezTo>
                    <a:pt x="f292" y="f75"/>
                    <a:pt x="f293" y="f75"/>
                    <a:pt x="f294" y="f74"/>
                  </a:cubicBezTo>
                  <a:cubicBezTo>
                    <a:pt x="f295" y="f74"/>
                    <a:pt x="f296" y="f72"/>
                    <a:pt x="f297" y="f71"/>
                  </a:cubicBezTo>
                  <a:cubicBezTo>
                    <a:pt x="f298" y="f70"/>
                    <a:pt x="f299" y="f69"/>
                    <a:pt x="f300" y="f69"/>
                  </a:cubicBezTo>
                  <a:cubicBezTo>
                    <a:pt x="f301" y="f302"/>
                    <a:pt x="f303" y="f69"/>
                    <a:pt x="f304" y="f69"/>
                  </a:cubicBezTo>
                  <a:cubicBezTo>
                    <a:pt x="f305" y="f302"/>
                    <a:pt x="f306" y="f68"/>
                    <a:pt x="f307" y="f66"/>
                  </a:cubicBezTo>
                  <a:cubicBezTo>
                    <a:pt x="f308" y="f65"/>
                    <a:pt x="f309" y="f61"/>
                    <a:pt x="f310" y="f60"/>
                  </a:cubicBezTo>
                  <a:cubicBezTo>
                    <a:pt x="f311" y="f59"/>
                    <a:pt x="f312" y="f57"/>
                    <a:pt x="f313" y="f57"/>
                  </a:cubicBezTo>
                  <a:cubicBezTo>
                    <a:pt x="f314" y="f57"/>
                    <a:pt x="f315" y="f316"/>
                    <a:pt x="f317" y="f58"/>
                  </a:cubicBezTo>
                  <a:cubicBezTo>
                    <a:pt x="f318" y="f58"/>
                    <a:pt x="f319" y="f58"/>
                    <a:pt x="f320" y="f59"/>
                  </a:cubicBezTo>
                  <a:cubicBezTo>
                    <a:pt x="f321" y="f60"/>
                    <a:pt x="f322" y="f63"/>
                    <a:pt x="f322" y="f323"/>
                  </a:cubicBezTo>
                  <a:cubicBezTo>
                    <a:pt x="f324" y="f65"/>
                    <a:pt x="f325" y="f326"/>
                    <a:pt x="f327" y="f302"/>
                  </a:cubicBezTo>
                  <a:cubicBezTo>
                    <a:pt x="f327" y="f70"/>
                    <a:pt x="f328" y="f72"/>
                    <a:pt x="f329" y="f73"/>
                  </a:cubicBezTo>
                  <a:cubicBezTo>
                    <a:pt x="f330" y="f74"/>
                    <a:pt x="f331" y="f289"/>
                    <a:pt x="f332" y="f289"/>
                  </a:cubicBezTo>
                  <a:cubicBezTo>
                    <a:pt x="f333" y="f289"/>
                    <a:pt x="f334" y="f75"/>
                    <a:pt x="f335" y="f75"/>
                  </a:cubicBezTo>
                  <a:cubicBezTo>
                    <a:pt x="f336" y="f74"/>
                    <a:pt x="f337" y="f73"/>
                    <a:pt x="f338" y="f72"/>
                  </a:cubicBezTo>
                  <a:cubicBezTo>
                    <a:pt x="f339" y="f72"/>
                    <a:pt x="f340" y="f73"/>
                    <a:pt x="f341" y="f73"/>
                  </a:cubicBezTo>
                  <a:cubicBezTo>
                    <a:pt x="f342" y="f73"/>
                    <a:pt x="f343" y="f73"/>
                    <a:pt x="f344" y="f73"/>
                  </a:cubicBezTo>
                  <a:cubicBezTo>
                    <a:pt x="f345" y="f73"/>
                    <a:pt x="f346" y="f70"/>
                    <a:pt x="f347" y="f71"/>
                  </a:cubicBezTo>
                  <a:cubicBezTo>
                    <a:pt x="f348" y="f71"/>
                    <a:pt x="f349" y="f73"/>
                    <a:pt x="f350" y="f73"/>
                  </a:cubicBezTo>
                  <a:cubicBezTo>
                    <a:pt x="f351" y="f74"/>
                    <a:pt x="f352" y="f75"/>
                    <a:pt x="f353" y="f74"/>
                  </a:cubicBezTo>
                  <a:cubicBezTo>
                    <a:pt x="f354" y="f74"/>
                    <a:pt x="f355" y="f73"/>
                    <a:pt x="f356" y="f73"/>
                  </a:cubicBezTo>
                  <a:cubicBezTo>
                    <a:pt x="f357" y="f72"/>
                    <a:pt x="f358" y="f71"/>
                    <a:pt x="f359" y="f72"/>
                  </a:cubicBezTo>
                  <a:cubicBezTo>
                    <a:pt x="f360" y="f72"/>
                    <a:pt x="f361" y="f75"/>
                    <a:pt x="f362" y="f75"/>
                  </a:cubicBezTo>
                  <a:cubicBezTo>
                    <a:pt x="f363" y="f75"/>
                    <a:pt x="f364" y="f74"/>
                    <a:pt x="f365" y="f74"/>
                  </a:cubicBezTo>
                  <a:cubicBezTo>
                    <a:pt x="f366" y="f74"/>
                    <a:pt x="f367" y="f73"/>
                    <a:pt x="f368" y="f73"/>
                  </a:cubicBezTo>
                  <a:cubicBezTo>
                    <a:pt x="f369" y="f73"/>
                    <a:pt x="f370" y="f289"/>
                    <a:pt x="f371" y="f289"/>
                  </a:cubicBezTo>
                  <a:cubicBezTo>
                    <a:pt x="f372" y="f289"/>
                    <a:pt x="f373" y="f289"/>
                    <a:pt x="f374" y="f289"/>
                  </a:cubicBezTo>
                  <a:cubicBezTo>
                    <a:pt x="f375" y="f289"/>
                    <a:pt x="f376" y="f72"/>
                    <a:pt x="f377" y="f73"/>
                  </a:cubicBezTo>
                  <a:cubicBezTo>
                    <a:pt x="f378" y="f73"/>
                    <a:pt x="f378" y="f75"/>
                    <a:pt x="f379" y="f75"/>
                  </a:cubicBezTo>
                  <a:cubicBezTo>
                    <a:pt x="f379" y="f289"/>
                    <a:pt x="f380" y="f287"/>
                    <a:pt x="f381" y="f289"/>
                  </a:cubicBezTo>
                  <a:cubicBezTo>
                    <a:pt x="f382" y="f289"/>
                    <a:pt x="f383" y="f73"/>
                    <a:pt x="f384" y="f73"/>
                  </a:cubicBezTo>
                  <a:cubicBezTo>
                    <a:pt x="f385" y="f73"/>
                    <a:pt x="f386" y="f75"/>
                    <a:pt x="f387" y="f75"/>
                  </a:cubicBezTo>
                  <a:cubicBezTo>
                    <a:pt x="f388" y="f75"/>
                    <a:pt x="f389" y="f74"/>
                    <a:pt x="f389" y="f73"/>
                  </a:cubicBezTo>
                  <a:cubicBezTo>
                    <a:pt x="f390" y="f72"/>
                    <a:pt x="f389" y="f70"/>
                    <a:pt x="f390" y="f69"/>
                  </a:cubicBezTo>
                  <a:cubicBezTo>
                    <a:pt x="f390" y="f302"/>
                    <a:pt x="f391" y="f68"/>
                    <a:pt x="f391" y="f68"/>
                  </a:cubicBezTo>
                  <a:cubicBezTo>
                    <a:pt x="f392" y="f68"/>
                    <a:pt x="f393" y="f68"/>
                    <a:pt x="f394" y="f68"/>
                  </a:cubicBezTo>
                  <a:cubicBezTo>
                    <a:pt x="f394" y="f68"/>
                    <a:pt x="f395" y="f68"/>
                    <a:pt x="f395" y="f66"/>
                  </a:cubicBezTo>
                  <a:cubicBezTo>
                    <a:pt x="f396" y="f66"/>
                    <a:pt x="f397" y="f64"/>
                    <a:pt x="f398" y="f323"/>
                  </a:cubicBezTo>
                  <a:cubicBezTo>
                    <a:pt x="f399" y="f323"/>
                    <a:pt x="f400" y="f63"/>
                    <a:pt x="f401" y="f61"/>
                  </a:cubicBezTo>
                  <a:cubicBezTo>
                    <a:pt x="f402" y="f61"/>
                    <a:pt x="f403" y="f63"/>
                    <a:pt x="f404" y="f63"/>
                  </a:cubicBezTo>
                  <a:cubicBezTo>
                    <a:pt x="f405" y="f63"/>
                    <a:pt x="f406" y="f63"/>
                    <a:pt x="f407" y="f63"/>
                  </a:cubicBezTo>
                  <a:cubicBezTo>
                    <a:pt x="f408" y="f61"/>
                    <a:pt x="f409" y="f60"/>
                    <a:pt x="f410" y="f60"/>
                  </a:cubicBezTo>
                  <a:cubicBezTo>
                    <a:pt x="f411" y="f60"/>
                    <a:pt x="f223" y="f60"/>
                    <a:pt x="f220" y="f60"/>
                  </a:cubicBezTo>
                  <a:cubicBezTo>
                    <a:pt x="f412" y="f59"/>
                    <a:pt x="f412" y="f57"/>
                    <a:pt x="f412" y="f57"/>
                  </a:cubicBezTo>
                  <a:cubicBezTo>
                    <a:pt x="f412" y="f413"/>
                    <a:pt x="f218" y="f54"/>
                    <a:pt x="f216" y="f54"/>
                  </a:cubicBezTo>
                  <a:cubicBezTo>
                    <a:pt x="f214" y="f54"/>
                    <a:pt x="f214" y="f414"/>
                    <a:pt x="f229" y="f413"/>
                  </a:cubicBezTo>
                  <a:cubicBezTo>
                    <a:pt x="f231" y="f413"/>
                    <a:pt x="f210" y="f57"/>
                    <a:pt x="f208" y="f57"/>
                  </a:cubicBezTo>
                  <a:cubicBezTo>
                    <a:pt x="f206" y="f57"/>
                    <a:pt x="f201" y="f413"/>
                    <a:pt x="f199" y="f414"/>
                  </a:cubicBezTo>
                  <a:cubicBezTo>
                    <a:pt x="f197" y="f56"/>
                    <a:pt x="f238" y="f54"/>
                    <a:pt x="f195" y="f52"/>
                  </a:cubicBezTo>
                  <a:cubicBezTo>
                    <a:pt x="f415" y="f52"/>
                    <a:pt x="f240" y="f52"/>
                    <a:pt x="f190" y="f49"/>
                  </a:cubicBezTo>
                  <a:cubicBezTo>
                    <a:pt x="f189" y="f49"/>
                    <a:pt x="f190" y="f44"/>
                    <a:pt x="f189" y="f43"/>
                  </a:cubicBezTo>
                  <a:cubicBezTo>
                    <a:pt x="f189" y="f43"/>
                    <a:pt x="f244" y="f38"/>
                    <a:pt x="f188" y="f38"/>
                  </a:cubicBezTo>
                  <a:cubicBezTo>
                    <a:pt x="f248" y="f38"/>
                    <a:pt x="f250" y="f38"/>
                    <a:pt x="f416" y="f38"/>
                  </a:cubicBezTo>
                  <a:cubicBezTo>
                    <a:pt x="f186" y="f38"/>
                    <a:pt x="f185" y="f43"/>
                    <a:pt x="f181" y="f43"/>
                  </a:cubicBezTo>
                  <a:cubicBezTo>
                    <a:pt x="f181" y="f43"/>
                    <a:pt x="f177" y="f41"/>
                    <a:pt x="f417" y="f38"/>
                  </a:cubicBezTo>
                  <a:cubicBezTo>
                    <a:pt x="f418" y="f36"/>
                    <a:pt x="f419" y="f34"/>
                    <a:pt x="f419" y="f33"/>
                  </a:cubicBezTo>
                  <a:cubicBezTo>
                    <a:pt x="f419" y="f420"/>
                    <a:pt x="f177" y="f32"/>
                    <a:pt x="f177" y="f30"/>
                  </a:cubicBezTo>
                  <a:cubicBezTo>
                    <a:pt x="f179" y="f28"/>
                    <a:pt x="f179" y="f25"/>
                    <a:pt x="f179" y="f421"/>
                  </a:cubicBezTo>
                  <a:cubicBezTo>
                    <a:pt x="f177" y="f23"/>
                    <a:pt x="f417" y="f21"/>
                    <a:pt x="f418" y="f422"/>
                  </a:cubicBezTo>
                  <a:cubicBezTo>
                    <a:pt x="f419" y="f422"/>
                    <a:pt x="f174" y="f20"/>
                    <a:pt x="f172" y="f20"/>
                  </a:cubicBezTo>
                  <a:cubicBezTo>
                    <a:pt x="f161" y="f423"/>
                    <a:pt x="f55" y="f19"/>
                    <a:pt x="f55" y="f18"/>
                  </a:cubicBezTo>
                  <a:cubicBezTo>
                    <a:pt x="f53" y="f16"/>
                    <a:pt x="f53" y="f13"/>
                    <a:pt x="f62" y="f12"/>
                  </a:cubicBezTo>
                  <a:cubicBezTo>
                    <a:pt x="f51" y="f11"/>
                    <a:pt x="f50" y="f9"/>
                    <a:pt x="f50" y="f9"/>
                  </a:cubicBezTo>
                  <a:cubicBezTo>
                    <a:pt x="f67" y="f9"/>
                    <a:pt x="f46" y="f424"/>
                    <a:pt x="f46" y="f424"/>
                  </a:cubicBezTo>
                  <a:cubicBezTo>
                    <a:pt x="f42" y="f11"/>
                    <a:pt x="f39" y="f12"/>
                    <a:pt x="f39" y="f13"/>
                  </a:cubicBezTo>
                  <a:cubicBezTo>
                    <a:pt x="f77" y="f13"/>
                    <a:pt x="f31" y="f12"/>
                    <a:pt x="f31" y="f12"/>
                  </a:cubicBezTo>
                  <a:cubicBezTo>
                    <a:pt x="f29" y="f12"/>
                    <a:pt x="f88" y="f11"/>
                    <a:pt x="f26" y="f424"/>
                  </a:cubicBezTo>
                  <a:cubicBezTo>
                    <a:pt x="f26" y="f9"/>
                    <a:pt x="f26" y="f425"/>
                    <a:pt x="f24" y="f425"/>
                  </a:cubicBezTo>
                  <a:cubicBezTo>
                    <a:pt x="f17" y="f426"/>
                    <a:pt x="f108" y="f7"/>
                    <a:pt x="f10" y="f7"/>
                  </a:cubicBezTo>
                  <a:cubicBezTo>
                    <a:pt x="f8" y="f7"/>
                    <a:pt x="f115" y="f426"/>
                    <a:pt x="f6" y="f426"/>
                  </a:cubicBezTo>
                  <a:cubicBezTo>
                    <a:pt x="f115" y="f425"/>
                    <a:pt x="f8" y="f427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98</a:t>
              </a:r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id="{F5F3FBC4-C0B6-AD96-5960-45BB9BB37F47}"/>
                </a:ext>
              </a:extLst>
            </p:cNvPr>
            <p:cNvSpPr/>
            <p:nvPr/>
          </p:nvSpPr>
          <p:spPr>
            <a:xfrm>
              <a:off x="5047012" y="2758415"/>
              <a:ext cx="1398309" cy="65274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47"/>
                <a:gd name="f8" fmla="val 532"/>
                <a:gd name="f9" fmla="val 1145"/>
                <a:gd name="f10" fmla="val 514"/>
                <a:gd name="f11" fmla="val 513"/>
                <a:gd name="f12" fmla="val 1144"/>
                <a:gd name="f13" fmla="val 512"/>
                <a:gd name="f14" fmla="val 1143"/>
                <a:gd name="f15" fmla="val 1142"/>
                <a:gd name="f16" fmla="val 1141"/>
                <a:gd name="f17" fmla="val 1140"/>
                <a:gd name="f18" fmla="val 1139"/>
                <a:gd name="f19" fmla="val 1138"/>
                <a:gd name="f20" fmla="val 1137"/>
                <a:gd name="f21" fmla="val 1136"/>
                <a:gd name="f22" fmla="val 1135"/>
                <a:gd name="f23" fmla="val 511"/>
                <a:gd name="f24" fmla="val 1134"/>
                <a:gd name="f25" fmla="val 510"/>
                <a:gd name="f26" fmla="val 1133"/>
                <a:gd name="f27" fmla="val 508"/>
                <a:gd name="f28" fmla="val 507"/>
                <a:gd name="f29" fmla="val 506"/>
                <a:gd name="f30" fmla="val 505"/>
                <a:gd name="f31" fmla="val 504"/>
                <a:gd name="f32" fmla="val 502"/>
                <a:gd name="f33" fmla="val 501"/>
                <a:gd name="f34" fmla="val 500"/>
                <a:gd name="f35" fmla="val 497"/>
                <a:gd name="f36" fmla="val 496"/>
                <a:gd name="f37" fmla="val 495"/>
                <a:gd name="f38" fmla="val 1132"/>
                <a:gd name="f39" fmla="val 1131"/>
                <a:gd name="f40" fmla="val 494"/>
                <a:gd name="f41" fmla="val 1130"/>
                <a:gd name="f42" fmla="val 493"/>
                <a:gd name="f43" fmla="val 492"/>
                <a:gd name="f44" fmla="val 491"/>
                <a:gd name="f45" fmla="val 1129"/>
                <a:gd name="f46" fmla="val 490"/>
                <a:gd name="f47" fmla="val 1128"/>
                <a:gd name="f48" fmla="val 489"/>
                <a:gd name="f49" fmla="val 1127"/>
                <a:gd name="f50" fmla="val 488"/>
                <a:gd name="f51" fmla="val 1125"/>
                <a:gd name="f52" fmla="val 487"/>
                <a:gd name="f53" fmla="val 1124"/>
                <a:gd name="f54" fmla="val 486"/>
                <a:gd name="f55" fmla="val 1123"/>
                <a:gd name="f56" fmla="val 485"/>
                <a:gd name="f57" fmla="val 484"/>
                <a:gd name="f58" fmla="val 483"/>
                <a:gd name="f59" fmla="val 481"/>
                <a:gd name="f60" fmla="val 480"/>
                <a:gd name="f61" fmla="val 479"/>
                <a:gd name="f62" fmla="val 477"/>
                <a:gd name="f63" fmla="val 476"/>
                <a:gd name="f64" fmla="val 1122"/>
                <a:gd name="f65" fmla="val 475"/>
                <a:gd name="f66" fmla="val 1121"/>
                <a:gd name="f67" fmla="val 474"/>
                <a:gd name="f68" fmla="val 1119"/>
                <a:gd name="f69" fmla="val 1118"/>
                <a:gd name="f70" fmla="val 1117"/>
                <a:gd name="f71" fmla="val 1115"/>
                <a:gd name="f72" fmla="val 1114"/>
                <a:gd name="f73" fmla="val 473"/>
                <a:gd name="f74" fmla="val 1113"/>
                <a:gd name="f75" fmla="val 471"/>
                <a:gd name="f76" fmla="val 470"/>
                <a:gd name="f77" fmla="val 468"/>
                <a:gd name="f78" fmla="val 467"/>
                <a:gd name="f79" fmla="val 1112"/>
                <a:gd name="f80" fmla="val 466"/>
                <a:gd name="f81" fmla="val 1111"/>
                <a:gd name="f82" fmla="val 1110"/>
                <a:gd name="f83" fmla="val 1109"/>
                <a:gd name="f84" fmla="val 1108"/>
                <a:gd name="f85" fmla="val 464"/>
                <a:gd name="f86" fmla="val 1107"/>
                <a:gd name="f87" fmla="val 1105"/>
                <a:gd name="f88" fmla="val 465"/>
                <a:gd name="f89" fmla="val 1104"/>
                <a:gd name="f90" fmla="val 1103"/>
                <a:gd name="f91" fmla="val 1102"/>
                <a:gd name="f92" fmla="val 1101"/>
                <a:gd name="f93" fmla="val 1100"/>
                <a:gd name="f94" fmla="val 463"/>
                <a:gd name="f95" fmla="val 462"/>
                <a:gd name="f96" fmla="val 461"/>
                <a:gd name="f97" fmla="val 460"/>
                <a:gd name="f98" fmla="val 458"/>
                <a:gd name="f99" fmla="val 457"/>
                <a:gd name="f100" fmla="val 456"/>
                <a:gd name="f101" fmla="val 455"/>
                <a:gd name="f102" fmla="val 454"/>
                <a:gd name="f103" fmla="val 452"/>
                <a:gd name="f104" fmla="val 451"/>
                <a:gd name="f105" fmla="val 450"/>
                <a:gd name="f106" fmla="val 1099"/>
                <a:gd name="f107" fmla="val 449"/>
                <a:gd name="f108" fmla="val 448"/>
                <a:gd name="f109" fmla="val 1098"/>
                <a:gd name="f110" fmla="val 447"/>
                <a:gd name="f111" fmla="val 445"/>
                <a:gd name="f112" fmla="val 444"/>
                <a:gd name="f113" fmla="val 443"/>
                <a:gd name="f114" fmla="val 441"/>
                <a:gd name="f115" fmla="val 440"/>
                <a:gd name="f116" fmla="val 1096"/>
                <a:gd name="f117" fmla="val 1095"/>
                <a:gd name="f118" fmla="val 439"/>
                <a:gd name="f119" fmla="val 1094"/>
                <a:gd name="f120" fmla="val 1093"/>
                <a:gd name="f121" fmla="val 438"/>
                <a:gd name="f122" fmla="val 437"/>
                <a:gd name="f123" fmla="val 436"/>
                <a:gd name="f124" fmla="val 435"/>
                <a:gd name="f125" fmla="val 434"/>
                <a:gd name="f126" fmla="val 433"/>
                <a:gd name="f127" fmla="val 432"/>
                <a:gd name="f128" fmla="val 431"/>
                <a:gd name="f129" fmla="val 430"/>
                <a:gd name="f130" fmla="val 429"/>
                <a:gd name="f131" fmla="val 428"/>
                <a:gd name="f132" fmla="val 426"/>
                <a:gd name="f133" fmla="val 425"/>
                <a:gd name="f134" fmla="val 423"/>
                <a:gd name="f135" fmla="val 1097"/>
                <a:gd name="f136" fmla="val 422"/>
                <a:gd name="f137" fmla="val 421"/>
                <a:gd name="f138" fmla="val 1092"/>
                <a:gd name="f139" fmla="val 1091"/>
                <a:gd name="f140" fmla="val 427"/>
                <a:gd name="f141" fmla="val 1090"/>
                <a:gd name="f142" fmla="val 1088"/>
                <a:gd name="f143" fmla="val 1087"/>
                <a:gd name="f144" fmla="val 1085"/>
                <a:gd name="f145" fmla="val 1084"/>
                <a:gd name="f146" fmla="val 424"/>
                <a:gd name="f147" fmla="val 1083"/>
                <a:gd name="f148" fmla="val 1081"/>
                <a:gd name="f149" fmla="val 1082"/>
                <a:gd name="f150" fmla="val 420"/>
                <a:gd name="f151" fmla="val 419"/>
                <a:gd name="f152" fmla="val 418"/>
                <a:gd name="f153" fmla="val 417"/>
                <a:gd name="f154" fmla="val 416"/>
                <a:gd name="f155" fmla="val 414"/>
                <a:gd name="f156" fmla="val 412"/>
                <a:gd name="f157" fmla="val 411"/>
                <a:gd name="f158" fmla="val 410"/>
                <a:gd name="f159" fmla="val 408"/>
                <a:gd name="f160" fmla="val 404"/>
                <a:gd name="f161" fmla="val 1080"/>
                <a:gd name="f162" fmla="val 403"/>
                <a:gd name="f163" fmla="val 1079"/>
                <a:gd name="f164" fmla="val 1076"/>
                <a:gd name="f165" fmla="val 1075"/>
                <a:gd name="f166" fmla="val 1074"/>
                <a:gd name="f167" fmla="val 1073"/>
                <a:gd name="f168" fmla="val 1072"/>
                <a:gd name="f169" fmla="val 402"/>
                <a:gd name="f170" fmla="val 401"/>
                <a:gd name="f171" fmla="val 397"/>
                <a:gd name="f172" fmla="val 1071"/>
                <a:gd name="f173" fmla="val 396"/>
                <a:gd name="f174" fmla="val 1070"/>
                <a:gd name="f175" fmla="val 1068"/>
                <a:gd name="f176" fmla="val 1067"/>
                <a:gd name="f177" fmla="val 395"/>
                <a:gd name="f178" fmla="val 1066"/>
                <a:gd name="f179" fmla="val 393"/>
                <a:gd name="f180" fmla="val 392"/>
                <a:gd name="f181" fmla="val 391"/>
                <a:gd name="f182" fmla="val 389"/>
                <a:gd name="f183" fmla="val 1069"/>
                <a:gd name="f184" fmla="val 388"/>
                <a:gd name="f185" fmla="val 387"/>
                <a:gd name="f186" fmla="val 386"/>
                <a:gd name="f187" fmla="val 385"/>
                <a:gd name="f188" fmla="val 383"/>
                <a:gd name="f189" fmla="val 382"/>
                <a:gd name="f190" fmla="val 381"/>
                <a:gd name="f191" fmla="val 379"/>
                <a:gd name="f192" fmla="val 378"/>
                <a:gd name="f193" fmla="val 377"/>
                <a:gd name="f194" fmla="val 375"/>
                <a:gd name="f195" fmla="val 374"/>
                <a:gd name="f196" fmla="val 373"/>
                <a:gd name="f197" fmla="val 371"/>
                <a:gd name="f198" fmla="val 370"/>
                <a:gd name="f199" fmla="val 369"/>
                <a:gd name="f200" fmla="val 368"/>
                <a:gd name="f201" fmla="val 367"/>
                <a:gd name="f202" fmla="val 366"/>
                <a:gd name="f203" fmla="val 364"/>
                <a:gd name="f204" fmla="val 363"/>
                <a:gd name="f205" fmla="val 362"/>
                <a:gd name="f206" fmla="val 359"/>
                <a:gd name="f207" fmla="val 358"/>
                <a:gd name="f208" fmla="val 357"/>
                <a:gd name="f209" fmla="val 355"/>
                <a:gd name="f210" fmla="val 354"/>
                <a:gd name="f211" fmla="val 352"/>
                <a:gd name="f212" fmla="val 350"/>
                <a:gd name="f213" fmla="val 348"/>
                <a:gd name="f214" fmla="val 347"/>
                <a:gd name="f215" fmla="val 346"/>
                <a:gd name="f216" fmla="val 345"/>
                <a:gd name="f217" fmla="val 344"/>
                <a:gd name="f218" fmla="val 1065"/>
                <a:gd name="f219" fmla="val 343"/>
                <a:gd name="f220" fmla="val 341"/>
                <a:gd name="f221" fmla="val 340"/>
                <a:gd name="f222" fmla="val 339"/>
                <a:gd name="f223" fmla="val 338"/>
                <a:gd name="f224" fmla="val 337"/>
                <a:gd name="f225" fmla="val 1064"/>
                <a:gd name="f226" fmla="val 336"/>
                <a:gd name="f227" fmla="val 335"/>
                <a:gd name="f228" fmla="val 334"/>
                <a:gd name="f229" fmla="val 333"/>
                <a:gd name="f230" fmla="val 331"/>
                <a:gd name="f231" fmla="val 330"/>
                <a:gd name="f232" fmla="val 326"/>
                <a:gd name="f233" fmla="val 325"/>
                <a:gd name="f234" fmla="val 323"/>
                <a:gd name="f235" fmla="val 1063"/>
                <a:gd name="f236" fmla="val 322"/>
                <a:gd name="f237" fmla="val 321"/>
                <a:gd name="f238" fmla="val 320"/>
                <a:gd name="f239" fmla="val 318"/>
                <a:gd name="f240" fmla="val 317"/>
                <a:gd name="f241" fmla="val 316"/>
                <a:gd name="f242" fmla="val 313"/>
                <a:gd name="f243" fmla="val 312"/>
                <a:gd name="f244" fmla="val 311"/>
                <a:gd name="f245" fmla="val 1062"/>
                <a:gd name="f246" fmla="val 1061"/>
                <a:gd name="f247" fmla="val 314"/>
                <a:gd name="f248" fmla="val 1059"/>
                <a:gd name="f249" fmla="val 1058"/>
                <a:gd name="f250" fmla="val 1057"/>
                <a:gd name="f251" fmla="val 1056"/>
                <a:gd name="f252" fmla="val 309"/>
                <a:gd name="f253" fmla="val 308"/>
                <a:gd name="f254" fmla="val 307"/>
                <a:gd name="f255" fmla="val 306"/>
                <a:gd name="f256" fmla="val 304"/>
                <a:gd name="f257" fmla="val 302"/>
                <a:gd name="f258" fmla="val 300"/>
                <a:gd name="f259" fmla="val 299"/>
                <a:gd name="f260" fmla="val 298"/>
                <a:gd name="f261" fmla="val 1060"/>
                <a:gd name="f262" fmla="val 297"/>
                <a:gd name="f263" fmla="val 296"/>
                <a:gd name="f264" fmla="val 293"/>
                <a:gd name="f265" fmla="val 292"/>
                <a:gd name="f266" fmla="val 291"/>
                <a:gd name="f267" fmla="val 290"/>
                <a:gd name="f268" fmla="val 289"/>
                <a:gd name="f269" fmla="val 1054"/>
                <a:gd name="f270" fmla="val 288"/>
                <a:gd name="f271" fmla="val 1053"/>
                <a:gd name="f272" fmla="val 287"/>
                <a:gd name="f273" fmla="val 1052"/>
                <a:gd name="f274" fmla="val 286"/>
                <a:gd name="f275" fmla="val 285"/>
                <a:gd name="f276" fmla="val 284"/>
                <a:gd name="f277" fmla="val 283"/>
                <a:gd name="f278" fmla="val 1055"/>
                <a:gd name="f279" fmla="val 282"/>
                <a:gd name="f280" fmla="val 281"/>
                <a:gd name="f281" fmla="val 278"/>
                <a:gd name="f282" fmla="val 277"/>
                <a:gd name="f283" fmla="val 276"/>
                <a:gd name="f284" fmla="val 273"/>
                <a:gd name="f285" fmla="val 271"/>
                <a:gd name="f286" fmla="val 270"/>
                <a:gd name="f287" fmla="val 268"/>
                <a:gd name="f288" fmla="val 267"/>
                <a:gd name="f289" fmla="val 266"/>
                <a:gd name="f290" fmla="val 263"/>
                <a:gd name="f291" fmla="val 1050"/>
                <a:gd name="f292" fmla="val 264"/>
                <a:gd name="f293" fmla="val 1049"/>
                <a:gd name="f294" fmla="val 1048"/>
                <a:gd name="f295" fmla="val 265"/>
                <a:gd name="f296" fmla="val 1046"/>
                <a:gd name="f297" fmla="val 1045"/>
                <a:gd name="f298" fmla="val 1044"/>
                <a:gd name="f299" fmla="val 262"/>
                <a:gd name="f300" fmla="val 261"/>
                <a:gd name="f301" fmla="val 260"/>
                <a:gd name="f302" fmla="val 259"/>
                <a:gd name="f303" fmla="val 258"/>
                <a:gd name="f304" fmla="val 1047"/>
                <a:gd name="f305" fmla="val 257"/>
                <a:gd name="f306" fmla="val 256"/>
                <a:gd name="f307" fmla="val 255"/>
                <a:gd name="f308" fmla="val 253"/>
                <a:gd name="f309" fmla="val 252"/>
                <a:gd name="f310" fmla="val 251"/>
                <a:gd name="f311" fmla="val 250"/>
                <a:gd name="f312" fmla="val 1043"/>
                <a:gd name="f313" fmla="val 1041"/>
                <a:gd name="f314" fmla="val 254"/>
                <a:gd name="f315" fmla="val 1040"/>
                <a:gd name="f316" fmla="val 1039"/>
                <a:gd name="f317" fmla="val 1038"/>
                <a:gd name="f318" fmla="val 1037"/>
                <a:gd name="f319" fmla="val 1036"/>
                <a:gd name="f320" fmla="val 1035"/>
                <a:gd name="f321" fmla="val 1034"/>
                <a:gd name="f322" fmla="val 1032"/>
                <a:gd name="f323" fmla="val 248"/>
                <a:gd name="f324" fmla="val 247"/>
                <a:gd name="f325" fmla="val 245"/>
                <a:gd name="f326" fmla="val 244"/>
                <a:gd name="f327" fmla="val 243"/>
                <a:gd name="f328" fmla="val 1033"/>
                <a:gd name="f329" fmla="val 242"/>
                <a:gd name="f330" fmla="val 1031"/>
                <a:gd name="f331" fmla="val 1030"/>
                <a:gd name="f332" fmla="val 241"/>
                <a:gd name="f333" fmla="val 1029"/>
                <a:gd name="f334" fmla="val 239"/>
                <a:gd name="f335" fmla="val 238"/>
                <a:gd name="f336" fmla="val 237"/>
                <a:gd name="f337" fmla="val 236"/>
                <a:gd name="f338" fmla="val 235"/>
                <a:gd name="f339" fmla="val 234"/>
                <a:gd name="f340" fmla="val 233"/>
                <a:gd name="f341" fmla="val 231"/>
                <a:gd name="f342" fmla="val 230"/>
                <a:gd name="f343" fmla="val 1028"/>
                <a:gd name="f344" fmla="val 229"/>
                <a:gd name="f345" fmla="val 1027"/>
                <a:gd name="f346" fmla="val 227"/>
                <a:gd name="f347" fmla="val 226"/>
                <a:gd name="f348" fmla="val 225"/>
                <a:gd name="f349" fmla="val 224"/>
                <a:gd name="f350" fmla="val 223"/>
                <a:gd name="f351" fmla="val 222"/>
                <a:gd name="f352" fmla="val 220"/>
                <a:gd name="f353" fmla="val 219"/>
                <a:gd name="f354" fmla="val 218"/>
                <a:gd name="f355" fmla="val 217"/>
                <a:gd name="f356" fmla="val 216"/>
                <a:gd name="f357" fmla="val 215"/>
                <a:gd name="f358" fmla="val 214"/>
                <a:gd name="f359" fmla="val 213"/>
                <a:gd name="f360" fmla="val 212"/>
                <a:gd name="f361" fmla="val 211"/>
                <a:gd name="f362" fmla="val 210"/>
                <a:gd name="f363" fmla="val 209"/>
                <a:gd name="f364" fmla="val 208"/>
                <a:gd name="f365" fmla="val 207"/>
                <a:gd name="f366" fmla="val 206"/>
                <a:gd name="f367" fmla="val 205"/>
                <a:gd name="f368" fmla="val 204"/>
                <a:gd name="f369" fmla="val 203"/>
                <a:gd name="f370" fmla="val 202"/>
                <a:gd name="f371" fmla="val 200"/>
                <a:gd name="f372" fmla="val 199"/>
                <a:gd name="f373" fmla="val 198"/>
                <a:gd name="f374" fmla="val 197"/>
                <a:gd name="f375" fmla="val 1026"/>
                <a:gd name="f376" fmla="val 196"/>
                <a:gd name="f377" fmla="val 1023"/>
                <a:gd name="f378" fmla="val 195"/>
                <a:gd name="f379" fmla="val 194"/>
                <a:gd name="f380" fmla="val 1022"/>
                <a:gd name="f381" fmla="val 193"/>
                <a:gd name="f382" fmla="val 1021"/>
                <a:gd name="f383" fmla="val 191"/>
                <a:gd name="f384" fmla="val 190"/>
                <a:gd name="f385" fmla="val 189"/>
                <a:gd name="f386" fmla="val 187"/>
                <a:gd name="f387" fmla="val 186"/>
                <a:gd name="f388" fmla="val 185"/>
                <a:gd name="f389" fmla="val 184"/>
                <a:gd name="f390" fmla="val 183"/>
                <a:gd name="f391" fmla="val 1025"/>
                <a:gd name="f392" fmla="val 179"/>
                <a:gd name="f393" fmla="val 178"/>
                <a:gd name="f394" fmla="val 175"/>
                <a:gd name="f395" fmla="val 174"/>
                <a:gd name="f396" fmla="val 1019"/>
                <a:gd name="f397" fmla="val 1018"/>
                <a:gd name="f398" fmla="val 171"/>
                <a:gd name="f399" fmla="val 1017"/>
                <a:gd name="f400" fmla="val 1016"/>
                <a:gd name="f401" fmla="val 1014"/>
                <a:gd name="f402" fmla="val 173"/>
                <a:gd name="f403" fmla="val 1013"/>
                <a:gd name="f404" fmla="val 1011"/>
                <a:gd name="f405" fmla="val 172"/>
                <a:gd name="f406" fmla="val 170"/>
                <a:gd name="f407" fmla="val 1012"/>
                <a:gd name="f408" fmla="val 168"/>
                <a:gd name="f409" fmla="val 167"/>
                <a:gd name="f410" fmla="val 166"/>
                <a:gd name="f411" fmla="val 165"/>
                <a:gd name="f412" fmla="val 1010"/>
                <a:gd name="f413" fmla="val 1008"/>
                <a:gd name="f414" fmla="val 1007"/>
                <a:gd name="f415" fmla="val 1006"/>
                <a:gd name="f416" fmla="val 164"/>
                <a:gd name="f417" fmla="val 1004"/>
                <a:gd name="f418" fmla="val 160"/>
                <a:gd name="f419" fmla="val 1005"/>
                <a:gd name="f420" fmla="val 159"/>
                <a:gd name="f421" fmla="val 158"/>
                <a:gd name="f422" fmla="val 156"/>
                <a:gd name="f423" fmla="val 155"/>
                <a:gd name="f424" fmla="val 154"/>
                <a:gd name="f425" fmla="val 151"/>
                <a:gd name="f426" fmla="val 150"/>
                <a:gd name="f427" fmla="val 1002"/>
                <a:gd name="f428" fmla="val 1001"/>
                <a:gd name="f429" fmla="val 1000"/>
                <a:gd name="f430" fmla="val 149"/>
                <a:gd name="f431" fmla="val 147"/>
                <a:gd name="f432" fmla="val 999"/>
                <a:gd name="f433" fmla="val 146"/>
                <a:gd name="f434" fmla="val 998"/>
                <a:gd name="f435" fmla="val 997"/>
                <a:gd name="f436" fmla="val 145"/>
                <a:gd name="f437" fmla="val 996"/>
                <a:gd name="f438" fmla="val 144"/>
                <a:gd name="f439" fmla="val 995"/>
                <a:gd name="f440" fmla="val 141"/>
                <a:gd name="f441" fmla="val 140"/>
                <a:gd name="f442" fmla="val 994"/>
                <a:gd name="f443" fmla="val 139"/>
                <a:gd name="f444" fmla="val 137"/>
                <a:gd name="f445" fmla="val 136"/>
                <a:gd name="f446" fmla="val 135"/>
                <a:gd name="f447" fmla="val 134"/>
                <a:gd name="f448" fmla="val 133"/>
                <a:gd name="f449" fmla="val 131"/>
                <a:gd name="f450" fmla="val 130"/>
                <a:gd name="f451" fmla="val 129"/>
                <a:gd name="f452" fmla="val 127"/>
                <a:gd name="f453" fmla="val 126"/>
                <a:gd name="f454" fmla="val 125"/>
                <a:gd name="f455" fmla="val 993"/>
                <a:gd name="f456" fmla="val 992"/>
                <a:gd name="f457" fmla="val 124"/>
                <a:gd name="f458" fmla="val 123"/>
                <a:gd name="f459" fmla="val 120"/>
                <a:gd name="f460" fmla="val 991"/>
                <a:gd name="f461" fmla="val 118"/>
                <a:gd name="f462" fmla="val 117"/>
                <a:gd name="f463" fmla="val 990"/>
                <a:gd name="f464" fmla="val 116"/>
                <a:gd name="f465" fmla="val 989"/>
                <a:gd name="f466" fmla="val 115"/>
                <a:gd name="f467" fmla="val 987"/>
                <a:gd name="f468" fmla="val 114"/>
                <a:gd name="f469" fmla="val 986"/>
                <a:gd name="f470" fmla="val 113"/>
                <a:gd name="f471" fmla="val 112"/>
                <a:gd name="f472" fmla="val 110"/>
                <a:gd name="f473" fmla="val 109"/>
                <a:gd name="f474" fmla="val 108"/>
                <a:gd name="f475" fmla="val 107"/>
                <a:gd name="f476" fmla="val 106"/>
                <a:gd name="f477" fmla="val 105"/>
                <a:gd name="f478" fmla="val 103"/>
                <a:gd name="f479" fmla="val 101"/>
                <a:gd name="f480" fmla="val 99"/>
                <a:gd name="f481" fmla="val 988"/>
                <a:gd name="f482" fmla="val 97"/>
                <a:gd name="f483" fmla="val 95"/>
                <a:gd name="f484" fmla="val 94"/>
                <a:gd name="f485" fmla="val 93"/>
                <a:gd name="f486" fmla="val 89"/>
                <a:gd name="f487" fmla="val 88"/>
                <a:gd name="f488" fmla="val 87"/>
                <a:gd name="f489" fmla="val 86"/>
                <a:gd name="f490" fmla="val 985"/>
                <a:gd name="f491" fmla="val 85"/>
                <a:gd name="f492" fmla="val 984"/>
                <a:gd name="f493" fmla="val 983"/>
                <a:gd name="f494" fmla="val 90"/>
                <a:gd name="f495" fmla="val 982"/>
                <a:gd name="f496" fmla="val 981"/>
                <a:gd name="f497" fmla="val 979"/>
                <a:gd name="f498" fmla="val 976"/>
                <a:gd name="f499" fmla="val 974"/>
                <a:gd name="f500" fmla="val 971"/>
                <a:gd name="f501" fmla="val 969"/>
                <a:gd name="f502" fmla="val 92"/>
                <a:gd name="f503" fmla="val 968"/>
                <a:gd name="f504" fmla="val 91"/>
                <a:gd name="f505" fmla="val 967"/>
                <a:gd name="f506" fmla="val 966"/>
                <a:gd name="f507" fmla="val 965"/>
                <a:gd name="f508" fmla="val 963"/>
                <a:gd name="f509" fmla="val 962"/>
                <a:gd name="f510" fmla="val 960"/>
                <a:gd name="f511" fmla="val 959"/>
                <a:gd name="f512" fmla="val 958"/>
                <a:gd name="f513" fmla="val 955"/>
                <a:gd name="f514" fmla="val 953"/>
                <a:gd name="f515" fmla="val 952"/>
                <a:gd name="f516" fmla="val 83"/>
                <a:gd name="f517" fmla="val 951"/>
                <a:gd name="f518" fmla="val 81"/>
                <a:gd name="f519" fmla="val 80"/>
                <a:gd name="f520" fmla="val 79"/>
                <a:gd name="f521" fmla="val 950"/>
                <a:gd name="f522" fmla="val 949"/>
                <a:gd name="f523" fmla="val 78"/>
                <a:gd name="f524" fmla="val 948"/>
                <a:gd name="f525" fmla="val 947"/>
                <a:gd name="f526" fmla="val 946"/>
                <a:gd name="f527" fmla="val 77"/>
                <a:gd name="f528" fmla="val 944"/>
                <a:gd name="f529" fmla="val 75"/>
                <a:gd name="f530" fmla="val 942"/>
                <a:gd name="f531" fmla="val 73"/>
                <a:gd name="f532" fmla="val 941"/>
                <a:gd name="f533" fmla="val 70"/>
                <a:gd name="f534" fmla="val 68"/>
                <a:gd name="f535" fmla="val 65"/>
                <a:gd name="f536" fmla="val 63"/>
                <a:gd name="f537" fmla="val 940"/>
                <a:gd name="f538" fmla="val 939"/>
                <a:gd name="f539" fmla="val 937"/>
                <a:gd name="f540" fmla="val 936"/>
                <a:gd name="f541" fmla="val 935"/>
                <a:gd name="f542" fmla="val 932"/>
                <a:gd name="f543" fmla="val 61"/>
                <a:gd name="f544" fmla="val 931"/>
                <a:gd name="f545" fmla="val 59"/>
                <a:gd name="f546" fmla="val 930"/>
                <a:gd name="f547" fmla="val 58"/>
                <a:gd name="f548" fmla="val 57"/>
                <a:gd name="f549" fmla="val 56"/>
                <a:gd name="f550" fmla="val 929"/>
                <a:gd name="f551" fmla="val 928"/>
                <a:gd name="f552" fmla="val 926"/>
                <a:gd name="f553" fmla="val 55"/>
                <a:gd name="f554" fmla="val 925"/>
                <a:gd name="f555" fmla="val 924"/>
                <a:gd name="f556" fmla="val 54"/>
                <a:gd name="f557" fmla="val 923"/>
                <a:gd name="f558" fmla="val 53"/>
                <a:gd name="f559" fmla="val 52"/>
                <a:gd name="f560" fmla="val 922"/>
                <a:gd name="f561" fmla="val 921"/>
                <a:gd name="f562" fmla="val 51"/>
                <a:gd name="f563" fmla="val 920"/>
                <a:gd name="f564" fmla="val 918"/>
                <a:gd name="f565" fmla="val 915"/>
                <a:gd name="f566" fmla="val 911"/>
                <a:gd name="f567" fmla="val 909"/>
                <a:gd name="f568" fmla="val 908"/>
                <a:gd name="f569" fmla="val 49"/>
                <a:gd name="f570" fmla="val 48"/>
                <a:gd name="f571" fmla="val 47"/>
                <a:gd name="f572" fmla="val 907"/>
                <a:gd name="f573" fmla="val 905"/>
                <a:gd name="f574" fmla="val 904"/>
                <a:gd name="f575" fmla="val 46"/>
                <a:gd name="f576" fmla="val 903"/>
                <a:gd name="f577" fmla="val 902"/>
                <a:gd name="f578" fmla="val 45"/>
                <a:gd name="f579" fmla="val 901"/>
                <a:gd name="f580" fmla="val 900"/>
                <a:gd name="f581" fmla="val 899"/>
                <a:gd name="f582" fmla="val 898"/>
                <a:gd name="f583" fmla="val 897"/>
                <a:gd name="f584" fmla="val 895"/>
                <a:gd name="f585" fmla="val 892"/>
                <a:gd name="f586" fmla="val 889"/>
                <a:gd name="f587" fmla="val 44"/>
                <a:gd name="f588" fmla="val 888"/>
                <a:gd name="f589" fmla="val 43"/>
                <a:gd name="f590" fmla="val 886"/>
                <a:gd name="f591" fmla="val 42"/>
                <a:gd name="f592" fmla="val 41"/>
                <a:gd name="f593" fmla="val 885"/>
                <a:gd name="f594" fmla="val 40"/>
                <a:gd name="f595" fmla="val 884"/>
                <a:gd name="f596" fmla="val 883"/>
                <a:gd name="f597" fmla="val 882"/>
                <a:gd name="f598" fmla="val 881"/>
                <a:gd name="f599" fmla="val 880"/>
                <a:gd name="f600" fmla="val 878"/>
                <a:gd name="f601" fmla="val 39"/>
                <a:gd name="f602" fmla="val 876"/>
                <a:gd name="f603" fmla="val 35"/>
                <a:gd name="f604" fmla="val 34"/>
                <a:gd name="f605" fmla="val 875"/>
                <a:gd name="f606" fmla="val 33"/>
                <a:gd name="f607" fmla="val 874"/>
                <a:gd name="f608" fmla="val 873"/>
                <a:gd name="f609" fmla="val 871"/>
                <a:gd name="f610" fmla="val 870"/>
                <a:gd name="f611" fmla="val 32"/>
                <a:gd name="f612" fmla="val 869"/>
                <a:gd name="f613" fmla="val 31"/>
                <a:gd name="f614" fmla="val 868"/>
                <a:gd name="f615" fmla="val 867"/>
                <a:gd name="f616" fmla="val 865"/>
                <a:gd name="f617" fmla="val 864"/>
                <a:gd name="f618" fmla="val 861"/>
                <a:gd name="f619" fmla="val 859"/>
                <a:gd name="f620" fmla="val 858"/>
                <a:gd name="f621" fmla="val 30"/>
                <a:gd name="f622" fmla="val 857"/>
                <a:gd name="f623" fmla="val 856"/>
                <a:gd name="f624" fmla="val 854"/>
                <a:gd name="f625" fmla="val 853"/>
                <a:gd name="f626" fmla="val 852"/>
                <a:gd name="f627" fmla="val 850"/>
                <a:gd name="f628" fmla="val 849"/>
                <a:gd name="f629" fmla="val 847"/>
                <a:gd name="f630" fmla="val 846"/>
                <a:gd name="f631" fmla="val 845"/>
                <a:gd name="f632" fmla="val 843"/>
                <a:gd name="f633" fmla="val 842"/>
                <a:gd name="f634" fmla="val 841"/>
                <a:gd name="f635" fmla="val 840"/>
                <a:gd name="f636" fmla="val 839"/>
                <a:gd name="f637" fmla="val 838"/>
                <a:gd name="f638" fmla="val 836"/>
                <a:gd name="f639" fmla="val 834"/>
                <a:gd name="f640" fmla="val 833"/>
                <a:gd name="f641" fmla="val 832"/>
                <a:gd name="f642" fmla="val 831"/>
                <a:gd name="f643" fmla="val 830"/>
                <a:gd name="f644" fmla="val 829"/>
                <a:gd name="f645" fmla="val 828"/>
                <a:gd name="f646" fmla="val 827"/>
                <a:gd name="f647" fmla="val 826"/>
                <a:gd name="f648" fmla="val 824"/>
                <a:gd name="f649" fmla="val 823"/>
                <a:gd name="f650" fmla="val 820"/>
                <a:gd name="f651" fmla="val 818"/>
                <a:gd name="f652" fmla="val 817"/>
                <a:gd name="f653" fmla="val 816"/>
                <a:gd name="f654" fmla="val 815"/>
                <a:gd name="f655" fmla="val 814"/>
                <a:gd name="f656" fmla="val 813"/>
                <a:gd name="f657" fmla="val 812"/>
                <a:gd name="f658" fmla="val 811"/>
                <a:gd name="f659" fmla="val 810"/>
                <a:gd name="f660" fmla="val 809"/>
                <a:gd name="f661" fmla="val 808"/>
                <a:gd name="f662" fmla="val 807"/>
                <a:gd name="f663" fmla="val 806"/>
                <a:gd name="f664" fmla="val 804"/>
                <a:gd name="f665" fmla="val 803"/>
                <a:gd name="f666" fmla="val 802"/>
                <a:gd name="f667" fmla="val 801"/>
                <a:gd name="f668" fmla="val 800"/>
                <a:gd name="f669" fmla="val 799"/>
                <a:gd name="f670" fmla="val 36"/>
                <a:gd name="f671" fmla="val 798"/>
                <a:gd name="f672" fmla="val 797"/>
                <a:gd name="f673" fmla="val 796"/>
                <a:gd name="f674" fmla="val 793"/>
                <a:gd name="f675" fmla="val 791"/>
                <a:gd name="f676" fmla="val 789"/>
                <a:gd name="f677" fmla="val 788"/>
                <a:gd name="f678" fmla="val 786"/>
                <a:gd name="f679" fmla="val 785"/>
                <a:gd name="f680" fmla="val 50"/>
                <a:gd name="f681" fmla="val 784"/>
                <a:gd name="f682" fmla="val 783"/>
                <a:gd name="f683" fmla="val 781"/>
                <a:gd name="f684" fmla="val 779"/>
                <a:gd name="f685" fmla="val 778"/>
                <a:gd name="f686" fmla="val 775"/>
                <a:gd name="f687" fmla="val 772"/>
                <a:gd name="f688" fmla="val 769"/>
                <a:gd name="f689" fmla="val 767"/>
                <a:gd name="f690" fmla="val 766"/>
                <a:gd name="f691" fmla="val 765"/>
                <a:gd name="f692" fmla="val 764"/>
                <a:gd name="f693" fmla="val 763"/>
                <a:gd name="f694" fmla="val 762"/>
                <a:gd name="f695" fmla="val 38"/>
                <a:gd name="f696" fmla="val 37"/>
                <a:gd name="f697" fmla="val 761"/>
                <a:gd name="f698" fmla="val 760"/>
                <a:gd name="f699" fmla="val 759"/>
                <a:gd name="f700" fmla="val 758"/>
                <a:gd name="f701" fmla="val 757"/>
                <a:gd name="f702" fmla="val 755"/>
                <a:gd name="f703" fmla="val 751"/>
                <a:gd name="f704" fmla="val 750"/>
                <a:gd name="f705" fmla="val 749"/>
                <a:gd name="f706" fmla="val 748"/>
                <a:gd name="f707" fmla="val 747"/>
                <a:gd name="f708" fmla="val 746"/>
                <a:gd name="f709" fmla="val 745"/>
                <a:gd name="f710" fmla="val 744"/>
                <a:gd name="f711" fmla="val 743"/>
                <a:gd name="f712" fmla="val 742"/>
                <a:gd name="f713" fmla="val 741"/>
                <a:gd name="f714" fmla="val 739"/>
                <a:gd name="f715" fmla="val 738"/>
                <a:gd name="f716" fmla="val 29"/>
                <a:gd name="f717" fmla="val 736"/>
                <a:gd name="f718" fmla="val 735"/>
                <a:gd name="f719" fmla="val 28"/>
                <a:gd name="f720" fmla="val 734"/>
                <a:gd name="f721" fmla="val 27"/>
                <a:gd name="f722" fmla="val 26"/>
                <a:gd name="f723" fmla="val 25"/>
                <a:gd name="f724" fmla="val 733"/>
                <a:gd name="f725" fmla="val 731"/>
                <a:gd name="f726" fmla="val 24"/>
                <a:gd name="f727" fmla="val 730"/>
                <a:gd name="f728" fmla="val 23"/>
                <a:gd name="f729" fmla="val 729"/>
                <a:gd name="f730" fmla="val 728"/>
                <a:gd name="f731" fmla="val 22"/>
                <a:gd name="f732" fmla="val 726"/>
                <a:gd name="f733" fmla="val 725"/>
                <a:gd name="f734" fmla="val 21"/>
                <a:gd name="f735" fmla="val 724"/>
                <a:gd name="f736" fmla="val 723"/>
                <a:gd name="f737" fmla="val 20"/>
                <a:gd name="f738" fmla="val 722"/>
                <a:gd name="f739" fmla="val 720"/>
                <a:gd name="f740" fmla="val 19"/>
                <a:gd name="f741" fmla="val 718"/>
                <a:gd name="f742" fmla="val 18"/>
                <a:gd name="f743" fmla="val 716"/>
                <a:gd name="f744" fmla="val 17"/>
                <a:gd name="f745" fmla="val 715"/>
                <a:gd name="f746" fmla="val 15"/>
                <a:gd name="f747" fmla="val 713"/>
                <a:gd name="f748" fmla="val 12"/>
                <a:gd name="f749" fmla="val 712"/>
                <a:gd name="f750" fmla="val 10"/>
                <a:gd name="f751" fmla="val 7"/>
                <a:gd name="f752" fmla="val 349"/>
                <a:gd name="f753" fmla="val 528"/>
                <a:gd name="f754" fmla="val 575"/>
                <a:gd name="f755" fmla="val 529"/>
                <a:gd name="f756" fmla="val 524"/>
                <a:gd name="f757" fmla="val 517"/>
                <a:gd name="f758" fmla="val 1146"/>
                <a:gd name="f759" fmla="val 516"/>
                <a:gd name="f760" fmla="+- 0 0 -90"/>
                <a:gd name="f761" fmla="*/ f4 1 1147"/>
                <a:gd name="f762" fmla="*/ f5 1 532"/>
                <a:gd name="f763" fmla="val f6"/>
                <a:gd name="f764" fmla="val f7"/>
                <a:gd name="f765" fmla="val f8"/>
                <a:gd name="f766" fmla="*/ f760 f0 1"/>
                <a:gd name="f767" fmla="+- f765 0 f763"/>
                <a:gd name="f768" fmla="+- f764 0 f763"/>
                <a:gd name="f769" fmla="*/ f766 1 f3"/>
                <a:gd name="f770" fmla="*/ f768 1 1147"/>
                <a:gd name="f771" fmla="*/ f767 1 532"/>
                <a:gd name="f772" fmla="*/ 1135 f768 1"/>
                <a:gd name="f773" fmla="*/ 511 f767 1"/>
                <a:gd name="f774" fmla="*/ 1131 f768 1"/>
                <a:gd name="f775" fmla="*/ 494 f767 1"/>
                <a:gd name="f776" fmla="*/ 1125 f768 1"/>
                <a:gd name="f777" fmla="*/ 480 f767 1"/>
                <a:gd name="f778" fmla="*/ 1113 f768 1"/>
                <a:gd name="f779" fmla="*/ 470 f767 1"/>
                <a:gd name="f780" fmla="*/ 1101 f768 1"/>
                <a:gd name="f781" fmla="*/ 465 f767 1"/>
                <a:gd name="f782" fmla="*/ 1100 f768 1"/>
                <a:gd name="f783" fmla="*/ 451 f767 1"/>
                <a:gd name="f784" fmla="*/ 1093 f768 1"/>
                <a:gd name="f785" fmla="*/ 437 f767 1"/>
                <a:gd name="f786" fmla="*/ 1098 f768 1"/>
                <a:gd name="f787" fmla="*/ 423 f767 1"/>
                <a:gd name="f788" fmla="*/ 1088 f768 1"/>
                <a:gd name="f789" fmla="*/ 428 f767 1"/>
                <a:gd name="f790" fmla="*/ 1083 f768 1"/>
                <a:gd name="f791" fmla="*/ 417 f767 1"/>
                <a:gd name="f792" fmla="*/ 1072 f768 1"/>
                <a:gd name="f793" fmla="*/ 402 f767 1"/>
                <a:gd name="f794" fmla="*/ 1071 f768 1"/>
                <a:gd name="f795" fmla="*/ 386 f767 1"/>
                <a:gd name="f796" fmla="*/ 367 f767 1"/>
                <a:gd name="f797" fmla="*/ 1070 f768 1"/>
                <a:gd name="f798" fmla="*/ 354 f767 1"/>
                <a:gd name="f799" fmla="*/ 1066 f768 1"/>
                <a:gd name="f800" fmla="*/ 337 f767 1"/>
                <a:gd name="f801" fmla="*/ 1065 f768 1"/>
                <a:gd name="f802" fmla="*/ 318 f767 1"/>
                <a:gd name="f803" fmla="*/ 1058 f768 1"/>
                <a:gd name="f804" fmla="*/ 313 f767 1"/>
                <a:gd name="f805" fmla="*/ 1063 f768 1"/>
                <a:gd name="f806" fmla="*/ 297 f767 1"/>
                <a:gd name="f807" fmla="*/ 1052 f768 1"/>
                <a:gd name="f808" fmla="*/ 285 f767 1"/>
                <a:gd name="f809" fmla="*/ 1053 f768 1"/>
                <a:gd name="f810" fmla="*/ 263 f767 1"/>
                <a:gd name="f811" fmla="*/ 1047 f768 1"/>
                <a:gd name="f812" fmla="*/ 256 f767 1"/>
                <a:gd name="f813" fmla="*/ 1039 f768 1"/>
                <a:gd name="f814" fmla="*/ 257 f767 1"/>
                <a:gd name="f815" fmla="*/ 1033 f768 1"/>
                <a:gd name="f816" fmla="*/ 243 f767 1"/>
                <a:gd name="f817" fmla="*/ 1032 f768 1"/>
                <a:gd name="f818" fmla="*/ 231 f767 1"/>
                <a:gd name="f819" fmla="*/ 1035 f768 1"/>
                <a:gd name="f820" fmla="*/ 222 f767 1"/>
                <a:gd name="f821" fmla="*/ 1034 f768 1"/>
                <a:gd name="f822" fmla="*/ 210 f767 1"/>
                <a:gd name="f823" fmla="*/ 1026 f768 1"/>
                <a:gd name="f824" fmla="*/ 197 f767 1"/>
                <a:gd name="f825" fmla="*/ 1025 f768 1"/>
                <a:gd name="f826" fmla="*/ 179 f767 1"/>
                <a:gd name="f827" fmla="*/ 1011 f768 1"/>
                <a:gd name="f828" fmla="*/ 171 f767 1"/>
                <a:gd name="f829" fmla="*/ 1007 f768 1"/>
                <a:gd name="f830" fmla="*/ 155 f767 1"/>
                <a:gd name="f831" fmla="*/ 995 f768 1"/>
                <a:gd name="f832" fmla="*/ 140 f767 1"/>
                <a:gd name="f833" fmla="*/ 992 f768 1"/>
                <a:gd name="f834" fmla="*/ 124 f767 1"/>
                <a:gd name="f835" fmla="*/ 987 f768 1"/>
                <a:gd name="f836" fmla="*/ 106 f767 1"/>
                <a:gd name="f837" fmla="*/ 985 f768 1"/>
                <a:gd name="f838" fmla="*/ 85 f767 1"/>
                <a:gd name="f839" fmla="*/ 976 f768 1"/>
                <a:gd name="f840" fmla="*/ 95 f767 1"/>
                <a:gd name="f841" fmla="*/ 967 f768 1"/>
                <a:gd name="f842" fmla="*/ 88 f767 1"/>
                <a:gd name="f843" fmla="*/ 953 f768 1"/>
                <a:gd name="f844" fmla="*/ 86 f767 1"/>
                <a:gd name="f845" fmla="*/ 946 f768 1"/>
                <a:gd name="f846" fmla="*/ 77 f767 1"/>
                <a:gd name="f847" fmla="*/ 935 f768 1"/>
                <a:gd name="f848" fmla="*/ 63 f767 1"/>
                <a:gd name="f849" fmla="*/ 923 f768 1"/>
                <a:gd name="f850" fmla="*/ 52 f767 1"/>
                <a:gd name="f851" fmla="*/ 908 f768 1"/>
                <a:gd name="f852" fmla="*/ 49 f767 1"/>
                <a:gd name="f853" fmla="*/ 899 f768 1"/>
                <a:gd name="f854" fmla="*/ 45 f767 1"/>
                <a:gd name="f855" fmla="*/ 885 f768 1"/>
                <a:gd name="f856" fmla="*/ 40 f767 1"/>
                <a:gd name="f857" fmla="*/ 874 f768 1"/>
                <a:gd name="f858" fmla="*/ 33 f767 1"/>
                <a:gd name="f859" fmla="*/ 864 f768 1"/>
                <a:gd name="f860" fmla="*/ 34 f767 1"/>
                <a:gd name="f861" fmla="*/ 847 f768 1"/>
                <a:gd name="f862" fmla="*/ 32 f767 1"/>
                <a:gd name="f863" fmla="*/ 839 f768 1"/>
                <a:gd name="f864" fmla="*/ 35 f767 1"/>
                <a:gd name="f865" fmla="*/ 828 f768 1"/>
                <a:gd name="f866" fmla="*/ 813 f768 1"/>
                <a:gd name="f867" fmla="*/ 802 f768 1"/>
                <a:gd name="f868" fmla="*/ 31 f767 1"/>
                <a:gd name="f869" fmla="*/ 797 f768 1"/>
                <a:gd name="f870" fmla="*/ 41 f767 1"/>
                <a:gd name="f871" fmla="*/ 779 f768 1"/>
                <a:gd name="f872" fmla="*/ 51 f767 1"/>
                <a:gd name="f873" fmla="*/ 764 f768 1"/>
                <a:gd name="f874" fmla="*/ 39 f767 1"/>
                <a:gd name="f875" fmla="*/ 750 f768 1"/>
                <a:gd name="f876" fmla="*/ 741 f768 1"/>
                <a:gd name="f877" fmla="*/ 30 f767 1"/>
                <a:gd name="f878" fmla="*/ 726 f768 1"/>
                <a:gd name="f879" fmla="*/ 22 f767 1"/>
                <a:gd name="f880" fmla="*/ 500 f768 1"/>
                <a:gd name="f881" fmla="*/ 12 f767 1"/>
                <a:gd name="f882" fmla="*/ 258 f768 1"/>
                <a:gd name="f883" fmla="*/ 528 f767 1"/>
                <a:gd name="f884" fmla="*/ 1147 f768 1"/>
                <a:gd name="f885" fmla="*/ 517 f767 1"/>
                <a:gd name="f886" fmla="+- f769 0 f1"/>
                <a:gd name="f887" fmla="*/ f772 1 1147"/>
                <a:gd name="f888" fmla="*/ f773 1 532"/>
                <a:gd name="f889" fmla="*/ f774 1 1147"/>
                <a:gd name="f890" fmla="*/ f775 1 532"/>
                <a:gd name="f891" fmla="*/ f776 1 1147"/>
                <a:gd name="f892" fmla="*/ f777 1 532"/>
                <a:gd name="f893" fmla="*/ f778 1 1147"/>
                <a:gd name="f894" fmla="*/ f779 1 532"/>
                <a:gd name="f895" fmla="*/ f780 1 1147"/>
                <a:gd name="f896" fmla="*/ f781 1 532"/>
                <a:gd name="f897" fmla="*/ f782 1 1147"/>
                <a:gd name="f898" fmla="*/ f783 1 532"/>
                <a:gd name="f899" fmla="*/ f784 1 1147"/>
                <a:gd name="f900" fmla="*/ f785 1 532"/>
                <a:gd name="f901" fmla="*/ f786 1 1147"/>
                <a:gd name="f902" fmla="*/ f787 1 532"/>
                <a:gd name="f903" fmla="*/ f788 1 1147"/>
                <a:gd name="f904" fmla="*/ f789 1 532"/>
                <a:gd name="f905" fmla="*/ f790 1 1147"/>
                <a:gd name="f906" fmla="*/ f791 1 532"/>
                <a:gd name="f907" fmla="*/ f792 1 1147"/>
                <a:gd name="f908" fmla="*/ f793 1 532"/>
                <a:gd name="f909" fmla="*/ f794 1 1147"/>
                <a:gd name="f910" fmla="*/ f795 1 532"/>
                <a:gd name="f911" fmla="*/ f796 1 532"/>
                <a:gd name="f912" fmla="*/ f797 1 1147"/>
                <a:gd name="f913" fmla="*/ f798 1 532"/>
                <a:gd name="f914" fmla="*/ f799 1 1147"/>
                <a:gd name="f915" fmla="*/ f800 1 532"/>
                <a:gd name="f916" fmla="*/ f801 1 1147"/>
                <a:gd name="f917" fmla="*/ f802 1 532"/>
                <a:gd name="f918" fmla="*/ f803 1 1147"/>
                <a:gd name="f919" fmla="*/ f804 1 532"/>
                <a:gd name="f920" fmla="*/ f805 1 1147"/>
                <a:gd name="f921" fmla="*/ f806 1 532"/>
                <a:gd name="f922" fmla="*/ f807 1 1147"/>
                <a:gd name="f923" fmla="*/ f808 1 532"/>
                <a:gd name="f924" fmla="*/ f809 1 1147"/>
                <a:gd name="f925" fmla="*/ f810 1 532"/>
                <a:gd name="f926" fmla="*/ f811 1 1147"/>
                <a:gd name="f927" fmla="*/ f812 1 532"/>
                <a:gd name="f928" fmla="*/ f813 1 1147"/>
                <a:gd name="f929" fmla="*/ f814 1 532"/>
                <a:gd name="f930" fmla="*/ f815 1 1147"/>
                <a:gd name="f931" fmla="*/ f816 1 532"/>
                <a:gd name="f932" fmla="*/ f817 1 1147"/>
                <a:gd name="f933" fmla="*/ f818 1 532"/>
                <a:gd name="f934" fmla="*/ f819 1 1147"/>
                <a:gd name="f935" fmla="*/ f820 1 532"/>
                <a:gd name="f936" fmla="*/ f821 1 1147"/>
                <a:gd name="f937" fmla="*/ f822 1 532"/>
                <a:gd name="f938" fmla="*/ f823 1 1147"/>
                <a:gd name="f939" fmla="*/ f824 1 532"/>
                <a:gd name="f940" fmla="*/ f825 1 1147"/>
                <a:gd name="f941" fmla="*/ f826 1 532"/>
                <a:gd name="f942" fmla="*/ f827 1 1147"/>
                <a:gd name="f943" fmla="*/ f828 1 532"/>
                <a:gd name="f944" fmla="*/ f829 1 1147"/>
                <a:gd name="f945" fmla="*/ f830 1 532"/>
                <a:gd name="f946" fmla="*/ f831 1 1147"/>
                <a:gd name="f947" fmla="*/ f832 1 532"/>
                <a:gd name="f948" fmla="*/ f833 1 1147"/>
                <a:gd name="f949" fmla="*/ f834 1 532"/>
                <a:gd name="f950" fmla="*/ f835 1 1147"/>
                <a:gd name="f951" fmla="*/ f836 1 532"/>
                <a:gd name="f952" fmla="*/ f837 1 1147"/>
                <a:gd name="f953" fmla="*/ f838 1 532"/>
                <a:gd name="f954" fmla="*/ f839 1 1147"/>
                <a:gd name="f955" fmla="*/ f840 1 532"/>
                <a:gd name="f956" fmla="*/ f841 1 1147"/>
                <a:gd name="f957" fmla="*/ f842 1 532"/>
                <a:gd name="f958" fmla="*/ f843 1 1147"/>
                <a:gd name="f959" fmla="*/ f844 1 532"/>
                <a:gd name="f960" fmla="*/ f845 1 1147"/>
                <a:gd name="f961" fmla="*/ f846 1 532"/>
                <a:gd name="f962" fmla="*/ f847 1 1147"/>
                <a:gd name="f963" fmla="*/ f848 1 532"/>
                <a:gd name="f964" fmla="*/ f849 1 1147"/>
                <a:gd name="f965" fmla="*/ f850 1 532"/>
                <a:gd name="f966" fmla="*/ f851 1 1147"/>
                <a:gd name="f967" fmla="*/ f852 1 532"/>
                <a:gd name="f968" fmla="*/ f853 1 1147"/>
                <a:gd name="f969" fmla="*/ f854 1 532"/>
                <a:gd name="f970" fmla="*/ f855 1 1147"/>
                <a:gd name="f971" fmla="*/ f856 1 532"/>
                <a:gd name="f972" fmla="*/ f857 1 1147"/>
                <a:gd name="f973" fmla="*/ f858 1 532"/>
                <a:gd name="f974" fmla="*/ f859 1 1147"/>
                <a:gd name="f975" fmla="*/ f860 1 532"/>
                <a:gd name="f976" fmla="*/ f861 1 1147"/>
                <a:gd name="f977" fmla="*/ f862 1 532"/>
                <a:gd name="f978" fmla="*/ f863 1 1147"/>
                <a:gd name="f979" fmla="*/ f864 1 532"/>
                <a:gd name="f980" fmla="*/ f865 1 1147"/>
                <a:gd name="f981" fmla="*/ f866 1 1147"/>
                <a:gd name="f982" fmla="*/ f867 1 1147"/>
                <a:gd name="f983" fmla="*/ f868 1 532"/>
                <a:gd name="f984" fmla="*/ f869 1 1147"/>
                <a:gd name="f985" fmla="*/ f870 1 532"/>
                <a:gd name="f986" fmla="*/ f871 1 1147"/>
                <a:gd name="f987" fmla="*/ f872 1 532"/>
                <a:gd name="f988" fmla="*/ f873 1 1147"/>
                <a:gd name="f989" fmla="*/ f874 1 532"/>
                <a:gd name="f990" fmla="*/ f875 1 1147"/>
                <a:gd name="f991" fmla="*/ f876 1 1147"/>
                <a:gd name="f992" fmla="*/ f877 1 532"/>
                <a:gd name="f993" fmla="*/ f878 1 1147"/>
                <a:gd name="f994" fmla="*/ f879 1 532"/>
                <a:gd name="f995" fmla="*/ f880 1 1147"/>
                <a:gd name="f996" fmla="*/ f881 1 532"/>
                <a:gd name="f997" fmla="*/ f882 1 1147"/>
                <a:gd name="f998" fmla="*/ f883 1 532"/>
                <a:gd name="f999" fmla="*/ f884 1 1147"/>
                <a:gd name="f1000" fmla="*/ f885 1 532"/>
                <a:gd name="f1001" fmla="*/ 0 1 f770"/>
                <a:gd name="f1002" fmla="*/ f764 1 f770"/>
                <a:gd name="f1003" fmla="*/ 0 1 f771"/>
                <a:gd name="f1004" fmla="*/ f765 1 f771"/>
                <a:gd name="f1005" fmla="*/ f887 1 f770"/>
                <a:gd name="f1006" fmla="*/ f888 1 f771"/>
                <a:gd name="f1007" fmla="*/ f889 1 f770"/>
                <a:gd name="f1008" fmla="*/ f890 1 f771"/>
                <a:gd name="f1009" fmla="*/ f891 1 f770"/>
                <a:gd name="f1010" fmla="*/ f892 1 f771"/>
                <a:gd name="f1011" fmla="*/ f893 1 f770"/>
                <a:gd name="f1012" fmla="*/ f894 1 f771"/>
                <a:gd name="f1013" fmla="*/ f895 1 f770"/>
                <a:gd name="f1014" fmla="*/ f896 1 f771"/>
                <a:gd name="f1015" fmla="*/ f897 1 f770"/>
                <a:gd name="f1016" fmla="*/ f898 1 f771"/>
                <a:gd name="f1017" fmla="*/ f899 1 f770"/>
                <a:gd name="f1018" fmla="*/ f900 1 f771"/>
                <a:gd name="f1019" fmla="*/ f901 1 f770"/>
                <a:gd name="f1020" fmla="*/ f902 1 f771"/>
                <a:gd name="f1021" fmla="*/ f903 1 f770"/>
                <a:gd name="f1022" fmla="*/ f904 1 f771"/>
                <a:gd name="f1023" fmla="*/ f905 1 f770"/>
                <a:gd name="f1024" fmla="*/ f906 1 f771"/>
                <a:gd name="f1025" fmla="*/ f907 1 f770"/>
                <a:gd name="f1026" fmla="*/ f908 1 f771"/>
                <a:gd name="f1027" fmla="*/ f909 1 f770"/>
                <a:gd name="f1028" fmla="*/ f910 1 f771"/>
                <a:gd name="f1029" fmla="*/ f911 1 f771"/>
                <a:gd name="f1030" fmla="*/ f912 1 f770"/>
                <a:gd name="f1031" fmla="*/ f913 1 f771"/>
                <a:gd name="f1032" fmla="*/ f914 1 f770"/>
                <a:gd name="f1033" fmla="*/ f915 1 f771"/>
                <a:gd name="f1034" fmla="*/ f916 1 f770"/>
                <a:gd name="f1035" fmla="*/ f917 1 f771"/>
                <a:gd name="f1036" fmla="*/ f918 1 f770"/>
                <a:gd name="f1037" fmla="*/ f919 1 f771"/>
                <a:gd name="f1038" fmla="*/ f920 1 f770"/>
                <a:gd name="f1039" fmla="*/ f921 1 f771"/>
                <a:gd name="f1040" fmla="*/ f922 1 f770"/>
                <a:gd name="f1041" fmla="*/ f923 1 f771"/>
                <a:gd name="f1042" fmla="*/ f924 1 f770"/>
                <a:gd name="f1043" fmla="*/ f925 1 f771"/>
                <a:gd name="f1044" fmla="*/ f926 1 f770"/>
                <a:gd name="f1045" fmla="*/ f927 1 f771"/>
                <a:gd name="f1046" fmla="*/ f928 1 f770"/>
                <a:gd name="f1047" fmla="*/ f929 1 f771"/>
                <a:gd name="f1048" fmla="*/ f930 1 f770"/>
                <a:gd name="f1049" fmla="*/ f931 1 f771"/>
                <a:gd name="f1050" fmla="*/ f932 1 f770"/>
                <a:gd name="f1051" fmla="*/ f933 1 f771"/>
                <a:gd name="f1052" fmla="*/ f934 1 f770"/>
                <a:gd name="f1053" fmla="*/ f935 1 f771"/>
                <a:gd name="f1054" fmla="*/ f936 1 f770"/>
                <a:gd name="f1055" fmla="*/ f937 1 f771"/>
                <a:gd name="f1056" fmla="*/ f938 1 f770"/>
                <a:gd name="f1057" fmla="*/ f939 1 f771"/>
                <a:gd name="f1058" fmla="*/ f940 1 f770"/>
                <a:gd name="f1059" fmla="*/ f941 1 f771"/>
                <a:gd name="f1060" fmla="*/ f942 1 f770"/>
                <a:gd name="f1061" fmla="*/ f943 1 f771"/>
                <a:gd name="f1062" fmla="*/ f944 1 f770"/>
                <a:gd name="f1063" fmla="*/ f945 1 f771"/>
                <a:gd name="f1064" fmla="*/ f946 1 f770"/>
                <a:gd name="f1065" fmla="*/ f947 1 f771"/>
                <a:gd name="f1066" fmla="*/ f948 1 f770"/>
                <a:gd name="f1067" fmla="*/ f949 1 f771"/>
                <a:gd name="f1068" fmla="*/ f950 1 f770"/>
                <a:gd name="f1069" fmla="*/ f951 1 f771"/>
                <a:gd name="f1070" fmla="*/ f952 1 f770"/>
                <a:gd name="f1071" fmla="*/ f953 1 f771"/>
                <a:gd name="f1072" fmla="*/ f954 1 f770"/>
                <a:gd name="f1073" fmla="*/ f955 1 f771"/>
                <a:gd name="f1074" fmla="*/ f956 1 f770"/>
                <a:gd name="f1075" fmla="*/ f957 1 f771"/>
                <a:gd name="f1076" fmla="*/ f958 1 f770"/>
                <a:gd name="f1077" fmla="*/ f959 1 f771"/>
                <a:gd name="f1078" fmla="*/ f960 1 f770"/>
                <a:gd name="f1079" fmla="*/ f961 1 f771"/>
                <a:gd name="f1080" fmla="*/ f962 1 f770"/>
                <a:gd name="f1081" fmla="*/ f963 1 f771"/>
                <a:gd name="f1082" fmla="*/ f964 1 f770"/>
                <a:gd name="f1083" fmla="*/ f965 1 f771"/>
                <a:gd name="f1084" fmla="*/ f966 1 f770"/>
                <a:gd name="f1085" fmla="*/ f967 1 f771"/>
                <a:gd name="f1086" fmla="*/ f968 1 f770"/>
                <a:gd name="f1087" fmla="*/ f969 1 f771"/>
                <a:gd name="f1088" fmla="*/ f970 1 f770"/>
                <a:gd name="f1089" fmla="*/ f971 1 f771"/>
                <a:gd name="f1090" fmla="*/ f972 1 f770"/>
                <a:gd name="f1091" fmla="*/ f973 1 f771"/>
                <a:gd name="f1092" fmla="*/ f974 1 f770"/>
                <a:gd name="f1093" fmla="*/ f975 1 f771"/>
                <a:gd name="f1094" fmla="*/ f976 1 f770"/>
                <a:gd name="f1095" fmla="*/ f977 1 f771"/>
                <a:gd name="f1096" fmla="*/ f978 1 f770"/>
                <a:gd name="f1097" fmla="*/ f979 1 f771"/>
                <a:gd name="f1098" fmla="*/ f980 1 f770"/>
                <a:gd name="f1099" fmla="*/ f981 1 f770"/>
                <a:gd name="f1100" fmla="*/ f982 1 f770"/>
                <a:gd name="f1101" fmla="*/ f983 1 f771"/>
                <a:gd name="f1102" fmla="*/ f984 1 f770"/>
                <a:gd name="f1103" fmla="*/ f985 1 f771"/>
                <a:gd name="f1104" fmla="*/ f986 1 f770"/>
                <a:gd name="f1105" fmla="*/ f987 1 f771"/>
                <a:gd name="f1106" fmla="*/ f988 1 f770"/>
                <a:gd name="f1107" fmla="*/ f989 1 f771"/>
                <a:gd name="f1108" fmla="*/ f990 1 f770"/>
                <a:gd name="f1109" fmla="*/ f991 1 f770"/>
                <a:gd name="f1110" fmla="*/ f992 1 f771"/>
                <a:gd name="f1111" fmla="*/ f993 1 f770"/>
                <a:gd name="f1112" fmla="*/ f994 1 f771"/>
                <a:gd name="f1113" fmla="*/ f995 1 f770"/>
                <a:gd name="f1114" fmla="*/ f996 1 f771"/>
                <a:gd name="f1115" fmla="*/ f997 1 f770"/>
                <a:gd name="f1116" fmla="*/ f998 1 f771"/>
                <a:gd name="f1117" fmla="*/ f999 1 f770"/>
                <a:gd name="f1118" fmla="*/ f1000 1 f771"/>
                <a:gd name="f1119" fmla="*/ f1001 f761 1"/>
                <a:gd name="f1120" fmla="*/ f1002 f761 1"/>
                <a:gd name="f1121" fmla="*/ f1004 f762 1"/>
                <a:gd name="f1122" fmla="*/ f1003 f762 1"/>
                <a:gd name="f1123" fmla="*/ f1005 f761 1"/>
                <a:gd name="f1124" fmla="*/ f1006 f762 1"/>
                <a:gd name="f1125" fmla="*/ f1007 f761 1"/>
                <a:gd name="f1126" fmla="*/ f1008 f762 1"/>
                <a:gd name="f1127" fmla="*/ f1009 f761 1"/>
                <a:gd name="f1128" fmla="*/ f1010 f762 1"/>
                <a:gd name="f1129" fmla="*/ f1011 f761 1"/>
                <a:gd name="f1130" fmla="*/ f1012 f762 1"/>
                <a:gd name="f1131" fmla="*/ f1013 f761 1"/>
                <a:gd name="f1132" fmla="*/ f1014 f762 1"/>
                <a:gd name="f1133" fmla="*/ f1015 f761 1"/>
                <a:gd name="f1134" fmla="*/ f1016 f762 1"/>
                <a:gd name="f1135" fmla="*/ f1017 f761 1"/>
                <a:gd name="f1136" fmla="*/ f1018 f762 1"/>
                <a:gd name="f1137" fmla="*/ f1019 f761 1"/>
                <a:gd name="f1138" fmla="*/ f1020 f762 1"/>
                <a:gd name="f1139" fmla="*/ f1021 f761 1"/>
                <a:gd name="f1140" fmla="*/ f1022 f762 1"/>
                <a:gd name="f1141" fmla="*/ f1023 f761 1"/>
                <a:gd name="f1142" fmla="*/ f1024 f762 1"/>
                <a:gd name="f1143" fmla="*/ f1025 f761 1"/>
                <a:gd name="f1144" fmla="*/ f1026 f762 1"/>
                <a:gd name="f1145" fmla="*/ f1027 f761 1"/>
                <a:gd name="f1146" fmla="*/ f1028 f762 1"/>
                <a:gd name="f1147" fmla="*/ f1029 f762 1"/>
                <a:gd name="f1148" fmla="*/ f1030 f761 1"/>
                <a:gd name="f1149" fmla="*/ f1031 f762 1"/>
                <a:gd name="f1150" fmla="*/ f1032 f761 1"/>
                <a:gd name="f1151" fmla="*/ f1033 f762 1"/>
                <a:gd name="f1152" fmla="*/ f1034 f761 1"/>
                <a:gd name="f1153" fmla="*/ f1035 f762 1"/>
                <a:gd name="f1154" fmla="*/ f1036 f761 1"/>
                <a:gd name="f1155" fmla="*/ f1037 f762 1"/>
                <a:gd name="f1156" fmla="*/ f1038 f761 1"/>
                <a:gd name="f1157" fmla="*/ f1039 f762 1"/>
                <a:gd name="f1158" fmla="*/ f1040 f761 1"/>
                <a:gd name="f1159" fmla="*/ f1041 f762 1"/>
                <a:gd name="f1160" fmla="*/ f1042 f761 1"/>
                <a:gd name="f1161" fmla="*/ f1043 f762 1"/>
                <a:gd name="f1162" fmla="*/ f1044 f761 1"/>
                <a:gd name="f1163" fmla="*/ f1045 f762 1"/>
                <a:gd name="f1164" fmla="*/ f1046 f761 1"/>
                <a:gd name="f1165" fmla="*/ f1047 f762 1"/>
                <a:gd name="f1166" fmla="*/ f1048 f761 1"/>
                <a:gd name="f1167" fmla="*/ f1049 f762 1"/>
                <a:gd name="f1168" fmla="*/ f1050 f761 1"/>
                <a:gd name="f1169" fmla="*/ f1051 f762 1"/>
                <a:gd name="f1170" fmla="*/ f1052 f761 1"/>
                <a:gd name="f1171" fmla="*/ f1053 f762 1"/>
                <a:gd name="f1172" fmla="*/ f1054 f761 1"/>
                <a:gd name="f1173" fmla="*/ f1055 f762 1"/>
                <a:gd name="f1174" fmla="*/ f1056 f761 1"/>
                <a:gd name="f1175" fmla="*/ f1057 f762 1"/>
                <a:gd name="f1176" fmla="*/ f1058 f761 1"/>
                <a:gd name="f1177" fmla="*/ f1059 f762 1"/>
                <a:gd name="f1178" fmla="*/ f1060 f761 1"/>
                <a:gd name="f1179" fmla="*/ f1061 f762 1"/>
                <a:gd name="f1180" fmla="*/ f1062 f761 1"/>
                <a:gd name="f1181" fmla="*/ f1063 f762 1"/>
                <a:gd name="f1182" fmla="*/ f1064 f761 1"/>
                <a:gd name="f1183" fmla="*/ f1065 f762 1"/>
                <a:gd name="f1184" fmla="*/ f1066 f761 1"/>
                <a:gd name="f1185" fmla="*/ f1067 f762 1"/>
                <a:gd name="f1186" fmla="*/ f1068 f761 1"/>
                <a:gd name="f1187" fmla="*/ f1069 f762 1"/>
                <a:gd name="f1188" fmla="*/ f1070 f761 1"/>
                <a:gd name="f1189" fmla="*/ f1071 f762 1"/>
                <a:gd name="f1190" fmla="*/ f1072 f761 1"/>
                <a:gd name="f1191" fmla="*/ f1073 f762 1"/>
                <a:gd name="f1192" fmla="*/ f1074 f761 1"/>
                <a:gd name="f1193" fmla="*/ f1075 f762 1"/>
                <a:gd name="f1194" fmla="*/ f1076 f761 1"/>
                <a:gd name="f1195" fmla="*/ f1077 f762 1"/>
                <a:gd name="f1196" fmla="*/ f1078 f761 1"/>
                <a:gd name="f1197" fmla="*/ f1079 f762 1"/>
                <a:gd name="f1198" fmla="*/ f1080 f761 1"/>
                <a:gd name="f1199" fmla="*/ f1081 f762 1"/>
                <a:gd name="f1200" fmla="*/ f1082 f761 1"/>
                <a:gd name="f1201" fmla="*/ f1083 f762 1"/>
                <a:gd name="f1202" fmla="*/ f1084 f761 1"/>
                <a:gd name="f1203" fmla="*/ f1085 f762 1"/>
                <a:gd name="f1204" fmla="*/ f1086 f761 1"/>
                <a:gd name="f1205" fmla="*/ f1087 f762 1"/>
                <a:gd name="f1206" fmla="*/ f1088 f761 1"/>
                <a:gd name="f1207" fmla="*/ f1089 f762 1"/>
                <a:gd name="f1208" fmla="*/ f1090 f761 1"/>
                <a:gd name="f1209" fmla="*/ f1091 f762 1"/>
                <a:gd name="f1210" fmla="*/ f1092 f761 1"/>
                <a:gd name="f1211" fmla="*/ f1093 f762 1"/>
                <a:gd name="f1212" fmla="*/ f1094 f761 1"/>
                <a:gd name="f1213" fmla="*/ f1095 f762 1"/>
                <a:gd name="f1214" fmla="*/ f1096 f761 1"/>
                <a:gd name="f1215" fmla="*/ f1097 f762 1"/>
                <a:gd name="f1216" fmla="*/ f1098 f761 1"/>
                <a:gd name="f1217" fmla="*/ f1099 f761 1"/>
                <a:gd name="f1218" fmla="*/ f1100 f761 1"/>
                <a:gd name="f1219" fmla="*/ f1101 f762 1"/>
                <a:gd name="f1220" fmla="*/ f1102 f761 1"/>
                <a:gd name="f1221" fmla="*/ f1103 f762 1"/>
                <a:gd name="f1222" fmla="*/ f1104 f761 1"/>
                <a:gd name="f1223" fmla="*/ f1105 f762 1"/>
                <a:gd name="f1224" fmla="*/ f1106 f761 1"/>
                <a:gd name="f1225" fmla="*/ f1107 f762 1"/>
                <a:gd name="f1226" fmla="*/ f1108 f761 1"/>
                <a:gd name="f1227" fmla="*/ f1109 f761 1"/>
                <a:gd name="f1228" fmla="*/ f1110 f762 1"/>
                <a:gd name="f1229" fmla="*/ f1111 f761 1"/>
                <a:gd name="f1230" fmla="*/ f1112 f762 1"/>
                <a:gd name="f1231" fmla="*/ f1113 f761 1"/>
                <a:gd name="f1232" fmla="*/ f1114 f762 1"/>
                <a:gd name="f1233" fmla="*/ f1115 f761 1"/>
                <a:gd name="f1234" fmla="*/ f1116 f762 1"/>
                <a:gd name="f1235" fmla="*/ f1117 f761 1"/>
                <a:gd name="f1236" fmla="*/ f1118 f7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6">
                  <a:pos x="f1123" y="f1124"/>
                </a:cxn>
                <a:cxn ang="f886">
                  <a:pos x="f1125" y="f1126"/>
                </a:cxn>
                <a:cxn ang="f886">
                  <a:pos x="f1127" y="f1128"/>
                </a:cxn>
                <a:cxn ang="f886">
                  <a:pos x="f1129" y="f1130"/>
                </a:cxn>
                <a:cxn ang="f886">
                  <a:pos x="f1131" y="f1132"/>
                </a:cxn>
                <a:cxn ang="f886">
                  <a:pos x="f1133" y="f1134"/>
                </a:cxn>
                <a:cxn ang="f886">
                  <a:pos x="f1135" y="f1136"/>
                </a:cxn>
                <a:cxn ang="f886">
                  <a:pos x="f1137" y="f1138"/>
                </a:cxn>
                <a:cxn ang="f886">
                  <a:pos x="f1139" y="f1140"/>
                </a:cxn>
                <a:cxn ang="f886">
                  <a:pos x="f1141" y="f1142"/>
                </a:cxn>
                <a:cxn ang="f886">
                  <a:pos x="f1143" y="f1144"/>
                </a:cxn>
                <a:cxn ang="f886">
                  <a:pos x="f1145" y="f1146"/>
                </a:cxn>
                <a:cxn ang="f886">
                  <a:pos x="f1143" y="f1147"/>
                </a:cxn>
                <a:cxn ang="f886">
                  <a:pos x="f1148" y="f1149"/>
                </a:cxn>
                <a:cxn ang="f886">
                  <a:pos x="f1150" y="f1151"/>
                </a:cxn>
                <a:cxn ang="f886">
                  <a:pos x="f1152" y="f1153"/>
                </a:cxn>
                <a:cxn ang="f886">
                  <a:pos x="f1154" y="f1155"/>
                </a:cxn>
                <a:cxn ang="f886">
                  <a:pos x="f1156" y="f1157"/>
                </a:cxn>
                <a:cxn ang="f886">
                  <a:pos x="f1158" y="f1159"/>
                </a:cxn>
                <a:cxn ang="f886">
                  <a:pos x="f1160" y="f1161"/>
                </a:cxn>
                <a:cxn ang="f886">
                  <a:pos x="f1162" y="f1163"/>
                </a:cxn>
                <a:cxn ang="f886">
                  <a:pos x="f1164" y="f1165"/>
                </a:cxn>
                <a:cxn ang="f886">
                  <a:pos x="f1166" y="f1167"/>
                </a:cxn>
                <a:cxn ang="f886">
                  <a:pos x="f1168" y="f1169"/>
                </a:cxn>
                <a:cxn ang="f886">
                  <a:pos x="f1170" y="f1171"/>
                </a:cxn>
                <a:cxn ang="f886">
                  <a:pos x="f1172" y="f1173"/>
                </a:cxn>
                <a:cxn ang="f886">
                  <a:pos x="f1174" y="f1175"/>
                </a:cxn>
                <a:cxn ang="f886">
                  <a:pos x="f1176" y="f1177"/>
                </a:cxn>
                <a:cxn ang="f886">
                  <a:pos x="f1178" y="f1179"/>
                </a:cxn>
                <a:cxn ang="f886">
                  <a:pos x="f1180" y="f1181"/>
                </a:cxn>
                <a:cxn ang="f886">
                  <a:pos x="f1182" y="f1183"/>
                </a:cxn>
                <a:cxn ang="f886">
                  <a:pos x="f1184" y="f1185"/>
                </a:cxn>
                <a:cxn ang="f886">
                  <a:pos x="f1186" y="f1187"/>
                </a:cxn>
                <a:cxn ang="f886">
                  <a:pos x="f1188" y="f1189"/>
                </a:cxn>
                <a:cxn ang="f886">
                  <a:pos x="f1190" y="f1191"/>
                </a:cxn>
                <a:cxn ang="f886">
                  <a:pos x="f1192" y="f1193"/>
                </a:cxn>
                <a:cxn ang="f886">
                  <a:pos x="f1194" y="f1195"/>
                </a:cxn>
                <a:cxn ang="f886">
                  <a:pos x="f1196" y="f1197"/>
                </a:cxn>
                <a:cxn ang="f886">
                  <a:pos x="f1198" y="f1199"/>
                </a:cxn>
                <a:cxn ang="f886">
                  <a:pos x="f1200" y="f1201"/>
                </a:cxn>
                <a:cxn ang="f886">
                  <a:pos x="f1202" y="f1203"/>
                </a:cxn>
                <a:cxn ang="f886">
                  <a:pos x="f1204" y="f1205"/>
                </a:cxn>
                <a:cxn ang="f886">
                  <a:pos x="f1206" y="f1207"/>
                </a:cxn>
                <a:cxn ang="f886">
                  <a:pos x="f1208" y="f1209"/>
                </a:cxn>
                <a:cxn ang="f886">
                  <a:pos x="f1210" y="f1211"/>
                </a:cxn>
                <a:cxn ang="f886">
                  <a:pos x="f1212" y="f1213"/>
                </a:cxn>
                <a:cxn ang="f886">
                  <a:pos x="f1214" y="f1215"/>
                </a:cxn>
                <a:cxn ang="f886">
                  <a:pos x="f1216" y="f1213"/>
                </a:cxn>
                <a:cxn ang="f886">
                  <a:pos x="f1217" y="f1209"/>
                </a:cxn>
                <a:cxn ang="f886">
                  <a:pos x="f1218" y="f1219"/>
                </a:cxn>
                <a:cxn ang="f886">
                  <a:pos x="f1220" y="f1221"/>
                </a:cxn>
                <a:cxn ang="f886">
                  <a:pos x="f1222" y="f1223"/>
                </a:cxn>
                <a:cxn ang="f886">
                  <a:pos x="f1224" y="f1225"/>
                </a:cxn>
                <a:cxn ang="f886">
                  <a:pos x="f1226" y="f1215"/>
                </a:cxn>
                <a:cxn ang="f886">
                  <a:pos x="f1227" y="f1228"/>
                </a:cxn>
                <a:cxn ang="f886">
                  <a:pos x="f1229" y="f1230"/>
                </a:cxn>
                <a:cxn ang="f886">
                  <a:pos x="f1231" y="f1232"/>
                </a:cxn>
                <a:cxn ang="f886">
                  <a:pos x="f1233" y="f1234"/>
                </a:cxn>
                <a:cxn ang="f886">
                  <a:pos x="f1235" y="f1236"/>
                </a:cxn>
              </a:cxnLst>
              <a:rect l="f1119" t="f1122" r="f1120" b="f1121"/>
              <a:pathLst>
                <a:path w="1147" h="532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11"/>
                  </a:cubicBezTo>
                  <a:cubicBezTo>
                    <a:pt x="f18" y="f11"/>
                    <a:pt x="f19" y="f10"/>
                    <a:pt x="f20" y="f11"/>
                  </a:cubicBezTo>
                  <a:cubicBezTo>
                    <a:pt x="f21" y="f11"/>
                    <a:pt x="f22" y="f13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4" y="f29"/>
                    <a:pt x="f21" y="f29"/>
                    <a:pt x="f21" y="f30"/>
                  </a:cubicBezTo>
                  <a:cubicBezTo>
                    <a:pt x="f20" y="f31"/>
                    <a:pt x="f20" y="f32"/>
                    <a:pt x="f20" y="f33"/>
                  </a:cubicBezTo>
                  <a:cubicBezTo>
                    <a:pt x="f20" y="f34"/>
                    <a:pt x="f21" y="f35"/>
                    <a:pt x="f22" y="f36"/>
                  </a:cubicBezTo>
                  <a:cubicBezTo>
                    <a:pt x="f24" y="f37"/>
                    <a:pt x="f38" y="f37"/>
                    <a:pt x="f39" y="f40"/>
                  </a:cubicBezTo>
                  <a:cubicBezTo>
                    <a:pt x="f41" y="f42"/>
                    <a:pt x="f41" y="f43"/>
                    <a:pt x="f41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3" y="f59"/>
                    <a:pt x="f51" y="f60"/>
                  </a:cubicBezTo>
                  <a:cubicBezTo>
                    <a:pt x="f51" y="f61"/>
                    <a:pt x="f53" y="f62"/>
                    <a:pt x="f53" y="f62"/>
                  </a:cubicBezTo>
                  <a:cubicBezTo>
                    <a:pt x="f53" y="f63"/>
                    <a:pt x="f64" y="f65"/>
                    <a:pt x="f66" y="f67"/>
                  </a:cubicBezTo>
                  <a:cubicBezTo>
                    <a:pt x="f66" y="f67"/>
                    <a:pt x="f68" y="f65"/>
                    <a:pt x="f69" y="f65"/>
                  </a:cubicBezTo>
                  <a:cubicBezTo>
                    <a:pt x="f70" y="f65"/>
                    <a:pt x="f71" y="f67"/>
                    <a:pt x="f72" y="f73"/>
                  </a:cubicBezTo>
                  <a:cubicBezTo>
                    <a:pt x="f72" y="f73"/>
                    <a:pt x="f74" y="f75"/>
                    <a:pt x="f74" y="f76"/>
                  </a:cubicBezTo>
                  <a:cubicBezTo>
                    <a:pt x="f74" y="f76"/>
                    <a:pt x="f74" y="f77"/>
                    <a:pt x="f74" y="f78"/>
                  </a:cubicBezTo>
                  <a:cubicBezTo>
                    <a:pt x="f79" y="f80"/>
                    <a:pt x="f81" y="f80"/>
                    <a:pt x="f82" y="f80"/>
                  </a:cubicBezTo>
                  <a:cubicBezTo>
                    <a:pt x="f83" y="f80"/>
                    <a:pt x="f84" y="f85"/>
                    <a:pt x="f84" y="f85"/>
                  </a:cubicBezTo>
                  <a:cubicBezTo>
                    <a:pt x="f86" y="f85"/>
                    <a:pt x="f87" y="f88"/>
                    <a:pt x="f89" y="f88"/>
                  </a:cubicBezTo>
                  <a:cubicBezTo>
                    <a:pt x="f90" y="f88"/>
                    <a:pt x="f91" y="f80"/>
                    <a:pt x="f92" y="f88"/>
                  </a:cubicBezTo>
                  <a:cubicBezTo>
                    <a:pt x="f93" y="f88"/>
                    <a:pt x="f93" y="f85"/>
                    <a:pt x="f93" y="f94"/>
                  </a:cubicBezTo>
                  <a:cubicBezTo>
                    <a:pt x="f93" y="f95"/>
                    <a:pt x="f91" y="f96"/>
                    <a:pt x="f91" y="f96"/>
                  </a:cubicBezTo>
                  <a:cubicBezTo>
                    <a:pt x="f90" y="f97"/>
                    <a:pt x="f89" y="f98"/>
                    <a:pt x="f89" y="f99"/>
                  </a:cubicBezTo>
                  <a:cubicBezTo>
                    <a:pt x="f89" y="f100"/>
                    <a:pt x="f91" y="f101"/>
                    <a:pt x="f92" y="f102"/>
                  </a:cubicBezTo>
                  <a:cubicBezTo>
                    <a:pt x="f92" y="f102"/>
                    <a:pt x="f93" y="f103"/>
                    <a:pt x="f93" y="f104"/>
                  </a:cubicBezTo>
                  <a:cubicBezTo>
                    <a:pt x="f93" y="f105"/>
                    <a:pt x="f106" y="f107"/>
                    <a:pt x="f106" y="f108"/>
                  </a:cubicBezTo>
                  <a:cubicBezTo>
                    <a:pt x="f109" y="f110"/>
                    <a:pt x="f93" y="f111"/>
                    <a:pt x="f93" y="f112"/>
                  </a:cubicBezTo>
                  <a:cubicBezTo>
                    <a:pt x="f93" y="f113"/>
                    <a:pt x="f93" y="f114"/>
                    <a:pt x="f106" y="f115"/>
                  </a:cubicBezTo>
                  <a:cubicBezTo>
                    <a:pt x="f109" y="f115"/>
                    <a:pt x="f116" y="f115"/>
                    <a:pt x="f117" y="f118"/>
                  </a:cubicBezTo>
                  <a:cubicBezTo>
                    <a:pt x="f119" y="f118"/>
                    <a:pt x="f120" y="f121"/>
                    <a:pt x="f120" y="f122"/>
                  </a:cubicBezTo>
                  <a:cubicBezTo>
                    <a:pt x="f120" y="f123"/>
                    <a:pt x="f120" y="f124"/>
                    <a:pt x="f119" y="f125"/>
                  </a:cubicBezTo>
                  <a:cubicBezTo>
                    <a:pt x="f119" y="f126"/>
                    <a:pt x="f117" y="f127"/>
                    <a:pt x="f116" y="f128"/>
                  </a:cubicBezTo>
                  <a:cubicBezTo>
                    <a:pt x="f116" y="f128"/>
                    <a:pt x="f109" y="f129"/>
                    <a:pt x="f106" y="f130"/>
                  </a:cubicBezTo>
                  <a:cubicBezTo>
                    <a:pt x="f106" y="f131"/>
                    <a:pt x="f93" y="f132"/>
                    <a:pt x="f93" y="f133"/>
                  </a:cubicBezTo>
                  <a:cubicBezTo>
                    <a:pt x="f93" y="f133"/>
                    <a:pt x="f109" y="f134"/>
                    <a:pt x="f109" y="f134"/>
                  </a:cubicBezTo>
                  <a:cubicBezTo>
                    <a:pt x="f135" y="f136"/>
                    <a:pt x="f116" y="f137"/>
                    <a:pt x="f117" y="f137"/>
                  </a:cubicBezTo>
                  <a:cubicBezTo>
                    <a:pt x="f117" y="f137"/>
                    <a:pt x="f120" y="f136"/>
                    <a:pt x="f120" y="f136"/>
                  </a:cubicBezTo>
                  <a:cubicBezTo>
                    <a:pt x="f138" y="f134"/>
                    <a:pt x="f120" y="f133"/>
                    <a:pt x="f120" y="f132"/>
                  </a:cubicBezTo>
                  <a:cubicBezTo>
                    <a:pt x="f138" y="f132"/>
                    <a:pt x="f139" y="f140"/>
                    <a:pt x="f139" y="f140"/>
                  </a:cubicBezTo>
                  <a:cubicBezTo>
                    <a:pt x="f141" y="f140"/>
                    <a:pt x="f142" y="f131"/>
                    <a:pt x="f142" y="f131"/>
                  </a:cubicBezTo>
                  <a:cubicBezTo>
                    <a:pt x="f143" y="f131"/>
                    <a:pt x="f144" y="f131"/>
                    <a:pt x="f145" y="f140"/>
                  </a:cubicBezTo>
                  <a:cubicBezTo>
                    <a:pt x="f145" y="f132"/>
                    <a:pt x="f145" y="f133"/>
                    <a:pt x="f145" y="f146"/>
                  </a:cubicBezTo>
                  <a:cubicBezTo>
                    <a:pt x="f147" y="f134"/>
                    <a:pt x="f148" y="f137"/>
                    <a:pt x="f149" y="f150"/>
                  </a:cubicBezTo>
                  <a:cubicBezTo>
                    <a:pt x="f149" y="f151"/>
                    <a:pt x="f147" y="f152"/>
                    <a:pt x="f147" y="f153"/>
                  </a:cubicBezTo>
                  <a:cubicBezTo>
                    <a:pt x="f147" y="f153"/>
                    <a:pt x="f147" y="f153"/>
                    <a:pt x="f147" y="f153"/>
                  </a:cubicBezTo>
                  <a:cubicBezTo>
                    <a:pt x="f145" y="f154"/>
                    <a:pt x="f144" y="f155"/>
                    <a:pt x="f144" y="f155"/>
                  </a:cubicBezTo>
                  <a:cubicBezTo>
                    <a:pt x="f144" y="f156"/>
                    <a:pt x="f147" y="f157"/>
                    <a:pt x="f147" y="f158"/>
                  </a:cubicBezTo>
                  <a:cubicBezTo>
                    <a:pt x="f149" y="f159"/>
                    <a:pt x="f148" y="f160"/>
                    <a:pt x="f161" y="f162"/>
                  </a:cubicBezTo>
                  <a:cubicBezTo>
                    <a:pt x="f163" y="f162"/>
                    <a:pt x="f164" y="f160"/>
                    <a:pt x="f165" y="f160"/>
                  </a:cubicBezTo>
                  <a:cubicBezTo>
                    <a:pt x="f166" y="f160"/>
                    <a:pt x="f167" y="f162"/>
                    <a:pt x="f168" y="f169"/>
                  </a:cubicBezTo>
                  <a:cubicBezTo>
                    <a:pt x="f168" y="f170"/>
                    <a:pt x="f168" y="f171"/>
                    <a:pt x="f172" y="f173"/>
                  </a:cubicBezTo>
                  <a:cubicBezTo>
                    <a:pt x="f174" y="f173"/>
                    <a:pt x="f175" y="f173"/>
                    <a:pt x="f176" y="f177"/>
                  </a:cubicBezTo>
                  <a:cubicBezTo>
                    <a:pt x="f176" y="f177"/>
                    <a:pt x="f178" y="f179"/>
                    <a:pt x="f178" y="f180"/>
                  </a:cubicBezTo>
                  <a:cubicBezTo>
                    <a:pt x="f178" y="f181"/>
                    <a:pt x="f175" y="f182"/>
                    <a:pt x="f183" y="f184"/>
                  </a:cubicBezTo>
                  <a:cubicBezTo>
                    <a:pt x="f183" y="f185"/>
                    <a:pt x="f172" y="f186"/>
                    <a:pt x="f172" y="f186"/>
                  </a:cubicBezTo>
                  <a:cubicBezTo>
                    <a:pt x="f168" y="f187"/>
                    <a:pt x="f167" y="f188"/>
                    <a:pt x="f168" y="f189"/>
                  </a:cubicBezTo>
                  <a:cubicBezTo>
                    <a:pt x="f168" y="f190"/>
                    <a:pt x="f172" y="f191"/>
                    <a:pt x="f172" y="f192"/>
                  </a:cubicBezTo>
                  <a:cubicBezTo>
                    <a:pt x="f172" y="f193"/>
                    <a:pt x="f168" y="f194"/>
                    <a:pt x="f172" y="f195"/>
                  </a:cubicBezTo>
                  <a:cubicBezTo>
                    <a:pt x="f172" y="f196"/>
                    <a:pt x="f174" y="f197"/>
                    <a:pt x="f174" y="f198"/>
                  </a:cubicBezTo>
                  <a:cubicBezTo>
                    <a:pt x="f174" y="f199"/>
                    <a:pt x="f172" y="f200"/>
                    <a:pt x="f168" y="f201"/>
                  </a:cubicBezTo>
                  <a:cubicBezTo>
                    <a:pt x="f168" y="f201"/>
                    <a:pt x="f166" y="f201"/>
                    <a:pt x="f166" y="f202"/>
                  </a:cubicBezTo>
                  <a:cubicBezTo>
                    <a:pt x="f165" y="f202"/>
                    <a:pt x="f165" y="f203"/>
                    <a:pt x="f165" y="f204"/>
                  </a:cubicBezTo>
                  <a:cubicBezTo>
                    <a:pt x="f165" y="f205"/>
                    <a:pt x="f166" y="f2"/>
                    <a:pt x="f166" y="f206"/>
                  </a:cubicBezTo>
                  <a:cubicBezTo>
                    <a:pt x="f167" y="f206"/>
                    <a:pt x="f172" y="f207"/>
                    <a:pt x="f172" y="f207"/>
                  </a:cubicBezTo>
                  <a:cubicBezTo>
                    <a:pt x="f174" y="f208"/>
                    <a:pt x="f174" y="f209"/>
                    <a:pt x="f174" y="f210"/>
                  </a:cubicBezTo>
                  <a:cubicBezTo>
                    <a:pt x="f174" y="f211"/>
                    <a:pt x="f172" y="f212"/>
                    <a:pt x="f174" y="f213"/>
                  </a:cubicBezTo>
                  <a:cubicBezTo>
                    <a:pt x="f174" y="f213"/>
                    <a:pt x="f175" y="f214"/>
                    <a:pt x="f175" y="f215"/>
                  </a:cubicBezTo>
                  <a:cubicBezTo>
                    <a:pt x="f176" y="f216"/>
                    <a:pt x="f178" y="f217"/>
                    <a:pt x="f218" y="f217"/>
                  </a:cubicBezTo>
                  <a:cubicBezTo>
                    <a:pt x="f218" y="f219"/>
                    <a:pt x="f176" y="f220"/>
                    <a:pt x="f176" y="f221"/>
                  </a:cubicBezTo>
                  <a:cubicBezTo>
                    <a:pt x="f176" y="f222"/>
                    <a:pt x="f178" y="f223"/>
                    <a:pt x="f178" y="f224"/>
                  </a:cubicBezTo>
                  <a:cubicBezTo>
                    <a:pt x="f218" y="f224"/>
                    <a:pt x="f225" y="f226"/>
                    <a:pt x="f225" y="f227"/>
                  </a:cubicBezTo>
                  <a:cubicBezTo>
                    <a:pt x="f225" y="f228"/>
                    <a:pt x="f218" y="f229"/>
                    <a:pt x="f178" y="f230"/>
                  </a:cubicBezTo>
                  <a:cubicBezTo>
                    <a:pt x="f178" y="f231"/>
                    <a:pt x="f178" y="f232"/>
                    <a:pt x="f178" y="f233"/>
                  </a:cubicBezTo>
                  <a:cubicBezTo>
                    <a:pt x="f218" y="f234"/>
                    <a:pt x="f235" y="f236"/>
                    <a:pt x="f235" y="f237"/>
                  </a:cubicBezTo>
                  <a:cubicBezTo>
                    <a:pt x="f235" y="f238"/>
                    <a:pt x="f225" y="f239"/>
                    <a:pt x="f218" y="f239"/>
                  </a:cubicBezTo>
                  <a:cubicBezTo>
                    <a:pt x="f178" y="f240"/>
                    <a:pt x="f183" y="f239"/>
                    <a:pt x="f174" y="f240"/>
                  </a:cubicBezTo>
                  <a:cubicBezTo>
                    <a:pt x="f174" y="f241"/>
                    <a:pt x="f183" y="f242"/>
                    <a:pt x="f175" y="f243"/>
                  </a:cubicBezTo>
                  <a:cubicBezTo>
                    <a:pt x="f176" y="f244"/>
                    <a:pt x="f218" y="f244"/>
                    <a:pt x="f225" y="f244"/>
                  </a:cubicBezTo>
                  <a:cubicBezTo>
                    <a:pt x="f225" y="f244"/>
                    <a:pt x="f235" y="f242"/>
                    <a:pt x="f245" y="f242"/>
                  </a:cubicBezTo>
                  <a:cubicBezTo>
                    <a:pt x="f246" y="f247"/>
                    <a:pt x="f248" y="f247"/>
                    <a:pt x="f249" y="f242"/>
                  </a:cubicBezTo>
                  <a:cubicBezTo>
                    <a:pt x="f250" y="f243"/>
                    <a:pt x="f251" y="f252"/>
                    <a:pt x="f250" y="f253"/>
                  </a:cubicBezTo>
                  <a:cubicBezTo>
                    <a:pt x="f250" y="f254"/>
                    <a:pt x="f248" y="f255"/>
                    <a:pt x="f248" y="f255"/>
                  </a:cubicBezTo>
                  <a:cubicBezTo>
                    <a:pt x="f248" y="f256"/>
                    <a:pt x="f250" y="f257"/>
                    <a:pt x="f250" y="f258"/>
                  </a:cubicBezTo>
                  <a:cubicBezTo>
                    <a:pt x="f250" y="f259"/>
                    <a:pt x="f248" y="f260"/>
                    <a:pt x="f261" y="f260"/>
                  </a:cubicBezTo>
                  <a:cubicBezTo>
                    <a:pt x="f261" y="f260"/>
                    <a:pt x="f245" y="f262"/>
                    <a:pt x="f235" y="f262"/>
                  </a:cubicBezTo>
                  <a:cubicBezTo>
                    <a:pt x="f225" y="f263"/>
                    <a:pt x="f225" y="f264"/>
                    <a:pt x="f225" y="f265"/>
                  </a:cubicBezTo>
                  <a:cubicBezTo>
                    <a:pt x="f235" y="f266"/>
                    <a:pt x="f245" y="f267"/>
                    <a:pt x="f246" y="f267"/>
                  </a:cubicBezTo>
                  <a:cubicBezTo>
                    <a:pt x="f261" y="f268"/>
                    <a:pt x="f249" y="f266"/>
                    <a:pt x="f250" y="f267"/>
                  </a:cubicBezTo>
                  <a:cubicBezTo>
                    <a:pt x="f251" y="f267"/>
                    <a:pt x="f269" y="f268"/>
                    <a:pt x="f269" y="f270"/>
                  </a:cubicBezTo>
                  <a:cubicBezTo>
                    <a:pt x="f271" y="f272"/>
                    <a:pt x="f273" y="f274"/>
                    <a:pt x="f273" y="f275"/>
                  </a:cubicBezTo>
                  <a:cubicBezTo>
                    <a:pt x="f273" y="f276"/>
                    <a:pt x="f269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69" y="f284"/>
                    <a:pt x="f269" y="f285"/>
                  </a:cubicBezTo>
                  <a:cubicBezTo>
                    <a:pt x="f269" y="f286"/>
                    <a:pt x="f251" y="f287"/>
                    <a:pt x="f251" y="f288"/>
                  </a:cubicBezTo>
                  <a:cubicBezTo>
                    <a:pt x="f278" y="f289"/>
                    <a:pt x="f269" y="f290"/>
                    <a:pt x="f271" y="f290"/>
                  </a:cubicBezTo>
                  <a:cubicBezTo>
                    <a:pt x="f273" y="f290"/>
                    <a:pt x="f291" y="f292"/>
                    <a:pt x="f293" y="f292"/>
                  </a:cubicBezTo>
                  <a:cubicBezTo>
                    <a:pt x="f294" y="f295"/>
                    <a:pt x="f296" y="f295"/>
                    <a:pt x="f297" y="f292"/>
                  </a:cubicBezTo>
                  <a:cubicBezTo>
                    <a:pt x="f297" y="f292"/>
                    <a:pt x="f298" y="f299"/>
                    <a:pt x="f298" y="f299"/>
                  </a:cubicBezTo>
                  <a:cubicBezTo>
                    <a:pt x="f298" y="f300"/>
                    <a:pt x="f297" y="f301"/>
                    <a:pt x="f297" y="f302"/>
                  </a:cubicBezTo>
                  <a:cubicBezTo>
                    <a:pt x="f297" y="f303"/>
                    <a:pt x="f304" y="f305"/>
                    <a:pt x="f304" y="f306"/>
                  </a:cubicBezTo>
                  <a:cubicBezTo>
                    <a:pt x="f304" y="f307"/>
                    <a:pt x="f304" y="f308"/>
                    <a:pt x="f304" y="f309"/>
                  </a:cubicBezTo>
                  <a:cubicBezTo>
                    <a:pt x="f296" y="f310"/>
                    <a:pt x="f298" y="f311"/>
                    <a:pt x="f312" y="f311"/>
                  </a:cubicBezTo>
                  <a:cubicBezTo>
                    <a:pt x="f312" y="f311"/>
                    <a:pt x="f313" y="f311"/>
                    <a:pt x="f313" y="f310"/>
                  </a:cubicBezTo>
                  <a:cubicBezTo>
                    <a:pt x="f313" y="f309"/>
                    <a:pt x="f313" y="f308"/>
                    <a:pt x="f313" y="f314"/>
                  </a:cubicBezTo>
                  <a:cubicBezTo>
                    <a:pt x="f315" y="f307"/>
                    <a:pt x="f315" y="f305"/>
                    <a:pt x="f316" y="f305"/>
                  </a:cubicBezTo>
                  <a:cubicBezTo>
                    <a:pt x="f317" y="f305"/>
                    <a:pt x="f318" y="f306"/>
                    <a:pt x="f319" y="f307"/>
                  </a:cubicBezTo>
                  <a:cubicBezTo>
                    <a:pt x="f319" y="f307"/>
                    <a:pt x="f320" y="f308"/>
                    <a:pt x="f321" y="f309"/>
                  </a:cubicBezTo>
                  <a:cubicBezTo>
                    <a:pt x="f321" y="f310"/>
                    <a:pt x="f322" y="f310"/>
                    <a:pt x="f322" y="f311"/>
                  </a:cubicBezTo>
                  <a:cubicBezTo>
                    <a:pt x="f322" y="f323"/>
                    <a:pt x="f320" y="f324"/>
                    <a:pt x="f320" y="f325"/>
                  </a:cubicBezTo>
                  <a:cubicBezTo>
                    <a:pt x="f320" y="f326"/>
                    <a:pt x="f321" y="f327"/>
                    <a:pt x="f328" y="f327"/>
                  </a:cubicBezTo>
                  <a:cubicBezTo>
                    <a:pt x="f322" y="f329"/>
                    <a:pt x="f330" y="f329"/>
                    <a:pt x="f331" y="f329"/>
                  </a:cubicBezTo>
                  <a:cubicBezTo>
                    <a:pt x="f331" y="f332"/>
                    <a:pt x="f333" y="f334"/>
                    <a:pt x="f333" y="f334"/>
                  </a:cubicBezTo>
                  <a:cubicBezTo>
                    <a:pt x="f333" y="f335"/>
                    <a:pt x="f331" y="f336"/>
                    <a:pt x="f330" y="f336"/>
                  </a:cubicBezTo>
                  <a:cubicBezTo>
                    <a:pt x="f330" y="f337"/>
                    <a:pt x="f322" y="f338"/>
                    <a:pt x="f322" y="f339"/>
                  </a:cubicBezTo>
                  <a:cubicBezTo>
                    <a:pt x="f328" y="f340"/>
                    <a:pt x="f322" y="f341"/>
                    <a:pt x="f322" y="f341"/>
                  </a:cubicBezTo>
                  <a:cubicBezTo>
                    <a:pt x="f330" y="f342"/>
                    <a:pt x="f333" y="f342"/>
                    <a:pt x="f343" y="f344"/>
                  </a:cubicBezTo>
                  <a:cubicBezTo>
                    <a:pt x="f343" y="f344"/>
                    <a:pt x="f345" y="f346"/>
                    <a:pt x="f345" y="f346"/>
                  </a:cubicBezTo>
                  <a:cubicBezTo>
                    <a:pt x="f345" y="f347"/>
                    <a:pt x="f343" y="f348"/>
                    <a:pt x="f343" y="f348"/>
                  </a:cubicBezTo>
                  <a:cubicBezTo>
                    <a:pt x="f333" y="f349"/>
                    <a:pt x="f330" y="f348"/>
                    <a:pt x="f322" y="f349"/>
                  </a:cubicBezTo>
                  <a:cubicBezTo>
                    <a:pt x="f328" y="f349"/>
                    <a:pt x="f320" y="f350"/>
                    <a:pt x="f320" y="f351"/>
                  </a:cubicBezTo>
                  <a:cubicBezTo>
                    <a:pt x="f320" y="f352"/>
                    <a:pt x="f328" y="f353"/>
                    <a:pt x="f322" y="f354"/>
                  </a:cubicBezTo>
                  <a:cubicBezTo>
                    <a:pt x="f330" y="f354"/>
                    <a:pt x="f333" y="f354"/>
                    <a:pt x="f333" y="f355"/>
                  </a:cubicBezTo>
                  <a:cubicBezTo>
                    <a:pt x="f333" y="f356"/>
                    <a:pt x="f331" y="f357"/>
                    <a:pt x="f330" y="f358"/>
                  </a:cubicBezTo>
                  <a:cubicBezTo>
                    <a:pt x="f330" y="f358"/>
                    <a:pt x="f328" y="f358"/>
                    <a:pt x="f321" y="f359"/>
                  </a:cubicBezTo>
                  <a:cubicBezTo>
                    <a:pt x="f321" y="f360"/>
                    <a:pt x="f321" y="f361"/>
                    <a:pt x="f321" y="f362"/>
                  </a:cubicBezTo>
                  <a:cubicBezTo>
                    <a:pt x="f321" y="f363"/>
                    <a:pt x="f320" y="f364"/>
                    <a:pt x="f320" y="f365"/>
                  </a:cubicBezTo>
                  <a:cubicBezTo>
                    <a:pt x="f320" y="f366"/>
                    <a:pt x="f328" y="f367"/>
                    <a:pt x="f322" y="f368"/>
                  </a:cubicBezTo>
                  <a:cubicBezTo>
                    <a:pt x="f322" y="f369"/>
                    <a:pt x="f333" y="f369"/>
                    <a:pt x="f343" y="f369"/>
                  </a:cubicBezTo>
                  <a:cubicBezTo>
                    <a:pt x="f343" y="f370"/>
                    <a:pt x="f333" y="f371"/>
                    <a:pt x="f333" y="f372"/>
                  </a:cubicBezTo>
                  <a:cubicBezTo>
                    <a:pt x="f343" y="f373"/>
                    <a:pt x="f345" y="f374"/>
                    <a:pt x="f375" y="f374"/>
                  </a:cubicBezTo>
                  <a:cubicBezTo>
                    <a:pt x="f375" y="f376"/>
                    <a:pt x="f377" y="f378"/>
                    <a:pt x="f377" y="f379"/>
                  </a:cubicBezTo>
                  <a:cubicBezTo>
                    <a:pt x="f380" y="f381"/>
                    <a:pt x="f382" y="f383"/>
                    <a:pt x="f382" y="f384"/>
                  </a:cubicBezTo>
                  <a:cubicBezTo>
                    <a:pt x="f382" y="f385"/>
                    <a:pt x="f380" y="f386"/>
                    <a:pt x="f377" y="f387"/>
                  </a:cubicBezTo>
                  <a:cubicBezTo>
                    <a:pt x="f377" y="f388"/>
                    <a:pt x="f375" y="f388"/>
                    <a:pt x="f375" y="f389"/>
                  </a:cubicBezTo>
                  <a:cubicBezTo>
                    <a:pt x="f345" y="f390"/>
                    <a:pt x="f375" y="f3"/>
                    <a:pt x="f391" y="f392"/>
                  </a:cubicBezTo>
                  <a:cubicBezTo>
                    <a:pt x="f391" y="f393"/>
                    <a:pt x="f377" y="f394"/>
                    <a:pt x="f380" y="f394"/>
                  </a:cubicBezTo>
                  <a:cubicBezTo>
                    <a:pt x="f382" y="f395"/>
                    <a:pt x="f396" y="f394"/>
                    <a:pt x="f396" y="f394"/>
                  </a:cubicBezTo>
                  <a:cubicBezTo>
                    <a:pt x="f397" y="f394"/>
                    <a:pt x="f397" y="f398"/>
                    <a:pt x="f399" y="f398"/>
                  </a:cubicBezTo>
                  <a:cubicBezTo>
                    <a:pt x="f400" y="f398"/>
                    <a:pt x="f401" y="f402"/>
                    <a:pt x="f403" y="f402"/>
                  </a:cubicBezTo>
                  <a:cubicBezTo>
                    <a:pt x="f403" y="f402"/>
                    <a:pt x="f404" y="f405"/>
                    <a:pt x="f404" y="f398"/>
                  </a:cubicBezTo>
                  <a:cubicBezTo>
                    <a:pt x="f404" y="f406"/>
                    <a:pt x="f407" y="f408"/>
                    <a:pt x="f407" y="f408"/>
                  </a:cubicBezTo>
                  <a:cubicBezTo>
                    <a:pt x="f407" y="f409"/>
                    <a:pt x="f404" y="f410"/>
                    <a:pt x="f404" y="f411"/>
                  </a:cubicBezTo>
                  <a:cubicBezTo>
                    <a:pt x="f412" y="f411"/>
                    <a:pt x="f413" y="f411"/>
                    <a:pt x="f414" y="f411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19" y="f421"/>
                    <a:pt x="f414" y="f422"/>
                    <a:pt x="f414" y="f423"/>
                  </a:cubicBezTo>
                  <a:cubicBezTo>
                    <a:pt x="f414" y="f424"/>
                    <a:pt x="f415" y="f425"/>
                    <a:pt x="f415" y="f425"/>
                  </a:cubicBezTo>
                  <a:cubicBezTo>
                    <a:pt x="f419" y="f426"/>
                    <a:pt x="f427" y="f426"/>
                    <a:pt x="f428" y="f426"/>
                  </a:cubicBezTo>
                  <a:cubicBezTo>
                    <a:pt x="f429" y="f430"/>
                    <a:pt x="f429" y="f431"/>
                    <a:pt x="f432" y="f433"/>
                  </a:cubicBezTo>
                  <a:cubicBezTo>
                    <a:pt x="f434" y="f433"/>
                    <a:pt x="f435" y="f436"/>
                    <a:pt x="f437" y="f436"/>
                  </a:cubicBezTo>
                  <a:cubicBezTo>
                    <a:pt x="f437" y="f438"/>
                    <a:pt x="f439" y="f440"/>
                    <a:pt x="f439" y="f441"/>
                  </a:cubicBezTo>
                  <a:cubicBezTo>
                    <a:pt x="f442" y="f443"/>
                    <a:pt x="f442" y="f444"/>
                    <a:pt x="f442" y="f445"/>
                  </a:cubicBezTo>
                  <a:cubicBezTo>
                    <a:pt x="f439" y="f446"/>
                    <a:pt x="f434" y="f446"/>
                    <a:pt x="f434" y="f447"/>
                  </a:cubicBezTo>
                  <a:cubicBezTo>
                    <a:pt x="f432" y="f448"/>
                    <a:pt x="f432" y="f449"/>
                    <a:pt x="f432" y="f450"/>
                  </a:cubicBezTo>
                  <a:cubicBezTo>
                    <a:pt x="f432" y="f451"/>
                    <a:pt x="f432" y="f452"/>
                    <a:pt x="f434" y="f453"/>
                  </a:cubicBezTo>
                  <a:cubicBezTo>
                    <a:pt x="f435" y="f454"/>
                    <a:pt x="f455" y="f454"/>
                    <a:pt x="f456" y="f457"/>
                  </a:cubicBezTo>
                  <a:cubicBezTo>
                    <a:pt x="f456" y="f458"/>
                    <a:pt x="f456" y="f459"/>
                    <a:pt x="f460" y="f461"/>
                  </a:cubicBezTo>
                  <a:cubicBezTo>
                    <a:pt x="f460" y="f462"/>
                    <a:pt x="f463" y="f464"/>
                    <a:pt x="f465" y="f466"/>
                  </a:cubicBezTo>
                  <a:cubicBezTo>
                    <a:pt x="f465" y="f466"/>
                    <a:pt x="f467" y="f468"/>
                    <a:pt x="f469" y="f470"/>
                  </a:cubicBezTo>
                  <a:cubicBezTo>
                    <a:pt x="f469" y="f471"/>
                    <a:pt x="f469" y="f472"/>
                    <a:pt x="f469" y="f473"/>
                  </a:cubicBezTo>
                  <a:cubicBezTo>
                    <a:pt x="f469" y="f474"/>
                    <a:pt x="f467" y="f475"/>
                    <a:pt x="f467" y="f476"/>
                  </a:cubicBezTo>
                  <a:cubicBezTo>
                    <a:pt x="f467" y="f477"/>
                    <a:pt x="f469" y="f478"/>
                    <a:pt x="f469" y="f478"/>
                  </a:cubicBezTo>
                  <a:cubicBezTo>
                    <a:pt x="f469" y="f479"/>
                    <a:pt x="f467" y="f480"/>
                    <a:pt x="f467" y="f480"/>
                  </a:cubicBezTo>
                  <a:cubicBezTo>
                    <a:pt x="f481" y="f482"/>
                    <a:pt x="f460" y="f483"/>
                    <a:pt x="f460" y="f484"/>
                  </a:cubicBezTo>
                  <a:cubicBezTo>
                    <a:pt x="f456" y="f485"/>
                    <a:pt x="f460" y="f486"/>
                    <a:pt x="f463" y="f487"/>
                  </a:cubicBezTo>
                  <a:cubicBezTo>
                    <a:pt x="f465" y="f488"/>
                    <a:pt x="f469" y="f489"/>
                    <a:pt x="f490" y="f491"/>
                  </a:cubicBezTo>
                  <a:cubicBezTo>
                    <a:pt x="f492" y="f491"/>
                    <a:pt x="f493" y="f491"/>
                    <a:pt x="f493" y="f491"/>
                  </a:cubicBezTo>
                  <a:cubicBezTo>
                    <a:pt x="f493" y="f491"/>
                    <a:pt x="f493" y="f491"/>
                    <a:pt x="f493" y="f491"/>
                  </a:cubicBezTo>
                  <a:cubicBezTo>
                    <a:pt x="f469" y="f494"/>
                    <a:pt x="f469" y="f494"/>
                    <a:pt x="f469" y="f494"/>
                  </a:cubicBezTo>
                  <a:cubicBezTo>
                    <a:pt x="f495" y="f485"/>
                    <a:pt x="f495" y="f485"/>
                    <a:pt x="f495" y="f485"/>
                  </a:cubicBezTo>
                  <a:cubicBezTo>
                    <a:pt x="f496" y="f485"/>
                    <a:pt x="f497" y="f483"/>
                    <a:pt x="f498" y="f483"/>
                  </a:cubicBezTo>
                  <a:cubicBezTo>
                    <a:pt x="f498" y="f483"/>
                    <a:pt x="f498" y="f483"/>
                    <a:pt x="f498" y="f483"/>
                  </a:cubicBezTo>
                  <a:cubicBezTo>
                    <a:pt x="f499" y="f483"/>
                    <a:pt x="f500" y="f484"/>
                    <a:pt x="f501" y="f502"/>
                  </a:cubicBezTo>
                  <a:cubicBezTo>
                    <a:pt x="f503" y="f504"/>
                    <a:pt x="f503" y="f486"/>
                    <a:pt x="f505" y="f487"/>
                  </a:cubicBezTo>
                  <a:cubicBezTo>
                    <a:pt x="f505" y="f487"/>
                    <a:pt x="f505" y="f487"/>
                    <a:pt x="f505" y="f487"/>
                  </a:cubicBezTo>
                  <a:cubicBezTo>
                    <a:pt x="f505" y="f487"/>
                    <a:pt x="f505" y="f487"/>
                    <a:pt x="f505" y="f487"/>
                  </a:cubicBezTo>
                  <a:cubicBezTo>
                    <a:pt x="f506" y="f487"/>
                    <a:pt x="f506" y="f486"/>
                    <a:pt x="f507" y="f486"/>
                  </a:cubicBezTo>
                  <a:cubicBezTo>
                    <a:pt x="f507" y="f486"/>
                    <a:pt x="f507" y="f486"/>
                    <a:pt x="f507" y="f486"/>
                  </a:cubicBezTo>
                  <a:cubicBezTo>
                    <a:pt x="f508" y="f494"/>
                    <a:pt x="f509" y="f504"/>
                    <a:pt x="f510" y="f504"/>
                  </a:cubicBezTo>
                  <a:cubicBezTo>
                    <a:pt x="f511" y="f504"/>
                    <a:pt x="f511" y="f504"/>
                    <a:pt x="f512" y="f504"/>
                  </a:cubicBezTo>
                  <a:cubicBezTo>
                    <a:pt x="f513" y="f494"/>
                    <a:pt x="f514" y="f488"/>
                    <a:pt x="f514" y="f489"/>
                  </a:cubicBezTo>
                  <a:cubicBezTo>
                    <a:pt x="f515" y="f491"/>
                    <a:pt x="f515" y="f516"/>
                    <a:pt x="f517" y="f518"/>
                  </a:cubicBezTo>
                  <a:cubicBezTo>
                    <a:pt x="f517" y="f518"/>
                    <a:pt x="f517" y="f519"/>
                    <a:pt x="f517" y="f520"/>
                  </a:cubicBezTo>
                  <a:cubicBezTo>
                    <a:pt x="f517" y="f520"/>
                    <a:pt x="f521" y="f520"/>
                    <a:pt x="f521" y="f520"/>
                  </a:cubicBezTo>
                  <a:cubicBezTo>
                    <a:pt x="f521" y="f520"/>
                    <a:pt x="f521" y="f520"/>
                    <a:pt x="f522" y="f523"/>
                  </a:cubicBezTo>
                  <a:cubicBezTo>
                    <a:pt x="f524" y="f523"/>
                    <a:pt x="f525" y="f523"/>
                    <a:pt x="f526" y="f527"/>
                  </a:cubicBezTo>
                  <a:cubicBezTo>
                    <a:pt x="f528" y="f529"/>
                    <a:pt x="f530" y="f531"/>
                    <a:pt x="f532" y="f533"/>
                  </a:cubicBezTo>
                  <a:cubicBezTo>
                    <a:pt x="f532" y="f534"/>
                    <a:pt x="f532" y="f535"/>
                    <a:pt x="f530" y="f536"/>
                  </a:cubicBezTo>
                  <a:cubicBezTo>
                    <a:pt x="f530" y="f536"/>
                    <a:pt x="f532" y="f536"/>
                    <a:pt x="f532" y="f536"/>
                  </a:cubicBezTo>
                  <a:cubicBezTo>
                    <a:pt x="f532" y="f536"/>
                    <a:pt x="f537" y="f536"/>
                    <a:pt x="f538" y="f536"/>
                  </a:cubicBezTo>
                  <a:cubicBezTo>
                    <a:pt x="f539" y="f536"/>
                    <a:pt x="f540" y="f536"/>
                    <a:pt x="f541" y="f536"/>
                  </a:cubicBezTo>
                  <a:cubicBezTo>
                    <a:pt x="f542" y="f543"/>
                    <a:pt x="f544" y="f545"/>
                    <a:pt x="f546" y="f547"/>
                  </a:cubicBezTo>
                  <a:cubicBezTo>
                    <a:pt x="f546" y="f548"/>
                    <a:pt x="f546" y="f548"/>
                    <a:pt x="f546" y="f549"/>
                  </a:cubicBezTo>
                  <a:cubicBezTo>
                    <a:pt x="f550" y="f549"/>
                    <a:pt x="f551" y="f549"/>
                    <a:pt x="f552" y="f553"/>
                  </a:cubicBezTo>
                  <a:cubicBezTo>
                    <a:pt x="f554" y="f553"/>
                    <a:pt x="f555" y="f556"/>
                    <a:pt x="f557" y="f558"/>
                  </a:cubicBezTo>
                  <a:cubicBezTo>
                    <a:pt x="f557" y="f558"/>
                    <a:pt x="f557" y="f558"/>
                    <a:pt x="f557" y="f559"/>
                  </a:cubicBezTo>
                  <a:cubicBezTo>
                    <a:pt x="f560" y="f559"/>
                    <a:pt x="f561" y="f562"/>
                    <a:pt x="f561" y="f562"/>
                  </a:cubicBezTo>
                  <a:cubicBezTo>
                    <a:pt x="f561" y="f562"/>
                    <a:pt x="f561" y="f562"/>
                    <a:pt x="f561" y="f562"/>
                  </a:cubicBezTo>
                  <a:cubicBezTo>
                    <a:pt x="f563" y="f558"/>
                    <a:pt x="f564" y="f553"/>
                    <a:pt x="f565" y="f553"/>
                  </a:cubicBezTo>
                  <a:cubicBezTo>
                    <a:pt x="f566" y="f553"/>
                    <a:pt x="f567" y="f562"/>
                    <a:pt x="f568" y="f569"/>
                  </a:cubicBezTo>
                  <a:cubicBezTo>
                    <a:pt x="f568" y="f569"/>
                    <a:pt x="f568" y="f569"/>
                    <a:pt x="f568" y="f569"/>
                  </a:cubicBezTo>
                  <a:cubicBezTo>
                    <a:pt x="f568" y="f570"/>
                    <a:pt x="f568" y="f570"/>
                    <a:pt x="f568" y="f571"/>
                  </a:cubicBezTo>
                  <a:cubicBezTo>
                    <a:pt x="f572" y="f571"/>
                    <a:pt x="f572" y="f571"/>
                    <a:pt x="f572" y="f571"/>
                  </a:cubicBezTo>
                  <a:cubicBezTo>
                    <a:pt x="f573" y="f571"/>
                    <a:pt x="f574" y="f575"/>
                    <a:pt x="f576" y="f575"/>
                  </a:cubicBezTo>
                  <a:cubicBezTo>
                    <a:pt x="f576" y="f575"/>
                    <a:pt x="f577" y="f578"/>
                    <a:pt x="f577" y="f578"/>
                  </a:cubicBezTo>
                  <a:cubicBezTo>
                    <a:pt x="f579" y="f578"/>
                    <a:pt x="f580" y="f578"/>
                    <a:pt x="f581" y="f578"/>
                  </a:cubicBezTo>
                  <a:cubicBezTo>
                    <a:pt x="f581" y="f578"/>
                    <a:pt x="f581" y="f578"/>
                    <a:pt x="f581" y="f578"/>
                  </a:cubicBezTo>
                  <a:cubicBezTo>
                    <a:pt x="f582" y="f578"/>
                    <a:pt x="f583" y="f575"/>
                    <a:pt x="f584" y="f575"/>
                  </a:cubicBezTo>
                  <a:cubicBezTo>
                    <a:pt x="f584" y="f575"/>
                    <a:pt x="f584" y="f575"/>
                    <a:pt x="f584" y="f575"/>
                  </a:cubicBezTo>
                  <a:cubicBezTo>
                    <a:pt x="f585" y="f578"/>
                    <a:pt x="f586" y="f587"/>
                    <a:pt x="f588" y="f589"/>
                  </a:cubicBezTo>
                  <a:cubicBezTo>
                    <a:pt x="f590" y="f591"/>
                    <a:pt x="f590" y="f592"/>
                    <a:pt x="f593" y="f594"/>
                  </a:cubicBezTo>
                  <a:cubicBezTo>
                    <a:pt x="f593" y="f594"/>
                    <a:pt x="f595" y="f594"/>
                    <a:pt x="f596" y="f594"/>
                  </a:cubicBezTo>
                  <a:cubicBezTo>
                    <a:pt x="f597" y="f594"/>
                    <a:pt x="f598" y="f594"/>
                    <a:pt x="f599" y="f594"/>
                  </a:cubicBezTo>
                  <a:cubicBezTo>
                    <a:pt x="f600" y="f601"/>
                    <a:pt x="f602" y="f603"/>
                    <a:pt x="f602" y="f604"/>
                  </a:cubicBezTo>
                  <a:cubicBezTo>
                    <a:pt x="f602" y="f604"/>
                    <a:pt x="f605" y="f606"/>
                    <a:pt x="f605" y="f606"/>
                  </a:cubicBezTo>
                  <a:cubicBezTo>
                    <a:pt x="f605" y="f606"/>
                    <a:pt x="f607" y="f606"/>
                    <a:pt x="f607" y="f606"/>
                  </a:cubicBezTo>
                  <a:cubicBezTo>
                    <a:pt x="f607" y="f606"/>
                    <a:pt x="f607" y="f606"/>
                    <a:pt x="f607" y="f606"/>
                  </a:cubicBezTo>
                  <a:cubicBezTo>
                    <a:pt x="f608" y="f606"/>
                    <a:pt x="f608" y="f606"/>
                    <a:pt x="f608" y="f606"/>
                  </a:cubicBezTo>
                  <a:cubicBezTo>
                    <a:pt x="f609" y="f606"/>
                    <a:pt x="f610" y="f611"/>
                    <a:pt x="f612" y="f613"/>
                  </a:cubicBezTo>
                  <a:cubicBezTo>
                    <a:pt x="f614" y="f611"/>
                    <a:pt x="f615" y="f606"/>
                    <a:pt x="f616" y="f606"/>
                  </a:cubicBezTo>
                  <a:cubicBezTo>
                    <a:pt x="f616" y="f606"/>
                    <a:pt x="f616" y="f604"/>
                    <a:pt x="f617" y="f604"/>
                  </a:cubicBezTo>
                  <a:cubicBezTo>
                    <a:pt x="f618" y="f604"/>
                    <a:pt x="f619" y="f613"/>
                    <a:pt x="f620" y="f621"/>
                  </a:cubicBezTo>
                  <a:cubicBezTo>
                    <a:pt x="f620" y="f621"/>
                    <a:pt x="f620" y="f621"/>
                    <a:pt x="f620" y="f621"/>
                  </a:cubicBezTo>
                  <a:cubicBezTo>
                    <a:pt x="f622" y="f613"/>
                    <a:pt x="f623" y="f606"/>
                    <a:pt x="f624" y="f606"/>
                  </a:cubicBezTo>
                  <a:cubicBezTo>
                    <a:pt x="f625" y="f606"/>
                    <a:pt x="f625" y="f606"/>
                    <a:pt x="f626" y="f606"/>
                  </a:cubicBezTo>
                  <a:cubicBezTo>
                    <a:pt x="f627" y="f606"/>
                    <a:pt x="f628" y="f606"/>
                    <a:pt x="f629" y="f611"/>
                  </a:cubicBezTo>
                  <a:cubicBezTo>
                    <a:pt x="f629" y="f611"/>
                    <a:pt x="f629" y="f611"/>
                    <a:pt x="f629" y="f611"/>
                  </a:cubicBezTo>
                  <a:cubicBezTo>
                    <a:pt x="f630" y="f611"/>
                    <a:pt x="f630" y="f611"/>
                    <a:pt x="f630" y="f611"/>
                  </a:cubicBezTo>
                  <a:cubicBezTo>
                    <a:pt x="f630" y="f611"/>
                    <a:pt x="f630" y="f611"/>
                    <a:pt x="f631" y="f613"/>
                  </a:cubicBezTo>
                  <a:cubicBezTo>
                    <a:pt x="f631" y="f606"/>
                    <a:pt x="f632" y="f604"/>
                    <a:pt x="f633" y="f604"/>
                  </a:cubicBezTo>
                  <a:cubicBezTo>
                    <a:pt x="f634" y="f604"/>
                    <a:pt x="f635" y="f603"/>
                    <a:pt x="f636" y="f603"/>
                  </a:cubicBezTo>
                  <a:cubicBezTo>
                    <a:pt x="f637" y="f603"/>
                    <a:pt x="f638" y="f604"/>
                    <a:pt x="f639" y="f606"/>
                  </a:cubicBezTo>
                  <a:cubicBezTo>
                    <a:pt x="f640" y="f606"/>
                    <a:pt x="f641" y="f611"/>
                    <a:pt x="f642" y="f611"/>
                  </a:cubicBezTo>
                  <a:cubicBezTo>
                    <a:pt x="f642" y="f611"/>
                    <a:pt x="f642" y="f611"/>
                    <a:pt x="f642" y="f611"/>
                  </a:cubicBezTo>
                  <a:cubicBezTo>
                    <a:pt x="f643" y="f611"/>
                    <a:pt x="f644" y="f611"/>
                    <a:pt x="f644" y="f611"/>
                  </a:cubicBezTo>
                  <a:cubicBezTo>
                    <a:pt x="f644" y="f611"/>
                    <a:pt x="f644" y="f611"/>
                    <a:pt x="f645" y="f611"/>
                  </a:cubicBezTo>
                  <a:cubicBezTo>
                    <a:pt x="f646" y="f606"/>
                    <a:pt x="f647" y="f603"/>
                    <a:pt x="f648" y="f603"/>
                  </a:cubicBezTo>
                  <a:cubicBezTo>
                    <a:pt x="f649" y="f603"/>
                    <a:pt x="f649" y="f603"/>
                    <a:pt x="f649" y="f603"/>
                  </a:cubicBezTo>
                  <a:cubicBezTo>
                    <a:pt x="f650" y="f603"/>
                    <a:pt x="f651" y="f603"/>
                    <a:pt x="f652" y="f604"/>
                  </a:cubicBezTo>
                  <a:cubicBezTo>
                    <a:pt x="f653" y="f604"/>
                    <a:pt x="f653" y="f606"/>
                    <a:pt x="f654" y="f606"/>
                  </a:cubicBezTo>
                  <a:cubicBezTo>
                    <a:pt x="f654" y="f606"/>
                    <a:pt x="f655" y="f606"/>
                    <a:pt x="f656" y="f606"/>
                  </a:cubicBezTo>
                  <a:cubicBezTo>
                    <a:pt x="f656" y="f606"/>
                    <a:pt x="f656" y="f606"/>
                    <a:pt x="f656" y="f606"/>
                  </a:cubicBezTo>
                  <a:cubicBezTo>
                    <a:pt x="f657" y="f606"/>
                    <a:pt x="f657" y="f606"/>
                    <a:pt x="f658" y="f606"/>
                  </a:cubicBezTo>
                  <a:cubicBezTo>
                    <a:pt x="f659" y="f606"/>
                    <a:pt x="f660" y="f604"/>
                    <a:pt x="f661" y="f604"/>
                  </a:cubicBezTo>
                  <a:cubicBezTo>
                    <a:pt x="f662" y="f604"/>
                    <a:pt x="f662" y="f604"/>
                    <a:pt x="f663" y="f604"/>
                  </a:cubicBezTo>
                  <a:cubicBezTo>
                    <a:pt x="f664" y="f606"/>
                    <a:pt x="f665" y="f611"/>
                    <a:pt x="f666" y="f613"/>
                  </a:cubicBezTo>
                  <a:cubicBezTo>
                    <a:pt x="f666" y="f613"/>
                    <a:pt x="f667" y="f613"/>
                    <a:pt x="f667" y="f613"/>
                  </a:cubicBezTo>
                  <a:cubicBezTo>
                    <a:pt x="f667" y="f611"/>
                    <a:pt x="f668" y="f606"/>
                    <a:pt x="f668" y="f606"/>
                  </a:cubicBezTo>
                  <a:cubicBezTo>
                    <a:pt x="f668" y="f604"/>
                    <a:pt x="f668" y="f604"/>
                    <a:pt x="f668" y="f603"/>
                  </a:cubicBezTo>
                  <a:cubicBezTo>
                    <a:pt x="f669" y="f603"/>
                    <a:pt x="f669" y="f670"/>
                    <a:pt x="f669" y="f670"/>
                  </a:cubicBezTo>
                  <a:cubicBezTo>
                    <a:pt x="f671" y="f601"/>
                    <a:pt x="f671" y="f594"/>
                    <a:pt x="f672" y="f592"/>
                  </a:cubicBezTo>
                  <a:cubicBezTo>
                    <a:pt x="f673" y="f589"/>
                    <a:pt x="f674" y="f575"/>
                    <a:pt x="f675" y="f570"/>
                  </a:cubicBezTo>
                  <a:cubicBezTo>
                    <a:pt x="f676" y="f570"/>
                    <a:pt x="f677" y="f569"/>
                    <a:pt x="f678" y="f569"/>
                  </a:cubicBezTo>
                  <a:cubicBezTo>
                    <a:pt x="f678" y="f569"/>
                    <a:pt x="f679" y="f569"/>
                    <a:pt x="f679" y="f569"/>
                  </a:cubicBezTo>
                  <a:cubicBezTo>
                    <a:pt x="f679" y="f569"/>
                    <a:pt x="f679" y="f680"/>
                    <a:pt x="f681" y="f680"/>
                  </a:cubicBezTo>
                  <a:cubicBezTo>
                    <a:pt x="f682" y="f680"/>
                    <a:pt x="f683" y="f562"/>
                    <a:pt x="f684" y="f562"/>
                  </a:cubicBezTo>
                  <a:cubicBezTo>
                    <a:pt x="f684" y="f562"/>
                    <a:pt x="f685" y="f562"/>
                    <a:pt x="f685" y="f562"/>
                  </a:cubicBezTo>
                  <a:cubicBezTo>
                    <a:pt x="f686" y="f562"/>
                    <a:pt x="f687" y="f569"/>
                    <a:pt x="f688" y="f575"/>
                  </a:cubicBezTo>
                  <a:cubicBezTo>
                    <a:pt x="f689" y="f587"/>
                    <a:pt x="f690" y="f589"/>
                    <a:pt x="f691" y="f591"/>
                  </a:cubicBezTo>
                  <a:cubicBezTo>
                    <a:pt x="f691" y="f592"/>
                    <a:pt x="f692" y="f594"/>
                    <a:pt x="f692" y="f594"/>
                  </a:cubicBezTo>
                  <a:cubicBezTo>
                    <a:pt x="f692" y="f601"/>
                    <a:pt x="f692" y="f601"/>
                    <a:pt x="f692" y="f601"/>
                  </a:cubicBezTo>
                  <a:cubicBezTo>
                    <a:pt x="f693" y="f601"/>
                    <a:pt x="f694" y="f695"/>
                    <a:pt x="f694" y="f696"/>
                  </a:cubicBezTo>
                  <a:cubicBezTo>
                    <a:pt x="f697" y="f696"/>
                    <a:pt x="f697" y="f696"/>
                    <a:pt x="f697" y="f696"/>
                  </a:cubicBezTo>
                  <a:cubicBezTo>
                    <a:pt x="f698" y="f696"/>
                    <a:pt x="f699" y="f696"/>
                    <a:pt x="f700" y="f696"/>
                  </a:cubicBezTo>
                  <a:cubicBezTo>
                    <a:pt x="f700" y="f696"/>
                    <a:pt x="f701" y="f696"/>
                    <a:pt x="f701" y="f696"/>
                  </a:cubicBezTo>
                  <a:cubicBezTo>
                    <a:pt x="f702" y="f696"/>
                    <a:pt x="f703" y="f603"/>
                    <a:pt x="f704" y="f603"/>
                  </a:cubicBezTo>
                  <a:cubicBezTo>
                    <a:pt x="f705" y="f604"/>
                    <a:pt x="f706" y="f606"/>
                    <a:pt x="f707" y="f611"/>
                  </a:cubicBezTo>
                  <a:cubicBezTo>
                    <a:pt x="f707" y="f611"/>
                    <a:pt x="f708" y="f611"/>
                    <a:pt x="f708" y="f613"/>
                  </a:cubicBezTo>
                  <a:cubicBezTo>
                    <a:pt x="f709" y="f613"/>
                    <a:pt x="f709" y="f613"/>
                    <a:pt x="f710" y="f613"/>
                  </a:cubicBezTo>
                  <a:cubicBezTo>
                    <a:pt x="f711" y="f613"/>
                    <a:pt x="f711" y="f613"/>
                    <a:pt x="f712" y="f613"/>
                  </a:cubicBezTo>
                  <a:cubicBezTo>
                    <a:pt x="f713" y="f621"/>
                    <a:pt x="f713" y="f621"/>
                    <a:pt x="f713" y="f621"/>
                  </a:cubicBezTo>
                  <a:cubicBezTo>
                    <a:pt x="f714" y="f621"/>
                    <a:pt x="f715" y="f716"/>
                    <a:pt x="f717" y="f716"/>
                  </a:cubicBezTo>
                  <a:cubicBezTo>
                    <a:pt x="f718" y="f719"/>
                    <a:pt x="f720" y="f721"/>
                    <a:pt x="f720" y="f722"/>
                  </a:cubicBezTo>
                  <a:cubicBezTo>
                    <a:pt x="f720" y="f723"/>
                    <a:pt x="f720" y="f723"/>
                    <a:pt x="f724" y="f723"/>
                  </a:cubicBezTo>
                  <a:cubicBezTo>
                    <a:pt x="f724" y="f723"/>
                    <a:pt x="f725" y="f726"/>
                    <a:pt x="f727" y="f728"/>
                  </a:cubicBezTo>
                  <a:cubicBezTo>
                    <a:pt x="f729" y="f728"/>
                    <a:pt x="f730" y="f731"/>
                    <a:pt x="f732" y="f731"/>
                  </a:cubicBezTo>
                  <a:cubicBezTo>
                    <a:pt x="f733" y="f734"/>
                    <a:pt x="f735" y="f734"/>
                    <a:pt x="f736" y="f737"/>
                  </a:cubicBezTo>
                  <a:cubicBezTo>
                    <a:pt x="f736" y="f737"/>
                    <a:pt x="f738" y="f737"/>
                    <a:pt x="f738" y="f737"/>
                  </a:cubicBezTo>
                  <a:cubicBezTo>
                    <a:pt x="f739" y="f740"/>
                    <a:pt x="f741" y="f742"/>
                    <a:pt x="f743" y="f744"/>
                  </a:cubicBezTo>
                  <a:cubicBezTo>
                    <a:pt x="f745" y="f746"/>
                    <a:pt x="f747" y="f748"/>
                    <a:pt x="f749" y="f750"/>
                  </a:cubicBezTo>
                  <a:cubicBezTo>
                    <a:pt x="f34" y="f748"/>
                    <a:pt x="f34" y="f748"/>
                    <a:pt x="f34" y="f748"/>
                  </a:cubicBezTo>
                  <a:cubicBezTo>
                    <a:pt x="f406" y="f751"/>
                    <a:pt x="f406" y="f751"/>
                    <a:pt x="f406" y="f751"/>
                  </a:cubicBezTo>
                  <a:cubicBezTo>
                    <a:pt x="f746" y="f6"/>
                    <a:pt x="f746" y="f6"/>
                    <a:pt x="f746" y="f6"/>
                  </a:cubicBezTo>
                  <a:cubicBezTo>
                    <a:pt x="f6" y="f222"/>
                    <a:pt x="f6" y="f222"/>
                    <a:pt x="f6" y="f222"/>
                  </a:cubicBezTo>
                  <a:cubicBezTo>
                    <a:pt x="f299" y="f752"/>
                    <a:pt x="f299" y="f752"/>
                    <a:pt x="f299" y="f752"/>
                  </a:cubicBezTo>
                  <a:cubicBezTo>
                    <a:pt x="f303" y="f753"/>
                    <a:pt x="f303" y="f753"/>
                    <a:pt x="f303" y="f753"/>
                  </a:cubicBezTo>
                  <a:cubicBezTo>
                    <a:pt x="f132" y="f8"/>
                    <a:pt x="f132" y="f8"/>
                    <a:pt x="f132" y="f8"/>
                  </a:cubicBezTo>
                  <a:cubicBezTo>
                    <a:pt x="f754" y="f8"/>
                    <a:pt x="f754" y="f8"/>
                    <a:pt x="f754" y="f8"/>
                  </a:cubicBezTo>
                  <a:cubicBezTo>
                    <a:pt x="f655" y="f755"/>
                    <a:pt x="f655" y="f755"/>
                    <a:pt x="f655" y="f755"/>
                  </a:cubicBezTo>
                  <a:cubicBezTo>
                    <a:pt x="f439" y="f756"/>
                    <a:pt x="f439" y="f756"/>
                    <a:pt x="f439" y="f756"/>
                  </a:cubicBezTo>
                  <a:cubicBezTo>
                    <a:pt x="f7" y="f757"/>
                    <a:pt x="f7" y="f757"/>
                    <a:pt x="f7" y="f757"/>
                  </a:cubicBezTo>
                  <a:cubicBezTo>
                    <a:pt x="f758" y="f759"/>
                    <a:pt x="f758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92.9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7" name="Freeform 229">
              <a:extLst>
                <a:ext uri="{FF2B5EF4-FFF2-40B4-BE49-F238E27FC236}">
                  <a16:creationId xmlns:a16="http://schemas.microsoft.com/office/drawing/2014/main" id="{0AA17435-5DF6-A47D-E44C-A707F94FF3C0}"/>
                </a:ext>
              </a:extLst>
            </p:cNvPr>
            <p:cNvSpPr/>
            <p:nvPr/>
          </p:nvSpPr>
          <p:spPr>
            <a:xfrm>
              <a:off x="5347301" y="3399620"/>
              <a:ext cx="1247022" cy="657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3"/>
                <a:gd name="f7" fmla="val 538"/>
                <a:gd name="f8" fmla="val 1003"/>
                <a:gd name="f9" fmla="val 145"/>
                <a:gd name="f10" fmla="val 1005"/>
                <a:gd name="f11" fmla="val 143"/>
                <a:gd name="f12" fmla="val 142"/>
                <a:gd name="f13" fmla="val 141"/>
                <a:gd name="f14" fmla="val 140"/>
                <a:gd name="f15" fmla="val 139"/>
                <a:gd name="f16" fmla="val 1004"/>
                <a:gd name="f17" fmla="val 138"/>
                <a:gd name="f18" fmla="val 137"/>
                <a:gd name="f19" fmla="val 1002"/>
                <a:gd name="f20" fmla="val 1001"/>
                <a:gd name="f21" fmla="val 1000"/>
                <a:gd name="f22" fmla="val 999"/>
                <a:gd name="f23" fmla="val 997"/>
                <a:gd name="f24" fmla="val 996"/>
                <a:gd name="f25" fmla="val 995"/>
                <a:gd name="f26" fmla="val 136"/>
                <a:gd name="f27" fmla="val 135"/>
                <a:gd name="f28" fmla="val 993"/>
                <a:gd name="f29" fmla="val 134"/>
                <a:gd name="f30" fmla="val 992"/>
                <a:gd name="f31" fmla="val 991"/>
                <a:gd name="f32" fmla="val 990"/>
                <a:gd name="f33" fmla="val 989"/>
                <a:gd name="f34" fmla="val 988"/>
                <a:gd name="f35" fmla="val 987"/>
                <a:gd name="f36" fmla="val 985"/>
                <a:gd name="f37" fmla="val 984"/>
                <a:gd name="f38" fmla="val 983"/>
                <a:gd name="f39" fmla="val 981"/>
                <a:gd name="f40" fmla="val 980"/>
                <a:gd name="f41" fmla="val 979"/>
                <a:gd name="f42" fmla="val 132"/>
                <a:gd name="f43" fmla="val 978"/>
                <a:gd name="f44" fmla="val 131"/>
                <a:gd name="f45" fmla="val 977"/>
                <a:gd name="f46" fmla="val 976"/>
                <a:gd name="f47" fmla="val 975"/>
                <a:gd name="f48" fmla="val 974"/>
                <a:gd name="f49" fmla="val 973"/>
                <a:gd name="f50" fmla="val 130"/>
                <a:gd name="f51" fmla="val 129"/>
                <a:gd name="f52" fmla="val 127"/>
                <a:gd name="f53" fmla="val 125"/>
                <a:gd name="f54" fmla="val 124"/>
                <a:gd name="f55" fmla="val 122"/>
                <a:gd name="f56" fmla="val 972"/>
                <a:gd name="f57" fmla="val 971"/>
                <a:gd name="f58" fmla="val 121"/>
                <a:gd name="f59" fmla="val 969"/>
                <a:gd name="f60" fmla="val 120"/>
                <a:gd name="f61" fmla="val 119"/>
                <a:gd name="f62" fmla="val 968"/>
                <a:gd name="f63" fmla="val 966"/>
                <a:gd name="f64" fmla="val 965"/>
                <a:gd name="f65" fmla="val 964"/>
                <a:gd name="f66" fmla="val 118"/>
                <a:gd name="f67" fmla="val 962"/>
                <a:gd name="f68" fmla="val 116"/>
                <a:gd name="f69" fmla="val 115"/>
                <a:gd name="f70" fmla="val 961"/>
                <a:gd name="f71" fmla="val 114"/>
                <a:gd name="f72" fmla="val 111"/>
                <a:gd name="f73" fmla="val 109"/>
                <a:gd name="f74" fmla="val 107"/>
                <a:gd name="f75" fmla="val 106"/>
                <a:gd name="f76" fmla="val 105"/>
                <a:gd name="f77" fmla="val 104"/>
                <a:gd name="f78" fmla="val 103"/>
                <a:gd name="f79" fmla="val 101"/>
                <a:gd name="f80" fmla="val 100"/>
                <a:gd name="f81" fmla="val 963"/>
                <a:gd name="f82" fmla="val 99"/>
                <a:gd name="f83" fmla="val 960"/>
                <a:gd name="f84" fmla="val 959"/>
                <a:gd name="f85" fmla="val 958"/>
                <a:gd name="f86" fmla="val 957"/>
                <a:gd name="f87" fmla="val 956"/>
                <a:gd name="f88" fmla="val 955"/>
                <a:gd name="f89" fmla="val 97"/>
                <a:gd name="f90" fmla="val 954"/>
                <a:gd name="f91" fmla="val 96"/>
                <a:gd name="f92" fmla="val 951"/>
                <a:gd name="f93" fmla="val 95"/>
                <a:gd name="f94" fmla="val 950"/>
                <a:gd name="f95" fmla="val 94"/>
                <a:gd name="f96" fmla="val 949"/>
                <a:gd name="f97" fmla="val 93"/>
                <a:gd name="f98" fmla="val 90"/>
                <a:gd name="f99" fmla="val 948"/>
                <a:gd name="f100" fmla="val 89"/>
                <a:gd name="f101" fmla="val 947"/>
                <a:gd name="f102" fmla="val 945"/>
                <a:gd name="f103" fmla="val 944"/>
                <a:gd name="f104" fmla="val 943"/>
                <a:gd name="f105" fmla="val 88"/>
                <a:gd name="f106" fmla="val 942"/>
                <a:gd name="f107" fmla="val 87"/>
                <a:gd name="f108" fmla="val 86"/>
                <a:gd name="f109" fmla="val 941"/>
                <a:gd name="f110" fmla="val 85"/>
                <a:gd name="f111" fmla="val 83"/>
                <a:gd name="f112" fmla="val 940"/>
                <a:gd name="f113" fmla="val 82"/>
                <a:gd name="f114" fmla="val 939"/>
                <a:gd name="f115" fmla="val 81"/>
                <a:gd name="f116" fmla="val 938"/>
                <a:gd name="f117" fmla="val 80"/>
                <a:gd name="f118" fmla="val 937"/>
                <a:gd name="f119" fmla="val 79"/>
                <a:gd name="f120" fmla="val 935"/>
                <a:gd name="f121" fmla="val 78"/>
                <a:gd name="f122" fmla="val 934"/>
                <a:gd name="f123" fmla="val 77"/>
                <a:gd name="f124" fmla="val 932"/>
                <a:gd name="f125" fmla="val 75"/>
                <a:gd name="f126" fmla="val 74"/>
                <a:gd name="f127" fmla="val 73"/>
                <a:gd name="f128" fmla="val 931"/>
                <a:gd name="f129" fmla="val 70"/>
                <a:gd name="f130" fmla="val 69"/>
                <a:gd name="f131" fmla="val 68"/>
                <a:gd name="f132" fmla="val 67"/>
                <a:gd name="f133" fmla="val 936"/>
                <a:gd name="f134" fmla="val 65"/>
                <a:gd name="f135" fmla="val 64"/>
                <a:gd name="f136" fmla="val 63"/>
                <a:gd name="f137" fmla="val 62"/>
                <a:gd name="f138" fmla="val 61"/>
                <a:gd name="f139" fmla="val 60"/>
                <a:gd name="f140" fmla="val 58"/>
                <a:gd name="f141" fmla="val 57"/>
                <a:gd name="f142" fmla="val 56"/>
                <a:gd name="f143" fmla="val 53"/>
                <a:gd name="f144" fmla="val 52"/>
                <a:gd name="f145" fmla="val 50"/>
                <a:gd name="f146" fmla="val 51"/>
                <a:gd name="f147" fmla="val 48"/>
                <a:gd name="f148" fmla="val 46"/>
                <a:gd name="f149" fmla="val 44"/>
                <a:gd name="f150" fmla="val 42"/>
                <a:gd name="f151" fmla="val 41"/>
                <a:gd name="f152" fmla="val 39"/>
                <a:gd name="f153" fmla="val 38"/>
                <a:gd name="f154" fmla="val 952"/>
                <a:gd name="f155" fmla="val 953"/>
                <a:gd name="f156" fmla="val 40"/>
                <a:gd name="f157" fmla="val 37"/>
                <a:gd name="f158" fmla="val 36"/>
                <a:gd name="f159" fmla="val 35"/>
                <a:gd name="f160" fmla="val 33"/>
                <a:gd name="f161" fmla="val 34"/>
                <a:gd name="f162" fmla="val 32"/>
                <a:gd name="f163" fmla="val 31"/>
                <a:gd name="f164" fmla="val 30"/>
                <a:gd name="f165" fmla="val 29"/>
                <a:gd name="f166" fmla="val 28"/>
                <a:gd name="f167" fmla="val 27"/>
                <a:gd name="f168" fmla="val 25"/>
                <a:gd name="f169" fmla="val 24"/>
                <a:gd name="f170" fmla="val 23"/>
                <a:gd name="f171" fmla="val 22"/>
                <a:gd name="f172" fmla="val 21"/>
                <a:gd name="f173" fmla="val 20"/>
                <a:gd name="f174" fmla="val 19"/>
                <a:gd name="f175" fmla="val 18"/>
                <a:gd name="f176" fmla="val 17"/>
                <a:gd name="f177" fmla="val 14"/>
                <a:gd name="f178" fmla="val 13"/>
                <a:gd name="f179" fmla="val 12"/>
                <a:gd name="f180" fmla="val 10"/>
                <a:gd name="f181" fmla="val 946"/>
                <a:gd name="f182" fmla="val 11"/>
                <a:gd name="f183" fmla="val 15"/>
                <a:gd name="f184" fmla="val 930"/>
                <a:gd name="f185" fmla="val 927"/>
                <a:gd name="f186" fmla="val 926"/>
                <a:gd name="f187" fmla="val 16"/>
                <a:gd name="f188" fmla="val 925"/>
                <a:gd name="f189" fmla="val 924"/>
                <a:gd name="f190" fmla="val 923"/>
                <a:gd name="f191" fmla="val 922"/>
                <a:gd name="f192" fmla="val 921"/>
                <a:gd name="f193" fmla="val 920"/>
                <a:gd name="f194" fmla="val 919"/>
                <a:gd name="f195" fmla="val 917"/>
                <a:gd name="f196" fmla="val 916"/>
                <a:gd name="f197" fmla="val 915"/>
                <a:gd name="f198" fmla="val 8"/>
                <a:gd name="f199" fmla="val 7"/>
                <a:gd name="f200" fmla="val 914"/>
                <a:gd name="f201" fmla="val 5"/>
                <a:gd name="f202" fmla="val 913"/>
                <a:gd name="f203" fmla="val 4"/>
                <a:gd name="f204" fmla="val 911"/>
                <a:gd name="f205" fmla="val 910"/>
                <a:gd name="f206" fmla="val 909"/>
                <a:gd name="f207" fmla="val 3"/>
                <a:gd name="f208" fmla="val 908"/>
                <a:gd name="f209" fmla="val 2"/>
                <a:gd name="f210" fmla="val 1"/>
                <a:gd name="f211" fmla="val 907"/>
                <a:gd name="f212" fmla="val 906"/>
                <a:gd name="f213" fmla="val 905"/>
                <a:gd name="f214" fmla="val 748"/>
                <a:gd name="f215" fmla="val 567"/>
                <a:gd name="f216" fmla="val 328"/>
                <a:gd name="f217" fmla="val 179"/>
                <a:gd name="f218" fmla="val 537"/>
                <a:gd name="f219" fmla="val 266"/>
                <a:gd name="f220" fmla="val 506"/>
                <a:gd name="f221" fmla="val 673"/>
                <a:gd name="f222" fmla="val 534"/>
                <a:gd name="f223" fmla="val 838"/>
                <a:gd name="f224" fmla="val 527"/>
                <a:gd name="f225" fmla="val 518"/>
                <a:gd name="f226" fmla="+- 0 0 -90"/>
                <a:gd name="f227" fmla="*/ f3 1 1023"/>
                <a:gd name="f228" fmla="*/ f4 1 538"/>
                <a:gd name="f229" fmla="val f5"/>
                <a:gd name="f230" fmla="val f6"/>
                <a:gd name="f231" fmla="val f7"/>
                <a:gd name="f232" fmla="*/ f226 f0 1"/>
                <a:gd name="f233" fmla="+- f231 0 f229"/>
                <a:gd name="f234" fmla="+- f230 0 f229"/>
                <a:gd name="f235" fmla="*/ f232 1 f2"/>
                <a:gd name="f236" fmla="*/ f234 1 1023"/>
                <a:gd name="f237" fmla="*/ f233 1 538"/>
                <a:gd name="f238" fmla="*/ 1005 f234 1"/>
                <a:gd name="f239" fmla="*/ 143 f233 1"/>
                <a:gd name="f240" fmla="*/ 1004 f234 1"/>
                <a:gd name="f241" fmla="*/ 138 f233 1"/>
                <a:gd name="f242" fmla="*/ 1000 f234 1"/>
                <a:gd name="f243" fmla="*/ 139 f233 1"/>
                <a:gd name="f244" fmla="*/ 995 f234 1"/>
                <a:gd name="f245" fmla="*/ 136 f233 1"/>
                <a:gd name="f246" fmla="*/ 990 f234 1"/>
                <a:gd name="f247" fmla="*/ 135 f233 1"/>
                <a:gd name="f248" fmla="*/ 984 f234 1"/>
                <a:gd name="f249" fmla="*/ 137 f233 1"/>
                <a:gd name="f250" fmla="*/ 978 f234 1"/>
                <a:gd name="f251" fmla="*/ 131 f233 1"/>
                <a:gd name="f252" fmla="*/ 973 f234 1"/>
                <a:gd name="f253" fmla="*/ 130 f233 1"/>
                <a:gd name="f254" fmla="*/ 972 f234 1"/>
                <a:gd name="f255" fmla="*/ 122 f233 1"/>
                <a:gd name="f256" fmla="*/ 965 f234 1"/>
                <a:gd name="f257" fmla="*/ 119 f233 1"/>
                <a:gd name="f258" fmla="*/ 961 f234 1"/>
                <a:gd name="f259" fmla="*/ 109 f233 1"/>
                <a:gd name="f260" fmla="*/ 104 f233 1"/>
                <a:gd name="f261" fmla="*/ 962 f234 1"/>
                <a:gd name="f262" fmla="*/ 99 f233 1"/>
                <a:gd name="f263" fmla="*/ 956 f234 1"/>
                <a:gd name="f264" fmla="*/ 100 f233 1"/>
                <a:gd name="f265" fmla="*/ 950 f234 1"/>
                <a:gd name="f266" fmla="*/ 94 f233 1"/>
                <a:gd name="f267" fmla="*/ 944 f234 1"/>
                <a:gd name="f268" fmla="*/ 89 f233 1"/>
                <a:gd name="f269" fmla="*/ 940 f234 1"/>
                <a:gd name="f270" fmla="*/ 82 f233 1"/>
                <a:gd name="f271" fmla="*/ 935 f234 1"/>
                <a:gd name="f272" fmla="*/ 78 f233 1"/>
                <a:gd name="f273" fmla="*/ 932 f234 1"/>
                <a:gd name="f274" fmla="*/ 69 f233 1"/>
                <a:gd name="f275" fmla="*/ 939 f234 1"/>
                <a:gd name="f276" fmla="*/ 68 f233 1"/>
                <a:gd name="f277" fmla="*/ 938 f234 1"/>
                <a:gd name="f278" fmla="*/ 61 f233 1"/>
                <a:gd name="f279" fmla="*/ 53 f233 1"/>
                <a:gd name="f280" fmla="*/ 948 f234 1"/>
                <a:gd name="f281" fmla="*/ 50 f233 1"/>
                <a:gd name="f282" fmla="*/ 42 f233 1"/>
                <a:gd name="f283" fmla="*/ 951 f234 1"/>
                <a:gd name="f284" fmla="*/ 38 f233 1"/>
                <a:gd name="f285" fmla="*/ 963 f234 1"/>
                <a:gd name="f286" fmla="*/ 39 f233 1"/>
                <a:gd name="f287" fmla="*/ 33 f233 1"/>
                <a:gd name="f288" fmla="*/ 957 f234 1"/>
                <a:gd name="f289" fmla="*/ 35 f233 1"/>
                <a:gd name="f290" fmla="*/ 32 f233 1"/>
                <a:gd name="f291" fmla="*/ 958 f234 1"/>
                <a:gd name="f292" fmla="*/ 30 f233 1"/>
                <a:gd name="f293" fmla="*/ 24 f233 1"/>
                <a:gd name="f294" fmla="*/ 20 f233 1"/>
                <a:gd name="f295" fmla="*/ 18 f233 1"/>
                <a:gd name="f296" fmla="*/ 10 f233 1"/>
                <a:gd name="f297" fmla="*/ 945 f234 1"/>
                <a:gd name="f298" fmla="*/ 11 f233 1"/>
                <a:gd name="f299" fmla="*/ 14 f233 1"/>
                <a:gd name="f300" fmla="*/ 926 f234 1"/>
                <a:gd name="f301" fmla="*/ 16 f233 1"/>
                <a:gd name="f302" fmla="*/ 920 f234 1"/>
                <a:gd name="f303" fmla="*/ 13 f233 1"/>
                <a:gd name="f304" fmla="*/ 915 f234 1"/>
                <a:gd name="f305" fmla="*/ 8 f233 1"/>
                <a:gd name="f306" fmla="*/ 910 f234 1"/>
                <a:gd name="f307" fmla="*/ 4 f233 1"/>
                <a:gd name="f308" fmla="*/ 905 f234 1"/>
                <a:gd name="f309" fmla="*/ 0 f233 1"/>
                <a:gd name="f310" fmla="*/ 567 f234 1"/>
                <a:gd name="f311" fmla="*/ 12 f233 1"/>
                <a:gd name="f312" fmla="*/ 179 f234 1"/>
                <a:gd name="f313" fmla="*/ 15 f233 1"/>
                <a:gd name="f314" fmla="*/ 0 f234 1"/>
                <a:gd name="f315" fmla="*/ 537 f233 1"/>
                <a:gd name="f316" fmla="*/ 506 f234 1"/>
                <a:gd name="f317" fmla="*/ 838 f234 1"/>
                <a:gd name="f318" fmla="*/ 527 f233 1"/>
                <a:gd name="f319" fmla="*/ 1003 f234 1"/>
                <a:gd name="f320" fmla="*/ 145 f233 1"/>
                <a:gd name="f321" fmla="+- f235 0 f1"/>
                <a:gd name="f322" fmla="*/ f238 1 1023"/>
                <a:gd name="f323" fmla="*/ f239 1 538"/>
                <a:gd name="f324" fmla="*/ f240 1 1023"/>
                <a:gd name="f325" fmla="*/ f241 1 538"/>
                <a:gd name="f326" fmla="*/ f242 1 1023"/>
                <a:gd name="f327" fmla="*/ f243 1 538"/>
                <a:gd name="f328" fmla="*/ f244 1 1023"/>
                <a:gd name="f329" fmla="*/ f245 1 538"/>
                <a:gd name="f330" fmla="*/ f246 1 1023"/>
                <a:gd name="f331" fmla="*/ f247 1 538"/>
                <a:gd name="f332" fmla="*/ f248 1 1023"/>
                <a:gd name="f333" fmla="*/ f249 1 538"/>
                <a:gd name="f334" fmla="*/ f250 1 1023"/>
                <a:gd name="f335" fmla="*/ f251 1 538"/>
                <a:gd name="f336" fmla="*/ f252 1 1023"/>
                <a:gd name="f337" fmla="*/ f253 1 538"/>
                <a:gd name="f338" fmla="*/ f254 1 1023"/>
                <a:gd name="f339" fmla="*/ f255 1 538"/>
                <a:gd name="f340" fmla="*/ f256 1 1023"/>
                <a:gd name="f341" fmla="*/ f257 1 538"/>
                <a:gd name="f342" fmla="*/ f258 1 1023"/>
                <a:gd name="f343" fmla="*/ f259 1 538"/>
                <a:gd name="f344" fmla="*/ f260 1 538"/>
                <a:gd name="f345" fmla="*/ f261 1 1023"/>
                <a:gd name="f346" fmla="*/ f262 1 538"/>
                <a:gd name="f347" fmla="*/ f263 1 1023"/>
                <a:gd name="f348" fmla="*/ f264 1 538"/>
                <a:gd name="f349" fmla="*/ f265 1 1023"/>
                <a:gd name="f350" fmla="*/ f266 1 538"/>
                <a:gd name="f351" fmla="*/ f267 1 1023"/>
                <a:gd name="f352" fmla="*/ f268 1 538"/>
                <a:gd name="f353" fmla="*/ f269 1 1023"/>
                <a:gd name="f354" fmla="*/ f270 1 538"/>
                <a:gd name="f355" fmla="*/ f271 1 1023"/>
                <a:gd name="f356" fmla="*/ f272 1 538"/>
                <a:gd name="f357" fmla="*/ f273 1 1023"/>
                <a:gd name="f358" fmla="*/ f274 1 538"/>
                <a:gd name="f359" fmla="*/ f275 1 1023"/>
                <a:gd name="f360" fmla="*/ f276 1 538"/>
                <a:gd name="f361" fmla="*/ f277 1 1023"/>
                <a:gd name="f362" fmla="*/ f278 1 538"/>
                <a:gd name="f363" fmla="*/ f279 1 538"/>
                <a:gd name="f364" fmla="*/ f280 1 1023"/>
                <a:gd name="f365" fmla="*/ f281 1 538"/>
                <a:gd name="f366" fmla="*/ f282 1 538"/>
                <a:gd name="f367" fmla="*/ f283 1 1023"/>
                <a:gd name="f368" fmla="*/ f284 1 538"/>
                <a:gd name="f369" fmla="*/ f285 1 1023"/>
                <a:gd name="f370" fmla="*/ f286 1 538"/>
                <a:gd name="f371" fmla="*/ f287 1 538"/>
                <a:gd name="f372" fmla="*/ f288 1 1023"/>
                <a:gd name="f373" fmla="*/ f289 1 538"/>
                <a:gd name="f374" fmla="*/ f290 1 538"/>
                <a:gd name="f375" fmla="*/ f291 1 1023"/>
                <a:gd name="f376" fmla="*/ f292 1 538"/>
                <a:gd name="f377" fmla="*/ f293 1 538"/>
                <a:gd name="f378" fmla="*/ f294 1 538"/>
                <a:gd name="f379" fmla="*/ f295 1 538"/>
                <a:gd name="f380" fmla="*/ f296 1 538"/>
                <a:gd name="f381" fmla="*/ f297 1 1023"/>
                <a:gd name="f382" fmla="*/ f298 1 538"/>
                <a:gd name="f383" fmla="*/ f299 1 538"/>
                <a:gd name="f384" fmla="*/ f300 1 1023"/>
                <a:gd name="f385" fmla="*/ f301 1 538"/>
                <a:gd name="f386" fmla="*/ f302 1 1023"/>
                <a:gd name="f387" fmla="*/ f303 1 538"/>
                <a:gd name="f388" fmla="*/ f304 1 1023"/>
                <a:gd name="f389" fmla="*/ f305 1 538"/>
                <a:gd name="f390" fmla="*/ f306 1 1023"/>
                <a:gd name="f391" fmla="*/ f307 1 538"/>
                <a:gd name="f392" fmla="*/ f308 1 1023"/>
                <a:gd name="f393" fmla="*/ f309 1 538"/>
                <a:gd name="f394" fmla="*/ f310 1 1023"/>
                <a:gd name="f395" fmla="*/ f311 1 538"/>
                <a:gd name="f396" fmla="*/ f312 1 1023"/>
                <a:gd name="f397" fmla="*/ f313 1 538"/>
                <a:gd name="f398" fmla="*/ f314 1 1023"/>
                <a:gd name="f399" fmla="*/ f315 1 538"/>
                <a:gd name="f400" fmla="*/ f316 1 1023"/>
                <a:gd name="f401" fmla="*/ f317 1 1023"/>
                <a:gd name="f402" fmla="*/ f318 1 538"/>
                <a:gd name="f403" fmla="*/ f319 1 1023"/>
                <a:gd name="f404" fmla="*/ f320 1 538"/>
                <a:gd name="f405" fmla="*/ 0 1 f236"/>
                <a:gd name="f406" fmla="*/ f230 1 f236"/>
                <a:gd name="f407" fmla="*/ 0 1 f237"/>
                <a:gd name="f408" fmla="*/ f231 1 f237"/>
                <a:gd name="f409" fmla="*/ f322 1 f236"/>
                <a:gd name="f410" fmla="*/ f323 1 f237"/>
                <a:gd name="f411" fmla="*/ f324 1 f236"/>
                <a:gd name="f412" fmla="*/ f325 1 f237"/>
                <a:gd name="f413" fmla="*/ f326 1 f236"/>
                <a:gd name="f414" fmla="*/ f327 1 f237"/>
                <a:gd name="f415" fmla="*/ f328 1 f236"/>
                <a:gd name="f416" fmla="*/ f329 1 f237"/>
                <a:gd name="f417" fmla="*/ f330 1 f236"/>
                <a:gd name="f418" fmla="*/ f331 1 f237"/>
                <a:gd name="f419" fmla="*/ f332 1 f236"/>
                <a:gd name="f420" fmla="*/ f333 1 f237"/>
                <a:gd name="f421" fmla="*/ f334 1 f236"/>
                <a:gd name="f422" fmla="*/ f335 1 f237"/>
                <a:gd name="f423" fmla="*/ f336 1 f236"/>
                <a:gd name="f424" fmla="*/ f337 1 f237"/>
                <a:gd name="f425" fmla="*/ f338 1 f236"/>
                <a:gd name="f426" fmla="*/ f339 1 f237"/>
                <a:gd name="f427" fmla="*/ f340 1 f236"/>
                <a:gd name="f428" fmla="*/ f341 1 f237"/>
                <a:gd name="f429" fmla="*/ f342 1 f236"/>
                <a:gd name="f430" fmla="*/ f343 1 f237"/>
                <a:gd name="f431" fmla="*/ f344 1 f237"/>
                <a:gd name="f432" fmla="*/ f345 1 f236"/>
                <a:gd name="f433" fmla="*/ f346 1 f237"/>
                <a:gd name="f434" fmla="*/ f347 1 f236"/>
                <a:gd name="f435" fmla="*/ f348 1 f237"/>
                <a:gd name="f436" fmla="*/ f349 1 f236"/>
                <a:gd name="f437" fmla="*/ f350 1 f237"/>
                <a:gd name="f438" fmla="*/ f351 1 f236"/>
                <a:gd name="f439" fmla="*/ f352 1 f237"/>
                <a:gd name="f440" fmla="*/ f353 1 f236"/>
                <a:gd name="f441" fmla="*/ f354 1 f237"/>
                <a:gd name="f442" fmla="*/ f355 1 f236"/>
                <a:gd name="f443" fmla="*/ f356 1 f237"/>
                <a:gd name="f444" fmla="*/ f357 1 f236"/>
                <a:gd name="f445" fmla="*/ f358 1 f237"/>
                <a:gd name="f446" fmla="*/ f359 1 f236"/>
                <a:gd name="f447" fmla="*/ f360 1 f237"/>
                <a:gd name="f448" fmla="*/ f361 1 f236"/>
                <a:gd name="f449" fmla="*/ f362 1 f237"/>
                <a:gd name="f450" fmla="*/ f363 1 f237"/>
                <a:gd name="f451" fmla="*/ f364 1 f236"/>
                <a:gd name="f452" fmla="*/ f365 1 f237"/>
                <a:gd name="f453" fmla="*/ f366 1 f237"/>
                <a:gd name="f454" fmla="*/ f367 1 f236"/>
                <a:gd name="f455" fmla="*/ f368 1 f237"/>
                <a:gd name="f456" fmla="*/ f369 1 f236"/>
                <a:gd name="f457" fmla="*/ f370 1 f237"/>
                <a:gd name="f458" fmla="*/ f371 1 f237"/>
                <a:gd name="f459" fmla="*/ f372 1 f236"/>
                <a:gd name="f460" fmla="*/ f373 1 f237"/>
                <a:gd name="f461" fmla="*/ f374 1 f237"/>
                <a:gd name="f462" fmla="*/ f375 1 f236"/>
                <a:gd name="f463" fmla="*/ f376 1 f237"/>
                <a:gd name="f464" fmla="*/ f377 1 f237"/>
                <a:gd name="f465" fmla="*/ f378 1 f237"/>
                <a:gd name="f466" fmla="*/ f379 1 f237"/>
                <a:gd name="f467" fmla="*/ f380 1 f237"/>
                <a:gd name="f468" fmla="*/ f381 1 f236"/>
                <a:gd name="f469" fmla="*/ f382 1 f237"/>
                <a:gd name="f470" fmla="*/ f383 1 f237"/>
                <a:gd name="f471" fmla="*/ f384 1 f236"/>
                <a:gd name="f472" fmla="*/ f385 1 f237"/>
                <a:gd name="f473" fmla="*/ f386 1 f236"/>
                <a:gd name="f474" fmla="*/ f387 1 f237"/>
                <a:gd name="f475" fmla="*/ f388 1 f236"/>
                <a:gd name="f476" fmla="*/ f389 1 f237"/>
                <a:gd name="f477" fmla="*/ f390 1 f236"/>
                <a:gd name="f478" fmla="*/ f391 1 f237"/>
                <a:gd name="f479" fmla="*/ f392 1 f236"/>
                <a:gd name="f480" fmla="*/ f393 1 f237"/>
                <a:gd name="f481" fmla="*/ f394 1 f236"/>
                <a:gd name="f482" fmla="*/ f395 1 f237"/>
                <a:gd name="f483" fmla="*/ f396 1 f236"/>
                <a:gd name="f484" fmla="*/ f397 1 f237"/>
                <a:gd name="f485" fmla="*/ f398 1 f236"/>
                <a:gd name="f486" fmla="*/ f399 1 f237"/>
                <a:gd name="f487" fmla="*/ f400 1 f236"/>
                <a:gd name="f488" fmla="*/ f401 1 f236"/>
                <a:gd name="f489" fmla="*/ f402 1 f237"/>
                <a:gd name="f490" fmla="*/ f403 1 f236"/>
                <a:gd name="f491" fmla="*/ f404 1 f237"/>
                <a:gd name="f492" fmla="*/ f405 f227 1"/>
                <a:gd name="f493" fmla="*/ f406 f227 1"/>
                <a:gd name="f494" fmla="*/ f408 f228 1"/>
                <a:gd name="f495" fmla="*/ f407 f228 1"/>
                <a:gd name="f496" fmla="*/ f409 f227 1"/>
                <a:gd name="f497" fmla="*/ f410 f228 1"/>
                <a:gd name="f498" fmla="*/ f411 f227 1"/>
                <a:gd name="f499" fmla="*/ f412 f228 1"/>
                <a:gd name="f500" fmla="*/ f413 f227 1"/>
                <a:gd name="f501" fmla="*/ f414 f228 1"/>
                <a:gd name="f502" fmla="*/ f415 f227 1"/>
                <a:gd name="f503" fmla="*/ f416 f228 1"/>
                <a:gd name="f504" fmla="*/ f417 f227 1"/>
                <a:gd name="f505" fmla="*/ f418 f228 1"/>
                <a:gd name="f506" fmla="*/ f419 f227 1"/>
                <a:gd name="f507" fmla="*/ f420 f228 1"/>
                <a:gd name="f508" fmla="*/ f421 f227 1"/>
                <a:gd name="f509" fmla="*/ f422 f228 1"/>
                <a:gd name="f510" fmla="*/ f423 f227 1"/>
                <a:gd name="f511" fmla="*/ f424 f228 1"/>
                <a:gd name="f512" fmla="*/ f425 f227 1"/>
                <a:gd name="f513" fmla="*/ f426 f228 1"/>
                <a:gd name="f514" fmla="*/ f427 f227 1"/>
                <a:gd name="f515" fmla="*/ f428 f228 1"/>
                <a:gd name="f516" fmla="*/ f429 f227 1"/>
                <a:gd name="f517" fmla="*/ f430 f228 1"/>
                <a:gd name="f518" fmla="*/ f431 f228 1"/>
                <a:gd name="f519" fmla="*/ f432 f227 1"/>
                <a:gd name="f520" fmla="*/ f433 f228 1"/>
                <a:gd name="f521" fmla="*/ f434 f227 1"/>
                <a:gd name="f522" fmla="*/ f435 f228 1"/>
                <a:gd name="f523" fmla="*/ f436 f227 1"/>
                <a:gd name="f524" fmla="*/ f437 f228 1"/>
                <a:gd name="f525" fmla="*/ f438 f227 1"/>
                <a:gd name="f526" fmla="*/ f439 f228 1"/>
                <a:gd name="f527" fmla="*/ f440 f227 1"/>
                <a:gd name="f528" fmla="*/ f441 f228 1"/>
                <a:gd name="f529" fmla="*/ f442 f227 1"/>
                <a:gd name="f530" fmla="*/ f443 f228 1"/>
                <a:gd name="f531" fmla="*/ f444 f227 1"/>
                <a:gd name="f532" fmla="*/ f445 f228 1"/>
                <a:gd name="f533" fmla="*/ f446 f227 1"/>
                <a:gd name="f534" fmla="*/ f447 f228 1"/>
                <a:gd name="f535" fmla="*/ f448 f227 1"/>
                <a:gd name="f536" fmla="*/ f449 f228 1"/>
                <a:gd name="f537" fmla="*/ f450 f228 1"/>
                <a:gd name="f538" fmla="*/ f451 f227 1"/>
                <a:gd name="f539" fmla="*/ f452 f228 1"/>
                <a:gd name="f540" fmla="*/ f453 f228 1"/>
                <a:gd name="f541" fmla="*/ f454 f227 1"/>
                <a:gd name="f542" fmla="*/ f455 f228 1"/>
                <a:gd name="f543" fmla="*/ f456 f227 1"/>
                <a:gd name="f544" fmla="*/ f457 f228 1"/>
                <a:gd name="f545" fmla="*/ f458 f228 1"/>
                <a:gd name="f546" fmla="*/ f459 f227 1"/>
                <a:gd name="f547" fmla="*/ f460 f228 1"/>
                <a:gd name="f548" fmla="*/ f461 f228 1"/>
                <a:gd name="f549" fmla="*/ f462 f227 1"/>
                <a:gd name="f550" fmla="*/ f463 f228 1"/>
                <a:gd name="f551" fmla="*/ f464 f228 1"/>
                <a:gd name="f552" fmla="*/ f465 f228 1"/>
                <a:gd name="f553" fmla="*/ f466 f228 1"/>
                <a:gd name="f554" fmla="*/ f467 f228 1"/>
                <a:gd name="f555" fmla="*/ f468 f227 1"/>
                <a:gd name="f556" fmla="*/ f469 f228 1"/>
                <a:gd name="f557" fmla="*/ f470 f228 1"/>
                <a:gd name="f558" fmla="*/ f471 f227 1"/>
                <a:gd name="f559" fmla="*/ f472 f228 1"/>
                <a:gd name="f560" fmla="*/ f473 f227 1"/>
                <a:gd name="f561" fmla="*/ f474 f228 1"/>
                <a:gd name="f562" fmla="*/ f475 f227 1"/>
                <a:gd name="f563" fmla="*/ f476 f228 1"/>
                <a:gd name="f564" fmla="*/ f477 f227 1"/>
                <a:gd name="f565" fmla="*/ f478 f228 1"/>
                <a:gd name="f566" fmla="*/ f479 f227 1"/>
                <a:gd name="f567" fmla="*/ f480 f228 1"/>
                <a:gd name="f568" fmla="*/ f481 f227 1"/>
                <a:gd name="f569" fmla="*/ f482 f228 1"/>
                <a:gd name="f570" fmla="*/ f483 f227 1"/>
                <a:gd name="f571" fmla="*/ f484 f228 1"/>
                <a:gd name="f572" fmla="*/ f485 f227 1"/>
                <a:gd name="f573" fmla="*/ f486 f228 1"/>
                <a:gd name="f574" fmla="*/ f487 f227 1"/>
                <a:gd name="f575" fmla="*/ f488 f227 1"/>
                <a:gd name="f576" fmla="*/ f489 f228 1"/>
                <a:gd name="f577" fmla="*/ f490 f227 1"/>
                <a:gd name="f578" fmla="*/ f491 f2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1">
                  <a:pos x="f496" y="f497"/>
                </a:cxn>
                <a:cxn ang="f321">
                  <a:pos x="f498" y="f499"/>
                </a:cxn>
                <a:cxn ang="f321">
                  <a:pos x="f500" y="f501"/>
                </a:cxn>
                <a:cxn ang="f321">
                  <a:pos x="f502" y="f503"/>
                </a:cxn>
                <a:cxn ang="f321">
                  <a:pos x="f504" y="f505"/>
                </a:cxn>
                <a:cxn ang="f321">
                  <a:pos x="f506" y="f507"/>
                </a:cxn>
                <a:cxn ang="f321">
                  <a:pos x="f508" y="f509"/>
                </a:cxn>
                <a:cxn ang="f321">
                  <a:pos x="f510" y="f511"/>
                </a:cxn>
                <a:cxn ang="f321">
                  <a:pos x="f512" y="f513"/>
                </a:cxn>
                <a:cxn ang="f321">
                  <a:pos x="f514" y="f515"/>
                </a:cxn>
                <a:cxn ang="f321">
                  <a:pos x="f516" y="f517"/>
                </a:cxn>
                <a:cxn ang="f321">
                  <a:pos x="f514" y="f518"/>
                </a:cxn>
                <a:cxn ang="f321">
                  <a:pos x="f519" y="f520"/>
                </a:cxn>
                <a:cxn ang="f321">
                  <a:pos x="f521" y="f522"/>
                </a:cxn>
                <a:cxn ang="f321">
                  <a:pos x="f523" y="f524"/>
                </a:cxn>
                <a:cxn ang="f321">
                  <a:pos x="f525" y="f526"/>
                </a:cxn>
                <a:cxn ang="f321">
                  <a:pos x="f527" y="f528"/>
                </a:cxn>
                <a:cxn ang="f321">
                  <a:pos x="f529" y="f530"/>
                </a:cxn>
                <a:cxn ang="f321">
                  <a:pos x="f531" y="f532"/>
                </a:cxn>
                <a:cxn ang="f321">
                  <a:pos x="f533" y="f534"/>
                </a:cxn>
                <a:cxn ang="f321">
                  <a:pos x="f535" y="f536"/>
                </a:cxn>
                <a:cxn ang="f321">
                  <a:pos x="f527" y="f537"/>
                </a:cxn>
                <a:cxn ang="f321">
                  <a:pos x="f538" y="f539"/>
                </a:cxn>
                <a:cxn ang="f321">
                  <a:pos x="f538" y="f540"/>
                </a:cxn>
                <a:cxn ang="f321">
                  <a:pos x="f541" y="f542"/>
                </a:cxn>
                <a:cxn ang="f321">
                  <a:pos x="f521" y="f540"/>
                </a:cxn>
                <a:cxn ang="f321">
                  <a:pos x="f543" y="f544"/>
                </a:cxn>
                <a:cxn ang="f321">
                  <a:pos x="f519" y="f545"/>
                </a:cxn>
                <a:cxn ang="f321">
                  <a:pos x="f546" y="f547"/>
                </a:cxn>
                <a:cxn ang="f321">
                  <a:pos x="f541" y="f548"/>
                </a:cxn>
                <a:cxn ang="f321">
                  <a:pos x="f549" y="f550"/>
                </a:cxn>
                <a:cxn ang="f321">
                  <a:pos x="f516" y="f551"/>
                </a:cxn>
                <a:cxn ang="f321">
                  <a:pos x="f546" y="f552"/>
                </a:cxn>
                <a:cxn ang="f321">
                  <a:pos x="f541" y="f553"/>
                </a:cxn>
                <a:cxn ang="f321">
                  <a:pos x="f523" y="f554"/>
                </a:cxn>
                <a:cxn ang="f321">
                  <a:pos x="f555" y="f556"/>
                </a:cxn>
                <a:cxn ang="f321">
                  <a:pos x="f527" y="f557"/>
                </a:cxn>
                <a:cxn ang="f321">
                  <a:pos x="f529" y="f553"/>
                </a:cxn>
                <a:cxn ang="f321">
                  <a:pos x="f558" y="f559"/>
                </a:cxn>
                <a:cxn ang="f321">
                  <a:pos x="f560" y="f561"/>
                </a:cxn>
                <a:cxn ang="f321">
                  <a:pos x="f562" y="f563"/>
                </a:cxn>
                <a:cxn ang="f321">
                  <a:pos x="f564" y="f565"/>
                </a:cxn>
                <a:cxn ang="f321">
                  <a:pos x="f566" y="f567"/>
                </a:cxn>
                <a:cxn ang="f321">
                  <a:pos x="f568" y="f569"/>
                </a:cxn>
                <a:cxn ang="f321">
                  <a:pos x="f570" y="f571"/>
                </a:cxn>
                <a:cxn ang="f321">
                  <a:pos x="f572" y="f573"/>
                </a:cxn>
                <a:cxn ang="f321">
                  <a:pos x="f574" y="f573"/>
                </a:cxn>
                <a:cxn ang="f321">
                  <a:pos x="f575" y="f576"/>
                </a:cxn>
                <a:cxn ang="f321">
                  <a:pos x="f577" y="f578"/>
                </a:cxn>
              </a:cxnLst>
              <a:rect l="f492" t="f495" r="f493" b="f494"/>
              <a:pathLst>
                <a:path w="1023" h="538">
                  <a:moveTo>
                    <a:pt x="f8" y="f9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10" y="f15"/>
                    <a:pt x="f16" y="f17"/>
                    <a:pt x="f16" y="f17"/>
                  </a:cubicBezTo>
                  <a:cubicBezTo>
                    <a:pt x="f8" y="f18"/>
                    <a:pt x="f19" y="f17"/>
                    <a:pt x="f19" y="f17"/>
                  </a:cubicBezTo>
                  <a:cubicBezTo>
                    <a:pt x="f20" y="f17"/>
                    <a:pt x="f20" y="f15"/>
                    <a:pt x="f21" y="f15"/>
                  </a:cubicBezTo>
                  <a:cubicBezTo>
                    <a:pt x="f22" y="f15"/>
                    <a:pt x="f23" y="f14"/>
                    <a:pt x="f24" y="f15"/>
                  </a:cubicBezTo>
                  <a:cubicBezTo>
                    <a:pt x="f25" y="f15"/>
                    <a:pt x="f24" y="f18"/>
                    <a:pt x="f25" y="f26"/>
                  </a:cubicBezTo>
                  <a:cubicBezTo>
                    <a:pt x="f25" y="f27"/>
                    <a:pt x="f28" y="f27"/>
                    <a:pt x="f28" y="f29"/>
                  </a:cubicBezTo>
                  <a:cubicBezTo>
                    <a:pt x="f30" y="f29"/>
                    <a:pt x="f31" y="f27"/>
                    <a:pt x="f32" y="f27"/>
                  </a:cubicBezTo>
                  <a:cubicBezTo>
                    <a:pt x="f33" y="f26"/>
                    <a:pt x="f33" y="f18"/>
                    <a:pt x="f34" y="f18"/>
                  </a:cubicBezTo>
                  <a:cubicBezTo>
                    <a:pt x="f35" y="f17"/>
                    <a:pt x="f36" y="f17"/>
                    <a:pt x="f37" y="f18"/>
                  </a:cubicBezTo>
                  <a:cubicBezTo>
                    <a:pt x="f38" y="f18"/>
                    <a:pt x="f39" y="f26"/>
                    <a:pt x="f39" y="f27"/>
                  </a:cubicBezTo>
                  <a:cubicBezTo>
                    <a:pt x="f40" y="f29"/>
                    <a:pt x="f41" y="f42"/>
                    <a:pt x="f43" y="f44"/>
                  </a:cubicBezTo>
                  <a:cubicBezTo>
                    <a:pt x="f45" y="f44"/>
                    <a:pt x="f46" y="f42"/>
                    <a:pt x="f47" y="f42"/>
                  </a:cubicBezTo>
                  <a:cubicBezTo>
                    <a:pt x="f48" y="f44"/>
                    <a:pt x="f49" y="f44"/>
                    <a:pt x="f49" y="f50"/>
                  </a:cubicBezTo>
                  <a:cubicBezTo>
                    <a:pt x="f49" y="f51"/>
                    <a:pt x="f48" y="f52"/>
                    <a:pt x="f48" y="f53"/>
                  </a:cubicBezTo>
                  <a:cubicBezTo>
                    <a:pt x="f48" y="f54"/>
                    <a:pt x="f49" y="f55"/>
                    <a:pt x="f56" y="f55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62" y="f61"/>
                    <a:pt x="f63" y="f61"/>
                    <a:pt x="f64" y="f61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0" y="f73"/>
                    <a:pt x="f70" y="f74"/>
                    <a:pt x="f70" y="f75"/>
                  </a:cubicBezTo>
                  <a:cubicBezTo>
                    <a:pt x="f67" y="f76"/>
                    <a:pt x="f64" y="f76"/>
                    <a:pt x="f64" y="f77"/>
                  </a:cubicBezTo>
                  <a:cubicBezTo>
                    <a:pt x="f63" y="f78"/>
                    <a:pt x="f64" y="f79"/>
                    <a:pt x="f65" y="f80"/>
                  </a:cubicBezTo>
                  <a:cubicBezTo>
                    <a:pt x="f81" y="f82"/>
                    <a:pt x="f67" y="f82"/>
                    <a:pt x="f67" y="f82"/>
                  </a:cubicBezTo>
                  <a:cubicBezTo>
                    <a:pt x="f70" y="f82"/>
                    <a:pt x="f83" y="f79"/>
                    <a:pt x="f84" y="f79"/>
                  </a:cubicBezTo>
                  <a:cubicBezTo>
                    <a:pt x="f85" y="f79"/>
                    <a:pt x="f86" y="f79"/>
                    <a:pt x="f87" y="f80"/>
                  </a:cubicBezTo>
                  <a:cubicBezTo>
                    <a:pt x="f88" y="f82"/>
                    <a:pt x="f88" y="f89"/>
                    <a:pt x="f90" y="f91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101" y="f100"/>
                    <a:pt x="f102" y="f100"/>
                    <a:pt x="f103" y="f100"/>
                  </a:cubicBez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09" y="f111"/>
                    <a:pt x="f112" y="f113"/>
                  </a:cubicBezTo>
                  <a:cubicBezTo>
                    <a:pt x="f114" y="f115"/>
                    <a:pt x="f116" y="f117"/>
                    <a:pt x="f116" y="f117"/>
                  </a:cubicBezTo>
                  <a:cubicBezTo>
                    <a:pt x="f118" y="f119"/>
                    <a:pt x="f120" y="f121"/>
                    <a:pt x="f120" y="f121"/>
                  </a:cubicBezTo>
                  <a:cubicBezTo>
                    <a:pt x="f122" y="f123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124" y="f130"/>
                  </a:cubicBezTo>
                  <a:cubicBezTo>
                    <a:pt x="f124" y="f131"/>
                    <a:pt x="f120" y="f132"/>
                    <a:pt x="f133" y="f132"/>
                  </a:cubicBezTo>
                  <a:cubicBezTo>
                    <a:pt x="f118" y="f132"/>
                    <a:pt x="f116" y="f131"/>
                    <a:pt x="f114" y="f131"/>
                  </a:cubicBezTo>
                  <a:cubicBezTo>
                    <a:pt x="f112" y="f132"/>
                    <a:pt x="f109" y="f134"/>
                    <a:pt x="f109" y="f135"/>
                  </a:cubicBezTo>
                  <a:cubicBezTo>
                    <a:pt x="f109" y="f136"/>
                    <a:pt x="f116" y="f137"/>
                    <a:pt x="f116" y="f138"/>
                  </a:cubicBezTo>
                  <a:cubicBezTo>
                    <a:pt x="f116" y="f139"/>
                    <a:pt x="f116" y="f140"/>
                    <a:pt x="f116" y="f141"/>
                  </a:cubicBezTo>
                  <a:cubicBezTo>
                    <a:pt x="f114" y="f142"/>
                    <a:pt x="f114" y="f143"/>
                    <a:pt x="f112" y="f143"/>
                  </a:cubicBezTo>
                  <a:cubicBezTo>
                    <a:pt x="f109" y="f144"/>
                    <a:pt x="f106" y="f145"/>
                    <a:pt x="f104" y="f145"/>
                  </a:cubicBezTo>
                  <a:cubicBezTo>
                    <a:pt x="f103" y="f145"/>
                    <a:pt x="f101" y="f146"/>
                    <a:pt x="f99" y="f145"/>
                  </a:cubicBezTo>
                  <a:cubicBezTo>
                    <a:pt x="f96" y="f145"/>
                    <a:pt x="f96" y="f147"/>
                    <a:pt x="f96" y="f147"/>
                  </a:cubicBezTo>
                  <a:cubicBezTo>
                    <a:pt x="f96" y="f148"/>
                    <a:pt x="f99" y="f149"/>
                    <a:pt x="f99" y="f150"/>
                  </a:cubicBezTo>
                  <a:cubicBezTo>
                    <a:pt x="f99" y="f151"/>
                    <a:pt x="f96" y="f152"/>
                    <a:pt x="f96" y="f153"/>
                  </a:cubicBezTo>
                  <a:cubicBezTo>
                    <a:pt x="f94" y="f153"/>
                    <a:pt x="f92" y="f153"/>
                    <a:pt x="f92" y="f153"/>
                  </a:cubicBezTo>
                  <a:cubicBezTo>
                    <a:pt x="f154" y="f153"/>
                    <a:pt x="f155" y="f152"/>
                    <a:pt x="f90" y="f156"/>
                  </a:cubicBezTo>
                  <a:cubicBezTo>
                    <a:pt x="f88" y="f156"/>
                    <a:pt x="f87" y="f150"/>
                    <a:pt x="f87" y="f150"/>
                  </a:cubicBezTo>
                  <a:cubicBezTo>
                    <a:pt x="f86" y="f150"/>
                    <a:pt x="f84" y="f150"/>
                    <a:pt x="f83" y="f150"/>
                  </a:cubicBezTo>
                  <a:cubicBezTo>
                    <a:pt x="f70" y="f151"/>
                    <a:pt x="f81" y="f156"/>
                    <a:pt x="f81" y="f152"/>
                  </a:cubicBezTo>
                  <a:cubicBezTo>
                    <a:pt x="f65" y="f153"/>
                    <a:pt x="f65" y="f157"/>
                    <a:pt x="f65" y="f158"/>
                  </a:cubicBezTo>
                  <a:cubicBezTo>
                    <a:pt x="f65" y="f159"/>
                    <a:pt x="f81" y="f160"/>
                    <a:pt x="f67" y="f160"/>
                  </a:cubicBezTo>
                  <a:cubicBezTo>
                    <a:pt x="f67" y="f160"/>
                    <a:pt x="f83" y="f160"/>
                    <a:pt x="f84" y="f161"/>
                  </a:cubicBezTo>
                  <a:cubicBezTo>
                    <a:pt x="f84" y="f161"/>
                    <a:pt x="f85" y="f159"/>
                    <a:pt x="f86" y="f159"/>
                  </a:cubicBezTo>
                  <a:cubicBezTo>
                    <a:pt x="f87" y="f158"/>
                    <a:pt x="f88" y="f159"/>
                    <a:pt x="f90" y="f161"/>
                  </a:cubicBezTo>
                  <a:cubicBezTo>
                    <a:pt x="f155" y="f161"/>
                    <a:pt x="f92" y="f160"/>
                    <a:pt x="f92" y="f162"/>
                  </a:cubicBezTo>
                  <a:cubicBezTo>
                    <a:pt x="f92" y="f163"/>
                    <a:pt x="f155" y="f164"/>
                    <a:pt x="f90" y="f164"/>
                  </a:cubicBezTo>
                  <a:cubicBezTo>
                    <a:pt x="f88" y="f165"/>
                    <a:pt x="f86" y="f164"/>
                    <a:pt x="f85" y="f164"/>
                  </a:cubicBezTo>
                  <a:cubicBezTo>
                    <a:pt x="f84" y="f165"/>
                    <a:pt x="f84" y="f166"/>
                    <a:pt x="f84" y="f166"/>
                  </a:cubicBezTo>
                  <a:cubicBezTo>
                    <a:pt x="f83" y="f167"/>
                    <a:pt x="f70" y="f168"/>
                    <a:pt x="f70" y="f169"/>
                  </a:cubicBezTo>
                  <a:cubicBezTo>
                    <a:pt x="f70" y="f170"/>
                    <a:pt x="f83" y="f171"/>
                    <a:pt x="f83" y="f172"/>
                  </a:cubicBezTo>
                  <a:cubicBezTo>
                    <a:pt x="f84" y="f172"/>
                    <a:pt x="f85" y="f173"/>
                    <a:pt x="f86" y="f173"/>
                  </a:cubicBezTo>
                  <a:cubicBezTo>
                    <a:pt x="f87" y="f173"/>
                    <a:pt x="f90" y="f172"/>
                    <a:pt x="f155" y="f172"/>
                  </a:cubicBezTo>
                  <a:cubicBezTo>
                    <a:pt x="f155" y="f173"/>
                    <a:pt x="f92" y="f174"/>
                    <a:pt x="f92" y="f175"/>
                  </a:cubicBezTo>
                  <a:cubicBezTo>
                    <a:pt x="f92" y="f176"/>
                    <a:pt x="f155" y="f177"/>
                    <a:pt x="f155" y="f178"/>
                  </a:cubicBezTo>
                  <a:cubicBezTo>
                    <a:pt x="f155" y="f179"/>
                    <a:pt x="f92" y="f180"/>
                    <a:pt x="f94" y="f180"/>
                  </a:cubicBezTo>
                  <a:cubicBezTo>
                    <a:pt x="f94" y="f180"/>
                    <a:pt x="f99" y="f180"/>
                    <a:pt x="f101" y="f180"/>
                  </a:cubicBezTo>
                  <a:cubicBezTo>
                    <a:pt x="f181" y="f180"/>
                    <a:pt x="f102" y="f182"/>
                    <a:pt x="f102" y="f182"/>
                  </a:cubicBezTo>
                  <a:cubicBezTo>
                    <a:pt x="f103" y="f179"/>
                    <a:pt x="f109" y="f182"/>
                    <a:pt x="f109" y="f182"/>
                  </a:cubicBezTo>
                  <a:cubicBezTo>
                    <a:pt x="f112" y="f179"/>
                    <a:pt x="f109" y="f178"/>
                    <a:pt x="f112" y="f177"/>
                  </a:cubicBezTo>
                  <a:cubicBezTo>
                    <a:pt x="f112" y="f183"/>
                    <a:pt x="f112" y="f176"/>
                    <a:pt x="f114" y="f176"/>
                  </a:cubicBezTo>
                  <a:cubicBezTo>
                    <a:pt x="f116" y="f175"/>
                    <a:pt x="f133" y="f175"/>
                    <a:pt x="f120" y="f175"/>
                  </a:cubicBezTo>
                  <a:cubicBezTo>
                    <a:pt x="f122" y="f175"/>
                    <a:pt x="f124" y="f174"/>
                    <a:pt x="f128" y="f175"/>
                  </a:cubicBezTo>
                  <a:cubicBezTo>
                    <a:pt x="f184" y="f175"/>
                    <a:pt x="f185" y="f176"/>
                    <a:pt x="f186" y="f187"/>
                  </a:cubicBezTo>
                  <a:cubicBezTo>
                    <a:pt x="f188" y="f183"/>
                    <a:pt x="f189" y="f179"/>
                    <a:pt x="f190" y="f179"/>
                  </a:cubicBezTo>
                  <a:cubicBezTo>
                    <a:pt x="f191" y="f182"/>
                    <a:pt x="f192" y="f178"/>
                    <a:pt x="f193" y="f178"/>
                  </a:cubicBezTo>
                  <a:cubicBezTo>
                    <a:pt x="f194" y="f178"/>
                    <a:pt x="f195" y="f179"/>
                    <a:pt x="f196" y="f182"/>
                  </a:cubicBezTo>
                  <a:cubicBezTo>
                    <a:pt x="f197" y="f182"/>
                    <a:pt x="f196" y="f198"/>
                    <a:pt x="f197" y="f198"/>
                  </a:cubicBezTo>
                  <a:cubicBezTo>
                    <a:pt x="f197" y="f199"/>
                    <a:pt x="f200" y="f201"/>
                    <a:pt x="f202" y="f203"/>
                  </a:cubicBezTo>
                  <a:cubicBezTo>
                    <a:pt x="f202" y="f203"/>
                    <a:pt x="f204" y="f203"/>
                    <a:pt x="f205" y="f203"/>
                  </a:cubicBezTo>
                  <a:cubicBezTo>
                    <a:pt x="f206" y="f207"/>
                    <a:pt x="f208" y="f209"/>
                    <a:pt x="f208" y="f210"/>
                  </a:cubicBezTo>
                  <a:cubicBezTo>
                    <a:pt x="f211" y="f210"/>
                    <a:pt x="f212" y="f5"/>
                    <a:pt x="f213" y="f5"/>
                  </a:cubicBezTo>
                  <a:cubicBezTo>
                    <a:pt x="f214" y="f199"/>
                    <a:pt x="f214" y="f199"/>
                    <a:pt x="f214" y="f199"/>
                  </a:cubicBezTo>
                  <a:cubicBezTo>
                    <a:pt x="f215" y="f179"/>
                    <a:pt x="f215" y="f179"/>
                    <a:pt x="f215" y="f179"/>
                  </a:cubicBezTo>
                  <a:cubicBezTo>
                    <a:pt x="f216" y="f183"/>
                    <a:pt x="f216" y="f183"/>
                    <a:pt x="f216" y="f183"/>
                  </a:cubicBezTo>
                  <a:cubicBezTo>
                    <a:pt x="f217" y="f183"/>
                    <a:pt x="f217" y="f183"/>
                    <a:pt x="f217" y="f183"/>
                  </a:cubicBezTo>
                  <a:cubicBezTo>
                    <a:pt x="f182" y="f179"/>
                    <a:pt x="f182" y="f179"/>
                    <a:pt x="f182" y="f179"/>
                  </a:cubicBezTo>
                  <a:cubicBezTo>
                    <a:pt x="f5" y="f218"/>
                    <a:pt x="f5" y="f218"/>
                    <a:pt x="f5" y="f218"/>
                  </a:cubicBezTo>
                  <a:cubicBezTo>
                    <a:pt x="f219" y="f7"/>
                    <a:pt x="f219" y="f7"/>
                    <a:pt x="f219" y="f7"/>
                  </a:cubicBezTo>
                  <a:cubicBezTo>
                    <a:pt x="f220" y="f218"/>
                    <a:pt x="f220" y="f218"/>
                    <a:pt x="f220" y="f218"/>
                  </a:cubicBezTo>
                  <a:cubicBezTo>
                    <a:pt x="f221" y="f222"/>
                    <a:pt x="f221" y="f222"/>
                    <a:pt x="f221" y="f222"/>
                  </a:cubicBezTo>
                  <a:cubicBezTo>
                    <a:pt x="f223" y="f224"/>
                    <a:pt x="f223" y="f224"/>
                    <a:pt x="f223" y="f224"/>
                  </a:cubicBezTo>
                  <a:cubicBezTo>
                    <a:pt x="f6" y="f225"/>
                    <a:pt x="f6" y="f225"/>
                    <a:pt x="f6" y="f2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91.5</a:t>
              </a:r>
            </a:p>
          </p:txBody>
        </p:sp>
        <p:sp>
          <p:nvSpPr>
            <p:cNvPr id="38" name="Freeform 230">
              <a:extLst>
                <a:ext uri="{FF2B5EF4-FFF2-40B4-BE49-F238E27FC236}">
                  <a16:creationId xmlns:a16="http://schemas.microsoft.com/office/drawing/2014/main" id="{3FE6882F-1840-296A-71FF-571A4C523E24}"/>
                </a:ext>
              </a:extLst>
            </p:cNvPr>
            <p:cNvSpPr/>
            <p:nvPr/>
          </p:nvSpPr>
          <p:spPr>
            <a:xfrm>
              <a:off x="6371968" y="3270461"/>
              <a:ext cx="4581" cy="4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4"/>
                <a:gd name="f8" fmla="val 1"/>
                <a:gd name="f9" fmla="val 2"/>
                <a:gd name="f10" fmla="val 3"/>
                <a:gd name="f11" fmla="+- 0 0 -90"/>
                <a:gd name="f12" fmla="*/ f3 1 5"/>
                <a:gd name="f13" fmla="*/ f4 1 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4"/>
                <a:gd name="f22" fmla="*/ f19 1 5"/>
                <a:gd name="f23" fmla="*/ 1 f19 1"/>
                <a:gd name="f24" fmla="*/ 2 f18 1"/>
                <a:gd name="f25" fmla="*/ 3 f18 1"/>
                <a:gd name="f26" fmla="*/ 0 f19 1"/>
                <a:gd name="f27" fmla="*/ 4 f18 1"/>
                <a:gd name="f28" fmla="*/ 5 f19 1"/>
                <a:gd name="f29" fmla="*/ 0 f18 1"/>
                <a:gd name="f30" fmla="*/ 2 f19 1"/>
                <a:gd name="f31" fmla="+- f20 0 f1"/>
                <a:gd name="f32" fmla="*/ f23 1 5"/>
                <a:gd name="f33" fmla="*/ f24 1 4"/>
                <a:gd name="f34" fmla="*/ f25 1 4"/>
                <a:gd name="f35" fmla="*/ f26 1 5"/>
                <a:gd name="f36" fmla="*/ f27 1 4"/>
                <a:gd name="f37" fmla="*/ f28 1 5"/>
                <a:gd name="f38" fmla="*/ f29 1 4"/>
                <a:gd name="f39" fmla="*/ f30 1 5"/>
                <a:gd name="f40" fmla="*/ 0 1 f22"/>
                <a:gd name="f41" fmla="*/ f15 1 f22"/>
                <a:gd name="f42" fmla="*/ 0 1 f21"/>
                <a:gd name="f43" fmla="*/ f16 1 f21"/>
                <a:gd name="f44" fmla="*/ f32 1 f22"/>
                <a:gd name="f45" fmla="*/ f33 1 f21"/>
                <a:gd name="f46" fmla="*/ f34 1 f21"/>
                <a:gd name="f47" fmla="*/ f35 1 f22"/>
                <a:gd name="f48" fmla="*/ f36 1 f21"/>
                <a:gd name="f49" fmla="*/ f37 1 f22"/>
                <a:gd name="f50" fmla="*/ f38 1 f21"/>
                <a:gd name="f51" fmla="*/ f39 1 f22"/>
                <a:gd name="f52" fmla="*/ f40 f12 1"/>
                <a:gd name="f53" fmla="*/ f41 f12 1"/>
                <a:gd name="f54" fmla="*/ f43 f13 1"/>
                <a:gd name="f55" fmla="*/ f42 f13 1"/>
                <a:gd name="f56" fmla="*/ f44 f12 1"/>
                <a:gd name="f57" fmla="*/ f45 f13 1"/>
                <a:gd name="f58" fmla="*/ f46 f13 1"/>
                <a:gd name="f59" fmla="*/ f47 f12 1"/>
                <a:gd name="f60" fmla="*/ f48 f13 1"/>
                <a:gd name="f61" fmla="*/ f49 f12 1"/>
                <a:gd name="f62" fmla="*/ f50 f13 1"/>
                <a:gd name="f63" fmla="*/ f5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6" y="f57"/>
                </a:cxn>
                <a:cxn ang="f31">
                  <a:pos x="f56" y="f58"/>
                </a:cxn>
                <a:cxn ang="f31">
                  <a:pos x="f59" y="f58"/>
                </a:cxn>
                <a:cxn ang="f31">
                  <a:pos x="f56" y="f60"/>
                </a:cxn>
                <a:cxn ang="f31">
                  <a:pos x="f56" y="f58"/>
                </a:cxn>
                <a:cxn ang="f31">
                  <a:pos x="f61" y="f62"/>
                </a:cxn>
                <a:cxn ang="f31">
                  <a:pos x="f63" y="f62"/>
                </a:cxn>
                <a:cxn ang="f31">
                  <a:pos x="f56" y="f57"/>
                </a:cxn>
              </a:cxnLst>
              <a:rect l="f52" t="f55" r="f53" b="f54"/>
              <a:pathLst>
                <a:path w="5" h="4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0"/>
                    <a:pt x="f8" y="f10"/>
                    <a:pt x="f8" y="f7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9" y="f8"/>
                    <a:pt x="f7" y="f5"/>
                    <a:pt x="f6" y="f5"/>
                  </a:cubicBezTo>
                  <a:cubicBezTo>
                    <a:pt x="f7" y="f5"/>
                    <a:pt x="f10" y="f5"/>
                    <a:pt x="f9" y="f5"/>
                  </a:cubicBezTo>
                  <a:cubicBezTo>
                    <a:pt x="f9" y="f8"/>
                    <a:pt x="f8" y="f8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9" name="Freeform 231">
              <a:extLst>
                <a:ext uri="{FF2B5EF4-FFF2-40B4-BE49-F238E27FC236}">
                  <a16:creationId xmlns:a16="http://schemas.microsoft.com/office/drawing/2014/main" id="{E069747E-59D8-6BC4-2605-3D8ED41372AB}"/>
                </a:ext>
              </a:extLst>
            </p:cNvPr>
            <p:cNvSpPr/>
            <p:nvPr/>
          </p:nvSpPr>
          <p:spPr>
            <a:xfrm>
              <a:off x="5184547" y="4038520"/>
              <a:ext cx="1471662" cy="7196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9"/>
                <a:gd name="f7" fmla="val 587"/>
                <a:gd name="f8" fmla="val 1200"/>
                <a:gd name="f9" fmla="val 273"/>
                <a:gd name="f10" fmla="val 1163"/>
                <a:gd name="f11" fmla="val 83"/>
                <a:gd name="f12" fmla="val 82"/>
                <a:gd name="f13" fmla="val 1158"/>
                <a:gd name="f14" fmla="val 973"/>
                <a:gd name="f15" fmla="val 9"/>
                <a:gd name="f16" fmla="val 808"/>
                <a:gd name="f17" fmla="val 16"/>
                <a:gd name="f18" fmla="val 641"/>
                <a:gd name="f19" fmla="val 19"/>
                <a:gd name="f20" fmla="val 401"/>
                <a:gd name="f21" fmla="val 20"/>
                <a:gd name="f22" fmla="val 135"/>
                <a:gd name="f23" fmla="val 133"/>
                <a:gd name="f24" fmla="val 130"/>
                <a:gd name="f25" fmla="val 3"/>
                <a:gd name="f26" fmla="val 14"/>
                <a:gd name="f27" fmla="val 96"/>
                <a:gd name="f28" fmla="val 413"/>
                <a:gd name="f29" fmla="val 103"/>
                <a:gd name="f30" fmla="val 444"/>
                <a:gd name="f31" fmla="val 415"/>
                <a:gd name="f32" fmla="val 416"/>
                <a:gd name="f33" fmla="val 417"/>
                <a:gd name="f34" fmla="val 418"/>
                <a:gd name="f35" fmla="val 443"/>
                <a:gd name="f36" fmla="val 419"/>
                <a:gd name="f37" fmla="val 442"/>
                <a:gd name="f38" fmla="val 420"/>
                <a:gd name="f39" fmla="val 421"/>
                <a:gd name="f40" fmla="val 441"/>
                <a:gd name="f41" fmla="val 422"/>
                <a:gd name="f42" fmla="val 424"/>
                <a:gd name="f43" fmla="val 425"/>
                <a:gd name="f44" fmla="val 426"/>
                <a:gd name="f45" fmla="val 427"/>
                <a:gd name="f46" fmla="val 428"/>
                <a:gd name="f47" fmla="val 429"/>
                <a:gd name="f48" fmla="val 445"/>
                <a:gd name="f49" fmla="val 430"/>
                <a:gd name="f50" fmla="val 446"/>
                <a:gd name="f51" fmla="val 447"/>
                <a:gd name="f52" fmla="val 431"/>
                <a:gd name="f53" fmla="val 448"/>
                <a:gd name="f54" fmla="val 450"/>
                <a:gd name="f55" fmla="val 432"/>
                <a:gd name="f56" fmla="val 451"/>
                <a:gd name="f57" fmla="val 433"/>
                <a:gd name="f58" fmla="val 452"/>
                <a:gd name="f59" fmla="val 435"/>
                <a:gd name="f60" fmla="val 453"/>
                <a:gd name="f61" fmla="val 436"/>
                <a:gd name="f62" fmla="val 454"/>
                <a:gd name="f63" fmla="val 437"/>
                <a:gd name="f64" fmla="val 455"/>
                <a:gd name="f65" fmla="val 439"/>
                <a:gd name="f66" fmla="val 457"/>
                <a:gd name="f67" fmla="val 458"/>
                <a:gd name="f68" fmla="val 440"/>
                <a:gd name="f69" fmla="val 459"/>
                <a:gd name="f70" fmla="val 461"/>
                <a:gd name="f71" fmla="val 462"/>
                <a:gd name="f72" fmla="val 463"/>
                <a:gd name="f73" fmla="val 465"/>
                <a:gd name="f74" fmla="val 466"/>
                <a:gd name="f75" fmla="val 468"/>
                <a:gd name="f76" fmla="val 469"/>
                <a:gd name="f77" fmla="val 470"/>
                <a:gd name="f78" fmla="val 472"/>
                <a:gd name="f79" fmla="val 473"/>
                <a:gd name="f80" fmla="val 456"/>
                <a:gd name="f81" fmla="val 475"/>
                <a:gd name="f82" fmla="val 476"/>
                <a:gd name="f83" fmla="val 477"/>
                <a:gd name="f84" fmla="val 460"/>
                <a:gd name="f85" fmla="val 467"/>
                <a:gd name="f86" fmla="val 471"/>
                <a:gd name="f87" fmla="val 474"/>
                <a:gd name="f88" fmla="val 478"/>
                <a:gd name="f89" fmla="val 479"/>
                <a:gd name="f90" fmla="val 480"/>
                <a:gd name="f91" fmla="val 481"/>
                <a:gd name="f92" fmla="val 482"/>
                <a:gd name="f93" fmla="val 484"/>
                <a:gd name="f94" fmla="val 485"/>
                <a:gd name="f95" fmla="val 486"/>
                <a:gd name="f96" fmla="val 487"/>
                <a:gd name="f97" fmla="val 489"/>
                <a:gd name="f98" fmla="val 490"/>
                <a:gd name="f99" fmla="val 492"/>
                <a:gd name="f100" fmla="val 493"/>
                <a:gd name="f101" fmla="val 494"/>
                <a:gd name="f102" fmla="val 495"/>
                <a:gd name="f103" fmla="val 496"/>
                <a:gd name="f104" fmla="val 497"/>
                <a:gd name="f105" fmla="val 499"/>
                <a:gd name="f106" fmla="val 500"/>
                <a:gd name="f107" fmla="val 501"/>
                <a:gd name="f108" fmla="val 503"/>
                <a:gd name="f109" fmla="val 505"/>
                <a:gd name="f110" fmla="val 506"/>
                <a:gd name="f111" fmla="val 507"/>
                <a:gd name="f112" fmla="val 464"/>
                <a:gd name="f113" fmla="val 508"/>
                <a:gd name="f114" fmla="val 509"/>
                <a:gd name="f115" fmla="val 510"/>
                <a:gd name="f116" fmla="val 511"/>
                <a:gd name="f117" fmla="val 512"/>
                <a:gd name="f118" fmla="val 514"/>
                <a:gd name="f119" fmla="val 515"/>
                <a:gd name="f120" fmla="val 516"/>
                <a:gd name="f121" fmla="val 517"/>
                <a:gd name="f122" fmla="val 518"/>
                <a:gd name="f123" fmla="val 519"/>
                <a:gd name="f124" fmla="val 520"/>
                <a:gd name="f125" fmla="val 521"/>
                <a:gd name="f126" fmla="val 522"/>
                <a:gd name="f127" fmla="val 523"/>
                <a:gd name="f128" fmla="val 524"/>
                <a:gd name="f129" fmla="val 526"/>
                <a:gd name="f130" fmla="val 483"/>
                <a:gd name="f131" fmla="val 527"/>
                <a:gd name="f132" fmla="val 488"/>
                <a:gd name="f133" fmla="val 491"/>
                <a:gd name="f134" fmla="val 529"/>
                <a:gd name="f135" fmla="val 530"/>
                <a:gd name="f136" fmla="val 528"/>
                <a:gd name="f137" fmla="val 502"/>
                <a:gd name="f138" fmla="val 532"/>
                <a:gd name="f139" fmla="val 504"/>
                <a:gd name="f140" fmla="val 534"/>
                <a:gd name="f141" fmla="val 535"/>
                <a:gd name="f142" fmla="val 537"/>
                <a:gd name="f143" fmla="val 538"/>
                <a:gd name="f144" fmla="val 539"/>
                <a:gd name="f145" fmla="val 540"/>
                <a:gd name="f146" fmla="val 541"/>
                <a:gd name="f147" fmla="val 543"/>
                <a:gd name="f148" fmla="val 545"/>
                <a:gd name="f149" fmla="val 546"/>
                <a:gd name="f150" fmla="val 548"/>
                <a:gd name="f151" fmla="val 550"/>
                <a:gd name="f152" fmla="val 551"/>
                <a:gd name="f153" fmla="val 554"/>
                <a:gd name="f154" fmla="val 555"/>
                <a:gd name="f155" fmla="val 556"/>
                <a:gd name="f156" fmla="val 557"/>
                <a:gd name="f157" fmla="val 558"/>
                <a:gd name="f158" fmla="val 559"/>
                <a:gd name="f159" fmla="val 562"/>
                <a:gd name="f160" fmla="val 563"/>
                <a:gd name="f161" fmla="val 565"/>
                <a:gd name="f162" fmla="val 567"/>
                <a:gd name="f163" fmla="val 568"/>
                <a:gd name="f164" fmla="val 569"/>
                <a:gd name="f165" fmla="val 571"/>
                <a:gd name="f166" fmla="val 572"/>
                <a:gd name="f167" fmla="val 573"/>
                <a:gd name="f168" fmla="val 575"/>
                <a:gd name="f169" fmla="val 576"/>
                <a:gd name="f170" fmla="val 577"/>
                <a:gd name="f171" fmla="val 578"/>
                <a:gd name="f172" fmla="val 579"/>
                <a:gd name="f173" fmla="val 580"/>
                <a:gd name="f174" fmla="val 581"/>
                <a:gd name="f175" fmla="val 582"/>
                <a:gd name="f176" fmla="val 584"/>
                <a:gd name="f177" fmla="val 585"/>
                <a:gd name="f178" fmla="val 513"/>
                <a:gd name="f179" fmla="val 589"/>
                <a:gd name="f180" fmla="val 590"/>
                <a:gd name="f181" fmla="val 591"/>
                <a:gd name="f182" fmla="val 593"/>
                <a:gd name="f183" fmla="val 594"/>
                <a:gd name="f184" fmla="val 595"/>
                <a:gd name="f185" fmla="val 596"/>
                <a:gd name="f186" fmla="val 597"/>
                <a:gd name="f187" fmla="val 599"/>
                <a:gd name="f188" fmla="val 602"/>
                <a:gd name="f189" fmla="val 603"/>
                <a:gd name="f190" fmla="val 604"/>
                <a:gd name="f191" fmla="val 605"/>
                <a:gd name="f192" fmla="val 606"/>
                <a:gd name="f193" fmla="val 607"/>
                <a:gd name="f194" fmla="val 608"/>
                <a:gd name="f195" fmla="val 609"/>
                <a:gd name="f196" fmla="val 611"/>
                <a:gd name="f197" fmla="val 612"/>
                <a:gd name="f198" fmla="val 613"/>
                <a:gd name="f199" fmla="val 615"/>
                <a:gd name="f200" fmla="val 616"/>
                <a:gd name="f201" fmla="val 617"/>
                <a:gd name="f202" fmla="val 619"/>
                <a:gd name="f203" fmla="val 620"/>
                <a:gd name="f204" fmla="val 622"/>
                <a:gd name="f205" fmla="val 623"/>
                <a:gd name="f206" fmla="val 625"/>
                <a:gd name="f207" fmla="val 626"/>
                <a:gd name="f208" fmla="val 525"/>
                <a:gd name="f209" fmla="val 628"/>
                <a:gd name="f210" fmla="val 630"/>
                <a:gd name="f211" fmla="val 631"/>
                <a:gd name="f212" fmla="val 633"/>
                <a:gd name="f213" fmla="val 634"/>
                <a:gd name="f214" fmla="val 635"/>
                <a:gd name="f215" fmla="val 636"/>
                <a:gd name="f216" fmla="val 637"/>
                <a:gd name="f217" fmla="val 638"/>
                <a:gd name="f218" fmla="val 639"/>
                <a:gd name="f219" fmla="val 642"/>
                <a:gd name="f220" fmla="val 643"/>
                <a:gd name="f221" fmla="val 644"/>
                <a:gd name="f222" fmla="val 645"/>
                <a:gd name="f223" fmla="val 646"/>
                <a:gd name="f224" fmla="val 647"/>
                <a:gd name="f225" fmla="val 649"/>
                <a:gd name="f226" fmla="val 650"/>
                <a:gd name="f227" fmla="val 651"/>
                <a:gd name="f228" fmla="val 654"/>
                <a:gd name="f229" fmla="val 655"/>
                <a:gd name="f230" fmla="val 656"/>
                <a:gd name="f231" fmla="val 657"/>
                <a:gd name="f232" fmla="val 658"/>
                <a:gd name="f233" fmla="val 659"/>
                <a:gd name="f234" fmla="val 662"/>
                <a:gd name="f235" fmla="val 663"/>
                <a:gd name="f236" fmla="val 664"/>
                <a:gd name="f237" fmla="val 667"/>
                <a:gd name="f238" fmla="val 668"/>
                <a:gd name="f239" fmla="val 669"/>
                <a:gd name="f240" fmla="val 670"/>
                <a:gd name="f241" fmla="val 671"/>
                <a:gd name="f242" fmla="val 672"/>
                <a:gd name="f243" fmla="val 673"/>
                <a:gd name="f244" fmla="val 674"/>
                <a:gd name="f245" fmla="val 675"/>
                <a:gd name="f246" fmla="val 677"/>
                <a:gd name="f247" fmla="val 678"/>
                <a:gd name="f248" fmla="val 679"/>
                <a:gd name="f249" fmla="val 680"/>
                <a:gd name="f250" fmla="val 681"/>
                <a:gd name="f251" fmla="val 682"/>
                <a:gd name="f252" fmla="val 683"/>
                <a:gd name="f253" fmla="val 684"/>
                <a:gd name="f254" fmla="val 685"/>
                <a:gd name="f255" fmla="val 687"/>
                <a:gd name="f256" fmla="val 688"/>
                <a:gd name="f257" fmla="val 686"/>
                <a:gd name="f258" fmla="val 531"/>
                <a:gd name="f259" fmla="val 536"/>
                <a:gd name="f260" fmla="val 689"/>
                <a:gd name="f261" fmla="val 690"/>
                <a:gd name="f262" fmla="val 693"/>
                <a:gd name="f263" fmla="val 694"/>
                <a:gd name="f264" fmla="val 695"/>
                <a:gd name="f265" fmla="val 697"/>
                <a:gd name="f266" fmla="val 699"/>
                <a:gd name="f267" fmla="val 701"/>
                <a:gd name="f268" fmla="val 702"/>
                <a:gd name="f269" fmla="val 705"/>
                <a:gd name="f270" fmla="val 706"/>
                <a:gd name="f271" fmla="val 707"/>
                <a:gd name="f272" fmla="val 708"/>
                <a:gd name="f273" fmla="val 542"/>
                <a:gd name="f274" fmla="val 709"/>
                <a:gd name="f275" fmla="val 547"/>
                <a:gd name="f276" fmla="val 549"/>
                <a:gd name="f277" fmla="val 552"/>
                <a:gd name="f278" fmla="val 704"/>
                <a:gd name="f279" fmla="val 560"/>
                <a:gd name="f280" fmla="val 561"/>
                <a:gd name="f281" fmla="val 710"/>
                <a:gd name="f282" fmla="val 711"/>
                <a:gd name="f283" fmla="val 712"/>
                <a:gd name="f284" fmla="val 713"/>
                <a:gd name="f285" fmla="val 715"/>
                <a:gd name="f286" fmla="val 716"/>
                <a:gd name="f287" fmla="val 718"/>
                <a:gd name="f288" fmla="val 564"/>
                <a:gd name="f289" fmla="val 719"/>
                <a:gd name="f290" fmla="val 720"/>
                <a:gd name="f291" fmla="val 722"/>
                <a:gd name="f292" fmla="val 723"/>
                <a:gd name="f293" fmla="val 724"/>
                <a:gd name="f294" fmla="val 726"/>
                <a:gd name="f295" fmla="val 727"/>
                <a:gd name="f296" fmla="val 728"/>
                <a:gd name="f297" fmla="val 729"/>
                <a:gd name="f298" fmla="val 730"/>
                <a:gd name="f299" fmla="val 732"/>
                <a:gd name="f300" fmla="val 733"/>
                <a:gd name="f301" fmla="val 734"/>
                <a:gd name="f302" fmla="val 735"/>
                <a:gd name="f303" fmla="val 553"/>
                <a:gd name="f304" fmla="val 736"/>
                <a:gd name="f305" fmla="val 737"/>
                <a:gd name="f306" fmla="val 738"/>
                <a:gd name="f307" fmla="val 739"/>
                <a:gd name="f308" fmla="val 741"/>
                <a:gd name="f309" fmla="val 742"/>
                <a:gd name="f310" fmla="val 743"/>
                <a:gd name="f311" fmla="val 744"/>
                <a:gd name="f312" fmla="val 745"/>
                <a:gd name="f313" fmla="val 746"/>
                <a:gd name="f314" fmla="val 749"/>
                <a:gd name="f315" fmla="val 750"/>
                <a:gd name="f316" fmla="val 752"/>
                <a:gd name="f317" fmla="val 753"/>
                <a:gd name="f318" fmla="val 755"/>
                <a:gd name="f319" fmla="val 756"/>
                <a:gd name="f320" fmla="val 757"/>
                <a:gd name="f321" fmla="val 758"/>
                <a:gd name="f322" fmla="val 544"/>
                <a:gd name="f323" fmla="val 759"/>
                <a:gd name="f324" fmla="val 760"/>
                <a:gd name="f325" fmla="val 762"/>
                <a:gd name="f326" fmla="val 763"/>
                <a:gd name="f327" fmla="val 764"/>
                <a:gd name="f328" fmla="val 765"/>
                <a:gd name="f329" fmla="val 766"/>
                <a:gd name="f330" fmla="val 767"/>
                <a:gd name="f331" fmla="val 768"/>
                <a:gd name="f332" fmla="val 769"/>
                <a:gd name="f333" fmla="val 770"/>
                <a:gd name="f334" fmla="val 771"/>
                <a:gd name="f335" fmla="val 773"/>
                <a:gd name="f336" fmla="val 776"/>
                <a:gd name="f337" fmla="val 777"/>
                <a:gd name="f338" fmla="val 778"/>
                <a:gd name="f339" fmla="val 780"/>
                <a:gd name="f340" fmla="val 781"/>
                <a:gd name="f341" fmla="val 782"/>
                <a:gd name="f342" fmla="val 779"/>
                <a:gd name="f343" fmla="val 566"/>
                <a:gd name="f344" fmla="val 783"/>
                <a:gd name="f345" fmla="val 784"/>
                <a:gd name="f346" fmla="val 785"/>
                <a:gd name="f347" fmla="val 570"/>
                <a:gd name="f348" fmla="val 788"/>
                <a:gd name="f349" fmla="val 789"/>
                <a:gd name="f350" fmla="val 790"/>
                <a:gd name="f351" fmla="val 792"/>
                <a:gd name="f352" fmla="val 793"/>
                <a:gd name="f353" fmla="val 794"/>
                <a:gd name="f354" fmla="val 795"/>
                <a:gd name="f355" fmla="val 796"/>
                <a:gd name="f356" fmla="val 797"/>
                <a:gd name="f357" fmla="val 798"/>
                <a:gd name="f358" fmla="val 800"/>
                <a:gd name="f359" fmla="val 801"/>
                <a:gd name="f360" fmla="val 802"/>
                <a:gd name="f361" fmla="val 804"/>
                <a:gd name="f362" fmla="val 805"/>
                <a:gd name="f363" fmla="val 806"/>
                <a:gd name="f364" fmla="val 809"/>
                <a:gd name="f365" fmla="val 810"/>
                <a:gd name="f366" fmla="val 811"/>
                <a:gd name="f367" fmla="val 812"/>
                <a:gd name="f368" fmla="val 814"/>
                <a:gd name="f369" fmla="val 815"/>
                <a:gd name="f370" fmla="val 816"/>
                <a:gd name="f371" fmla="val 818"/>
                <a:gd name="f372" fmla="val 819"/>
                <a:gd name="f373" fmla="val 820"/>
                <a:gd name="f374" fmla="val 821"/>
                <a:gd name="f375" fmla="val 822"/>
                <a:gd name="f376" fmla="val 817"/>
                <a:gd name="f377" fmla="val 574"/>
                <a:gd name="f378" fmla="val 823"/>
                <a:gd name="f379" fmla="val 583"/>
                <a:gd name="f380" fmla="val 825"/>
                <a:gd name="f381" fmla="val 826"/>
                <a:gd name="f382" fmla="val 586"/>
                <a:gd name="f383" fmla="val 827"/>
                <a:gd name="f384" fmla="val 830"/>
                <a:gd name="f385" fmla="val 831"/>
                <a:gd name="f386" fmla="val 832"/>
                <a:gd name="f387" fmla="val 834"/>
                <a:gd name="f388" fmla="val 833"/>
                <a:gd name="f389" fmla="val 835"/>
                <a:gd name="f390" fmla="val 836"/>
                <a:gd name="f391" fmla="val 838"/>
                <a:gd name="f392" fmla="val 839"/>
                <a:gd name="f393" fmla="val 840"/>
                <a:gd name="f394" fmla="val 842"/>
                <a:gd name="f395" fmla="val 843"/>
                <a:gd name="f396" fmla="val 845"/>
                <a:gd name="f397" fmla="val 846"/>
                <a:gd name="f398" fmla="val 848"/>
                <a:gd name="f399" fmla="val 847"/>
                <a:gd name="f400" fmla="val 849"/>
                <a:gd name="f401" fmla="val 850"/>
                <a:gd name="f402" fmla="val 851"/>
                <a:gd name="f403" fmla="val 852"/>
                <a:gd name="f404" fmla="val 853"/>
                <a:gd name="f405" fmla="val 854"/>
                <a:gd name="f406" fmla="val 855"/>
                <a:gd name="f407" fmla="val 856"/>
                <a:gd name="f408" fmla="val 858"/>
                <a:gd name="f409" fmla="val 859"/>
                <a:gd name="f410" fmla="val 860"/>
                <a:gd name="f411" fmla="val 861"/>
                <a:gd name="f412" fmla="val 862"/>
                <a:gd name="f413" fmla="val 863"/>
                <a:gd name="f414" fmla="val 864"/>
                <a:gd name="f415" fmla="val 865"/>
                <a:gd name="f416" fmla="val 866"/>
                <a:gd name="f417" fmla="val 867"/>
                <a:gd name="f418" fmla="val 868"/>
                <a:gd name="f419" fmla="val 869"/>
                <a:gd name="f420" fmla="val 870"/>
                <a:gd name="f421" fmla="val 871"/>
                <a:gd name="f422" fmla="val 872"/>
                <a:gd name="f423" fmla="val 874"/>
                <a:gd name="f424" fmla="val 875"/>
                <a:gd name="f425" fmla="val 877"/>
                <a:gd name="f426" fmla="val 878"/>
                <a:gd name="f427" fmla="val 879"/>
                <a:gd name="f428" fmla="val 880"/>
                <a:gd name="f429" fmla="val 881"/>
                <a:gd name="f430" fmla="val 882"/>
                <a:gd name="f431" fmla="val 885"/>
                <a:gd name="f432" fmla="val 886"/>
                <a:gd name="f433" fmla="val 887"/>
                <a:gd name="f434" fmla="val 889"/>
                <a:gd name="f435" fmla="val 890"/>
                <a:gd name="f436" fmla="val 891"/>
                <a:gd name="f437" fmla="val 892"/>
                <a:gd name="f438" fmla="val 893"/>
                <a:gd name="f439" fmla="val 894"/>
                <a:gd name="f440" fmla="val 896"/>
                <a:gd name="f441" fmla="val 897"/>
                <a:gd name="f442" fmla="val 898"/>
                <a:gd name="f443" fmla="val 899"/>
                <a:gd name="f444" fmla="val 900"/>
                <a:gd name="f445" fmla="val 901"/>
                <a:gd name="f446" fmla="val 902"/>
                <a:gd name="f447" fmla="val 905"/>
                <a:gd name="f448" fmla="val 906"/>
                <a:gd name="f449" fmla="val 904"/>
                <a:gd name="f450" fmla="val 903"/>
                <a:gd name="f451" fmla="val 907"/>
                <a:gd name="f452" fmla="val 909"/>
                <a:gd name="f453" fmla="val 910"/>
                <a:gd name="f454" fmla="val 911"/>
                <a:gd name="f455" fmla="val 913"/>
                <a:gd name="f456" fmla="val 914"/>
                <a:gd name="f457" fmla="val 915"/>
                <a:gd name="f458" fmla="val 916"/>
                <a:gd name="f459" fmla="val 917"/>
                <a:gd name="f460" fmla="val 918"/>
                <a:gd name="f461" fmla="val 919"/>
                <a:gd name="f462" fmla="val 921"/>
                <a:gd name="f463" fmla="val 922"/>
                <a:gd name="f464" fmla="val 923"/>
                <a:gd name="f465" fmla="val 924"/>
                <a:gd name="f466" fmla="val 925"/>
                <a:gd name="f467" fmla="val 926"/>
                <a:gd name="f468" fmla="val 928"/>
                <a:gd name="f469" fmla="val 929"/>
                <a:gd name="f470" fmla="val 930"/>
                <a:gd name="f471" fmla="val 931"/>
                <a:gd name="f472" fmla="val 932"/>
                <a:gd name="f473" fmla="val 933"/>
                <a:gd name="f474" fmla="val 934"/>
                <a:gd name="f475" fmla="val 935"/>
                <a:gd name="f476" fmla="val 936"/>
                <a:gd name="f477" fmla="val 937"/>
                <a:gd name="f478" fmla="val 938"/>
                <a:gd name="f479" fmla="val 939"/>
                <a:gd name="f480" fmla="val 940"/>
                <a:gd name="f481" fmla="val 941"/>
                <a:gd name="f482" fmla="val 942"/>
                <a:gd name="f483" fmla="val 944"/>
                <a:gd name="f484" fmla="val 945"/>
                <a:gd name="f485" fmla="val 946"/>
                <a:gd name="f486" fmla="val 947"/>
                <a:gd name="f487" fmla="val 948"/>
                <a:gd name="f488" fmla="val 949"/>
                <a:gd name="f489" fmla="val 950"/>
                <a:gd name="f490" fmla="val 951"/>
                <a:gd name="f491" fmla="val 952"/>
                <a:gd name="f492" fmla="val 953"/>
                <a:gd name="f493" fmla="val 954"/>
                <a:gd name="f494" fmla="val 955"/>
                <a:gd name="f495" fmla="val 956"/>
                <a:gd name="f496" fmla="val 957"/>
                <a:gd name="f497" fmla="val 959"/>
                <a:gd name="f498" fmla="val 960"/>
                <a:gd name="f499" fmla="val 961"/>
                <a:gd name="f500" fmla="val 963"/>
                <a:gd name="f501" fmla="val 964"/>
                <a:gd name="f502" fmla="val 965"/>
                <a:gd name="f503" fmla="val 966"/>
                <a:gd name="f504" fmla="val 967"/>
                <a:gd name="f505" fmla="val 968"/>
                <a:gd name="f506" fmla="val 969"/>
                <a:gd name="f507" fmla="val 970"/>
                <a:gd name="f508" fmla="val 971"/>
                <a:gd name="f509" fmla="val 972"/>
                <a:gd name="f510" fmla="val 975"/>
                <a:gd name="f511" fmla="val 976"/>
                <a:gd name="f512" fmla="val 977"/>
                <a:gd name="f513" fmla="val 978"/>
                <a:gd name="f514" fmla="val 979"/>
                <a:gd name="f515" fmla="val 981"/>
                <a:gd name="f516" fmla="val 982"/>
                <a:gd name="f517" fmla="val 983"/>
                <a:gd name="f518" fmla="val 985"/>
                <a:gd name="f519" fmla="val 986"/>
                <a:gd name="f520" fmla="val 987"/>
                <a:gd name="f521" fmla="val 989"/>
                <a:gd name="f522" fmla="val 990"/>
                <a:gd name="f523" fmla="val 991"/>
                <a:gd name="f524" fmla="val 992"/>
                <a:gd name="f525" fmla="val 993"/>
                <a:gd name="f526" fmla="val 995"/>
                <a:gd name="f527" fmla="val 996"/>
                <a:gd name="f528" fmla="val 997"/>
                <a:gd name="f529" fmla="val 998"/>
                <a:gd name="f530" fmla="val 999"/>
                <a:gd name="f531" fmla="val 1000"/>
                <a:gd name="f532" fmla="val 1001"/>
                <a:gd name="f533" fmla="val 1003"/>
                <a:gd name="f534" fmla="val 1004"/>
                <a:gd name="f535" fmla="val 1005"/>
                <a:gd name="f536" fmla="val 1006"/>
                <a:gd name="f537" fmla="val 1008"/>
                <a:gd name="f538" fmla="val 1009"/>
                <a:gd name="f539" fmla="val 1011"/>
                <a:gd name="f540" fmla="val 1012"/>
                <a:gd name="f541" fmla="val 1013"/>
                <a:gd name="f542" fmla="val 1015"/>
                <a:gd name="f543" fmla="val 1016"/>
                <a:gd name="f544" fmla="val 1017"/>
                <a:gd name="f545" fmla="val 1018"/>
                <a:gd name="f546" fmla="val 1020"/>
                <a:gd name="f547" fmla="val 1021"/>
                <a:gd name="f548" fmla="val 1022"/>
                <a:gd name="f549" fmla="val 1023"/>
                <a:gd name="f550" fmla="val 1024"/>
                <a:gd name="f551" fmla="val 1025"/>
                <a:gd name="f552" fmla="val 1026"/>
                <a:gd name="f553" fmla="val 1027"/>
                <a:gd name="f554" fmla="val 1028"/>
                <a:gd name="f555" fmla="val 1029"/>
                <a:gd name="f556" fmla="val 1030"/>
                <a:gd name="f557" fmla="val 1031"/>
                <a:gd name="f558" fmla="val 1032"/>
                <a:gd name="f559" fmla="val 1033"/>
                <a:gd name="f560" fmla="val 1034"/>
                <a:gd name="f561" fmla="val 1035"/>
                <a:gd name="f562" fmla="val 1036"/>
                <a:gd name="f563" fmla="val 1037"/>
                <a:gd name="f564" fmla="val 1038"/>
                <a:gd name="f565" fmla="val 1040"/>
                <a:gd name="f566" fmla="val 1041"/>
                <a:gd name="f567" fmla="val 1042"/>
                <a:gd name="f568" fmla="val 1043"/>
                <a:gd name="f569" fmla="val 1044"/>
                <a:gd name="f570" fmla="val 1045"/>
                <a:gd name="f571" fmla="val 1046"/>
                <a:gd name="f572" fmla="val 1047"/>
                <a:gd name="f573" fmla="val 1048"/>
                <a:gd name="f574" fmla="val 1050"/>
                <a:gd name="f575" fmla="val 1051"/>
                <a:gd name="f576" fmla="val 1052"/>
                <a:gd name="f577" fmla="val 1054"/>
                <a:gd name="f578" fmla="val 1055"/>
                <a:gd name="f579" fmla="val 1056"/>
                <a:gd name="f580" fmla="val 1057"/>
                <a:gd name="f581" fmla="val 1058"/>
                <a:gd name="f582" fmla="val 1059"/>
                <a:gd name="f583" fmla="val 1060"/>
                <a:gd name="f584" fmla="val 1061"/>
                <a:gd name="f585" fmla="val 1062"/>
                <a:gd name="f586" fmla="val 1063"/>
                <a:gd name="f587" fmla="val 1064"/>
                <a:gd name="f588" fmla="val 1065"/>
                <a:gd name="f589" fmla="val 1066"/>
                <a:gd name="f590" fmla="val 1067"/>
                <a:gd name="f591" fmla="val 1068"/>
                <a:gd name="f592" fmla="val 1069"/>
                <a:gd name="f593" fmla="val 1070"/>
                <a:gd name="f594" fmla="val 1073"/>
                <a:gd name="f595" fmla="val 1075"/>
                <a:gd name="f596" fmla="val 1076"/>
                <a:gd name="f597" fmla="val 1079"/>
                <a:gd name="f598" fmla="val 1081"/>
                <a:gd name="f599" fmla="val 1082"/>
                <a:gd name="f600" fmla="val 1083"/>
                <a:gd name="f601" fmla="val 1084"/>
                <a:gd name="f602" fmla="val 1085"/>
                <a:gd name="f603" fmla="val 1086"/>
                <a:gd name="f604" fmla="val 1087"/>
                <a:gd name="f605" fmla="val 1088"/>
                <a:gd name="f606" fmla="val 1089"/>
                <a:gd name="f607" fmla="val 1090"/>
                <a:gd name="f608" fmla="val 1092"/>
                <a:gd name="f609" fmla="val 1093"/>
                <a:gd name="f610" fmla="val 1094"/>
                <a:gd name="f611" fmla="val 1095"/>
                <a:gd name="f612" fmla="val 1096"/>
                <a:gd name="f613" fmla="val 1097"/>
                <a:gd name="f614" fmla="val 1098"/>
                <a:gd name="f615" fmla="val 533"/>
                <a:gd name="f616" fmla="val 1099"/>
                <a:gd name="f617" fmla="val 1100"/>
                <a:gd name="f618" fmla="val 1101"/>
                <a:gd name="f619" fmla="val 1102"/>
                <a:gd name="f620" fmla="val 1103"/>
                <a:gd name="f621" fmla="val 1104"/>
                <a:gd name="f622" fmla="val 1105"/>
                <a:gd name="f623" fmla="val 1106"/>
                <a:gd name="f624" fmla="val 1108"/>
                <a:gd name="f625" fmla="val 1109"/>
                <a:gd name="f626" fmla="val 1110"/>
                <a:gd name="f627" fmla="val 1111"/>
                <a:gd name="f628" fmla="val 1112"/>
                <a:gd name="f629" fmla="val 1113"/>
                <a:gd name="f630" fmla="val 1115"/>
                <a:gd name="f631" fmla="val 1116"/>
                <a:gd name="f632" fmla="val 1117"/>
                <a:gd name="f633" fmla="val 1119"/>
                <a:gd name="f634" fmla="val 1120"/>
                <a:gd name="f635" fmla="val 1121"/>
                <a:gd name="f636" fmla="val 1122"/>
                <a:gd name="f637" fmla="val 1123"/>
                <a:gd name="f638" fmla="val 1125"/>
                <a:gd name="f639" fmla="val 1126"/>
                <a:gd name="f640" fmla="val 1127"/>
                <a:gd name="f641" fmla="val 1128"/>
                <a:gd name="f642" fmla="val 1129"/>
                <a:gd name="f643" fmla="val 1130"/>
                <a:gd name="f644" fmla="val 1131"/>
                <a:gd name="f645" fmla="val 1132"/>
                <a:gd name="f646" fmla="val 1133"/>
                <a:gd name="f647" fmla="val 1134"/>
                <a:gd name="f648" fmla="val 1137"/>
                <a:gd name="f649" fmla="val 1138"/>
                <a:gd name="f650" fmla="val 1139"/>
                <a:gd name="f651" fmla="val 1140"/>
                <a:gd name="f652" fmla="val 1141"/>
                <a:gd name="f653" fmla="val 1142"/>
                <a:gd name="f654" fmla="val 1143"/>
                <a:gd name="f655" fmla="val 1144"/>
                <a:gd name="f656" fmla="val 1145"/>
                <a:gd name="f657" fmla="val 1146"/>
                <a:gd name="f658" fmla="val 1147"/>
                <a:gd name="f659" fmla="val 1149"/>
                <a:gd name="f660" fmla="val 1150"/>
                <a:gd name="f661" fmla="val 1151"/>
                <a:gd name="f662" fmla="val 1152"/>
                <a:gd name="f663" fmla="val 1153"/>
                <a:gd name="f664" fmla="val 1155"/>
                <a:gd name="f665" fmla="val 1156"/>
                <a:gd name="f666" fmla="val 1157"/>
                <a:gd name="f667" fmla="val 1159"/>
                <a:gd name="f668" fmla="val 1160"/>
                <a:gd name="f669" fmla="val 1161"/>
                <a:gd name="f670" fmla="val 1162"/>
                <a:gd name="f671" fmla="val 1164"/>
                <a:gd name="f672" fmla="val 1165"/>
                <a:gd name="f673" fmla="val 1166"/>
                <a:gd name="f674" fmla="val 1167"/>
                <a:gd name="f675" fmla="val 1168"/>
                <a:gd name="f676" fmla="val 1169"/>
                <a:gd name="f677" fmla="val 1170"/>
                <a:gd name="f678" fmla="val 1171"/>
                <a:gd name="f679" fmla="val 1172"/>
                <a:gd name="f680" fmla="val 1173"/>
                <a:gd name="f681" fmla="val 1174"/>
                <a:gd name="f682" fmla="val 1175"/>
                <a:gd name="f683" fmla="val 1176"/>
                <a:gd name="f684" fmla="val 1177"/>
                <a:gd name="f685" fmla="val 1178"/>
                <a:gd name="f686" fmla="val 1179"/>
                <a:gd name="f687" fmla="val 1180"/>
                <a:gd name="f688" fmla="val 1181"/>
                <a:gd name="f689" fmla="val 1182"/>
                <a:gd name="f690" fmla="val 1183"/>
                <a:gd name="f691" fmla="val 1185"/>
                <a:gd name="f692" fmla="val 1186"/>
                <a:gd name="f693" fmla="val 1187"/>
                <a:gd name="f694" fmla="val 1188"/>
                <a:gd name="f695" fmla="val 1189"/>
                <a:gd name="f696" fmla="val 1190"/>
                <a:gd name="f697" fmla="val 1191"/>
                <a:gd name="f698" fmla="val 1192"/>
                <a:gd name="f699" fmla="val 1193"/>
                <a:gd name="f700" fmla="val 1194"/>
                <a:gd name="f701" fmla="val 1195"/>
                <a:gd name="f702" fmla="val 1196"/>
                <a:gd name="f703" fmla="val 1197"/>
                <a:gd name="f704" fmla="val 1198"/>
                <a:gd name="f705" fmla="val 1199"/>
                <a:gd name="f706" fmla="val 1202"/>
                <a:gd name="f707" fmla="val 1203"/>
                <a:gd name="f708" fmla="val 1204"/>
                <a:gd name="f709" fmla="val 1206"/>
                <a:gd name="f710" fmla="val 1207"/>
                <a:gd name="f711" fmla="val 1208"/>
                <a:gd name="f712" fmla="+- 0 0 -90"/>
                <a:gd name="f713" fmla="*/ f3 1 1209"/>
                <a:gd name="f714" fmla="*/ f4 1 587"/>
                <a:gd name="f715" fmla="val f5"/>
                <a:gd name="f716" fmla="val f6"/>
                <a:gd name="f717" fmla="val f7"/>
                <a:gd name="f718" fmla="*/ f712 f0 1"/>
                <a:gd name="f719" fmla="+- f717 0 f715"/>
                <a:gd name="f720" fmla="+- f716 0 f715"/>
                <a:gd name="f721" fmla="*/ f718 1 f2"/>
                <a:gd name="f722" fmla="*/ f720 1 1209"/>
                <a:gd name="f723" fmla="*/ f719 1 587"/>
                <a:gd name="f724" fmla="*/ 808 f720 1"/>
                <a:gd name="f725" fmla="*/ 16 f719 1"/>
                <a:gd name="f726" fmla="*/ 130 f720 1"/>
                <a:gd name="f727" fmla="*/ 19 f719 1"/>
                <a:gd name="f728" fmla="*/ 416 f720 1"/>
                <a:gd name="f729" fmla="*/ 444 f719 1"/>
                <a:gd name="f730" fmla="*/ 432 f720 1"/>
                <a:gd name="f731" fmla="*/ 451 f719 1"/>
                <a:gd name="f732" fmla="*/ 455 f720 1"/>
                <a:gd name="f733" fmla="*/ 473 f719 1"/>
                <a:gd name="f734" fmla="*/ 473 f720 1"/>
                <a:gd name="f735" fmla="*/ 472 f719 1"/>
                <a:gd name="f736" fmla="*/ 486 f720 1"/>
                <a:gd name="f737" fmla="*/ 499 f720 1"/>
                <a:gd name="f738" fmla="*/ 466 f719 1"/>
                <a:gd name="f739" fmla="*/ 514 f720 1"/>
                <a:gd name="f740" fmla="*/ 469 f719 1"/>
                <a:gd name="f741" fmla="*/ 526 f720 1"/>
                <a:gd name="f742" fmla="*/ 483 f719 1"/>
                <a:gd name="f743" fmla="*/ 538 f720 1"/>
                <a:gd name="f744" fmla="*/ 504 f719 1"/>
                <a:gd name="f745" fmla="*/ 563 f720 1"/>
                <a:gd name="f746" fmla="*/ 585 f720 1"/>
                <a:gd name="f747" fmla="*/ 512 f719 1"/>
                <a:gd name="f748" fmla="*/ 608 f720 1"/>
                <a:gd name="f749" fmla="*/ 511 f719 1"/>
                <a:gd name="f750" fmla="*/ 630 f720 1"/>
                <a:gd name="f751" fmla="*/ 529 f719 1"/>
                <a:gd name="f752" fmla="*/ 644 f720 1"/>
                <a:gd name="f753" fmla="*/ 516 f719 1"/>
                <a:gd name="f754" fmla="*/ 668 f720 1"/>
                <a:gd name="f755" fmla="*/ 517 f719 1"/>
                <a:gd name="f756" fmla="*/ 684 f720 1"/>
                <a:gd name="f757" fmla="*/ 513 f719 1"/>
                <a:gd name="f758" fmla="*/ 686 f720 1"/>
                <a:gd name="f759" fmla="*/ 535 f719 1"/>
                <a:gd name="f760" fmla="*/ 708 f720 1"/>
                <a:gd name="f761" fmla="*/ 542 f719 1"/>
                <a:gd name="f762" fmla="*/ 706 f720 1"/>
                <a:gd name="f763" fmla="*/ 560 f719 1"/>
                <a:gd name="f764" fmla="*/ 727 f720 1"/>
                <a:gd name="f765" fmla="*/ 562 f719 1"/>
                <a:gd name="f766" fmla="*/ 741 f720 1"/>
                <a:gd name="f767" fmla="*/ 548 f719 1"/>
                <a:gd name="f768" fmla="*/ 759 f720 1"/>
                <a:gd name="f769" fmla="*/ 545 f719 1"/>
                <a:gd name="f770" fmla="*/ 771 f720 1"/>
                <a:gd name="f771" fmla="*/ 551 f719 1"/>
                <a:gd name="f772" fmla="*/ 782 f720 1"/>
                <a:gd name="f773" fmla="*/ 567 f719 1"/>
                <a:gd name="f774" fmla="*/ 801 f720 1"/>
                <a:gd name="f775" fmla="*/ 558 f719 1"/>
                <a:gd name="f776" fmla="*/ 815 f720 1"/>
                <a:gd name="f777" fmla="*/ 817 f720 1"/>
                <a:gd name="f778" fmla="*/ 831 f720 1"/>
                <a:gd name="f779" fmla="*/ 585 f719 1"/>
                <a:gd name="f780" fmla="*/ 835 f720 1"/>
                <a:gd name="f781" fmla="*/ 569 f719 1"/>
                <a:gd name="f782" fmla="*/ 848 f720 1"/>
                <a:gd name="f783" fmla="*/ 552 f719 1"/>
                <a:gd name="f784" fmla="*/ 855 f720 1"/>
                <a:gd name="f785" fmla="*/ 867 f720 1"/>
                <a:gd name="f786" fmla="*/ 561 f719 1"/>
                <a:gd name="f787" fmla="*/ 879 f720 1"/>
                <a:gd name="f788" fmla="*/ 563 f719 1"/>
                <a:gd name="f789" fmla="*/ 891 f720 1"/>
                <a:gd name="f790" fmla="*/ 904 f720 1"/>
                <a:gd name="f791" fmla="*/ 556 f719 1"/>
                <a:gd name="f792" fmla="*/ 910 f720 1"/>
                <a:gd name="f793" fmla="*/ 565 f719 1"/>
                <a:gd name="f794" fmla="*/ 925 f720 1"/>
                <a:gd name="f795" fmla="*/ 572 f719 1"/>
                <a:gd name="f796" fmla="*/ 941 f720 1"/>
                <a:gd name="f797" fmla="*/ 587 f719 1"/>
                <a:gd name="f798" fmla="*/ 952 f720 1"/>
                <a:gd name="f799" fmla="*/ 968 f720 1"/>
                <a:gd name="f800" fmla="*/ 570 f719 1"/>
                <a:gd name="f801" fmla="*/ 976 f720 1"/>
                <a:gd name="f802" fmla="*/ 559 f719 1"/>
                <a:gd name="f803" fmla="*/ 996 f720 1"/>
                <a:gd name="f804" fmla="*/ 1012 f720 1"/>
                <a:gd name="f805" fmla="*/ 557 f719 1"/>
                <a:gd name="f806" fmla="*/ 1025 f720 1"/>
                <a:gd name="f807" fmla="*/ 555 f719 1"/>
                <a:gd name="f808" fmla="*/ 1032 f720 1"/>
                <a:gd name="f809" fmla="*/ 1044 f720 1"/>
                <a:gd name="f810" fmla="*/ 540 f719 1"/>
                <a:gd name="f811" fmla="*/ 1060 f720 1"/>
                <a:gd name="f812" fmla="*/ 547 f719 1"/>
                <a:gd name="f813" fmla="*/ 1081 f720 1"/>
                <a:gd name="f814" fmla="*/ 549 f719 1"/>
                <a:gd name="f815" fmla="*/ 1095 f720 1"/>
                <a:gd name="f816" fmla="*/ 1109 f720 1"/>
                <a:gd name="f817" fmla="*/ 536 f719 1"/>
                <a:gd name="f818" fmla="*/ 1127 f720 1"/>
                <a:gd name="f819" fmla="*/ 1145 f720 1"/>
                <a:gd name="f820" fmla="*/ 1161 f720 1"/>
                <a:gd name="f821" fmla="*/ 1176 f720 1"/>
                <a:gd name="f822" fmla="*/ 573 f719 1"/>
                <a:gd name="f823" fmla="*/ 1190 f720 1"/>
                <a:gd name="f824" fmla="*/ 577 f719 1"/>
                <a:gd name="f825" fmla="*/ 1207 f720 1"/>
                <a:gd name="f826" fmla="+- f721 0 f1"/>
                <a:gd name="f827" fmla="*/ f724 1 1209"/>
                <a:gd name="f828" fmla="*/ f725 1 587"/>
                <a:gd name="f829" fmla="*/ f726 1 1209"/>
                <a:gd name="f830" fmla="*/ f727 1 587"/>
                <a:gd name="f831" fmla="*/ f728 1 1209"/>
                <a:gd name="f832" fmla="*/ f729 1 587"/>
                <a:gd name="f833" fmla="*/ f730 1 1209"/>
                <a:gd name="f834" fmla="*/ f731 1 587"/>
                <a:gd name="f835" fmla="*/ f732 1 1209"/>
                <a:gd name="f836" fmla="*/ f733 1 587"/>
                <a:gd name="f837" fmla="*/ f734 1 1209"/>
                <a:gd name="f838" fmla="*/ f735 1 587"/>
                <a:gd name="f839" fmla="*/ f736 1 1209"/>
                <a:gd name="f840" fmla="*/ f737 1 1209"/>
                <a:gd name="f841" fmla="*/ f738 1 587"/>
                <a:gd name="f842" fmla="*/ f739 1 1209"/>
                <a:gd name="f843" fmla="*/ f740 1 587"/>
                <a:gd name="f844" fmla="*/ f741 1 1209"/>
                <a:gd name="f845" fmla="*/ f742 1 587"/>
                <a:gd name="f846" fmla="*/ f743 1 1209"/>
                <a:gd name="f847" fmla="*/ f744 1 587"/>
                <a:gd name="f848" fmla="*/ f745 1 1209"/>
                <a:gd name="f849" fmla="*/ f746 1 1209"/>
                <a:gd name="f850" fmla="*/ f747 1 587"/>
                <a:gd name="f851" fmla="*/ f748 1 1209"/>
                <a:gd name="f852" fmla="*/ f749 1 587"/>
                <a:gd name="f853" fmla="*/ f750 1 1209"/>
                <a:gd name="f854" fmla="*/ f751 1 587"/>
                <a:gd name="f855" fmla="*/ f752 1 1209"/>
                <a:gd name="f856" fmla="*/ f753 1 587"/>
                <a:gd name="f857" fmla="*/ f754 1 1209"/>
                <a:gd name="f858" fmla="*/ f755 1 587"/>
                <a:gd name="f859" fmla="*/ f756 1 1209"/>
                <a:gd name="f860" fmla="*/ f757 1 587"/>
                <a:gd name="f861" fmla="*/ f758 1 1209"/>
                <a:gd name="f862" fmla="*/ f759 1 587"/>
                <a:gd name="f863" fmla="*/ f760 1 1209"/>
                <a:gd name="f864" fmla="*/ f761 1 587"/>
                <a:gd name="f865" fmla="*/ f762 1 1209"/>
                <a:gd name="f866" fmla="*/ f763 1 587"/>
                <a:gd name="f867" fmla="*/ f764 1 1209"/>
                <a:gd name="f868" fmla="*/ f765 1 587"/>
                <a:gd name="f869" fmla="*/ f766 1 1209"/>
                <a:gd name="f870" fmla="*/ f767 1 587"/>
                <a:gd name="f871" fmla="*/ f768 1 1209"/>
                <a:gd name="f872" fmla="*/ f769 1 587"/>
                <a:gd name="f873" fmla="*/ f770 1 1209"/>
                <a:gd name="f874" fmla="*/ f771 1 587"/>
                <a:gd name="f875" fmla="*/ f772 1 1209"/>
                <a:gd name="f876" fmla="*/ f773 1 587"/>
                <a:gd name="f877" fmla="*/ f774 1 1209"/>
                <a:gd name="f878" fmla="*/ f775 1 587"/>
                <a:gd name="f879" fmla="*/ f776 1 1209"/>
                <a:gd name="f880" fmla="*/ f777 1 1209"/>
                <a:gd name="f881" fmla="*/ f778 1 1209"/>
                <a:gd name="f882" fmla="*/ f779 1 587"/>
                <a:gd name="f883" fmla="*/ f780 1 1209"/>
                <a:gd name="f884" fmla="*/ f781 1 587"/>
                <a:gd name="f885" fmla="*/ f782 1 1209"/>
                <a:gd name="f886" fmla="*/ f783 1 587"/>
                <a:gd name="f887" fmla="*/ f784 1 1209"/>
                <a:gd name="f888" fmla="*/ f785 1 1209"/>
                <a:gd name="f889" fmla="*/ f786 1 587"/>
                <a:gd name="f890" fmla="*/ f787 1 1209"/>
                <a:gd name="f891" fmla="*/ f788 1 587"/>
                <a:gd name="f892" fmla="*/ f789 1 1209"/>
                <a:gd name="f893" fmla="*/ f790 1 1209"/>
                <a:gd name="f894" fmla="*/ f791 1 587"/>
                <a:gd name="f895" fmla="*/ f792 1 1209"/>
                <a:gd name="f896" fmla="*/ f793 1 587"/>
                <a:gd name="f897" fmla="*/ f794 1 1209"/>
                <a:gd name="f898" fmla="*/ f795 1 587"/>
                <a:gd name="f899" fmla="*/ f796 1 1209"/>
                <a:gd name="f900" fmla="*/ f797 1 587"/>
                <a:gd name="f901" fmla="*/ f798 1 1209"/>
                <a:gd name="f902" fmla="*/ f799 1 1209"/>
                <a:gd name="f903" fmla="*/ f800 1 587"/>
                <a:gd name="f904" fmla="*/ f801 1 1209"/>
                <a:gd name="f905" fmla="*/ f802 1 587"/>
                <a:gd name="f906" fmla="*/ f803 1 1209"/>
                <a:gd name="f907" fmla="*/ f804 1 1209"/>
                <a:gd name="f908" fmla="*/ f805 1 587"/>
                <a:gd name="f909" fmla="*/ f806 1 1209"/>
                <a:gd name="f910" fmla="*/ f807 1 587"/>
                <a:gd name="f911" fmla="*/ f808 1 1209"/>
                <a:gd name="f912" fmla="*/ f809 1 1209"/>
                <a:gd name="f913" fmla="*/ f810 1 587"/>
                <a:gd name="f914" fmla="*/ f811 1 1209"/>
                <a:gd name="f915" fmla="*/ f812 1 587"/>
                <a:gd name="f916" fmla="*/ f813 1 1209"/>
                <a:gd name="f917" fmla="*/ f814 1 587"/>
                <a:gd name="f918" fmla="*/ f815 1 1209"/>
                <a:gd name="f919" fmla="*/ f816 1 1209"/>
                <a:gd name="f920" fmla="*/ f817 1 587"/>
                <a:gd name="f921" fmla="*/ f818 1 1209"/>
                <a:gd name="f922" fmla="*/ f819 1 1209"/>
                <a:gd name="f923" fmla="*/ f820 1 1209"/>
                <a:gd name="f924" fmla="*/ f821 1 1209"/>
                <a:gd name="f925" fmla="*/ f822 1 587"/>
                <a:gd name="f926" fmla="*/ f823 1 1209"/>
                <a:gd name="f927" fmla="*/ f824 1 587"/>
                <a:gd name="f928" fmla="*/ f825 1 1209"/>
                <a:gd name="f929" fmla="*/ 0 1 f722"/>
                <a:gd name="f930" fmla="*/ f716 1 f722"/>
                <a:gd name="f931" fmla="*/ 0 1 f723"/>
                <a:gd name="f932" fmla="*/ f717 1 f723"/>
                <a:gd name="f933" fmla="*/ f827 1 f722"/>
                <a:gd name="f934" fmla="*/ f828 1 f723"/>
                <a:gd name="f935" fmla="*/ f829 1 f722"/>
                <a:gd name="f936" fmla="*/ f830 1 f723"/>
                <a:gd name="f937" fmla="*/ f831 1 f722"/>
                <a:gd name="f938" fmla="*/ f832 1 f723"/>
                <a:gd name="f939" fmla="*/ f833 1 f722"/>
                <a:gd name="f940" fmla="*/ f834 1 f723"/>
                <a:gd name="f941" fmla="*/ f835 1 f722"/>
                <a:gd name="f942" fmla="*/ f836 1 f723"/>
                <a:gd name="f943" fmla="*/ f837 1 f722"/>
                <a:gd name="f944" fmla="*/ f838 1 f723"/>
                <a:gd name="f945" fmla="*/ f839 1 f722"/>
                <a:gd name="f946" fmla="*/ f840 1 f722"/>
                <a:gd name="f947" fmla="*/ f841 1 f723"/>
                <a:gd name="f948" fmla="*/ f842 1 f722"/>
                <a:gd name="f949" fmla="*/ f843 1 f723"/>
                <a:gd name="f950" fmla="*/ f844 1 f722"/>
                <a:gd name="f951" fmla="*/ f845 1 f723"/>
                <a:gd name="f952" fmla="*/ f846 1 f722"/>
                <a:gd name="f953" fmla="*/ f847 1 f723"/>
                <a:gd name="f954" fmla="*/ f848 1 f722"/>
                <a:gd name="f955" fmla="*/ f849 1 f722"/>
                <a:gd name="f956" fmla="*/ f850 1 f723"/>
                <a:gd name="f957" fmla="*/ f851 1 f722"/>
                <a:gd name="f958" fmla="*/ f852 1 f723"/>
                <a:gd name="f959" fmla="*/ f853 1 f722"/>
                <a:gd name="f960" fmla="*/ f854 1 f723"/>
                <a:gd name="f961" fmla="*/ f855 1 f722"/>
                <a:gd name="f962" fmla="*/ f856 1 f723"/>
                <a:gd name="f963" fmla="*/ f857 1 f722"/>
                <a:gd name="f964" fmla="*/ f858 1 f723"/>
                <a:gd name="f965" fmla="*/ f859 1 f722"/>
                <a:gd name="f966" fmla="*/ f860 1 f723"/>
                <a:gd name="f967" fmla="*/ f861 1 f722"/>
                <a:gd name="f968" fmla="*/ f862 1 f723"/>
                <a:gd name="f969" fmla="*/ f863 1 f722"/>
                <a:gd name="f970" fmla="*/ f864 1 f723"/>
                <a:gd name="f971" fmla="*/ f865 1 f722"/>
                <a:gd name="f972" fmla="*/ f866 1 f723"/>
                <a:gd name="f973" fmla="*/ f867 1 f722"/>
                <a:gd name="f974" fmla="*/ f868 1 f723"/>
                <a:gd name="f975" fmla="*/ f869 1 f722"/>
                <a:gd name="f976" fmla="*/ f870 1 f723"/>
                <a:gd name="f977" fmla="*/ f871 1 f722"/>
                <a:gd name="f978" fmla="*/ f872 1 f723"/>
                <a:gd name="f979" fmla="*/ f873 1 f722"/>
                <a:gd name="f980" fmla="*/ f874 1 f723"/>
                <a:gd name="f981" fmla="*/ f875 1 f722"/>
                <a:gd name="f982" fmla="*/ f876 1 f723"/>
                <a:gd name="f983" fmla="*/ f877 1 f722"/>
                <a:gd name="f984" fmla="*/ f878 1 f723"/>
                <a:gd name="f985" fmla="*/ f879 1 f722"/>
                <a:gd name="f986" fmla="*/ f880 1 f722"/>
                <a:gd name="f987" fmla="*/ f881 1 f722"/>
                <a:gd name="f988" fmla="*/ f882 1 f723"/>
                <a:gd name="f989" fmla="*/ f883 1 f722"/>
                <a:gd name="f990" fmla="*/ f884 1 f723"/>
                <a:gd name="f991" fmla="*/ f885 1 f722"/>
                <a:gd name="f992" fmla="*/ f886 1 f723"/>
                <a:gd name="f993" fmla="*/ f887 1 f722"/>
                <a:gd name="f994" fmla="*/ f888 1 f722"/>
                <a:gd name="f995" fmla="*/ f889 1 f723"/>
                <a:gd name="f996" fmla="*/ f890 1 f722"/>
                <a:gd name="f997" fmla="*/ f891 1 f723"/>
                <a:gd name="f998" fmla="*/ f892 1 f722"/>
                <a:gd name="f999" fmla="*/ f893 1 f722"/>
                <a:gd name="f1000" fmla="*/ f894 1 f723"/>
                <a:gd name="f1001" fmla="*/ f895 1 f722"/>
                <a:gd name="f1002" fmla="*/ f896 1 f723"/>
                <a:gd name="f1003" fmla="*/ f897 1 f722"/>
                <a:gd name="f1004" fmla="*/ f898 1 f723"/>
                <a:gd name="f1005" fmla="*/ f899 1 f722"/>
                <a:gd name="f1006" fmla="*/ f900 1 f723"/>
                <a:gd name="f1007" fmla="*/ f901 1 f722"/>
                <a:gd name="f1008" fmla="*/ f902 1 f722"/>
                <a:gd name="f1009" fmla="*/ f903 1 f723"/>
                <a:gd name="f1010" fmla="*/ f904 1 f722"/>
                <a:gd name="f1011" fmla="*/ f905 1 f723"/>
                <a:gd name="f1012" fmla="*/ f906 1 f722"/>
                <a:gd name="f1013" fmla="*/ f907 1 f722"/>
                <a:gd name="f1014" fmla="*/ f908 1 f723"/>
                <a:gd name="f1015" fmla="*/ f909 1 f722"/>
                <a:gd name="f1016" fmla="*/ f910 1 f723"/>
                <a:gd name="f1017" fmla="*/ f911 1 f722"/>
                <a:gd name="f1018" fmla="*/ f912 1 f722"/>
                <a:gd name="f1019" fmla="*/ f913 1 f723"/>
                <a:gd name="f1020" fmla="*/ f914 1 f722"/>
                <a:gd name="f1021" fmla="*/ f915 1 f723"/>
                <a:gd name="f1022" fmla="*/ f916 1 f722"/>
                <a:gd name="f1023" fmla="*/ f917 1 f723"/>
                <a:gd name="f1024" fmla="*/ f918 1 f722"/>
                <a:gd name="f1025" fmla="*/ f919 1 f722"/>
                <a:gd name="f1026" fmla="*/ f920 1 f723"/>
                <a:gd name="f1027" fmla="*/ f921 1 f722"/>
                <a:gd name="f1028" fmla="*/ f922 1 f722"/>
                <a:gd name="f1029" fmla="*/ f923 1 f722"/>
                <a:gd name="f1030" fmla="*/ f924 1 f722"/>
                <a:gd name="f1031" fmla="*/ f925 1 f723"/>
                <a:gd name="f1032" fmla="*/ f926 1 f722"/>
                <a:gd name="f1033" fmla="*/ f927 1 f723"/>
                <a:gd name="f1034" fmla="*/ f928 1 f722"/>
                <a:gd name="f1035" fmla="*/ f929 f713 1"/>
                <a:gd name="f1036" fmla="*/ f930 f713 1"/>
                <a:gd name="f1037" fmla="*/ f932 f714 1"/>
                <a:gd name="f1038" fmla="*/ f931 f714 1"/>
                <a:gd name="f1039" fmla="*/ f933 f713 1"/>
                <a:gd name="f1040" fmla="*/ f934 f714 1"/>
                <a:gd name="f1041" fmla="*/ f935 f713 1"/>
                <a:gd name="f1042" fmla="*/ f936 f714 1"/>
                <a:gd name="f1043" fmla="*/ f937 f713 1"/>
                <a:gd name="f1044" fmla="*/ f938 f714 1"/>
                <a:gd name="f1045" fmla="*/ f939 f713 1"/>
                <a:gd name="f1046" fmla="*/ f940 f714 1"/>
                <a:gd name="f1047" fmla="*/ f941 f713 1"/>
                <a:gd name="f1048" fmla="*/ f942 f714 1"/>
                <a:gd name="f1049" fmla="*/ f943 f713 1"/>
                <a:gd name="f1050" fmla="*/ f944 f714 1"/>
                <a:gd name="f1051" fmla="*/ f945 f713 1"/>
                <a:gd name="f1052" fmla="*/ f946 f713 1"/>
                <a:gd name="f1053" fmla="*/ f947 f714 1"/>
                <a:gd name="f1054" fmla="*/ f948 f713 1"/>
                <a:gd name="f1055" fmla="*/ f949 f714 1"/>
                <a:gd name="f1056" fmla="*/ f950 f713 1"/>
                <a:gd name="f1057" fmla="*/ f951 f714 1"/>
                <a:gd name="f1058" fmla="*/ f952 f713 1"/>
                <a:gd name="f1059" fmla="*/ f953 f714 1"/>
                <a:gd name="f1060" fmla="*/ f954 f713 1"/>
                <a:gd name="f1061" fmla="*/ f955 f713 1"/>
                <a:gd name="f1062" fmla="*/ f956 f714 1"/>
                <a:gd name="f1063" fmla="*/ f957 f713 1"/>
                <a:gd name="f1064" fmla="*/ f958 f714 1"/>
                <a:gd name="f1065" fmla="*/ f959 f713 1"/>
                <a:gd name="f1066" fmla="*/ f960 f714 1"/>
                <a:gd name="f1067" fmla="*/ f961 f713 1"/>
                <a:gd name="f1068" fmla="*/ f962 f714 1"/>
                <a:gd name="f1069" fmla="*/ f963 f713 1"/>
                <a:gd name="f1070" fmla="*/ f964 f714 1"/>
                <a:gd name="f1071" fmla="*/ f965 f713 1"/>
                <a:gd name="f1072" fmla="*/ f966 f714 1"/>
                <a:gd name="f1073" fmla="*/ f967 f713 1"/>
                <a:gd name="f1074" fmla="*/ f968 f714 1"/>
                <a:gd name="f1075" fmla="*/ f969 f713 1"/>
                <a:gd name="f1076" fmla="*/ f970 f714 1"/>
                <a:gd name="f1077" fmla="*/ f971 f713 1"/>
                <a:gd name="f1078" fmla="*/ f972 f714 1"/>
                <a:gd name="f1079" fmla="*/ f973 f713 1"/>
                <a:gd name="f1080" fmla="*/ f974 f714 1"/>
                <a:gd name="f1081" fmla="*/ f975 f713 1"/>
                <a:gd name="f1082" fmla="*/ f976 f714 1"/>
                <a:gd name="f1083" fmla="*/ f977 f713 1"/>
                <a:gd name="f1084" fmla="*/ f978 f714 1"/>
                <a:gd name="f1085" fmla="*/ f979 f713 1"/>
                <a:gd name="f1086" fmla="*/ f980 f714 1"/>
                <a:gd name="f1087" fmla="*/ f981 f713 1"/>
                <a:gd name="f1088" fmla="*/ f982 f714 1"/>
                <a:gd name="f1089" fmla="*/ f983 f713 1"/>
                <a:gd name="f1090" fmla="*/ f984 f714 1"/>
                <a:gd name="f1091" fmla="*/ f985 f713 1"/>
                <a:gd name="f1092" fmla="*/ f986 f713 1"/>
                <a:gd name="f1093" fmla="*/ f987 f713 1"/>
                <a:gd name="f1094" fmla="*/ f988 f714 1"/>
                <a:gd name="f1095" fmla="*/ f989 f713 1"/>
                <a:gd name="f1096" fmla="*/ f990 f714 1"/>
                <a:gd name="f1097" fmla="*/ f991 f713 1"/>
                <a:gd name="f1098" fmla="*/ f992 f714 1"/>
                <a:gd name="f1099" fmla="*/ f993 f713 1"/>
                <a:gd name="f1100" fmla="*/ f994 f713 1"/>
                <a:gd name="f1101" fmla="*/ f995 f714 1"/>
                <a:gd name="f1102" fmla="*/ f996 f713 1"/>
                <a:gd name="f1103" fmla="*/ f997 f714 1"/>
                <a:gd name="f1104" fmla="*/ f998 f713 1"/>
                <a:gd name="f1105" fmla="*/ f999 f713 1"/>
                <a:gd name="f1106" fmla="*/ f1000 f714 1"/>
                <a:gd name="f1107" fmla="*/ f1001 f713 1"/>
                <a:gd name="f1108" fmla="*/ f1002 f714 1"/>
                <a:gd name="f1109" fmla="*/ f1003 f713 1"/>
                <a:gd name="f1110" fmla="*/ f1004 f714 1"/>
                <a:gd name="f1111" fmla="*/ f1005 f713 1"/>
                <a:gd name="f1112" fmla="*/ f1006 f714 1"/>
                <a:gd name="f1113" fmla="*/ f1007 f713 1"/>
                <a:gd name="f1114" fmla="*/ f1008 f713 1"/>
                <a:gd name="f1115" fmla="*/ f1009 f714 1"/>
                <a:gd name="f1116" fmla="*/ f1010 f713 1"/>
                <a:gd name="f1117" fmla="*/ f1011 f714 1"/>
                <a:gd name="f1118" fmla="*/ f1012 f713 1"/>
                <a:gd name="f1119" fmla="*/ f1013 f713 1"/>
                <a:gd name="f1120" fmla="*/ f1014 f714 1"/>
                <a:gd name="f1121" fmla="*/ f1015 f713 1"/>
                <a:gd name="f1122" fmla="*/ f1016 f714 1"/>
                <a:gd name="f1123" fmla="*/ f1017 f713 1"/>
                <a:gd name="f1124" fmla="*/ f1018 f713 1"/>
                <a:gd name="f1125" fmla="*/ f1019 f714 1"/>
                <a:gd name="f1126" fmla="*/ f1020 f713 1"/>
                <a:gd name="f1127" fmla="*/ f1021 f714 1"/>
                <a:gd name="f1128" fmla="*/ f1022 f713 1"/>
                <a:gd name="f1129" fmla="*/ f1023 f714 1"/>
                <a:gd name="f1130" fmla="*/ f1024 f713 1"/>
                <a:gd name="f1131" fmla="*/ f1025 f713 1"/>
                <a:gd name="f1132" fmla="*/ f1026 f714 1"/>
                <a:gd name="f1133" fmla="*/ f1027 f713 1"/>
                <a:gd name="f1134" fmla="*/ f1028 f713 1"/>
                <a:gd name="f1135" fmla="*/ f1029 f713 1"/>
                <a:gd name="f1136" fmla="*/ f1030 f713 1"/>
                <a:gd name="f1137" fmla="*/ f1031 f714 1"/>
                <a:gd name="f1138" fmla="*/ f1032 f713 1"/>
                <a:gd name="f1139" fmla="*/ f1033 f714 1"/>
                <a:gd name="f1140" fmla="*/ f1034 f7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6">
                  <a:pos x="f1039" y="f1040"/>
                </a:cxn>
                <a:cxn ang="f826">
                  <a:pos x="f1041" y="f1042"/>
                </a:cxn>
                <a:cxn ang="f826">
                  <a:pos x="f1043" y="f1044"/>
                </a:cxn>
                <a:cxn ang="f826">
                  <a:pos x="f1045" y="f1046"/>
                </a:cxn>
                <a:cxn ang="f826">
                  <a:pos x="f1047" y="f1048"/>
                </a:cxn>
                <a:cxn ang="f826">
                  <a:pos x="f1049" y="f1050"/>
                </a:cxn>
                <a:cxn ang="f826">
                  <a:pos x="f1051" y="f1050"/>
                </a:cxn>
                <a:cxn ang="f826">
                  <a:pos x="f1052" y="f1053"/>
                </a:cxn>
                <a:cxn ang="f826">
                  <a:pos x="f1054" y="f1055"/>
                </a:cxn>
                <a:cxn ang="f826">
                  <a:pos x="f1056" y="f1057"/>
                </a:cxn>
                <a:cxn ang="f826">
                  <a:pos x="f1058" y="f1059"/>
                </a:cxn>
                <a:cxn ang="f826">
                  <a:pos x="f1060" y="f1059"/>
                </a:cxn>
                <a:cxn ang="f826">
                  <a:pos x="f1061" y="f1062"/>
                </a:cxn>
                <a:cxn ang="f826">
                  <a:pos x="f1063" y="f1064"/>
                </a:cxn>
                <a:cxn ang="f826">
                  <a:pos x="f1065" y="f1066"/>
                </a:cxn>
                <a:cxn ang="f826">
                  <a:pos x="f1067" y="f1068"/>
                </a:cxn>
                <a:cxn ang="f826">
                  <a:pos x="f1069" y="f1070"/>
                </a:cxn>
                <a:cxn ang="f826">
                  <a:pos x="f1071" y="f1072"/>
                </a:cxn>
                <a:cxn ang="f826">
                  <a:pos x="f1073" y="f1074"/>
                </a:cxn>
                <a:cxn ang="f826">
                  <a:pos x="f1075" y="f1076"/>
                </a:cxn>
                <a:cxn ang="f826">
                  <a:pos x="f1077" y="f1078"/>
                </a:cxn>
                <a:cxn ang="f826">
                  <a:pos x="f1079" y="f1080"/>
                </a:cxn>
                <a:cxn ang="f826">
                  <a:pos x="f1081" y="f1082"/>
                </a:cxn>
                <a:cxn ang="f826">
                  <a:pos x="f1083" y="f1084"/>
                </a:cxn>
                <a:cxn ang="f826">
                  <a:pos x="f1085" y="f1086"/>
                </a:cxn>
                <a:cxn ang="f826">
                  <a:pos x="f1087" y="f1088"/>
                </a:cxn>
                <a:cxn ang="f826">
                  <a:pos x="f1089" y="f1090"/>
                </a:cxn>
                <a:cxn ang="f826">
                  <a:pos x="f1091" y="f1086"/>
                </a:cxn>
                <a:cxn ang="f826">
                  <a:pos x="f1092" y="f1088"/>
                </a:cxn>
                <a:cxn ang="f826">
                  <a:pos x="f1093" y="f1094"/>
                </a:cxn>
                <a:cxn ang="f826">
                  <a:pos x="f1095" y="f1096"/>
                </a:cxn>
                <a:cxn ang="f826">
                  <a:pos x="f1097" y="f1098"/>
                </a:cxn>
                <a:cxn ang="f826">
                  <a:pos x="f1099" y="f1076"/>
                </a:cxn>
                <a:cxn ang="f826">
                  <a:pos x="f1100" y="f1101"/>
                </a:cxn>
                <a:cxn ang="f826">
                  <a:pos x="f1102" y="f1103"/>
                </a:cxn>
                <a:cxn ang="f826">
                  <a:pos x="f1104" y="f1086"/>
                </a:cxn>
                <a:cxn ang="f826">
                  <a:pos x="f1105" y="f1106"/>
                </a:cxn>
                <a:cxn ang="f826">
                  <a:pos x="f1107" y="f1108"/>
                </a:cxn>
                <a:cxn ang="f826">
                  <a:pos x="f1109" y="f1110"/>
                </a:cxn>
                <a:cxn ang="f826">
                  <a:pos x="f1111" y="f1112"/>
                </a:cxn>
                <a:cxn ang="f826">
                  <a:pos x="f1113" y="f1110"/>
                </a:cxn>
                <a:cxn ang="f826">
                  <a:pos x="f1114" y="f1115"/>
                </a:cxn>
                <a:cxn ang="f826">
                  <a:pos x="f1116" y="f1117"/>
                </a:cxn>
                <a:cxn ang="f826">
                  <a:pos x="f1118" y="f1106"/>
                </a:cxn>
                <a:cxn ang="f826">
                  <a:pos x="f1119" y="f1120"/>
                </a:cxn>
                <a:cxn ang="f826">
                  <a:pos x="f1121" y="f1122"/>
                </a:cxn>
                <a:cxn ang="f826">
                  <a:pos x="f1123" y="f1082"/>
                </a:cxn>
                <a:cxn ang="f826">
                  <a:pos x="f1124" y="f1125"/>
                </a:cxn>
                <a:cxn ang="f826">
                  <a:pos x="f1126" y="f1127"/>
                </a:cxn>
                <a:cxn ang="f826">
                  <a:pos x="f1128" y="f1129"/>
                </a:cxn>
                <a:cxn ang="f826">
                  <a:pos x="f1130" y="f1076"/>
                </a:cxn>
                <a:cxn ang="f826">
                  <a:pos x="f1131" y="f1132"/>
                </a:cxn>
                <a:cxn ang="f826">
                  <a:pos x="f1133" y="f1127"/>
                </a:cxn>
                <a:cxn ang="f826">
                  <a:pos x="f1134" y="f1106"/>
                </a:cxn>
                <a:cxn ang="f826">
                  <a:pos x="f1135" y="f1108"/>
                </a:cxn>
                <a:cxn ang="f826">
                  <a:pos x="f1136" y="f1137"/>
                </a:cxn>
                <a:cxn ang="f826">
                  <a:pos x="f1138" y="f1139"/>
                </a:cxn>
                <a:cxn ang="f826">
                  <a:pos x="f1140" y="f1112"/>
                </a:cxn>
              </a:cxnLst>
              <a:rect l="f1035" t="f1038" r="f1036" b="f1037"/>
              <a:pathLst>
                <a:path w="1209" h="58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3" y="f19"/>
                    <a:pt x="f23" y="f19"/>
                    <a:pt x="f23" y="f19"/>
                  </a:cubicBezTo>
                  <a:cubicBezTo>
                    <a:pt x="f24" y="f19"/>
                    <a:pt x="f24" y="f19"/>
                    <a:pt x="f24" y="f19"/>
                  </a:cubicBezTo>
                  <a:cubicBezTo>
                    <a:pt x="f24" y="f19"/>
                    <a:pt x="f24" y="f19"/>
                    <a:pt x="f24" y="f19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5" y="f27"/>
                    <a:pt x="f5" y="f27"/>
                    <a:pt x="f5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30"/>
                    <a:pt x="f28" y="f30"/>
                    <a:pt x="f28" y="f30"/>
                  </a:cubicBezTo>
                  <a:cubicBezTo>
                    <a:pt x="f28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7"/>
                    <a:pt x="f39" y="f40"/>
                    <a:pt x="f39" y="f40"/>
                  </a:cubicBezTo>
                  <a:cubicBezTo>
                    <a:pt x="f41" y="f40"/>
                    <a:pt x="f42" y="f37"/>
                    <a:pt x="f43" y="f35"/>
                  </a:cubicBezTo>
                  <a:cubicBezTo>
                    <a:pt x="f44" y="f35"/>
                    <a:pt x="f45" y="f30"/>
                    <a:pt x="f46" y="f30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5" y="f67"/>
                  </a:cubicBezTo>
                  <a:cubicBezTo>
                    <a:pt x="f68" y="f69"/>
                    <a:pt x="f37" y="f70"/>
                    <a:pt x="f37" y="f71"/>
                  </a:cubicBezTo>
                  <a:cubicBezTo>
                    <a:pt x="f35" y="f72"/>
                    <a:pt x="f48" y="f73"/>
                    <a:pt x="f50" y="f73"/>
                  </a:cubicBezTo>
                  <a:cubicBezTo>
                    <a:pt x="f51" y="f74"/>
                    <a:pt x="f54" y="f75"/>
                    <a:pt x="f56" y="f76"/>
                  </a:cubicBezTo>
                  <a:cubicBezTo>
                    <a:pt x="f58" y="f77"/>
                    <a:pt x="f62" y="f78"/>
                    <a:pt x="f64" y="f79"/>
                  </a:cubicBezTo>
                  <a:cubicBezTo>
                    <a:pt x="f64" y="f79"/>
                    <a:pt x="f80" y="f81"/>
                    <a:pt x="f66" y="f82"/>
                  </a:cubicBezTo>
                  <a:cubicBezTo>
                    <a:pt x="f66" y="f82"/>
                    <a:pt x="f69" y="f83"/>
                    <a:pt x="f84" y="f83"/>
                  </a:cubicBezTo>
                  <a:cubicBezTo>
                    <a:pt x="f70" y="f83"/>
                    <a:pt x="f72" y="f82"/>
                    <a:pt x="f72" y="f82"/>
                  </a:cubicBezTo>
                  <a:cubicBezTo>
                    <a:pt x="f73" y="f82"/>
                    <a:pt x="f85" y="f83"/>
                    <a:pt x="f75" y="f83"/>
                  </a:cubicBezTo>
                  <a:cubicBezTo>
                    <a:pt x="f76" y="f83"/>
                    <a:pt x="f86" y="f82"/>
                    <a:pt x="f86" y="f81"/>
                  </a:cubicBezTo>
                  <a:cubicBezTo>
                    <a:pt x="f78" y="f81"/>
                    <a:pt x="f78" y="f79"/>
                    <a:pt x="f79" y="f78"/>
                  </a:cubicBezTo>
                  <a:cubicBezTo>
                    <a:pt x="f79" y="f78"/>
                    <a:pt x="f79" y="f77"/>
                    <a:pt x="f87" y="f76"/>
                  </a:cubicBezTo>
                  <a:cubicBezTo>
                    <a:pt x="f87" y="f76"/>
                    <a:pt x="f83" y="f76"/>
                    <a:pt x="f88" y="f76"/>
                  </a:cubicBezTo>
                  <a:cubicBezTo>
                    <a:pt x="f88" y="f76"/>
                    <a:pt x="f89" y="f86"/>
                    <a:pt x="f90" y="f86"/>
                  </a:cubicBezTo>
                  <a:cubicBezTo>
                    <a:pt x="f90" y="f86"/>
                    <a:pt x="f91" y="f77"/>
                    <a:pt x="f92" y="f76"/>
                  </a:cubicBezTo>
                  <a:cubicBezTo>
                    <a:pt x="f92" y="f76"/>
                    <a:pt x="f93" y="f76"/>
                    <a:pt x="f94" y="f77"/>
                  </a:cubicBezTo>
                  <a:cubicBezTo>
                    <a:pt x="f95" y="f77"/>
                    <a:pt x="f95" y="f78"/>
                    <a:pt x="f95" y="f78"/>
                  </a:cubicBezTo>
                  <a:cubicBezTo>
                    <a:pt x="f96" y="f79"/>
                    <a:pt x="f97" y="f79"/>
                    <a:pt x="f97" y="f79"/>
                  </a:cubicBezTo>
                  <a:cubicBezTo>
                    <a:pt x="f98" y="f79"/>
                    <a:pt x="f99" y="f87"/>
                    <a:pt x="f100" y="f81"/>
                  </a:cubicBezTo>
                  <a:cubicBezTo>
                    <a:pt x="f101" y="f81"/>
                    <a:pt x="f102" y="f82"/>
                    <a:pt x="f103" y="f82"/>
                  </a:cubicBezTo>
                  <a:cubicBezTo>
                    <a:pt x="f104" y="f82"/>
                    <a:pt x="f105" y="f81"/>
                    <a:pt x="f105" y="f87"/>
                  </a:cubicBezTo>
                  <a:cubicBezTo>
                    <a:pt x="f106" y="f87"/>
                    <a:pt x="f106" y="f78"/>
                    <a:pt x="f106" y="f86"/>
                  </a:cubicBezTo>
                  <a:cubicBezTo>
                    <a:pt x="f106" y="f77"/>
                    <a:pt x="f105" y="f75"/>
                    <a:pt x="f105" y="f74"/>
                  </a:cubicBezTo>
                  <a:cubicBezTo>
                    <a:pt x="f105" y="f73"/>
                    <a:pt x="f106" y="f72"/>
                    <a:pt x="f106" y="f72"/>
                  </a:cubicBezTo>
                  <a:cubicBezTo>
                    <a:pt x="f107" y="f71"/>
                    <a:pt x="f108" y="f70"/>
                    <a:pt x="f109" y="f70"/>
                  </a:cubicBezTo>
                  <a:cubicBezTo>
                    <a:pt x="f110" y="f70"/>
                    <a:pt x="f111" y="f72"/>
                    <a:pt x="f111" y="f112"/>
                  </a:cubicBezTo>
                  <a:cubicBezTo>
                    <a:pt x="f113" y="f73"/>
                    <a:pt x="f113" y="f85"/>
                    <a:pt x="f114" y="f75"/>
                  </a:cubicBezTo>
                  <a:cubicBezTo>
                    <a:pt x="f114" y="f76"/>
                    <a:pt x="f115" y="f77"/>
                    <a:pt x="f116" y="f86"/>
                  </a:cubicBezTo>
                  <a:cubicBezTo>
                    <a:pt x="f117" y="f86"/>
                    <a:pt x="f118" y="f76"/>
                    <a:pt x="f118" y="f76"/>
                  </a:cubicBezTo>
                  <a:cubicBezTo>
                    <a:pt x="f119" y="f76"/>
                    <a:pt x="f120" y="f76"/>
                    <a:pt x="f121" y="f76"/>
                  </a:cubicBezTo>
                  <a:cubicBezTo>
                    <a:pt x="f122" y="f76"/>
                    <a:pt x="f123" y="f77"/>
                    <a:pt x="f123" y="f86"/>
                  </a:cubicBezTo>
                  <a:cubicBezTo>
                    <a:pt x="f123" y="f78"/>
                    <a:pt x="f123" y="f87"/>
                    <a:pt x="f123" y="f81"/>
                  </a:cubicBezTo>
                  <a:cubicBezTo>
                    <a:pt x="f124" y="f82"/>
                    <a:pt x="f125" y="f83"/>
                    <a:pt x="f125" y="f83"/>
                  </a:cubicBezTo>
                  <a:cubicBezTo>
                    <a:pt x="f126" y="f88"/>
                    <a:pt x="f126" y="f91"/>
                    <a:pt x="f127" y="f91"/>
                  </a:cubicBezTo>
                  <a:cubicBezTo>
                    <a:pt x="f128" y="f92"/>
                    <a:pt x="f129" y="f92"/>
                    <a:pt x="f129" y="f130"/>
                  </a:cubicBezTo>
                  <a:cubicBezTo>
                    <a:pt x="f131" y="f93"/>
                    <a:pt x="f129" y="f96"/>
                    <a:pt x="f129" y="f132"/>
                  </a:cubicBezTo>
                  <a:cubicBezTo>
                    <a:pt x="f129" y="f97"/>
                    <a:pt x="f131" y="f133"/>
                    <a:pt x="f131" y="f99"/>
                  </a:cubicBezTo>
                  <a:cubicBezTo>
                    <a:pt x="f131" y="f100"/>
                    <a:pt x="f134" y="f101"/>
                    <a:pt x="f134" y="f102"/>
                  </a:cubicBezTo>
                  <a:cubicBezTo>
                    <a:pt x="f135" y="f103"/>
                    <a:pt x="f136" y="f105"/>
                    <a:pt x="f134" y="f107"/>
                  </a:cubicBezTo>
                  <a:cubicBezTo>
                    <a:pt x="f134" y="f137"/>
                    <a:pt x="f138" y="f139"/>
                    <a:pt x="f140" y="f139"/>
                  </a:cubicBezTo>
                  <a:cubicBezTo>
                    <a:pt x="f141" y="f139"/>
                    <a:pt x="f142" y="f108"/>
                    <a:pt x="f143" y="f139"/>
                  </a:cubicBezTo>
                  <a:cubicBezTo>
                    <a:pt x="f144" y="f139"/>
                    <a:pt x="f144" y="f110"/>
                    <a:pt x="f145" y="f110"/>
                  </a:cubicBezTo>
                  <a:cubicBezTo>
                    <a:pt x="f146" y="f111"/>
                    <a:pt x="f147" y="f139"/>
                    <a:pt x="f148" y="f139"/>
                  </a:cubicBezTo>
                  <a:cubicBezTo>
                    <a:pt x="f149" y="f139"/>
                    <a:pt x="f150" y="f111"/>
                    <a:pt x="f151" y="f111"/>
                  </a:cubicBezTo>
                  <a:cubicBezTo>
                    <a:pt x="f152" y="f111"/>
                    <a:pt x="f153" y="f109"/>
                    <a:pt x="f154" y="f109"/>
                  </a:cubicBezTo>
                  <a:cubicBezTo>
                    <a:pt x="f155" y="f139"/>
                    <a:pt x="f156" y="f108"/>
                    <a:pt x="f157" y="f108"/>
                  </a:cubicBezTo>
                  <a:cubicBezTo>
                    <a:pt x="f158" y="f108"/>
                    <a:pt x="f159" y="f139"/>
                    <a:pt x="f160" y="f139"/>
                  </a:cubicBezTo>
                  <a:cubicBezTo>
                    <a:pt x="f161" y="f109"/>
                    <a:pt x="f162" y="f111"/>
                    <a:pt x="f163" y="f113"/>
                  </a:cubicBezTo>
                  <a:cubicBezTo>
                    <a:pt x="f164" y="f113"/>
                    <a:pt x="f165" y="f114"/>
                    <a:pt x="f166" y="f115"/>
                  </a:cubicBezTo>
                  <a:cubicBezTo>
                    <a:pt x="f167" y="f115"/>
                    <a:pt x="f168" y="f116"/>
                    <a:pt x="f169" y="f117"/>
                  </a:cubicBezTo>
                  <a:cubicBezTo>
                    <a:pt x="f169" y="f117"/>
                    <a:pt x="f170" y="f118"/>
                    <a:pt x="f171" y="f118"/>
                  </a:cubicBezTo>
                  <a:cubicBezTo>
                    <a:pt x="f172" y="f118"/>
                    <a:pt x="f173" y="f117"/>
                    <a:pt x="f174" y="f117"/>
                  </a:cubicBezTo>
                  <a:cubicBezTo>
                    <a:pt x="f175" y="f116"/>
                    <a:pt x="f176" y="f117"/>
                    <a:pt x="f177" y="f117"/>
                  </a:cubicBezTo>
                  <a:cubicBezTo>
                    <a:pt x="f7" y="f178"/>
                    <a:pt x="f179" y="f120"/>
                    <a:pt x="f180" y="f121"/>
                  </a:cubicBezTo>
                  <a:cubicBezTo>
                    <a:pt x="f181" y="f122"/>
                    <a:pt x="f182" y="f123"/>
                    <a:pt x="f183" y="f123"/>
                  </a:cubicBezTo>
                  <a:cubicBezTo>
                    <a:pt x="f184" y="f123"/>
                    <a:pt x="f185" y="f122"/>
                    <a:pt x="f186" y="f122"/>
                  </a:cubicBezTo>
                  <a:cubicBezTo>
                    <a:pt x="f187" y="f121"/>
                    <a:pt x="f188" y="f121"/>
                    <a:pt x="f189" y="f121"/>
                  </a:cubicBezTo>
                  <a:cubicBezTo>
                    <a:pt x="f190" y="f120"/>
                    <a:pt x="f191" y="f118"/>
                    <a:pt x="f191" y="f118"/>
                  </a:cubicBezTo>
                  <a:cubicBezTo>
                    <a:pt x="f192" y="f178"/>
                    <a:pt x="f193" y="f117"/>
                    <a:pt x="f194" y="f116"/>
                  </a:cubicBezTo>
                  <a:cubicBezTo>
                    <a:pt x="f195" y="f116"/>
                    <a:pt x="f196" y="f117"/>
                    <a:pt x="f197" y="f117"/>
                  </a:cubicBezTo>
                  <a:cubicBezTo>
                    <a:pt x="f198" y="f117"/>
                    <a:pt x="f199" y="f117"/>
                    <a:pt x="f200" y="f117"/>
                  </a:cubicBezTo>
                  <a:cubicBezTo>
                    <a:pt x="f201" y="f117"/>
                    <a:pt x="f202" y="f118"/>
                    <a:pt x="f202" y="f119"/>
                  </a:cubicBezTo>
                  <a:cubicBezTo>
                    <a:pt x="f203" y="f120"/>
                    <a:pt x="f204" y="f123"/>
                    <a:pt x="f204" y="f124"/>
                  </a:cubicBezTo>
                  <a:cubicBezTo>
                    <a:pt x="f205" y="f125"/>
                    <a:pt x="f206" y="f128"/>
                    <a:pt x="f207" y="f208"/>
                  </a:cubicBezTo>
                  <a:cubicBezTo>
                    <a:pt x="f207" y="f129"/>
                    <a:pt x="f209" y="f134"/>
                    <a:pt x="f210" y="f134"/>
                  </a:cubicBezTo>
                  <a:cubicBezTo>
                    <a:pt x="f211" y="f134"/>
                    <a:pt x="f212" y="f134"/>
                    <a:pt x="f213" y="f134"/>
                  </a:cubicBezTo>
                  <a:cubicBezTo>
                    <a:pt x="f213" y="f134"/>
                    <a:pt x="f214" y="f136"/>
                    <a:pt x="f215" y="f136"/>
                  </a:cubicBezTo>
                  <a:cubicBezTo>
                    <a:pt x="f215" y="f131"/>
                    <a:pt x="f216" y="f208"/>
                    <a:pt x="f217" y="f208"/>
                  </a:cubicBezTo>
                  <a:cubicBezTo>
                    <a:pt x="f218" y="f128"/>
                    <a:pt x="f219" y="f208"/>
                    <a:pt x="f220" y="f128"/>
                  </a:cubicBezTo>
                  <a:cubicBezTo>
                    <a:pt x="f221" y="f127"/>
                    <a:pt x="f221" y="f125"/>
                    <a:pt x="f221" y="f123"/>
                  </a:cubicBezTo>
                  <a:cubicBezTo>
                    <a:pt x="f222" y="f122"/>
                    <a:pt x="f221" y="f121"/>
                    <a:pt x="f221" y="f120"/>
                  </a:cubicBezTo>
                  <a:cubicBezTo>
                    <a:pt x="f222" y="f119"/>
                    <a:pt x="f223" y="f118"/>
                    <a:pt x="f224" y="f118"/>
                  </a:cubicBezTo>
                  <a:cubicBezTo>
                    <a:pt x="f224" y="f178"/>
                    <a:pt x="f225" y="f178"/>
                    <a:pt x="f226" y="f178"/>
                  </a:cubicBezTo>
                  <a:cubicBezTo>
                    <a:pt x="f227" y="f178"/>
                    <a:pt x="f228" y="f178"/>
                    <a:pt x="f229" y="f118"/>
                  </a:cubicBezTo>
                  <a:cubicBezTo>
                    <a:pt x="f230" y="f119"/>
                    <a:pt x="f231" y="f121"/>
                    <a:pt x="f232" y="f121"/>
                  </a:cubicBezTo>
                  <a:cubicBezTo>
                    <a:pt x="f233" y="f122"/>
                    <a:pt x="f234" y="f122"/>
                    <a:pt x="f235" y="f121"/>
                  </a:cubicBezTo>
                  <a:cubicBezTo>
                    <a:pt x="f236" y="f121"/>
                    <a:pt x="f237" y="f120"/>
                    <a:pt x="f238" y="f121"/>
                  </a:cubicBezTo>
                  <a:cubicBezTo>
                    <a:pt x="f239" y="f121"/>
                    <a:pt x="f240" y="f123"/>
                    <a:pt x="f241" y="f123"/>
                  </a:cubicBezTo>
                  <a:cubicBezTo>
                    <a:pt x="f242" y="f123"/>
                    <a:pt x="f243" y="f124"/>
                    <a:pt x="f244" y="f124"/>
                  </a:cubicBezTo>
                  <a:cubicBezTo>
                    <a:pt x="f245" y="f124"/>
                    <a:pt x="f246" y="f124"/>
                    <a:pt x="f247" y="f123"/>
                  </a:cubicBezTo>
                  <a:cubicBezTo>
                    <a:pt x="f248" y="f123"/>
                    <a:pt x="f249" y="f122"/>
                    <a:pt x="f249" y="f121"/>
                  </a:cubicBezTo>
                  <a:cubicBezTo>
                    <a:pt x="f250" y="f120"/>
                    <a:pt x="f249" y="f118"/>
                    <a:pt x="f250" y="f178"/>
                  </a:cubicBezTo>
                  <a:cubicBezTo>
                    <a:pt x="f251" y="f178"/>
                    <a:pt x="f252" y="f178"/>
                    <a:pt x="f253" y="f178"/>
                  </a:cubicBezTo>
                  <a:cubicBezTo>
                    <a:pt x="f254" y="f178"/>
                    <a:pt x="f255" y="f119"/>
                    <a:pt x="f255" y="f120"/>
                  </a:cubicBezTo>
                  <a:cubicBezTo>
                    <a:pt x="f256" y="f121"/>
                    <a:pt x="f256" y="f123"/>
                    <a:pt x="f255" y="f124"/>
                  </a:cubicBezTo>
                  <a:cubicBezTo>
                    <a:pt x="f255" y="f125"/>
                    <a:pt x="f257" y="f126"/>
                    <a:pt x="f254" y="f127"/>
                  </a:cubicBezTo>
                  <a:cubicBezTo>
                    <a:pt x="f254" y="f128"/>
                    <a:pt x="f253" y="f129"/>
                    <a:pt x="f253" y="f131"/>
                  </a:cubicBezTo>
                  <a:cubicBezTo>
                    <a:pt x="f253" y="f136"/>
                    <a:pt x="f254" y="f134"/>
                    <a:pt x="f254" y="f134"/>
                  </a:cubicBezTo>
                  <a:cubicBezTo>
                    <a:pt x="f257" y="f258"/>
                    <a:pt x="f257" y="f140"/>
                    <a:pt x="f257" y="f141"/>
                  </a:cubicBezTo>
                  <a:cubicBezTo>
                    <a:pt x="f255" y="f259"/>
                    <a:pt x="f260" y="f143"/>
                    <a:pt x="f261" y="f144"/>
                  </a:cubicBezTo>
                  <a:cubicBezTo>
                    <a:pt x="f261" y="f145"/>
                    <a:pt x="f262" y="f145"/>
                    <a:pt x="f263" y="f146"/>
                  </a:cubicBezTo>
                  <a:cubicBezTo>
                    <a:pt x="f264" y="f146"/>
                    <a:pt x="f265" y="f146"/>
                    <a:pt x="f266" y="f146"/>
                  </a:cubicBezTo>
                  <a:cubicBezTo>
                    <a:pt x="f266" y="f146"/>
                    <a:pt x="f267" y="f144"/>
                    <a:pt x="f267" y="f144"/>
                  </a:cubicBezTo>
                  <a:cubicBezTo>
                    <a:pt x="f268" y="f143"/>
                    <a:pt x="f269" y="f143"/>
                    <a:pt x="f270" y="f144"/>
                  </a:cubicBezTo>
                  <a:cubicBezTo>
                    <a:pt x="f271" y="f144"/>
                    <a:pt x="f272" y="f146"/>
                    <a:pt x="f272" y="f273"/>
                  </a:cubicBezTo>
                  <a:cubicBezTo>
                    <a:pt x="f274" y="f147"/>
                    <a:pt x="f274" y="f148"/>
                    <a:pt x="f272" y="f149"/>
                  </a:cubicBezTo>
                  <a:cubicBezTo>
                    <a:pt x="f272" y="f275"/>
                    <a:pt x="f271" y="f150"/>
                    <a:pt x="f271" y="f276"/>
                  </a:cubicBezTo>
                  <a:cubicBezTo>
                    <a:pt x="f271" y="f151"/>
                    <a:pt x="f274" y="f151"/>
                    <a:pt x="f274" y="f152"/>
                  </a:cubicBezTo>
                  <a:cubicBezTo>
                    <a:pt x="f274" y="f277"/>
                    <a:pt x="f272" y="f153"/>
                    <a:pt x="f272" y="f154"/>
                  </a:cubicBezTo>
                  <a:cubicBezTo>
                    <a:pt x="f271" y="f154"/>
                    <a:pt x="f269" y="f155"/>
                    <a:pt x="f269" y="f155"/>
                  </a:cubicBezTo>
                  <a:cubicBezTo>
                    <a:pt x="f278" y="f156"/>
                    <a:pt x="f269" y="f158"/>
                    <a:pt x="f270" y="f279"/>
                  </a:cubicBezTo>
                  <a:cubicBezTo>
                    <a:pt x="f270" y="f279"/>
                    <a:pt x="f272" y="f280"/>
                    <a:pt x="f274" y="f280"/>
                  </a:cubicBezTo>
                  <a:cubicBezTo>
                    <a:pt x="f281" y="f280"/>
                    <a:pt x="f282" y="f158"/>
                    <a:pt x="f283" y="f158"/>
                  </a:cubicBezTo>
                  <a:cubicBezTo>
                    <a:pt x="f284" y="f158"/>
                    <a:pt x="f285" y="f279"/>
                    <a:pt x="f285" y="f280"/>
                  </a:cubicBezTo>
                  <a:cubicBezTo>
                    <a:pt x="f286" y="f280"/>
                    <a:pt x="f287" y="f288"/>
                    <a:pt x="f289" y="f288"/>
                  </a:cubicBezTo>
                  <a:cubicBezTo>
                    <a:pt x="f290" y="f161"/>
                    <a:pt x="f291" y="f161"/>
                    <a:pt x="f292" y="f161"/>
                  </a:cubicBezTo>
                  <a:cubicBezTo>
                    <a:pt x="f293" y="f161"/>
                    <a:pt x="f294" y="f160"/>
                    <a:pt x="f295" y="f159"/>
                  </a:cubicBezTo>
                  <a:cubicBezTo>
                    <a:pt x="f296" y="f280"/>
                    <a:pt x="f297" y="f279"/>
                    <a:pt x="f298" y="f158"/>
                  </a:cubicBezTo>
                  <a:cubicBezTo>
                    <a:pt x="f298" y="f158"/>
                    <a:pt x="f299" y="f158"/>
                    <a:pt x="f299" y="f157"/>
                  </a:cubicBezTo>
                  <a:cubicBezTo>
                    <a:pt x="f300" y="f157"/>
                    <a:pt x="f300" y="f155"/>
                    <a:pt x="f301" y="f154"/>
                  </a:cubicBezTo>
                  <a:cubicBezTo>
                    <a:pt x="f301" y="f153"/>
                    <a:pt x="f302" y="f303"/>
                    <a:pt x="f304" y="f277"/>
                  </a:cubicBezTo>
                  <a:cubicBezTo>
                    <a:pt x="f304" y="f152"/>
                    <a:pt x="f305" y="f276"/>
                    <a:pt x="f306" y="f276"/>
                  </a:cubicBezTo>
                  <a:cubicBezTo>
                    <a:pt x="f307" y="f276"/>
                    <a:pt x="f308" y="f276"/>
                    <a:pt x="f308" y="f150"/>
                  </a:cubicBezTo>
                  <a:cubicBezTo>
                    <a:pt x="f309" y="f150"/>
                    <a:pt x="f310" y="f149"/>
                    <a:pt x="f311" y="f148"/>
                  </a:cubicBezTo>
                  <a:cubicBezTo>
                    <a:pt x="f311" y="f148"/>
                    <a:pt x="f312" y="f147"/>
                    <a:pt x="f313" y="f273"/>
                  </a:cubicBezTo>
                  <a:cubicBezTo>
                    <a:pt x="f313" y="f146"/>
                    <a:pt x="f314" y="f145"/>
                    <a:pt x="f315" y="f145"/>
                  </a:cubicBezTo>
                  <a:cubicBezTo>
                    <a:pt x="f315" y="f145"/>
                    <a:pt x="f316" y="f146"/>
                    <a:pt x="f316" y="f146"/>
                  </a:cubicBezTo>
                  <a:cubicBezTo>
                    <a:pt x="f317" y="f273"/>
                    <a:pt x="f318" y="f273"/>
                    <a:pt x="f319" y="f273"/>
                  </a:cubicBezTo>
                  <a:cubicBezTo>
                    <a:pt x="f320" y="f147"/>
                    <a:pt x="f321" y="f322"/>
                    <a:pt x="f323" y="f148"/>
                  </a:cubicBezTo>
                  <a:cubicBezTo>
                    <a:pt x="f323" y="f149"/>
                    <a:pt x="f324" y="f150"/>
                    <a:pt x="f324" y="f276"/>
                  </a:cubicBezTo>
                  <a:cubicBezTo>
                    <a:pt x="f324" y="f151"/>
                    <a:pt x="f323" y="f303"/>
                    <a:pt x="f323" y="f153"/>
                  </a:cubicBezTo>
                  <a:cubicBezTo>
                    <a:pt x="f324" y="f154"/>
                    <a:pt x="f325" y="f154"/>
                    <a:pt x="f326" y="f155"/>
                  </a:cubicBezTo>
                  <a:cubicBezTo>
                    <a:pt x="f327" y="f155"/>
                    <a:pt x="f328" y="f156"/>
                    <a:pt x="f329" y="f155"/>
                  </a:cubicBezTo>
                  <a:cubicBezTo>
                    <a:pt x="f330" y="f155"/>
                    <a:pt x="f330" y="f154"/>
                    <a:pt x="f331" y="f153"/>
                  </a:cubicBezTo>
                  <a:cubicBezTo>
                    <a:pt x="f332" y="f153"/>
                    <a:pt x="f333" y="f277"/>
                    <a:pt x="f334" y="f152"/>
                  </a:cubicBezTo>
                  <a:cubicBezTo>
                    <a:pt x="f335" y="f152"/>
                    <a:pt x="f336" y="f277"/>
                    <a:pt x="f337" y="f277"/>
                  </a:cubicBezTo>
                  <a:cubicBezTo>
                    <a:pt x="f338" y="f303"/>
                    <a:pt x="f339" y="f153"/>
                    <a:pt x="f340" y="f154"/>
                  </a:cubicBezTo>
                  <a:cubicBezTo>
                    <a:pt x="f340" y="f154"/>
                    <a:pt x="f341" y="f157"/>
                    <a:pt x="f340" y="f158"/>
                  </a:cubicBezTo>
                  <a:cubicBezTo>
                    <a:pt x="f340" y="f279"/>
                    <a:pt x="f339" y="f280"/>
                    <a:pt x="f339" y="f159"/>
                  </a:cubicBezTo>
                  <a:cubicBezTo>
                    <a:pt x="f339" y="f160"/>
                    <a:pt x="f342" y="f161"/>
                    <a:pt x="f339" y="f343"/>
                  </a:cubicBezTo>
                  <a:cubicBezTo>
                    <a:pt x="f339" y="f343"/>
                    <a:pt x="f341" y="f162"/>
                    <a:pt x="f341" y="f162"/>
                  </a:cubicBezTo>
                  <a:cubicBezTo>
                    <a:pt x="f344" y="f162"/>
                    <a:pt x="f344" y="f164"/>
                    <a:pt x="f345" y="f164"/>
                  </a:cubicBezTo>
                  <a:cubicBezTo>
                    <a:pt x="f346" y="f347"/>
                    <a:pt x="f348" y="f347"/>
                    <a:pt x="f349" y="f347"/>
                  </a:cubicBezTo>
                  <a:cubicBezTo>
                    <a:pt x="f350" y="f347"/>
                    <a:pt x="f351" y="f164"/>
                    <a:pt x="f352" y="f163"/>
                  </a:cubicBezTo>
                  <a:cubicBezTo>
                    <a:pt x="f353" y="f162"/>
                    <a:pt x="f354" y="f160"/>
                    <a:pt x="f354" y="f159"/>
                  </a:cubicBezTo>
                  <a:cubicBezTo>
                    <a:pt x="f355" y="f280"/>
                    <a:pt x="f356" y="f158"/>
                    <a:pt x="f357" y="f158"/>
                  </a:cubicBezTo>
                  <a:cubicBezTo>
                    <a:pt x="f357" y="f157"/>
                    <a:pt x="f358" y="f157"/>
                    <a:pt x="f359" y="f157"/>
                  </a:cubicBezTo>
                  <a:cubicBezTo>
                    <a:pt x="f360" y="f157"/>
                    <a:pt x="f361" y="f279"/>
                    <a:pt x="f362" y="f279"/>
                  </a:cubicBezTo>
                  <a:cubicBezTo>
                    <a:pt x="f363" y="f279"/>
                    <a:pt x="f16" y="f280"/>
                    <a:pt x="f364" y="f279"/>
                  </a:cubicBezTo>
                  <a:cubicBezTo>
                    <a:pt x="f364" y="f158"/>
                    <a:pt x="f365" y="f156"/>
                    <a:pt x="f365" y="f155"/>
                  </a:cubicBezTo>
                  <a:cubicBezTo>
                    <a:pt x="f365" y="f155"/>
                    <a:pt x="f364" y="f153"/>
                    <a:pt x="f365" y="f153"/>
                  </a:cubicBezTo>
                  <a:cubicBezTo>
                    <a:pt x="f365" y="f303"/>
                    <a:pt x="f366" y="f277"/>
                    <a:pt x="f366" y="f277"/>
                  </a:cubicBezTo>
                  <a:cubicBezTo>
                    <a:pt x="f367" y="f152"/>
                    <a:pt x="f368" y="f152"/>
                    <a:pt x="f369" y="f152"/>
                  </a:cubicBezTo>
                  <a:cubicBezTo>
                    <a:pt x="f370" y="f152"/>
                    <a:pt x="f371" y="f303"/>
                    <a:pt x="f372" y="f153"/>
                  </a:cubicBezTo>
                  <a:cubicBezTo>
                    <a:pt x="f372" y="f153"/>
                    <a:pt x="f372" y="f155"/>
                    <a:pt x="f373" y="f156"/>
                  </a:cubicBezTo>
                  <a:cubicBezTo>
                    <a:pt x="f373" y="f156"/>
                    <a:pt x="f374" y="f158"/>
                    <a:pt x="f375" y="f279"/>
                  </a:cubicBezTo>
                  <a:cubicBezTo>
                    <a:pt x="f375" y="f280"/>
                    <a:pt x="f375" y="f160"/>
                    <a:pt x="f375" y="f288"/>
                  </a:cubicBezTo>
                  <a:cubicBezTo>
                    <a:pt x="f375" y="f161"/>
                    <a:pt x="f374" y="f343"/>
                    <a:pt x="f373" y="f343"/>
                  </a:cubicBezTo>
                  <a:cubicBezTo>
                    <a:pt x="f373" y="f162"/>
                    <a:pt x="f371" y="f343"/>
                    <a:pt x="f376" y="f162"/>
                  </a:cubicBezTo>
                  <a:cubicBezTo>
                    <a:pt x="f370" y="f162"/>
                    <a:pt x="f370" y="f164"/>
                    <a:pt x="f370" y="f347"/>
                  </a:cubicBezTo>
                  <a:cubicBezTo>
                    <a:pt x="f370" y="f166"/>
                    <a:pt x="f376" y="f377"/>
                    <a:pt x="f371" y="f377"/>
                  </a:cubicBezTo>
                  <a:cubicBezTo>
                    <a:pt x="f372" y="f168"/>
                    <a:pt x="f373" y="f170"/>
                    <a:pt x="f374" y="f171"/>
                  </a:cubicBezTo>
                  <a:cubicBezTo>
                    <a:pt x="f374" y="f172"/>
                    <a:pt x="f375" y="f175"/>
                    <a:pt x="f378" y="f379"/>
                  </a:cubicBezTo>
                  <a:cubicBezTo>
                    <a:pt x="f378" y="f176"/>
                    <a:pt x="f380" y="f177"/>
                    <a:pt x="f381" y="f382"/>
                  </a:cubicBezTo>
                  <a:cubicBezTo>
                    <a:pt x="f383" y="f382"/>
                    <a:pt x="f384" y="f382"/>
                    <a:pt x="f385" y="f177"/>
                  </a:cubicBezTo>
                  <a:cubicBezTo>
                    <a:pt x="f386" y="f176"/>
                    <a:pt x="f387" y="f175"/>
                    <a:pt x="f387" y="f174"/>
                  </a:cubicBezTo>
                  <a:cubicBezTo>
                    <a:pt x="f387" y="f173"/>
                    <a:pt x="f387" y="f172"/>
                    <a:pt x="f387" y="f171"/>
                  </a:cubicBezTo>
                  <a:cubicBezTo>
                    <a:pt x="f387" y="f170"/>
                    <a:pt x="f387" y="f169"/>
                    <a:pt x="f387" y="f168"/>
                  </a:cubicBezTo>
                  <a:cubicBezTo>
                    <a:pt x="f387" y="f377"/>
                    <a:pt x="f386" y="f377"/>
                    <a:pt x="f386" y="f167"/>
                  </a:cubicBezTo>
                  <a:cubicBezTo>
                    <a:pt x="f386" y="f166"/>
                    <a:pt x="f386" y="f347"/>
                    <a:pt x="f386" y="f347"/>
                  </a:cubicBezTo>
                  <a:cubicBezTo>
                    <a:pt x="f388" y="f164"/>
                    <a:pt x="f387" y="f347"/>
                    <a:pt x="f389" y="f164"/>
                  </a:cubicBezTo>
                  <a:cubicBezTo>
                    <a:pt x="f390" y="f164"/>
                    <a:pt x="f391" y="f164"/>
                    <a:pt x="f392" y="f163"/>
                  </a:cubicBezTo>
                  <a:cubicBezTo>
                    <a:pt x="f392" y="f162"/>
                    <a:pt x="f391" y="f288"/>
                    <a:pt x="f392" y="f160"/>
                  </a:cubicBezTo>
                  <a:cubicBezTo>
                    <a:pt x="f393" y="f159"/>
                    <a:pt x="f394" y="f160"/>
                    <a:pt x="f394" y="f159"/>
                  </a:cubicBezTo>
                  <a:cubicBezTo>
                    <a:pt x="f395" y="f159"/>
                    <a:pt x="f396" y="f158"/>
                    <a:pt x="f396" y="f157"/>
                  </a:cubicBezTo>
                  <a:cubicBezTo>
                    <a:pt x="f397" y="f156"/>
                    <a:pt x="f398" y="f155"/>
                    <a:pt x="f398" y="f153"/>
                  </a:cubicBezTo>
                  <a:cubicBezTo>
                    <a:pt x="f398" y="f153"/>
                    <a:pt x="f398" y="f277"/>
                    <a:pt x="f398" y="f277"/>
                  </a:cubicBezTo>
                  <a:cubicBezTo>
                    <a:pt x="f398" y="f152"/>
                    <a:pt x="f399" y="f276"/>
                    <a:pt x="f399" y="f150"/>
                  </a:cubicBezTo>
                  <a:cubicBezTo>
                    <a:pt x="f399" y="f275"/>
                    <a:pt x="f399" y="f149"/>
                    <a:pt x="f399" y="f148"/>
                  </a:cubicBezTo>
                  <a:cubicBezTo>
                    <a:pt x="f398" y="f148"/>
                    <a:pt x="f398" y="f322"/>
                    <a:pt x="f400" y="f322"/>
                  </a:cubicBezTo>
                  <a:cubicBezTo>
                    <a:pt x="f401" y="f322"/>
                    <a:pt x="f401" y="f149"/>
                    <a:pt x="f402" y="f149"/>
                  </a:cubicBezTo>
                  <a:cubicBezTo>
                    <a:pt x="f403" y="f149"/>
                    <a:pt x="f404" y="f148"/>
                    <a:pt x="f404" y="f148"/>
                  </a:cubicBezTo>
                  <a:cubicBezTo>
                    <a:pt x="f405" y="f322"/>
                    <a:pt x="f406" y="f273"/>
                    <a:pt x="f406" y="f273"/>
                  </a:cubicBezTo>
                  <a:cubicBezTo>
                    <a:pt x="f407" y="f273"/>
                    <a:pt x="f408" y="f273"/>
                    <a:pt x="f409" y="f147"/>
                  </a:cubicBezTo>
                  <a:cubicBezTo>
                    <a:pt x="f410" y="f322"/>
                    <a:pt x="f410" y="f149"/>
                    <a:pt x="f411" y="f275"/>
                  </a:cubicBezTo>
                  <a:cubicBezTo>
                    <a:pt x="f411" y="f150"/>
                    <a:pt x="f410" y="f152"/>
                    <a:pt x="f410" y="f277"/>
                  </a:cubicBezTo>
                  <a:cubicBezTo>
                    <a:pt x="f411" y="f303"/>
                    <a:pt x="f412" y="f155"/>
                    <a:pt x="f412" y="f156"/>
                  </a:cubicBezTo>
                  <a:cubicBezTo>
                    <a:pt x="f413" y="f156"/>
                    <a:pt x="f413" y="f158"/>
                    <a:pt x="f414" y="f279"/>
                  </a:cubicBezTo>
                  <a:cubicBezTo>
                    <a:pt x="f415" y="f279"/>
                    <a:pt x="f416" y="f280"/>
                    <a:pt x="f417" y="f280"/>
                  </a:cubicBezTo>
                  <a:cubicBezTo>
                    <a:pt x="f417" y="f280"/>
                    <a:pt x="f418" y="f279"/>
                    <a:pt x="f419" y="f279"/>
                  </a:cubicBezTo>
                  <a:cubicBezTo>
                    <a:pt x="f419" y="f158"/>
                    <a:pt x="f419" y="f156"/>
                    <a:pt x="f419" y="f155"/>
                  </a:cubicBezTo>
                  <a:cubicBezTo>
                    <a:pt x="f420" y="f155"/>
                    <a:pt x="f421" y="f155"/>
                    <a:pt x="f421" y="f155"/>
                  </a:cubicBezTo>
                  <a:cubicBezTo>
                    <a:pt x="f422" y="f155"/>
                    <a:pt x="f423" y="f155"/>
                    <a:pt x="f424" y="f155"/>
                  </a:cubicBezTo>
                  <a:cubicBezTo>
                    <a:pt x="f424" y="f156"/>
                    <a:pt x="f425" y="f157"/>
                    <a:pt x="f425" y="f158"/>
                  </a:cubicBezTo>
                  <a:cubicBezTo>
                    <a:pt x="f426" y="f279"/>
                    <a:pt x="f426" y="f159"/>
                    <a:pt x="f427" y="f160"/>
                  </a:cubicBezTo>
                  <a:cubicBezTo>
                    <a:pt x="f427" y="f288"/>
                    <a:pt x="f428" y="f161"/>
                    <a:pt x="f429" y="f161"/>
                  </a:cubicBezTo>
                  <a:cubicBezTo>
                    <a:pt x="f430" y="f161"/>
                    <a:pt x="f431" y="f288"/>
                    <a:pt x="f432" y="f288"/>
                  </a:cubicBezTo>
                  <a:cubicBezTo>
                    <a:pt x="f433" y="f160"/>
                    <a:pt x="f434" y="f159"/>
                    <a:pt x="f435" y="f280"/>
                  </a:cubicBezTo>
                  <a:cubicBezTo>
                    <a:pt x="f435" y="f279"/>
                    <a:pt x="f435" y="f157"/>
                    <a:pt x="f436" y="f156"/>
                  </a:cubicBezTo>
                  <a:cubicBezTo>
                    <a:pt x="f436" y="f156"/>
                    <a:pt x="f436" y="f154"/>
                    <a:pt x="f436" y="f153"/>
                  </a:cubicBezTo>
                  <a:cubicBezTo>
                    <a:pt x="f436" y="f303"/>
                    <a:pt x="f436" y="f277"/>
                    <a:pt x="f436" y="f152"/>
                  </a:cubicBezTo>
                  <a:cubicBezTo>
                    <a:pt x="f436" y="f151"/>
                    <a:pt x="f437" y="f276"/>
                    <a:pt x="f438" y="f276"/>
                  </a:cubicBezTo>
                  <a:cubicBezTo>
                    <a:pt x="f439" y="f276"/>
                    <a:pt x="f440" y="f276"/>
                    <a:pt x="f440" y="f151"/>
                  </a:cubicBezTo>
                  <a:cubicBezTo>
                    <a:pt x="f441" y="f151"/>
                    <a:pt x="f441" y="f277"/>
                    <a:pt x="f442" y="f277"/>
                  </a:cubicBezTo>
                  <a:cubicBezTo>
                    <a:pt x="f443" y="f277"/>
                    <a:pt x="f444" y="f277"/>
                    <a:pt x="f445" y="f277"/>
                  </a:cubicBezTo>
                  <a:cubicBezTo>
                    <a:pt x="f446" y="f277"/>
                    <a:pt x="f447" y="f277"/>
                    <a:pt x="f447" y="f303"/>
                  </a:cubicBezTo>
                  <a:cubicBezTo>
                    <a:pt x="f448" y="f153"/>
                    <a:pt x="f447" y="f154"/>
                    <a:pt x="f449" y="f155"/>
                  </a:cubicBezTo>
                  <a:cubicBezTo>
                    <a:pt x="f449" y="f155"/>
                    <a:pt x="f450" y="f156"/>
                    <a:pt x="f446" y="f156"/>
                  </a:cubicBezTo>
                  <a:cubicBezTo>
                    <a:pt x="f446" y="f157"/>
                    <a:pt x="f444" y="f158"/>
                    <a:pt x="f444" y="f279"/>
                  </a:cubicBezTo>
                  <a:cubicBezTo>
                    <a:pt x="f444" y="f279"/>
                    <a:pt x="f445" y="f159"/>
                    <a:pt x="f445" y="f159"/>
                  </a:cubicBezTo>
                  <a:cubicBezTo>
                    <a:pt x="f446" y="f160"/>
                    <a:pt x="f449" y="f159"/>
                    <a:pt x="f447" y="f159"/>
                  </a:cubicBezTo>
                  <a:cubicBezTo>
                    <a:pt x="f447" y="f160"/>
                    <a:pt x="f448" y="f288"/>
                    <a:pt x="f448" y="f288"/>
                  </a:cubicBezTo>
                  <a:cubicBezTo>
                    <a:pt x="f451" y="f161"/>
                    <a:pt x="f452" y="f161"/>
                    <a:pt x="f453" y="f161"/>
                  </a:cubicBezTo>
                  <a:cubicBezTo>
                    <a:pt x="f454" y="f161"/>
                    <a:pt x="f455" y="f288"/>
                    <a:pt x="f456" y="f288"/>
                  </a:cubicBezTo>
                  <a:cubicBezTo>
                    <a:pt x="f456" y="f288"/>
                    <a:pt x="f457" y="f161"/>
                    <a:pt x="f458" y="f343"/>
                  </a:cubicBezTo>
                  <a:cubicBezTo>
                    <a:pt x="f458" y="f162"/>
                    <a:pt x="f458" y="f164"/>
                    <a:pt x="f459" y="f347"/>
                  </a:cubicBezTo>
                  <a:cubicBezTo>
                    <a:pt x="f459" y="f165"/>
                    <a:pt x="f460" y="f167"/>
                    <a:pt x="f461" y="f167"/>
                  </a:cubicBezTo>
                  <a:cubicBezTo>
                    <a:pt x="f461" y="f167"/>
                    <a:pt x="f462" y="f167"/>
                    <a:pt x="f463" y="f167"/>
                  </a:cubicBezTo>
                  <a:cubicBezTo>
                    <a:pt x="f464" y="f167"/>
                    <a:pt x="f465" y="f166"/>
                    <a:pt x="f466" y="f166"/>
                  </a:cubicBezTo>
                  <a:cubicBezTo>
                    <a:pt x="f467" y="f166"/>
                    <a:pt x="f468" y="f165"/>
                    <a:pt x="f469" y="f166"/>
                  </a:cubicBezTo>
                  <a:cubicBezTo>
                    <a:pt x="f470" y="f167"/>
                    <a:pt x="f470" y="f168"/>
                    <a:pt x="f471" y="f169"/>
                  </a:cubicBezTo>
                  <a:cubicBezTo>
                    <a:pt x="f472" y="f169"/>
                    <a:pt x="f473" y="f171"/>
                    <a:pt x="f474" y="f172"/>
                  </a:cubicBezTo>
                  <a:cubicBezTo>
                    <a:pt x="f475" y="f173"/>
                    <a:pt x="f476" y="f174"/>
                    <a:pt x="f477" y="f174"/>
                  </a:cubicBezTo>
                  <a:cubicBezTo>
                    <a:pt x="f478" y="f175"/>
                    <a:pt x="f478" y="f177"/>
                    <a:pt x="f479" y="f382"/>
                  </a:cubicBezTo>
                  <a:cubicBezTo>
                    <a:pt x="f479" y="f382"/>
                    <a:pt x="f480" y="f7"/>
                    <a:pt x="f481" y="f7"/>
                  </a:cubicBezTo>
                  <a:cubicBezTo>
                    <a:pt x="f482" y="f7"/>
                    <a:pt x="f483" y="f382"/>
                    <a:pt x="f484" y="f177"/>
                  </a:cubicBezTo>
                  <a:cubicBezTo>
                    <a:pt x="f485" y="f176"/>
                    <a:pt x="f486" y="f379"/>
                    <a:pt x="f486" y="f175"/>
                  </a:cubicBezTo>
                  <a:cubicBezTo>
                    <a:pt x="f486" y="f174"/>
                    <a:pt x="f485" y="f172"/>
                    <a:pt x="f485" y="f171"/>
                  </a:cubicBezTo>
                  <a:cubicBezTo>
                    <a:pt x="f485" y="f171"/>
                    <a:pt x="f486" y="f169"/>
                    <a:pt x="f486" y="f168"/>
                  </a:cubicBezTo>
                  <a:cubicBezTo>
                    <a:pt x="f487" y="f377"/>
                    <a:pt x="f488" y="f167"/>
                    <a:pt x="f489" y="f166"/>
                  </a:cubicBezTo>
                  <a:cubicBezTo>
                    <a:pt x="f489" y="f166"/>
                    <a:pt x="f490" y="f166"/>
                    <a:pt x="f491" y="f166"/>
                  </a:cubicBezTo>
                  <a:cubicBezTo>
                    <a:pt x="f492" y="f166"/>
                    <a:pt x="f493" y="f166"/>
                    <a:pt x="f493" y="f167"/>
                  </a:cubicBezTo>
                  <a:cubicBezTo>
                    <a:pt x="f494" y="f167"/>
                    <a:pt x="f495" y="f168"/>
                    <a:pt x="f495" y="f168"/>
                  </a:cubicBezTo>
                  <a:cubicBezTo>
                    <a:pt x="f496" y="f169"/>
                    <a:pt x="f497" y="f168"/>
                    <a:pt x="f498" y="f168"/>
                  </a:cubicBezTo>
                  <a:cubicBezTo>
                    <a:pt x="f499" y="f168"/>
                    <a:pt x="f500" y="f168"/>
                    <a:pt x="f500" y="f377"/>
                  </a:cubicBezTo>
                  <a:cubicBezTo>
                    <a:pt x="f501" y="f377"/>
                    <a:pt x="f502" y="f166"/>
                    <a:pt x="f503" y="f166"/>
                  </a:cubicBezTo>
                  <a:cubicBezTo>
                    <a:pt x="f503" y="f165"/>
                    <a:pt x="f504" y="f347"/>
                    <a:pt x="f505" y="f347"/>
                  </a:cubicBezTo>
                  <a:cubicBezTo>
                    <a:pt x="f505" y="f164"/>
                    <a:pt x="f505" y="f343"/>
                    <a:pt x="f504" y="f161"/>
                  </a:cubicBezTo>
                  <a:cubicBezTo>
                    <a:pt x="f504" y="f161"/>
                    <a:pt x="f502" y="f161"/>
                    <a:pt x="f502" y="f288"/>
                  </a:cubicBezTo>
                  <a:cubicBezTo>
                    <a:pt x="f502" y="f160"/>
                    <a:pt x="f504" y="f160"/>
                    <a:pt x="f505" y="f159"/>
                  </a:cubicBezTo>
                  <a:cubicBezTo>
                    <a:pt x="f505" y="f159"/>
                    <a:pt x="f506" y="f279"/>
                    <a:pt x="f506" y="f279"/>
                  </a:cubicBezTo>
                  <a:cubicBezTo>
                    <a:pt x="f507" y="f158"/>
                    <a:pt x="f508" y="f158"/>
                    <a:pt x="f509" y="f157"/>
                  </a:cubicBezTo>
                  <a:cubicBezTo>
                    <a:pt x="f14" y="f157"/>
                    <a:pt x="f510" y="f158"/>
                    <a:pt x="f511" y="f158"/>
                  </a:cubicBezTo>
                  <a:cubicBezTo>
                    <a:pt x="f511" y="f157"/>
                    <a:pt x="f512" y="f155"/>
                    <a:pt x="f513" y="f155"/>
                  </a:cubicBezTo>
                  <a:cubicBezTo>
                    <a:pt x="f514" y="f155"/>
                    <a:pt x="f515" y="f157"/>
                    <a:pt x="f516" y="f157"/>
                  </a:cubicBezTo>
                  <a:cubicBezTo>
                    <a:pt x="f517" y="f157"/>
                    <a:pt x="f518" y="f157"/>
                    <a:pt x="f519" y="f157"/>
                  </a:cubicBezTo>
                  <a:cubicBezTo>
                    <a:pt x="f520" y="f157"/>
                    <a:pt x="f521" y="f156"/>
                    <a:pt x="f522" y="f156"/>
                  </a:cubicBezTo>
                  <a:cubicBezTo>
                    <a:pt x="f523" y="f155"/>
                    <a:pt x="f524" y="f153"/>
                    <a:pt x="f524" y="f153"/>
                  </a:cubicBezTo>
                  <a:cubicBezTo>
                    <a:pt x="f525" y="f153"/>
                    <a:pt x="f526" y="f155"/>
                    <a:pt x="f527" y="f155"/>
                  </a:cubicBezTo>
                  <a:cubicBezTo>
                    <a:pt x="f528" y="f155"/>
                    <a:pt x="f529" y="f153"/>
                    <a:pt x="f530" y="f303"/>
                  </a:cubicBezTo>
                  <a:cubicBezTo>
                    <a:pt x="f530" y="f277"/>
                    <a:pt x="f531" y="f152"/>
                    <a:pt x="f532" y="f151"/>
                  </a:cubicBezTo>
                  <a:cubicBezTo>
                    <a:pt x="f532" y="f151"/>
                    <a:pt x="f533" y="f151"/>
                    <a:pt x="f533" y="f152"/>
                  </a:cubicBezTo>
                  <a:cubicBezTo>
                    <a:pt x="f534" y="f152"/>
                    <a:pt x="f535" y="f303"/>
                    <a:pt x="f535" y="f303"/>
                  </a:cubicBezTo>
                  <a:cubicBezTo>
                    <a:pt x="f536" y="f153"/>
                    <a:pt x="f537" y="f153"/>
                    <a:pt x="f537" y="f154"/>
                  </a:cubicBezTo>
                  <a:cubicBezTo>
                    <a:pt x="f538" y="f154"/>
                    <a:pt x="f539" y="f156"/>
                    <a:pt x="f540" y="f156"/>
                  </a:cubicBezTo>
                  <a:cubicBezTo>
                    <a:pt x="f541" y="f156"/>
                    <a:pt x="f542" y="f156"/>
                    <a:pt x="f542" y="f156"/>
                  </a:cubicBezTo>
                  <a:cubicBezTo>
                    <a:pt x="f543" y="f155"/>
                    <a:pt x="f543" y="f154"/>
                    <a:pt x="f543" y="f154"/>
                  </a:cubicBezTo>
                  <a:cubicBezTo>
                    <a:pt x="f543" y="f153"/>
                    <a:pt x="f544" y="f303"/>
                    <a:pt x="f544" y="f303"/>
                  </a:cubicBezTo>
                  <a:cubicBezTo>
                    <a:pt x="f545" y="f303"/>
                    <a:pt x="f546" y="f153"/>
                    <a:pt x="f547" y="f153"/>
                  </a:cubicBezTo>
                  <a:cubicBezTo>
                    <a:pt x="f547" y="f153"/>
                    <a:pt x="f548" y="f155"/>
                    <a:pt x="f549" y="f155"/>
                  </a:cubicBezTo>
                  <a:cubicBezTo>
                    <a:pt x="f550" y="f155"/>
                    <a:pt x="f551" y="f154"/>
                    <a:pt x="f551" y="f154"/>
                  </a:cubicBezTo>
                  <a:cubicBezTo>
                    <a:pt x="f552" y="f153"/>
                    <a:pt x="f552" y="f277"/>
                    <a:pt x="f552" y="f277"/>
                  </a:cubicBezTo>
                  <a:cubicBezTo>
                    <a:pt x="f552" y="f152"/>
                    <a:pt x="f550" y="f152"/>
                    <a:pt x="f549" y="f152"/>
                  </a:cubicBezTo>
                  <a:cubicBezTo>
                    <a:pt x="f549" y="f151"/>
                    <a:pt x="f549" y="f150"/>
                    <a:pt x="f550" y="f150"/>
                  </a:cubicBezTo>
                  <a:cubicBezTo>
                    <a:pt x="f550" y="f275"/>
                    <a:pt x="f552" y="f149"/>
                    <a:pt x="f553" y="f149"/>
                  </a:cubicBezTo>
                  <a:cubicBezTo>
                    <a:pt x="f554" y="f149"/>
                    <a:pt x="f555" y="f275"/>
                    <a:pt x="f556" y="f275"/>
                  </a:cubicBezTo>
                  <a:cubicBezTo>
                    <a:pt x="f556" y="f150"/>
                    <a:pt x="f557" y="f150"/>
                    <a:pt x="f558" y="f150"/>
                  </a:cubicBezTo>
                  <a:cubicBezTo>
                    <a:pt x="f559" y="f150"/>
                    <a:pt x="f560" y="f150"/>
                    <a:pt x="f561" y="f275"/>
                  </a:cubicBezTo>
                  <a:cubicBezTo>
                    <a:pt x="f561" y="f275"/>
                    <a:pt x="f562" y="f149"/>
                    <a:pt x="f562" y="f149"/>
                  </a:cubicBezTo>
                  <a:cubicBezTo>
                    <a:pt x="f562" y="f148"/>
                    <a:pt x="f563" y="f322"/>
                    <a:pt x="f563" y="f322"/>
                  </a:cubicBezTo>
                  <a:cubicBezTo>
                    <a:pt x="f564" y="f322"/>
                    <a:pt x="f565" y="f322"/>
                    <a:pt x="f566" y="f322"/>
                  </a:cubicBezTo>
                  <a:cubicBezTo>
                    <a:pt x="f567" y="f322"/>
                    <a:pt x="f568" y="f322"/>
                    <a:pt x="f568" y="f147"/>
                  </a:cubicBezTo>
                  <a:cubicBezTo>
                    <a:pt x="f569" y="f147"/>
                    <a:pt x="f569" y="f146"/>
                    <a:pt x="f569" y="f145"/>
                  </a:cubicBezTo>
                  <a:cubicBezTo>
                    <a:pt x="f570" y="f144"/>
                    <a:pt x="f571" y="f143"/>
                    <a:pt x="f572" y="f143"/>
                  </a:cubicBezTo>
                  <a:cubicBezTo>
                    <a:pt x="f573" y="f143"/>
                    <a:pt x="f574" y="f144"/>
                    <a:pt x="f575" y="f144"/>
                  </a:cubicBezTo>
                  <a:cubicBezTo>
                    <a:pt x="f576" y="f145"/>
                    <a:pt x="f577" y="f146"/>
                    <a:pt x="f577" y="f146"/>
                  </a:cubicBezTo>
                  <a:cubicBezTo>
                    <a:pt x="f577" y="f273"/>
                    <a:pt x="f577" y="f148"/>
                    <a:pt x="f577" y="f149"/>
                  </a:cubicBezTo>
                  <a:cubicBezTo>
                    <a:pt x="f578" y="f149"/>
                    <a:pt x="f579" y="f150"/>
                    <a:pt x="f580" y="f150"/>
                  </a:cubicBezTo>
                  <a:cubicBezTo>
                    <a:pt x="f581" y="f150"/>
                    <a:pt x="f582" y="f275"/>
                    <a:pt x="f583" y="f275"/>
                  </a:cubicBezTo>
                  <a:cubicBezTo>
                    <a:pt x="f584" y="f275"/>
                    <a:pt x="f585" y="f276"/>
                    <a:pt x="f585" y="f276"/>
                  </a:cubicBezTo>
                  <a:cubicBezTo>
                    <a:pt x="f586" y="f276"/>
                    <a:pt x="f587" y="f150"/>
                    <a:pt x="f587" y="f275"/>
                  </a:cubicBezTo>
                  <a:cubicBezTo>
                    <a:pt x="f588" y="f275"/>
                    <a:pt x="f589" y="f275"/>
                    <a:pt x="f590" y="f275"/>
                  </a:cubicBezTo>
                  <a:cubicBezTo>
                    <a:pt x="f590" y="f275"/>
                    <a:pt x="f591" y="f276"/>
                    <a:pt x="f592" y="f276"/>
                  </a:cubicBezTo>
                  <a:cubicBezTo>
                    <a:pt x="f593" y="f151"/>
                    <a:pt x="f594" y="f151"/>
                    <a:pt x="f595" y="f151"/>
                  </a:cubicBezTo>
                  <a:cubicBezTo>
                    <a:pt x="f596" y="f151"/>
                    <a:pt x="f597" y="f276"/>
                    <a:pt x="f598" y="f276"/>
                  </a:cubicBezTo>
                  <a:cubicBezTo>
                    <a:pt x="f599" y="f276"/>
                    <a:pt x="f600" y="f276"/>
                    <a:pt x="f601" y="f276"/>
                  </a:cubicBezTo>
                  <a:cubicBezTo>
                    <a:pt x="f602" y="f150"/>
                    <a:pt x="f603" y="f275"/>
                    <a:pt x="f603" y="f149"/>
                  </a:cubicBezTo>
                  <a:cubicBezTo>
                    <a:pt x="f604" y="f149"/>
                    <a:pt x="f605" y="f149"/>
                    <a:pt x="f606" y="f149"/>
                  </a:cubicBezTo>
                  <a:cubicBezTo>
                    <a:pt x="f607" y="f149"/>
                    <a:pt x="f608" y="f150"/>
                    <a:pt x="f609" y="f150"/>
                  </a:cubicBezTo>
                  <a:cubicBezTo>
                    <a:pt x="f610" y="f275"/>
                    <a:pt x="f608" y="f322"/>
                    <a:pt x="f609" y="f147"/>
                  </a:cubicBezTo>
                  <a:cubicBezTo>
                    <a:pt x="f609" y="f273"/>
                    <a:pt x="f611" y="f273"/>
                    <a:pt x="f611" y="f273"/>
                  </a:cubicBezTo>
                  <a:cubicBezTo>
                    <a:pt x="f612" y="f146"/>
                    <a:pt x="f613" y="f145"/>
                    <a:pt x="f614" y="f144"/>
                  </a:cubicBezTo>
                  <a:cubicBezTo>
                    <a:pt x="f614" y="f144"/>
                    <a:pt x="f613" y="f142"/>
                    <a:pt x="f614" y="f259"/>
                  </a:cubicBezTo>
                  <a:cubicBezTo>
                    <a:pt x="f614" y="f141"/>
                    <a:pt x="f614" y="f615"/>
                    <a:pt x="f616" y="f138"/>
                  </a:cubicBezTo>
                  <a:cubicBezTo>
                    <a:pt x="f617" y="f258"/>
                    <a:pt x="f618" y="f258"/>
                    <a:pt x="f619" y="f258"/>
                  </a:cubicBezTo>
                  <a:cubicBezTo>
                    <a:pt x="f620" y="f258"/>
                    <a:pt x="f621" y="f138"/>
                    <a:pt x="f622" y="f615"/>
                  </a:cubicBezTo>
                  <a:cubicBezTo>
                    <a:pt x="f623" y="f615"/>
                    <a:pt x="f624" y="f141"/>
                    <a:pt x="f625" y="f259"/>
                  </a:cubicBezTo>
                  <a:cubicBezTo>
                    <a:pt x="f626" y="f259"/>
                    <a:pt x="f627" y="f141"/>
                    <a:pt x="f628" y="f259"/>
                  </a:cubicBezTo>
                  <a:cubicBezTo>
                    <a:pt x="f629" y="f259"/>
                    <a:pt x="f630" y="f259"/>
                    <a:pt x="f631" y="f142"/>
                  </a:cubicBezTo>
                  <a:cubicBezTo>
                    <a:pt x="f632" y="f142"/>
                    <a:pt x="f633" y="f144"/>
                    <a:pt x="f634" y="f145"/>
                  </a:cubicBezTo>
                  <a:cubicBezTo>
                    <a:pt x="f634" y="f146"/>
                    <a:pt x="f635" y="f273"/>
                    <a:pt x="f636" y="f273"/>
                  </a:cubicBezTo>
                  <a:cubicBezTo>
                    <a:pt x="f637" y="f147"/>
                    <a:pt x="f638" y="f273"/>
                    <a:pt x="f639" y="f147"/>
                  </a:cubicBezTo>
                  <a:cubicBezTo>
                    <a:pt x="f640" y="f147"/>
                    <a:pt x="f639" y="f149"/>
                    <a:pt x="f640" y="f275"/>
                  </a:cubicBezTo>
                  <a:cubicBezTo>
                    <a:pt x="f641" y="f150"/>
                    <a:pt x="f642" y="f150"/>
                    <a:pt x="f643" y="f150"/>
                  </a:cubicBezTo>
                  <a:cubicBezTo>
                    <a:pt x="f644" y="f150"/>
                    <a:pt x="f645" y="f275"/>
                    <a:pt x="f646" y="f275"/>
                  </a:cubicBezTo>
                  <a:cubicBezTo>
                    <a:pt x="f647" y="f275"/>
                    <a:pt x="f648" y="f275"/>
                    <a:pt x="f649" y="f150"/>
                  </a:cubicBezTo>
                  <a:cubicBezTo>
                    <a:pt x="f650" y="f150"/>
                    <a:pt x="f650" y="f152"/>
                    <a:pt x="f651" y="f277"/>
                  </a:cubicBezTo>
                  <a:cubicBezTo>
                    <a:pt x="f651" y="f277"/>
                    <a:pt x="f652" y="f303"/>
                    <a:pt x="f653" y="f153"/>
                  </a:cubicBezTo>
                  <a:cubicBezTo>
                    <a:pt x="f654" y="f154"/>
                    <a:pt x="f655" y="f154"/>
                    <a:pt x="f656" y="f155"/>
                  </a:cubicBezTo>
                  <a:cubicBezTo>
                    <a:pt x="f657" y="f156"/>
                    <a:pt x="f657" y="f279"/>
                    <a:pt x="f658" y="f280"/>
                  </a:cubicBezTo>
                  <a:cubicBezTo>
                    <a:pt x="f658" y="f280"/>
                    <a:pt x="f659" y="f280"/>
                    <a:pt x="f660" y="f159"/>
                  </a:cubicBezTo>
                  <a:cubicBezTo>
                    <a:pt x="f661" y="f160"/>
                    <a:pt x="f661" y="f161"/>
                    <a:pt x="f662" y="f161"/>
                  </a:cubicBezTo>
                  <a:cubicBezTo>
                    <a:pt x="f663" y="f343"/>
                    <a:pt x="f664" y="f162"/>
                    <a:pt x="f665" y="f163"/>
                  </a:cubicBezTo>
                  <a:cubicBezTo>
                    <a:pt x="f666" y="f163"/>
                    <a:pt x="f667" y="f163"/>
                    <a:pt x="f668" y="f162"/>
                  </a:cubicBezTo>
                  <a:cubicBezTo>
                    <a:pt x="f668" y="f162"/>
                    <a:pt x="f668" y="f161"/>
                    <a:pt x="f669" y="f161"/>
                  </a:cubicBezTo>
                  <a:cubicBezTo>
                    <a:pt x="f670" y="f161"/>
                    <a:pt x="f10" y="f343"/>
                    <a:pt x="f671" y="f343"/>
                  </a:cubicBezTo>
                  <a:cubicBezTo>
                    <a:pt x="f672" y="f343"/>
                    <a:pt x="f673" y="f288"/>
                    <a:pt x="f674" y="f288"/>
                  </a:cubicBezTo>
                  <a:cubicBezTo>
                    <a:pt x="f675" y="f161"/>
                    <a:pt x="f676" y="f162"/>
                    <a:pt x="f677" y="f162"/>
                  </a:cubicBezTo>
                  <a:cubicBezTo>
                    <a:pt x="f678" y="f163"/>
                    <a:pt x="f679" y="f164"/>
                    <a:pt x="f679" y="f164"/>
                  </a:cubicBezTo>
                  <a:cubicBezTo>
                    <a:pt x="f679" y="f347"/>
                    <a:pt x="f680" y="f166"/>
                    <a:pt x="f680" y="f166"/>
                  </a:cubicBezTo>
                  <a:cubicBezTo>
                    <a:pt x="f681" y="f167"/>
                    <a:pt x="f682" y="f166"/>
                    <a:pt x="f683" y="f167"/>
                  </a:cubicBezTo>
                  <a:cubicBezTo>
                    <a:pt x="f683" y="f167"/>
                    <a:pt x="f684" y="f377"/>
                    <a:pt x="f685" y="f168"/>
                  </a:cubicBezTo>
                  <a:cubicBezTo>
                    <a:pt x="f685" y="f168"/>
                    <a:pt x="f686" y="f169"/>
                    <a:pt x="f687" y="f169"/>
                  </a:cubicBezTo>
                  <a:cubicBezTo>
                    <a:pt x="f688" y="f169"/>
                    <a:pt x="f688" y="f168"/>
                    <a:pt x="f689" y="f168"/>
                  </a:cubicBezTo>
                  <a:cubicBezTo>
                    <a:pt x="f690" y="f377"/>
                    <a:pt x="f691" y="f377"/>
                    <a:pt x="f692" y="f168"/>
                  </a:cubicBezTo>
                  <a:cubicBezTo>
                    <a:pt x="f693" y="f168"/>
                    <a:pt x="f694" y="f171"/>
                    <a:pt x="f695" y="f171"/>
                  </a:cubicBezTo>
                  <a:cubicBezTo>
                    <a:pt x="f695" y="f171"/>
                    <a:pt x="f696" y="f170"/>
                    <a:pt x="f696" y="f170"/>
                  </a:cubicBezTo>
                  <a:cubicBezTo>
                    <a:pt x="f697" y="f170"/>
                    <a:pt x="f698" y="f171"/>
                    <a:pt x="f699" y="f171"/>
                  </a:cubicBezTo>
                  <a:cubicBezTo>
                    <a:pt x="f700" y="f171"/>
                    <a:pt x="f701" y="f170"/>
                    <a:pt x="f702" y="f170"/>
                  </a:cubicBezTo>
                  <a:cubicBezTo>
                    <a:pt x="f702" y="f170"/>
                    <a:pt x="f703" y="f172"/>
                    <a:pt x="f704" y="f173"/>
                  </a:cubicBezTo>
                  <a:cubicBezTo>
                    <a:pt x="f705" y="f174"/>
                    <a:pt x="f706" y="f175"/>
                    <a:pt x="f707" y="f379"/>
                  </a:cubicBezTo>
                  <a:cubicBezTo>
                    <a:pt x="f707" y="f379"/>
                    <a:pt x="f707" y="f177"/>
                    <a:pt x="f708" y="f382"/>
                  </a:cubicBezTo>
                  <a:cubicBezTo>
                    <a:pt x="f708" y="f382"/>
                    <a:pt x="f709" y="f7"/>
                    <a:pt x="f710" y="f7"/>
                  </a:cubicBezTo>
                  <a:cubicBezTo>
                    <a:pt x="f711" y="f7"/>
                    <a:pt x="f6" y="f382"/>
                    <a:pt x="f6" y="f17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  </a:t>
              </a:r>
              <a:r>
                <a:rPr lang="en-US" sz="1600" b="1" dirty="0">
                  <a:solidFill>
                    <a:srgbClr val="000000"/>
                  </a:solidFill>
                  <a:latin typeface="Arial" pitchFamily="34"/>
                  <a:cs typeface="Arial" pitchFamily="34"/>
                </a:rPr>
                <a:t>92.2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0" name="Freeform 232">
              <a:extLst>
                <a:ext uri="{FF2B5EF4-FFF2-40B4-BE49-F238E27FC236}">
                  <a16:creationId xmlns:a16="http://schemas.microsoft.com/office/drawing/2014/main" id="{B7705B62-3439-0960-DE28-397411B13FD1}"/>
                </a:ext>
              </a:extLst>
            </p:cNvPr>
            <p:cNvSpPr/>
            <p:nvPr/>
          </p:nvSpPr>
          <p:spPr>
            <a:xfrm>
              <a:off x="6663095" y="4751231"/>
              <a:ext cx="2295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5"/>
                <a:gd name="f8" fmla="val 1"/>
                <a:gd name="f9" fmla="val 4"/>
                <a:gd name="f10" fmla="val 3"/>
                <a:gd name="f11" fmla="+- 0 0 -90"/>
                <a:gd name="f12" fmla="*/ f3 1 2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2"/>
                <a:gd name="f23" fmla="*/ 1 f19 1"/>
                <a:gd name="f24" fmla="*/ 5 f18 1"/>
                <a:gd name="f25" fmla="*/ 3 f18 1"/>
                <a:gd name="f26" fmla="*/ 1 f18 1"/>
                <a:gd name="f27" fmla="*/ 0 f19 1"/>
                <a:gd name="f28" fmla="*/ 0 f18 1"/>
                <a:gd name="f29" fmla="+- f20 0 f1"/>
                <a:gd name="f30" fmla="*/ f23 1 2"/>
                <a:gd name="f31" fmla="*/ f24 1 5"/>
                <a:gd name="f32" fmla="*/ f25 1 5"/>
                <a:gd name="f33" fmla="*/ f26 1 5"/>
                <a:gd name="f34" fmla="*/ f27 1 2"/>
                <a:gd name="f35" fmla="*/ f28 1 5"/>
                <a:gd name="f36" fmla="*/ 0 1 f22"/>
                <a:gd name="f37" fmla="*/ f15 1 f22"/>
                <a:gd name="f38" fmla="*/ 0 1 f21"/>
                <a:gd name="f39" fmla="*/ f16 1 f21"/>
                <a:gd name="f40" fmla="*/ f30 1 f22"/>
                <a:gd name="f41" fmla="*/ f31 1 f21"/>
                <a:gd name="f42" fmla="*/ f32 1 f21"/>
                <a:gd name="f43" fmla="*/ f33 1 f21"/>
                <a:gd name="f44" fmla="*/ f34 1 f22"/>
                <a:gd name="f45" fmla="*/ f35 1 f21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3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0" y="f52"/>
                </a:cxn>
                <a:cxn ang="f29">
                  <a:pos x="f50" y="f53"/>
                </a:cxn>
                <a:cxn ang="f29">
                  <a:pos x="f54" y="f55"/>
                </a:cxn>
                <a:cxn ang="f29">
                  <a:pos x="f50" y="f51"/>
                </a:cxn>
              </a:cxnLst>
              <a:rect l="f46" t="f49" r="f47" b="f48"/>
              <a:pathLst>
                <a:path w="2" h="5">
                  <a:moveTo>
                    <a:pt x="f8" y="f7"/>
                  </a:moveTo>
                  <a:cubicBezTo>
                    <a:pt x="f8" y="f9"/>
                    <a:pt x="f8" y="f10"/>
                    <a:pt x="f8" y="f10"/>
                  </a:cubicBezTo>
                  <a:cubicBezTo>
                    <a:pt x="f8" y="f6"/>
                    <a:pt x="f6" y="f8"/>
                    <a:pt x="f8" y="f8"/>
                  </a:cubicBezTo>
                  <a:cubicBezTo>
                    <a:pt x="f8" y="f5"/>
                    <a:pt x="f8" y="f5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" name="Freeform 233">
              <a:extLst>
                <a:ext uri="{FF2B5EF4-FFF2-40B4-BE49-F238E27FC236}">
                  <a16:creationId xmlns:a16="http://schemas.microsoft.com/office/drawing/2014/main" id="{51671362-1D46-6A52-2D4A-BD667C1F7733}"/>
                </a:ext>
              </a:extLst>
            </p:cNvPr>
            <p:cNvSpPr/>
            <p:nvPr/>
          </p:nvSpPr>
          <p:spPr>
            <a:xfrm>
              <a:off x="4499149" y="4163071"/>
              <a:ext cx="2367957" cy="227651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944"/>
                <a:gd name="f8" fmla="val 1857"/>
                <a:gd name="f9" fmla="val 1943"/>
                <a:gd name="f10" fmla="val 943"/>
                <a:gd name="f11" fmla="val 942"/>
                <a:gd name="f12" fmla="val 1941"/>
                <a:gd name="f13" fmla="val 940"/>
                <a:gd name="f14" fmla="val 1940"/>
                <a:gd name="f15" fmla="val 1939"/>
                <a:gd name="f16" fmla="val 939"/>
                <a:gd name="f17" fmla="val 1938"/>
                <a:gd name="f18" fmla="val 1937"/>
                <a:gd name="f19" fmla="val 1936"/>
                <a:gd name="f20" fmla="val 938"/>
                <a:gd name="f21" fmla="val 937"/>
                <a:gd name="f22" fmla="val 936"/>
                <a:gd name="f23" fmla="val 935"/>
                <a:gd name="f24" fmla="val 934"/>
                <a:gd name="f25" fmla="val 932"/>
                <a:gd name="f26" fmla="val 1942"/>
                <a:gd name="f27" fmla="val 931"/>
                <a:gd name="f28" fmla="val 929"/>
                <a:gd name="f29" fmla="val 928"/>
                <a:gd name="f30" fmla="val 926"/>
                <a:gd name="f31" fmla="val 925"/>
                <a:gd name="f32" fmla="val 924"/>
                <a:gd name="f33" fmla="val 922"/>
                <a:gd name="f34" fmla="val 921"/>
                <a:gd name="f35" fmla="val 920"/>
                <a:gd name="f36" fmla="val 919"/>
                <a:gd name="f37" fmla="val 918"/>
                <a:gd name="f38" fmla="val 916"/>
                <a:gd name="f39" fmla="val 915"/>
                <a:gd name="f40" fmla="val 914"/>
                <a:gd name="f41" fmla="val 913"/>
                <a:gd name="f42" fmla="val 912"/>
                <a:gd name="f43" fmla="val 911"/>
                <a:gd name="f44" fmla="val 910"/>
                <a:gd name="f45" fmla="val 909"/>
                <a:gd name="f46" fmla="val 908"/>
                <a:gd name="f47" fmla="val 907"/>
                <a:gd name="f48" fmla="val 906"/>
                <a:gd name="f49" fmla="val 904"/>
                <a:gd name="f50" fmla="val 901"/>
                <a:gd name="f51" fmla="val 900"/>
                <a:gd name="f52" fmla="val 899"/>
                <a:gd name="f53" fmla="val 1935"/>
                <a:gd name="f54" fmla="val 902"/>
                <a:gd name="f55" fmla="val 903"/>
                <a:gd name="f56" fmla="val 1934"/>
                <a:gd name="f57" fmla="val 1933"/>
                <a:gd name="f58" fmla="val 905"/>
                <a:gd name="f59" fmla="val 1932"/>
                <a:gd name="f60" fmla="val 1930"/>
                <a:gd name="f61" fmla="val 1929"/>
                <a:gd name="f62" fmla="val 1928"/>
                <a:gd name="f63" fmla="val 896"/>
                <a:gd name="f64" fmla="val 895"/>
                <a:gd name="f65" fmla="val 894"/>
                <a:gd name="f66" fmla="val 1926"/>
                <a:gd name="f67" fmla="val 893"/>
                <a:gd name="f68" fmla="val 892"/>
                <a:gd name="f69" fmla="val 890"/>
                <a:gd name="f70" fmla="val 888"/>
                <a:gd name="f71" fmla="val 1925"/>
                <a:gd name="f72" fmla="val 887"/>
                <a:gd name="f73" fmla="val 886"/>
                <a:gd name="f74" fmla="val 1922"/>
                <a:gd name="f75" fmla="val 1921"/>
                <a:gd name="f76" fmla="val 1920"/>
                <a:gd name="f77" fmla="val 1919"/>
                <a:gd name="f78" fmla="val 885"/>
                <a:gd name="f79" fmla="val 1918"/>
                <a:gd name="f80" fmla="val 884"/>
                <a:gd name="f81" fmla="val 883"/>
                <a:gd name="f82" fmla="val 1917"/>
                <a:gd name="f83" fmla="val 882"/>
                <a:gd name="f84" fmla="val 1915"/>
                <a:gd name="f85" fmla="val 1914"/>
                <a:gd name="f86" fmla="val 881"/>
                <a:gd name="f87" fmla="val 879"/>
                <a:gd name="f88" fmla="val 878"/>
                <a:gd name="f89" fmla="val 877"/>
                <a:gd name="f90" fmla="val 1916"/>
                <a:gd name="f91" fmla="val 876"/>
                <a:gd name="f92" fmla="val 875"/>
                <a:gd name="f93" fmla="val 873"/>
                <a:gd name="f94" fmla="val 871"/>
                <a:gd name="f95" fmla="val 869"/>
                <a:gd name="f96" fmla="val 868"/>
                <a:gd name="f97" fmla="val 867"/>
                <a:gd name="f98" fmla="val 866"/>
                <a:gd name="f99" fmla="val 864"/>
                <a:gd name="f100" fmla="val 1913"/>
                <a:gd name="f101" fmla="val 863"/>
                <a:gd name="f102" fmla="val 1911"/>
                <a:gd name="f103" fmla="val 1910"/>
                <a:gd name="f104" fmla="val 862"/>
                <a:gd name="f105" fmla="val 860"/>
                <a:gd name="f106" fmla="val 859"/>
                <a:gd name="f107" fmla="val 1909"/>
                <a:gd name="f108" fmla="val 857"/>
                <a:gd name="f109" fmla="val 1908"/>
                <a:gd name="f110" fmla="val 1906"/>
                <a:gd name="f111" fmla="val 856"/>
                <a:gd name="f112" fmla="val 1905"/>
                <a:gd name="f113" fmla="val 1903"/>
                <a:gd name="f114" fmla="val 855"/>
                <a:gd name="f115" fmla="val 854"/>
                <a:gd name="f116" fmla="val 853"/>
                <a:gd name="f117" fmla="val 852"/>
                <a:gd name="f118" fmla="val 851"/>
                <a:gd name="f119" fmla="val 848"/>
                <a:gd name="f120" fmla="val 847"/>
                <a:gd name="f121" fmla="val 1904"/>
                <a:gd name="f122" fmla="val 845"/>
                <a:gd name="f123" fmla="val 844"/>
                <a:gd name="f124" fmla="val 1901"/>
                <a:gd name="f125" fmla="val 1900"/>
                <a:gd name="f126" fmla="val 1898"/>
                <a:gd name="f127" fmla="val 1897"/>
                <a:gd name="f128" fmla="val 1896"/>
                <a:gd name="f129" fmla="val 1895"/>
                <a:gd name="f130" fmla="val 842"/>
                <a:gd name="f131" fmla="val 1894"/>
                <a:gd name="f132" fmla="val 841"/>
                <a:gd name="f133" fmla="val 1892"/>
                <a:gd name="f134" fmla="val 840"/>
                <a:gd name="f135" fmla="val 1891"/>
                <a:gd name="f136" fmla="val 839"/>
                <a:gd name="f137" fmla="val 838"/>
                <a:gd name="f138" fmla="val 836"/>
                <a:gd name="f139" fmla="val 835"/>
                <a:gd name="f140" fmla="val 1890"/>
                <a:gd name="f141" fmla="val 1889"/>
                <a:gd name="f142" fmla="val 833"/>
                <a:gd name="f143" fmla="val 832"/>
                <a:gd name="f144" fmla="val 830"/>
                <a:gd name="f145" fmla="val 829"/>
                <a:gd name="f146" fmla="val 828"/>
                <a:gd name="f147" fmla="val 1893"/>
                <a:gd name="f148" fmla="val 827"/>
                <a:gd name="f149" fmla="val 825"/>
                <a:gd name="f150" fmla="val 824"/>
                <a:gd name="f151" fmla="val 823"/>
                <a:gd name="f152" fmla="val 822"/>
                <a:gd name="f153" fmla="val 821"/>
                <a:gd name="f154" fmla="val 820"/>
                <a:gd name="f155" fmla="val 819"/>
                <a:gd name="f156" fmla="val 818"/>
                <a:gd name="f157" fmla="val 816"/>
                <a:gd name="f158" fmla="val 815"/>
                <a:gd name="f159" fmla="val 814"/>
                <a:gd name="f160" fmla="val 813"/>
                <a:gd name="f161" fmla="val 812"/>
                <a:gd name="f162" fmla="val 809"/>
                <a:gd name="f163" fmla="val 808"/>
                <a:gd name="f164" fmla="val 807"/>
                <a:gd name="f165" fmla="val 1888"/>
                <a:gd name="f166" fmla="val 806"/>
                <a:gd name="f167" fmla="val 804"/>
                <a:gd name="f168" fmla="val 803"/>
                <a:gd name="f169" fmla="val 802"/>
                <a:gd name="f170" fmla="val 800"/>
                <a:gd name="f171" fmla="val 1887"/>
                <a:gd name="f172" fmla="val 799"/>
                <a:gd name="f173" fmla="val 798"/>
                <a:gd name="f174" fmla="val 1885"/>
                <a:gd name="f175" fmla="val 797"/>
                <a:gd name="f176" fmla="val 796"/>
                <a:gd name="f177" fmla="val 1884"/>
                <a:gd name="f178" fmla="val 1882"/>
                <a:gd name="f179" fmla="val 1881"/>
                <a:gd name="f180" fmla="val 795"/>
                <a:gd name="f181" fmla="val 1880"/>
                <a:gd name="f182" fmla="val 793"/>
                <a:gd name="f183" fmla="val 792"/>
                <a:gd name="f184" fmla="val 790"/>
                <a:gd name="f185" fmla="val 789"/>
                <a:gd name="f186" fmla="val 1879"/>
                <a:gd name="f187" fmla="val 788"/>
                <a:gd name="f188" fmla="val 1878"/>
                <a:gd name="f189" fmla="val 787"/>
                <a:gd name="f190" fmla="val 786"/>
                <a:gd name="f191" fmla="val 1877"/>
                <a:gd name="f192" fmla="val 784"/>
                <a:gd name="f193" fmla="val 1876"/>
                <a:gd name="f194" fmla="val 783"/>
                <a:gd name="f195" fmla="val 782"/>
                <a:gd name="f196" fmla="val 1874"/>
                <a:gd name="f197" fmla="val 1873"/>
                <a:gd name="f198" fmla="val 781"/>
                <a:gd name="f199" fmla="val 1872"/>
                <a:gd name="f200" fmla="val 779"/>
                <a:gd name="f201" fmla="val 1871"/>
                <a:gd name="f202" fmla="val 1870"/>
                <a:gd name="f203" fmla="val 778"/>
                <a:gd name="f204" fmla="val 1867"/>
                <a:gd name="f205" fmla="val 1866"/>
                <a:gd name="f206" fmla="val 1864"/>
                <a:gd name="f207" fmla="val 776"/>
                <a:gd name="f208" fmla="val 775"/>
                <a:gd name="f209" fmla="val 1863"/>
                <a:gd name="f210" fmla="val 773"/>
                <a:gd name="f211" fmla="val 1862"/>
                <a:gd name="f212" fmla="val 770"/>
                <a:gd name="f213" fmla="val 1861"/>
                <a:gd name="f214" fmla="val 769"/>
                <a:gd name="f215" fmla="val 1860"/>
                <a:gd name="f216" fmla="val 768"/>
                <a:gd name="f217" fmla="val 1859"/>
                <a:gd name="f218" fmla="val 767"/>
                <a:gd name="f219" fmla="val 766"/>
                <a:gd name="f220" fmla="val 1858"/>
                <a:gd name="f221" fmla="val 765"/>
                <a:gd name="f222" fmla="val 1856"/>
                <a:gd name="f223" fmla="val 1855"/>
                <a:gd name="f224" fmla="val 764"/>
                <a:gd name="f225" fmla="val 1854"/>
                <a:gd name="f226" fmla="val 762"/>
                <a:gd name="f227" fmla="val 1843"/>
                <a:gd name="f228" fmla="val 587"/>
                <a:gd name="f229" fmla="val 1837"/>
                <a:gd name="f230" fmla="val 492"/>
                <a:gd name="f231" fmla="val 1834"/>
                <a:gd name="f232" fmla="val 493"/>
                <a:gd name="f233" fmla="val 1833"/>
                <a:gd name="f234" fmla="val 489"/>
                <a:gd name="f235" fmla="val 1832"/>
                <a:gd name="f236" fmla="val 488"/>
                <a:gd name="f237" fmla="val 1830"/>
                <a:gd name="f238" fmla="val 1829"/>
                <a:gd name="f239" fmla="val 1828"/>
                <a:gd name="f240" fmla="val 491"/>
                <a:gd name="f241" fmla="val 1827"/>
                <a:gd name="f242" fmla="val 1826"/>
                <a:gd name="f243" fmla="val 1825"/>
                <a:gd name="f244" fmla="val 1824"/>
                <a:gd name="f245" fmla="val 1823"/>
                <a:gd name="f246" fmla="val 1822"/>
                <a:gd name="f247" fmla="val 490"/>
                <a:gd name="f248" fmla="val 1821"/>
                <a:gd name="f249" fmla="val 1820"/>
                <a:gd name="f250" fmla="val 487"/>
                <a:gd name="f251" fmla="val 1818"/>
                <a:gd name="f252" fmla="val 1817"/>
                <a:gd name="f253" fmla="val 1816"/>
                <a:gd name="f254" fmla="val 1815"/>
                <a:gd name="f255" fmla="val 1814"/>
                <a:gd name="f256" fmla="val 1813"/>
                <a:gd name="f257" fmla="val 1811"/>
                <a:gd name="f258" fmla="val 494"/>
                <a:gd name="f259" fmla="val 1809"/>
                <a:gd name="f260" fmla="val 1808"/>
                <a:gd name="f261" fmla="val 1807"/>
                <a:gd name="f262" fmla="val 1806"/>
                <a:gd name="f263" fmla="val 1804"/>
                <a:gd name="f264" fmla="val 1803"/>
                <a:gd name="f265" fmla="val 1802"/>
                <a:gd name="f266" fmla="val 1801"/>
                <a:gd name="f267" fmla="val 1800"/>
                <a:gd name="f268" fmla="val 1799"/>
                <a:gd name="f269" fmla="val 495"/>
                <a:gd name="f270" fmla="val 1797"/>
                <a:gd name="f271" fmla="val 496"/>
                <a:gd name="f272" fmla="val 1796"/>
                <a:gd name="f273" fmla="val 1795"/>
                <a:gd name="f274" fmla="val 1794"/>
                <a:gd name="f275" fmla="val 1793"/>
                <a:gd name="f276" fmla="val 1792"/>
                <a:gd name="f277" fmla="val 1790"/>
                <a:gd name="f278" fmla="val 1789"/>
                <a:gd name="f279" fmla="val 1788"/>
                <a:gd name="f280" fmla="val 1787"/>
                <a:gd name="f281" fmla="val 1786"/>
                <a:gd name="f282" fmla="val 1785"/>
                <a:gd name="f283" fmla="val 1783"/>
                <a:gd name="f284" fmla="val 1782"/>
                <a:gd name="f285" fmla="val 1781"/>
                <a:gd name="f286" fmla="val 1779"/>
                <a:gd name="f287" fmla="val 1778"/>
                <a:gd name="f288" fmla="val 1777"/>
                <a:gd name="f289" fmla="val 486"/>
                <a:gd name="f290" fmla="val 1775"/>
                <a:gd name="f291" fmla="val 1774"/>
                <a:gd name="f292" fmla="val 1773"/>
                <a:gd name="f293" fmla="val 1770"/>
                <a:gd name="f294" fmla="val 1769"/>
                <a:gd name="f295" fmla="val 1766"/>
                <a:gd name="f296" fmla="val 1763"/>
                <a:gd name="f297" fmla="val 1762"/>
                <a:gd name="f298" fmla="val 1761"/>
                <a:gd name="f299" fmla="val 1760"/>
                <a:gd name="f300" fmla="val 485"/>
                <a:gd name="f301" fmla="val 1759"/>
                <a:gd name="f302" fmla="val 484"/>
                <a:gd name="f303" fmla="val 1757"/>
                <a:gd name="f304" fmla="val 1756"/>
                <a:gd name="f305" fmla="val 483"/>
                <a:gd name="f306" fmla="val 482"/>
                <a:gd name="f307" fmla="val 1755"/>
                <a:gd name="f308" fmla="val 1754"/>
                <a:gd name="f309" fmla="val 1753"/>
                <a:gd name="f310" fmla="val 1752"/>
                <a:gd name="f311" fmla="val 1751"/>
                <a:gd name="f312" fmla="val 1748"/>
                <a:gd name="f313" fmla="val 1747"/>
                <a:gd name="f314" fmla="val 481"/>
                <a:gd name="f315" fmla="val 1746"/>
                <a:gd name="f316" fmla="val 479"/>
                <a:gd name="f317" fmla="val 1745"/>
                <a:gd name="f318" fmla="val 480"/>
                <a:gd name="f319" fmla="val 1744"/>
                <a:gd name="f320" fmla="val 1743"/>
                <a:gd name="f321" fmla="val 1742"/>
                <a:gd name="f322" fmla="val 1740"/>
                <a:gd name="f323" fmla="val 1738"/>
                <a:gd name="f324" fmla="val 1737"/>
                <a:gd name="f325" fmla="val 478"/>
                <a:gd name="f326" fmla="val 1736"/>
                <a:gd name="f327" fmla="val 477"/>
                <a:gd name="f328" fmla="val 1735"/>
                <a:gd name="f329" fmla="val 476"/>
                <a:gd name="f330" fmla="val 1734"/>
                <a:gd name="f331" fmla="val 1733"/>
                <a:gd name="f332" fmla="val 1732"/>
                <a:gd name="f333" fmla="val 475"/>
                <a:gd name="f334" fmla="val 1731"/>
                <a:gd name="f335" fmla="val 474"/>
                <a:gd name="f336" fmla="val 1730"/>
                <a:gd name="f337" fmla="val 472"/>
                <a:gd name="f338" fmla="val 471"/>
                <a:gd name="f339" fmla="val 1729"/>
                <a:gd name="f340" fmla="val 470"/>
                <a:gd name="f341" fmla="val 1728"/>
                <a:gd name="f342" fmla="val 469"/>
                <a:gd name="f343" fmla="val 1727"/>
                <a:gd name="f344" fmla="val 1726"/>
                <a:gd name="f345" fmla="val 1725"/>
                <a:gd name="f346" fmla="val 1724"/>
                <a:gd name="f347" fmla="val 1722"/>
                <a:gd name="f348" fmla="val 1719"/>
                <a:gd name="f349" fmla="val 1718"/>
                <a:gd name="f350" fmla="val 1717"/>
                <a:gd name="f351" fmla="val 1714"/>
                <a:gd name="f352" fmla="val 1711"/>
                <a:gd name="f353" fmla="val 1710"/>
                <a:gd name="f354" fmla="val 468"/>
                <a:gd name="f355" fmla="val 1709"/>
                <a:gd name="f356" fmla="val 467"/>
                <a:gd name="f357" fmla="val 466"/>
                <a:gd name="f358" fmla="val 1708"/>
                <a:gd name="f359" fmla="val 465"/>
                <a:gd name="f360" fmla="val 1707"/>
                <a:gd name="f361" fmla="val 1706"/>
                <a:gd name="f362" fmla="val 464"/>
                <a:gd name="f363" fmla="val 1705"/>
                <a:gd name="f364" fmla="val 463"/>
                <a:gd name="f365" fmla="val 1703"/>
                <a:gd name="f366" fmla="val 462"/>
                <a:gd name="f367" fmla="val 460"/>
                <a:gd name="f368" fmla="val 459"/>
                <a:gd name="f369" fmla="val 458"/>
                <a:gd name="f370" fmla="val 1702"/>
                <a:gd name="f371" fmla="val 1701"/>
                <a:gd name="f372" fmla="val 457"/>
                <a:gd name="f373" fmla="val 1700"/>
                <a:gd name="f374" fmla="val 456"/>
                <a:gd name="f375" fmla="val 1698"/>
                <a:gd name="f376" fmla="val 454"/>
                <a:gd name="f377" fmla="val 1697"/>
                <a:gd name="f378" fmla="val 453"/>
                <a:gd name="f379" fmla="val 452"/>
                <a:gd name="f380" fmla="val 451"/>
                <a:gd name="f381" fmla="val 1696"/>
                <a:gd name="f382" fmla="val 1695"/>
                <a:gd name="f383" fmla="val 1694"/>
                <a:gd name="f384" fmla="val 1692"/>
                <a:gd name="f385" fmla="val 1690"/>
                <a:gd name="f386" fmla="val 1687"/>
                <a:gd name="f387" fmla="val 1686"/>
                <a:gd name="f388" fmla="val 450"/>
                <a:gd name="f389" fmla="val 1685"/>
                <a:gd name="f390" fmla="val 449"/>
                <a:gd name="f391" fmla="val 1684"/>
                <a:gd name="f392" fmla="val 448"/>
                <a:gd name="f393" fmla="val 447"/>
                <a:gd name="f394" fmla="val 1683"/>
                <a:gd name="f395" fmla="val 1682"/>
                <a:gd name="f396" fmla="val 446"/>
                <a:gd name="f397" fmla="val 1680"/>
                <a:gd name="f398" fmla="val 445"/>
                <a:gd name="f399" fmla="val 1679"/>
                <a:gd name="f400" fmla="val 444"/>
                <a:gd name="f401" fmla="val 1678"/>
                <a:gd name="f402" fmla="val 443"/>
                <a:gd name="f403" fmla="val 1676"/>
                <a:gd name="f404" fmla="val 441"/>
                <a:gd name="f405" fmla="val 1675"/>
                <a:gd name="f406" fmla="val 440"/>
                <a:gd name="f407" fmla="val 1674"/>
                <a:gd name="f408" fmla="val 1673"/>
                <a:gd name="f409" fmla="val 1672"/>
                <a:gd name="f410" fmla="val 1671"/>
                <a:gd name="f411" fmla="val 1670"/>
                <a:gd name="f412" fmla="val 1669"/>
                <a:gd name="f413" fmla="val 439"/>
                <a:gd name="f414" fmla="val 1668"/>
                <a:gd name="f415" fmla="val 1666"/>
                <a:gd name="f416" fmla="val 438"/>
                <a:gd name="f417" fmla="val 1665"/>
                <a:gd name="f418" fmla="val 437"/>
                <a:gd name="f419" fmla="val 1664"/>
                <a:gd name="f420" fmla="val 1661"/>
                <a:gd name="f421" fmla="val 1660"/>
                <a:gd name="f422" fmla="val 1658"/>
                <a:gd name="f423" fmla="val 1657"/>
                <a:gd name="f424" fmla="val 1656"/>
                <a:gd name="f425" fmla="val 1654"/>
                <a:gd name="f426" fmla="val 1653"/>
                <a:gd name="f427" fmla="val 1652"/>
                <a:gd name="f428" fmla="val 1651"/>
                <a:gd name="f429" fmla="val 1650"/>
                <a:gd name="f430" fmla="val 1649"/>
                <a:gd name="f431" fmla="val 1647"/>
                <a:gd name="f432" fmla="val 1645"/>
                <a:gd name="f433" fmla="val 1644"/>
                <a:gd name="f434" fmla="val 1643"/>
                <a:gd name="f435" fmla="val 1642"/>
                <a:gd name="f436" fmla="val 1640"/>
                <a:gd name="f437" fmla="val 1638"/>
                <a:gd name="f438" fmla="val 1637"/>
                <a:gd name="f439" fmla="val 1635"/>
                <a:gd name="f440" fmla="val 1631"/>
                <a:gd name="f441" fmla="val 1628"/>
                <a:gd name="f442" fmla="val 1627"/>
                <a:gd name="f443" fmla="val 1626"/>
                <a:gd name="f444" fmla="val 1624"/>
                <a:gd name="f445" fmla="val 1623"/>
                <a:gd name="f446" fmla="val 1622"/>
                <a:gd name="f447" fmla="val 1621"/>
                <a:gd name="f448" fmla="val 1620"/>
                <a:gd name="f449" fmla="val 1619"/>
                <a:gd name="f450" fmla="val 1618"/>
                <a:gd name="f451" fmla="val 1615"/>
                <a:gd name="f452" fmla="val 1613"/>
                <a:gd name="f453" fmla="val 1612"/>
                <a:gd name="f454" fmla="val 1611"/>
                <a:gd name="f455" fmla="val 1610"/>
                <a:gd name="f456" fmla="val 1609"/>
                <a:gd name="f457" fmla="val 1607"/>
                <a:gd name="f458" fmla="val 1604"/>
                <a:gd name="f459" fmla="val 1603"/>
                <a:gd name="f460" fmla="val 1602"/>
                <a:gd name="f461" fmla="val 1601"/>
                <a:gd name="f462" fmla="val 1600"/>
                <a:gd name="f463" fmla="val 1598"/>
                <a:gd name="f464" fmla="val 1596"/>
                <a:gd name="f465" fmla="val 1594"/>
                <a:gd name="f466" fmla="val 1593"/>
                <a:gd name="f467" fmla="val 1592"/>
                <a:gd name="f468" fmla="val 1590"/>
                <a:gd name="f469" fmla="val 1588"/>
                <a:gd name="f470" fmla="val 1585"/>
                <a:gd name="f471" fmla="val 1583"/>
                <a:gd name="f472" fmla="val 1582"/>
                <a:gd name="f473" fmla="val 1581"/>
                <a:gd name="f474" fmla="val 1580"/>
                <a:gd name="f475" fmla="val 1579"/>
                <a:gd name="f476" fmla="val 461"/>
                <a:gd name="f477" fmla="val 1577"/>
                <a:gd name="f478" fmla="val 1575"/>
                <a:gd name="f479" fmla="val 1574"/>
                <a:gd name="f480" fmla="val 1573"/>
                <a:gd name="f481" fmla="val 1572"/>
                <a:gd name="f482" fmla="val 1570"/>
                <a:gd name="f483" fmla="val 1569"/>
                <a:gd name="f484" fmla="val 1568"/>
                <a:gd name="f485" fmla="val 1567"/>
                <a:gd name="f486" fmla="val 1566"/>
                <a:gd name="f487" fmla="val 1565"/>
                <a:gd name="f488" fmla="val 1564"/>
                <a:gd name="f489" fmla="val 1563"/>
                <a:gd name="f490" fmla="val 1561"/>
                <a:gd name="f491" fmla="val 1558"/>
                <a:gd name="f492" fmla="val 1557"/>
                <a:gd name="f493" fmla="val 1556"/>
                <a:gd name="f494" fmla="val 1555"/>
                <a:gd name="f495" fmla="val 1553"/>
                <a:gd name="f496" fmla="val 1551"/>
                <a:gd name="f497" fmla="val 1549"/>
                <a:gd name="f498" fmla="val 1548"/>
                <a:gd name="f499" fmla="val 1547"/>
                <a:gd name="f500" fmla="val 1545"/>
                <a:gd name="f501" fmla="val 1544"/>
                <a:gd name="f502" fmla="val 1543"/>
                <a:gd name="f503" fmla="val 1542"/>
                <a:gd name="f504" fmla="val 1541"/>
                <a:gd name="f505" fmla="val 1540"/>
                <a:gd name="f506" fmla="val 1539"/>
                <a:gd name="f507" fmla="val 1538"/>
                <a:gd name="f508" fmla="val 1537"/>
                <a:gd name="f509" fmla="val 1536"/>
                <a:gd name="f510" fmla="val 1535"/>
                <a:gd name="f511" fmla="val 1534"/>
                <a:gd name="f512" fmla="val 1532"/>
                <a:gd name="f513" fmla="val 473"/>
                <a:gd name="f514" fmla="val 1531"/>
                <a:gd name="f515" fmla="val 1530"/>
                <a:gd name="f516" fmla="val 1529"/>
                <a:gd name="f517" fmla="val 1528"/>
                <a:gd name="f518" fmla="val 1526"/>
                <a:gd name="f519" fmla="val 1524"/>
                <a:gd name="f520" fmla="val 1523"/>
                <a:gd name="f521" fmla="val 1522"/>
                <a:gd name="f522" fmla="val 1521"/>
                <a:gd name="f523" fmla="val 1520"/>
                <a:gd name="f524" fmla="val 1518"/>
                <a:gd name="f525" fmla="val 1517"/>
                <a:gd name="f526" fmla="val 1516"/>
                <a:gd name="f527" fmla="val 1515"/>
                <a:gd name="f528" fmla="val 1514"/>
                <a:gd name="f529" fmla="val 1513"/>
                <a:gd name="f530" fmla="val 1511"/>
                <a:gd name="f531" fmla="val 1509"/>
                <a:gd name="f532" fmla="val 1506"/>
                <a:gd name="f533" fmla="val 1503"/>
                <a:gd name="f534" fmla="val 1500"/>
                <a:gd name="f535" fmla="val 1498"/>
                <a:gd name="f536" fmla="val 1497"/>
                <a:gd name="f537" fmla="val 1496"/>
                <a:gd name="f538" fmla="val 1495"/>
                <a:gd name="f539" fmla="val 1494"/>
                <a:gd name="f540" fmla="val 1493"/>
                <a:gd name="f541" fmla="val 1491"/>
                <a:gd name="f542" fmla="val 1489"/>
                <a:gd name="f543" fmla="val 1488"/>
                <a:gd name="f544" fmla="val 1487"/>
                <a:gd name="f545" fmla="val 1486"/>
                <a:gd name="f546" fmla="val 1485"/>
                <a:gd name="f547" fmla="val 1484"/>
                <a:gd name="f548" fmla="val 1483"/>
                <a:gd name="f549" fmla="val 1481"/>
                <a:gd name="f550" fmla="val 1479"/>
                <a:gd name="f551" fmla="val 1478"/>
                <a:gd name="f552" fmla="val 1477"/>
                <a:gd name="f553" fmla="val 1475"/>
                <a:gd name="f554" fmla="val 1474"/>
                <a:gd name="f555" fmla="val 1473"/>
                <a:gd name="f556" fmla="val 1472"/>
                <a:gd name="f557" fmla="val 1470"/>
                <a:gd name="f558" fmla="val 1467"/>
                <a:gd name="f559" fmla="val 1466"/>
                <a:gd name="f560" fmla="val 1465"/>
                <a:gd name="f561" fmla="val 1464"/>
                <a:gd name="f562" fmla="val 1462"/>
                <a:gd name="f563" fmla="val 1461"/>
                <a:gd name="f564" fmla="val 1460"/>
                <a:gd name="f565" fmla="val 1459"/>
                <a:gd name="f566" fmla="val 1458"/>
                <a:gd name="f567" fmla="val 1457"/>
                <a:gd name="f568" fmla="val 1456"/>
                <a:gd name="f569" fmla="val 1455"/>
                <a:gd name="f570" fmla="val 1451"/>
                <a:gd name="f571" fmla="val 1450"/>
                <a:gd name="f572" fmla="val 1449"/>
                <a:gd name="f573" fmla="val 1446"/>
                <a:gd name="f574" fmla="val 1444"/>
                <a:gd name="f575" fmla="val 1443"/>
                <a:gd name="f576" fmla="val 1442"/>
                <a:gd name="f577" fmla="val 1439"/>
                <a:gd name="f578" fmla="val 1437"/>
                <a:gd name="f579" fmla="val 1436"/>
                <a:gd name="f580" fmla="val 1435"/>
                <a:gd name="f581" fmla="val 1434"/>
                <a:gd name="f582" fmla="val 1432"/>
                <a:gd name="f583" fmla="val 1429"/>
                <a:gd name="f584" fmla="val 1426"/>
                <a:gd name="f585" fmla="val 1423"/>
                <a:gd name="f586" fmla="val 1421"/>
                <a:gd name="f587" fmla="val 1420"/>
                <a:gd name="f588" fmla="val 1419"/>
                <a:gd name="f589" fmla="val 1418"/>
                <a:gd name="f590" fmla="val 1417"/>
                <a:gd name="f591" fmla="val 1416"/>
                <a:gd name="f592" fmla="val 1415"/>
                <a:gd name="f593" fmla="val 455"/>
                <a:gd name="f594" fmla="val 1414"/>
                <a:gd name="f595" fmla="val 1413"/>
                <a:gd name="f596" fmla="val 1412"/>
                <a:gd name="f597" fmla="val 1411"/>
                <a:gd name="f598" fmla="val 1410"/>
                <a:gd name="f599" fmla="val 1409"/>
                <a:gd name="f600" fmla="val 1407"/>
                <a:gd name="f601" fmla="val 1406"/>
                <a:gd name="f602" fmla="val 1405"/>
                <a:gd name="f603" fmla="val 1404"/>
                <a:gd name="f604" fmla="val 1402"/>
                <a:gd name="f605" fmla="val 1401"/>
                <a:gd name="f606" fmla="val 1400"/>
                <a:gd name="f607" fmla="val 1398"/>
                <a:gd name="f608" fmla="val 1395"/>
                <a:gd name="f609" fmla="val 1393"/>
                <a:gd name="f610" fmla="val 1391"/>
                <a:gd name="f611" fmla="val 1389"/>
                <a:gd name="f612" fmla="val 1388"/>
                <a:gd name="f613" fmla="val 1387"/>
                <a:gd name="f614" fmla="val 1385"/>
                <a:gd name="f615" fmla="val 1382"/>
                <a:gd name="f616" fmla="val 1381"/>
                <a:gd name="f617" fmla="val 1380"/>
                <a:gd name="f618" fmla="val 1379"/>
                <a:gd name="f619" fmla="val 1378"/>
                <a:gd name="f620" fmla="val 1377"/>
                <a:gd name="f621" fmla="val 1376"/>
                <a:gd name="f622" fmla="val 1374"/>
                <a:gd name="f623" fmla="val 1373"/>
                <a:gd name="f624" fmla="val 1375"/>
                <a:gd name="f625" fmla="val 1372"/>
                <a:gd name="f626" fmla="val 1371"/>
                <a:gd name="f627" fmla="val 1369"/>
                <a:gd name="f628" fmla="val 1367"/>
                <a:gd name="f629" fmla="val 1366"/>
                <a:gd name="f630" fmla="val 1365"/>
                <a:gd name="f631" fmla="val 1364"/>
                <a:gd name="f632" fmla="val 1363"/>
                <a:gd name="f633" fmla="val 1362"/>
                <a:gd name="f634" fmla="val 1361"/>
                <a:gd name="f635" fmla="val 1360"/>
                <a:gd name="f636" fmla="val 1359"/>
                <a:gd name="f637" fmla="val 1357"/>
                <a:gd name="f638" fmla="val 1354"/>
                <a:gd name="f639" fmla="val 1352"/>
                <a:gd name="f640" fmla="val 1351"/>
                <a:gd name="f641" fmla="val 1350"/>
                <a:gd name="f642" fmla="val 1349"/>
                <a:gd name="f643" fmla="val 1346"/>
                <a:gd name="f644" fmla="val 1343"/>
                <a:gd name="f645" fmla="val 1342"/>
                <a:gd name="f646" fmla="val 1341"/>
                <a:gd name="f647" fmla="val 1340"/>
                <a:gd name="f648" fmla="val 1338"/>
                <a:gd name="f649" fmla="val 1337"/>
                <a:gd name="f650" fmla="val 1336"/>
                <a:gd name="f651" fmla="val 1335"/>
                <a:gd name="f652" fmla="val 1334"/>
                <a:gd name="f653" fmla="val 1333"/>
                <a:gd name="f654" fmla="val 1331"/>
                <a:gd name="f655" fmla="val 1329"/>
                <a:gd name="f656" fmla="val 1328"/>
                <a:gd name="f657" fmla="val 1326"/>
                <a:gd name="f658" fmla="val 1324"/>
                <a:gd name="f659" fmla="val 1323"/>
                <a:gd name="f660" fmla="val 1321"/>
                <a:gd name="f661" fmla="val 1318"/>
                <a:gd name="f662" fmla="val 1317"/>
                <a:gd name="f663" fmla="val 1316"/>
                <a:gd name="f664" fmla="val 1315"/>
                <a:gd name="f665" fmla="val 1314"/>
                <a:gd name="f666" fmla="val 1313"/>
                <a:gd name="f667" fmla="val 1312"/>
                <a:gd name="f668" fmla="val 1311"/>
                <a:gd name="f669" fmla="val 1310"/>
                <a:gd name="f670" fmla="val 1309"/>
                <a:gd name="f671" fmla="val 1307"/>
                <a:gd name="f672" fmla="val 1306"/>
                <a:gd name="f673" fmla="val 1305"/>
                <a:gd name="f674" fmla="val 1304"/>
                <a:gd name="f675" fmla="val 1303"/>
                <a:gd name="f676" fmla="val 1302"/>
                <a:gd name="f677" fmla="val 1301"/>
                <a:gd name="f678" fmla="val 1300"/>
                <a:gd name="f679" fmla="val 1299"/>
                <a:gd name="f680" fmla="val 1298"/>
                <a:gd name="f681" fmla="val 1297"/>
                <a:gd name="f682" fmla="val 1295"/>
                <a:gd name="f683" fmla="val 1294"/>
                <a:gd name="f684" fmla="val 1293"/>
                <a:gd name="f685" fmla="val 1292"/>
                <a:gd name="f686" fmla="val 1290"/>
                <a:gd name="f687" fmla="val 1289"/>
                <a:gd name="f688" fmla="val 1286"/>
                <a:gd name="f689" fmla="val 1285"/>
                <a:gd name="f690" fmla="val 1284"/>
                <a:gd name="f691" fmla="val 1283"/>
                <a:gd name="f692" fmla="val 1280"/>
                <a:gd name="f693" fmla="val 1278"/>
                <a:gd name="f694" fmla="val 1277"/>
                <a:gd name="f695" fmla="val 1276"/>
                <a:gd name="f696" fmla="val 1275"/>
                <a:gd name="f697" fmla="val 1274"/>
                <a:gd name="f698" fmla="val 1273"/>
                <a:gd name="f699" fmla="val 1272"/>
                <a:gd name="f700" fmla="val 1271"/>
                <a:gd name="f701" fmla="val 1269"/>
                <a:gd name="f702" fmla="val 1266"/>
                <a:gd name="f703" fmla="val 1264"/>
                <a:gd name="f704" fmla="val 1263"/>
                <a:gd name="f705" fmla="val 1260"/>
                <a:gd name="f706" fmla="val 1262"/>
                <a:gd name="f707" fmla="val 1265"/>
                <a:gd name="f708" fmla="val 1261"/>
                <a:gd name="f709" fmla="val 1259"/>
                <a:gd name="f710" fmla="val 1257"/>
                <a:gd name="f711" fmla="val 1256"/>
                <a:gd name="f712" fmla="val 1255"/>
                <a:gd name="f713" fmla="val 1254"/>
                <a:gd name="f714" fmla="val 1251"/>
                <a:gd name="f715" fmla="val 1249"/>
                <a:gd name="f716" fmla="val 442"/>
                <a:gd name="f717" fmla="val 1247"/>
                <a:gd name="f718" fmla="val 1245"/>
                <a:gd name="f719" fmla="val 1244"/>
                <a:gd name="f720" fmla="val 436"/>
                <a:gd name="f721" fmla="val 1243"/>
                <a:gd name="f722" fmla="val 435"/>
                <a:gd name="f723" fmla="val 433"/>
                <a:gd name="f724" fmla="val 431"/>
                <a:gd name="f725" fmla="val 1242"/>
                <a:gd name="f726" fmla="val 430"/>
                <a:gd name="f727" fmla="val 429"/>
                <a:gd name="f728" fmla="val 1241"/>
                <a:gd name="f729" fmla="val 428"/>
                <a:gd name="f730" fmla="val 426"/>
                <a:gd name="f731" fmla="val 425"/>
                <a:gd name="f732" fmla="val 424"/>
                <a:gd name="f733" fmla="val 423"/>
                <a:gd name="f734" fmla="val 1240"/>
                <a:gd name="f735" fmla="val 1237"/>
                <a:gd name="f736" fmla="val 1236"/>
                <a:gd name="f737" fmla="val 1234"/>
                <a:gd name="f738" fmla="val 1232"/>
                <a:gd name="f739" fmla="val 1230"/>
                <a:gd name="f740" fmla="val 422"/>
                <a:gd name="f741" fmla="val 1229"/>
                <a:gd name="f742" fmla="val 421"/>
                <a:gd name="f743" fmla="val 1228"/>
                <a:gd name="f744" fmla="val 1227"/>
                <a:gd name="f745" fmla="val 1226"/>
                <a:gd name="f746" fmla="val 1225"/>
                <a:gd name="f747" fmla="val 1224"/>
                <a:gd name="f748" fmla="val 1223"/>
                <a:gd name="f749" fmla="val 1221"/>
                <a:gd name="f750" fmla="val 1220"/>
                <a:gd name="f751" fmla="val 1219"/>
                <a:gd name="f752" fmla="val 1217"/>
                <a:gd name="f753" fmla="val 1216"/>
                <a:gd name="f754" fmla="val 420"/>
                <a:gd name="f755" fmla="val 1214"/>
                <a:gd name="f756" fmla="val 419"/>
                <a:gd name="f757" fmla="val 418"/>
                <a:gd name="f758" fmla="val 417"/>
                <a:gd name="f759" fmla="val 1213"/>
                <a:gd name="f760" fmla="val 1212"/>
                <a:gd name="f761" fmla="val 1211"/>
                <a:gd name="f762" fmla="val 1210"/>
                <a:gd name="f763" fmla="val 1208"/>
                <a:gd name="f764" fmla="val 427"/>
                <a:gd name="f765" fmla="val 1206"/>
                <a:gd name="f766" fmla="val 1204"/>
                <a:gd name="f767" fmla="val 1203"/>
                <a:gd name="f768" fmla="val 1202"/>
                <a:gd name="f769" fmla="val 1201"/>
                <a:gd name="f770" fmla="val 1199"/>
                <a:gd name="f771" fmla="val 432"/>
                <a:gd name="f772" fmla="val 1198"/>
                <a:gd name="f773" fmla="val 1197"/>
                <a:gd name="f774" fmla="val 1196"/>
                <a:gd name="f775" fmla="val 1195"/>
                <a:gd name="f776" fmla="val 434"/>
                <a:gd name="f777" fmla="val 1194"/>
                <a:gd name="f778" fmla="val 1192"/>
                <a:gd name="f779" fmla="val 1191"/>
                <a:gd name="f780" fmla="val 1190"/>
                <a:gd name="f781" fmla="val 1188"/>
                <a:gd name="f782" fmla="val 1186"/>
                <a:gd name="f783" fmla="val 1184"/>
                <a:gd name="f784" fmla="val 1183"/>
                <a:gd name="f785" fmla="val 1181"/>
                <a:gd name="f786" fmla="val 1180"/>
                <a:gd name="f787" fmla="val 1179"/>
                <a:gd name="f788" fmla="val 1178"/>
                <a:gd name="f789" fmla="val 1177"/>
                <a:gd name="f790" fmla="val 416"/>
                <a:gd name="f791" fmla="val 1176"/>
                <a:gd name="f792" fmla="val 1175"/>
                <a:gd name="f793" fmla="val 1174"/>
                <a:gd name="f794" fmla="val 1173"/>
                <a:gd name="f795" fmla="val 1172"/>
                <a:gd name="f796" fmla="val 1171"/>
                <a:gd name="f797" fmla="val 1170"/>
                <a:gd name="f798" fmla="val 1168"/>
                <a:gd name="f799" fmla="val 1166"/>
                <a:gd name="f800" fmla="val 1164"/>
                <a:gd name="f801" fmla="val 1162"/>
                <a:gd name="f802" fmla="val 1161"/>
                <a:gd name="f803" fmla="val 1160"/>
                <a:gd name="f804" fmla="val 1158"/>
                <a:gd name="f805" fmla="val 1156"/>
                <a:gd name="f806" fmla="val 1153"/>
                <a:gd name="f807" fmla="val 1151"/>
                <a:gd name="f808" fmla="val 1149"/>
                <a:gd name="f809" fmla="val 1148"/>
                <a:gd name="f810" fmla="val 1147"/>
                <a:gd name="f811" fmla="val 1146"/>
                <a:gd name="f812" fmla="val 1145"/>
                <a:gd name="f813" fmla="val 1144"/>
                <a:gd name="f814" fmla="val 1143"/>
                <a:gd name="f815" fmla="val 1142"/>
                <a:gd name="f816" fmla="val 1140"/>
                <a:gd name="f817" fmla="val 1137"/>
                <a:gd name="f818" fmla="val 1135"/>
                <a:gd name="f819" fmla="val 415"/>
                <a:gd name="f820" fmla="val 1134"/>
                <a:gd name="f821" fmla="val 1132"/>
                <a:gd name="f822" fmla="val 414"/>
                <a:gd name="f823" fmla="val 413"/>
                <a:gd name="f824" fmla="val 1131"/>
                <a:gd name="f825" fmla="val 1130"/>
                <a:gd name="f826" fmla="val 1129"/>
                <a:gd name="f827" fmla="val 412"/>
                <a:gd name="f828" fmla="val 1128"/>
                <a:gd name="f829" fmla="val 411"/>
                <a:gd name="f830" fmla="val 1127"/>
                <a:gd name="f831" fmla="val 1126"/>
                <a:gd name="f832" fmla="val 410"/>
                <a:gd name="f833" fmla="val 1125"/>
                <a:gd name="f834" fmla="val 409"/>
                <a:gd name="f835" fmla="val 1124"/>
                <a:gd name="f836" fmla="val 1123"/>
                <a:gd name="f837" fmla="val 408"/>
                <a:gd name="f838" fmla="val 1122"/>
                <a:gd name="f839" fmla="val 407"/>
                <a:gd name="f840" fmla="val 1121"/>
                <a:gd name="f841" fmla="val 1120"/>
                <a:gd name="f842" fmla="val 1119"/>
                <a:gd name="f843" fmla="val 1116"/>
                <a:gd name="f844" fmla="val 1114"/>
                <a:gd name="f845" fmla="val 1112"/>
                <a:gd name="f846" fmla="val 1111"/>
                <a:gd name="f847" fmla="val 1109"/>
                <a:gd name="f848" fmla="val 1108"/>
                <a:gd name="f849" fmla="val 1107"/>
                <a:gd name="f850" fmla="val 1105"/>
                <a:gd name="f851" fmla="val 1104"/>
                <a:gd name="f852" fmla="val 1102"/>
                <a:gd name="f853" fmla="val 1101"/>
                <a:gd name="f854" fmla="val 1099"/>
                <a:gd name="f855" fmla="val 1098"/>
                <a:gd name="f856" fmla="val 1097"/>
                <a:gd name="f857" fmla="val 1096"/>
                <a:gd name="f858" fmla="val 1095"/>
                <a:gd name="f859" fmla="val 1094"/>
                <a:gd name="f860" fmla="val 1092"/>
                <a:gd name="f861" fmla="val 1088"/>
                <a:gd name="f862" fmla="val 405"/>
                <a:gd name="f863" fmla="val 1086"/>
                <a:gd name="f864" fmla="val 402"/>
                <a:gd name="f865" fmla="val 1085"/>
                <a:gd name="f866" fmla="val 399"/>
                <a:gd name="f867" fmla="val 397"/>
                <a:gd name="f868" fmla="val 395"/>
                <a:gd name="f869" fmla="val 394"/>
                <a:gd name="f870" fmla="val 1084"/>
                <a:gd name="f871" fmla="val 393"/>
                <a:gd name="f872" fmla="val 1083"/>
                <a:gd name="f873" fmla="val 391"/>
                <a:gd name="f874" fmla="val 388"/>
                <a:gd name="f875" fmla="val 387"/>
                <a:gd name="f876" fmla="val 386"/>
                <a:gd name="f877" fmla="val 385"/>
                <a:gd name="f878" fmla="val 1082"/>
                <a:gd name="f879" fmla="val 1081"/>
                <a:gd name="f880" fmla="val 384"/>
                <a:gd name="f881" fmla="val 1080"/>
                <a:gd name="f882" fmla="val 382"/>
                <a:gd name="f883" fmla="val 1079"/>
                <a:gd name="f884" fmla="val 381"/>
                <a:gd name="f885" fmla="val 379"/>
                <a:gd name="f886" fmla="val 1078"/>
                <a:gd name="f887" fmla="val 1077"/>
                <a:gd name="f888" fmla="val 378"/>
                <a:gd name="f889" fmla="val 377"/>
                <a:gd name="f890" fmla="val 1076"/>
                <a:gd name="f891" fmla="val 376"/>
                <a:gd name="f892" fmla="val 375"/>
                <a:gd name="f893" fmla="val 374"/>
                <a:gd name="f894" fmla="val 1075"/>
                <a:gd name="f895" fmla="val 1074"/>
                <a:gd name="f896" fmla="val 1073"/>
                <a:gd name="f897" fmla="val 1071"/>
                <a:gd name="f898" fmla="val 1069"/>
                <a:gd name="f899" fmla="val 373"/>
                <a:gd name="f900" fmla="val 1067"/>
                <a:gd name="f901" fmla="val 371"/>
                <a:gd name="f902" fmla="val 372"/>
                <a:gd name="f903" fmla="val 1065"/>
                <a:gd name="f904" fmla="val 1063"/>
                <a:gd name="f905" fmla="val 1060"/>
                <a:gd name="f906" fmla="val 380"/>
                <a:gd name="f907" fmla="val 1058"/>
                <a:gd name="f908" fmla="val 1056"/>
                <a:gd name="f909" fmla="val 1054"/>
                <a:gd name="f910" fmla="val 1053"/>
                <a:gd name="f911" fmla="val 1052"/>
                <a:gd name="f912" fmla="val 1051"/>
                <a:gd name="f913" fmla="val 1050"/>
                <a:gd name="f914" fmla="val 1049"/>
                <a:gd name="f915" fmla="val 1047"/>
                <a:gd name="f916" fmla="val 1046"/>
                <a:gd name="f917" fmla="val 1045"/>
                <a:gd name="f918" fmla="val 1044"/>
                <a:gd name="f919" fmla="val 1043"/>
                <a:gd name="f920" fmla="val 1042"/>
                <a:gd name="f921" fmla="val 1041"/>
                <a:gd name="f922" fmla="val 1040"/>
                <a:gd name="f923" fmla="val 1039"/>
                <a:gd name="f924" fmla="val 1038"/>
                <a:gd name="f925" fmla="val 1037"/>
                <a:gd name="f926" fmla="val 1035"/>
                <a:gd name="f927" fmla="val 1032"/>
                <a:gd name="f928" fmla="val 1031"/>
                <a:gd name="f929" fmla="val 1030"/>
                <a:gd name="f930" fmla="val 1029"/>
                <a:gd name="f931" fmla="val 1027"/>
                <a:gd name="f932" fmla="val 1026"/>
                <a:gd name="f933" fmla="val 1025"/>
                <a:gd name="f934" fmla="val 1024"/>
                <a:gd name="f935" fmla="val 1023"/>
                <a:gd name="f936" fmla="val 1022"/>
                <a:gd name="f937" fmla="val 1018"/>
                <a:gd name="f938" fmla="val 1016"/>
                <a:gd name="f939" fmla="val 1014"/>
                <a:gd name="f940" fmla="val 1013"/>
                <a:gd name="f941" fmla="val 1012"/>
                <a:gd name="f942" fmla="val 1011"/>
                <a:gd name="f943" fmla="val 1010"/>
                <a:gd name="f944" fmla="val 1009"/>
                <a:gd name="f945" fmla="val 1008"/>
                <a:gd name="f946" fmla="val 1007"/>
                <a:gd name="f947" fmla="val 370"/>
                <a:gd name="f948" fmla="val 1006"/>
                <a:gd name="f949" fmla="val 369"/>
                <a:gd name="f950" fmla="val 1005"/>
                <a:gd name="f951" fmla="val 368"/>
                <a:gd name="f952" fmla="val 1003"/>
                <a:gd name="f953" fmla="val 367"/>
                <a:gd name="f954" fmla="val 1002"/>
                <a:gd name="f955" fmla="val 366"/>
                <a:gd name="f956" fmla="val 1001"/>
                <a:gd name="f957" fmla="val 365"/>
                <a:gd name="f958" fmla="val 1000"/>
                <a:gd name="f959" fmla="val 364"/>
                <a:gd name="f960" fmla="val 999"/>
                <a:gd name="f961" fmla="val 363"/>
                <a:gd name="f962" fmla="val 998"/>
                <a:gd name="f963" fmla="val 362"/>
                <a:gd name="f964" fmla="val 361"/>
                <a:gd name="f965" fmla="val 997"/>
                <a:gd name="f966" fmla="val 359"/>
                <a:gd name="f967" fmla="val 995"/>
                <a:gd name="f968" fmla="val 357"/>
                <a:gd name="f969" fmla="val 994"/>
                <a:gd name="f970" fmla="val 993"/>
                <a:gd name="f971" fmla="val 356"/>
                <a:gd name="f972" fmla="val 992"/>
                <a:gd name="f973" fmla="val 355"/>
                <a:gd name="f974" fmla="val 991"/>
                <a:gd name="f975" fmla="val 354"/>
                <a:gd name="f976" fmla="val 990"/>
                <a:gd name="f977" fmla="val 353"/>
                <a:gd name="f978" fmla="val 989"/>
                <a:gd name="f979" fmla="val 352"/>
                <a:gd name="f980" fmla="val 351"/>
                <a:gd name="f981" fmla="val 988"/>
                <a:gd name="f982" fmla="val 350"/>
                <a:gd name="f983" fmla="val 349"/>
                <a:gd name="f984" fmla="val 987"/>
                <a:gd name="f985" fmla="val 348"/>
                <a:gd name="f986" fmla="val 347"/>
                <a:gd name="f987" fmla="val 986"/>
                <a:gd name="f988" fmla="val 985"/>
                <a:gd name="f989" fmla="val 346"/>
                <a:gd name="f990" fmla="val 984"/>
                <a:gd name="f991" fmla="val 983"/>
                <a:gd name="f992" fmla="val 981"/>
                <a:gd name="f993" fmla="val 979"/>
                <a:gd name="f994" fmla="val 978"/>
                <a:gd name="f995" fmla="val 975"/>
                <a:gd name="f996" fmla="val 974"/>
                <a:gd name="f997" fmla="val 969"/>
                <a:gd name="f998" fmla="val 7"/>
                <a:gd name="f999" fmla="val 562"/>
                <a:gd name="f1000" fmla="val 560"/>
                <a:gd name="f1001" fmla="val 557"/>
                <a:gd name="f1002" fmla="val 528"/>
                <a:gd name="f1003" fmla="val 5"/>
                <a:gd name="f1004" fmla="val 763"/>
                <a:gd name="f1005" fmla="val 4"/>
                <a:gd name="f1006" fmla="val 3"/>
                <a:gd name="f1007" fmla="val 2"/>
                <a:gd name="f1008" fmla="val 1"/>
                <a:gd name="f1009" fmla="val 777"/>
                <a:gd name="f1010" fmla="val 780"/>
                <a:gd name="f1011" fmla="val 6"/>
                <a:gd name="f1012" fmla="val 785"/>
                <a:gd name="f1013" fmla="val 8"/>
                <a:gd name="f1014" fmla="val 9"/>
                <a:gd name="f1015" fmla="val 10"/>
                <a:gd name="f1016" fmla="val 11"/>
                <a:gd name="f1017" fmla="val 12"/>
                <a:gd name="f1018" fmla="val 13"/>
                <a:gd name="f1019" fmla="val 791"/>
                <a:gd name="f1020" fmla="val 14"/>
                <a:gd name="f1021" fmla="val 18"/>
                <a:gd name="f1022" fmla="val 801"/>
                <a:gd name="f1023" fmla="val 19"/>
                <a:gd name="f1024" fmla="val 20"/>
                <a:gd name="f1025" fmla="val 22"/>
                <a:gd name="f1026" fmla="val 23"/>
                <a:gd name="f1027" fmla="val 25"/>
                <a:gd name="f1028" fmla="val 26"/>
                <a:gd name="f1029" fmla="val 27"/>
                <a:gd name="f1030" fmla="val 30"/>
                <a:gd name="f1031" fmla="val 31"/>
                <a:gd name="f1032" fmla="val 805"/>
                <a:gd name="f1033" fmla="val 32"/>
                <a:gd name="f1034" fmla="val 810"/>
                <a:gd name="f1035" fmla="val 33"/>
                <a:gd name="f1036" fmla="val 811"/>
                <a:gd name="f1037" fmla="val 35"/>
                <a:gd name="f1038" fmla="val 36"/>
                <a:gd name="f1039" fmla="val 817"/>
                <a:gd name="f1040" fmla="val 37"/>
                <a:gd name="f1041" fmla="val 38"/>
                <a:gd name="f1042" fmla="val 39"/>
                <a:gd name="f1043" fmla="val 41"/>
                <a:gd name="f1044" fmla="val 42"/>
                <a:gd name="f1045" fmla="val 831"/>
                <a:gd name="f1046" fmla="val 43"/>
                <a:gd name="f1047" fmla="val 834"/>
                <a:gd name="f1048" fmla="val 44"/>
                <a:gd name="f1049" fmla="val 837"/>
                <a:gd name="f1050" fmla="val 45"/>
                <a:gd name="f1051" fmla="val 48"/>
                <a:gd name="f1052" fmla="val 49"/>
                <a:gd name="f1053" fmla="val 843"/>
                <a:gd name="f1054" fmla="val 50"/>
                <a:gd name="f1055" fmla="val 51"/>
                <a:gd name="f1056" fmla="val 52"/>
                <a:gd name="f1057" fmla="val 849"/>
                <a:gd name="f1058" fmla="val 54"/>
                <a:gd name="f1059" fmla="val 55"/>
                <a:gd name="f1060" fmla="val 56"/>
                <a:gd name="f1061" fmla="val 59"/>
                <a:gd name="f1062" fmla="val 60"/>
                <a:gd name="f1063" fmla="val 61"/>
                <a:gd name="f1064" fmla="val 62"/>
                <a:gd name="f1065" fmla="val 861"/>
                <a:gd name="f1066" fmla="val 63"/>
                <a:gd name="f1067" fmla="val 64"/>
                <a:gd name="f1068" fmla="val 65"/>
                <a:gd name="f1069" fmla="val 67"/>
                <a:gd name="f1070" fmla="val 68"/>
                <a:gd name="f1071" fmla="val 69"/>
                <a:gd name="f1072" fmla="val 865"/>
                <a:gd name="f1073" fmla="val 70"/>
                <a:gd name="f1074" fmla="val 71"/>
                <a:gd name="f1075" fmla="val 73"/>
                <a:gd name="f1076" fmla="val 74"/>
                <a:gd name="f1077" fmla="val 75"/>
                <a:gd name="f1078" fmla="val 78"/>
                <a:gd name="f1079" fmla="val 79"/>
                <a:gd name="f1080" fmla="val 80"/>
                <a:gd name="f1081" fmla="val 82"/>
                <a:gd name="f1082" fmla="val 83"/>
                <a:gd name="f1083" fmla="val 870"/>
                <a:gd name="f1084" fmla="val 84"/>
                <a:gd name="f1085" fmla="val 85"/>
                <a:gd name="f1086" fmla="val 874"/>
                <a:gd name="f1087" fmla="val 86"/>
                <a:gd name="f1088" fmla="val 87"/>
                <a:gd name="f1089" fmla="val 89"/>
                <a:gd name="f1090" fmla="val 90"/>
                <a:gd name="f1091" fmla="val 91"/>
                <a:gd name="f1092" fmla="val 92"/>
                <a:gd name="f1093" fmla="val 93"/>
                <a:gd name="f1094" fmla="val 95"/>
                <a:gd name="f1095" fmla="val 96"/>
                <a:gd name="f1096" fmla="val 97"/>
                <a:gd name="f1097" fmla="val 98"/>
                <a:gd name="f1098" fmla="val 100"/>
                <a:gd name="f1099" fmla="val 103"/>
                <a:gd name="f1100" fmla="val 889"/>
                <a:gd name="f1101" fmla="val 105"/>
                <a:gd name="f1102" fmla="val 106"/>
                <a:gd name="f1103" fmla="val 107"/>
                <a:gd name="f1104" fmla="val 108"/>
                <a:gd name="f1105" fmla="val 109"/>
                <a:gd name="f1106" fmla="val 112"/>
                <a:gd name="f1107" fmla="val 113"/>
                <a:gd name="f1108" fmla="val 114"/>
                <a:gd name="f1109" fmla="val 115"/>
                <a:gd name="f1110" fmla="val 117"/>
                <a:gd name="f1111" fmla="val 118"/>
                <a:gd name="f1112" fmla="val 120"/>
                <a:gd name="f1113" fmla="val 121"/>
                <a:gd name="f1114" fmla="val 122"/>
                <a:gd name="f1115" fmla="val 123"/>
                <a:gd name="f1116" fmla="val 124"/>
                <a:gd name="f1117" fmla="val 917"/>
                <a:gd name="f1118" fmla="val 127"/>
                <a:gd name="f1119" fmla="val 128"/>
                <a:gd name="f1120" fmla="val 129"/>
                <a:gd name="f1121" fmla="val 130"/>
                <a:gd name="f1122" fmla="val 131"/>
                <a:gd name="f1123" fmla="val 132"/>
                <a:gd name="f1124" fmla="val 923"/>
                <a:gd name="f1125" fmla="val 133"/>
                <a:gd name="f1126" fmla="val 134"/>
                <a:gd name="f1127" fmla="val 136"/>
                <a:gd name="f1128" fmla="val 137"/>
                <a:gd name="f1129" fmla="val 138"/>
                <a:gd name="f1130" fmla="val 140"/>
                <a:gd name="f1131" fmla="val 141"/>
                <a:gd name="f1132" fmla="val 930"/>
                <a:gd name="f1133" fmla="val 142"/>
                <a:gd name="f1134" fmla="val 143"/>
                <a:gd name="f1135" fmla="val 145"/>
                <a:gd name="f1136" fmla="val 146"/>
                <a:gd name="f1137" fmla="val 149"/>
                <a:gd name="f1138" fmla="val 944"/>
                <a:gd name="f1139" fmla="val 150"/>
                <a:gd name="f1140" fmla="val 151"/>
                <a:gd name="f1141" fmla="val 945"/>
                <a:gd name="f1142" fmla="val 153"/>
                <a:gd name="f1143" fmla="val 948"/>
                <a:gd name="f1144" fmla="val 154"/>
                <a:gd name="f1145" fmla="val 949"/>
                <a:gd name="f1146" fmla="val 951"/>
                <a:gd name="f1147" fmla="val 156"/>
                <a:gd name="f1148" fmla="val 953"/>
                <a:gd name="f1149" fmla="val 157"/>
                <a:gd name="f1150" fmla="val 954"/>
                <a:gd name="f1151" fmla="val 158"/>
                <a:gd name="f1152" fmla="val 955"/>
                <a:gd name="f1153" fmla="val 160"/>
                <a:gd name="f1154" fmla="val 958"/>
                <a:gd name="f1155" fmla="val 162"/>
                <a:gd name="f1156" fmla="val 959"/>
                <a:gd name="f1157" fmla="val 163"/>
                <a:gd name="f1158" fmla="val 166"/>
                <a:gd name="f1159" fmla="val 960"/>
                <a:gd name="f1160" fmla="val 167"/>
                <a:gd name="f1161" fmla="val 961"/>
                <a:gd name="f1162" fmla="val 168"/>
                <a:gd name="f1163" fmla="val 962"/>
                <a:gd name="f1164" fmla="val 169"/>
                <a:gd name="f1165" fmla="val 964"/>
                <a:gd name="f1166" fmla="val 965"/>
                <a:gd name="f1167" fmla="val 966"/>
                <a:gd name="f1168" fmla="val 968"/>
                <a:gd name="f1169" fmla="val 170"/>
                <a:gd name="f1170" fmla="val 970"/>
                <a:gd name="f1171" fmla="val 173"/>
                <a:gd name="f1172" fmla="val 174"/>
                <a:gd name="f1173" fmla="val 175"/>
                <a:gd name="f1174" fmla="val 176"/>
                <a:gd name="f1175" fmla="val 972"/>
                <a:gd name="f1176" fmla="val 177"/>
                <a:gd name="f1177" fmla="val 973"/>
                <a:gd name="f1178" fmla="val 178"/>
                <a:gd name="f1179" fmla="val 179"/>
                <a:gd name="f1180" fmla="val 976"/>
                <a:gd name="f1181" fmla="val 182"/>
                <a:gd name="f1182" fmla="val 183"/>
                <a:gd name="f1183" fmla="val 184"/>
                <a:gd name="f1184" fmla="val 185"/>
                <a:gd name="f1185" fmla="val 186"/>
                <a:gd name="f1186" fmla="val 187"/>
                <a:gd name="f1187" fmla="val 980"/>
                <a:gd name="f1188" fmla="val 188"/>
                <a:gd name="f1189" fmla="val 189"/>
                <a:gd name="f1190" fmla="val 191"/>
                <a:gd name="f1191" fmla="val 192"/>
                <a:gd name="f1192" fmla="val 193"/>
                <a:gd name="f1193" fmla="val 194"/>
                <a:gd name="f1194" fmla="val 195"/>
                <a:gd name="f1195" fmla="val 982"/>
                <a:gd name="f1196" fmla="val 197"/>
                <a:gd name="f1197" fmla="val 198"/>
                <a:gd name="f1198" fmla="val 199"/>
                <a:gd name="f1199" fmla="val 201"/>
                <a:gd name="f1200" fmla="val 202"/>
                <a:gd name="f1201" fmla="val 204"/>
                <a:gd name="f1202" fmla="val 207"/>
                <a:gd name="f1203" fmla="val 209"/>
                <a:gd name="f1204" fmla="val 210"/>
                <a:gd name="f1205" fmla="val 211"/>
                <a:gd name="f1206" fmla="val 996"/>
                <a:gd name="f1207" fmla="val 213"/>
                <a:gd name="f1208" fmla="val 214"/>
                <a:gd name="f1209" fmla="val 215"/>
                <a:gd name="f1210" fmla="val 217"/>
                <a:gd name="f1211" fmla="val 218"/>
                <a:gd name="f1212" fmla="val 219"/>
                <a:gd name="f1213" fmla="val 222"/>
                <a:gd name="f1214" fmla="val 223"/>
                <a:gd name="f1215" fmla="val 224"/>
                <a:gd name="f1216" fmla="val 226"/>
                <a:gd name="f1217" fmla="val 1004"/>
                <a:gd name="f1218" fmla="val 227"/>
                <a:gd name="f1219" fmla="val 228"/>
                <a:gd name="f1220" fmla="val 229"/>
                <a:gd name="f1221" fmla="val 1015"/>
                <a:gd name="f1222" fmla="val 230"/>
                <a:gd name="f1223" fmla="val 232"/>
                <a:gd name="f1224" fmla="val 233"/>
                <a:gd name="f1225" fmla="val 235"/>
                <a:gd name="f1226" fmla="val 236"/>
                <a:gd name="f1227" fmla="val 237"/>
                <a:gd name="f1228" fmla="val 1019"/>
                <a:gd name="f1229" fmla="val 238"/>
                <a:gd name="f1230" fmla="val 1020"/>
                <a:gd name="f1231" fmla="val 1021"/>
                <a:gd name="f1232" fmla="val 240"/>
                <a:gd name="f1233" fmla="val 241"/>
                <a:gd name="f1234" fmla="val 1034"/>
                <a:gd name="f1235" fmla="val 243"/>
                <a:gd name="f1236" fmla="val 244"/>
                <a:gd name="f1237" fmla="val 1048"/>
                <a:gd name="f1238" fmla="val 245"/>
                <a:gd name="f1239" fmla="val 1055"/>
                <a:gd name="f1240" fmla="val 246"/>
                <a:gd name="f1241" fmla="val 248"/>
                <a:gd name="f1242" fmla="val 249"/>
                <a:gd name="f1243" fmla="val 1057"/>
                <a:gd name="f1244" fmla="val 250"/>
                <a:gd name="f1245" fmla="val 251"/>
                <a:gd name="f1246" fmla="val 1059"/>
                <a:gd name="f1247" fmla="val 1062"/>
                <a:gd name="f1248" fmla="val 1064"/>
                <a:gd name="f1249" fmla="val 253"/>
                <a:gd name="f1250" fmla="val 254"/>
                <a:gd name="f1251" fmla="val 1066"/>
                <a:gd name="f1252" fmla="val 256"/>
                <a:gd name="f1253" fmla="val 257"/>
                <a:gd name="f1254" fmla="val 1068"/>
                <a:gd name="f1255" fmla="val 259"/>
                <a:gd name="f1256" fmla="val 1072"/>
                <a:gd name="f1257" fmla="val 258"/>
                <a:gd name="f1258" fmla="val 261"/>
                <a:gd name="f1259" fmla="val 262"/>
                <a:gd name="f1260" fmla="val 263"/>
                <a:gd name="f1261" fmla="val 264"/>
                <a:gd name="f1262" fmla="val 265"/>
                <a:gd name="f1263" fmla="val 1087"/>
                <a:gd name="f1264" fmla="val 267"/>
                <a:gd name="f1265" fmla="val 268"/>
                <a:gd name="f1266" fmla="val 1090"/>
                <a:gd name="f1267" fmla="val 1091"/>
                <a:gd name="f1268" fmla="val 1093"/>
                <a:gd name="f1269" fmla="val 266"/>
                <a:gd name="f1270" fmla="val 1100"/>
                <a:gd name="f1271" fmla="val 1106"/>
                <a:gd name="f1272" fmla="val 1110"/>
                <a:gd name="f1273" fmla="val 1113"/>
                <a:gd name="f1274" fmla="val 1115"/>
                <a:gd name="f1275" fmla="val 1117"/>
                <a:gd name="f1276" fmla="val 1138"/>
                <a:gd name="f1277" fmla="val 269"/>
                <a:gd name="f1278" fmla="val 1139"/>
                <a:gd name="f1279" fmla="val 270"/>
                <a:gd name="f1280" fmla="val 271"/>
                <a:gd name="f1281" fmla="val 272"/>
                <a:gd name="f1282" fmla="val 273"/>
                <a:gd name="f1283" fmla="val 274"/>
                <a:gd name="f1284" fmla="val 1150"/>
                <a:gd name="f1285" fmla="val 275"/>
                <a:gd name="f1286" fmla="val 1152"/>
                <a:gd name="f1287" fmla="val 276"/>
                <a:gd name="f1288" fmla="val 1154"/>
                <a:gd name="f1289" fmla="val 279"/>
                <a:gd name="f1290" fmla="val 1155"/>
                <a:gd name="f1291" fmla="val 280"/>
                <a:gd name="f1292" fmla="val 1157"/>
                <a:gd name="f1293" fmla="val 281"/>
                <a:gd name="f1294" fmla="val 283"/>
                <a:gd name="f1295" fmla="val 1163"/>
                <a:gd name="f1296" fmla="val 1165"/>
                <a:gd name="f1297" fmla="val 284"/>
                <a:gd name="f1298" fmla="val 285"/>
                <a:gd name="f1299" fmla="val 286"/>
                <a:gd name="f1300" fmla="val 287"/>
                <a:gd name="f1301" fmla="val 288"/>
                <a:gd name="f1302" fmla="val 289"/>
                <a:gd name="f1303" fmla="val 1185"/>
                <a:gd name="f1304" fmla="val 290"/>
                <a:gd name="f1305" fmla="val 293"/>
                <a:gd name="f1306" fmla="val 295"/>
                <a:gd name="f1307" fmla="val 1189"/>
                <a:gd name="f1308" fmla="val 296"/>
                <a:gd name="f1309" fmla="val 297"/>
                <a:gd name="f1310" fmla="val 1193"/>
                <a:gd name="f1311" fmla="val 299"/>
                <a:gd name="f1312" fmla="val 300"/>
                <a:gd name="f1313" fmla="val 303"/>
                <a:gd name="f1314" fmla="val 304"/>
                <a:gd name="f1315" fmla="val 305"/>
                <a:gd name="f1316" fmla="val 307"/>
                <a:gd name="f1317" fmla="val 1200"/>
                <a:gd name="f1318" fmla="val 308"/>
                <a:gd name="f1319" fmla="val 309"/>
                <a:gd name="f1320" fmla="val 310"/>
                <a:gd name="f1321" fmla="val 1205"/>
                <a:gd name="f1322" fmla="val 312"/>
                <a:gd name="f1323" fmla="val 313"/>
                <a:gd name="f1324" fmla="val 314"/>
                <a:gd name="f1325" fmla="val 1207"/>
                <a:gd name="f1326" fmla="val 316"/>
                <a:gd name="f1327" fmla="val 1209"/>
                <a:gd name="f1328" fmla="val 317"/>
                <a:gd name="f1329" fmla="val 319"/>
                <a:gd name="f1330" fmla="val 320"/>
                <a:gd name="f1331" fmla="val 322"/>
                <a:gd name="f1332" fmla="val 324"/>
                <a:gd name="f1333" fmla="val 325"/>
                <a:gd name="f1334" fmla="val 326"/>
                <a:gd name="f1335" fmla="val 329"/>
                <a:gd name="f1336" fmla="val 330"/>
                <a:gd name="f1337" fmla="val 331"/>
                <a:gd name="f1338" fmla="val 332"/>
                <a:gd name="f1339" fmla="val 333"/>
                <a:gd name="f1340" fmla="val 1218"/>
                <a:gd name="f1341" fmla="val 334"/>
                <a:gd name="f1342" fmla="val 1222"/>
                <a:gd name="f1343" fmla="val 335"/>
                <a:gd name="f1344" fmla="val 337"/>
                <a:gd name="f1345" fmla="val 338"/>
                <a:gd name="f1346" fmla="val 339"/>
                <a:gd name="f1347" fmla="val 340"/>
                <a:gd name="f1348" fmla="val 341"/>
                <a:gd name="f1349" fmla="val 1231"/>
                <a:gd name="f1350" fmla="val 342"/>
                <a:gd name="f1351" fmla="val 343"/>
                <a:gd name="f1352" fmla="val 344"/>
                <a:gd name="f1353" fmla="val 345"/>
                <a:gd name="f1354" fmla="val 1235"/>
                <a:gd name="f1355" fmla="val 1238"/>
                <a:gd name="f1356" fmla="val 1239"/>
                <a:gd name="f1357" fmla="val 358"/>
                <a:gd name="f1358" fmla="val 1246"/>
                <a:gd name="f1359" fmla="val 1248"/>
                <a:gd name="f1360" fmla="val 1250"/>
                <a:gd name="f1361" fmla="val 1252"/>
                <a:gd name="f1362" fmla="val 1253"/>
                <a:gd name="f1363" fmla="val 392"/>
                <a:gd name="f1364" fmla="val 396"/>
                <a:gd name="f1365" fmla="val 1258"/>
                <a:gd name="f1366" fmla="val 398"/>
                <a:gd name="f1367" fmla="val 400"/>
                <a:gd name="f1368" fmla="val 401"/>
                <a:gd name="f1369" fmla="val 1267"/>
                <a:gd name="f1370" fmla="val 404"/>
                <a:gd name="f1371" fmla="val 1268"/>
                <a:gd name="f1372" fmla="val 406"/>
                <a:gd name="f1373" fmla="val 1270"/>
                <a:gd name="f1374" fmla="val 1279"/>
                <a:gd name="f1375" fmla="val 1281"/>
                <a:gd name="f1376" fmla="val 1282"/>
                <a:gd name="f1377" fmla="val 1287"/>
                <a:gd name="f1378" fmla="val 1291"/>
                <a:gd name="f1379" fmla="val 1296"/>
                <a:gd name="f1380" fmla="val 1308"/>
                <a:gd name="f1381" fmla="val 497"/>
                <a:gd name="f1382" fmla="val 498"/>
                <a:gd name="f1383" fmla="val 500"/>
                <a:gd name="f1384" fmla="val 501"/>
                <a:gd name="f1385" fmla="val 502"/>
                <a:gd name="f1386" fmla="val 503"/>
                <a:gd name="f1387" fmla="val 504"/>
                <a:gd name="f1388" fmla="val 505"/>
                <a:gd name="f1389" fmla="val 506"/>
                <a:gd name="f1390" fmla="val 508"/>
                <a:gd name="f1391" fmla="val 509"/>
                <a:gd name="f1392" fmla="val 511"/>
                <a:gd name="f1393" fmla="val 512"/>
                <a:gd name="f1394" fmla="val 1288"/>
                <a:gd name="f1395" fmla="val 513"/>
                <a:gd name="f1396" fmla="val 514"/>
                <a:gd name="f1397" fmla="val 516"/>
                <a:gd name="f1398" fmla="val 517"/>
                <a:gd name="f1399" fmla="val 518"/>
                <a:gd name="f1400" fmla="val 519"/>
                <a:gd name="f1401" fmla="val 520"/>
                <a:gd name="f1402" fmla="val 522"/>
                <a:gd name="f1403" fmla="val 523"/>
                <a:gd name="f1404" fmla="val 524"/>
                <a:gd name="f1405" fmla="val 525"/>
                <a:gd name="f1406" fmla="val 526"/>
                <a:gd name="f1407" fmla="val 527"/>
                <a:gd name="f1408" fmla="val 529"/>
                <a:gd name="f1409" fmla="val 530"/>
                <a:gd name="f1410" fmla="val 531"/>
                <a:gd name="f1411" fmla="val 532"/>
                <a:gd name="f1412" fmla="val 533"/>
                <a:gd name="f1413" fmla="val 534"/>
                <a:gd name="f1414" fmla="val 535"/>
                <a:gd name="f1415" fmla="val 536"/>
                <a:gd name="f1416" fmla="val 537"/>
                <a:gd name="f1417" fmla="val 539"/>
                <a:gd name="f1418" fmla="val 540"/>
                <a:gd name="f1419" fmla="val 541"/>
                <a:gd name="f1420" fmla="val 543"/>
                <a:gd name="f1421" fmla="val 544"/>
                <a:gd name="f1422" fmla="val 545"/>
                <a:gd name="f1423" fmla="val 1233"/>
                <a:gd name="f1424" fmla="val 546"/>
                <a:gd name="f1425" fmla="val 547"/>
                <a:gd name="f1426" fmla="val 548"/>
                <a:gd name="f1427" fmla="val 549"/>
                <a:gd name="f1428" fmla="val 551"/>
                <a:gd name="f1429" fmla="val 1215"/>
                <a:gd name="f1430" fmla="val 552"/>
                <a:gd name="f1431" fmla="val 553"/>
                <a:gd name="f1432" fmla="val 554"/>
                <a:gd name="f1433" fmla="val 555"/>
                <a:gd name="f1434" fmla="val 556"/>
                <a:gd name="f1435" fmla="val 559"/>
                <a:gd name="f1436" fmla="val 558"/>
                <a:gd name="f1437" fmla="val 561"/>
                <a:gd name="f1438" fmla="val 563"/>
                <a:gd name="f1439" fmla="val 564"/>
                <a:gd name="f1440" fmla="val 565"/>
                <a:gd name="f1441" fmla="val 1187"/>
                <a:gd name="f1442" fmla="val 566"/>
                <a:gd name="f1443" fmla="val 567"/>
                <a:gd name="f1444" fmla="val 568"/>
                <a:gd name="f1445" fmla="val 1182"/>
                <a:gd name="f1446" fmla="val 569"/>
                <a:gd name="f1447" fmla="val 570"/>
                <a:gd name="f1448" fmla="val 572"/>
                <a:gd name="f1449" fmla="val 574"/>
                <a:gd name="f1450" fmla="val 575"/>
                <a:gd name="f1451" fmla="val 577"/>
                <a:gd name="f1452" fmla="val 578"/>
                <a:gd name="f1453" fmla="val 579"/>
                <a:gd name="f1454" fmla="val 580"/>
                <a:gd name="f1455" fmla="val 582"/>
                <a:gd name="f1456" fmla="val 583"/>
                <a:gd name="f1457" fmla="val 585"/>
                <a:gd name="f1458" fmla="val 586"/>
                <a:gd name="f1459" fmla="val 588"/>
                <a:gd name="f1460" fmla="val 589"/>
                <a:gd name="f1461" fmla="val 590"/>
                <a:gd name="f1462" fmla="val 592"/>
                <a:gd name="f1463" fmla="val 593"/>
                <a:gd name="f1464" fmla="val 594"/>
                <a:gd name="f1465" fmla="val 595"/>
                <a:gd name="f1466" fmla="val 596"/>
                <a:gd name="f1467" fmla="val 598"/>
                <a:gd name="f1468" fmla="val 599"/>
                <a:gd name="f1469" fmla="val 600"/>
                <a:gd name="f1470" fmla="val 601"/>
                <a:gd name="f1471" fmla="val 602"/>
                <a:gd name="f1472" fmla="val 605"/>
                <a:gd name="f1473" fmla="val 606"/>
                <a:gd name="f1474" fmla="val 607"/>
                <a:gd name="f1475" fmla="val 608"/>
                <a:gd name="f1476" fmla="val 609"/>
                <a:gd name="f1477" fmla="val 610"/>
                <a:gd name="f1478" fmla="val 612"/>
                <a:gd name="f1479" fmla="val 613"/>
                <a:gd name="f1480" fmla="val 614"/>
                <a:gd name="f1481" fmla="val 615"/>
                <a:gd name="f1482" fmla="val 1169"/>
                <a:gd name="f1483" fmla="val 1167"/>
                <a:gd name="f1484" fmla="val 616"/>
                <a:gd name="f1485" fmla="val 617"/>
                <a:gd name="f1486" fmla="val 618"/>
                <a:gd name="f1487" fmla="val 619"/>
                <a:gd name="f1488" fmla="val 621"/>
                <a:gd name="f1489" fmla="val 623"/>
                <a:gd name="f1490" fmla="val 624"/>
                <a:gd name="f1491" fmla="val 627"/>
                <a:gd name="f1492" fmla="val 628"/>
                <a:gd name="f1493" fmla="val 629"/>
                <a:gd name="f1494" fmla="val 630"/>
                <a:gd name="f1495" fmla="val 1159"/>
                <a:gd name="f1496" fmla="val 631"/>
                <a:gd name="f1497" fmla="val 632"/>
                <a:gd name="f1498" fmla="val 633"/>
                <a:gd name="f1499" fmla="val 634"/>
                <a:gd name="f1500" fmla="val 636"/>
                <a:gd name="f1501" fmla="val 640"/>
                <a:gd name="f1502" fmla="val 642"/>
                <a:gd name="f1503" fmla="val 644"/>
                <a:gd name="f1504" fmla="val 646"/>
                <a:gd name="f1505" fmla="val 647"/>
                <a:gd name="f1506" fmla="val 648"/>
                <a:gd name="f1507" fmla="val 649"/>
                <a:gd name="f1508" fmla="val 651"/>
                <a:gd name="f1509" fmla="val 652"/>
                <a:gd name="f1510" fmla="val 654"/>
                <a:gd name="f1511" fmla="val 657"/>
                <a:gd name="f1512" fmla="val 659"/>
                <a:gd name="f1513" fmla="val 660"/>
                <a:gd name="f1514" fmla="val 661"/>
                <a:gd name="f1515" fmla="val 662"/>
                <a:gd name="f1516" fmla="val 664"/>
                <a:gd name="f1517" fmla="val 666"/>
                <a:gd name="f1518" fmla="val 668"/>
                <a:gd name="f1519" fmla="val 669"/>
                <a:gd name="f1520" fmla="val 670"/>
                <a:gd name="f1521" fmla="val 671"/>
                <a:gd name="f1522" fmla="val 672"/>
                <a:gd name="f1523" fmla="val 673"/>
                <a:gd name="f1524" fmla="val 675"/>
                <a:gd name="f1525" fmla="val 676"/>
                <a:gd name="f1526" fmla="val 677"/>
                <a:gd name="f1527" fmla="val 680"/>
                <a:gd name="f1528" fmla="val 681"/>
                <a:gd name="f1529" fmla="val 682"/>
                <a:gd name="f1530" fmla="val 683"/>
                <a:gd name="f1531" fmla="val 684"/>
                <a:gd name="f1532" fmla="val 685"/>
                <a:gd name="f1533" fmla="val 687"/>
                <a:gd name="f1534" fmla="val 688"/>
                <a:gd name="f1535" fmla="val 689"/>
                <a:gd name="f1536" fmla="val 690"/>
                <a:gd name="f1537" fmla="val 691"/>
                <a:gd name="f1538" fmla="val 692"/>
                <a:gd name="f1539" fmla="val 693"/>
                <a:gd name="f1540" fmla="val 694"/>
                <a:gd name="f1541" fmla="val 695"/>
                <a:gd name="f1542" fmla="val 696"/>
                <a:gd name="f1543" fmla="val 697"/>
                <a:gd name="f1544" fmla="val 699"/>
                <a:gd name="f1545" fmla="val 700"/>
                <a:gd name="f1546" fmla="val 701"/>
                <a:gd name="f1547" fmla="val 702"/>
                <a:gd name="f1548" fmla="val 704"/>
                <a:gd name="f1549" fmla="val 705"/>
                <a:gd name="f1550" fmla="val 706"/>
                <a:gd name="f1551" fmla="val 707"/>
                <a:gd name="f1552" fmla="val 709"/>
                <a:gd name="f1553" fmla="val 710"/>
                <a:gd name="f1554" fmla="val 711"/>
                <a:gd name="f1555" fmla="val 712"/>
                <a:gd name="f1556" fmla="val 714"/>
                <a:gd name="f1557" fmla="val 717"/>
                <a:gd name="f1558" fmla="val 718"/>
                <a:gd name="f1559" fmla="val 719"/>
                <a:gd name="f1560" fmla="val 721"/>
                <a:gd name="f1561" fmla="val 722"/>
                <a:gd name="f1562" fmla="val 723"/>
                <a:gd name="f1563" fmla="val 725"/>
                <a:gd name="f1564" fmla="val 726"/>
                <a:gd name="f1565" fmla="val 727"/>
                <a:gd name="f1566" fmla="val 729"/>
                <a:gd name="f1567" fmla="val 730"/>
                <a:gd name="f1568" fmla="val 731"/>
                <a:gd name="f1569" fmla="val 734"/>
                <a:gd name="f1570" fmla="val 735"/>
                <a:gd name="f1571" fmla="val 736"/>
                <a:gd name="f1572" fmla="val 738"/>
                <a:gd name="f1573" fmla="val 739"/>
                <a:gd name="f1574" fmla="val 740"/>
                <a:gd name="f1575" fmla="val 741"/>
                <a:gd name="f1576" fmla="val 742"/>
                <a:gd name="f1577" fmla="val 743"/>
                <a:gd name="f1578" fmla="val 745"/>
                <a:gd name="f1579" fmla="val 746"/>
                <a:gd name="f1580" fmla="val 748"/>
                <a:gd name="f1581" fmla="val 749"/>
                <a:gd name="f1582" fmla="val 750"/>
                <a:gd name="f1583" fmla="val 751"/>
                <a:gd name="f1584" fmla="val 752"/>
                <a:gd name="f1585" fmla="val 753"/>
                <a:gd name="f1586" fmla="val 754"/>
                <a:gd name="f1587" fmla="val 755"/>
                <a:gd name="f1588" fmla="val 756"/>
                <a:gd name="f1589" fmla="val 758"/>
                <a:gd name="f1590" fmla="val 759"/>
                <a:gd name="f1591" fmla="val 760"/>
                <a:gd name="f1592" fmla="val 771"/>
                <a:gd name="f1593" fmla="val 772"/>
                <a:gd name="f1594" fmla="val 774"/>
                <a:gd name="f1595" fmla="val 826"/>
                <a:gd name="f1596" fmla="val 846"/>
                <a:gd name="f1597" fmla="val 858"/>
                <a:gd name="f1598" fmla="val 872"/>
                <a:gd name="f1599" fmla="val 1319"/>
                <a:gd name="f1600" fmla="val 1320"/>
                <a:gd name="f1601" fmla="val 1322"/>
                <a:gd name="f1602" fmla="val 1325"/>
                <a:gd name="f1603" fmla="val 880"/>
                <a:gd name="f1604" fmla="val 1330"/>
                <a:gd name="f1605" fmla="val 1332"/>
                <a:gd name="f1606" fmla="val 1339"/>
                <a:gd name="f1607" fmla="val 1344"/>
                <a:gd name="f1608" fmla="val 1345"/>
                <a:gd name="f1609" fmla="val 891"/>
                <a:gd name="f1610" fmla="val 1347"/>
                <a:gd name="f1611" fmla="val 1348"/>
                <a:gd name="f1612" fmla="val 1353"/>
                <a:gd name="f1613" fmla="val 1355"/>
                <a:gd name="f1614" fmla="val 1356"/>
                <a:gd name="f1615" fmla="val 1358"/>
                <a:gd name="f1616" fmla="val 897"/>
                <a:gd name="f1617" fmla="val 898"/>
                <a:gd name="f1618" fmla="val 1383"/>
                <a:gd name="f1619" fmla="val 1384"/>
                <a:gd name="f1620" fmla="val 1386"/>
                <a:gd name="f1621" fmla="val 1394"/>
                <a:gd name="f1622" fmla="val 1397"/>
                <a:gd name="f1623" fmla="val 1399"/>
                <a:gd name="f1624" fmla="val 1403"/>
                <a:gd name="f1625" fmla="val 1408"/>
                <a:gd name="f1626" fmla="val 1422"/>
                <a:gd name="f1627" fmla="val 1425"/>
                <a:gd name="f1628" fmla="val 1427"/>
                <a:gd name="f1629" fmla="val 927"/>
                <a:gd name="f1630" fmla="val 1428"/>
                <a:gd name="f1631" fmla="val 1430"/>
                <a:gd name="f1632" fmla="val 1431"/>
                <a:gd name="f1633" fmla="val 1438"/>
                <a:gd name="f1634" fmla="val 1440"/>
                <a:gd name="f1635" fmla="val 1441"/>
                <a:gd name="f1636" fmla="val 933"/>
                <a:gd name="f1637" fmla="val 1445"/>
                <a:gd name="f1638" fmla="val 941"/>
                <a:gd name="f1639" fmla="val 1447"/>
                <a:gd name="f1640" fmla="val 1448"/>
                <a:gd name="f1641" fmla="val 1452"/>
                <a:gd name="f1642" fmla="val 1453"/>
                <a:gd name="f1643" fmla="val 1454"/>
                <a:gd name="f1644" fmla="val 946"/>
                <a:gd name="f1645" fmla="val 950"/>
                <a:gd name="f1646" fmla="val 952"/>
                <a:gd name="f1647" fmla="val 956"/>
                <a:gd name="f1648" fmla="val 957"/>
                <a:gd name="f1649" fmla="val 1463"/>
                <a:gd name="f1650" fmla="val 963"/>
                <a:gd name="f1651" fmla="val 1469"/>
                <a:gd name="f1652" fmla="val 1471"/>
                <a:gd name="f1653" fmla="val 967"/>
                <a:gd name="f1654" fmla="val 971"/>
                <a:gd name="f1655" fmla="val 1476"/>
                <a:gd name="f1656" fmla="val 1480"/>
                <a:gd name="f1657" fmla="val 1482"/>
                <a:gd name="f1658" fmla="val 977"/>
                <a:gd name="f1659" fmla="val 1490"/>
                <a:gd name="f1660" fmla="val 1499"/>
                <a:gd name="f1661" fmla="val 1501"/>
                <a:gd name="f1662" fmla="val 1502"/>
                <a:gd name="f1663" fmla="val 1504"/>
                <a:gd name="f1664" fmla="val 1507"/>
                <a:gd name="f1665" fmla="val 1508"/>
                <a:gd name="f1666" fmla="val 1512"/>
                <a:gd name="f1667" fmla="val 1519"/>
                <a:gd name="f1668" fmla="val 1525"/>
                <a:gd name="f1669" fmla="val 1527"/>
                <a:gd name="f1670" fmla="val 1017"/>
                <a:gd name="f1671" fmla="val 1546"/>
                <a:gd name="f1672" fmla="val 1028"/>
                <a:gd name="f1673" fmla="val 1550"/>
                <a:gd name="f1674" fmla="val 1036"/>
                <a:gd name="f1675" fmla="val 1552"/>
                <a:gd name="f1676" fmla="val 1554"/>
                <a:gd name="f1677" fmla="val 1560"/>
                <a:gd name="f1678" fmla="val 1562"/>
                <a:gd name="f1679" fmla="val 1571"/>
                <a:gd name="f1680" fmla="val 1576"/>
                <a:gd name="f1681" fmla="val 1578"/>
                <a:gd name="f1682" fmla="val 1584"/>
                <a:gd name="f1683" fmla="val 1586"/>
                <a:gd name="f1684" fmla="val 1587"/>
                <a:gd name="f1685" fmla="val 1591"/>
                <a:gd name="f1686" fmla="val 1595"/>
                <a:gd name="f1687" fmla="val 1597"/>
                <a:gd name="f1688" fmla="val 1606"/>
                <a:gd name="f1689" fmla="val 1608"/>
                <a:gd name="f1690" fmla="val 1614"/>
                <a:gd name="f1691" fmla="val 1617"/>
                <a:gd name="f1692" fmla="val 1616"/>
                <a:gd name="f1693" fmla="val 1061"/>
                <a:gd name="f1694" fmla="val 1625"/>
                <a:gd name="f1695" fmla="val 1632"/>
                <a:gd name="f1696" fmla="val 1633"/>
                <a:gd name="f1697" fmla="val 1634"/>
                <a:gd name="f1698" fmla="val 1636"/>
                <a:gd name="f1699" fmla="val 1639"/>
                <a:gd name="f1700" fmla="val 1641"/>
                <a:gd name="f1701" fmla="val 1646"/>
                <a:gd name="f1702" fmla="val 1659"/>
                <a:gd name="f1703" fmla="val 1663"/>
                <a:gd name="f1704" fmla="val 1070"/>
                <a:gd name="f1705" fmla="val 1667"/>
                <a:gd name="f1706" fmla="val 1688"/>
                <a:gd name="f1707" fmla="val 1689"/>
                <a:gd name="f1708" fmla="val 1691"/>
                <a:gd name="f1709" fmla="val 1693"/>
                <a:gd name="f1710" fmla="val 1699"/>
                <a:gd name="f1711" fmla="val 1704"/>
                <a:gd name="f1712" fmla="val 1712"/>
                <a:gd name="f1713" fmla="val 1713"/>
                <a:gd name="f1714" fmla="val 1715"/>
                <a:gd name="f1715" fmla="val 1721"/>
                <a:gd name="f1716" fmla="val 1723"/>
                <a:gd name="f1717" fmla="val 1739"/>
                <a:gd name="f1718" fmla="val 1741"/>
                <a:gd name="f1719" fmla="val 1118"/>
                <a:gd name="f1720" fmla="val 1750"/>
                <a:gd name="f1721" fmla="val 1758"/>
                <a:gd name="f1722" fmla="val 1765"/>
                <a:gd name="f1723" fmla="val 1764"/>
                <a:gd name="f1724" fmla="val 1136"/>
                <a:gd name="f1725" fmla="val 1141"/>
                <a:gd name="f1726" fmla="val 1768"/>
                <a:gd name="f1727" fmla="val 1767"/>
                <a:gd name="f1728" fmla="val 1771"/>
                <a:gd name="f1729" fmla="val 1772"/>
                <a:gd name="f1730" fmla="val 1776"/>
                <a:gd name="f1731" fmla="val 1780"/>
                <a:gd name="f1732" fmla="val 1791"/>
                <a:gd name="f1733" fmla="val 1798"/>
                <a:gd name="f1734" fmla="val 1805"/>
                <a:gd name="f1735" fmla="val 1810"/>
                <a:gd name="f1736" fmla="val 1812"/>
                <a:gd name="f1737" fmla="val 1819"/>
                <a:gd name="f1738" fmla="val 1327"/>
                <a:gd name="f1739" fmla="val 1839"/>
                <a:gd name="f1740" fmla="val 1840"/>
                <a:gd name="f1741" fmla="val 1841"/>
                <a:gd name="f1742" fmla="val 1842"/>
                <a:gd name="f1743" fmla="val 1844"/>
                <a:gd name="f1744" fmla="val 1846"/>
                <a:gd name="f1745" fmla="val 1368"/>
                <a:gd name="f1746" fmla="val 1847"/>
                <a:gd name="f1747" fmla="val 1849"/>
                <a:gd name="f1748" fmla="val 1850"/>
                <a:gd name="f1749" fmla="val 1852"/>
                <a:gd name="f1750" fmla="val 1853"/>
                <a:gd name="f1751" fmla="val 1390"/>
                <a:gd name="f1752" fmla="val 1848"/>
                <a:gd name="f1753" fmla="val 1392"/>
                <a:gd name="f1754" fmla="val 1845"/>
                <a:gd name="f1755" fmla="val 1838"/>
                <a:gd name="f1756" fmla="val 1835"/>
                <a:gd name="f1757" fmla="val 1836"/>
                <a:gd name="f1758" fmla="val 1831"/>
                <a:gd name="f1759" fmla="val 1424"/>
                <a:gd name="f1760" fmla="val 1784"/>
                <a:gd name="f1761" fmla="val 1396"/>
                <a:gd name="f1762" fmla="val 1749"/>
                <a:gd name="f1763" fmla="val 1370"/>
                <a:gd name="f1764" fmla="val 1681"/>
                <a:gd name="f1765" fmla="val 1662"/>
                <a:gd name="f1766" fmla="val 1655"/>
                <a:gd name="f1767" fmla="val 1648"/>
                <a:gd name="f1768" fmla="val 1630"/>
                <a:gd name="f1769" fmla="val 1605"/>
                <a:gd name="f1770" fmla="val 1599"/>
                <a:gd name="f1771" fmla="val 1533"/>
                <a:gd name="f1772" fmla="val 1510"/>
                <a:gd name="f1773" fmla="val 1505"/>
                <a:gd name="f1774" fmla="val 1468"/>
                <a:gd name="f1775" fmla="val 1433"/>
                <a:gd name="f1776" fmla="val 1492"/>
                <a:gd name="f1777" fmla="val 1559"/>
                <a:gd name="f1778" fmla="val 1589"/>
                <a:gd name="f1779" fmla="val 1677"/>
                <a:gd name="f1780" fmla="val 1716"/>
                <a:gd name="f1781" fmla="val 1720"/>
                <a:gd name="f1782" fmla="val 1868"/>
                <a:gd name="f1783" fmla="val 1875"/>
                <a:gd name="f1784" fmla="val 1902"/>
                <a:gd name="f1785" fmla="val 1907"/>
                <a:gd name="f1786" fmla="val 1899"/>
                <a:gd name="f1787" fmla="val 1912"/>
                <a:gd name="f1788" fmla="val 1103"/>
                <a:gd name="f1789" fmla="val 1923"/>
                <a:gd name="f1790" fmla="val 1924"/>
                <a:gd name="f1791" fmla="val 1927"/>
                <a:gd name="f1792" fmla="val 1089"/>
                <a:gd name="f1793" fmla="val 1931"/>
                <a:gd name="f1794" fmla="val 947"/>
                <a:gd name="f1795" fmla="+- 0 0 -90"/>
                <a:gd name="f1796" fmla="*/ f4 1 1944"/>
                <a:gd name="f1797" fmla="*/ f5 1 1857"/>
                <a:gd name="f1798" fmla="val f6"/>
                <a:gd name="f1799" fmla="val f7"/>
                <a:gd name="f1800" fmla="val f8"/>
                <a:gd name="f1801" fmla="*/ f1795 f0 1"/>
                <a:gd name="f1802" fmla="+- f1800 0 f1798"/>
                <a:gd name="f1803" fmla="+- f1799 0 f1798"/>
                <a:gd name="f1804" fmla="*/ f1801 1 f3"/>
                <a:gd name="f1805" fmla="*/ f1803 1 1944"/>
                <a:gd name="f1806" fmla="*/ f1802 1 1857"/>
                <a:gd name="f1807" fmla="*/ 1919 f1803 1"/>
                <a:gd name="f1808" fmla="*/ 885 f1802 1"/>
                <a:gd name="f1809" fmla="*/ 1892 f1803 1"/>
                <a:gd name="f1810" fmla="*/ 828 f1802 1"/>
                <a:gd name="f1811" fmla="*/ 1854 f1803 1"/>
                <a:gd name="f1812" fmla="*/ 762 f1802 1"/>
                <a:gd name="f1813" fmla="*/ 1783 f1803 1"/>
                <a:gd name="f1814" fmla="*/ 492 f1802 1"/>
                <a:gd name="f1815" fmla="*/ 1732 f1803 1"/>
                <a:gd name="f1816" fmla="*/ 475 f1802 1"/>
                <a:gd name="f1817" fmla="*/ 1692 f1803 1"/>
                <a:gd name="f1818" fmla="*/ 452 f1802 1"/>
                <a:gd name="f1819" fmla="*/ 1628 f1803 1"/>
                <a:gd name="f1820" fmla="*/ 453 f1802 1"/>
                <a:gd name="f1821" fmla="*/ 1575 f1803 1"/>
                <a:gd name="f1822" fmla="*/ 461 f1802 1"/>
                <a:gd name="f1823" fmla="*/ 1531 f1803 1"/>
                <a:gd name="f1824" fmla="*/ 1472 f1803 1"/>
                <a:gd name="f1825" fmla="*/ 469 f1802 1"/>
                <a:gd name="f1826" fmla="*/ 1411 f1803 1"/>
                <a:gd name="f1827" fmla="*/ 460 f1802 1"/>
                <a:gd name="f1828" fmla="*/ 1374 f1803 1"/>
                <a:gd name="f1829" fmla="*/ 463 f1802 1"/>
                <a:gd name="f1830" fmla="*/ 1323 f1803 1"/>
                <a:gd name="f1831" fmla="*/ 459 f1802 1"/>
                <a:gd name="f1832" fmla="*/ 1292 f1803 1"/>
                <a:gd name="f1833" fmla="*/ 466 f1802 1"/>
                <a:gd name="f1834" fmla="*/ 1242 f1803 1"/>
                <a:gd name="f1835" fmla="*/ 430 f1802 1"/>
                <a:gd name="f1836" fmla="*/ 1190 f1803 1"/>
                <a:gd name="f1837" fmla="*/ 433 f1802 1"/>
                <a:gd name="f1838" fmla="*/ 1140 f1803 1"/>
                <a:gd name="f1839" fmla="*/ 418 f1802 1"/>
                <a:gd name="f1840" fmla="*/ 1083 f1803 1"/>
                <a:gd name="f1841" fmla="*/ 388 f1802 1"/>
                <a:gd name="f1842" fmla="*/ 1030 f1803 1"/>
                <a:gd name="f1843" fmla="*/ 381 f1802 1"/>
                <a:gd name="f1844" fmla="*/ 984 f1803 1"/>
                <a:gd name="f1845" fmla="*/ 346 f1802 1"/>
                <a:gd name="f1846" fmla="*/ 9 f1803 1"/>
                <a:gd name="f1847" fmla="*/ 786 f1802 1"/>
                <a:gd name="f1848" fmla="*/ 67 f1803 1"/>
                <a:gd name="f1849" fmla="*/ 863 f1802 1"/>
                <a:gd name="f1850" fmla="*/ 142 f1803 1"/>
                <a:gd name="f1851" fmla="*/ 932 f1802 1"/>
                <a:gd name="f1852" fmla="*/ 223 f1803 1"/>
                <a:gd name="f1853" fmla="*/ 1001 f1802 1"/>
                <a:gd name="f1854" fmla="*/ 264 f1803 1"/>
                <a:gd name="f1855" fmla="*/ 1085 f1802 1"/>
                <a:gd name="f1856" fmla="*/ 289 f1803 1"/>
                <a:gd name="f1857" fmla="*/ 1185 f1802 1"/>
                <a:gd name="f1858" fmla="*/ 371 f1803 1"/>
                <a:gd name="f1859" fmla="*/ 1250 f1802 1"/>
                <a:gd name="f1860" fmla="*/ 463 f1803 1"/>
                <a:gd name="f1861" fmla="*/ 1298 f1802 1"/>
                <a:gd name="f1862" fmla="*/ 526 f1803 1"/>
                <a:gd name="f1863" fmla="*/ 1274 f1802 1"/>
                <a:gd name="f1864" fmla="*/ 559 f1803 1"/>
                <a:gd name="f1865" fmla="*/ 1198 f1802 1"/>
                <a:gd name="f1866" fmla="*/ 631 f1803 1"/>
                <a:gd name="f1867" fmla="*/ 1160 f1802 1"/>
                <a:gd name="f1868" fmla="*/ 712 f1803 1"/>
                <a:gd name="f1869" fmla="*/ 1178 f1802 1"/>
                <a:gd name="f1870" fmla="*/ 776 f1803 1"/>
                <a:gd name="f1871" fmla="*/ 1200 f1802 1"/>
                <a:gd name="f1872" fmla="*/ 830 f1803 1"/>
                <a:gd name="f1873" fmla="*/ 1254 f1802 1"/>
                <a:gd name="f1874" fmla="*/ 876 f1803 1"/>
                <a:gd name="f1875" fmla="*/ 1328 f1802 1"/>
                <a:gd name="f1876" fmla="*/ 922 f1803 1"/>
                <a:gd name="f1877" fmla="*/ 1400 f1802 1"/>
                <a:gd name="f1878" fmla="*/ 963 f1803 1"/>
                <a:gd name="f1879" fmla="*/ 1465 f1802 1"/>
                <a:gd name="f1880" fmla="*/ 1005 f1803 1"/>
                <a:gd name="f1881" fmla="*/ 1527 f1802 1"/>
                <a:gd name="f1882" fmla="*/ 1056 f1803 1"/>
                <a:gd name="f1883" fmla="*/ 1574 f1802 1"/>
                <a:gd name="f1884" fmla="*/ 1062 f1803 1"/>
                <a:gd name="f1885" fmla="*/ 1641 f1802 1"/>
                <a:gd name="f1886" fmla="*/ 1095 f1803 1"/>
                <a:gd name="f1887" fmla="*/ 1705 f1802 1"/>
                <a:gd name="f1888" fmla="*/ 1139 f1803 1"/>
                <a:gd name="f1889" fmla="*/ 1764 f1802 1"/>
                <a:gd name="f1890" fmla="*/ 1196 f1803 1"/>
                <a:gd name="f1891" fmla="*/ 1788 f1802 1"/>
                <a:gd name="f1892" fmla="*/ 1260 f1803 1"/>
                <a:gd name="f1893" fmla="*/ 1821 f1802 1"/>
                <a:gd name="f1894" fmla="*/ 1345 f1803 1"/>
                <a:gd name="f1895" fmla="*/ 1824 f1802 1"/>
                <a:gd name="f1896" fmla="*/ 1425 f1803 1"/>
                <a:gd name="f1897" fmla="*/ 1835 f1802 1"/>
                <a:gd name="f1898" fmla="*/ 1396 f1803 1"/>
                <a:gd name="f1899" fmla="*/ 1782 f1802 1"/>
                <a:gd name="f1900" fmla="*/ 1371 f1803 1"/>
                <a:gd name="f1901" fmla="*/ 1697 f1802 1"/>
                <a:gd name="f1902" fmla="*/ 1373 f1803 1"/>
                <a:gd name="f1903" fmla="*/ 1610 f1802 1"/>
                <a:gd name="f1904" fmla="*/ 1377 f1803 1"/>
                <a:gd name="f1905" fmla="*/ 1602 f1802 1"/>
                <a:gd name="f1906" fmla="*/ 1424 f1803 1"/>
                <a:gd name="f1907" fmla="*/ 1491 f1802 1"/>
                <a:gd name="f1908" fmla="*/ 1480 f1803 1"/>
                <a:gd name="f1909" fmla="*/ 1409 f1802 1"/>
                <a:gd name="f1910" fmla="*/ 1490 f1803 1"/>
                <a:gd name="f1911" fmla="*/ 1359 f1802 1"/>
                <a:gd name="f1912" fmla="*/ 1555 f1803 1"/>
                <a:gd name="f1913" fmla="*/ 1355 f1802 1"/>
                <a:gd name="f1914" fmla="*/ 1538 f1803 1"/>
                <a:gd name="f1915" fmla="*/ 1403 f1802 1"/>
                <a:gd name="f1916" fmla="*/ 1696 f1803 1"/>
                <a:gd name="f1917" fmla="*/ 1308 f1802 1"/>
                <a:gd name="f1918" fmla="*/ 1754 f1803 1"/>
                <a:gd name="f1919" fmla="*/ 1226 f1802 1"/>
                <a:gd name="f1920" fmla="*/ 1756 f1803 1"/>
                <a:gd name="f1921" fmla="*/ 1175 f1802 1"/>
                <a:gd name="f1922" fmla="*/ 1807 f1803 1"/>
                <a:gd name="f1923" fmla="*/ 1199 f1802 1"/>
                <a:gd name="f1924" fmla="*/ 1852 f1803 1"/>
                <a:gd name="f1925" fmla="*/ 1182 f1802 1"/>
                <a:gd name="f1926" fmla="*/ 1924 f1803 1"/>
                <a:gd name="f1927" fmla="*/ 1091 f1802 1"/>
                <a:gd name="f1928" fmla="*/ 1923 f1803 1"/>
                <a:gd name="f1929" fmla="*/ 997 f1802 1"/>
                <a:gd name="f1930" fmla="+- f1804 0 f1"/>
                <a:gd name="f1931" fmla="*/ f1807 1 1944"/>
                <a:gd name="f1932" fmla="*/ f1808 1 1857"/>
                <a:gd name="f1933" fmla="*/ f1809 1 1944"/>
                <a:gd name="f1934" fmla="*/ f1810 1 1857"/>
                <a:gd name="f1935" fmla="*/ f1811 1 1944"/>
                <a:gd name="f1936" fmla="*/ f1812 1 1857"/>
                <a:gd name="f1937" fmla="*/ f1813 1 1944"/>
                <a:gd name="f1938" fmla="*/ f1814 1 1857"/>
                <a:gd name="f1939" fmla="*/ f1815 1 1944"/>
                <a:gd name="f1940" fmla="*/ f1816 1 1857"/>
                <a:gd name="f1941" fmla="*/ f1817 1 1944"/>
                <a:gd name="f1942" fmla="*/ f1818 1 1857"/>
                <a:gd name="f1943" fmla="*/ f1819 1 1944"/>
                <a:gd name="f1944" fmla="*/ f1820 1 1857"/>
                <a:gd name="f1945" fmla="*/ f1821 1 1944"/>
                <a:gd name="f1946" fmla="*/ f1822 1 1857"/>
                <a:gd name="f1947" fmla="*/ f1823 1 1944"/>
                <a:gd name="f1948" fmla="*/ f1824 1 1944"/>
                <a:gd name="f1949" fmla="*/ f1825 1 1857"/>
                <a:gd name="f1950" fmla="*/ f1826 1 1944"/>
                <a:gd name="f1951" fmla="*/ f1827 1 1857"/>
                <a:gd name="f1952" fmla="*/ f1828 1 1944"/>
                <a:gd name="f1953" fmla="*/ f1829 1 1857"/>
                <a:gd name="f1954" fmla="*/ f1830 1 1944"/>
                <a:gd name="f1955" fmla="*/ f1831 1 1857"/>
                <a:gd name="f1956" fmla="*/ f1832 1 1944"/>
                <a:gd name="f1957" fmla="*/ f1833 1 1857"/>
                <a:gd name="f1958" fmla="*/ f1834 1 1944"/>
                <a:gd name="f1959" fmla="*/ f1835 1 1857"/>
                <a:gd name="f1960" fmla="*/ f1836 1 1944"/>
                <a:gd name="f1961" fmla="*/ f1837 1 1857"/>
                <a:gd name="f1962" fmla="*/ f1838 1 1944"/>
                <a:gd name="f1963" fmla="*/ f1839 1 1857"/>
                <a:gd name="f1964" fmla="*/ f1840 1 1944"/>
                <a:gd name="f1965" fmla="*/ f1841 1 1857"/>
                <a:gd name="f1966" fmla="*/ f1842 1 1944"/>
                <a:gd name="f1967" fmla="*/ f1843 1 1857"/>
                <a:gd name="f1968" fmla="*/ f1844 1 1944"/>
                <a:gd name="f1969" fmla="*/ f1845 1 1857"/>
                <a:gd name="f1970" fmla="*/ f1846 1 1944"/>
                <a:gd name="f1971" fmla="*/ f1847 1 1857"/>
                <a:gd name="f1972" fmla="*/ f1848 1 1944"/>
                <a:gd name="f1973" fmla="*/ f1849 1 1857"/>
                <a:gd name="f1974" fmla="*/ f1850 1 1944"/>
                <a:gd name="f1975" fmla="*/ f1851 1 1857"/>
                <a:gd name="f1976" fmla="*/ f1852 1 1944"/>
                <a:gd name="f1977" fmla="*/ f1853 1 1857"/>
                <a:gd name="f1978" fmla="*/ f1854 1 1944"/>
                <a:gd name="f1979" fmla="*/ f1855 1 1857"/>
                <a:gd name="f1980" fmla="*/ f1856 1 1944"/>
                <a:gd name="f1981" fmla="*/ f1857 1 1857"/>
                <a:gd name="f1982" fmla="*/ f1858 1 1944"/>
                <a:gd name="f1983" fmla="*/ f1859 1 1857"/>
                <a:gd name="f1984" fmla="*/ f1860 1 1944"/>
                <a:gd name="f1985" fmla="*/ f1861 1 1857"/>
                <a:gd name="f1986" fmla="*/ f1862 1 1944"/>
                <a:gd name="f1987" fmla="*/ f1863 1 1857"/>
                <a:gd name="f1988" fmla="*/ f1864 1 1944"/>
                <a:gd name="f1989" fmla="*/ f1865 1 1857"/>
                <a:gd name="f1990" fmla="*/ f1866 1 1944"/>
                <a:gd name="f1991" fmla="*/ f1867 1 1857"/>
                <a:gd name="f1992" fmla="*/ f1868 1 1944"/>
                <a:gd name="f1993" fmla="*/ f1869 1 1857"/>
                <a:gd name="f1994" fmla="*/ f1870 1 1944"/>
                <a:gd name="f1995" fmla="*/ f1871 1 1857"/>
                <a:gd name="f1996" fmla="*/ f1872 1 1944"/>
                <a:gd name="f1997" fmla="*/ f1873 1 1857"/>
                <a:gd name="f1998" fmla="*/ f1874 1 1944"/>
                <a:gd name="f1999" fmla="*/ f1875 1 1857"/>
                <a:gd name="f2000" fmla="*/ f1876 1 1944"/>
                <a:gd name="f2001" fmla="*/ f1877 1 1857"/>
                <a:gd name="f2002" fmla="*/ f1878 1 1944"/>
                <a:gd name="f2003" fmla="*/ f1879 1 1857"/>
                <a:gd name="f2004" fmla="*/ f1880 1 1944"/>
                <a:gd name="f2005" fmla="*/ f1881 1 1857"/>
                <a:gd name="f2006" fmla="*/ f1882 1 1944"/>
                <a:gd name="f2007" fmla="*/ f1883 1 1857"/>
                <a:gd name="f2008" fmla="*/ f1884 1 1944"/>
                <a:gd name="f2009" fmla="*/ f1885 1 1857"/>
                <a:gd name="f2010" fmla="*/ f1886 1 1944"/>
                <a:gd name="f2011" fmla="*/ f1887 1 1857"/>
                <a:gd name="f2012" fmla="*/ f1888 1 1944"/>
                <a:gd name="f2013" fmla="*/ f1889 1 1857"/>
                <a:gd name="f2014" fmla="*/ f1890 1 1944"/>
                <a:gd name="f2015" fmla="*/ f1891 1 1857"/>
                <a:gd name="f2016" fmla="*/ f1892 1 1944"/>
                <a:gd name="f2017" fmla="*/ f1893 1 1857"/>
                <a:gd name="f2018" fmla="*/ f1894 1 1944"/>
                <a:gd name="f2019" fmla="*/ f1895 1 1857"/>
                <a:gd name="f2020" fmla="*/ f1896 1 1944"/>
                <a:gd name="f2021" fmla="*/ f1897 1 1857"/>
                <a:gd name="f2022" fmla="*/ f1898 1 1944"/>
                <a:gd name="f2023" fmla="*/ f1899 1 1857"/>
                <a:gd name="f2024" fmla="*/ f1900 1 1944"/>
                <a:gd name="f2025" fmla="*/ f1901 1 1857"/>
                <a:gd name="f2026" fmla="*/ f1902 1 1944"/>
                <a:gd name="f2027" fmla="*/ f1903 1 1857"/>
                <a:gd name="f2028" fmla="*/ f1904 1 1944"/>
                <a:gd name="f2029" fmla="*/ f1905 1 1857"/>
                <a:gd name="f2030" fmla="*/ f1906 1 1944"/>
                <a:gd name="f2031" fmla="*/ f1907 1 1857"/>
                <a:gd name="f2032" fmla="*/ f1908 1 1944"/>
                <a:gd name="f2033" fmla="*/ f1909 1 1857"/>
                <a:gd name="f2034" fmla="*/ f1910 1 1944"/>
                <a:gd name="f2035" fmla="*/ f1911 1 1857"/>
                <a:gd name="f2036" fmla="*/ f1912 1 1944"/>
                <a:gd name="f2037" fmla="*/ f1913 1 1857"/>
                <a:gd name="f2038" fmla="*/ f1914 1 1944"/>
                <a:gd name="f2039" fmla="*/ f1915 1 1857"/>
                <a:gd name="f2040" fmla="*/ f1916 1 1944"/>
                <a:gd name="f2041" fmla="*/ f1917 1 1857"/>
                <a:gd name="f2042" fmla="*/ f1918 1 1944"/>
                <a:gd name="f2043" fmla="*/ f1919 1 1857"/>
                <a:gd name="f2044" fmla="*/ f1920 1 1944"/>
                <a:gd name="f2045" fmla="*/ f1921 1 1857"/>
                <a:gd name="f2046" fmla="*/ f1922 1 1944"/>
                <a:gd name="f2047" fmla="*/ f1923 1 1857"/>
                <a:gd name="f2048" fmla="*/ f1924 1 1944"/>
                <a:gd name="f2049" fmla="*/ f1925 1 1857"/>
                <a:gd name="f2050" fmla="*/ f1926 1 1944"/>
                <a:gd name="f2051" fmla="*/ f1927 1 1857"/>
                <a:gd name="f2052" fmla="*/ f1928 1 1944"/>
                <a:gd name="f2053" fmla="*/ f1929 1 1857"/>
                <a:gd name="f2054" fmla="*/ 0 1 f1805"/>
                <a:gd name="f2055" fmla="*/ f1799 1 f1805"/>
                <a:gd name="f2056" fmla="*/ 0 1 f1806"/>
                <a:gd name="f2057" fmla="*/ f1800 1 f1806"/>
                <a:gd name="f2058" fmla="*/ f1931 1 f1805"/>
                <a:gd name="f2059" fmla="*/ f1932 1 f1806"/>
                <a:gd name="f2060" fmla="*/ f1933 1 f1805"/>
                <a:gd name="f2061" fmla="*/ f1934 1 f1806"/>
                <a:gd name="f2062" fmla="*/ f1935 1 f1805"/>
                <a:gd name="f2063" fmla="*/ f1936 1 f1806"/>
                <a:gd name="f2064" fmla="*/ f1937 1 f1805"/>
                <a:gd name="f2065" fmla="*/ f1938 1 f1806"/>
                <a:gd name="f2066" fmla="*/ f1939 1 f1805"/>
                <a:gd name="f2067" fmla="*/ f1940 1 f1806"/>
                <a:gd name="f2068" fmla="*/ f1941 1 f1805"/>
                <a:gd name="f2069" fmla="*/ f1942 1 f1806"/>
                <a:gd name="f2070" fmla="*/ f1943 1 f1805"/>
                <a:gd name="f2071" fmla="*/ f1944 1 f1806"/>
                <a:gd name="f2072" fmla="*/ f1945 1 f1805"/>
                <a:gd name="f2073" fmla="*/ f1946 1 f1806"/>
                <a:gd name="f2074" fmla="*/ f1947 1 f1805"/>
                <a:gd name="f2075" fmla="*/ f1948 1 f1805"/>
                <a:gd name="f2076" fmla="*/ f1949 1 f1806"/>
                <a:gd name="f2077" fmla="*/ f1950 1 f1805"/>
                <a:gd name="f2078" fmla="*/ f1951 1 f1806"/>
                <a:gd name="f2079" fmla="*/ f1952 1 f1805"/>
                <a:gd name="f2080" fmla="*/ f1953 1 f1806"/>
                <a:gd name="f2081" fmla="*/ f1954 1 f1805"/>
                <a:gd name="f2082" fmla="*/ f1955 1 f1806"/>
                <a:gd name="f2083" fmla="*/ f1956 1 f1805"/>
                <a:gd name="f2084" fmla="*/ f1957 1 f1806"/>
                <a:gd name="f2085" fmla="*/ f1958 1 f1805"/>
                <a:gd name="f2086" fmla="*/ f1959 1 f1806"/>
                <a:gd name="f2087" fmla="*/ f1960 1 f1805"/>
                <a:gd name="f2088" fmla="*/ f1961 1 f1806"/>
                <a:gd name="f2089" fmla="*/ f1962 1 f1805"/>
                <a:gd name="f2090" fmla="*/ f1963 1 f1806"/>
                <a:gd name="f2091" fmla="*/ f1964 1 f1805"/>
                <a:gd name="f2092" fmla="*/ f1965 1 f1806"/>
                <a:gd name="f2093" fmla="*/ f1966 1 f1805"/>
                <a:gd name="f2094" fmla="*/ f1967 1 f1806"/>
                <a:gd name="f2095" fmla="*/ f1968 1 f1805"/>
                <a:gd name="f2096" fmla="*/ f1969 1 f1806"/>
                <a:gd name="f2097" fmla="*/ f1970 1 f1805"/>
                <a:gd name="f2098" fmla="*/ f1971 1 f1806"/>
                <a:gd name="f2099" fmla="*/ f1972 1 f1805"/>
                <a:gd name="f2100" fmla="*/ f1973 1 f1806"/>
                <a:gd name="f2101" fmla="*/ f1974 1 f1805"/>
                <a:gd name="f2102" fmla="*/ f1975 1 f1806"/>
                <a:gd name="f2103" fmla="*/ f1976 1 f1805"/>
                <a:gd name="f2104" fmla="*/ f1977 1 f1806"/>
                <a:gd name="f2105" fmla="*/ f1978 1 f1805"/>
                <a:gd name="f2106" fmla="*/ f1979 1 f1806"/>
                <a:gd name="f2107" fmla="*/ f1980 1 f1805"/>
                <a:gd name="f2108" fmla="*/ f1981 1 f1806"/>
                <a:gd name="f2109" fmla="*/ f1982 1 f1805"/>
                <a:gd name="f2110" fmla="*/ f1983 1 f1806"/>
                <a:gd name="f2111" fmla="*/ f1984 1 f1805"/>
                <a:gd name="f2112" fmla="*/ f1985 1 f1806"/>
                <a:gd name="f2113" fmla="*/ f1986 1 f1805"/>
                <a:gd name="f2114" fmla="*/ f1987 1 f1806"/>
                <a:gd name="f2115" fmla="*/ f1988 1 f1805"/>
                <a:gd name="f2116" fmla="*/ f1989 1 f1806"/>
                <a:gd name="f2117" fmla="*/ f1990 1 f1805"/>
                <a:gd name="f2118" fmla="*/ f1991 1 f1806"/>
                <a:gd name="f2119" fmla="*/ f1992 1 f1805"/>
                <a:gd name="f2120" fmla="*/ f1993 1 f1806"/>
                <a:gd name="f2121" fmla="*/ f1994 1 f1805"/>
                <a:gd name="f2122" fmla="*/ f1995 1 f1806"/>
                <a:gd name="f2123" fmla="*/ f1996 1 f1805"/>
                <a:gd name="f2124" fmla="*/ f1997 1 f1806"/>
                <a:gd name="f2125" fmla="*/ f1998 1 f1805"/>
                <a:gd name="f2126" fmla="*/ f1999 1 f1806"/>
                <a:gd name="f2127" fmla="*/ f2000 1 f1805"/>
                <a:gd name="f2128" fmla="*/ f2001 1 f1806"/>
                <a:gd name="f2129" fmla="*/ f2002 1 f1805"/>
                <a:gd name="f2130" fmla="*/ f2003 1 f1806"/>
                <a:gd name="f2131" fmla="*/ f2004 1 f1805"/>
                <a:gd name="f2132" fmla="*/ f2005 1 f1806"/>
                <a:gd name="f2133" fmla="*/ f2006 1 f1805"/>
                <a:gd name="f2134" fmla="*/ f2007 1 f1806"/>
                <a:gd name="f2135" fmla="*/ f2008 1 f1805"/>
                <a:gd name="f2136" fmla="*/ f2009 1 f1806"/>
                <a:gd name="f2137" fmla="*/ f2010 1 f1805"/>
                <a:gd name="f2138" fmla="*/ f2011 1 f1806"/>
                <a:gd name="f2139" fmla="*/ f2012 1 f1805"/>
                <a:gd name="f2140" fmla="*/ f2013 1 f1806"/>
                <a:gd name="f2141" fmla="*/ f2014 1 f1805"/>
                <a:gd name="f2142" fmla="*/ f2015 1 f1806"/>
                <a:gd name="f2143" fmla="*/ f2016 1 f1805"/>
                <a:gd name="f2144" fmla="*/ f2017 1 f1806"/>
                <a:gd name="f2145" fmla="*/ f2018 1 f1805"/>
                <a:gd name="f2146" fmla="*/ f2019 1 f1806"/>
                <a:gd name="f2147" fmla="*/ f2020 1 f1805"/>
                <a:gd name="f2148" fmla="*/ f2021 1 f1806"/>
                <a:gd name="f2149" fmla="*/ f2022 1 f1805"/>
                <a:gd name="f2150" fmla="*/ f2023 1 f1806"/>
                <a:gd name="f2151" fmla="*/ f2024 1 f1805"/>
                <a:gd name="f2152" fmla="*/ f2025 1 f1806"/>
                <a:gd name="f2153" fmla="*/ f2026 1 f1805"/>
                <a:gd name="f2154" fmla="*/ f2027 1 f1806"/>
                <a:gd name="f2155" fmla="*/ f2028 1 f1805"/>
                <a:gd name="f2156" fmla="*/ f2029 1 f1806"/>
                <a:gd name="f2157" fmla="*/ f2030 1 f1805"/>
                <a:gd name="f2158" fmla="*/ f2031 1 f1806"/>
                <a:gd name="f2159" fmla="*/ f2032 1 f1805"/>
                <a:gd name="f2160" fmla="*/ f2033 1 f1806"/>
                <a:gd name="f2161" fmla="*/ f2034 1 f1805"/>
                <a:gd name="f2162" fmla="*/ f2035 1 f1806"/>
                <a:gd name="f2163" fmla="*/ f2036 1 f1805"/>
                <a:gd name="f2164" fmla="*/ f2037 1 f1806"/>
                <a:gd name="f2165" fmla="*/ f2038 1 f1805"/>
                <a:gd name="f2166" fmla="*/ f2039 1 f1806"/>
                <a:gd name="f2167" fmla="*/ f2040 1 f1805"/>
                <a:gd name="f2168" fmla="*/ f2041 1 f1806"/>
                <a:gd name="f2169" fmla="*/ f2042 1 f1805"/>
                <a:gd name="f2170" fmla="*/ f2043 1 f1806"/>
                <a:gd name="f2171" fmla="*/ f2044 1 f1805"/>
                <a:gd name="f2172" fmla="*/ f2045 1 f1806"/>
                <a:gd name="f2173" fmla="*/ f2046 1 f1805"/>
                <a:gd name="f2174" fmla="*/ f2047 1 f1806"/>
                <a:gd name="f2175" fmla="*/ f2048 1 f1805"/>
                <a:gd name="f2176" fmla="*/ f2049 1 f1806"/>
                <a:gd name="f2177" fmla="*/ f2050 1 f1805"/>
                <a:gd name="f2178" fmla="*/ f2051 1 f1806"/>
                <a:gd name="f2179" fmla="*/ f2052 1 f1805"/>
                <a:gd name="f2180" fmla="*/ f2053 1 f1806"/>
                <a:gd name="f2181" fmla="*/ f2054 f1796 1"/>
                <a:gd name="f2182" fmla="*/ f2055 f1796 1"/>
                <a:gd name="f2183" fmla="*/ f2057 f1797 1"/>
                <a:gd name="f2184" fmla="*/ f2056 f1797 1"/>
                <a:gd name="f2185" fmla="*/ f2058 f1796 1"/>
                <a:gd name="f2186" fmla="*/ f2059 f1797 1"/>
                <a:gd name="f2187" fmla="*/ f2060 f1796 1"/>
                <a:gd name="f2188" fmla="*/ f2061 f1797 1"/>
                <a:gd name="f2189" fmla="*/ f2062 f1796 1"/>
                <a:gd name="f2190" fmla="*/ f2063 f1797 1"/>
                <a:gd name="f2191" fmla="*/ f2064 f1796 1"/>
                <a:gd name="f2192" fmla="*/ f2065 f1797 1"/>
                <a:gd name="f2193" fmla="*/ f2066 f1796 1"/>
                <a:gd name="f2194" fmla="*/ f2067 f1797 1"/>
                <a:gd name="f2195" fmla="*/ f2068 f1796 1"/>
                <a:gd name="f2196" fmla="*/ f2069 f1797 1"/>
                <a:gd name="f2197" fmla="*/ f2070 f1796 1"/>
                <a:gd name="f2198" fmla="*/ f2071 f1797 1"/>
                <a:gd name="f2199" fmla="*/ f2072 f1796 1"/>
                <a:gd name="f2200" fmla="*/ f2073 f1797 1"/>
                <a:gd name="f2201" fmla="*/ f2074 f1796 1"/>
                <a:gd name="f2202" fmla="*/ f2075 f1796 1"/>
                <a:gd name="f2203" fmla="*/ f2076 f1797 1"/>
                <a:gd name="f2204" fmla="*/ f2077 f1796 1"/>
                <a:gd name="f2205" fmla="*/ f2078 f1797 1"/>
                <a:gd name="f2206" fmla="*/ f2079 f1796 1"/>
                <a:gd name="f2207" fmla="*/ f2080 f1797 1"/>
                <a:gd name="f2208" fmla="*/ f2081 f1796 1"/>
                <a:gd name="f2209" fmla="*/ f2082 f1797 1"/>
                <a:gd name="f2210" fmla="*/ f2083 f1796 1"/>
                <a:gd name="f2211" fmla="*/ f2084 f1797 1"/>
                <a:gd name="f2212" fmla="*/ f2085 f1796 1"/>
                <a:gd name="f2213" fmla="*/ f2086 f1797 1"/>
                <a:gd name="f2214" fmla="*/ f2087 f1796 1"/>
                <a:gd name="f2215" fmla="*/ f2088 f1797 1"/>
                <a:gd name="f2216" fmla="*/ f2089 f1796 1"/>
                <a:gd name="f2217" fmla="*/ f2090 f1797 1"/>
                <a:gd name="f2218" fmla="*/ f2091 f1796 1"/>
                <a:gd name="f2219" fmla="*/ f2092 f1797 1"/>
                <a:gd name="f2220" fmla="*/ f2093 f1796 1"/>
                <a:gd name="f2221" fmla="*/ f2094 f1797 1"/>
                <a:gd name="f2222" fmla="*/ f2095 f1796 1"/>
                <a:gd name="f2223" fmla="*/ f2096 f1797 1"/>
                <a:gd name="f2224" fmla="*/ f2097 f1796 1"/>
                <a:gd name="f2225" fmla="*/ f2098 f1797 1"/>
                <a:gd name="f2226" fmla="*/ f2099 f1796 1"/>
                <a:gd name="f2227" fmla="*/ f2100 f1797 1"/>
                <a:gd name="f2228" fmla="*/ f2101 f1796 1"/>
                <a:gd name="f2229" fmla="*/ f2102 f1797 1"/>
                <a:gd name="f2230" fmla="*/ f2103 f1796 1"/>
                <a:gd name="f2231" fmla="*/ f2104 f1797 1"/>
                <a:gd name="f2232" fmla="*/ f2105 f1796 1"/>
                <a:gd name="f2233" fmla="*/ f2106 f1797 1"/>
                <a:gd name="f2234" fmla="*/ f2107 f1796 1"/>
                <a:gd name="f2235" fmla="*/ f2108 f1797 1"/>
                <a:gd name="f2236" fmla="*/ f2109 f1796 1"/>
                <a:gd name="f2237" fmla="*/ f2110 f1797 1"/>
                <a:gd name="f2238" fmla="*/ f2111 f1796 1"/>
                <a:gd name="f2239" fmla="*/ f2112 f1797 1"/>
                <a:gd name="f2240" fmla="*/ f2113 f1796 1"/>
                <a:gd name="f2241" fmla="*/ f2114 f1797 1"/>
                <a:gd name="f2242" fmla="*/ f2115 f1796 1"/>
                <a:gd name="f2243" fmla="*/ f2116 f1797 1"/>
                <a:gd name="f2244" fmla="*/ f2117 f1796 1"/>
                <a:gd name="f2245" fmla="*/ f2118 f1797 1"/>
                <a:gd name="f2246" fmla="*/ f2119 f1796 1"/>
                <a:gd name="f2247" fmla="*/ f2120 f1797 1"/>
                <a:gd name="f2248" fmla="*/ f2121 f1796 1"/>
                <a:gd name="f2249" fmla="*/ f2122 f1797 1"/>
                <a:gd name="f2250" fmla="*/ f2123 f1796 1"/>
                <a:gd name="f2251" fmla="*/ f2124 f1797 1"/>
                <a:gd name="f2252" fmla="*/ f2125 f1796 1"/>
                <a:gd name="f2253" fmla="*/ f2126 f1797 1"/>
                <a:gd name="f2254" fmla="*/ f2127 f1796 1"/>
                <a:gd name="f2255" fmla="*/ f2128 f1797 1"/>
                <a:gd name="f2256" fmla="*/ f2129 f1796 1"/>
                <a:gd name="f2257" fmla="*/ f2130 f1797 1"/>
                <a:gd name="f2258" fmla="*/ f2131 f1796 1"/>
                <a:gd name="f2259" fmla="*/ f2132 f1797 1"/>
                <a:gd name="f2260" fmla="*/ f2133 f1796 1"/>
                <a:gd name="f2261" fmla="*/ f2134 f1797 1"/>
                <a:gd name="f2262" fmla="*/ f2135 f1796 1"/>
                <a:gd name="f2263" fmla="*/ f2136 f1797 1"/>
                <a:gd name="f2264" fmla="*/ f2137 f1796 1"/>
                <a:gd name="f2265" fmla="*/ f2138 f1797 1"/>
                <a:gd name="f2266" fmla="*/ f2139 f1796 1"/>
                <a:gd name="f2267" fmla="*/ f2140 f1797 1"/>
                <a:gd name="f2268" fmla="*/ f2141 f1796 1"/>
                <a:gd name="f2269" fmla="*/ f2142 f1797 1"/>
                <a:gd name="f2270" fmla="*/ f2143 f1796 1"/>
                <a:gd name="f2271" fmla="*/ f2144 f1797 1"/>
                <a:gd name="f2272" fmla="*/ f2145 f1796 1"/>
                <a:gd name="f2273" fmla="*/ f2146 f1797 1"/>
                <a:gd name="f2274" fmla="*/ f2147 f1796 1"/>
                <a:gd name="f2275" fmla="*/ f2148 f1797 1"/>
                <a:gd name="f2276" fmla="*/ f2149 f1796 1"/>
                <a:gd name="f2277" fmla="*/ f2150 f1797 1"/>
                <a:gd name="f2278" fmla="*/ f2151 f1796 1"/>
                <a:gd name="f2279" fmla="*/ f2152 f1797 1"/>
                <a:gd name="f2280" fmla="*/ f2153 f1796 1"/>
                <a:gd name="f2281" fmla="*/ f2154 f1797 1"/>
                <a:gd name="f2282" fmla="*/ f2155 f1796 1"/>
                <a:gd name="f2283" fmla="*/ f2156 f1797 1"/>
                <a:gd name="f2284" fmla="*/ f2157 f1796 1"/>
                <a:gd name="f2285" fmla="*/ f2158 f1797 1"/>
                <a:gd name="f2286" fmla="*/ f2159 f1796 1"/>
                <a:gd name="f2287" fmla="*/ f2160 f1797 1"/>
                <a:gd name="f2288" fmla="*/ f2161 f1796 1"/>
                <a:gd name="f2289" fmla="*/ f2162 f1797 1"/>
                <a:gd name="f2290" fmla="*/ f2163 f1796 1"/>
                <a:gd name="f2291" fmla="*/ f2164 f1797 1"/>
                <a:gd name="f2292" fmla="*/ f2165 f1796 1"/>
                <a:gd name="f2293" fmla="*/ f2166 f1797 1"/>
                <a:gd name="f2294" fmla="*/ f2167 f1796 1"/>
                <a:gd name="f2295" fmla="*/ f2168 f1797 1"/>
                <a:gd name="f2296" fmla="*/ f2169 f1796 1"/>
                <a:gd name="f2297" fmla="*/ f2170 f1797 1"/>
                <a:gd name="f2298" fmla="*/ f2171 f1796 1"/>
                <a:gd name="f2299" fmla="*/ f2172 f1797 1"/>
                <a:gd name="f2300" fmla="*/ f2173 f1796 1"/>
                <a:gd name="f2301" fmla="*/ f2174 f1797 1"/>
                <a:gd name="f2302" fmla="*/ f2175 f1796 1"/>
                <a:gd name="f2303" fmla="*/ f2176 f1797 1"/>
                <a:gd name="f2304" fmla="*/ f2177 f1796 1"/>
                <a:gd name="f2305" fmla="*/ f2178 f1797 1"/>
                <a:gd name="f2306" fmla="*/ f2179 f1796 1"/>
                <a:gd name="f2307" fmla="*/ f2180 f17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0">
                  <a:pos x="f2185" y="f2186"/>
                </a:cxn>
                <a:cxn ang="f1930">
                  <a:pos x="f2187" y="f2188"/>
                </a:cxn>
                <a:cxn ang="f1930">
                  <a:pos x="f2189" y="f2190"/>
                </a:cxn>
                <a:cxn ang="f1930">
                  <a:pos x="f2191" y="f2192"/>
                </a:cxn>
                <a:cxn ang="f1930">
                  <a:pos x="f2193" y="f2194"/>
                </a:cxn>
                <a:cxn ang="f1930">
                  <a:pos x="f2195" y="f2196"/>
                </a:cxn>
                <a:cxn ang="f1930">
                  <a:pos x="f2197" y="f2198"/>
                </a:cxn>
                <a:cxn ang="f1930">
                  <a:pos x="f2199" y="f2200"/>
                </a:cxn>
                <a:cxn ang="f1930">
                  <a:pos x="f2201" y="f2194"/>
                </a:cxn>
                <a:cxn ang="f1930">
                  <a:pos x="f2202" y="f2203"/>
                </a:cxn>
                <a:cxn ang="f1930">
                  <a:pos x="f2204" y="f2205"/>
                </a:cxn>
                <a:cxn ang="f1930">
                  <a:pos x="f2206" y="f2207"/>
                </a:cxn>
                <a:cxn ang="f1930">
                  <a:pos x="f2208" y="f2209"/>
                </a:cxn>
                <a:cxn ang="f1930">
                  <a:pos x="f2210" y="f2211"/>
                </a:cxn>
                <a:cxn ang="f1930">
                  <a:pos x="f2212" y="f2213"/>
                </a:cxn>
                <a:cxn ang="f1930">
                  <a:pos x="f2214" y="f2215"/>
                </a:cxn>
                <a:cxn ang="f1930">
                  <a:pos x="f2216" y="f2217"/>
                </a:cxn>
                <a:cxn ang="f1930">
                  <a:pos x="f2218" y="f2219"/>
                </a:cxn>
                <a:cxn ang="f1930">
                  <a:pos x="f2220" y="f2221"/>
                </a:cxn>
                <a:cxn ang="f1930">
                  <a:pos x="f2222" y="f2223"/>
                </a:cxn>
                <a:cxn ang="f1930">
                  <a:pos x="f2224" y="f2225"/>
                </a:cxn>
                <a:cxn ang="f1930">
                  <a:pos x="f2226" y="f2227"/>
                </a:cxn>
                <a:cxn ang="f1930">
                  <a:pos x="f2228" y="f2229"/>
                </a:cxn>
                <a:cxn ang="f1930">
                  <a:pos x="f2230" y="f2231"/>
                </a:cxn>
                <a:cxn ang="f1930">
                  <a:pos x="f2232" y="f2233"/>
                </a:cxn>
                <a:cxn ang="f1930">
                  <a:pos x="f2234" y="f2235"/>
                </a:cxn>
                <a:cxn ang="f1930">
                  <a:pos x="f2236" y="f2237"/>
                </a:cxn>
                <a:cxn ang="f1930">
                  <a:pos x="f2238" y="f2239"/>
                </a:cxn>
                <a:cxn ang="f1930">
                  <a:pos x="f2240" y="f2241"/>
                </a:cxn>
                <a:cxn ang="f1930">
                  <a:pos x="f2242" y="f2243"/>
                </a:cxn>
                <a:cxn ang="f1930">
                  <a:pos x="f2244" y="f2245"/>
                </a:cxn>
                <a:cxn ang="f1930">
                  <a:pos x="f2246" y="f2247"/>
                </a:cxn>
                <a:cxn ang="f1930">
                  <a:pos x="f2248" y="f2249"/>
                </a:cxn>
                <a:cxn ang="f1930">
                  <a:pos x="f2250" y="f2251"/>
                </a:cxn>
                <a:cxn ang="f1930">
                  <a:pos x="f2252" y="f2253"/>
                </a:cxn>
                <a:cxn ang="f1930">
                  <a:pos x="f2254" y="f2255"/>
                </a:cxn>
                <a:cxn ang="f1930">
                  <a:pos x="f2256" y="f2257"/>
                </a:cxn>
                <a:cxn ang="f1930">
                  <a:pos x="f2258" y="f2259"/>
                </a:cxn>
                <a:cxn ang="f1930">
                  <a:pos x="f2260" y="f2261"/>
                </a:cxn>
                <a:cxn ang="f1930">
                  <a:pos x="f2262" y="f2263"/>
                </a:cxn>
                <a:cxn ang="f1930">
                  <a:pos x="f2264" y="f2265"/>
                </a:cxn>
                <a:cxn ang="f1930">
                  <a:pos x="f2266" y="f2267"/>
                </a:cxn>
                <a:cxn ang="f1930">
                  <a:pos x="f2268" y="f2269"/>
                </a:cxn>
                <a:cxn ang="f1930">
                  <a:pos x="f2270" y="f2271"/>
                </a:cxn>
                <a:cxn ang="f1930">
                  <a:pos x="f2272" y="f2273"/>
                </a:cxn>
                <a:cxn ang="f1930">
                  <a:pos x="f2274" y="f2275"/>
                </a:cxn>
                <a:cxn ang="f1930">
                  <a:pos x="f2276" y="f2277"/>
                </a:cxn>
                <a:cxn ang="f1930">
                  <a:pos x="f2278" y="f2279"/>
                </a:cxn>
                <a:cxn ang="f1930">
                  <a:pos x="f2280" y="f2281"/>
                </a:cxn>
                <a:cxn ang="f1930">
                  <a:pos x="f2282" y="f2283"/>
                </a:cxn>
                <a:cxn ang="f1930">
                  <a:pos x="f2284" y="f2285"/>
                </a:cxn>
                <a:cxn ang="f1930">
                  <a:pos x="f2286" y="f2287"/>
                </a:cxn>
                <a:cxn ang="f1930">
                  <a:pos x="f2288" y="f2289"/>
                </a:cxn>
                <a:cxn ang="f1930">
                  <a:pos x="f2290" y="f2291"/>
                </a:cxn>
                <a:cxn ang="f1930">
                  <a:pos x="f2292" y="f2293"/>
                </a:cxn>
                <a:cxn ang="f1930">
                  <a:pos x="f2294" y="f2295"/>
                </a:cxn>
                <a:cxn ang="f1930">
                  <a:pos x="f2296" y="f2297"/>
                </a:cxn>
                <a:cxn ang="f1930">
                  <a:pos x="f2298" y="f2299"/>
                </a:cxn>
                <a:cxn ang="f1930">
                  <a:pos x="f2300" y="f2301"/>
                </a:cxn>
                <a:cxn ang="f1930">
                  <a:pos x="f2302" y="f2303"/>
                </a:cxn>
                <a:cxn ang="f1930">
                  <a:pos x="f2304" y="f2305"/>
                </a:cxn>
                <a:cxn ang="f1930">
                  <a:pos x="f2306" y="f2307"/>
                </a:cxn>
              </a:cxnLst>
              <a:rect l="f2181" t="f2184" r="f2182" b="f2183"/>
              <a:pathLst>
                <a:path w="1944" h="1857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6"/>
                    <a:pt x="f17" y="f13"/>
                    <a:pt x="f18" y="f16"/>
                  </a:cubicBezTo>
                  <a:cubicBezTo>
                    <a:pt x="f19" y="f20"/>
                    <a:pt x="f19" y="f21"/>
                    <a:pt x="f19" y="f22"/>
                  </a:cubicBezTo>
                  <a:cubicBezTo>
                    <a:pt x="f19" y="f23"/>
                    <a:pt x="f18" y="f24"/>
                    <a:pt x="f18" y="f24"/>
                  </a:cubicBezTo>
                  <a:cubicBezTo>
                    <a:pt x="f15" y="f25"/>
                    <a:pt x="f26" y="f27"/>
                    <a:pt x="f9" y="f28"/>
                  </a:cubicBezTo>
                  <a:cubicBezTo>
                    <a:pt x="f9" y="f29"/>
                    <a:pt x="f9" y="f30"/>
                    <a:pt x="f26" y="f31"/>
                  </a:cubicBezTo>
                  <a:cubicBezTo>
                    <a:pt x="f26" y="f32"/>
                    <a:pt x="f12" y="f33"/>
                    <a:pt x="f14" y="f34"/>
                  </a:cubicBezTo>
                  <a:cubicBezTo>
                    <a:pt x="f14" y="f34"/>
                    <a:pt x="f17" y="f35"/>
                    <a:pt x="f17" y="f36"/>
                  </a:cubicBezTo>
                  <a:cubicBezTo>
                    <a:pt x="f17" y="f37"/>
                    <a:pt x="f18" y="f38"/>
                    <a:pt x="f18" y="f39"/>
                  </a:cubicBezTo>
                  <a:cubicBezTo>
                    <a:pt x="f18" y="f40"/>
                    <a:pt x="f15" y="f41"/>
                    <a:pt x="f15" y="f42"/>
                  </a:cubicBezTo>
                  <a:cubicBezTo>
                    <a:pt x="f15" y="f43"/>
                    <a:pt x="f17" y="f44"/>
                    <a:pt x="f17" y="f45"/>
                  </a:cubicBezTo>
                  <a:cubicBezTo>
                    <a:pt x="f17" y="f46"/>
                    <a:pt x="f15" y="f47"/>
                    <a:pt x="f14" y="f48"/>
                  </a:cubicBezTo>
                  <a:cubicBezTo>
                    <a:pt x="f14" y="f49"/>
                    <a:pt x="f14" y="f50"/>
                    <a:pt x="f17" y="f51"/>
                  </a:cubicBezTo>
                  <a:cubicBezTo>
                    <a:pt x="f17" y="f52"/>
                    <a:pt x="f18" y="f51"/>
                    <a:pt x="f19" y="f51"/>
                  </a:cubicBezTo>
                  <a:cubicBezTo>
                    <a:pt x="f19" y="f50"/>
                    <a:pt x="f53" y="f54"/>
                    <a:pt x="f53" y="f55"/>
                  </a:cubicBezTo>
                  <a:cubicBezTo>
                    <a:pt x="f56" y="f49"/>
                    <a:pt x="f57" y="f58"/>
                    <a:pt x="f57" y="f58"/>
                  </a:cubicBezTo>
                  <a:cubicBezTo>
                    <a:pt x="f59" y="f48"/>
                    <a:pt x="f60" y="f58"/>
                    <a:pt x="f61" y="f49"/>
                  </a:cubicBezTo>
                  <a:cubicBezTo>
                    <a:pt x="f61" y="f55"/>
                    <a:pt x="f62" y="f50"/>
                    <a:pt x="f62" y="f51"/>
                  </a:cubicBezTo>
                  <a:cubicBezTo>
                    <a:pt x="f62" y="f52"/>
                    <a:pt x="f61" y="f63"/>
                    <a:pt x="f62" y="f64"/>
                  </a:cubicBezTo>
                  <a:cubicBezTo>
                    <a:pt x="f62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71" y="f72"/>
                  </a:cubicBezTo>
                  <a:cubicBezTo>
                    <a:pt x="f71" y="f73"/>
                    <a:pt x="f74" y="f70"/>
                    <a:pt x="f75" y="f72"/>
                  </a:cubicBezTo>
                  <a:cubicBezTo>
                    <a:pt x="f76" y="f72"/>
                    <a:pt x="f77" y="f73"/>
                    <a:pt x="f77" y="f78"/>
                  </a:cubicBezTo>
                  <a:cubicBezTo>
                    <a:pt x="f79" y="f80"/>
                    <a:pt x="f79" y="f81"/>
                    <a:pt x="f82" y="f81"/>
                  </a:cubicBezTo>
                  <a:cubicBezTo>
                    <a:pt x="f82" y="f83"/>
                    <a:pt x="f84" y="f83"/>
                    <a:pt x="f84" y="f83"/>
                  </a:cubicBezTo>
                  <a:cubicBezTo>
                    <a:pt x="f85" y="f86"/>
                    <a:pt x="f84" y="f87"/>
                    <a:pt x="f84" y="f88"/>
                  </a:cubicBezTo>
                  <a:cubicBezTo>
                    <a:pt x="f84" y="f89"/>
                    <a:pt x="f90" y="f91"/>
                    <a:pt x="f90" y="f91"/>
                  </a:cubicBezTo>
                  <a:cubicBezTo>
                    <a:pt x="f82" y="f92"/>
                    <a:pt x="f79" y="f93"/>
                    <a:pt x="f82" y="f94"/>
                  </a:cubicBezTo>
                  <a:cubicBezTo>
                    <a:pt x="f82" y="f94"/>
                    <a:pt x="f90" y="f95"/>
                    <a:pt x="f90" y="f96"/>
                  </a:cubicBezTo>
                  <a:cubicBezTo>
                    <a:pt x="f90" y="f96"/>
                    <a:pt x="f90" y="f97"/>
                    <a:pt x="f90" y="f98"/>
                  </a:cubicBezTo>
                  <a:cubicBezTo>
                    <a:pt x="f90" y="f98"/>
                    <a:pt x="f85" y="f99"/>
                    <a:pt x="f100" y="f99"/>
                  </a:cubicBezTo>
                  <a:cubicBezTo>
                    <a:pt x="f100" y="f101"/>
                    <a:pt x="f102" y="f101"/>
                    <a:pt x="f102" y="f101"/>
                  </a:cubicBezTo>
                  <a:cubicBezTo>
                    <a:pt x="f103" y="f104"/>
                    <a:pt x="f102" y="f105"/>
                    <a:pt x="f102" y="f106"/>
                  </a:cubicBezTo>
                  <a:cubicBezTo>
                    <a:pt x="f103" y="f106"/>
                    <a:pt x="f107" y="f108"/>
                    <a:pt x="f107" y="f108"/>
                  </a:cubicBezTo>
                  <a:cubicBezTo>
                    <a:pt x="f109" y="f108"/>
                    <a:pt x="f110" y="f108"/>
                    <a:pt x="f110" y="f111"/>
                  </a:cubicBezTo>
                  <a:cubicBezTo>
                    <a:pt x="f112" y="f111"/>
                    <a:pt x="f113" y="f114"/>
                    <a:pt x="f113" y="f115"/>
                  </a:cubicBezTo>
                  <a:cubicBezTo>
                    <a:pt x="f113" y="f116"/>
                    <a:pt x="f112" y="f117"/>
                    <a:pt x="f110" y="f117"/>
                  </a:cubicBezTo>
                  <a:cubicBezTo>
                    <a:pt x="f110" y="f118"/>
                    <a:pt x="f110" y="f119"/>
                    <a:pt x="f110" y="f120"/>
                  </a:cubicBezTo>
                  <a:cubicBezTo>
                    <a:pt x="f110" y="f120"/>
                    <a:pt x="f121" y="f122"/>
                    <a:pt x="f113" y="f123"/>
                  </a:cubicBezTo>
                  <a:cubicBezTo>
                    <a:pt x="f113" y="f123"/>
                    <a:pt x="f124" y="f123"/>
                    <a:pt x="f124" y="f123"/>
                  </a:cubicBezTo>
                  <a:cubicBezTo>
                    <a:pt x="f125" y="f123"/>
                    <a:pt x="f126" y="f122"/>
                    <a:pt x="f127" y="f122"/>
                  </a:cubicBezTo>
                  <a:cubicBezTo>
                    <a:pt x="f128" y="f123"/>
                    <a:pt x="f129" y="f130"/>
                    <a:pt x="f131" y="f132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5" y="f137"/>
                    <a:pt x="f135" y="f138"/>
                    <a:pt x="f135" y="f139"/>
                  </a:cubicBezTo>
                  <a:cubicBezTo>
                    <a:pt x="f140" y="f139"/>
                    <a:pt x="f141" y="f142"/>
                    <a:pt x="f141" y="f142"/>
                  </a:cubicBezTo>
                  <a:cubicBezTo>
                    <a:pt x="f141" y="f143"/>
                    <a:pt x="f141" y="f144"/>
                    <a:pt x="f140" y="f144"/>
                  </a:cubicBezTo>
                  <a:cubicBezTo>
                    <a:pt x="f140" y="f145"/>
                    <a:pt x="f133" y="f145"/>
                    <a:pt x="f133" y="f146"/>
                  </a:cubicBezTo>
                  <a:cubicBezTo>
                    <a:pt x="f147" y="f148"/>
                    <a:pt x="f133" y="f149"/>
                    <a:pt x="f133" y="f150"/>
                  </a:cubicBezTo>
                  <a:cubicBezTo>
                    <a:pt x="f133" y="f151"/>
                    <a:pt x="f140" y="f152"/>
                    <a:pt x="f140" y="f153"/>
                  </a:cubicBezTo>
                  <a:cubicBezTo>
                    <a:pt x="f140" y="f153"/>
                    <a:pt x="f140" y="f154"/>
                    <a:pt x="f140" y="f155"/>
                  </a:cubicBezTo>
                  <a:cubicBezTo>
                    <a:pt x="f135" y="f155"/>
                    <a:pt x="f133" y="f155"/>
                    <a:pt x="f147" y="f156"/>
                  </a:cubicBezTo>
                  <a:cubicBezTo>
                    <a:pt x="f147" y="f156"/>
                    <a:pt x="f131" y="f157"/>
                    <a:pt x="f131" y="f158"/>
                  </a:cubicBezTo>
                  <a:cubicBezTo>
                    <a:pt x="f131" y="f159"/>
                    <a:pt x="f133" y="f160"/>
                    <a:pt x="f133" y="f160"/>
                  </a:cubicBezTo>
                  <a:cubicBezTo>
                    <a:pt x="f133" y="f161"/>
                    <a:pt x="f135" y="f162"/>
                    <a:pt x="f135" y="f163"/>
                  </a:cubicBezTo>
                  <a:cubicBezTo>
                    <a:pt x="f140" y="f163"/>
                    <a:pt x="f141" y="f164"/>
                    <a:pt x="f165" y="f164"/>
                  </a:cubicBezTo>
                  <a:cubicBezTo>
                    <a:pt x="f165" y="f166"/>
                    <a:pt x="f141" y="f167"/>
                    <a:pt x="f165" y="f168"/>
                  </a:cubicBezTo>
                  <a:cubicBezTo>
                    <a:pt x="f165" y="f169"/>
                    <a:pt x="f165" y="f170"/>
                    <a:pt x="f171" y="f172"/>
                  </a:cubicBezTo>
                  <a:cubicBezTo>
                    <a:pt x="f171" y="f173"/>
                    <a:pt x="f174" y="f175"/>
                    <a:pt x="f174" y="f176"/>
                  </a:cubicBezTo>
                  <a:cubicBezTo>
                    <a:pt x="f177" y="f176"/>
                    <a:pt x="f178" y="f176"/>
                    <a:pt x="f179" y="f180"/>
                  </a:cubicBezTo>
                  <a:cubicBezTo>
                    <a:pt x="f181" y="f180"/>
                    <a:pt x="f181" y="f182"/>
                    <a:pt x="f181" y="f182"/>
                  </a:cubicBezTo>
                  <a:cubicBezTo>
                    <a:pt x="f181" y="f183"/>
                    <a:pt x="f179" y="f184"/>
                    <a:pt x="f181" y="f185"/>
                  </a:cubicBezTo>
                  <a:cubicBezTo>
                    <a:pt x="f181" y="f185"/>
                    <a:pt x="f186" y="f187"/>
                    <a:pt x="f188" y="f189"/>
                  </a:cubicBezTo>
                  <a:cubicBezTo>
                    <a:pt x="f188" y="f190"/>
                    <a:pt x="f191" y="f192"/>
                    <a:pt x="f193" y="f194"/>
                  </a:cubicBezTo>
                  <a:cubicBezTo>
                    <a:pt x="f193" y="f195"/>
                    <a:pt x="f196" y="f195"/>
                    <a:pt x="f196" y="f195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3"/>
                    <a:pt x="f204" y="f200"/>
                    <a:pt x="f204" y="f203"/>
                  </a:cubicBezTo>
                  <a:cubicBezTo>
                    <a:pt x="f205" y="f203"/>
                    <a:pt x="f206" y="f207"/>
                    <a:pt x="f206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7" y="f219"/>
                  </a:cubicBezTo>
                  <a:cubicBezTo>
                    <a:pt x="f220" y="f221"/>
                    <a:pt x="f222" y="f221"/>
                    <a:pt x="f223" y="f221"/>
                  </a:cubicBezTo>
                  <a:cubicBezTo>
                    <a:pt x="f223" y="f224"/>
                    <a:pt x="f225" y="f226"/>
                    <a:pt x="f225" y="f226"/>
                  </a:cubicBezTo>
                  <a:cubicBezTo>
                    <a:pt x="f227" y="f228"/>
                    <a:pt x="f227" y="f228"/>
                    <a:pt x="f227" y="f228"/>
                  </a:cubicBezTo>
                  <a:cubicBezTo>
                    <a:pt x="f229" y="f230"/>
                    <a:pt x="f229" y="f230"/>
                    <a:pt x="f229" y="f230"/>
                  </a:cubicBezTo>
                  <a:cubicBezTo>
                    <a:pt x="f229" y="f230"/>
                    <a:pt x="f231" y="f232"/>
                    <a:pt x="f231" y="f230"/>
                  </a:cubicBezTo>
                  <a:cubicBezTo>
                    <a:pt x="f233" y="f230"/>
                    <a:pt x="f233" y="f234"/>
                    <a:pt x="f235" y="f234"/>
                  </a:cubicBezTo>
                  <a:cubicBezTo>
                    <a:pt x="f235" y="f236"/>
                    <a:pt x="f237" y="f236"/>
                    <a:pt x="f237" y="f234"/>
                  </a:cubicBezTo>
                  <a:cubicBezTo>
                    <a:pt x="f238" y="f234"/>
                    <a:pt x="f239" y="f240"/>
                    <a:pt x="f239" y="f240"/>
                  </a:cubicBezTo>
                  <a:cubicBezTo>
                    <a:pt x="f241" y="f230"/>
                    <a:pt x="f242" y="f232"/>
                    <a:pt x="f243" y="f232"/>
                  </a:cubicBezTo>
                  <a:cubicBezTo>
                    <a:pt x="f244" y="f232"/>
                    <a:pt x="f245" y="f230"/>
                    <a:pt x="f245" y="f240"/>
                  </a:cubicBezTo>
                  <a:cubicBezTo>
                    <a:pt x="f246" y="f247"/>
                    <a:pt x="f248" y="f236"/>
                    <a:pt x="f249" y="f236"/>
                  </a:cubicBezTo>
                  <a:cubicBezTo>
                    <a:pt x="f249" y="f250"/>
                    <a:pt x="f251" y="f250"/>
                    <a:pt x="f252" y="f250"/>
                  </a:cubicBezTo>
                  <a:cubicBezTo>
                    <a:pt x="f253" y="f250"/>
                    <a:pt x="f254" y="f236"/>
                    <a:pt x="f255" y="f234"/>
                  </a:cubicBezTo>
                  <a:cubicBezTo>
                    <a:pt x="f255" y="f247"/>
                    <a:pt x="f255" y="f230"/>
                    <a:pt x="f255" y="f230"/>
                  </a:cubicBezTo>
                  <a:cubicBezTo>
                    <a:pt x="f256" y="f232"/>
                    <a:pt x="f257" y="f258"/>
                    <a:pt x="f259" y="f258"/>
                  </a:cubicBezTo>
                  <a:cubicBezTo>
                    <a:pt x="f260" y="f258"/>
                    <a:pt x="f260" y="f230"/>
                    <a:pt x="f261" y="f240"/>
                  </a:cubicBezTo>
                  <a:cubicBezTo>
                    <a:pt x="f262" y="f240"/>
                    <a:pt x="f263" y="f240"/>
                    <a:pt x="f264" y="f240"/>
                  </a:cubicBezTo>
                  <a:cubicBezTo>
                    <a:pt x="f265" y="f240"/>
                    <a:pt x="f266" y="f230"/>
                    <a:pt x="f266" y="f230"/>
                  </a:cubicBezTo>
                  <a:cubicBezTo>
                    <a:pt x="f267" y="f232"/>
                    <a:pt x="f267" y="f258"/>
                    <a:pt x="f268" y="f269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69"/>
                    <a:pt x="f273" y="f232"/>
                    <a:pt x="f273" y="f232"/>
                  </a:cubicBezTo>
                  <a:cubicBezTo>
                    <a:pt x="f274" y="f232"/>
                    <a:pt x="f275" y="f269"/>
                    <a:pt x="f276" y="f271"/>
                  </a:cubicBezTo>
                  <a:cubicBezTo>
                    <a:pt x="f276" y="f271"/>
                    <a:pt x="f277" y="f271"/>
                    <a:pt x="f278" y="f271"/>
                  </a:cubicBezTo>
                  <a:cubicBezTo>
                    <a:pt x="f279" y="f269"/>
                    <a:pt x="f278" y="f230"/>
                    <a:pt x="f279" y="f230"/>
                  </a:cubicBezTo>
                  <a:cubicBezTo>
                    <a:pt x="f280" y="f230"/>
                    <a:pt x="f281" y="f258"/>
                    <a:pt x="f281" y="f258"/>
                  </a:cubicBezTo>
                  <a:cubicBezTo>
                    <a:pt x="f282" y="f258"/>
                    <a:pt x="f283" y="f232"/>
                    <a:pt x="f283" y="f230"/>
                  </a:cubicBezTo>
                  <a:cubicBezTo>
                    <a:pt x="f284" y="f240"/>
                    <a:pt x="f284" y="f247"/>
                    <a:pt x="f285" y="f247"/>
                  </a:cubicBezTo>
                  <a:cubicBezTo>
                    <a:pt x="f285" y="f234"/>
                    <a:pt x="f286" y="f234"/>
                    <a:pt x="f287" y="f234"/>
                  </a:cubicBezTo>
                  <a:cubicBezTo>
                    <a:pt x="f288" y="f236"/>
                    <a:pt x="f288" y="f250"/>
                    <a:pt x="f288" y="f289"/>
                  </a:cubicBezTo>
                  <a:cubicBezTo>
                    <a:pt x="f288" y="f289"/>
                    <a:pt x="f288" y="f289"/>
                    <a:pt x="f288" y="f289"/>
                  </a:cubicBezTo>
                  <a:cubicBezTo>
                    <a:pt x="f290" y="f250"/>
                    <a:pt x="f290" y="f250"/>
                    <a:pt x="f290" y="f250"/>
                  </a:cubicBezTo>
                  <a:cubicBezTo>
                    <a:pt x="f291" y="f234"/>
                    <a:pt x="f292" y="f240"/>
                    <a:pt x="f293" y="f240"/>
                  </a:cubicBezTo>
                  <a:cubicBezTo>
                    <a:pt x="f293" y="f240"/>
                    <a:pt x="f294" y="f240"/>
                    <a:pt x="f294" y="f240"/>
                  </a:cubicBezTo>
                  <a:cubicBezTo>
                    <a:pt x="f294" y="f240"/>
                    <a:pt x="f294" y="f240"/>
                    <a:pt x="f294" y="f240"/>
                  </a:cubicBezTo>
                  <a:cubicBezTo>
                    <a:pt x="f295" y="f240"/>
                    <a:pt x="f296" y="f234"/>
                    <a:pt x="f297" y="f236"/>
                  </a:cubicBezTo>
                  <a:cubicBezTo>
                    <a:pt x="f298" y="f250"/>
                    <a:pt x="f298" y="f289"/>
                    <a:pt x="f299" y="f300"/>
                  </a:cubicBezTo>
                  <a:cubicBezTo>
                    <a:pt x="f299" y="f300"/>
                    <a:pt x="f299" y="f300"/>
                    <a:pt x="f299" y="f300"/>
                  </a:cubicBezTo>
                  <a:cubicBezTo>
                    <a:pt x="f301" y="f302"/>
                    <a:pt x="f303" y="f302"/>
                    <a:pt x="f304" y="f305"/>
                  </a:cubicBezTo>
                  <a:cubicBezTo>
                    <a:pt x="f304" y="f305"/>
                    <a:pt x="f304" y="f305"/>
                    <a:pt x="f304" y="f306"/>
                  </a:cubicBezTo>
                  <a:cubicBezTo>
                    <a:pt x="f304" y="f305"/>
                    <a:pt x="f307" y="f305"/>
                    <a:pt x="f307" y="f305"/>
                  </a:cubicBezTo>
                  <a:cubicBezTo>
                    <a:pt x="f308" y="f305"/>
                    <a:pt x="f308" y="f306"/>
                    <a:pt x="f309" y="f306"/>
                  </a:cubicBezTo>
                  <a:cubicBezTo>
                    <a:pt x="f310" y="f306"/>
                    <a:pt x="f310" y="f306"/>
                    <a:pt x="f311" y="f306"/>
                  </a:cubicBezTo>
                  <a:cubicBezTo>
                    <a:pt x="f312" y="f306"/>
                    <a:pt x="f313" y="f314"/>
                    <a:pt x="f315" y="f316"/>
                  </a:cubicBezTo>
                  <a:cubicBezTo>
                    <a:pt x="f317" y="f318"/>
                    <a:pt x="f319" y="f318"/>
                    <a:pt x="f320" y="f318"/>
                  </a:cubicBezTo>
                  <a:cubicBezTo>
                    <a:pt x="f320" y="f314"/>
                    <a:pt x="f320" y="f314"/>
                    <a:pt x="f320" y="f314"/>
                  </a:cubicBezTo>
                  <a:cubicBezTo>
                    <a:pt x="f321" y="f314"/>
                    <a:pt x="f321" y="f314"/>
                    <a:pt x="f321" y="f314"/>
                  </a:cubicBezTo>
                  <a:cubicBezTo>
                    <a:pt x="f322" y="f314"/>
                    <a:pt x="f323" y="f316"/>
                    <a:pt x="f324" y="f325"/>
                  </a:cubicBezTo>
                  <a:cubicBezTo>
                    <a:pt x="f326" y="f325"/>
                    <a:pt x="f326" y="f325"/>
                    <a:pt x="f326" y="f325"/>
                  </a:cubicBezTo>
                  <a:cubicBezTo>
                    <a:pt x="f326" y="f327"/>
                    <a:pt x="f326" y="f327"/>
                    <a:pt x="f328" y="f329"/>
                  </a:cubicBezTo>
                  <a:cubicBezTo>
                    <a:pt x="f330" y="f329"/>
                    <a:pt x="f331" y="f329"/>
                    <a:pt x="f332" y="f333"/>
                  </a:cubicBezTo>
                  <a:cubicBezTo>
                    <a:pt x="f334" y="f335"/>
                    <a:pt x="f336" y="f337"/>
                    <a:pt x="f336" y="f338"/>
                  </a:cubicBezTo>
                  <a:cubicBezTo>
                    <a:pt x="f336" y="f338"/>
                    <a:pt x="f336" y="f338"/>
                    <a:pt x="f336" y="f338"/>
                  </a:cubicBezTo>
                  <a:cubicBezTo>
                    <a:pt x="f336" y="f338"/>
                    <a:pt x="f339" y="f338"/>
                    <a:pt x="f339" y="f338"/>
                  </a:cubicBezTo>
                  <a:cubicBezTo>
                    <a:pt x="f339" y="f340"/>
                    <a:pt x="f339" y="f340"/>
                    <a:pt x="f341" y="f340"/>
                  </a:cubicBezTo>
                  <a:cubicBezTo>
                    <a:pt x="f341" y="f340"/>
                    <a:pt x="f341" y="f340"/>
                    <a:pt x="f341" y="f342"/>
                  </a:cubicBezTo>
                  <a:cubicBezTo>
                    <a:pt x="f343" y="f340"/>
                    <a:pt x="f343" y="f340"/>
                    <a:pt x="f344" y="f340"/>
                  </a:cubicBezTo>
                  <a:cubicBezTo>
                    <a:pt x="f344" y="f340"/>
                    <a:pt x="f344" y="f340"/>
                    <a:pt x="f344" y="f340"/>
                  </a:cubicBezTo>
                  <a:cubicBezTo>
                    <a:pt x="f344" y="f340"/>
                    <a:pt x="f344" y="f340"/>
                    <a:pt x="f344" y="f340"/>
                  </a:cubicBezTo>
                  <a:cubicBezTo>
                    <a:pt x="f345" y="f340"/>
                    <a:pt x="f345" y="f340"/>
                    <a:pt x="f345" y="f340"/>
                  </a:cubicBezTo>
                  <a:cubicBezTo>
                    <a:pt x="f346" y="f338"/>
                    <a:pt x="f347" y="f337"/>
                    <a:pt x="f348" y="f337"/>
                  </a:cubicBezTo>
                  <a:cubicBezTo>
                    <a:pt x="f348" y="f337"/>
                    <a:pt x="f349" y="f337"/>
                    <a:pt x="f350" y="f337"/>
                  </a:cubicBezTo>
                  <a:cubicBezTo>
                    <a:pt x="f351" y="f338"/>
                    <a:pt x="f352" y="f342"/>
                    <a:pt x="f353" y="f354"/>
                  </a:cubicBezTo>
                  <a:cubicBezTo>
                    <a:pt x="f355" y="f356"/>
                    <a:pt x="f355" y="f357"/>
                    <a:pt x="f358" y="f359"/>
                  </a:cubicBezTo>
                  <a:cubicBezTo>
                    <a:pt x="f360" y="f359"/>
                    <a:pt x="f361" y="f362"/>
                    <a:pt x="f363" y="f364"/>
                  </a:cubicBezTo>
                  <a:cubicBezTo>
                    <a:pt x="f365" y="f366"/>
                    <a:pt x="f365" y="f367"/>
                    <a:pt x="f365" y="f368"/>
                  </a:cubicBezTo>
                  <a:cubicBezTo>
                    <a:pt x="f365" y="f369"/>
                    <a:pt x="f365" y="f369"/>
                    <a:pt x="f370" y="f369"/>
                  </a:cubicBezTo>
                  <a:cubicBezTo>
                    <a:pt x="f370" y="f369"/>
                    <a:pt x="f370" y="f369"/>
                    <a:pt x="f370" y="f369"/>
                  </a:cubicBezTo>
                  <a:cubicBezTo>
                    <a:pt x="f370" y="f369"/>
                    <a:pt x="f371" y="f372"/>
                    <a:pt x="f373" y="f372"/>
                  </a:cubicBezTo>
                  <a:cubicBezTo>
                    <a:pt x="f373" y="f374"/>
                    <a:pt x="f375" y="f376"/>
                    <a:pt x="f375" y="f376"/>
                  </a:cubicBezTo>
                  <a:cubicBezTo>
                    <a:pt x="f377" y="f378"/>
                    <a:pt x="f377" y="f379"/>
                    <a:pt x="f377" y="f380"/>
                  </a:cubicBezTo>
                  <a:cubicBezTo>
                    <a:pt x="f381" y="f380"/>
                    <a:pt x="f381" y="f380"/>
                    <a:pt x="f381" y="f380"/>
                  </a:cubicBezTo>
                  <a:cubicBezTo>
                    <a:pt x="f381" y="f380"/>
                    <a:pt x="f381" y="f380"/>
                    <a:pt x="f381" y="f379"/>
                  </a:cubicBezTo>
                  <a:cubicBezTo>
                    <a:pt x="f382" y="f379"/>
                    <a:pt x="f383" y="f379"/>
                    <a:pt x="f384" y="f379"/>
                  </a:cubicBezTo>
                  <a:cubicBezTo>
                    <a:pt x="f384" y="f379"/>
                    <a:pt x="f384" y="f379"/>
                    <a:pt x="f384" y="f379"/>
                  </a:cubicBezTo>
                  <a:cubicBezTo>
                    <a:pt x="f385" y="f379"/>
                    <a:pt x="f386" y="f380"/>
                    <a:pt x="f387" y="f388"/>
                  </a:cubicBezTo>
                  <a:cubicBezTo>
                    <a:pt x="f389" y="f390"/>
                    <a:pt x="f391" y="f392"/>
                    <a:pt x="f391" y="f393"/>
                  </a:cubicBezTo>
                  <a:cubicBezTo>
                    <a:pt x="f394" y="f393"/>
                    <a:pt x="f395" y="f396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1" y="f402"/>
                    <a:pt x="f401" y="f402"/>
                    <a:pt x="f401" y="f402"/>
                  </a:cubicBezTo>
                  <a:cubicBezTo>
                    <a:pt x="f403" y="f404"/>
                    <a:pt x="f405" y="f406"/>
                    <a:pt x="f405" y="f406"/>
                  </a:cubicBezTo>
                  <a:cubicBezTo>
                    <a:pt x="f405" y="f406"/>
                    <a:pt x="f407" y="f406"/>
                    <a:pt x="f408" y="f406"/>
                  </a:cubicBezTo>
                  <a:cubicBezTo>
                    <a:pt x="f408" y="f406"/>
                    <a:pt x="f408" y="f406"/>
                    <a:pt x="f408" y="f406"/>
                  </a:cubicBezTo>
                  <a:cubicBezTo>
                    <a:pt x="f408" y="f406"/>
                    <a:pt x="f409" y="f406"/>
                    <a:pt x="f409" y="f406"/>
                  </a:cubicBezTo>
                  <a:cubicBezTo>
                    <a:pt x="f410" y="f406"/>
                    <a:pt x="f411" y="f406"/>
                    <a:pt x="f412" y="f413"/>
                  </a:cubicBezTo>
                  <a:cubicBezTo>
                    <a:pt x="f414" y="f413"/>
                    <a:pt x="f415" y="f416"/>
                    <a:pt x="f417" y="f418"/>
                  </a:cubicBezTo>
                  <a:cubicBezTo>
                    <a:pt x="f417" y="f418"/>
                    <a:pt x="f417" y="f418"/>
                    <a:pt x="f417" y="f418"/>
                  </a:cubicBezTo>
                  <a:cubicBezTo>
                    <a:pt x="f417" y="f416"/>
                    <a:pt x="f417" y="f413"/>
                    <a:pt x="f417" y="f406"/>
                  </a:cubicBezTo>
                  <a:cubicBezTo>
                    <a:pt x="f419" y="f402"/>
                    <a:pt x="f420" y="f398"/>
                    <a:pt x="f421" y="f398"/>
                  </a:cubicBezTo>
                  <a:cubicBezTo>
                    <a:pt x="f421" y="f393"/>
                    <a:pt x="f421" y="f390"/>
                    <a:pt x="f422" y="f380"/>
                  </a:cubicBezTo>
                  <a:cubicBezTo>
                    <a:pt x="f423" y="f379"/>
                    <a:pt x="f424" y="f379"/>
                    <a:pt x="f425" y="f379"/>
                  </a:cubicBezTo>
                  <a:cubicBezTo>
                    <a:pt x="f426" y="f379"/>
                    <a:pt x="f427" y="f380"/>
                    <a:pt x="f428" y="f380"/>
                  </a:cubicBezTo>
                  <a:cubicBezTo>
                    <a:pt x="f429" y="f380"/>
                    <a:pt x="f429" y="f379"/>
                    <a:pt x="f430" y="f379"/>
                  </a:cubicBezTo>
                  <a:cubicBezTo>
                    <a:pt x="f431" y="f378"/>
                    <a:pt x="f432" y="f378"/>
                    <a:pt x="f433" y="f378"/>
                  </a:cubicBezTo>
                  <a:cubicBezTo>
                    <a:pt x="f433" y="f378"/>
                    <a:pt x="f433" y="f378"/>
                    <a:pt x="f434" y="f378"/>
                  </a:cubicBezTo>
                  <a:cubicBezTo>
                    <a:pt x="f434" y="f378"/>
                    <a:pt x="f435" y="f378"/>
                    <a:pt x="f435" y="f376"/>
                  </a:cubicBezTo>
                  <a:cubicBezTo>
                    <a:pt x="f436" y="f376"/>
                    <a:pt x="f437" y="f376"/>
                    <a:pt x="f438" y="f376"/>
                  </a:cubicBezTo>
                  <a:cubicBezTo>
                    <a:pt x="f438" y="f376"/>
                    <a:pt x="f438" y="f376"/>
                    <a:pt x="f438" y="f376"/>
                  </a:cubicBezTo>
                  <a:cubicBezTo>
                    <a:pt x="f439" y="f376"/>
                    <a:pt x="f440" y="f376"/>
                    <a:pt x="f441" y="f378"/>
                  </a:cubicBezTo>
                  <a:cubicBezTo>
                    <a:pt x="f441" y="f379"/>
                    <a:pt x="f441" y="f379"/>
                    <a:pt x="f441" y="f379"/>
                  </a:cubicBezTo>
                  <a:cubicBezTo>
                    <a:pt x="f442" y="f378"/>
                    <a:pt x="f443" y="f378"/>
                    <a:pt x="f444" y="f378"/>
                  </a:cubicBezTo>
                  <a:cubicBezTo>
                    <a:pt x="f445" y="f378"/>
                    <a:pt x="f446" y="f378"/>
                    <a:pt x="f447" y="f379"/>
                  </a:cubicBezTo>
                  <a:cubicBezTo>
                    <a:pt x="f448" y="f379"/>
                    <a:pt x="f448" y="f379"/>
                    <a:pt x="f449" y="f379"/>
                  </a:cubicBezTo>
                  <a:cubicBezTo>
                    <a:pt x="f449" y="f379"/>
                    <a:pt x="f449" y="f379"/>
                    <a:pt x="f450" y="f379"/>
                  </a:cubicBezTo>
                  <a:cubicBezTo>
                    <a:pt x="f451" y="f379"/>
                    <a:pt x="f452" y="f390"/>
                    <a:pt x="f453" y="f393"/>
                  </a:cubicBezTo>
                  <a:cubicBezTo>
                    <a:pt x="f454" y="f396"/>
                    <a:pt x="f454" y="f400"/>
                    <a:pt x="f454" y="f402"/>
                  </a:cubicBezTo>
                  <a:cubicBezTo>
                    <a:pt x="f454" y="f402"/>
                    <a:pt x="f454" y="f402"/>
                    <a:pt x="f454" y="f402"/>
                  </a:cubicBezTo>
                  <a:cubicBezTo>
                    <a:pt x="f455" y="f400"/>
                    <a:pt x="f455" y="f398"/>
                    <a:pt x="f456" y="f396"/>
                  </a:cubicBezTo>
                  <a:cubicBezTo>
                    <a:pt x="f457" y="f392"/>
                    <a:pt x="f458" y="f392"/>
                    <a:pt x="f458" y="f392"/>
                  </a:cubicBezTo>
                  <a:cubicBezTo>
                    <a:pt x="f459" y="f392"/>
                    <a:pt x="f459" y="f392"/>
                    <a:pt x="f459" y="f392"/>
                  </a:cubicBezTo>
                  <a:cubicBezTo>
                    <a:pt x="f460" y="f392"/>
                    <a:pt x="f460" y="f392"/>
                    <a:pt x="f460" y="f392"/>
                  </a:cubicBezTo>
                  <a:cubicBezTo>
                    <a:pt x="f461" y="f390"/>
                    <a:pt x="f461" y="f388"/>
                    <a:pt x="f462" y="f388"/>
                  </a:cubicBezTo>
                  <a:cubicBezTo>
                    <a:pt x="f463" y="f379"/>
                    <a:pt x="f464" y="f378"/>
                    <a:pt x="f465" y="f378"/>
                  </a:cubicBezTo>
                  <a:cubicBezTo>
                    <a:pt x="f465" y="f378"/>
                    <a:pt x="f465" y="f378"/>
                    <a:pt x="f465" y="f378"/>
                  </a:cubicBezTo>
                  <a:cubicBezTo>
                    <a:pt x="f465" y="f378"/>
                    <a:pt x="f465" y="f378"/>
                    <a:pt x="f465" y="f378"/>
                  </a:cubicBezTo>
                  <a:cubicBezTo>
                    <a:pt x="f466" y="f378"/>
                    <a:pt x="f466" y="f378"/>
                    <a:pt x="f466" y="f379"/>
                  </a:cubicBezTo>
                  <a:cubicBezTo>
                    <a:pt x="f466" y="f376"/>
                    <a:pt x="f467" y="f374"/>
                    <a:pt x="f467" y="f372"/>
                  </a:cubicBezTo>
                  <a:cubicBezTo>
                    <a:pt x="f468" y="f369"/>
                    <a:pt x="f469" y="f367"/>
                    <a:pt x="f470" y="f367"/>
                  </a:cubicBezTo>
                  <a:cubicBezTo>
                    <a:pt x="f470" y="f367"/>
                    <a:pt x="f470" y="f367"/>
                    <a:pt x="f470" y="f367"/>
                  </a:cubicBezTo>
                  <a:cubicBezTo>
                    <a:pt x="f470" y="f367"/>
                    <a:pt x="f470" y="f367"/>
                    <a:pt x="f470" y="f367"/>
                  </a:cubicBezTo>
                  <a:cubicBezTo>
                    <a:pt x="f471" y="f367"/>
                    <a:pt x="f472" y="f368"/>
                    <a:pt x="f473" y="f368"/>
                  </a:cubicBezTo>
                  <a:cubicBezTo>
                    <a:pt x="f473" y="f368"/>
                    <a:pt x="f473" y="f368"/>
                    <a:pt x="f474" y="f367"/>
                  </a:cubicBezTo>
                  <a:cubicBezTo>
                    <a:pt x="f475" y="f476"/>
                    <a:pt x="f477" y="f476"/>
                    <a:pt x="f478" y="f476"/>
                  </a:cubicBezTo>
                  <a:cubicBezTo>
                    <a:pt x="f479" y="f476"/>
                    <a:pt x="f479" y="f476"/>
                    <a:pt x="f480" y="f476"/>
                  </a:cubicBezTo>
                  <a:cubicBezTo>
                    <a:pt x="f481" y="f476"/>
                    <a:pt x="f482" y="f367"/>
                    <a:pt x="f483" y="f368"/>
                  </a:cubicBezTo>
                  <a:cubicBezTo>
                    <a:pt x="f484" y="f369"/>
                    <a:pt x="f484" y="f369"/>
                    <a:pt x="f484" y="f369"/>
                  </a:cubicBezTo>
                  <a:cubicBezTo>
                    <a:pt x="f484" y="f369"/>
                    <a:pt x="f485" y="f369"/>
                    <a:pt x="f485" y="f369"/>
                  </a:cubicBezTo>
                  <a:cubicBezTo>
                    <a:pt x="f486" y="f372"/>
                    <a:pt x="f487" y="f372"/>
                    <a:pt x="f488" y="f374"/>
                  </a:cubicBezTo>
                  <a:cubicBezTo>
                    <a:pt x="f488" y="f374"/>
                    <a:pt x="f488" y="f374"/>
                    <a:pt x="f488" y="f374"/>
                  </a:cubicBezTo>
                  <a:cubicBezTo>
                    <a:pt x="f489" y="f372"/>
                    <a:pt x="f490" y="f367"/>
                    <a:pt x="f491" y="f367"/>
                  </a:cubicBezTo>
                  <a:cubicBezTo>
                    <a:pt x="f491" y="f367"/>
                    <a:pt x="f491" y="f367"/>
                    <a:pt x="f491" y="f367"/>
                  </a:cubicBezTo>
                  <a:cubicBezTo>
                    <a:pt x="f491" y="f367"/>
                    <a:pt x="f491" y="f367"/>
                    <a:pt x="f491" y="f367"/>
                  </a:cubicBezTo>
                  <a:cubicBezTo>
                    <a:pt x="f492" y="f367"/>
                    <a:pt x="f493" y="f367"/>
                    <a:pt x="f493" y="f367"/>
                  </a:cubicBezTo>
                  <a:cubicBezTo>
                    <a:pt x="f494" y="f367"/>
                    <a:pt x="f494" y="f367"/>
                    <a:pt x="f494" y="f367"/>
                  </a:cubicBezTo>
                  <a:cubicBezTo>
                    <a:pt x="f495" y="f476"/>
                    <a:pt x="f496" y="f476"/>
                    <a:pt x="f497" y="f366"/>
                  </a:cubicBezTo>
                  <a:cubicBezTo>
                    <a:pt x="f497" y="f366"/>
                    <a:pt x="f497" y="f366"/>
                    <a:pt x="f497" y="f366"/>
                  </a:cubicBezTo>
                  <a:cubicBezTo>
                    <a:pt x="f498" y="f366"/>
                    <a:pt x="f499" y="f366"/>
                    <a:pt x="f500" y="f366"/>
                  </a:cubicBezTo>
                  <a:cubicBezTo>
                    <a:pt x="f500" y="f366"/>
                    <a:pt x="f501" y="f366"/>
                    <a:pt x="f501" y="f366"/>
                  </a:cubicBezTo>
                  <a:cubicBezTo>
                    <a:pt x="f502" y="f366"/>
                    <a:pt x="f503" y="f366"/>
                    <a:pt x="f504" y="f476"/>
                  </a:cubicBezTo>
                  <a:cubicBezTo>
                    <a:pt x="f504" y="f366"/>
                    <a:pt x="f505" y="f366"/>
                    <a:pt x="f506" y="f366"/>
                  </a:cubicBezTo>
                  <a:cubicBezTo>
                    <a:pt x="f506" y="f364"/>
                    <a:pt x="f507" y="f364"/>
                    <a:pt x="f508" y="f364"/>
                  </a:cubicBezTo>
                  <a:cubicBezTo>
                    <a:pt x="f509" y="f364"/>
                    <a:pt x="f509" y="f364"/>
                    <a:pt x="f510" y="f364"/>
                  </a:cubicBezTo>
                  <a:cubicBezTo>
                    <a:pt x="f510" y="f364"/>
                    <a:pt x="f510" y="f364"/>
                    <a:pt x="f511" y="f362"/>
                  </a:cubicBezTo>
                  <a:cubicBezTo>
                    <a:pt x="f510" y="f357"/>
                    <a:pt x="f510" y="f354"/>
                    <a:pt x="f510" y="f340"/>
                  </a:cubicBezTo>
                  <a:cubicBezTo>
                    <a:pt x="f511" y="f337"/>
                    <a:pt x="f512" y="f513"/>
                    <a:pt x="f514" y="f335"/>
                  </a:cubicBezTo>
                  <a:cubicBezTo>
                    <a:pt x="f514" y="f335"/>
                    <a:pt x="f514" y="f335"/>
                    <a:pt x="f514" y="f335"/>
                  </a:cubicBezTo>
                  <a:cubicBezTo>
                    <a:pt x="f514" y="f335"/>
                    <a:pt x="f514" y="f335"/>
                    <a:pt x="f514" y="f333"/>
                  </a:cubicBezTo>
                  <a:cubicBezTo>
                    <a:pt x="f515" y="f329"/>
                    <a:pt x="f516" y="f327"/>
                    <a:pt x="f517" y="f325"/>
                  </a:cubicBezTo>
                  <a:cubicBezTo>
                    <a:pt x="f518" y="f316"/>
                    <a:pt x="f519" y="f316"/>
                    <a:pt x="f520" y="f316"/>
                  </a:cubicBezTo>
                  <a:cubicBezTo>
                    <a:pt x="f521" y="f316"/>
                    <a:pt x="f522" y="f318"/>
                    <a:pt x="f523" y="f318"/>
                  </a:cubicBezTo>
                  <a:cubicBezTo>
                    <a:pt x="f524" y="f318"/>
                    <a:pt x="f525" y="f316"/>
                    <a:pt x="f526" y="f316"/>
                  </a:cubicBezTo>
                  <a:cubicBezTo>
                    <a:pt x="f527" y="f325"/>
                    <a:pt x="f528" y="f325"/>
                    <a:pt x="f528" y="f327"/>
                  </a:cubicBezTo>
                  <a:cubicBezTo>
                    <a:pt x="f528" y="f327"/>
                    <a:pt x="f528" y="f327"/>
                    <a:pt x="f528" y="f325"/>
                  </a:cubicBezTo>
                  <a:cubicBezTo>
                    <a:pt x="f528" y="f325"/>
                    <a:pt x="f528" y="f325"/>
                    <a:pt x="f528" y="f325"/>
                  </a:cubicBezTo>
                  <a:cubicBezTo>
                    <a:pt x="f528" y="f316"/>
                    <a:pt x="f528" y="f314"/>
                    <a:pt x="f528" y="f305"/>
                  </a:cubicBezTo>
                  <a:cubicBezTo>
                    <a:pt x="f529" y="f300"/>
                    <a:pt x="f530" y="f250"/>
                    <a:pt x="f530" y="f236"/>
                  </a:cubicBezTo>
                  <a:cubicBezTo>
                    <a:pt x="f531" y="f234"/>
                    <a:pt x="f532" y="f240"/>
                    <a:pt x="f533" y="f240"/>
                  </a:cubicBezTo>
                  <a:cubicBezTo>
                    <a:pt x="f534" y="f240"/>
                    <a:pt x="f535" y="f234"/>
                    <a:pt x="f536" y="f236"/>
                  </a:cubicBezTo>
                  <a:cubicBezTo>
                    <a:pt x="f537" y="f250"/>
                    <a:pt x="f538" y="f300"/>
                    <a:pt x="f538" y="f302"/>
                  </a:cubicBezTo>
                  <a:cubicBezTo>
                    <a:pt x="f538" y="f302"/>
                    <a:pt x="f538" y="f305"/>
                    <a:pt x="f538" y="f305"/>
                  </a:cubicBezTo>
                  <a:cubicBezTo>
                    <a:pt x="f539" y="f305"/>
                    <a:pt x="f539" y="f305"/>
                    <a:pt x="f539" y="f305"/>
                  </a:cubicBezTo>
                  <a:cubicBezTo>
                    <a:pt x="f539" y="f306"/>
                    <a:pt x="f540" y="f306"/>
                    <a:pt x="f540" y="f306"/>
                  </a:cubicBezTo>
                  <a:cubicBezTo>
                    <a:pt x="f541" y="f318"/>
                    <a:pt x="f542" y="f325"/>
                    <a:pt x="f542" y="f327"/>
                  </a:cubicBezTo>
                  <a:cubicBezTo>
                    <a:pt x="f543" y="f327"/>
                    <a:pt x="f543" y="f329"/>
                    <a:pt x="f543" y="f329"/>
                  </a:cubicBezTo>
                  <a:cubicBezTo>
                    <a:pt x="f543" y="f329"/>
                    <a:pt x="f543" y="f329"/>
                    <a:pt x="f543" y="f329"/>
                  </a:cubicBezTo>
                  <a:cubicBezTo>
                    <a:pt x="f544" y="f329"/>
                    <a:pt x="f545" y="f327"/>
                    <a:pt x="f546" y="f327"/>
                  </a:cubicBezTo>
                  <a:cubicBezTo>
                    <a:pt x="f547" y="f327"/>
                    <a:pt x="f548" y="f327"/>
                    <a:pt x="f548" y="f327"/>
                  </a:cubicBezTo>
                  <a:cubicBezTo>
                    <a:pt x="f549" y="f327"/>
                    <a:pt x="f550" y="f327"/>
                    <a:pt x="f551" y="f329"/>
                  </a:cubicBezTo>
                  <a:cubicBezTo>
                    <a:pt x="f552" y="f333"/>
                    <a:pt x="f553" y="f335"/>
                    <a:pt x="f554" y="f338"/>
                  </a:cubicBezTo>
                  <a:cubicBezTo>
                    <a:pt x="f554" y="f340"/>
                    <a:pt x="f554" y="f340"/>
                    <a:pt x="f555" y="f342"/>
                  </a:cubicBezTo>
                  <a:cubicBezTo>
                    <a:pt x="f555" y="f342"/>
                    <a:pt x="f556" y="f342"/>
                    <a:pt x="f556" y="f342"/>
                  </a:cubicBezTo>
                  <a:cubicBezTo>
                    <a:pt x="f557" y="f342"/>
                    <a:pt x="f558" y="f342"/>
                    <a:pt x="f559" y="f354"/>
                  </a:cubicBezTo>
                  <a:cubicBezTo>
                    <a:pt x="f560" y="f356"/>
                    <a:pt x="f560" y="f356"/>
                    <a:pt x="f561" y="f356"/>
                  </a:cubicBezTo>
                  <a:cubicBezTo>
                    <a:pt x="f561" y="f356"/>
                    <a:pt x="f561" y="f356"/>
                    <a:pt x="f561" y="f356"/>
                  </a:cubicBezTo>
                  <a:cubicBezTo>
                    <a:pt x="f562" y="f356"/>
                    <a:pt x="f563" y="f357"/>
                    <a:pt x="f564" y="f359"/>
                  </a:cubicBezTo>
                  <a:cubicBezTo>
                    <a:pt x="f565" y="f362"/>
                    <a:pt x="f566" y="f364"/>
                    <a:pt x="f567" y="f476"/>
                  </a:cubicBezTo>
                  <a:cubicBezTo>
                    <a:pt x="f567" y="f476"/>
                    <a:pt x="f567" y="f366"/>
                    <a:pt x="f568" y="f364"/>
                  </a:cubicBezTo>
                  <a:cubicBezTo>
                    <a:pt x="f569" y="f357"/>
                    <a:pt x="f570" y="f354"/>
                    <a:pt x="f571" y="f354"/>
                  </a:cubicBezTo>
                  <a:cubicBezTo>
                    <a:pt x="f572" y="f354"/>
                    <a:pt x="f573" y="f342"/>
                    <a:pt x="f574" y="f342"/>
                  </a:cubicBezTo>
                  <a:cubicBezTo>
                    <a:pt x="f575" y="f342"/>
                    <a:pt x="f575" y="f342"/>
                    <a:pt x="f576" y="f342"/>
                  </a:cubicBezTo>
                  <a:cubicBezTo>
                    <a:pt x="f577" y="f354"/>
                    <a:pt x="f578" y="f359"/>
                    <a:pt x="f578" y="f359"/>
                  </a:cubicBezTo>
                  <a:cubicBezTo>
                    <a:pt x="f579" y="f362"/>
                    <a:pt x="f580" y="f366"/>
                    <a:pt x="f580" y="f476"/>
                  </a:cubicBezTo>
                  <a:cubicBezTo>
                    <a:pt x="f580" y="f476"/>
                    <a:pt x="f580" y="f476"/>
                    <a:pt x="f580" y="f476"/>
                  </a:cubicBezTo>
                  <a:cubicBezTo>
                    <a:pt x="f581" y="f364"/>
                    <a:pt x="f582" y="f359"/>
                    <a:pt x="f583" y="f359"/>
                  </a:cubicBezTo>
                  <a:cubicBezTo>
                    <a:pt x="f583" y="f359"/>
                    <a:pt x="f583" y="f359"/>
                    <a:pt x="f583" y="f359"/>
                  </a:cubicBezTo>
                  <a:cubicBezTo>
                    <a:pt x="f584" y="f359"/>
                    <a:pt x="f585" y="f364"/>
                    <a:pt x="f585" y="f366"/>
                  </a:cubicBezTo>
                  <a:cubicBezTo>
                    <a:pt x="f586" y="f476"/>
                    <a:pt x="f586" y="f367"/>
                    <a:pt x="f587" y="f369"/>
                  </a:cubicBezTo>
                  <a:cubicBezTo>
                    <a:pt x="f588" y="f369"/>
                    <a:pt x="f588" y="f369"/>
                    <a:pt x="f588" y="f369"/>
                  </a:cubicBezTo>
                  <a:cubicBezTo>
                    <a:pt x="f589" y="f374"/>
                    <a:pt x="f589" y="f376"/>
                    <a:pt x="f590" y="f379"/>
                  </a:cubicBezTo>
                  <a:cubicBezTo>
                    <a:pt x="f590" y="f380"/>
                    <a:pt x="f590" y="f388"/>
                    <a:pt x="f590" y="f392"/>
                  </a:cubicBezTo>
                  <a:cubicBezTo>
                    <a:pt x="f590" y="f390"/>
                    <a:pt x="f591" y="f390"/>
                    <a:pt x="f592" y="f390"/>
                  </a:cubicBezTo>
                  <a:cubicBezTo>
                    <a:pt x="f592" y="f390"/>
                    <a:pt x="f592" y="f388"/>
                    <a:pt x="f592" y="f388"/>
                  </a:cubicBezTo>
                  <a:cubicBezTo>
                    <a:pt x="f591" y="f380"/>
                    <a:pt x="f591" y="f376"/>
                    <a:pt x="f592" y="f593"/>
                  </a:cubicBezTo>
                  <a:cubicBezTo>
                    <a:pt x="f594" y="f372"/>
                    <a:pt x="f595" y="f369"/>
                    <a:pt x="f596" y="f368"/>
                  </a:cubicBezTo>
                  <a:cubicBezTo>
                    <a:pt x="f596" y="f367"/>
                    <a:pt x="f596" y="f367"/>
                    <a:pt x="f597" y="f367"/>
                  </a:cubicBezTo>
                  <a:cubicBezTo>
                    <a:pt x="f597" y="f476"/>
                    <a:pt x="f597" y="f476"/>
                    <a:pt x="f597" y="f476"/>
                  </a:cubicBezTo>
                  <a:cubicBezTo>
                    <a:pt x="f598" y="f364"/>
                    <a:pt x="f599" y="f359"/>
                    <a:pt x="f600" y="f357"/>
                  </a:cubicBezTo>
                  <a:cubicBezTo>
                    <a:pt x="f600" y="f357"/>
                    <a:pt x="f601" y="f357"/>
                    <a:pt x="f601" y="f357"/>
                  </a:cubicBezTo>
                  <a:cubicBezTo>
                    <a:pt x="f601" y="f356"/>
                    <a:pt x="f601" y="f342"/>
                    <a:pt x="f602" y="f340"/>
                  </a:cubicBezTo>
                  <a:cubicBezTo>
                    <a:pt x="f603" y="f338"/>
                    <a:pt x="f604" y="f337"/>
                    <a:pt x="f605" y="f513"/>
                  </a:cubicBezTo>
                  <a:cubicBezTo>
                    <a:pt x="f605" y="f335"/>
                    <a:pt x="f605" y="f333"/>
                    <a:pt x="f605" y="f329"/>
                  </a:cubicBezTo>
                  <a:cubicBezTo>
                    <a:pt x="f605" y="f329"/>
                    <a:pt x="f605" y="f329"/>
                    <a:pt x="f605" y="f327"/>
                  </a:cubicBezTo>
                  <a:cubicBezTo>
                    <a:pt x="f605" y="f327"/>
                    <a:pt x="f605" y="f327"/>
                    <a:pt x="f605" y="f327"/>
                  </a:cubicBezTo>
                  <a:cubicBezTo>
                    <a:pt x="f605" y="f325"/>
                    <a:pt x="f604" y="f318"/>
                    <a:pt x="f605" y="f314"/>
                  </a:cubicBezTo>
                  <a:cubicBezTo>
                    <a:pt x="f606" y="f302"/>
                    <a:pt x="f607" y="f250"/>
                    <a:pt x="f608" y="f234"/>
                  </a:cubicBezTo>
                  <a:cubicBezTo>
                    <a:pt x="f609" y="f247"/>
                    <a:pt x="f610" y="f247"/>
                    <a:pt x="f611" y="f247"/>
                  </a:cubicBezTo>
                  <a:cubicBezTo>
                    <a:pt x="f611" y="f247"/>
                    <a:pt x="f612" y="f247"/>
                    <a:pt x="f613" y="f247"/>
                  </a:cubicBezTo>
                  <a:cubicBezTo>
                    <a:pt x="f614" y="f234"/>
                    <a:pt x="f615" y="f250"/>
                    <a:pt x="f616" y="f289"/>
                  </a:cubicBezTo>
                  <a:cubicBezTo>
                    <a:pt x="f617" y="f302"/>
                    <a:pt x="f618" y="f305"/>
                    <a:pt x="f618" y="f314"/>
                  </a:cubicBezTo>
                  <a:cubicBezTo>
                    <a:pt x="f619" y="f318"/>
                    <a:pt x="f619" y="f318"/>
                    <a:pt x="f619" y="f318"/>
                  </a:cubicBezTo>
                  <a:cubicBezTo>
                    <a:pt x="f619" y="f316"/>
                    <a:pt x="f620" y="f316"/>
                    <a:pt x="f620" y="f325"/>
                  </a:cubicBezTo>
                  <a:cubicBezTo>
                    <a:pt x="f620" y="f325"/>
                    <a:pt x="f621" y="f327"/>
                    <a:pt x="f621" y="f329"/>
                  </a:cubicBezTo>
                  <a:cubicBezTo>
                    <a:pt x="f622" y="f335"/>
                    <a:pt x="f623" y="f337"/>
                    <a:pt x="f623" y="f340"/>
                  </a:cubicBezTo>
                  <a:cubicBezTo>
                    <a:pt x="f623" y="f340"/>
                    <a:pt x="f623" y="f359"/>
                    <a:pt x="f621" y="f366"/>
                  </a:cubicBezTo>
                  <a:cubicBezTo>
                    <a:pt x="f620" y="f476"/>
                    <a:pt x="f619" y="f367"/>
                    <a:pt x="f618" y="f367"/>
                  </a:cubicBezTo>
                  <a:cubicBezTo>
                    <a:pt x="f618" y="f367"/>
                    <a:pt x="f618" y="f367"/>
                    <a:pt x="f618" y="f367"/>
                  </a:cubicBezTo>
                  <a:cubicBezTo>
                    <a:pt x="f619" y="f367"/>
                    <a:pt x="f619" y="f368"/>
                    <a:pt x="f620" y="f369"/>
                  </a:cubicBezTo>
                  <a:cubicBezTo>
                    <a:pt x="f620" y="f369"/>
                    <a:pt x="f620" y="f369"/>
                    <a:pt x="f620" y="f372"/>
                  </a:cubicBezTo>
                  <a:cubicBezTo>
                    <a:pt x="f621" y="f367"/>
                    <a:pt x="f624" y="f366"/>
                    <a:pt x="f622" y="f364"/>
                  </a:cubicBezTo>
                  <a:cubicBezTo>
                    <a:pt x="f625" y="f362"/>
                    <a:pt x="f626" y="f362"/>
                    <a:pt x="f627" y="f362"/>
                  </a:cubicBezTo>
                  <a:cubicBezTo>
                    <a:pt x="f628" y="f362"/>
                    <a:pt x="f629" y="f362"/>
                    <a:pt x="f630" y="f362"/>
                  </a:cubicBezTo>
                  <a:cubicBezTo>
                    <a:pt x="f631" y="f362"/>
                    <a:pt x="f632" y="f364"/>
                    <a:pt x="f633" y="f366"/>
                  </a:cubicBezTo>
                  <a:cubicBezTo>
                    <a:pt x="f633" y="f364"/>
                    <a:pt x="f633" y="f364"/>
                    <a:pt x="f633" y="f364"/>
                  </a:cubicBezTo>
                  <a:cubicBezTo>
                    <a:pt x="f633" y="f362"/>
                    <a:pt x="f633" y="f362"/>
                    <a:pt x="f634" y="f359"/>
                  </a:cubicBezTo>
                  <a:cubicBezTo>
                    <a:pt x="f634" y="f356"/>
                    <a:pt x="f635" y="f342"/>
                    <a:pt x="f636" y="f340"/>
                  </a:cubicBezTo>
                  <a:cubicBezTo>
                    <a:pt x="f637" y="f337"/>
                    <a:pt x="f638" y="f335"/>
                    <a:pt x="f639" y="f335"/>
                  </a:cubicBezTo>
                  <a:cubicBezTo>
                    <a:pt x="f639" y="f335"/>
                    <a:pt x="f640" y="f335"/>
                    <a:pt x="f641" y="f335"/>
                  </a:cubicBezTo>
                  <a:cubicBezTo>
                    <a:pt x="f642" y="f335"/>
                    <a:pt x="f643" y="f335"/>
                    <a:pt x="f644" y="f337"/>
                  </a:cubicBezTo>
                  <a:cubicBezTo>
                    <a:pt x="f645" y="f337"/>
                    <a:pt x="f646" y="f338"/>
                    <a:pt x="f646" y="f340"/>
                  </a:cubicBezTo>
                  <a:cubicBezTo>
                    <a:pt x="f647" y="f340"/>
                    <a:pt x="f648" y="f342"/>
                    <a:pt x="f649" y="f356"/>
                  </a:cubicBezTo>
                  <a:cubicBezTo>
                    <a:pt x="f650" y="f359"/>
                    <a:pt x="f650" y="f364"/>
                    <a:pt x="f649" y="f367"/>
                  </a:cubicBezTo>
                  <a:cubicBezTo>
                    <a:pt x="f649" y="f368"/>
                    <a:pt x="f648" y="f369"/>
                    <a:pt x="f648" y="f372"/>
                  </a:cubicBezTo>
                  <a:cubicBezTo>
                    <a:pt x="f648" y="f372"/>
                    <a:pt x="f648" y="f372"/>
                    <a:pt x="f648" y="f372"/>
                  </a:cubicBezTo>
                  <a:cubicBezTo>
                    <a:pt x="f648" y="f372"/>
                    <a:pt x="f648" y="f372"/>
                    <a:pt x="f648" y="f374"/>
                  </a:cubicBezTo>
                  <a:cubicBezTo>
                    <a:pt x="f648" y="f374"/>
                    <a:pt x="f648" y="f374"/>
                    <a:pt x="f649" y="f374"/>
                  </a:cubicBezTo>
                  <a:cubicBezTo>
                    <a:pt x="f649" y="f374"/>
                    <a:pt x="f650" y="f593"/>
                    <a:pt x="f651" y="f593"/>
                  </a:cubicBezTo>
                  <a:cubicBezTo>
                    <a:pt x="f651" y="f593"/>
                    <a:pt x="f651" y="f374"/>
                    <a:pt x="f652" y="f374"/>
                  </a:cubicBezTo>
                  <a:cubicBezTo>
                    <a:pt x="f652" y="f374"/>
                    <a:pt x="f652" y="f372"/>
                    <a:pt x="f652" y="f372"/>
                  </a:cubicBezTo>
                  <a:cubicBezTo>
                    <a:pt x="f653" y="f372"/>
                    <a:pt x="f653" y="f372"/>
                    <a:pt x="f653" y="f372"/>
                  </a:cubicBezTo>
                  <a:cubicBezTo>
                    <a:pt x="f653" y="f369"/>
                    <a:pt x="f654" y="f367"/>
                    <a:pt x="f655" y="f367"/>
                  </a:cubicBezTo>
                  <a:cubicBezTo>
                    <a:pt x="f655" y="f476"/>
                    <a:pt x="f656" y="f476"/>
                    <a:pt x="f656" y="f476"/>
                  </a:cubicBezTo>
                  <a:cubicBezTo>
                    <a:pt x="f657" y="f476"/>
                    <a:pt x="f658" y="f367"/>
                    <a:pt x="f659" y="f368"/>
                  </a:cubicBezTo>
                  <a:cubicBezTo>
                    <a:pt x="f659" y="f368"/>
                    <a:pt x="f659" y="f368"/>
                    <a:pt x="f659" y="f368"/>
                  </a:cubicBezTo>
                  <a:cubicBezTo>
                    <a:pt x="f659" y="f368"/>
                    <a:pt x="f659" y="f368"/>
                    <a:pt x="f659" y="f368"/>
                  </a:cubicBezTo>
                  <a:cubicBezTo>
                    <a:pt x="f660" y="f369"/>
                    <a:pt x="f661" y="f372"/>
                    <a:pt x="f662" y="f593"/>
                  </a:cubicBezTo>
                  <a:cubicBezTo>
                    <a:pt x="f663" y="f378"/>
                    <a:pt x="f663" y="f388"/>
                    <a:pt x="f662" y="f390"/>
                  </a:cubicBezTo>
                  <a:cubicBezTo>
                    <a:pt x="f662" y="f390"/>
                    <a:pt x="f662" y="f392"/>
                    <a:pt x="f662" y="f392"/>
                  </a:cubicBezTo>
                  <a:cubicBezTo>
                    <a:pt x="f662" y="f392"/>
                    <a:pt x="f662" y="f393"/>
                    <a:pt x="f663" y="f393"/>
                  </a:cubicBezTo>
                  <a:cubicBezTo>
                    <a:pt x="f663" y="f396"/>
                    <a:pt x="f663" y="f396"/>
                    <a:pt x="f663" y="f396"/>
                  </a:cubicBezTo>
                  <a:cubicBezTo>
                    <a:pt x="f663" y="f396"/>
                    <a:pt x="f664" y="f396"/>
                    <a:pt x="f664" y="f396"/>
                  </a:cubicBezTo>
                  <a:cubicBezTo>
                    <a:pt x="f665" y="f396"/>
                    <a:pt x="f666" y="f398"/>
                    <a:pt x="f667" y="f398"/>
                  </a:cubicBezTo>
                  <a:cubicBezTo>
                    <a:pt x="f667" y="f398"/>
                    <a:pt x="f667" y="f398"/>
                    <a:pt x="f668" y="f398"/>
                  </a:cubicBezTo>
                  <a:cubicBezTo>
                    <a:pt x="f668" y="f398"/>
                    <a:pt x="f668" y="f398"/>
                    <a:pt x="f668" y="f398"/>
                  </a:cubicBezTo>
                  <a:cubicBezTo>
                    <a:pt x="f668" y="f396"/>
                    <a:pt x="f669" y="f393"/>
                    <a:pt x="f669" y="f393"/>
                  </a:cubicBezTo>
                  <a:cubicBezTo>
                    <a:pt x="f669" y="f393"/>
                    <a:pt x="f669" y="f393"/>
                    <a:pt x="f669" y="f393"/>
                  </a:cubicBezTo>
                  <a:cubicBezTo>
                    <a:pt x="f670" y="f390"/>
                    <a:pt x="f671" y="f380"/>
                    <a:pt x="f672" y="f379"/>
                  </a:cubicBezTo>
                  <a:cubicBezTo>
                    <a:pt x="f673" y="f378"/>
                    <a:pt x="f674" y="f378"/>
                    <a:pt x="f675" y="f378"/>
                  </a:cubicBezTo>
                  <a:cubicBezTo>
                    <a:pt x="f676" y="f378"/>
                    <a:pt x="f676" y="f378"/>
                    <a:pt x="f676" y="f376"/>
                  </a:cubicBezTo>
                  <a:cubicBezTo>
                    <a:pt x="f676" y="f376"/>
                    <a:pt x="f676" y="f376"/>
                    <a:pt x="f676" y="f376"/>
                  </a:cubicBezTo>
                  <a:cubicBezTo>
                    <a:pt x="f677" y="f376"/>
                    <a:pt x="f677" y="f374"/>
                    <a:pt x="f678" y="f372"/>
                  </a:cubicBezTo>
                  <a:cubicBezTo>
                    <a:pt x="f678" y="f372"/>
                    <a:pt x="f678" y="f372"/>
                    <a:pt x="f678" y="f372"/>
                  </a:cubicBezTo>
                  <a:cubicBezTo>
                    <a:pt x="f678" y="f369"/>
                    <a:pt x="f679" y="f367"/>
                    <a:pt x="f680" y="f476"/>
                  </a:cubicBezTo>
                  <a:cubicBezTo>
                    <a:pt x="f681" y="f366"/>
                    <a:pt x="f682" y="f366"/>
                    <a:pt x="f682" y="f364"/>
                  </a:cubicBezTo>
                  <a:cubicBezTo>
                    <a:pt x="f682" y="f364"/>
                    <a:pt x="f683" y="f364"/>
                    <a:pt x="f683" y="f364"/>
                  </a:cubicBezTo>
                  <a:cubicBezTo>
                    <a:pt x="f683" y="f364"/>
                    <a:pt x="f683" y="f364"/>
                    <a:pt x="f683" y="f362"/>
                  </a:cubicBezTo>
                  <a:cubicBezTo>
                    <a:pt x="f684" y="f362"/>
                    <a:pt x="f684" y="f359"/>
                    <a:pt x="f685" y="f359"/>
                  </a:cubicBezTo>
                  <a:cubicBezTo>
                    <a:pt x="f685" y="f359"/>
                    <a:pt x="f685" y="f359"/>
                    <a:pt x="f685" y="f357"/>
                  </a:cubicBezTo>
                  <a:cubicBezTo>
                    <a:pt x="f686" y="f356"/>
                    <a:pt x="f687" y="f354"/>
                    <a:pt x="f688" y="f342"/>
                  </a:cubicBezTo>
                  <a:cubicBezTo>
                    <a:pt x="f688" y="f342"/>
                    <a:pt x="f689" y="f342"/>
                    <a:pt x="f690" y="f342"/>
                  </a:cubicBezTo>
                  <a:cubicBezTo>
                    <a:pt x="f691" y="f342"/>
                    <a:pt x="f692" y="f342"/>
                    <a:pt x="f693" y="f354"/>
                  </a:cubicBezTo>
                  <a:cubicBezTo>
                    <a:pt x="f694" y="f356"/>
                    <a:pt x="f695" y="f357"/>
                    <a:pt x="f696" y="f362"/>
                  </a:cubicBezTo>
                  <a:cubicBezTo>
                    <a:pt x="f696" y="f362"/>
                    <a:pt x="f697" y="f362"/>
                    <a:pt x="f697" y="f362"/>
                  </a:cubicBezTo>
                  <a:cubicBezTo>
                    <a:pt x="f698" y="f362"/>
                    <a:pt x="f699" y="f359"/>
                    <a:pt x="f700" y="f359"/>
                  </a:cubicBezTo>
                  <a:cubicBezTo>
                    <a:pt x="f700" y="f359"/>
                    <a:pt x="f700" y="f359"/>
                    <a:pt x="f700" y="f359"/>
                  </a:cubicBezTo>
                  <a:cubicBezTo>
                    <a:pt x="f700" y="f359"/>
                    <a:pt x="f700" y="f359"/>
                    <a:pt x="f700" y="f359"/>
                  </a:cubicBezTo>
                  <a:cubicBezTo>
                    <a:pt x="f701" y="f359"/>
                    <a:pt x="f702" y="f362"/>
                    <a:pt x="f703" y="f366"/>
                  </a:cubicBezTo>
                  <a:cubicBezTo>
                    <a:pt x="f704" y="f476"/>
                    <a:pt x="f705" y="f372"/>
                    <a:pt x="f706" y="f376"/>
                  </a:cubicBezTo>
                  <a:cubicBezTo>
                    <a:pt x="f706" y="f379"/>
                    <a:pt x="f704" y="f380"/>
                    <a:pt x="f703" y="f380"/>
                  </a:cubicBezTo>
                  <a:cubicBezTo>
                    <a:pt x="f703" y="f388"/>
                    <a:pt x="f703" y="f388"/>
                    <a:pt x="f703" y="f390"/>
                  </a:cubicBezTo>
                  <a:cubicBezTo>
                    <a:pt x="f704" y="f393"/>
                    <a:pt x="f707" y="f398"/>
                    <a:pt x="f707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2" y="f402"/>
                    <a:pt x="f702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3" y="f400"/>
                    <a:pt x="f706" y="f398"/>
                  </a:cubicBezTo>
                  <a:cubicBezTo>
                    <a:pt x="f708" y="f398"/>
                    <a:pt x="f705" y="f398"/>
                    <a:pt x="f709" y="f398"/>
                  </a:cubicBezTo>
                  <a:cubicBezTo>
                    <a:pt x="f710" y="f398"/>
                    <a:pt x="f711" y="f398"/>
                    <a:pt x="f712" y="f398"/>
                  </a:cubicBezTo>
                  <a:cubicBezTo>
                    <a:pt x="f713" y="f398"/>
                    <a:pt x="f714" y="f400"/>
                    <a:pt x="f715" y="f716"/>
                  </a:cubicBezTo>
                  <a:cubicBezTo>
                    <a:pt x="f717" y="f404"/>
                    <a:pt x="f718" y="f413"/>
                    <a:pt x="f719" y="f720"/>
                  </a:cubicBezTo>
                  <a:cubicBezTo>
                    <a:pt x="f721" y="f722"/>
                    <a:pt x="f721" y="f723"/>
                    <a:pt x="f721" y="f724"/>
                  </a:cubicBezTo>
                  <a:cubicBezTo>
                    <a:pt x="f725" y="f724"/>
                    <a:pt x="f725" y="f724"/>
                    <a:pt x="f725" y="f726"/>
                  </a:cubicBezTo>
                  <a:cubicBezTo>
                    <a:pt x="f725" y="f726"/>
                    <a:pt x="f725" y="f726"/>
                    <a:pt x="f725" y="f726"/>
                  </a:cubicBezTo>
                  <a:cubicBezTo>
                    <a:pt x="f725" y="f727"/>
                    <a:pt x="f728" y="f729"/>
                    <a:pt x="f728" y="f730"/>
                  </a:cubicBezTo>
                  <a:cubicBezTo>
                    <a:pt x="f728" y="f731"/>
                    <a:pt x="f728" y="f732"/>
                    <a:pt x="f728" y="f733"/>
                  </a:cubicBezTo>
                  <a:cubicBezTo>
                    <a:pt x="f734" y="f732"/>
                    <a:pt x="f735" y="f732"/>
                    <a:pt x="f735" y="f732"/>
                  </a:cubicBezTo>
                  <a:cubicBezTo>
                    <a:pt x="f736" y="f732"/>
                    <a:pt x="f736" y="f732"/>
                    <a:pt x="f736" y="f732"/>
                  </a:cubicBezTo>
                  <a:cubicBezTo>
                    <a:pt x="f737" y="f732"/>
                    <a:pt x="f738" y="f733"/>
                    <a:pt x="f739" y="f740"/>
                  </a:cubicBezTo>
                  <a:cubicBezTo>
                    <a:pt x="f739" y="f740"/>
                    <a:pt x="f741" y="f742"/>
                    <a:pt x="f741" y="f742"/>
                  </a:cubicBezTo>
                  <a:cubicBezTo>
                    <a:pt x="f743" y="f742"/>
                    <a:pt x="f743" y="f742"/>
                    <a:pt x="f743" y="f742"/>
                  </a:cubicBezTo>
                  <a:cubicBezTo>
                    <a:pt x="f744" y="f742"/>
                    <a:pt x="f745" y="f740"/>
                    <a:pt x="f746" y="f740"/>
                  </a:cubicBezTo>
                  <a:cubicBezTo>
                    <a:pt x="f746" y="f740"/>
                    <a:pt x="f746" y="f740"/>
                    <a:pt x="f746" y="f740"/>
                  </a:cubicBezTo>
                  <a:cubicBezTo>
                    <a:pt x="f747" y="f740"/>
                    <a:pt x="f748" y="f740"/>
                    <a:pt x="f749" y="f740"/>
                  </a:cubicBezTo>
                  <a:cubicBezTo>
                    <a:pt x="f750" y="f740"/>
                    <a:pt x="f751" y="f740"/>
                    <a:pt x="f752" y="f742"/>
                  </a:cubicBezTo>
                  <a:cubicBezTo>
                    <a:pt x="f753" y="f754"/>
                    <a:pt x="f755" y="f756"/>
                    <a:pt x="f755" y="f757"/>
                  </a:cubicBezTo>
                  <a:cubicBezTo>
                    <a:pt x="f755" y="f758"/>
                    <a:pt x="f755" y="f758"/>
                    <a:pt x="f755" y="f758"/>
                  </a:cubicBezTo>
                  <a:cubicBezTo>
                    <a:pt x="f759" y="f758"/>
                    <a:pt x="f759" y="f758"/>
                    <a:pt x="f760" y="f758"/>
                  </a:cubicBezTo>
                  <a:cubicBezTo>
                    <a:pt x="f760" y="f758"/>
                    <a:pt x="f760" y="f758"/>
                    <a:pt x="f760" y="f758"/>
                  </a:cubicBezTo>
                  <a:cubicBezTo>
                    <a:pt x="f760" y="f757"/>
                    <a:pt x="f760" y="f756"/>
                    <a:pt x="f761" y="f756"/>
                  </a:cubicBezTo>
                  <a:cubicBezTo>
                    <a:pt x="f761" y="f740"/>
                    <a:pt x="f762" y="f731"/>
                    <a:pt x="f763" y="f764"/>
                  </a:cubicBezTo>
                  <a:cubicBezTo>
                    <a:pt x="f765" y="f727"/>
                    <a:pt x="f766" y="f727"/>
                    <a:pt x="f767" y="f727"/>
                  </a:cubicBezTo>
                  <a:cubicBezTo>
                    <a:pt x="f767" y="f727"/>
                    <a:pt x="f767" y="f727"/>
                    <a:pt x="f767" y="f727"/>
                  </a:cubicBezTo>
                  <a:cubicBezTo>
                    <a:pt x="f768" y="f726"/>
                    <a:pt x="f768" y="f726"/>
                    <a:pt x="f769" y="f724"/>
                  </a:cubicBezTo>
                  <a:cubicBezTo>
                    <a:pt x="f770" y="f771"/>
                    <a:pt x="f772" y="f723"/>
                    <a:pt x="f773" y="f723"/>
                  </a:cubicBezTo>
                  <a:cubicBezTo>
                    <a:pt x="f774" y="f723"/>
                    <a:pt x="f775" y="f776"/>
                    <a:pt x="f777" y="f776"/>
                  </a:cubicBezTo>
                  <a:cubicBezTo>
                    <a:pt x="f778" y="f776"/>
                    <a:pt x="f779" y="f723"/>
                    <a:pt x="f780" y="f723"/>
                  </a:cubicBezTo>
                  <a:cubicBezTo>
                    <a:pt x="f781" y="f771"/>
                    <a:pt x="f782" y="f726"/>
                    <a:pt x="f783" y="f764"/>
                  </a:cubicBezTo>
                  <a:cubicBezTo>
                    <a:pt x="f784" y="f730"/>
                    <a:pt x="f785" y="f732"/>
                    <a:pt x="f786" y="f740"/>
                  </a:cubicBezTo>
                  <a:cubicBezTo>
                    <a:pt x="f786" y="f740"/>
                    <a:pt x="f786" y="f740"/>
                    <a:pt x="f786" y="f740"/>
                  </a:cubicBezTo>
                  <a:cubicBezTo>
                    <a:pt x="f787" y="f742"/>
                    <a:pt x="f787" y="f754"/>
                    <a:pt x="f787" y="f756"/>
                  </a:cubicBezTo>
                  <a:cubicBezTo>
                    <a:pt x="f788" y="f757"/>
                    <a:pt x="f788" y="f758"/>
                    <a:pt x="f789" y="f758"/>
                  </a:cubicBezTo>
                  <a:cubicBezTo>
                    <a:pt x="f789" y="f758"/>
                    <a:pt x="f789" y="f790"/>
                    <a:pt x="f789" y="f790"/>
                  </a:cubicBezTo>
                  <a:cubicBezTo>
                    <a:pt x="f789" y="f790"/>
                    <a:pt x="f789" y="f790"/>
                    <a:pt x="f789" y="f790"/>
                  </a:cubicBezTo>
                  <a:cubicBezTo>
                    <a:pt x="f791" y="f790"/>
                    <a:pt x="f792" y="f790"/>
                    <a:pt x="f793" y="f790"/>
                  </a:cubicBezTo>
                  <a:cubicBezTo>
                    <a:pt x="f793" y="f790"/>
                    <a:pt x="f793" y="f790"/>
                    <a:pt x="f793" y="f790"/>
                  </a:cubicBezTo>
                  <a:cubicBezTo>
                    <a:pt x="f794" y="f790"/>
                    <a:pt x="f795" y="f790"/>
                    <a:pt x="f796" y="f790"/>
                  </a:cubicBezTo>
                  <a:cubicBezTo>
                    <a:pt x="f796" y="f790"/>
                    <a:pt x="f796" y="f790"/>
                    <a:pt x="f796" y="f790"/>
                  </a:cubicBezTo>
                  <a:cubicBezTo>
                    <a:pt x="f796" y="f790"/>
                    <a:pt x="f796" y="f790"/>
                    <a:pt x="f796" y="f790"/>
                  </a:cubicBezTo>
                  <a:cubicBezTo>
                    <a:pt x="f797" y="f758"/>
                    <a:pt x="f797" y="f756"/>
                    <a:pt x="f798" y="f754"/>
                  </a:cubicBezTo>
                  <a:cubicBezTo>
                    <a:pt x="f799" y="f742"/>
                    <a:pt x="f800" y="f742"/>
                    <a:pt x="f801" y="f742"/>
                  </a:cubicBezTo>
                  <a:cubicBezTo>
                    <a:pt x="f801" y="f742"/>
                    <a:pt x="f802" y="f742"/>
                    <a:pt x="f802" y="f742"/>
                  </a:cubicBezTo>
                  <a:cubicBezTo>
                    <a:pt x="f802" y="f742"/>
                    <a:pt x="f802" y="f740"/>
                    <a:pt x="f802" y="f740"/>
                  </a:cubicBezTo>
                  <a:cubicBezTo>
                    <a:pt x="f803" y="f740"/>
                    <a:pt x="f804" y="f732"/>
                    <a:pt x="f805" y="f732"/>
                  </a:cubicBezTo>
                  <a:cubicBezTo>
                    <a:pt x="f806" y="f732"/>
                    <a:pt x="f807" y="f740"/>
                    <a:pt x="f808" y="f742"/>
                  </a:cubicBezTo>
                  <a:cubicBezTo>
                    <a:pt x="f808" y="f754"/>
                    <a:pt x="f808" y="f754"/>
                    <a:pt x="f808" y="f754"/>
                  </a:cubicBezTo>
                  <a:cubicBezTo>
                    <a:pt x="f809" y="f754"/>
                    <a:pt x="f810" y="f756"/>
                    <a:pt x="f811" y="f757"/>
                  </a:cubicBezTo>
                  <a:cubicBezTo>
                    <a:pt x="f811" y="f758"/>
                    <a:pt x="f812" y="f790"/>
                    <a:pt x="f812" y="f790"/>
                  </a:cubicBezTo>
                  <a:cubicBezTo>
                    <a:pt x="f812" y="f790"/>
                    <a:pt x="f812" y="f790"/>
                    <a:pt x="f813" y="f790"/>
                  </a:cubicBezTo>
                  <a:cubicBezTo>
                    <a:pt x="f814" y="f758"/>
                    <a:pt x="f815" y="f757"/>
                    <a:pt x="f816" y="f757"/>
                  </a:cubicBezTo>
                  <a:cubicBezTo>
                    <a:pt x="f816" y="f757"/>
                    <a:pt x="f816" y="f757"/>
                    <a:pt x="f816" y="f757"/>
                  </a:cubicBezTo>
                  <a:cubicBezTo>
                    <a:pt x="f817" y="f757"/>
                    <a:pt x="f818" y="f790"/>
                    <a:pt x="f818" y="f819"/>
                  </a:cubicBezTo>
                  <a:cubicBezTo>
                    <a:pt x="f818" y="f819"/>
                    <a:pt x="f818" y="f819"/>
                    <a:pt x="f818" y="f819"/>
                  </a:cubicBezTo>
                  <a:cubicBezTo>
                    <a:pt x="f820" y="f819"/>
                    <a:pt x="f821" y="f822"/>
                    <a:pt x="f821" y="f823"/>
                  </a:cubicBezTo>
                  <a:cubicBezTo>
                    <a:pt x="f824" y="f823"/>
                    <a:pt x="f824" y="f823"/>
                    <a:pt x="f825" y="f823"/>
                  </a:cubicBezTo>
                  <a:cubicBezTo>
                    <a:pt x="f826" y="f827"/>
                    <a:pt x="f828" y="f827"/>
                    <a:pt x="f828" y="f829"/>
                  </a:cubicBezTo>
                  <a:cubicBezTo>
                    <a:pt x="f830" y="f829"/>
                    <a:pt x="f831" y="f832"/>
                    <a:pt x="f833" y="f834"/>
                  </a:cubicBezTo>
                  <a:cubicBezTo>
                    <a:pt x="f835" y="f834"/>
                    <a:pt x="f836" y="f837"/>
                    <a:pt x="f836" y="f837"/>
                  </a:cubicBezTo>
                  <a:cubicBezTo>
                    <a:pt x="f836" y="f837"/>
                    <a:pt x="f838" y="f839"/>
                    <a:pt x="f840" y="f839"/>
                  </a:cubicBezTo>
                  <a:cubicBezTo>
                    <a:pt x="f840" y="f839"/>
                    <a:pt x="f841" y="f837"/>
                    <a:pt x="f841" y="f837"/>
                  </a:cubicBezTo>
                  <a:cubicBezTo>
                    <a:pt x="f842" y="f837"/>
                    <a:pt x="f842" y="f837"/>
                    <a:pt x="f842" y="f834"/>
                  </a:cubicBezTo>
                  <a:cubicBezTo>
                    <a:pt x="f843" y="f832"/>
                    <a:pt x="f844" y="f829"/>
                    <a:pt x="f845" y="f829"/>
                  </a:cubicBezTo>
                  <a:cubicBezTo>
                    <a:pt x="f845" y="f829"/>
                    <a:pt x="f845" y="f829"/>
                    <a:pt x="f845" y="f829"/>
                  </a:cubicBezTo>
                  <a:cubicBezTo>
                    <a:pt x="f846" y="f829"/>
                    <a:pt x="f846" y="f829"/>
                    <a:pt x="f846" y="f829"/>
                  </a:cubicBezTo>
                  <a:cubicBezTo>
                    <a:pt x="f847" y="f829"/>
                    <a:pt x="f848" y="f832"/>
                    <a:pt x="f849" y="f834"/>
                  </a:cubicBezTo>
                  <a:cubicBezTo>
                    <a:pt x="f850" y="f832"/>
                    <a:pt x="f851" y="f829"/>
                    <a:pt x="f852" y="f829"/>
                  </a:cubicBezTo>
                  <a:cubicBezTo>
                    <a:pt x="f852" y="f829"/>
                    <a:pt x="f853" y="f829"/>
                    <a:pt x="f853" y="f832"/>
                  </a:cubicBezTo>
                  <a:cubicBezTo>
                    <a:pt x="f854" y="f832"/>
                    <a:pt x="f855" y="f834"/>
                    <a:pt x="f856" y="f837"/>
                  </a:cubicBezTo>
                  <a:cubicBezTo>
                    <a:pt x="f856" y="f837"/>
                    <a:pt x="f857" y="f837"/>
                    <a:pt x="f857" y="f837"/>
                  </a:cubicBezTo>
                  <a:cubicBezTo>
                    <a:pt x="f858" y="f837"/>
                    <a:pt x="f858" y="f837"/>
                    <a:pt x="f859" y="f837"/>
                  </a:cubicBezTo>
                  <a:cubicBezTo>
                    <a:pt x="f860" y="f837"/>
                    <a:pt x="f861" y="f862"/>
                    <a:pt x="f863" y="f864"/>
                  </a:cubicBezTo>
                  <a:cubicBezTo>
                    <a:pt x="f865" y="f866"/>
                    <a:pt x="f865" y="f867"/>
                    <a:pt x="f863" y="f868"/>
                  </a:cubicBezTo>
                  <a:cubicBezTo>
                    <a:pt x="f863" y="f868"/>
                    <a:pt x="f863" y="f868"/>
                    <a:pt x="f863" y="f868"/>
                  </a:cubicBezTo>
                  <a:cubicBezTo>
                    <a:pt x="f865" y="f868"/>
                    <a:pt x="f865" y="f869"/>
                    <a:pt x="f870" y="f871"/>
                  </a:cubicBezTo>
                  <a:cubicBezTo>
                    <a:pt x="f872" y="f873"/>
                    <a:pt x="f872" y="f874"/>
                    <a:pt x="f872" y="f874"/>
                  </a:cubicBezTo>
                  <a:cubicBezTo>
                    <a:pt x="f872" y="f875"/>
                    <a:pt x="f872" y="f876"/>
                    <a:pt x="f872" y="f877"/>
                  </a:cubicBezTo>
                  <a:cubicBezTo>
                    <a:pt x="f878" y="f877"/>
                    <a:pt x="f878" y="f877"/>
                    <a:pt x="f879" y="f880"/>
                  </a:cubicBezTo>
                  <a:cubicBezTo>
                    <a:pt x="f881" y="f882"/>
                    <a:pt x="f883" y="f884"/>
                    <a:pt x="f883" y="f885"/>
                  </a:cubicBezTo>
                  <a:cubicBezTo>
                    <a:pt x="f883" y="f885"/>
                    <a:pt x="f883" y="f885"/>
                    <a:pt x="f883" y="f885"/>
                  </a:cubicBezTo>
                  <a:cubicBezTo>
                    <a:pt x="f886" y="f885"/>
                    <a:pt x="f887" y="f888"/>
                    <a:pt x="f887" y="f889"/>
                  </a:cubicBezTo>
                  <a:cubicBezTo>
                    <a:pt x="f890" y="f891"/>
                    <a:pt x="f890" y="f892"/>
                    <a:pt x="f890" y="f893"/>
                  </a:cubicBezTo>
                  <a:cubicBezTo>
                    <a:pt x="f894" y="f893"/>
                    <a:pt x="f895" y="f892"/>
                    <a:pt x="f896" y="f892"/>
                  </a:cubicBezTo>
                  <a:cubicBezTo>
                    <a:pt x="f896" y="f892"/>
                    <a:pt x="f896" y="f892"/>
                    <a:pt x="f896" y="f892"/>
                  </a:cubicBezTo>
                  <a:cubicBezTo>
                    <a:pt x="f897" y="f893"/>
                    <a:pt x="f898" y="f899"/>
                    <a:pt x="f900" y="f901"/>
                  </a:cubicBezTo>
                  <a:cubicBezTo>
                    <a:pt x="f900" y="f902"/>
                    <a:pt x="f900" y="f892"/>
                    <a:pt x="f903" y="f889"/>
                  </a:cubicBezTo>
                  <a:cubicBezTo>
                    <a:pt x="f904" y="f885"/>
                    <a:pt x="f905" y="f906"/>
                    <a:pt x="f907" y="f906"/>
                  </a:cubicBezTo>
                  <a:cubicBezTo>
                    <a:pt x="f907" y="f906"/>
                    <a:pt x="f907" y="f906"/>
                    <a:pt x="f907" y="f906"/>
                  </a:cubicBezTo>
                  <a:cubicBezTo>
                    <a:pt x="f908" y="f906"/>
                    <a:pt x="f909" y="f885"/>
                    <a:pt x="f910" y="f888"/>
                  </a:cubicBezTo>
                  <a:cubicBezTo>
                    <a:pt x="f910" y="f888"/>
                    <a:pt x="f910" y="f888"/>
                    <a:pt x="f910" y="f888"/>
                  </a:cubicBezTo>
                  <a:cubicBezTo>
                    <a:pt x="f911" y="f888"/>
                    <a:pt x="f911" y="f888"/>
                    <a:pt x="f912" y="f889"/>
                  </a:cubicBezTo>
                  <a:cubicBezTo>
                    <a:pt x="f912" y="f889"/>
                    <a:pt x="f913" y="f889"/>
                    <a:pt x="f913" y="f889"/>
                  </a:cubicBezTo>
                  <a:cubicBezTo>
                    <a:pt x="f913" y="f889"/>
                    <a:pt x="f913" y="f889"/>
                    <a:pt x="f913" y="f889"/>
                  </a:cubicBezTo>
                  <a:cubicBezTo>
                    <a:pt x="f914" y="f889"/>
                    <a:pt x="f915" y="f891"/>
                    <a:pt x="f916" y="f892"/>
                  </a:cubicBezTo>
                  <a:cubicBezTo>
                    <a:pt x="f917" y="f892"/>
                    <a:pt x="f917" y="f892"/>
                    <a:pt x="f918" y="f893"/>
                  </a:cubicBezTo>
                  <a:cubicBezTo>
                    <a:pt x="f918" y="f892"/>
                    <a:pt x="f919" y="f892"/>
                    <a:pt x="f920" y="f892"/>
                  </a:cubicBezTo>
                  <a:cubicBezTo>
                    <a:pt x="f921" y="f892"/>
                    <a:pt x="f922" y="f892"/>
                    <a:pt x="f923" y="f893"/>
                  </a:cubicBezTo>
                  <a:cubicBezTo>
                    <a:pt x="f923" y="f892"/>
                    <a:pt x="f924" y="f889"/>
                    <a:pt x="f925" y="f888"/>
                  </a:cubicBezTo>
                  <a:cubicBezTo>
                    <a:pt x="f926" y="f885"/>
                    <a:pt x="f927" y="f884"/>
                    <a:pt x="f928" y="f884"/>
                  </a:cubicBezTo>
                  <a:cubicBezTo>
                    <a:pt x="f929" y="f884"/>
                    <a:pt x="f929" y="f884"/>
                    <a:pt x="f929" y="f884"/>
                  </a:cubicBezTo>
                  <a:cubicBezTo>
                    <a:pt x="f930" y="f884"/>
                    <a:pt x="f931" y="f884"/>
                    <a:pt x="f932" y="f906"/>
                  </a:cubicBezTo>
                  <a:cubicBezTo>
                    <a:pt x="f932" y="f906"/>
                    <a:pt x="f932" y="f906"/>
                    <a:pt x="f932" y="f906"/>
                  </a:cubicBezTo>
                  <a:cubicBezTo>
                    <a:pt x="f933" y="f906"/>
                    <a:pt x="f933" y="f906"/>
                    <a:pt x="f933" y="f906"/>
                  </a:cubicBezTo>
                  <a:cubicBezTo>
                    <a:pt x="f934" y="f906"/>
                    <a:pt x="f935" y="f884"/>
                    <a:pt x="f936" y="f884"/>
                  </a:cubicBezTo>
                  <a:cubicBezTo>
                    <a:pt x="f936" y="f884"/>
                    <a:pt x="f936" y="f884"/>
                    <a:pt x="f936" y="f884"/>
                  </a:cubicBezTo>
                  <a:cubicBezTo>
                    <a:pt x="f937" y="f884"/>
                    <a:pt x="f938" y="f906"/>
                    <a:pt x="f938" y="f885"/>
                  </a:cubicBezTo>
                  <a:cubicBezTo>
                    <a:pt x="f939" y="f888"/>
                    <a:pt x="f940" y="f889"/>
                    <a:pt x="f940" y="f892"/>
                  </a:cubicBezTo>
                  <a:cubicBezTo>
                    <a:pt x="f940" y="f892"/>
                    <a:pt x="f940" y="f892"/>
                    <a:pt x="f940" y="f892"/>
                  </a:cubicBezTo>
                  <a:cubicBezTo>
                    <a:pt x="f941" y="f893"/>
                    <a:pt x="f942" y="f899"/>
                    <a:pt x="f943" y="f902"/>
                  </a:cubicBezTo>
                  <a:cubicBezTo>
                    <a:pt x="f944" y="f902"/>
                    <a:pt x="f945" y="f901"/>
                    <a:pt x="f946" y="f947"/>
                  </a:cubicBezTo>
                  <a:cubicBezTo>
                    <a:pt x="f948" y="f947"/>
                    <a:pt x="f948" y="f949"/>
                    <a:pt x="f950" y="f951"/>
                  </a:cubicBezTo>
                  <a:cubicBezTo>
                    <a:pt x="f950" y="f951"/>
                    <a:pt x="f950" y="f951"/>
                    <a:pt x="f950" y="f951"/>
                  </a:cubicBezTo>
                  <a:cubicBezTo>
                    <a:pt x="f952" y="f953"/>
                    <a:pt x="f954" y="f955"/>
                    <a:pt x="f956" y="f957"/>
                  </a:cubicBezTo>
                  <a:cubicBezTo>
                    <a:pt x="f958" y="f959"/>
                    <a:pt x="f960" y="f961"/>
                    <a:pt x="f962" y="f963"/>
                  </a:cubicBezTo>
                  <a:cubicBezTo>
                    <a:pt x="f962" y="f964"/>
                    <a:pt x="f962" y="f2"/>
                    <a:pt x="f965" y="f2"/>
                  </a:cubicBezTo>
                  <a:cubicBezTo>
                    <a:pt x="f965" y="f2"/>
                    <a:pt x="f965" y="f966"/>
                    <a:pt x="f967" y="f968"/>
                  </a:cubicBezTo>
                  <a:cubicBezTo>
                    <a:pt x="f969" y="f968"/>
                    <a:pt x="f969" y="f968"/>
                    <a:pt x="f970" y="f971"/>
                  </a:cubicBezTo>
                  <a:cubicBezTo>
                    <a:pt x="f972" y="f973"/>
                    <a:pt x="f974" y="f975"/>
                    <a:pt x="f976" y="f977"/>
                  </a:cubicBezTo>
                  <a:cubicBezTo>
                    <a:pt x="f978" y="f979"/>
                    <a:pt x="f978" y="f980"/>
                    <a:pt x="f981" y="f982"/>
                  </a:cubicBezTo>
                  <a:cubicBezTo>
                    <a:pt x="f981" y="f983"/>
                    <a:pt x="f981" y="f983"/>
                    <a:pt x="f981" y="f983"/>
                  </a:cubicBezTo>
                  <a:cubicBezTo>
                    <a:pt x="f984" y="f985"/>
                    <a:pt x="f984" y="f986"/>
                    <a:pt x="f984" y="f986"/>
                  </a:cubicBezTo>
                  <a:cubicBezTo>
                    <a:pt x="f987" y="f986"/>
                    <a:pt x="f988" y="f986"/>
                    <a:pt x="f988" y="f989"/>
                  </a:cubicBezTo>
                  <a:cubicBezTo>
                    <a:pt x="f988" y="f989"/>
                    <a:pt x="f988" y="f989"/>
                    <a:pt x="f988" y="f989"/>
                  </a:cubicBezTo>
                  <a:cubicBezTo>
                    <a:pt x="f990" y="f989"/>
                    <a:pt x="f990" y="f989"/>
                    <a:pt x="f990" y="f989"/>
                  </a:cubicBezTo>
                  <a:cubicBezTo>
                    <a:pt x="f990" y="f989"/>
                    <a:pt x="f990" y="f989"/>
                    <a:pt x="f990" y="f989"/>
                  </a:cubicBezTo>
                  <a:cubicBezTo>
                    <a:pt x="f991" y="f986"/>
                    <a:pt x="f992" y="f986"/>
                    <a:pt x="f993" y="f985"/>
                  </a:cubicBezTo>
                  <a:cubicBezTo>
                    <a:pt x="f993" y="f985"/>
                    <a:pt x="f994" y="f985"/>
                    <a:pt x="f995" y="f985"/>
                  </a:cubicBezTo>
                  <a:cubicBezTo>
                    <a:pt x="f995" y="f985"/>
                    <a:pt x="f996" y="f985"/>
                    <a:pt x="f996" y="f985"/>
                  </a:cubicBezTo>
                  <a:cubicBezTo>
                    <a:pt x="f997" y="f985"/>
                    <a:pt x="f997" y="f985"/>
                    <a:pt x="f997" y="f985"/>
                  </a:cubicBezTo>
                  <a:cubicBezTo>
                    <a:pt x="f997" y="f998"/>
                    <a:pt x="f997" y="f998"/>
                    <a:pt x="f997" y="f998"/>
                  </a:cubicBezTo>
                  <a:cubicBezTo>
                    <a:pt x="f999" y="f6"/>
                    <a:pt x="f999" y="f6"/>
                    <a:pt x="f999" y="f6"/>
                  </a:cubicBezTo>
                  <a:cubicBezTo>
                    <a:pt x="f999" y="f6"/>
                    <a:pt x="f999" y="f6"/>
                    <a:pt x="f999" y="f6"/>
                  </a:cubicBezTo>
                  <a:cubicBezTo>
                    <a:pt x="f1000" y="f6"/>
                    <a:pt x="f1000" y="f6"/>
                    <a:pt x="f1000" y="f6"/>
                  </a:cubicBezTo>
                  <a:cubicBezTo>
                    <a:pt x="f1001" y="f6"/>
                    <a:pt x="f1001" y="f6"/>
                    <a:pt x="f1001" y="f6"/>
                  </a:cubicBezTo>
                  <a:cubicBezTo>
                    <a:pt x="f1002" y="f185"/>
                    <a:pt x="f1002" y="f185"/>
                    <a:pt x="f1002" y="f185"/>
                  </a:cubicBezTo>
                  <a:cubicBezTo>
                    <a:pt x="f1003" y="f1004"/>
                    <a:pt x="f1003" y="f1004"/>
                    <a:pt x="f1003" y="f1004"/>
                  </a:cubicBezTo>
                  <a:cubicBezTo>
                    <a:pt x="f1005" y="f1004"/>
                    <a:pt x="f1005" y="f1004"/>
                    <a:pt x="f1006" y="f1004"/>
                  </a:cubicBezTo>
                  <a:cubicBezTo>
                    <a:pt x="f1006" y="f1004"/>
                    <a:pt x="f1006" y="f224"/>
                    <a:pt x="f1006" y="f224"/>
                  </a:cubicBezTo>
                  <a:cubicBezTo>
                    <a:pt x="f1006" y="f221"/>
                    <a:pt x="f1006" y="f219"/>
                    <a:pt x="f1007" y="f218"/>
                  </a:cubicBezTo>
                  <a:cubicBezTo>
                    <a:pt x="f1006" y="f218"/>
                    <a:pt x="f1006" y="f216"/>
                    <a:pt x="f1006" y="f214"/>
                  </a:cubicBezTo>
                  <a:cubicBezTo>
                    <a:pt x="f1006" y="f212"/>
                    <a:pt x="f1006" y="f210"/>
                    <a:pt x="f1008" y="f208"/>
                  </a:cubicBezTo>
                  <a:cubicBezTo>
                    <a:pt x="f1008" y="f207"/>
                    <a:pt x="f1008" y="f207"/>
                    <a:pt x="f1008" y="f207"/>
                  </a:cubicBezTo>
                  <a:cubicBezTo>
                    <a:pt x="f1008" y="f1009"/>
                    <a:pt x="f1008" y="f200"/>
                    <a:pt x="f6" y="f1010"/>
                  </a:cubicBezTo>
                  <a:cubicBezTo>
                    <a:pt x="f1008" y="f1010"/>
                    <a:pt x="f1007" y="f198"/>
                    <a:pt x="f1006" y="f195"/>
                  </a:cubicBezTo>
                  <a:cubicBezTo>
                    <a:pt x="f1006" y="f195"/>
                    <a:pt x="f1006" y="f194"/>
                    <a:pt x="f1005" y="f194"/>
                  </a:cubicBezTo>
                  <a:cubicBezTo>
                    <a:pt x="f1005" y="f194"/>
                    <a:pt x="f1003" y="f192"/>
                    <a:pt x="f1003" y="f192"/>
                  </a:cubicBezTo>
                  <a:cubicBezTo>
                    <a:pt x="f1011" y="f192"/>
                    <a:pt x="f1011" y="f1012"/>
                    <a:pt x="f998" y="f190"/>
                  </a:cubicBezTo>
                  <a:cubicBezTo>
                    <a:pt x="f998" y="f190"/>
                    <a:pt x="f1013" y="f190"/>
                    <a:pt x="f1014" y="f190"/>
                  </a:cubicBezTo>
                  <a:cubicBezTo>
                    <a:pt x="f1015" y="f189"/>
                    <a:pt x="f1016" y="f185"/>
                    <a:pt x="f1017" y="f185"/>
                  </a:cubicBezTo>
                  <a:cubicBezTo>
                    <a:pt x="f1017" y="f184"/>
                    <a:pt x="f1018" y="f1019"/>
                    <a:pt x="f1018" y="f183"/>
                  </a:cubicBezTo>
                  <a:cubicBezTo>
                    <a:pt x="f1020" y="f183"/>
                    <a:pt x="f1020" y="f183"/>
                    <a:pt x="f1020" y="f182"/>
                  </a:cubicBezTo>
                  <a:cubicBezTo>
                    <a:pt x="f1021" y="f1022"/>
                    <a:pt x="f1021" y="f1022"/>
                    <a:pt x="f1021" y="f1022"/>
                  </a:cubicBezTo>
                  <a:cubicBezTo>
                    <a:pt x="f1023" y="f170"/>
                    <a:pt x="f1023" y="f170"/>
                    <a:pt x="f1023" y="f170"/>
                  </a:cubicBezTo>
                  <a:cubicBezTo>
                    <a:pt x="f1024" y="f170"/>
                    <a:pt x="f1025" y="f170"/>
                    <a:pt x="f1025" y="f170"/>
                  </a:cubicBezTo>
                  <a:cubicBezTo>
                    <a:pt x="f1026" y="f1022"/>
                    <a:pt x="f1027" y="f168"/>
                    <a:pt x="f1028" y="f168"/>
                  </a:cubicBezTo>
                  <a:cubicBezTo>
                    <a:pt x="f1029" y="f167"/>
                    <a:pt x="f1030" y="f167"/>
                    <a:pt x="f1031" y="f1032"/>
                  </a:cubicBezTo>
                  <a:cubicBezTo>
                    <a:pt x="f1033" y="f166"/>
                    <a:pt x="f1033" y="f163"/>
                    <a:pt x="f1033" y="f1034"/>
                  </a:cubicBezTo>
                  <a:cubicBezTo>
                    <a:pt x="f1035" y="f1036"/>
                    <a:pt x="f1037" y="f160"/>
                    <a:pt x="f1038" y="f159"/>
                  </a:cubicBezTo>
                  <a:cubicBezTo>
                    <a:pt x="f1038" y="f158"/>
                    <a:pt x="f1038" y="f1039"/>
                    <a:pt x="f1040" y="f156"/>
                  </a:cubicBezTo>
                  <a:cubicBezTo>
                    <a:pt x="f1040" y="f155"/>
                    <a:pt x="f1041" y="f153"/>
                    <a:pt x="f1041" y="f151"/>
                  </a:cubicBezTo>
                  <a:cubicBezTo>
                    <a:pt x="f1042" y="f150"/>
                    <a:pt x="f1043" y="f148"/>
                    <a:pt x="f1044" y="f146"/>
                  </a:cubicBezTo>
                  <a:cubicBezTo>
                    <a:pt x="f1044" y="f145"/>
                    <a:pt x="f1044" y="f1045"/>
                    <a:pt x="f1046" y="f142"/>
                  </a:cubicBezTo>
                  <a:cubicBezTo>
                    <a:pt x="f1046" y="f1047"/>
                    <a:pt x="f1046" y="f138"/>
                    <a:pt x="f1048" y="f1049"/>
                  </a:cubicBezTo>
                  <a:cubicBezTo>
                    <a:pt x="f1050" y="f137"/>
                    <a:pt x="f1051" y="f137"/>
                    <a:pt x="f1051" y="f136"/>
                  </a:cubicBezTo>
                  <a:cubicBezTo>
                    <a:pt x="f1052" y="f134"/>
                    <a:pt x="f1052" y="f130"/>
                    <a:pt x="f1052" y="f1053"/>
                  </a:cubicBezTo>
                  <a:cubicBezTo>
                    <a:pt x="f1054" y="f123"/>
                    <a:pt x="f1055" y="f120"/>
                    <a:pt x="f1056" y="f119"/>
                  </a:cubicBezTo>
                  <a:cubicBezTo>
                    <a:pt x="f1056" y="f1057"/>
                    <a:pt x="f1055" y="f118"/>
                    <a:pt x="f1056" y="f117"/>
                  </a:cubicBezTo>
                  <a:cubicBezTo>
                    <a:pt x="f1056" y="f116"/>
                    <a:pt x="f1058" y="f114"/>
                    <a:pt x="f1059" y="f111"/>
                  </a:cubicBezTo>
                  <a:cubicBezTo>
                    <a:pt x="f1060" y="f108"/>
                    <a:pt x="f1061" y="f111"/>
                    <a:pt x="f1062" y="f108"/>
                  </a:cubicBezTo>
                  <a:cubicBezTo>
                    <a:pt x="f1062" y="f108"/>
                    <a:pt x="f1063" y="f106"/>
                    <a:pt x="f1063" y="f105"/>
                  </a:cubicBezTo>
                  <a:cubicBezTo>
                    <a:pt x="f1064" y="f1065"/>
                    <a:pt x="f1066" y="f104"/>
                    <a:pt x="f1067" y="f101"/>
                  </a:cubicBezTo>
                  <a:cubicBezTo>
                    <a:pt x="f1068" y="f101"/>
                    <a:pt x="f1069" y="f101"/>
                    <a:pt x="f1069" y="f101"/>
                  </a:cubicBezTo>
                  <a:cubicBezTo>
                    <a:pt x="f1070" y="f101"/>
                    <a:pt x="f1071" y="f1072"/>
                    <a:pt x="f1073" y="f98"/>
                  </a:cubicBezTo>
                  <a:cubicBezTo>
                    <a:pt x="f1074" y="f98"/>
                    <a:pt x="f1075" y="f96"/>
                    <a:pt x="f1076" y="f95"/>
                  </a:cubicBezTo>
                  <a:cubicBezTo>
                    <a:pt x="f1077" y="f95"/>
                    <a:pt x="f1078" y="f96"/>
                    <a:pt x="f1079" y="f96"/>
                  </a:cubicBezTo>
                  <a:cubicBezTo>
                    <a:pt x="f1080" y="f95"/>
                    <a:pt x="f1081" y="f95"/>
                    <a:pt x="f1082" y="f1083"/>
                  </a:cubicBezTo>
                  <a:cubicBezTo>
                    <a:pt x="f1084" y="f94"/>
                    <a:pt x="f1085" y="f1086"/>
                    <a:pt x="f1087" y="f1086"/>
                  </a:cubicBezTo>
                  <a:cubicBezTo>
                    <a:pt x="f1088" y="f92"/>
                    <a:pt x="f1089" y="f1086"/>
                    <a:pt x="f1090" y="f92"/>
                  </a:cubicBezTo>
                  <a:cubicBezTo>
                    <a:pt x="f1091" y="f92"/>
                    <a:pt x="f1092" y="f89"/>
                    <a:pt x="f1092" y="f88"/>
                  </a:cubicBezTo>
                  <a:cubicBezTo>
                    <a:pt x="f1092" y="f87"/>
                    <a:pt x="f1092" y="f83"/>
                    <a:pt x="f1092" y="f83"/>
                  </a:cubicBezTo>
                  <a:cubicBezTo>
                    <a:pt x="f1093" y="f81"/>
                    <a:pt x="f1094" y="f80"/>
                    <a:pt x="f1095" y="f78"/>
                  </a:cubicBezTo>
                  <a:cubicBezTo>
                    <a:pt x="f1096" y="f73"/>
                    <a:pt x="f1097" y="f72"/>
                    <a:pt x="f1097" y="f70"/>
                  </a:cubicBezTo>
                  <a:cubicBezTo>
                    <a:pt x="f1098" y="f70"/>
                    <a:pt x="f1099" y="f70"/>
                    <a:pt x="f1099" y="f1100"/>
                  </a:cubicBezTo>
                  <a:cubicBezTo>
                    <a:pt x="f1101" y="f69"/>
                    <a:pt x="f1101" y="f67"/>
                    <a:pt x="f1102" y="f65"/>
                  </a:cubicBezTo>
                  <a:cubicBezTo>
                    <a:pt x="f1102" y="f63"/>
                    <a:pt x="f1103" y="f52"/>
                    <a:pt x="f1104" y="f51"/>
                  </a:cubicBezTo>
                  <a:cubicBezTo>
                    <a:pt x="f1105" y="f50"/>
                    <a:pt x="f1106" y="f55"/>
                    <a:pt x="f1106" y="f49"/>
                  </a:cubicBezTo>
                  <a:cubicBezTo>
                    <a:pt x="f1107" y="f48"/>
                    <a:pt x="f1107" y="f45"/>
                    <a:pt x="f1108" y="f44"/>
                  </a:cubicBezTo>
                  <a:cubicBezTo>
                    <a:pt x="f1109" y="f43"/>
                    <a:pt x="f1110" y="f42"/>
                    <a:pt x="f1111" y="f42"/>
                  </a:cubicBezTo>
                  <a:cubicBezTo>
                    <a:pt x="f1111" y="f42"/>
                    <a:pt x="f1112" y="f41"/>
                    <a:pt x="f1113" y="f41"/>
                  </a:cubicBezTo>
                  <a:cubicBezTo>
                    <a:pt x="f1113" y="f40"/>
                    <a:pt x="f1114" y="f38"/>
                    <a:pt x="f1115" y="f38"/>
                  </a:cubicBezTo>
                  <a:cubicBezTo>
                    <a:pt x="f1116" y="f1117"/>
                    <a:pt x="f1118" y="f37"/>
                    <a:pt x="f1119" y="f36"/>
                  </a:cubicBezTo>
                  <a:cubicBezTo>
                    <a:pt x="f1120" y="f36"/>
                    <a:pt x="f1121" y="f35"/>
                    <a:pt x="f1122" y="f35"/>
                  </a:cubicBezTo>
                  <a:cubicBezTo>
                    <a:pt x="f1123" y="f34"/>
                    <a:pt x="f1123" y="f1124"/>
                    <a:pt x="f1125" y="f1124"/>
                  </a:cubicBezTo>
                  <a:cubicBezTo>
                    <a:pt x="f1126" y="f32"/>
                    <a:pt x="f1127" y="f32"/>
                    <a:pt x="f1128" y="f31"/>
                  </a:cubicBezTo>
                  <a:cubicBezTo>
                    <a:pt x="f1129" y="f30"/>
                    <a:pt x="f1130" y="f29"/>
                    <a:pt x="f1130" y="f28"/>
                  </a:cubicBezTo>
                  <a:cubicBezTo>
                    <a:pt x="f1131" y="f1132"/>
                    <a:pt x="f1131" y="f25"/>
                    <a:pt x="f1133" y="f25"/>
                  </a:cubicBezTo>
                  <a:cubicBezTo>
                    <a:pt x="f1133" y="f24"/>
                    <a:pt x="f1131" y="f22"/>
                    <a:pt x="f1131" y="f20"/>
                  </a:cubicBezTo>
                  <a:cubicBezTo>
                    <a:pt x="f1133" y="f16"/>
                    <a:pt x="f1134" y="f11"/>
                    <a:pt x="f1135" y="f10"/>
                  </a:cubicBezTo>
                  <a:cubicBezTo>
                    <a:pt x="f1136" y="f10"/>
                    <a:pt x="f1137" y="f1138"/>
                    <a:pt x="f1139" y="f1138"/>
                  </a:cubicBezTo>
                  <a:cubicBezTo>
                    <a:pt x="f1140" y="f1141"/>
                    <a:pt x="f1142" y="f1143"/>
                    <a:pt x="f1144" y="f1145"/>
                  </a:cubicBezTo>
                  <a:cubicBezTo>
                    <a:pt x="f1144" y="f1146"/>
                    <a:pt x="f1147" y="f1148"/>
                    <a:pt x="f1149" y="f1150"/>
                  </a:cubicBezTo>
                  <a:cubicBezTo>
                    <a:pt x="f1151" y="f1152"/>
                    <a:pt x="f1153" y="f1154"/>
                    <a:pt x="f1155" y="f1156"/>
                  </a:cubicBezTo>
                  <a:cubicBezTo>
                    <a:pt x="f1157" y="f1156"/>
                    <a:pt x="f1158" y="f1159"/>
                    <a:pt x="f1160" y="f1161"/>
                  </a:cubicBezTo>
                  <a:cubicBezTo>
                    <a:pt x="f1162" y="f1163"/>
                    <a:pt x="f1164" y="f1165"/>
                    <a:pt x="f1164" y="f1166"/>
                  </a:cubicBezTo>
                  <a:cubicBezTo>
                    <a:pt x="f1164" y="f1167"/>
                    <a:pt x="f1162" y="f1168"/>
                    <a:pt x="f1164" y="f997"/>
                  </a:cubicBezTo>
                  <a:cubicBezTo>
                    <a:pt x="f1169" y="f1170"/>
                    <a:pt x="f1171" y="f997"/>
                    <a:pt x="f1172" y="f1170"/>
                  </a:cubicBezTo>
                  <a:cubicBezTo>
                    <a:pt x="f1173" y="f1170"/>
                    <a:pt x="f1174" y="f1175"/>
                    <a:pt x="f1176" y="f1177"/>
                  </a:cubicBezTo>
                  <a:cubicBezTo>
                    <a:pt x="f1176" y="f1177"/>
                    <a:pt x="f1178" y="f995"/>
                    <a:pt x="f1178" y="f995"/>
                  </a:cubicBezTo>
                  <a:cubicBezTo>
                    <a:pt x="f1179" y="f1180"/>
                    <a:pt x="f1181" y="f996"/>
                    <a:pt x="f1182" y="f995"/>
                  </a:cubicBezTo>
                  <a:cubicBezTo>
                    <a:pt x="f1183" y="f995"/>
                    <a:pt x="f1184" y="f994"/>
                    <a:pt x="f1185" y="f994"/>
                  </a:cubicBezTo>
                  <a:cubicBezTo>
                    <a:pt x="f1185" y="f993"/>
                    <a:pt x="f1186" y="f1187"/>
                    <a:pt x="f1188" y="f1187"/>
                  </a:cubicBezTo>
                  <a:cubicBezTo>
                    <a:pt x="f1189" y="f1187"/>
                    <a:pt x="f1190" y="f994"/>
                    <a:pt x="f1191" y="f993"/>
                  </a:cubicBezTo>
                  <a:cubicBezTo>
                    <a:pt x="f1191" y="f993"/>
                    <a:pt x="f1192" y="f992"/>
                    <a:pt x="f1193" y="f992"/>
                  </a:cubicBezTo>
                  <a:cubicBezTo>
                    <a:pt x="f1194" y="f1195"/>
                    <a:pt x="f1196" y="f991"/>
                    <a:pt x="f1197" y="f991"/>
                  </a:cubicBezTo>
                  <a:cubicBezTo>
                    <a:pt x="f1198" y="f990"/>
                    <a:pt x="f1199" y="f984"/>
                    <a:pt x="f1200" y="f981"/>
                  </a:cubicBezTo>
                  <a:cubicBezTo>
                    <a:pt x="f1201" y="f978"/>
                    <a:pt x="f1202" y="f981"/>
                    <a:pt x="f1203" y="f978"/>
                  </a:cubicBezTo>
                  <a:cubicBezTo>
                    <a:pt x="f1204" y="f976"/>
                    <a:pt x="f1204" y="f970"/>
                    <a:pt x="f1205" y="f967"/>
                  </a:cubicBezTo>
                  <a:cubicBezTo>
                    <a:pt x="f1205" y="f1206"/>
                    <a:pt x="f1207" y="f965"/>
                    <a:pt x="f1208" y="f962"/>
                  </a:cubicBezTo>
                  <a:cubicBezTo>
                    <a:pt x="f1209" y="f960"/>
                    <a:pt x="f1210" y="f958"/>
                    <a:pt x="f1211" y="f958"/>
                  </a:cubicBezTo>
                  <a:cubicBezTo>
                    <a:pt x="f1212" y="f956"/>
                    <a:pt x="f1213" y="f958"/>
                    <a:pt x="f1214" y="f956"/>
                  </a:cubicBezTo>
                  <a:cubicBezTo>
                    <a:pt x="f1215" y="f956"/>
                    <a:pt x="f1216" y="f952"/>
                    <a:pt x="f1216" y="f1217"/>
                  </a:cubicBezTo>
                  <a:cubicBezTo>
                    <a:pt x="f1218" y="f950"/>
                    <a:pt x="f1218" y="f946"/>
                    <a:pt x="f1218" y="f945"/>
                  </a:cubicBezTo>
                  <a:cubicBezTo>
                    <a:pt x="f1218" y="f945"/>
                    <a:pt x="f1216" y="f943"/>
                    <a:pt x="f1218" y="f942"/>
                  </a:cubicBezTo>
                  <a:cubicBezTo>
                    <a:pt x="f1218" y="f941"/>
                    <a:pt x="f1219" y="f939"/>
                    <a:pt x="f1220" y="f1221"/>
                  </a:cubicBezTo>
                  <a:cubicBezTo>
                    <a:pt x="f1222" y="f938"/>
                    <a:pt x="f1223" y="f938"/>
                    <a:pt x="f1224" y="f938"/>
                  </a:cubicBezTo>
                  <a:cubicBezTo>
                    <a:pt x="f1224" y="f938"/>
                    <a:pt x="f1225" y="f938"/>
                    <a:pt x="f1225" y="f938"/>
                  </a:cubicBezTo>
                  <a:cubicBezTo>
                    <a:pt x="f1226" y="f938"/>
                    <a:pt x="f1227" y="f1228"/>
                    <a:pt x="f1229" y="f1230"/>
                  </a:cubicBezTo>
                  <a:cubicBezTo>
                    <a:pt x="f1229" y="f1231"/>
                    <a:pt x="f1232" y="f935"/>
                    <a:pt x="f1232" y="f933"/>
                  </a:cubicBezTo>
                  <a:cubicBezTo>
                    <a:pt x="f1232" y="f932"/>
                    <a:pt x="f1232" y="f929"/>
                    <a:pt x="f1233" y="f927"/>
                  </a:cubicBezTo>
                  <a:cubicBezTo>
                    <a:pt x="f1233" y="f1234"/>
                    <a:pt x="f1235" y="f925"/>
                    <a:pt x="f1236" y="f924"/>
                  </a:cubicBezTo>
                  <a:cubicBezTo>
                    <a:pt x="f1236" y="f923"/>
                    <a:pt x="f1235" y="f921"/>
                    <a:pt x="f1235" y="f920"/>
                  </a:cubicBezTo>
                  <a:cubicBezTo>
                    <a:pt x="f1235" y="f918"/>
                    <a:pt x="f1236" y="f916"/>
                    <a:pt x="f1236" y="f915"/>
                  </a:cubicBezTo>
                  <a:cubicBezTo>
                    <a:pt x="f1236" y="f1237"/>
                    <a:pt x="f1235" y="f912"/>
                    <a:pt x="f1235" y="f911"/>
                  </a:cubicBezTo>
                  <a:cubicBezTo>
                    <a:pt x="f1235" y="f910"/>
                    <a:pt x="f1236" y="f909"/>
                    <a:pt x="f1238" y="f1239"/>
                  </a:cubicBezTo>
                  <a:cubicBezTo>
                    <a:pt x="f1240" y="f908"/>
                    <a:pt x="f1241" y="f908"/>
                    <a:pt x="f1242" y="f908"/>
                  </a:cubicBezTo>
                  <a:cubicBezTo>
                    <a:pt x="f1242" y="f1243"/>
                    <a:pt x="f1244" y="f907"/>
                    <a:pt x="f1245" y="f1246"/>
                  </a:cubicBezTo>
                  <a:cubicBezTo>
                    <a:pt x="f1245" y="f905"/>
                    <a:pt x="f1244" y="f1247"/>
                    <a:pt x="f1245" y="f904"/>
                  </a:cubicBezTo>
                  <a:cubicBezTo>
                    <a:pt x="f1245" y="f1248"/>
                    <a:pt x="f1249" y="f1248"/>
                    <a:pt x="f1250" y="f903"/>
                  </a:cubicBezTo>
                  <a:cubicBezTo>
                    <a:pt x="f1250" y="f1251"/>
                    <a:pt x="f1252" y="f900"/>
                    <a:pt x="f1253" y="f1254"/>
                  </a:cubicBezTo>
                  <a:cubicBezTo>
                    <a:pt x="f1253" y="f898"/>
                    <a:pt x="f1255" y="f897"/>
                    <a:pt x="f1255" y="f1256"/>
                  </a:cubicBezTo>
                  <a:cubicBezTo>
                    <a:pt x="f1255" y="f896"/>
                    <a:pt x="f1253" y="f890"/>
                    <a:pt x="f1257" y="f887"/>
                  </a:cubicBezTo>
                  <a:cubicBezTo>
                    <a:pt x="f1257" y="f887"/>
                    <a:pt x="f1258" y="f887"/>
                    <a:pt x="f1259" y="f886"/>
                  </a:cubicBezTo>
                  <a:cubicBezTo>
                    <a:pt x="f1259" y="f886"/>
                    <a:pt x="f1260" y="f881"/>
                    <a:pt x="f1261" y="f879"/>
                  </a:cubicBezTo>
                  <a:cubicBezTo>
                    <a:pt x="f1261" y="f878"/>
                    <a:pt x="f1261" y="f870"/>
                    <a:pt x="f1261" y="f865"/>
                  </a:cubicBezTo>
                  <a:cubicBezTo>
                    <a:pt x="f1262" y="f1263"/>
                    <a:pt x="f1264" y="f861"/>
                    <a:pt x="f1265" y="f1266"/>
                  </a:cubicBezTo>
                  <a:cubicBezTo>
                    <a:pt x="f1265" y="f1267"/>
                    <a:pt x="f1265" y="f1268"/>
                    <a:pt x="f1265" y="f859"/>
                  </a:cubicBezTo>
                  <a:cubicBezTo>
                    <a:pt x="f1265" y="f858"/>
                    <a:pt x="f1264" y="f857"/>
                    <a:pt x="f1269" y="f856"/>
                  </a:cubicBezTo>
                  <a:cubicBezTo>
                    <a:pt x="f1269" y="f856"/>
                    <a:pt x="f1262" y="f854"/>
                    <a:pt x="f1262" y="f1270"/>
                  </a:cubicBezTo>
                  <a:cubicBezTo>
                    <a:pt x="f1262" y="f852"/>
                    <a:pt x="f1265" y="f851"/>
                    <a:pt x="f1265" y="f1271"/>
                  </a:cubicBezTo>
                  <a:cubicBezTo>
                    <a:pt x="f1265" y="f849"/>
                    <a:pt x="f1265" y="f848"/>
                    <a:pt x="f1264" y="f847"/>
                  </a:cubicBezTo>
                  <a:cubicBezTo>
                    <a:pt x="f1264" y="f1272"/>
                    <a:pt x="f1262" y="f1272"/>
                    <a:pt x="f1262" y="f846"/>
                  </a:cubicBezTo>
                  <a:cubicBezTo>
                    <a:pt x="f1261" y="f846"/>
                    <a:pt x="f1261" y="f1273"/>
                    <a:pt x="f1260" y="f1273"/>
                  </a:cubicBezTo>
                  <a:cubicBezTo>
                    <a:pt x="f1260" y="f1274"/>
                    <a:pt x="f1260" y="f1275"/>
                    <a:pt x="f1261" y="f842"/>
                  </a:cubicBezTo>
                  <a:cubicBezTo>
                    <a:pt x="f1261" y="f841"/>
                    <a:pt x="f1269" y="f840"/>
                    <a:pt x="f1269" y="f838"/>
                  </a:cubicBezTo>
                  <a:cubicBezTo>
                    <a:pt x="f1264" y="f836"/>
                    <a:pt x="f1264" y="f835"/>
                    <a:pt x="f1264" y="f835"/>
                  </a:cubicBezTo>
                  <a:cubicBezTo>
                    <a:pt x="f1265" y="f831"/>
                    <a:pt x="f1269" y="f828"/>
                    <a:pt x="f1269" y="f826"/>
                  </a:cubicBezTo>
                  <a:cubicBezTo>
                    <a:pt x="f1262" y="f825"/>
                    <a:pt x="f1264" y="f821"/>
                    <a:pt x="f1264" y="f820"/>
                  </a:cubicBezTo>
                  <a:cubicBezTo>
                    <a:pt x="f1265" y="f818"/>
                    <a:pt x="f1265" y="f1276"/>
                    <a:pt x="f1277" y="f1278"/>
                  </a:cubicBezTo>
                  <a:cubicBezTo>
                    <a:pt x="f1277" y="f816"/>
                    <a:pt x="f1277" y="f815"/>
                    <a:pt x="f1277" y="f814"/>
                  </a:cubicBezTo>
                  <a:cubicBezTo>
                    <a:pt x="f1279" y="f813"/>
                    <a:pt x="f1280" y="f813"/>
                    <a:pt x="f1281" y="f812"/>
                  </a:cubicBezTo>
                  <a:cubicBezTo>
                    <a:pt x="f1281" y="f811"/>
                    <a:pt x="f1282" y="f809"/>
                    <a:pt x="f1283" y="f808"/>
                  </a:cubicBezTo>
                  <a:cubicBezTo>
                    <a:pt x="f1283" y="f1284"/>
                    <a:pt x="f1283" y="f807"/>
                    <a:pt x="f1285" y="f1286"/>
                  </a:cubicBezTo>
                  <a:cubicBezTo>
                    <a:pt x="f1287" y="f1288"/>
                    <a:pt x="f1289" y="f1290"/>
                    <a:pt x="f1291" y="f1292"/>
                  </a:cubicBezTo>
                  <a:cubicBezTo>
                    <a:pt x="f1293" y="f804"/>
                    <a:pt x="f1294" y="f1295"/>
                    <a:pt x="f1294" y="f1296"/>
                  </a:cubicBezTo>
                  <a:cubicBezTo>
                    <a:pt x="f1297" y="f799"/>
                    <a:pt x="f1294" y="f797"/>
                    <a:pt x="f1294" y="f795"/>
                  </a:cubicBezTo>
                  <a:cubicBezTo>
                    <a:pt x="f1297" y="f794"/>
                    <a:pt x="f1298" y="f792"/>
                    <a:pt x="f1299" y="f791"/>
                  </a:cubicBezTo>
                  <a:cubicBezTo>
                    <a:pt x="f1299" y="f789"/>
                    <a:pt x="f1299" y="f787"/>
                    <a:pt x="f1300" y="f786"/>
                  </a:cubicBezTo>
                  <a:cubicBezTo>
                    <a:pt x="f1300" y="f785"/>
                    <a:pt x="f1301" y="f783"/>
                    <a:pt x="f1302" y="f1303"/>
                  </a:cubicBezTo>
                  <a:cubicBezTo>
                    <a:pt x="f1304" y="f782"/>
                    <a:pt x="f1305" y="f781"/>
                    <a:pt x="f1306" y="f1307"/>
                  </a:cubicBezTo>
                  <a:cubicBezTo>
                    <a:pt x="f1308" y="f780"/>
                    <a:pt x="f1309" y="f1310"/>
                    <a:pt x="f1311" y="f775"/>
                  </a:cubicBezTo>
                  <a:cubicBezTo>
                    <a:pt x="f1312" y="f774"/>
                    <a:pt x="f1313" y="f774"/>
                    <a:pt x="f1314" y="f773"/>
                  </a:cubicBezTo>
                  <a:cubicBezTo>
                    <a:pt x="f1315" y="f772"/>
                    <a:pt x="f1316" y="f1317"/>
                    <a:pt x="f1316" y="f769"/>
                  </a:cubicBezTo>
                  <a:cubicBezTo>
                    <a:pt x="f1318" y="f768"/>
                    <a:pt x="f1319" y="f766"/>
                    <a:pt x="f1320" y="f1321"/>
                  </a:cubicBezTo>
                  <a:cubicBezTo>
                    <a:pt x="f1320" y="f765"/>
                    <a:pt x="f1322" y="f765"/>
                    <a:pt x="f1323" y="f765"/>
                  </a:cubicBezTo>
                  <a:cubicBezTo>
                    <a:pt x="f1324" y="f1325"/>
                    <a:pt x="f1326" y="f763"/>
                    <a:pt x="f1326" y="f1327"/>
                  </a:cubicBezTo>
                  <a:cubicBezTo>
                    <a:pt x="f1328" y="f1327"/>
                    <a:pt x="f1329" y="f763"/>
                    <a:pt x="f1330" y="f763"/>
                  </a:cubicBezTo>
                  <a:cubicBezTo>
                    <a:pt x="f1331" y="f763"/>
                    <a:pt x="f1332" y="f1327"/>
                    <a:pt x="f1333" y="f1327"/>
                  </a:cubicBezTo>
                  <a:cubicBezTo>
                    <a:pt x="f1334" y="f762"/>
                    <a:pt x="f1335" y="f760"/>
                    <a:pt x="f1336" y="f759"/>
                  </a:cubicBezTo>
                  <a:cubicBezTo>
                    <a:pt x="f1337" y="f755"/>
                    <a:pt x="f1338" y="f753"/>
                    <a:pt x="f1339" y="f1340"/>
                  </a:cubicBezTo>
                  <a:cubicBezTo>
                    <a:pt x="f1339" y="f751"/>
                    <a:pt x="f1339" y="f749"/>
                    <a:pt x="f1341" y="f1342"/>
                  </a:cubicBezTo>
                  <a:cubicBezTo>
                    <a:pt x="f1343" y="f748"/>
                    <a:pt x="f1344" y="f748"/>
                    <a:pt x="f1344" y="f747"/>
                  </a:cubicBezTo>
                  <a:cubicBezTo>
                    <a:pt x="f1345" y="f747"/>
                    <a:pt x="f1345" y="f746"/>
                    <a:pt x="f1346" y="f745"/>
                  </a:cubicBezTo>
                  <a:cubicBezTo>
                    <a:pt x="f1346" y="f744"/>
                    <a:pt x="f1346" y="f741"/>
                    <a:pt x="f1346" y="f741"/>
                  </a:cubicBezTo>
                  <a:cubicBezTo>
                    <a:pt x="f1346" y="f739"/>
                    <a:pt x="f1347" y="f739"/>
                    <a:pt x="f1348" y="f1349"/>
                  </a:cubicBezTo>
                  <a:cubicBezTo>
                    <a:pt x="f1350" y="f738"/>
                    <a:pt x="f1351" y="f737"/>
                    <a:pt x="f1352" y="f737"/>
                  </a:cubicBezTo>
                  <a:cubicBezTo>
                    <a:pt x="f1353" y="f1354"/>
                    <a:pt x="f986" y="f737"/>
                    <a:pt x="f985" y="f1354"/>
                  </a:cubicBezTo>
                  <a:cubicBezTo>
                    <a:pt x="f983" y="f1354"/>
                    <a:pt x="f982" y="f1355"/>
                    <a:pt x="f980" y="f1355"/>
                  </a:cubicBezTo>
                  <a:cubicBezTo>
                    <a:pt x="f980" y="f1356"/>
                    <a:pt x="f979" y="f728"/>
                    <a:pt x="f977" y="f728"/>
                  </a:cubicBezTo>
                  <a:cubicBezTo>
                    <a:pt x="f975" y="f725"/>
                    <a:pt x="f971" y="f725"/>
                    <a:pt x="f968" y="f721"/>
                  </a:cubicBezTo>
                  <a:cubicBezTo>
                    <a:pt x="f1357" y="f719"/>
                    <a:pt x="f964" y="f1358"/>
                    <a:pt x="f963" y="f717"/>
                  </a:cubicBezTo>
                  <a:cubicBezTo>
                    <a:pt x="f961" y="f1359"/>
                    <a:pt x="f957" y="f715"/>
                    <a:pt x="f955" y="f1360"/>
                  </a:cubicBezTo>
                  <a:cubicBezTo>
                    <a:pt x="f951" y="f1360"/>
                    <a:pt x="f947" y="f1360"/>
                    <a:pt x="f901" y="f1360"/>
                  </a:cubicBezTo>
                  <a:cubicBezTo>
                    <a:pt x="f902" y="f1360"/>
                    <a:pt x="f892" y="f1360"/>
                    <a:pt x="f891" y="f714"/>
                  </a:cubicBezTo>
                  <a:cubicBezTo>
                    <a:pt x="f888" y="f714"/>
                    <a:pt x="f906" y="f1361"/>
                    <a:pt x="f884" y="f1361"/>
                  </a:cubicBezTo>
                  <a:cubicBezTo>
                    <a:pt x="f882" y="f1362"/>
                    <a:pt x="f877" y="f713"/>
                    <a:pt x="f876" y="f713"/>
                  </a:cubicBezTo>
                  <a:cubicBezTo>
                    <a:pt x="f875" y="f712"/>
                    <a:pt x="f873" y="f713"/>
                    <a:pt x="f1363" y="f712"/>
                  </a:cubicBezTo>
                  <a:cubicBezTo>
                    <a:pt x="f869" y="f712"/>
                    <a:pt x="f1364" y="f710"/>
                    <a:pt x="f1364" y="f1365"/>
                  </a:cubicBezTo>
                  <a:cubicBezTo>
                    <a:pt x="f867" y="f1365"/>
                    <a:pt x="f1366" y="f705"/>
                    <a:pt x="f1366" y="f708"/>
                  </a:cubicBezTo>
                  <a:cubicBezTo>
                    <a:pt x="f866" y="f706"/>
                    <a:pt x="f1367" y="f707"/>
                    <a:pt x="f1368" y="f702"/>
                  </a:cubicBezTo>
                  <a:cubicBezTo>
                    <a:pt x="f864" y="f1369"/>
                    <a:pt x="f1370" y="f1371"/>
                    <a:pt x="f1372" y="f701"/>
                  </a:cubicBezTo>
                  <a:cubicBezTo>
                    <a:pt x="f839" y="f1373"/>
                    <a:pt x="f834" y="f700"/>
                    <a:pt x="f832" y="f699"/>
                  </a:cubicBezTo>
                  <a:cubicBezTo>
                    <a:pt x="f829" y="f699"/>
                    <a:pt x="f822" y="f699"/>
                    <a:pt x="f819" y="f698"/>
                  </a:cubicBezTo>
                  <a:cubicBezTo>
                    <a:pt x="f790" y="f698"/>
                    <a:pt x="f790" y="f696"/>
                    <a:pt x="f758" y="f695"/>
                  </a:cubicBezTo>
                  <a:cubicBezTo>
                    <a:pt x="f756" y="f695"/>
                    <a:pt x="f742" y="f696"/>
                    <a:pt x="f740" y="f695"/>
                  </a:cubicBezTo>
                  <a:cubicBezTo>
                    <a:pt x="f733" y="f695"/>
                    <a:pt x="f731" y="f693"/>
                    <a:pt x="f730" y="f693"/>
                  </a:cubicBezTo>
                  <a:cubicBezTo>
                    <a:pt x="f764" y="f1374"/>
                    <a:pt x="f727" y="f694"/>
                    <a:pt x="f726" y="f694"/>
                  </a:cubicBezTo>
                  <a:cubicBezTo>
                    <a:pt x="f724" y="f694"/>
                    <a:pt x="f723" y="f693"/>
                    <a:pt x="f776" y="f1374"/>
                  </a:cubicBezTo>
                  <a:cubicBezTo>
                    <a:pt x="f722" y="f1374"/>
                    <a:pt x="f720" y="f1375"/>
                    <a:pt x="f720" y="f1376"/>
                  </a:cubicBezTo>
                  <a:cubicBezTo>
                    <a:pt x="f416" y="f691"/>
                    <a:pt x="f404" y="f689"/>
                    <a:pt x="f716" y="f688"/>
                  </a:cubicBezTo>
                  <a:cubicBezTo>
                    <a:pt x="f716" y="f1377"/>
                    <a:pt x="f402" y="f686"/>
                    <a:pt x="f400" y="f1378"/>
                  </a:cubicBezTo>
                  <a:cubicBezTo>
                    <a:pt x="f398" y="f685"/>
                    <a:pt x="f393" y="f684"/>
                    <a:pt x="f392" y="f683"/>
                  </a:cubicBezTo>
                  <a:cubicBezTo>
                    <a:pt x="f392" y="f683"/>
                    <a:pt x="f390" y="f682"/>
                    <a:pt x="f388" y="f1379"/>
                  </a:cubicBezTo>
                  <a:cubicBezTo>
                    <a:pt x="f388" y="f681"/>
                    <a:pt x="f380" y="f680"/>
                    <a:pt x="f380" y="f679"/>
                  </a:cubicBezTo>
                  <a:cubicBezTo>
                    <a:pt x="f378" y="f679"/>
                    <a:pt x="f593" y="f679"/>
                    <a:pt x="f372" y="f678"/>
                  </a:cubicBezTo>
                  <a:cubicBezTo>
                    <a:pt x="f369" y="f678"/>
                    <a:pt x="f368" y="f677"/>
                    <a:pt x="f367" y="f677"/>
                  </a:cubicBezTo>
                  <a:cubicBezTo>
                    <a:pt x="f476" y="f677"/>
                    <a:pt x="f366" y="f680"/>
                    <a:pt x="f364" y="f680"/>
                  </a:cubicBezTo>
                  <a:cubicBezTo>
                    <a:pt x="f362" y="f680"/>
                    <a:pt x="f357" y="f678"/>
                    <a:pt x="f357" y="f678"/>
                  </a:cubicBezTo>
                  <a:cubicBezTo>
                    <a:pt x="f356" y="f677"/>
                    <a:pt x="f357" y="f675"/>
                    <a:pt x="f356" y="f675"/>
                  </a:cubicBezTo>
                  <a:cubicBezTo>
                    <a:pt x="f356" y="f674"/>
                    <a:pt x="f342" y="f674"/>
                    <a:pt x="f340" y="f673"/>
                  </a:cubicBezTo>
                  <a:cubicBezTo>
                    <a:pt x="f340" y="f673"/>
                    <a:pt x="f338" y="f671"/>
                    <a:pt x="f337" y="f671"/>
                  </a:cubicBezTo>
                  <a:cubicBezTo>
                    <a:pt x="f513" y="f1380"/>
                    <a:pt x="f333" y="f1380"/>
                    <a:pt x="f329" y="f1380"/>
                  </a:cubicBezTo>
                  <a:cubicBezTo>
                    <a:pt x="f327" y="f1380"/>
                    <a:pt x="f316" y="f1380"/>
                    <a:pt x="f314" y="f671"/>
                  </a:cubicBezTo>
                  <a:cubicBezTo>
                    <a:pt x="f306" y="f671"/>
                    <a:pt x="f300" y="f671"/>
                    <a:pt x="f289" y="f1380"/>
                  </a:cubicBezTo>
                  <a:cubicBezTo>
                    <a:pt x="f250" y="f1380"/>
                    <a:pt x="f236" y="f670"/>
                    <a:pt x="f234" y="f670"/>
                  </a:cubicBezTo>
                  <a:cubicBezTo>
                    <a:pt x="f247" y="f669"/>
                    <a:pt x="f230" y="f668"/>
                    <a:pt x="f232" y="f668"/>
                  </a:cubicBezTo>
                  <a:cubicBezTo>
                    <a:pt x="f258" y="f668"/>
                    <a:pt x="f271" y="f669"/>
                    <a:pt x="f271" y="f670"/>
                  </a:cubicBezTo>
                  <a:cubicBezTo>
                    <a:pt x="f1381" y="f1380"/>
                    <a:pt x="f1381" y="f672"/>
                    <a:pt x="f1382" y="f673"/>
                  </a:cubicBezTo>
                  <a:cubicBezTo>
                    <a:pt x="f1382" y="f674"/>
                    <a:pt x="f1383" y="f675"/>
                    <a:pt x="f1383" y="f675"/>
                  </a:cubicBezTo>
                  <a:cubicBezTo>
                    <a:pt x="f1383" y="f676"/>
                    <a:pt x="f1384" y="f678"/>
                    <a:pt x="f1384" y="f679"/>
                  </a:cubicBezTo>
                  <a:cubicBezTo>
                    <a:pt x="f1384" y="f680"/>
                    <a:pt x="f1384" y="f1379"/>
                    <a:pt x="f1385" y="f1379"/>
                  </a:cubicBezTo>
                  <a:cubicBezTo>
                    <a:pt x="f1385" y="f682"/>
                    <a:pt x="f1386" y="f682"/>
                    <a:pt x="f1387" y="f683"/>
                  </a:cubicBezTo>
                  <a:cubicBezTo>
                    <a:pt x="f1387" y="f683"/>
                    <a:pt x="f1388" y="f685"/>
                    <a:pt x="f1389" y="f1378"/>
                  </a:cubicBezTo>
                  <a:cubicBezTo>
                    <a:pt x="f1389" y="f1378"/>
                    <a:pt x="f1390" y="f1378"/>
                    <a:pt x="f1390" y="f1378"/>
                  </a:cubicBezTo>
                  <a:cubicBezTo>
                    <a:pt x="f1391" y="f686"/>
                    <a:pt x="f1392" y="f686"/>
                    <a:pt x="f1393" y="f687"/>
                  </a:cubicBezTo>
                  <a:cubicBezTo>
                    <a:pt x="f1393" y="f1394"/>
                    <a:pt x="f1395" y="f688"/>
                    <a:pt x="f1395" y="f689"/>
                  </a:cubicBezTo>
                  <a:cubicBezTo>
                    <a:pt x="f1396" y="f690"/>
                    <a:pt x="f1397" y="f691"/>
                    <a:pt x="f1397" y="f1376"/>
                  </a:cubicBezTo>
                  <a:cubicBezTo>
                    <a:pt x="f1398" y="f1375"/>
                    <a:pt x="f1397" y="f693"/>
                    <a:pt x="f1398" y="f694"/>
                  </a:cubicBezTo>
                  <a:cubicBezTo>
                    <a:pt x="f1398" y="f695"/>
                    <a:pt x="f1399" y="f696"/>
                    <a:pt x="f1400" y="f696"/>
                  </a:cubicBezTo>
                  <a:cubicBezTo>
                    <a:pt x="f1401" y="f696"/>
                    <a:pt x="f1402" y="f695"/>
                    <a:pt x="f1403" y="f695"/>
                  </a:cubicBezTo>
                  <a:cubicBezTo>
                    <a:pt x="f1404" y="f695"/>
                    <a:pt x="f1405" y="f697"/>
                    <a:pt x="f1406" y="f697"/>
                  </a:cubicBezTo>
                  <a:cubicBezTo>
                    <a:pt x="f1407" y="f697"/>
                    <a:pt x="f1002" y="f697"/>
                    <a:pt x="f1002" y="f697"/>
                  </a:cubicBezTo>
                  <a:cubicBezTo>
                    <a:pt x="f1408" y="f698"/>
                    <a:pt x="f1408" y="f700"/>
                    <a:pt x="f1409" y="f700"/>
                  </a:cubicBezTo>
                  <a:cubicBezTo>
                    <a:pt x="f1410" y="f1373"/>
                    <a:pt x="f1411" y="f700"/>
                    <a:pt x="f1412" y="f700"/>
                  </a:cubicBezTo>
                  <a:cubicBezTo>
                    <a:pt x="f1413" y="f700"/>
                    <a:pt x="f1414" y="f1373"/>
                    <a:pt x="f1415" y="f1373"/>
                  </a:cubicBezTo>
                  <a:cubicBezTo>
                    <a:pt x="f1415" y="f701"/>
                    <a:pt x="f1416" y="f1369"/>
                    <a:pt x="f1416" y="f702"/>
                  </a:cubicBezTo>
                  <a:cubicBezTo>
                    <a:pt x="f1416" y="f702"/>
                    <a:pt x="f1414" y="f707"/>
                    <a:pt x="f1414" y="f707"/>
                  </a:cubicBezTo>
                  <a:cubicBezTo>
                    <a:pt x="f1413" y="f703"/>
                    <a:pt x="f1411" y="f703"/>
                    <a:pt x="f1411" y="f704"/>
                  </a:cubicBezTo>
                  <a:cubicBezTo>
                    <a:pt x="f1410" y="f704"/>
                    <a:pt x="f1409" y="f708"/>
                    <a:pt x="f1410" y="f705"/>
                  </a:cubicBezTo>
                  <a:cubicBezTo>
                    <a:pt x="f1410" y="f709"/>
                    <a:pt x="f1412" y="f1365"/>
                    <a:pt x="f1413" y="f710"/>
                  </a:cubicBezTo>
                  <a:cubicBezTo>
                    <a:pt x="f1413" y="f711"/>
                    <a:pt x="f1414" y="f713"/>
                    <a:pt x="f1414" y="f1362"/>
                  </a:cubicBezTo>
                  <a:cubicBezTo>
                    <a:pt x="f1415" y="f1361"/>
                    <a:pt x="f1414" y="f715"/>
                    <a:pt x="f1415" y="f1359"/>
                  </a:cubicBezTo>
                  <a:cubicBezTo>
                    <a:pt x="f1416" y="f717"/>
                    <a:pt x="f1417" y="f717"/>
                    <a:pt x="f1418" y="f717"/>
                  </a:cubicBezTo>
                  <a:cubicBezTo>
                    <a:pt x="f1419" y="f1358"/>
                    <a:pt x="f1420" y="f719"/>
                    <a:pt x="f1420" y="f725"/>
                  </a:cubicBezTo>
                  <a:cubicBezTo>
                    <a:pt x="f1421" y="f728"/>
                    <a:pt x="f1422" y="f1356"/>
                    <a:pt x="f1422" y="f1355"/>
                  </a:cubicBezTo>
                  <a:cubicBezTo>
                    <a:pt x="f1422" y="f735"/>
                    <a:pt x="f1421" y="f737"/>
                    <a:pt x="f1421" y="f1423"/>
                  </a:cubicBezTo>
                  <a:cubicBezTo>
                    <a:pt x="f1421" y="f1349"/>
                    <a:pt x="f1424" y="f744"/>
                    <a:pt x="f1425" y="f746"/>
                  </a:cubicBezTo>
                  <a:cubicBezTo>
                    <a:pt x="f1425" y="f747"/>
                    <a:pt x="f1426" y="f1342"/>
                    <a:pt x="f1426" y="f749"/>
                  </a:cubicBezTo>
                  <a:cubicBezTo>
                    <a:pt x="f1426" y="f750"/>
                    <a:pt x="f1426" y="f1340"/>
                    <a:pt x="f1427" y="f752"/>
                  </a:cubicBezTo>
                  <a:cubicBezTo>
                    <a:pt x="f1427" y="f753"/>
                    <a:pt x="f1428" y="f1429"/>
                    <a:pt x="f1428" y="f1429"/>
                  </a:cubicBezTo>
                  <a:cubicBezTo>
                    <a:pt x="f1430" y="f755"/>
                    <a:pt x="f1431" y="f759"/>
                    <a:pt x="f1431" y="f760"/>
                  </a:cubicBezTo>
                  <a:cubicBezTo>
                    <a:pt x="f1432" y="f761"/>
                    <a:pt x="f1432" y="f762"/>
                    <a:pt x="f1432" y="f1327"/>
                  </a:cubicBezTo>
                  <a:cubicBezTo>
                    <a:pt x="f1432" y="f763"/>
                    <a:pt x="f1433" y="f1325"/>
                    <a:pt x="f1433" y="f765"/>
                  </a:cubicBezTo>
                  <a:cubicBezTo>
                    <a:pt x="f1434" y="f1321"/>
                    <a:pt x="f1435" y="f1321"/>
                    <a:pt x="f1000" y="f766"/>
                  </a:cubicBezTo>
                  <a:cubicBezTo>
                    <a:pt x="f1000" y="f767"/>
                    <a:pt x="f1436" y="f770"/>
                    <a:pt x="f1435" y="f772"/>
                  </a:cubicBezTo>
                  <a:cubicBezTo>
                    <a:pt x="f1435" y="f773"/>
                    <a:pt x="f1437" y="f774"/>
                    <a:pt x="f999" y="f774"/>
                  </a:cubicBezTo>
                  <a:cubicBezTo>
                    <a:pt x="f1438" y="f775"/>
                    <a:pt x="f1439" y="f1310"/>
                    <a:pt x="f1440" y="f1310"/>
                  </a:cubicBezTo>
                  <a:cubicBezTo>
                    <a:pt x="f1440" y="f779"/>
                    <a:pt x="f1440" y="f1307"/>
                    <a:pt x="f1440" y="f1441"/>
                  </a:cubicBezTo>
                  <a:cubicBezTo>
                    <a:pt x="f1440" y="f782"/>
                    <a:pt x="f1442" y="f783"/>
                    <a:pt x="f1443" y="f784"/>
                  </a:cubicBezTo>
                  <a:cubicBezTo>
                    <a:pt x="f1444" y="f1445"/>
                    <a:pt x="f1446" y="f786"/>
                    <a:pt x="f1447" y="f786"/>
                  </a:cubicBezTo>
                  <a:cubicBezTo>
                    <a:pt x="f1448" y="f786"/>
                    <a:pt x="f1449" y="f1445"/>
                    <a:pt x="f1450" y="f1445"/>
                  </a:cubicBezTo>
                  <a:cubicBezTo>
                    <a:pt x="f1450" y="f1445"/>
                    <a:pt x="f1451" y="f785"/>
                    <a:pt x="f1451" y="f785"/>
                  </a:cubicBezTo>
                  <a:cubicBezTo>
                    <a:pt x="f1452" y="f786"/>
                    <a:pt x="f1452" y="f787"/>
                    <a:pt x="f1453" y="f787"/>
                  </a:cubicBezTo>
                  <a:cubicBezTo>
                    <a:pt x="f1454" y="f788"/>
                    <a:pt x="f1455" y="f788"/>
                    <a:pt x="f1456" y="f788"/>
                  </a:cubicBezTo>
                  <a:cubicBezTo>
                    <a:pt x="f1456" y="f789"/>
                    <a:pt x="f1457" y="f791"/>
                    <a:pt x="f1458" y="f791"/>
                  </a:cubicBezTo>
                  <a:cubicBezTo>
                    <a:pt x="f228" y="f791"/>
                    <a:pt x="f1459" y="f788"/>
                    <a:pt x="f1460" y="f788"/>
                  </a:cubicBezTo>
                  <a:cubicBezTo>
                    <a:pt x="f1461" y="f787"/>
                    <a:pt x="f1462" y="f788"/>
                    <a:pt x="f1462" y="f789"/>
                  </a:cubicBezTo>
                  <a:cubicBezTo>
                    <a:pt x="f1463" y="f791"/>
                    <a:pt x="f1464" y="f793"/>
                    <a:pt x="f1465" y="f794"/>
                  </a:cubicBezTo>
                  <a:cubicBezTo>
                    <a:pt x="f1466" y="f794"/>
                    <a:pt x="f1467" y="f794"/>
                    <a:pt x="f1468" y="f794"/>
                  </a:cubicBezTo>
                  <a:cubicBezTo>
                    <a:pt x="f1468" y="f794"/>
                    <a:pt x="f1469" y="f794"/>
                    <a:pt x="f1470" y="f794"/>
                  </a:cubicBezTo>
                  <a:cubicBezTo>
                    <a:pt x="f1471" y="f793"/>
                    <a:pt x="f1472" y="f793"/>
                    <a:pt x="f1473" y="f793"/>
                  </a:cubicBezTo>
                  <a:cubicBezTo>
                    <a:pt x="f1474" y="f792"/>
                    <a:pt x="f1475" y="f789"/>
                    <a:pt x="f1476" y="f789"/>
                  </a:cubicBezTo>
                  <a:cubicBezTo>
                    <a:pt x="f1477" y="f789"/>
                    <a:pt x="f1478" y="f791"/>
                    <a:pt x="f1479" y="f792"/>
                  </a:cubicBezTo>
                  <a:cubicBezTo>
                    <a:pt x="f1480" y="f793"/>
                    <a:pt x="f1481" y="f795"/>
                    <a:pt x="f1481" y="f797"/>
                  </a:cubicBezTo>
                  <a:cubicBezTo>
                    <a:pt x="f1481" y="f1482"/>
                    <a:pt x="f1481" y="f1483"/>
                    <a:pt x="f1484" y="f1296"/>
                  </a:cubicBezTo>
                  <a:cubicBezTo>
                    <a:pt x="f1484" y="f800"/>
                    <a:pt x="f1485" y="f801"/>
                    <a:pt x="f1486" y="f802"/>
                  </a:cubicBezTo>
                  <a:cubicBezTo>
                    <a:pt x="f1487" y="f803"/>
                    <a:pt x="f1488" y="f1292"/>
                    <a:pt x="f1489" y="f1292"/>
                  </a:cubicBezTo>
                  <a:cubicBezTo>
                    <a:pt x="f1490" y="f1292"/>
                    <a:pt x="f1491" y="f805"/>
                    <a:pt x="f1492" y="f1292"/>
                  </a:cubicBezTo>
                  <a:cubicBezTo>
                    <a:pt x="f1493" y="f1292"/>
                    <a:pt x="f1494" y="f1495"/>
                    <a:pt x="f1496" y="f803"/>
                  </a:cubicBezTo>
                  <a:cubicBezTo>
                    <a:pt x="f1497" y="f802"/>
                    <a:pt x="f1498" y="f801"/>
                    <a:pt x="f1499" y="f801"/>
                  </a:cubicBezTo>
                  <a:cubicBezTo>
                    <a:pt x="f1500" y="f1295"/>
                    <a:pt x="f1501" y="f1296"/>
                    <a:pt x="f1502" y="f1296"/>
                  </a:cubicBezTo>
                  <a:cubicBezTo>
                    <a:pt x="f1502" y="f1296"/>
                    <a:pt x="f1503" y="f1295"/>
                    <a:pt x="f1503" y="f1295"/>
                  </a:cubicBezTo>
                  <a:cubicBezTo>
                    <a:pt x="f1504" y="f1295"/>
                    <a:pt x="f1505" y="f799"/>
                    <a:pt x="f1505" y="f1483"/>
                  </a:cubicBezTo>
                  <a:cubicBezTo>
                    <a:pt x="f1506" y="f1483"/>
                    <a:pt x="f1506" y="f1482"/>
                    <a:pt x="f1506" y="f1482"/>
                  </a:cubicBezTo>
                  <a:cubicBezTo>
                    <a:pt x="f1507" y="f797"/>
                    <a:pt x="f1508" y="f796"/>
                    <a:pt x="f1509" y="f795"/>
                  </a:cubicBezTo>
                  <a:cubicBezTo>
                    <a:pt x="f1510" y="f795"/>
                    <a:pt x="f1511" y="f796"/>
                    <a:pt x="f1512" y="f796"/>
                  </a:cubicBezTo>
                  <a:cubicBezTo>
                    <a:pt x="f1512" y="f795"/>
                    <a:pt x="f1513" y="f794"/>
                    <a:pt x="f1514" y="f794"/>
                  </a:cubicBezTo>
                  <a:cubicBezTo>
                    <a:pt x="f1515" y="f793"/>
                    <a:pt x="f1516" y="f794"/>
                    <a:pt x="f1516" y="f794"/>
                  </a:cubicBezTo>
                  <a:cubicBezTo>
                    <a:pt x="f1517" y="f794"/>
                    <a:pt x="f1518" y="f796"/>
                    <a:pt x="f1519" y="f796"/>
                  </a:cubicBezTo>
                  <a:cubicBezTo>
                    <a:pt x="f1520" y="f796"/>
                    <a:pt x="f1521" y="f796"/>
                    <a:pt x="f1522" y="f796"/>
                  </a:cubicBezTo>
                  <a:cubicBezTo>
                    <a:pt x="f1523" y="f796"/>
                    <a:pt x="f1524" y="f797"/>
                    <a:pt x="f1525" y="f797"/>
                  </a:cubicBezTo>
                  <a:cubicBezTo>
                    <a:pt x="f1526" y="f796"/>
                    <a:pt x="f1527" y="f795"/>
                    <a:pt x="f1528" y="f795"/>
                  </a:cubicBezTo>
                  <a:cubicBezTo>
                    <a:pt x="f1528" y="f794"/>
                    <a:pt x="f1529" y="f792"/>
                    <a:pt x="f1530" y="f792"/>
                  </a:cubicBezTo>
                  <a:cubicBezTo>
                    <a:pt x="f1531" y="f792"/>
                    <a:pt x="f1532" y="f795"/>
                    <a:pt x="f1533" y="f795"/>
                  </a:cubicBezTo>
                  <a:cubicBezTo>
                    <a:pt x="f1533" y="f795"/>
                    <a:pt x="f1534" y="f794"/>
                    <a:pt x="f1535" y="f794"/>
                  </a:cubicBezTo>
                  <a:cubicBezTo>
                    <a:pt x="f1536" y="f794"/>
                    <a:pt x="f1537" y="f795"/>
                    <a:pt x="f1538" y="f795"/>
                  </a:cubicBezTo>
                  <a:cubicBezTo>
                    <a:pt x="f1539" y="f795"/>
                    <a:pt x="f1540" y="f795"/>
                    <a:pt x="f1541" y="f795"/>
                  </a:cubicBezTo>
                  <a:cubicBezTo>
                    <a:pt x="f1541" y="f795"/>
                    <a:pt x="f1542" y="f794"/>
                    <a:pt x="f1542" y="f794"/>
                  </a:cubicBezTo>
                  <a:cubicBezTo>
                    <a:pt x="f1543" y="f793"/>
                    <a:pt x="f1544" y="f794"/>
                    <a:pt x="f1545" y="f794"/>
                  </a:cubicBezTo>
                  <a:cubicBezTo>
                    <a:pt x="f1546" y="f793"/>
                    <a:pt x="f1547" y="f792"/>
                    <a:pt x="f1548" y="f792"/>
                  </a:cubicBezTo>
                  <a:cubicBezTo>
                    <a:pt x="f1548" y="f792"/>
                    <a:pt x="f1549" y="f793"/>
                    <a:pt x="f1550" y="f793"/>
                  </a:cubicBezTo>
                  <a:cubicBezTo>
                    <a:pt x="f1551" y="f793"/>
                    <a:pt x="f1552" y="f792"/>
                    <a:pt x="f1552" y="f792"/>
                  </a:cubicBezTo>
                  <a:cubicBezTo>
                    <a:pt x="f1553" y="f791"/>
                    <a:pt x="f1554" y="f788"/>
                    <a:pt x="f1555" y="f788"/>
                  </a:cubicBezTo>
                  <a:cubicBezTo>
                    <a:pt x="f1556" y="f787"/>
                    <a:pt x="f1557" y="f787"/>
                    <a:pt x="f1558" y="f787"/>
                  </a:cubicBezTo>
                  <a:cubicBezTo>
                    <a:pt x="f1559" y="f787"/>
                    <a:pt x="f1560" y="f788"/>
                    <a:pt x="f1561" y="f788"/>
                  </a:cubicBezTo>
                  <a:cubicBezTo>
                    <a:pt x="f1562" y="f787"/>
                    <a:pt x="f1563" y="f786"/>
                    <a:pt x="f1564" y="f786"/>
                  </a:cubicBezTo>
                  <a:cubicBezTo>
                    <a:pt x="f1565" y="f786"/>
                    <a:pt x="f1566" y="f788"/>
                    <a:pt x="f1567" y="f789"/>
                  </a:cubicBezTo>
                  <a:cubicBezTo>
                    <a:pt x="f1568" y="f789"/>
                    <a:pt x="f1569" y="f789"/>
                    <a:pt x="f1570" y="f789"/>
                  </a:cubicBezTo>
                  <a:cubicBezTo>
                    <a:pt x="f1571" y="f789"/>
                    <a:pt x="f1572" y="f792"/>
                    <a:pt x="f1572" y="f792"/>
                  </a:cubicBezTo>
                  <a:cubicBezTo>
                    <a:pt x="f1573" y="f793"/>
                    <a:pt x="f1574" y="f794"/>
                    <a:pt x="f1575" y="f794"/>
                  </a:cubicBezTo>
                  <a:cubicBezTo>
                    <a:pt x="f1576" y="f794"/>
                    <a:pt x="f1576" y="f792"/>
                    <a:pt x="f1576" y="f791"/>
                  </a:cubicBezTo>
                  <a:cubicBezTo>
                    <a:pt x="f1576" y="f789"/>
                    <a:pt x="f1576" y="f787"/>
                    <a:pt x="f1576" y="f787"/>
                  </a:cubicBezTo>
                  <a:cubicBezTo>
                    <a:pt x="f1577" y="f786"/>
                    <a:pt x="f1578" y="f786"/>
                    <a:pt x="f1579" y="f786"/>
                  </a:cubicBezTo>
                  <a:cubicBezTo>
                    <a:pt x="f1579" y="f786"/>
                    <a:pt x="f1580" y="f787"/>
                    <a:pt x="f1580" y="f787"/>
                  </a:cubicBezTo>
                  <a:cubicBezTo>
                    <a:pt x="f1581" y="f788"/>
                    <a:pt x="f1582" y="f789"/>
                    <a:pt x="f1583" y="f791"/>
                  </a:cubicBezTo>
                  <a:cubicBezTo>
                    <a:pt x="f1583" y="f791"/>
                    <a:pt x="f1584" y="f791"/>
                    <a:pt x="f1585" y="f791"/>
                  </a:cubicBezTo>
                  <a:cubicBezTo>
                    <a:pt x="f1585" y="f789"/>
                    <a:pt x="f1586" y="f788"/>
                    <a:pt x="f1586" y="f787"/>
                  </a:cubicBezTo>
                  <a:cubicBezTo>
                    <a:pt x="f1586" y="f787"/>
                    <a:pt x="f1586" y="f786"/>
                    <a:pt x="f1587" y="f786"/>
                  </a:cubicBezTo>
                  <a:cubicBezTo>
                    <a:pt x="f1588" y="f785"/>
                    <a:pt x="f1589" y="f785"/>
                    <a:pt x="f1590" y="f785"/>
                  </a:cubicBezTo>
                  <a:cubicBezTo>
                    <a:pt x="f1591" y="f785"/>
                    <a:pt x="f226" y="f784"/>
                    <a:pt x="f226" y="f783"/>
                  </a:cubicBezTo>
                  <a:cubicBezTo>
                    <a:pt x="f226" y="f1303"/>
                    <a:pt x="f226" y="f782"/>
                    <a:pt x="f226" y="f782"/>
                  </a:cubicBezTo>
                  <a:cubicBezTo>
                    <a:pt x="f1004" y="f1441"/>
                    <a:pt x="f224" y="f1307"/>
                    <a:pt x="f224" y="f780"/>
                  </a:cubicBezTo>
                  <a:cubicBezTo>
                    <a:pt x="f221" y="f780"/>
                    <a:pt x="f219" y="f778"/>
                    <a:pt x="f219" y="f778"/>
                  </a:cubicBezTo>
                  <a:cubicBezTo>
                    <a:pt x="f218" y="f777"/>
                    <a:pt x="f219" y="f774"/>
                    <a:pt x="f218" y="f773"/>
                  </a:cubicBezTo>
                  <a:cubicBezTo>
                    <a:pt x="f216" y="f772"/>
                    <a:pt x="f212" y="f770"/>
                    <a:pt x="f1592" y="f770"/>
                  </a:cubicBezTo>
                  <a:cubicBezTo>
                    <a:pt x="f1593" y="f770"/>
                    <a:pt x="f210" y="f772"/>
                    <a:pt x="f1594" y="f772"/>
                  </a:cubicBezTo>
                  <a:cubicBezTo>
                    <a:pt x="f208" y="f772"/>
                    <a:pt x="f207" y="f770"/>
                    <a:pt x="f207" y="f1317"/>
                  </a:cubicBezTo>
                  <a:cubicBezTo>
                    <a:pt x="f207" y="f769"/>
                    <a:pt x="f1009" y="f767"/>
                    <a:pt x="f1009" y="f766"/>
                  </a:cubicBezTo>
                  <a:cubicBezTo>
                    <a:pt x="f1009" y="f1321"/>
                    <a:pt x="f1594" y="f765"/>
                    <a:pt x="f1594" y="f1325"/>
                  </a:cubicBezTo>
                  <a:cubicBezTo>
                    <a:pt x="f1594" y="f763"/>
                    <a:pt x="f208" y="f761"/>
                    <a:pt x="f207" y="f761"/>
                  </a:cubicBezTo>
                  <a:cubicBezTo>
                    <a:pt x="f1009" y="f761"/>
                    <a:pt x="f203" y="f761"/>
                    <a:pt x="f200" y="f761"/>
                  </a:cubicBezTo>
                  <a:cubicBezTo>
                    <a:pt x="f1010" y="f762"/>
                    <a:pt x="f198" y="f763"/>
                    <a:pt x="f198" y="f763"/>
                  </a:cubicBezTo>
                  <a:cubicBezTo>
                    <a:pt x="f195" y="f1325"/>
                    <a:pt x="f1012" y="f763"/>
                    <a:pt x="f190" y="f1327"/>
                  </a:cubicBezTo>
                  <a:cubicBezTo>
                    <a:pt x="f190" y="f1327"/>
                    <a:pt x="f190" y="f761"/>
                    <a:pt x="f190" y="f760"/>
                  </a:cubicBezTo>
                  <a:cubicBezTo>
                    <a:pt x="f190" y="f759"/>
                    <a:pt x="f189" y="f1429"/>
                    <a:pt x="f190" y="f753"/>
                  </a:cubicBezTo>
                  <a:cubicBezTo>
                    <a:pt x="f190" y="f753"/>
                    <a:pt x="f192" y="f752"/>
                    <a:pt x="f192" y="f752"/>
                  </a:cubicBezTo>
                  <a:cubicBezTo>
                    <a:pt x="f194" y="f1340"/>
                    <a:pt x="f194" y="f750"/>
                    <a:pt x="f192" y="f750"/>
                  </a:cubicBezTo>
                  <a:cubicBezTo>
                    <a:pt x="f192" y="f749"/>
                    <a:pt x="f190" y="f748"/>
                    <a:pt x="f189" y="f748"/>
                  </a:cubicBezTo>
                  <a:cubicBezTo>
                    <a:pt x="f187" y="f747"/>
                    <a:pt x="f184" y="f748"/>
                    <a:pt x="f1019" y="f748"/>
                  </a:cubicBezTo>
                  <a:cubicBezTo>
                    <a:pt x="f182" y="f748"/>
                    <a:pt x="f176" y="f748"/>
                    <a:pt x="f175" y="f747"/>
                  </a:cubicBezTo>
                  <a:cubicBezTo>
                    <a:pt x="f175" y="f746"/>
                    <a:pt x="f175" y="f744"/>
                    <a:pt x="f173" y="f743"/>
                  </a:cubicBezTo>
                  <a:cubicBezTo>
                    <a:pt x="f172" y="f741"/>
                    <a:pt x="f170" y="f739"/>
                    <a:pt x="f1022" y="f739"/>
                  </a:cubicBezTo>
                  <a:cubicBezTo>
                    <a:pt x="f169" y="f1349"/>
                    <a:pt x="f1032" y="f739"/>
                    <a:pt x="f166" y="f1349"/>
                  </a:cubicBezTo>
                  <a:cubicBezTo>
                    <a:pt x="f164" y="f1349"/>
                    <a:pt x="f162" y="f1349"/>
                    <a:pt x="f1034" y="f1349"/>
                  </a:cubicBezTo>
                  <a:cubicBezTo>
                    <a:pt x="f1036" y="f738"/>
                    <a:pt x="f159" y="f737"/>
                    <a:pt x="f158" y="f1354"/>
                  </a:cubicBezTo>
                  <a:cubicBezTo>
                    <a:pt x="f157" y="f736"/>
                    <a:pt x="f158" y="f1356"/>
                    <a:pt x="f157" y="f734"/>
                  </a:cubicBezTo>
                  <a:cubicBezTo>
                    <a:pt x="f157" y="f728"/>
                    <a:pt x="f1039" y="f718"/>
                    <a:pt x="f156" y="f1358"/>
                  </a:cubicBezTo>
                  <a:cubicBezTo>
                    <a:pt x="f156" y="f717"/>
                    <a:pt x="f153" y="f1359"/>
                    <a:pt x="f152" y="f715"/>
                  </a:cubicBezTo>
                  <a:cubicBezTo>
                    <a:pt x="f151" y="f715"/>
                    <a:pt x="f150" y="f1360"/>
                    <a:pt x="f149" y="f1360"/>
                  </a:cubicBezTo>
                  <a:cubicBezTo>
                    <a:pt x="f1595" y="f1360"/>
                    <a:pt x="f148" y="f1361"/>
                    <a:pt x="f148" y="f1361"/>
                  </a:cubicBezTo>
                  <a:cubicBezTo>
                    <a:pt x="f146" y="f1362"/>
                    <a:pt x="f144" y="f1362"/>
                    <a:pt x="f144" y="f713"/>
                  </a:cubicBezTo>
                  <a:cubicBezTo>
                    <a:pt x="f1045" y="f713"/>
                    <a:pt x="f143" y="f712"/>
                    <a:pt x="f142" y="f711"/>
                  </a:cubicBezTo>
                  <a:cubicBezTo>
                    <a:pt x="f1047" y="f711"/>
                    <a:pt x="f1047" y="f1365"/>
                    <a:pt x="f139" y="f1365"/>
                  </a:cubicBezTo>
                  <a:cubicBezTo>
                    <a:pt x="f138" y="f709"/>
                    <a:pt x="f136" y="f709"/>
                    <a:pt x="f134" y="f705"/>
                  </a:cubicBezTo>
                  <a:cubicBezTo>
                    <a:pt x="f134" y="f708"/>
                    <a:pt x="f134" y="f706"/>
                    <a:pt x="f134" y="f704"/>
                  </a:cubicBezTo>
                  <a:cubicBezTo>
                    <a:pt x="f132" y="f703"/>
                    <a:pt x="f130" y="f707"/>
                    <a:pt x="f130" y="f702"/>
                  </a:cubicBezTo>
                  <a:cubicBezTo>
                    <a:pt x="f1053" y="f1369"/>
                    <a:pt x="f1596" y="f1369"/>
                    <a:pt x="f119" y="f1371"/>
                  </a:cubicBezTo>
                  <a:cubicBezTo>
                    <a:pt x="f1057" y="f1371"/>
                    <a:pt x="f117" y="f701"/>
                    <a:pt x="f116" y="f1373"/>
                  </a:cubicBezTo>
                  <a:cubicBezTo>
                    <a:pt x="f115" y="f700"/>
                    <a:pt x="f111" y="f697"/>
                    <a:pt x="f111" y="f695"/>
                  </a:cubicBezTo>
                  <a:cubicBezTo>
                    <a:pt x="f108" y="f695"/>
                    <a:pt x="f1597" y="f693"/>
                    <a:pt x="f1597" y="f1374"/>
                  </a:cubicBezTo>
                  <a:cubicBezTo>
                    <a:pt x="f1597" y="f692"/>
                    <a:pt x="f108" y="f1376"/>
                    <a:pt x="f108" y="f690"/>
                  </a:cubicBezTo>
                  <a:cubicBezTo>
                    <a:pt x="f108" y="f689"/>
                    <a:pt x="f1597" y="f688"/>
                    <a:pt x="f106" y="f1377"/>
                  </a:cubicBezTo>
                  <a:cubicBezTo>
                    <a:pt x="f106" y="f1377"/>
                    <a:pt x="f1065" y="f688"/>
                    <a:pt x="f1065" y="f1377"/>
                  </a:cubicBezTo>
                  <a:cubicBezTo>
                    <a:pt x="f104" y="f1377"/>
                    <a:pt x="f104" y="f686"/>
                    <a:pt x="f101" y="f1378"/>
                  </a:cubicBezTo>
                  <a:cubicBezTo>
                    <a:pt x="f99" y="f1378"/>
                    <a:pt x="f1072" y="f685"/>
                    <a:pt x="f98" y="f685"/>
                  </a:cubicBezTo>
                  <a:cubicBezTo>
                    <a:pt x="f97" y="f684"/>
                    <a:pt x="f1083" y="f683"/>
                    <a:pt x="f94" y="f683"/>
                  </a:cubicBezTo>
                  <a:cubicBezTo>
                    <a:pt x="f1598" y="f682"/>
                    <a:pt x="f93" y="f681"/>
                    <a:pt x="f93" y="f680"/>
                  </a:cubicBezTo>
                  <a:cubicBezTo>
                    <a:pt x="f93" y="f679"/>
                    <a:pt x="f1086" y="f677"/>
                    <a:pt x="f1086" y="f677"/>
                  </a:cubicBezTo>
                  <a:cubicBezTo>
                    <a:pt x="f1086" y="f676"/>
                    <a:pt x="f93" y="f674"/>
                    <a:pt x="f93" y="f673"/>
                  </a:cubicBezTo>
                  <a:cubicBezTo>
                    <a:pt x="f93" y="f672"/>
                    <a:pt x="f1086" y="f670"/>
                    <a:pt x="f1086" y="f669"/>
                  </a:cubicBezTo>
                  <a:cubicBezTo>
                    <a:pt x="f92" y="f668"/>
                    <a:pt x="f92" y="f666"/>
                    <a:pt x="f91" y="f665"/>
                  </a:cubicBezTo>
                  <a:cubicBezTo>
                    <a:pt x="f91" y="f664"/>
                    <a:pt x="f91" y="f661"/>
                    <a:pt x="f91" y="f1599"/>
                  </a:cubicBezTo>
                  <a:cubicBezTo>
                    <a:pt x="f91" y="f1600"/>
                    <a:pt x="f92" y="f1601"/>
                    <a:pt x="f92" y="f1601"/>
                  </a:cubicBezTo>
                  <a:cubicBezTo>
                    <a:pt x="f92" y="f659"/>
                    <a:pt x="f91" y="f1602"/>
                    <a:pt x="f91" y="f1602"/>
                  </a:cubicBezTo>
                  <a:cubicBezTo>
                    <a:pt x="f91" y="f657"/>
                    <a:pt x="f91" y="f656"/>
                    <a:pt x="f91" y="f656"/>
                  </a:cubicBezTo>
                  <a:cubicBezTo>
                    <a:pt x="f89" y="f655"/>
                    <a:pt x="f1603" y="f1604"/>
                    <a:pt x="f86" y="f1604"/>
                  </a:cubicBezTo>
                  <a:cubicBezTo>
                    <a:pt x="f86" y="f654"/>
                    <a:pt x="f83" y="f1605"/>
                    <a:pt x="f83" y="f1605"/>
                  </a:cubicBezTo>
                  <a:cubicBezTo>
                    <a:pt x="f81" y="f652"/>
                    <a:pt x="f81" y="f649"/>
                    <a:pt x="f80" y="f648"/>
                  </a:cubicBezTo>
                  <a:cubicBezTo>
                    <a:pt x="f80" y="f1606"/>
                    <a:pt x="f73" y="f1606"/>
                    <a:pt x="f72" y="f647"/>
                  </a:cubicBezTo>
                  <a:cubicBezTo>
                    <a:pt x="f72" y="f646"/>
                    <a:pt x="f73" y="f645"/>
                    <a:pt x="f73" y="f644"/>
                  </a:cubicBezTo>
                  <a:cubicBezTo>
                    <a:pt x="f72" y="f1607"/>
                    <a:pt x="f1100" y="f1607"/>
                    <a:pt x="f69" y="f1608"/>
                  </a:cubicBezTo>
                  <a:cubicBezTo>
                    <a:pt x="f1609" y="f643"/>
                    <a:pt x="f67" y="f1610"/>
                    <a:pt x="f67" y="f1611"/>
                  </a:cubicBezTo>
                  <a:cubicBezTo>
                    <a:pt x="f67" y="f642"/>
                    <a:pt x="f67" y="f640"/>
                    <a:pt x="f67" y="f639"/>
                  </a:cubicBezTo>
                  <a:cubicBezTo>
                    <a:pt x="f67" y="f1612"/>
                    <a:pt x="f67" y="f1613"/>
                    <a:pt x="f65" y="f1614"/>
                  </a:cubicBezTo>
                  <a:cubicBezTo>
                    <a:pt x="f65" y="f1614"/>
                    <a:pt x="f63" y="f637"/>
                    <a:pt x="f63" y="f1615"/>
                  </a:cubicBezTo>
                  <a:cubicBezTo>
                    <a:pt x="f1616" y="f636"/>
                    <a:pt x="f1616" y="f635"/>
                    <a:pt x="f1616" y="f634"/>
                  </a:cubicBezTo>
                  <a:cubicBezTo>
                    <a:pt x="f1616" y="f633"/>
                    <a:pt x="f64" y="f631"/>
                    <a:pt x="f64" y="f630"/>
                  </a:cubicBezTo>
                  <a:cubicBezTo>
                    <a:pt x="f64" y="f628"/>
                    <a:pt x="f63" y="f626"/>
                    <a:pt x="f1617" y="f625"/>
                  </a:cubicBezTo>
                  <a:cubicBezTo>
                    <a:pt x="f1617" y="f623"/>
                    <a:pt x="f51" y="f622"/>
                    <a:pt x="f50" y="f622"/>
                  </a:cubicBezTo>
                  <a:cubicBezTo>
                    <a:pt x="f54" y="f624"/>
                    <a:pt x="f58" y="f624"/>
                    <a:pt x="f48" y="f621"/>
                  </a:cubicBezTo>
                  <a:cubicBezTo>
                    <a:pt x="f47" y="f621"/>
                    <a:pt x="f48" y="f619"/>
                    <a:pt x="f48" y="f618"/>
                  </a:cubicBezTo>
                  <a:cubicBezTo>
                    <a:pt x="f47" y="f617"/>
                    <a:pt x="f47" y="f615"/>
                    <a:pt x="f46" y="f1618"/>
                  </a:cubicBezTo>
                  <a:cubicBezTo>
                    <a:pt x="f46" y="f1618"/>
                    <a:pt x="f44" y="f1619"/>
                    <a:pt x="f43" y="f1619"/>
                  </a:cubicBezTo>
                  <a:cubicBezTo>
                    <a:pt x="f43" y="f614"/>
                    <a:pt x="f41" y="f1620"/>
                    <a:pt x="f41" y="f1620"/>
                  </a:cubicBezTo>
                  <a:cubicBezTo>
                    <a:pt x="f41" y="f613"/>
                    <a:pt x="f42" y="f611"/>
                    <a:pt x="f42" y="f610"/>
                  </a:cubicBezTo>
                  <a:cubicBezTo>
                    <a:pt x="f42" y="f610"/>
                    <a:pt x="f42" y="f609"/>
                    <a:pt x="f41" y="f1621"/>
                  </a:cubicBezTo>
                  <a:cubicBezTo>
                    <a:pt x="f41" y="f608"/>
                    <a:pt x="f40" y="f1622"/>
                    <a:pt x="f39" y="f607"/>
                  </a:cubicBezTo>
                  <a:cubicBezTo>
                    <a:pt x="f38" y="f607"/>
                    <a:pt x="f37" y="f1623"/>
                    <a:pt x="f36" y="f1623"/>
                  </a:cubicBezTo>
                  <a:cubicBezTo>
                    <a:pt x="f35" y="f1623"/>
                    <a:pt x="f34" y="f1623"/>
                    <a:pt x="f33" y="f606"/>
                  </a:cubicBezTo>
                  <a:cubicBezTo>
                    <a:pt x="f33" y="f606"/>
                    <a:pt x="f33" y="f605"/>
                    <a:pt x="f33" y="f604"/>
                  </a:cubicBezTo>
                  <a:cubicBezTo>
                    <a:pt x="f33" y="f1624"/>
                    <a:pt x="f36" y="f603"/>
                    <a:pt x="f37" y="f602"/>
                  </a:cubicBezTo>
                  <a:cubicBezTo>
                    <a:pt x="f37" y="f601"/>
                    <a:pt x="f36" y="f1625"/>
                    <a:pt x="f35" y="f599"/>
                  </a:cubicBezTo>
                  <a:cubicBezTo>
                    <a:pt x="f35" y="f599"/>
                    <a:pt x="f1124" y="f599"/>
                    <a:pt x="f32" y="f598"/>
                  </a:cubicBezTo>
                  <a:cubicBezTo>
                    <a:pt x="f32" y="f598"/>
                    <a:pt x="f32" y="f596"/>
                    <a:pt x="f32" y="f595"/>
                  </a:cubicBezTo>
                  <a:cubicBezTo>
                    <a:pt x="f1124" y="f595"/>
                    <a:pt x="f33" y="f594"/>
                    <a:pt x="f34" y="f592"/>
                  </a:cubicBezTo>
                  <a:cubicBezTo>
                    <a:pt x="f34" y="f591"/>
                    <a:pt x="f34" y="f589"/>
                    <a:pt x="f34" y="f588"/>
                  </a:cubicBezTo>
                  <a:cubicBezTo>
                    <a:pt x="f34" y="f587"/>
                    <a:pt x="f1124" y="f586"/>
                    <a:pt x="f32" y="f1626"/>
                  </a:cubicBezTo>
                  <a:cubicBezTo>
                    <a:pt x="f32" y="f585"/>
                    <a:pt x="f31" y="f1627"/>
                    <a:pt x="f30" y="f584"/>
                  </a:cubicBezTo>
                  <a:cubicBezTo>
                    <a:pt x="f30" y="f1628"/>
                    <a:pt x="f1629" y="f1630"/>
                    <a:pt x="f29" y="f583"/>
                  </a:cubicBezTo>
                  <a:cubicBezTo>
                    <a:pt x="f29" y="f1631"/>
                    <a:pt x="f28" y="f1632"/>
                    <a:pt x="f28" y="f582"/>
                  </a:cubicBezTo>
                  <a:cubicBezTo>
                    <a:pt x="f1132" y="f581"/>
                    <a:pt x="f28" y="f578"/>
                    <a:pt x="f28" y="f1633"/>
                  </a:cubicBezTo>
                  <a:cubicBezTo>
                    <a:pt x="f28" y="f1634"/>
                    <a:pt x="f27" y="f1635"/>
                    <a:pt x="f25" y="f576"/>
                  </a:cubicBezTo>
                  <a:cubicBezTo>
                    <a:pt x="f1636" y="f575"/>
                    <a:pt x="f1636" y="f1637"/>
                    <a:pt x="f24" y="f573"/>
                  </a:cubicBezTo>
                  <a:cubicBezTo>
                    <a:pt x="f22" y="f573"/>
                    <a:pt x="f16" y="f1637"/>
                    <a:pt x="f13" y="f1637"/>
                  </a:cubicBezTo>
                  <a:cubicBezTo>
                    <a:pt x="f13" y="f573"/>
                    <a:pt x="f1638" y="f1639"/>
                    <a:pt x="f11" y="f1640"/>
                  </a:cubicBezTo>
                  <a:cubicBezTo>
                    <a:pt x="f11" y="f572"/>
                    <a:pt x="f1638" y="f570"/>
                    <a:pt x="f1638" y="f1641"/>
                  </a:cubicBezTo>
                  <a:cubicBezTo>
                    <a:pt x="f1638" y="f1642"/>
                    <a:pt x="f11" y="f1643"/>
                    <a:pt x="f10" y="f569"/>
                  </a:cubicBezTo>
                  <a:cubicBezTo>
                    <a:pt x="f10" y="f569"/>
                    <a:pt x="f1138" y="f1643"/>
                    <a:pt x="f1141" y="f1643"/>
                  </a:cubicBezTo>
                  <a:cubicBezTo>
                    <a:pt x="f1644" y="f1643"/>
                    <a:pt x="f1143" y="f567"/>
                    <a:pt x="f1145" y="f566"/>
                  </a:cubicBezTo>
                  <a:cubicBezTo>
                    <a:pt x="f1645" y="f566"/>
                    <a:pt x="f1646" y="f566"/>
                    <a:pt x="f1148" y="f566"/>
                  </a:cubicBezTo>
                  <a:cubicBezTo>
                    <a:pt x="f1150" y="f565"/>
                    <a:pt x="f1647" y="f564"/>
                    <a:pt x="f1648" y="f564"/>
                  </a:cubicBezTo>
                  <a:cubicBezTo>
                    <a:pt x="f1154" y="f563"/>
                    <a:pt x="f1159" y="f562"/>
                    <a:pt x="f1161" y="f562"/>
                  </a:cubicBezTo>
                  <a:cubicBezTo>
                    <a:pt x="f1163" y="f1649"/>
                    <a:pt x="f1650" y="f561"/>
                    <a:pt x="f1650" y="f560"/>
                  </a:cubicBezTo>
                  <a:cubicBezTo>
                    <a:pt x="f1165" y="f559"/>
                    <a:pt x="f1165" y="f1651"/>
                    <a:pt x="f1166" y="f557"/>
                  </a:cubicBezTo>
                  <a:cubicBezTo>
                    <a:pt x="f1166" y="f1652"/>
                    <a:pt x="f1167" y="f555"/>
                    <a:pt x="f1653" y="f555"/>
                  </a:cubicBezTo>
                  <a:cubicBezTo>
                    <a:pt x="f1168" y="f554"/>
                    <a:pt x="f1170" y="f554"/>
                    <a:pt x="f1654" y="f554"/>
                  </a:cubicBezTo>
                  <a:cubicBezTo>
                    <a:pt x="f1175" y="f553"/>
                    <a:pt x="f1175" y="f1655"/>
                    <a:pt x="f1177" y="f552"/>
                  </a:cubicBezTo>
                  <a:cubicBezTo>
                    <a:pt x="f1177" y="f551"/>
                    <a:pt x="f1177" y="f1656"/>
                    <a:pt x="f1177" y="f549"/>
                  </a:cubicBezTo>
                  <a:cubicBezTo>
                    <a:pt x="f996" y="f1657"/>
                    <a:pt x="f996" y="f546"/>
                    <a:pt x="f995" y="f545"/>
                  </a:cubicBezTo>
                  <a:cubicBezTo>
                    <a:pt x="f1180" y="f545"/>
                    <a:pt x="f1658" y="f543"/>
                    <a:pt x="f1658" y="f542"/>
                  </a:cubicBezTo>
                  <a:cubicBezTo>
                    <a:pt x="f994" y="f542"/>
                    <a:pt x="f1187" y="f542"/>
                    <a:pt x="f992" y="f542"/>
                  </a:cubicBezTo>
                  <a:cubicBezTo>
                    <a:pt x="f1195" y="f542"/>
                    <a:pt x="f991" y="f1659"/>
                    <a:pt x="f990" y="f1659"/>
                  </a:cubicBezTo>
                  <a:cubicBezTo>
                    <a:pt x="f988" y="f541"/>
                    <a:pt x="f987" y="f539"/>
                    <a:pt x="f987" y="f538"/>
                  </a:cubicBezTo>
                  <a:cubicBezTo>
                    <a:pt x="f987" y="f537"/>
                    <a:pt x="f988" y="f535"/>
                    <a:pt x="f987" y="f1660"/>
                  </a:cubicBezTo>
                  <a:cubicBezTo>
                    <a:pt x="f987" y="f534"/>
                    <a:pt x="f984" y="f1661"/>
                    <a:pt x="f981" y="f1662"/>
                  </a:cubicBezTo>
                  <a:cubicBezTo>
                    <a:pt x="f978" y="f1662"/>
                    <a:pt x="f976" y="f1662"/>
                    <a:pt x="f974" y="f533"/>
                  </a:cubicBezTo>
                  <a:cubicBezTo>
                    <a:pt x="f974" y="f1663"/>
                    <a:pt x="f972" y="f532"/>
                    <a:pt x="f972" y="f1664"/>
                  </a:cubicBezTo>
                  <a:cubicBezTo>
                    <a:pt x="f972" y="f1664"/>
                    <a:pt x="f974" y="f1665"/>
                    <a:pt x="f976" y="f1665"/>
                  </a:cubicBezTo>
                  <a:cubicBezTo>
                    <a:pt x="f976" y="f531"/>
                    <a:pt x="f976" y="f530"/>
                    <a:pt x="f974" y="f1666"/>
                  </a:cubicBezTo>
                  <a:cubicBezTo>
                    <a:pt x="f974" y="f1666"/>
                    <a:pt x="f970" y="f1666"/>
                    <a:pt x="f969" y="f529"/>
                  </a:cubicBezTo>
                  <a:cubicBezTo>
                    <a:pt x="f969" y="f528"/>
                    <a:pt x="f967" y="f526"/>
                    <a:pt x="f967" y="f525"/>
                  </a:cubicBezTo>
                  <a:cubicBezTo>
                    <a:pt x="f967" y="f524"/>
                    <a:pt x="f970" y="f1667"/>
                    <a:pt x="f970" y="f523"/>
                  </a:cubicBezTo>
                  <a:cubicBezTo>
                    <a:pt x="f969" y="f522"/>
                    <a:pt x="f967" y="f520"/>
                    <a:pt x="f1206" y="f520"/>
                  </a:cubicBezTo>
                  <a:cubicBezTo>
                    <a:pt x="f965" y="f519"/>
                    <a:pt x="f962" y="f519"/>
                    <a:pt x="f960" y="f519"/>
                  </a:cubicBezTo>
                  <a:cubicBezTo>
                    <a:pt x="f960" y="f1668"/>
                    <a:pt x="f960" y="f1669"/>
                    <a:pt x="f958" y="f517"/>
                  </a:cubicBezTo>
                  <a:cubicBezTo>
                    <a:pt x="f958" y="f517"/>
                    <a:pt x="f954" y="f516"/>
                    <a:pt x="f952" y="f517"/>
                  </a:cubicBezTo>
                  <a:cubicBezTo>
                    <a:pt x="f952" y="f517"/>
                    <a:pt x="f1217" y="f1669"/>
                    <a:pt x="f950" y="f1669"/>
                  </a:cubicBezTo>
                  <a:cubicBezTo>
                    <a:pt x="f948" y="f517"/>
                    <a:pt x="f948" y="f515"/>
                    <a:pt x="f946" y="f514"/>
                  </a:cubicBezTo>
                  <a:cubicBezTo>
                    <a:pt x="f946" y="f512"/>
                    <a:pt x="f946" y="f511"/>
                    <a:pt x="f946" y="f511"/>
                  </a:cubicBezTo>
                  <a:cubicBezTo>
                    <a:pt x="f945" y="f510"/>
                    <a:pt x="f942" y="f511"/>
                    <a:pt x="f941" y="f510"/>
                  </a:cubicBezTo>
                  <a:cubicBezTo>
                    <a:pt x="f941" y="f509"/>
                    <a:pt x="f940" y="f507"/>
                    <a:pt x="f940" y="f506"/>
                  </a:cubicBezTo>
                  <a:cubicBezTo>
                    <a:pt x="f939" y="f505"/>
                    <a:pt x="f1670" y="f503"/>
                    <a:pt x="f1670" y="f502"/>
                  </a:cubicBezTo>
                  <a:cubicBezTo>
                    <a:pt x="f937" y="f501"/>
                    <a:pt x="f1228" y="f1671"/>
                    <a:pt x="f1230" y="f499"/>
                  </a:cubicBezTo>
                  <a:cubicBezTo>
                    <a:pt x="f1230" y="f499"/>
                    <a:pt x="f1231" y="f499"/>
                    <a:pt x="f936" y="f499"/>
                  </a:cubicBezTo>
                  <a:cubicBezTo>
                    <a:pt x="f935" y="f1671"/>
                    <a:pt x="f934" y="f500"/>
                    <a:pt x="f934" y="f500"/>
                  </a:cubicBezTo>
                  <a:cubicBezTo>
                    <a:pt x="f933" y="f500"/>
                    <a:pt x="f931" y="f499"/>
                    <a:pt x="f931" y="f499"/>
                  </a:cubicBezTo>
                  <a:cubicBezTo>
                    <a:pt x="f1672" y="f498"/>
                    <a:pt x="f931" y="f1673"/>
                    <a:pt x="f931" y="f1673"/>
                  </a:cubicBezTo>
                  <a:cubicBezTo>
                    <a:pt x="f1672" y="f496"/>
                    <a:pt x="f929" y="f495"/>
                    <a:pt x="f928" y="f495"/>
                  </a:cubicBezTo>
                  <a:cubicBezTo>
                    <a:pt x="f927" y="f495"/>
                    <a:pt x="f1234" y="f496"/>
                    <a:pt x="f926" y="f1673"/>
                  </a:cubicBezTo>
                  <a:cubicBezTo>
                    <a:pt x="f926" y="f1673"/>
                    <a:pt x="f1674" y="f497"/>
                    <a:pt x="f925" y="f1673"/>
                  </a:cubicBezTo>
                  <a:cubicBezTo>
                    <a:pt x="f924" y="f1673"/>
                    <a:pt x="f924" y="f496"/>
                    <a:pt x="f923" y="f1675"/>
                  </a:cubicBezTo>
                  <a:cubicBezTo>
                    <a:pt x="f923" y="f495"/>
                    <a:pt x="f923" y="f494"/>
                    <a:pt x="f922" y="f493"/>
                  </a:cubicBezTo>
                  <a:cubicBezTo>
                    <a:pt x="f921" y="f493"/>
                    <a:pt x="f920" y="f1676"/>
                    <a:pt x="f919" y="f1676"/>
                  </a:cubicBezTo>
                  <a:cubicBezTo>
                    <a:pt x="f918" y="f1676"/>
                    <a:pt x="f915" y="f493"/>
                    <a:pt x="f1237" y="f492"/>
                  </a:cubicBezTo>
                  <a:cubicBezTo>
                    <a:pt x="f1237" y="f492"/>
                    <a:pt x="f1237" y="f1677"/>
                    <a:pt x="f914" y="f490"/>
                  </a:cubicBezTo>
                  <a:cubicBezTo>
                    <a:pt x="f914" y="f490"/>
                    <a:pt x="f912" y="f1678"/>
                    <a:pt x="f912" y="f1678"/>
                  </a:cubicBezTo>
                  <a:cubicBezTo>
                    <a:pt x="f912" y="f489"/>
                    <a:pt x="f912" y="f487"/>
                    <a:pt x="f913" y="f487"/>
                  </a:cubicBezTo>
                  <a:cubicBezTo>
                    <a:pt x="f913" y="f486"/>
                    <a:pt x="f914" y="f485"/>
                    <a:pt x="f914" y="f484"/>
                  </a:cubicBezTo>
                  <a:cubicBezTo>
                    <a:pt x="f914" y="f483"/>
                    <a:pt x="f1237" y="f1679"/>
                    <a:pt x="f914" y="f1679"/>
                  </a:cubicBezTo>
                  <a:cubicBezTo>
                    <a:pt x="f914" y="f481"/>
                    <a:pt x="f912" y="f480"/>
                    <a:pt x="f911" y="f479"/>
                  </a:cubicBezTo>
                  <a:cubicBezTo>
                    <a:pt x="f910" y="f479"/>
                    <a:pt x="f908" y="f480"/>
                    <a:pt x="f908" y="f479"/>
                  </a:cubicBezTo>
                  <a:cubicBezTo>
                    <a:pt x="f1243" y="f478"/>
                    <a:pt x="f1243" y="f1680"/>
                    <a:pt x="f1243" y="f477"/>
                  </a:cubicBezTo>
                  <a:cubicBezTo>
                    <a:pt x="f1243" y="f1681"/>
                    <a:pt x="f1239" y="f475"/>
                    <a:pt x="f909" y="f474"/>
                  </a:cubicBezTo>
                  <a:cubicBezTo>
                    <a:pt x="f909" y="f473"/>
                    <a:pt x="f910" y="f472"/>
                    <a:pt x="f909" y="f471"/>
                  </a:cubicBezTo>
                  <a:cubicBezTo>
                    <a:pt x="f909" y="f1682"/>
                    <a:pt x="f909" y="f470"/>
                    <a:pt x="f909" y="f1683"/>
                  </a:cubicBezTo>
                  <a:cubicBezTo>
                    <a:pt x="f1239" y="f1684"/>
                    <a:pt x="f908" y="f468"/>
                    <a:pt x="f908" y="f1685"/>
                  </a:cubicBezTo>
                  <a:cubicBezTo>
                    <a:pt x="f908" y="f467"/>
                    <a:pt x="f1239" y="f465"/>
                    <a:pt x="f1239" y="f1686"/>
                  </a:cubicBezTo>
                  <a:cubicBezTo>
                    <a:pt x="f909" y="f1686"/>
                    <a:pt x="f910" y="f464"/>
                    <a:pt x="f910" y="f1687"/>
                  </a:cubicBezTo>
                  <a:cubicBezTo>
                    <a:pt x="f910" y="f463"/>
                    <a:pt x="f910" y="f462"/>
                    <a:pt x="f911" y="f461"/>
                  </a:cubicBezTo>
                  <a:cubicBezTo>
                    <a:pt x="f911" y="f460"/>
                    <a:pt x="f914" y="f459"/>
                    <a:pt x="f914" y="f458"/>
                  </a:cubicBezTo>
                  <a:cubicBezTo>
                    <a:pt x="f1237" y="f458"/>
                    <a:pt x="f915" y="f1688"/>
                    <a:pt x="f915" y="f457"/>
                  </a:cubicBezTo>
                  <a:cubicBezTo>
                    <a:pt x="f1237" y="f1689"/>
                    <a:pt x="f913" y="f1689"/>
                    <a:pt x="f912" y="f1689"/>
                  </a:cubicBezTo>
                  <a:cubicBezTo>
                    <a:pt x="f911" y="f456"/>
                    <a:pt x="f910" y="f1689"/>
                    <a:pt x="f909" y="f456"/>
                  </a:cubicBezTo>
                  <a:cubicBezTo>
                    <a:pt x="f1239" y="f456"/>
                    <a:pt x="f1239" y="f455"/>
                    <a:pt x="f1239" y="f454"/>
                  </a:cubicBezTo>
                  <a:cubicBezTo>
                    <a:pt x="f1239" y="f453"/>
                    <a:pt x="f909" y="f452"/>
                    <a:pt x="f909" y="f1690"/>
                  </a:cubicBezTo>
                  <a:cubicBezTo>
                    <a:pt x="f909" y="f451"/>
                    <a:pt x="f1239" y="f1691"/>
                    <a:pt x="f1239" y="f1691"/>
                  </a:cubicBezTo>
                  <a:cubicBezTo>
                    <a:pt x="f908" y="f1691"/>
                    <a:pt x="f1243" y="f1690"/>
                    <a:pt x="f907" y="f1690"/>
                  </a:cubicBezTo>
                  <a:cubicBezTo>
                    <a:pt x="f1246" y="f1690"/>
                    <a:pt x="f905" y="f1692"/>
                    <a:pt x="f1693" y="f1692"/>
                  </a:cubicBezTo>
                  <a:cubicBezTo>
                    <a:pt x="f1247" y="f1691"/>
                    <a:pt x="f1247" y="f449"/>
                    <a:pt x="f1247" y="f449"/>
                  </a:cubicBezTo>
                  <a:cubicBezTo>
                    <a:pt x="f1247" y="f447"/>
                    <a:pt x="f1247" y="f445"/>
                    <a:pt x="f1247" y="f444"/>
                  </a:cubicBezTo>
                  <a:cubicBezTo>
                    <a:pt x="f1247" y="f1694"/>
                    <a:pt x="f1248" y="f443"/>
                    <a:pt x="f1248" y="f442"/>
                  </a:cubicBezTo>
                  <a:cubicBezTo>
                    <a:pt x="f903" y="f441"/>
                    <a:pt x="f903" y="f1695"/>
                    <a:pt x="f1248" y="f1696"/>
                  </a:cubicBezTo>
                  <a:cubicBezTo>
                    <a:pt x="f1248" y="f1697"/>
                    <a:pt x="f904" y="f1697"/>
                    <a:pt x="f904" y="f439"/>
                  </a:cubicBezTo>
                  <a:cubicBezTo>
                    <a:pt x="f904" y="f1698"/>
                    <a:pt x="f1248" y="f438"/>
                    <a:pt x="f1248" y="f437"/>
                  </a:cubicBezTo>
                  <a:cubicBezTo>
                    <a:pt x="f1248" y="f1699"/>
                    <a:pt x="f904" y="f436"/>
                    <a:pt x="f1247" y="f1700"/>
                  </a:cubicBezTo>
                  <a:cubicBezTo>
                    <a:pt x="f1247" y="f435"/>
                    <a:pt x="f904" y="f434"/>
                    <a:pt x="f904" y="f433"/>
                  </a:cubicBezTo>
                  <a:cubicBezTo>
                    <a:pt x="f904" y="f432"/>
                    <a:pt x="f1247" y="f1701"/>
                    <a:pt x="f1247" y="f431"/>
                  </a:cubicBezTo>
                  <a:cubicBezTo>
                    <a:pt x="f1247" y="f431"/>
                    <a:pt x="f1693" y="f430"/>
                    <a:pt x="f1693" y="f430"/>
                  </a:cubicBezTo>
                  <a:cubicBezTo>
                    <a:pt x="f1693" y="f429"/>
                    <a:pt x="f1693" y="f427"/>
                    <a:pt x="f1693" y="f426"/>
                  </a:cubicBezTo>
                  <a:cubicBezTo>
                    <a:pt x="f1693" y="f425"/>
                    <a:pt x="f1247" y="f423"/>
                    <a:pt x="f1247" y="f422"/>
                  </a:cubicBezTo>
                  <a:cubicBezTo>
                    <a:pt x="f904" y="f422"/>
                    <a:pt x="f1248" y="f422"/>
                    <a:pt x="f903" y="f422"/>
                  </a:cubicBezTo>
                  <a:cubicBezTo>
                    <a:pt x="f1251" y="f1702"/>
                    <a:pt x="f900" y="f1702"/>
                    <a:pt x="f1254" y="f421"/>
                  </a:cubicBezTo>
                  <a:cubicBezTo>
                    <a:pt x="f1254" y="f420"/>
                    <a:pt x="f1254" y="f1703"/>
                    <a:pt x="f898" y="f419"/>
                  </a:cubicBezTo>
                  <a:cubicBezTo>
                    <a:pt x="f1704" y="f419"/>
                    <a:pt x="f897" y="f1703"/>
                    <a:pt x="f1256" y="f419"/>
                  </a:cubicBezTo>
                  <a:cubicBezTo>
                    <a:pt x="f896" y="f417"/>
                    <a:pt x="f897" y="f1705"/>
                    <a:pt x="f897" y="f414"/>
                  </a:cubicBezTo>
                  <a:cubicBezTo>
                    <a:pt x="f897" y="f412"/>
                    <a:pt x="f897" y="f410"/>
                    <a:pt x="f1256" y="f409"/>
                  </a:cubicBezTo>
                  <a:cubicBezTo>
                    <a:pt x="f896" y="f408"/>
                    <a:pt x="f894" y="f408"/>
                    <a:pt x="f887" y="f408"/>
                  </a:cubicBezTo>
                  <a:cubicBezTo>
                    <a:pt x="f887" y="f408"/>
                    <a:pt x="f883" y="f409"/>
                    <a:pt x="f881" y="f408"/>
                  </a:cubicBezTo>
                  <a:cubicBezTo>
                    <a:pt x="f879" y="f408"/>
                    <a:pt x="f879" y="f407"/>
                    <a:pt x="f879" y="f405"/>
                  </a:cubicBezTo>
                  <a:cubicBezTo>
                    <a:pt x="f879" y="f403"/>
                    <a:pt x="f883" y="f401"/>
                    <a:pt x="f883" y="f399"/>
                  </a:cubicBezTo>
                  <a:cubicBezTo>
                    <a:pt x="f883" y="f397"/>
                    <a:pt x="f883" y="f395"/>
                    <a:pt x="f881" y="f395"/>
                  </a:cubicBezTo>
                  <a:cubicBezTo>
                    <a:pt x="f879" y="f394"/>
                    <a:pt x="f872" y="f394"/>
                    <a:pt x="f870" y="f391"/>
                  </a:cubicBezTo>
                  <a:cubicBezTo>
                    <a:pt x="f865" y="f391"/>
                    <a:pt x="f1263" y="f391"/>
                    <a:pt x="f1263" y="f391"/>
                  </a:cubicBezTo>
                  <a:cubicBezTo>
                    <a:pt x="f861" y="f389"/>
                    <a:pt x="f1266" y="f386"/>
                    <a:pt x="f1267" y="f1706"/>
                  </a:cubicBezTo>
                  <a:cubicBezTo>
                    <a:pt x="f1267" y="f1707"/>
                    <a:pt x="f1267" y="f1708"/>
                    <a:pt x="f1267" y="f384"/>
                  </a:cubicBezTo>
                  <a:cubicBezTo>
                    <a:pt x="f1267" y="f1709"/>
                    <a:pt x="f859" y="f382"/>
                    <a:pt x="f858" y="f381"/>
                  </a:cubicBezTo>
                  <a:cubicBezTo>
                    <a:pt x="f858" y="f377"/>
                    <a:pt x="f858" y="f375"/>
                    <a:pt x="f858" y="f1710"/>
                  </a:cubicBezTo>
                  <a:cubicBezTo>
                    <a:pt x="f858" y="f373"/>
                    <a:pt x="f859" y="f370"/>
                    <a:pt x="f859" y="f365"/>
                  </a:cubicBezTo>
                  <a:cubicBezTo>
                    <a:pt x="f859" y="f1711"/>
                    <a:pt x="f858" y="f363"/>
                    <a:pt x="f858" y="f363"/>
                  </a:cubicBezTo>
                  <a:cubicBezTo>
                    <a:pt x="f857" y="f361"/>
                    <a:pt x="f855" y="f361"/>
                    <a:pt x="f855" y="f360"/>
                  </a:cubicBezTo>
                  <a:cubicBezTo>
                    <a:pt x="f854" y="f360"/>
                    <a:pt x="f854" y="f353"/>
                    <a:pt x="f854" y="f352"/>
                  </a:cubicBezTo>
                  <a:cubicBezTo>
                    <a:pt x="f854" y="f1712"/>
                    <a:pt x="f855" y="f1713"/>
                    <a:pt x="f855" y="f351"/>
                  </a:cubicBezTo>
                  <a:cubicBezTo>
                    <a:pt x="f854" y="f1714"/>
                    <a:pt x="f1270" y="f350"/>
                    <a:pt x="f853" y="f349"/>
                  </a:cubicBezTo>
                  <a:cubicBezTo>
                    <a:pt x="f853" y="f348"/>
                    <a:pt x="f853" y="f1715"/>
                    <a:pt x="f852" y="f347"/>
                  </a:cubicBezTo>
                  <a:cubicBezTo>
                    <a:pt x="f852" y="f1716"/>
                    <a:pt x="f851" y="f346"/>
                    <a:pt x="f850" y="f345"/>
                  </a:cubicBezTo>
                  <a:cubicBezTo>
                    <a:pt x="f850" y="f344"/>
                    <a:pt x="f850" y="f341"/>
                    <a:pt x="f850" y="f339"/>
                  </a:cubicBezTo>
                  <a:cubicBezTo>
                    <a:pt x="f850" y="f336"/>
                    <a:pt x="f851" y="f332"/>
                    <a:pt x="f851" y="f331"/>
                  </a:cubicBezTo>
                  <a:cubicBezTo>
                    <a:pt x="f851" y="f328"/>
                    <a:pt x="f850" y="f323"/>
                    <a:pt x="f1271" y="f1717"/>
                  </a:cubicBezTo>
                  <a:cubicBezTo>
                    <a:pt x="f1271" y="f322"/>
                    <a:pt x="f849" y="f1718"/>
                    <a:pt x="f848" y="f1718"/>
                  </a:cubicBezTo>
                  <a:cubicBezTo>
                    <a:pt x="f847" y="f321"/>
                    <a:pt x="f846" y="f321"/>
                    <a:pt x="f845" y="f321"/>
                  </a:cubicBezTo>
                  <a:cubicBezTo>
                    <a:pt x="f1273" y="f320"/>
                    <a:pt x="f844" y="f319"/>
                    <a:pt x="f1274" y="f317"/>
                  </a:cubicBezTo>
                  <a:cubicBezTo>
                    <a:pt x="f843" y="f315"/>
                    <a:pt x="f1719" y="f312"/>
                    <a:pt x="f842" y="f1720"/>
                  </a:cubicBezTo>
                  <a:cubicBezTo>
                    <a:pt x="f842" y="f311"/>
                    <a:pt x="f1719" y="f309"/>
                    <a:pt x="f1275" y="f308"/>
                  </a:cubicBezTo>
                  <a:cubicBezTo>
                    <a:pt x="f843" y="f307"/>
                    <a:pt x="f1274" y="f304"/>
                    <a:pt x="f844" y="f303"/>
                  </a:cubicBezTo>
                  <a:cubicBezTo>
                    <a:pt x="f844" y="f1721"/>
                    <a:pt x="f1274" y="f299"/>
                    <a:pt x="f1274" y="f298"/>
                  </a:cubicBezTo>
                  <a:cubicBezTo>
                    <a:pt x="f843" y="f298"/>
                    <a:pt x="f1719" y="f298"/>
                    <a:pt x="f1719" y="f297"/>
                  </a:cubicBezTo>
                  <a:cubicBezTo>
                    <a:pt x="f842" y="f296"/>
                    <a:pt x="f841" y="f1722"/>
                    <a:pt x="f840" y="f1722"/>
                  </a:cubicBezTo>
                  <a:cubicBezTo>
                    <a:pt x="f840" y="f1722"/>
                    <a:pt x="f836" y="f1722"/>
                    <a:pt x="f835" y="f1723"/>
                  </a:cubicBezTo>
                  <a:cubicBezTo>
                    <a:pt x="f833" y="f1723"/>
                    <a:pt x="f833" y="f297"/>
                    <a:pt x="f831" y="f298"/>
                  </a:cubicBezTo>
                  <a:cubicBezTo>
                    <a:pt x="f830" y="f298"/>
                    <a:pt x="f826" y="f297"/>
                    <a:pt x="f825" y="f297"/>
                  </a:cubicBezTo>
                  <a:cubicBezTo>
                    <a:pt x="f825" y="f297"/>
                    <a:pt x="f824" y="f1723"/>
                    <a:pt x="f821" y="f1723"/>
                  </a:cubicBezTo>
                  <a:cubicBezTo>
                    <a:pt x="f821" y="f1722"/>
                    <a:pt x="f820" y="f1722"/>
                    <a:pt x="f818" y="f1722"/>
                  </a:cubicBezTo>
                  <a:cubicBezTo>
                    <a:pt x="f1724" y="f1722"/>
                    <a:pt x="f1276" y="f1723"/>
                    <a:pt x="f1278" y="f1723"/>
                  </a:cubicBezTo>
                  <a:cubicBezTo>
                    <a:pt x="f1278" y="f1723"/>
                    <a:pt x="f816" y="f1722"/>
                    <a:pt x="f816" y="f1722"/>
                  </a:cubicBezTo>
                  <a:cubicBezTo>
                    <a:pt x="f816" y="f295"/>
                    <a:pt x="f1725" y="f1726"/>
                    <a:pt x="f1725" y="f1726"/>
                  </a:cubicBezTo>
                  <a:cubicBezTo>
                    <a:pt x="f815" y="f1726"/>
                    <a:pt x="f813" y="f295"/>
                    <a:pt x="f812" y="f1727"/>
                  </a:cubicBezTo>
                  <a:cubicBezTo>
                    <a:pt x="f811" y="f1727"/>
                    <a:pt x="f810" y="f1726"/>
                    <a:pt x="f810" y="f294"/>
                  </a:cubicBezTo>
                  <a:cubicBezTo>
                    <a:pt x="f809" y="f294"/>
                    <a:pt x="f808" y="f293"/>
                    <a:pt x="f1284" y="f293"/>
                  </a:cubicBezTo>
                  <a:cubicBezTo>
                    <a:pt x="f807" y="f293"/>
                    <a:pt x="f806" y="f294"/>
                    <a:pt x="f1288" y="f294"/>
                  </a:cubicBezTo>
                  <a:cubicBezTo>
                    <a:pt x="f1290" y="f294"/>
                    <a:pt x="f805" y="f293"/>
                    <a:pt x="f1292" y="f293"/>
                  </a:cubicBezTo>
                  <a:cubicBezTo>
                    <a:pt x="f804" y="f293"/>
                    <a:pt x="f1495" y="f1726"/>
                    <a:pt x="f803" y="f1726"/>
                  </a:cubicBezTo>
                  <a:cubicBezTo>
                    <a:pt x="f802" y="f1726"/>
                    <a:pt x="f800" y="f1726"/>
                    <a:pt x="f1296" y="f294"/>
                  </a:cubicBezTo>
                  <a:cubicBezTo>
                    <a:pt x="f1296" y="f294"/>
                    <a:pt x="f1296" y="f1728"/>
                    <a:pt x="f1296" y="f1729"/>
                  </a:cubicBezTo>
                  <a:cubicBezTo>
                    <a:pt x="f1296" y="f292"/>
                    <a:pt x="f799" y="f290"/>
                    <a:pt x="f1483" y="f290"/>
                  </a:cubicBezTo>
                  <a:cubicBezTo>
                    <a:pt x="f798" y="f1730"/>
                    <a:pt x="f797" y="f290"/>
                    <a:pt x="f796" y="f1730"/>
                  </a:cubicBezTo>
                  <a:cubicBezTo>
                    <a:pt x="f795" y="f1730"/>
                    <a:pt x="f795" y="f288"/>
                    <a:pt x="f795" y="f287"/>
                  </a:cubicBezTo>
                  <a:cubicBezTo>
                    <a:pt x="f794" y="f287"/>
                    <a:pt x="f795" y="f1731"/>
                    <a:pt x="f794" y="f285"/>
                  </a:cubicBezTo>
                  <a:cubicBezTo>
                    <a:pt x="f794" y="f285"/>
                    <a:pt x="f792" y="f1731"/>
                    <a:pt x="f791" y="f1731"/>
                  </a:cubicBezTo>
                  <a:cubicBezTo>
                    <a:pt x="f789" y="f285"/>
                    <a:pt x="f789" y="f284"/>
                    <a:pt x="f789" y="f284"/>
                  </a:cubicBezTo>
                  <a:cubicBezTo>
                    <a:pt x="f788" y="f283"/>
                    <a:pt x="f788" y="f282"/>
                    <a:pt x="f787" y="f282"/>
                  </a:cubicBezTo>
                  <a:cubicBezTo>
                    <a:pt x="f787" y="f281"/>
                    <a:pt x="f785" y="f282"/>
                    <a:pt x="f1445" y="f282"/>
                  </a:cubicBezTo>
                  <a:cubicBezTo>
                    <a:pt x="f1445" y="f281"/>
                    <a:pt x="f783" y="f281"/>
                    <a:pt x="f1303" y="f280"/>
                  </a:cubicBezTo>
                  <a:cubicBezTo>
                    <a:pt x="f1303" y="f279"/>
                    <a:pt x="f783" y="f277"/>
                    <a:pt x="f1303" y="f1732"/>
                  </a:cubicBezTo>
                  <a:cubicBezTo>
                    <a:pt x="f1303" y="f276"/>
                    <a:pt x="f1441" y="f1732"/>
                    <a:pt x="f1441" y="f1732"/>
                  </a:cubicBezTo>
                  <a:cubicBezTo>
                    <a:pt x="f781" y="f1732"/>
                    <a:pt x="f1307" y="f277"/>
                    <a:pt x="f780" y="f277"/>
                  </a:cubicBezTo>
                  <a:cubicBezTo>
                    <a:pt x="f779" y="f278"/>
                    <a:pt x="f779" y="f279"/>
                    <a:pt x="f778" y="f279"/>
                  </a:cubicBezTo>
                  <a:cubicBezTo>
                    <a:pt x="f1310" y="f280"/>
                    <a:pt x="f775" y="f280"/>
                    <a:pt x="f774" y="f279"/>
                  </a:cubicBezTo>
                  <a:cubicBezTo>
                    <a:pt x="f773" y="f279"/>
                    <a:pt x="f770" y="f278"/>
                    <a:pt x="f1317" y="f278"/>
                  </a:cubicBezTo>
                  <a:cubicBezTo>
                    <a:pt x="f769" y="f277"/>
                    <a:pt x="f768" y="f276"/>
                    <a:pt x="f767" y="f276"/>
                  </a:cubicBezTo>
                  <a:cubicBezTo>
                    <a:pt x="f767" y="f275"/>
                    <a:pt x="f1321" y="f276"/>
                    <a:pt x="f765" y="f276"/>
                  </a:cubicBezTo>
                  <a:cubicBezTo>
                    <a:pt x="f1325" y="f276"/>
                    <a:pt x="f1327" y="f275"/>
                    <a:pt x="f762" y="f274"/>
                  </a:cubicBezTo>
                  <a:cubicBezTo>
                    <a:pt x="f761" y="f274"/>
                    <a:pt x="f759" y="f274"/>
                    <a:pt x="f755" y="f274"/>
                  </a:cubicBezTo>
                  <a:cubicBezTo>
                    <a:pt x="f1429" y="f274"/>
                    <a:pt x="f752" y="f275"/>
                    <a:pt x="f1340" y="f275"/>
                  </a:cubicBezTo>
                  <a:cubicBezTo>
                    <a:pt x="f1340" y="f275"/>
                    <a:pt x="f751" y="f275"/>
                    <a:pt x="f750" y="f275"/>
                  </a:cubicBezTo>
                  <a:cubicBezTo>
                    <a:pt x="f750" y="f275"/>
                    <a:pt x="f750" y="f273"/>
                    <a:pt x="f749" y="f272"/>
                  </a:cubicBezTo>
                  <a:cubicBezTo>
                    <a:pt x="f749" y="f270"/>
                    <a:pt x="f748" y="f1733"/>
                    <a:pt x="f747" y="f268"/>
                  </a:cubicBezTo>
                  <a:cubicBezTo>
                    <a:pt x="f746" y="f268"/>
                    <a:pt x="f744" y="f267"/>
                    <a:pt x="f743" y="f266"/>
                  </a:cubicBezTo>
                  <a:cubicBezTo>
                    <a:pt x="f741" y="f265"/>
                    <a:pt x="f739" y="f263"/>
                    <a:pt x="f738" y="f1734"/>
                  </a:cubicBezTo>
                  <a:cubicBezTo>
                    <a:pt x="f738" y="f1734"/>
                    <a:pt x="f1423" y="f1734"/>
                    <a:pt x="f737" y="f1734"/>
                  </a:cubicBezTo>
                  <a:cubicBezTo>
                    <a:pt x="f1354" y="f1734"/>
                    <a:pt x="f1354" y="f264"/>
                    <a:pt x="f736" y="f264"/>
                  </a:cubicBezTo>
                  <a:cubicBezTo>
                    <a:pt x="f735" y="f264"/>
                    <a:pt x="f1355" y="f263"/>
                    <a:pt x="f1355" y="f263"/>
                  </a:cubicBezTo>
                  <a:cubicBezTo>
                    <a:pt x="f1356" y="f1734"/>
                    <a:pt x="f1355" y="f261"/>
                    <a:pt x="f1355" y="f260"/>
                  </a:cubicBezTo>
                  <a:cubicBezTo>
                    <a:pt x="f1356" y="f259"/>
                    <a:pt x="f734" y="f1735"/>
                    <a:pt x="f728" y="f257"/>
                  </a:cubicBezTo>
                  <a:cubicBezTo>
                    <a:pt x="f725" y="f257"/>
                    <a:pt x="f719" y="f1736"/>
                    <a:pt x="f718" y="f1736"/>
                  </a:cubicBezTo>
                  <a:cubicBezTo>
                    <a:pt x="f718" y="f1736"/>
                    <a:pt x="f717" y="f1735"/>
                    <a:pt x="f1359" y="f257"/>
                  </a:cubicBezTo>
                  <a:cubicBezTo>
                    <a:pt x="f1359" y="f257"/>
                    <a:pt x="f715" y="f257"/>
                    <a:pt x="f715" y="f1736"/>
                  </a:cubicBezTo>
                  <a:cubicBezTo>
                    <a:pt x="f1360" y="f1736"/>
                    <a:pt x="f715" y="f255"/>
                    <a:pt x="f715" y="f254"/>
                  </a:cubicBezTo>
                  <a:cubicBezTo>
                    <a:pt x="f715" y="f253"/>
                    <a:pt x="f714" y="f251"/>
                    <a:pt x="f714" y="f251"/>
                  </a:cubicBezTo>
                  <a:cubicBezTo>
                    <a:pt x="f1362" y="f1737"/>
                    <a:pt x="f712" y="f252"/>
                    <a:pt x="f711" y="f252"/>
                  </a:cubicBezTo>
                  <a:cubicBezTo>
                    <a:pt x="f710" y="f252"/>
                    <a:pt x="f1365" y="f251"/>
                    <a:pt x="f1365" y="f1737"/>
                  </a:cubicBezTo>
                  <a:cubicBezTo>
                    <a:pt x="f709" y="f1737"/>
                    <a:pt x="f705" y="f248"/>
                    <a:pt x="f705" y="f248"/>
                  </a:cubicBezTo>
                  <a:cubicBezTo>
                    <a:pt x="f708" y="f248"/>
                    <a:pt x="f706" y="f1737"/>
                    <a:pt x="f704" y="f1737"/>
                  </a:cubicBezTo>
                  <a:cubicBezTo>
                    <a:pt x="f704" y="f1737"/>
                    <a:pt x="f703" y="f251"/>
                    <a:pt x="f707" y="f251"/>
                  </a:cubicBezTo>
                  <a:cubicBezTo>
                    <a:pt x="f702" y="f251"/>
                    <a:pt x="f702" y="f248"/>
                    <a:pt x="f1369" y="f248"/>
                  </a:cubicBezTo>
                  <a:cubicBezTo>
                    <a:pt x="f1371" y="f248"/>
                    <a:pt x="f1373" y="f248"/>
                    <a:pt x="f700" y="f249"/>
                  </a:cubicBezTo>
                  <a:cubicBezTo>
                    <a:pt x="f699" y="f249"/>
                    <a:pt x="f698" y="f251"/>
                    <a:pt x="f697" y="f251"/>
                  </a:cubicBezTo>
                  <a:cubicBezTo>
                    <a:pt x="f696" y="f251"/>
                    <a:pt x="f694" y="f251"/>
                    <a:pt x="f693" y="f1737"/>
                  </a:cubicBezTo>
                  <a:cubicBezTo>
                    <a:pt x="f693" y="f1737"/>
                    <a:pt x="f1374" y="f249"/>
                    <a:pt x="f692" y="f249"/>
                  </a:cubicBezTo>
                  <a:cubicBezTo>
                    <a:pt x="f1375" y="f248"/>
                    <a:pt x="f691" y="f246"/>
                    <a:pt x="f690" y="f246"/>
                  </a:cubicBezTo>
                  <a:cubicBezTo>
                    <a:pt x="f689" y="f246"/>
                    <a:pt x="f688" y="f1737"/>
                    <a:pt x="f1377" y="f1737"/>
                  </a:cubicBezTo>
                  <a:cubicBezTo>
                    <a:pt x="f1377" y="f1737"/>
                    <a:pt x="f687" y="f1737"/>
                    <a:pt x="f686" y="f1737"/>
                  </a:cubicBezTo>
                  <a:cubicBezTo>
                    <a:pt x="f1378" y="f1737"/>
                    <a:pt x="f683" y="f249"/>
                    <a:pt x="f682" y="f249"/>
                  </a:cubicBezTo>
                  <a:cubicBezTo>
                    <a:pt x="f1379" y="f249"/>
                    <a:pt x="f680" y="f248"/>
                    <a:pt x="f679" y="f248"/>
                  </a:cubicBezTo>
                  <a:cubicBezTo>
                    <a:pt x="f679" y="f249"/>
                    <a:pt x="f678" y="f251"/>
                    <a:pt x="f677" y="f251"/>
                  </a:cubicBezTo>
                  <a:cubicBezTo>
                    <a:pt x="f676" y="f251"/>
                    <a:pt x="f674" y="f248"/>
                    <a:pt x="f672" y="f249"/>
                  </a:cubicBezTo>
                  <a:cubicBezTo>
                    <a:pt x="f672" y="f249"/>
                    <a:pt x="f671" y="f1737"/>
                    <a:pt x="f1380" y="f251"/>
                  </a:cubicBezTo>
                  <a:cubicBezTo>
                    <a:pt x="f1380" y="f251"/>
                    <a:pt x="f669" y="f251"/>
                    <a:pt x="f668" y="f1737"/>
                  </a:cubicBezTo>
                  <a:cubicBezTo>
                    <a:pt x="f667" y="f1737"/>
                    <a:pt x="f666" y="f248"/>
                    <a:pt x="f665" y="f248"/>
                  </a:cubicBezTo>
                  <a:cubicBezTo>
                    <a:pt x="f664" y="f246"/>
                    <a:pt x="f661" y="f248"/>
                    <a:pt x="f1599" y="f249"/>
                  </a:cubicBezTo>
                  <a:cubicBezTo>
                    <a:pt x="f1600" y="f249"/>
                    <a:pt x="f1601" y="f251"/>
                    <a:pt x="f659" y="f251"/>
                  </a:cubicBezTo>
                  <a:cubicBezTo>
                    <a:pt x="f659" y="f1737"/>
                    <a:pt x="f658" y="f1737"/>
                    <a:pt x="f658" y="f249"/>
                  </a:cubicBezTo>
                  <a:cubicBezTo>
                    <a:pt x="f1602" y="f249"/>
                    <a:pt x="f1602" y="f246"/>
                    <a:pt x="f657" y="f245"/>
                  </a:cubicBezTo>
                  <a:cubicBezTo>
                    <a:pt x="f1738" y="f244"/>
                    <a:pt x="f1604" y="f244"/>
                    <a:pt x="f654" y="f244"/>
                  </a:cubicBezTo>
                  <a:cubicBezTo>
                    <a:pt x="f653" y="f244"/>
                    <a:pt x="f651" y="f244"/>
                    <a:pt x="f649" y="f244"/>
                  </a:cubicBezTo>
                  <a:cubicBezTo>
                    <a:pt x="f1606" y="f244"/>
                    <a:pt x="f644" y="f244"/>
                    <a:pt x="f1608" y="f244"/>
                  </a:cubicBezTo>
                  <a:cubicBezTo>
                    <a:pt x="f643" y="f243"/>
                    <a:pt x="f1611" y="f242"/>
                    <a:pt x="f642" y="f241"/>
                  </a:cubicBezTo>
                  <a:cubicBezTo>
                    <a:pt x="f641" y="f239"/>
                    <a:pt x="f639" y="f237"/>
                    <a:pt x="f1612" y="f235"/>
                  </a:cubicBezTo>
                  <a:cubicBezTo>
                    <a:pt x="f638" y="f233"/>
                    <a:pt x="f1614" y="f229"/>
                    <a:pt x="f637" y="f1739"/>
                  </a:cubicBezTo>
                  <a:cubicBezTo>
                    <a:pt x="f636" y="f1740"/>
                    <a:pt x="f633" y="f1740"/>
                    <a:pt x="f631" y="f1740"/>
                  </a:cubicBezTo>
                  <a:cubicBezTo>
                    <a:pt x="f630" y="f1741"/>
                    <a:pt x="f629" y="f1742"/>
                    <a:pt x="f628" y="f227"/>
                  </a:cubicBezTo>
                  <a:cubicBezTo>
                    <a:pt x="f628" y="f1743"/>
                    <a:pt x="f628" y="f1744"/>
                    <a:pt x="f628" y="f1744"/>
                  </a:cubicBezTo>
                  <a:cubicBezTo>
                    <a:pt x="f1745" y="f1746"/>
                    <a:pt x="f626" y="f1747"/>
                    <a:pt x="f625" y="f1747"/>
                  </a:cubicBezTo>
                  <a:cubicBezTo>
                    <a:pt x="f623" y="f1747"/>
                    <a:pt x="f624" y="f1747"/>
                    <a:pt x="f620" y="f1747"/>
                  </a:cubicBezTo>
                  <a:cubicBezTo>
                    <a:pt x="f620" y="f1747"/>
                    <a:pt x="f618" y="f1747"/>
                    <a:pt x="f617" y="f1748"/>
                  </a:cubicBezTo>
                  <a:cubicBezTo>
                    <a:pt x="f616" y="f1748"/>
                    <a:pt x="f617" y="f1749"/>
                    <a:pt x="f617" y="f1750"/>
                  </a:cubicBezTo>
                  <a:cubicBezTo>
                    <a:pt x="f616" y="f225"/>
                    <a:pt x="f1619" y="f222"/>
                    <a:pt x="f614" y="f8"/>
                  </a:cubicBezTo>
                  <a:cubicBezTo>
                    <a:pt x="f1620" y="f8"/>
                    <a:pt x="f611" y="f8"/>
                    <a:pt x="f1751" y="f222"/>
                  </a:cubicBezTo>
                  <a:cubicBezTo>
                    <a:pt x="f610" y="f222"/>
                    <a:pt x="f609" y="f225"/>
                    <a:pt x="f609" y="f1750"/>
                  </a:cubicBezTo>
                  <a:cubicBezTo>
                    <a:pt x="f1621" y="f1749"/>
                    <a:pt x="f1621" y="f1747"/>
                    <a:pt x="f1621" y="f1752"/>
                  </a:cubicBezTo>
                  <a:cubicBezTo>
                    <a:pt x="f1621" y="f1746"/>
                    <a:pt x="f1753" y="f1744"/>
                    <a:pt x="f1753" y="f1754"/>
                  </a:cubicBezTo>
                  <a:cubicBezTo>
                    <a:pt x="f1753" y="f1743"/>
                    <a:pt x="f609" y="f1742"/>
                    <a:pt x="f1621" y="f1741"/>
                  </a:cubicBezTo>
                  <a:cubicBezTo>
                    <a:pt x="f608" y="f1741"/>
                    <a:pt x="f1622" y="f1741"/>
                    <a:pt x="f607" y="f1741"/>
                  </a:cubicBezTo>
                  <a:cubicBezTo>
                    <a:pt x="f1623" y="f1740"/>
                    <a:pt x="f606" y="f1739"/>
                    <a:pt x="f605" y="f1755"/>
                  </a:cubicBezTo>
                  <a:cubicBezTo>
                    <a:pt x="f604" y="f1755"/>
                    <a:pt x="f1624" y="f1755"/>
                    <a:pt x="f603" y="f1755"/>
                  </a:cubicBezTo>
                  <a:cubicBezTo>
                    <a:pt x="f602" y="f229"/>
                    <a:pt x="f601" y="f1756"/>
                    <a:pt x="f600" y="f1756"/>
                  </a:cubicBezTo>
                  <a:cubicBezTo>
                    <a:pt x="f1625" y="f1756"/>
                    <a:pt x="f598" y="f1756"/>
                    <a:pt x="f597" y="f1756"/>
                  </a:cubicBezTo>
                  <a:cubicBezTo>
                    <a:pt x="f596" y="f1756"/>
                    <a:pt x="f595" y="f1757"/>
                    <a:pt x="f594" y="f1757"/>
                  </a:cubicBezTo>
                  <a:cubicBezTo>
                    <a:pt x="f592" y="f1757"/>
                    <a:pt x="f590" y="f231"/>
                    <a:pt x="f589" y="f231"/>
                  </a:cubicBezTo>
                  <a:cubicBezTo>
                    <a:pt x="f587" y="f231"/>
                    <a:pt x="f585" y="f1756"/>
                    <a:pt x="f1627" y="f1756"/>
                  </a:cubicBezTo>
                  <a:cubicBezTo>
                    <a:pt x="f584" y="f1756"/>
                    <a:pt x="f1628" y="f1756"/>
                    <a:pt x="f1630" y="f1756"/>
                  </a:cubicBezTo>
                  <a:cubicBezTo>
                    <a:pt x="f583" y="f231"/>
                    <a:pt x="f583" y="f235"/>
                    <a:pt x="f583" y="f1758"/>
                  </a:cubicBezTo>
                  <a:cubicBezTo>
                    <a:pt x="f1631" y="f237"/>
                    <a:pt x="f583" y="f239"/>
                    <a:pt x="f1630" y="f241"/>
                  </a:cubicBezTo>
                  <a:cubicBezTo>
                    <a:pt x="f1630" y="f242"/>
                    <a:pt x="f1627" y="f242"/>
                    <a:pt x="f1759" y="f242"/>
                  </a:cubicBezTo>
                  <a:cubicBezTo>
                    <a:pt x="f585" y="f242"/>
                    <a:pt x="f1626" y="f239"/>
                    <a:pt x="f586" y="f239"/>
                  </a:cubicBezTo>
                  <a:cubicBezTo>
                    <a:pt x="f587" y="f238"/>
                    <a:pt x="f589" y="f238"/>
                    <a:pt x="f590" y="f238"/>
                  </a:cubicBezTo>
                  <a:cubicBezTo>
                    <a:pt x="f591" y="f239"/>
                    <a:pt x="f592" y="f242"/>
                    <a:pt x="f591" y="f243"/>
                  </a:cubicBezTo>
                  <a:cubicBezTo>
                    <a:pt x="f591" y="f244"/>
                    <a:pt x="f590" y="f245"/>
                    <a:pt x="f589" y="f246"/>
                  </a:cubicBezTo>
                  <a:cubicBezTo>
                    <a:pt x="f589" y="f246"/>
                    <a:pt x="f587" y="f249"/>
                    <a:pt x="f587" y="f249"/>
                  </a:cubicBezTo>
                  <a:cubicBezTo>
                    <a:pt x="f587" y="f251"/>
                    <a:pt x="f587" y="f254"/>
                    <a:pt x="f588" y="f255"/>
                  </a:cubicBezTo>
                  <a:cubicBezTo>
                    <a:pt x="f589" y="f256"/>
                    <a:pt x="f591" y="f256"/>
                    <a:pt x="f592" y="f256"/>
                  </a:cubicBezTo>
                  <a:cubicBezTo>
                    <a:pt x="f592" y="f256"/>
                    <a:pt x="f595" y="f255"/>
                    <a:pt x="f595" y="f255"/>
                  </a:cubicBezTo>
                  <a:cubicBezTo>
                    <a:pt x="f596" y="f255"/>
                    <a:pt x="f598" y="f255"/>
                    <a:pt x="f599" y="f256"/>
                  </a:cubicBezTo>
                  <a:cubicBezTo>
                    <a:pt x="f1625" y="f256"/>
                    <a:pt x="f601" y="f1736"/>
                    <a:pt x="f602" y="f257"/>
                  </a:cubicBezTo>
                  <a:cubicBezTo>
                    <a:pt x="f603" y="f1735"/>
                    <a:pt x="f603" y="f261"/>
                    <a:pt x="f603" y="f262"/>
                  </a:cubicBezTo>
                  <a:cubicBezTo>
                    <a:pt x="f603" y="f1734"/>
                    <a:pt x="f1624" y="f263"/>
                    <a:pt x="f1624" y="f264"/>
                  </a:cubicBezTo>
                  <a:cubicBezTo>
                    <a:pt x="f604" y="f265"/>
                    <a:pt x="f605" y="f266"/>
                    <a:pt x="f605" y="f267"/>
                  </a:cubicBezTo>
                  <a:cubicBezTo>
                    <a:pt x="f605" y="f267"/>
                    <a:pt x="f1624" y="f1733"/>
                    <a:pt x="f1624" y="f1733"/>
                  </a:cubicBezTo>
                  <a:cubicBezTo>
                    <a:pt x="f1624" y="f270"/>
                    <a:pt x="f1624" y="f273"/>
                    <a:pt x="f1624" y="f274"/>
                  </a:cubicBezTo>
                  <a:cubicBezTo>
                    <a:pt x="f604" y="f275"/>
                    <a:pt x="f605" y="f276"/>
                    <a:pt x="f605" y="f276"/>
                  </a:cubicBezTo>
                  <a:cubicBezTo>
                    <a:pt x="f606" y="f1732"/>
                    <a:pt x="f1623" y="f278"/>
                    <a:pt x="f1623" y="f279"/>
                  </a:cubicBezTo>
                  <a:cubicBezTo>
                    <a:pt x="f1623" y="f280"/>
                    <a:pt x="f605" y="f281"/>
                    <a:pt x="f605" y="f282"/>
                  </a:cubicBezTo>
                  <a:cubicBezTo>
                    <a:pt x="f605" y="f1760"/>
                    <a:pt x="f605" y="f285"/>
                    <a:pt x="f606" y="f285"/>
                  </a:cubicBezTo>
                  <a:cubicBezTo>
                    <a:pt x="f1623" y="f1731"/>
                    <a:pt x="f1622" y="f284"/>
                    <a:pt x="f1761" y="f284"/>
                  </a:cubicBezTo>
                  <a:cubicBezTo>
                    <a:pt x="f608" y="f284"/>
                    <a:pt x="f608" y="f286"/>
                    <a:pt x="f1621" y="f287"/>
                  </a:cubicBezTo>
                  <a:cubicBezTo>
                    <a:pt x="f1621" y="f288"/>
                    <a:pt x="f1621" y="f291"/>
                    <a:pt x="f608" y="f292"/>
                  </a:cubicBezTo>
                  <a:cubicBezTo>
                    <a:pt x="f608" y="f1729"/>
                    <a:pt x="f607" y="f1728"/>
                    <a:pt x="f607" y="f294"/>
                  </a:cubicBezTo>
                  <a:cubicBezTo>
                    <a:pt x="f607" y="f1726"/>
                    <a:pt x="f1622" y="f1727"/>
                    <a:pt x="f1761" y="f295"/>
                  </a:cubicBezTo>
                  <a:cubicBezTo>
                    <a:pt x="f1761" y="f295"/>
                    <a:pt x="f1621" y="f295"/>
                    <a:pt x="f609" y="f1727"/>
                  </a:cubicBezTo>
                  <a:cubicBezTo>
                    <a:pt x="f1753" y="f1726"/>
                    <a:pt x="f1753" y="f294"/>
                    <a:pt x="f1753" y="f293"/>
                  </a:cubicBezTo>
                  <a:cubicBezTo>
                    <a:pt x="f610" y="f1728"/>
                    <a:pt x="f1751" y="f1729"/>
                    <a:pt x="f611" y="f1729"/>
                  </a:cubicBezTo>
                  <a:cubicBezTo>
                    <a:pt x="f612" y="f1729"/>
                    <a:pt x="f613" y="f293"/>
                    <a:pt x="f613" y="f294"/>
                  </a:cubicBezTo>
                  <a:cubicBezTo>
                    <a:pt x="f613" y="f1726"/>
                    <a:pt x="f612" y="f295"/>
                    <a:pt x="f612" y="f1722"/>
                  </a:cubicBezTo>
                  <a:cubicBezTo>
                    <a:pt x="f611" y="f1723"/>
                    <a:pt x="f1751" y="f298"/>
                    <a:pt x="f1751" y="f299"/>
                  </a:cubicBezTo>
                  <a:cubicBezTo>
                    <a:pt x="f1751" y="f301"/>
                    <a:pt x="f611" y="f303"/>
                    <a:pt x="f612" y="f303"/>
                  </a:cubicBezTo>
                  <a:cubicBezTo>
                    <a:pt x="f613" y="f304"/>
                    <a:pt x="f1620" y="f301"/>
                    <a:pt x="f614" y="f1721"/>
                  </a:cubicBezTo>
                  <a:cubicBezTo>
                    <a:pt x="f1619" y="f1721"/>
                    <a:pt x="f1618" y="f303"/>
                    <a:pt x="f1618" y="f304"/>
                  </a:cubicBezTo>
                  <a:cubicBezTo>
                    <a:pt x="f1618" y="f307"/>
                    <a:pt x="f1619" y="f309"/>
                    <a:pt x="f1619" y="f310"/>
                  </a:cubicBezTo>
                  <a:cubicBezTo>
                    <a:pt x="f1618" y="f311"/>
                    <a:pt x="f616" y="f311"/>
                    <a:pt x="f617" y="f1720"/>
                  </a:cubicBezTo>
                  <a:cubicBezTo>
                    <a:pt x="f617" y="f1762"/>
                    <a:pt x="f617" y="f313"/>
                    <a:pt x="f617" y="f315"/>
                  </a:cubicBezTo>
                  <a:cubicBezTo>
                    <a:pt x="f617" y="f317"/>
                    <a:pt x="f616" y="f320"/>
                    <a:pt x="f615" y="f321"/>
                  </a:cubicBezTo>
                  <a:cubicBezTo>
                    <a:pt x="f615" y="f1718"/>
                    <a:pt x="f615" y="f323"/>
                    <a:pt x="f615" y="f324"/>
                  </a:cubicBezTo>
                  <a:cubicBezTo>
                    <a:pt x="f615" y="f328"/>
                    <a:pt x="f615" y="f331"/>
                    <a:pt x="f616" y="f332"/>
                  </a:cubicBezTo>
                  <a:cubicBezTo>
                    <a:pt x="f616" y="f336"/>
                    <a:pt x="f620" y="f343"/>
                    <a:pt x="f620" y="f345"/>
                  </a:cubicBezTo>
                  <a:cubicBezTo>
                    <a:pt x="f621" y="f1716"/>
                    <a:pt x="f620" y="f348"/>
                    <a:pt x="f620" y="f350"/>
                  </a:cubicBezTo>
                  <a:cubicBezTo>
                    <a:pt x="f620" y="f1714"/>
                    <a:pt x="f621" y="f1713"/>
                    <a:pt x="f621" y="f352"/>
                  </a:cubicBezTo>
                  <a:cubicBezTo>
                    <a:pt x="f624" y="f353"/>
                    <a:pt x="f622" y="f361"/>
                    <a:pt x="f623" y="f1711"/>
                  </a:cubicBezTo>
                  <a:cubicBezTo>
                    <a:pt x="f623" y="f365"/>
                    <a:pt x="f626" y="f1710"/>
                    <a:pt x="f626" y="f377"/>
                  </a:cubicBezTo>
                  <a:cubicBezTo>
                    <a:pt x="f1763" y="f381"/>
                    <a:pt x="f628" y="f384"/>
                    <a:pt x="f629" y="f385"/>
                  </a:cubicBezTo>
                  <a:cubicBezTo>
                    <a:pt x="f630" y="f385"/>
                    <a:pt x="f632" y="f1706"/>
                    <a:pt x="f633" y="f386"/>
                  </a:cubicBezTo>
                  <a:cubicBezTo>
                    <a:pt x="f634" y="f386"/>
                    <a:pt x="f636" y="f387"/>
                    <a:pt x="f636" y="f389"/>
                  </a:cubicBezTo>
                  <a:cubicBezTo>
                    <a:pt x="f1615" y="f391"/>
                    <a:pt x="f635" y="f1764"/>
                    <a:pt x="f635" y="f397"/>
                  </a:cubicBezTo>
                  <a:cubicBezTo>
                    <a:pt x="f635" y="f401"/>
                    <a:pt x="f634" y="f407"/>
                    <a:pt x="f634" y="f409"/>
                  </a:cubicBezTo>
                  <a:cubicBezTo>
                    <a:pt x="f635" y="f411"/>
                    <a:pt x="f636" y="f1705"/>
                    <a:pt x="f1615" y="f415"/>
                  </a:cubicBezTo>
                  <a:cubicBezTo>
                    <a:pt x="f1615" y="f417"/>
                    <a:pt x="f1615" y="f1703"/>
                    <a:pt x="f636" y="f1765"/>
                  </a:cubicBezTo>
                  <a:cubicBezTo>
                    <a:pt x="f636" y="f420"/>
                    <a:pt x="f636" y="f422"/>
                    <a:pt x="f635" y="f423"/>
                  </a:cubicBezTo>
                  <a:cubicBezTo>
                    <a:pt x="f634" y="f424"/>
                    <a:pt x="f632" y="f1766"/>
                    <a:pt x="f630" y="f1766"/>
                  </a:cubicBezTo>
                  <a:cubicBezTo>
                    <a:pt x="f629" y="f1766"/>
                    <a:pt x="f1745" y="f423"/>
                    <a:pt x="f1763" y="f424"/>
                  </a:cubicBezTo>
                  <a:cubicBezTo>
                    <a:pt x="f1763" y="f424"/>
                    <a:pt x="f626" y="f425"/>
                    <a:pt x="f626" y="f425"/>
                  </a:cubicBezTo>
                  <a:cubicBezTo>
                    <a:pt x="f625" y="f426"/>
                    <a:pt x="f626" y="f428"/>
                    <a:pt x="f1763" y="f429"/>
                  </a:cubicBezTo>
                  <a:cubicBezTo>
                    <a:pt x="f1763" y="f429"/>
                    <a:pt x="f1763" y="f430"/>
                    <a:pt x="f627" y="f430"/>
                  </a:cubicBezTo>
                  <a:cubicBezTo>
                    <a:pt x="f627" y="f1767"/>
                    <a:pt x="f1745" y="f431"/>
                    <a:pt x="f1745" y="f431"/>
                  </a:cubicBezTo>
                  <a:cubicBezTo>
                    <a:pt x="f1745" y="f1701"/>
                    <a:pt x="f1763" y="f1701"/>
                    <a:pt x="f1763" y="f432"/>
                  </a:cubicBezTo>
                  <a:cubicBezTo>
                    <a:pt x="f1763" y="f433"/>
                    <a:pt x="f1745" y="f434"/>
                    <a:pt x="f628" y="f435"/>
                  </a:cubicBezTo>
                  <a:cubicBezTo>
                    <a:pt x="f628" y="f435"/>
                    <a:pt x="f628" y="f436"/>
                    <a:pt x="f1745" y="f1699"/>
                  </a:cubicBezTo>
                  <a:cubicBezTo>
                    <a:pt x="f1745" y="f1699"/>
                    <a:pt x="f626" y="f1699"/>
                    <a:pt x="f625" y="f1699"/>
                  </a:cubicBezTo>
                  <a:cubicBezTo>
                    <a:pt x="f623" y="f437"/>
                    <a:pt x="f624" y="f1698"/>
                    <a:pt x="f621" y="f439"/>
                  </a:cubicBezTo>
                  <a:cubicBezTo>
                    <a:pt x="f621" y="f1696"/>
                    <a:pt x="f621" y="f1768"/>
                    <a:pt x="f620" y="f441"/>
                  </a:cubicBezTo>
                  <a:cubicBezTo>
                    <a:pt x="f620" y="f443"/>
                    <a:pt x="f621" y="f446"/>
                    <a:pt x="f621" y="f447"/>
                  </a:cubicBezTo>
                  <a:cubicBezTo>
                    <a:pt x="f621" y="f449"/>
                    <a:pt x="f619" y="f1692"/>
                    <a:pt x="f619" y="f1690"/>
                  </a:cubicBezTo>
                  <a:cubicBezTo>
                    <a:pt x="f619" y="f452"/>
                    <a:pt x="f618" y="f454"/>
                    <a:pt x="f618" y="f455"/>
                  </a:cubicBezTo>
                  <a:cubicBezTo>
                    <a:pt x="f619" y="f456"/>
                    <a:pt x="f624" y="f455"/>
                    <a:pt x="f623" y="f455"/>
                  </a:cubicBezTo>
                  <a:cubicBezTo>
                    <a:pt x="f625" y="f454"/>
                    <a:pt x="f1763" y="f453"/>
                    <a:pt x="f627" y="f452"/>
                  </a:cubicBezTo>
                  <a:cubicBezTo>
                    <a:pt x="f1745" y="f1690"/>
                    <a:pt x="f628" y="f451"/>
                    <a:pt x="f628" y="f1692"/>
                  </a:cubicBezTo>
                  <a:cubicBezTo>
                    <a:pt x="f629" y="f1691"/>
                    <a:pt x="f632" y="f1691"/>
                    <a:pt x="f633" y="f1691"/>
                  </a:cubicBezTo>
                  <a:cubicBezTo>
                    <a:pt x="f635" y="f1691"/>
                    <a:pt x="f1615" y="f451"/>
                    <a:pt x="f637" y="f451"/>
                  </a:cubicBezTo>
                  <a:cubicBezTo>
                    <a:pt x="f1613" y="f451"/>
                    <a:pt x="f1612" y="f1692"/>
                    <a:pt x="f640" y="f1692"/>
                  </a:cubicBezTo>
                  <a:cubicBezTo>
                    <a:pt x="f641" y="f1692"/>
                    <a:pt x="f1611" y="f1692"/>
                    <a:pt x="f1610" y="f451"/>
                  </a:cubicBezTo>
                  <a:cubicBezTo>
                    <a:pt x="f643" y="f1690"/>
                    <a:pt x="f1607" y="f453"/>
                    <a:pt x="f1607" y="f454"/>
                  </a:cubicBezTo>
                  <a:cubicBezTo>
                    <a:pt x="f1607" y="f455"/>
                    <a:pt x="f1608" y="f457"/>
                    <a:pt x="f643" y="f1688"/>
                  </a:cubicBezTo>
                  <a:cubicBezTo>
                    <a:pt x="f643" y="f1688"/>
                    <a:pt x="f1611" y="f1688"/>
                    <a:pt x="f642" y="f1688"/>
                  </a:cubicBezTo>
                  <a:cubicBezTo>
                    <a:pt x="f640" y="f1769"/>
                    <a:pt x="f1612" y="f459"/>
                    <a:pt x="f638" y="f460"/>
                  </a:cubicBezTo>
                  <a:cubicBezTo>
                    <a:pt x="f1613" y="f460"/>
                    <a:pt x="f637" y="f462"/>
                    <a:pt x="f1615" y="f1770"/>
                  </a:cubicBezTo>
                  <a:cubicBezTo>
                    <a:pt x="f636" y="f463"/>
                    <a:pt x="f634" y="f1687"/>
                    <a:pt x="f633" y="f1687"/>
                  </a:cubicBezTo>
                  <a:cubicBezTo>
                    <a:pt x="f632" y="f464"/>
                    <a:pt x="f632" y="f465"/>
                    <a:pt x="f631" y="f466"/>
                  </a:cubicBezTo>
                  <a:cubicBezTo>
                    <a:pt x="f631" y="f466"/>
                    <a:pt x="f628" y="f466"/>
                    <a:pt x="f628" y="f466"/>
                  </a:cubicBezTo>
                  <a:cubicBezTo>
                    <a:pt x="f1745" y="f465"/>
                    <a:pt x="f1745" y="f464"/>
                    <a:pt x="f1745" y="f464"/>
                  </a:cubicBezTo>
                  <a:cubicBezTo>
                    <a:pt x="f1745" y="f1687"/>
                    <a:pt x="f628" y="f1770"/>
                    <a:pt x="f628" y="f1770"/>
                  </a:cubicBezTo>
                  <a:cubicBezTo>
                    <a:pt x="f628" y="f462"/>
                    <a:pt x="f630" y="f462"/>
                    <a:pt x="f630" y="f461"/>
                  </a:cubicBezTo>
                  <a:cubicBezTo>
                    <a:pt x="f631" y="f460"/>
                    <a:pt x="f634" y="f459"/>
                    <a:pt x="f635" y="f458"/>
                  </a:cubicBezTo>
                  <a:cubicBezTo>
                    <a:pt x="f635" y="f1769"/>
                    <a:pt x="f1615" y="f1769"/>
                    <a:pt x="f1615" y="f1688"/>
                  </a:cubicBezTo>
                  <a:cubicBezTo>
                    <a:pt x="f1615" y="f457"/>
                    <a:pt x="f636" y="f457"/>
                    <a:pt x="f635" y="f457"/>
                  </a:cubicBezTo>
                  <a:cubicBezTo>
                    <a:pt x="f634" y="f1689"/>
                    <a:pt x="f632" y="f1689"/>
                    <a:pt x="f632" y="f1689"/>
                  </a:cubicBezTo>
                  <a:cubicBezTo>
                    <a:pt x="f630" y="f457"/>
                    <a:pt x="f628" y="f457"/>
                    <a:pt x="f1745" y="f457"/>
                  </a:cubicBezTo>
                  <a:cubicBezTo>
                    <a:pt x="f627" y="f1688"/>
                    <a:pt x="f1763" y="f459"/>
                    <a:pt x="f626" y="f459"/>
                  </a:cubicBezTo>
                  <a:cubicBezTo>
                    <a:pt x="f625" y="f460"/>
                    <a:pt x="f624" y="f460"/>
                    <a:pt x="f620" y="f460"/>
                  </a:cubicBezTo>
                  <a:cubicBezTo>
                    <a:pt x="f620" y="f461"/>
                    <a:pt x="f618" y="f462"/>
                    <a:pt x="f618" y="f1770"/>
                  </a:cubicBezTo>
                  <a:cubicBezTo>
                    <a:pt x="f617" y="f463"/>
                    <a:pt x="f616" y="f1686"/>
                    <a:pt x="f615" y="f465"/>
                  </a:cubicBezTo>
                  <a:cubicBezTo>
                    <a:pt x="f1618" y="f467"/>
                    <a:pt x="f1619" y="f469"/>
                    <a:pt x="f1619" y="f470"/>
                  </a:cubicBezTo>
                  <a:cubicBezTo>
                    <a:pt x="f614" y="f472"/>
                    <a:pt x="f1620" y="f477"/>
                    <a:pt x="f1620" y="f479"/>
                  </a:cubicBezTo>
                  <a:cubicBezTo>
                    <a:pt x="f613" y="f1679"/>
                    <a:pt x="f611" y="f485"/>
                    <a:pt x="f1751" y="f487"/>
                  </a:cubicBezTo>
                  <a:cubicBezTo>
                    <a:pt x="f610" y="f490"/>
                    <a:pt x="f609" y="f494"/>
                    <a:pt x="f608" y="f496"/>
                  </a:cubicBezTo>
                  <a:cubicBezTo>
                    <a:pt x="f1761" y="f497"/>
                    <a:pt x="f607" y="f500"/>
                    <a:pt x="f1623" y="f503"/>
                  </a:cubicBezTo>
                  <a:cubicBezTo>
                    <a:pt x="f606" y="f504"/>
                    <a:pt x="f604" y="f507"/>
                    <a:pt x="f604" y="f509"/>
                  </a:cubicBezTo>
                  <a:cubicBezTo>
                    <a:pt x="f604" y="f510"/>
                    <a:pt x="f606" y="f511"/>
                    <a:pt x="f1623" y="f1771"/>
                  </a:cubicBezTo>
                  <a:cubicBezTo>
                    <a:pt x="f607" y="f1771"/>
                    <a:pt x="f608" y="f511"/>
                    <a:pt x="f609" y="f1771"/>
                  </a:cubicBezTo>
                  <a:cubicBezTo>
                    <a:pt x="f1753" y="f1771"/>
                    <a:pt x="f611" y="f515"/>
                    <a:pt x="f613" y="f516"/>
                  </a:cubicBezTo>
                  <a:cubicBezTo>
                    <a:pt x="f1620" y="f517"/>
                    <a:pt x="f615" y="f1668"/>
                    <a:pt x="f616" y="f520"/>
                  </a:cubicBezTo>
                  <a:cubicBezTo>
                    <a:pt x="f617" y="f521"/>
                    <a:pt x="f618" y="f1667"/>
                    <a:pt x="f618" y="f525"/>
                  </a:cubicBezTo>
                  <a:cubicBezTo>
                    <a:pt x="f617" y="f527"/>
                    <a:pt x="f615" y="f530"/>
                    <a:pt x="f1619" y="f1772"/>
                  </a:cubicBezTo>
                  <a:cubicBezTo>
                    <a:pt x="f614" y="f1665"/>
                    <a:pt x="f612" y="f1773"/>
                    <a:pt x="f1751" y="f1773"/>
                  </a:cubicBezTo>
                  <a:cubicBezTo>
                    <a:pt x="f610" y="f1663"/>
                    <a:pt x="f1621" y="f1663"/>
                    <a:pt x="f608" y="f1663"/>
                  </a:cubicBezTo>
                  <a:cubicBezTo>
                    <a:pt x="f1622" y="f1663"/>
                    <a:pt x="f606" y="f1662"/>
                    <a:pt x="f605" y="f533"/>
                  </a:cubicBezTo>
                  <a:cubicBezTo>
                    <a:pt x="f604" y="f533"/>
                    <a:pt x="f1624" y="f1773"/>
                    <a:pt x="f603" y="f532"/>
                  </a:cubicBezTo>
                  <a:cubicBezTo>
                    <a:pt x="f603" y="f1664"/>
                    <a:pt x="f603" y="f1772"/>
                    <a:pt x="f602" y="f530"/>
                  </a:cubicBezTo>
                  <a:cubicBezTo>
                    <a:pt x="f601" y="f1666"/>
                    <a:pt x="f599" y="f528"/>
                    <a:pt x="f598" y="f528"/>
                  </a:cubicBezTo>
                  <a:cubicBezTo>
                    <a:pt x="f596" y="f529"/>
                    <a:pt x="f594" y="f1772"/>
                    <a:pt x="f592" y="f1665"/>
                  </a:cubicBezTo>
                  <a:cubicBezTo>
                    <a:pt x="f592" y="f1664"/>
                    <a:pt x="f592" y="f1663"/>
                    <a:pt x="f591" y="f533"/>
                  </a:cubicBezTo>
                  <a:cubicBezTo>
                    <a:pt x="f591" y="f1662"/>
                    <a:pt x="f589" y="f534"/>
                    <a:pt x="f588" y="f1660"/>
                  </a:cubicBezTo>
                  <a:cubicBezTo>
                    <a:pt x="f587" y="f536"/>
                    <a:pt x="f1626" y="f540"/>
                    <a:pt x="f1759" y="f541"/>
                  </a:cubicBezTo>
                  <a:cubicBezTo>
                    <a:pt x="f584" y="f543"/>
                    <a:pt x="f583" y="f548"/>
                    <a:pt x="f1632" y="f1656"/>
                  </a:cubicBezTo>
                  <a:cubicBezTo>
                    <a:pt x="f582" y="f550"/>
                    <a:pt x="f581" y="f552"/>
                    <a:pt x="f581" y="f1655"/>
                  </a:cubicBezTo>
                  <a:cubicBezTo>
                    <a:pt x="f580" y="f553"/>
                    <a:pt x="f580" y="f555"/>
                    <a:pt x="f580" y="f1652"/>
                  </a:cubicBezTo>
                  <a:cubicBezTo>
                    <a:pt x="f580" y="f1652"/>
                    <a:pt x="f581" y="f1651"/>
                    <a:pt x="f581" y="f1774"/>
                  </a:cubicBezTo>
                  <a:cubicBezTo>
                    <a:pt x="f581" y="f558"/>
                    <a:pt x="f579" y="f560"/>
                    <a:pt x="f579" y="f561"/>
                  </a:cubicBezTo>
                  <a:cubicBezTo>
                    <a:pt x="f579" y="f1649"/>
                    <a:pt x="f581" y="f563"/>
                    <a:pt x="f581" y="f564"/>
                  </a:cubicBezTo>
                  <a:cubicBezTo>
                    <a:pt x="f581" y="f565"/>
                    <a:pt x="f579" y="f567"/>
                    <a:pt x="f578" y="f567"/>
                  </a:cubicBezTo>
                  <a:cubicBezTo>
                    <a:pt x="f1633" y="f567"/>
                    <a:pt x="f1634" y="f567"/>
                    <a:pt x="f1635" y="f566"/>
                  </a:cubicBezTo>
                  <a:cubicBezTo>
                    <a:pt x="f1635" y="f566"/>
                    <a:pt x="f576" y="f564"/>
                    <a:pt x="f575" y="f564"/>
                  </a:cubicBezTo>
                  <a:cubicBezTo>
                    <a:pt x="f574" y="f564"/>
                    <a:pt x="f1639" y="f564"/>
                    <a:pt x="f1640" y="f565"/>
                  </a:cubicBezTo>
                  <a:cubicBezTo>
                    <a:pt x="f572" y="f565"/>
                    <a:pt x="f570" y="f566"/>
                    <a:pt x="f1641" y="f567"/>
                  </a:cubicBezTo>
                  <a:cubicBezTo>
                    <a:pt x="f1642" y="f568"/>
                    <a:pt x="f1643" y="f1641"/>
                    <a:pt x="f568" y="f570"/>
                  </a:cubicBezTo>
                  <a:cubicBezTo>
                    <a:pt x="f567" y="f571"/>
                    <a:pt x="f563" y="f1640"/>
                    <a:pt x="f562" y="f1639"/>
                  </a:cubicBezTo>
                  <a:cubicBezTo>
                    <a:pt x="f561" y="f573"/>
                    <a:pt x="f558" y="f1637"/>
                    <a:pt x="f1774" y="f574"/>
                  </a:cubicBezTo>
                  <a:cubicBezTo>
                    <a:pt x="f1651" y="f575"/>
                    <a:pt x="f557" y="f1635"/>
                    <a:pt x="f557" y="f1634"/>
                  </a:cubicBezTo>
                  <a:cubicBezTo>
                    <a:pt x="f1652" y="f577"/>
                    <a:pt x="f555" y="f578"/>
                    <a:pt x="f556" y="f580"/>
                  </a:cubicBezTo>
                  <a:cubicBezTo>
                    <a:pt x="f556" y="f581"/>
                    <a:pt x="f1651" y="f1775"/>
                    <a:pt x="f1651" y="f582"/>
                  </a:cubicBezTo>
                  <a:cubicBezTo>
                    <a:pt x="f1774" y="f1632"/>
                    <a:pt x="f558" y="f1631"/>
                    <a:pt x="f558" y="f583"/>
                  </a:cubicBezTo>
                  <a:cubicBezTo>
                    <a:pt x="f1774" y="f1630"/>
                    <a:pt x="f1651" y="f1628"/>
                    <a:pt x="f557" y="f584"/>
                  </a:cubicBezTo>
                  <a:cubicBezTo>
                    <a:pt x="f557" y="f1627"/>
                    <a:pt x="f1652" y="f1626"/>
                    <a:pt x="f557" y="f586"/>
                  </a:cubicBezTo>
                  <a:cubicBezTo>
                    <a:pt x="f557" y="f587"/>
                    <a:pt x="f1651" y="f588"/>
                    <a:pt x="f1651" y="f589"/>
                  </a:cubicBezTo>
                  <a:cubicBezTo>
                    <a:pt x="f1651" y="f591"/>
                    <a:pt x="f1651" y="f594"/>
                    <a:pt x="f557" y="f596"/>
                  </a:cubicBezTo>
                  <a:cubicBezTo>
                    <a:pt x="f557" y="f597"/>
                    <a:pt x="f556" y="f598"/>
                    <a:pt x="f555" y="f598"/>
                  </a:cubicBezTo>
                  <a:cubicBezTo>
                    <a:pt x="f553" y="f599"/>
                    <a:pt x="f551" y="f599"/>
                    <a:pt x="f1656" y="f599"/>
                  </a:cubicBezTo>
                  <a:cubicBezTo>
                    <a:pt x="f1656" y="f599"/>
                    <a:pt x="f549" y="f599"/>
                    <a:pt x="f1657" y="f599"/>
                  </a:cubicBezTo>
                  <a:cubicBezTo>
                    <a:pt x="f1657" y="f599"/>
                    <a:pt x="f548" y="f597"/>
                    <a:pt x="f547" y="f597"/>
                  </a:cubicBezTo>
                  <a:cubicBezTo>
                    <a:pt x="f547" y="f596"/>
                    <a:pt x="f547" y="f594"/>
                    <a:pt x="f547" y="f592"/>
                  </a:cubicBezTo>
                  <a:cubicBezTo>
                    <a:pt x="f547" y="f591"/>
                    <a:pt x="f548" y="f589"/>
                    <a:pt x="f547" y="f588"/>
                  </a:cubicBezTo>
                  <a:cubicBezTo>
                    <a:pt x="f546" y="f587"/>
                    <a:pt x="f544" y="f586"/>
                    <a:pt x="f543" y="f586"/>
                  </a:cubicBezTo>
                  <a:cubicBezTo>
                    <a:pt x="f1659" y="f586"/>
                    <a:pt x="f540" y="f588"/>
                    <a:pt x="f538" y="f589"/>
                  </a:cubicBezTo>
                  <a:cubicBezTo>
                    <a:pt x="f537" y="f589"/>
                    <a:pt x="f1660" y="f589"/>
                    <a:pt x="f534" y="f589"/>
                  </a:cubicBezTo>
                  <a:cubicBezTo>
                    <a:pt x="f1662" y="f590"/>
                    <a:pt x="f533" y="f592"/>
                    <a:pt x="f1663" y="f594"/>
                  </a:cubicBezTo>
                  <a:cubicBezTo>
                    <a:pt x="f1773" y="f595"/>
                    <a:pt x="f1665" y="f596"/>
                    <a:pt x="f531" y="f597"/>
                  </a:cubicBezTo>
                  <a:cubicBezTo>
                    <a:pt x="f530" y="f598"/>
                    <a:pt x="f526" y="f1625"/>
                    <a:pt x="f524" y="f600"/>
                  </a:cubicBezTo>
                  <a:cubicBezTo>
                    <a:pt x="f523" y="f601"/>
                    <a:pt x="f520" y="f602"/>
                    <a:pt x="f519" y="f603"/>
                  </a:cubicBezTo>
                  <a:cubicBezTo>
                    <a:pt x="f518" y="f1624"/>
                    <a:pt x="f517" y="f604"/>
                    <a:pt x="f516" y="f605"/>
                  </a:cubicBezTo>
                  <a:cubicBezTo>
                    <a:pt x="f516" y="f605"/>
                    <a:pt x="f516" y="f1623"/>
                    <a:pt x="f516" y="f1623"/>
                  </a:cubicBezTo>
                  <a:cubicBezTo>
                    <a:pt x="f517" y="f1622"/>
                    <a:pt x="f518" y="f608"/>
                    <a:pt x="f1668" y="f1621"/>
                  </a:cubicBezTo>
                  <a:cubicBezTo>
                    <a:pt x="f520" y="f609"/>
                    <a:pt x="f523" y="f610"/>
                    <a:pt x="f1667" y="f1751"/>
                  </a:cubicBezTo>
                  <a:cubicBezTo>
                    <a:pt x="f525" y="f611"/>
                    <a:pt x="f528" y="f613"/>
                    <a:pt x="f1666" y="f1620"/>
                  </a:cubicBezTo>
                  <a:cubicBezTo>
                    <a:pt x="f530" y="f614"/>
                    <a:pt x="f531" y="f1618"/>
                    <a:pt x="f1664" y="f615"/>
                  </a:cubicBezTo>
                  <a:cubicBezTo>
                    <a:pt x="f1664" y="f616"/>
                    <a:pt x="f1773" y="f618"/>
                    <a:pt x="f1663" y="f619"/>
                  </a:cubicBezTo>
                  <a:cubicBezTo>
                    <a:pt x="f533" y="f619"/>
                    <a:pt x="f1661" y="f619"/>
                    <a:pt x="f1660" y="f619"/>
                  </a:cubicBezTo>
                  <a:cubicBezTo>
                    <a:pt x="f1660" y="f620"/>
                    <a:pt x="f536" y="f621"/>
                    <a:pt x="f536" y="f624"/>
                  </a:cubicBezTo>
                  <a:cubicBezTo>
                    <a:pt x="f537" y="f624"/>
                    <a:pt x="f538" y="f623"/>
                    <a:pt x="f538" y="f625"/>
                  </a:cubicBezTo>
                  <a:cubicBezTo>
                    <a:pt x="f538" y="f626"/>
                    <a:pt x="f537" y="f627"/>
                    <a:pt x="f537" y="f1745"/>
                  </a:cubicBezTo>
                  <a:cubicBezTo>
                    <a:pt x="f538" y="f629"/>
                    <a:pt x="f1776" y="f630"/>
                    <a:pt x="f541" y="f631"/>
                  </a:cubicBezTo>
                  <a:cubicBezTo>
                    <a:pt x="f541" y="f632"/>
                    <a:pt x="f1659" y="f635"/>
                    <a:pt x="f1659" y="f636"/>
                  </a:cubicBezTo>
                  <a:cubicBezTo>
                    <a:pt x="f1659" y="f1615"/>
                    <a:pt x="f541" y="f637"/>
                    <a:pt x="f541" y="f1614"/>
                  </a:cubicBezTo>
                  <a:cubicBezTo>
                    <a:pt x="f1776" y="f1613"/>
                    <a:pt x="f539" y="f1613"/>
                    <a:pt x="f538" y="f1613"/>
                  </a:cubicBezTo>
                  <a:cubicBezTo>
                    <a:pt x="f537" y="f638"/>
                    <a:pt x="f535" y="f1612"/>
                    <a:pt x="f1660" y="f1612"/>
                  </a:cubicBezTo>
                  <a:cubicBezTo>
                    <a:pt x="f534" y="f1612"/>
                    <a:pt x="f1661" y="f1613"/>
                    <a:pt x="f1662" y="f1614"/>
                  </a:cubicBezTo>
                  <a:cubicBezTo>
                    <a:pt x="f1662" y="f637"/>
                    <a:pt x="f1663" y="f637"/>
                    <a:pt x="f1663" y="f637"/>
                  </a:cubicBezTo>
                  <a:cubicBezTo>
                    <a:pt x="f1663" y="f1615"/>
                    <a:pt x="f1663" y="f636"/>
                    <a:pt x="f533" y="f635"/>
                  </a:cubicBezTo>
                  <a:cubicBezTo>
                    <a:pt x="f533" y="f635"/>
                    <a:pt x="f1662" y="f634"/>
                    <a:pt x="f1662" y="f634"/>
                  </a:cubicBezTo>
                  <a:cubicBezTo>
                    <a:pt x="f1662" y="f633"/>
                    <a:pt x="f1662" y="f631"/>
                    <a:pt x="f1662" y="f630"/>
                  </a:cubicBezTo>
                  <a:cubicBezTo>
                    <a:pt x="f533" y="f629"/>
                    <a:pt x="f1773" y="f629"/>
                    <a:pt x="f532" y="f628"/>
                  </a:cubicBezTo>
                  <a:cubicBezTo>
                    <a:pt x="f1665" y="f628"/>
                    <a:pt x="f1666" y="f630"/>
                    <a:pt x="f528" y="f629"/>
                  </a:cubicBezTo>
                  <a:cubicBezTo>
                    <a:pt x="f528" y="f628"/>
                    <a:pt x="f529" y="f627"/>
                    <a:pt x="f529" y="f627"/>
                  </a:cubicBezTo>
                  <a:cubicBezTo>
                    <a:pt x="f529" y="f1763"/>
                    <a:pt x="f528" y="f626"/>
                    <a:pt x="f528" y="f625"/>
                  </a:cubicBezTo>
                  <a:cubicBezTo>
                    <a:pt x="f527" y="f625"/>
                    <a:pt x="f526" y="f623"/>
                    <a:pt x="f526" y="f623"/>
                  </a:cubicBezTo>
                  <a:cubicBezTo>
                    <a:pt x="f525" y="f622"/>
                    <a:pt x="f526" y="f621"/>
                    <a:pt x="f526" y="f620"/>
                  </a:cubicBezTo>
                  <a:cubicBezTo>
                    <a:pt x="f526" y="f620"/>
                    <a:pt x="f527" y="f618"/>
                    <a:pt x="f526" y="f617"/>
                  </a:cubicBezTo>
                  <a:cubicBezTo>
                    <a:pt x="f526" y="f617"/>
                    <a:pt x="f524" y="f618"/>
                    <a:pt x="f1667" y="f619"/>
                  </a:cubicBezTo>
                  <a:cubicBezTo>
                    <a:pt x="f523" y="f619"/>
                    <a:pt x="f519" y="f621"/>
                    <a:pt x="f1668" y="f624"/>
                  </a:cubicBezTo>
                  <a:cubicBezTo>
                    <a:pt x="f1669" y="f622"/>
                    <a:pt x="f515" y="f1763"/>
                    <a:pt x="f512" y="f1745"/>
                  </a:cubicBezTo>
                  <a:cubicBezTo>
                    <a:pt x="f511" y="f1745"/>
                    <a:pt x="f508" y="f1745"/>
                    <a:pt x="f507" y="f628"/>
                  </a:cubicBezTo>
                  <a:cubicBezTo>
                    <a:pt x="f506" y="f628"/>
                    <a:pt x="f504" y="f630"/>
                    <a:pt x="f503" y="f631"/>
                  </a:cubicBezTo>
                  <a:cubicBezTo>
                    <a:pt x="f502" y="f631"/>
                    <a:pt x="f502" y="f634"/>
                    <a:pt x="f501" y="f635"/>
                  </a:cubicBezTo>
                  <a:cubicBezTo>
                    <a:pt x="f500" y="f636"/>
                    <a:pt x="f1671" y="f1615"/>
                    <a:pt x="f499" y="f637"/>
                  </a:cubicBezTo>
                  <a:cubicBezTo>
                    <a:pt x="f498" y="f637"/>
                    <a:pt x="f1673" y="f637"/>
                    <a:pt x="f496" y="f1614"/>
                  </a:cubicBezTo>
                  <a:cubicBezTo>
                    <a:pt x="f1675" y="f1614"/>
                    <a:pt x="f1676" y="f1614"/>
                    <a:pt x="f494" y="f1613"/>
                  </a:cubicBezTo>
                  <a:cubicBezTo>
                    <a:pt x="f493" y="f1613"/>
                    <a:pt x="f1777" y="f1613"/>
                    <a:pt x="f1777" y="f1614"/>
                  </a:cubicBezTo>
                  <a:cubicBezTo>
                    <a:pt x="f1677" y="f1614"/>
                    <a:pt x="f1777" y="f636"/>
                    <a:pt x="f1777" y="f635"/>
                  </a:cubicBezTo>
                  <a:cubicBezTo>
                    <a:pt x="f491" y="f635"/>
                    <a:pt x="f492" y="f634"/>
                    <a:pt x="f493" y="f633"/>
                  </a:cubicBezTo>
                  <a:cubicBezTo>
                    <a:pt x="f493" y="f632"/>
                    <a:pt x="f494" y="f631"/>
                    <a:pt x="f494" y="f630"/>
                  </a:cubicBezTo>
                  <a:cubicBezTo>
                    <a:pt x="f494" y="f630"/>
                    <a:pt x="f492" y="f629"/>
                    <a:pt x="f492" y="f628"/>
                  </a:cubicBezTo>
                  <a:cubicBezTo>
                    <a:pt x="f492" y="f1745"/>
                    <a:pt x="f492" y="f627"/>
                    <a:pt x="f492" y="f1763"/>
                  </a:cubicBezTo>
                  <a:cubicBezTo>
                    <a:pt x="f492" y="f1763"/>
                    <a:pt x="f494" y="f1763"/>
                    <a:pt x="f494" y="f1763"/>
                  </a:cubicBezTo>
                  <a:cubicBezTo>
                    <a:pt x="f1676" y="f626"/>
                    <a:pt x="f1676" y="f623"/>
                    <a:pt x="f1676" y="f623"/>
                  </a:cubicBezTo>
                  <a:cubicBezTo>
                    <a:pt x="f1676" y="f622"/>
                    <a:pt x="f494" y="f621"/>
                    <a:pt x="f493" y="f621"/>
                  </a:cubicBezTo>
                  <a:cubicBezTo>
                    <a:pt x="f492" y="f620"/>
                    <a:pt x="f491" y="f621"/>
                    <a:pt x="f1777" y="f621"/>
                  </a:cubicBezTo>
                  <a:cubicBezTo>
                    <a:pt x="f490" y="f624"/>
                    <a:pt x="f488" y="f626"/>
                    <a:pt x="f485" y="f1763"/>
                  </a:cubicBezTo>
                  <a:cubicBezTo>
                    <a:pt x="f484" y="f627"/>
                    <a:pt x="f481" y="f1745"/>
                    <a:pt x="f479" y="f1745"/>
                  </a:cubicBezTo>
                  <a:cubicBezTo>
                    <a:pt x="f1680" y="f628"/>
                    <a:pt x="f1681" y="f629"/>
                    <a:pt x="f475" y="f630"/>
                  </a:cubicBezTo>
                  <a:cubicBezTo>
                    <a:pt x="f474" y="f631"/>
                    <a:pt x="f472" y="f632"/>
                    <a:pt x="f471" y="f633"/>
                  </a:cubicBezTo>
                  <a:cubicBezTo>
                    <a:pt x="f1682" y="f633"/>
                    <a:pt x="f1683" y="f634"/>
                    <a:pt x="f1684" y="f634"/>
                  </a:cubicBezTo>
                  <a:cubicBezTo>
                    <a:pt x="f469" y="f634"/>
                    <a:pt x="f468" y="f634"/>
                    <a:pt x="f1685" y="f633"/>
                  </a:cubicBezTo>
                  <a:cubicBezTo>
                    <a:pt x="f467" y="f633"/>
                    <a:pt x="f467" y="f631"/>
                    <a:pt x="f467" y="f630"/>
                  </a:cubicBezTo>
                  <a:cubicBezTo>
                    <a:pt x="f467" y="f629"/>
                    <a:pt x="f467" y="f1745"/>
                    <a:pt x="f467" y="f627"/>
                  </a:cubicBezTo>
                  <a:cubicBezTo>
                    <a:pt x="f1685" y="f1763"/>
                    <a:pt x="f1778" y="f1763"/>
                    <a:pt x="f469" y="f1763"/>
                  </a:cubicBezTo>
                  <a:cubicBezTo>
                    <a:pt x="f1683" y="f626"/>
                    <a:pt x="f472" y="f623"/>
                    <a:pt x="f473" y="f622"/>
                  </a:cubicBezTo>
                  <a:cubicBezTo>
                    <a:pt x="f1681" y="f624"/>
                    <a:pt x="f479" y="f620"/>
                    <a:pt x="f481" y="f619"/>
                  </a:cubicBezTo>
                  <a:cubicBezTo>
                    <a:pt x="f484" y="f616"/>
                    <a:pt x="f1677" y="f614"/>
                    <a:pt x="f493" y="f612"/>
                  </a:cubicBezTo>
                  <a:cubicBezTo>
                    <a:pt x="f495" y="f611"/>
                    <a:pt x="f498" y="f609"/>
                    <a:pt x="f500" y="f608"/>
                  </a:cubicBezTo>
                  <a:cubicBezTo>
                    <a:pt x="f502" y="f1622"/>
                    <a:pt x="f505" y="f605"/>
                    <a:pt x="f507" y="f1624"/>
                  </a:cubicBezTo>
                  <a:cubicBezTo>
                    <a:pt x="f508" y="f1624"/>
                    <a:pt x="f510" y="f602"/>
                    <a:pt x="f511" y="f601"/>
                  </a:cubicBezTo>
                  <a:cubicBezTo>
                    <a:pt x="f511" y="f600"/>
                    <a:pt x="f512" y="f1625"/>
                    <a:pt x="f1771" y="f599"/>
                  </a:cubicBezTo>
                  <a:cubicBezTo>
                    <a:pt x="f1771" y="f599"/>
                    <a:pt x="f1771" y="f598"/>
                    <a:pt x="f511" y="f598"/>
                  </a:cubicBezTo>
                  <a:cubicBezTo>
                    <a:pt x="f511" y="f598"/>
                    <a:pt x="f510" y="f598"/>
                    <a:pt x="f510" y="f598"/>
                  </a:cubicBezTo>
                  <a:cubicBezTo>
                    <a:pt x="f509" y="f598"/>
                    <a:pt x="f507" y="f599"/>
                    <a:pt x="f507" y="f599"/>
                  </a:cubicBezTo>
                  <a:cubicBezTo>
                    <a:pt x="f505" y="f1625"/>
                    <a:pt x="f503" y="f601"/>
                    <a:pt x="f502" y="f602"/>
                  </a:cubicBezTo>
                  <a:cubicBezTo>
                    <a:pt x="f500" y="f1624"/>
                    <a:pt x="f499" y="f605"/>
                    <a:pt x="f497" y="f1623"/>
                  </a:cubicBezTo>
                  <a:cubicBezTo>
                    <a:pt x="f1673" y="f1623"/>
                    <a:pt x="f1675" y="f1622"/>
                    <a:pt x="f495" y="f1622"/>
                  </a:cubicBezTo>
                  <a:cubicBezTo>
                    <a:pt x="f493" y="f608"/>
                    <a:pt x="f490" y="f610"/>
                    <a:pt x="f488" y="f611"/>
                  </a:cubicBezTo>
                  <a:cubicBezTo>
                    <a:pt x="f486" y="f612"/>
                    <a:pt x="f482" y="f614"/>
                    <a:pt x="f480" y="f1619"/>
                  </a:cubicBezTo>
                  <a:cubicBezTo>
                    <a:pt x="f478" y="f1618"/>
                    <a:pt x="f475" y="f616"/>
                    <a:pt x="f473" y="f617"/>
                  </a:cubicBezTo>
                  <a:cubicBezTo>
                    <a:pt x="f471" y="f618"/>
                    <a:pt x="f1684" y="f620"/>
                    <a:pt x="f1778" y="f621"/>
                  </a:cubicBezTo>
                  <a:cubicBezTo>
                    <a:pt x="f467" y="f622"/>
                    <a:pt x="f1770" y="f1763"/>
                    <a:pt x="f460" y="f627"/>
                  </a:cubicBezTo>
                  <a:cubicBezTo>
                    <a:pt x="f1688" y="f628"/>
                    <a:pt x="f452" y="f631"/>
                    <a:pt x="f1691" y="f633"/>
                  </a:cubicBezTo>
                  <a:cubicBezTo>
                    <a:pt x="f447" y="f636"/>
                    <a:pt x="f441" y="f638"/>
                    <a:pt x="f440" y="f640"/>
                  </a:cubicBezTo>
                  <a:cubicBezTo>
                    <a:pt x="f1697" y="f641"/>
                    <a:pt x="f436" y="f1610"/>
                    <a:pt x="f434" y="f1608"/>
                  </a:cubicBezTo>
                  <a:cubicBezTo>
                    <a:pt x="f431" y="f644"/>
                    <a:pt x="f425" y="f649"/>
                    <a:pt x="f422" y="f651"/>
                  </a:cubicBezTo>
                  <a:cubicBezTo>
                    <a:pt x="f421" y="f653"/>
                    <a:pt x="f419" y="f654"/>
                    <a:pt x="f415" y="f655"/>
                  </a:cubicBezTo>
                  <a:cubicBezTo>
                    <a:pt x="f414" y="f656"/>
                    <a:pt x="f410" y="f1602"/>
                    <a:pt x="f408" y="f658"/>
                  </a:cubicBezTo>
                  <a:cubicBezTo>
                    <a:pt x="f407" y="f658"/>
                    <a:pt x="f403" y="f658"/>
                    <a:pt x="f1779" y="f659"/>
                  </a:cubicBezTo>
                  <a:cubicBezTo>
                    <a:pt x="f399" y="f659"/>
                    <a:pt x="f1764" y="f659"/>
                    <a:pt x="f395" y="f1601"/>
                  </a:cubicBezTo>
                  <a:cubicBezTo>
                    <a:pt x="f394" y="f660"/>
                    <a:pt x="f391" y="f1600"/>
                    <a:pt x="f389" y="f1599"/>
                  </a:cubicBezTo>
                  <a:cubicBezTo>
                    <a:pt x="f387" y="f661"/>
                    <a:pt x="f1706" y="f663"/>
                    <a:pt x="f1707" y="f665"/>
                  </a:cubicBezTo>
                  <a:cubicBezTo>
                    <a:pt x="f1708" y="f666"/>
                    <a:pt x="f383" y="f669"/>
                    <a:pt x="f381" y="f1380"/>
                  </a:cubicBezTo>
                  <a:cubicBezTo>
                    <a:pt x="f1710" y="f672"/>
                    <a:pt x="f363" y="f678"/>
                    <a:pt x="f358" y="f681"/>
                  </a:cubicBezTo>
                  <a:cubicBezTo>
                    <a:pt x="f353" y="f682"/>
                    <a:pt x="f1780" y="f1378"/>
                    <a:pt x="f349" y="f687"/>
                  </a:cubicBezTo>
                  <a:cubicBezTo>
                    <a:pt x="f1781" y="f688"/>
                    <a:pt x="f1716" y="f1376"/>
                    <a:pt x="f345" y="f692"/>
                  </a:cubicBezTo>
                  <a:cubicBezTo>
                    <a:pt x="f343" y="f693"/>
                    <a:pt x="f336" y="f697"/>
                    <a:pt x="f332" y="f699"/>
                  </a:cubicBezTo>
                  <a:cubicBezTo>
                    <a:pt x="f328" y="f1373"/>
                    <a:pt x="f322" y="f1369"/>
                    <a:pt x="f321" y="f707"/>
                  </a:cubicBezTo>
                  <a:cubicBezTo>
                    <a:pt x="f319" y="f704"/>
                    <a:pt x="f1762" y="f705"/>
                    <a:pt x="f311" y="f1365"/>
                  </a:cubicBezTo>
                  <a:cubicBezTo>
                    <a:pt x="f309" y="f711"/>
                    <a:pt x="f1721" y="f1362"/>
                    <a:pt x="f299" y="f714"/>
                  </a:cubicBezTo>
                  <a:cubicBezTo>
                    <a:pt x="f297" y="f1360"/>
                    <a:pt x="f1722" y="f717"/>
                    <a:pt x="f1727" y="f1358"/>
                  </a:cubicBezTo>
                  <a:cubicBezTo>
                    <a:pt x="f294" y="f718"/>
                    <a:pt x="f1729" y="f725"/>
                    <a:pt x="f292" y="f728"/>
                  </a:cubicBezTo>
                  <a:cubicBezTo>
                    <a:pt x="f291" y="f734"/>
                    <a:pt x="f287" y="f1356"/>
                    <a:pt x="f287" y="f1355"/>
                  </a:cubicBezTo>
                  <a:cubicBezTo>
                    <a:pt x="f286" y="f735"/>
                    <a:pt x="f1731" y="f1354"/>
                    <a:pt x="f286" y="f737"/>
                  </a:cubicBezTo>
                  <a:cubicBezTo>
                    <a:pt x="f286" y="f1423"/>
                    <a:pt x="f288" y="f1423"/>
                    <a:pt x="f1730" y="f1423"/>
                  </a:cubicBezTo>
                  <a:cubicBezTo>
                    <a:pt x="f290" y="f1423"/>
                    <a:pt x="f1729" y="f737"/>
                    <a:pt x="f1728" y="f737"/>
                  </a:cubicBezTo>
                  <a:cubicBezTo>
                    <a:pt x="f293" y="f737"/>
                    <a:pt x="f1726" y="f1423"/>
                    <a:pt x="f1727" y="f738"/>
                  </a:cubicBezTo>
                  <a:cubicBezTo>
                    <a:pt x="f1727" y="f1349"/>
                    <a:pt x="f295" y="f739"/>
                    <a:pt x="f1722" y="f739"/>
                  </a:cubicBezTo>
                  <a:cubicBezTo>
                    <a:pt x="f1723" y="f739"/>
                    <a:pt x="f296" y="f738"/>
                    <a:pt x="f296" y="f1423"/>
                  </a:cubicBezTo>
                  <a:cubicBezTo>
                    <a:pt x="f296" y="f737"/>
                    <a:pt x="f1723" y="f736"/>
                    <a:pt x="f1723" y="f735"/>
                  </a:cubicBezTo>
                  <a:cubicBezTo>
                    <a:pt x="f1723" y="f1355"/>
                    <a:pt x="f1723" y="f734"/>
                    <a:pt x="f296" y="f728"/>
                  </a:cubicBezTo>
                  <a:cubicBezTo>
                    <a:pt x="f297" y="f728"/>
                    <a:pt x="f298" y="f728"/>
                    <a:pt x="f299" y="f728"/>
                  </a:cubicBezTo>
                  <a:cubicBezTo>
                    <a:pt x="f301" y="f728"/>
                    <a:pt x="f1721" y="f725"/>
                    <a:pt x="f303" y="f725"/>
                  </a:cubicBezTo>
                  <a:cubicBezTo>
                    <a:pt x="f304" y="f725"/>
                    <a:pt x="f307" y="f728"/>
                    <a:pt x="f308" y="f728"/>
                  </a:cubicBezTo>
                  <a:cubicBezTo>
                    <a:pt x="f308" y="f734"/>
                    <a:pt x="f309" y="f735"/>
                    <a:pt x="f309" y="f736"/>
                  </a:cubicBezTo>
                  <a:cubicBezTo>
                    <a:pt x="f309" y="f1354"/>
                    <a:pt x="f308" y="f1423"/>
                    <a:pt x="f308" y="f738"/>
                  </a:cubicBezTo>
                  <a:cubicBezTo>
                    <a:pt x="f308" y="f739"/>
                    <a:pt x="f308" y="f743"/>
                    <a:pt x="f308" y="f745"/>
                  </a:cubicBezTo>
                  <a:cubicBezTo>
                    <a:pt x="f308" y="f746"/>
                    <a:pt x="f308" y="f749"/>
                    <a:pt x="f309" y="f751"/>
                  </a:cubicBezTo>
                  <a:cubicBezTo>
                    <a:pt x="f309" y="f751"/>
                    <a:pt x="f311" y="f1340"/>
                    <a:pt x="f1720" y="f752"/>
                  </a:cubicBezTo>
                  <a:cubicBezTo>
                    <a:pt x="f1762" y="f752"/>
                    <a:pt x="f312" y="f1429"/>
                    <a:pt x="f313" y="f755"/>
                  </a:cubicBezTo>
                  <a:cubicBezTo>
                    <a:pt x="f313" y="f755"/>
                    <a:pt x="f1762" y="f760"/>
                    <a:pt x="f1762" y="f761"/>
                  </a:cubicBezTo>
                  <a:cubicBezTo>
                    <a:pt x="f1762" y="f762"/>
                    <a:pt x="f1720" y="f763"/>
                    <a:pt x="f1762" y="f1325"/>
                  </a:cubicBezTo>
                  <a:cubicBezTo>
                    <a:pt x="f1762" y="f765"/>
                    <a:pt x="f317" y="f765"/>
                    <a:pt x="f320" y="f765"/>
                  </a:cubicBezTo>
                  <a:cubicBezTo>
                    <a:pt x="f321" y="f765"/>
                    <a:pt x="f1717" y="f765"/>
                    <a:pt x="f323" y="f1321"/>
                  </a:cubicBezTo>
                  <a:cubicBezTo>
                    <a:pt x="f324" y="f1321"/>
                    <a:pt x="f326" y="f767"/>
                    <a:pt x="f328" y="f768"/>
                  </a:cubicBezTo>
                  <a:cubicBezTo>
                    <a:pt x="f330" y="f769"/>
                    <a:pt x="f331" y="f1317"/>
                    <a:pt x="f331" y="f770"/>
                  </a:cubicBezTo>
                  <a:cubicBezTo>
                    <a:pt x="f331" y="f772"/>
                    <a:pt x="f330" y="f774"/>
                    <a:pt x="f330" y="f775"/>
                  </a:cubicBezTo>
                  <a:cubicBezTo>
                    <a:pt x="f328" y="f777"/>
                    <a:pt x="f324" y="f1310"/>
                    <a:pt x="f324" y="f778"/>
                  </a:cubicBezTo>
                  <a:cubicBezTo>
                    <a:pt x="f323" y="f779"/>
                    <a:pt x="f323" y="f781"/>
                    <a:pt x="f324" y="f1441"/>
                  </a:cubicBezTo>
                  <a:cubicBezTo>
                    <a:pt x="f324" y="f782"/>
                    <a:pt x="f328" y="f782"/>
                    <a:pt x="f330" y="f1303"/>
                  </a:cubicBezTo>
                  <a:cubicBezTo>
                    <a:pt x="f331" y="f1303"/>
                    <a:pt x="f331" y="f784"/>
                    <a:pt x="f331" y="f784"/>
                  </a:cubicBezTo>
                  <a:cubicBezTo>
                    <a:pt x="f331" y="f1445"/>
                    <a:pt x="f328" y="f786"/>
                    <a:pt x="f326" y="f787"/>
                  </a:cubicBezTo>
                  <a:cubicBezTo>
                    <a:pt x="f324" y="f788"/>
                    <a:pt x="f323" y="f793"/>
                    <a:pt x="f1717" y="f794"/>
                  </a:cubicBezTo>
                  <a:cubicBezTo>
                    <a:pt x="f1717" y="f795"/>
                    <a:pt x="f322" y="f796"/>
                    <a:pt x="f1718" y="f796"/>
                  </a:cubicBezTo>
                  <a:cubicBezTo>
                    <a:pt x="f321" y="f797"/>
                    <a:pt x="f319" y="f796"/>
                    <a:pt x="f317" y="f796"/>
                  </a:cubicBezTo>
                  <a:cubicBezTo>
                    <a:pt x="f317" y="f795"/>
                    <a:pt x="f315" y="f794"/>
                    <a:pt x="f315" y="f794"/>
                  </a:cubicBezTo>
                  <a:cubicBezTo>
                    <a:pt x="f315" y="f793"/>
                    <a:pt x="f319" y="f792"/>
                    <a:pt x="f319" y="f791"/>
                  </a:cubicBezTo>
                  <a:cubicBezTo>
                    <a:pt x="f319" y="f791"/>
                    <a:pt x="f319" y="f788"/>
                    <a:pt x="f317" y="f787"/>
                  </a:cubicBezTo>
                  <a:cubicBezTo>
                    <a:pt x="f317" y="f786"/>
                    <a:pt x="f313" y="f785"/>
                    <a:pt x="f312" y="f785"/>
                  </a:cubicBezTo>
                  <a:cubicBezTo>
                    <a:pt x="f1762" y="f785"/>
                    <a:pt x="f311" y="f787"/>
                    <a:pt x="f310" y="f787"/>
                  </a:cubicBezTo>
                  <a:cubicBezTo>
                    <a:pt x="f309" y="f788"/>
                    <a:pt x="f307" y="f791"/>
                    <a:pt x="f304" y="f792"/>
                  </a:cubicBezTo>
                  <a:cubicBezTo>
                    <a:pt x="f304" y="f793"/>
                    <a:pt x="f307" y="f797"/>
                    <a:pt x="f304" y="f1482"/>
                  </a:cubicBezTo>
                  <a:cubicBezTo>
                    <a:pt x="f304" y="f798"/>
                    <a:pt x="f1721" y="f799"/>
                    <a:pt x="f301" y="f1296"/>
                  </a:cubicBezTo>
                  <a:cubicBezTo>
                    <a:pt x="f298" y="f1295"/>
                    <a:pt x="f296" y="f803"/>
                    <a:pt x="f1722" y="f1495"/>
                  </a:cubicBezTo>
                  <a:cubicBezTo>
                    <a:pt x="f295" y="f1495"/>
                    <a:pt x="f1726" y="f804"/>
                    <a:pt x="f294" y="f804"/>
                  </a:cubicBezTo>
                  <a:cubicBezTo>
                    <a:pt x="f293" y="f1292"/>
                    <a:pt x="f1728" y="f1290"/>
                    <a:pt x="f1729" y="f1290"/>
                  </a:cubicBezTo>
                  <a:cubicBezTo>
                    <a:pt x="f292" y="f1290"/>
                    <a:pt x="f291" y="f1292"/>
                    <a:pt x="f290" y="f804"/>
                  </a:cubicBezTo>
                  <a:cubicBezTo>
                    <a:pt x="f288" y="f803"/>
                    <a:pt x="f1731" y="f800"/>
                    <a:pt x="f1731" y="f1483"/>
                  </a:cubicBezTo>
                  <a:cubicBezTo>
                    <a:pt x="f1731" y="f798"/>
                    <a:pt x="f286" y="f796"/>
                    <a:pt x="f286" y="f794"/>
                  </a:cubicBezTo>
                  <a:cubicBezTo>
                    <a:pt x="f286" y="f792"/>
                    <a:pt x="f1731" y="f787"/>
                    <a:pt x="f1731" y="f785"/>
                  </a:cubicBezTo>
                  <a:cubicBezTo>
                    <a:pt x="f1731" y="f1445"/>
                    <a:pt x="f287" y="f783"/>
                    <a:pt x="f287" y="f782"/>
                  </a:cubicBezTo>
                  <a:cubicBezTo>
                    <a:pt x="f288" y="f1441"/>
                    <a:pt x="f290" y="f1307"/>
                    <a:pt x="f291" y="f779"/>
                  </a:cubicBezTo>
                  <a:cubicBezTo>
                    <a:pt x="f292" y="f778"/>
                    <a:pt x="f293" y="f1310"/>
                    <a:pt x="f294" y="f775"/>
                  </a:cubicBezTo>
                  <a:cubicBezTo>
                    <a:pt x="f1726" y="f775"/>
                    <a:pt x="f1726" y="f772"/>
                    <a:pt x="f1726" y="f770"/>
                  </a:cubicBezTo>
                  <a:cubicBezTo>
                    <a:pt x="f294" y="f1317"/>
                    <a:pt x="f1729" y="f769"/>
                    <a:pt x="f291" y="f769"/>
                  </a:cubicBezTo>
                  <a:cubicBezTo>
                    <a:pt x="f1730" y="f769"/>
                    <a:pt x="f1731" y="f770"/>
                    <a:pt x="f284" y="f772"/>
                  </a:cubicBezTo>
                  <a:cubicBezTo>
                    <a:pt x="f1760" y="f772"/>
                    <a:pt x="f279" y="f772"/>
                    <a:pt x="f277" y="f773"/>
                  </a:cubicBezTo>
                  <a:cubicBezTo>
                    <a:pt x="f1732" y="f773"/>
                    <a:pt x="f275" y="f775"/>
                    <a:pt x="f274" y="f775"/>
                  </a:cubicBezTo>
                  <a:cubicBezTo>
                    <a:pt x="f272" y="f777"/>
                    <a:pt x="f1733" y="f778"/>
                    <a:pt x="f267" y="f779"/>
                  </a:cubicBezTo>
                  <a:cubicBezTo>
                    <a:pt x="f266" y="f779"/>
                    <a:pt x="f265" y="f779"/>
                    <a:pt x="f264" y="f779"/>
                  </a:cubicBezTo>
                  <a:cubicBezTo>
                    <a:pt x="f263" y="f779"/>
                    <a:pt x="f1734" y="f778"/>
                    <a:pt x="f262" y="f778"/>
                  </a:cubicBezTo>
                  <a:cubicBezTo>
                    <a:pt x="f262" y="f1310"/>
                    <a:pt x="f261" y="f777"/>
                    <a:pt x="f260" y="f777"/>
                  </a:cubicBezTo>
                  <a:cubicBezTo>
                    <a:pt x="f259" y="f777"/>
                    <a:pt x="f1736" y="f777"/>
                    <a:pt x="f1736" y="f775"/>
                  </a:cubicBezTo>
                  <a:cubicBezTo>
                    <a:pt x="f256" y="f774"/>
                    <a:pt x="f1736" y="f772"/>
                    <a:pt x="f257" y="f772"/>
                  </a:cubicBezTo>
                  <a:cubicBezTo>
                    <a:pt x="f1735" y="f770"/>
                    <a:pt x="f260" y="f770"/>
                    <a:pt x="f261" y="f770"/>
                  </a:cubicBezTo>
                  <a:cubicBezTo>
                    <a:pt x="f262" y="f770"/>
                    <a:pt x="f264" y="f772"/>
                    <a:pt x="f265" y="f772"/>
                  </a:cubicBezTo>
                  <a:cubicBezTo>
                    <a:pt x="f266" y="f772"/>
                    <a:pt x="f268" y="f770"/>
                    <a:pt x="f268" y="f1317"/>
                  </a:cubicBezTo>
                  <a:cubicBezTo>
                    <a:pt x="f1733" y="f1317"/>
                    <a:pt x="f270" y="f767"/>
                    <a:pt x="f270" y="f767"/>
                  </a:cubicBezTo>
                  <a:cubicBezTo>
                    <a:pt x="f272" y="f766"/>
                    <a:pt x="f273" y="f765"/>
                    <a:pt x="f273" y="f1325"/>
                  </a:cubicBezTo>
                  <a:cubicBezTo>
                    <a:pt x="f274" y="f1325"/>
                    <a:pt x="f276" y="f763"/>
                    <a:pt x="f1732" y="f763"/>
                  </a:cubicBezTo>
                  <a:cubicBezTo>
                    <a:pt x="f278" y="f763"/>
                    <a:pt x="f280" y="f763"/>
                    <a:pt x="f281" y="f1327"/>
                  </a:cubicBezTo>
                  <a:cubicBezTo>
                    <a:pt x="f282" y="f1327"/>
                    <a:pt x="f1760" y="f761"/>
                    <a:pt x="f283" y="f760"/>
                  </a:cubicBezTo>
                  <a:cubicBezTo>
                    <a:pt x="f284" y="f759"/>
                    <a:pt x="f1731" y="f753"/>
                    <a:pt x="f287" y="f752"/>
                  </a:cubicBezTo>
                  <a:cubicBezTo>
                    <a:pt x="f287" y="f1340"/>
                    <a:pt x="f1730" y="f751"/>
                    <a:pt x="f290" y="f750"/>
                  </a:cubicBezTo>
                  <a:cubicBezTo>
                    <a:pt x="f291" y="f749"/>
                    <a:pt x="f292" y="f1342"/>
                    <a:pt x="f1729" y="f748"/>
                  </a:cubicBezTo>
                  <a:cubicBezTo>
                    <a:pt x="f1728" y="f747"/>
                    <a:pt x="f293" y="f746"/>
                    <a:pt x="f293" y="f745"/>
                  </a:cubicBezTo>
                  <a:cubicBezTo>
                    <a:pt x="f293" y="f745"/>
                    <a:pt x="f293" y="f743"/>
                    <a:pt x="f293" y="f743"/>
                  </a:cubicBezTo>
                  <a:cubicBezTo>
                    <a:pt x="f1728" y="f741"/>
                    <a:pt x="f1729" y="f741"/>
                    <a:pt x="f292" y="f741"/>
                  </a:cubicBezTo>
                  <a:cubicBezTo>
                    <a:pt x="f291" y="f739"/>
                    <a:pt x="f1730" y="f739"/>
                    <a:pt x="f1730" y="f741"/>
                  </a:cubicBezTo>
                  <a:cubicBezTo>
                    <a:pt x="f288" y="f741"/>
                    <a:pt x="f287" y="f743"/>
                    <a:pt x="f286" y="f744"/>
                  </a:cubicBezTo>
                  <a:cubicBezTo>
                    <a:pt x="f1731" y="f745"/>
                    <a:pt x="f1731" y="f747"/>
                    <a:pt x="f285" y="f748"/>
                  </a:cubicBezTo>
                  <a:cubicBezTo>
                    <a:pt x="f284" y="f1342"/>
                    <a:pt x="f1760" y="f749"/>
                    <a:pt x="f282" y="f750"/>
                  </a:cubicBezTo>
                  <a:cubicBezTo>
                    <a:pt x="f281" y="f751"/>
                    <a:pt x="f278" y="f752"/>
                    <a:pt x="f277" y="f753"/>
                  </a:cubicBezTo>
                  <a:cubicBezTo>
                    <a:pt x="f276" y="f755"/>
                    <a:pt x="f273" y="f760"/>
                    <a:pt x="f270" y="f762"/>
                  </a:cubicBezTo>
                  <a:cubicBezTo>
                    <a:pt x="f268" y="f1327"/>
                    <a:pt x="f264" y="f1325"/>
                    <a:pt x="f1734" y="f765"/>
                  </a:cubicBezTo>
                  <a:cubicBezTo>
                    <a:pt x="f261" y="f766"/>
                    <a:pt x="f256" y="f768"/>
                    <a:pt x="f253" y="f1317"/>
                  </a:cubicBezTo>
                  <a:cubicBezTo>
                    <a:pt x="f1737" y="f770"/>
                    <a:pt x="f244" y="f774"/>
                    <a:pt x="f242" y="f775"/>
                  </a:cubicBezTo>
                  <a:cubicBezTo>
                    <a:pt x="f238" y="f1310"/>
                    <a:pt x="f1757" y="f779"/>
                    <a:pt x="f1739" y="f1307"/>
                  </a:cubicBezTo>
                  <a:cubicBezTo>
                    <a:pt x="f1742" y="f781"/>
                    <a:pt x="f1747" y="f783"/>
                    <a:pt x="f1749" y="f1445"/>
                  </a:cubicBezTo>
                  <a:cubicBezTo>
                    <a:pt x="f222" y="f786"/>
                    <a:pt x="f206" y="f791"/>
                    <a:pt x="f1782" y="f793"/>
                  </a:cubicBezTo>
                  <a:cubicBezTo>
                    <a:pt x="f202" y="f794"/>
                    <a:pt x="f1783" y="f797"/>
                    <a:pt x="f188" y="f1482"/>
                  </a:cubicBezTo>
                  <a:cubicBezTo>
                    <a:pt x="f181" y="f798"/>
                    <a:pt x="f174" y="f1483"/>
                    <a:pt x="f171" y="f1483"/>
                  </a:cubicBezTo>
                  <a:cubicBezTo>
                    <a:pt x="f141" y="f799"/>
                    <a:pt x="f131" y="f1483"/>
                    <a:pt x="f128" y="f1483"/>
                  </a:cubicBezTo>
                  <a:cubicBezTo>
                    <a:pt x="f127" y="f1483"/>
                    <a:pt x="f125" y="f798"/>
                    <a:pt x="f1784" y="f1483"/>
                  </a:cubicBezTo>
                  <a:cubicBezTo>
                    <a:pt x="f121" y="f1483"/>
                    <a:pt x="f1785" y="f1296"/>
                    <a:pt x="f109" y="f1296"/>
                  </a:cubicBezTo>
                  <a:cubicBezTo>
                    <a:pt x="f107" y="f800"/>
                    <a:pt x="f103" y="f800"/>
                    <a:pt x="f102" y="f1295"/>
                  </a:cubicBezTo>
                  <a:cubicBezTo>
                    <a:pt x="f103" y="f802"/>
                    <a:pt x="f107" y="f803"/>
                    <a:pt x="f109" y="f1495"/>
                  </a:cubicBezTo>
                  <a:cubicBezTo>
                    <a:pt x="f1785" y="f1292"/>
                    <a:pt x="f121" y="f1290"/>
                    <a:pt x="f113" y="f1288"/>
                  </a:cubicBezTo>
                  <a:cubicBezTo>
                    <a:pt x="f1784" y="f806"/>
                    <a:pt x="f124" y="f807"/>
                    <a:pt x="f125" y="f1284"/>
                  </a:cubicBezTo>
                  <a:cubicBezTo>
                    <a:pt x="f1786" y="f1284"/>
                    <a:pt x="f128" y="f1284"/>
                    <a:pt x="f129" y="f808"/>
                  </a:cubicBezTo>
                  <a:cubicBezTo>
                    <a:pt x="f129" y="f810"/>
                    <a:pt x="f129" y="f813"/>
                    <a:pt x="f128" y="f814"/>
                  </a:cubicBezTo>
                  <a:cubicBezTo>
                    <a:pt x="f128" y="f815"/>
                    <a:pt x="f1786" y="f1725"/>
                    <a:pt x="f125" y="f816"/>
                  </a:cubicBezTo>
                  <a:cubicBezTo>
                    <a:pt x="f124" y="f1278"/>
                    <a:pt x="f113" y="f817"/>
                    <a:pt x="f121" y="f1724"/>
                  </a:cubicBezTo>
                  <a:cubicBezTo>
                    <a:pt x="f112" y="f820"/>
                    <a:pt x="f107" y="f821"/>
                    <a:pt x="f103" y="f825"/>
                  </a:cubicBezTo>
                  <a:cubicBezTo>
                    <a:pt x="f102" y="f826"/>
                    <a:pt x="f102" y="f833"/>
                    <a:pt x="f1787" y="f835"/>
                  </a:cubicBezTo>
                  <a:cubicBezTo>
                    <a:pt x="f1787" y="f838"/>
                    <a:pt x="f1787" y="f1719"/>
                    <a:pt x="f1787" y="f1275"/>
                  </a:cubicBezTo>
                  <a:cubicBezTo>
                    <a:pt x="f100" y="f1274"/>
                    <a:pt x="f84" y="f845"/>
                    <a:pt x="f90" y="f1272"/>
                  </a:cubicBezTo>
                  <a:cubicBezTo>
                    <a:pt x="f90" y="f847"/>
                    <a:pt x="f79" y="f848"/>
                    <a:pt x="f77" y="f849"/>
                  </a:cubicBezTo>
                  <a:cubicBezTo>
                    <a:pt x="f76" y="f1271"/>
                    <a:pt x="f74" y="f1788"/>
                    <a:pt x="f1789" y="f852"/>
                  </a:cubicBezTo>
                  <a:cubicBezTo>
                    <a:pt x="f1789" y="f853"/>
                    <a:pt x="f71" y="f1270"/>
                    <a:pt x="f71" y="f854"/>
                  </a:cubicBezTo>
                  <a:cubicBezTo>
                    <a:pt x="f66" y="f854"/>
                    <a:pt x="f66" y="f856"/>
                    <a:pt x="f71" y="f856"/>
                  </a:cubicBezTo>
                  <a:cubicBezTo>
                    <a:pt x="f71" y="f857"/>
                    <a:pt x="f1789" y="f858"/>
                    <a:pt x="f1789" y="f858"/>
                  </a:cubicBezTo>
                  <a:cubicBezTo>
                    <a:pt x="f1789" y="f859"/>
                    <a:pt x="f1789" y="f860"/>
                    <a:pt x="f1790" y="f1267"/>
                  </a:cubicBezTo>
                  <a:cubicBezTo>
                    <a:pt x="f1790" y="f1267"/>
                    <a:pt x="f66" y="f1266"/>
                    <a:pt x="f1791" y="f1792"/>
                  </a:cubicBezTo>
                  <a:cubicBezTo>
                    <a:pt x="f62" y="f861"/>
                    <a:pt x="f62" y="f870"/>
                    <a:pt x="f1791" y="f872"/>
                  </a:cubicBezTo>
                  <a:cubicBezTo>
                    <a:pt x="f1791" y="f879"/>
                    <a:pt x="f71" y="f883"/>
                    <a:pt x="f1790" y="f886"/>
                  </a:cubicBezTo>
                  <a:cubicBezTo>
                    <a:pt x="f1789" y="f887"/>
                    <a:pt x="f74" y="f894"/>
                    <a:pt x="f74" y="f895"/>
                  </a:cubicBezTo>
                  <a:cubicBezTo>
                    <a:pt x="f75" y="f896"/>
                    <a:pt x="f1790" y="f1704"/>
                    <a:pt x="f1790" y="f1254"/>
                  </a:cubicBezTo>
                  <a:cubicBezTo>
                    <a:pt x="f1790" y="f900"/>
                    <a:pt x="f1789" y="f1248"/>
                    <a:pt x="f1789" y="f904"/>
                  </a:cubicBezTo>
                  <a:cubicBezTo>
                    <a:pt x="f74" y="f1247"/>
                    <a:pt x="f75" y="f905"/>
                    <a:pt x="f75" y="f1246"/>
                  </a:cubicBezTo>
                  <a:cubicBezTo>
                    <a:pt x="f76" y="f907"/>
                    <a:pt x="f79" y="f908"/>
                    <a:pt x="f82" y="f1239"/>
                  </a:cubicBezTo>
                  <a:cubicBezTo>
                    <a:pt x="f90" y="f909"/>
                    <a:pt x="f85" y="f910"/>
                    <a:pt x="f85" y="f911"/>
                  </a:cubicBezTo>
                  <a:cubicBezTo>
                    <a:pt x="f85" y="f912"/>
                    <a:pt x="f84" y="f914"/>
                    <a:pt x="f84" y="f915"/>
                  </a:cubicBezTo>
                  <a:cubicBezTo>
                    <a:pt x="f84" y="f916"/>
                    <a:pt x="f85" y="f918"/>
                    <a:pt x="f84" y="f919"/>
                  </a:cubicBezTo>
                  <a:cubicBezTo>
                    <a:pt x="f84" y="f921"/>
                    <a:pt x="f79" y="f924"/>
                    <a:pt x="f77" y="f925"/>
                  </a:cubicBezTo>
                  <a:cubicBezTo>
                    <a:pt x="f76" y="f1674"/>
                    <a:pt x="f1789" y="f926"/>
                    <a:pt x="f1789" y="f926"/>
                  </a:cubicBezTo>
                  <a:cubicBezTo>
                    <a:pt x="f1789" y="f1234"/>
                    <a:pt x="f1789" y="f927"/>
                    <a:pt x="f1789" y="f927"/>
                  </a:cubicBezTo>
                  <a:cubicBezTo>
                    <a:pt x="f1789" y="f928"/>
                    <a:pt x="f74" y="f929"/>
                    <a:pt x="f74" y="f930"/>
                  </a:cubicBezTo>
                  <a:cubicBezTo>
                    <a:pt x="f75" y="f1672"/>
                    <a:pt x="f76" y="f932"/>
                    <a:pt x="f77" y="f933"/>
                  </a:cubicBezTo>
                  <a:cubicBezTo>
                    <a:pt x="f77" y="f934"/>
                    <a:pt x="f76" y="f1231"/>
                    <a:pt x="f77" y="f1228"/>
                  </a:cubicBezTo>
                  <a:cubicBezTo>
                    <a:pt x="f77" y="f937"/>
                    <a:pt x="f82" y="f937"/>
                    <a:pt x="f82" y="f1670"/>
                  </a:cubicBezTo>
                  <a:cubicBezTo>
                    <a:pt x="f90" y="f938"/>
                    <a:pt x="f90" y="f939"/>
                    <a:pt x="f82" y="f940"/>
                  </a:cubicBezTo>
                  <a:cubicBezTo>
                    <a:pt x="f82" y="f941"/>
                    <a:pt x="f82" y="f944"/>
                    <a:pt x="f79" y="f945"/>
                  </a:cubicBezTo>
                  <a:cubicBezTo>
                    <a:pt x="f79" y="f946"/>
                    <a:pt x="f76" y="f946"/>
                    <a:pt x="f76" y="f948"/>
                  </a:cubicBezTo>
                  <a:cubicBezTo>
                    <a:pt x="f75" y="f948"/>
                    <a:pt x="f1789" y="f950"/>
                    <a:pt x="f1789" y="f1217"/>
                  </a:cubicBezTo>
                  <a:cubicBezTo>
                    <a:pt x="f1790" y="f952"/>
                    <a:pt x="f1789" y="f956"/>
                    <a:pt x="f1789" y="f958"/>
                  </a:cubicBezTo>
                  <a:cubicBezTo>
                    <a:pt x="f1789" y="f958"/>
                    <a:pt x="f1789" y="f962"/>
                    <a:pt x="f1789" y="f965"/>
                  </a:cubicBezTo>
                  <a:cubicBezTo>
                    <a:pt x="f1789" y="f1206"/>
                    <a:pt x="f1790" y="f969"/>
                    <a:pt x="f71" y="f970"/>
                  </a:cubicBezTo>
                  <a:cubicBezTo>
                    <a:pt x="f66" y="f970"/>
                    <a:pt x="f62" y="f972"/>
                    <a:pt x="f61" y="f972"/>
                  </a:cubicBezTo>
                  <a:cubicBezTo>
                    <a:pt x="f60" y="f974"/>
                    <a:pt x="f1793" y="f976"/>
                    <a:pt x="f59" y="f978"/>
                  </a:cubicBezTo>
                  <a:cubicBezTo>
                    <a:pt x="f59" y="f981"/>
                    <a:pt x="f59" y="f987"/>
                    <a:pt x="f59" y="f988"/>
                  </a:cubicBezTo>
                  <a:cubicBezTo>
                    <a:pt x="f59" y="f990"/>
                    <a:pt x="f59" y="f991"/>
                    <a:pt x="f59" y="f1195"/>
                  </a:cubicBezTo>
                  <a:cubicBezTo>
                    <a:pt x="f59" y="f992"/>
                    <a:pt x="f1793" y="f1187"/>
                    <a:pt x="f1793" y="f993"/>
                  </a:cubicBezTo>
                  <a:cubicBezTo>
                    <a:pt x="f1793" y="f994"/>
                    <a:pt x="f57" y="f1658"/>
                    <a:pt x="f57" y="f1180"/>
                  </a:cubicBezTo>
                  <a:cubicBezTo>
                    <a:pt x="f56" y="f1180"/>
                    <a:pt x="f53" y="f995"/>
                    <a:pt x="f53" y="f996"/>
                  </a:cubicBezTo>
                  <a:cubicBezTo>
                    <a:pt x="f53" y="f1177"/>
                    <a:pt x="f53" y="f1654"/>
                    <a:pt x="f53" y="f1170"/>
                  </a:cubicBezTo>
                  <a:cubicBezTo>
                    <a:pt x="f53" y="f997"/>
                    <a:pt x="f18" y="f1168"/>
                    <a:pt x="f17" y="f1168"/>
                  </a:cubicBezTo>
                  <a:cubicBezTo>
                    <a:pt x="f17" y="f1653"/>
                    <a:pt x="f15" y="f1166"/>
                    <a:pt x="f15" y="f1165"/>
                  </a:cubicBezTo>
                  <a:cubicBezTo>
                    <a:pt x="f15" y="f1650"/>
                    <a:pt x="f15" y="f1161"/>
                    <a:pt x="f15" y="f1159"/>
                  </a:cubicBezTo>
                  <a:cubicBezTo>
                    <a:pt x="f15" y="f1156"/>
                    <a:pt x="f17" y="f1648"/>
                    <a:pt x="f17" y="f1647"/>
                  </a:cubicBezTo>
                  <a:cubicBezTo>
                    <a:pt x="f18" y="f1150"/>
                    <a:pt x="f18" y="f1646"/>
                    <a:pt x="f17" y="f1146"/>
                  </a:cubicBezTo>
                  <a:cubicBezTo>
                    <a:pt x="f17" y="f1645"/>
                    <a:pt x="f15" y="f1145"/>
                    <a:pt x="f14" y="f1143"/>
                  </a:cubicBezTo>
                  <a:cubicBezTo>
                    <a:pt x="f12" y="f1143"/>
                    <a:pt x="f9" y="f1143"/>
                    <a:pt x="f9" y="f1794"/>
                  </a:cubicBezTo>
                  <a:cubicBezTo>
                    <a:pt x="f7" y="f1644"/>
                    <a:pt x="f7" y="f1138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98.2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2" name="Freeform 234">
              <a:extLst>
                <a:ext uri="{FF2B5EF4-FFF2-40B4-BE49-F238E27FC236}">
                  <a16:creationId xmlns:a16="http://schemas.microsoft.com/office/drawing/2014/main" id="{EAC43C1F-6DAB-8BF4-BA51-B5B8734E1BDB}"/>
                </a:ext>
              </a:extLst>
            </p:cNvPr>
            <p:cNvSpPr/>
            <p:nvPr/>
          </p:nvSpPr>
          <p:spPr>
            <a:xfrm>
              <a:off x="6750201" y="4835173"/>
              <a:ext cx="981114" cy="83956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5"/>
                <a:gd name="f8" fmla="val 685"/>
                <a:gd name="f9" fmla="val 629"/>
                <a:gd name="f10" fmla="val 804"/>
                <a:gd name="f11" fmla="val 628"/>
                <a:gd name="f12" fmla="val 802"/>
                <a:gd name="f13" fmla="val 626"/>
                <a:gd name="f14" fmla="val 801"/>
                <a:gd name="f15" fmla="val 625"/>
                <a:gd name="f16" fmla="val 624"/>
                <a:gd name="f17" fmla="val 799"/>
                <a:gd name="f18" fmla="val 622"/>
                <a:gd name="f19" fmla="val 797"/>
                <a:gd name="f20" fmla="val 795"/>
                <a:gd name="f21" fmla="val 794"/>
                <a:gd name="f22" fmla="val 793"/>
                <a:gd name="f23" fmla="val 627"/>
                <a:gd name="f24" fmla="val 792"/>
                <a:gd name="f25" fmla="val 791"/>
                <a:gd name="f26" fmla="val 789"/>
                <a:gd name="f27" fmla="val 788"/>
                <a:gd name="f28" fmla="val 787"/>
                <a:gd name="f29" fmla="val 786"/>
                <a:gd name="f30" fmla="val 623"/>
                <a:gd name="f31" fmla="val 621"/>
                <a:gd name="f32" fmla="val 619"/>
                <a:gd name="f33" fmla="val 618"/>
                <a:gd name="f34" fmla="val 785"/>
                <a:gd name="f35" fmla="val 782"/>
                <a:gd name="f36" fmla="val 781"/>
                <a:gd name="f37" fmla="val 617"/>
                <a:gd name="f38" fmla="val 780"/>
                <a:gd name="f39" fmla="val 616"/>
                <a:gd name="f40" fmla="val 778"/>
                <a:gd name="f41" fmla="val 614"/>
                <a:gd name="f42" fmla="val 613"/>
                <a:gd name="f43" fmla="val 777"/>
                <a:gd name="f44" fmla="val 611"/>
                <a:gd name="f45" fmla="val 776"/>
                <a:gd name="f46" fmla="val 608"/>
                <a:gd name="f47" fmla="val 775"/>
                <a:gd name="f48" fmla="val 607"/>
                <a:gd name="f49" fmla="val 774"/>
                <a:gd name="f50" fmla="val 606"/>
                <a:gd name="f51" fmla="val 773"/>
                <a:gd name="f52" fmla="val 605"/>
                <a:gd name="f53" fmla="val 772"/>
                <a:gd name="f54" fmla="val 771"/>
                <a:gd name="f55" fmla="val 770"/>
                <a:gd name="f56" fmla="val 769"/>
                <a:gd name="f57" fmla="val 768"/>
                <a:gd name="f58" fmla="val 766"/>
                <a:gd name="f59" fmla="val 765"/>
                <a:gd name="f60" fmla="val 762"/>
                <a:gd name="f61" fmla="val 761"/>
                <a:gd name="f62" fmla="val 760"/>
                <a:gd name="f63" fmla="val 757"/>
                <a:gd name="f64" fmla="val 604"/>
                <a:gd name="f65" fmla="val 755"/>
                <a:gd name="f66" fmla="val 754"/>
                <a:gd name="f67" fmla="val 753"/>
                <a:gd name="f68" fmla="val 752"/>
                <a:gd name="f69" fmla="val 751"/>
                <a:gd name="f70" fmla="val 748"/>
                <a:gd name="f71" fmla="val 747"/>
                <a:gd name="f72" fmla="val 749"/>
                <a:gd name="f73" fmla="val 603"/>
                <a:gd name="f74" fmla="val 602"/>
                <a:gd name="f75" fmla="val 601"/>
                <a:gd name="f76" fmla="val 746"/>
                <a:gd name="f77" fmla="val 600"/>
                <a:gd name="f78" fmla="val 745"/>
                <a:gd name="f79" fmla="val 743"/>
                <a:gd name="f80" fmla="val 739"/>
                <a:gd name="f81" fmla="val 737"/>
                <a:gd name="f82" fmla="val 736"/>
                <a:gd name="f83" fmla="val 733"/>
                <a:gd name="f84" fmla="val 732"/>
                <a:gd name="f85" fmla="val 731"/>
                <a:gd name="f86" fmla="val 730"/>
                <a:gd name="f87" fmla="val 599"/>
                <a:gd name="f88" fmla="val 729"/>
                <a:gd name="f89" fmla="val 728"/>
                <a:gd name="f90" fmla="val 727"/>
                <a:gd name="f91" fmla="val 726"/>
                <a:gd name="f92" fmla="val 725"/>
                <a:gd name="f93" fmla="val 724"/>
                <a:gd name="f94" fmla="val 723"/>
                <a:gd name="f95" fmla="val 721"/>
                <a:gd name="f96" fmla="val 720"/>
                <a:gd name="f97" fmla="val 718"/>
                <a:gd name="f98" fmla="val 594"/>
                <a:gd name="f99" fmla="val 717"/>
                <a:gd name="f100" fmla="val 590"/>
                <a:gd name="f101" fmla="val 716"/>
                <a:gd name="f102" fmla="val 714"/>
                <a:gd name="f103" fmla="val 591"/>
                <a:gd name="f104" fmla="val 592"/>
                <a:gd name="f105" fmla="val 713"/>
                <a:gd name="f106" fmla="val 593"/>
                <a:gd name="f107" fmla="val 597"/>
                <a:gd name="f108" fmla="val 711"/>
                <a:gd name="f109" fmla="val 710"/>
                <a:gd name="f110" fmla="val 709"/>
                <a:gd name="f111" fmla="val 708"/>
                <a:gd name="f112" fmla="val 705"/>
                <a:gd name="f113" fmla="val 704"/>
                <a:gd name="f114" fmla="val 589"/>
                <a:gd name="f115" fmla="val 703"/>
                <a:gd name="f116" fmla="val 588"/>
                <a:gd name="f117" fmla="val 702"/>
                <a:gd name="f118" fmla="val 587"/>
                <a:gd name="f119" fmla="val 701"/>
                <a:gd name="f120" fmla="val 699"/>
                <a:gd name="f121" fmla="val 697"/>
                <a:gd name="f122" fmla="val 695"/>
                <a:gd name="f123" fmla="val 694"/>
                <a:gd name="f124" fmla="val 691"/>
                <a:gd name="f125" fmla="val 585"/>
                <a:gd name="f126" fmla="val 584"/>
                <a:gd name="f127" fmla="val 583"/>
                <a:gd name="f128" fmla="val 693"/>
                <a:gd name="f129" fmla="val 582"/>
                <a:gd name="f130" fmla="val 581"/>
                <a:gd name="f131" fmla="val 579"/>
                <a:gd name="f132" fmla="val 692"/>
                <a:gd name="f133" fmla="val 577"/>
                <a:gd name="f134" fmla="val 575"/>
                <a:gd name="f135" fmla="val 574"/>
                <a:gd name="f136" fmla="val 573"/>
                <a:gd name="f137" fmla="val 572"/>
                <a:gd name="f138" fmla="val 571"/>
                <a:gd name="f139" fmla="val 570"/>
                <a:gd name="f140" fmla="val 569"/>
                <a:gd name="f141" fmla="val 568"/>
                <a:gd name="f142" fmla="val 565"/>
                <a:gd name="f143" fmla="val 564"/>
                <a:gd name="f144" fmla="val 698"/>
                <a:gd name="f145" fmla="val 563"/>
                <a:gd name="f146" fmla="val 561"/>
                <a:gd name="f147" fmla="val 696"/>
                <a:gd name="f148" fmla="val 560"/>
                <a:gd name="f149" fmla="val 559"/>
                <a:gd name="f150" fmla="val 557"/>
                <a:gd name="f151" fmla="val 556"/>
                <a:gd name="f152" fmla="val 700"/>
                <a:gd name="f153" fmla="val 558"/>
                <a:gd name="f154" fmla="val 706"/>
                <a:gd name="f155" fmla="val 712"/>
                <a:gd name="f156" fmla="val 722"/>
                <a:gd name="f157" fmla="val 719"/>
                <a:gd name="f158" fmla="val 555"/>
                <a:gd name="f159" fmla="val 554"/>
                <a:gd name="f160" fmla="val 553"/>
                <a:gd name="f161" fmla="val 551"/>
                <a:gd name="f162" fmla="val 549"/>
                <a:gd name="f163" fmla="val 548"/>
                <a:gd name="f164" fmla="val 547"/>
                <a:gd name="f165" fmla="val 546"/>
                <a:gd name="f166" fmla="val 543"/>
                <a:gd name="f167" fmla="val 542"/>
                <a:gd name="f168" fmla="val 541"/>
                <a:gd name="f169" fmla="val 544"/>
                <a:gd name="f170" fmla="val 715"/>
                <a:gd name="f171" fmla="val 545"/>
                <a:gd name="f172" fmla="val 539"/>
                <a:gd name="f173" fmla="val 538"/>
                <a:gd name="f174" fmla="val 537"/>
                <a:gd name="f175" fmla="val 534"/>
                <a:gd name="f176" fmla="val 533"/>
                <a:gd name="f177" fmla="val 734"/>
                <a:gd name="f178" fmla="val 740"/>
                <a:gd name="f179" fmla="val 742"/>
                <a:gd name="f180" fmla="val 535"/>
                <a:gd name="f181" fmla="val 536"/>
                <a:gd name="f182" fmla="val 532"/>
                <a:gd name="f183" fmla="val 750"/>
                <a:gd name="f184" fmla="val 531"/>
                <a:gd name="f185" fmla="val 530"/>
                <a:gd name="f186" fmla="val 528"/>
                <a:gd name="f187" fmla="val 527"/>
                <a:gd name="f188" fmla="val 526"/>
                <a:gd name="f189" fmla="val 744"/>
                <a:gd name="f190" fmla="val 741"/>
                <a:gd name="f191" fmla="val 529"/>
                <a:gd name="f192" fmla="val 525"/>
                <a:gd name="f193" fmla="val 738"/>
                <a:gd name="f194" fmla="val 524"/>
                <a:gd name="f195" fmla="val 735"/>
                <a:gd name="f196" fmla="val 523"/>
                <a:gd name="f197" fmla="val 522"/>
                <a:gd name="f198" fmla="val 520"/>
                <a:gd name="f199" fmla="val 519"/>
                <a:gd name="f200" fmla="val 518"/>
                <a:gd name="f201" fmla="val 517"/>
                <a:gd name="f202" fmla="val 516"/>
                <a:gd name="f203" fmla="val 756"/>
                <a:gd name="f204" fmla="val 513"/>
                <a:gd name="f205" fmla="val 512"/>
                <a:gd name="f206" fmla="val 511"/>
                <a:gd name="f207" fmla="val 514"/>
                <a:gd name="f208" fmla="val 515"/>
                <a:gd name="f209" fmla="val 510"/>
                <a:gd name="f210" fmla="val 509"/>
                <a:gd name="f211" fmla="val 508"/>
                <a:gd name="f212" fmla="val 506"/>
                <a:gd name="f213" fmla="val 505"/>
                <a:gd name="f214" fmla="val 504"/>
                <a:gd name="f215" fmla="val 503"/>
                <a:gd name="f216" fmla="val 502"/>
                <a:gd name="f217" fmla="val 499"/>
                <a:gd name="f218" fmla="val 498"/>
                <a:gd name="f219" fmla="val 497"/>
                <a:gd name="f220" fmla="val 496"/>
                <a:gd name="f221" fmla="val 494"/>
                <a:gd name="f222" fmla="val 493"/>
                <a:gd name="f223" fmla="val 495"/>
                <a:gd name="f224" fmla="val 500"/>
                <a:gd name="f225" fmla="val 501"/>
                <a:gd name="f226" fmla="val 507"/>
                <a:gd name="f227" fmla="val 492"/>
                <a:gd name="f228" fmla="val 491"/>
                <a:gd name="f229" fmla="val 490"/>
                <a:gd name="f230" fmla="val 489"/>
                <a:gd name="f231" fmla="val 487"/>
                <a:gd name="f232" fmla="val 486"/>
                <a:gd name="f233" fmla="val 485"/>
                <a:gd name="f234" fmla="val 484"/>
                <a:gd name="f235" fmla="val 483"/>
                <a:gd name="f236" fmla="val 488"/>
                <a:gd name="f237" fmla="val 707"/>
                <a:gd name="f238" fmla="val 689"/>
                <a:gd name="f239" fmla="val 688"/>
                <a:gd name="f240" fmla="val 686"/>
                <a:gd name="f241" fmla="val 684"/>
                <a:gd name="f242" fmla="val 521"/>
                <a:gd name="f243" fmla="val 682"/>
                <a:gd name="f244" fmla="val 681"/>
                <a:gd name="f245" fmla="val 680"/>
                <a:gd name="f246" fmla="val 678"/>
                <a:gd name="f247" fmla="val 677"/>
                <a:gd name="f248" fmla="val 679"/>
                <a:gd name="f249" fmla="val 676"/>
                <a:gd name="f250" fmla="val 675"/>
                <a:gd name="f251" fmla="val 674"/>
                <a:gd name="f252" fmla="val 673"/>
                <a:gd name="f253" fmla="val 671"/>
                <a:gd name="f254" fmla="val 668"/>
                <a:gd name="f255" fmla="val 667"/>
                <a:gd name="f256" fmla="val 666"/>
                <a:gd name="f257" fmla="val 665"/>
                <a:gd name="f258" fmla="val 664"/>
                <a:gd name="f259" fmla="val 662"/>
                <a:gd name="f260" fmla="val 659"/>
                <a:gd name="f261" fmla="val 658"/>
                <a:gd name="f262" fmla="val 661"/>
                <a:gd name="f263" fmla="val 663"/>
                <a:gd name="f264" fmla="val 669"/>
                <a:gd name="f265" fmla="val 670"/>
                <a:gd name="f266" fmla="val 683"/>
                <a:gd name="f267" fmla="val 482"/>
                <a:gd name="f268" fmla="val 481"/>
                <a:gd name="f269" fmla="val 480"/>
                <a:gd name="f270" fmla="val 479"/>
                <a:gd name="f271" fmla="val 687"/>
                <a:gd name="f272" fmla="val 478"/>
                <a:gd name="f273" fmla="val 476"/>
                <a:gd name="f274" fmla="val 475"/>
                <a:gd name="f275" fmla="val 474"/>
                <a:gd name="f276" fmla="val 690"/>
                <a:gd name="f277" fmla="val 472"/>
                <a:gd name="f278" fmla="val 471"/>
                <a:gd name="f279" fmla="val 470"/>
                <a:gd name="f280" fmla="val 469"/>
                <a:gd name="f281" fmla="val 468"/>
                <a:gd name="f282" fmla="val 466"/>
                <a:gd name="f283" fmla="val 467"/>
                <a:gd name="f284" fmla="val 464"/>
                <a:gd name="f285" fmla="val 463"/>
                <a:gd name="f286" fmla="val 462"/>
                <a:gd name="f287" fmla="val 461"/>
                <a:gd name="f288" fmla="val 458"/>
                <a:gd name="f289" fmla="val 457"/>
                <a:gd name="f290" fmla="val 456"/>
                <a:gd name="f291" fmla="val 455"/>
                <a:gd name="f292" fmla="val 454"/>
                <a:gd name="f293" fmla="val 453"/>
                <a:gd name="f294" fmla="val 452"/>
                <a:gd name="f295" fmla="val 451"/>
                <a:gd name="f296" fmla="val 449"/>
                <a:gd name="f297" fmla="val 448"/>
                <a:gd name="f298" fmla="val 447"/>
                <a:gd name="f299" fmla="val 446"/>
                <a:gd name="f300" fmla="val 445"/>
                <a:gd name="f301" fmla="val 444"/>
                <a:gd name="f302" fmla="val 441"/>
                <a:gd name="f303" fmla="val 440"/>
                <a:gd name="f304" fmla="val 439"/>
                <a:gd name="f305" fmla="val 438"/>
                <a:gd name="f306" fmla="val 436"/>
                <a:gd name="f307" fmla="val 435"/>
                <a:gd name="f308" fmla="val 434"/>
                <a:gd name="f309" fmla="val 433"/>
                <a:gd name="f310" fmla="val 431"/>
                <a:gd name="f311" fmla="val 427"/>
                <a:gd name="f312" fmla="val 426"/>
                <a:gd name="f313" fmla="val 424"/>
                <a:gd name="f314" fmla="val 420"/>
                <a:gd name="f315" fmla="val 419"/>
                <a:gd name="f316" fmla="val 672"/>
                <a:gd name="f317" fmla="val 418"/>
                <a:gd name="f318" fmla="val 416"/>
                <a:gd name="f319" fmla="val 415"/>
                <a:gd name="f320" fmla="val 414"/>
                <a:gd name="f321" fmla="val 413"/>
                <a:gd name="f322" fmla="val 411"/>
                <a:gd name="f323" fmla="val 410"/>
                <a:gd name="f324" fmla="val 660"/>
                <a:gd name="f325" fmla="val 409"/>
                <a:gd name="f326" fmla="val 657"/>
                <a:gd name="f327" fmla="val 406"/>
                <a:gd name="f328" fmla="val 656"/>
                <a:gd name="f329" fmla="val 404"/>
                <a:gd name="f330" fmla="val 655"/>
                <a:gd name="f331" fmla="val 403"/>
                <a:gd name="f332" fmla="val 654"/>
                <a:gd name="f333" fmla="val 400"/>
                <a:gd name="f334" fmla="val 399"/>
                <a:gd name="f335" fmla="val 653"/>
                <a:gd name="f336" fmla="val 397"/>
                <a:gd name="f337" fmla="val 394"/>
                <a:gd name="f338" fmla="val 392"/>
                <a:gd name="f339" fmla="val 652"/>
                <a:gd name="f340" fmla="val 391"/>
                <a:gd name="f341" fmla="val 649"/>
                <a:gd name="f342" fmla="val 390"/>
                <a:gd name="f343" fmla="val 389"/>
                <a:gd name="f344" fmla="val 648"/>
                <a:gd name="f345" fmla="val 387"/>
                <a:gd name="f346" fmla="val 384"/>
                <a:gd name="f347" fmla="val 383"/>
                <a:gd name="f348" fmla="val 382"/>
                <a:gd name="f349" fmla="val 647"/>
                <a:gd name="f350" fmla="val 381"/>
                <a:gd name="f351" fmla="val 380"/>
                <a:gd name="f352" fmla="val 378"/>
                <a:gd name="f353" fmla="val 650"/>
                <a:gd name="f354" fmla="val 376"/>
                <a:gd name="f355" fmla="val 375"/>
                <a:gd name="f356" fmla="val 373"/>
                <a:gd name="f357" fmla="val 370"/>
                <a:gd name="f358" fmla="val 369"/>
                <a:gd name="f359" fmla="val 368"/>
                <a:gd name="f360" fmla="val 366"/>
                <a:gd name="f361" fmla="val 365"/>
                <a:gd name="f362" fmla="val 651"/>
                <a:gd name="f363" fmla="val 364"/>
                <a:gd name="f364" fmla="val 363"/>
                <a:gd name="f365" fmla="val 362"/>
                <a:gd name="f366" fmla="val 361"/>
                <a:gd name="f367" fmla="val 359"/>
                <a:gd name="f368" fmla="val 357"/>
                <a:gd name="f369" fmla="val 356"/>
                <a:gd name="f370" fmla="val 355"/>
                <a:gd name="f371" fmla="val 353"/>
                <a:gd name="f372" fmla="val 352"/>
                <a:gd name="f373" fmla="val 351"/>
                <a:gd name="f374" fmla="val 347"/>
                <a:gd name="f375" fmla="val 346"/>
                <a:gd name="f376" fmla="val 345"/>
                <a:gd name="f377" fmla="val 343"/>
                <a:gd name="f378" fmla="val 342"/>
                <a:gd name="f379" fmla="val 341"/>
                <a:gd name="f380" fmla="val 338"/>
                <a:gd name="f381" fmla="val 336"/>
                <a:gd name="f382" fmla="val 335"/>
                <a:gd name="f383" fmla="val 334"/>
                <a:gd name="f384" fmla="val 333"/>
                <a:gd name="f385" fmla="val 331"/>
                <a:gd name="f386" fmla="val 330"/>
                <a:gd name="f387" fmla="val 329"/>
                <a:gd name="f388" fmla="val 327"/>
                <a:gd name="f389" fmla="val 340"/>
                <a:gd name="f390" fmla="val 348"/>
                <a:gd name="f391" fmla="val 377"/>
                <a:gd name="f392" fmla="val 385"/>
                <a:gd name="f393" fmla="val 350"/>
                <a:gd name="f394" fmla="val 386"/>
                <a:gd name="f395" fmla="val 349"/>
                <a:gd name="f396" fmla="val 344"/>
                <a:gd name="f397" fmla="val 339"/>
                <a:gd name="f398" fmla="val 379"/>
                <a:gd name="f399" fmla="val 337"/>
                <a:gd name="f400" fmla="val 328"/>
                <a:gd name="f401" fmla="val 324"/>
                <a:gd name="f402" fmla="val 323"/>
                <a:gd name="f403" fmla="val 322"/>
                <a:gd name="f404" fmla="val 319"/>
                <a:gd name="f405" fmla="val 318"/>
                <a:gd name="f406" fmla="val 317"/>
                <a:gd name="f407" fmla="val 371"/>
                <a:gd name="f408" fmla="val 316"/>
                <a:gd name="f409" fmla="val 314"/>
                <a:gd name="f410" fmla="val 313"/>
                <a:gd name="f411" fmla="val 312"/>
                <a:gd name="f412" fmla="val 310"/>
                <a:gd name="f413" fmla="val 309"/>
                <a:gd name="f414" fmla="val 308"/>
                <a:gd name="f415" fmla="val 307"/>
                <a:gd name="f416" fmla="val 374"/>
                <a:gd name="f417" fmla="val 388"/>
                <a:gd name="f418" fmla="val 306"/>
                <a:gd name="f419" fmla="val 303"/>
                <a:gd name="f420" fmla="val 302"/>
                <a:gd name="f421" fmla="val 301"/>
                <a:gd name="f422" fmla="val 298"/>
                <a:gd name="f423" fmla="val 297"/>
                <a:gd name="f424" fmla="val 296"/>
                <a:gd name="f425" fmla="val 295"/>
                <a:gd name="f426" fmla="val 294"/>
                <a:gd name="f427" fmla="val 293"/>
                <a:gd name="f428" fmla="val 291"/>
                <a:gd name="f429" fmla="val 290"/>
                <a:gd name="f430" fmla="val 289"/>
                <a:gd name="f431" fmla="val 288"/>
                <a:gd name="f432" fmla="val 286"/>
                <a:gd name="f433" fmla="val 285"/>
                <a:gd name="f434" fmla="val 284"/>
                <a:gd name="f435" fmla="val 281"/>
                <a:gd name="f436" fmla="val 280"/>
                <a:gd name="f437" fmla="val 279"/>
                <a:gd name="f438" fmla="val 278"/>
                <a:gd name="f439" fmla="val 283"/>
                <a:gd name="f440" fmla="val 287"/>
                <a:gd name="f441" fmla="val 393"/>
                <a:gd name="f442" fmla="val 395"/>
                <a:gd name="f443" fmla="val 396"/>
                <a:gd name="f444" fmla="val 282"/>
                <a:gd name="f445" fmla="val 277"/>
                <a:gd name="f446" fmla="val 276"/>
                <a:gd name="f447" fmla="val 274"/>
                <a:gd name="f448" fmla="val 272"/>
                <a:gd name="f449" fmla="val 271"/>
                <a:gd name="f450" fmla="val 268"/>
                <a:gd name="f451" fmla="val 266"/>
                <a:gd name="f452" fmla="val 265"/>
                <a:gd name="f453" fmla="val 262"/>
                <a:gd name="f454" fmla="val 261"/>
                <a:gd name="f455" fmla="val 260"/>
                <a:gd name="f456" fmla="val 258"/>
                <a:gd name="f457" fmla="val 398"/>
                <a:gd name="f458" fmla="val 256"/>
                <a:gd name="f459" fmla="val 401"/>
                <a:gd name="f460" fmla="val 254"/>
                <a:gd name="f461" fmla="val 252"/>
                <a:gd name="f462" fmla="val 402"/>
                <a:gd name="f463" fmla="val 251"/>
                <a:gd name="f464" fmla="val 249"/>
                <a:gd name="f465" fmla="val 248"/>
                <a:gd name="f466" fmla="val 250"/>
                <a:gd name="f467" fmla="val 247"/>
                <a:gd name="f468" fmla="val 246"/>
                <a:gd name="f469" fmla="val 243"/>
                <a:gd name="f470" fmla="val 242"/>
                <a:gd name="f471" fmla="val 241"/>
                <a:gd name="f472" fmla="val 245"/>
                <a:gd name="f473" fmla="val 244"/>
                <a:gd name="f474" fmla="val 239"/>
                <a:gd name="f475" fmla="val 235"/>
                <a:gd name="f476" fmla="val 233"/>
                <a:gd name="f477" fmla="val 232"/>
                <a:gd name="f478" fmla="val 230"/>
                <a:gd name="f479" fmla="val 229"/>
                <a:gd name="f480" fmla="val 228"/>
                <a:gd name="f481" fmla="val 226"/>
                <a:gd name="f482" fmla="val 225"/>
                <a:gd name="f483" fmla="val 224"/>
                <a:gd name="f484" fmla="val 405"/>
                <a:gd name="f485" fmla="val 223"/>
                <a:gd name="f486" fmla="val 407"/>
                <a:gd name="f487" fmla="val 221"/>
                <a:gd name="f488" fmla="val 220"/>
                <a:gd name="f489" fmla="val 219"/>
                <a:gd name="f490" fmla="val 218"/>
                <a:gd name="f491" fmla="val 217"/>
                <a:gd name="f492" fmla="val 216"/>
                <a:gd name="f493" fmla="val 213"/>
                <a:gd name="f494" fmla="val 212"/>
                <a:gd name="f495" fmla="val 210"/>
                <a:gd name="f496" fmla="val 206"/>
                <a:gd name="f497" fmla="val 205"/>
                <a:gd name="f498" fmla="val 204"/>
                <a:gd name="f499" fmla="val 408"/>
                <a:gd name="f500" fmla="val 203"/>
                <a:gd name="f501" fmla="val 202"/>
                <a:gd name="f502" fmla="val 412"/>
                <a:gd name="f503" fmla="val 207"/>
                <a:gd name="f504" fmla="val 417"/>
                <a:gd name="f505" fmla="val 209"/>
                <a:gd name="f506" fmla="val 208"/>
                <a:gd name="f507" fmla="val 421"/>
                <a:gd name="f508" fmla="val 201"/>
                <a:gd name="f509" fmla="val 200"/>
                <a:gd name="f510" fmla="val 199"/>
                <a:gd name="f511" fmla="val 198"/>
                <a:gd name="f512" fmla="val 197"/>
                <a:gd name="f513" fmla="val 423"/>
                <a:gd name="f514" fmla="val 195"/>
                <a:gd name="f515" fmla="val 194"/>
                <a:gd name="f516" fmla="val 193"/>
                <a:gd name="f517" fmla="val 425"/>
                <a:gd name="f518" fmla="val 192"/>
                <a:gd name="f519" fmla="val 428"/>
                <a:gd name="f520" fmla="val 191"/>
                <a:gd name="f521" fmla="val 190"/>
                <a:gd name="f522" fmla="val 429"/>
                <a:gd name="f523" fmla="val 189"/>
                <a:gd name="f524" fmla="val 186"/>
                <a:gd name="f525" fmla="val 185"/>
                <a:gd name="f526" fmla="val 184"/>
                <a:gd name="f527" fmla="val 181"/>
                <a:gd name="f528" fmla="val 179"/>
                <a:gd name="f529" fmla="val 430"/>
                <a:gd name="f530" fmla="val 178"/>
                <a:gd name="f531" fmla="val 177"/>
                <a:gd name="f532" fmla="val 432"/>
                <a:gd name="f533" fmla="val 437"/>
                <a:gd name="f534" fmla="val 175"/>
                <a:gd name="f535" fmla="val 174"/>
                <a:gd name="f536" fmla="val 173"/>
                <a:gd name="f537" fmla="val 172"/>
                <a:gd name="f538" fmla="val 171"/>
                <a:gd name="f539" fmla="val 170"/>
                <a:gd name="f540" fmla="val 169"/>
                <a:gd name="f541" fmla="val 168"/>
                <a:gd name="f542" fmla="val 167"/>
                <a:gd name="f543" fmla="val 166"/>
                <a:gd name="f544" fmla="val 164"/>
                <a:gd name="f545" fmla="val 163"/>
                <a:gd name="f546" fmla="val 162"/>
                <a:gd name="f547" fmla="val 161"/>
                <a:gd name="f548" fmla="val 160"/>
                <a:gd name="f549" fmla="val 165"/>
                <a:gd name="f550" fmla="val 159"/>
                <a:gd name="f551" fmla="val 442"/>
                <a:gd name="f552" fmla="val 443"/>
                <a:gd name="f553" fmla="val 158"/>
                <a:gd name="f554" fmla="val 157"/>
                <a:gd name="f555" fmla="val 155"/>
                <a:gd name="f556" fmla="val 154"/>
                <a:gd name="f557" fmla="val 153"/>
                <a:gd name="f558" fmla="val 450"/>
                <a:gd name="f559" fmla="val 152"/>
                <a:gd name="f560" fmla="val 151"/>
                <a:gd name="f561" fmla="val 150"/>
                <a:gd name="f562" fmla="val 147"/>
                <a:gd name="f563" fmla="val 146"/>
                <a:gd name="f564" fmla="val 145"/>
                <a:gd name="f565" fmla="val 144"/>
                <a:gd name="f566" fmla="val 143"/>
                <a:gd name="f567" fmla="val 142"/>
                <a:gd name="f568" fmla="val 148"/>
                <a:gd name="f569" fmla="val 149"/>
                <a:gd name="f570" fmla="val 140"/>
                <a:gd name="f571" fmla="val 139"/>
                <a:gd name="f572" fmla="val 138"/>
                <a:gd name="f573" fmla="val 136"/>
                <a:gd name="f574" fmla="val 135"/>
                <a:gd name="f575" fmla="val 132"/>
                <a:gd name="f576" fmla="val 131"/>
                <a:gd name="f577" fmla="val 134"/>
                <a:gd name="f578" fmla="val 133"/>
                <a:gd name="f579" fmla="val 129"/>
                <a:gd name="f580" fmla="val 128"/>
                <a:gd name="f581" fmla="val 127"/>
                <a:gd name="f582" fmla="val 126"/>
                <a:gd name="f583" fmla="val 125"/>
                <a:gd name="f584" fmla="val 124"/>
                <a:gd name="f585" fmla="val 122"/>
                <a:gd name="f586" fmla="val 121"/>
                <a:gd name="f587" fmla="val 123"/>
                <a:gd name="f588" fmla="val 459"/>
                <a:gd name="f589" fmla="val 460"/>
                <a:gd name="f590" fmla="val 120"/>
                <a:gd name="f591" fmla="val 118"/>
                <a:gd name="f592" fmla="val 117"/>
                <a:gd name="f593" fmla="val 116"/>
                <a:gd name="f594" fmla="val 113"/>
                <a:gd name="f595" fmla="val 112"/>
                <a:gd name="f596" fmla="val 111"/>
                <a:gd name="f597" fmla="val 109"/>
                <a:gd name="f598" fmla="val 108"/>
                <a:gd name="f599" fmla="val 107"/>
                <a:gd name="f600" fmla="val 104"/>
                <a:gd name="f601" fmla="val 103"/>
                <a:gd name="f602" fmla="val 102"/>
                <a:gd name="f603" fmla="val 101"/>
                <a:gd name="f604" fmla="val 98"/>
                <a:gd name="f605" fmla="val 97"/>
                <a:gd name="f606" fmla="val 96"/>
                <a:gd name="f607" fmla="val 94"/>
                <a:gd name="f608" fmla="val 95"/>
                <a:gd name="f609" fmla="val 99"/>
                <a:gd name="f610" fmla="val 92"/>
                <a:gd name="f611" fmla="val 91"/>
                <a:gd name="f612" fmla="val 90"/>
                <a:gd name="f613" fmla="val 87"/>
                <a:gd name="f614" fmla="val 86"/>
                <a:gd name="f615" fmla="val 84"/>
                <a:gd name="f616" fmla="val 83"/>
                <a:gd name="f617" fmla="val 82"/>
                <a:gd name="f618" fmla="val 80"/>
                <a:gd name="f619" fmla="val 79"/>
                <a:gd name="f620" fmla="val 81"/>
                <a:gd name="f621" fmla="val 85"/>
                <a:gd name="f622" fmla="val 88"/>
                <a:gd name="f623" fmla="val 89"/>
                <a:gd name="f624" fmla="val 78"/>
                <a:gd name="f625" fmla="val 77"/>
                <a:gd name="f626" fmla="val 76"/>
                <a:gd name="f627" fmla="val 75"/>
                <a:gd name="f628" fmla="val 74"/>
                <a:gd name="f629" fmla="val 73"/>
                <a:gd name="f630" fmla="val 72"/>
                <a:gd name="f631" fmla="val 70"/>
                <a:gd name="f632" fmla="val 68"/>
                <a:gd name="f633" fmla="val 67"/>
                <a:gd name="f634" fmla="val 64"/>
                <a:gd name="f635" fmla="val 62"/>
                <a:gd name="f636" fmla="val 60"/>
                <a:gd name="f637" fmla="val 63"/>
                <a:gd name="f638" fmla="val 66"/>
                <a:gd name="f639" fmla="val 69"/>
                <a:gd name="f640" fmla="val 71"/>
                <a:gd name="f641" fmla="val 422"/>
                <a:gd name="f642" fmla="val 65"/>
                <a:gd name="f643" fmla="val 59"/>
                <a:gd name="f644" fmla="val 57"/>
                <a:gd name="f645" fmla="val 56"/>
                <a:gd name="f646" fmla="val 55"/>
                <a:gd name="f647" fmla="val 54"/>
                <a:gd name="f648" fmla="val 51"/>
                <a:gd name="f649" fmla="val 50"/>
                <a:gd name="f650" fmla="val 49"/>
                <a:gd name="f651" fmla="val 46"/>
                <a:gd name="f652" fmla="val 45"/>
                <a:gd name="f653" fmla="val 43"/>
                <a:gd name="f654" fmla="val 42"/>
                <a:gd name="f655" fmla="val 40"/>
                <a:gd name="f656" fmla="val 37"/>
                <a:gd name="f657" fmla="val 36"/>
                <a:gd name="f658" fmla="val 34"/>
                <a:gd name="f659" fmla="val 30"/>
                <a:gd name="f660" fmla="val 28"/>
                <a:gd name="f661" fmla="val 27"/>
                <a:gd name="f662" fmla="val 26"/>
                <a:gd name="f663" fmla="val 25"/>
                <a:gd name="f664" fmla="val 24"/>
                <a:gd name="f665" fmla="val 23"/>
                <a:gd name="f666" fmla="val 22"/>
                <a:gd name="f667" fmla="val 21"/>
                <a:gd name="f668" fmla="val 17"/>
                <a:gd name="f669" fmla="val 16"/>
                <a:gd name="f670" fmla="val 14"/>
                <a:gd name="f671" fmla="val 10"/>
                <a:gd name="f672" fmla="val 9"/>
                <a:gd name="f673" fmla="val 7"/>
                <a:gd name="f674" fmla="val 5"/>
                <a:gd name="f675" fmla="val 4"/>
                <a:gd name="f676" fmla="val 3"/>
                <a:gd name="f677" fmla="val 2"/>
                <a:gd name="f678" fmla="val 6"/>
                <a:gd name="f679" fmla="val 8"/>
                <a:gd name="f680" fmla="val 12"/>
                <a:gd name="f681" fmla="val 13"/>
                <a:gd name="f682" fmla="val 18"/>
                <a:gd name="f683" fmla="val 19"/>
                <a:gd name="f684" fmla="val 11"/>
                <a:gd name="f685" fmla="val 1"/>
                <a:gd name="f686" fmla="val 15"/>
                <a:gd name="f687" fmla="val 211"/>
                <a:gd name="f688" fmla="val 214"/>
                <a:gd name="f689" fmla="val 20"/>
                <a:gd name="f690" fmla="val 215"/>
                <a:gd name="f691" fmla="val 29"/>
                <a:gd name="f692" fmla="val 222"/>
                <a:gd name="f693" fmla="val 31"/>
                <a:gd name="f694" fmla="val 32"/>
                <a:gd name="f695" fmla="val 33"/>
                <a:gd name="f696" fmla="val 35"/>
                <a:gd name="f697" fmla="val 38"/>
                <a:gd name="f698" fmla="val 234"/>
                <a:gd name="f699" fmla="val 39"/>
                <a:gd name="f700" fmla="val 236"/>
                <a:gd name="f701" fmla="val 41"/>
                <a:gd name="f702" fmla="val 237"/>
                <a:gd name="f703" fmla="val 44"/>
                <a:gd name="f704" fmla="val 240"/>
                <a:gd name="f705" fmla="val 47"/>
                <a:gd name="f706" fmla="val 48"/>
                <a:gd name="f707" fmla="val 255"/>
                <a:gd name="f708" fmla="val 264"/>
                <a:gd name="f709" fmla="val 267"/>
                <a:gd name="f710" fmla="val 275"/>
                <a:gd name="f711" fmla="val 52"/>
                <a:gd name="f712" fmla="val 53"/>
                <a:gd name="f713" fmla="val 300"/>
                <a:gd name="f714" fmla="val 304"/>
                <a:gd name="f715" fmla="val 311"/>
                <a:gd name="f716" fmla="val 315"/>
                <a:gd name="f717" fmla="val 321"/>
                <a:gd name="f718" fmla="val 325"/>
                <a:gd name="f719" fmla="val 326"/>
                <a:gd name="f720" fmla="val 332"/>
                <a:gd name="f721" fmla="val 93"/>
                <a:gd name="f722" fmla="val 354"/>
                <a:gd name="f723" fmla="val 358"/>
                <a:gd name="f724" fmla="val 100"/>
                <a:gd name="f725" fmla="val 372"/>
                <a:gd name="f726" fmla="val 465"/>
                <a:gd name="f727" fmla="val 473"/>
                <a:gd name="f728" fmla="val 550"/>
                <a:gd name="f729" fmla="val 552"/>
                <a:gd name="f730" fmla="val 562"/>
                <a:gd name="f731" fmla="val 566"/>
                <a:gd name="f732" fmla="val 567"/>
                <a:gd name="f733" fmla="val 576"/>
                <a:gd name="f734" fmla="val 580"/>
                <a:gd name="f735" fmla="val 61"/>
                <a:gd name="f736" fmla="val 58"/>
                <a:gd name="f737" fmla="val 586"/>
                <a:gd name="f738" fmla="val 595"/>
                <a:gd name="f739" fmla="val 596"/>
                <a:gd name="f740" fmla="val 598"/>
                <a:gd name="f741" fmla="val 119"/>
                <a:gd name="f742" fmla="val 182"/>
                <a:gd name="f743" fmla="val 231"/>
                <a:gd name="f744" fmla="val 612"/>
                <a:gd name="f745" fmla="val 238"/>
                <a:gd name="f746" fmla="val 615"/>
                <a:gd name="f747" fmla="val 253"/>
                <a:gd name="f748" fmla="val 259"/>
                <a:gd name="f749" fmla="val 305"/>
                <a:gd name="f750" fmla="val 610"/>
                <a:gd name="f751" fmla="val 609"/>
                <a:gd name="f752" fmla="val 320"/>
                <a:gd name="f753" fmla="val 620"/>
                <a:gd name="f754" fmla="val 367"/>
                <a:gd name="f755" fmla="val 578"/>
                <a:gd name="f756" fmla="val 631"/>
                <a:gd name="f757" fmla="val 632"/>
                <a:gd name="f758" fmla="val 634"/>
                <a:gd name="f759" fmla="val 635"/>
                <a:gd name="f760" fmla="val 633"/>
                <a:gd name="f761" fmla="val 636"/>
                <a:gd name="f762" fmla="val 637"/>
                <a:gd name="f763" fmla="val 641"/>
                <a:gd name="f764" fmla="val 642"/>
                <a:gd name="f765" fmla="val 643"/>
                <a:gd name="f766" fmla="val 644"/>
                <a:gd name="f767" fmla="val 645"/>
                <a:gd name="f768" fmla="val 540"/>
                <a:gd name="f769" fmla="val 646"/>
                <a:gd name="f770" fmla="val 640"/>
                <a:gd name="f771" fmla="val 639"/>
                <a:gd name="f772" fmla="val 638"/>
                <a:gd name="f773" fmla="val 630"/>
                <a:gd name="f774" fmla="val 758"/>
                <a:gd name="f775" fmla="val 763"/>
                <a:gd name="f776" fmla="val 767"/>
                <a:gd name="f777" fmla="val 779"/>
                <a:gd name="f778" fmla="val 783"/>
                <a:gd name="f779" fmla="val 784"/>
                <a:gd name="f780" fmla="val 798"/>
                <a:gd name="f781" fmla="val 800"/>
                <a:gd name="f782" fmla="val 803"/>
                <a:gd name="f783" fmla="+- 0 0 -90"/>
                <a:gd name="f784" fmla="*/ f4 1 805"/>
                <a:gd name="f785" fmla="*/ f5 1 685"/>
                <a:gd name="f786" fmla="val f6"/>
                <a:gd name="f787" fmla="val f7"/>
                <a:gd name="f788" fmla="val f8"/>
                <a:gd name="f789" fmla="*/ f783 f0 1"/>
                <a:gd name="f790" fmla="+- f788 0 f786"/>
                <a:gd name="f791" fmla="+- f787 0 f786"/>
                <a:gd name="f792" fmla="*/ f789 1 f3"/>
                <a:gd name="f793" fmla="*/ f791 1 805"/>
                <a:gd name="f794" fmla="*/ f790 1 685"/>
                <a:gd name="f795" fmla="*/ 769 f791 1"/>
                <a:gd name="f796" fmla="*/ 607 f790 1"/>
                <a:gd name="f797" fmla="*/ 718 f791 1"/>
                <a:gd name="f798" fmla="*/ 594 f790 1"/>
                <a:gd name="f799" fmla="*/ 698 f791 1"/>
                <a:gd name="f800" fmla="*/ 564 f790 1"/>
                <a:gd name="f801" fmla="*/ 703 f791 1"/>
                <a:gd name="f802" fmla="*/ 551 f790 1"/>
                <a:gd name="f803" fmla="*/ 730 f791 1"/>
                <a:gd name="f804" fmla="*/ 545 f790 1"/>
                <a:gd name="f805" fmla="*/ 744 f791 1"/>
                <a:gd name="f806" fmla="*/ 530 f790 1"/>
                <a:gd name="f807" fmla="*/ 742 f791 1"/>
                <a:gd name="f808" fmla="*/ 511 f790 1"/>
                <a:gd name="f809" fmla="*/ 733 f791 1"/>
                <a:gd name="f810" fmla="*/ 509 f790 1"/>
                <a:gd name="f811" fmla="*/ 711 f791 1"/>
                <a:gd name="f812" fmla="*/ 492 f790 1"/>
                <a:gd name="f813" fmla="*/ 681 f791 1"/>
                <a:gd name="f814" fmla="*/ 674 f791 1"/>
                <a:gd name="f815" fmla="*/ 497 f790 1"/>
                <a:gd name="f816" fmla="*/ 700 f791 1"/>
                <a:gd name="f817" fmla="*/ 466 f790 1"/>
                <a:gd name="f818" fmla="*/ 673 f791 1"/>
                <a:gd name="f819" fmla="*/ 419 f790 1"/>
                <a:gd name="f820" fmla="*/ 655 f791 1"/>
                <a:gd name="f821" fmla="*/ 360 f790 1"/>
                <a:gd name="f822" fmla="*/ 386 f791 1"/>
                <a:gd name="f823" fmla="*/ 345 f790 1"/>
                <a:gd name="f824" fmla="*/ 389 f791 1"/>
                <a:gd name="f825" fmla="*/ 307 f790 1"/>
                <a:gd name="f826" fmla="*/ 392 f791 1"/>
                <a:gd name="f827" fmla="*/ 290 f790 1"/>
                <a:gd name="f828" fmla="*/ 394 f791 1"/>
                <a:gd name="f829" fmla="*/ 251 f790 1"/>
                <a:gd name="f830" fmla="*/ 405 f791 1"/>
                <a:gd name="f831" fmla="*/ 223 f790 1"/>
                <a:gd name="f832" fmla="*/ 421 f791 1"/>
                <a:gd name="f833" fmla="*/ 197 f790 1"/>
                <a:gd name="f834" fmla="*/ 431 f791 1"/>
                <a:gd name="f835" fmla="*/ 161 f790 1"/>
                <a:gd name="f836" fmla="*/ 445 f791 1"/>
                <a:gd name="f837" fmla="*/ 151 f790 1"/>
                <a:gd name="f838" fmla="*/ 450 f791 1"/>
                <a:gd name="f839" fmla="*/ 136 f790 1"/>
                <a:gd name="f840" fmla="*/ 451 f791 1"/>
                <a:gd name="f841" fmla="*/ 102 f790 1"/>
                <a:gd name="f842" fmla="*/ 438 f791 1"/>
                <a:gd name="f843" fmla="*/ 88 f790 1"/>
                <a:gd name="f844" fmla="*/ 435 f791 1"/>
                <a:gd name="f845" fmla="*/ 67 f790 1"/>
                <a:gd name="f846" fmla="*/ 422 f791 1"/>
                <a:gd name="f847" fmla="*/ 25 f790 1"/>
                <a:gd name="f848" fmla="*/ 413 f791 1"/>
                <a:gd name="f849" fmla="*/ 2 f790 1"/>
                <a:gd name="f850" fmla="*/ 25 f791 1"/>
                <a:gd name="f851" fmla="*/ 218 f790 1"/>
                <a:gd name="f852" fmla="*/ 48 f791 1"/>
                <a:gd name="f853" fmla="*/ 254 f790 1"/>
                <a:gd name="f854" fmla="*/ 54 f791 1"/>
                <a:gd name="f855" fmla="*/ 283 f790 1"/>
                <a:gd name="f856" fmla="*/ 72 f791 1"/>
                <a:gd name="f857" fmla="*/ 323 f790 1"/>
                <a:gd name="f858" fmla="*/ 96 f791 1"/>
                <a:gd name="f859" fmla="*/ 353 f790 1"/>
                <a:gd name="f860" fmla="*/ 94 f791 1"/>
                <a:gd name="f861" fmla="*/ 415 f790 1"/>
                <a:gd name="f862" fmla="*/ 80 f791 1"/>
                <a:gd name="f863" fmla="*/ 444 f790 1"/>
                <a:gd name="f864" fmla="*/ 474 f790 1"/>
                <a:gd name="f865" fmla="*/ 79 f791 1"/>
                <a:gd name="f866" fmla="*/ 518 f790 1"/>
                <a:gd name="f867" fmla="*/ 557 f790 1"/>
                <a:gd name="f868" fmla="*/ 64 f791 1"/>
                <a:gd name="f869" fmla="*/ 600 f790 1"/>
                <a:gd name="f870" fmla="*/ 234 f791 1"/>
                <a:gd name="f871" fmla="*/ 612 f790 1"/>
                <a:gd name="f872" fmla="*/ 347 f791 1"/>
                <a:gd name="f873" fmla="*/ 613 f790 1"/>
                <a:gd name="f874" fmla="*/ 376 f791 1"/>
                <a:gd name="f875" fmla="*/ 604 f790 1"/>
                <a:gd name="f876" fmla="*/ 320 f791 1"/>
                <a:gd name="f877" fmla="*/ 591 f790 1"/>
                <a:gd name="f878" fmla="*/ 357 f791 1"/>
                <a:gd name="f879" fmla="*/ 575 f790 1"/>
                <a:gd name="f880" fmla="*/ 396 f791 1"/>
                <a:gd name="f881" fmla="*/ 588 f790 1"/>
                <a:gd name="f882" fmla="*/ 429 f791 1"/>
                <a:gd name="f883" fmla="*/ 467 f791 1"/>
                <a:gd name="f884" fmla="*/ 632 f790 1"/>
                <a:gd name="f885" fmla="*/ 473 f791 1"/>
                <a:gd name="f886" fmla="*/ 659 f790 1"/>
                <a:gd name="f887" fmla="*/ 535 f791 1"/>
                <a:gd name="f888" fmla="*/ 684 f790 1"/>
                <a:gd name="f889" fmla="*/ 532 f791 1"/>
                <a:gd name="f890" fmla="*/ 676 f790 1"/>
                <a:gd name="f891" fmla="*/ 568 f791 1"/>
                <a:gd name="f892" fmla="*/ 647 f790 1"/>
                <a:gd name="f893" fmla="*/ 577 f791 1"/>
                <a:gd name="f894" fmla="*/ 646 f790 1"/>
                <a:gd name="f895" fmla="*/ 609 f791 1"/>
                <a:gd name="f896" fmla="*/ 648 f790 1"/>
                <a:gd name="f897" fmla="*/ 610 f791 1"/>
                <a:gd name="f898" fmla="*/ 672 f790 1"/>
                <a:gd name="f899" fmla="*/ 648 f791 1"/>
                <a:gd name="f900" fmla="*/ 637 f790 1"/>
                <a:gd name="f901" fmla="*/ 643 f791 1"/>
                <a:gd name="f902" fmla="*/ 609 f790 1"/>
                <a:gd name="f903" fmla="*/ 728 f791 1"/>
                <a:gd name="f904" fmla="*/ 631 f790 1"/>
                <a:gd name="f905" fmla="*/ 749 f791 1"/>
                <a:gd name="f906" fmla="*/ 680 f790 1"/>
                <a:gd name="f907" fmla="*/ 783 f791 1"/>
                <a:gd name="f908" fmla="*/ 662 f790 1"/>
                <a:gd name="f909" fmla="+- f792 0 f1"/>
                <a:gd name="f910" fmla="*/ f795 1 805"/>
                <a:gd name="f911" fmla="*/ f796 1 685"/>
                <a:gd name="f912" fmla="*/ f797 1 805"/>
                <a:gd name="f913" fmla="*/ f798 1 685"/>
                <a:gd name="f914" fmla="*/ f799 1 805"/>
                <a:gd name="f915" fmla="*/ f800 1 685"/>
                <a:gd name="f916" fmla="*/ f801 1 805"/>
                <a:gd name="f917" fmla="*/ f802 1 685"/>
                <a:gd name="f918" fmla="*/ f803 1 805"/>
                <a:gd name="f919" fmla="*/ f804 1 685"/>
                <a:gd name="f920" fmla="*/ f805 1 805"/>
                <a:gd name="f921" fmla="*/ f806 1 685"/>
                <a:gd name="f922" fmla="*/ f807 1 805"/>
                <a:gd name="f923" fmla="*/ f808 1 685"/>
                <a:gd name="f924" fmla="*/ f809 1 805"/>
                <a:gd name="f925" fmla="*/ f810 1 685"/>
                <a:gd name="f926" fmla="*/ f811 1 805"/>
                <a:gd name="f927" fmla="*/ f812 1 685"/>
                <a:gd name="f928" fmla="*/ f813 1 805"/>
                <a:gd name="f929" fmla="*/ f814 1 805"/>
                <a:gd name="f930" fmla="*/ f815 1 685"/>
                <a:gd name="f931" fmla="*/ f816 1 805"/>
                <a:gd name="f932" fmla="*/ f817 1 685"/>
                <a:gd name="f933" fmla="*/ f818 1 805"/>
                <a:gd name="f934" fmla="*/ f819 1 685"/>
                <a:gd name="f935" fmla="*/ f820 1 805"/>
                <a:gd name="f936" fmla="*/ f821 1 685"/>
                <a:gd name="f937" fmla="*/ f822 1 805"/>
                <a:gd name="f938" fmla="*/ f823 1 685"/>
                <a:gd name="f939" fmla="*/ f824 1 805"/>
                <a:gd name="f940" fmla="*/ f825 1 685"/>
                <a:gd name="f941" fmla="*/ f826 1 805"/>
                <a:gd name="f942" fmla="*/ f827 1 685"/>
                <a:gd name="f943" fmla="*/ f828 1 805"/>
                <a:gd name="f944" fmla="*/ f829 1 685"/>
                <a:gd name="f945" fmla="*/ f830 1 805"/>
                <a:gd name="f946" fmla="*/ f831 1 685"/>
                <a:gd name="f947" fmla="*/ f832 1 805"/>
                <a:gd name="f948" fmla="*/ f833 1 685"/>
                <a:gd name="f949" fmla="*/ f834 1 805"/>
                <a:gd name="f950" fmla="*/ f835 1 685"/>
                <a:gd name="f951" fmla="*/ f836 1 805"/>
                <a:gd name="f952" fmla="*/ f837 1 685"/>
                <a:gd name="f953" fmla="*/ f838 1 805"/>
                <a:gd name="f954" fmla="*/ f839 1 685"/>
                <a:gd name="f955" fmla="*/ f840 1 805"/>
                <a:gd name="f956" fmla="*/ f841 1 685"/>
                <a:gd name="f957" fmla="*/ f842 1 805"/>
                <a:gd name="f958" fmla="*/ f843 1 685"/>
                <a:gd name="f959" fmla="*/ f844 1 805"/>
                <a:gd name="f960" fmla="*/ f845 1 685"/>
                <a:gd name="f961" fmla="*/ f846 1 805"/>
                <a:gd name="f962" fmla="*/ f847 1 685"/>
                <a:gd name="f963" fmla="*/ f848 1 805"/>
                <a:gd name="f964" fmla="*/ f849 1 685"/>
                <a:gd name="f965" fmla="*/ f850 1 805"/>
                <a:gd name="f966" fmla="*/ f851 1 685"/>
                <a:gd name="f967" fmla="*/ f852 1 805"/>
                <a:gd name="f968" fmla="*/ f853 1 685"/>
                <a:gd name="f969" fmla="*/ f854 1 805"/>
                <a:gd name="f970" fmla="*/ f855 1 685"/>
                <a:gd name="f971" fmla="*/ f856 1 805"/>
                <a:gd name="f972" fmla="*/ f857 1 685"/>
                <a:gd name="f973" fmla="*/ f858 1 805"/>
                <a:gd name="f974" fmla="*/ f859 1 685"/>
                <a:gd name="f975" fmla="*/ f860 1 805"/>
                <a:gd name="f976" fmla="*/ f861 1 685"/>
                <a:gd name="f977" fmla="*/ f862 1 805"/>
                <a:gd name="f978" fmla="*/ f863 1 685"/>
                <a:gd name="f979" fmla="*/ f864 1 685"/>
                <a:gd name="f980" fmla="*/ f865 1 805"/>
                <a:gd name="f981" fmla="*/ f866 1 685"/>
                <a:gd name="f982" fmla="*/ f867 1 685"/>
                <a:gd name="f983" fmla="*/ f868 1 805"/>
                <a:gd name="f984" fmla="*/ f869 1 685"/>
                <a:gd name="f985" fmla="*/ f870 1 805"/>
                <a:gd name="f986" fmla="*/ f871 1 685"/>
                <a:gd name="f987" fmla="*/ f872 1 805"/>
                <a:gd name="f988" fmla="*/ f873 1 685"/>
                <a:gd name="f989" fmla="*/ f874 1 805"/>
                <a:gd name="f990" fmla="*/ f875 1 685"/>
                <a:gd name="f991" fmla="*/ f876 1 805"/>
                <a:gd name="f992" fmla="*/ f877 1 685"/>
                <a:gd name="f993" fmla="*/ f878 1 805"/>
                <a:gd name="f994" fmla="*/ f879 1 685"/>
                <a:gd name="f995" fmla="*/ f880 1 805"/>
                <a:gd name="f996" fmla="*/ f881 1 685"/>
                <a:gd name="f997" fmla="*/ f882 1 805"/>
                <a:gd name="f998" fmla="*/ f883 1 805"/>
                <a:gd name="f999" fmla="*/ f884 1 685"/>
                <a:gd name="f1000" fmla="*/ f885 1 805"/>
                <a:gd name="f1001" fmla="*/ f886 1 685"/>
                <a:gd name="f1002" fmla="*/ f887 1 805"/>
                <a:gd name="f1003" fmla="*/ f888 1 685"/>
                <a:gd name="f1004" fmla="*/ f889 1 805"/>
                <a:gd name="f1005" fmla="*/ f890 1 685"/>
                <a:gd name="f1006" fmla="*/ f891 1 805"/>
                <a:gd name="f1007" fmla="*/ f892 1 685"/>
                <a:gd name="f1008" fmla="*/ f893 1 805"/>
                <a:gd name="f1009" fmla="*/ f894 1 685"/>
                <a:gd name="f1010" fmla="*/ f895 1 805"/>
                <a:gd name="f1011" fmla="*/ f896 1 685"/>
                <a:gd name="f1012" fmla="*/ f897 1 805"/>
                <a:gd name="f1013" fmla="*/ f898 1 685"/>
                <a:gd name="f1014" fmla="*/ f899 1 805"/>
                <a:gd name="f1015" fmla="*/ f900 1 685"/>
                <a:gd name="f1016" fmla="*/ f901 1 805"/>
                <a:gd name="f1017" fmla="*/ f902 1 685"/>
                <a:gd name="f1018" fmla="*/ f903 1 805"/>
                <a:gd name="f1019" fmla="*/ f904 1 685"/>
                <a:gd name="f1020" fmla="*/ f905 1 805"/>
                <a:gd name="f1021" fmla="*/ f906 1 685"/>
                <a:gd name="f1022" fmla="*/ f907 1 805"/>
                <a:gd name="f1023" fmla="*/ f908 1 685"/>
                <a:gd name="f1024" fmla="*/ 0 1 f793"/>
                <a:gd name="f1025" fmla="*/ f787 1 f793"/>
                <a:gd name="f1026" fmla="*/ 0 1 f794"/>
                <a:gd name="f1027" fmla="*/ f788 1 f794"/>
                <a:gd name="f1028" fmla="*/ f910 1 f793"/>
                <a:gd name="f1029" fmla="*/ f911 1 f794"/>
                <a:gd name="f1030" fmla="*/ f912 1 f793"/>
                <a:gd name="f1031" fmla="*/ f913 1 f794"/>
                <a:gd name="f1032" fmla="*/ f914 1 f793"/>
                <a:gd name="f1033" fmla="*/ f915 1 f794"/>
                <a:gd name="f1034" fmla="*/ f916 1 f793"/>
                <a:gd name="f1035" fmla="*/ f917 1 f794"/>
                <a:gd name="f1036" fmla="*/ f918 1 f793"/>
                <a:gd name="f1037" fmla="*/ f919 1 f794"/>
                <a:gd name="f1038" fmla="*/ f920 1 f793"/>
                <a:gd name="f1039" fmla="*/ f921 1 f794"/>
                <a:gd name="f1040" fmla="*/ f922 1 f793"/>
                <a:gd name="f1041" fmla="*/ f923 1 f794"/>
                <a:gd name="f1042" fmla="*/ f924 1 f793"/>
                <a:gd name="f1043" fmla="*/ f925 1 f794"/>
                <a:gd name="f1044" fmla="*/ f926 1 f793"/>
                <a:gd name="f1045" fmla="*/ f927 1 f794"/>
                <a:gd name="f1046" fmla="*/ f928 1 f793"/>
                <a:gd name="f1047" fmla="*/ f929 1 f793"/>
                <a:gd name="f1048" fmla="*/ f930 1 f794"/>
                <a:gd name="f1049" fmla="*/ f931 1 f793"/>
                <a:gd name="f1050" fmla="*/ f932 1 f794"/>
                <a:gd name="f1051" fmla="*/ f933 1 f793"/>
                <a:gd name="f1052" fmla="*/ f934 1 f794"/>
                <a:gd name="f1053" fmla="*/ f935 1 f793"/>
                <a:gd name="f1054" fmla="*/ f936 1 f794"/>
                <a:gd name="f1055" fmla="*/ f937 1 f793"/>
                <a:gd name="f1056" fmla="*/ f938 1 f794"/>
                <a:gd name="f1057" fmla="*/ f939 1 f793"/>
                <a:gd name="f1058" fmla="*/ f940 1 f794"/>
                <a:gd name="f1059" fmla="*/ f941 1 f793"/>
                <a:gd name="f1060" fmla="*/ f942 1 f794"/>
                <a:gd name="f1061" fmla="*/ f943 1 f793"/>
                <a:gd name="f1062" fmla="*/ f944 1 f794"/>
                <a:gd name="f1063" fmla="*/ f945 1 f793"/>
                <a:gd name="f1064" fmla="*/ f946 1 f794"/>
                <a:gd name="f1065" fmla="*/ f947 1 f793"/>
                <a:gd name="f1066" fmla="*/ f948 1 f794"/>
                <a:gd name="f1067" fmla="*/ f949 1 f793"/>
                <a:gd name="f1068" fmla="*/ f950 1 f794"/>
                <a:gd name="f1069" fmla="*/ f951 1 f793"/>
                <a:gd name="f1070" fmla="*/ f952 1 f794"/>
                <a:gd name="f1071" fmla="*/ f953 1 f793"/>
                <a:gd name="f1072" fmla="*/ f954 1 f794"/>
                <a:gd name="f1073" fmla="*/ f955 1 f793"/>
                <a:gd name="f1074" fmla="*/ f956 1 f794"/>
                <a:gd name="f1075" fmla="*/ f957 1 f793"/>
                <a:gd name="f1076" fmla="*/ f958 1 f794"/>
                <a:gd name="f1077" fmla="*/ f959 1 f793"/>
                <a:gd name="f1078" fmla="*/ f960 1 f794"/>
                <a:gd name="f1079" fmla="*/ f961 1 f793"/>
                <a:gd name="f1080" fmla="*/ f962 1 f794"/>
                <a:gd name="f1081" fmla="*/ f963 1 f793"/>
                <a:gd name="f1082" fmla="*/ f964 1 f794"/>
                <a:gd name="f1083" fmla="*/ f965 1 f793"/>
                <a:gd name="f1084" fmla="*/ f966 1 f794"/>
                <a:gd name="f1085" fmla="*/ f967 1 f793"/>
                <a:gd name="f1086" fmla="*/ f968 1 f794"/>
                <a:gd name="f1087" fmla="*/ f969 1 f793"/>
                <a:gd name="f1088" fmla="*/ f970 1 f794"/>
                <a:gd name="f1089" fmla="*/ f971 1 f793"/>
                <a:gd name="f1090" fmla="*/ f972 1 f794"/>
                <a:gd name="f1091" fmla="*/ f973 1 f793"/>
                <a:gd name="f1092" fmla="*/ f974 1 f794"/>
                <a:gd name="f1093" fmla="*/ f975 1 f793"/>
                <a:gd name="f1094" fmla="*/ f976 1 f794"/>
                <a:gd name="f1095" fmla="*/ f977 1 f793"/>
                <a:gd name="f1096" fmla="*/ f978 1 f794"/>
                <a:gd name="f1097" fmla="*/ f979 1 f794"/>
                <a:gd name="f1098" fmla="*/ f980 1 f793"/>
                <a:gd name="f1099" fmla="*/ f981 1 f794"/>
                <a:gd name="f1100" fmla="*/ f982 1 f794"/>
                <a:gd name="f1101" fmla="*/ f983 1 f793"/>
                <a:gd name="f1102" fmla="*/ f984 1 f794"/>
                <a:gd name="f1103" fmla="*/ f985 1 f793"/>
                <a:gd name="f1104" fmla="*/ f986 1 f794"/>
                <a:gd name="f1105" fmla="*/ f987 1 f793"/>
                <a:gd name="f1106" fmla="*/ f988 1 f794"/>
                <a:gd name="f1107" fmla="*/ f989 1 f793"/>
                <a:gd name="f1108" fmla="*/ f990 1 f794"/>
                <a:gd name="f1109" fmla="*/ f991 1 f793"/>
                <a:gd name="f1110" fmla="*/ f992 1 f794"/>
                <a:gd name="f1111" fmla="*/ f993 1 f793"/>
                <a:gd name="f1112" fmla="*/ f994 1 f794"/>
                <a:gd name="f1113" fmla="*/ f995 1 f793"/>
                <a:gd name="f1114" fmla="*/ f996 1 f794"/>
                <a:gd name="f1115" fmla="*/ f997 1 f793"/>
                <a:gd name="f1116" fmla="*/ f998 1 f793"/>
                <a:gd name="f1117" fmla="*/ f999 1 f794"/>
                <a:gd name="f1118" fmla="*/ f1000 1 f793"/>
                <a:gd name="f1119" fmla="*/ f1001 1 f794"/>
                <a:gd name="f1120" fmla="*/ f1002 1 f793"/>
                <a:gd name="f1121" fmla="*/ f1003 1 f794"/>
                <a:gd name="f1122" fmla="*/ f1004 1 f793"/>
                <a:gd name="f1123" fmla="*/ f1005 1 f794"/>
                <a:gd name="f1124" fmla="*/ f1006 1 f793"/>
                <a:gd name="f1125" fmla="*/ f1007 1 f794"/>
                <a:gd name="f1126" fmla="*/ f1008 1 f793"/>
                <a:gd name="f1127" fmla="*/ f1009 1 f794"/>
                <a:gd name="f1128" fmla="*/ f1010 1 f793"/>
                <a:gd name="f1129" fmla="*/ f1011 1 f794"/>
                <a:gd name="f1130" fmla="*/ f1012 1 f793"/>
                <a:gd name="f1131" fmla="*/ f1013 1 f794"/>
                <a:gd name="f1132" fmla="*/ f1014 1 f793"/>
                <a:gd name="f1133" fmla="*/ f1015 1 f794"/>
                <a:gd name="f1134" fmla="*/ f1016 1 f793"/>
                <a:gd name="f1135" fmla="*/ f1017 1 f794"/>
                <a:gd name="f1136" fmla="*/ f1018 1 f793"/>
                <a:gd name="f1137" fmla="*/ f1019 1 f794"/>
                <a:gd name="f1138" fmla="*/ f1020 1 f793"/>
                <a:gd name="f1139" fmla="*/ f1021 1 f794"/>
                <a:gd name="f1140" fmla="*/ f1022 1 f793"/>
                <a:gd name="f1141" fmla="*/ f1023 1 f794"/>
                <a:gd name="f1142" fmla="*/ f1024 f784 1"/>
                <a:gd name="f1143" fmla="*/ f1025 f784 1"/>
                <a:gd name="f1144" fmla="*/ f1027 f785 1"/>
                <a:gd name="f1145" fmla="*/ f1026 f785 1"/>
                <a:gd name="f1146" fmla="*/ f1028 f784 1"/>
                <a:gd name="f1147" fmla="*/ f1029 f785 1"/>
                <a:gd name="f1148" fmla="*/ f1030 f784 1"/>
                <a:gd name="f1149" fmla="*/ f1031 f785 1"/>
                <a:gd name="f1150" fmla="*/ f1032 f784 1"/>
                <a:gd name="f1151" fmla="*/ f1033 f785 1"/>
                <a:gd name="f1152" fmla="*/ f1034 f784 1"/>
                <a:gd name="f1153" fmla="*/ f1035 f785 1"/>
                <a:gd name="f1154" fmla="*/ f1036 f784 1"/>
                <a:gd name="f1155" fmla="*/ f1037 f785 1"/>
                <a:gd name="f1156" fmla="*/ f1038 f784 1"/>
                <a:gd name="f1157" fmla="*/ f1039 f785 1"/>
                <a:gd name="f1158" fmla="*/ f1040 f784 1"/>
                <a:gd name="f1159" fmla="*/ f1041 f785 1"/>
                <a:gd name="f1160" fmla="*/ f1042 f784 1"/>
                <a:gd name="f1161" fmla="*/ f1043 f785 1"/>
                <a:gd name="f1162" fmla="*/ f1044 f784 1"/>
                <a:gd name="f1163" fmla="*/ f1045 f785 1"/>
                <a:gd name="f1164" fmla="*/ f1046 f784 1"/>
                <a:gd name="f1165" fmla="*/ f1047 f784 1"/>
                <a:gd name="f1166" fmla="*/ f1048 f785 1"/>
                <a:gd name="f1167" fmla="*/ f1049 f784 1"/>
                <a:gd name="f1168" fmla="*/ f1050 f785 1"/>
                <a:gd name="f1169" fmla="*/ f1051 f784 1"/>
                <a:gd name="f1170" fmla="*/ f1052 f785 1"/>
                <a:gd name="f1171" fmla="*/ f1053 f784 1"/>
                <a:gd name="f1172" fmla="*/ f1054 f785 1"/>
                <a:gd name="f1173" fmla="*/ f1055 f784 1"/>
                <a:gd name="f1174" fmla="*/ f1056 f785 1"/>
                <a:gd name="f1175" fmla="*/ f1057 f784 1"/>
                <a:gd name="f1176" fmla="*/ f1058 f785 1"/>
                <a:gd name="f1177" fmla="*/ f1059 f784 1"/>
                <a:gd name="f1178" fmla="*/ f1060 f785 1"/>
                <a:gd name="f1179" fmla="*/ f1061 f784 1"/>
                <a:gd name="f1180" fmla="*/ f1062 f785 1"/>
                <a:gd name="f1181" fmla="*/ f1063 f784 1"/>
                <a:gd name="f1182" fmla="*/ f1064 f785 1"/>
                <a:gd name="f1183" fmla="*/ f1065 f784 1"/>
                <a:gd name="f1184" fmla="*/ f1066 f785 1"/>
                <a:gd name="f1185" fmla="*/ f1067 f784 1"/>
                <a:gd name="f1186" fmla="*/ f1068 f785 1"/>
                <a:gd name="f1187" fmla="*/ f1069 f784 1"/>
                <a:gd name="f1188" fmla="*/ f1070 f785 1"/>
                <a:gd name="f1189" fmla="*/ f1071 f784 1"/>
                <a:gd name="f1190" fmla="*/ f1072 f785 1"/>
                <a:gd name="f1191" fmla="*/ f1073 f784 1"/>
                <a:gd name="f1192" fmla="*/ f1074 f785 1"/>
                <a:gd name="f1193" fmla="*/ f1075 f784 1"/>
                <a:gd name="f1194" fmla="*/ f1076 f785 1"/>
                <a:gd name="f1195" fmla="*/ f1077 f784 1"/>
                <a:gd name="f1196" fmla="*/ f1078 f785 1"/>
                <a:gd name="f1197" fmla="*/ f1079 f784 1"/>
                <a:gd name="f1198" fmla="*/ f1080 f785 1"/>
                <a:gd name="f1199" fmla="*/ f1081 f784 1"/>
                <a:gd name="f1200" fmla="*/ f1082 f785 1"/>
                <a:gd name="f1201" fmla="*/ f1083 f784 1"/>
                <a:gd name="f1202" fmla="*/ f1084 f785 1"/>
                <a:gd name="f1203" fmla="*/ f1085 f784 1"/>
                <a:gd name="f1204" fmla="*/ f1086 f785 1"/>
                <a:gd name="f1205" fmla="*/ f1087 f784 1"/>
                <a:gd name="f1206" fmla="*/ f1088 f785 1"/>
                <a:gd name="f1207" fmla="*/ f1089 f784 1"/>
                <a:gd name="f1208" fmla="*/ f1090 f785 1"/>
                <a:gd name="f1209" fmla="*/ f1091 f784 1"/>
                <a:gd name="f1210" fmla="*/ f1092 f785 1"/>
                <a:gd name="f1211" fmla="*/ f1093 f784 1"/>
                <a:gd name="f1212" fmla="*/ f1094 f785 1"/>
                <a:gd name="f1213" fmla="*/ f1095 f784 1"/>
                <a:gd name="f1214" fmla="*/ f1096 f785 1"/>
                <a:gd name="f1215" fmla="*/ f1097 f785 1"/>
                <a:gd name="f1216" fmla="*/ f1098 f784 1"/>
                <a:gd name="f1217" fmla="*/ f1099 f785 1"/>
                <a:gd name="f1218" fmla="*/ f1100 f785 1"/>
                <a:gd name="f1219" fmla="*/ f1101 f784 1"/>
                <a:gd name="f1220" fmla="*/ f1102 f785 1"/>
                <a:gd name="f1221" fmla="*/ f1103 f784 1"/>
                <a:gd name="f1222" fmla="*/ f1104 f785 1"/>
                <a:gd name="f1223" fmla="*/ f1105 f784 1"/>
                <a:gd name="f1224" fmla="*/ f1106 f785 1"/>
                <a:gd name="f1225" fmla="*/ f1107 f784 1"/>
                <a:gd name="f1226" fmla="*/ f1108 f785 1"/>
                <a:gd name="f1227" fmla="*/ f1109 f784 1"/>
                <a:gd name="f1228" fmla="*/ f1110 f785 1"/>
                <a:gd name="f1229" fmla="*/ f1111 f784 1"/>
                <a:gd name="f1230" fmla="*/ f1112 f785 1"/>
                <a:gd name="f1231" fmla="*/ f1113 f784 1"/>
                <a:gd name="f1232" fmla="*/ f1114 f785 1"/>
                <a:gd name="f1233" fmla="*/ f1115 f784 1"/>
                <a:gd name="f1234" fmla="*/ f1116 f784 1"/>
                <a:gd name="f1235" fmla="*/ f1117 f785 1"/>
                <a:gd name="f1236" fmla="*/ f1118 f784 1"/>
                <a:gd name="f1237" fmla="*/ f1119 f785 1"/>
                <a:gd name="f1238" fmla="*/ f1120 f784 1"/>
                <a:gd name="f1239" fmla="*/ f1121 f785 1"/>
                <a:gd name="f1240" fmla="*/ f1122 f784 1"/>
                <a:gd name="f1241" fmla="*/ f1123 f785 1"/>
                <a:gd name="f1242" fmla="*/ f1124 f784 1"/>
                <a:gd name="f1243" fmla="*/ f1125 f785 1"/>
                <a:gd name="f1244" fmla="*/ f1126 f784 1"/>
                <a:gd name="f1245" fmla="*/ f1127 f785 1"/>
                <a:gd name="f1246" fmla="*/ f1128 f784 1"/>
                <a:gd name="f1247" fmla="*/ f1129 f785 1"/>
                <a:gd name="f1248" fmla="*/ f1130 f784 1"/>
                <a:gd name="f1249" fmla="*/ f1131 f785 1"/>
                <a:gd name="f1250" fmla="*/ f1132 f784 1"/>
                <a:gd name="f1251" fmla="*/ f1133 f785 1"/>
                <a:gd name="f1252" fmla="*/ f1134 f784 1"/>
                <a:gd name="f1253" fmla="*/ f1135 f785 1"/>
                <a:gd name="f1254" fmla="*/ f1136 f784 1"/>
                <a:gd name="f1255" fmla="*/ f1137 f785 1"/>
                <a:gd name="f1256" fmla="*/ f1138 f784 1"/>
                <a:gd name="f1257" fmla="*/ f1139 f785 1"/>
                <a:gd name="f1258" fmla="*/ f1140 f784 1"/>
                <a:gd name="f1259" fmla="*/ f1141 f7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9">
                  <a:pos x="f1146" y="f1147"/>
                </a:cxn>
                <a:cxn ang="f909">
                  <a:pos x="f1148" y="f1149"/>
                </a:cxn>
                <a:cxn ang="f909">
                  <a:pos x="f1150" y="f1151"/>
                </a:cxn>
                <a:cxn ang="f909">
                  <a:pos x="f1152" y="f1153"/>
                </a:cxn>
                <a:cxn ang="f909">
                  <a:pos x="f1154" y="f1155"/>
                </a:cxn>
                <a:cxn ang="f909">
                  <a:pos x="f1156" y="f1157"/>
                </a:cxn>
                <a:cxn ang="f909">
                  <a:pos x="f1158" y="f1159"/>
                </a:cxn>
                <a:cxn ang="f909">
                  <a:pos x="f1160" y="f1161"/>
                </a:cxn>
                <a:cxn ang="f909">
                  <a:pos x="f1162" y="f1163"/>
                </a:cxn>
                <a:cxn ang="f909">
                  <a:pos x="f1164" y="f1159"/>
                </a:cxn>
                <a:cxn ang="f909">
                  <a:pos x="f1165" y="f1166"/>
                </a:cxn>
                <a:cxn ang="f909">
                  <a:pos x="f1167" y="f1168"/>
                </a:cxn>
                <a:cxn ang="f909">
                  <a:pos x="f1169" y="f1170"/>
                </a:cxn>
                <a:cxn ang="f909">
                  <a:pos x="f1171" y="f1172"/>
                </a:cxn>
                <a:cxn ang="f909">
                  <a:pos x="f1173" y="f1174"/>
                </a:cxn>
                <a:cxn ang="f909">
                  <a:pos x="f1175" y="f1176"/>
                </a:cxn>
                <a:cxn ang="f909">
                  <a:pos x="f1177" y="f1178"/>
                </a:cxn>
                <a:cxn ang="f909">
                  <a:pos x="f1179" y="f1180"/>
                </a:cxn>
                <a:cxn ang="f909">
                  <a:pos x="f1181" y="f1182"/>
                </a:cxn>
                <a:cxn ang="f909">
                  <a:pos x="f1183" y="f1184"/>
                </a:cxn>
                <a:cxn ang="f909">
                  <a:pos x="f1185" y="f1186"/>
                </a:cxn>
                <a:cxn ang="f909">
                  <a:pos x="f1187" y="f1188"/>
                </a:cxn>
                <a:cxn ang="f909">
                  <a:pos x="f1189" y="f1190"/>
                </a:cxn>
                <a:cxn ang="f909">
                  <a:pos x="f1191" y="f1192"/>
                </a:cxn>
                <a:cxn ang="f909">
                  <a:pos x="f1193" y="f1194"/>
                </a:cxn>
                <a:cxn ang="f909">
                  <a:pos x="f1195" y="f1196"/>
                </a:cxn>
                <a:cxn ang="f909">
                  <a:pos x="f1197" y="f1198"/>
                </a:cxn>
                <a:cxn ang="f909">
                  <a:pos x="f1199" y="f1200"/>
                </a:cxn>
                <a:cxn ang="f909">
                  <a:pos x="f1201" y="f1202"/>
                </a:cxn>
                <a:cxn ang="f909">
                  <a:pos x="f1203" y="f1204"/>
                </a:cxn>
                <a:cxn ang="f909">
                  <a:pos x="f1205" y="f1206"/>
                </a:cxn>
                <a:cxn ang="f909">
                  <a:pos x="f1207" y="f1208"/>
                </a:cxn>
                <a:cxn ang="f909">
                  <a:pos x="f1209" y="f1210"/>
                </a:cxn>
                <a:cxn ang="f909">
                  <a:pos x="f1211" y="f1212"/>
                </a:cxn>
                <a:cxn ang="f909">
                  <a:pos x="f1213" y="f1214"/>
                </a:cxn>
                <a:cxn ang="f909">
                  <a:pos x="f1213" y="f1215"/>
                </a:cxn>
                <a:cxn ang="f909">
                  <a:pos x="f1216" y="f1217"/>
                </a:cxn>
                <a:cxn ang="f909">
                  <a:pos x="f1207" y="f1218"/>
                </a:cxn>
                <a:cxn ang="f909">
                  <a:pos x="f1219" y="f1220"/>
                </a:cxn>
                <a:cxn ang="f909">
                  <a:pos x="f1221" y="f1222"/>
                </a:cxn>
                <a:cxn ang="f909">
                  <a:pos x="f1223" y="f1224"/>
                </a:cxn>
                <a:cxn ang="f909">
                  <a:pos x="f1225" y="f1226"/>
                </a:cxn>
                <a:cxn ang="f909">
                  <a:pos x="f1227" y="f1228"/>
                </a:cxn>
                <a:cxn ang="f909">
                  <a:pos x="f1229" y="f1230"/>
                </a:cxn>
                <a:cxn ang="f909">
                  <a:pos x="f1231" y="f1232"/>
                </a:cxn>
                <a:cxn ang="f909">
                  <a:pos x="f1233" y="f1147"/>
                </a:cxn>
                <a:cxn ang="f909">
                  <a:pos x="f1234" y="f1235"/>
                </a:cxn>
                <a:cxn ang="f909">
                  <a:pos x="f1236" y="f1237"/>
                </a:cxn>
                <a:cxn ang="f909">
                  <a:pos x="f1238" y="f1239"/>
                </a:cxn>
                <a:cxn ang="f909">
                  <a:pos x="f1240" y="f1241"/>
                </a:cxn>
                <a:cxn ang="f909">
                  <a:pos x="f1242" y="f1243"/>
                </a:cxn>
                <a:cxn ang="f909">
                  <a:pos x="f1244" y="f1245"/>
                </a:cxn>
                <a:cxn ang="f909">
                  <a:pos x="f1246" y="f1247"/>
                </a:cxn>
                <a:cxn ang="f909">
                  <a:pos x="f1248" y="f1249"/>
                </a:cxn>
                <a:cxn ang="f909">
                  <a:pos x="f1250" y="f1251"/>
                </a:cxn>
                <a:cxn ang="f909">
                  <a:pos x="f1252" y="f1253"/>
                </a:cxn>
                <a:cxn ang="f909">
                  <a:pos x="f1165" y="f1226"/>
                </a:cxn>
                <a:cxn ang="f909">
                  <a:pos x="f1254" y="f1255"/>
                </a:cxn>
                <a:cxn ang="f909">
                  <a:pos x="f1256" y="f1257"/>
                </a:cxn>
                <a:cxn ang="f909">
                  <a:pos x="f1258" y="f1259"/>
                </a:cxn>
              </a:cxnLst>
              <a:rect l="f1142" t="f1145" r="f1143" b="f1144"/>
              <a:pathLst>
                <a:path w="805" h="685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7" y="f18"/>
                  </a:cubicBezTo>
                  <a:cubicBezTo>
                    <a:pt x="f19" y="f18"/>
                    <a:pt x="f20" y="f16"/>
                    <a:pt x="f21" y="f16"/>
                  </a:cubicBezTo>
                  <a:cubicBezTo>
                    <a:pt x="f22" y="f15"/>
                    <a:pt x="f22" y="f23"/>
                    <a:pt x="f24" y="f11"/>
                  </a:cubicBezTo>
                  <a:cubicBezTo>
                    <a:pt x="f25" y="f11"/>
                    <a:pt x="f26" y="f9"/>
                    <a:pt x="f27" y="f11"/>
                  </a:cubicBezTo>
                  <a:cubicBezTo>
                    <a:pt x="f28" y="f11"/>
                    <a:pt x="f29" y="f13"/>
                    <a:pt x="f29" y="f15"/>
                  </a:cubicBezTo>
                  <a:cubicBezTo>
                    <a:pt x="f29" y="f16"/>
                    <a:pt x="f28" y="f30"/>
                    <a:pt x="f28" y="f18"/>
                  </a:cubicBezTo>
                  <a:cubicBezTo>
                    <a:pt x="f28" y="f31"/>
                    <a:pt x="f28" y="f32"/>
                    <a:pt x="f29" y="f33"/>
                  </a:cubicBezTo>
                  <a:cubicBezTo>
                    <a:pt x="f34" y="f33"/>
                    <a:pt x="f35" y="f33"/>
                    <a:pt x="f36" y="f37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56" y="f48"/>
                  </a:cubicBezTo>
                  <a:cubicBezTo>
                    <a:pt x="f57" y="f46"/>
                    <a:pt x="f57" y="f44"/>
                    <a:pt x="f58" y="f44"/>
                  </a:cubicBezTo>
                  <a:cubicBezTo>
                    <a:pt x="f59" y="f44"/>
                    <a:pt x="f60" y="f46"/>
                    <a:pt x="f61" y="f48"/>
                  </a:cubicBezTo>
                  <a:cubicBezTo>
                    <a:pt x="f62" y="f50"/>
                    <a:pt x="f63" y="f64"/>
                    <a:pt x="f65" y="f64"/>
                  </a:cubicBezTo>
                  <a:cubicBezTo>
                    <a:pt x="f66" y="f64"/>
                    <a:pt x="f67" y="f48"/>
                    <a:pt x="f68" y="f48"/>
                  </a:cubicBezTo>
                  <a:cubicBezTo>
                    <a:pt x="f69" y="f48"/>
                    <a:pt x="f70" y="f48"/>
                    <a:pt x="f70" y="f50"/>
                  </a:cubicBezTo>
                  <a:cubicBezTo>
                    <a:pt x="f71" y="f52"/>
                    <a:pt x="f72" y="f73"/>
                    <a:pt x="f70" y="f74"/>
                  </a:cubicBezTo>
                  <a:cubicBezTo>
                    <a:pt x="f70" y="f75"/>
                    <a:pt x="f76" y="f77"/>
                    <a:pt x="f78" y="f77"/>
                  </a:cubicBezTo>
                  <a:cubicBezTo>
                    <a:pt x="f79" y="f77"/>
                    <a:pt x="f80" y="f77"/>
                    <a:pt x="f81" y="f77"/>
                  </a:cubicBezTo>
                  <a:cubicBezTo>
                    <a:pt x="f82" y="f77"/>
                    <a:pt x="f83" y="f73"/>
                    <a:pt x="f84" y="f73"/>
                  </a:cubicBezTo>
                  <a:cubicBezTo>
                    <a:pt x="f85" y="f74"/>
                    <a:pt x="f86" y="f87"/>
                    <a:pt x="f88" y="f87"/>
                  </a:cubicBezTo>
                  <a:cubicBezTo>
                    <a:pt x="f89" y="f87"/>
                    <a:pt x="f89" y="f75"/>
                    <a:pt x="f90" y="f74"/>
                  </a:cubicBezTo>
                  <a:cubicBezTo>
                    <a:pt x="f91" y="f74"/>
                    <a:pt x="f92" y="f73"/>
                    <a:pt x="f93" y="f73"/>
                  </a:cubicBezTo>
                  <a:cubicBezTo>
                    <a:pt x="f94" y="f73"/>
                    <a:pt x="f95" y="f75"/>
                    <a:pt x="f95" y="f77"/>
                  </a:cubicBezTo>
                  <a:cubicBezTo>
                    <a:pt x="f96" y="f87"/>
                    <a:pt x="f97" y="f98"/>
                    <a:pt x="f97" y="f98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1" y="f100"/>
                    <a:pt x="f102" y="f103"/>
                    <a:pt x="f102" y="f104"/>
                  </a:cubicBezTo>
                  <a:cubicBezTo>
                    <a:pt x="f105" y="f106"/>
                    <a:pt x="f105" y="f107"/>
                    <a:pt x="f108" y="f107"/>
                  </a:cubicBezTo>
                  <a:cubicBezTo>
                    <a:pt x="f109" y="f107"/>
                    <a:pt x="f110" y="f98"/>
                    <a:pt x="f110" y="f98"/>
                  </a:cubicBezTo>
                  <a:cubicBezTo>
                    <a:pt x="f111" y="f104"/>
                    <a:pt x="f112" y="f100"/>
                    <a:pt x="f113" y="f11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16"/>
                    <a:pt x="f122" y="f118"/>
                  </a:cubicBezTo>
                  <a:cubicBezTo>
                    <a:pt x="f123" y="f118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123" y="f130"/>
                  </a:cubicBezTo>
                  <a:cubicBezTo>
                    <a:pt x="f123" y="f131"/>
                    <a:pt x="f132" y="f133"/>
                    <a:pt x="f128" y="f134"/>
                  </a:cubicBezTo>
                  <a:cubicBezTo>
                    <a:pt x="f128" y="f135"/>
                    <a:pt x="f122" y="f136"/>
                    <a:pt x="f122" y="f137"/>
                  </a:cubicBezTo>
                  <a:cubicBezTo>
                    <a:pt x="f122" y="f138"/>
                    <a:pt x="f128" y="f139"/>
                    <a:pt x="f132" y="f140"/>
                  </a:cubicBezTo>
                  <a:cubicBezTo>
                    <a:pt x="f132" y="f141"/>
                    <a:pt x="f128" y="f142"/>
                    <a:pt x="f123" y="f142"/>
                  </a:cubicBezTo>
                  <a:cubicBezTo>
                    <a:pt x="f122" y="f143"/>
                    <a:pt x="f144" y="f142"/>
                    <a:pt x="f144" y="f143"/>
                  </a:cubicBezTo>
                  <a:cubicBezTo>
                    <a:pt x="f120" y="f145"/>
                    <a:pt x="f121" y="f146"/>
                    <a:pt x="f147" y="f148"/>
                  </a:cubicBezTo>
                  <a:cubicBezTo>
                    <a:pt x="f147" y="f149"/>
                    <a:pt x="f122" y="f150"/>
                    <a:pt x="f147" y="f151"/>
                  </a:cubicBezTo>
                  <a:cubicBezTo>
                    <a:pt x="f147" y="f151"/>
                    <a:pt x="f144" y="f151"/>
                    <a:pt x="f120" y="f151"/>
                  </a:cubicBezTo>
                  <a:cubicBezTo>
                    <a:pt x="f152" y="f151"/>
                    <a:pt x="f117" y="f153"/>
                    <a:pt x="f115" y="f153"/>
                  </a:cubicBezTo>
                  <a:cubicBezTo>
                    <a:pt x="f113" y="f153"/>
                    <a:pt x="f154" y="f149"/>
                    <a:pt x="f111" y="f149"/>
                  </a:cubicBezTo>
                  <a:cubicBezTo>
                    <a:pt x="f110" y="f149"/>
                    <a:pt x="f108" y="f149"/>
                    <a:pt x="f155" y="f149"/>
                  </a:cubicBezTo>
                  <a:cubicBezTo>
                    <a:pt x="f102" y="f149"/>
                    <a:pt x="f101" y="f148"/>
                    <a:pt x="f99" y="f146"/>
                  </a:cubicBezTo>
                  <a:cubicBezTo>
                    <a:pt x="f97" y="f146"/>
                    <a:pt x="f96" y="f145"/>
                    <a:pt x="f95" y="f143"/>
                  </a:cubicBezTo>
                  <a:cubicBezTo>
                    <a:pt x="f156" y="f143"/>
                    <a:pt x="f93" y="f142"/>
                    <a:pt x="f92" y="f143"/>
                  </a:cubicBezTo>
                  <a:cubicBezTo>
                    <a:pt x="f91" y="f145"/>
                    <a:pt x="f93" y="f148"/>
                    <a:pt x="f94" y="f149"/>
                  </a:cubicBezTo>
                  <a:cubicBezTo>
                    <a:pt x="f156" y="f153"/>
                    <a:pt x="f96" y="f153"/>
                    <a:pt x="f157" y="f150"/>
                  </a:cubicBezTo>
                  <a:cubicBezTo>
                    <a:pt x="f97" y="f151"/>
                    <a:pt x="f99" y="f158"/>
                    <a:pt x="f101" y="f158"/>
                  </a:cubicBezTo>
                  <a:cubicBezTo>
                    <a:pt x="f102" y="f159"/>
                    <a:pt x="f155" y="f158"/>
                    <a:pt x="f109" y="f158"/>
                  </a:cubicBezTo>
                  <a:cubicBezTo>
                    <a:pt x="f111" y="f159"/>
                    <a:pt x="f112" y="f160"/>
                    <a:pt x="f115" y="f161"/>
                  </a:cubicBezTo>
                  <a:cubicBezTo>
                    <a:pt x="f117" y="f161"/>
                    <a:pt x="f117" y="f162"/>
                    <a:pt x="f119" y="f162"/>
                  </a:cubicBezTo>
                  <a:cubicBezTo>
                    <a:pt x="f152" y="f163"/>
                    <a:pt x="f120" y="f162"/>
                    <a:pt x="f144" y="f162"/>
                  </a:cubicBezTo>
                  <a:cubicBezTo>
                    <a:pt x="f121" y="f162"/>
                    <a:pt x="f122" y="f163"/>
                    <a:pt x="f122" y="f164"/>
                  </a:cubicBezTo>
                  <a:cubicBezTo>
                    <a:pt x="f122" y="f165"/>
                    <a:pt x="f122" y="f166"/>
                    <a:pt x="f147" y="f167"/>
                  </a:cubicBezTo>
                  <a:cubicBezTo>
                    <a:pt x="f121" y="f168"/>
                    <a:pt x="f119" y="f167"/>
                    <a:pt x="f117" y="f167"/>
                  </a:cubicBezTo>
                  <a:cubicBezTo>
                    <a:pt x="f115" y="f167"/>
                    <a:pt x="f113" y="f166"/>
                    <a:pt x="f112" y="f166"/>
                  </a:cubicBezTo>
                  <a:cubicBezTo>
                    <a:pt x="f154" y="f169"/>
                    <a:pt x="f111" y="f169"/>
                    <a:pt x="f110" y="f169"/>
                  </a:cubicBezTo>
                  <a:cubicBezTo>
                    <a:pt x="f109" y="f169"/>
                    <a:pt x="f108" y="f167"/>
                    <a:pt x="f155" y="f167"/>
                  </a:cubicBezTo>
                  <a:cubicBezTo>
                    <a:pt x="f105" y="f167"/>
                    <a:pt x="f170" y="f166"/>
                    <a:pt x="f170" y="f166"/>
                  </a:cubicBezTo>
                  <a:cubicBezTo>
                    <a:pt x="f101" y="f166"/>
                    <a:pt x="f97" y="f171"/>
                    <a:pt x="f157" y="f171"/>
                  </a:cubicBezTo>
                  <a:cubicBezTo>
                    <a:pt x="f157" y="f171"/>
                    <a:pt x="f95" y="f171"/>
                    <a:pt x="f156" y="f171"/>
                  </a:cubicBezTo>
                  <a:cubicBezTo>
                    <a:pt x="f94" y="f165"/>
                    <a:pt x="f93" y="f163"/>
                    <a:pt x="f92" y="f163"/>
                  </a:cubicBezTo>
                  <a:cubicBezTo>
                    <a:pt x="f92" y="f163"/>
                    <a:pt x="f89" y="f162"/>
                    <a:pt x="f88" y="f163"/>
                  </a:cubicBezTo>
                  <a:cubicBezTo>
                    <a:pt x="f88" y="f163"/>
                    <a:pt x="f86" y="f165"/>
                    <a:pt x="f86" y="f171"/>
                  </a:cubicBezTo>
                  <a:cubicBezTo>
                    <a:pt x="f86" y="f169"/>
                    <a:pt x="f89" y="f166"/>
                    <a:pt x="f88" y="f167"/>
                  </a:cubicBezTo>
                  <a:cubicBezTo>
                    <a:pt x="f88" y="f168"/>
                    <a:pt x="f86" y="f172"/>
                    <a:pt x="f85" y="f173"/>
                  </a:cubicBezTo>
                  <a:cubicBezTo>
                    <a:pt x="f85" y="f174"/>
                    <a:pt x="f84" y="f175"/>
                    <a:pt x="f83" y="f176"/>
                  </a:cubicBezTo>
                  <a:cubicBezTo>
                    <a:pt x="f177" y="f176"/>
                    <a:pt x="f82" y="f176"/>
                    <a:pt x="f81" y="f176"/>
                  </a:cubicBezTo>
                  <a:cubicBezTo>
                    <a:pt x="f81" y="f176"/>
                    <a:pt x="f80" y="f175"/>
                    <a:pt x="f80" y="f175"/>
                  </a:cubicBezTo>
                  <a:cubicBezTo>
                    <a:pt x="f178" y="f175"/>
                    <a:pt x="f179" y="f175"/>
                    <a:pt x="f79" y="f180"/>
                  </a:cubicBezTo>
                  <a:cubicBezTo>
                    <a:pt x="f78" y="f180"/>
                    <a:pt x="f76" y="f174"/>
                    <a:pt x="f70" y="f174"/>
                  </a:cubicBezTo>
                  <a:cubicBezTo>
                    <a:pt x="f72" y="f173"/>
                    <a:pt x="f69" y="f174"/>
                    <a:pt x="f68" y="f181"/>
                  </a:cubicBezTo>
                  <a:cubicBezTo>
                    <a:pt x="f68" y="f180"/>
                    <a:pt x="f68" y="f176"/>
                    <a:pt x="f68" y="f176"/>
                  </a:cubicBezTo>
                  <a:cubicBezTo>
                    <a:pt x="f69" y="f182"/>
                    <a:pt x="f183" y="f184"/>
                    <a:pt x="f183" y="f185"/>
                  </a:cubicBezTo>
                  <a:cubicBezTo>
                    <a:pt x="f183" y="f185"/>
                    <a:pt x="f68" y="f186"/>
                    <a:pt x="f69" y="f186"/>
                  </a:cubicBezTo>
                  <a:cubicBezTo>
                    <a:pt x="f69" y="f187"/>
                    <a:pt x="f72" y="f188"/>
                    <a:pt x="f70" y="f188"/>
                  </a:cubicBezTo>
                  <a:cubicBezTo>
                    <a:pt x="f71" y="f188"/>
                    <a:pt x="f76" y="f187"/>
                    <a:pt x="f76" y="f186"/>
                  </a:cubicBezTo>
                  <a:cubicBezTo>
                    <a:pt x="f78" y="f186"/>
                    <a:pt x="f78" y="f185"/>
                    <a:pt x="f189" y="f185"/>
                  </a:cubicBezTo>
                  <a:cubicBezTo>
                    <a:pt x="f79" y="f185"/>
                    <a:pt x="f190" y="f185"/>
                    <a:pt x="f190" y="f191"/>
                  </a:cubicBezTo>
                  <a:cubicBezTo>
                    <a:pt x="f178" y="f186"/>
                    <a:pt x="f178" y="f192"/>
                    <a:pt x="f80" y="f192"/>
                  </a:cubicBezTo>
                  <a:cubicBezTo>
                    <a:pt x="f193" y="f194"/>
                    <a:pt x="f82" y="f188"/>
                    <a:pt x="f195" y="f192"/>
                  </a:cubicBezTo>
                  <a:cubicBezTo>
                    <a:pt x="f195" y="f192"/>
                    <a:pt x="f177" y="f194"/>
                    <a:pt x="f177" y="f196"/>
                  </a:cubicBezTo>
                  <a:cubicBezTo>
                    <a:pt x="f177" y="f197"/>
                    <a:pt x="f81" y="f198"/>
                    <a:pt x="f193" y="f198"/>
                  </a:cubicBezTo>
                  <a:cubicBezTo>
                    <a:pt x="f80" y="f198"/>
                    <a:pt x="f178" y="f198"/>
                    <a:pt x="f190" y="f198"/>
                  </a:cubicBezTo>
                  <a:cubicBezTo>
                    <a:pt x="f79" y="f198"/>
                    <a:pt x="f78" y="f199"/>
                    <a:pt x="f71" y="f199"/>
                  </a:cubicBezTo>
                  <a:cubicBezTo>
                    <a:pt x="f72" y="f200"/>
                    <a:pt x="f67" y="f200"/>
                    <a:pt x="f66" y="f201"/>
                  </a:cubicBezTo>
                  <a:cubicBezTo>
                    <a:pt x="f65" y="f202"/>
                    <a:pt x="f203" y="f204"/>
                    <a:pt x="f203" y="f205"/>
                  </a:cubicBezTo>
                  <a:cubicBezTo>
                    <a:pt x="f65" y="f206"/>
                    <a:pt x="f67" y="f206"/>
                    <a:pt x="f67" y="f206"/>
                  </a:cubicBezTo>
                  <a:cubicBezTo>
                    <a:pt x="f68" y="f206"/>
                    <a:pt x="f183" y="f205"/>
                    <a:pt x="f72" y="f205"/>
                  </a:cubicBezTo>
                  <a:cubicBezTo>
                    <a:pt x="f70" y="f204"/>
                    <a:pt x="f71" y="f207"/>
                    <a:pt x="f76" y="f207"/>
                  </a:cubicBezTo>
                  <a:cubicBezTo>
                    <a:pt x="f78" y="f207"/>
                    <a:pt x="f79" y="f208"/>
                    <a:pt x="f179" y="f207"/>
                  </a:cubicBezTo>
                  <a:cubicBezTo>
                    <a:pt x="f179" y="f207"/>
                    <a:pt x="f190" y="f205"/>
                    <a:pt x="f179" y="f206"/>
                  </a:cubicBezTo>
                  <a:cubicBezTo>
                    <a:pt x="f179" y="f209"/>
                    <a:pt x="f189" y="f210"/>
                    <a:pt x="f78" y="f210"/>
                  </a:cubicBezTo>
                  <a:cubicBezTo>
                    <a:pt x="f76" y="f211"/>
                    <a:pt x="f76" y="f212"/>
                    <a:pt x="f71" y="f213"/>
                  </a:cubicBezTo>
                  <a:cubicBezTo>
                    <a:pt x="f72" y="f213"/>
                    <a:pt x="f68" y="f213"/>
                    <a:pt x="f67" y="f213"/>
                  </a:cubicBezTo>
                  <a:cubicBezTo>
                    <a:pt x="f66" y="f213"/>
                    <a:pt x="f203" y="f214"/>
                    <a:pt x="f203" y="f215"/>
                  </a:cubicBezTo>
                  <a:cubicBezTo>
                    <a:pt x="f63" y="f216"/>
                    <a:pt x="f63" y="f217"/>
                    <a:pt x="f203" y="f218"/>
                  </a:cubicBezTo>
                  <a:cubicBezTo>
                    <a:pt x="f65" y="f219"/>
                    <a:pt x="f67" y="f219"/>
                    <a:pt x="f68" y="f220"/>
                  </a:cubicBezTo>
                  <a:cubicBezTo>
                    <a:pt x="f68" y="f220"/>
                    <a:pt x="f68" y="f221"/>
                    <a:pt x="f69" y="f222"/>
                  </a:cubicBezTo>
                  <a:cubicBezTo>
                    <a:pt x="f183" y="f222"/>
                    <a:pt x="f72" y="f222"/>
                    <a:pt x="f72" y="f222"/>
                  </a:cubicBezTo>
                  <a:cubicBezTo>
                    <a:pt x="f70" y="f221"/>
                    <a:pt x="f71" y="f223"/>
                    <a:pt x="f71" y="f220"/>
                  </a:cubicBezTo>
                  <a:cubicBezTo>
                    <a:pt x="f76" y="f219"/>
                    <a:pt x="f78" y="f217"/>
                    <a:pt x="f78" y="f224"/>
                  </a:cubicBezTo>
                  <a:cubicBezTo>
                    <a:pt x="f189" y="f225"/>
                    <a:pt x="f79" y="f216"/>
                    <a:pt x="f179" y="f215"/>
                  </a:cubicBezTo>
                  <a:cubicBezTo>
                    <a:pt x="f179" y="f215"/>
                    <a:pt x="f190" y="f213"/>
                    <a:pt x="f190" y="f212"/>
                  </a:cubicBezTo>
                  <a:cubicBezTo>
                    <a:pt x="f178" y="f226"/>
                    <a:pt x="f193" y="f210"/>
                    <a:pt x="f81" y="f210"/>
                  </a:cubicBezTo>
                  <a:cubicBezTo>
                    <a:pt x="f82" y="f209"/>
                    <a:pt x="f177" y="f210"/>
                    <a:pt x="f83" y="f210"/>
                  </a:cubicBezTo>
                  <a:cubicBezTo>
                    <a:pt x="f84" y="f211"/>
                    <a:pt x="f83" y="f213"/>
                    <a:pt x="f84" y="f214"/>
                  </a:cubicBezTo>
                  <a:cubicBezTo>
                    <a:pt x="f84" y="f215"/>
                    <a:pt x="f86" y="f216"/>
                    <a:pt x="f88" y="f225"/>
                  </a:cubicBezTo>
                  <a:cubicBezTo>
                    <a:pt x="f89" y="f225"/>
                    <a:pt x="f91" y="f224"/>
                    <a:pt x="f91" y="f224"/>
                  </a:cubicBezTo>
                  <a:cubicBezTo>
                    <a:pt x="f92" y="f224"/>
                    <a:pt x="f94" y="f218"/>
                    <a:pt x="f94" y="f220"/>
                  </a:cubicBezTo>
                  <a:cubicBezTo>
                    <a:pt x="f94" y="f223"/>
                    <a:pt x="f92" y="f227"/>
                    <a:pt x="f90" y="f228"/>
                  </a:cubicBezTo>
                  <a:cubicBezTo>
                    <a:pt x="f89" y="f229"/>
                    <a:pt x="f85" y="f228"/>
                    <a:pt x="f84" y="f229"/>
                  </a:cubicBezTo>
                  <a:cubicBezTo>
                    <a:pt x="f83" y="f230"/>
                    <a:pt x="f84" y="f231"/>
                    <a:pt x="f84" y="f232"/>
                  </a:cubicBezTo>
                  <a:cubicBezTo>
                    <a:pt x="f84" y="f233"/>
                    <a:pt x="f86" y="f234"/>
                    <a:pt x="f86" y="f234"/>
                  </a:cubicBezTo>
                  <a:cubicBezTo>
                    <a:pt x="f88" y="f234"/>
                    <a:pt x="f90" y="f232"/>
                    <a:pt x="f91" y="f232"/>
                  </a:cubicBezTo>
                  <a:cubicBezTo>
                    <a:pt x="f92" y="f232"/>
                    <a:pt x="f94" y="f232"/>
                    <a:pt x="f156" y="f232"/>
                  </a:cubicBezTo>
                  <a:cubicBezTo>
                    <a:pt x="f96" y="f233"/>
                    <a:pt x="f99" y="f235"/>
                    <a:pt x="f170" y="f235"/>
                  </a:cubicBezTo>
                  <a:cubicBezTo>
                    <a:pt x="f102" y="f235"/>
                    <a:pt x="f105" y="f234"/>
                    <a:pt x="f155" y="f234"/>
                  </a:cubicBezTo>
                  <a:cubicBezTo>
                    <a:pt x="f155" y="f233"/>
                    <a:pt x="f105" y="f231"/>
                    <a:pt x="f105" y="f236"/>
                  </a:cubicBezTo>
                  <a:cubicBezTo>
                    <a:pt x="f105" y="f230"/>
                    <a:pt x="f155" y="f228"/>
                    <a:pt x="f108" y="f227"/>
                  </a:cubicBezTo>
                  <a:cubicBezTo>
                    <a:pt x="f109" y="f227"/>
                    <a:pt x="f111" y="f222"/>
                    <a:pt x="f237" y="f221"/>
                  </a:cubicBezTo>
                  <a:cubicBezTo>
                    <a:pt x="f154" y="f221"/>
                    <a:pt x="f115" y="f220"/>
                    <a:pt x="f117" y="f219"/>
                  </a:cubicBezTo>
                  <a:cubicBezTo>
                    <a:pt x="f117" y="f218"/>
                    <a:pt x="f119" y="f217"/>
                    <a:pt x="f119" y="f224"/>
                  </a:cubicBezTo>
                  <a:cubicBezTo>
                    <a:pt x="f119" y="f225"/>
                    <a:pt x="f117" y="f215"/>
                    <a:pt x="f117" y="f214"/>
                  </a:cubicBezTo>
                  <a:cubicBezTo>
                    <a:pt x="f117" y="f213"/>
                    <a:pt x="f119" y="f211"/>
                    <a:pt x="f119" y="f209"/>
                  </a:cubicBezTo>
                  <a:cubicBezTo>
                    <a:pt x="f119" y="f206"/>
                    <a:pt x="f117" y="f207"/>
                    <a:pt x="f117" y="f202"/>
                  </a:cubicBezTo>
                  <a:cubicBezTo>
                    <a:pt x="f119" y="f201"/>
                    <a:pt x="f152" y="f199"/>
                    <a:pt x="f120" y="f198"/>
                  </a:cubicBezTo>
                  <a:cubicBezTo>
                    <a:pt x="f144" y="f198"/>
                    <a:pt x="f147" y="f197"/>
                    <a:pt x="f122" y="f197"/>
                  </a:cubicBezTo>
                  <a:cubicBezTo>
                    <a:pt x="f128" y="f197"/>
                    <a:pt x="f124" y="f196"/>
                    <a:pt x="f238" y="f196"/>
                  </a:cubicBezTo>
                  <a:cubicBezTo>
                    <a:pt x="f239" y="f196"/>
                    <a:pt x="f240" y="f197"/>
                    <a:pt x="f8" y="f197"/>
                  </a:cubicBezTo>
                  <a:cubicBezTo>
                    <a:pt x="f241" y="f242"/>
                    <a:pt x="f243" y="f199"/>
                    <a:pt x="f244" y="f200"/>
                  </a:cubicBezTo>
                  <a:cubicBezTo>
                    <a:pt x="f245" y="f200"/>
                    <a:pt x="f246" y="f201"/>
                    <a:pt x="f246" y="f202"/>
                  </a:cubicBezTo>
                  <a:cubicBezTo>
                    <a:pt x="f247" y="f208"/>
                    <a:pt x="f246" y="f204"/>
                    <a:pt x="f246" y="f205"/>
                  </a:cubicBezTo>
                  <a:cubicBezTo>
                    <a:pt x="f248" y="f206"/>
                    <a:pt x="f244" y="f206"/>
                    <a:pt x="f244" y="f206"/>
                  </a:cubicBezTo>
                  <a:cubicBezTo>
                    <a:pt x="f243" y="f209"/>
                    <a:pt x="f243" y="f210"/>
                    <a:pt x="f243" y="f211"/>
                  </a:cubicBezTo>
                  <a:cubicBezTo>
                    <a:pt x="f244" y="f211"/>
                    <a:pt x="f244" y="f212"/>
                    <a:pt x="f245" y="f212"/>
                  </a:cubicBezTo>
                  <a:cubicBezTo>
                    <a:pt x="f248" y="f212"/>
                    <a:pt x="f246" y="f212"/>
                    <a:pt x="f247" y="f212"/>
                  </a:cubicBezTo>
                  <a:cubicBezTo>
                    <a:pt x="f249" y="f226"/>
                    <a:pt x="f249" y="f211"/>
                    <a:pt x="f250" y="f210"/>
                  </a:cubicBezTo>
                  <a:cubicBezTo>
                    <a:pt x="f251" y="f209"/>
                    <a:pt x="f252" y="f206"/>
                    <a:pt x="f253" y="f205"/>
                  </a:cubicBezTo>
                  <a:cubicBezTo>
                    <a:pt x="f253" y="f204"/>
                    <a:pt x="f254" y="f204"/>
                    <a:pt x="f255" y="f204"/>
                  </a:cubicBezTo>
                  <a:cubicBezTo>
                    <a:pt x="f256" y="f204"/>
                    <a:pt x="f257" y="f204"/>
                    <a:pt x="f258" y="f205"/>
                  </a:cubicBezTo>
                  <a:cubicBezTo>
                    <a:pt x="f259" y="f206"/>
                    <a:pt x="f260" y="f211"/>
                    <a:pt x="f261" y="f212"/>
                  </a:cubicBezTo>
                  <a:cubicBezTo>
                    <a:pt x="f261" y="f213"/>
                    <a:pt x="f261" y="f216"/>
                    <a:pt x="f260" y="f225"/>
                  </a:cubicBezTo>
                  <a:cubicBezTo>
                    <a:pt x="f260" y="f217"/>
                    <a:pt x="f262" y="f219"/>
                    <a:pt x="f259" y="f220"/>
                  </a:cubicBezTo>
                  <a:cubicBezTo>
                    <a:pt x="f263" y="f220"/>
                    <a:pt x="f257" y="f221"/>
                    <a:pt x="f256" y="f221"/>
                  </a:cubicBezTo>
                  <a:cubicBezTo>
                    <a:pt x="f255" y="f222"/>
                    <a:pt x="f264" y="f222"/>
                    <a:pt x="f265" y="f221"/>
                  </a:cubicBezTo>
                  <a:cubicBezTo>
                    <a:pt x="f253" y="f221"/>
                    <a:pt x="f252" y="f221"/>
                    <a:pt x="f252" y="f221"/>
                  </a:cubicBezTo>
                  <a:cubicBezTo>
                    <a:pt x="f251" y="f223"/>
                    <a:pt x="f251" y="f220"/>
                    <a:pt x="f251" y="f219"/>
                  </a:cubicBezTo>
                  <a:cubicBezTo>
                    <a:pt x="f250" y="f218"/>
                    <a:pt x="f247" y="f218"/>
                    <a:pt x="f246" y="f218"/>
                  </a:cubicBezTo>
                  <a:cubicBezTo>
                    <a:pt x="f246" y="f218"/>
                    <a:pt x="f245" y="f219"/>
                    <a:pt x="f245" y="f220"/>
                  </a:cubicBezTo>
                  <a:cubicBezTo>
                    <a:pt x="f245" y="f220"/>
                    <a:pt x="f245" y="f221"/>
                    <a:pt x="f245" y="f221"/>
                  </a:cubicBezTo>
                  <a:cubicBezTo>
                    <a:pt x="f248" y="f222"/>
                    <a:pt x="f246" y="f227"/>
                    <a:pt x="f247" y="f227"/>
                  </a:cubicBezTo>
                  <a:cubicBezTo>
                    <a:pt x="f247" y="f228"/>
                    <a:pt x="f247" y="f229"/>
                    <a:pt x="f246" y="f230"/>
                  </a:cubicBezTo>
                  <a:cubicBezTo>
                    <a:pt x="f246" y="f230"/>
                    <a:pt x="f245" y="f230"/>
                    <a:pt x="f245" y="f236"/>
                  </a:cubicBezTo>
                  <a:cubicBezTo>
                    <a:pt x="f244" y="f236"/>
                    <a:pt x="f243" y="f231"/>
                    <a:pt x="f266" y="f232"/>
                  </a:cubicBezTo>
                  <a:cubicBezTo>
                    <a:pt x="f266" y="f233"/>
                    <a:pt x="f266" y="f267"/>
                    <a:pt x="f266" y="f268"/>
                  </a:cubicBezTo>
                  <a:cubicBezTo>
                    <a:pt x="f241" y="f269"/>
                    <a:pt x="f8" y="f269"/>
                    <a:pt x="f240" y="f270"/>
                  </a:cubicBezTo>
                  <a:cubicBezTo>
                    <a:pt x="f271" y="f272"/>
                    <a:pt x="f271" y="f273"/>
                    <a:pt x="f239" y="f274"/>
                  </a:cubicBezTo>
                  <a:cubicBezTo>
                    <a:pt x="f238" y="f275"/>
                    <a:pt x="f276" y="f277"/>
                    <a:pt x="f124" y="f277"/>
                  </a:cubicBezTo>
                  <a:cubicBezTo>
                    <a:pt x="f132" y="f278"/>
                    <a:pt x="f122" y="f277"/>
                    <a:pt x="f147" y="f277"/>
                  </a:cubicBezTo>
                  <a:cubicBezTo>
                    <a:pt x="f121" y="f277"/>
                    <a:pt x="f120" y="f278"/>
                    <a:pt x="f120" y="f279"/>
                  </a:cubicBezTo>
                  <a:cubicBezTo>
                    <a:pt x="f152" y="f280"/>
                    <a:pt x="f152" y="f281"/>
                    <a:pt x="f152" y="f282"/>
                  </a:cubicBezTo>
                  <a:cubicBezTo>
                    <a:pt x="f120" y="f282"/>
                    <a:pt x="f121" y="f283"/>
                    <a:pt x="f121" y="f282"/>
                  </a:cubicBezTo>
                  <a:cubicBezTo>
                    <a:pt x="f147" y="f282"/>
                    <a:pt x="f147" y="f284"/>
                    <a:pt x="f122" y="f285"/>
                  </a:cubicBezTo>
                  <a:cubicBezTo>
                    <a:pt x="f123" y="f286"/>
                    <a:pt x="f132" y="f286"/>
                    <a:pt x="f124" y="f287"/>
                  </a:cubicBezTo>
                  <a:cubicBezTo>
                    <a:pt x="f124" y="f287"/>
                    <a:pt x="f124" y="f288"/>
                    <a:pt x="f124" y="f289"/>
                  </a:cubicBezTo>
                  <a:cubicBezTo>
                    <a:pt x="f124" y="f289"/>
                    <a:pt x="f238" y="f290"/>
                    <a:pt x="f238" y="f291"/>
                  </a:cubicBezTo>
                  <a:cubicBezTo>
                    <a:pt x="f239" y="f292"/>
                    <a:pt x="f239" y="f293"/>
                    <a:pt x="f271" y="f294"/>
                  </a:cubicBezTo>
                  <a:cubicBezTo>
                    <a:pt x="f271" y="f295"/>
                    <a:pt x="f240" y="f296"/>
                    <a:pt x="f240" y="f297"/>
                  </a:cubicBezTo>
                  <a:cubicBezTo>
                    <a:pt x="f240" y="f298"/>
                    <a:pt x="f271" y="f299"/>
                    <a:pt x="f239" y="f300"/>
                  </a:cubicBezTo>
                  <a:cubicBezTo>
                    <a:pt x="f239" y="f301"/>
                    <a:pt x="f239" y="f302"/>
                    <a:pt x="f271" y="f303"/>
                  </a:cubicBezTo>
                  <a:cubicBezTo>
                    <a:pt x="f240" y="f303"/>
                    <a:pt x="f8" y="f304"/>
                    <a:pt x="f241" y="f304"/>
                  </a:cubicBezTo>
                  <a:cubicBezTo>
                    <a:pt x="f266" y="f305"/>
                    <a:pt x="f244" y="f306"/>
                    <a:pt x="f245" y="f307"/>
                  </a:cubicBezTo>
                  <a:cubicBezTo>
                    <a:pt x="f245" y="f307"/>
                    <a:pt x="f246" y="f308"/>
                    <a:pt x="f247" y="f309"/>
                  </a:cubicBezTo>
                  <a:cubicBezTo>
                    <a:pt x="f247" y="f310"/>
                    <a:pt x="f247" y="f311"/>
                    <a:pt x="f249" y="f312"/>
                  </a:cubicBezTo>
                  <a:cubicBezTo>
                    <a:pt x="f249" y="f313"/>
                    <a:pt x="f251" y="f314"/>
                    <a:pt x="f252" y="f315"/>
                  </a:cubicBezTo>
                  <a:cubicBezTo>
                    <a:pt x="f316" y="f317"/>
                    <a:pt x="f265" y="f318"/>
                    <a:pt x="f264" y="f319"/>
                  </a:cubicBezTo>
                  <a:cubicBezTo>
                    <a:pt x="f254" y="f320"/>
                    <a:pt x="f256" y="f320"/>
                    <a:pt x="f257" y="f321"/>
                  </a:cubicBezTo>
                  <a:cubicBezTo>
                    <a:pt x="f258" y="f321"/>
                    <a:pt x="f259" y="f322"/>
                    <a:pt x="f26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2" y="f334"/>
                  </a:cubicBezTo>
                  <a:cubicBezTo>
                    <a:pt x="f335" y="f336"/>
                    <a:pt x="f335" y="f337"/>
                    <a:pt x="f335" y="f338"/>
                  </a:cubicBezTo>
                  <a:cubicBezTo>
                    <a:pt x="f339" y="f340"/>
                    <a:pt x="f341" y="f342"/>
                    <a:pt x="f341" y="f343"/>
                  </a:cubicBezTo>
                  <a:cubicBezTo>
                    <a:pt x="f344" y="f345"/>
                    <a:pt x="f341" y="f346"/>
                    <a:pt x="f341" y="f347"/>
                  </a:cubicBezTo>
                  <a:cubicBezTo>
                    <a:pt x="f344" y="f348"/>
                    <a:pt x="f349" y="f350"/>
                    <a:pt x="f344" y="f351"/>
                  </a:cubicBezTo>
                  <a:cubicBezTo>
                    <a:pt x="f344" y="f352"/>
                    <a:pt x="f353" y="f354"/>
                    <a:pt x="f353" y="f355"/>
                  </a:cubicBezTo>
                  <a:cubicBezTo>
                    <a:pt x="f353" y="f356"/>
                    <a:pt x="f341" y="f357"/>
                    <a:pt x="f341" y="f358"/>
                  </a:cubicBezTo>
                  <a:cubicBezTo>
                    <a:pt x="f341" y="f359"/>
                    <a:pt x="f341" y="f360"/>
                    <a:pt x="f353" y="f361"/>
                  </a:cubicBezTo>
                  <a:cubicBezTo>
                    <a:pt x="f362" y="f363"/>
                    <a:pt x="f339" y="f364"/>
                    <a:pt x="f335" y="f365"/>
                  </a:cubicBezTo>
                  <a:cubicBezTo>
                    <a:pt x="f335" y="f365"/>
                    <a:pt x="f332" y="f366"/>
                    <a:pt x="f330" y="f2"/>
                  </a:cubicBezTo>
                  <a:cubicBezTo>
                    <a:pt x="f330" y="f367"/>
                    <a:pt x="f335" y="f368"/>
                    <a:pt x="f335" y="f369"/>
                  </a:cubicBezTo>
                  <a:cubicBezTo>
                    <a:pt x="f335" y="f370"/>
                    <a:pt x="f330" y="f371"/>
                    <a:pt x="f330" y="f372"/>
                  </a:cubicBezTo>
                  <a:cubicBezTo>
                    <a:pt x="f330" y="f373"/>
                    <a:pt x="f330" y="f374"/>
                    <a:pt x="f330" y="f375"/>
                  </a:cubicBezTo>
                  <a:cubicBezTo>
                    <a:pt x="f328" y="f376"/>
                    <a:pt x="f261" y="f377"/>
                    <a:pt x="f261" y="f378"/>
                  </a:cubicBezTo>
                  <a:cubicBezTo>
                    <a:pt x="f261" y="f379"/>
                    <a:pt x="f326" y="f380"/>
                    <a:pt x="f326" y="f381"/>
                  </a:cubicBezTo>
                  <a:cubicBezTo>
                    <a:pt x="f326" y="f381"/>
                    <a:pt x="f261" y="f382"/>
                    <a:pt x="f260" y="f383"/>
                  </a:cubicBezTo>
                  <a:cubicBezTo>
                    <a:pt x="f260" y="f384"/>
                    <a:pt x="f324" y="f385"/>
                    <a:pt x="f324" y="f386"/>
                  </a:cubicBezTo>
                  <a:cubicBezTo>
                    <a:pt x="f324" y="f387"/>
                    <a:pt x="f261" y="f388"/>
                    <a:pt x="f261" y="f388"/>
                  </a:cubicBezTo>
                  <a:cubicBezTo>
                    <a:pt x="f173" y="f389"/>
                    <a:pt x="f173" y="f389"/>
                    <a:pt x="f173" y="f389"/>
                  </a:cubicBezTo>
                  <a:cubicBezTo>
                    <a:pt x="f295" y="f390"/>
                    <a:pt x="f295" y="f390"/>
                    <a:pt x="f295" y="f390"/>
                  </a:cubicBezTo>
                  <a:cubicBezTo>
                    <a:pt x="f391" y="f369"/>
                    <a:pt x="f391" y="f369"/>
                    <a:pt x="f391" y="f369"/>
                  </a:cubicBezTo>
                  <a:cubicBezTo>
                    <a:pt x="f391" y="f369"/>
                    <a:pt x="f351" y="f371"/>
                    <a:pt x="f350" y="f372"/>
                  </a:cubicBezTo>
                  <a:cubicBezTo>
                    <a:pt x="f348" y="f372"/>
                    <a:pt x="f346" y="f373"/>
                    <a:pt x="f392" y="f393"/>
                  </a:cubicBezTo>
                  <a:cubicBezTo>
                    <a:pt x="f394" y="f395"/>
                    <a:pt x="f394" y="f375"/>
                    <a:pt x="f394" y="f376"/>
                  </a:cubicBezTo>
                  <a:cubicBezTo>
                    <a:pt x="f394" y="f396"/>
                    <a:pt x="f392" y="f379"/>
                    <a:pt x="f346" y="f389"/>
                  </a:cubicBezTo>
                  <a:cubicBezTo>
                    <a:pt x="f347" y="f397"/>
                    <a:pt x="f351" y="f397"/>
                    <a:pt x="f398" y="f380"/>
                  </a:cubicBezTo>
                  <a:cubicBezTo>
                    <a:pt x="f352" y="f399"/>
                    <a:pt x="f354" y="f381"/>
                    <a:pt x="f355" y="f383"/>
                  </a:cubicBezTo>
                  <a:cubicBezTo>
                    <a:pt x="f355" y="f384"/>
                    <a:pt x="f355" y="f385"/>
                    <a:pt x="f354" y="f385"/>
                  </a:cubicBezTo>
                  <a:cubicBezTo>
                    <a:pt x="f354" y="f386"/>
                    <a:pt x="f352" y="f387"/>
                    <a:pt x="f352" y="f400"/>
                  </a:cubicBezTo>
                  <a:cubicBezTo>
                    <a:pt x="f398" y="f388"/>
                    <a:pt x="f351" y="f401"/>
                    <a:pt x="f351" y="f402"/>
                  </a:cubicBezTo>
                  <a:cubicBezTo>
                    <a:pt x="f351" y="f403"/>
                    <a:pt x="f352" y="f404"/>
                    <a:pt x="f391" y="f405"/>
                  </a:cubicBezTo>
                  <a:cubicBezTo>
                    <a:pt x="f354" y="f406"/>
                    <a:pt x="f356" y="f406"/>
                    <a:pt x="f407" y="f408"/>
                  </a:cubicBezTo>
                  <a:cubicBezTo>
                    <a:pt x="f407" y="f408"/>
                    <a:pt x="f358" y="f409"/>
                    <a:pt x="f358" y="f410"/>
                  </a:cubicBezTo>
                  <a:cubicBezTo>
                    <a:pt x="f359" y="f411"/>
                    <a:pt x="f358" y="f412"/>
                    <a:pt x="f358" y="f413"/>
                  </a:cubicBezTo>
                  <a:cubicBezTo>
                    <a:pt x="f357" y="f414"/>
                    <a:pt x="f356" y="f415"/>
                    <a:pt x="f416" y="f414"/>
                  </a:cubicBezTo>
                  <a:cubicBezTo>
                    <a:pt x="f355" y="f414"/>
                    <a:pt x="f391" y="f412"/>
                    <a:pt x="f398" y="f412"/>
                  </a:cubicBezTo>
                  <a:cubicBezTo>
                    <a:pt x="f398" y="f412"/>
                    <a:pt x="f350" y="f412"/>
                    <a:pt x="f348" y="f412"/>
                  </a:cubicBezTo>
                  <a:cubicBezTo>
                    <a:pt x="f346" y="f413"/>
                    <a:pt x="f417" y="f413"/>
                    <a:pt x="f343" y="f415"/>
                  </a:cubicBezTo>
                  <a:cubicBezTo>
                    <a:pt x="f342" y="f418"/>
                    <a:pt x="f342" y="f419"/>
                    <a:pt x="f342" y="f420"/>
                  </a:cubicBezTo>
                  <a:cubicBezTo>
                    <a:pt x="f342" y="f421"/>
                    <a:pt x="f343" y="f422"/>
                    <a:pt x="f417" y="f423"/>
                  </a:cubicBezTo>
                  <a:cubicBezTo>
                    <a:pt x="f345" y="f424"/>
                    <a:pt x="f346" y="f425"/>
                    <a:pt x="f347" y="f426"/>
                  </a:cubicBezTo>
                  <a:cubicBezTo>
                    <a:pt x="f348" y="f427"/>
                    <a:pt x="f347" y="f428"/>
                    <a:pt x="f348" y="f428"/>
                  </a:cubicBezTo>
                  <a:cubicBezTo>
                    <a:pt x="f348" y="f429"/>
                    <a:pt x="f351" y="f430"/>
                    <a:pt x="f398" y="f431"/>
                  </a:cubicBezTo>
                  <a:cubicBezTo>
                    <a:pt x="f398" y="f431"/>
                    <a:pt x="f352" y="f432"/>
                    <a:pt x="f352" y="f433"/>
                  </a:cubicBezTo>
                  <a:cubicBezTo>
                    <a:pt x="f352" y="f434"/>
                    <a:pt x="f352" y="f435"/>
                    <a:pt x="f398" y="f436"/>
                  </a:cubicBezTo>
                  <a:cubicBezTo>
                    <a:pt x="f351" y="f437"/>
                    <a:pt x="f350" y="f438"/>
                    <a:pt x="f348" y="f438"/>
                  </a:cubicBezTo>
                  <a:cubicBezTo>
                    <a:pt x="f347" y="f437"/>
                    <a:pt x="f347" y="f436"/>
                    <a:pt x="f346" y="f436"/>
                  </a:cubicBezTo>
                  <a:cubicBezTo>
                    <a:pt x="f346" y="f435"/>
                    <a:pt x="f346" y="f439"/>
                    <a:pt x="f346" y="f434"/>
                  </a:cubicBezTo>
                  <a:cubicBezTo>
                    <a:pt x="f346" y="f433"/>
                    <a:pt x="f347" y="f432"/>
                    <a:pt x="f347" y="f440"/>
                  </a:cubicBezTo>
                  <a:cubicBezTo>
                    <a:pt x="f346" y="f440"/>
                    <a:pt x="f392" y="f440"/>
                    <a:pt x="f392" y="f431"/>
                  </a:cubicBezTo>
                  <a:cubicBezTo>
                    <a:pt x="f394" y="f431"/>
                    <a:pt x="f345" y="f429"/>
                    <a:pt x="f417" y="f429"/>
                  </a:cubicBezTo>
                  <a:cubicBezTo>
                    <a:pt x="f343" y="f428"/>
                    <a:pt x="f340" y="f429"/>
                    <a:pt x="f338" y="f429"/>
                  </a:cubicBezTo>
                  <a:cubicBezTo>
                    <a:pt x="f441" y="f430"/>
                    <a:pt x="f442" y="f431"/>
                    <a:pt x="f442" y="f440"/>
                  </a:cubicBezTo>
                  <a:cubicBezTo>
                    <a:pt x="f443" y="f432"/>
                    <a:pt x="f337" y="f439"/>
                    <a:pt x="f337" y="f444"/>
                  </a:cubicBezTo>
                  <a:cubicBezTo>
                    <a:pt x="f441" y="f444"/>
                    <a:pt x="f340" y="f435"/>
                    <a:pt x="f340" y="f436"/>
                  </a:cubicBezTo>
                  <a:cubicBezTo>
                    <a:pt x="f342" y="f437"/>
                    <a:pt x="f345" y="f445"/>
                    <a:pt x="f345" y="f445"/>
                  </a:cubicBezTo>
                  <a:cubicBezTo>
                    <a:pt x="f345" y="f446"/>
                    <a:pt x="f394" y="f447"/>
                    <a:pt x="f392" y="f448"/>
                  </a:cubicBezTo>
                  <a:cubicBezTo>
                    <a:pt x="f392" y="f449"/>
                    <a:pt x="f392" y="f450"/>
                    <a:pt x="f392" y="f451"/>
                  </a:cubicBezTo>
                  <a:cubicBezTo>
                    <a:pt x="f392" y="f452"/>
                    <a:pt x="f346" y="f453"/>
                    <a:pt x="f392" y="f454"/>
                  </a:cubicBezTo>
                  <a:cubicBezTo>
                    <a:pt x="f394" y="f454"/>
                    <a:pt x="f343" y="f453"/>
                    <a:pt x="f342" y="f453"/>
                  </a:cubicBezTo>
                  <a:cubicBezTo>
                    <a:pt x="f340" y="f453"/>
                    <a:pt x="f338" y="f454"/>
                    <a:pt x="f441" y="f454"/>
                  </a:cubicBezTo>
                  <a:cubicBezTo>
                    <a:pt x="f337" y="f455"/>
                    <a:pt x="f443" y="f456"/>
                    <a:pt x="f336" y="f456"/>
                  </a:cubicBezTo>
                  <a:cubicBezTo>
                    <a:pt x="f457" y="f458"/>
                    <a:pt x="f459" y="f460"/>
                    <a:pt x="f459" y="f461"/>
                  </a:cubicBezTo>
                  <a:cubicBezTo>
                    <a:pt x="f462" y="f463"/>
                    <a:pt x="f459" y="f464"/>
                    <a:pt x="f333" y="f465"/>
                  </a:cubicBezTo>
                  <a:cubicBezTo>
                    <a:pt x="f334" y="f465"/>
                    <a:pt x="f457" y="f465"/>
                    <a:pt x="f336" y="f465"/>
                  </a:cubicBezTo>
                  <a:cubicBezTo>
                    <a:pt x="f443" y="f464"/>
                    <a:pt x="f442" y="f466"/>
                    <a:pt x="f337" y="f463"/>
                  </a:cubicBezTo>
                  <a:cubicBezTo>
                    <a:pt x="f441" y="f463"/>
                    <a:pt x="f340" y="f461"/>
                    <a:pt x="f342" y="f461"/>
                  </a:cubicBezTo>
                  <a:cubicBezTo>
                    <a:pt x="f343" y="f461"/>
                    <a:pt x="f345" y="f463"/>
                    <a:pt x="f394" y="f466"/>
                  </a:cubicBezTo>
                  <a:cubicBezTo>
                    <a:pt x="f392" y="f464"/>
                    <a:pt x="f347" y="f465"/>
                    <a:pt x="f347" y="f467"/>
                  </a:cubicBezTo>
                  <a:cubicBezTo>
                    <a:pt x="f347" y="f468"/>
                    <a:pt x="f347" y="f469"/>
                    <a:pt x="f346" y="f470"/>
                  </a:cubicBezTo>
                  <a:cubicBezTo>
                    <a:pt x="f346" y="f470"/>
                    <a:pt x="f392" y="f471"/>
                    <a:pt x="f394" y="f471"/>
                  </a:cubicBezTo>
                  <a:cubicBezTo>
                    <a:pt x="f345" y="f471"/>
                    <a:pt x="f417" y="f470"/>
                    <a:pt x="f343" y="f470"/>
                  </a:cubicBezTo>
                  <a:cubicBezTo>
                    <a:pt x="f342" y="f469"/>
                    <a:pt x="f338" y="f472"/>
                    <a:pt x="f441" y="f468"/>
                  </a:cubicBezTo>
                  <a:cubicBezTo>
                    <a:pt x="f441" y="f468"/>
                    <a:pt x="f442" y="f468"/>
                    <a:pt x="f442" y="f468"/>
                  </a:cubicBezTo>
                  <a:cubicBezTo>
                    <a:pt x="f443" y="f468"/>
                    <a:pt x="f457" y="f472"/>
                    <a:pt x="f334" y="f472"/>
                  </a:cubicBezTo>
                  <a:cubicBezTo>
                    <a:pt x="f333" y="f473"/>
                    <a:pt x="f459" y="f470"/>
                    <a:pt x="f459" y="f471"/>
                  </a:cubicBezTo>
                  <a:cubicBezTo>
                    <a:pt x="f462" y="f474"/>
                    <a:pt x="f459" y="f475"/>
                    <a:pt x="f333" y="f476"/>
                  </a:cubicBezTo>
                  <a:cubicBezTo>
                    <a:pt x="f333" y="f477"/>
                    <a:pt x="f334" y="f478"/>
                    <a:pt x="f334" y="f479"/>
                  </a:cubicBezTo>
                  <a:cubicBezTo>
                    <a:pt x="f334" y="f480"/>
                    <a:pt x="f459" y="f481"/>
                    <a:pt x="f462" y="f482"/>
                  </a:cubicBezTo>
                  <a:cubicBezTo>
                    <a:pt x="f462" y="f483"/>
                    <a:pt x="f329" y="f483"/>
                    <a:pt x="f484" y="f485"/>
                  </a:cubicBezTo>
                  <a:cubicBezTo>
                    <a:pt x="f327" y="f485"/>
                    <a:pt x="f486" y="f487"/>
                    <a:pt x="f486" y="f488"/>
                  </a:cubicBezTo>
                  <a:cubicBezTo>
                    <a:pt x="f327" y="f489"/>
                    <a:pt x="f329" y="f490"/>
                    <a:pt x="f329" y="f491"/>
                  </a:cubicBezTo>
                  <a:cubicBezTo>
                    <a:pt x="f329" y="f492"/>
                    <a:pt x="f329" y="f493"/>
                    <a:pt x="f329" y="f494"/>
                  </a:cubicBezTo>
                  <a:cubicBezTo>
                    <a:pt x="f484" y="f495"/>
                    <a:pt x="f329" y="f496"/>
                    <a:pt x="f484" y="f497"/>
                  </a:cubicBezTo>
                  <a:cubicBezTo>
                    <a:pt x="f327" y="f498"/>
                    <a:pt x="f499" y="f500"/>
                    <a:pt x="f325" y="f500"/>
                  </a:cubicBezTo>
                  <a:cubicBezTo>
                    <a:pt x="f323" y="f501"/>
                    <a:pt x="f322" y="f501"/>
                    <a:pt x="f502" y="f500"/>
                  </a:cubicBezTo>
                  <a:cubicBezTo>
                    <a:pt x="f502" y="f500"/>
                    <a:pt x="f321" y="f497"/>
                    <a:pt x="f321" y="f496"/>
                  </a:cubicBezTo>
                  <a:cubicBezTo>
                    <a:pt x="f320" y="f503"/>
                    <a:pt x="f318" y="f495"/>
                    <a:pt x="f504" y="f495"/>
                  </a:cubicBezTo>
                  <a:cubicBezTo>
                    <a:pt x="f317" y="f495"/>
                    <a:pt x="f315" y="f495"/>
                    <a:pt x="f314" y="f505"/>
                  </a:cubicBezTo>
                  <a:cubicBezTo>
                    <a:pt x="f314" y="f506"/>
                    <a:pt x="f507" y="f496"/>
                    <a:pt x="f314" y="f497"/>
                  </a:cubicBezTo>
                  <a:cubicBezTo>
                    <a:pt x="f314" y="f498"/>
                    <a:pt x="f317" y="f498"/>
                    <a:pt x="f504" y="f500"/>
                  </a:cubicBezTo>
                  <a:cubicBezTo>
                    <a:pt x="f504" y="f501"/>
                    <a:pt x="f318" y="f508"/>
                    <a:pt x="f318" y="f509"/>
                  </a:cubicBezTo>
                  <a:cubicBezTo>
                    <a:pt x="f318" y="f509"/>
                    <a:pt x="f317" y="f510"/>
                    <a:pt x="f317" y="f510"/>
                  </a:cubicBezTo>
                  <a:cubicBezTo>
                    <a:pt x="f315" y="f510"/>
                    <a:pt x="f314" y="f511"/>
                    <a:pt x="f507" y="f512"/>
                  </a:cubicBezTo>
                  <a:cubicBezTo>
                    <a:pt x="f507" y="f512"/>
                    <a:pt x="f513" y="f514"/>
                    <a:pt x="f513" y="f515"/>
                  </a:cubicBezTo>
                  <a:cubicBezTo>
                    <a:pt x="f313" y="f516"/>
                    <a:pt x="f517" y="f516"/>
                    <a:pt x="f312" y="f518"/>
                  </a:cubicBezTo>
                  <a:cubicBezTo>
                    <a:pt x="f312" y="f518"/>
                    <a:pt x="f519" y="f520"/>
                    <a:pt x="f519" y="f521"/>
                  </a:cubicBezTo>
                  <a:cubicBezTo>
                    <a:pt x="f522" y="f523"/>
                    <a:pt x="f311" y="f524"/>
                    <a:pt x="f312" y="f525"/>
                  </a:cubicBezTo>
                  <a:cubicBezTo>
                    <a:pt x="f312" y="f526"/>
                    <a:pt x="f311" y="f527"/>
                    <a:pt x="f311" y="f3"/>
                  </a:cubicBezTo>
                  <a:cubicBezTo>
                    <a:pt x="f519" y="f528"/>
                    <a:pt x="f529" y="f530"/>
                    <a:pt x="f310" y="f531"/>
                  </a:cubicBezTo>
                  <a:cubicBezTo>
                    <a:pt x="f532" y="f531"/>
                    <a:pt x="f307" y="f530"/>
                    <a:pt x="f306" y="f530"/>
                  </a:cubicBezTo>
                  <a:cubicBezTo>
                    <a:pt x="f533" y="f531"/>
                    <a:pt x="f304" y="f534"/>
                    <a:pt x="f303" y="f535"/>
                  </a:cubicBezTo>
                  <a:cubicBezTo>
                    <a:pt x="f302" y="f536"/>
                    <a:pt x="f302" y="f537"/>
                    <a:pt x="f302" y="f538"/>
                  </a:cubicBezTo>
                  <a:cubicBezTo>
                    <a:pt x="f302" y="f539"/>
                    <a:pt x="f303" y="f540"/>
                    <a:pt x="f304" y="f541"/>
                  </a:cubicBezTo>
                  <a:cubicBezTo>
                    <a:pt x="f305" y="f541"/>
                    <a:pt x="f307" y="f540"/>
                    <a:pt x="f308" y="f540"/>
                  </a:cubicBezTo>
                  <a:cubicBezTo>
                    <a:pt x="f309" y="f541"/>
                    <a:pt x="f529" y="f541"/>
                    <a:pt x="f522" y="f542"/>
                  </a:cubicBezTo>
                  <a:cubicBezTo>
                    <a:pt x="f522" y="f543"/>
                    <a:pt x="f519" y="f544"/>
                    <a:pt x="f519" y="f545"/>
                  </a:cubicBezTo>
                  <a:cubicBezTo>
                    <a:pt x="f519" y="f546"/>
                    <a:pt x="f529" y="f547"/>
                    <a:pt x="f310" y="f547"/>
                  </a:cubicBezTo>
                  <a:cubicBezTo>
                    <a:pt x="f532" y="f548"/>
                    <a:pt x="f308" y="f548"/>
                    <a:pt x="f308" y="f547"/>
                  </a:cubicBezTo>
                  <a:cubicBezTo>
                    <a:pt x="f307" y="f547"/>
                    <a:pt x="f306" y="f545"/>
                    <a:pt x="f306" y="f545"/>
                  </a:cubicBezTo>
                  <a:cubicBezTo>
                    <a:pt x="f533" y="f544"/>
                    <a:pt x="f533" y="f549"/>
                    <a:pt x="f305" y="f549"/>
                  </a:cubicBezTo>
                  <a:cubicBezTo>
                    <a:pt x="f304" y="f549"/>
                    <a:pt x="f303" y="f544"/>
                    <a:pt x="f302" y="f545"/>
                  </a:cubicBezTo>
                  <a:cubicBezTo>
                    <a:pt x="f302" y="f546"/>
                    <a:pt x="f302" y="f548"/>
                    <a:pt x="f302" y="f550"/>
                  </a:cubicBezTo>
                  <a:cubicBezTo>
                    <a:pt x="f551" y="f550"/>
                    <a:pt x="f552" y="f553"/>
                    <a:pt x="f301" y="f553"/>
                  </a:cubicBezTo>
                  <a:cubicBezTo>
                    <a:pt x="f300" y="f554"/>
                    <a:pt x="f298" y="f555"/>
                    <a:pt x="f297" y="f556"/>
                  </a:cubicBezTo>
                  <a:cubicBezTo>
                    <a:pt x="f296" y="f557"/>
                    <a:pt x="f558" y="f559"/>
                    <a:pt x="f558" y="f560"/>
                  </a:cubicBezTo>
                  <a:cubicBezTo>
                    <a:pt x="f295" y="f561"/>
                    <a:pt x="f295" y="f562"/>
                    <a:pt x="f558" y="f563"/>
                  </a:cubicBezTo>
                  <a:cubicBezTo>
                    <a:pt x="f558" y="f564"/>
                    <a:pt x="f297" y="f565"/>
                    <a:pt x="f297" y="f565"/>
                  </a:cubicBezTo>
                  <a:cubicBezTo>
                    <a:pt x="f298" y="f566"/>
                    <a:pt x="f300" y="f567"/>
                    <a:pt x="f301" y="f567"/>
                  </a:cubicBezTo>
                  <a:cubicBezTo>
                    <a:pt x="f552" y="f566"/>
                    <a:pt x="f301" y="f565"/>
                    <a:pt x="f301" y="f564"/>
                  </a:cubicBezTo>
                  <a:cubicBezTo>
                    <a:pt x="f301" y="f563"/>
                    <a:pt x="f301" y="f562"/>
                    <a:pt x="f301" y="f568"/>
                  </a:cubicBezTo>
                  <a:cubicBezTo>
                    <a:pt x="f301" y="f569"/>
                    <a:pt x="f300" y="f560"/>
                    <a:pt x="f300" y="f560"/>
                  </a:cubicBezTo>
                  <a:cubicBezTo>
                    <a:pt x="f301" y="f559"/>
                    <a:pt x="f552" y="f559"/>
                    <a:pt x="f551" y="f559"/>
                  </a:cubicBezTo>
                  <a:cubicBezTo>
                    <a:pt x="f302" y="f559"/>
                    <a:pt x="f304" y="f561"/>
                    <a:pt x="f305" y="f560"/>
                  </a:cubicBezTo>
                  <a:cubicBezTo>
                    <a:pt x="f533" y="f560"/>
                    <a:pt x="f307" y="f559"/>
                    <a:pt x="f308" y="f559"/>
                  </a:cubicBezTo>
                  <a:cubicBezTo>
                    <a:pt x="f309" y="f557"/>
                    <a:pt x="f310" y="f557"/>
                    <a:pt x="f529" y="f557"/>
                  </a:cubicBezTo>
                  <a:cubicBezTo>
                    <a:pt x="f522" y="f557"/>
                    <a:pt x="f312" y="f559"/>
                    <a:pt x="f312" y="f560"/>
                  </a:cubicBezTo>
                  <a:cubicBezTo>
                    <a:pt x="f517" y="f561"/>
                    <a:pt x="f313" y="f562"/>
                    <a:pt x="f517" y="f563"/>
                  </a:cubicBezTo>
                  <a:cubicBezTo>
                    <a:pt x="f517" y="f565"/>
                    <a:pt x="f312" y="f570"/>
                    <a:pt x="f519" y="f571"/>
                  </a:cubicBezTo>
                  <a:cubicBezTo>
                    <a:pt x="f522" y="f571"/>
                    <a:pt x="f310" y="f571"/>
                    <a:pt x="f532" y="f571"/>
                  </a:cubicBezTo>
                  <a:cubicBezTo>
                    <a:pt x="f308" y="f572"/>
                    <a:pt x="f307" y="f573"/>
                    <a:pt x="f306" y="f573"/>
                  </a:cubicBezTo>
                  <a:cubicBezTo>
                    <a:pt x="f533" y="f574"/>
                    <a:pt x="f304" y="f573"/>
                    <a:pt x="f303" y="f573"/>
                  </a:cubicBezTo>
                  <a:cubicBezTo>
                    <a:pt x="f302" y="f574"/>
                    <a:pt x="f302" y="f575"/>
                    <a:pt x="f551" y="f575"/>
                  </a:cubicBezTo>
                  <a:cubicBezTo>
                    <a:pt x="f552" y="f576"/>
                    <a:pt x="f300" y="f576"/>
                    <a:pt x="f299" y="f576"/>
                  </a:cubicBezTo>
                  <a:cubicBezTo>
                    <a:pt x="f299" y="f575"/>
                    <a:pt x="f299" y="f577"/>
                    <a:pt x="f299" y="f577"/>
                  </a:cubicBezTo>
                  <a:cubicBezTo>
                    <a:pt x="f298" y="f574"/>
                    <a:pt x="f296" y="f573"/>
                    <a:pt x="f558" y="f573"/>
                  </a:cubicBezTo>
                  <a:cubicBezTo>
                    <a:pt x="f295" y="f574"/>
                    <a:pt x="f294" y="f578"/>
                    <a:pt x="f293" y="f575"/>
                  </a:cubicBezTo>
                  <a:cubicBezTo>
                    <a:pt x="f293" y="f576"/>
                    <a:pt x="f292" y="f579"/>
                    <a:pt x="f293" y="f580"/>
                  </a:cubicBezTo>
                  <a:cubicBezTo>
                    <a:pt x="f293" y="f581"/>
                    <a:pt x="f294" y="f582"/>
                    <a:pt x="f295" y="f583"/>
                  </a:cubicBezTo>
                  <a:cubicBezTo>
                    <a:pt x="f295" y="f584"/>
                    <a:pt x="f295" y="f585"/>
                    <a:pt x="f294" y="f586"/>
                  </a:cubicBezTo>
                  <a:cubicBezTo>
                    <a:pt x="f293" y="f586"/>
                    <a:pt x="f291" y="f587"/>
                    <a:pt x="f290" y="f587"/>
                  </a:cubicBezTo>
                  <a:cubicBezTo>
                    <a:pt x="f289" y="f587"/>
                    <a:pt x="f588" y="f585"/>
                    <a:pt x="f588" y="f586"/>
                  </a:cubicBezTo>
                  <a:cubicBezTo>
                    <a:pt x="f589" y="f590"/>
                    <a:pt x="f286" y="f591"/>
                    <a:pt x="f285" y="f592"/>
                  </a:cubicBezTo>
                  <a:cubicBezTo>
                    <a:pt x="f285" y="f593"/>
                    <a:pt x="f285" y="f594"/>
                    <a:pt x="f286" y="f595"/>
                  </a:cubicBezTo>
                  <a:cubicBezTo>
                    <a:pt x="f287" y="f596"/>
                    <a:pt x="f288" y="f596"/>
                    <a:pt x="f289" y="f596"/>
                  </a:cubicBezTo>
                  <a:cubicBezTo>
                    <a:pt x="f290" y="f596"/>
                    <a:pt x="f293" y="f594"/>
                    <a:pt x="f294" y="f594"/>
                  </a:cubicBezTo>
                  <a:cubicBezTo>
                    <a:pt x="f295" y="f594"/>
                    <a:pt x="f297" y="f594"/>
                    <a:pt x="f298" y="f595"/>
                  </a:cubicBezTo>
                  <a:cubicBezTo>
                    <a:pt x="f298" y="f596"/>
                    <a:pt x="f299" y="f597"/>
                    <a:pt x="f299" y="f598"/>
                  </a:cubicBezTo>
                  <a:cubicBezTo>
                    <a:pt x="f299" y="f599"/>
                    <a:pt x="f299" y="f600"/>
                    <a:pt x="f298" y="f601"/>
                  </a:cubicBezTo>
                  <a:cubicBezTo>
                    <a:pt x="f297" y="f602"/>
                    <a:pt x="f295" y="f601"/>
                    <a:pt x="f295" y="f602"/>
                  </a:cubicBezTo>
                  <a:cubicBezTo>
                    <a:pt x="f294" y="f603"/>
                    <a:pt x="f294" y="f604"/>
                    <a:pt x="f295" y="f605"/>
                  </a:cubicBezTo>
                  <a:cubicBezTo>
                    <a:pt x="f295" y="f606"/>
                    <a:pt x="f558" y="f607"/>
                    <a:pt x="f296" y="f607"/>
                  </a:cubicBezTo>
                  <a:cubicBezTo>
                    <a:pt x="f297" y="f607"/>
                    <a:pt x="f298" y="f607"/>
                    <a:pt x="f299" y="f607"/>
                  </a:cubicBezTo>
                  <a:cubicBezTo>
                    <a:pt x="f300" y="f608"/>
                    <a:pt x="f301" y="f604"/>
                    <a:pt x="f552" y="f609"/>
                  </a:cubicBezTo>
                  <a:cubicBezTo>
                    <a:pt x="f551" y="f609"/>
                    <a:pt x="f303" y="f609"/>
                    <a:pt x="f304" y="f604"/>
                  </a:cubicBezTo>
                  <a:cubicBezTo>
                    <a:pt x="f305" y="f604"/>
                    <a:pt x="f533" y="f606"/>
                    <a:pt x="f306" y="f608"/>
                  </a:cubicBezTo>
                  <a:cubicBezTo>
                    <a:pt x="f307" y="f608"/>
                    <a:pt x="f532" y="f608"/>
                    <a:pt x="f532" y="f607"/>
                  </a:cubicBezTo>
                  <a:cubicBezTo>
                    <a:pt x="f310" y="f607"/>
                    <a:pt x="f529" y="f610"/>
                    <a:pt x="f522" y="f611"/>
                  </a:cubicBezTo>
                  <a:cubicBezTo>
                    <a:pt x="f522" y="f612"/>
                    <a:pt x="f519" y="f613"/>
                    <a:pt x="f519" y="f614"/>
                  </a:cubicBezTo>
                  <a:cubicBezTo>
                    <a:pt x="f519" y="f614"/>
                    <a:pt x="f522" y="f615"/>
                    <a:pt x="f522" y="f616"/>
                  </a:cubicBezTo>
                  <a:cubicBezTo>
                    <a:pt x="f529" y="f617"/>
                    <a:pt x="f529" y="f618"/>
                    <a:pt x="f529" y="f618"/>
                  </a:cubicBezTo>
                  <a:cubicBezTo>
                    <a:pt x="f310" y="f619"/>
                    <a:pt x="f309" y="f620"/>
                    <a:pt x="f309" y="f620"/>
                  </a:cubicBezTo>
                  <a:cubicBezTo>
                    <a:pt x="f308" y="f617"/>
                    <a:pt x="f307" y="f615"/>
                    <a:pt x="f306" y="f621"/>
                  </a:cubicBezTo>
                  <a:cubicBezTo>
                    <a:pt x="f533" y="f614"/>
                    <a:pt x="f305" y="f622"/>
                    <a:pt x="f305" y="f622"/>
                  </a:cubicBezTo>
                  <a:cubicBezTo>
                    <a:pt x="f304" y="f623"/>
                    <a:pt x="f551" y="f623"/>
                    <a:pt x="f552" y="f623"/>
                  </a:cubicBezTo>
                  <a:cubicBezTo>
                    <a:pt x="f301" y="f623"/>
                    <a:pt x="f300" y="f623"/>
                    <a:pt x="f299" y="f623"/>
                  </a:cubicBezTo>
                  <a:cubicBezTo>
                    <a:pt x="f299" y="f622"/>
                    <a:pt x="f298" y="f614"/>
                    <a:pt x="f299" y="f621"/>
                  </a:cubicBezTo>
                  <a:cubicBezTo>
                    <a:pt x="f299" y="f621"/>
                    <a:pt x="f300" y="f616"/>
                    <a:pt x="f300" y="f616"/>
                  </a:cubicBezTo>
                  <a:cubicBezTo>
                    <a:pt x="f552" y="f617"/>
                    <a:pt x="f303" y="f617"/>
                    <a:pt x="f304" y="f617"/>
                  </a:cubicBezTo>
                  <a:cubicBezTo>
                    <a:pt x="f305" y="f620"/>
                    <a:pt x="f306" y="f618"/>
                    <a:pt x="f307" y="f618"/>
                  </a:cubicBezTo>
                  <a:cubicBezTo>
                    <a:pt x="f307" y="f619"/>
                    <a:pt x="f309" y="f624"/>
                    <a:pt x="f309" y="f625"/>
                  </a:cubicBezTo>
                  <a:cubicBezTo>
                    <a:pt x="f309" y="f626"/>
                    <a:pt x="f308" y="f627"/>
                    <a:pt x="f308" y="f627"/>
                  </a:cubicBezTo>
                  <a:cubicBezTo>
                    <a:pt x="f307" y="f628"/>
                    <a:pt x="f305" y="f628"/>
                    <a:pt x="f304" y="f629"/>
                  </a:cubicBezTo>
                  <a:cubicBezTo>
                    <a:pt x="f302" y="f630"/>
                    <a:pt x="f552" y="f631"/>
                    <a:pt x="f301" y="f632"/>
                  </a:cubicBezTo>
                  <a:cubicBezTo>
                    <a:pt x="f301" y="f633"/>
                    <a:pt x="f301" y="f634"/>
                    <a:pt x="f552" y="f635"/>
                  </a:cubicBezTo>
                  <a:cubicBezTo>
                    <a:pt x="f551" y="f635"/>
                    <a:pt x="f303" y="f636"/>
                    <a:pt x="f304" y="f636"/>
                  </a:cubicBezTo>
                  <a:cubicBezTo>
                    <a:pt x="f305" y="f636"/>
                    <a:pt x="f533" y="f635"/>
                    <a:pt x="f533" y="f637"/>
                  </a:cubicBezTo>
                  <a:cubicBezTo>
                    <a:pt x="f306" y="f634"/>
                    <a:pt x="f306" y="f638"/>
                    <a:pt x="f307" y="f633"/>
                  </a:cubicBezTo>
                  <a:cubicBezTo>
                    <a:pt x="f308" y="f632"/>
                    <a:pt x="f309" y="f639"/>
                    <a:pt x="f532" y="f631"/>
                  </a:cubicBezTo>
                  <a:cubicBezTo>
                    <a:pt x="f529" y="f640"/>
                    <a:pt x="f519" y="f630"/>
                    <a:pt x="f312" y="f630"/>
                  </a:cubicBezTo>
                  <a:cubicBezTo>
                    <a:pt x="f517" y="f630"/>
                    <a:pt x="f513" y="f640"/>
                    <a:pt x="f513" y="f631"/>
                  </a:cubicBezTo>
                  <a:cubicBezTo>
                    <a:pt x="f641" y="f639"/>
                    <a:pt x="f507" y="f638"/>
                    <a:pt x="f507" y="f642"/>
                  </a:cubicBezTo>
                  <a:cubicBezTo>
                    <a:pt x="f507" y="f637"/>
                    <a:pt x="f513" y="f636"/>
                    <a:pt x="f313" y="f643"/>
                  </a:cubicBezTo>
                  <a:cubicBezTo>
                    <a:pt x="f312" y="f644"/>
                    <a:pt x="f522" y="f645"/>
                    <a:pt x="f529" y="f646"/>
                  </a:cubicBezTo>
                  <a:cubicBezTo>
                    <a:pt x="f310" y="f647"/>
                    <a:pt x="f308" y="f648"/>
                    <a:pt x="f308" y="f649"/>
                  </a:cubicBezTo>
                  <a:cubicBezTo>
                    <a:pt x="f308" y="f650"/>
                    <a:pt x="f309" y="f651"/>
                    <a:pt x="f532" y="f651"/>
                  </a:cubicBezTo>
                  <a:cubicBezTo>
                    <a:pt x="f310" y="f652"/>
                    <a:pt x="f311" y="f652"/>
                    <a:pt x="f517" y="f652"/>
                  </a:cubicBezTo>
                  <a:cubicBezTo>
                    <a:pt x="f313" y="f652"/>
                    <a:pt x="f641" y="f651"/>
                    <a:pt x="f507" y="f652"/>
                  </a:cubicBezTo>
                  <a:cubicBezTo>
                    <a:pt x="f314" y="f652"/>
                    <a:pt x="f317" y="f653"/>
                    <a:pt x="f317" y="f654"/>
                  </a:cubicBezTo>
                  <a:cubicBezTo>
                    <a:pt x="f504" y="f655"/>
                    <a:pt x="f504" y="f656"/>
                    <a:pt x="f504" y="f657"/>
                  </a:cubicBezTo>
                  <a:cubicBezTo>
                    <a:pt x="f504" y="f658"/>
                    <a:pt x="f504" y="f659"/>
                    <a:pt x="f317" y="f660"/>
                  </a:cubicBezTo>
                  <a:cubicBezTo>
                    <a:pt x="f315" y="f661"/>
                    <a:pt x="f507" y="f662"/>
                    <a:pt x="f641" y="f663"/>
                  </a:cubicBezTo>
                  <a:cubicBezTo>
                    <a:pt x="f513" y="f664"/>
                    <a:pt x="f312" y="f665"/>
                    <a:pt x="f311" y="f666"/>
                  </a:cubicBezTo>
                  <a:cubicBezTo>
                    <a:pt x="f519" y="f667"/>
                    <a:pt x="f529" y="f668"/>
                    <a:pt x="f529" y="f669"/>
                  </a:cubicBezTo>
                  <a:cubicBezTo>
                    <a:pt x="f529" y="f670"/>
                    <a:pt x="f311" y="f671"/>
                    <a:pt x="f312" y="f672"/>
                  </a:cubicBezTo>
                  <a:cubicBezTo>
                    <a:pt x="f312" y="f673"/>
                    <a:pt x="f312" y="f674"/>
                    <a:pt x="f517" y="f675"/>
                  </a:cubicBezTo>
                  <a:cubicBezTo>
                    <a:pt x="f313" y="f676"/>
                    <a:pt x="f641" y="f677"/>
                    <a:pt x="f507" y="f677"/>
                  </a:cubicBezTo>
                  <a:cubicBezTo>
                    <a:pt x="f314" y="f677"/>
                    <a:pt x="f315" y="f676"/>
                    <a:pt x="f315" y="f675"/>
                  </a:cubicBezTo>
                  <a:cubicBezTo>
                    <a:pt x="f317" y="f675"/>
                    <a:pt x="f317" y="f678"/>
                    <a:pt x="f317" y="f673"/>
                  </a:cubicBezTo>
                  <a:cubicBezTo>
                    <a:pt x="f317" y="f679"/>
                    <a:pt x="f314" y="f671"/>
                    <a:pt x="f314" y="f680"/>
                  </a:cubicBezTo>
                  <a:cubicBezTo>
                    <a:pt x="f314" y="f681"/>
                    <a:pt x="f315" y="f669"/>
                    <a:pt x="f317" y="f668"/>
                  </a:cubicBezTo>
                  <a:cubicBezTo>
                    <a:pt x="f317" y="f682"/>
                    <a:pt x="f319" y="f683"/>
                    <a:pt x="f320" y="f683"/>
                  </a:cubicBezTo>
                  <a:cubicBezTo>
                    <a:pt x="f321" y="f683"/>
                    <a:pt x="f323" y="f682"/>
                    <a:pt x="f325" y="f668"/>
                  </a:cubicBezTo>
                  <a:cubicBezTo>
                    <a:pt x="f325" y="f669"/>
                    <a:pt x="f499" y="f681"/>
                    <a:pt x="f499" y="f680"/>
                  </a:cubicBezTo>
                  <a:cubicBezTo>
                    <a:pt x="f486" y="f684"/>
                    <a:pt x="f499" y="f679"/>
                    <a:pt x="f325" y="f673"/>
                  </a:cubicBezTo>
                  <a:cubicBezTo>
                    <a:pt x="f323" y="f674"/>
                    <a:pt x="f321" y="f675"/>
                    <a:pt x="f321" y="f677"/>
                  </a:cubicBezTo>
                  <a:cubicBezTo>
                    <a:pt x="f320" y="f677"/>
                    <a:pt x="f320" y="f685"/>
                    <a:pt x="f320" y="f6"/>
                  </a:cubicBezTo>
                  <a:cubicBezTo>
                    <a:pt x="f358" y="f675"/>
                    <a:pt x="f358" y="f675"/>
                    <a:pt x="f358" y="f675"/>
                  </a:cubicBezTo>
                  <a:cubicBezTo>
                    <a:pt x="f562" y="f683"/>
                    <a:pt x="f562" y="f683"/>
                    <a:pt x="f562" y="f683"/>
                  </a:cubicBezTo>
                  <a:cubicBezTo>
                    <a:pt x="f6" y="f659"/>
                    <a:pt x="f6" y="f659"/>
                    <a:pt x="f6" y="f659"/>
                  </a:cubicBezTo>
                  <a:cubicBezTo>
                    <a:pt x="f684" y="f498"/>
                    <a:pt x="f684" y="f498"/>
                    <a:pt x="f684" y="f498"/>
                  </a:cubicBezTo>
                  <a:cubicBezTo>
                    <a:pt x="f680" y="f497"/>
                    <a:pt x="f681" y="f497"/>
                    <a:pt x="f670" y="f496"/>
                  </a:cubicBezTo>
                  <a:cubicBezTo>
                    <a:pt x="f686" y="f503"/>
                    <a:pt x="f669" y="f505"/>
                    <a:pt x="f668" y="f495"/>
                  </a:cubicBezTo>
                  <a:cubicBezTo>
                    <a:pt x="f668" y="f495"/>
                    <a:pt x="f668" y="f495"/>
                    <a:pt x="f668" y="f495"/>
                  </a:cubicBezTo>
                  <a:cubicBezTo>
                    <a:pt x="f682" y="f687"/>
                    <a:pt x="f682" y="f494"/>
                    <a:pt x="f683" y="f493"/>
                  </a:cubicBezTo>
                  <a:cubicBezTo>
                    <a:pt x="f683" y="f688"/>
                    <a:pt x="f689" y="f690"/>
                    <a:pt x="f689" y="f492"/>
                  </a:cubicBezTo>
                  <a:cubicBezTo>
                    <a:pt x="f689" y="f492"/>
                    <a:pt x="f689" y="f492"/>
                    <a:pt x="f667" y="f491"/>
                  </a:cubicBezTo>
                  <a:cubicBezTo>
                    <a:pt x="f667" y="f491"/>
                    <a:pt x="f667" y="f491"/>
                    <a:pt x="f667" y="f491"/>
                  </a:cubicBezTo>
                  <a:cubicBezTo>
                    <a:pt x="f667" y="f491"/>
                    <a:pt x="f667" y="f491"/>
                    <a:pt x="f667" y="f491"/>
                  </a:cubicBezTo>
                  <a:cubicBezTo>
                    <a:pt x="f666" y="f490"/>
                    <a:pt x="f664" y="f490"/>
                    <a:pt x="f663" y="f490"/>
                  </a:cubicBezTo>
                  <a:cubicBezTo>
                    <a:pt x="f661" y="f489"/>
                    <a:pt x="f661" y="f488"/>
                    <a:pt x="f660" y="f487"/>
                  </a:cubicBezTo>
                  <a:cubicBezTo>
                    <a:pt x="f660" y="f487"/>
                    <a:pt x="f660" y="f487"/>
                    <a:pt x="f660" y="f487"/>
                  </a:cubicBezTo>
                  <a:cubicBezTo>
                    <a:pt x="f691" y="f692"/>
                    <a:pt x="f693" y="f692"/>
                    <a:pt x="f694" y="f485"/>
                  </a:cubicBezTo>
                  <a:cubicBezTo>
                    <a:pt x="f695" y="f482"/>
                    <a:pt x="f658" y="f481"/>
                    <a:pt x="f658" y="f480"/>
                  </a:cubicBezTo>
                  <a:cubicBezTo>
                    <a:pt x="f658" y="f480"/>
                    <a:pt x="f658" y="f480"/>
                    <a:pt x="f696" y="f480"/>
                  </a:cubicBezTo>
                  <a:cubicBezTo>
                    <a:pt x="f696" y="f480"/>
                    <a:pt x="f696" y="f480"/>
                    <a:pt x="f696" y="f480"/>
                  </a:cubicBezTo>
                  <a:cubicBezTo>
                    <a:pt x="f657" y="f479"/>
                    <a:pt x="f656" y="f478"/>
                    <a:pt x="f656" y="f477"/>
                  </a:cubicBezTo>
                  <a:cubicBezTo>
                    <a:pt x="f697" y="f476"/>
                    <a:pt x="f697" y="f698"/>
                    <a:pt x="f656" y="f475"/>
                  </a:cubicBezTo>
                  <a:cubicBezTo>
                    <a:pt x="f697" y="f475"/>
                    <a:pt x="f699" y="f475"/>
                    <a:pt x="f699" y="f700"/>
                  </a:cubicBezTo>
                  <a:cubicBezTo>
                    <a:pt x="f701" y="f702"/>
                    <a:pt x="f653" y="f474"/>
                    <a:pt x="f703" y="f704"/>
                  </a:cubicBezTo>
                  <a:cubicBezTo>
                    <a:pt x="f652" y="f470"/>
                    <a:pt x="f652" y="f472"/>
                    <a:pt x="f652" y="f468"/>
                  </a:cubicBezTo>
                  <a:cubicBezTo>
                    <a:pt x="f651" y="f467"/>
                    <a:pt x="f651" y="f467"/>
                    <a:pt x="f651" y="f465"/>
                  </a:cubicBezTo>
                  <a:cubicBezTo>
                    <a:pt x="f651" y="f465"/>
                    <a:pt x="f651" y="f464"/>
                    <a:pt x="f705" y="f464"/>
                  </a:cubicBezTo>
                  <a:cubicBezTo>
                    <a:pt x="f706" y="f463"/>
                    <a:pt x="f706" y="f461"/>
                    <a:pt x="f706" y="f460"/>
                  </a:cubicBezTo>
                  <a:cubicBezTo>
                    <a:pt x="f650" y="f460"/>
                    <a:pt x="f650" y="f460"/>
                    <a:pt x="f650" y="f460"/>
                  </a:cubicBezTo>
                  <a:cubicBezTo>
                    <a:pt x="f650" y="f707"/>
                    <a:pt x="f648" y="f458"/>
                    <a:pt x="f648" y="f456"/>
                  </a:cubicBezTo>
                  <a:cubicBezTo>
                    <a:pt x="f648" y="f454"/>
                    <a:pt x="f649" y="f708"/>
                    <a:pt x="f650" y="f451"/>
                  </a:cubicBezTo>
                  <a:cubicBezTo>
                    <a:pt x="f650" y="f451"/>
                    <a:pt x="f650" y="f451"/>
                    <a:pt x="f650" y="f451"/>
                  </a:cubicBezTo>
                  <a:cubicBezTo>
                    <a:pt x="f650" y="f709"/>
                    <a:pt x="f649" y="f449"/>
                    <a:pt x="f650" y="f447"/>
                  </a:cubicBezTo>
                  <a:cubicBezTo>
                    <a:pt x="f650" y="f710"/>
                    <a:pt x="f706" y="f446"/>
                    <a:pt x="f705" y="f446"/>
                  </a:cubicBezTo>
                  <a:cubicBezTo>
                    <a:pt x="f705" y="f445"/>
                    <a:pt x="f705" y="f445"/>
                    <a:pt x="f705" y="f445"/>
                  </a:cubicBezTo>
                  <a:cubicBezTo>
                    <a:pt x="f706" y="f438"/>
                    <a:pt x="f706" y="f437"/>
                    <a:pt x="f706" y="f436"/>
                  </a:cubicBezTo>
                  <a:cubicBezTo>
                    <a:pt x="f706" y="f436"/>
                    <a:pt x="f706" y="f436"/>
                    <a:pt x="f706" y="f436"/>
                  </a:cubicBezTo>
                  <a:cubicBezTo>
                    <a:pt x="f650" y="f435"/>
                    <a:pt x="f650" y="f435"/>
                    <a:pt x="f649" y="f444"/>
                  </a:cubicBezTo>
                  <a:cubicBezTo>
                    <a:pt x="f649" y="f444"/>
                    <a:pt x="f648" y="f439"/>
                    <a:pt x="f648" y="f439"/>
                  </a:cubicBezTo>
                  <a:cubicBezTo>
                    <a:pt x="f648" y="f439"/>
                    <a:pt x="f711" y="f439"/>
                    <a:pt x="f711" y="f439"/>
                  </a:cubicBezTo>
                  <a:cubicBezTo>
                    <a:pt x="f712" y="f439"/>
                    <a:pt x="f712" y="f439"/>
                    <a:pt x="f712" y="f439"/>
                  </a:cubicBezTo>
                  <a:cubicBezTo>
                    <a:pt x="f712" y="f439"/>
                    <a:pt x="f647" y="f439"/>
                    <a:pt x="f647" y="f439"/>
                  </a:cubicBezTo>
                  <a:cubicBezTo>
                    <a:pt x="f646" y="f439"/>
                    <a:pt x="f645" y="f439"/>
                    <a:pt x="f644" y="f434"/>
                  </a:cubicBezTo>
                  <a:cubicBezTo>
                    <a:pt x="f636" y="f433"/>
                    <a:pt x="f635" y="f431"/>
                    <a:pt x="f637" y="f430"/>
                  </a:cubicBezTo>
                  <a:cubicBezTo>
                    <a:pt x="f637" y="f430"/>
                    <a:pt x="f637" y="f430"/>
                    <a:pt x="f637" y="f430"/>
                  </a:cubicBezTo>
                  <a:cubicBezTo>
                    <a:pt x="f637" y="f430"/>
                    <a:pt x="f637" y="f430"/>
                    <a:pt x="f637" y="f430"/>
                  </a:cubicBezTo>
                  <a:cubicBezTo>
                    <a:pt x="f634" y="f428"/>
                    <a:pt x="f637" y="f426"/>
                    <a:pt x="f637" y="f424"/>
                  </a:cubicBezTo>
                  <a:cubicBezTo>
                    <a:pt x="f637" y="f424"/>
                    <a:pt x="f637" y="f423"/>
                    <a:pt x="f634" y="f423"/>
                  </a:cubicBezTo>
                  <a:cubicBezTo>
                    <a:pt x="f642" y="f422"/>
                    <a:pt x="f633" y="f713"/>
                    <a:pt x="f633" y="f420"/>
                  </a:cubicBezTo>
                  <a:cubicBezTo>
                    <a:pt x="f632" y="f420"/>
                    <a:pt x="f632" y="f419"/>
                    <a:pt x="f632" y="f419"/>
                  </a:cubicBezTo>
                  <a:cubicBezTo>
                    <a:pt x="f632" y="f419"/>
                    <a:pt x="f632" y="f419"/>
                    <a:pt x="f632" y="f419"/>
                  </a:cubicBezTo>
                  <a:cubicBezTo>
                    <a:pt x="f639" y="f714"/>
                    <a:pt x="f630" y="f418"/>
                    <a:pt x="f629" y="f413"/>
                  </a:cubicBezTo>
                  <a:cubicBezTo>
                    <a:pt x="f629" y="f412"/>
                    <a:pt x="f629" y="f715"/>
                    <a:pt x="f629" y="f715"/>
                  </a:cubicBezTo>
                  <a:cubicBezTo>
                    <a:pt x="f628" y="f411"/>
                    <a:pt x="f628" y="f410"/>
                    <a:pt x="f627" y="f716"/>
                  </a:cubicBezTo>
                  <a:cubicBezTo>
                    <a:pt x="f627" y="f406"/>
                    <a:pt x="f628" y="f717"/>
                    <a:pt x="f629" y="f403"/>
                  </a:cubicBezTo>
                  <a:cubicBezTo>
                    <a:pt x="f629" y="f403"/>
                    <a:pt x="f629" y="f402"/>
                    <a:pt x="f630" y="f402"/>
                  </a:cubicBezTo>
                  <a:cubicBezTo>
                    <a:pt x="f629" y="f401"/>
                    <a:pt x="f628" y="f401"/>
                    <a:pt x="f628" y="f718"/>
                  </a:cubicBezTo>
                  <a:cubicBezTo>
                    <a:pt x="f627" y="f718"/>
                    <a:pt x="f627" y="f718"/>
                    <a:pt x="f627" y="f719"/>
                  </a:cubicBezTo>
                  <a:cubicBezTo>
                    <a:pt x="f627" y="f719"/>
                    <a:pt x="f627" y="f719"/>
                    <a:pt x="f627" y="f719"/>
                  </a:cubicBezTo>
                  <a:cubicBezTo>
                    <a:pt x="f626" y="f719"/>
                    <a:pt x="f626" y="f719"/>
                    <a:pt x="f625" y="f719"/>
                  </a:cubicBezTo>
                  <a:cubicBezTo>
                    <a:pt x="f619" y="f719"/>
                    <a:pt x="f618" y="f719"/>
                    <a:pt x="f620" y="f388"/>
                  </a:cubicBezTo>
                  <a:cubicBezTo>
                    <a:pt x="f616" y="f387"/>
                    <a:pt x="f616" y="f720"/>
                    <a:pt x="f616" y="f383"/>
                  </a:cubicBezTo>
                  <a:cubicBezTo>
                    <a:pt x="f616" y="f383"/>
                    <a:pt x="f616" y="f383"/>
                    <a:pt x="f616" y="f383"/>
                  </a:cubicBezTo>
                  <a:cubicBezTo>
                    <a:pt x="f616" y="f383"/>
                    <a:pt x="f616" y="f383"/>
                    <a:pt x="f616" y="f383"/>
                  </a:cubicBezTo>
                  <a:cubicBezTo>
                    <a:pt x="f615" y="f382"/>
                    <a:pt x="f621" y="f381"/>
                    <a:pt x="f621" y="f380"/>
                  </a:cubicBezTo>
                  <a:cubicBezTo>
                    <a:pt x="f621" y="f380"/>
                    <a:pt x="f621" y="f397"/>
                    <a:pt x="f614" y="f389"/>
                  </a:cubicBezTo>
                  <a:cubicBezTo>
                    <a:pt x="f613" y="f397"/>
                    <a:pt x="f622" y="f380"/>
                    <a:pt x="f612" y="f380"/>
                  </a:cubicBezTo>
                  <a:cubicBezTo>
                    <a:pt x="f611" y="f380"/>
                    <a:pt x="f610" y="f397"/>
                    <a:pt x="f721" y="f397"/>
                  </a:cubicBezTo>
                  <a:cubicBezTo>
                    <a:pt x="f604" y="f377"/>
                    <a:pt x="f605" y="f393"/>
                    <a:pt x="f605" y="f393"/>
                  </a:cubicBezTo>
                  <a:cubicBezTo>
                    <a:pt x="f605" y="f373"/>
                    <a:pt x="f606" y="f372"/>
                    <a:pt x="f606" y="f371"/>
                  </a:cubicBezTo>
                  <a:cubicBezTo>
                    <a:pt x="f606" y="f722"/>
                    <a:pt x="f605" y="f370"/>
                    <a:pt x="f605" y="f369"/>
                  </a:cubicBezTo>
                  <a:cubicBezTo>
                    <a:pt x="f605" y="f723"/>
                    <a:pt x="f606" y="f2"/>
                    <a:pt x="f608" y="f366"/>
                  </a:cubicBezTo>
                  <a:cubicBezTo>
                    <a:pt x="f608" y="f366"/>
                    <a:pt x="f606" y="f365"/>
                    <a:pt x="f606" y="f365"/>
                  </a:cubicBezTo>
                  <a:cubicBezTo>
                    <a:pt x="f606" y="f365"/>
                    <a:pt x="f609" y="f361"/>
                    <a:pt x="f609" y="f359"/>
                  </a:cubicBezTo>
                  <a:cubicBezTo>
                    <a:pt x="f724" y="f358"/>
                    <a:pt x="f603" y="f725"/>
                    <a:pt x="f609" y="f355"/>
                  </a:cubicBezTo>
                  <a:cubicBezTo>
                    <a:pt x="f604" y="f391"/>
                    <a:pt x="f605" y="f398"/>
                    <a:pt x="f608" y="f351"/>
                  </a:cubicBezTo>
                  <a:cubicBezTo>
                    <a:pt x="f605" y="f350"/>
                    <a:pt x="f609" y="f347"/>
                    <a:pt x="f724" y="f392"/>
                  </a:cubicBezTo>
                  <a:cubicBezTo>
                    <a:pt x="f603" y="f345"/>
                    <a:pt x="f602" y="f340"/>
                    <a:pt x="f609" y="f337"/>
                  </a:cubicBezTo>
                  <a:cubicBezTo>
                    <a:pt x="f604" y="f443"/>
                    <a:pt x="f606" y="f336"/>
                    <a:pt x="f607" y="f336"/>
                  </a:cubicBezTo>
                  <a:cubicBezTo>
                    <a:pt x="f607" y="f336"/>
                    <a:pt x="f608" y="f457"/>
                    <a:pt x="f608" y="f334"/>
                  </a:cubicBezTo>
                  <a:cubicBezTo>
                    <a:pt x="f608" y="f334"/>
                    <a:pt x="f608" y="f333"/>
                    <a:pt x="f608" y="f333"/>
                  </a:cubicBezTo>
                  <a:cubicBezTo>
                    <a:pt x="f606" y="f459"/>
                    <a:pt x="f606" y="f462"/>
                    <a:pt x="f606" y="f331"/>
                  </a:cubicBezTo>
                  <a:cubicBezTo>
                    <a:pt x="f606" y="f484"/>
                    <a:pt x="f606" y="f486"/>
                    <a:pt x="f606" y="f325"/>
                  </a:cubicBezTo>
                  <a:cubicBezTo>
                    <a:pt x="f606" y="f322"/>
                    <a:pt x="f608" y="f321"/>
                    <a:pt x="f607" y="f319"/>
                  </a:cubicBezTo>
                  <a:cubicBezTo>
                    <a:pt x="f721" y="f319"/>
                    <a:pt x="f721" y="f318"/>
                    <a:pt x="f610" y="f318"/>
                  </a:cubicBezTo>
                  <a:cubicBezTo>
                    <a:pt x="f610" y="f504"/>
                    <a:pt x="f610" y="f315"/>
                    <a:pt x="f610" y="f314"/>
                  </a:cubicBezTo>
                  <a:cubicBezTo>
                    <a:pt x="f611" y="f507"/>
                    <a:pt x="f612" y="f641"/>
                    <a:pt x="f623" y="f513"/>
                  </a:cubicBezTo>
                  <a:cubicBezTo>
                    <a:pt x="f623" y="f513"/>
                    <a:pt x="f623" y="f513"/>
                    <a:pt x="f623" y="f513"/>
                  </a:cubicBezTo>
                  <a:cubicBezTo>
                    <a:pt x="f623" y="f313"/>
                    <a:pt x="f623" y="f313"/>
                    <a:pt x="f623" y="f313"/>
                  </a:cubicBezTo>
                  <a:cubicBezTo>
                    <a:pt x="f623" y="f313"/>
                    <a:pt x="f623" y="f313"/>
                    <a:pt x="f623" y="f517"/>
                  </a:cubicBezTo>
                  <a:cubicBezTo>
                    <a:pt x="f623" y="f312"/>
                    <a:pt x="f612" y="f519"/>
                    <a:pt x="f612" y="f522"/>
                  </a:cubicBezTo>
                  <a:cubicBezTo>
                    <a:pt x="f612" y="f529"/>
                    <a:pt x="f623" y="f309"/>
                    <a:pt x="f622" y="f307"/>
                  </a:cubicBezTo>
                  <a:cubicBezTo>
                    <a:pt x="f613" y="f533"/>
                    <a:pt x="f621" y="f304"/>
                    <a:pt x="f615" y="f303"/>
                  </a:cubicBezTo>
                  <a:cubicBezTo>
                    <a:pt x="f616" y="f302"/>
                    <a:pt x="f617" y="f302"/>
                    <a:pt x="f620" y="f302"/>
                  </a:cubicBezTo>
                  <a:cubicBezTo>
                    <a:pt x="f620" y="f551"/>
                    <a:pt x="f620" y="f551"/>
                    <a:pt x="f618" y="f551"/>
                  </a:cubicBezTo>
                  <a:cubicBezTo>
                    <a:pt x="f618" y="f551"/>
                    <a:pt x="f618" y="f551"/>
                    <a:pt x="f618" y="f551"/>
                  </a:cubicBezTo>
                  <a:cubicBezTo>
                    <a:pt x="f618" y="f551"/>
                    <a:pt x="f618" y="f552"/>
                    <a:pt x="f618" y="f552"/>
                  </a:cubicBezTo>
                  <a:cubicBezTo>
                    <a:pt x="f618" y="f552"/>
                    <a:pt x="f618" y="f301"/>
                    <a:pt x="f618" y="f301"/>
                  </a:cubicBezTo>
                  <a:cubicBezTo>
                    <a:pt x="f618" y="f301"/>
                    <a:pt x="f618" y="f301"/>
                    <a:pt x="f618" y="f300"/>
                  </a:cubicBezTo>
                  <a:cubicBezTo>
                    <a:pt x="f620" y="f299"/>
                    <a:pt x="f620" y="f297"/>
                    <a:pt x="f618" y="f295"/>
                  </a:cubicBezTo>
                  <a:cubicBezTo>
                    <a:pt x="f619" y="f293"/>
                    <a:pt x="f625" y="f292"/>
                    <a:pt x="f627" y="f291"/>
                  </a:cubicBezTo>
                  <a:cubicBezTo>
                    <a:pt x="f627" y="f291"/>
                    <a:pt x="f627" y="f291"/>
                    <a:pt x="f627" y="f291"/>
                  </a:cubicBezTo>
                  <a:cubicBezTo>
                    <a:pt x="f627" y="f291"/>
                    <a:pt x="f628" y="f291"/>
                    <a:pt x="f628" y="f291"/>
                  </a:cubicBezTo>
                  <a:cubicBezTo>
                    <a:pt x="f628" y="f290"/>
                    <a:pt x="f628" y="f290"/>
                    <a:pt x="f628" y="f289"/>
                  </a:cubicBezTo>
                  <a:cubicBezTo>
                    <a:pt x="f628" y="f288"/>
                    <a:pt x="f628" y="f288"/>
                    <a:pt x="f628" y="f288"/>
                  </a:cubicBezTo>
                  <a:cubicBezTo>
                    <a:pt x="f628" y="f588"/>
                    <a:pt x="f627" y="f589"/>
                    <a:pt x="f626" y="f287"/>
                  </a:cubicBezTo>
                  <a:cubicBezTo>
                    <a:pt x="f625" y="f285"/>
                    <a:pt x="f625" y="f726"/>
                    <a:pt x="f625" y="f283"/>
                  </a:cubicBezTo>
                  <a:cubicBezTo>
                    <a:pt x="f625" y="f283"/>
                    <a:pt x="f625" y="f281"/>
                    <a:pt x="f626" y="f281"/>
                  </a:cubicBezTo>
                  <a:cubicBezTo>
                    <a:pt x="f625" y="f281"/>
                    <a:pt x="f625" y="f280"/>
                    <a:pt x="f625" y="f280"/>
                  </a:cubicBezTo>
                  <a:cubicBezTo>
                    <a:pt x="f624" y="f279"/>
                    <a:pt x="f624" y="f279"/>
                    <a:pt x="f624" y="f279"/>
                  </a:cubicBezTo>
                  <a:cubicBezTo>
                    <a:pt x="f624" y="f278"/>
                    <a:pt x="f624" y="f278"/>
                    <a:pt x="f624" y="f278"/>
                  </a:cubicBezTo>
                  <a:cubicBezTo>
                    <a:pt x="f619" y="f277"/>
                    <a:pt x="f618" y="f727"/>
                    <a:pt x="f618" y="f275"/>
                  </a:cubicBezTo>
                  <a:cubicBezTo>
                    <a:pt x="f618" y="f273"/>
                    <a:pt x="f620" y="f270"/>
                    <a:pt x="f618" y="f268"/>
                  </a:cubicBezTo>
                  <a:cubicBezTo>
                    <a:pt x="f624" y="f235"/>
                    <a:pt x="f625" y="f234"/>
                    <a:pt x="f627" y="f233"/>
                  </a:cubicBezTo>
                  <a:cubicBezTo>
                    <a:pt x="f627" y="f233"/>
                    <a:pt x="f627" y="f233"/>
                    <a:pt x="f627" y="f233"/>
                  </a:cubicBezTo>
                  <a:cubicBezTo>
                    <a:pt x="f628" y="f232"/>
                    <a:pt x="f630" y="f231"/>
                    <a:pt x="f630" y="f236"/>
                  </a:cubicBezTo>
                  <a:cubicBezTo>
                    <a:pt x="f630" y="f230"/>
                    <a:pt x="f630" y="f230"/>
                    <a:pt x="f630" y="f230"/>
                  </a:cubicBezTo>
                  <a:cubicBezTo>
                    <a:pt x="f630" y="f229"/>
                    <a:pt x="f630" y="f228"/>
                    <a:pt x="f630" y="f227"/>
                  </a:cubicBezTo>
                  <a:cubicBezTo>
                    <a:pt x="f630" y="f222"/>
                    <a:pt x="f630" y="f221"/>
                    <a:pt x="f630" y="f221"/>
                  </a:cubicBezTo>
                  <a:cubicBezTo>
                    <a:pt x="f630" y="f223"/>
                    <a:pt x="f630" y="f223"/>
                    <a:pt x="f629" y="f223"/>
                  </a:cubicBezTo>
                  <a:cubicBezTo>
                    <a:pt x="f629" y="f220"/>
                    <a:pt x="f629" y="f220"/>
                    <a:pt x="f629" y="f220"/>
                  </a:cubicBezTo>
                  <a:cubicBezTo>
                    <a:pt x="f627" y="f219"/>
                    <a:pt x="f626" y="f218"/>
                    <a:pt x="f625" y="f224"/>
                  </a:cubicBezTo>
                  <a:cubicBezTo>
                    <a:pt x="f624" y="f225"/>
                    <a:pt x="f619" y="f215"/>
                    <a:pt x="f619" y="f213"/>
                  </a:cubicBezTo>
                  <a:cubicBezTo>
                    <a:pt x="f619" y="f213"/>
                    <a:pt x="f618" y="f213"/>
                    <a:pt x="f618" y="f212"/>
                  </a:cubicBezTo>
                  <a:cubicBezTo>
                    <a:pt x="f620" y="f211"/>
                    <a:pt x="f617" y="f209"/>
                    <a:pt x="f620" y="f205"/>
                  </a:cubicBezTo>
                  <a:cubicBezTo>
                    <a:pt x="f620" y="f207"/>
                    <a:pt x="f618" y="f202"/>
                    <a:pt x="f619" y="f200"/>
                  </a:cubicBezTo>
                  <a:cubicBezTo>
                    <a:pt x="f619" y="f200"/>
                    <a:pt x="f619" y="f200"/>
                    <a:pt x="f619" y="f200"/>
                  </a:cubicBezTo>
                  <a:cubicBezTo>
                    <a:pt x="f618" y="f200"/>
                    <a:pt x="f618" y="f199"/>
                    <a:pt x="f618" y="f199"/>
                  </a:cubicBezTo>
                  <a:cubicBezTo>
                    <a:pt x="f618" y="f199"/>
                    <a:pt x="f620" y="f199"/>
                    <a:pt x="f620" y="f198"/>
                  </a:cubicBezTo>
                  <a:cubicBezTo>
                    <a:pt x="f617" y="f242"/>
                    <a:pt x="f615" y="f196"/>
                    <a:pt x="f615" y="f192"/>
                  </a:cubicBezTo>
                  <a:cubicBezTo>
                    <a:pt x="f621" y="f186"/>
                    <a:pt x="f621" y="f176"/>
                    <a:pt x="f616" y="f181"/>
                  </a:cubicBezTo>
                  <a:cubicBezTo>
                    <a:pt x="f616" y="f174"/>
                    <a:pt x="f617" y="f174"/>
                    <a:pt x="f617" y="f173"/>
                  </a:cubicBezTo>
                  <a:cubicBezTo>
                    <a:pt x="f617" y="f173"/>
                    <a:pt x="f617" y="f173"/>
                    <a:pt x="f617" y="f172"/>
                  </a:cubicBezTo>
                  <a:cubicBezTo>
                    <a:pt x="f616" y="f168"/>
                    <a:pt x="f616" y="f169"/>
                    <a:pt x="f617" y="f171"/>
                  </a:cubicBezTo>
                  <a:cubicBezTo>
                    <a:pt x="f620" y="f164"/>
                    <a:pt x="f618" y="f163"/>
                    <a:pt x="f619" y="f162"/>
                  </a:cubicBezTo>
                  <a:cubicBezTo>
                    <a:pt x="f619" y="f162"/>
                    <a:pt x="f624" y="f162"/>
                    <a:pt x="f624" y="f728"/>
                  </a:cubicBezTo>
                  <a:cubicBezTo>
                    <a:pt x="f624" y="f728"/>
                    <a:pt x="f625" y="f161"/>
                    <a:pt x="f625" y="f729"/>
                  </a:cubicBezTo>
                  <a:cubicBezTo>
                    <a:pt x="f626" y="f729"/>
                    <a:pt x="f626" y="f160"/>
                    <a:pt x="f627" y="f159"/>
                  </a:cubicBezTo>
                  <a:cubicBezTo>
                    <a:pt x="f627" y="f159"/>
                    <a:pt x="f628" y="f158"/>
                    <a:pt x="f629" y="f151"/>
                  </a:cubicBezTo>
                  <a:cubicBezTo>
                    <a:pt x="f629" y="f151"/>
                    <a:pt x="f630" y="f150"/>
                    <a:pt x="f630" y="f150"/>
                  </a:cubicBezTo>
                  <a:cubicBezTo>
                    <a:pt x="f640" y="f149"/>
                    <a:pt x="f639" y="f146"/>
                    <a:pt x="f639" y="f730"/>
                  </a:cubicBezTo>
                  <a:cubicBezTo>
                    <a:pt x="f639" y="f145"/>
                    <a:pt x="f639" y="f143"/>
                    <a:pt x="f639" y="f142"/>
                  </a:cubicBezTo>
                  <a:cubicBezTo>
                    <a:pt x="f639" y="f731"/>
                    <a:pt x="f639" y="f732"/>
                    <a:pt x="f639" y="f140"/>
                  </a:cubicBezTo>
                  <a:cubicBezTo>
                    <a:pt x="f632" y="f135"/>
                    <a:pt x="f633" y="f733"/>
                    <a:pt x="f638" y="f133"/>
                  </a:cubicBezTo>
                  <a:cubicBezTo>
                    <a:pt x="f642" y="f131"/>
                    <a:pt x="f637" y="f734"/>
                    <a:pt x="f735" y="f129"/>
                  </a:cubicBezTo>
                  <a:cubicBezTo>
                    <a:pt x="f636" y="f129"/>
                    <a:pt x="f636" y="f127"/>
                    <a:pt x="f643" y="f127"/>
                  </a:cubicBezTo>
                  <a:cubicBezTo>
                    <a:pt x="f643" y="f126"/>
                    <a:pt x="f643" y="f126"/>
                    <a:pt x="f736" y="f125"/>
                  </a:cubicBezTo>
                  <a:cubicBezTo>
                    <a:pt x="f644" y="f737"/>
                    <a:pt x="f645" y="f118"/>
                    <a:pt x="f645" y="f116"/>
                  </a:cubicBezTo>
                  <a:cubicBezTo>
                    <a:pt x="f646" y="f116"/>
                    <a:pt x="f647" y="f114"/>
                    <a:pt x="f712" y="f114"/>
                  </a:cubicBezTo>
                  <a:cubicBezTo>
                    <a:pt x="f647" y="f114"/>
                    <a:pt x="f647" y="f100"/>
                    <a:pt x="f646" y="f100"/>
                  </a:cubicBezTo>
                  <a:cubicBezTo>
                    <a:pt x="f645" y="f103"/>
                    <a:pt x="f644" y="f104"/>
                    <a:pt x="f736" y="f106"/>
                  </a:cubicBezTo>
                  <a:cubicBezTo>
                    <a:pt x="f736" y="f98"/>
                    <a:pt x="f736" y="f98"/>
                    <a:pt x="f736" y="f98"/>
                  </a:cubicBezTo>
                  <a:cubicBezTo>
                    <a:pt x="f643" y="f98"/>
                    <a:pt x="f643" y="f738"/>
                    <a:pt x="f636" y="f739"/>
                  </a:cubicBezTo>
                  <a:cubicBezTo>
                    <a:pt x="f635" y="f107"/>
                    <a:pt x="f637" y="f740"/>
                    <a:pt x="f634" y="f77"/>
                  </a:cubicBezTo>
                  <a:cubicBezTo>
                    <a:pt x="f642" y="f77"/>
                    <a:pt x="f642" y="f75"/>
                    <a:pt x="f633" y="f73"/>
                  </a:cubicBezTo>
                  <a:cubicBezTo>
                    <a:pt x="f639" y="f74"/>
                    <a:pt x="f640" y="f77"/>
                    <a:pt x="f629" y="f87"/>
                  </a:cubicBezTo>
                  <a:cubicBezTo>
                    <a:pt x="f625" y="f107"/>
                    <a:pt x="f614" y="f739"/>
                    <a:pt x="f611" y="f738"/>
                  </a:cubicBezTo>
                  <a:cubicBezTo>
                    <a:pt x="f608" y="f98"/>
                    <a:pt x="f601" y="f104"/>
                    <a:pt x="f599" y="f104"/>
                  </a:cubicBezTo>
                  <a:cubicBezTo>
                    <a:pt x="f596" y="f103"/>
                    <a:pt x="f741" y="f103"/>
                    <a:pt x="f587" y="f100"/>
                  </a:cubicBezTo>
                  <a:cubicBezTo>
                    <a:pt x="f582" y="f100"/>
                    <a:pt x="f578" y="f103"/>
                    <a:pt x="f573" y="f100"/>
                  </a:cubicBezTo>
                  <a:cubicBezTo>
                    <a:pt x="f572" y="f100"/>
                    <a:pt x="f567" y="f116"/>
                    <a:pt x="f566" y="f116"/>
                  </a:cubicBezTo>
                  <a:cubicBezTo>
                    <a:pt x="f562" y="f118"/>
                    <a:pt x="f556" y="f118"/>
                    <a:pt x="f554" y="f118"/>
                  </a:cubicBezTo>
                  <a:cubicBezTo>
                    <a:pt x="f548" y="f118"/>
                    <a:pt x="f549" y="f118"/>
                    <a:pt x="f542" y="f118"/>
                  </a:cubicBezTo>
                  <a:cubicBezTo>
                    <a:pt x="f540" y="f116"/>
                    <a:pt x="f536" y="f114"/>
                    <a:pt x="f534" y="f114"/>
                  </a:cubicBezTo>
                  <a:cubicBezTo>
                    <a:pt x="f531" y="f100"/>
                    <a:pt x="f742" y="f104"/>
                    <a:pt x="f525" y="f106"/>
                  </a:cubicBezTo>
                  <a:cubicBezTo>
                    <a:pt x="f520" y="f98"/>
                    <a:pt x="f501" y="f740"/>
                    <a:pt x="f503" y="f77"/>
                  </a:cubicBezTo>
                  <a:cubicBezTo>
                    <a:pt x="f687" y="f74"/>
                    <a:pt x="f489" y="f50"/>
                    <a:pt x="f485" y="f48"/>
                  </a:cubicBezTo>
                  <a:cubicBezTo>
                    <a:pt x="f481" y="f46"/>
                    <a:pt x="f743" y="f44"/>
                    <a:pt x="f698" y="f744"/>
                  </a:cubicBezTo>
                  <a:cubicBezTo>
                    <a:pt x="f745" y="f42"/>
                    <a:pt x="f468" y="f746"/>
                    <a:pt x="f466" y="f746"/>
                  </a:cubicBezTo>
                  <a:cubicBezTo>
                    <a:pt x="f747" y="f39"/>
                    <a:pt x="f748" y="f746"/>
                    <a:pt x="f453" y="f746"/>
                  </a:cubicBezTo>
                  <a:cubicBezTo>
                    <a:pt x="f452" y="f39"/>
                    <a:pt x="f448" y="f39"/>
                    <a:pt x="f710" y="f39"/>
                  </a:cubicBezTo>
                  <a:cubicBezTo>
                    <a:pt x="f438" y="f39"/>
                    <a:pt x="f439" y="f39"/>
                    <a:pt x="f432" y="f37"/>
                  </a:cubicBezTo>
                  <a:cubicBezTo>
                    <a:pt x="f431" y="f37"/>
                    <a:pt x="f427" y="f32"/>
                    <a:pt x="f425" y="f32"/>
                  </a:cubicBezTo>
                  <a:cubicBezTo>
                    <a:pt x="f423" y="f32"/>
                    <a:pt x="f421" y="f33"/>
                    <a:pt x="f419" y="f37"/>
                  </a:cubicBezTo>
                  <a:cubicBezTo>
                    <a:pt x="f749" y="f37"/>
                    <a:pt x="f415" y="f746"/>
                    <a:pt x="f414" y="f41"/>
                  </a:cubicBezTo>
                  <a:cubicBezTo>
                    <a:pt x="f412" y="f42"/>
                    <a:pt x="f410" y="f44"/>
                    <a:pt x="f409" y="f750"/>
                  </a:cubicBezTo>
                  <a:cubicBezTo>
                    <a:pt x="f408" y="f751"/>
                    <a:pt x="f405" y="f46"/>
                    <a:pt x="f752" y="f48"/>
                  </a:cubicBezTo>
                  <a:cubicBezTo>
                    <a:pt x="f717" y="f48"/>
                    <a:pt x="f401" y="f50"/>
                    <a:pt x="f719" y="f50"/>
                  </a:cubicBezTo>
                  <a:cubicBezTo>
                    <a:pt x="f388" y="f50"/>
                    <a:pt x="f385" y="f48"/>
                    <a:pt x="f384" y="f48"/>
                  </a:cubicBezTo>
                  <a:cubicBezTo>
                    <a:pt x="f383" y="f48"/>
                    <a:pt x="f399" y="f48"/>
                    <a:pt x="f380" y="f48"/>
                  </a:cubicBezTo>
                  <a:cubicBezTo>
                    <a:pt x="f389" y="f46"/>
                    <a:pt x="f378" y="f750"/>
                    <a:pt x="f377" y="f44"/>
                  </a:cubicBezTo>
                  <a:cubicBezTo>
                    <a:pt x="f396" y="f44"/>
                    <a:pt x="f375" y="f42"/>
                    <a:pt x="f374" y="f42"/>
                  </a:cubicBezTo>
                  <a:cubicBezTo>
                    <a:pt x="f390" y="f42"/>
                    <a:pt x="f393" y="f42"/>
                    <a:pt x="f373" y="f41"/>
                  </a:cubicBezTo>
                  <a:cubicBezTo>
                    <a:pt x="f371" y="f746"/>
                    <a:pt x="f368" y="f37"/>
                    <a:pt x="f367" y="f33"/>
                  </a:cubicBezTo>
                  <a:cubicBezTo>
                    <a:pt x="f2" y="f33"/>
                    <a:pt x="f365" y="f33"/>
                    <a:pt x="f364" y="f33"/>
                  </a:cubicBezTo>
                  <a:cubicBezTo>
                    <a:pt x="f363" y="f32"/>
                    <a:pt x="f361" y="f753"/>
                    <a:pt x="f360" y="f31"/>
                  </a:cubicBezTo>
                  <a:cubicBezTo>
                    <a:pt x="f754" y="f18"/>
                    <a:pt x="f358" y="f30"/>
                    <a:pt x="f357" y="f30"/>
                  </a:cubicBezTo>
                  <a:cubicBezTo>
                    <a:pt x="f407" y="f30"/>
                    <a:pt x="f725" y="f31"/>
                    <a:pt x="f356" y="f31"/>
                  </a:cubicBezTo>
                  <a:cubicBezTo>
                    <a:pt x="f416" y="f753"/>
                    <a:pt x="f354" y="f753"/>
                    <a:pt x="f391" y="f32"/>
                  </a:cubicBezTo>
                  <a:cubicBezTo>
                    <a:pt x="f352" y="f32"/>
                    <a:pt x="f391" y="f39"/>
                    <a:pt x="f352" y="f746"/>
                  </a:cubicBezTo>
                  <a:cubicBezTo>
                    <a:pt x="f352" y="f41"/>
                    <a:pt x="f351" y="f42"/>
                    <a:pt x="f351" y="f744"/>
                  </a:cubicBezTo>
                  <a:cubicBezTo>
                    <a:pt x="f350" y="f744"/>
                    <a:pt x="f346" y="f44"/>
                    <a:pt x="f392" y="f750"/>
                  </a:cubicBezTo>
                  <a:cubicBezTo>
                    <a:pt x="f392" y="f750"/>
                    <a:pt x="f394" y="f46"/>
                    <a:pt x="f394" y="f46"/>
                  </a:cubicBezTo>
                  <a:cubicBezTo>
                    <a:pt x="f394" y="f48"/>
                    <a:pt x="f394" y="f50"/>
                    <a:pt x="f394" y="f52"/>
                  </a:cubicBezTo>
                  <a:cubicBezTo>
                    <a:pt x="f392" y="f64"/>
                    <a:pt x="f348" y="f64"/>
                    <a:pt x="f350" y="f64"/>
                  </a:cubicBezTo>
                  <a:cubicBezTo>
                    <a:pt x="f351" y="f64"/>
                    <a:pt x="f391" y="f52"/>
                    <a:pt x="f354" y="f64"/>
                  </a:cubicBezTo>
                  <a:cubicBezTo>
                    <a:pt x="f355" y="f64"/>
                    <a:pt x="f416" y="f74"/>
                    <a:pt x="f356" y="f75"/>
                  </a:cubicBezTo>
                  <a:cubicBezTo>
                    <a:pt x="f725" y="f75"/>
                    <a:pt x="f358" y="f77"/>
                    <a:pt x="f359" y="f77"/>
                  </a:cubicBezTo>
                  <a:cubicBezTo>
                    <a:pt x="f754" y="f87"/>
                    <a:pt x="f360" y="f107"/>
                    <a:pt x="f360" y="f739"/>
                  </a:cubicBezTo>
                  <a:cubicBezTo>
                    <a:pt x="f363" y="f739"/>
                    <a:pt x="f366" y="f739"/>
                    <a:pt x="f367" y="f739"/>
                  </a:cubicBezTo>
                  <a:cubicBezTo>
                    <a:pt x="f723" y="f739"/>
                    <a:pt x="f370" y="f739"/>
                    <a:pt x="f722" y="f739"/>
                  </a:cubicBezTo>
                  <a:cubicBezTo>
                    <a:pt x="f371" y="f107"/>
                    <a:pt x="f372" y="f87"/>
                    <a:pt x="f373" y="f77"/>
                  </a:cubicBezTo>
                  <a:cubicBezTo>
                    <a:pt x="f373" y="f75"/>
                    <a:pt x="f390" y="f75"/>
                    <a:pt x="f374" y="f75"/>
                  </a:cubicBezTo>
                  <a:cubicBezTo>
                    <a:pt x="f375" y="f74"/>
                    <a:pt x="f377" y="f74"/>
                    <a:pt x="f378" y="f75"/>
                  </a:cubicBezTo>
                  <a:cubicBezTo>
                    <a:pt x="f379" y="f75"/>
                    <a:pt x="f397" y="f87"/>
                    <a:pt x="f380" y="f87"/>
                  </a:cubicBezTo>
                  <a:cubicBezTo>
                    <a:pt x="f399" y="f87"/>
                    <a:pt x="f382" y="f87"/>
                    <a:pt x="f383" y="f87"/>
                  </a:cubicBezTo>
                  <a:cubicBezTo>
                    <a:pt x="f384" y="f87"/>
                    <a:pt x="f385" y="f77"/>
                    <a:pt x="f386" y="f77"/>
                  </a:cubicBezTo>
                  <a:cubicBezTo>
                    <a:pt x="f387" y="f77"/>
                    <a:pt x="f719" y="f75"/>
                    <a:pt x="f718" y="f75"/>
                  </a:cubicBezTo>
                  <a:cubicBezTo>
                    <a:pt x="f402" y="f77"/>
                    <a:pt x="f403" y="f107"/>
                    <a:pt x="f717" y="f738"/>
                  </a:cubicBezTo>
                  <a:cubicBezTo>
                    <a:pt x="f717" y="f98"/>
                    <a:pt x="f717" y="f104"/>
                    <a:pt x="f752" y="f103"/>
                  </a:cubicBezTo>
                  <a:cubicBezTo>
                    <a:pt x="f752" y="f100"/>
                    <a:pt x="f405" y="f116"/>
                    <a:pt x="f405" y="f118"/>
                  </a:cubicBezTo>
                  <a:cubicBezTo>
                    <a:pt x="f406" y="f737"/>
                    <a:pt x="f404" y="f127"/>
                    <a:pt x="f752" y="f129"/>
                  </a:cubicBezTo>
                  <a:cubicBezTo>
                    <a:pt x="f752" y="f130"/>
                    <a:pt x="f403" y="f734"/>
                    <a:pt x="f402" y="f131"/>
                  </a:cubicBezTo>
                  <a:cubicBezTo>
                    <a:pt x="f718" y="f755"/>
                    <a:pt x="f388" y="f733"/>
                    <a:pt x="f400" y="f134"/>
                  </a:cubicBezTo>
                  <a:cubicBezTo>
                    <a:pt x="f386" y="f135"/>
                    <a:pt x="f384" y="f137"/>
                    <a:pt x="f383" y="f137"/>
                  </a:cubicBezTo>
                  <a:cubicBezTo>
                    <a:pt x="f381" y="f138"/>
                    <a:pt x="f389" y="f139"/>
                    <a:pt x="f379" y="f140"/>
                  </a:cubicBezTo>
                  <a:cubicBezTo>
                    <a:pt x="f378" y="f141"/>
                    <a:pt x="f396" y="f731"/>
                    <a:pt x="f376" y="f142"/>
                  </a:cubicBezTo>
                  <a:cubicBezTo>
                    <a:pt x="f375" y="f142"/>
                    <a:pt x="f393" y="f731"/>
                    <a:pt x="f373" y="f142"/>
                  </a:cubicBezTo>
                  <a:cubicBezTo>
                    <a:pt x="f372" y="f142"/>
                    <a:pt x="f372" y="f730"/>
                    <a:pt x="f371" y="f730"/>
                  </a:cubicBezTo>
                  <a:cubicBezTo>
                    <a:pt x="f722" y="f146"/>
                    <a:pt x="f369" y="f730"/>
                    <a:pt x="f368" y="f730"/>
                  </a:cubicBezTo>
                  <a:cubicBezTo>
                    <a:pt x="f723" y="f730"/>
                    <a:pt x="f2" y="f143"/>
                    <a:pt x="f2" y="f142"/>
                  </a:cubicBezTo>
                  <a:cubicBezTo>
                    <a:pt x="f366" y="f731"/>
                    <a:pt x="f366" y="f141"/>
                    <a:pt x="f2" y="f140"/>
                  </a:cubicBezTo>
                  <a:cubicBezTo>
                    <a:pt x="f2" y="f139"/>
                    <a:pt x="f367" y="f138"/>
                    <a:pt x="f723" y="f138"/>
                  </a:cubicBezTo>
                  <a:cubicBezTo>
                    <a:pt x="f723" y="f137"/>
                    <a:pt x="f368" y="f135"/>
                    <a:pt x="f368" y="f134"/>
                  </a:cubicBezTo>
                  <a:cubicBezTo>
                    <a:pt x="f368" y="f733"/>
                    <a:pt x="f368" y="f131"/>
                    <a:pt x="f723" y="f734"/>
                  </a:cubicBezTo>
                  <a:cubicBezTo>
                    <a:pt x="f723" y="f130"/>
                    <a:pt x="f367" y="f127"/>
                    <a:pt x="f2" y="f127"/>
                  </a:cubicBezTo>
                  <a:cubicBezTo>
                    <a:pt x="f366" y="f126"/>
                    <a:pt x="f364" y="f127"/>
                    <a:pt x="f363" y="f129"/>
                  </a:cubicBezTo>
                  <a:cubicBezTo>
                    <a:pt x="f361" y="f129"/>
                    <a:pt x="f360" y="f131"/>
                    <a:pt x="f359" y="f755"/>
                  </a:cubicBezTo>
                  <a:cubicBezTo>
                    <a:pt x="f358" y="f133"/>
                    <a:pt x="f407" y="f133"/>
                    <a:pt x="f725" y="f733"/>
                  </a:cubicBezTo>
                  <a:cubicBezTo>
                    <a:pt x="f725" y="f733"/>
                    <a:pt x="f356" y="f135"/>
                    <a:pt x="f416" y="f135"/>
                  </a:cubicBezTo>
                  <a:cubicBezTo>
                    <a:pt x="f355" y="f135"/>
                    <a:pt x="f354" y="f135"/>
                    <a:pt x="f391" y="f135"/>
                  </a:cubicBezTo>
                  <a:cubicBezTo>
                    <a:pt x="f352" y="f135"/>
                    <a:pt x="f350" y="f135"/>
                    <a:pt x="f348" y="f135"/>
                  </a:cubicBezTo>
                  <a:cubicBezTo>
                    <a:pt x="f348" y="f135"/>
                    <a:pt x="f346" y="f135"/>
                    <a:pt x="f392" y="f135"/>
                  </a:cubicBezTo>
                  <a:cubicBezTo>
                    <a:pt x="f345" y="f136"/>
                    <a:pt x="f342" y="f136"/>
                    <a:pt x="f338" y="f136"/>
                  </a:cubicBezTo>
                  <a:cubicBezTo>
                    <a:pt x="f441" y="f136"/>
                    <a:pt x="f443" y="f136"/>
                    <a:pt x="f336" y="f135"/>
                  </a:cubicBezTo>
                  <a:cubicBezTo>
                    <a:pt x="f457" y="f134"/>
                    <a:pt x="f457" y="f133"/>
                    <a:pt x="f457" y="f755"/>
                  </a:cubicBezTo>
                  <a:cubicBezTo>
                    <a:pt x="f334" y="f734"/>
                    <a:pt x="f457" y="f127"/>
                    <a:pt x="f336" y="f126"/>
                  </a:cubicBezTo>
                  <a:cubicBezTo>
                    <a:pt x="f336" y="f125"/>
                    <a:pt x="f336" y="f116"/>
                    <a:pt x="f443" y="f116"/>
                  </a:cubicBezTo>
                  <a:cubicBezTo>
                    <a:pt x="f443" y="f114"/>
                    <a:pt x="f337" y="f114"/>
                    <a:pt x="f441" y="f100"/>
                  </a:cubicBezTo>
                  <a:cubicBezTo>
                    <a:pt x="f441" y="f103"/>
                    <a:pt x="f441" y="f106"/>
                    <a:pt x="f337" y="f98"/>
                  </a:cubicBezTo>
                  <a:cubicBezTo>
                    <a:pt x="f442" y="f738"/>
                    <a:pt x="f457" y="f738"/>
                    <a:pt x="f334" y="f98"/>
                  </a:cubicBezTo>
                  <a:cubicBezTo>
                    <a:pt x="f333" y="f98"/>
                    <a:pt x="f462" y="f104"/>
                    <a:pt x="f331" y="f104"/>
                  </a:cubicBezTo>
                  <a:cubicBezTo>
                    <a:pt x="f329" y="f103"/>
                    <a:pt x="f327" y="f103"/>
                    <a:pt x="f486" y="f103"/>
                  </a:cubicBezTo>
                  <a:cubicBezTo>
                    <a:pt x="f486" y="f103"/>
                    <a:pt x="f325" y="f104"/>
                    <a:pt x="f325" y="f104"/>
                  </a:cubicBezTo>
                  <a:cubicBezTo>
                    <a:pt x="f323" y="f98"/>
                    <a:pt x="f322" y="f107"/>
                    <a:pt x="f322" y="f740"/>
                  </a:cubicBezTo>
                  <a:cubicBezTo>
                    <a:pt x="f502" y="f77"/>
                    <a:pt x="f502" y="f73"/>
                    <a:pt x="f502" y="f52"/>
                  </a:cubicBezTo>
                  <a:cubicBezTo>
                    <a:pt x="f321" y="f50"/>
                    <a:pt x="f320" y="f46"/>
                    <a:pt x="f319" y="f46"/>
                  </a:cubicBezTo>
                  <a:cubicBezTo>
                    <a:pt x="f319" y="f751"/>
                    <a:pt x="f317" y="f751"/>
                    <a:pt x="f315" y="f46"/>
                  </a:cubicBezTo>
                  <a:cubicBezTo>
                    <a:pt x="f315" y="f46"/>
                    <a:pt x="f314" y="f48"/>
                    <a:pt x="f507" y="f50"/>
                  </a:cubicBezTo>
                  <a:cubicBezTo>
                    <a:pt x="f641" y="f50"/>
                    <a:pt x="f513" y="f52"/>
                    <a:pt x="f513" y="f52"/>
                  </a:cubicBezTo>
                  <a:cubicBezTo>
                    <a:pt x="f313" y="f64"/>
                    <a:pt x="f517" y="f52"/>
                    <a:pt x="f312" y="f52"/>
                  </a:cubicBezTo>
                  <a:cubicBezTo>
                    <a:pt x="f311" y="f52"/>
                    <a:pt x="f519" y="f48"/>
                    <a:pt x="f522" y="f48"/>
                  </a:cubicBezTo>
                  <a:cubicBezTo>
                    <a:pt x="f529" y="f46"/>
                    <a:pt x="f310" y="f44"/>
                    <a:pt x="f309" y="f44"/>
                  </a:cubicBezTo>
                  <a:cubicBezTo>
                    <a:pt x="f308" y="f744"/>
                    <a:pt x="f306" y="f44"/>
                    <a:pt x="f533" y="f44"/>
                  </a:cubicBezTo>
                  <a:cubicBezTo>
                    <a:pt x="f533" y="f750"/>
                    <a:pt x="f305" y="f751"/>
                    <a:pt x="f305" y="f751"/>
                  </a:cubicBezTo>
                  <a:cubicBezTo>
                    <a:pt x="f304" y="f751"/>
                    <a:pt x="f302" y="f751"/>
                    <a:pt x="f551" y="f751"/>
                  </a:cubicBezTo>
                  <a:cubicBezTo>
                    <a:pt x="f551" y="f750"/>
                    <a:pt x="f552" y="f744"/>
                    <a:pt x="f552" y="f42"/>
                  </a:cubicBezTo>
                  <a:cubicBezTo>
                    <a:pt x="f301" y="f42"/>
                    <a:pt x="f300" y="f41"/>
                    <a:pt x="f299" y="f41"/>
                  </a:cubicBezTo>
                  <a:cubicBezTo>
                    <a:pt x="f298" y="f41"/>
                    <a:pt x="f558" y="f41"/>
                    <a:pt x="f295" y="f41"/>
                  </a:cubicBezTo>
                  <a:cubicBezTo>
                    <a:pt x="f295" y="f41"/>
                    <a:pt x="f293" y="f746"/>
                    <a:pt x="f293" y="f746"/>
                  </a:cubicBezTo>
                  <a:cubicBezTo>
                    <a:pt x="f292" y="f746"/>
                    <a:pt x="f292" y="f37"/>
                    <a:pt x="f291" y="f33"/>
                  </a:cubicBezTo>
                  <a:cubicBezTo>
                    <a:pt x="f291" y="f32"/>
                    <a:pt x="f290" y="f753"/>
                    <a:pt x="f289" y="f753"/>
                  </a:cubicBezTo>
                  <a:cubicBezTo>
                    <a:pt x="f288" y="f31"/>
                    <a:pt x="f589" y="f753"/>
                    <a:pt x="f287" y="f753"/>
                  </a:cubicBezTo>
                  <a:cubicBezTo>
                    <a:pt x="f286" y="f31"/>
                    <a:pt x="f286" y="f30"/>
                    <a:pt x="f285" y="f16"/>
                  </a:cubicBezTo>
                  <a:cubicBezTo>
                    <a:pt x="f285" y="f15"/>
                    <a:pt x="f282" y="f13"/>
                    <a:pt x="f282" y="f11"/>
                  </a:cubicBezTo>
                  <a:cubicBezTo>
                    <a:pt x="f283" y="f9"/>
                    <a:pt x="f283" y="f756"/>
                    <a:pt x="f283" y="f757"/>
                  </a:cubicBezTo>
                  <a:cubicBezTo>
                    <a:pt x="f283" y="f757"/>
                    <a:pt x="f283" y="f758"/>
                    <a:pt x="f282" y="f758"/>
                  </a:cubicBezTo>
                  <a:cubicBezTo>
                    <a:pt x="f282" y="f758"/>
                    <a:pt x="f284" y="f759"/>
                    <a:pt x="f285" y="f759"/>
                  </a:cubicBezTo>
                  <a:cubicBezTo>
                    <a:pt x="f286" y="f758"/>
                    <a:pt x="f287" y="f757"/>
                    <a:pt x="f589" y="f757"/>
                  </a:cubicBezTo>
                  <a:cubicBezTo>
                    <a:pt x="f588" y="f757"/>
                    <a:pt x="f289" y="f760"/>
                    <a:pt x="f289" y="f760"/>
                  </a:cubicBezTo>
                  <a:cubicBezTo>
                    <a:pt x="f290" y="f758"/>
                    <a:pt x="f291" y="f759"/>
                    <a:pt x="f291" y="f761"/>
                  </a:cubicBezTo>
                  <a:cubicBezTo>
                    <a:pt x="f291" y="f762"/>
                    <a:pt x="f290" y="f763"/>
                    <a:pt x="f291" y="f764"/>
                  </a:cubicBezTo>
                  <a:cubicBezTo>
                    <a:pt x="f292" y="f765"/>
                    <a:pt x="f293" y="f765"/>
                    <a:pt x="f294" y="f765"/>
                  </a:cubicBezTo>
                  <a:cubicBezTo>
                    <a:pt x="f295" y="f766"/>
                    <a:pt x="f297" y="f765"/>
                    <a:pt x="f298" y="f766"/>
                  </a:cubicBezTo>
                  <a:cubicBezTo>
                    <a:pt x="f299" y="f767"/>
                    <a:pt x="f298" y="f349"/>
                    <a:pt x="f298" y="f344"/>
                  </a:cubicBezTo>
                  <a:cubicBezTo>
                    <a:pt x="f297" y="f341"/>
                    <a:pt x="f294" y="f339"/>
                    <a:pt x="f293" y="f339"/>
                  </a:cubicBezTo>
                  <a:cubicBezTo>
                    <a:pt x="f292" y="f335"/>
                    <a:pt x="f290" y="f332"/>
                    <a:pt x="f289" y="f332"/>
                  </a:cubicBezTo>
                  <a:cubicBezTo>
                    <a:pt x="f588" y="f332"/>
                    <a:pt x="f287" y="f330"/>
                    <a:pt x="f285" y="f328"/>
                  </a:cubicBezTo>
                  <a:cubicBezTo>
                    <a:pt x="f284" y="f328"/>
                    <a:pt x="f282" y="f261"/>
                    <a:pt x="f283" y="f260"/>
                  </a:cubicBezTo>
                  <a:cubicBezTo>
                    <a:pt x="f281" y="f260"/>
                    <a:pt x="f278" y="f260"/>
                    <a:pt x="f727" y="f260"/>
                  </a:cubicBezTo>
                  <a:cubicBezTo>
                    <a:pt x="f274" y="f260"/>
                    <a:pt x="f270" y="f260"/>
                    <a:pt x="f269" y="f324"/>
                  </a:cubicBezTo>
                  <a:cubicBezTo>
                    <a:pt x="f267" y="f324"/>
                    <a:pt x="f235" y="f259"/>
                    <a:pt x="f233" y="f263"/>
                  </a:cubicBezTo>
                  <a:cubicBezTo>
                    <a:pt x="f232" y="f263"/>
                    <a:pt x="f229" y="f263"/>
                    <a:pt x="f228" y="f263"/>
                  </a:cubicBezTo>
                  <a:cubicBezTo>
                    <a:pt x="f227" y="f263"/>
                    <a:pt x="f221" y="f263"/>
                    <a:pt x="f223" y="f263"/>
                  </a:cubicBezTo>
                  <a:cubicBezTo>
                    <a:pt x="f220" y="f263"/>
                    <a:pt x="f218" y="f258"/>
                    <a:pt x="f217" y="f258"/>
                  </a:cubicBezTo>
                  <a:cubicBezTo>
                    <a:pt x="f224" y="f258"/>
                    <a:pt x="f216" y="f258"/>
                    <a:pt x="f215" y="f263"/>
                  </a:cubicBezTo>
                  <a:cubicBezTo>
                    <a:pt x="f214" y="f263"/>
                    <a:pt x="f213" y="f259"/>
                    <a:pt x="f212" y="f259"/>
                  </a:cubicBezTo>
                  <a:cubicBezTo>
                    <a:pt x="f226" y="f259"/>
                    <a:pt x="f211" y="f263"/>
                    <a:pt x="f210" y="f263"/>
                  </a:cubicBezTo>
                  <a:cubicBezTo>
                    <a:pt x="f209" y="f257"/>
                    <a:pt x="f204" y="f255"/>
                    <a:pt x="f207" y="f254"/>
                  </a:cubicBezTo>
                  <a:cubicBezTo>
                    <a:pt x="f202" y="f264"/>
                    <a:pt x="f199" y="f253"/>
                    <a:pt x="f198" y="f252"/>
                  </a:cubicBezTo>
                  <a:cubicBezTo>
                    <a:pt x="f242" y="f251"/>
                    <a:pt x="f194" y="f249"/>
                    <a:pt x="f192" y="f247"/>
                  </a:cubicBezTo>
                  <a:cubicBezTo>
                    <a:pt x="f192" y="f248"/>
                    <a:pt x="f192" y="f243"/>
                    <a:pt x="f192" y="f266"/>
                  </a:cubicBezTo>
                  <a:cubicBezTo>
                    <a:pt x="f188" y="f266"/>
                    <a:pt x="f186" y="f241"/>
                    <a:pt x="f191" y="f241"/>
                  </a:cubicBezTo>
                  <a:cubicBezTo>
                    <a:pt x="f184" y="f8"/>
                    <a:pt x="f176" y="f241"/>
                    <a:pt x="f180" y="f241"/>
                  </a:cubicBezTo>
                  <a:cubicBezTo>
                    <a:pt x="f181" y="f241"/>
                    <a:pt x="f768" y="f241"/>
                    <a:pt x="f168" y="f241"/>
                  </a:cubicBezTo>
                  <a:cubicBezTo>
                    <a:pt x="f166" y="f266"/>
                    <a:pt x="f171" y="f243"/>
                    <a:pt x="f164" y="f244"/>
                  </a:cubicBezTo>
                  <a:cubicBezTo>
                    <a:pt x="f163" y="f244"/>
                    <a:pt x="f161" y="f245"/>
                    <a:pt x="f729" y="f248"/>
                  </a:cubicBezTo>
                  <a:cubicBezTo>
                    <a:pt x="f160" y="f248"/>
                    <a:pt x="f151" y="f248"/>
                    <a:pt x="f150" y="f246"/>
                  </a:cubicBezTo>
                  <a:cubicBezTo>
                    <a:pt x="f150" y="f246"/>
                    <a:pt x="f149" y="f247"/>
                    <a:pt x="f149" y="f247"/>
                  </a:cubicBezTo>
                  <a:cubicBezTo>
                    <a:pt x="f149" y="f249"/>
                    <a:pt x="f153" y="f250"/>
                    <a:pt x="f150" y="f251"/>
                  </a:cubicBezTo>
                  <a:cubicBezTo>
                    <a:pt x="f151" y="f251"/>
                    <a:pt x="f159" y="f251"/>
                    <a:pt x="f160" y="f250"/>
                  </a:cubicBezTo>
                  <a:cubicBezTo>
                    <a:pt x="f729" y="f250"/>
                    <a:pt x="f161" y="f249"/>
                    <a:pt x="f161" y="f249"/>
                  </a:cubicBezTo>
                  <a:cubicBezTo>
                    <a:pt x="f728" y="f247"/>
                    <a:pt x="f163" y="f247"/>
                    <a:pt x="f164" y="f247"/>
                  </a:cubicBezTo>
                  <a:cubicBezTo>
                    <a:pt x="f165" y="f247"/>
                    <a:pt x="f169" y="f249"/>
                    <a:pt x="f166" y="f247"/>
                  </a:cubicBezTo>
                  <a:cubicBezTo>
                    <a:pt x="f166" y="f247"/>
                    <a:pt x="f167" y="f246"/>
                    <a:pt x="f168" y="f248"/>
                  </a:cubicBezTo>
                  <a:cubicBezTo>
                    <a:pt x="f768" y="f248"/>
                    <a:pt x="f172" y="f245"/>
                    <a:pt x="f173" y="f244"/>
                  </a:cubicBezTo>
                  <a:cubicBezTo>
                    <a:pt x="f174" y="f244"/>
                    <a:pt x="f175" y="f245"/>
                    <a:pt x="f176" y="f245"/>
                  </a:cubicBezTo>
                  <a:cubicBezTo>
                    <a:pt x="f176" y="f248"/>
                    <a:pt x="f182" y="f247"/>
                    <a:pt x="f182" y="f249"/>
                  </a:cubicBezTo>
                  <a:cubicBezTo>
                    <a:pt x="f176" y="f250"/>
                    <a:pt x="f180" y="f251"/>
                    <a:pt x="f181" y="f251"/>
                  </a:cubicBezTo>
                  <a:cubicBezTo>
                    <a:pt x="f174" y="f252"/>
                    <a:pt x="f173" y="f253"/>
                    <a:pt x="f172" y="f265"/>
                  </a:cubicBezTo>
                  <a:cubicBezTo>
                    <a:pt x="f172" y="f264"/>
                    <a:pt x="f168" y="f264"/>
                    <a:pt x="f168" y="f264"/>
                  </a:cubicBezTo>
                  <a:cubicBezTo>
                    <a:pt x="f167" y="f254"/>
                    <a:pt x="f171" y="f264"/>
                    <a:pt x="f165" y="f264"/>
                  </a:cubicBezTo>
                  <a:cubicBezTo>
                    <a:pt x="f164" y="f264"/>
                    <a:pt x="f728" y="f254"/>
                    <a:pt x="f161" y="f254"/>
                  </a:cubicBezTo>
                  <a:cubicBezTo>
                    <a:pt x="f729" y="f255"/>
                    <a:pt x="f158" y="f256"/>
                    <a:pt x="f151" y="f258"/>
                  </a:cubicBezTo>
                  <a:cubicBezTo>
                    <a:pt x="f151" y="f263"/>
                    <a:pt x="f151" y="f324"/>
                    <a:pt x="f158" y="f261"/>
                  </a:cubicBezTo>
                  <a:cubicBezTo>
                    <a:pt x="f158" y="f261"/>
                    <a:pt x="f159" y="f328"/>
                    <a:pt x="f159" y="f328"/>
                  </a:cubicBezTo>
                  <a:cubicBezTo>
                    <a:pt x="f159" y="f330"/>
                    <a:pt x="f158" y="f335"/>
                    <a:pt x="f151" y="f339"/>
                  </a:cubicBezTo>
                  <a:cubicBezTo>
                    <a:pt x="f151" y="f339"/>
                    <a:pt x="f150" y="f339"/>
                    <a:pt x="f153" y="f339"/>
                  </a:cubicBezTo>
                  <a:cubicBezTo>
                    <a:pt x="f149" y="f339"/>
                    <a:pt x="f148" y="f362"/>
                    <a:pt x="f146" y="f362"/>
                  </a:cubicBezTo>
                  <a:cubicBezTo>
                    <a:pt x="f730" y="f362"/>
                    <a:pt x="f143" y="f339"/>
                    <a:pt x="f142" y="f339"/>
                  </a:cubicBezTo>
                  <a:cubicBezTo>
                    <a:pt x="f731" y="f362"/>
                    <a:pt x="f731" y="f341"/>
                    <a:pt x="f731" y="f341"/>
                  </a:cubicBezTo>
                  <a:cubicBezTo>
                    <a:pt x="f731" y="f344"/>
                    <a:pt x="f141" y="f344"/>
                    <a:pt x="f141" y="f349"/>
                  </a:cubicBezTo>
                  <a:cubicBezTo>
                    <a:pt x="f141" y="f769"/>
                    <a:pt x="f732" y="f767"/>
                    <a:pt x="f732" y="f767"/>
                  </a:cubicBezTo>
                  <a:cubicBezTo>
                    <a:pt x="f731" y="f766"/>
                    <a:pt x="f143" y="f766"/>
                    <a:pt x="f145" y="f766"/>
                  </a:cubicBezTo>
                  <a:cubicBezTo>
                    <a:pt x="f145" y="f766"/>
                    <a:pt x="f730" y="f766"/>
                    <a:pt x="f146" y="f766"/>
                  </a:cubicBezTo>
                  <a:cubicBezTo>
                    <a:pt x="f146" y="f766"/>
                    <a:pt x="f148" y="f765"/>
                    <a:pt x="f148" y="f764"/>
                  </a:cubicBezTo>
                  <a:cubicBezTo>
                    <a:pt x="f148" y="f763"/>
                    <a:pt x="f146" y="f770"/>
                    <a:pt x="f146" y="f771"/>
                  </a:cubicBezTo>
                  <a:cubicBezTo>
                    <a:pt x="f730" y="f772"/>
                    <a:pt x="f143" y="f772"/>
                    <a:pt x="f142" y="f772"/>
                  </a:cubicBezTo>
                  <a:cubicBezTo>
                    <a:pt x="f731" y="f772"/>
                    <a:pt x="f141" y="f771"/>
                    <a:pt x="f141" y="f771"/>
                  </a:cubicBezTo>
                  <a:cubicBezTo>
                    <a:pt x="f140" y="f771"/>
                    <a:pt x="f140" y="f762"/>
                    <a:pt x="f139" y="f762"/>
                  </a:cubicBezTo>
                  <a:cubicBezTo>
                    <a:pt x="f138" y="f761"/>
                    <a:pt x="f136" y="f761"/>
                    <a:pt x="f135" y="f761"/>
                  </a:cubicBezTo>
                  <a:cubicBezTo>
                    <a:pt x="f135" y="f761"/>
                    <a:pt x="f733" y="f762"/>
                    <a:pt x="f133" y="f762"/>
                  </a:cubicBezTo>
                  <a:cubicBezTo>
                    <a:pt x="f755" y="f762"/>
                    <a:pt x="f734" y="f762"/>
                    <a:pt x="f130" y="f772"/>
                  </a:cubicBezTo>
                  <a:cubicBezTo>
                    <a:pt x="f130" y="f772"/>
                    <a:pt x="f130" y="f770"/>
                    <a:pt x="f130" y="f763"/>
                  </a:cubicBezTo>
                  <a:cubicBezTo>
                    <a:pt x="f130" y="f763"/>
                    <a:pt x="f734" y="f765"/>
                    <a:pt x="f734" y="f766"/>
                  </a:cubicBezTo>
                  <a:cubicBezTo>
                    <a:pt x="f131" y="f767"/>
                    <a:pt x="f133" y="f767"/>
                    <a:pt x="f133" y="f769"/>
                  </a:cubicBezTo>
                  <a:cubicBezTo>
                    <a:pt x="f133" y="f349"/>
                    <a:pt x="f133" y="f353"/>
                    <a:pt x="f755" y="f353"/>
                  </a:cubicBezTo>
                  <a:cubicBezTo>
                    <a:pt x="f755" y="f362"/>
                    <a:pt x="f734" y="f335"/>
                    <a:pt x="f130" y="f335"/>
                  </a:cubicBezTo>
                  <a:cubicBezTo>
                    <a:pt x="f129" y="f335"/>
                    <a:pt x="f125" y="f335"/>
                    <a:pt x="f737" y="f335"/>
                  </a:cubicBezTo>
                  <a:cubicBezTo>
                    <a:pt x="f118" y="f335"/>
                    <a:pt x="f114" y="f339"/>
                    <a:pt x="f100" y="f362"/>
                  </a:cubicBezTo>
                  <a:cubicBezTo>
                    <a:pt x="f103" y="f353"/>
                    <a:pt x="f104" y="f344"/>
                    <a:pt x="f104" y="f349"/>
                  </a:cubicBezTo>
                  <a:cubicBezTo>
                    <a:pt x="f106" y="f767"/>
                    <a:pt x="f103" y="f764"/>
                    <a:pt x="f104" y="f770"/>
                  </a:cubicBezTo>
                  <a:cubicBezTo>
                    <a:pt x="f106" y="f771"/>
                    <a:pt x="f98" y="f772"/>
                    <a:pt x="f738" y="f772"/>
                  </a:cubicBezTo>
                  <a:cubicBezTo>
                    <a:pt x="f739" y="f762"/>
                    <a:pt x="f740" y="f759"/>
                    <a:pt x="f87" y="f759"/>
                  </a:cubicBezTo>
                  <a:cubicBezTo>
                    <a:pt x="f77" y="f759"/>
                    <a:pt x="f74" y="f759"/>
                    <a:pt x="f74" y="f761"/>
                  </a:cubicBezTo>
                  <a:cubicBezTo>
                    <a:pt x="f73" y="f761"/>
                    <a:pt x="f73" y="f771"/>
                    <a:pt x="f73" y="f770"/>
                  </a:cubicBezTo>
                  <a:cubicBezTo>
                    <a:pt x="f73" y="f770"/>
                    <a:pt x="f64" y="f764"/>
                    <a:pt x="f52" y="f764"/>
                  </a:cubicBezTo>
                  <a:cubicBezTo>
                    <a:pt x="f50" y="f765"/>
                    <a:pt x="f46" y="f764"/>
                    <a:pt x="f751" y="f765"/>
                  </a:cubicBezTo>
                  <a:cubicBezTo>
                    <a:pt x="f751" y="f765"/>
                    <a:pt x="f751" y="f767"/>
                    <a:pt x="f750" y="f767"/>
                  </a:cubicBezTo>
                  <a:cubicBezTo>
                    <a:pt x="f750" y="f769"/>
                    <a:pt x="f751" y="f344"/>
                    <a:pt x="f751" y="f344"/>
                  </a:cubicBezTo>
                  <a:cubicBezTo>
                    <a:pt x="f751" y="f341"/>
                    <a:pt x="f48" y="f341"/>
                    <a:pt x="f48" y="f341"/>
                  </a:cubicBezTo>
                  <a:cubicBezTo>
                    <a:pt x="f48" y="f353"/>
                    <a:pt x="f48" y="f339"/>
                    <a:pt x="f48" y="f335"/>
                  </a:cubicBezTo>
                  <a:cubicBezTo>
                    <a:pt x="f48" y="f332"/>
                    <a:pt x="f46" y="f330"/>
                    <a:pt x="f46" y="f328"/>
                  </a:cubicBezTo>
                  <a:cubicBezTo>
                    <a:pt x="f751" y="f326"/>
                    <a:pt x="f750" y="f261"/>
                    <a:pt x="f44" y="f261"/>
                  </a:cubicBezTo>
                  <a:cubicBezTo>
                    <a:pt x="f744" y="f260"/>
                    <a:pt x="f41" y="f326"/>
                    <a:pt x="f746" y="f326"/>
                  </a:cubicBezTo>
                  <a:cubicBezTo>
                    <a:pt x="f39" y="f261"/>
                    <a:pt x="f37" y="f260"/>
                    <a:pt x="f37" y="f324"/>
                  </a:cubicBezTo>
                  <a:cubicBezTo>
                    <a:pt x="f33" y="f262"/>
                    <a:pt x="f39" y="f263"/>
                    <a:pt x="f39" y="f263"/>
                  </a:cubicBezTo>
                  <a:cubicBezTo>
                    <a:pt x="f746" y="f258"/>
                    <a:pt x="f42" y="f256"/>
                    <a:pt x="f744" y="f256"/>
                  </a:cubicBezTo>
                  <a:cubicBezTo>
                    <a:pt x="f750" y="f255"/>
                    <a:pt x="f46" y="f255"/>
                    <a:pt x="f50" y="f254"/>
                  </a:cubicBezTo>
                  <a:cubicBezTo>
                    <a:pt x="f52" y="f254"/>
                    <a:pt x="f73" y="f264"/>
                    <a:pt x="f73" y="f264"/>
                  </a:cubicBezTo>
                  <a:cubicBezTo>
                    <a:pt x="f74" y="f265"/>
                    <a:pt x="f75" y="f253"/>
                    <a:pt x="f77" y="f316"/>
                  </a:cubicBezTo>
                  <a:cubicBezTo>
                    <a:pt x="f77" y="f316"/>
                    <a:pt x="f77" y="f251"/>
                    <a:pt x="f75" y="f250"/>
                  </a:cubicBezTo>
                  <a:cubicBezTo>
                    <a:pt x="f75" y="f249"/>
                    <a:pt x="f73" y="f250"/>
                    <a:pt x="f64" y="f250"/>
                  </a:cubicBezTo>
                  <a:cubicBezTo>
                    <a:pt x="f52" y="f250"/>
                    <a:pt x="f46" y="f252"/>
                    <a:pt x="f750" y="f316"/>
                  </a:cubicBezTo>
                  <a:cubicBezTo>
                    <a:pt x="f44" y="f253"/>
                    <a:pt x="f41" y="f264"/>
                    <a:pt x="f746" y="f254"/>
                  </a:cubicBezTo>
                  <a:cubicBezTo>
                    <a:pt x="f39" y="f254"/>
                    <a:pt x="f32" y="f255"/>
                    <a:pt x="f31" y="f256"/>
                  </a:cubicBezTo>
                  <a:cubicBezTo>
                    <a:pt x="f30" y="f256"/>
                    <a:pt x="f13" y="f258"/>
                    <a:pt x="f11" y="f259"/>
                  </a:cubicBezTo>
                  <a:cubicBezTo>
                    <a:pt x="f9" y="f262"/>
                    <a:pt x="f757" y="f324"/>
                    <a:pt x="f760" y="f260"/>
                  </a:cubicBezTo>
                  <a:cubicBezTo>
                    <a:pt x="f758" y="f326"/>
                    <a:pt x="f762" y="f332"/>
                    <a:pt x="f772" y="f335"/>
                  </a:cubicBezTo>
                  <a:cubicBezTo>
                    <a:pt x="f770" y="f339"/>
                    <a:pt x="f764" y="f341"/>
                    <a:pt x="f765" y="f344"/>
                  </a:cubicBezTo>
                  <a:cubicBezTo>
                    <a:pt x="f766" y="f349"/>
                    <a:pt x="f349" y="f766"/>
                    <a:pt x="f341" y="f764"/>
                  </a:cubicBezTo>
                  <a:cubicBezTo>
                    <a:pt x="f353" y="f763"/>
                    <a:pt x="f339" y="f770"/>
                    <a:pt x="f335" y="f771"/>
                  </a:cubicBezTo>
                  <a:cubicBezTo>
                    <a:pt x="f332" y="f772"/>
                    <a:pt x="f328" y="f761"/>
                    <a:pt x="f326" y="f759"/>
                  </a:cubicBezTo>
                  <a:cubicBezTo>
                    <a:pt x="f261" y="f759"/>
                    <a:pt x="f260" y="f760"/>
                    <a:pt x="f260" y="f757"/>
                  </a:cubicBezTo>
                  <a:cubicBezTo>
                    <a:pt x="f260" y="f757"/>
                    <a:pt x="f261" y="f756"/>
                    <a:pt x="f326" y="f756"/>
                  </a:cubicBezTo>
                  <a:cubicBezTo>
                    <a:pt x="f328" y="f773"/>
                    <a:pt x="f330" y="f756"/>
                    <a:pt x="f332" y="f757"/>
                  </a:cubicBezTo>
                  <a:cubicBezTo>
                    <a:pt x="f332" y="f757"/>
                    <a:pt x="f339" y="f758"/>
                    <a:pt x="f362" y="f758"/>
                  </a:cubicBezTo>
                  <a:cubicBezTo>
                    <a:pt x="f353" y="f759"/>
                    <a:pt x="f344" y="f761"/>
                    <a:pt x="f344" y="f762"/>
                  </a:cubicBezTo>
                  <a:cubicBezTo>
                    <a:pt x="f349" y="f762"/>
                    <a:pt x="f769" y="f770"/>
                    <a:pt x="f767" y="f770"/>
                  </a:cubicBezTo>
                  <a:cubicBezTo>
                    <a:pt x="f766" y="f763"/>
                    <a:pt x="f765" y="f764"/>
                    <a:pt x="f764" y="f764"/>
                  </a:cubicBezTo>
                  <a:cubicBezTo>
                    <a:pt x="f763" y="f764"/>
                    <a:pt x="f770" y="f770"/>
                    <a:pt x="f770" y="f771"/>
                  </a:cubicBezTo>
                  <a:cubicBezTo>
                    <a:pt x="f771" y="f771"/>
                    <a:pt x="f762" y="f772"/>
                    <a:pt x="f762" y="f772"/>
                  </a:cubicBezTo>
                  <a:cubicBezTo>
                    <a:pt x="f762" y="f762"/>
                    <a:pt x="f761" y="f759"/>
                    <a:pt x="f762" y="f758"/>
                  </a:cubicBezTo>
                  <a:cubicBezTo>
                    <a:pt x="f762" y="f758"/>
                    <a:pt x="f771" y="f758"/>
                    <a:pt x="f770" y="f758"/>
                  </a:cubicBezTo>
                  <a:cubicBezTo>
                    <a:pt x="f763" y="f760"/>
                    <a:pt x="f763" y="f756"/>
                    <a:pt x="f763" y="f756"/>
                  </a:cubicBezTo>
                  <a:cubicBezTo>
                    <a:pt x="f764" y="f773"/>
                    <a:pt x="f766" y="f773"/>
                    <a:pt x="f766" y="f773"/>
                  </a:cubicBezTo>
                  <a:cubicBezTo>
                    <a:pt x="f767" y="f9"/>
                    <a:pt x="f769" y="f9"/>
                    <a:pt x="f349" y="f9"/>
                  </a:cubicBezTo>
                  <a:cubicBezTo>
                    <a:pt x="f349" y="f11"/>
                    <a:pt x="f341" y="f13"/>
                    <a:pt x="f344" y="f13"/>
                  </a:cubicBezTo>
                  <a:cubicBezTo>
                    <a:pt x="f344" y="f15"/>
                    <a:pt x="f767" y="f15"/>
                    <a:pt x="f767" y="f16"/>
                  </a:cubicBezTo>
                  <a:cubicBezTo>
                    <a:pt x="f766" y="f30"/>
                    <a:pt x="f765" y="f31"/>
                    <a:pt x="f765" y="f32"/>
                  </a:cubicBezTo>
                  <a:cubicBezTo>
                    <a:pt x="f765" y="f33"/>
                    <a:pt x="f766" y="f39"/>
                    <a:pt x="f766" y="f746"/>
                  </a:cubicBezTo>
                  <a:cubicBezTo>
                    <a:pt x="f766" y="f41"/>
                    <a:pt x="f766" y="f44"/>
                    <a:pt x="f765" y="f751"/>
                  </a:cubicBezTo>
                  <a:cubicBezTo>
                    <a:pt x="f765" y="f46"/>
                    <a:pt x="f764" y="f50"/>
                    <a:pt x="f764" y="f64"/>
                  </a:cubicBezTo>
                  <a:cubicBezTo>
                    <a:pt x="f764" y="f73"/>
                    <a:pt x="f764" y="f77"/>
                    <a:pt x="f765" y="f87"/>
                  </a:cubicBezTo>
                  <a:cubicBezTo>
                    <a:pt x="f766" y="f87"/>
                    <a:pt x="f349" y="f87"/>
                    <a:pt x="f344" y="f87"/>
                  </a:cubicBezTo>
                  <a:cubicBezTo>
                    <a:pt x="f341" y="f87"/>
                    <a:pt x="f362" y="f87"/>
                    <a:pt x="f339" y="f77"/>
                  </a:cubicBezTo>
                  <a:cubicBezTo>
                    <a:pt x="f339" y="f75"/>
                    <a:pt x="f335" y="f73"/>
                    <a:pt x="f335" y="f73"/>
                  </a:cubicBezTo>
                  <a:cubicBezTo>
                    <a:pt x="f332" y="f73"/>
                    <a:pt x="f328" y="f64"/>
                    <a:pt x="f326" y="f73"/>
                  </a:cubicBezTo>
                  <a:cubicBezTo>
                    <a:pt x="f261" y="f73"/>
                    <a:pt x="f324" y="f77"/>
                    <a:pt x="f262" y="f87"/>
                  </a:cubicBezTo>
                  <a:cubicBezTo>
                    <a:pt x="f259" y="f740"/>
                    <a:pt x="f263" y="f739"/>
                    <a:pt x="f263" y="f739"/>
                  </a:cubicBezTo>
                  <a:cubicBezTo>
                    <a:pt x="f258" y="f738"/>
                    <a:pt x="f256" y="f98"/>
                    <a:pt x="f255" y="f98"/>
                  </a:cubicBezTo>
                  <a:cubicBezTo>
                    <a:pt x="f255" y="f106"/>
                    <a:pt x="f264" y="f106"/>
                    <a:pt x="f265" y="f106"/>
                  </a:cubicBezTo>
                  <a:cubicBezTo>
                    <a:pt x="f253" y="f98"/>
                    <a:pt x="f316" y="f738"/>
                    <a:pt x="f316" y="f739"/>
                  </a:cubicBezTo>
                  <a:cubicBezTo>
                    <a:pt x="f316" y="f739"/>
                    <a:pt x="f253" y="f107"/>
                    <a:pt x="f253" y="f740"/>
                  </a:cubicBezTo>
                  <a:cubicBezTo>
                    <a:pt x="f265" y="f87"/>
                    <a:pt x="f265" y="f75"/>
                    <a:pt x="f253" y="f74"/>
                  </a:cubicBezTo>
                  <a:cubicBezTo>
                    <a:pt x="f253" y="f74"/>
                    <a:pt x="f252" y="f73"/>
                    <a:pt x="f251" y="f64"/>
                  </a:cubicBezTo>
                  <a:cubicBezTo>
                    <a:pt x="f250" y="f64"/>
                    <a:pt x="f250" y="f50"/>
                    <a:pt x="f250" y="f50"/>
                  </a:cubicBezTo>
                  <a:cubicBezTo>
                    <a:pt x="f250" y="f48"/>
                    <a:pt x="f251" y="f750"/>
                    <a:pt x="f252" y="f44"/>
                  </a:cubicBezTo>
                  <a:cubicBezTo>
                    <a:pt x="f252" y="f744"/>
                    <a:pt x="f316" y="f42"/>
                    <a:pt x="f253" y="f41"/>
                  </a:cubicBezTo>
                  <a:cubicBezTo>
                    <a:pt x="f253" y="f746"/>
                    <a:pt x="f253" y="f37"/>
                    <a:pt x="f253" y="f33"/>
                  </a:cubicBezTo>
                  <a:cubicBezTo>
                    <a:pt x="f316" y="f33"/>
                    <a:pt x="f316" y="f753"/>
                    <a:pt x="f252" y="f31"/>
                  </a:cubicBezTo>
                  <a:cubicBezTo>
                    <a:pt x="f251" y="f18"/>
                    <a:pt x="f249" y="f18"/>
                    <a:pt x="f246" y="f18"/>
                  </a:cubicBezTo>
                  <a:cubicBezTo>
                    <a:pt x="f248" y="f18"/>
                    <a:pt x="f243" y="f31"/>
                    <a:pt x="f266" y="f31"/>
                  </a:cubicBezTo>
                  <a:cubicBezTo>
                    <a:pt x="f241" y="f31"/>
                    <a:pt x="f8" y="f18"/>
                    <a:pt x="f240" y="f18"/>
                  </a:cubicBezTo>
                  <a:cubicBezTo>
                    <a:pt x="f239" y="f18"/>
                    <a:pt x="f132" y="f31"/>
                    <a:pt x="f123" y="f31"/>
                  </a:cubicBezTo>
                  <a:cubicBezTo>
                    <a:pt x="f147" y="f18"/>
                    <a:pt x="f152" y="f18"/>
                    <a:pt x="f117" y="f30"/>
                  </a:cubicBezTo>
                  <a:cubicBezTo>
                    <a:pt x="f115" y="f30"/>
                    <a:pt x="f154" y="f13"/>
                    <a:pt x="f111" y="f23"/>
                  </a:cubicBezTo>
                  <a:cubicBezTo>
                    <a:pt x="f110" y="f11"/>
                    <a:pt x="f155" y="f9"/>
                    <a:pt x="f105" y="f773"/>
                  </a:cubicBezTo>
                  <a:cubicBezTo>
                    <a:pt x="f170" y="f773"/>
                    <a:pt x="f97" y="f773"/>
                    <a:pt x="f96" y="f773"/>
                  </a:cubicBezTo>
                  <a:cubicBezTo>
                    <a:pt x="f156" y="f773"/>
                    <a:pt x="f91" y="f773"/>
                    <a:pt x="f89" y="f756"/>
                  </a:cubicBezTo>
                  <a:cubicBezTo>
                    <a:pt x="f86" y="f756"/>
                    <a:pt x="f177" y="f759"/>
                    <a:pt x="f82" y="f761"/>
                  </a:cubicBezTo>
                  <a:cubicBezTo>
                    <a:pt x="f81" y="f772"/>
                    <a:pt x="f190" y="f763"/>
                    <a:pt x="f179" y="f766"/>
                  </a:cubicBezTo>
                  <a:cubicBezTo>
                    <a:pt x="f79" y="f767"/>
                    <a:pt x="f79" y="f344"/>
                    <a:pt x="f189" y="f341"/>
                  </a:cubicBezTo>
                  <a:cubicBezTo>
                    <a:pt x="f189" y="f353"/>
                    <a:pt x="f78" y="f339"/>
                    <a:pt x="f76" y="f335"/>
                  </a:cubicBezTo>
                  <a:cubicBezTo>
                    <a:pt x="f76" y="f335"/>
                    <a:pt x="f70" y="f332"/>
                    <a:pt x="f72" y="f332"/>
                  </a:cubicBezTo>
                  <a:cubicBezTo>
                    <a:pt x="f183" y="f330"/>
                    <a:pt x="f66" y="f328"/>
                    <a:pt x="f65" y="f326"/>
                  </a:cubicBezTo>
                  <a:cubicBezTo>
                    <a:pt x="f65" y="f261"/>
                    <a:pt x="f203" y="f324"/>
                    <a:pt x="f65" y="f262"/>
                  </a:cubicBezTo>
                  <a:cubicBezTo>
                    <a:pt x="f65" y="f259"/>
                    <a:pt x="f67" y="f258"/>
                    <a:pt x="f67" y="f258"/>
                  </a:cubicBezTo>
                  <a:cubicBezTo>
                    <a:pt x="f68" y="f256"/>
                    <a:pt x="f183" y="f264"/>
                    <a:pt x="f72" y="f265"/>
                  </a:cubicBezTo>
                  <a:cubicBezTo>
                    <a:pt x="f70" y="f253"/>
                    <a:pt x="f71" y="f316"/>
                    <a:pt x="f76" y="f316"/>
                  </a:cubicBezTo>
                  <a:cubicBezTo>
                    <a:pt x="f76" y="f252"/>
                    <a:pt x="f78" y="f251"/>
                    <a:pt x="f78" y="f251"/>
                  </a:cubicBezTo>
                  <a:cubicBezTo>
                    <a:pt x="f78" y="f249"/>
                    <a:pt x="f189" y="f246"/>
                    <a:pt x="f78" y="f248"/>
                  </a:cubicBezTo>
                  <a:cubicBezTo>
                    <a:pt x="f78" y="f245"/>
                    <a:pt x="f76" y="f266"/>
                    <a:pt x="f71" y="f266"/>
                  </a:cubicBezTo>
                  <a:cubicBezTo>
                    <a:pt x="f70" y="f266"/>
                    <a:pt x="f72" y="f245"/>
                    <a:pt x="f72" y="f245"/>
                  </a:cubicBezTo>
                  <a:cubicBezTo>
                    <a:pt x="f183" y="f246"/>
                    <a:pt x="f68" y="f249"/>
                    <a:pt x="f67" y="f250"/>
                  </a:cubicBezTo>
                  <a:cubicBezTo>
                    <a:pt x="f67" y="f251"/>
                    <a:pt x="f65" y="f316"/>
                    <a:pt x="f65" y="f265"/>
                  </a:cubicBezTo>
                  <a:cubicBezTo>
                    <a:pt x="f203" y="f264"/>
                    <a:pt x="f63" y="f256"/>
                    <a:pt x="f774" y="f257"/>
                  </a:cubicBezTo>
                  <a:cubicBezTo>
                    <a:pt x="f774" y="f257"/>
                    <a:pt x="f62" y="f258"/>
                    <a:pt x="f62" y="f263"/>
                  </a:cubicBezTo>
                  <a:cubicBezTo>
                    <a:pt x="f61" y="f259"/>
                    <a:pt x="f61" y="f260"/>
                    <a:pt x="f60" y="f260"/>
                  </a:cubicBezTo>
                  <a:cubicBezTo>
                    <a:pt x="f775" y="f261"/>
                    <a:pt x="f59" y="f261"/>
                    <a:pt x="f58" y="f326"/>
                  </a:cubicBezTo>
                  <a:cubicBezTo>
                    <a:pt x="f58" y="f328"/>
                    <a:pt x="f58" y="f332"/>
                    <a:pt x="f58" y="f335"/>
                  </a:cubicBezTo>
                  <a:cubicBezTo>
                    <a:pt x="f776" y="f339"/>
                    <a:pt x="f57" y="f362"/>
                    <a:pt x="f56" y="f353"/>
                  </a:cubicBezTo>
                  <a:cubicBezTo>
                    <a:pt x="f55" y="f353"/>
                    <a:pt x="f54" y="f362"/>
                    <a:pt x="f54" y="f362"/>
                  </a:cubicBezTo>
                  <a:cubicBezTo>
                    <a:pt x="f53" y="f339"/>
                    <a:pt x="f53" y="f332"/>
                    <a:pt x="f53" y="f330"/>
                  </a:cubicBezTo>
                  <a:cubicBezTo>
                    <a:pt x="f51" y="f328"/>
                    <a:pt x="f49" y="f261"/>
                    <a:pt x="f47" y="f260"/>
                  </a:cubicBezTo>
                  <a:cubicBezTo>
                    <a:pt x="f45" y="f260"/>
                    <a:pt x="f40" y="f262"/>
                    <a:pt x="f777" y="f259"/>
                  </a:cubicBezTo>
                  <a:cubicBezTo>
                    <a:pt x="f38" y="f263"/>
                    <a:pt x="f777" y="f256"/>
                    <a:pt x="f36" y="f256"/>
                  </a:cubicBezTo>
                  <a:cubicBezTo>
                    <a:pt x="f35" y="f256"/>
                    <a:pt x="f778" y="f263"/>
                    <a:pt x="f778" y="f259"/>
                  </a:cubicBezTo>
                  <a:cubicBezTo>
                    <a:pt x="f779" y="f262"/>
                    <a:pt x="f34" y="f261"/>
                    <a:pt x="f29" y="f326"/>
                  </a:cubicBezTo>
                  <a:cubicBezTo>
                    <a:pt x="f29" y="f330"/>
                    <a:pt x="f29" y="f339"/>
                    <a:pt x="f28" y="f362"/>
                  </a:cubicBezTo>
                  <a:cubicBezTo>
                    <a:pt x="f27" y="f362"/>
                    <a:pt x="f24" y="f335"/>
                    <a:pt x="f22" y="f339"/>
                  </a:cubicBezTo>
                  <a:cubicBezTo>
                    <a:pt x="f20" y="f339"/>
                    <a:pt x="f780" y="f353"/>
                    <a:pt x="f780" y="f341"/>
                  </a:cubicBezTo>
                  <a:cubicBezTo>
                    <a:pt x="f17" y="f344"/>
                    <a:pt x="f780" y="f769"/>
                    <a:pt x="f17" y="f767"/>
                  </a:cubicBezTo>
                  <a:cubicBezTo>
                    <a:pt x="f17" y="f766"/>
                    <a:pt x="f781" y="f765"/>
                    <a:pt x="f781" y="f764"/>
                  </a:cubicBezTo>
                  <a:cubicBezTo>
                    <a:pt x="f14" y="f763"/>
                    <a:pt x="f14" y="f771"/>
                    <a:pt x="f781" y="f772"/>
                  </a:cubicBezTo>
                  <a:cubicBezTo>
                    <a:pt x="f781" y="f762"/>
                    <a:pt x="f780" y="f762"/>
                    <a:pt x="f780" y="f761"/>
                  </a:cubicBezTo>
                  <a:cubicBezTo>
                    <a:pt x="f19" y="f759"/>
                    <a:pt x="f780" y="f760"/>
                    <a:pt x="f780" y="f760"/>
                  </a:cubicBezTo>
                  <a:cubicBezTo>
                    <a:pt x="f17" y="f757"/>
                    <a:pt x="f782" y="f758"/>
                    <a:pt x="f10" y="f760"/>
                  </a:cubicBezTo>
                  <a:cubicBezTo>
                    <a:pt x="f7" y="f757"/>
                    <a:pt x="f7" y="f773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97.0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3" name="Freeform 235">
              <a:extLst>
                <a:ext uri="{FF2B5EF4-FFF2-40B4-BE49-F238E27FC236}">
                  <a16:creationId xmlns:a16="http://schemas.microsoft.com/office/drawing/2014/main" id="{90DF8F56-32B7-6659-36EC-A5D22672DDBC}"/>
                </a:ext>
              </a:extLst>
            </p:cNvPr>
            <p:cNvSpPr/>
            <p:nvPr/>
          </p:nvSpPr>
          <p:spPr>
            <a:xfrm>
              <a:off x="7268263" y="4917295"/>
              <a:ext cx="9171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"/>
                <a:gd name="f8" fmla="val 6"/>
                <a:gd name="f9" fmla="val 1"/>
                <a:gd name="f10" fmla="val 5"/>
                <a:gd name="f11" fmla="val 4"/>
                <a:gd name="f12" fmla="val 2"/>
                <a:gd name="f13" fmla="val 3"/>
                <a:gd name="f14" fmla="+- 0 0 -90"/>
                <a:gd name="f15" fmla="*/ f3 1 7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7"/>
                <a:gd name="f26" fmla="*/ 7 f22 1"/>
                <a:gd name="f27" fmla="*/ 0 f21 1"/>
                <a:gd name="f28" fmla="*/ 4 f22 1"/>
                <a:gd name="f29" fmla="*/ 2 f21 1"/>
                <a:gd name="f30" fmla="*/ 2 f22 1"/>
                <a:gd name="f31" fmla="*/ 3 f21 1"/>
                <a:gd name="f32" fmla="*/ 0 f22 1"/>
                <a:gd name="f33" fmla="*/ 6 f21 1"/>
                <a:gd name="f34" fmla="*/ 1 f22 1"/>
                <a:gd name="f35" fmla="*/ 8 f21 1"/>
                <a:gd name="f36" fmla="*/ 3 f22 1"/>
                <a:gd name="f37" fmla="*/ 5 f22 1"/>
                <a:gd name="f38" fmla="*/ 5 f21 1"/>
                <a:gd name="f39" fmla="*/ 4 f21 1"/>
                <a:gd name="f40" fmla="*/ 6 f22 1"/>
                <a:gd name="f41" fmla="*/ 1 f21 1"/>
                <a:gd name="f42" fmla="+- f23 0 f1"/>
                <a:gd name="f43" fmla="*/ f26 1 7"/>
                <a:gd name="f44" fmla="*/ f27 1 8"/>
                <a:gd name="f45" fmla="*/ f28 1 7"/>
                <a:gd name="f46" fmla="*/ f29 1 8"/>
                <a:gd name="f47" fmla="*/ f30 1 7"/>
                <a:gd name="f48" fmla="*/ f31 1 8"/>
                <a:gd name="f49" fmla="*/ f32 1 7"/>
                <a:gd name="f50" fmla="*/ f33 1 8"/>
                <a:gd name="f51" fmla="*/ f34 1 7"/>
                <a:gd name="f52" fmla="*/ f35 1 8"/>
                <a:gd name="f53" fmla="*/ f36 1 7"/>
                <a:gd name="f54" fmla="*/ f37 1 7"/>
                <a:gd name="f55" fmla="*/ f38 1 8"/>
                <a:gd name="f56" fmla="*/ f39 1 8"/>
                <a:gd name="f57" fmla="*/ f40 1 7"/>
                <a:gd name="f58" fmla="*/ f41 1 8"/>
                <a:gd name="f59" fmla="*/ 0 1 f25"/>
                <a:gd name="f60" fmla="*/ f18 1 f25"/>
                <a:gd name="f61" fmla="*/ 0 1 f24"/>
                <a:gd name="f62" fmla="*/ f19 1 f24"/>
                <a:gd name="f63" fmla="*/ f43 1 f25"/>
                <a:gd name="f64" fmla="*/ f44 1 f24"/>
                <a:gd name="f65" fmla="*/ f45 1 f25"/>
                <a:gd name="f66" fmla="*/ f46 1 f24"/>
                <a:gd name="f67" fmla="*/ f47 1 f25"/>
                <a:gd name="f68" fmla="*/ f48 1 f24"/>
                <a:gd name="f69" fmla="*/ f49 1 f25"/>
                <a:gd name="f70" fmla="*/ f50 1 f24"/>
                <a:gd name="f71" fmla="*/ f51 1 f25"/>
                <a:gd name="f72" fmla="*/ f52 1 f24"/>
                <a:gd name="f73" fmla="*/ f53 1 f25"/>
                <a:gd name="f74" fmla="*/ f54 1 f25"/>
                <a:gd name="f75" fmla="*/ f55 1 f24"/>
                <a:gd name="f76" fmla="*/ f56 1 f24"/>
                <a:gd name="f77" fmla="*/ f57 1 f25"/>
                <a:gd name="f78" fmla="*/ f58 1 f24"/>
                <a:gd name="f79" fmla="*/ f59 f15 1"/>
                <a:gd name="f80" fmla="*/ f60 f15 1"/>
                <a:gd name="f81" fmla="*/ f62 f16 1"/>
                <a:gd name="f82" fmla="*/ f61 f16 1"/>
                <a:gd name="f83" fmla="*/ f63 f15 1"/>
                <a:gd name="f84" fmla="*/ f64 f16 1"/>
                <a:gd name="f85" fmla="*/ f65 f15 1"/>
                <a:gd name="f86" fmla="*/ f66 f16 1"/>
                <a:gd name="f87" fmla="*/ f67 f15 1"/>
                <a:gd name="f88" fmla="*/ f68 f16 1"/>
                <a:gd name="f89" fmla="*/ f69 f15 1"/>
                <a:gd name="f90" fmla="*/ f70 f16 1"/>
                <a:gd name="f91" fmla="*/ f71 f15 1"/>
                <a:gd name="f92" fmla="*/ f72 f16 1"/>
                <a:gd name="f93" fmla="*/ f73 f15 1"/>
                <a:gd name="f94" fmla="*/ f74 f15 1"/>
                <a:gd name="f95" fmla="*/ f75 f16 1"/>
                <a:gd name="f96" fmla="*/ f76 f16 1"/>
                <a:gd name="f97" fmla="*/ f77 f15 1"/>
                <a:gd name="f98" fmla="*/ f7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87" y="f88"/>
                </a:cxn>
                <a:cxn ang="f42">
                  <a:pos x="f89" y="f90"/>
                </a:cxn>
                <a:cxn ang="f42">
                  <a:pos x="f91" y="f92"/>
                </a:cxn>
                <a:cxn ang="f42">
                  <a:pos x="f91" y="f92"/>
                </a:cxn>
                <a:cxn ang="f42">
                  <a:pos x="f93" y="f90"/>
                </a:cxn>
                <a:cxn ang="f42">
                  <a:pos x="f94" y="f95"/>
                </a:cxn>
                <a:cxn ang="f42">
                  <a:pos x="f94" y="f96"/>
                </a:cxn>
                <a:cxn ang="f42">
                  <a:pos x="f97" y="f98"/>
                </a:cxn>
                <a:cxn ang="f42">
                  <a:pos x="f83" y="f84"/>
                </a:cxn>
              </a:cxnLst>
              <a:rect l="f79" t="f82" r="f80" b="f81"/>
              <a:pathLst>
                <a:path w="7" h="8">
                  <a:moveTo>
                    <a:pt x="f6" y="f5"/>
                  </a:moveTo>
                  <a:cubicBezTo>
                    <a:pt x="f8" y="f9"/>
                    <a:pt x="f10" y="f9"/>
                    <a:pt x="f11" y="f12"/>
                  </a:cubicBezTo>
                  <a:cubicBezTo>
                    <a:pt x="f11" y="f12"/>
                    <a:pt x="f13" y="f13"/>
                    <a:pt x="f12" y="f13"/>
                  </a:cubicBezTo>
                  <a:cubicBezTo>
                    <a:pt x="f12" y="f11"/>
                    <a:pt x="f9" y="f10"/>
                    <a:pt x="f5" y="f8"/>
                  </a:cubicBezTo>
                  <a:cubicBezTo>
                    <a:pt x="f5" y="f6"/>
                    <a:pt x="f5" y="f6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6"/>
                    <a:pt x="f12" y="f6"/>
                    <a:pt x="f13" y="f8"/>
                  </a:cubicBezTo>
                  <a:cubicBezTo>
                    <a:pt x="f11" y="f8"/>
                    <a:pt x="f11" y="f10"/>
                    <a:pt x="f10" y="f10"/>
                  </a:cubicBezTo>
                  <a:cubicBezTo>
                    <a:pt x="f10" y="f10"/>
                    <a:pt x="f10" y="f10"/>
                    <a:pt x="f10" y="f11"/>
                  </a:cubicBezTo>
                  <a:cubicBezTo>
                    <a:pt x="f10" y="f13"/>
                    <a:pt x="f8" y="f12"/>
                    <a:pt x="f8" y="f9"/>
                  </a:cubicBezTo>
                  <a:cubicBezTo>
                    <a:pt x="f6" y="f9"/>
                    <a:pt x="f6" y="f5"/>
                    <a:pt x="f6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4" name="Freeform 236">
              <a:extLst>
                <a:ext uri="{FF2B5EF4-FFF2-40B4-BE49-F238E27FC236}">
                  <a16:creationId xmlns:a16="http://schemas.microsoft.com/office/drawing/2014/main" id="{7C42816E-E93B-1723-DFA2-B1AE46D6B4B3}"/>
                </a:ext>
              </a:extLst>
            </p:cNvPr>
            <p:cNvSpPr/>
            <p:nvPr/>
          </p:nvSpPr>
          <p:spPr>
            <a:xfrm>
              <a:off x="7252216" y="4857329"/>
              <a:ext cx="2295" cy="4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4"/>
                <a:gd name="f8" fmla="val 1"/>
                <a:gd name="f9" fmla="val 3"/>
                <a:gd name="f10" fmla="+- 0 0 -90"/>
                <a:gd name="f11" fmla="*/ f3 1 2"/>
                <a:gd name="f12" fmla="*/ f4 1 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4"/>
                <a:gd name="f21" fmla="*/ f18 1 2"/>
                <a:gd name="f22" fmla="*/ 0 f18 1"/>
                <a:gd name="f23" fmla="*/ 0 f17 1"/>
                <a:gd name="f24" fmla="*/ 2 f17 1"/>
                <a:gd name="f25" fmla="*/ 3 f17 1"/>
                <a:gd name="f26" fmla="*/ 2 f18 1"/>
                <a:gd name="f27" fmla="*/ 4 f17 1"/>
                <a:gd name="f28" fmla="+- f19 0 f1"/>
                <a:gd name="f29" fmla="*/ f22 1 2"/>
                <a:gd name="f30" fmla="*/ f23 1 4"/>
                <a:gd name="f31" fmla="*/ f24 1 4"/>
                <a:gd name="f32" fmla="*/ f25 1 4"/>
                <a:gd name="f33" fmla="*/ f26 1 2"/>
                <a:gd name="f34" fmla="*/ f27 1 4"/>
                <a:gd name="f35" fmla="*/ 0 1 f21"/>
                <a:gd name="f36" fmla="*/ f14 1 f21"/>
                <a:gd name="f37" fmla="*/ 0 1 f20"/>
                <a:gd name="f38" fmla="*/ f15 1 f20"/>
                <a:gd name="f39" fmla="*/ f29 1 f21"/>
                <a:gd name="f40" fmla="*/ f30 1 f20"/>
                <a:gd name="f41" fmla="*/ f31 1 f20"/>
                <a:gd name="f42" fmla="*/ f32 1 f20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2 1"/>
                <a:gd name="f53" fmla="*/ f43 f11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2"/>
                </a:cxn>
                <a:cxn ang="f28">
                  <a:pos x="f53" y="f54"/>
                </a:cxn>
                <a:cxn ang="f28">
                  <a:pos x="f53" y="f54"/>
                </a:cxn>
                <a:cxn ang="f28">
                  <a:pos x="f53" y="f52"/>
                </a:cxn>
                <a:cxn ang="f28">
                  <a:pos x="f53" y="f51"/>
                </a:cxn>
                <a:cxn ang="f28">
                  <a:pos x="f49" y="f50"/>
                </a:cxn>
              </a:cxnLst>
              <a:rect l="f45" t="f48" r="f46" b="f47"/>
              <a:pathLst>
                <a:path w="2" h="4">
                  <a:moveTo>
                    <a:pt x="f5" y="f5"/>
                  </a:moveTo>
                  <a:cubicBezTo>
                    <a:pt x="f5" y="f8"/>
                    <a:pt x="f5" y="f8"/>
                    <a:pt x="f5" y="f6"/>
                  </a:cubicBezTo>
                  <a:cubicBezTo>
                    <a:pt x="f5" y="f6"/>
                    <a:pt x="f5" y="f9"/>
                    <a:pt x="f5" y="f9"/>
                  </a:cubicBezTo>
                  <a:cubicBezTo>
                    <a:pt x="f8" y="f9"/>
                    <a:pt x="f8" y="f7"/>
                    <a:pt x="f6" y="f7"/>
                  </a:cubicBezTo>
                  <a:cubicBezTo>
                    <a:pt x="f6" y="f7"/>
                    <a:pt x="f6" y="f7"/>
                    <a:pt x="f6" y="f7"/>
                  </a:cubicBezTo>
                  <a:cubicBezTo>
                    <a:pt x="f6" y="f9"/>
                    <a:pt x="f6" y="f9"/>
                    <a:pt x="f6" y="f9"/>
                  </a:cubicBezTo>
                  <a:cubicBezTo>
                    <a:pt x="f6" y="f9"/>
                    <a:pt x="f6" y="f6"/>
                    <a:pt x="f6" y="f6"/>
                  </a:cubicBezTo>
                  <a:cubicBezTo>
                    <a:pt x="f8" y="f6"/>
                    <a:pt x="f8" y="f8"/>
                    <a:pt x="f5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5" name="Freeform 237">
              <a:extLst>
                <a:ext uri="{FF2B5EF4-FFF2-40B4-BE49-F238E27FC236}">
                  <a16:creationId xmlns:a16="http://schemas.microsoft.com/office/drawing/2014/main" id="{8B81C94B-382A-F9E6-3F96-F5D0F14A7F29}"/>
                </a:ext>
              </a:extLst>
            </p:cNvPr>
            <p:cNvSpPr/>
            <p:nvPr/>
          </p:nvSpPr>
          <p:spPr>
            <a:xfrm>
              <a:off x="6385721" y="3219712"/>
              <a:ext cx="1139278" cy="96411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36"/>
                <a:gd name="f8" fmla="val 785"/>
                <a:gd name="f9" fmla="val 638"/>
                <a:gd name="f10" fmla="val 935"/>
                <a:gd name="f11" fmla="val 637"/>
                <a:gd name="f12" fmla="val 932"/>
                <a:gd name="f13" fmla="val 634"/>
                <a:gd name="f14" fmla="val 930"/>
                <a:gd name="f15" fmla="val 633"/>
                <a:gd name="f16" fmla="val 927"/>
                <a:gd name="f17" fmla="val 926"/>
                <a:gd name="f18" fmla="val 925"/>
                <a:gd name="f19" fmla="val 924"/>
                <a:gd name="f20" fmla="val 630"/>
                <a:gd name="f21" fmla="val 629"/>
                <a:gd name="f22" fmla="val 628"/>
                <a:gd name="f23" fmla="val 625"/>
                <a:gd name="f24" fmla="val 624"/>
                <a:gd name="f25" fmla="val 929"/>
                <a:gd name="f26" fmla="val 623"/>
                <a:gd name="f27" fmla="val 622"/>
                <a:gd name="f28" fmla="val 931"/>
                <a:gd name="f29" fmla="val 620"/>
                <a:gd name="f30" fmla="val 619"/>
                <a:gd name="f31" fmla="val 618"/>
                <a:gd name="f32" fmla="val 933"/>
                <a:gd name="f33" fmla="val 615"/>
                <a:gd name="f34" fmla="val 614"/>
                <a:gd name="f35" fmla="val 612"/>
                <a:gd name="f36" fmla="val 934"/>
                <a:gd name="f37" fmla="val 608"/>
                <a:gd name="f38" fmla="val 607"/>
                <a:gd name="f39" fmla="val 605"/>
                <a:gd name="f40" fmla="val 603"/>
                <a:gd name="f41" fmla="val 602"/>
                <a:gd name="f42" fmla="val 601"/>
                <a:gd name="f43" fmla="val 600"/>
                <a:gd name="f44" fmla="val 928"/>
                <a:gd name="f45" fmla="val 604"/>
                <a:gd name="f46" fmla="val 922"/>
                <a:gd name="f47" fmla="val 921"/>
                <a:gd name="f48" fmla="val 920"/>
                <a:gd name="f49" fmla="val 919"/>
                <a:gd name="f50" fmla="val 599"/>
                <a:gd name="f51" fmla="val 598"/>
                <a:gd name="f52" fmla="val 597"/>
                <a:gd name="f53" fmla="val 918"/>
                <a:gd name="f54" fmla="val 596"/>
                <a:gd name="f55" fmla="val 917"/>
                <a:gd name="f56" fmla="val 595"/>
                <a:gd name="f57" fmla="val 594"/>
                <a:gd name="f58" fmla="val 916"/>
                <a:gd name="f59" fmla="val 915"/>
                <a:gd name="f60" fmla="val 593"/>
                <a:gd name="f61" fmla="val 914"/>
                <a:gd name="f62" fmla="val 592"/>
                <a:gd name="f63" fmla="val 913"/>
                <a:gd name="f64" fmla="val 591"/>
                <a:gd name="f65" fmla="val 912"/>
                <a:gd name="f66" fmla="val 589"/>
                <a:gd name="f67" fmla="val 911"/>
                <a:gd name="f68" fmla="val 910"/>
                <a:gd name="f69" fmla="val 588"/>
                <a:gd name="f70" fmla="val 908"/>
                <a:gd name="f71" fmla="val 906"/>
                <a:gd name="f72" fmla="val 904"/>
                <a:gd name="f73" fmla="val 903"/>
                <a:gd name="f74" fmla="val 902"/>
                <a:gd name="f75" fmla="val 905"/>
                <a:gd name="f76" fmla="val 907"/>
                <a:gd name="f77" fmla="val 909"/>
                <a:gd name="f78" fmla="val 901"/>
                <a:gd name="f79" fmla="val 899"/>
                <a:gd name="f80" fmla="val 898"/>
                <a:gd name="f81" fmla="val 897"/>
                <a:gd name="f82" fmla="val 894"/>
                <a:gd name="f83" fmla="val 893"/>
                <a:gd name="f84" fmla="val 892"/>
                <a:gd name="f85" fmla="val 891"/>
                <a:gd name="f86" fmla="val 590"/>
                <a:gd name="f87" fmla="val 587"/>
                <a:gd name="f88" fmla="val 586"/>
                <a:gd name="f89" fmla="val 584"/>
                <a:gd name="f90" fmla="val 890"/>
                <a:gd name="f91" fmla="val 583"/>
                <a:gd name="f92" fmla="val 889"/>
                <a:gd name="f93" fmla="val 887"/>
                <a:gd name="f94" fmla="val 582"/>
                <a:gd name="f95" fmla="val 581"/>
                <a:gd name="f96" fmla="val 885"/>
                <a:gd name="f97" fmla="val 580"/>
                <a:gd name="f98" fmla="val 884"/>
                <a:gd name="f99" fmla="val 576"/>
                <a:gd name="f100" fmla="val 882"/>
                <a:gd name="f101" fmla="val 574"/>
                <a:gd name="f102" fmla="val 573"/>
                <a:gd name="f103" fmla="val 880"/>
                <a:gd name="f104" fmla="val 571"/>
                <a:gd name="f105" fmla="val 879"/>
                <a:gd name="f106" fmla="val 569"/>
                <a:gd name="f107" fmla="val 878"/>
                <a:gd name="f108" fmla="val 568"/>
                <a:gd name="f109" fmla="val 566"/>
                <a:gd name="f110" fmla="val 565"/>
                <a:gd name="f111" fmla="val 564"/>
                <a:gd name="f112" fmla="val 561"/>
                <a:gd name="f113" fmla="val 560"/>
                <a:gd name="f114" fmla="val 876"/>
                <a:gd name="f115" fmla="val 559"/>
                <a:gd name="f116" fmla="val 558"/>
                <a:gd name="f117" fmla="val 875"/>
                <a:gd name="f118" fmla="val 873"/>
                <a:gd name="f119" fmla="val 872"/>
                <a:gd name="f120" fmla="val 557"/>
                <a:gd name="f121" fmla="val 871"/>
                <a:gd name="f122" fmla="val 556"/>
                <a:gd name="f123" fmla="val 870"/>
                <a:gd name="f124" fmla="val 554"/>
                <a:gd name="f125" fmla="val 869"/>
                <a:gd name="f126" fmla="val 553"/>
                <a:gd name="f127" fmla="val 552"/>
                <a:gd name="f128" fmla="val 549"/>
                <a:gd name="f129" fmla="val 548"/>
                <a:gd name="f130" fmla="val 547"/>
                <a:gd name="f131" fmla="val 544"/>
                <a:gd name="f132" fmla="val 874"/>
                <a:gd name="f133" fmla="val 543"/>
                <a:gd name="f134" fmla="val 877"/>
                <a:gd name="f135" fmla="val 541"/>
                <a:gd name="f136" fmla="val 540"/>
                <a:gd name="f137" fmla="val 881"/>
                <a:gd name="f138" fmla="val 538"/>
                <a:gd name="f139" fmla="val 537"/>
                <a:gd name="f140" fmla="val 534"/>
                <a:gd name="f141" fmla="val 530"/>
                <a:gd name="f142" fmla="val 527"/>
                <a:gd name="f143" fmla="val 526"/>
                <a:gd name="f144" fmla="val 523"/>
                <a:gd name="f145" fmla="val 522"/>
                <a:gd name="f146" fmla="val 520"/>
                <a:gd name="f147" fmla="val 517"/>
                <a:gd name="f148" fmla="val 868"/>
                <a:gd name="f149" fmla="val 516"/>
                <a:gd name="f150" fmla="val 867"/>
                <a:gd name="f151" fmla="val 514"/>
                <a:gd name="f152" fmla="val 864"/>
                <a:gd name="f153" fmla="val 510"/>
                <a:gd name="f154" fmla="val 863"/>
                <a:gd name="f155" fmla="val 508"/>
                <a:gd name="f156" fmla="val 507"/>
                <a:gd name="f157" fmla="val 862"/>
                <a:gd name="f158" fmla="val 504"/>
                <a:gd name="f159" fmla="val 503"/>
                <a:gd name="f160" fmla="val 502"/>
                <a:gd name="f161" fmla="val 501"/>
                <a:gd name="f162" fmla="val 865"/>
                <a:gd name="f163" fmla="val 499"/>
                <a:gd name="f164" fmla="val 498"/>
                <a:gd name="f165" fmla="val 497"/>
                <a:gd name="f166" fmla="val 495"/>
                <a:gd name="f167" fmla="val 494"/>
                <a:gd name="f168" fmla="val 866"/>
                <a:gd name="f169" fmla="val 493"/>
                <a:gd name="f170" fmla="val 492"/>
                <a:gd name="f171" fmla="val 491"/>
                <a:gd name="f172" fmla="val 488"/>
                <a:gd name="f173" fmla="val 485"/>
                <a:gd name="f174" fmla="val 484"/>
                <a:gd name="f175" fmla="val 861"/>
                <a:gd name="f176" fmla="val 482"/>
                <a:gd name="f177" fmla="val 859"/>
                <a:gd name="f178" fmla="val 481"/>
                <a:gd name="f179" fmla="val 857"/>
                <a:gd name="f180" fmla="val 480"/>
                <a:gd name="f181" fmla="val 854"/>
                <a:gd name="f182" fmla="val 853"/>
                <a:gd name="f183" fmla="val 479"/>
                <a:gd name="f184" fmla="val 852"/>
                <a:gd name="f185" fmla="val 477"/>
                <a:gd name="f186" fmla="val 851"/>
                <a:gd name="f187" fmla="val 476"/>
                <a:gd name="f188" fmla="val 850"/>
                <a:gd name="f189" fmla="val 848"/>
                <a:gd name="f190" fmla="val 475"/>
                <a:gd name="f191" fmla="val 847"/>
                <a:gd name="f192" fmla="val 846"/>
                <a:gd name="f193" fmla="val 843"/>
                <a:gd name="f194" fmla="val 842"/>
                <a:gd name="f195" fmla="val 841"/>
                <a:gd name="f196" fmla="val 473"/>
                <a:gd name="f197" fmla="val 840"/>
                <a:gd name="f198" fmla="val 472"/>
                <a:gd name="f199" fmla="val 471"/>
                <a:gd name="f200" fmla="val 468"/>
                <a:gd name="f201" fmla="val 839"/>
                <a:gd name="f202" fmla="val 467"/>
                <a:gd name="f203" fmla="val 466"/>
                <a:gd name="f204" fmla="val 838"/>
                <a:gd name="f205" fmla="val 465"/>
                <a:gd name="f206" fmla="val 837"/>
                <a:gd name="f207" fmla="val 836"/>
                <a:gd name="f208" fmla="val 464"/>
                <a:gd name="f209" fmla="val 833"/>
                <a:gd name="f210" fmla="val 832"/>
                <a:gd name="f211" fmla="val 463"/>
                <a:gd name="f212" fmla="val 831"/>
                <a:gd name="f213" fmla="val 460"/>
                <a:gd name="f214" fmla="val 830"/>
                <a:gd name="f215" fmla="val 829"/>
                <a:gd name="f216" fmla="val 459"/>
                <a:gd name="f217" fmla="val 827"/>
                <a:gd name="f218" fmla="val 458"/>
                <a:gd name="f219" fmla="val 826"/>
                <a:gd name="f220" fmla="val 825"/>
                <a:gd name="f221" fmla="val 824"/>
                <a:gd name="f222" fmla="val 823"/>
                <a:gd name="f223" fmla="val 822"/>
                <a:gd name="f224" fmla="val 821"/>
                <a:gd name="f225" fmla="val 820"/>
                <a:gd name="f226" fmla="val 457"/>
                <a:gd name="f227" fmla="val 454"/>
                <a:gd name="f228" fmla="val 453"/>
                <a:gd name="f229" fmla="val 452"/>
                <a:gd name="f230" fmla="val 818"/>
                <a:gd name="f231" fmla="val 817"/>
                <a:gd name="f232" fmla="val 451"/>
                <a:gd name="f233" fmla="val 816"/>
                <a:gd name="f234" fmla="val 813"/>
                <a:gd name="f235" fmla="val 449"/>
                <a:gd name="f236" fmla="val 812"/>
                <a:gd name="f237" fmla="val 811"/>
                <a:gd name="f238" fmla="val 810"/>
                <a:gd name="f239" fmla="val 455"/>
                <a:gd name="f240" fmla="val 809"/>
                <a:gd name="f241" fmla="val 808"/>
                <a:gd name="f242" fmla="val 456"/>
                <a:gd name="f243" fmla="val 806"/>
                <a:gd name="f244" fmla="val 804"/>
                <a:gd name="f245" fmla="val 803"/>
                <a:gd name="f246" fmla="val 800"/>
                <a:gd name="f247" fmla="val 799"/>
                <a:gd name="f248" fmla="val 798"/>
                <a:gd name="f249" fmla="val 796"/>
                <a:gd name="f250" fmla="val 795"/>
                <a:gd name="f251" fmla="val 448"/>
                <a:gd name="f252" fmla="val 447"/>
                <a:gd name="f253" fmla="val 446"/>
                <a:gd name="f254" fmla="val 802"/>
                <a:gd name="f255" fmla="val 445"/>
                <a:gd name="f256" fmla="val 444"/>
                <a:gd name="f257" fmla="val 443"/>
                <a:gd name="f258" fmla="val 441"/>
                <a:gd name="f259" fmla="val 440"/>
                <a:gd name="f260" fmla="val 794"/>
                <a:gd name="f261" fmla="val 793"/>
                <a:gd name="f262" fmla="val 792"/>
                <a:gd name="f263" fmla="val 790"/>
                <a:gd name="f264" fmla="val 789"/>
                <a:gd name="f265" fmla="val 788"/>
                <a:gd name="f266" fmla="val 786"/>
                <a:gd name="f267" fmla="val 438"/>
                <a:gd name="f268" fmla="val 437"/>
                <a:gd name="f269" fmla="val 784"/>
                <a:gd name="f270" fmla="val 436"/>
                <a:gd name="f271" fmla="val 782"/>
                <a:gd name="f272" fmla="val 433"/>
                <a:gd name="f273" fmla="val 781"/>
                <a:gd name="f274" fmla="val 780"/>
                <a:gd name="f275" fmla="val 779"/>
                <a:gd name="f276" fmla="val 434"/>
                <a:gd name="f277" fmla="val 778"/>
                <a:gd name="f278" fmla="val 777"/>
                <a:gd name="f279" fmla="val 774"/>
                <a:gd name="f280" fmla="val 773"/>
                <a:gd name="f281" fmla="val 432"/>
                <a:gd name="f282" fmla="val 429"/>
                <a:gd name="f283" fmla="val 428"/>
                <a:gd name="f284" fmla="val 771"/>
                <a:gd name="f285" fmla="val 426"/>
                <a:gd name="f286" fmla="val 770"/>
                <a:gd name="f287" fmla="val 769"/>
                <a:gd name="f288" fmla="val 766"/>
                <a:gd name="f289" fmla="val 427"/>
                <a:gd name="f290" fmla="val 765"/>
                <a:gd name="f291" fmla="val 764"/>
                <a:gd name="f292" fmla="val 760"/>
                <a:gd name="f293" fmla="val 759"/>
                <a:gd name="f294" fmla="val 424"/>
                <a:gd name="f295" fmla="val 758"/>
                <a:gd name="f296" fmla="val 757"/>
                <a:gd name="f297" fmla="val 421"/>
                <a:gd name="f298" fmla="val 756"/>
                <a:gd name="f299" fmla="val 419"/>
                <a:gd name="f300" fmla="val 755"/>
                <a:gd name="f301" fmla="val 418"/>
                <a:gd name="f302" fmla="val 754"/>
                <a:gd name="f303" fmla="val 415"/>
                <a:gd name="f304" fmla="val 752"/>
                <a:gd name="f305" fmla="val 413"/>
                <a:gd name="f306" fmla="val 751"/>
                <a:gd name="f307" fmla="val 412"/>
                <a:gd name="f308" fmla="val 749"/>
                <a:gd name="f309" fmla="val 410"/>
                <a:gd name="f310" fmla="val 748"/>
                <a:gd name="f311" fmla="val 409"/>
                <a:gd name="f312" fmla="val 747"/>
                <a:gd name="f313" fmla="val 408"/>
                <a:gd name="f314" fmla="val 745"/>
                <a:gd name="f315" fmla="val 744"/>
                <a:gd name="f316" fmla="val 743"/>
                <a:gd name="f317" fmla="val 741"/>
                <a:gd name="f318" fmla="val 406"/>
                <a:gd name="f319" fmla="val 740"/>
                <a:gd name="f320" fmla="val 739"/>
                <a:gd name="f321" fmla="val 404"/>
                <a:gd name="f322" fmla="val 737"/>
                <a:gd name="f323" fmla="val 401"/>
                <a:gd name="f324" fmla="val 736"/>
                <a:gd name="f325" fmla="val 399"/>
                <a:gd name="f326" fmla="val 735"/>
                <a:gd name="f327" fmla="val 398"/>
                <a:gd name="f328" fmla="val 395"/>
                <a:gd name="f329" fmla="val 393"/>
                <a:gd name="f330" fmla="val 392"/>
                <a:gd name="f331" fmla="val 733"/>
                <a:gd name="f332" fmla="val 389"/>
                <a:gd name="f333" fmla="val 388"/>
                <a:gd name="f334" fmla="val 386"/>
                <a:gd name="f335" fmla="val 381"/>
                <a:gd name="f336" fmla="val 734"/>
                <a:gd name="f337" fmla="val 379"/>
                <a:gd name="f338" fmla="val 377"/>
                <a:gd name="f339" fmla="val 374"/>
                <a:gd name="f340" fmla="val 373"/>
                <a:gd name="f341" fmla="val 738"/>
                <a:gd name="f342" fmla="val 371"/>
                <a:gd name="f343" fmla="val 368"/>
                <a:gd name="f344" fmla="val 367"/>
                <a:gd name="f345" fmla="val 742"/>
                <a:gd name="f346" fmla="val 365"/>
                <a:gd name="f347" fmla="val 363"/>
                <a:gd name="f348" fmla="val 361"/>
                <a:gd name="f349" fmla="val 356"/>
                <a:gd name="f350" fmla="val 355"/>
                <a:gd name="f351" fmla="val 353"/>
                <a:gd name="f352" fmla="val 348"/>
                <a:gd name="f353" fmla="val 346"/>
                <a:gd name="f354" fmla="val 345"/>
                <a:gd name="f355" fmla="val 746"/>
                <a:gd name="f356" fmla="val 341"/>
                <a:gd name="f357" fmla="val 340"/>
                <a:gd name="f358" fmla="val 339"/>
                <a:gd name="f359" fmla="val 337"/>
                <a:gd name="f360" fmla="val 750"/>
                <a:gd name="f361" fmla="val 336"/>
                <a:gd name="f362" fmla="val 335"/>
                <a:gd name="f363" fmla="val 333"/>
                <a:gd name="f364" fmla="val 753"/>
                <a:gd name="f365" fmla="val 332"/>
                <a:gd name="f366" fmla="val 331"/>
                <a:gd name="f367" fmla="val 328"/>
                <a:gd name="f368" fmla="val 326"/>
                <a:gd name="f369" fmla="val 325"/>
                <a:gd name="f370" fmla="val 322"/>
                <a:gd name="f371" fmla="val 321"/>
                <a:gd name="f372" fmla="val 320"/>
                <a:gd name="f373" fmla="val 318"/>
                <a:gd name="f374" fmla="val 317"/>
                <a:gd name="f375" fmla="val 316"/>
                <a:gd name="f376" fmla="val 314"/>
                <a:gd name="f377" fmla="val 312"/>
                <a:gd name="f378" fmla="val 310"/>
                <a:gd name="f379" fmla="val 309"/>
                <a:gd name="f380" fmla="val 307"/>
                <a:gd name="f381" fmla="val 304"/>
                <a:gd name="f382" fmla="val 303"/>
                <a:gd name="f383" fmla="val 302"/>
                <a:gd name="f384" fmla="val 300"/>
                <a:gd name="f385" fmla="val 299"/>
                <a:gd name="f386" fmla="val 298"/>
                <a:gd name="f387" fmla="val 296"/>
                <a:gd name="f388" fmla="val 761"/>
                <a:gd name="f389" fmla="val 295"/>
                <a:gd name="f390" fmla="val 293"/>
                <a:gd name="f391" fmla="val 289"/>
                <a:gd name="f392" fmla="val 288"/>
                <a:gd name="f393" fmla="val 287"/>
                <a:gd name="f394" fmla="val 286"/>
                <a:gd name="f395" fmla="val 285"/>
                <a:gd name="f396" fmla="val 284"/>
                <a:gd name="f397" fmla="val 283"/>
                <a:gd name="f398" fmla="val 280"/>
                <a:gd name="f399" fmla="val 279"/>
                <a:gd name="f400" fmla="val 278"/>
                <a:gd name="f401" fmla="val 277"/>
                <a:gd name="f402" fmla="val 732"/>
                <a:gd name="f403" fmla="val 731"/>
                <a:gd name="f404" fmla="val 728"/>
                <a:gd name="f405" fmla="val 727"/>
                <a:gd name="f406" fmla="val 725"/>
                <a:gd name="f407" fmla="val 276"/>
                <a:gd name="f408" fmla="val 722"/>
                <a:gd name="f409" fmla="val 274"/>
                <a:gd name="f410" fmla="val 720"/>
                <a:gd name="f411" fmla="val 273"/>
                <a:gd name="f412" fmla="val 718"/>
                <a:gd name="f413" fmla="val 714"/>
                <a:gd name="f414" fmla="val 272"/>
                <a:gd name="f415" fmla="val 712"/>
                <a:gd name="f416" fmla="val 711"/>
                <a:gd name="f417" fmla="val 709"/>
                <a:gd name="f418" fmla="val 708"/>
                <a:gd name="f419" fmla="val 275"/>
                <a:gd name="f420" fmla="val 707"/>
                <a:gd name="f421" fmla="val 281"/>
                <a:gd name="f422" fmla="val 706"/>
                <a:gd name="f423" fmla="val 705"/>
                <a:gd name="f424" fmla="val 704"/>
                <a:gd name="f425" fmla="val 703"/>
                <a:gd name="f426" fmla="val 702"/>
                <a:gd name="f427" fmla="val 290"/>
                <a:gd name="f428" fmla="val 701"/>
                <a:gd name="f429" fmla="val 291"/>
                <a:gd name="f430" fmla="val 700"/>
                <a:gd name="f431" fmla="val 697"/>
                <a:gd name="f432" fmla="val 292"/>
                <a:gd name="f433" fmla="val 695"/>
                <a:gd name="f434" fmla="val 694"/>
                <a:gd name="f435" fmla="val 691"/>
                <a:gd name="f436" fmla="val 690"/>
                <a:gd name="f437" fmla="val 689"/>
                <a:gd name="f438" fmla="val 687"/>
                <a:gd name="f439" fmla="val 686"/>
                <a:gd name="f440" fmla="val 685"/>
                <a:gd name="f441" fmla="val 683"/>
                <a:gd name="f442" fmla="val 682"/>
                <a:gd name="f443" fmla="val 681"/>
                <a:gd name="f444" fmla="val 679"/>
                <a:gd name="f445" fmla="val 270"/>
                <a:gd name="f446" fmla="val 268"/>
                <a:gd name="f447" fmla="val 678"/>
                <a:gd name="f448" fmla="val 267"/>
                <a:gd name="f449" fmla="val 676"/>
                <a:gd name="f450" fmla="val 265"/>
                <a:gd name="f451" fmla="val 264"/>
                <a:gd name="f452" fmla="val 675"/>
                <a:gd name="f453" fmla="val 263"/>
                <a:gd name="f454" fmla="val 262"/>
                <a:gd name="f455" fmla="val 261"/>
                <a:gd name="f456" fmla="val 260"/>
                <a:gd name="f457" fmla="val 257"/>
                <a:gd name="f458" fmla="val 677"/>
                <a:gd name="f459" fmla="val 256"/>
                <a:gd name="f460" fmla="val 254"/>
                <a:gd name="f461" fmla="val 253"/>
                <a:gd name="f462" fmla="val 252"/>
                <a:gd name="f463" fmla="val 250"/>
                <a:gd name="f464" fmla="val 248"/>
                <a:gd name="f465" fmla="val 247"/>
                <a:gd name="f466" fmla="val 246"/>
                <a:gd name="f467" fmla="val 674"/>
                <a:gd name="f468" fmla="val 244"/>
                <a:gd name="f469" fmla="val 672"/>
                <a:gd name="f470" fmla="val 241"/>
                <a:gd name="f471" fmla="val 671"/>
                <a:gd name="f472" fmla="val 239"/>
                <a:gd name="f473" fmla="val 237"/>
                <a:gd name="f474" fmla="val 670"/>
                <a:gd name="f475" fmla="val 234"/>
                <a:gd name="f476" fmla="val 669"/>
                <a:gd name="f477" fmla="val 232"/>
                <a:gd name="f478" fmla="val 231"/>
                <a:gd name="f479" fmla="val 227"/>
                <a:gd name="f480" fmla="val 668"/>
                <a:gd name="f481" fmla="val 226"/>
                <a:gd name="f482" fmla="val 667"/>
                <a:gd name="f483" fmla="val 224"/>
                <a:gd name="f484" fmla="val 665"/>
                <a:gd name="f485" fmla="val 223"/>
                <a:gd name="f486" fmla="val 664"/>
                <a:gd name="f487" fmla="val 222"/>
                <a:gd name="f488" fmla="val 661"/>
                <a:gd name="f489" fmla="val 220"/>
                <a:gd name="f490" fmla="val 657"/>
                <a:gd name="f491" fmla="val 216"/>
                <a:gd name="f492" fmla="val 655"/>
                <a:gd name="f493" fmla="val 214"/>
                <a:gd name="f494" fmla="val 653"/>
                <a:gd name="f495" fmla="val 212"/>
                <a:gd name="f496" fmla="val 649"/>
                <a:gd name="f497" fmla="val 209"/>
                <a:gd name="f498" fmla="val 647"/>
                <a:gd name="f499" fmla="val 208"/>
                <a:gd name="f500" fmla="val 645"/>
                <a:gd name="f501" fmla="val 207"/>
                <a:gd name="f502" fmla="val 641"/>
                <a:gd name="f503" fmla="val 204"/>
                <a:gd name="f504" fmla="val 639"/>
                <a:gd name="f505" fmla="val 203"/>
                <a:gd name="f506" fmla="val 636"/>
                <a:gd name="f507" fmla="val 202"/>
                <a:gd name="f508" fmla="val 632"/>
                <a:gd name="f509" fmla="val 201"/>
                <a:gd name="f510" fmla="val 200"/>
                <a:gd name="f511" fmla="val 199"/>
                <a:gd name="f512" fmla="val 197"/>
                <a:gd name="f513" fmla="val 196"/>
                <a:gd name="f514" fmla="val 195"/>
                <a:gd name="f515" fmla="val 621"/>
                <a:gd name="f516" fmla="val 191"/>
                <a:gd name="f517" fmla="val 190"/>
                <a:gd name="f518" fmla="val 188"/>
                <a:gd name="f519" fmla="val 185"/>
                <a:gd name="f520" fmla="val 617"/>
                <a:gd name="f521" fmla="val 183"/>
                <a:gd name="f522" fmla="val 616"/>
                <a:gd name="f523" fmla="val 182"/>
                <a:gd name="f524" fmla="val 181"/>
                <a:gd name="f525" fmla="val 609"/>
                <a:gd name="f526" fmla="val 606"/>
                <a:gd name="f527" fmla="val 179"/>
                <a:gd name="f528" fmla="val 178"/>
                <a:gd name="f529" fmla="val 177"/>
                <a:gd name="f530" fmla="val 174"/>
                <a:gd name="f531" fmla="val 173"/>
                <a:gd name="f532" fmla="val 172"/>
                <a:gd name="f533" fmla="val 170"/>
                <a:gd name="f534" fmla="val 169"/>
                <a:gd name="f535" fmla="val 167"/>
                <a:gd name="f536" fmla="val 166"/>
                <a:gd name="f537" fmla="val 165"/>
                <a:gd name="f538" fmla="val 162"/>
                <a:gd name="f539" fmla="val 161"/>
                <a:gd name="f540" fmla="val 160"/>
                <a:gd name="f541" fmla="val 158"/>
                <a:gd name="f542" fmla="val 585"/>
                <a:gd name="f543" fmla="val 157"/>
                <a:gd name="f544" fmla="val 155"/>
                <a:gd name="f545" fmla="val 579"/>
                <a:gd name="f546" fmla="val 154"/>
                <a:gd name="f547" fmla="val 578"/>
                <a:gd name="f548" fmla="val 152"/>
                <a:gd name="f549" fmla="val 151"/>
                <a:gd name="f550" fmla="val 575"/>
                <a:gd name="f551" fmla="val 149"/>
                <a:gd name="f552" fmla="val 147"/>
                <a:gd name="f553" fmla="val 145"/>
                <a:gd name="f554" fmla="val 144"/>
                <a:gd name="f555" fmla="val 577"/>
                <a:gd name="f556" fmla="val 141"/>
                <a:gd name="f557" fmla="val 140"/>
                <a:gd name="f558" fmla="val 139"/>
                <a:gd name="f559" fmla="val 137"/>
                <a:gd name="f560" fmla="val 572"/>
                <a:gd name="f561" fmla="val 136"/>
                <a:gd name="f562" fmla="val 570"/>
                <a:gd name="f563" fmla="val 135"/>
                <a:gd name="f564" fmla="val 567"/>
                <a:gd name="f565" fmla="val 134"/>
                <a:gd name="f566" fmla="val 131"/>
                <a:gd name="f567" fmla="val 563"/>
                <a:gd name="f568" fmla="val 129"/>
                <a:gd name="f569" fmla="val 128"/>
                <a:gd name="f570" fmla="val 562"/>
                <a:gd name="f571" fmla="val 126"/>
                <a:gd name="f572" fmla="val 124"/>
                <a:gd name="f573" fmla="val 123"/>
                <a:gd name="f574" fmla="val 122"/>
                <a:gd name="f575" fmla="val 121"/>
                <a:gd name="f576" fmla="val 119"/>
                <a:gd name="f577" fmla="val 117"/>
                <a:gd name="f578" fmla="val 115"/>
                <a:gd name="f579" fmla="val 113"/>
                <a:gd name="f580" fmla="val 112"/>
                <a:gd name="f581" fmla="val 111"/>
                <a:gd name="f582" fmla="val 110"/>
                <a:gd name="f583" fmla="val 109"/>
                <a:gd name="f584" fmla="val 106"/>
                <a:gd name="f585" fmla="val 105"/>
                <a:gd name="f586" fmla="val 104"/>
                <a:gd name="f587" fmla="val 102"/>
                <a:gd name="f588" fmla="val 100"/>
                <a:gd name="f589" fmla="val 555"/>
                <a:gd name="f590" fmla="val 99"/>
                <a:gd name="f591" fmla="val 97"/>
                <a:gd name="f592" fmla="val 96"/>
                <a:gd name="f593" fmla="val 94"/>
                <a:gd name="f594" fmla="val 91"/>
                <a:gd name="f595" fmla="val 89"/>
                <a:gd name="f596" fmla="val 87"/>
                <a:gd name="f597" fmla="val 550"/>
                <a:gd name="f598" fmla="val 81"/>
                <a:gd name="f599" fmla="val 79"/>
                <a:gd name="f600" fmla="val 76"/>
                <a:gd name="f601" fmla="val 69"/>
                <a:gd name="f602" fmla="val 66"/>
                <a:gd name="f603" fmla="val 63"/>
                <a:gd name="f604" fmla="val 551"/>
                <a:gd name="f605" fmla="val 57"/>
                <a:gd name="f606" fmla="val 55"/>
                <a:gd name="f607" fmla="val 52"/>
                <a:gd name="f608" fmla="val 48"/>
                <a:gd name="f609" fmla="val 45"/>
                <a:gd name="f610" fmla="val 44"/>
                <a:gd name="f611" fmla="val 41"/>
                <a:gd name="f612" fmla="val 40"/>
                <a:gd name="f613" fmla="val 39"/>
                <a:gd name="f614" fmla="val 38"/>
                <a:gd name="f615" fmla="val 37"/>
                <a:gd name="f616" fmla="val 35"/>
                <a:gd name="f617" fmla="val 34"/>
                <a:gd name="f618" fmla="val 545"/>
                <a:gd name="f619" fmla="val 33"/>
                <a:gd name="f620" fmla="val 32"/>
                <a:gd name="f621" fmla="val 30"/>
                <a:gd name="f622" fmla="val 29"/>
                <a:gd name="f623" fmla="val 28"/>
                <a:gd name="f624" fmla="val 26"/>
                <a:gd name="f625" fmla="val 25"/>
                <a:gd name="f626" fmla="val 542"/>
                <a:gd name="f627" fmla="val 539"/>
                <a:gd name="f628" fmla="val 536"/>
                <a:gd name="f629" fmla="val 24"/>
                <a:gd name="f630" fmla="val 535"/>
                <a:gd name="f631" fmla="val 23"/>
                <a:gd name="f632" fmla="val 20"/>
                <a:gd name="f633" fmla="val 19"/>
                <a:gd name="f634" fmla="val 18"/>
                <a:gd name="f635" fmla="val 532"/>
                <a:gd name="f636" fmla="val 531"/>
                <a:gd name="f637" fmla="val 15"/>
                <a:gd name="f638" fmla="val 14"/>
                <a:gd name="f639" fmla="val 13"/>
                <a:gd name="f640" fmla="val 529"/>
                <a:gd name="f641" fmla="val 11"/>
                <a:gd name="f642" fmla="val 528"/>
                <a:gd name="f643" fmla="val 10"/>
                <a:gd name="f644" fmla="val 525"/>
                <a:gd name="f645" fmla="val 521"/>
                <a:gd name="f646" fmla="val 9"/>
                <a:gd name="f647" fmla="val 8"/>
                <a:gd name="f648" fmla="val 519"/>
                <a:gd name="f649" fmla="val 7"/>
                <a:gd name="f650" fmla="val 3"/>
                <a:gd name="f651" fmla="val 2"/>
                <a:gd name="f652" fmla="val 518"/>
                <a:gd name="f653" fmla="val 1"/>
                <a:gd name="f654" fmla="val 515"/>
                <a:gd name="f655" fmla="val 6"/>
                <a:gd name="f656" fmla="val 366"/>
                <a:gd name="f657" fmla="val 17"/>
                <a:gd name="f658" fmla="val 306"/>
                <a:gd name="f659" fmla="val 245"/>
                <a:gd name="f660" fmla="val 27"/>
                <a:gd name="f661" fmla="val 31"/>
                <a:gd name="f662" fmla="val 171"/>
                <a:gd name="f663" fmla="val 156"/>
                <a:gd name="f664" fmla="val 36"/>
                <a:gd name="f665" fmla="val 77"/>
                <a:gd name="f666" fmla="val 42"/>
                <a:gd name="f667" fmla="val 5"/>
                <a:gd name="f668" fmla="val 43"/>
                <a:gd name="f669" fmla="val 47"/>
                <a:gd name="f670" fmla="val 50"/>
                <a:gd name="f671" fmla="val 54"/>
                <a:gd name="f672" fmla="val 4"/>
                <a:gd name="f673" fmla="val 58"/>
                <a:gd name="f674" fmla="val 59"/>
                <a:gd name="f675" fmla="val 60"/>
                <a:gd name="f676" fmla="val 62"/>
                <a:gd name="f677" fmla="val 65"/>
                <a:gd name="f678" fmla="val 67"/>
                <a:gd name="f679" fmla="val 68"/>
                <a:gd name="f680" fmla="val 70"/>
                <a:gd name="f681" fmla="val 71"/>
                <a:gd name="f682" fmla="val 72"/>
                <a:gd name="f683" fmla="val 73"/>
                <a:gd name="f684" fmla="val 74"/>
                <a:gd name="f685" fmla="val 75"/>
                <a:gd name="f686" fmla="val 80"/>
                <a:gd name="f687" fmla="val 82"/>
                <a:gd name="f688" fmla="val 12"/>
                <a:gd name="f689" fmla="val 83"/>
                <a:gd name="f690" fmla="val 84"/>
                <a:gd name="f691" fmla="val 16"/>
                <a:gd name="f692" fmla="val 85"/>
                <a:gd name="f693" fmla="val 21"/>
                <a:gd name="f694" fmla="val 92"/>
                <a:gd name="f695" fmla="val 93"/>
                <a:gd name="f696" fmla="val 22"/>
                <a:gd name="f697" fmla="val 95"/>
                <a:gd name="f698" fmla="val 103"/>
                <a:gd name="f699" fmla="val 107"/>
                <a:gd name="f700" fmla="val 108"/>
                <a:gd name="f701" fmla="val 114"/>
                <a:gd name="f702" fmla="val 130"/>
                <a:gd name="f703" fmla="val 46"/>
                <a:gd name="f704" fmla="val 133"/>
                <a:gd name="f705" fmla="val 51"/>
                <a:gd name="f706" fmla="val 53"/>
                <a:gd name="f707" fmla="val 138"/>
                <a:gd name="f708" fmla="val 142"/>
                <a:gd name="f709" fmla="val 143"/>
                <a:gd name="f710" fmla="val 61"/>
                <a:gd name="f711" fmla="val 64"/>
                <a:gd name="f712" fmla="val 150"/>
                <a:gd name="f713" fmla="val 153"/>
                <a:gd name="f714" fmla="val 78"/>
                <a:gd name="f715" fmla="val 86"/>
                <a:gd name="f716" fmla="val 88"/>
                <a:gd name="f717" fmla="val 98"/>
                <a:gd name="f718" fmla="val 101"/>
                <a:gd name="f719" fmla="val 159"/>
                <a:gd name="f720" fmla="val 163"/>
                <a:gd name="f721" fmla="val 164"/>
                <a:gd name="f722" fmla="val 175"/>
                <a:gd name="f723" fmla="val 118"/>
                <a:gd name="f724" fmla="val 186"/>
                <a:gd name="f725" fmla="val 116"/>
                <a:gd name="f726" fmla="val 192"/>
                <a:gd name="f727" fmla="val 193"/>
                <a:gd name="f728" fmla="val 194"/>
                <a:gd name="f729" fmla="val 198"/>
                <a:gd name="f730" fmla="val 205"/>
                <a:gd name="f731" fmla="val 206"/>
                <a:gd name="f732" fmla="val 211"/>
                <a:gd name="f733" fmla="val 90"/>
                <a:gd name="f734" fmla="val 217"/>
                <a:gd name="f735" fmla="val 218"/>
                <a:gd name="f736" fmla="val 219"/>
                <a:gd name="f737" fmla="val 221"/>
                <a:gd name="f738" fmla="val 225"/>
                <a:gd name="f739" fmla="val 228"/>
                <a:gd name="f740" fmla="val 229"/>
                <a:gd name="f741" fmla="val 230"/>
                <a:gd name="f742" fmla="val 233"/>
                <a:gd name="f743" fmla="val 235"/>
                <a:gd name="f744" fmla="val 236"/>
                <a:gd name="f745" fmla="val 238"/>
                <a:gd name="f746" fmla="val 240"/>
                <a:gd name="f747" fmla="val 243"/>
                <a:gd name="f748" fmla="val 251"/>
                <a:gd name="f749" fmla="val 255"/>
                <a:gd name="f750" fmla="val 258"/>
                <a:gd name="f751" fmla="val 259"/>
                <a:gd name="f752" fmla="val 120"/>
                <a:gd name="f753" fmla="val 125"/>
                <a:gd name="f754" fmla="val 127"/>
                <a:gd name="f755" fmla="val 271"/>
                <a:gd name="f756" fmla="val 148"/>
                <a:gd name="f757" fmla="val 282"/>
                <a:gd name="f758" fmla="val 357"/>
                <a:gd name="f759" fmla="val 716"/>
                <a:gd name="f760" fmla="val 696"/>
                <a:gd name="f761" fmla="val 797"/>
                <a:gd name="f762" fmla="val 801"/>
                <a:gd name="f763" fmla="val 698"/>
                <a:gd name="f764" fmla="val 805"/>
                <a:gd name="f765" fmla="val 710"/>
                <a:gd name="f766" fmla="val 814"/>
                <a:gd name="f767" fmla="val 713"/>
                <a:gd name="f768" fmla="val 723"/>
                <a:gd name="f769" fmla="val 724"/>
                <a:gd name="f770" fmla="val 815"/>
                <a:gd name="f771" fmla="val 726"/>
                <a:gd name="f772" fmla="val 729"/>
                <a:gd name="f773" fmla="val 730"/>
                <a:gd name="f774" fmla="val 819"/>
                <a:gd name="f775" fmla="val 762"/>
                <a:gd name="f776" fmla="val 767"/>
                <a:gd name="f777" fmla="val 791"/>
                <a:gd name="f778" fmla="val 772"/>
                <a:gd name="f779" fmla="val 787"/>
                <a:gd name="f780" fmla="val 775"/>
                <a:gd name="f781" fmla="val 776"/>
                <a:gd name="f782" fmla="val 783"/>
                <a:gd name="f783" fmla="val 886"/>
                <a:gd name="f784" fmla="val 721"/>
                <a:gd name="f785" fmla="val 719"/>
                <a:gd name="f786" fmla="val 717"/>
                <a:gd name="f787" fmla="val 888"/>
                <a:gd name="f788" fmla="val 883"/>
                <a:gd name="f789" fmla="val 693"/>
                <a:gd name="f790" fmla="val 692"/>
                <a:gd name="f791" fmla="val 688"/>
                <a:gd name="f792" fmla="val 680"/>
                <a:gd name="f793" fmla="val 699"/>
                <a:gd name="f794" fmla="val 895"/>
                <a:gd name="f795" fmla="val 900"/>
                <a:gd name="f796" fmla="val 684"/>
                <a:gd name="f797" fmla="val 666"/>
                <a:gd name="f798" fmla="val 923"/>
                <a:gd name="f799" fmla="val 673"/>
                <a:gd name="f800" fmla="val 663"/>
                <a:gd name="f801" fmla="val 660"/>
                <a:gd name="f802" fmla="val 658"/>
                <a:gd name="f803" fmla="val 656"/>
                <a:gd name="f804" fmla="val 652"/>
                <a:gd name="f805" fmla="val 651"/>
                <a:gd name="f806" fmla="val 650"/>
                <a:gd name="f807" fmla="val 646"/>
                <a:gd name="f808" fmla="val 642"/>
                <a:gd name="f809" fmla="val 640"/>
                <a:gd name="f810" fmla="+- 0 0 -90"/>
                <a:gd name="f811" fmla="*/ f4 1 936"/>
                <a:gd name="f812" fmla="*/ f5 1 785"/>
                <a:gd name="f813" fmla="val f6"/>
                <a:gd name="f814" fmla="val f7"/>
                <a:gd name="f815" fmla="val f8"/>
                <a:gd name="f816" fmla="*/ f810 f0 1"/>
                <a:gd name="f817" fmla="+- f815 0 f813"/>
                <a:gd name="f818" fmla="+- f814 0 f813"/>
                <a:gd name="f819" fmla="*/ f816 1 f3"/>
                <a:gd name="f820" fmla="*/ f818 1 936"/>
                <a:gd name="f821" fmla="*/ f817 1 785"/>
                <a:gd name="f822" fmla="*/ 932 f818 1"/>
                <a:gd name="f823" fmla="*/ 619 f817 1"/>
                <a:gd name="f824" fmla="*/ 921 f818 1"/>
                <a:gd name="f825" fmla="*/ 605 f817 1"/>
                <a:gd name="f826" fmla="*/ 906 f818 1"/>
                <a:gd name="f827" fmla="*/ 588 f817 1"/>
                <a:gd name="f828" fmla="*/ 905 f818 1"/>
                <a:gd name="f829" fmla="*/ 602 f817 1"/>
                <a:gd name="f830" fmla="*/ 887 f818 1"/>
                <a:gd name="f831" fmla="*/ 581 f817 1"/>
                <a:gd name="f832" fmla="*/ 871 f818 1"/>
                <a:gd name="f833" fmla="*/ 556 f817 1"/>
                <a:gd name="f834" fmla="*/ 879 f818 1"/>
                <a:gd name="f835" fmla="*/ 527 f817 1"/>
                <a:gd name="f836" fmla="*/ 869 f818 1"/>
                <a:gd name="f837" fmla="*/ 498 f817 1"/>
                <a:gd name="f838" fmla="*/ 851 f818 1"/>
                <a:gd name="f839" fmla="*/ 476 f817 1"/>
                <a:gd name="f840" fmla="*/ 830 f818 1"/>
                <a:gd name="f841" fmla="*/ 460 f817 1"/>
                <a:gd name="f842" fmla="*/ 810 f818 1"/>
                <a:gd name="f843" fmla="*/ 452 f817 1"/>
                <a:gd name="f844" fmla="*/ 802 f818 1"/>
                <a:gd name="f845" fmla="*/ 444 f817 1"/>
                <a:gd name="f846" fmla="*/ 778 f818 1"/>
                <a:gd name="f847" fmla="*/ 434 f817 1"/>
                <a:gd name="f848" fmla="*/ 752 f818 1"/>
                <a:gd name="f849" fmla="*/ 413 f817 1"/>
                <a:gd name="f850" fmla="*/ 734 f818 1"/>
                <a:gd name="f851" fmla="*/ 379 f817 1"/>
                <a:gd name="f852" fmla="*/ 750 f818 1"/>
                <a:gd name="f853" fmla="*/ 336 f817 1"/>
                <a:gd name="f854" fmla="*/ 753 f818 1"/>
                <a:gd name="f855" fmla="*/ 303 f817 1"/>
                <a:gd name="f856" fmla="*/ 737 f818 1"/>
                <a:gd name="f857" fmla="*/ 277 f817 1"/>
                <a:gd name="f858" fmla="*/ 704 f818 1"/>
                <a:gd name="f859" fmla="*/ 287 f817 1"/>
                <a:gd name="f860" fmla="*/ 679 f818 1"/>
                <a:gd name="f861" fmla="*/ 268 f817 1"/>
                <a:gd name="f862" fmla="*/ 671 f818 1"/>
                <a:gd name="f863" fmla="*/ 239 f817 1"/>
                <a:gd name="f864" fmla="*/ 630 f818 1"/>
                <a:gd name="f865" fmla="*/ 200 f817 1"/>
                <a:gd name="f866" fmla="*/ 604 f818 1"/>
                <a:gd name="f867" fmla="*/ 173 f817 1"/>
                <a:gd name="f868" fmla="*/ 576 f818 1"/>
                <a:gd name="f869" fmla="*/ 145 f817 1"/>
                <a:gd name="f870" fmla="*/ 566 f818 1"/>
                <a:gd name="f871" fmla="*/ 119 f817 1"/>
                <a:gd name="f872" fmla="*/ 550 f818 1"/>
                <a:gd name="f873" fmla="*/ 79 f817 1"/>
                <a:gd name="f874" fmla="*/ 548 f818 1"/>
                <a:gd name="f875" fmla="*/ 35 f817 1"/>
                <a:gd name="f876" fmla="*/ 532 f818 1"/>
                <a:gd name="f877" fmla="*/ 19 f817 1"/>
                <a:gd name="f878" fmla="*/ 457 f818 1"/>
                <a:gd name="f879" fmla="*/ 7 f817 1"/>
                <a:gd name="f880" fmla="*/ 3 f818 1"/>
                <a:gd name="f881" fmla="*/ 42 f817 1"/>
                <a:gd name="f882" fmla="*/ 6 f818 1"/>
                <a:gd name="f883" fmla="*/ 70 f817 1"/>
                <a:gd name="f884" fmla="*/ 11 f818 1"/>
                <a:gd name="f885" fmla="*/ 80 f817 1"/>
                <a:gd name="f886" fmla="*/ 23 f818 1"/>
                <a:gd name="f887" fmla="*/ 92 f817 1"/>
                <a:gd name="f888" fmla="*/ 37 f818 1"/>
                <a:gd name="f889" fmla="*/ 113 f817 1"/>
                <a:gd name="f890" fmla="*/ 51 f818 1"/>
                <a:gd name="f891" fmla="*/ 133 f817 1"/>
                <a:gd name="f892" fmla="*/ 61 f818 1"/>
                <a:gd name="f893" fmla="*/ 144 f817 1"/>
                <a:gd name="f894" fmla="*/ 79 f818 1"/>
                <a:gd name="f895" fmla="*/ 157 f817 1"/>
                <a:gd name="f896" fmla="*/ 91 f818 1"/>
                <a:gd name="f897" fmla="*/ 151 f817 1"/>
                <a:gd name="f898" fmla="*/ 112 f818 1"/>
                <a:gd name="f899" fmla="*/ 163 f817 1"/>
                <a:gd name="f900" fmla="*/ 103 f818 1"/>
                <a:gd name="f901" fmla="*/ 192 f817 1"/>
                <a:gd name="f902" fmla="*/ 92 f818 1"/>
                <a:gd name="f903" fmla="*/ 203 f817 1"/>
                <a:gd name="f904" fmla="*/ 88 f818 1"/>
                <a:gd name="f905" fmla="*/ 219 f817 1"/>
                <a:gd name="f906" fmla="*/ 100 f818 1"/>
                <a:gd name="f907" fmla="*/ 230 f817 1"/>
                <a:gd name="f908" fmla="*/ 117 f818 1"/>
                <a:gd name="f909" fmla="*/ 241 f817 1"/>
                <a:gd name="f910" fmla="*/ 125 f818 1"/>
                <a:gd name="f911" fmla="*/ 263 f817 1"/>
                <a:gd name="f912" fmla="*/ 135 f818 1"/>
                <a:gd name="f913" fmla="*/ 278 f817 1"/>
                <a:gd name="f914" fmla="*/ 149 f818 1"/>
                <a:gd name="f915" fmla="*/ 182 f818 1"/>
                <a:gd name="f916" fmla="*/ 745 f817 1"/>
                <a:gd name="f917" fmla="*/ 794 f818 1"/>
                <a:gd name="f918" fmla="*/ 695 f817 1"/>
                <a:gd name="f919" fmla="*/ 817 f818 1"/>
                <a:gd name="f920" fmla="*/ 723 f817 1"/>
                <a:gd name="f921" fmla="*/ 811 f818 1"/>
                <a:gd name="f922" fmla="*/ 797 f818 1"/>
                <a:gd name="f923" fmla="*/ 759 f817 1"/>
                <a:gd name="f924" fmla="*/ 785 f818 1"/>
                <a:gd name="f925" fmla="*/ 778 f817 1"/>
                <a:gd name="f926" fmla="*/ 873 f818 1"/>
                <a:gd name="f927" fmla="*/ 764 f817 1"/>
                <a:gd name="f928" fmla="*/ 863 f818 1"/>
                <a:gd name="f929" fmla="*/ 738 f817 1"/>
                <a:gd name="f930" fmla="*/ 882 f818 1"/>
                <a:gd name="f931" fmla="*/ 728 f817 1"/>
                <a:gd name="f932" fmla="*/ 888 f818 1"/>
                <a:gd name="f933" fmla="*/ 712 f817 1"/>
                <a:gd name="f934" fmla="*/ 876 f818 1"/>
                <a:gd name="f935" fmla="*/ 686 f817 1"/>
                <a:gd name="f936" fmla="*/ 891 f818 1"/>
                <a:gd name="f937" fmla="*/ 899 f818 1"/>
                <a:gd name="f938" fmla="*/ 691 f817 1"/>
                <a:gd name="f939" fmla="*/ 912 f818 1"/>
                <a:gd name="f940" fmla="*/ 667 f817 1"/>
                <a:gd name="f941" fmla="*/ 928 f818 1"/>
                <a:gd name="f942" fmla="*/ 652 f817 1"/>
                <a:gd name="f943" fmla="+- f819 0 f1"/>
                <a:gd name="f944" fmla="*/ f822 1 936"/>
                <a:gd name="f945" fmla="*/ f823 1 785"/>
                <a:gd name="f946" fmla="*/ f824 1 936"/>
                <a:gd name="f947" fmla="*/ f825 1 785"/>
                <a:gd name="f948" fmla="*/ f826 1 936"/>
                <a:gd name="f949" fmla="*/ f827 1 785"/>
                <a:gd name="f950" fmla="*/ f828 1 936"/>
                <a:gd name="f951" fmla="*/ f829 1 785"/>
                <a:gd name="f952" fmla="*/ f830 1 936"/>
                <a:gd name="f953" fmla="*/ f831 1 785"/>
                <a:gd name="f954" fmla="*/ f832 1 936"/>
                <a:gd name="f955" fmla="*/ f833 1 785"/>
                <a:gd name="f956" fmla="*/ f834 1 936"/>
                <a:gd name="f957" fmla="*/ f835 1 785"/>
                <a:gd name="f958" fmla="*/ f836 1 936"/>
                <a:gd name="f959" fmla="*/ f837 1 785"/>
                <a:gd name="f960" fmla="*/ f838 1 936"/>
                <a:gd name="f961" fmla="*/ f839 1 785"/>
                <a:gd name="f962" fmla="*/ f840 1 936"/>
                <a:gd name="f963" fmla="*/ f841 1 785"/>
                <a:gd name="f964" fmla="*/ f842 1 936"/>
                <a:gd name="f965" fmla="*/ f843 1 785"/>
                <a:gd name="f966" fmla="*/ f844 1 936"/>
                <a:gd name="f967" fmla="*/ f845 1 785"/>
                <a:gd name="f968" fmla="*/ f846 1 936"/>
                <a:gd name="f969" fmla="*/ f847 1 785"/>
                <a:gd name="f970" fmla="*/ f848 1 936"/>
                <a:gd name="f971" fmla="*/ f849 1 785"/>
                <a:gd name="f972" fmla="*/ f850 1 936"/>
                <a:gd name="f973" fmla="*/ f851 1 785"/>
                <a:gd name="f974" fmla="*/ f852 1 936"/>
                <a:gd name="f975" fmla="*/ f853 1 785"/>
                <a:gd name="f976" fmla="*/ f854 1 936"/>
                <a:gd name="f977" fmla="*/ f855 1 785"/>
                <a:gd name="f978" fmla="*/ f856 1 936"/>
                <a:gd name="f979" fmla="*/ f857 1 785"/>
                <a:gd name="f980" fmla="*/ f858 1 936"/>
                <a:gd name="f981" fmla="*/ f859 1 785"/>
                <a:gd name="f982" fmla="*/ f860 1 936"/>
                <a:gd name="f983" fmla="*/ f861 1 785"/>
                <a:gd name="f984" fmla="*/ f862 1 936"/>
                <a:gd name="f985" fmla="*/ f863 1 785"/>
                <a:gd name="f986" fmla="*/ f864 1 936"/>
                <a:gd name="f987" fmla="*/ f865 1 785"/>
                <a:gd name="f988" fmla="*/ f866 1 936"/>
                <a:gd name="f989" fmla="*/ f867 1 785"/>
                <a:gd name="f990" fmla="*/ f868 1 936"/>
                <a:gd name="f991" fmla="*/ f869 1 785"/>
                <a:gd name="f992" fmla="*/ f870 1 936"/>
                <a:gd name="f993" fmla="*/ f871 1 785"/>
                <a:gd name="f994" fmla="*/ f872 1 936"/>
                <a:gd name="f995" fmla="*/ f873 1 785"/>
                <a:gd name="f996" fmla="*/ f874 1 936"/>
                <a:gd name="f997" fmla="*/ f875 1 785"/>
                <a:gd name="f998" fmla="*/ f876 1 936"/>
                <a:gd name="f999" fmla="*/ f877 1 785"/>
                <a:gd name="f1000" fmla="*/ f878 1 936"/>
                <a:gd name="f1001" fmla="*/ f879 1 785"/>
                <a:gd name="f1002" fmla="*/ f880 1 936"/>
                <a:gd name="f1003" fmla="*/ f881 1 785"/>
                <a:gd name="f1004" fmla="*/ f882 1 936"/>
                <a:gd name="f1005" fmla="*/ f883 1 785"/>
                <a:gd name="f1006" fmla="*/ f884 1 936"/>
                <a:gd name="f1007" fmla="*/ f885 1 785"/>
                <a:gd name="f1008" fmla="*/ f886 1 936"/>
                <a:gd name="f1009" fmla="*/ f887 1 785"/>
                <a:gd name="f1010" fmla="*/ f888 1 936"/>
                <a:gd name="f1011" fmla="*/ f889 1 785"/>
                <a:gd name="f1012" fmla="*/ f890 1 936"/>
                <a:gd name="f1013" fmla="*/ f891 1 785"/>
                <a:gd name="f1014" fmla="*/ f892 1 936"/>
                <a:gd name="f1015" fmla="*/ f893 1 785"/>
                <a:gd name="f1016" fmla="*/ f894 1 936"/>
                <a:gd name="f1017" fmla="*/ f895 1 785"/>
                <a:gd name="f1018" fmla="*/ f896 1 936"/>
                <a:gd name="f1019" fmla="*/ f897 1 785"/>
                <a:gd name="f1020" fmla="*/ f898 1 936"/>
                <a:gd name="f1021" fmla="*/ f899 1 785"/>
                <a:gd name="f1022" fmla="*/ f900 1 936"/>
                <a:gd name="f1023" fmla="*/ f901 1 785"/>
                <a:gd name="f1024" fmla="*/ f902 1 936"/>
                <a:gd name="f1025" fmla="*/ f903 1 785"/>
                <a:gd name="f1026" fmla="*/ f904 1 936"/>
                <a:gd name="f1027" fmla="*/ f905 1 785"/>
                <a:gd name="f1028" fmla="*/ f906 1 936"/>
                <a:gd name="f1029" fmla="*/ f907 1 785"/>
                <a:gd name="f1030" fmla="*/ f908 1 936"/>
                <a:gd name="f1031" fmla="*/ f909 1 785"/>
                <a:gd name="f1032" fmla="*/ f910 1 936"/>
                <a:gd name="f1033" fmla="*/ f911 1 785"/>
                <a:gd name="f1034" fmla="*/ f912 1 936"/>
                <a:gd name="f1035" fmla="*/ f913 1 785"/>
                <a:gd name="f1036" fmla="*/ f914 1 936"/>
                <a:gd name="f1037" fmla="*/ f915 1 936"/>
                <a:gd name="f1038" fmla="*/ f916 1 785"/>
                <a:gd name="f1039" fmla="*/ f917 1 936"/>
                <a:gd name="f1040" fmla="*/ f918 1 785"/>
                <a:gd name="f1041" fmla="*/ f919 1 936"/>
                <a:gd name="f1042" fmla="*/ f920 1 785"/>
                <a:gd name="f1043" fmla="*/ f921 1 936"/>
                <a:gd name="f1044" fmla="*/ f922 1 936"/>
                <a:gd name="f1045" fmla="*/ f923 1 785"/>
                <a:gd name="f1046" fmla="*/ f924 1 936"/>
                <a:gd name="f1047" fmla="*/ f925 1 785"/>
                <a:gd name="f1048" fmla="*/ f926 1 936"/>
                <a:gd name="f1049" fmla="*/ f927 1 785"/>
                <a:gd name="f1050" fmla="*/ f928 1 936"/>
                <a:gd name="f1051" fmla="*/ f929 1 785"/>
                <a:gd name="f1052" fmla="*/ f930 1 936"/>
                <a:gd name="f1053" fmla="*/ f931 1 785"/>
                <a:gd name="f1054" fmla="*/ f932 1 936"/>
                <a:gd name="f1055" fmla="*/ f933 1 785"/>
                <a:gd name="f1056" fmla="*/ f934 1 936"/>
                <a:gd name="f1057" fmla="*/ f935 1 785"/>
                <a:gd name="f1058" fmla="*/ f936 1 936"/>
                <a:gd name="f1059" fmla="*/ f937 1 936"/>
                <a:gd name="f1060" fmla="*/ f938 1 785"/>
                <a:gd name="f1061" fmla="*/ f939 1 936"/>
                <a:gd name="f1062" fmla="*/ f940 1 785"/>
                <a:gd name="f1063" fmla="*/ f941 1 936"/>
                <a:gd name="f1064" fmla="*/ f942 1 785"/>
                <a:gd name="f1065" fmla="*/ 0 1 f820"/>
                <a:gd name="f1066" fmla="*/ f814 1 f820"/>
                <a:gd name="f1067" fmla="*/ 0 1 f821"/>
                <a:gd name="f1068" fmla="*/ f815 1 f821"/>
                <a:gd name="f1069" fmla="*/ f944 1 f820"/>
                <a:gd name="f1070" fmla="*/ f945 1 f821"/>
                <a:gd name="f1071" fmla="*/ f946 1 f820"/>
                <a:gd name="f1072" fmla="*/ f947 1 f821"/>
                <a:gd name="f1073" fmla="*/ f948 1 f820"/>
                <a:gd name="f1074" fmla="*/ f949 1 f821"/>
                <a:gd name="f1075" fmla="*/ f950 1 f820"/>
                <a:gd name="f1076" fmla="*/ f951 1 f821"/>
                <a:gd name="f1077" fmla="*/ f952 1 f820"/>
                <a:gd name="f1078" fmla="*/ f953 1 f821"/>
                <a:gd name="f1079" fmla="*/ f954 1 f820"/>
                <a:gd name="f1080" fmla="*/ f955 1 f821"/>
                <a:gd name="f1081" fmla="*/ f956 1 f820"/>
                <a:gd name="f1082" fmla="*/ f957 1 f821"/>
                <a:gd name="f1083" fmla="*/ f958 1 f820"/>
                <a:gd name="f1084" fmla="*/ f959 1 f821"/>
                <a:gd name="f1085" fmla="*/ f960 1 f820"/>
                <a:gd name="f1086" fmla="*/ f961 1 f821"/>
                <a:gd name="f1087" fmla="*/ f962 1 f820"/>
                <a:gd name="f1088" fmla="*/ f963 1 f821"/>
                <a:gd name="f1089" fmla="*/ f964 1 f820"/>
                <a:gd name="f1090" fmla="*/ f965 1 f821"/>
                <a:gd name="f1091" fmla="*/ f966 1 f820"/>
                <a:gd name="f1092" fmla="*/ f967 1 f821"/>
                <a:gd name="f1093" fmla="*/ f968 1 f820"/>
                <a:gd name="f1094" fmla="*/ f969 1 f821"/>
                <a:gd name="f1095" fmla="*/ f970 1 f820"/>
                <a:gd name="f1096" fmla="*/ f971 1 f821"/>
                <a:gd name="f1097" fmla="*/ f972 1 f820"/>
                <a:gd name="f1098" fmla="*/ f973 1 f821"/>
                <a:gd name="f1099" fmla="*/ f974 1 f820"/>
                <a:gd name="f1100" fmla="*/ f975 1 f821"/>
                <a:gd name="f1101" fmla="*/ f976 1 f820"/>
                <a:gd name="f1102" fmla="*/ f977 1 f821"/>
                <a:gd name="f1103" fmla="*/ f978 1 f820"/>
                <a:gd name="f1104" fmla="*/ f979 1 f821"/>
                <a:gd name="f1105" fmla="*/ f980 1 f820"/>
                <a:gd name="f1106" fmla="*/ f981 1 f821"/>
                <a:gd name="f1107" fmla="*/ f982 1 f820"/>
                <a:gd name="f1108" fmla="*/ f983 1 f821"/>
                <a:gd name="f1109" fmla="*/ f984 1 f820"/>
                <a:gd name="f1110" fmla="*/ f985 1 f821"/>
                <a:gd name="f1111" fmla="*/ f986 1 f820"/>
                <a:gd name="f1112" fmla="*/ f987 1 f821"/>
                <a:gd name="f1113" fmla="*/ f988 1 f820"/>
                <a:gd name="f1114" fmla="*/ f989 1 f821"/>
                <a:gd name="f1115" fmla="*/ f990 1 f820"/>
                <a:gd name="f1116" fmla="*/ f991 1 f821"/>
                <a:gd name="f1117" fmla="*/ f992 1 f820"/>
                <a:gd name="f1118" fmla="*/ f993 1 f821"/>
                <a:gd name="f1119" fmla="*/ f994 1 f820"/>
                <a:gd name="f1120" fmla="*/ f995 1 f821"/>
                <a:gd name="f1121" fmla="*/ f996 1 f820"/>
                <a:gd name="f1122" fmla="*/ f997 1 f821"/>
                <a:gd name="f1123" fmla="*/ f998 1 f820"/>
                <a:gd name="f1124" fmla="*/ f999 1 f821"/>
                <a:gd name="f1125" fmla="*/ f1000 1 f820"/>
                <a:gd name="f1126" fmla="*/ f1001 1 f821"/>
                <a:gd name="f1127" fmla="*/ f1002 1 f820"/>
                <a:gd name="f1128" fmla="*/ f1003 1 f821"/>
                <a:gd name="f1129" fmla="*/ f1004 1 f820"/>
                <a:gd name="f1130" fmla="*/ f1005 1 f821"/>
                <a:gd name="f1131" fmla="*/ f1006 1 f820"/>
                <a:gd name="f1132" fmla="*/ f1007 1 f821"/>
                <a:gd name="f1133" fmla="*/ f1008 1 f820"/>
                <a:gd name="f1134" fmla="*/ f1009 1 f821"/>
                <a:gd name="f1135" fmla="*/ f1010 1 f820"/>
                <a:gd name="f1136" fmla="*/ f1011 1 f821"/>
                <a:gd name="f1137" fmla="*/ f1012 1 f820"/>
                <a:gd name="f1138" fmla="*/ f1013 1 f821"/>
                <a:gd name="f1139" fmla="*/ f1014 1 f820"/>
                <a:gd name="f1140" fmla="*/ f1015 1 f821"/>
                <a:gd name="f1141" fmla="*/ f1016 1 f820"/>
                <a:gd name="f1142" fmla="*/ f1017 1 f821"/>
                <a:gd name="f1143" fmla="*/ f1018 1 f820"/>
                <a:gd name="f1144" fmla="*/ f1019 1 f821"/>
                <a:gd name="f1145" fmla="*/ f1020 1 f820"/>
                <a:gd name="f1146" fmla="*/ f1021 1 f821"/>
                <a:gd name="f1147" fmla="*/ f1022 1 f820"/>
                <a:gd name="f1148" fmla="*/ f1023 1 f821"/>
                <a:gd name="f1149" fmla="*/ f1024 1 f820"/>
                <a:gd name="f1150" fmla="*/ f1025 1 f821"/>
                <a:gd name="f1151" fmla="*/ f1026 1 f820"/>
                <a:gd name="f1152" fmla="*/ f1027 1 f821"/>
                <a:gd name="f1153" fmla="*/ f1028 1 f820"/>
                <a:gd name="f1154" fmla="*/ f1029 1 f821"/>
                <a:gd name="f1155" fmla="*/ f1030 1 f820"/>
                <a:gd name="f1156" fmla="*/ f1031 1 f821"/>
                <a:gd name="f1157" fmla="*/ f1032 1 f820"/>
                <a:gd name="f1158" fmla="*/ f1033 1 f821"/>
                <a:gd name="f1159" fmla="*/ f1034 1 f820"/>
                <a:gd name="f1160" fmla="*/ f1035 1 f821"/>
                <a:gd name="f1161" fmla="*/ f1036 1 f820"/>
                <a:gd name="f1162" fmla="*/ f1037 1 f820"/>
                <a:gd name="f1163" fmla="*/ f1038 1 f821"/>
                <a:gd name="f1164" fmla="*/ f1039 1 f820"/>
                <a:gd name="f1165" fmla="*/ f1040 1 f821"/>
                <a:gd name="f1166" fmla="*/ f1041 1 f820"/>
                <a:gd name="f1167" fmla="*/ f1042 1 f821"/>
                <a:gd name="f1168" fmla="*/ f1043 1 f820"/>
                <a:gd name="f1169" fmla="*/ f1044 1 f820"/>
                <a:gd name="f1170" fmla="*/ f1045 1 f821"/>
                <a:gd name="f1171" fmla="*/ f1046 1 f820"/>
                <a:gd name="f1172" fmla="*/ f1047 1 f821"/>
                <a:gd name="f1173" fmla="*/ f1048 1 f820"/>
                <a:gd name="f1174" fmla="*/ f1049 1 f821"/>
                <a:gd name="f1175" fmla="*/ f1050 1 f820"/>
                <a:gd name="f1176" fmla="*/ f1051 1 f821"/>
                <a:gd name="f1177" fmla="*/ f1052 1 f820"/>
                <a:gd name="f1178" fmla="*/ f1053 1 f821"/>
                <a:gd name="f1179" fmla="*/ f1054 1 f820"/>
                <a:gd name="f1180" fmla="*/ f1055 1 f821"/>
                <a:gd name="f1181" fmla="*/ f1056 1 f820"/>
                <a:gd name="f1182" fmla="*/ f1057 1 f821"/>
                <a:gd name="f1183" fmla="*/ f1058 1 f820"/>
                <a:gd name="f1184" fmla="*/ f1059 1 f820"/>
                <a:gd name="f1185" fmla="*/ f1060 1 f821"/>
                <a:gd name="f1186" fmla="*/ f1061 1 f820"/>
                <a:gd name="f1187" fmla="*/ f1062 1 f821"/>
                <a:gd name="f1188" fmla="*/ f1063 1 f820"/>
                <a:gd name="f1189" fmla="*/ f1064 1 f821"/>
                <a:gd name="f1190" fmla="*/ f1065 f811 1"/>
                <a:gd name="f1191" fmla="*/ f1066 f811 1"/>
                <a:gd name="f1192" fmla="*/ f1068 f812 1"/>
                <a:gd name="f1193" fmla="*/ f1067 f812 1"/>
                <a:gd name="f1194" fmla="*/ f1069 f811 1"/>
                <a:gd name="f1195" fmla="*/ f1070 f812 1"/>
                <a:gd name="f1196" fmla="*/ f1071 f811 1"/>
                <a:gd name="f1197" fmla="*/ f1072 f812 1"/>
                <a:gd name="f1198" fmla="*/ f1073 f811 1"/>
                <a:gd name="f1199" fmla="*/ f1074 f812 1"/>
                <a:gd name="f1200" fmla="*/ f1075 f811 1"/>
                <a:gd name="f1201" fmla="*/ f1076 f812 1"/>
                <a:gd name="f1202" fmla="*/ f1077 f811 1"/>
                <a:gd name="f1203" fmla="*/ f1078 f812 1"/>
                <a:gd name="f1204" fmla="*/ f1079 f811 1"/>
                <a:gd name="f1205" fmla="*/ f1080 f812 1"/>
                <a:gd name="f1206" fmla="*/ f1081 f811 1"/>
                <a:gd name="f1207" fmla="*/ f1082 f812 1"/>
                <a:gd name="f1208" fmla="*/ f1083 f811 1"/>
                <a:gd name="f1209" fmla="*/ f1084 f812 1"/>
                <a:gd name="f1210" fmla="*/ f1085 f811 1"/>
                <a:gd name="f1211" fmla="*/ f1086 f812 1"/>
                <a:gd name="f1212" fmla="*/ f1087 f811 1"/>
                <a:gd name="f1213" fmla="*/ f1088 f812 1"/>
                <a:gd name="f1214" fmla="*/ f1089 f811 1"/>
                <a:gd name="f1215" fmla="*/ f1090 f812 1"/>
                <a:gd name="f1216" fmla="*/ f1091 f811 1"/>
                <a:gd name="f1217" fmla="*/ f1092 f812 1"/>
                <a:gd name="f1218" fmla="*/ f1093 f811 1"/>
                <a:gd name="f1219" fmla="*/ f1094 f812 1"/>
                <a:gd name="f1220" fmla="*/ f1095 f811 1"/>
                <a:gd name="f1221" fmla="*/ f1096 f812 1"/>
                <a:gd name="f1222" fmla="*/ f1097 f811 1"/>
                <a:gd name="f1223" fmla="*/ f1098 f812 1"/>
                <a:gd name="f1224" fmla="*/ f1099 f811 1"/>
                <a:gd name="f1225" fmla="*/ f1100 f812 1"/>
                <a:gd name="f1226" fmla="*/ f1101 f811 1"/>
                <a:gd name="f1227" fmla="*/ f1102 f812 1"/>
                <a:gd name="f1228" fmla="*/ f1103 f811 1"/>
                <a:gd name="f1229" fmla="*/ f1104 f812 1"/>
                <a:gd name="f1230" fmla="*/ f1105 f811 1"/>
                <a:gd name="f1231" fmla="*/ f1106 f812 1"/>
                <a:gd name="f1232" fmla="*/ f1107 f811 1"/>
                <a:gd name="f1233" fmla="*/ f1108 f812 1"/>
                <a:gd name="f1234" fmla="*/ f1109 f811 1"/>
                <a:gd name="f1235" fmla="*/ f1110 f812 1"/>
                <a:gd name="f1236" fmla="*/ f1111 f811 1"/>
                <a:gd name="f1237" fmla="*/ f1112 f812 1"/>
                <a:gd name="f1238" fmla="*/ f1113 f811 1"/>
                <a:gd name="f1239" fmla="*/ f1114 f812 1"/>
                <a:gd name="f1240" fmla="*/ f1115 f811 1"/>
                <a:gd name="f1241" fmla="*/ f1116 f812 1"/>
                <a:gd name="f1242" fmla="*/ f1117 f811 1"/>
                <a:gd name="f1243" fmla="*/ f1118 f812 1"/>
                <a:gd name="f1244" fmla="*/ f1119 f811 1"/>
                <a:gd name="f1245" fmla="*/ f1120 f812 1"/>
                <a:gd name="f1246" fmla="*/ f1121 f811 1"/>
                <a:gd name="f1247" fmla="*/ f1122 f812 1"/>
                <a:gd name="f1248" fmla="*/ f1123 f811 1"/>
                <a:gd name="f1249" fmla="*/ f1124 f812 1"/>
                <a:gd name="f1250" fmla="*/ f1125 f811 1"/>
                <a:gd name="f1251" fmla="*/ f1126 f812 1"/>
                <a:gd name="f1252" fmla="*/ f1127 f811 1"/>
                <a:gd name="f1253" fmla="*/ f1128 f812 1"/>
                <a:gd name="f1254" fmla="*/ f1129 f811 1"/>
                <a:gd name="f1255" fmla="*/ f1130 f812 1"/>
                <a:gd name="f1256" fmla="*/ f1131 f811 1"/>
                <a:gd name="f1257" fmla="*/ f1132 f812 1"/>
                <a:gd name="f1258" fmla="*/ f1133 f811 1"/>
                <a:gd name="f1259" fmla="*/ f1134 f812 1"/>
                <a:gd name="f1260" fmla="*/ f1135 f811 1"/>
                <a:gd name="f1261" fmla="*/ f1136 f812 1"/>
                <a:gd name="f1262" fmla="*/ f1137 f811 1"/>
                <a:gd name="f1263" fmla="*/ f1138 f812 1"/>
                <a:gd name="f1264" fmla="*/ f1139 f811 1"/>
                <a:gd name="f1265" fmla="*/ f1140 f812 1"/>
                <a:gd name="f1266" fmla="*/ f1141 f811 1"/>
                <a:gd name="f1267" fmla="*/ f1142 f812 1"/>
                <a:gd name="f1268" fmla="*/ f1143 f811 1"/>
                <a:gd name="f1269" fmla="*/ f1144 f812 1"/>
                <a:gd name="f1270" fmla="*/ f1145 f811 1"/>
                <a:gd name="f1271" fmla="*/ f1146 f812 1"/>
                <a:gd name="f1272" fmla="*/ f1147 f811 1"/>
                <a:gd name="f1273" fmla="*/ f1148 f812 1"/>
                <a:gd name="f1274" fmla="*/ f1149 f811 1"/>
                <a:gd name="f1275" fmla="*/ f1150 f812 1"/>
                <a:gd name="f1276" fmla="*/ f1151 f811 1"/>
                <a:gd name="f1277" fmla="*/ f1152 f812 1"/>
                <a:gd name="f1278" fmla="*/ f1153 f811 1"/>
                <a:gd name="f1279" fmla="*/ f1154 f812 1"/>
                <a:gd name="f1280" fmla="*/ f1155 f811 1"/>
                <a:gd name="f1281" fmla="*/ f1156 f812 1"/>
                <a:gd name="f1282" fmla="*/ f1157 f811 1"/>
                <a:gd name="f1283" fmla="*/ f1158 f812 1"/>
                <a:gd name="f1284" fmla="*/ f1159 f811 1"/>
                <a:gd name="f1285" fmla="*/ f1160 f812 1"/>
                <a:gd name="f1286" fmla="*/ f1161 f811 1"/>
                <a:gd name="f1287" fmla="*/ f1162 f811 1"/>
                <a:gd name="f1288" fmla="*/ f1163 f812 1"/>
                <a:gd name="f1289" fmla="*/ f1164 f811 1"/>
                <a:gd name="f1290" fmla="*/ f1165 f812 1"/>
                <a:gd name="f1291" fmla="*/ f1166 f811 1"/>
                <a:gd name="f1292" fmla="*/ f1167 f812 1"/>
                <a:gd name="f1293" fmla="*/ f1168 f811 1"/>
                <a:gd name="f1294" fmla="*/ f1169 f811 1"/>
                <a:gd name="f1295" fmla="*/ f1170 f812 1"/>
                <a:gd name="f1296" fmla="*/ f1171 f811 1"/>
                <a:gd name="f1297" fmla="*/ f1172 f812 1"/>
                <a:gd name="f1298" fmla="*/ f1173 f811 1"/>
                <a:gd name="f1299" fmla="*/ f1174 f812 1"/>
                <a:gd name="f1300" fmla="*/ f1175 f811 1"/>
                <a:gd name="f1301" fmla="*/ f1176 f812 1"/>
                <a:gd name="f1302" fmla="*/ f1177 f811 1"/>
                <a:gd name="f1303" fmla="*/ f1178 f812 1"/>
                <a:gd name="f1304" fmla="*/ f1179 f811 1"/>
                <a:gd name="f1305" fmla="*/ f1180 f812 1"/>
                <a:gd name="f1306" fmla="*/ f1181 f811 1"/>
                <a:gd name="f1307" fmla="*/ f1182 f812 1"/>
                <a:gd name="f1308" fmla="*/ f1183 f811 1"/>
                <a:gd name="f1309" fmla="*/ f1184 f811 1"/>
                <a:gd name="f1310" fmla="*/ f1185 f812 1"/>
                <a:gd name="f1311" fmla="*/ f1186 f811 1"/>
                <a:gd name="f1312" fmla="*/ f1187 f812 1"/>
                <a:gd name="f1313" fmla="*/ f1188 f811 1"/>
                <a:gd name="f1314" fmla="*/ f1189 f8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3">
                  <a:pos x="f1194" y="f1195"/>
                </a:cxn>
                <a:cxn ang="f943">
                  <a:pos x="f1196" y="f1197"/>
                </a:cxn>
                <a:cxn ang="f943">
                  <a:pos x="f1198" y="f1199"/>
                </a:cxn>
                <a:cxn ang="f943">
                  <a:pos x="f1200" y="f1201"/>
                </a:cxn>
                <a:cxn ang="f943">
                  <a:pos x="f1202" y="f1203"/>
                </a:cxn>
                <a:cxn ang="f943">
                  <a:pos x="f1204" y="f1205"/>
                </a:cxn>
                <a:cxn ang="f943">
                  <a:pos x="f1206" y="f1207"/>
                </a:cxn>
                <a:cxn ang="f943">
                  <a:pos x="f1208" y="f1209"/>
                </a:cxn>
                <a:cxn ang="f943">
                  <a:pos x="f1210" y="f1211"/>
                </a:cxn>
                <a:cxn ang="f943">
                  <a:pos x="f1212" y="f1213"/>
                </a:cxn>
                <a:cxn ang="f943">
                  <a:pos x="f1214" y="f1215"/>
                </a:cxn>
                <a:cxn ang="f943">
                  <a:pos x="f1216" y="f1217"/>
                </a:cxn>
                <a:cxn ang="f943">
                  <a:pos x="f1218" y="f1219"/>
                </a:cxn>
                <a:cxn ang="f943">
                  <a:pos x="f1220" y="f1221"/>
                </a:cxn>
                <a:cxn ang="f943">
                  <a:pos x="f1222" y="f1223"/>
                </a:cxn>
                <a:cxn ang="f943">
                  <a:pos x="f1224" y="f1225"/>
                </a:cxn>
                <a:cxn ang="f943">
                  <a:pos x="f1226" y="f1227"/>
                </a:cxn>
                <a:cxn ang="f943">
                  <a:pos x="f1228" y="f1229"/>
                </a:cxn>
                <a:cxn ang="f943">
                  <a:pos x="f1230" y="f1231"/>
                </a:cxn>
                <a:cxn ang="f943">
                  <a:pos x="f1232" y="f1233"/>
                </a:cxn>
                <a:cxn ang="f943">
                  <a:pos x="f1234" y="f1235"/>
                </a:cxn>
                <a:cxn ang="f943">
                  <a:pos x="f1236" y="f1237"/>
                </a:cxn>
                <a:cxn ang="f943">
                  <a:pos x="f1238" y="f1239"/>
                </a:cxn>
                <a:cxn ang="f943">
                  <a:pos x="f1240" y="f1241"/>
                </a:cxn>
                <a:cxn ang="f943">
                  <a:pos x="f1242" y="f1243"/>
                </a:cxn>
                <a:cxn ang="f943">
                  <a:pos x="f1244" y="f1245"/>
                </a:cxn>
                <a:cxn ang="f943">
                  <a:pos x="f1246" y="f1247"/>
                </a:cxn>
                <a:cxn ang="f943">
                  <a:pos x="f1248" y="f1249"/>
                </a:cxn>
                <a:cxn ang="f943">
                  <a:pos x="f1250" y="f1251"/>
                </a:cxn>
                <a:cxn ang="f943">
                  <a:pos x="f1252" y="f1253"/>
                </a:cxn>
                <a:cxn ang="f943">
                  <a:pos x="f1254" y="f1255"/>
                </a:cxn>
                <a:cxn ang="f943">
                  <a:pos x="f1256" y="f1257"/>
                </a:cxn>
                <a:cxn ang="f943">
                  <a:pos x="f1258" y="f1259"/>
                </a:cxn>
                <a:cxn ang="f943">
                  <a:pos x="f1260" y="f1261"/>
                </a:cxn>
                <a:cxn ang="f943">
                  <a:pos x="f1262" y="f1263"/>
                </a:cxn>
                <a:cxn ang="f943">
                  <a:pos x="f1264" y="f1265"/>
                </a:cxn>
                <a:cxn ang="f943">
                  <a:pos x="f1266" y="f1267"/>
                </a:cxn>
                <a:cxn ang="f943">
                  <a:pos x="f1268" y="f1269"/>
                </a:cxn>
                <a:cxn ang="f943">
                  <a:pos x="f1270" y="f1271"/>
                </a:cxn>
                <a:cxn ang="f943">
                  <a:pos x="f1272" y="f1273"/>
                </a:cxn>
                <a:cxn ang="f943">
                  <a:pos x="f1274" y="f1275"/>
                </a:cxn>
                <a:cxn ang="f943">
                  <a:pos x="f1276" y="f1277"/>
                </a:cxn>
                <a:cxn ang="f943">
                  <a:pos x="f1278" y="f1279"/>
                </a:cxn>
                <a:cxn ang="f943">
                  <a:pos x="f1280" y="f1281"/>
                </a:cxn>
                <a:cxn ang="f943">
                  <a:pos x="f1282" y="f1283"/>
                </a:cxn>
                <a:cxn ang="f943">
                  <a:pos x="f1284" y="f1285"/>
                </a:cxn>
                <a:cxn ang="f943">
                  <a:pos x="f1286" y="f1285"/>
                </a:cxn>
                <a:cxn ang="f943">
                  <a:pos x="f1287" y="f1288"/>
                </a:cxn>
                <a:cxn ang="f943">
                  <a:pos x="f1289" y="f1290"/>
                </a:cxn>
                <a:cxn ang="f943">
                  <a:pos x="f1291" y="f1292"/>
                </a:cxn>
                <a:cxn ang="f943">
                  <a:pos x="f1293" y="f1288"/>
                </a:cxn>
                <a:cxn ang="f943">
                  <a:pos x="f1294" y="f1295"/>
                </a:cxn>
                <a:cxn ang="f943">
                  <a:pos x="f1296" y="f1297"/>
                </a:cxn>
                <a:cxn ang="f943">
                  <a:pos x="f1298" y="f1299"/>
                </a:cxn>
                <a:cxn ang="f943">
                  <a:pos x="f1300" y="f1301"/>
                </a:cxn>
                <a:cxn ang="f943">
                  <a:pos x="f1302" y="f1303"/>
                </a:cxn>
                <a:cxn ang="f943">
                  <a:pos x="f1304" y="f1305"/>
                </a:cxn>
                <a:cxn ang="f943">
                  <a:pos x="f1306" y="f1307"/>
                </a:cxn>
                <a:cxn ang="f943">
                  <a:pos x="f1308" y="f1307"/>
                </a:cxn>
                <a:cxn ang="f943">
                  <a:pos x="f1309" y="f1310"/>
                </a:cxn>
                <a:cxn ang="f943">
                  <a:pos x="f1311" y="f1312"/>
                </a:cxn>
                <a:cxn ang="f943">
                  <a:pos x="f1313" y="f1314"/>
                </a:cxn>
              </a:cxnLst>
              <a:rect l="f1190" t="f1193" r="f1191" b="f1192"/>
              <a:pathLst>
                <a:path w="936" h="785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5"/>
                    <a:pt x="f16" y="f13"/>
                    <a:pt x="f17" y="f13"/>
                  </a:cubicBezTo>
                  <a:cubicBezTo>
                    <a:pt x="f18" y="f15"/>
                    <a:pt x="f19" y="f20"/>
                    <a:pt x="f19" y="f21"/>
                  </a:cubicBezTo>
                  <a:cubicBezTo>
                    <a:pt x="f19" y="f22"/>
                    <a:pt x="f17" y="f23"/>
                    <a:pt x="f17" y="f24"/>
                  </a:cubicBezTo>
                  <a:cubicBezTo>
                    <a:pt x="f16" y="f24"/>
                    <a:pt x="f25" y="f26"/>
                    <a:pt x="f25" y="f26"/>
                  </a:cubicBezTo>
                  <a:cubicBezTo>
                    <a:pt x="f14" y="f27"/>
                    <a:pt x="f28" y="f29"/>
                    <a:pt x="f12" y="f30"/>
                  </a:cubicBezTo>
                  <a:cubicBezTo>
                    <a:pt x="f12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6" y="f38"/>
                  </a:cubicBezTo>
                  <a:cubicBezTo>
                    <a:pt x="f32" y="f39"/>
                    <a:pt x="f12" y="f40"/>
                    <a:pt x="f28" y="f41"/>
                  </a:cubicBezTo>
                  <a:cubicBezTo>
                    <a:pt x="f28" y="f42"/>
                    <a:pt x="f25" y="f43"/>
                    <a:pt x="f44" y="f43"/>
                  </a:cubicBezTo>
                  <a:cubicBezTo>
                    <a:pt x="f16" y="f43"/>
                    <a:pt x="f17" y="f42"/>
                    <a:pt x="f18" y="f42"/>
                  </a:cubicBezTo>
                  <a:cubicBezTo>
                    <a:pt x="f18" y="f41"/>
                    <a:pt x="f18" y="f40"/>
                    <a:pt x="f18" y="f45"/>
                  </a:cubicBezTo>
                  <a:cubicBezTo>
                    <a:pt x="f19" y="f45"/>
                    <a:pt x="f46" y="f39"/>
                    <a:pt x="f47" y="f39"/>
                  </a:cubicBezTo>
                  <a:cubicBezTo>
                    <a:pt x="f48" y="f39"/>
                    <a:pt x="f48" y="f41"/>
                    <a:pt x="f49" y="f41"/>
                  </a:cubicBezTo>
                  <a:cubicBezTo>
                    <a:pt x="f49" y="f42"/>
                    <a:pt x="f49" y="f50"/>
                    <a:pt x="f49" y="f51"/>
                  </a:cubicBezTo>
                  <a:cubicBezTo>
                    <a:pt x="f49" y="f52"/>
                    <a:pt x="f53" y="f52"/>
                    <a:pt x="f53" y="f54"/>
                  </a:cubicBezTo>
                  <a:cubicBezTo>
                    <a:pt x="f55" y="f56"/>
                    <a:pt x="f55" y="f57"/>
                    <a:pt x="f58" y="f57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9"/>
                    <a:pt x="f70" y="f69"/>
                    <a:pt x="f71" y="f69"/>
                  </a:cubicBezTo>
                  <a:cubicBezTo>
                    <a:pt x="f71" y="f69"/>
                    <a:pt x="f72" y="f69"/>
                    <a:pt x="f73" y="f69"/>
                  </a:cubicBezTo>
                  <a:cubicBezTo>
                    <a:pt x="f73" y="f66"/>
                    <a:pt x="f74" y="f64"/>
                    <a:pt x="f74" y="f64"/>
                  </a:cubicBezTo>
                  <a:cubicBezTo>
                    <a:pt x="f73" y="f62"/>
                    <a:pt x="f75" y="f62"/>
                    <a:pt x="f71" y="f62"/>
                  </a:cubicBezTo>
                  <a:cubicBezTo>
                    <a:pt x="f76" y="f60"/>
                    <a:pt x="f77" y="f60"/>
                    <a:pt x="f77" y="f60"/>
                  </a:cubicBezTo>
                  <a:cubicBezTo>
                    <a:pt x="f68" y="f57"/>
                    <a:pt x="f68" y="f54"/>
                    <a:pt x="f68" y="f52"/>
                  </a:cubicBezTo>
                  <a:cubicBezTo>
                    <a:pt x="f68" y="f51"/>
                    <a:pt x="f68" y="f43"/>
                    <a:pt x="f77" y="f42"/>
                  </a:cubicBezTo>
                  <a:cubicBezTo>
                    <a:pt x="f70" y="f42"/>
                    <a:pt x="f71" y="f41"/>
                    <a:pt x="f75" y="f41"/>
                  </a:cubicBezTo>
                  <a:cubicBezTo>
                    <a:pt x="f72" y="f42"/>
                    <a:pt x="f73" y="f51"/>
                    <a:pt x="f74" y="f51"/>
                  </a:cubicBezTo>
                  <a:cubicBezTo>
                    <a:pt x="f78" y="f52"/>
                    <a:pt x="f79" y="f54"/>
                    <a:pt x="f80" y="f54"/>
                  </a:cubicBezTo>
                  <a:cubicBezTo>
                    <a:pt x="f81" y="f54"/>
                    <a:pt x="f82" y="f54"/>
                    <a:pt x="f83" y="f56"/>
                  </a:cubicBezTo>
                  <a:cubicBezTo>
                    <a:pt x="f84" y="f56"/>
                    <a:pt x="f85" y="f62"/>
                    <a:pt x="f85" y="f64"/>
                  </a:cubicBezTo>
                  <a:cubicBezTo>
                    <a:pt x="f85" y="f86"/>
                    <a:pt x="f84" y="f69"/>
                    <a:pt x="f84" y="f87"/>
                  </a:cubicBezTo>
                  <a:cubicBezTo>
                    <a:pt x="f84" y="f88"/>
                    <a:pt x="f85" y="f89"/>
                    <a:pt x="f90" y="f91"/>
                  </a:cubicBezTo>
                  <a:cubicBezTo>
                    <a:pt x="f92" y="f91"/>
                    <a:pt x="f93" y="f94"/>
                    <a:pt x="f93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0" y="f102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07" y="f110"/>
                  </a:cubicBezTo>
                  <a:cubicBezTo>
                    <a:pt x="f107" y="f111"/>
                    <a:pt x="f107" y="f112"/>
                    <a:pt x="f107" y="f113"/>
                  </a:cubicBezTo>
                  <a:cubicBezTo>
                    <a:pt x="f107" y="f113"/>
                    <a:pt x="f114" y="f115"/>
                    <a:pt x="f114" y="f116"/>
                  </a:cubicBezTo>
                  <a:cubicBezTo>
                    <a:pt x="f117" y="f116"/>
                    <a:pt x="f118" y="f115"/>
                    <a:pt x="f118" y="f115"/>
                  </a:cubicBezTo>
                  <a:cubicBezTo>
                    <a:pt x="f119" y="f116"/>
                    <a:pt x="f119" y="f120"/>
                    <a:pt x="f121" y="f122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5" y="f127"/>
                    <a:pt x="f125" y="f128"/>
                    <a:pt x="f123" y="f129"/>
                  </a:cubicBezTo>
                  <a:cubicBezTo>
                    <a:pt x="f123" y="f130"/>
                    <a:pt x="f119" y="f131"/>
                    <a:pt x="f118" y="f131"/>
                  </a:cubicBezTo>
                  <a:cubicBezTo>
                    <a:pt x="f132" y="f133"/>
                    <a:pt x="f134" y="f131"/>
                    <a:pt x="f107" y="f133"/>
                  </a:cubicBezTo>
                  <a:cubicBezTo>
                    <a:pt x="f105" y="f133"/>
                    <a:pt x="f105" y="f135"/>
                    <a:pt x="f103" y="f135"/>
                  </a:cubicBezTo>
                  <a:cubicBezTo>
                    <a:pt x="f103" y="f136"/>
                    <a:pt x="f137" y="f138"/>
                    <a:pt x="f100" y="f139"/>
                  </a:cubicBezTo>
                  <a:cubicBezTo>
                    <a:pt x="f100" y="f140"/>
                    <a:pt x="f103" y="f141"/>
                    <a:pt x="f105" y="f142"/>
                  </a:cubicBezTo>
                  <a:cubicBezTo>
                    <a:pt x="f107" y="f143"/>
                    <a:pt x="f132" y="f144"/>
                    <a:pt x="f118" y="f145"/>
                  </a:cubicBezTo>
                  <a:cubicBezTo>
                    <a:pt x="f119" y="f146"/>
                    <a:pt x="f125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4" y="f156"/>
                    <a:pt x="f157" y="f158"/>
                    <a:pt x="f157" y="f159"/>
                  </a:cubicBezTo>
                  <a:cubicBezTo>
                    <a:pt x="f154" y="f160"/>
                    <a:pt x="f152" y="f161"/>
                    <a:pt x="f152" y="f161"/>
                  </a:cubicBezTo>
                  <a:cubicBezTo>
                    <a:pt x="f162" y="f161"/>
                    <a:pt x="f150" y="f160"/>
                    <a:pt x="f148" y="f160"/>
                  </a:cubicBezTo>
                  <a:cubicBezTo>
                    <a:pt x="f125" y="f160"/>
                    <a:pt x="f125" y="f163"/>
                    <a:pt x="f125" y="f164"/>
                  </a:cubicBezTo>
                  <a:cubicBezTo>
                    <a:pt x="f125" y="f165"/>
                    <a:pt x="f150" y="f166"/>
                    <a:pt x="f150" y="f167"/>
                  </a:cubicBezTo>
                  <a:cubicBezTo>
                    <a:pt x="f168" y="f169"/>
                    <a:pt x="f152" y="f169"/>
                    <a:pt x="f152" y="f170"/>
                  </a:cubicBezTo>
                  <a:cubicBezTo>
                    <a:pt x="f154" y="f171"/>
                    <a:pt x="f157" y="f172"/>
                    <a:pt x="f157" y="f172"/>
                  </a:cubicBezTo>
                  <a:cubicBezTo>
                    <a:pt x="f157" y="f172"/>
                    <a:pt x="f157" y="f173"/>
                    <a:pt x="f157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79" y="f180"/>
                    <a:pt x="f181" y="f180"/>
                    <a:pt x="f181" y="f180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7"/>
                    <a:pt x="f189" y="f190"/>
                    <a:pt x="f191" y="f190"/>
                  </a:cubicBezTo>
                  <a:cubicBezTo>
                    <a:pt x="f192" y="f190"/>
                    <a:pt x="f193" y="f187"/>
                    <a:pt x="f194" y="f190"/>
                  </a:cubicBezTo>
                  <a:cubicBezTo>
                    <a:pt x="f195" y="f190"/>
                    <a:pt x="f195" y="f196"/>
                    <a:pt x="f197" y="f198"/>
                  </a:cubicBezTo>
                  <a:cubicBezTo>
                    <a:pt x="f197" y="f199"/>
                    <a:pt x="f197" y="f200"/>
                    <a:pt x="f201" y="f202"/>
                  </a:cubicBezTo>
                  <a:cubicBezTo>
                    <a:pt x="f201" y="f203"/>
                    <a:pt x="f204" y="f205"/>
                    <a:pt x="f206" y="f205"/>
                  </a:cubicBezTo>
                  <a:cubicBezTo>
                    <a:pt x="f207" y="f208"/>
                    <a:pt x="f209" y="f208"/>
                    <a:pt x="f210" y="f211"/>
                  </a:cubicBezTo>
                  <a:cubicBezTo>
                    <a:pt x="f210" y="f211"/>
                    <a:pt x="f212" y="f213"/>
                    <a:pt x="f214" y="f213"/>
                  </a:cubicBez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18"/>
                    <a:pt x="f221" y="f216"/>
                    <a:pt x="f222" y="f216"/>
                  </a:cubicBezTo>
                  <a:cubicBezTo>
                    <a:pt x="f223" y="f216"/>
                    <a:pt x="f224" y="f218"/>
                    <a:pt x="f224" y="f218"/>
                  </a:cubicBezTo>
                  <a:cubicBezTo>
                    <a:pt x="f225" y="f226"/>
                    <a:pt x="f224" y="f227"/>
                    <a:pt x="f225" y="f228"/>
                  </a:cubicBezTo>
                  <a:cubicBezTo>
                    <a:pt x="f225" y="f229"/>
                    <a:pt x="f230" y="f229"/>
                    <a:pt x="f231" y="f232"/>
                  </a:cubicBezTo>
                  <a:cubicBezTo>
                    <a:pt x="f233" y="f232"/>
                    <a:pt x="f234" y="f235"/>
                    <a:pt x="f236" y="f235"/>
                  </a:cubicBezTo>
                  <a:cubicBezTo>
                    <a:pt x="f237" y="f235"/>
                    <a:pt x="f237" y="f232"/>
                    <a:pt x="f238" y="f229"/>
                  </a:cubicBezTo>
                  <a:cubicBezTo>
                    <a:pt x="f238" y="f228"/>
                    <a:pt x="f238" y="f239"/>
                    <a:pt x="f240" y="f239"/>
                  </a:cubicBezTo>
                  <a:cubicBezTo>
                    <a:pt x="f241" y="f242"/>
                    <a:pt x="f243" y="f218"/>
                    <a:pt x="f244" y="f218"/>
                  </a:cubicBezTo>
                  <a:cubicBezTo>
                    <a:pt x="f245" y="f216"/>
                    <a:pt x="f246" y="f226"/>
                    <a:pt x="f247" y="f242"/>
                  </a:cubicBezTo>
                  <a:cubicBezTo>
                    <a:pt x="f248" y="f239"/>
                    <a:pt x="f249" y="f228"/>
                    <a:pt x="f249" y="f229"/>
                  </a:cubicBezTo>
                  <a:cubicBezTo>
                    <a:pt x="f249" y="f232"/>
                    <a:pt x="f250" y="f251"/>
                    <a:pt x="f249" y="f251"/>
                  </a:cubicBezTo>
                  <a:cubicBezTo>
                    <a:pt x="f249" y="f252"/>
                    <a:pt x="f247" y="f252"/>
                    <a:pt x="f247" y="f252"/>
                  </a:cubicBezTo>
                  <a:cubicBezTo>
                    <a:pt x="f247" y="f253"/>
                    <a:pt x="f254" y="f255"/>
                    <a:pt x="f254" y="f256"/>
                  </a:cubicBezTo>
                  <a:cubicBezTo>
                    <a:pt x="f254" y="f257"/>
                    <a:pt x="f246" y="f258"/>
                    <a:pt x="f247" y="f259"/>
                  </a:cubicBezTo>
                  <a:cubicBezTo>
                    <a:pt x="f248" y="f259"/>
                    <a:pt x="f249" y="f259"/>
                    <a:pt x="f250" y="f259"/>
                  </a:cubicBezTo>
                  <a:cubicBezTo>
                    <a:pt x="f260" y="f258"/>
                    <a:pt x="f261" y="f257"/>
                    <a:pt x="f261" y="f257"/>
                  </a:cubicBezTo>
                  <a:cubicBezTo>
                    <a:pt x="f262" y="f257"/>
                    <a:pt x="f263" y="f258"/>
                    <a:pt x="f264" y="f258"/>
                  </a:cubicBezTo>
                  <a:cubicBezTo>
                    <a:pt x="f265" y="f259"/>
                    <a:pt x="f266" y="f267"/>
                    <a:pt x="f8" y="f268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275" y="f276"/>
                    <a:pt x="f277" y="f276"/>
                  </a:cubicBezTo>
                  <a:cubicBezTo>
                    <a:pt x="f278" y="f276"/>
                    <a:pt x="f279" y="f276"/>
                    <a:pt x="f279" y="f272"/>
                  </a:cubicBezTo>
                  <a:cubicBezTo>
                    <a:pt x="f280" y="f281"/>
                    <a:pt x="f279" y="f282"/>
                    <a:pt x="f280" y="f283"/>
                  </a:cubicBezTo>
                  <a:cubicBezTo>
                    <a:pt x="f280" y="f283"/>
                    <a:pt x="f284" y="f285"/>
                    <a:pt x="f286" y="f285"/>
                  </a:cubicBezTo>
                  <a:cubicBezTo>
                    <a:pt x="f287" y="f285"/>
                    <a:pt x="f288" y="f289"/>
                    <a:pt x="f290" y="f289"/>
                  </a:cubicBezTo>
                  <a:cubicBezTo>
                    <a:pt x="f291" y="f289"/>
                    <a:pt x="f292" y="f285"/>
                    <a:pt x="f293" y="f294"/>
                  </a:cubicBezTo>
                  <a:cubicBezTo>
                    <a:pt x="f295" y="f294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1"/>
                    <a:pt x="f315" y="f313"/>
                  </a:cubicBezTo>
                  <a:cubicBezTo>
                    <a:pt x="f316" y="f313"/>
                    <a:pt x="f317" y="f318"/>
                    <a:pt x="f319" y="f318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6" y="f328"/>
                    <a:pt x="f326" y="f329"/>
                  </a:cubicBezTo>
                  <a:cubicBezTo>
                    <a:pt x="f326" y="f330"/>
                    <a:pt x="f331" y="f332"/>
                    <a:pt x="f331" y="f333"/>
                  </a:cubicBezTo>
                  <a:cubicBezTo>
                    <a:pt x="f331" y="f334"/>
                    <a:pt x="f331" y="f335"/>
                    <a:pt x="f336" y="f337"/>
                  </a:cubicBezTo>
                  <a:cubicBezTo>
                    <a:pt x="f336" y="f338"/>
                    <a:pt x="f324" y="f339"/>
                    <a:pt x="f322" y="f340"/>
                  </a:cubicBezTo>
                  <a:cubicBezTo>
                    <a:pt x="f341" y="f342"/>
                    <a:pt x="f319" y="f343"/>
                    <a:pt x="f317" y="f344"/>
                  </a:cubicBezTo>
                  <a:cubicBezTo>
                    <a:pt x="f345" y="f346"/>
                    <a:pt x="f315" y="f347"/>
                    <a:pt x="f315" y="f348"/>
                  </a:cubicBezTo>
                  <a:cubicBezTo>
                    <a:pt x="f315" y="f2"/>
                    <a:pt x="f315" y="f349"/>
                    <a:pt x="f315" y="f350"/>
                  </a:cubicBezTo>
                  <a:cubicBezTo>
                    <a:pt x="f315" y="f351"/>
                    <a:pt x="f315" y="f352"/>
                    <a:pt x="f315" y="f353"/>
                  </a:cubicBezTo>
                  <a:cubicBezTo>
                    <a:pt x="f314" y="f354"/>
                    <a:pt x="f355" y="f356"/>
                    <a:pt x="f312" y="f357"/>
                  </a:cubicBezTo>
                  <a:cubicBezTo>
                    <a:pt x="f312" y="f358"/>
                    <a:pt x="f308" y="f359"/>
                    <a:pt x="f360" y="f361"/>
                  </a:cubicBezTo>
                  <a:cubicBezTo>
                    <a:pt x="f306" y="f362"/>
                    <a:pt x="f304" y="f363"/>
                    <a:pt x="f364" y="f365"/>
                  </a:cubicBezTo>
                  <a:cubicBezTo>
                    <a:pt x="f302" y="f366"/>
                    <a:pt x="f300" y="f367"/>
                    <a:pt x="f300" y="f368"/>
                  </a:cubicBezTo>
                  <a:cubicBezTo>
                    <a:pt x="f300" y="f369"/>
                    <a:pt x="f302" y="f370"/>
                    <a:pt x="f364" y="f371"/>
                  </a:cubicBezTo>
                  <a:cubicBezTo>
                    <a:pt x="f364" y="f372"/>
                    <a:pt x="f306" y="f373"/>
                    <a:pt x="f306" y="f374"/>
                  </a:cubicBezTo>
                  <a:cubicBezTo>
                    <a:pt x="f360" y="f375"/>
                    <a:pt x="f308" y="f376"/>
                    <a:pt x="f308" y="f376"/>
                  </a:cubicBezTo>
                  <a:cubicBezTo>
                    <a:pt x="f308" y="f377"/>
                    <a:pt x="f360" y="f378"/>
                    <a:pt x="f360" y="f379"/>
                  </a:cubicBezTo>
                  <a:cubicBezTo>
                    <a:pt x="f306" y="f380"/>
                    <a:pt x="f304" y="f381"/>
                    <a:pt x="f364" y="f382"/>
                  </a:cubicBezTo>
                  <a:cubicBezTo>
                    <a:pt x="f302" y="f383"/>
                    <a:pt x="f298" y="f384"/>
                    <a:pt x="f296" y="f385"/>
                  </a:cubicBezTo>
                  <a:cubicBezTo>
                    <a:pt x="f295" y="f386"/>
                    <a:pt x="f292" y="f387"/>
                    <a:pt x="f388" y="f389"/>
                  </a:cubicBezTo>
                  <a:cubicBezTo>
                    <a:pt x="f388" y="f390"/>
                    <a:pt x="f292" y="f391"/>
                    <a:pt x="f293" y="f392"/>
                  </a:cubicBezTo>
                  <a:cubicBezTo>
                    <a:pt x="f295" y="f393"/>
                    <a:pt x="f300" y="f394"/>
                    <a:pt x="f302" y="f395"/>
                  </a:cubicBezTo>
                  <a:cubicBezTo>
                    <a:pt x="f364" y="f395"/>
                    <a:pt x="f308" y="f396"/>
                    <a:pt x="f310" y="f396"/>
                  </a:cubicBezTo>
                  <a:cubicBezTo>
                    <a:pt x="f355" y="f397"/>
                    <a:pt x="f315" y="f398"/>
                    <a:pt x="f345" y="f399"/>
                  </a:cubicBezTo>
                  <a:cubicBezTo>
                    <a:pt x="f317" y="f400"/>
                    <a:pt x="f341" y="f401"/>
                    <a:pt x="f322" y="f401"/>
                  </a:cubicBezTo>
                  <a:cubicBezTo>
                    <a:pt x="f324" y="f401"/>
                    <a:pt x="f331" y="f400"/>
                    <a:pt x="f402" y="f400"/>
                  </a:cubicBezTo>
                  <a:cubicBezTo>
                    <a:pt x="f403" y="f400"/>
                    <a:pt x="f404" y="f401"/>
                    <a:pt x="f405" y="f401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1"/>
                    <a:pt x="f413" y="f414"/>
                    <a:pt x="f415" y="f411"/>
                  </a:cubicBezTo>
                  <a:cubicBezTo>
                    <a:pt x="f416" y="f411"/>
                    <a:pt x="f417" y="f409"/>
                    <a:pt x="f418" y="f419"/>
                  </a:cubicBezTo>
                  <a:cubicBezTo>
                    <a:pt x="f420" y="f407"/>
                    <a:pt x="f420" y="f398"/>
                    <a:pt x="f420" y="f421"/>
                  </a:cubicBezTo>
                  <a:cubicBezTo>
                    <a:pt x="f422" y="f397"/>
                    <a:pt x="f423" y="f394"/>
                    <a:pt x="f424" y="f393"/>
                  </a:cubicBezTo>
                  <a:cubicBezTo>
                    <a:pt x="f425" y="f392"/>
                    <a:pt x="f426" y="f427"/>
                    <a:pt x="f428" y="f429"/>
                  </a:cubicBezTo>
                  <a:cubicBezTo>
                    <a:pt x="f430" y="f429"/>
                    <a:pt x="f431" y="f432"/>
                    <a:pt x="f433" y="f432"/>
                  </a:cubicBezTo>
                  <a:cubicBezTo>
                    <a:pt x="f434" y="f429"/>
                    <a:pt x="f435" y="f429"/>
                    <a:pt x="f436" y="f427"/>
                  </a:cubicBezTo>
                  <a:cubicBezTo>
                    <a:pt x="f437" y="f391"/>
                    <a:pt x="f438" y="f394"/>
                    <a:pt x="f439" y="f395"/>
                  </a:cubicBezTo>
                  <a:cubicBezTo>
                    <a:pt x="f440" y="f397"/>
                    <a:pt x="f441" y="f398"/>
                    <a:pt x="f441" y="f399"/>
                  </a:cubicBezTo>
                  <a:cubicBezTo>
                    <a:pt x="f442" y="f400"/>
                    <a:pt x="f442" y="f419"/>
                    <a:pt x="f443" y="f411"/>
                  </a:cubicBezTo>
                  <a:cubicBezTo>
                    <a:pt x="f443" y="f414"/>
                    <a:pt x="f444" y="f445"/>
                    <a:pt x="f444" y="f446"/>
                  </a:cubicBezTo>
                  <a:cubicBezTo>
                    <a:pt x="f447" y="f448"/>
                    <a:pt x="f449" y="f450"/>
                    <a:pt x="f449" y="f451"/>
                  </a:cubicBezTo>
                  <a:cubicBezTo>
                    <a:pt x="f452" y="f453"/>
                    <a:pt x="f452" y="f454"/>
                    <a:pt x="f452" y="f455"/>
                  </a:cubicBezTo>
                  <a:cubicBezTo>
                    <a:pt x="f452" y="f456"/>
                    <a:pt x="f449" y="f457"/>
                    <a:pt x="f458" y="f459"/>
                  </a:cubicBezTo>
                  <a:cubicBezTo>
                    <a:pt x="f458" y="f459"/>
                    <a:pt x="f444" y="f460"/>
                    <a:pt x="f444" y="f461"/>
                  </a:cubicBezTo>
                  <a:cubicBezTo>
                    <a:pt x="f444" y="f462"/>
                    <a:pt x="f444" y="f463"/>
                    <a:pt x="f444" y="f463"/>
                  </a:cubicBezTo>
                  <a:cubicBezTo>
                    <a:pt x="f447" y="f464"/>
                    <a:pt x="f449" y="f465"/>
                    <a:pt x="f452" y="f466"/>
                  </a:cubicBezTo>
                  <a:cubicBezTo>
                    <a:pt x="f467" y="f468"/>
                    <a:pt x="f469" y="f470"/>
                    <a:pt x="f471" y="f472"/>
                  </a:cubicBezTo>
                  <a:cubicBezTo>
                    <a:pt x="f471" y="f473"/>
                    <a:pt x="f474" y="f475"/>
                    <a:pt x="f476" y="f477"/>
                  </a:cubicBezTo>
                  <a:cubicBezTo>
                    <a:pt x="f476" y="f478"/>
                    <a:pt x="f476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3"/>
                  </a:cubicBezTo>
                  <a:cubicBezTo>
                    <a:pt x="f494" y="f495"/>
                    <a:pt x="f496" y="f497"/>
                    <a:pt x="f498" y="f499"/>
                  </a:cubicBezTo>
                  <a:cubicBezTo>
                    <a:pt x="f500" y="f501"/>
                    <a:pt x="f502" y="f503"/>
                    <a:pt x="f504" y="f505"/>
                  </a:cubicBezTo>
                  <a:cubicBezTo>
                    <a:pt x="f506" y="f507"/>
                    <a:pt x="f508" y="f509"/>
                    <a:pt x="f20" y="f510"/>
                  </a:cubicBezTo>
                  <a:cubicBezTo>
                    <a:pt x="f22" y="f511"/>
                    <a:pt x="f23" y="f512"/>
                    <a:pt x="f24" y="f513"/>
                  </a:cubicBezTo>
                  <a:cubicBezTo>
                    <a:pt x="f27" y="f514"/>
                    <a:pt x="f515" y="f516"/>
                    <a:pt x="f29" y="f517"/>
                  </a:cubicBezTo>
                  <a:cubicBezTo>
                    <a:pt x="f30" y="f518"/>
                    <a:pt x="f31" y="f519"/>
                    <a:pt x="f520" y="f521"/>
                  </a:cubicBezTo>
                  <a:cubicBezTo>
                    <a:pt x="f522" y="f523"/>
                    <a:pt x="f33" y="f524"/>
                    <a:pt x="f34" y="f524"/>
                  </a:cubicBezTo>
                  <a:cubicBezTo>
                    <a:pt x="f35" y="f524"/>
                    <a:pt x="f525" y="f523"/>
                    <a:pt x="f37" y="f524"/>
                  </a:cubicBezTo>
                  <a:cubicBezTo>
                    <a:pt x="f38" y="f524"/>
                    <a:pt x="f526" y="f527"/>
                    <a:pt x="f39" y="f528"/>
                  </a:cubicBezTo>
                  <a:cubicBezTo>
                    <a:pt x="f39" y="f529"/>
                    <a:pt x="f39" y="f530"/>
                    <a:pt x="f45" y="f531"/>
                  </a:cubicBezTo>
                  <a:cubicBezTo>
                    <a:pt x="f40" y="f532"/>
                    <a:pt x="f41" y="f533"/>
                    <a:pt x="f42" y="f533"/>
                  </a:cubicBezTo>
                  <a:cubicBezTo>
                    <a:pt x="f50" y="f534"/>
                    <a:pt x="f52" y="f535"/>
                    <a:pt x="f56" y="f536"/>
                  </a:cubicBezTo>
                  <a:cubicBezTo>
                    <a:pt x="f57" y="f537"/>
                    <a:pt x="f62" y="f538"/>
                    <a:pt x="f86" y="f539"/>
                  </a:cubicBezTo>
                  <a:cubicBezTo>
                    <a:pt x="f66" y="f540"/>
                    <a:pt x="f88" y="f541"/>
                    <a:pt x="f542" y="f543"/>
                  </a:cubicBezTo>
                  <a:cubicBezTo>
                    <a:pt x="f89" y="f543"/>
                    <a:pt x="f95" y="f544"/>
                    <a:pt x="f545" y="f546"/>
                  </a:cubicBezTo>
                  <a:cubicBezTo>
                    <a:pt x="f547" y="f546"/>
                    <a:pt x="f99" y="f548"/>
                    <a:pt x="f99" y="f549"/>
                  </a:cubicBezTo>
                  <a:cubicBezTo>
                    <a:pt x="f550" y="f551"/>
                    <a:pt x="f550" y="f552"/>
                    <a:pt x="f99" y="f553"/>
                  </a:cubicBezTo>
                  <a:cubicBezTo>
                    <a:pt x="f99" y="f554"/>
                    <a:pt x="f555" y="f556"/>
                    <a:pt x="f99" y="f557"/>
                  </a:cubicBezTo>
                  <a:cubicBezTo>
                    <a:pt x="f99" y="f558"/>
                    <a:pt x="f101" y="f559"/>
                    <a:pt x="f101" y="f559"/>
                  </a:cubicBezTo>
                  <a:cubicBezTo>
                    <a:pt x="f560" y="f561"/>
                    <a:pt x="f562" y="f563"/>
                    <a:pt x="f108" y="f563"/>
                  </a:cubicBezTo>
                  <a:cubicBezTo>
                    <a:pt x="f564" y="f565"/>
                    <a:pt x="f111" y="f566"/>
                    <a:pt x="f567" y="f568"/>
                  </a:cubicBezTo>
                  <a:cubicBezTo>
                    <a:pt x="f567" y="f569"/>
                    <a:pt x="f570" y="f571"/>
                    <a:pt x="f570" y="f572"/>
                  </a:cubicBezTo>
                  <a:cubicBezTo>
                    <a:pt x="f570" y="f573"/>
                    <a:pt x="f111" y="f574"/>
                    <a:pt x="f110" y="f575"/>
                  </a:cubicBezTo>
                  <a:cubicBezTo>
                    <a:pt x="f110" y="f575"/>
                    <a:pt x="f109" y="f576"/>
                    <a:pt x="f109" y="f576"/>
                  </a:cubicBezTo>
                  <a:cubicBezTo>
                    <a:pt x="f564" y="f577"/>
                    <a:pt x="f564" y="f578"/>
                    <a:pt x="f109" y="f579"/>
                  </a:cubicBezTo>
                  <a:cubicBezTo>
                    <a:pt x="f109" y="f580"/>
                    <a:pt x="f567" y="f581"/>
                    <a:pt x="f570" y="f582"/>
                  </a:cubicBezTo>
                  <a:cubicBezTo>
                    <a:pt x="f112" y="f583"/>
                    <a:pt x="f115" y="f584"/>
                    <a:pt x="f116" y="f585"/>
                  </a:cubicBezTo>
                  <a:cubicBezTo>
                    <a:pt x="f120" y="f586"/>
                    <a:pt x="f122" y="f587"/>
                    <a:pt x="f122" y="f588"/>
                  </a:cubicBezTo>
                  <a:cubicBezTo>
                    <a:pt x="f589" y="f590"/>
                    <a:pt x="f122" y="f591"/>
                    <a:pt x="f122" y="f592"/>
                  </a:cubicBezTo>
                  <a:cubicBezTo>
                    <a:pt x="f589" y="f593"/>
                    <a:pt x="f124" y="f594"/>
                    <a:pt x="f126" y="f595"/>
                  </a:cubicBezTo>
                  <a:cubicBezTo>
                    <a:pt x="f127" y="f596"/>
                    <a:pt x="f597" y="f598"/>
                    <a:pt x="f597" y="f599"/>
                  </a:cubicBezTo>
                  <a:cubicBezTo>
                    <a:pt x="f597" y="f600"/>
                    <a:pt x="f597" y="f601"/>
                    <a:pt x="f597" y="f602"/>
                  </a:cubicBezTo>
                  <a:cubicBezTo>
                    <a:pt x="f597" y="f603"/>
                    <a:pt x="f604" y="f605"/>
                    <a:pt x="f604" y="f606"/>
                  </a:cubicBezTo>
                  <a:cubicBezTo>
                    <a:pt x="f127" y="f607"/>
                    <a:pt x="f126" y="f608"/>
                    <a:pt x="f124" y="f609"/>
                  </a:cubicBezTo>
                  <a:cubicBezTo>
                    <a:pt x="f589" y="f610"/>
                    <a:pt x="f122" y="f611"/>
                    <a:pt x="f116" y="f612"/>
                  </a:cubicBezTo>
                  <a:cubicBezTo>
                    <a:pt x="f122" y="f613"/>
                    <a:pt x="f124" y="f614"/>
                    <a:pt x="f126" y="f614"/>
                  </a:cubicBezTo>
                  <a:cubicBezTo>
                    <a:pt x="f127" y="f614"/>
                    <a:pt x="f604" y="f614"/>
                    <a:pt x="f597" y="f614"/>
                  </a:cubicBezTo>
                  <a:cubicBezTo>
                    <a:pt x="f128" y="f615"/>
                    <a:pt x="f128" y="f616"/>
                    <a:pt x="f129" y="f616"/>
                  </a:cubicBezTo>
                  <a:cubicBezTo>
                    <a:pt x="f129" y="f617"/>
                    <a:pt x="f618" y="f617"/>
                    <a:pt x="f131" y="f619"/>
                  </a:cubicBezTo>
                  <a:cubicBezTo>
                    <a:pt x="f133" y="f620"/>
                    <a:pt x="f618" y="f621"/>
                    <a:pt x="f131" y="f622"/>
                  </a:cubicBezTo>
                  <a:cubicBezTo>
                    <a:pt x="f131" y="f623"/>
                    <a:pt x="f133" y="f624"/>
                    <a:pt x="f133" y="f625"/>
                  </a:cubicBezTo>
                  <a:cubicBezTo>
                    <a:pt x="f626" y="f625"/>
                    <a:pt x="f136" y="f625"/>
                    <a:pt x="f627" y="f625"/>
                  </a:cubicBezTo>
                  <a:cubicBezTo>
                    <a:pt x="f138" y="f625"/>
                    <a:pt x="f628" y="f625"/>
                    <a:pt x="f628" y="f629"/>
                  </a:cubicBezTo>
                  <a:cubicBezTo>
                    <a:pt x="f630" y="f631"/>
                    <a:pt x="f628" y="f632"/>
                    <a:pt x="f630" y="f633"/>
                  </a:cubicBezTo>
                  <a:cubicBezTo>
                    <a:pt x="f630" y="f634"/>
                    <a:pt x="f635" y="f633"/>
                    <a:pt x="f635" y="f633"/>
                  </a:cubicBezTo>
                  <a:cubicBezTo>
                    <a:pt x="f636" y="f634"/>
                    <a:pt x="f141" y="f637"/>
                    <a:pt x="f141" y="f638"/>
                  </a:cubicBezTo>
                  <a:cubicBezTo>
                    <a:pt x="f141" y="f639"/>
                    <a:pt x="f640" y="f641"/>
                    <a:pt x="f642" y="f641"/>
                  </a:cubicBezTo>
                  <a:cubicBezTo>
                    <a:pt x="f142" y="f643"/>
                    <a:pt x="f644" y="f641"/>
                    <a:pt x="f144" y="f643"/>
                  </a:cubicBezTo>
                  <a:cubicBezTo>
                    <a:pt x="f145" y="f643"/>
                    <a:pt x="f645" y="f646"/>
                    <a:pt x="f146" y="f647"/>
                  </a:cubicBezTo>
                  <a:cubicBezTo>
                    <a:pt x="f648" y="f649"/>
                    <a:pt x="f146" y="f650"/>
                    <a:pt x="f648" y="f651"/>
                  </a:cubicBezTo>
                  <a:cubicBezTo>
                    <a:pt x="f652" y="f653"/>
                    <a:pt x="f654" y="f6"/>
                    <a:pt x="f654" y="f6"/>
                  </a:cubicBezTo>
                  <a:cubicBezTo>
                    <a:pt x="f654" y="f6"/>
                    <a:pt x="f199" y="f655"/>
                    <a:pt x="f226" y="f649"/>
                  </a:cubicBezTo>
                  <a:cubicBezTo>
                    <a:pt x="f285" y="f641"/>
                    <a:pt x="f656" y="f657"/>
                    <a:pt x="f361" y="f632"/>
                  </a:cubicBezTo>
                  <a:cubicBezTo>
                    <a:pt x="f658" y="f631"/>
                    <a:pt x="f659" y="f660"/>
                    <a:pt x="f493" y="f621"/>
                  </a:cubicBezTo>
                  <a:cubicBezTo>
                    <a:pt x="f510" y="f661"/>
                    <a:pt x="f662" y="f617"/>
                    <a:pt x="f663" y="f616"/>
                  </a:cubicBezTo>
                  <a:cubicBezTo>
                    <a:pt x="f556" y="f616"/>
                    <a:pt x="f580" y="f664"/>
                    <a:pt x="f591" y="f615"/>
                  </a:cubicBezTo>
                  <a:cubicBezTo>
                    <a:pt x="f665" y="f615"/>
                    <a:pt x="f660" y="f613"/>
                    <a:pt x="f6" y="f613"/>
                  </a:cubicBezTo>
                  <a:cubicBezTo>
                    <a:pt x="f653" y="f612"/>
                    <a:pt x="f651" y="f611"/>
                    <a:pt x="f650" y="f666"/>
                  </a:cubicBezTo>
                  <a:cubicBezTo>
                    <a:pt x="f650" y="f666"/>
                    <a:pt x="f650" y="f666"/>
                    <a:pt x="f650" y="f666"/>
                  </a:cubicBezTo>
                  <a:cubicBezTo>
                    <a:pt x="f667" y="f668"/>
                    <a:pt x="f655" y="f609"/>
                    <a:pt x="f649" y="f669"/>
                  </a:cubicBezTo>
                  <a:cubicBezTo>
                    <a:pt x="f649" y="f670"/>
                    <a:pt x="f655" y="f671"/>
                    <a:pt x="f667" y="f606"/>
                  </a:cubicBezTo>
                  <a:cubicBezTo>
                    <a:pt x="f672" y="f605"/>
                    <a:pt x="f651" y="f605"/>
                    <a:pt x="f653" y="f673"/>
                  </a:cubicBezTo>
                  <a:cubicBezTo>
                    <a:pt x="f653" y="f673"/>
                    <a:pt x="f653" y="f673"/>
                    <a:pt x="f653" y="f673"/>
                  </a:cubicBezTo>
                  <a:cubicBezTo>
                    <a:pt x="f651" y="f673"/>
                    <a:pt x="f672" y="f674"/>
                    <a:pt x="f667" y="f675"/>
                  </a:cubicBezTo>
                  <a:cubicBezTo>
                    <a:pt x="f649" y="f676"/>
                    <a:pt x="f649" y="f677"/>
                    <a:pt x="f649" y="f678"/>
                  </a:cubicBezTo>
                  <a:cubicBezTo>
                    <a:pt x="f649" y="f679"/>
                    <a:pt x="f655" y="f601"/>
                    <a:pt x="f655" y="f680"/>
                  </a:cubicBezTo>
                  <a:cubicBezTo>
                    <a:pt x="f655" y="f680"/>
                    <a:pt x="f655" y="f680"/>
                    <a:pt x="f655" y="f680"/>
                  </a:cubicBezTo>
                  <a:cubicBezTo>
                    <a:pt x="f655" y="f680"/>
                    <a:pt x="f655" y="f680"/>
                    <a:pt x="f655" y="f680"/>
                  </a:cubicBezTo>
                  <a:cubicBezTo>
                    <a:pt x="f655" y="f681"/>
                    <a:pt x="f655" y="f681"/>
                    <a:pt x="f649" y="f682"/>
                  </a:cubicBezTo>
                  <a:cubicBezTo>
                    <a:pt x="f649" y="f683"/>
                    <a:pt x="f649" y="f683"/>
                    <a:pt x="f649" y="f684"/>
                  </a:cubicBezTo>
                  <a:cubicBezTo>
                    <a:pt x="f649" y="f684"/>
                    <a:pt x="f649" y="f684"/>
                    <a:pt x="f649" y="f685"/>
                  </a:cubicBezTo>
                  <a:cubicBezTo>
                    <a:pt x="f647" y="f685"/>
                    <a:pt x="f647" y="f685"/>
                    <a:pt x="f647" y="f685"/>
                  </a:cubicBezTo>
                  <a:cubicBezTo>
                    <a:pt x="f646" y="f600"/>
                    <a:pt x="f641" y="f665"/>
                    <a:pt x="f641" y="f686"/>
                  </a:cubicBezTo>
                  <a:cubicBezTo>
                    <a:pt x="f641" y="f598"/>
                    <a:pt x="f641" y="f687"/>
                    <a:pt x="f641" y="f687"/>
                  </a:cubicBezTo>
                  <a:cubicBezTo>
                    <a:pt x="f688" y="f689"/>
                    <a:pt x="f639" y="f690"/>
                    <a:pt x="f638" y="f690"/>
                  </a:cubicBezTo>
                  <a:cubicBezTo>
                    <a:pt x="f691" y="f690"/>
                    <a:pt x="f634" y="f692"/>
                    <a:pt x="f633" y="f596"/>
                  </a:cubicBezTo>
                  <a:cubicBezTo>
                    <a:pt x="f693" y="f595"/>
                    <a:pt x="f632" y="f594"/>
                    <a:pt x="f632" y="f694"/>
                  </a:cubicBezTo>
                  <a:cubicBezTo>
                    <a:pt x="f632" y="f695"/>
                    <a:pt x="f632" y="f695"/>
                    <a:pt x="f632" y="f695"/>
                  </a:cubicBezTo>
                  <a:cubicBezTo>
                    <a:pt x="f632" y="f695"/>
                    <a:pt x="f632" y="f695"/>
                    <a:pt x="f632" y="f695"/>
                  </a:cubicBezTo>
                  <a:cubicBezTo>
                    <a:pt x="f693" y="f694"/>
                    <a:pt x="f696" y="f694"/>
                    <a:pt x="f631" y="f694"/>
                  </a:cubicBezTo>
                  <a:cubicBezTo>
                    <a:pt x="f629" y="f694"/>
                    <a:pt x="f629" y="f694"/>
                    <a:pt x="f625" y="f694"/>
                  </a:cubicBezTo>
                  <a:cubicBezTo>
                    <a:pt x="f660" y="f695"/>
                    <a:pt x="f622" y="f697"/>
                    <a:pt x="f621" y="f591"/>
                  </a:cubicBezTo>
                  <a:cubicBezTo>
                    <a:pt x="f620" y="f590"/>
                    <a:pt x="f620" y="f698"/>
                    <a:pt x="f620" y="f586"/>
                  </a:cubicBezTo>
                  <a:cubicBezTo>
                    <a:pt x="f620" y="f585"/>
                    <a:pt x="f661" y="f584"/>
                    <a:pt x="f661" y="f584"/>
                  </a:cubicBezTo>
                  <a:cubicBezTo>
                    <a:pt x="f661" y="f699"/>
                    <a:pt x="f620" y="f699"/>
                    <a:pt x="f619" y="f700"/>
                  </a:cubicBezTo>
                  <a:cubicBezTo>
                    <a:pt x="f617" y="f583"/>
                    <a:pt x="f616" y="f582"/>
                    <a:pt x="f664" y="f581"/>
                  </a:cubicBezTo>
                  <a:cubicBezTo>
                    <a:pt x="f664" y="f580"/>
                    <a:pt x="f615" y="f579"/>
                    <a:pt x="f615" y="f579"/>
                  </a:cubicBezTo>
                  <a:cubicBezTo>
                    <a:pt x="f614" y="f701"/>
                    <a:pt x="f613" y="f701"/>
                    <a:pt x="f611" y="f578"/>
                  </a:cubicBezTo>
                  <a:cubicBezTo>
                    <a:pt x="f666" y="f577"/>
                    <a:pt x="f610" y="f575"/>
                    <a:pt x="f610" y="f573"/>
                  </a:cubicBezTo>
                  <a:cubicBezTo>
                    <a:pt x="f609" y="f571"/>
                    <a:pt x="f610" y="f569"/>
                    <a:pt x="f668" y="f702"/>
                  </a:cubicBezTo>
                  <a:cubicBezTo>
                    <a:pt x="f668" y="f702"/>
                    <a:pt x="f610" y="f702"/>
                    <a:pt x="f609" y="f702"/>
                  </a:cubicBezTo>
                  <a:cubicBezTo>
                    <a:pt x="f609" y="f702"/>
                    <a:pt x="f609" y="f702"/>
                    <a:pt x="f703" y="f702"/>
                  </a:cubicBezTo>
                  <a:cubicBezTo>
                    <a:pt x="f703" y="f702"/>
                    <a:pt x="f703" y="f702"/>
                    <a:pt x="f703" y="f702"/>
                  </a:cubicBezTo>
                  <a:cubicBezTo>
                    <a:pt x="f608" y="f566"/>
                    <a:pt x="f670" y="f704"/>
                    <a:pt x="f705" y="f704"/>
                  </a:cubicBezTo>
                  <a:cubicBezTo>
                    <a:pt x="f607" y="f565"/>
                    <a:pt x="f607" y="f561"/>
                    <a:pt x="f706" y="f559"/>
                  </a:cubicBezTo>
                  <a:cubicBezTo>
                    <a:pt x="f706" y="f559"/>
                    <a:pt x="f706" y="f559"/>
                    <a:pt x="f706" y="f707"/>
                  </a:cubicBezTo>
                  <a:cubicBezTo>
                    <a:pt x="f606" y="f557"/>
                    <a:pt x="f606" y="f557"/>
                    <a:pt x="f606" y="f557"/>
                  </a:cubicBezTo>
                  <a:cubicBezTo>
                    <a:pt x="f606" y="f557"/>
                    <a:pt x="f606" y="f557"/>
                    <a:pt x="f606" y="f557"/>
                  </a:cubicBezTo>
                  <a:cubicBezTo>
                    <a:pt x="f605" y="f557"/>
                    <a:pt x="f605" y="f557"/>
                    <a:pt x="f605" y="f557"/>
                  </a:cubicBezTo>
                  <a:cubicBezTo>
                    <a:pt x="f673" y="f556"/>
                    <a:pt x="f674" y="f708"/>
                    <a:pt x="f675" y="f708"/>
                  </a:cubicBezTo>
                  <a:cubicBezTo>
                    <a:pt x="f675" y="f709"/>
                    <a:pt x="f710" y="f709"/>
                    <a:pt x="f710" y="f554"/>
                  </a:cubicBezTo>
                  <a:cubicBezTo>
                    <a:pt x="f676" y="f554"/>
                    <a:pt x="f711" y="f554"/>
                    <a:pt x="f677" y="f553"/>
                  </a:cubicBezTo>
                  <a:cubicBezTo>
                    <a:pt x="f678" y="f552"/>
                    <a:pt x="f601" y="f712"/>
                    <a:pt x="f601" y="f549"/>
                  </a:cubicBezTo>
                  <a:cubicBezTo>
                    <a:pt x="f601" y="f549"/>
                    <a:pt x="f601" y="f549"/>
                    <a:pt x="f680" y="f548"/>
                  </a:cubicBezTo>
                  <a:cubicBezTo>
                    <a:pt x="f680" y="f548"/>
                    <a:pt x="f681" y="f549"/>
                    <a:pt x="f682" y="f549"/>
                  </a:cubicBezTo>
                  <a:cubicBezTo>
                    <a:pt x="f683" y="f549"/>
                    <a:pt x="f683" y="f549"/>
                    <a:pt x="f684" y="f548"/>
                  </a:cubicBezTo>
                  <a:cubicBezTo>
                    <a:pt x="f665" y="f713"/>
                    <a:pt x="f714" y="f544"/>
                    <a:pt x="f599" y="f543"/>
                  </a:cubicBezTo>
                  <a:cubicBezTo>
                    <a:pt x="f599" y="f543"/>
                    <a:pt x="f599" y="f543"/>
                    <a:pt x="f599" y="f543"/>
                  </a:cubicBezTo>
                  <a:cubicBezTo>
                    <a:pt x="f599" y="f541"/>
                    <a:pt x="f598" y="f541"/>
                    <a:pt x="f598" y="f541"/>
                  </a:cubicBezTo>
                  <a:cubicBezTo>
                    <a:pt x="f598" y="f541"/>
                    <a:pt x="f598" y="f541"/>
                    <a:pt x="f598" y="f541"/>
                  </a:cubicBezTo>
                  <a:cubicBezTo>
                    <a:pt x="f687" y="f541"/>
                    <a:pt x="f689" y="f541"/>
                    <a:pt x="f690" y="f541"/>
                  </a:cubicBezTo>
                  <a:cubicBezTo>
                    <a:pt x="f690" y="f541"/>
                    <a:pt x="f690" y="f541"/>
                    <a:pt x="f690" y="f541"/>
                  </a:cubicBezTo>
                  <a:cubicBezTo>
                    <a:pt x="f690" y="f541"/>
                    <a:pt x="f690" y="f541"/>
                    <a:pt x="f690" y="f541"/>
                  </a:cubicBezTo>
                  <a:cubicBezTo>
                    <a:pt x="f690" y="f543"/>
                    <a:pt x="f690" y="f546"/>
                    <a:pt x="f715" y="f713"/>
                  </a:cubicBezTo>
                  <a:cubicBezTo>
                    <a:pt x="f596" y="f548"/>
                    <a:pt x="f716" y="f549"/>
                    <a:pt x="f594" y="f549"/>
                  </a:cubicBezTo>
                  <a:cubicBezTo>
                    <a:pt x="f594" y="f549"/>
                    <a:pt x="f694" y="f549"/>
                    <a:pt x="f694" y="f549"/>
                  </a:cubicBezTo>
                  <a:cubicBezTo>
                    <a:pt x="f695" y="f549"/>
                    <a:pt x="f593" y="f712"/>
                    <a:pt x="f593" y="f712"/>
                  </a:cubicBezTo>
                  <a:cubicBezTo>
                    <a:pt x="f592" y="f712"/>
                    <a:pt x="f591" y="f712"/>
                    <a:pt x="f717" y="f712"/>
                  </a:cubicBezTo>
                  <a:cubicBezTo>
                    <a:pt x="f590" y="f712"/>
                    <a:pt x="f588" y="f712"/>
                    <a:pt x="f718" y="f712"/>
                  </a:cubicBezTo>
                  <a:cubicBezTo>
                    <a:pt x="f698" y="f549"/>
                    <a:pt x="f699" y="f546"/>
                    <a:pt x="f699" y="f543"/>
                  </a:cubicBezTo>
                  <a:cubicBezTo>
                    <a:pt x="f699" y="f541"/>
                    <a:pt x="f699" y="f719"/>
                    <a:pt x="f699" y="f540"/>
                  </a:cubicBezTo>
                  <a:cubicBezTo>
                    <a:pt x="f700" y="f540"/>
                    <a:pt x="f581" y="f539"/>
                    <a:pt x="f580" y="f720"/>
                  </a:cubicBezTo>
                  <a:cubicBezTo>
                    <a:pt x="f701" y="f721"/>
                    <a:pt x="f578" y="f535"/>
                    <a:pt x="f578" y="f534"/>
                  </a:cubicBezTo>
                  <a:cubicBezTo>
                    <a:pt x="f578" y="f662"/>
                    <a:pt x="f701" y="f532"/>
                    <a:pt x="f701" y="f530"/>
                  </a:cubicBezTo>
                  <a:cubicBezTo>
                    <a:pt x="f577" y="f722"/>
                    <a:pt x="f723" y="f3"/>
                    <a:pt x="f723" y="f3"/>
                  </a:cubicBezTo>
                  <a:cubicBezTo>
                    <a:pt x="f723" y="f523"/>
                    <a:pt x="f723" y="f519"/>
                    <a:pt x="f577" y="f724"/>
                  </a:cubicBezTo>
                  <a:cubicBezTo>
                    <a:pt x="f725" y="f518"/>
                    <a:pt x="f701" y="f516"/>
                    <a:pt x="f581" y="f726"/>
                  </a:cubicBezTo>
                  <a:cubicBezTo>
                    <a:pt x="f582" y="f726"/>
                    <a:pt x="f583" y="f726"/>
                    <a:pt x="f699" y="f726"/>
                  </a:cubicBezTo>
                  <a:cubicBezTo>
                    <a:pt x="f584" y="f726"/>
                    <a:pt x="f585" y="f726"/>
                    <a:pt x="f698" y="f726"/>
                  </a:cubicBezTo>
                  <a:cubicBezTo>
                    <a:pt x="f698" y="f726"/>
                    <a:pt x="f698" y="f727"/>
                    <a:pt x="f698" y="f727"/>
                  </a:cubicBezTo>
                  <a:cubicBezTo>
                    <a:pt x="f698" y="f728"/>
                    <a:pt x="f587" y="f729"/>
                    <a:pt x="f588" y="f511"/>
                  </a:cubicBezTo>
                  <a:cubicBezTo>
                    <a:pt x="f590" y="f510"/>
                    <a:pt x="f717" y="f510"/>
                    <a:pt x="f592" y="f510"/>
                  </a:cubicBezTo>
                  <a:cubicBezTo>
                    <a:pt x="f697" y="f510"/>
                    <a:pt x="f593" y="f510"/>
                    <a:pt x="f593" y="f510"/>
                  </a:cubicBezTo>
                  <a:cubicBezTo>
                    <a:pt x="f593" y="f510"/>
                    <a:pt x="f593" y="f510"/>
                    <a:pt x="f593" y="f510"/>
                  </a:cubicBezTo>
                  <a:cubicBezTo>
                    <a:pt x="f593" y="f510"/>
                    <a:pt x="f695" y="f510"/>
                    <a:pt x="f695" y="f509"/>
                  </a:cubicBezTo>
                  <a:cubicBezTo>
                    <a:pt x="f695" y="f509"/>
                    <a:pt x="f695" y="f507"/>
                    <a:pt x="f694" y="f505"/>
                  </a:cubicBezTo>
                  <a:cubicBezTo>
                    <a:pt x="f694" y="f505"/>
                    <a:pt x="f694" y="f505"/>
                    <a:pt x="f694" y="f503"/>
                  </a:cubicBezTo>
                  <a:cubicBezTo>
                    <a:pt x="f695" y="f730"/>
                    <a:pt x="f697" y="f731"/>
                    <a:pt x="f697" y="f499"/>
                  </a:cubicBezTo>
                  <a:cubicBezTo>
                    <a:pt x="f592" y="f732"/>
                    <a:pt x="f695" y="f491"/>
                    <a:pt x="f733" y="f734"/>
                  </a:cubicBezTo>
                  <a:cubicBezTo>
                    <a:pt x="f733" y="f735"/>
                    <a:pt x="f595" y="f735"/>
                    <a:pt x="f716" y="f735"/>
                  </a:cubicBezTo>
                  <a:cubicBezTo>
                    <a:pt x="f596" y="f735"/>
                    <a:pt x="f596" y="f735"/>
                    <a:pt x="f715" y="f735"/>
                  </a:cubicBezTo>
                  <a:cubicBezTo>
                    <a:pt x="f715" y="f735"/>
                    <a:pt x="f596" y="f736"/>
                    <a:pt x="f596" y="f736"/>
                  </a:cubicBezTo>
                  <a:cubicBezTo>
                    <a:pt x="f596" y="f736"/>
                    <a:pt x="f596" y="f736"/>
                    <a:pt x="f716" y="f736"/>
                  </a:cubicBezTo>
                  <a:cubicBezTo>
                    <a:pt x="f716" y="f489"/>
                    <a:pt x="f595" y="f489"/>
                    <a:pt x="f733" y="f737"/>
                  </a:cubicBezTo>
                  <a:cubicBezTo>
                    <a:pt x="f594" y="f737"/>
                    <a:pt x="f694" y="f485"/>
                    <a:pt x="f695" y="f483"/>
                  </a:cubicBezTo>
                  <a:cubicBezTo>
                    <a:pt x="f593" y="f738"/>
                    <a:pt x="f593" y="f481"/>
                    <a:pt x="f697" y="f479"/>
                  </a:cubicBezTo>
                  <a:cubicBezTo>
                    <a:pt x="f697" y="f739"/>
                    <a:pt x="f697" y="f739"/>
                    <a:pt x="f697" y="f740"/>
                  </a:cubicBezTo>
                  <a:cubicBezTo>
                    <a:pt x="f697" y="f740"/>
                    <a:pt x="f697" y="f740"/>
                    <a:pt x="f697" y="f740"/>
                  </a:cubicBezTo>
                  <a:cubicBezTo>
                    <a:pt x="f697" y="f740"/>
                    <a:pt x="f697" y="f740"/>
                    <a:pt x="f592" y="f740"/>
                  </a:cubicBezTo>
                  <a:cubicBezTo>
                    <a:pt x="f591" y="f740"/>
                    <a:pt x="f717" y="f740"/>
                    <a:pt x="f588" y="f741"/>
                  </a:cubicBezTo>
                  <a:cubicBezTo>
                    <a:pt x="f587" y="f478"/>
                    <a:pt x="f698" y="f742"/>
                    <a:pt x="f698" y="f743"/>
                  </a:cubicBezTo>
                  <a:cubicBezTo>
                    <a:pt x="f698" y="f743"/>
                    <a:pt x="f698" y="f743"/>
                    <a:pt x="f698" y="f744"/>
                  </a:cubicBezTo>
                  <a:cubicBezTo>
                    <a:pt x="f586" y="f744"/>
                    <a:pt x="f584" y="f744"/>
                    <a:pt x="f699" y="f745"/>
                  </a:cubicBezTo>
                  <a:cubicBezTo>
                    <a:pt x="f699" y="f745"/>
                    <a:pt x="f700" y="f472"/>
                    <a:pt x="f700" y="f472"/>
                  </a:cubicBezTo>
                  <a:cubicBezTo>
                    <a:pt x="f583" y="f472"/>
                    <a:pt x="f583" y="f472"/>
                    <a:pt x="f582" y="f472"/>
                  </a:cubicBezTo>
                  <a:cubicBezTo>
                    <a:pt x="f582" y="f472"/>
                    <a:pt x="f582" y="f472"/>
                    <a:pt x="f581" y="f472"/>
                  </a:cubicBezTo>
                  <a:cubicBezTo>
                    <a:pt x="f579" y="f472"/>
                    <a:pt x="f578" y="f746"/>
                    <a:pt x="f577" y="f470"/>
                  </a:cubicBezTo>
                  <a:cubicBezTo>
                    <a:pt x="f723" y="f747"/>
                    <a:pt x="f575" y="f465"/>
                    <a:pt x="f576" y="f748"/>
                  </a:cubicBezTo>
                  <a:cubicBezTo>
                    <a:pt x="f723" y="f461"/>
                    <a:pt x="f577" y="f460"/>
                    <a:pt x="f578" y="f749"/>
                  </a:cubicBezTo>
                  <a:cubicBezTo>
                    <a:pt x="f578" y="f459"/>
                    <a:pt x="f578" y="f457"/>
                    <a:pt x="f725" y="f750"/>
                  </a:cubicBezTo>
                  <a:cubicBezTo>
                    <a:pt x="f725" y="f750"/>
                    <a:pt x="f725" y="f751"/>
                    <a:pt x="f725" y="f751"/>
                  </a:cubicBezTo>
                  <a:cubicBezTo>
                    <a:pt x="f725" y="f751"/>
                    <a:pt x="f725" y="f751"/>
                    <a:pt x="f577" y="f751"/>
                  </a:cubicBezTo>
                  <a:cubicBezTo>
                    <a:pt x="f577" y="f751"/>
                    <a:pt x="f723" y="f751"/>
                    <a:pt x="f752" y="f456"/>
                  </a:cubicBezTo>
                  <a:cubicBezTo>
                    <a:pt x="f575" y="f456"/>
                    <a:pt x="f573" y="f454"/>
                    <a:pt x="f753" y="f453"/>
                  </a:cubicBezTo>
                  <a:cubicBezTo>
                    <a:pt x="f571" y="f450"/>
                    <a:pt x="f754" y="f446"/>
                    <a:pt x="f569" y="f445"/>
                  </a:cubicBezTo>
                  <a:cubicBezTo>
                    <a:pt x="f569" y="f445"/>
                    <a:pt x="f569" y="f755"/>
                    <a:pt x="f569" y="f755"/>
                  </a:cubicBezTo>
                  <a:cubicBezTo>
                    <a:pt x="f569" y="f755"/>
                    <a:pt x="f568" y="f755"/>
                    <a:pt x="f568" y="f414"/>
                  </a:cubicBezTo>
                  <a:cubicBezTo>
                    <a:pt x="f566" y="f411"/>
                    <a:pt x="f704" y="f419"/>
                    <a:pt x="f704" y="f407"/>
                  </a:cubicBezTo>
                  <a:cubicBezTo>
                    <a:pt x="f704" y="f407"/>
                    <a:pt x="f704" y="f407"/>
                    <a:pt x="f565" y="f401"/>
                  </a:cubicBezTo>
                  <a:cubicBezTo>
                    <a:pt x="f565" y="f401"/>
                    <a:pt x="f565" y="f401"/>
                    <a:pt x="f563" y="f400"/>
                  </a:cubicBezTo>
                  <a:cubicBezTo>
                    <a:pt x="f563" y="f400"/>
                    <a:pt x="f563" y="f400"/>
                    <a:pt x="f563" y="f400"/>
                  </a:cubicBezTo>
                  <a:cubicBezTo>
                    <a:pt x="f563" y="f401"/>
                    <a:pt x="f561" y="f407"/>
                    <a:pt x="f561" y="f407"/>
                  </a:cubicBezTo>
                  <a:cubicBezTo>
                    <a:pt x="f559" y="f407"/>
                    <a:pt x="f558" y="f409"/>
                    <a:pt x="f708" y="f409"/>
                  </a:cubicBezTo>
                  <a:cubicBezTo>
                    <a:pt x="f708" y="f409"/>
                    <a:pt x="f708" y="f409"/>
                    <a:pt x="f708" y="f409"/>
                  </a:cubicBezTo>
                  <a:cubicBezTo>
                    <a:pt x="f708" y="f409"/>
                    <a:pt x="f708" y="f409"/>
                    <a:pt x="f708" y="f409"/>
                  </a:cubicBezTo>
                  <a:cubicBezTo>
                    <a:pt x="f553" y="f419"/>
                    <a:pt x="f552" y="f407"/>
                    <a:pt x="f756" y="f400"/>
                  </a:cubicBezTo>
                  <a:cubicBezTo>
                    <a:pt x="f756" y="f400"/>
                    <a:pt x="f756" y="f400"/>
                    <a:pt x="f551" y="f400"/>
                  </a:cubicBezTo>
                  <a:cubicBezTo>
                    <a:pt x="f551" y="f400"/>
                    <a:pt x="f551" y="f400"/>
                    <a:pt x="f551" y="f400"/>
                  </a:cubicBezTo>
                  <a:cubicBezTo>
                    <a:pt x="f712" y="f401"/>
                    <a:pt x="f549" y="f401"/>
                    <a:pt x="f548" y="f401"/>
                  </a:cubicBezTo>
                  <a:cubicBezTo>
                    <a:pt x="f713" y="f401"/>
                    <a:pt x="f546" y="f400"/>
                    <a:pt x="f544" y="f400"/>
                  </a:cubicBezTo>
                  <a:cubicBezTo>
                    <a:pt x="f543" y="f399"/>
                    <a:pt x="f719" y="f757"/>
                    <a:pt x="f719" y="f396"/>
                  </a:cubicBezTo>
                  <a:cubicBezTo>
                    <a:pt x="f540" y="f394"/>
                    <a:pt x="f719" y="f392"/>
                    <a:pt x="f719" y="f427"/>
                  </a:cubicBezTo>
                  <a:cubicBezTo>
                    <a:pt x="f541" y="f427"/>
                    <a:pt x="f541" y="f429"/>
                    <a:pt x="f543" y="f432"/>
                  </a:cubicBezTo>
                  <a:cubicBezTo>
                    <a:pt x="f529" y="f486"/>
                    <a:pt x="f529" y="f486"/>
                    <a:pt x="f529" y="f486"/>
                  </a:cubicBezTo>
                  <a:cubicBezTo>
                    <a:pt x="f523" y="f314"/>
                    <a:pt x="f523" y="f314"/>
                    <a:pt x="f523" y="f314"/>
                  </a:cubicBezTo>
                  <a:cubicBezTo>
                    <a:pt x="f758" y="f331"/>
                    <a:pt x="f758" y="f331"/>
                    <a:pt x="f758" y="f331"/>
                  </a:cubicBezTo>
                  <a:cubicBezTo>
                    <a:pt x="f272" y="f405"/>
                    <a:pt x="f272" y="f405"/>
                    <a:pt x="f272" y="f405"/>
                  </a:cubicBezTo>
                  <a:cubicBezTo>
                    <a:pt x="f144" y="f410"/>
                    <a:pt x="f144" y="f410"/>
                    <a:pt x="f144" y="f410"/>
                  </a:cubicBezTo>
                  <a:cubicBezTo>
                    <a:pt x="f542" y="f759"/>
                    <a:pt x="f542" y="f759"/>
                    <a:pt x="f542" y="f759"/>
                  </a:cubicBezTo>
                  <a:cubicBezTo>
                    <a:pt x="f8" y="f760"/>
                    <a:pt x="f8" y="f760"/>
                    <a:pt x="f8" y="f760"/>
                  </a:cubicBezTo>
                  <a:cubicBezTo>
                    <a:pt x="f266" y="f433"/>
                    <a:pt x="f263" y="f433"/>
                    <a:pt x="f262" y="f433"/>
                  </a:cubicBezTo>
                  <a:cubicBezTo>
                    <a:pt x="f261" y="f433"/>
                    <a:pt x="f260" y="f433"/>
                    <a:pt x="f260" y="f433"/>
                  </a:cubicBezTo>
                  <a:cubicBezTo>
                    <a:pt x="f761" y="f760"/>
                    <a:pt x="f762" y="f763"/>
                    <a:pt x="f254" y="f428"/>
                  </a:cubicBezTo>
                  <a:cubicBezTo>
                    <a:pt x="f245" y="f425"/>
                    <a:pt x="f245" y="f423"/>
                    <a:pt x="f245" y="f420"/>
                  </a:cubicBezTo>
                  <a:cubicBezTo>
                    <a:pt x="f245" y="f420"/>
                    <a:pt x="f245" y="f420"/>
                    <a:pt x="f245" y="f420"/>
                  </a:cubicBezTo>
                  <a:cubicBezTo>
                    <a:pt x="f244" y="f418"/>
                    <a:pt x="f244" y="f417"/>
                    <a:pt x="f764" y="f417"/>
                  </a:cubicBezTo>
                  <a:cubicBezTo>
                    <a:pt x="f243" y="f765"/>
                    <a:pt x="f241" y="f416"/>
                    <a:pt x="f241" y="f415"/>
                  </a:cubicBezTo>
                  <a:cubicBezTo>
                    <a:pt x="f238" y="f415"/>
                    <a:pt x="f236" y="f415"/>
                    <a:pt x="f766" y="f767"/>
                  </a:cubicBezTo>
                  <a:cubicBezTo>
                    <a:pt x="f233" y="f759"/>
                    <a:pt x="f231" y="f410"/>
                    <a:pt x="f231" y="f768"/>
                  </a:cubicBezTo>
                  <a:cubicBezTo>
                    <a:pt x="f233" y="f769"/>
                    <a:pt x="f770" y="f771"/>
                    <a:pt x="f766" y="f405"/>
                  </a:cubicBezTo>
                  <a:cubicBezTo>
                    <a:pt x="f770" y="f405"/>
                    <a:pt x="f233" y="f772"/>
                    <a:pt x="f231" y="f773"/>
                  </a:cubicBezTo>
                  <a:cubicBezTo>
                    <a:pt x="f231" y="f773"/>
                    <a:pt x="f774" y="f324"/>
                    <a:pt x="f231" y="f319"/>
                  </a:cubicBezTo>
                  <a:cubicBezTo>
                    <a:pt x="f233" y="f345"/>
                    <a:pt x="f766" y="f316"/>
                    <a:pt x="f234" y="f316"/>
                  </a:cubicBezTo>
                  <a:cubicBezTo>
                    <a:pt x="f236" y="f316"/>
                    <a:pt x="f236" y="f316"/>
                    <a:pt x="f236" y="f316"/>
                  </a:cubicBezTo>
                  <a:cubicBezTo>
                    <a:pt x="f236" y="f315"/>
                    <a:pt x="f237" y="f315"/>
                    <a:pt x="f237" y="f315"/>
                  </a:cubicBezTo>
                  <a:cubicBezTo>
                    <a:pt x="f237" y="f315"/>
                    <a:pt x="f237" y="f314"/>
                    <a:pt x="f237" y="f314"/>
                  </a:cubicBezTo>
                  <a:cubicBezTo>
                    <a:pt x="f238" y="f314"/>
                    <a:pt x="f238" y="f355"/>
                    <a:pt x="f238" y="f355"/>
                  </a:cubicBezTo>
                  <a:cubicBezTo>
                    <a:pt x="f238" y="f310"/>
                    <a:pt x="f240" y="f360"/>
                    <a:pt x="f241" y="f306"/>
                  </a:cubicBezTo>
                  <a:cubicBezTo>
                    <a:pt x="f243" y="f364"/>
                    <a:pt x="f244" y="f302"/>
                    <a:pt x="f254" y="f300"/>
                  </a:cubicBezTo>
                  <a:cubicBezTo>
                    <a:pt x="f254" y="f300"/>
                    <a:pt x="f762" y="f300"/>
                    <a:pt x="f246" y="f298"/>
                  </a:cubicBezTo>
                  <a:cubicBezTo>
                    <a:pt x="f246" y="f298"/>
                    <a:pt x="f247" y="f296"/>
                    <a:pt x="f247" y="f296"/>
                  </a:cubicBezTo>
                  <a:cubicBezTo>
                    <a:pt x="f247" y="f295"/>
                    <a:pt x="f248" y="f295"/>
                    <a:pt x="f248" y="f295"/>
                  </a:cubicBezTo>
                  <a:cubicBezTo>
                    <a:pt x="f248" y="f295"/>
                    <a:pt x="f248" y="f293"/>
                    <a:pt x="f761" y="f293"/>
                  </a:cubicBezTo>
                  <a:cubicBezTo>
                    <a:pt x="f761" y="f292"/>
                    <a:pt x="f761" y="f388"/>
                    <a:pt x="f761" y="f775"/>
                  </a:cubicBezTo>
                  <a:cubicBezTo>
                    <a:pt x="f761" y="f291"/>
                    <a:pt x="f250" y="f776"/>
                    <a:pt x="f250" y="f776"/>
                  </a:cubicBezTo>
                  <a:cubicBezTo>
                    <a:pt x="f260" y="f287"/>
                    <a:pt x="f262" y="f286"/>
                    <a:pt x="f777" y="f284"/>
                  </a:cubicBezTo>
                  <a:cubicBezTo>
                    <a:pt x="f263" y="f778"/>
                    <a:pt x="f263" y="f778"/>
                    <a:pt x="f263" y="f778"/>
                  </a:cubicBezTo>
                  <a:cubicBezTo>
                    <a:pt x="f264" y="f280"/>
                    <a:pt x="f264" y="f280"/>
                    <a:pt x="f265" y="f279"/>
                  </a:cubicBezTo>
                  <a:cubicBezTo>
                    <a:pt x="f779" y="f279"/>
                    <a:pt x="f266" y="f780"/>
                    <a:pt x="f266" y="f780"/>
                  </a:cubicBezTo>
                  <a:cubicBezTo>
                    <a:pt x="f266" y="f780"/>
                    <a:pt x="f8" y="f781"/>
                    <a:pt x="f8" y="f277"/>
                  </a:cubicBezTo>
                  <a:cubicBezTo>
                    <a:pt x="f8" y="f275"/>
                    <a:pt x="f8" y="f275"/>
                    <a:pt x="f8" y="f274"/>
                  </a:cubicBezTo>
                  <a:cubicBezTo>
                    <a:pt x="f269" y="f273"/>
                    <a:pt x="f269" y="f782"/>
                    <a:pt x="f269" y="f269"/>
                  </a:cubicBezTo>
                  <a:cubicBezTo>
                    <a:pt x="f269" y="f269"/>
                    <a:pt x="f269" y="f8"/>
                    <a:pt x="f782" y="f8"/>
                  </a:cubicBezTo>
                  <a:cubicBezTo>
                    <a:pt x="f121" y="f780"/>
                    <a:pt x="f121" y="f780"/>
                    <a:pt x="f121" y="f780"/>
                  </a:cubicBezTo>
                  <a:cubicBezTo>
                    <a:pt x="f121" y="f279"/>
                    <a:pt x="f121" y="f778"/>
                    <a:pt x="f121" y="f284"/>
                  </a:cubicBezTo>
                  <a:cubicBezTo>
                    <a:pt x="f121" y="f286"/>
                    <a:pt x="f123" y="f776"/>
                    <a:pt x="f121" y="f288"/>
                  </a:cubicBezTo>
                  <a:cubicBezTo>
                    <a:pt x="f121" y="f290"/>
                    <a:pt x="f119" y="f291"/>
                    <a:pt x="f118" y="f291"/>
                  </a:cubicBezTo>
                  <a:cubicBezTo>
                    <a:pt x="f117" y="f775"/>
                    <a:pt x="f105" y="f388"/>
                    <a:pt x="f103" y="f292"/>
                  </a:cubicBezTo>
                  <a:cubicBezTo>
                    <a:pt x="f137" y="f295"/>
                    <a:pt x="f100" y="f298"/>
                    <a:pt x="f100" y="f302"/>
                  </a:cubicBezTo>
                  <a:cubicBezTo>
                    <a:pt x="f100" y="f364"/>
                    <a:pt x="f103" y="f360"/>
                    <a:pt x="f107" y="f308"/>
                  </a:cubicBezTo>
                  <a:cubicBezTo>
                    <a:pt x="f134" y="f310"/>
                    <a:pt x="f117" y="f312"/>
                    <a:pt x="f132" y="f312"/>
                  </a:cubicBezTo>
                  <a:cubicBezTo>
                    <a:pt x="f119" y="f355"/>
                    <a:pt x="f148" y="f355"/>
                    <a:pt x="f150" y="f314"/>
                  </a:cubicBezTo>
                  <a:cubicBezTo>
                    <a:pt x="f168" y="f315"/>
                    <a:pt x="f154" y="f316"/>
                    <a:pt x="f157" y="f317"/>
                  </a:cubicBezTo>
                  <a:cubicBezTo>
                    <a:pt x="f157" y="f319"/>
                    <a:pt x="f157" y="f341"/>
                    <a:pt x="f154" y="f341"/>
                  </a:cubicBezTo>
                  <a:cubicBezTo>
                    <a:pt x="f154" y="f322"/>
                    <a:pt x="f168" y="f324"/>
                    <a:pt x="f150" y="f324"/>
                  </a:cubicBezTo>
                  <a:cubicBezTo>
                    <a:pt x="f148" y="f324"/>
                    <a:pt x="f121" y="f324"/>
                    <a:pt x="f119" y="f324"/>
                  </a:cubicBezTo>
                  <a:cubicBezTo>
                    <a:pt x="f118" y="f322"/>
                    <a:pt x="f117" y="f341"/>
                    <a:pt x="f114" y="f320"/>
                  </a:cubicBezTo>
                  <a:cubicBezTo>
                    <a:pt x="f134" y="f320"/>
                    <a:pt x="f105" y="f320"/>
                    <a:pt x="f137" y="f341"/>
                  </a:cubicBezTo>
                  <a:cubicBezTo>
                    <a:pt x="f100" y="f341"/>
                    <a:pt x="f98" y="f324"/>
                    <a:pt x="f96" y="f326"/>
                  </a:cubicBezTo>
                  <a:cubicBezTo>
                    <a:pt x="f96" y="f336"/>
                    <a:pt x="f93" y="f402"/>
                    <a:pt x="f93" y="f403"/>
                  </a:cubicBezTo>
                  <a:cubicBezTo>
                    <a:pt x="f783" y="f772"/>
                    <a:pt x="f98" y="f404"/>
                    <a:pt x="f100" y="f404"/>
                  </a:cubicBezTo>
                  <a:cubicBezTo>
                    <a:pt x="f137" y="f405"/>
                    <a:pt x="f107" y="f404"/>
                    <a:pt x="f134" y="f404"/>
                  </a:cubicBezTo>
                  <a:cubicBezTo>
                    <a:pt x="f114" y="f405"/>
                    <a:pt x="f132" y="f405"/>
                    <a:pt x="f132" y="f771"/>
                  </a:cubicBezTo>
                  <a:cubicBezTo>
                    <a:pt x="f118" y="f406"/>
                    <a:pt x="f118" y="f768"/>
                    <a:pt x="f118" y="f408"/>
                  </a:cubicBezTo>
                  <a:cubicBezTo>
                    <a:pt x="f118" y="f784"/>
                    <a:pt x="f117" y="f410"/>
                    <a:pt x="f114" y="f785"/>
                  </a:cubicBezTo>
                  <a:cubicBezTo>
                    <a:pt x="f107" y="f785"/>
                    <a:pt x="f100" y="f784"/>
                    <a:pt x="f98" y="f784"/>
                  </a:cubicBezTo>
                  <a:cubicBezTo>
                    <a:pt x="f98" y="f410"/>
                    <a:pt x="f783" y="f785"/>
                    <a:pt x="f783" y="f412"/>
                  </a:cubicBezTo>
                  <a:cubicBezTo>
                    <a:pt x="f93" y="f786"/>
                    <a:pt x="f787" y="f413"/>
                    <a:pt x="f787" y="f415"/>
                  </a:cubicBezTo>
                  <a:cubicBezTo>
                    <a:pt x="f787" y="f416"/>
                    <a:pt x="f96" y="f417"/>
                    <a:pt x="f98" y="f418"/>
                  </a:cubicBezTo>
                  <a:cubicBezTo>
                    <a:pt x="f98" y="f420"/>
                    <a:pt x="f788" y="f423"/>
                    <a:pt x="f788" y="f424"/>
                  </a:cubicBezTo>
                  <a:cubicBezTo>
                    <a:pt x="f788" y="f425"/>
                    <a:pt x="f788" y="f426"/>
                    <a:pt x="f98" y="f428"/>
                  </a:cubicBezTo>
                  <a:cubicBezTo>
                    <a:pt x="f98" y="f430"/>
                    <a:pt x="f98" y="f763"/>
                    <a:pt x="f98" y="f431"/>
                  </a:cubicBezTo>
                  <a:cubicBezTo>
                    <a:pt x="f98" y="f760"/>
                    <a:pt x="f788" y="f434"/>
                    <a:pt x="f788" y="f789"/>
                  </a:cubicBezTo>
                  <a:cubicBezTo>
                    <a:pt x="f100" y="f790"/>
                    <a:pt x="f137" y="f436"/>
                    <a:pt x="f103" y="f437"/>
                  </a:cubicBezTo>
                  <a:cubicBezTo>
                    <a:pt x="f105" y="f791"/>
                    <a:pt x="f134" y="f438"/>
                    <a:pt x="f114" y="f439"/>
                  </a:cubicBezTo>
                  <a:cubicBezTo>
                    <a:pt x="f114" y="f440"/>
                    <a:pt x="f117" y="f442"/>
                    <a:pt x="f117" y="f443"/>
                  </a:cubicBezTo>
                  <a:cubicBezTo>
                    <a:pt x="f114" y="f792"/>
                    <a:pt x="f134" y="f447"/>
                    <a:pt x="f107" y="f458"/>
                  </a:cubicBezTo>
                  <a:cubicBezTo>
                    <a:pt x="f105" y="f458"/>
                    <a:pt x="f137" y="f449"/>
                    <a:pt x="f137" y="f449"/>
                  </a:cubicBezTo>
                  <a:cubicBezTo>
                    <a:pt x="f100" y="f449"/>
                    <a:pt x="f96" y="f449"/>
                    <a:pt x="f783" y="f449"/>
                  </a:cubicBezTo>
                  <a:cubicBezTo>
                    <a:pt x="f93" y="f458"/>
                    <a:pt x="f92" y="f447"/>
                    <a:pt x="f90" y="f444"/>
                  </a:cubicBezTo>
                  <a:cubicBezTo>
                    <a:pt x="f90" y="f444"/>
                    <a:pt x="f85" y="f443"/>
                    <a:pt x="f85" y="f442"/>
                  </a:cubicBezTo>
                  <a:cubicBezTo>
                    <a:pt x="f85" y="f441"/>
                    <a:pt x="f85" y="f440"/>
                    <a:pt x="f85" y="f439"/>
                  </a:cubicBezTo>
                  <a:cubicBezTo>
                    <a:pt x="f85" y="f438"/>
                    <a:pt x="f90" y="f437"/>
                    <a:pt x="f92" y="f436"/>
                  </a:cubicBezTo>
                  <a:cubicBezTo>
                    <a:pt x="f92" y="f436"/>
                    <a:pt x="f787" y="f435"/>
                    <a:pt x="f787" y="f790"/>
                  </a:cubicBezTo>
                  <a:cubicBezTo>
                    <a:pt x="f787" y="f789"/>
                    <a:pt x="f787" y="f434"/>
                    <a:pt x="f92" y="f433"/>
                  </a:cubicBezTo>
                  <a:cubicBezTo>
                    <a:pt x="f92" y="f760"/>
                    <a:pt x="f90" y="f763"/>
                    <a:pt x="f84" y="f793"/>
                  </a:cubicBezTo>
                  <a:cubicBezTo>
                    <a:pt x="f84" y="f793"/>
                    <a:pt x="f82" y="f763"/>
                    <a:pt x="f82" y="f763"/>
                  </a:cubicBezTo>
                  <a:cubicBezTo>
                    <a:pt x="f794" y="f431"/>
                    <a:pt x="f81" y="f433"/>
                    <a:pt x="f80" y="f434"/>
                  </a:cubicBezTo>
                  <a:cubicBezTo>
                    <a:pt x="f79" y="f434"/>
                    <a:pt x="f79" y="f790"/>
                    <a:pt x="f79" y="f435"/>
                  </a:cubicBezTo>
                  <a:cubicBezTo>
                    <a:pt x="f79" y="f436"/>
                    <a:pt x="f79" y="f436"/>
                    <a:pt x="f79" y="f437"/>
                  </a:cubicBezTo>
                  <a:cubicBezTo>
                    <a:pt x="f79" y="f791"/>
                    <a:pt x="f79" y="f440"/>
                    <a:pt x="f795" y="f796"/>
                  </a:cubicBezTo>
                  <a:cubicBezTo>
                    <a:pt x="f795" y="f442"/>
                    <a:pt x="f78" y="f447"/>
                    <a:pt x="f78" y="f449"/>
                  </a:cubicBezTo>
                  <a:cubicBezTo>
                    <a:pt x="f78" y="f467"/>
                    <a:pt x="f795" y="f474"/>
                    <a:pt x="f78" y="f480"/>
                  </a:cubicBezTo>
                  <a:cubicBezTo>
                    <a:pt x="f78" y="f482"/>
                    <a:pt x="f73" y="f484"/>
                    <a:pt x="f72" y="f484"/>
                  </a:cubicBezTo>
                  <a:cubicBezTo>
                    <a:pt x="f75" y="f486"/>
                    <a:pt x="f76" y="f486"/>
                    <a:pt x="f70" y="f486"/>
                  </a:cubicBezTo>
                  <a:cubicBezTo>
                    <a:pt x="f77" y="f486"/>
                    <a:pt x="f65" y="f797"/>
                    <a:pt x="f65" y="f482"/>
                  </a:cubicBezTo>
                  <a:cubicBezTo>
                    <a:pt x="f65" y="f482"/>
                    <a:pt x="f63" y="f474"/>
                    <a:pt x="f63" y="f471"/>
                  </a:cubicBezTo>
                  <a:cubicBezTo>
                    <a:pt x="f59" y="f469"/>
                    <a:pt x="f53" y="f452"/>
                    <a:pt x="f48" y="f452"/>
                  </a:cubicBezTo>
                  <a:cubicBezTo>
                    <a:pt x="f47" y="f452"/>
                    <a:pt x="f798" y="f467"/>
                    <a:pt x="f19" y="f799"/>
                  </a:cubicBezTo>
                  <a:cubicBezTo>
                    <a:pt x="f18" y="f469"/>
                    <a:pt x="f17" y="f476"/>
                    <a:pt x="f17" y="f482"/>
                  </a:cubicBezTo>
                  <a:cubicBezTo>
                    <a:pt x="f16" y="f797"/>
                    <a:pt x="f16" y="f800"/>
                    <a:pt x="f16" y="f488"/>
                  </a:cubicBezTo>
                  <a:cubicBezTo>
                    <a:pt x="f44" y="f801"/>
                    <a:pt x="f25" y="f802"/>
                    <a:pt x="f25" y="f490"/>
                  </a:cubicBezTo>
                  <a:cubicBezTo>
                    <a:pt x="f25" y="f803"/>
                    <a:pt x="f25" y="f494"/>
                    <a:pt x="f44" y="f804"/>
                  </a:cubicBezTo>
                  <a:cubicBezTo>
                    <a:pt x="f16" y="f805"/>
                    <a:pt x="f18" y="f805"/>
                    <a:pt x="f19" y="f806"/>
                  </a:cubicBezTo>
                  <a:cubicBezTo>
                    <a:pt x="f19" y="f496"/>
                    <a:pt x="f798" y="f498"/>
                    <a:pt x="f798" y="f807"/>
                  </a:cubicBezTo>
                  <a:cubicBezTo>
                    <a:pt x="f798" y="f500"/>
                    <a:pt x="f19" y="f808"/>
                    <a:pt x="f17" y="f502"/>
                  </a:cubicBezTo>
                  <a:cubicBezTo>
                    <a:pt x="f16" y="f502"/>
                    <a:pt x="f14" y="f809"/>
                    <a:pt x="f28" y="f809"/>
                  </a:cubicBezTo>
                  <a:cubicBezTo>
                    <a:pt x="f12" y="f809"/>
                    <a:pt x="f32" y="f808"/>
                    <a:pt x="f36" y="f502"/>
                  </a:cubicBezTo>
                  <a:cubicBezTo>
                    <a:pt x="f10" y="f502"/>
                    <a:pt x="f7" y="f504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82.8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6" name="Freeform 238">
              <a:extLst>
                <a:ext uri="{FF2B5EF4-FFF2-40B4-BE49-F238E27FC236}">
                  <a16:creationId xmlns:a16="http://schemas.microsoft.com/office/drawing/2014/main" id="{183B5A6D-B082-0A2D-FD25-402FDE9FFD9A}"/>
                </a:ext>
              </a:extLst>
            </p:cNvPr>
            <p:cNvSpPr/>
            <p:nvPr/>
          </p:nvSpPr>
          <p:spPr>
            <a:xfrm>
              <a:off x="6605790" y="4077730"/>
              <a:ext cx="848160" cy="79805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96"/>
                <a:gd name="f8" fmla="val 650"/>
                <a:gd name="f9" fmla="val 265"/>
                <a:gd name="f10" fmla="val 639"/>
                <a:gd name="f11" fmla="val 487"/>
                <a:gd name="f12" fmla="val 623"/>
                <a:gd name="f13" fmla="val 536"/>
                <a:gd name="f14" fmla="val 620"/>
                <a:gd name="f15" fmla="val 537"/>
                <a:gd name="f16" fmla="val 618"/>
                <a:gd name="f17" fmla="val 538"/>
                <a:gd name="f18" fmla="val 616"/>
                <a:gd name="f19" fmla="val 615"/>
                <a:gd name="f20" fmla="val 614"/>
                <a:gd name="f21" fmla="val 533"/>
                <a:gd name="f22" fmla="val 612"/>
                <a:gd name="f23" fmla="val 532"/>
                <a:gd name="f24" fmla="val 611"/>
                <a:gd name="f25" fmla="val 531"/>
                <a:gd name="f26" fmla="val 528"/>
                <a:gd name="f27" fmla="val 610"/>
                <a:gd name="f28" fmla="val 527"/>
                <a:gd name="f29" fmla="val 526"/>
                <a:gd name="f30" fmla="val 609"/>
                <a:gd name="f31" fmla="val 524"/>
                <a:gd name="f32" fmla="val 608"/>
                <a:gd name="f33" fmla="val 523"/>
                <a:gd name="f34" fmla="val 607"/>
                <a:gd name="f35" fmla="val 606"/>
                <a:gd name="f36" fmla="val 603"/>
                <a:gd name="f37" fmla="val 602"/>
                <a:gd name="f38" fmla="val 601"/>
                <a:gd name="f39" fmla="val 600"/>
                <a:gd name="f40" fmla="val 529"/>
                <a:gd name="f41" fmla="val 530"/>
                <a:gd name="f42" fmla="val 539"/>
                <a:gd name="f43" fmla="val 540"/>
                <a:gd name="f44" fmla="val 598"/>
                <a:gd name="f45" fmla="val 596"/>
                <a:gd name="f46" fmla="val 594"/>
                <a:gd name="f47" fmla="val 593"/>
                <a:gd name="f48" fmla="val 591"/>
                <a:gd name="f49" fmla="val 590"/>
                <a:gd name="f50" fmla="val 589"/>
                <a:gd name="f51" fmla="val 587"/>
                <a:gd name="f52" fmla="val 586"/>
                <a:gd name="f53" fmla="val 585"/>
                <a:gd name="f54" fmla="val 542"/>
                <a:gd name="f55" fmla="val 584"/>
                <a:gd name="f56" fmla="val 543"/>
                <a:gd name="f57" fmla="val 583"/>
                <a:gd name="f58" fmla="val 544"/>
                <a:gd name="f59" fmla="val 582"/>
                <a:gd name="f60" fmla="val 581"/>
                <a:gd name="f61" fmla="val 545"/>
                <a:gd name="f62" fmla="val 580"/>
                <a:gd name="f63" fmla="val 546"/>
                <a:gd name="f64" fmla="val 578"/>
                <a:gd name="f65" fmla="val 577"/>
                <a:gd name="f66" fmla="val 576"/>
                <a:gd name="f67" fmla="val 574"/>
                <a:gd name="f68" fmla="val 573"/>
                <a:gd name="f69" fmla="val 541"/>
                <a:gd name="f70" fmla="val 535"/>
                <a:gd name="f71" fmla="val 534"/>
                <a:gd name="f72" fmla="val 579"/>
                <a:gd name="f73" fmla="val 575"/>
                <a:gd name="f74" fmla="val 571"/>
                <a:gd name="f75" fmla="val 569"/>
                <a:gd name="f76" fmla="val 568"/>
                <a:gd name="f77" fmla="val 565"/>
                <a:gd name="f78" fmla="val 564"/>
                <a:gd name="f79" fmla="val 563"/>
                <a:gd name="f80" fmla="val 562"/>
                <a:gd name="f81" fmla="val 561"/>
                <a:gd name="f82" fmla="val 560"/>
                <a:gd name="f83" fmla="val 558"/>
                <a:gd name="f84" fmla="val 557"/>
                <a:gd name="f85" fmla="val 556"/>
                <a:gd name="f86" fmla="val 555"/>
                <a:gd name="f87" fmla="val 554"/>
                <a:gd name="f88" fmla="val 552"/>
                <a:gd name="f89" fmla="val 551"/>
                <a:gd name="f90" fmla="val 550"/>
                <a:gd name="f91" fmla="val 548"/>
                <a:gd name="f92" fmla="val 547"/>
                <a:gd name="f93" fmla="val 549"/>
                <a:gd name="f94" fmla="val 553"/>
                <a:gd name="f95" fmla="val 559"/>
                <a:gd name="f96" fmla="val 525"/>
                <a:gd name="f97" fmla="val 522"/>
                <a:gd name="f98" fmla="val 521"/>
                <a:gd name="f99" fmla="val 520"/>
                <a:gd name="f100" fmla="val 519"/>
                <a:gd name="f101" fmla="val 518"/>
                <a:gd name="f102" fmla="val 516"/>
                <a:gd name="f103" fmla="val 515"/>
                <a:gd name="f104" fmla="val 514"/>
                <a:gd name="f105" fmla="val 517"/>
                <a:gd name="f106" fmla="val 513"/>
                <a:gd name="f107" fmla="val 512"/>
                <a:gd name="f108" fmla="val 511"/>
                <a:gd name="f109" fmla="val 510"/>
                <a:gd name="f110" fmla="val 509"/>
                <a:gd name="f111" fmla="val 508"/>
                <a:gd name="f112" fmla="val 506"/>
                <a:gd name="f113" fmla="val 504"/>
                <a:gd name="f114" fmla="val 503"/>
                <a:gd name="f115" fmla="val 502"/>
                <a:gd name="f116" fmla="val 505"/>
                <a:gd name="f117" fmla="val 507"/>
                <a:gd name="f118" fmla="val 501"/>
                <a:gd name="f119" fmla="val 500"/>
                <a:gd name="f120" fmla="val 499"/>
                <a:gd name="f121" fmla="val 498"/>
                <a:gd name="f122" fmla="val 496"/>
                <a:gd name="f123" fmla="val 495"/>
                <a:gd name="f124" fmla="val 494"/>
                <a:gd name="f125" fmla="val 491"/>
                <a:gd name="f126" fmla="val 490"/>
                <a:gd name="f127" fmla="val 489"/>
                <a:gd name="f128" fmla="val 488"/>
                <a:gd name="f129" fmla="val 486"/>
                <a:gd name="f130" fmla="val 485"/>
                <a:gd name="f131" fmla="val 483"/>
                <a:gd name="f132" fmla="val 482"/>
                <a:gd name="f133" fmla="val 481"/>
                <a:gd name="f134" fmla="val 480"/>
                <a:gd name="f135" fmla="val 478"/>
                <a:gd name="f136" fmla="val 475"/>
                <a:gd name="f137" fmla="val 474"/>
                <a:gd name="f138" fmla="val 472"/>
                <a:gd name="f139" fmla="val 470"/>
                <a:gd name="f140" fmla="val 469"/>
                <a:gd name="f141" fmla="val 468"/>
                <a:gd name="f142" fmla="val 466"/>
                <a:gd name="f143" fmla="val 463"/>
                <a:gd name="f144" fmla="val 462"/>
                <a:gd name="f145" fmla="val 460"/>
                <a:gd name="f146" fmla="val 459"/>
                <a:gd name="f147" fmla="val 458"/>
                <a:gd name="f148" fmla="val 457"/>
                <a:gd name="f149" fmla="val 456"/>
                <a:gd name="f150" fmla="val 455"/>
                <a:gd name="f151" fmla="val 453"/>
                <a:gd name="f152" fmla="val 452"/>
                <a:gd name="f153" fmla="val 450"/>
                <a:gd name="f154" fmla="val 451"/>
                <a:gd name="f155" fmla="val 454"/>
                <a:gd name="f156" fmla="val 449"/>
                <a:gd name="f157" fmla="val 448"/>
                <a:gd name="f158" fmla="val 447"/>
                <a:gd name="f159" fmla="val 446"/>
                <a:gd name="f160" fmla="val 445"/>
                <a:gd name="f161" fmla="val 444"/>
                <a:gd name="f162" fmla="val 443"/>
                <a:gd name="f163" fmla="val 442"/>
                <a:gd name="f164" fmla="val 441"/>
                <a:gd name="f165" fmla="val 439"/>
                <a:gd name="f166" fmla="val 438"/>
                <a:gd name="f167" fmla="val 437"/>
                <a:gd name="f168" fmla="val 436"/>
                <a:gd name="f169" fmla="val 435"/>
                <a:gd name="f170" fmla="val 434"/>
                <a:gd name="f171" fmla="val 432"/>
                <a:gd name="f172" fmla="val 431"/>
                <a:gd name="f173" fmla="val 430"/>
                <a:gd name="f174" fmla="val 429"/>
                <a:gd name="f175" fmla="val 427"/>
                <a:gd name="f176" fmla="val 426"/>
                <a:gd name="f177" fmla="val 425"/>
                <a:gd name="f178" fmla="val 423"/>
                <a:gd name="f179" fmla="val 422"/>
                <a:gd name="f180" fmla="val 421"/>
                <a:gd name="f181" fmla="val 419"/>
                <a:gd name="f182" fmla="val 420"/>
                <a:gd name="f183" fmla="val 424"/>
                <a:gd name="f184" fmla="val 417"/>
                <a:gd name="f185" fmla="val 416"/>
                <a:gd name="f186" fmla="val 415"/>
                <a:gd name="f187" fmla="val 414"/>
                <a:gd name="f188" fmla="val 413"/>
                <a:gd name="f189" fmla="val 412"/>
                <a:gd name="f190" fmla="val 411"/>
                <a:gd name="f191" fmla="val 409"/>
                <a:gd name="f192" fmla="val 408"/>
                <a:gd name="f193" fmla="val 407"/>
                <a:gd name="f194" fmla="val 405"/>
                <a:gd name="f195" fmla="val 404"/>
                <a:gd name="f196" fmla="val 406"/>
                <a:gd name="f197" fmla="val 410"/>
                <a:gd name="f198" fmla="val 403"/>
                <a:gd name="f199" fmla="val 400"/>
                <a:gd name="f200" fmla="val 399"/>
                <a:gd name="f201" fmla="val 398"/>
                <a:gd name="f202" fmla="val 397"/>
                <a:gd name="f203" fmla="val 396"/>
                <a:gd name="f204" fmla="val 567"/>
                <a:gd name="f205" fmla="val 570"/>
                <a:gd name="f206" fmla="val 394"/>
                <a:gd name="f207" fmla="val 393"/>
                <a:gd name="f208" fmla="val 392"/>
                <a:gd name="f209" fmla="val 390"/>
                <a:gd name="f210" fmla="val 389"/>
                <a:gd name="f211" fmla="val 388"/>
                <a:gd name="f212" fmla="val 566"/>
                <a:gd name="f213" fmla="val 387"/>
                <a:gd name="f214" fmla="val 386"/>
                <a:gd name="f215" fmla="val 385"/>
                <a:gd name="f216" fmla="val 383"/>
                <a:gd name="f217" fmla="val 382"/>
                <a:gd name="f218" fmla="val 381"/>
                <a:gd name="f219" fmla="val 572"/>
                <a:gd name="f220" fmla="val 380"/>
                <a:gd name="f221" fmla="val 384"/>
                <a:gd name="f222" fmla="val 391"/>
                <a:gd name="f223" fmla="val 379"/>
                <a:gd name="f224" fmla="val 378"/>
                <a:gd name="f225" fmla="val 377"/>
                <a:gd name="f226" fmla="val 376"/>
                <a:gd name="f227" fmla="val 374"/>
                <a:gd name="f228" fmla="val 373"/>
                <a:gd name="f229" fmla="val 592"/>
                <a:gd name="f230" fmla="val 371"/>
                <a:gd name="f231" fmla="val 369"/>
                <a:gd name="f232" fmla="val 366"/>
                <a:gd name="f233" fmla="val 365"/>
                <a:gd name="f234" fmla="val 364"/>
                <a:gd name="f235" fmla="val 363"/>
                <a:gd name="f236" fmla="val 588"/>
                <a:gd name="f237" fmla="val 362"/>
                <a:gd name="f238" fmla="val 358"/>
                <a:gd name="f239" fmla="val 354"/>
                <a:gd name="f240" fmla="val 353"/>
                <a:gd name="f241" fmla="val 352"/>
                <a:gd name="f242" fmla="val 351"/>
                <a:gd name="f243" fmla="val 350"/>
                <a:gd name="f244" fmla="val 349"/>
                <a:gd name="f245" fmla="val 595"/>
                <a:gd name="f246" fmla="val 346"/>
                <a:gd name="f247" fmla="val 345"/>
                <a:gd name="f248" fmla="val 344"/>
                <a:gd name="f249" fmla="val 342"/>
                <a:gd name="f250" fmla="val 341"/>
                <a:gd name="f251" fmla="val 340"/>
                <a:gd name="f252" fmla="val 339"/>
                <a:gd name="f253" fmla="val 338"/>
                <a:gd name="f254" fmla="val 336"/>
                <a:gd name="f255" fmla="val 335"/>
                <a:gd name="f256" fmla="val 333"/>
                <a:gd name="f257" fmla="val 329"/>
                <a:gd name="f258" fmla="val 328"/>
                <a:gd name="f259" fmla="val 327"/>
                <a:gd name="f260" fmla="val 324"/>
                <a:gd name="f261" fmla="val 323"/>
                <a:gd name="f262" fmla="val 322"/>
                <a:gd name="f263" fmla="val 325"/>
                <a:gd name="f264" fmla="val 326"/>
                <a:gd name="f265" fmla="val 330"/>
                <a:gd name="f266" fmla="val 331"/>
                <a:gd name="f267" fmla="val 332"/>
                <a:gd name="f268" fmla="val 597"/>
                <a:gd name="f269" fmla="val 599"/>
                <a:gd name="f270" fmla="val 605"/>
                <a:gd name="f271" fmla="val 319"/>
                <a:gd name="f272" fmla="val 320"/>
                <a:gd name="f273" fmla="val 318"/>
                <a:gd name="f274" fmla="val 317"/>
                <a:gd name="f275" fmla="val 315"/>
                <a:gd name="f276" fmla="val 314"/>
                <a:gd name="f277" fmla="val 313"/>
                <a:gd name="f278" fmla="val 312"/>
                <a:gd name="f279" fmla="val 311"/>
                <a:gd name="f280" fmla="val 309"/>
                <a:gd name="f281" fmla="val 308"/>
                <a:gd name="f282" fmla="val 307"/>
                <a:gd name="f283" fmla="val 305"/>
                <a:gd name="f284" fmla="val 304"/>
                <a:gd name="f285" fmla="val 303"/>
                <a:gd name="f286" fmla="val 302"/>
                <a:gd name="f287" fmla="val 306"/>
                <a:gd name="f288" fmla="val 310"/>
                <a:gd name="f289" fmla="val 316"/>
                <a:gd name="f290" fmla="val 604"/>
                <a:gd name="f291" fmla="val 301"/>
                <a:gd name="f292" fmla="val 300"/>
                <a:gd name="f293" fmla="val 299"/>
                <a:gd name="f294" fmla="val 296"/>
                <a:gd name="f295" fmla="val 295"/>
                <a:gd name="f296" fmla="val 294"/>
                <a:gd name="f297" fmla="val 293"/>
                <a:gd name="f298" fmla="val 291"/>
                <a:gd name="f299" fmla="val 290"/>
                <a:gd name="f300" fmla="val 288"/>
                <a:gd name="f301" fmla="val 287"/>
                <a:gd name="f302" fmla="val 286"/>
                <a:gd name="f303" fmla="val 292"/>
                <a:gd name="f304" fmla="val 613"/>
                <a:gd name="f305" fmla="val 617"/>
                <a:gd name="f306" fmla="val 619"/>
                <a:gd name="f307" fmla="val 621"/>
                <a:gd name="f308" fmla="val 622"/>
                <a:gd name="f309" fmla="val 624"/>
                <a:gd name="f310" fmla="val 289"/>
                <a:gd name="f311" fmla="val 285"/>
                <a:gd name="f312" fmla="val 625"/>
                <a:gd name="f313" fmla="val 284"/>
                <a:gd name="f314" fmla="val 626"/>
                <a:gd name="f315" fmla="val 628"/>
                <a:gd name="f316" fmla="val 282"/>
                <a:gd name="f317" fmla="val 629"/>
                <a:gd name="f318" fmla="val 630"/>
                <a:gd name="f319" fmla="val 281"/>
                <a:gd name="f320" fmla="val 631"/>
                <a:gd name="f321" fmla="val 279"/>
                <a:gd name="f322" fmla="val 278"/>
                <a:gd name="f323" fmla="val 277"/>
                <a:gd name="f324" fmla="val 274"/>
                <a:gd name="f325" fmla="val 273"/>
                <a:gd name="f326" fmla="val 272"/>
                <a:gd name="f327" fmla="val 271"/>
                <a:gd name="f328" fmla="val 268"/>
                <a:gd name="f329" fmla="val 267"/>
                <a:gd name="f330" fmla="val 266"/>
                <a:gd name="f331" fmla="val 264"/>
                <a:gd name="f332" fmla="val 261"/>
                <a:gd name="f333" fmla="val 260"/>
                <a:gd name="f334" fmla="val 259"/>
                <a:gd name="f335" fmla="val 258"/>
                <a:gd name="f336" fmla="val 257"/>
                <a:gd name="f337" fmla="val 627"/>
                <a:gd name="f338" fmla="val 632"/>
                <a:gd name="f339" fmla="val 634"/>
                <a:gd name="f340" fmla="val 635"/>
                <a:gd name="f341" fmla="val 256"/>
                <a:gd name="f342" fmla="val 636"/>
                <a:gd name="f343" fmla="val 254"/>
                <a:gd name="f344" fmla="val 253"/>
                <a:gd name="f345" fmla="val 637"/>
                <a:gd name="f346" fmla="val 252"/>
                <a:gd name="f347" fmla="val 251"/>
                <a:gd name="f348" fmla="val 249"/>
                <a:gd name="f349" fmla="val 245"/>
                <a:gd name="f350" fmla="val 244"/>
                <a:gd name="f351" fmla="val 242"/>
                <a:gd name="f352" fmla="val 638"/>
                <a:gd name="f353" fmla="val 240"/>
                <a:gd name="f354" fmla="val 239"/>
                <a:gd name="f355" fmla="val 640"/>
                <a:gd name="f356" fmla="val 642"/>
                <a:gd name="f357" fmla="val 643"/>
                <a:gd name="f358" fmla="val 644"/>
                <a:gd name="f359" fmla="val 646"/>
                <a:gd name="f360" fmla="val 241"/>
                <a:gd name="f361" fmla="val 647"/>
                <a:gd name="f362" fmla="val 648"/>
                <a:gd name="f363" fmla="val 651"/>
                <a:gd name="f364" fmla="val 652"/>
                <a:gd name="f365" fmla="val 653"/>
                <a:gd name="f366" fmla="val 237"/>
                <a:gd name="f367" fmla="val 236"/>
                <a:gd name="f368" fmla="val 235"/>
                <a:gd name="f369" fmla="val 234"/>
                <a:gd name="f370" fmla="val 649"/>
                <a:gd name="f371" fmla="val 645"/>
                <a:gd name="f372" fmla="val 233"/>
                <a:gd name="f373" fmla="val 231"/>
                <a:gd name="f374" fmla="val 230"/>
                <a:gd name="f375" fmla="val 229"/>
                <a:gd name="f376" fmla="val 228"/>
                <a:gd name="f377" fmla="val 227"/>
                <a:gd name="f378" fmla="val 226"/>
                <a:gd name="f379" fmla="val 225"/>
                <a:gd name="f380" fmla="val 224"/>
                <a:gd name="f381" fmla="val 223"/>
                <a:gd name="f382" fmla="val 220"/>
                <a:gd name="f383" fmla="val 219"/>
                <a:gd name="f384" fmla="val 218"/>
                <a:gd name="f385" fmla="val 217"/>
                <a:gd name="f386" fmla="val 641"/>
                <a:gd name="f387" fmla="val 215"/>
                <a:gd name="f388" fmla="val 213"/>
                <a:gd name="f389" fmla="val 211"/>
                <a:gd name="f390" fmla="val 210"/>
                <a:gd name="f391" fmla="val 209"/>
                <a:gd name="f392" fmla="val 207"/>
                <a:gd name="f393" fmla="val 206"/>
                <a:gd name="f394" fmla="val 203"/>
                <a:gd name="f395" fmla="val 202"/>
                <a:gd name="f396" fmla="val 201"/>
                <a:gd name="f397" fmla="val 200"/>
                <a:gd name="f398" fmla="val 199"/>
                <a:gd name="f399" fmla="val 196"/>
                <a:gd name="f400" fmla="val 195"/>
                <a:gd name="f401" fmla="val 193"/>
                <a:gd name="f402" fmla="val 192"/>
                <a:gd name="f403" fmla="val 190"/>
                <a:gd name="f404" fmla="val 194"/>
                <a:gd name="f405" fmla="val 198"/>
                <a:gd name="f406" fmla="val 633"/>
                <a:gd name="f407" fmla="val 189"/>
                <a:gd name="f408" fmla="val 188"/>
                <a:gd name="f409" fmla="val 187"/>
                <a:gd name="f410" fmla="val 186"/>
                <a:gd name="f411" fmla="val 185"/>
                <a:gd name="f412" fmla="val 184"/>
                <a:gd name="f413" fmla="val 183"/>
                <a:gd name="f414" fmla="val 181"/>
                <a:gd name="f415" fmla="val 179"/>
                <a:gd name="f416" fmla="val 178"/>
                <a:gd name="f417" fmla="val 177"/>
                <a:gd name="f418" fmla="val 182"/>
                <a:gd name="f419" fmla="val 654"/>
                <a:gd name="f420" fmla="val 176"/>
                <a:gd name="f421" fmla="val 175"/>
                <a:gd name="f422" fmla="val 172"/>
                <a:gd name="f423" fmla="val 170"/>
                <a:gd name="f424" fmla="val 169"/>
                <a:gd name="f425" fmla="val 166"/>
                <a:gd name="f426" fmla="val 165"/>
                <a:gd name="f427" fmla="val 164"/>
                <a:gd name="f428" fmla="val 162"/>
                <a:gd name="f429" fmla="val 655"/>
                <a:gd name="f430" fmla="val 656"/>
                <a:gd name="f431" fmla="val 657"/>
                <a:gd name="f432" fmla="val 163"/>
                <a:gd name="f433" fmla="val 658"/>
                <a:gd name="f434" fmla="val 168"/>
                <a:gd name="f435" fmla="val 659"/>
                <a:gd name="f436" fmla="val 661"/>
                <a:gd name="f437" fmla="val 662"/>
                <a:gd name="f438" fmla="val 171"/>
                <a:gd name="f439" fmla="val 663"/>
                <a:gd name="f440" fmla="val 664"/>
                <a:gd name="f441" fmla="val 665"/>
                <a:gd name="f442" fmla="val 666"/>
                <a:gd name="f443" fmla="val 667"/>
                <a:gd name="f444" fmla="val 167"/>
                <a:gd name="f445" fmla="val 668"/>
                <a:gd name="f446" fmla="val 161"/>
                <a:gd name="f447" fmla="val 660"/>
                <a:gd name="f448" fmla="val 159"/>
                <a:gd name="f449" fmla="val 158"/>
                <a:gd name="f450" fmla="val 157"/>
                <a:gd name="f451" fmla="val 154"/>
                <a:gd name="f452" fmla="val 153"/>
                <a:gd name="f453" fmla="val 152"/>
                <a:gd name="f454" fmla="val 151"/>
                <a:gd name="f455" fmla="val 150"/>
                <a:gd name="f456" fmla="val 671"/>
                <a:gd name="f457" fmla="val 149"/>
                <a:gd name="f458" fmla="val 148"/>
                <a:gd name="f459" fmla="val 672"/>
                <a:gd name="f460" fmla="val 147"/>
                <a:gd name="f461" fmla="val 145"/>
                <a:gd name="f462" fmla="val 144"/>
                <a:gd name="f463" fmla="val 143"/>
                <a:gd name="f464" fmla="val 670"/>
                <a:gd name="f465" fmla="val 141"/>
                <a:gd name="f466" fmla="val 669"/>
                <a:gd name="f467" fmla="val 142"/>
                <a:gd name="f468" fmla="val 146"/>
                <a:gd name="f469" fmla="val 140"/>
                <a:gd name="f470" fmla="val 139"/>
                <a:gd name="f471" fmla="val 137"/>
                <a:gd name="f472" fmla="val 134"/>
                <a:gd name="f473" fmla="val 133"/>
                <a:gd name="f474" fmla="val 131"/>
                <a:gd name="f475" fmla="val 129"/>
                <a:gd name="f476" fmla="val 128"/>
                <a:gd name="f477" fmla="val 127"/>
                <a:gd name="f478" fmla="val 125"/>
                <a:gd name="f479" fmla="val 673"/>
                <a:gd name="f480" fmla="val 674"/>
                <a:gd name="f481" fmla="val 126"/>
                <a:gd name="f482" fmla="val 675"/>
                <a:gd name="f483" fmla="val 677"/>
                <a:gd name="f484" fmla="val 678"/>
                <a:gd name="f485" fmla="val 124"/>
                <a:gd name="f486" fmla="val 123"/>
                <a:gd name="f487" fmla="val 120"/>
                <a:gd name="f488" fmla="val 119"/>
                <a:gd name="f489" fmla="val 118"/>
                <a:gd name="f490" fmla="val 117"/>
                <a:gd name="f491" fmla="val 679"/>
                <a:gd name="f492" fmla="val 116"/>
                <a:gd name="f493" fmla="val 680"/>
                <a:gd name="f494" fmla="val 682"/>
                <a:gd name="f495" fmla="val 683"/>
                <a:gd name="f496" fmla="val 684"/>
                <a:gd name="f497" fmla="val 686"/>
                <a:gd name="f498" fmla="val 687"/>
                <a:gd name="f499" fmla="val 115"/>
                <a:gd name="f500" fmla="val 689"/>
                <a:gd name="f501" fmla="val 114"/>
                <a:gd name="f502" fmla="val 113"/>
                <a:gd name="f503" fmla="val 690"/>
                <a:gd name="f504" fmla="val 112"/>
                <a:gd name="f505" fmla="val 110"/>
                <a:gd name="f506" fmla="val 109"/>
                <a:gd name="f507" fmla="val 108"/>
                <a:gd name="f508" fmla="val 107"/>
                <a:gd name="f509" fmla="val 685"/>
                <a:gd name="f510" fmla="val 681"/>
                <a:gd name="f511" fmla="val 106"/>
                <a:gd name="f512" fmla="val 105"/>
                <a:gd name="f513" fmla="val 103"/>
                <a:gd name="f514" fmla="val 102"/>
                <a:gd name="f515" fmla="val 101"/>
                <a:gd name="f516" fmla="val 99"/>
                <a:gd name="f517" fmla="val 98"/>
                <a:gd name="f518" fmla="val 688"/>
                <a:gd name="f519" fmla="val 691"/>
                <a:gd name="f520" fmla="val 692"/>
                <a:gd name="f521" fmla="val 693"/>
                <a:gd name="f522" fmla="val 694"/>
                <a:gd name="f523" fmla="val 695"/>
                <a:gd name="f524" fmla="val 100"/>
                <a:gd name="f525" fmla="val 97"/>
                <a:gd name="f526" fmla="val 96"/>
                <a:gd name="f527" fmla="val 95"/>
                <a:gd name="f528" fmla="val 93"/>
                <a:gd name="f529" fmla="val 92"/>
                <a:gd name="f530" fmla="val 91"/>
                <a:gd name="f531" fmla="val 90"/>
                <a:gd name="f532" fmla="val 88"/>
                <a:gd name="f533" fmla="val 87"/>
                <a:gd name="f534" fmla="val 86"/>
                <a:gd name="f535" fmla="val 83"/>
                <a:gd name="f536" fmla="val 81"/>
                <a:gd name="f537" fmla="val 84"/>
                <a:gd name="f538" fmla="val 82"/>
                <a:gd name="f539" fmla="val 78"/>
                <a:gd name="f540" fmla="val 77"/>
                <a:gd name="f541" fmla="val 76"/>
                <a:gd name="f542" fmla="val 73"/>
                <a:gd name="f543" fmla="val 72"/>
                <a:gd name="f544" fmla="val 71"/>
                <a:gd name="f545" fmla="val 69"/>
                <a:gd name="f546" fmla="val 68"/>
                <a:gd name="f547" fmla="val 67"/>
                <a:gd name="f548" fmla="val 65"/>
                <a:gd name="f549" fmla="val 64"/>
                <a:gd name="f550" fmla="val 62"/>
                <a:gd name="f551" fmla="val 61"/>
                <a:gd name="f552" fmla="val 60"/>
                <a:gd name="f553" fmla="val 58"/>
                <a:gd name="f554" fmla="val 57"/>
                <a:gd name="f555" fmla="val 55"/>
                <a:gd name="f556" fmla="val 54"/>
                <a:gd name="f557" fmla="val 52"/>
                <a:gd name="f558" fmla="val 51"/>
                <a:gd name="f559" fmla="val 50"/>
                <a:gd name="f560" fmla="val 49"/>
                <a:gd name="f561" fmla="val 48"/>
                <a:gd name="f562" fmla="val 47"/>
                <a:gd name="f563" fmla="val 44"/>
                <a:gd name="f564" fmla="val 43"/>
                <a:gd name="f565" fmla="val 41"/>
                <a:gd name="f566" fmla="val 40"/>
                <a:gd name="f567" fmla="val 39"/>
                <a:gd name="f568" fmla="val 38"/>
                <a:gd name="f569" fmla="val 37"/>
                <a:gd name="f570" fmla="val 36"/>
                <a:gd name="f571" fmla="val 33"/>
                <a:gd name="f572" fmla="val 32"/>
                <a:gd name="f573" fmla="val 31"/>
                <a:gd name="f574" fmla="val 29"/>
                <a:gd name="f575" fmla="val 28"/>
                <a:gd name="f576" fmla="val 26"/>
                <a:gd name="f577" fmla="val 25"/>
                <a:gd name="f578" fmla="val 24"/>
                <a:gd name="f579" fmla="val 23"/>
                <a:gd name="f580" fmla="val 22"/>
                <a:gd name="f581" fmla="val 21"/>
                <a:gd name="f582" fmla="val 18"/>
                <a:gd name="f583" fmla="val 17"/>
                <a:gd name="f584" fmla="val 16"/>
                <a:gd name="f585" fmla="val 14"/>
                <a:gd name="f586" fmla="val 13"/>
                <a:gd name="f587" fmla="val 12"/>
                <a:gd name="f588" fmla="val 10"/>
                <a:gd name="f589" fmla="val 9"/>
                <a:gd name="f590" fmla="val 8"/>
                <a:gd name="f591" fmla="val 5"/>
                <a:gd name="f592" fmla="val 3"/>
                <a:gd name="f593" fmla="val 2"/>
                <a:gd name="f594" fmla="val 1"/>
                <a:gd name="f595" fmla="val 46"/>
                <a:gd name="f596" fmla="val 53"/>
                <a:gd name="f597" fmla="val 56"/>
                <a:gd name="f598" fmla="val 59"/>
                <a:gd name="f599" fmla="val 63"/>
                <a:gd name="f600" fmla="val 66"/>
                <a:gd name="f601" fmla="val 70"/>
                <a:gd name="f602" fmla="val 74"/>
                <a:gd name="f603" fmla="val 75"/>
                <a:gd name="f604" fmla="val 79"/>
                <a:gd name="f605" fmla="val 80"/>
                <a:gd name="f606" fmla="val 89"/>
                <a:gd name="f607" fmla="val 94"/>
                <a:gd name="f608" fmla="val 104"/>
                <a:gd name="f609" fmla="val 111"/>
                <a:gd name="f610" fmla="+- 0 0 -90"/>
                <a:gd name="f611" fmla="*/ f4 1 696"/>
                <a:gd name="f612" fmla="*/ f5 1 650"/>
                <a:gd name="f613" fmla="val f6"/>
                <a:gd name="f614" fmla="val f7"/>
                <a:gd name="f615" fmla="val f8"/>
                <a:gd name="f616" fmla="*/ f610 f0 1"/>
                <a:gd name="f617" fmla="+- f615 0 f613"/>
                <a:gd name="f618" fmla="+- f614 0 f613"/>
                <a:gd name="f619" fmla="*/ f616 1 f3"/>
                <a:gd name="f620" fmla="*/ f618 1 696"/>
                <a:gd name="f621" fmla="*/ f617 1 650"/>
                <a:gd name="f622" fmla="*/ 523 f618 1"/>
                <a:gd name="f623" fmla="*/ 607 f617 1"/>
                <a:gd name="f624" fmla="*/ 540 f618 1"/>
                <a:gd name="f625" fmla="*/ 590 f617 1"/>
                <a:gd name="f626" fmla="*/ 538 f618 1"/>
                <a:gd name="f627" fmla="*/ 577 f617 1"/>
                <a:gd name="f628" fmla="*/ 535 f618 1"/>
                <a:gd name="f629" fmla="*/ 557 f617 1"/>
                <a:gd name="f630" fmla="*/ 532 f618 1"/>
                <a:gd name="f631" fmla="*/ 553 f617 1"/>
                <a:gd name="f632" fmla="*/ 526 f618 1"/>
                <a:gd name="f633" fmla="*/ 552 f617 1"/>
                <a:gd name="f634" fmla="*/ 522 f618 1"/>
                <a:gd name="f635" fmla="*/ 548 f617 1"/>
                <a:gd name="f636" fmla="*/ 515 f618 1"/>
                <a:gd name="f637" fmla="*/ 534 f617 1"/>
                <a:gd name="f638" fmla="*/ 521 f618 1"/>
                <a:gd name="f639" fmla="*/ 512 f617 1"/>
                <a:gd name="f640" fmla="*/ 506 f617 1"/>
                <a:gd name="f641" fmla="*/ 534 f618 1"/>
                <a:gd name="f642" fmla="*/ 499 f617 1"/>
                <a:gd name="f643" fmla="*/ 525 f618 1"/>
                <a:gd name="f644" fmla="*/ 488 f617 1"/>
                <a:gd name="f645" fmla="*/ 542 f618 1"/>
                <a:gd name="f646" fmla="*/ 483 f617 1"/>
                <a:gd name="f647" fmla="*/ 537 f618 1"/>
                <a:gd name="f648" fmla="*/ 460 f617 1"/>
                <a:gd name="f649" fmla="*/ 451 f617 1"/>
                <a:gd name="f650" fmla="*/ 544 f618 1"/>
                <a:gd name="f651" fmla="*/ 444 f617 1"/>
                <a:gd name="f652" fmla="*/ 553 f618 1"/>
                <a:gd name="f653" fmla="*/ 430 f617 1"/>
                <a:gd name="f654" fmla="*/ 556 f618 1"/>
                <a:gd name="f655" fmla="*/ 423 f617 1"/>
                <a:gd name="f656" fmla="*/ 549 f618 1"/>
                <a:gd name="f657" fmla="*/ 414 f617 1"/>
                <a:gd name="f658" fmla="*/ 555 f618 1"/>
                <a:gd name="f659" fmla="*/ 410 f617 1"/>
                <a:gd name="f660" fmla="*/ 569 f618 1"/>
                <a:gd name="f661" fmla="*/ 389 f617 1"/>
                <a:gd name="f662" fmla="*/ 577 f618 1"/>
                <a:gd name="f663" fmla="*/ 384 f617 1"/>
                <a:gd name="f664" fmla="*/ 586 f618 1"/>
                <a:gd name="f665" fmla="*/ 376 f617 1"/>
                <a:gd name="f666" fmla="*/ 594 f618 1"/>
                <a:gd name="f667" fmla="*/ 350 f617 1"/>
                <a:gd name="f668" fmla="*/ 590 f618 1"/>
                <a:gd name="f669" fmla="*/ 322 f617 1"/>
                <a:gd name="f670" fmla="*/ 605 f618 1"/>
                <a:gd name="f671" fmla="*/ 323 f617 1"/>
                <a:gd name="f672" fmla="*/ 591 f618 1"/>
                <a:gd name="f673" fmla="*/ 312 f617 1"/>
                <a:gd name="f674" fmla="*/ 595 f618 1"/>
                <a:gd name="f675" fmla="*/ 601 f618 1"/>
                <a:gd name="f676" fmla="*/ 300 f617 1"/>
                <a:gd name="f677" fmla="*/ 609 f618 1"/>
                <a:gd name="f678" fmla="*/ 294 f617 1"/>
                <a:gd name="f679" fmla="*/ 629 f618 1"/>
                <a:gd name="f680" fmla="*/ 282 f617 1"/>
                <a:gd name="f681" fmla="*/ 623 f618 1"/>
                <a:gd name="f682" fmla="*/ 258 f617 1"/>
                <a:gd name="f683" fmla="*/ 639 f618 1"/>
                <a:gd name="f684" fmla="*/ 239 f617 1"/>
                <a:gd name="f685" fmla="*/ 643 f618 1"/>
                <a:gd name="f686" fmla="*/ 230 f617 1"/>
                <a:gd name="f687" fmla="*/ 634 f618 1"/>
                <a:gd name="f688" fmla="*/ 213 f617 1"/>
                <a:gd name="f689" fmla="*/ 642 f618 1"/>
                <a:gd name="f690" fmla="*/ 193 f617 1"/>
                <a:gd name="f691" fmla="*/ 631 f618 1"/>
                <a:gd name="f692" fmla="*/ 195 f617 1"/>
                <a:gd name="f693" fmla="*/ 645 f618 1"/>
                <a:gd name="f694" fmla="*/ 180 f617 1"/>
                <a:gd name="f695" fmla="*/ 648 f618 1"/>
                <a:gd name="f696" fmla="*/ 176 f617 1"/>
                <a:gd name="f697" fmla="*/ 662 f618 1"/>
                <a:gd name="f698" fmla="*/ 171 f617 1"/>
                <a:gd name="f699" fmla="*/ 153 f617 1"/>
                <a:gd name="f700" fmla="*/ 146 f617 1"/>
                <a:gd name="f701" fmla="*/ 670 f618 1"/>
                <a:gd name="f702" fmla="*/ 127 f617 1"/>
                <a:gd name="f703" fmla="*/ 689 f618 1"/>
                <a:gd name="f704" fmla="*/ 113 f617 1"/>
                <a:gd name="f705" fmla="*/ 686 f618 1"/>
                <a:gd name="f706" fmla="*/ 98 f617 1"/>
                <a:gd name="f707" fmla="*/ 685 f618 1"/>
                <a:gd name="f708" fmla="*/ 87 f617 1"/>
                <a:gd name="f709" fmla="*/ 600 f618 1"/>
                <a:gd name="f710" fmla="*/ 72 f617 1"/>
                <a:gd name="f711" fmla="*/ 622 f618 1"/>
                <a:gd name="f712" fmla="*/ 48 f617 1"/>
                <a:gd name="f713" fmla="*/ 627 f618 1"/>
                <a:gd name="f714" fmla="*/ 25 f617 1"/>
                <a:gd name="f715" fmla="*/ 611 f618 1"/>
                <a:gd name="f716" fmla="*/ 0 f617 1"/>
                <a:gd name="f717" fmla="*/ 0 f618 1"/>
                <a:gd name="f718" fmla="*/ 50 f617 1"/>
                <a:gd name="f719" fmla="*/ 54 f618 1"/>
                <a:gd name="f720" fmla="*/ 554 f617 1"/>
                <a:gd name="f721" fmla="*/ 65 f618 1"/>
                <a:gd name="f722" fmla="*/ 86 f618 1"/>
                <a:gd name="f723" fmla="*/ 551 f617 1"/>
                <a:gd name="f724" fmla="*/ 107 f618 1"/>
                <a:gd name="f725" fmla="*/ 556 f617 1"/>
                <a:gd name="f726" fmla="+- f619 0 f1"/>
                <a:gd name="f727" fmla="*/ f622 1 696"/>
                <a:gd name="f728" fmla="*/ f623 1 650"/>
                <a:gd name="f729" fmla="*/ f624 1 696"/>
                <a:gd name="f730" fmla="*/ f625 1 650"/>
                <a:gd name="f731" fmla="*/ f626 1 696"/>
                <a:gd name="f732" fmla="*/ f627 1 650"/>
                <a:gd name="f733" fmla="*/ f628 1 696"/>
                <a:gd name="f734" fmla="*/ f629 1 650"/>
                <a:gd name="f735" fmla="*/ f630 1 696"/>
                <a:gd name="f736" fmla="*/ f631 1 650"/>
                <a:gd name="f737" fmla="*/ f632 1 696"/>
                <a:gd name="f738" fmla="*/ f633 1 650"/>
                <a:gd name="f739" fmla="*/ f634 1 696"/>
                <a:gd name="f740" fmla="*/ f635 1 650"/>
                <a:gd name="f741" fmla="*/ f636 1 696"/>
                <a:gd name="f742" fmla="*/ f637 1 650"/>
                <a:gd name="f743" fmla="*/ f638 1 696"/>
                <a:gd name="f744" fmla="*/ f639 1 650"/>
                <a:gd name="f745" fmla="*/ f640 1 650"/>
                <a:gd name="f746" fmla="*/ f641 1 696"/>
                <a:gd name="f747" fmla="*/ f642 1 650"/>
                <a:gd name="f748" fmla="*/ f643 1 696"/>
                <a:gd name="f749" fmla="*/ f644 1 650"/>
                <a:gd name="f750" fmla="*/ f645 1 696"/>
                <a:gd name="f751" fmla="*/ f646 1 650"/>
                <a:gd name="f752" fmla="*/ f647 1 696"/>
                <a:gd name="f753" fmla="*/ f648 1 650"/>
                <a:gd name="f754" fmla="*/ f649 1 650"/>
                <a:gd name="f755" fmla="*/ f650 1 696"/>
                <a:gd name="f756" fmla="*/ f651 1 650"/>
                <a:gd name="f757" fmla="*/ f652 1 696"/>
                <a:gd name="f758" fmla="*/ f653 1 650"/>
                <a:gd name="f759" fmla="*/ f654 1 696"/>
                <a:gd name="f760" fmla="*/ f655 1 650"/>
                <a:gd name="f761" fmla="*/ f656 1 696"/>
                <a:gd name="f762" fmla="*/ f657 1 650"/>
                <a:gd name="f763" fmla="*/ f658 1 696"/>
                <a:gd name="f764" fmla="*/ f659 1 650"/>
                <a:gd name="f765" fmla="*/ f660 1 696"/>
                <a:gd name="f766" fmla="*/ f661 1 650"/>
                <a:gd name="f767" fmla="*/ f662 1 696"/>
                <a:gd name="f768" fmla="*/ f663 1 650"/>
                <a:gd name="f769" fmla="*/ f664 1 696"/>
                <a:gd name="f770" fmla="*/ f665 1 650"/>
                <a:gd name="f771" fmla="*/ f666 1 696"/>
                <a:gd name="f772" fmla="*/ f667 1 650"/>
                <a:gd name="f773" fmla="*/ f668 1 696"/>
                <a:gd name="f774" fmla="*/ f669 1 650"/>
                <a:gd name="f775" fmla="*/ f670 1 696"/>
                <a:gd name="f776" fmla="*/ f671 1 650"/>
                <a:gd name="f777" fmla="*/ f672 1 696"/>
                <a:gd name="f778" fmla="*/ f673 1 650"/>
                <a:gd name="f779" fmla="*/ f674 1 696"/>
                <a:gd name="f780" fmla="*/ f675 1 696"/>
                <a:gd name="f781" fmla="*/ f676 1 650"/>
                <a:gd name="f782" fmla="*/ f677 1 696"/>
                <a:gd name="f783" fmla="*/ f678 1 650"/>
                <a:gd name="f784" fmla="*/ f679 1 696"/>
                <a:gd name="f785" fmla="*/ f680 1 650"/>
                <a:gd name="f786" fmla="*/ f681 1 696"/>
                <a:gd name="f787" fmla="*/ f682 1 650"/>
                <a:gd name="f788" fmla="*/ f683 1 696"/>
                <a:gd name="f789" fmla="*/ f684 1 650"/>
                <a:gd name="f790" fmla="*/ f685 1 696"/>
                <a:gd name="f791" fmla="*/ f686 1 650"/>
                <a:gd name="f792" fmla="*/ f687 1 696"/>
                <a:gd name="f793" fmla="*/ f688 1 650"/>
                <a:gd name="f794" fmla="*/ f689 1 696"/>
                <a:gd name="f795" fmla="*/ f690 1 650"/>
                <a:gd name="f796" fmla="*/ f691 1 696"/>
                <a:gd name="f797" fmla="*/ f692 1 650"/>
                <a:gd name="f798" fmla="*/ f693 1 696"/>
                <a:gd name="f799" fmla="*/ f694 1 650"/>
                <a:gd name="f800" fmla="*/ f695 1 696"/>
                <a:gd name="f801" fmla="*/ f696 1 650"/>
                <a:gd name="f802" fmla="*/ f697 1 696"/>
                <a:gd name="f803" fmla="*/ f698 1 650"/>
                <a:gd name="f804" fmla="*/ f699 1 650"/>
                <a:gd name="f805" fmla="*/ f700 1 650"/>
                <a:gd name="f806" fmla="*/ f701 1 696"/>
                <a:gd name="f807" fmla="*/ f702 1 650"/>
                <a:gd name="f808" fmla="*/ f703 1 696"/>
                <a:gd name="f809" fmla="*/ f704 1 650"/>
                <a:gd name="f810" fmla="*/ f705 1 696"/>
                <a:gd name="f811" fmla="*/ f706 1 650"/>
                <a:gd name="f812" fmla="*/ f707 1 696"/>
                <a:gd name="f813" fmla="*/ f708 1 650"/>
                <a:gd name="f814" fmla="*/ f709 1 696"/>
                <a:gd name="f815" fmla="*/ f710 1 650"/>
                <a:gd name="f816" fmla="*/ f711 1 696"/>
                <a:gd name="f817" fmla="*/ f712 1 650"/>
                <a:gd name="f818" fmla="*/ f713 1 696"/>
                <a:gd name="f819" fmla="*/ f714 1 650"/>
                <a:gd name="f820" fmla="*/ f715 1 696"/>
                <a:gd name="f821" fmla="*/ f716 1 650"/>
                <a:gd name="f822" fmla="*/ f717 1 696"/>
                <a:gd name="f823" fmla="*/ f718 1 650"/>
                <a:gd name="f824" fmla="*/ f719 1 696"/>
                <a:gd name="f825" fmla="*/ f720 1 650"/>
                <a:gd name="f826" fmla="*/ f721 1 696"/>
                <a:gd name="f827" fmla="*/ f722 1 696"/>
                <a:gd name="f828" fmla="*/ f723 1 650"/>
                <a:gd name="f829" fmla="*/ f724 1 696"/>
                <a:gd name="f830" fmla="*/ f725 1 650"/>
                <a:gd name="f831" fmla="*/ 0 1 f620"/>
                <a:gd name="f832" fmla="*/ f614 1 f620"/>
                <a:gd name="f833" fmla="*/ 0 1 f621"/>
                <a:gd name="f834" fmla="*/ f615 1 f621"/>
                <a:gd name="f835" fmla="*/ f727 1 f620"/>
                <a:gd name="f836" fmla="*/ f728 1 f621"/>
                <a:gd name="f837" fmla="*/ f729 1 f620"/>
                <a:gd name="f838" fmla="*/ f730 1 f621"/>
                <a:gd name="f839" fmla="*/ f731 1 f620"/>
                <a:gd name="f840" fmla="*/ f732 1 f621"/>
                <a:gd name="f841" fmla="*/ f733 1 f620"/>
                <a:gd name="f842" fmla="*/ f734 1 f621"/>
                <a:gd name="f843" fmla="*/ f735 1 f620"/>
                <a:gd name="f844" fmla="*/ f736 1 f621"/>
                <a:gd name="f845" fmla="*/ f737 1 f620"/>
                <a:gd name="f846" fmla="*/ f738 1 f621"/>
                <a:gd name="f847" fmla="*/ f739 1 f620"/>
                <a:gd name="f848" fmla="*/ f740 1 f621"/>
                <a:gd name="f849" fmla="*/ f741 1 f620"/>
                <a:gd name="f850" fmla="*/ f742 1 f621"/>
                <a:gd name="f851" fmla="*/ f743 1 f620"/>
                <a:gd name="f852" fmla="*/ f744 1 f621"/>
                <a:gd name="f853" fmla="*/ f745 1 f621"/>
                <a:gd name="f854" fmla="*/ f746 1 f620"/>
                <a:gd name="f855" fmla="*/ f747 1 f621"/>
                <a:gd name="f856" fmla="*/ f748 1 f620"/>
                <a:gd name="f857" fmla="*/ f749 1 f621"/>
                <a:gd name="f858" fmla="*/ f750 1 f620"/>
                <a:gd name="f859" fmla="*/ f751 1 f621"/>
                <a:gd name="f860" fmla="*/ f752 1 f620"/>
                <a:gd name="f861" fmla="*/ f753 1 f621"/>
                <a:gd name="f862" fmla="*/ f754 1 f621"/>
                <a:gd name="f863" fmla="*/ f755 1 f620"/>
                <a:gd name="f864" fmla="*/ f756 1 f621"/>
                <a:gd name="f865" fmla="*/ f757 1 f620"/>
                <a:gd name="f866" fmla="*/ f758 1 f621"/>
                <a:gd name="f867" fmla="*/ f759 1 f620"/>
                <a:gd name="f868" fmla="*/ f760 1 f621"/>
                <a:gd name="f869" fmla="*/ f761 1 f620"/>
                <a:gd name="f870" fmla="*/ f762 1 f621"/>
                <a:gd name="f871" fmla="*/ f763 1 f620"/>
                <a:gd name="f872" fmla="*/ f764 1 f621"/>
                <a:gd name="f873" fmla="*/ f765 1 f620"/>
                <a:gd name="f874" fmla="*/ f766 1 f621"/>
                <a:gd name="f875" fmla="*/ f767 1 f620"/>
                <a:gd name="f876" fmla="*/ f768 1 f621"/>
                <a:gd name="f877" fmla="*/ f769 1 f620"/>
                <a:gd name="f878" fmla="*/ f770 1 f621"/>
                <a:gd name="f879" fmla="*/ f771 1 f620"/>
                <a:gd name="f880" fmla="*/ f772 1 f621"/>
                <a:gd name="f881" fmla="*/ f773 1 f620"/>
                <a:gd name="f882" fmla="*/ f774 1 f621"/>
                <a:gd name="f883" fmla="*/ f775 1 f620"/>
                <a:gd name="f884" fmla="*/ f776 1 f621"/>
                <a:gd name="f885" fmla="*/ f777 1 f620"/>
                <a:gd name="f886" fmla="*/ f778 1 f621"/>
                <a:gd name="f887" fmla="*/ f779 1 f620"/>
                <a:gd name="f888" fmla="*/ f780 1 f620"/>
                <a:gd name="f889" fmla="*/ f781 1 f621"/>
                <a:gd name="f890" fmla="*/ f782 1 f620"/>
                <a:gd name="f891" fmla="*/ f783 1 f621"/>
                <a:gd name="f892" fmla="*/ f784 1 f620"/>
                <a:gd name="f893" fmla="*/ f785 1 f621"/>
                <a:gd name="f894" fmla="*/ f786 1 f620"/>
                <a:gd name="f895" fmla="*/ f787 1 f621"/>
                <a:gd name="f896" fmla="*/ f788 1 f620"/>
                <a:gd name="f897" fmla="*/ f789 1 f621"/>
                <a:gd name="f898" fmla="*/ f790 1 f620"/>
                <a:gd name="f899" fmla="*/ f791 1 f621"/>
                <a:gd name="f900" fmla="*/ f792 1 f620"/>
                <a:gd name="f901" fmla="*/ f793 1 f621"/>
                <a:gd name="f902" fmla="*/ f794 1 f620"/>
                <a:gd name="f903" fmla="*/ f795 1 f621"/>
                <a:gd name="f904" fmla="*/ f796 1 f620"/>
                <a:gd name="f905" fmla="*/ f797 1 f621"/>
                <a:gd name="f906" fmla="*/ f798 1 f620"/>
                <a:gd name="f907" fmla="*/ f799 1 f621"/>
                <a:gd name="f908" fmla="*/ f800 1 f620"/>
                <a:gd name="f909" fmla="*/ f801 1 f621"/>
                <a:gd name="f910" fmla="*/ f802 1 f620"/>
                <a:gd name="f911" fmla="*/ f803 1 f621"/>
                <a:gd name="f912" fmla="*/ f804 1 f621"/>
                <a:gd name="f913" fmla="*/ f805 1 f621"/>
                <a:gd name="f914" fmla="*/ f806 1 f620"/>
                <a:gd name="f915" fmla="*/ f807 1 f621"/>
                <a:gd name="f916" fmla="*/ f808 1 f620"/>
                <a:gd name="f917" fmla="*/ f809 1 f621"/>
                <a:gd name="f918" fmla="*/ f810 1 f620"/>
                <a:gd name="f919" fmla="*/ f811 1 f621"/>
                <a:gd name="f920" fmla="*/ f812 1 f620"/>
                <a:gd name="f921" fmla="*/ f813 1 f621"/>
                <a:gd name="f922" fmla="*/ f814 1 f620"/>
                <a:gd name="f923" fmla="*/ f815 1 f621"/>
                <a:gd name="f924" fmla="*/ f816 1 f620"/>
                <a:gd name="f925" fmla="*/ f817 1 f621"/>
                <a:gd name="f926" fmla="*/ f818 1 f620"/>
                <a:gd name="f927" fmla="*/ f819 1 f621"/>
                <a:gd name="f928" fmla="*/ f820 1 f620"/>
                <a:gd name="f929" fmla="*/ f821 1 f621"/>
                <a:gd name="f930" fmla="*/ f822 1 f620"/>
                <a:gd name="f931" fmla="*/ f823 1 f621"/>
                <a:gd name="f932" fmla="*/ f824 1 f620"/>
                <a:gd name="f933" fmla="*/ f825 1 f621"/>
                <a:gd name="f934" fmla="*/ f826 1 f620"/>
                <a:gd name="f935" fmla="*/ f827 1 f620"/>
                <a:gd name="f936" fmla="*/ f828 1 f621"/>
                <a:gd name="f937" fmla="*/ f829 1 f620"/>
                <a:gd name="f938" fmla="*/ f830 1 f621"/>
                <a:gd name="f939" fmla="*/ f831 f611 1"/>
                <a:gd name="f940" fmla="*/ f832 f611 1"/>
                <a:gd name="f941" fmla="*/ f834 f612 1"/>
                <a:gd name="f942" fmla="*/ f833 f612 1"/>
                <a:gd name="f943" fmla="*/ f835 f611 1"/>
                <a:gd name="f944" fmla="*/ f836 f612 1"/>
                <a:gd name="f945" fmla="*/ f837 f611 1"/>
                <a:gd name="f946" fmla="*/ f838 f612 1"/>
                <a:gd name="f947" fmla="*/ f839 f611 1"/>
                <a:gd name="f948" fmla="*/ f840 f612 1"/>
                <a:gd name="f949" fmla="*/ f841 f611 1"/>
                <a:gd name="f950" fmla="*/ f842 f612 1"/>
                <a:gd name="f951" fmla="*/ f843 f611 1"/>
                <a:gd name="f952" fmla="*/ f844 f612 1"/>
                <a:gd name="f953" fmla="*/ f845 f611 1"/>
                <a:gd name="f954" fmla="*/ f846 f612 1"/>
                <a:gd name="f955" fmla="*/ f847 f611 1"/>
                <a:gd name="f956" fmla="*/ f848 f612 1"/>
                <a:gd name="f957" fmla="*/ f849 f611 1"/>
                <a:gd name="f958" fmla="*/ f850 f612 1"/>
                <a:gd name="f959" fmla="*/ f851 f611 1"/>
                <a:gd name="f960" fmla="*/ f852 f612 1"/>
                <a:gd name="f961" fmla="*/ f853 f612 1"/>
                <a:gd name="f962" fmla="*/ f854 f611 1"/>
                <a:gd name="f963" fmla="*/ f855 f612 1"/>
                <a:gd name="f964" fmla="*/ f856 f611 1"/>
                <a:gd name="f965" fmla="*/ f857 f612 1"/>
                <a:gd name="f966" fmla="*/ f858 f611 1"/>
                <a:gd name="f967" fmla="*/ f859 f612 1"/>
                <a:gd name="f968" fmla="*/ f860 f611 1"/>
                <a:gd name="f969" fmla="*/ f861 f612 1"/>
                <a:gd name="f970" fmla="*/ f862 f612 1"/>
                <a:gd name="f971" fmla="*/ f863 f611 1"/>
                <a:gd name="f972" fmla="*/ f864 f612 1"/>
                <a:gd name="f973" fmla="*/ f865 f611 1"/>
                <a:gd name="f974" fmla="*/ f866 f612 1"/>
                <a:gd name="f975" fmla="*/ f867 f611 1"/>
                <a:gd name="f976" fmla="*/ f868 f612 1"/>
                <a:gd name="f977" fmla="*/ f869 f611 1"/>
                <a:gd name="f978" fmla="*/ f870 f612 1"/>
                <a:gd name="f979" fmla="*/ f871 f611 1"/>
                <a:gd name="f980" fmla="*/ f872 f612 1"/>
                <a:gd name="f981" fmla="*/ f873 f611 1"/>
                <a:gd name="f982" fmla="*/ f874 f612 1"/>
                <a:gd name="f983" fmla="*/ f875 f611 1"/>
                <a:gd name="f984" fmla="*/ f876 f612 1"/>
                <a:gd name="f985" fmla="*/ f877 f611 1"/>
                <a:gd name="f986" fmla="*/ f878 f612 1"/>
                <a:gd name="f987" fmla="*/ f879 f611 1"/>
                <a:gd name="f988" fmla="*/ f880 f612 1"/>
                <a:gd name="f989" fmla="*/ f881 f611 1"/>
                <a:gd name="f990" fmla="*/ f882 f612 1"/>
                <a:gd name="f991" fmla="*/ f883 f611 1"/>
                <a:gd name="f992" fmla="*/ f884 f612 1"/>
                <a:gd name="f993" fmla="*/ f885 f611 1"/>
                <a:gd name="f994" fmla="*/ f886 f612 1"/>
                <a:gd name="f995" fmla="*/ f887 f611 1"/>
                <a:gd name="f996" fmla="*/ f888 f611 1"/>
                <a:gd name="f997" fmla="*/ f889 f612 1"/>
                <a:gd name="f998" fmla="*/ f890 f611 1"/>
                <a:gd name="f999" fmla="*/ f891 f612 1"/>
                <a:gd name="f1000" fmla="*/ f892 f611 1"/>
                <a:gd name="f1001" fmla="*/ f893 f612 1"/>
                <a:gd name="f1002" fmla="*/ f894 f611 1"/>
                <a:gd name="f1003" fmla="*/ f895 f612 1"/>
                <a:gd name="f1004" fmla="*/ f896 f611 1"/>
                <a:gd name="f1005" fmla="*/ f897 f612 1"/>
                <a:gd name="f1006" fmla="*/ f898 f611 1"/>
                <a:gd name="f1007" fmla="*/ f899 f612 1"/>
                <a:gd name="f1008" fmla="*/ f900 f611 1"/>
                <a:gd name="f1009" fmla="*/ f901 f612 1"/>
                <a:gd name="f1010" fmla="*/ f902 f611 1"/>
                <a:gd name="f1011" fmla="*/ f903 f612 1"/>
                <a:gd name="f1012" fmla="*/ f904 f611 1"/>
                <a:gd name="f1013" fmla="*/ f905 f612 1"/>
                <a:gd name="f1014" fmla="*/ f906 f611 1"/>
                <a:gd name="f1015" fmla="*/ f907 f612 1"/>
                <a:gd name="f1016" fmla="*/ f908 f611 1"/>
                <a:gd name="f1017" fmla="*/ f909 f612 1"/>
                <a:gd name="f1018" fmla="*/ f910 f611 1"/>
                <a:gd name="f1019" fmla="*/ f911 f612 1"/>
                <a:gd name="f1020" fmla="*/ f912 f612 1"/>
                <a:gd name="f1021" fmla="*/ f913 f612 1"/>
                <a:gd name="f1022" fmla="*/ f914 f611 1"/>
                <a:gd name="f1023" fmla="*/ f915 f612 1"/>
                <a:gd name="f1024" fmla="*/ f916 f611 1"/>
                <a:gd name="f1025" fmla="*/ f917 f612 1"/>
                <a:gd name="f1026" fmla="*/ f918 f611 1"/>
                <a:gd name="f1027" fmla="*/ f919 f612 1"/>
                <a:gd name="f1028" fmla="*/ f920 f611 1"/>
                <a:gd name="f1029" fmla="*/ f921 f612 1"/>
                <a:gd name="f1030" fmla="*/ f922 f611 1"/>
                <a:gd name="f1031" fmla="*/ f923 f612 1"/>
                <a:gd name="f1032" fmla="*/ f924 f611 1"/>
                <a:gd name="f1033" fmla="*/ f925 f612 1"/>
                <a:gd name="f1034" fmla="*/ f926 f611 1"/>
                <a:gd name="f1035" fmla="*/ f927 f612 1"/>
                <a:gd name="f1036" fmla="*/ f928 f611 1"/>
                <a:gd name="f1037" fmla="*/ f929 f612 1"/>
                <a:gd name="f1038" fmla="*/ f930 f611 1"/>
                <a:gd name="f1039" fmla="*/ f931 f612 1"/>
                <a:gd name="f1040" fmla="*/ f932 f611 1"/>
                <a:gd name="f1041" fmla="*/ f933 f612 1"/>
                <a:gd name="f1042" fmla="*/ f934 f611 1"/>
                <a:gd name="f1043" fmla="*/ f935 f611 1"/>
                <a:gd name="f1044" fmla="*/ f936 f612 1"/>
                <a:gd name="f1045" fmla="*/ f937 f611 1"/>
                <a:gd name="f1046" fmla="*/ f938 f6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6">
                  <a:pos x="f943" y="f944"/>
                </a:cxn>
                <a:cxn ang="f726">
                  <a:pos x="f945" y="f946"/>
                </a:cxn>
                <a:cxn ang="f726">
                  <a:pos x="f947" y="f948"/>
                </a:cxn>
                <a:cxn ang="f726">
                  <a:pos x="f949" y="f950"/>
                </a:cxn>
                <a:cxn ang="f726">
                  <a:pos x="f951" y="f952"/>
                </a:cxn>
                <a:cxn ang="f726">
                  <a:pos x="f953" y="f954"/>
                </a:cxn>
                <a:cxn ang="f726">
                  <a:pos x="f955" y="f956"/>
                </a:cxn>
                <a:cxn ang="f726">
                  <a:pos x="f957" y="f958"/>
                </a:cxn>
                <a:cxn ang="f726">
                  <a:pos x="f959" y="f960"/>
                </a:cxn>
                <a:cxn ang="f726">
                  <a:pos x="f955" y="f961"/>
                </a:cxn>
                <a:cxn ang="f726">
                  <a:pos x="f962" y="f963"/>
                </a:cxn>
                <a:cxn ang="f726">
                  <a:pos x="f964" y="f965"/>
                </a:cxn>
                <a:cxn ang="f726">
                  <a:pos x="f966" y="f967"/>
                </a:cxn>
                <a:cxn ang="f726">
                  <a:pos x="f968" y="f969"/>
                </a:cxn>
                <a:cxn ang="f726">
                  <a:pos x="f968" y="f970"/>
                </a:cxn>
                <a:cxn ang="f726">
                  <a:pos x="f971" y="f972"/>
                </a:cxn>
                <a:cxn ang="f726">
                  <a:pos x="f973" y="f974"/>
                </a:cxn>
                <a:cxn ang="f726">
                  <a:pos x="f975" y="f976"/>
                </a:cxn>
                <a:cxn ang="f726">
                  <a:pos x="f977" y="f978"/>
                </a:cxn>
                <a:cxn ang="f726">
                  <a:pos x="f979" y="f980"/>
                </a:cxn>
                <a:cxn ang="f726">
                  <a:pos x="f981" y="f982"/>
                </a:cxn>
                <a:cxn ang="f726">
                  <a:pos x="f983" y="f984"/>
                </a:cxn>
                <a:cxn ang="f726">
                  <a:pos x="f985" y="f986"/>
                </a:cxn>
                <a:cxn ang="f726">
                  <a:pos x="f987" y="f988"/>
                </a:cxn>
                <a:cxn ang="f726">
                  <a:pos x="f989" y="f990"/>
                </a:cxn>
                <a:cxn ang="f726">
                  <a:pos x="f991" y="f992"/>
                </a:cxn>
                <a:cxn ang="f726">
                  <a:pos x="f993" y="f994"/>
                </a:cxn>
                <a:cxn ang="f726">
                  <a:pos x="f995" y="f994"/>
                </a:cxn>
                <a:cxn ang="f726">
                  <a:pos x="f996" y="f997"/>
                </a:cxn>
                <a:cxn ang="f726">
                  <a:pos x="f998" y="f999"/>
                </a:cxn>
                <a:cxn ang="f726">
                  <a:pos x="f1000" y="f1001"/>
                </a:cxn>
                <a:cxn ang="f726">
                  <a:pos x="f1002" y="f1003"/>
                </a:cxn>
                <a:cxn ang="f726">
                  <a:pos x="f1004" y="f1005"/>
                </a:cxn>
                <a:cxn ang="f726">
                  <a:pos x="f1006" y="f1007"/>
                </a:cxn>
                <a:cxn ang="f726">
                  <a:pos x="f1008" y="f1009"/>
                </a:cxn>
                <a:cxn ang="f726">
                  <a:pos x="f1010" y="f1011"/>
                </a:cxn>
                <a:cxn ang="f726">
                  <a:pos x="f1012" y="f1013"/>
                </a:cxn>
                <a:cxn ang="f726">
                  <a:pos x="f1014" y="f1015"/>
                </a:cxn>
                <a:cxn ang="f726">
                  <a:pos x="f1016" y="f1017"/>
                </a:cxn>
                <a:cxn ang="f726">
                  <a:pos x="f1018" y="f1019"/>
                </a:cxn>
                <a:cxn ang="f726">
                  <a:pos x="f1018" y="f1020"/>
                </a:cxn>
                <a:cxn ang="f726">
                  <a:pos x="f1018" y="f1021"/>
                </a:cxn>
                <a:cxn ang="f726">
                  <a:pos x="f1022" y="f1023"/>
                </a:cxn>
                <a:cxn ang="f726">
                  <a:pos x="f1024" y="f1025"/>
                </a:cxn>
                <a:cxn ang="f726">
                  <a:pos x="f1026" y="f1027"/>
                </a:cxn>
                <a:cxn ang="f726">
                  <a:pos x="f1028" y="f1029"/>
                </a:cxn>
                <a:cxn ang="f726">
                  <a:pos x="f1030" y="f1031"/>
                </a:cxn>
                <a:cxn ang="f726">
                  <a:pos x="f1032" y="f1033"/>
                </a:cxn>
                <a:cxn ang="f726">
                  <a:pos x="f1034" y="f1035"/>
                </a:cxn>
                <a:cxn ang="f726">
                  <a:pos x="f1036" y="f1037"/>
                </a:cxn>
                <a:cxn ang="f726">
                  <a:pos x="f1038" y="f1039"/>
                </a:cxn>
                <a:cxn ang="f726">
                  <a:pos x="f1040" y="f1041"/>
                </a:cxn>
                <a:cxn ang="f726">
                  <a:pos x="f1042" y="f950"/>
                </a:cxn>
                <a:cxn ang="f726">
                  <a:pos x="f1043" y="f1044"/>
                </a:cxn>
                <a:cxn ang="f726">
                  <a:pos x="f1045" y="f1046"/>
                </a:cxn>
              </a:cxnLst>
              <a:rect l="f939" t="f942" r="f940" b="f941"/>
              <a:pathLst>
                <a:path w="696" h="650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15" y="f20"/>
                    <a:pt x="f21" y="f22"/>
                    <a:pt x="f23" y="f24"/>
                  </a:cubicBezTo>
                  <a:cubicBezTo>
                    <a:pt x="f25" y="f24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3" y="f36"/>
                    <a:pt x="f31" y="f37"/>
                  </a:cubicBezTo>
                  <a:cubicBezTo>
                    <a:pt x="f31" y="f38"/>
                    <a:pt x="f29" y="f39"/>
                    <a:pt x="f26" y="f39"/>
                  </a:cubicBezTo>
                  <a:cubicBezTo>
                    <a:pt x="f40" y="f39"/>
                    <a:pt x="f41" y="f38"/>
                    <a:pt x="f25" y="f38"/>
                  </a:cubicBezTo>
                  <a:cubicBezTo>
                    <a:pt x="f21" y="f38"/>
                    <a:pt x="f13" y="f37"/>
                    <a:pt x="f15" y="f37"/>
                  </a:cubicBezTo>
                  <a:cubicBezTo>
                    <a:pt x="f17" y="f37"/>
                    <a:pt x="f42" y="f39"/>
                    <a:pt x="f42" y="f39"/>
                  </a:cubicBez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3" y="f48"/>
                    <a:pt x="f43" y="f49"/>
                  </a:cubicBezTo>
                  <a:cubicBezTo>
                    <a:pt x="f42" y="f50"/>
                    <a:pt x="f17" y="f51"/>
                    <a:pt x="f42" y="f52"/>
                  </a:cubicBezTo>
                  <a:cubicBezTo>
                    <a:pt x="f42" y="f53"/>
                    <a:pt x="f54" y="f53"/>
                    <a:pt x="f54" y="f55"/>
                  </a:cubicBezTo>
                  <a:cubicBezTo>
                    <a:pt x="f56" y="f57"/>
                    <a:pt x="f58" y="f59"/>
                    <a:pt x="f58" y="f60"/>
                  </a:cubicBezTo>
                  <a:cubicBezTo>
                    <a:pt x="f61" y="f62"/>
                    <a:pt x="f63" y="f64"/>
                    <a:pt x="f61" y="f65"/>
                  </a:cubicBezTo>
                  <a:cubicBezTo>
                    <a:pt x="f61" y="f66"/>
                    <a:pt x="f58" y="f67"/>
                    <a:pt x="f58" y="f67"/>
                  </a:cubicBezTo>
                  <a:cubicBezTo>
                    <a:pt x="f56" y="f68"/>
                    <a:pt x="f69" y="f68"/>
                    <a:pt x="f43" y="f67"/>
                  </a:cubicBezTo>
                  <a:cubicBezTo>
                    <a:pt x="f42" y="f67"/>
                    <a:pt x="f17" y="f66"/>
                    <a:pt x="f17" y="f65"/>
                  </a:cubicBezTo>
                  <a:cubicBezTo>
                    <a:pt x="f15" y="f64"/>
                    <a:pt x="f15" y="f60"/>
                    <a:pt x="f13" y="f59"/>
                  </a:cubicBezTo>
                  <a:cubicBezTo>
                    <a:pt x="f70" y="f59"/>
                    <a:pt x="f71" y="f62"/>
                    <a:pt x="f21" y="f72"/>
                  </a:cubicBezTo>
                  <a:cubicBezTo>
                    <a:pt x="f23" y="f64"/>
                    <a:pt x="f23" y="f66"/>
                    <a:pt x="f23" y="f73"/>
                  </a:cubicBezTo>
                  <a:cubicBezTo>
                    <a:pt x="f25" y="f67"/>
                    <a:pt x="f40" y="f74"/>
                    <a:pt x="f40" y="f75"/>
                  </a:cubicBezTo>
                  <a:cubicBezTo>
                    <a:pt x="f40" y="f76"/>
                    <a:pt x="f40" y="f77"/>
                    <a:pt x="f41" y="f78"/>
                  </a:cubicBezTo>
                  <a:cubicBezTo>
                    <a:pt x="f41" y="f79"/>
                    <a:pt x="f23" y="f80"/>
                    <a:pt x="f21" y="f81"/>
                  </a:cubicBezTo>
                  <a:cubicBezTo>
                    <a:pt x="f21" y="f82"/>
                    <a:pt x="f71" y="f83"/>
                    <a:pt x="f70" y="f84"/>
                  </a:cubicBezTo>
                  <a:cubicBezTo>
                    <a:pt x="f13" y="f85"/>
                    <a:pt x="f17" y="f85"/>
                    <a:pt x="f17" y="f86"/>
                  </a:cubicBezTo>
                  <a:cubicBezTo>
                    <a:pt x="f42" y="f87"/>
                    <a:pt x="f43" y="f88"/>
                    <a:pt x="f69" y="f89"/>
                  </a:cubicBezTo>
                  <a:cubicBezTo>
                    <a:pt x="f69" y="f90"/>
                    <a:pt x="f69" y="f91"/>
                    <a:pt x="f43" y="f92"/>
                  </a:cubicBezTo>
                  <a:cubicBezTo>
                    <a:pt x="f43" y="f63"/>
                    <a:pt x="f17" y="f61"/>
                    <a:pt x="f17" y="f61"/>
                  </a:cubicBezTo>
                  <a:cubicBezTo>
                    <a:pt x="f15" y="f61"/>
                    <a:pt x="f13" y="f61"/>
                    <a:pt x="f70" y="f63"/>
                  </a:cubicBezTo>
                  <a:cubicBezTo>
                    <a:pt x="f70" y="f63"/>
                    <a:pt x="f71" y="f93"/>
                    <a:pt x="f71" y="f90"/>
                  </a:cubicBezTo>
                  <a:cubicBezTo>
                    <a:pt x="f71" y="f89"/>
                    <a:pt x="f21" y="f88"/>
                    <a:pt x="f23" y="f94"/>
                  </a:cubicBezTo>
                  <a:cubicBezTo>
                    <a:pt x="f23" y="f87"/>
                    <a:pt x="f41" y="f85"/>
                    <a:pt x="f40" y="f84"/>
                  </a:cubicBezTo>
                  <a:cubicBezTo>
                    <a:pt x="f26" y="f83"/>
                    <a:pt x="f28" y="f95"/>
                    <a:pt x="f29" y="f82"/>
                  </a:cubicBezTo>
                  <a:cubicBezTo>
                    <a:pt x="f96" y="f82"/>
                    <a:pt x="f33" y="f82"/>
                    <a:pt x="f97" y="f82"/>
                  </a:cubicBezTo>
                  <a:cubicBezTo>
                    <a:pt x="f98" y="f82"/>
                    <a:pt x="f99" y="f83"/>
                    <a:pt x="f100" y="f84"/>
                  </a:cubicBezTo>
                  <a:cubicBezTo>
                    <a:pt x="f100" y="f85"/>
                    <a:pt x="f100" y="f87"/>
                    <a:pt x="f100" y="f94"/>
                  </a:cubicBezTo>
                  <a:cubicBezTo>
                    <a:pt x="f99" y="f88"/>
                    <a:pt x="f98" y="f88"/>
                    <a:pt x="f97" y="f88"/>
                  </a:cubicBezTo>
                  <a:cubicBezTo>
                    <a:pt x="f33" y="f89"/>
                    <a:pt x="f96" y="f88"/>
                    <a:pt x="f29" y="f88"/>
                  </a:cubicBezTo>
                  <a:cubicBezTo>
                    <a:pt x="f29" y="f89"/>
                    <a:pt x="f26" y="f89"/>
                    <a:pt x="f26" y="f90"/>
                  </a:cubicBezTo>
                  <a:cubicBezTo>
                    <a:pt x="f40" y="f93"/>
                    <a:pt x="f40" y="f91"/>
                    <a:pt x="f40" y="f92"/>
                  </a:cubicBezTo>
                  <a:cubicBezTo>
                    <a:pt x="f40" y="f63"/>
                    <a:pt x="f40" y="f56"/>
                    <a:pt x="f40" y="f54"/>
                  </a:cubicBezTo>
                  <a:cubicBezTo>
                    <a:pt x="f26" y="f69"/>
                    <a:pt x="f28" y="f43"/>
                    <a:pt x="f29" y="f43"/>
                  </a:cubicBezTo>
                  <a:cubicBezTo>
                    <a:pt x="f96" y="f43"/>
                    <a:pt x="f31" y="f43"/>
                    <a:pt x="f33" y="f43"/>
                  </a:cubicBezTo>
                  <a:cubicBezTo>
                    <a:pt x="f33" y="f43"/>
                    <a:pt x="f33" y="f54"/>
                    <a:pt x="f33" y="f56"/>
                  </a:cubicBezTo>
                  <a:cubicBezTo>
                    <a:pt x="f33" y="f58"/>
                    <a:pt x="f33" y="f92"/>
                    <a:pt x="f97" y="f91"/>
                  </a:cubicBezTo>
                  <a:cubicBezTo>
                    <a:pt x="f97" y="f93"/>
                    <a:pt x="f99" y="f93"/>
                    <a:pt x="f100" y="f93"/>
                  </a:cubicBezTo>
                  <a:cubicBezTo>
                    <a:pt x="f101" y="f90"/>
                    <a:pt x="f102" y="f90"/>
                    <a:pt x="f103" y="f90"/>
                  </a:cubicBezTo>
                  <a:cubicBezTo>
                    <a:pt x="f104" y="f93"/>
                    <a:pt x="f103" y="f92"/>
                    <a:pt x="f103" y="f63"/>
                  </a:cubicBezTo>
                  <a:cubicBezTo>
                    <a:pt x="f103" y="f61"/>
                    <a:pt x="f105" y="f58"/>
                    <a:pt x="f101" y="f56"/>
                  </a:cubicBezTo>
                  <a:cubicBezTo>
                    <a:pt x="f101" y="f54"/>
                    <a:pt x="f100" y="f69"/>
                    <a:pt x="f99" y="f43"/>
                  </a:cubicBezTo>
                  <a:cubicBezTo>
                    <a:pt x="f99" y="f42"/>
                    <a:pt x="f99" y="f15"/>
                    <a:pt x="f100" y="f15"/>
                  </a:cubicBezTo>
                  <a:cubicBezTo>
                    <a:pt x="f101" y="f13"/>
                    <a:pt x="f102" y="f71"/>
                    <a:pt x="f103" y="f71"/>
                  </a:cubicBezTo>
                  <a:cubicBezTo>
                    <a:pt x="f104" y="f21"/>
                    <a:pt x="f106" y="f23"/>
                    <a:pt x="f107" y="f25"/>
                  </a:cubicBezTo>
                  <a:cubicBezTo>
                    <a:pt x="f107" y="f41"/>
                    <a:pt x="f106" y="f28"/>
                    <a:pt x="f104" y="f29"/>
                  </a:cubicBezTo>
                  <a:cubicBezTo>
                    <a:pt x="f103" y="f96"/>
                    <a:pt x="f105" y="f33"/>
                    <a:pt x="f100" y="f33"/>
                  </a:cubicBezTo>
                  <a:cubicBezTo>
                    <a:pt x="f99" y="f33"/>
                    <a:pt x="f33" y="f31"/>
                    <a:pt x="f31" y="f31"/>
                  </a:cubicBezTo>
                  <a:cubicBezTo>
                    <a:pt x="f96" y="f33"/>
                    <a:pt x="f29" y="f97"/>
                    <a:pt x="f29" y="f98"/>
                  </a:cubicBezTo>
                  <a:cubicBezTo>
                    <a:pt x="f28" y="f100"/>
                    <a:pt x="f96" y="f102"/>
                    <a:pt x="f96" y="f103"/>
                  </a:cubicBezTo>
                  <a:cubicBezTo>
                    <a:pt x="f31" y="f104"/>
                    <a:pt x="f97" y="f107"/>
                    <a:pt x="f98" y="f107"/>
                  </a:cubicBezTo>
                  <a:cubicBezTo>
                    <a:pt x="f99" y="f108"/>
                    <a:pt x="f105" y="f106"/>
                    <a:pt x="f102" y="f106"/>
                  </a:cubicBezTo>
                  <a:cubicBezTo>
                    <a:pt x="f103" y="f106"/>
                    <a:pt x="f106" y="f107"/>
                    <a:pt x="f107" y="f108"/>
                  </a:cubicBezTo>
                  <a:cubicBezTo>
                    <a:pt x="f108" y="f108"/>
                    <a:pt x="f109" y="f110"/>
                    <a:pt x="f109" y="f111"/>
                  </a:cubicBezTo>
                  <a:cubicBezTo>
                    <a:pt x="f109" y="f112"/>
                    <a:pt x="f107" y="f113"/>
                    <a:pt x="f106" y="f114"/>
                  </a:cubicBezTo>
                  <a:cubicBezTo>
                    <a:pt x="f104" y="f114"/>
                    <a:pt x="f102" y="f115"/>
                    <a:pt x="f105" y="f115"/>
                  </a:cubicBezTo>
                  <a:cubicBezTo>
                    <a:pt x="f101" y="f115"/>
                    <a:pt x="f99" y="f115"/>
                    <a:pt x="f98" y="f114"/>
                  </a:cubicBezTo>
                  <a:cubicBezTo>
                    <a:pt x="f98" y="f114"/>
                    <a:pt x="f97" y="f116"/>
                    <a:pt x="f97" y="f112"/>
                  </a:cubicBezTo>
                  <a:cubicBezTo>
                    <a:pt x="f33" y="f117"/>
                    <a:pt x="f96" y="f117"/>
                    <a:pt x="f29" y="f111"/>
                  </a:cubicBezTo>
                  <a:cubicBezTo>
                    <a:pt x="f26" y="f110"/>
                    <a:pt x="f41" y="f108"/>
                    <a:pt x="f23" y="f108"/>
                  </a:cubicBezTo>
                  <a:cubicBezTo>
                    <a:pt x="f21" y="f109"/>
                    <a:pt x="f70" y="f111"/>
                    <a:pt x="f13" y="f111"/>
                  </a:cubicBezTo>
                  <a:cubicBezTo>
                    <a:pt x="f13" y="f117"/>
                    <a:pt x="f17" y="f117"/>
                    <a:pt x="f17" y="f117"/>
                  </a:cubicBezTo>
                  <a:cubicBezTo>
                    <a:pt x="f42" y="f112"/>
                    <a:pt x="f43" y="f113"/>
                    <a:pt x="f43" y="f114"/>
                  </a:cubicBezTo>
                  <a:cubicBezTo>
                    <a:pt x="f43" y="f115"/>
                    <a:pt x="f17" y="f118"/>
                    <a:pt x="f15" y="f119"/>
                  </a:cubicBezTo>
                  <a:cubicBezTo>
                    <a:pt x="f13" y="f119"/>
                    <a:pt x="f70" y="f120"/>
                    <a:pt x="f71" y="f120"/>
                  </a:cubicBezTo>
                  <a:cubicBezTo>
                    <a:pt x="f21" y="f120"/>
                    <a:pt x="f23" y="f118"/>
                    <a:pt x="f25" y="f118"/>
                  </a:cubicBezTo>
                  <a:cubicBezTo>
                    <a:pt x="f41" y="f115"/>
                    <a:pt x="f28" y="f115"/>
                    <a:pt x="f29" y="f115"/>
                  </a:cubicBezTo>
                  <a:cubicBezTo>
                    <a:pt x="f31" y="f115"/>
                    <a:pt x="f97" y="f119"/>
                    <a:pt x="f97" y="f120"/>
                  </a:cubicBezTo>
                  <a:cubicBezTo>
                    <a:pt x="f98" y="f121"/>
                    <a:pt x="f98" y="f122"/>
                    <a:pt x="f99" y="f123"/>
                  </a:cubicBezTo>
                  <a:cubicBezTo>
                    <a:pt x="f99" y="f124"/>
                    <a:pt x="f99" y="f125"/>
                    <a:pt x="f99" y="f126"/>
                  </a:cubicBezTo>
                  <a:cubicBezTo>
                    <a:pt x="f99" y="f127"/>
                    <a:pt x="f97" y="f128"/>
                    <a:pt x="f97" y="f128"/>
                  </a:cubicBezTo>
                  <a:cubicBezTo>
                    <a:pt x="f33" y="f128"/>
                    <a:pt x="f96" y="f128"/>
                    <a:pt x="f96" y="f128"/>
                  </a:cubicBezTo>
                  <a:cubicBezTo>
                    <a:pt x="f29" y="f128"/>
                    <a:pt x="f28" y="f127"/>
                    <a:pt x="f28" y="f126"/>
                  </a:cubicBezTo>
                  <a:cubicBezTo>
                    <a:pt x="f26" y="f126"/>
                    <a:pt x="f41" y="f127"/>
                    <a:pt x="f25" y="f127"/>
                  </a:cubicBezTo>
                  <a:cubicBezTo>
                    <a:pt x="f23" y="f127"/>
                    <a:pt x="f70" y="f127"/>
                    <a:pt x="f13" y="f127"/>
                  </a:cubicBezTo>
                  <a:cubicBezTo>
                    <a:pt x="f15" y="f127"/>
                    <a:pt x="f42" y="f126"/>
                    <a:pt x="f43" y="f126"/>
                  </a:cubicBezTo>
                  <a:cubicBezTo>
                    <a:pt x="f69" y="f126"/>
                    <a:pt x="f56" y="f126"/>
                    <a:pt x="f56" y="f127"/>
                  </a:cubicBezTo>
                  <a:cubicBezTo>
                    <a:pt x="f58" y="f127"/>
                    <a:pt x="f58" y="f11"/>
                    <a:pt x="f58" y="f129"/>
                  </a:cubicBezTo>
                  <a:cubicBezTo>
                    <a:pt x="f58" y="f130"/>
                    <a:pt x="f56" y="f131"/>
                    <a:pt x="f54" y="f131"/>
                  </a:cubicBezTo>
                  <a:cubicBezTo>
                    <a:pt x="f43" y="f132"/>
                    <a:pt x="f15" y="f131"/>
                    <a:pt x="f13" y="f131"/>
                  </a:cubicBezTo>
                  <a:cubicBezTo>
                    <a:pt x="f70" y="f132"/>
                    <a:pt x="f21" y="f133"/>
                    <a:pt x="f23" y="f134"/>
                  </a:cubicBezTo>
                  <a:cubicBezTo>
                    <a:pt x="f25" y="f135"/>
                    <a:pt x="f41" y="f136"/>
                    <a:pt x="f41" y="f137"/>
                  </a:cubicBezTo>
                  <a:cubicBezTo>
                    <a:pt x="f41" y="f138"/>
                    <a:pt x="f23" y="f139"/>
                    <a:pt x="f21" y="f140"/>
                  </a:cubicBezTo>
                  <a:cubicBezTo>
                    <a:pt x="f71" y="f141"/>
                    <a:pt x="f15" y="f141"/>
                    <a:pt x="f17" y="f142"/>
                  </a:cubicBezTo>
                  <a:cubicBezTo>
                    <a:pt x="f42" y="f142"/>
                    <a:pt x="f42" y="f143"/>
                    <a:pt x="f17" y="f144"/>
                  </a:cubicBezTo>
                  <a:cubicBezTo>
                    <a:pt x="f17" y="f144"/>
                    <a:pt x="f15" y="f145"/>
                    <a:pt x="f15" y="f145"/>
                  </a:cubicBezTo>
                  <a:cubicBezTo>
                    <a:pt x="f13" y="f146"/>
                    <a:pt x="f21" y="f147"/>
                    <a:pt x="f23" y="f147"/>
                  </a:cubicBezTo>
                  <a:cubicBezTo>
                    <a:pt x="f25" y="f147"/>
                    <a:pt x="f26" y="f146"/>
                    <a:pt x="f28" y="f147"/>
                  </a:cubicBezTo>
                  <a:cubicBezTo>
                    <a:pt x="f28" y="f147"/>
                    <a:pt x="f29" y="f148"/>
                    <a:pt x="f29" y="f149"/>
                  </a:cubicBezTo>
                  <a:cubicBezTo>
                    <a:pt x="f29" y="f150"/>
                    <a:pt x="f29" y="f151"/>
                    <a:pt x="f28" y="f151"/>
                  </a:cubicBezTo>
                  <a:cubicBezTo>
                    <a:pt x="f26" y="f152"/>
                    <a:pt x="f25" y="f151"/>
                    <a:pt x="f23" y="f152"/>
                  </a:cubicBezTo>
                  <a:cubicBezTo>
                    <a:pt x="f21" y="f152"/>
                    <a:pt x="f21" y="f153"/>
                    <a:pt x="f71" y="f153"/>
                  </a:cubicBezTo>
                  <a:cubicBezTo>
                    <a:pt x="f70" y="f153"/>
                    <a:pt x="f15" y="f153"/>
                    <a:pt x="f15" y="f154"/>
                  </a:cubicBezTo>
                  <a:cubicBezTo>
                    <a:pt x="f17" y="f152"/>
                    <a:pt x="f17" y="f155"/>
                    <a:pt x="f42" y="f150"/>
                  </a:cubicBezTo>
                  <a:cubicBezTo>
                    <a:pt x="f43" y="f149"/>
                    <a:pt x="f54" y="f149"/>
                    <a:pt x="f56" y="f149"/>
                  </a:cubicBezTo>
                  <a:cubicBezTo>
                    <a:pt x="f58" y="f149"/>
                    <a:pt x="f58" y="f155"/>
                    <a:pt x="f58" y="f151"/>
                  </a:cubicBezTo>
                  <a:cubicBezTo>
                    <a:pt x="f61" y="f152"/>
                    <a:pt x="f58" y="f153"/>
                    <a:pt x="f58" y="f153"/>
                  </a:cubicBezTo>
                  <a:cubicBezTo>
                    <a:pt x="f56" y="f156"/>
                    <a:pt x="f54" y="f156"/>
                    <a:pt x="f69" y="f157"/>
                  </a:cubicBezTo>
                  <a:cubicBezTo>
                    <a:pt x="f69" y="f158"/>
                    <a:pt x="f69" y="f159"/>
                    <a:pt x="f69" y="f160"/>
                  </a:cubicBezTo>
                  <a:cubicBezTo>
                    <a:pt x="f69" y="f160"/>
                    <a:pt x="f58" y="f161"/>
                    <a:pt x="f58" y="f161"/>
                  </a:cubicBezTo>
                  <a:cubicBezTo>
                    <a:pt x="f61" y="f161"/>
                    <a:pt x="f92" y="f161"/>
                    <a:pt x="f91" y="f161"/>
                  </a:cubicBezTo>
                  <a:cubicBezTo>
                    <a:pt x="f93" y="f161"/>
                    <a:pt x="f89" y="f160"/>
                    <a:pt x="f88" y="f161"/>
                  </a:cubicBezTo>
                  <a:cubicBezTo>
                    <a:pt x="f94" y="f161"/>
                    <a:pt x="f86" y="f162"/>
                    <a:pt x="f86" y="f163"/>
                  </a:cubicBezTo>
                  <a:cubicBezTo>
                    <a:pt x="f86" y="f164"/>
                    <a:pt x="f86" y="f165"/>
                    <a:pt x="f86" y="f166"/>
                  </a:cubicBezTo>
                  <a:cubicBezTo>
                    <a:pt x="f86" y="f167"/>
                    <a:pt x="f85" y="f168"/>
                    <a:pt x="f85" y="f169"/>
                  </a:cubicBezTo>
                  <a:cubicBezTo>
                    <a:pt x="f85" y="f170"/>
                    <a:pt x="f85" y="f171"/>
                    <a:pt x="f86" y="f172"/>
                  </a:cubicBezTo>
                  <a:cubicBezTo>
                    <a:pt x="f86" y="f172"/>
                    <a:pt x="f94" y="f173"/>
                    <a:pt x="f94" y="f173"/>
                  </a:cubicBezTo>
                  <a:cubicBezTo>
                    <a:pt x="f88" y="f172"/>
                    <a:pt x="f90" y="f171"/>
                    <a:pt x="f93" y="f171"/>
                  </a:cubicBezTo>
                  <a:cubicBezTo>
                    <a:pt x="f92" y="f171"/>
                    <a:pt x="f58" y="f172"/>
                    <a:pt x="f56" y="f173"/>
                  </a:cubicBezTo>
                  <a:cubicBezTo>
                    <a:pt x="f54" y="f174"/>
                    <a:pt x="f54" y="f175"/>
                    <a:pt x="f56" y="f176"/>
                  </a:cubicBezTo>
                  <a:cubicBezTo>
                    <a:pt x="f56" y="f177"/>
                    <a:pt x="f58" y="f178"/>
                    <a:pt x="f58" y="f179"/>
                  </a:cubicBezTo>
                  <a:cubicBezTo>
                    <a:pt x="f61" y="f180"/>
                    <a:pt x="f92" y="f181"/>
                    <a:pt x="f91" y="f181"/>
                  </a:cubicBezTo>
                  <a:cubicBezTo>
                    <a:pt x="f93" y="f181"/>
                    <a:pt x="f89" y="f181"/>
                    <a:pt x="f88" y="f181"/>
                  </a:cubicBezTo>
                  <a:cubicBezTo>
                    <a:pt x="f94" y="f182"/>
                    <a:pt x="f86" y="f178"/>
                    <a:pt x="f85" y="f178"/>
                  </a:cubicBezTo>
                  <a:cubicBezTo>
                    <a:pt x="f84" y="f183"/>
                    <a:pt x="f82" y="f183"/>
                    <a:pt x="f81" y="f178"/>
                  </a:cubicBezTo>
                  <a:cubicBezTo>
                    <a:pt x="f80" y="f178"/>
                    <a:pt x="f78" y="f179"/>
                    <a:pt x="f78" y="f180"/>
                  </a:cubicBezTo>
                  <a:cubicBezTo>
                    <a:pt x="f78" y="f182"/>
                    <a:pt x="f78" y="f184"/>
                    <a:pt x="f78" y="f185"/>
                  </a:cubicBezTo>
                  <a:cubicBezTo>
                    <a:pt x="f78" y="f186"/>
                    <a:pt x="f80" y="f187"/>
                    <a:pt x="f81" y="f187"/>
                  </a:cubicBezTo>
                  <a:cubicBezTo>
                    <a:pt x="f82" y="f187"/>
                    <a:pt x="f83" y="f187"/>
                    <a:pt x="f84" y="f187"/>
                  </a:cubicBezTo>
                  <a:cubicBezTo>
                    <a:pt x="f85" y="f187"/>
                    <a:pt x="f86" y="f186"/>
                    <a:pt x="f87" y="f186"/>
                  </a:cubicBezTo>
                  <a:cubicBezTo>
                    <a:pt x="f88" y="f186"/>
                    <a:pt x="f90" y="f187"/>
                    <a:pt x="f93" y="f187"/>
                  </a:cubicBezTo>
                  <a:cubicBezTo>
                    <a:pt x="f91" y="f187"/>
                    <a:pt x="f63" y="f188"/>
                    <a:pt x="f61" y="f189"/>
                  </a:cubicBezTo>
                  <a:cubicBezTo>
                    <a:pt x="f58" y="f190"/>
                    <a:pt x="f58" y="f191"/>
                    <a:pt x="f56" y="f192"/>
                  </a:cubicBezTo>
                  <a:cubicBezTo>
                    <a:pt x="f56" y="f193"/>
                    <a:pt x="f56" y="f194"/>
                    <a:pt x="f58" y="f195"/>
                  </a:cubicBezTo>
                  <a:cubicBezTo>
                    <a:pt x="f58" y="f195"/>
                    <a:pt x="f63" y="f195"/>
                    <a:pt x="f63" y="f195"/>
                  </a:cubicBezTo>
                  <a:cubicBezTo>
                    <a:pt x="f92" y="f194"/>
                    <a:pt x="f91" y="f194"/>
                    <a:pt x="f93" y="f196"/>
                  </a:cubicBezTo>
                  <a:cubicBezTo>
                    <a:pt x="f93" y="f196"/>
                    <a:pt x="f89" y="f192"/>
                    <a:pt x="f89" y="f191"/>
                  </a:cubicBezTo>
                  <a:cubicBezTo>
                    <a:pt x="f88" y="f191"/>
                    <a:pt x="f87" y="f197"/>
                    <a:pt x="f86" y="f197"/>
                  </a:cubicBezTo>
                  <a:cubicBezTo>
                    <a:pt x="f85" y="f197"/>
                    <a:pt x="f84" y="f191"/>
                    <a:pt x="f84" y="f191"/>
                  </a:cubicBezTo>
                  <a:cubicBezTo>
                    <a:pt x="f83" y="f192"/>
                    <a:pt x="f83" y="f194"/>
                    <a:pt x="f83" y="f195"/>
                  </a:cubicBezTo>
                  <a:cubicBezTo>
                    <a:pt x="f83" y="f198"/>
                    <a:pt x="f84" y="f199"/>
                    <a:pt x="f83" y="f200"/>
                  </a:cubicBezTo>
                  <a:cubicBezTo>
                    <a:pt x="f95" y="f201"/>
                    <a:pt x="f80" y="f202"/>
                    <a:pt x="f78" y="f203"/>
                  </a:cubicBezTo>
                  <a:cubicBezTo>
                    <a:pt x="f77" y="f203"/>
                    <a:pt x="f204" y="f202"/>
                    <a:pt x="f204" y="f203"/>
                  </a:cubicBezTo>
                  <a:cubicBezTo>
                    <a:pt x="f76" y="f203"/>
                    <a:pt x="f205" y="f206"/>
                    <a:pt x="f205" y="f207"/>
                  </a:cubicBezTo>
                  <a:cubicBezTo>
                    <a:pt x="f205" y="f208"/>
                    <a:pt x="f75" y="f209"/>
                    <a:pt x="f75" y="f210"/>
                  </a:cubicBezTo>
                  <a:cubicBezTo>
                    <a:pt x="f76" y="f211"/>
                    <a:pt x="f212" y="f213"/>
                    <a:pt x="f212" y="f214"/>
                  </a:cubicBezTo>
                  <a:cubicBezTo>
                    <a:pt x="f77" y="f215"/>
                    <a:pt x="f77" y="f216"/>
                    <a:pt x="f77" y="f216"/>
                  </a:cubicBezTo>
                  <a:cubicBezTo>
                    <a:pt x="f212" y="f217"/>
                    <a:pt x="f204" y="f218"/>
                    <a:pt x="f76" y="f218"/>
                  </a:cubicBezTo>
                  <a:cubicBezTo>
                    <a:pt x="f75" y="f218"/>
                    <a:pt x="f219" y="f218"/>
                    <a:pt x="f68" y="f218"/>
                  </a:cubicBezTo>
                  <a:cubicBezTo>
                    <a:pt x="f73" y="f218"/>
                    <a:pt x="f65" y="f220"/>
                    <a:pt x="f64" y="f220"/>
                  </a:cubicBezTo>
                  <a:cubicBezTo>
                    <a:pt x="f72" y="f218"/>
                    <a:pt x="f72" y="f217"/>
                    <a:pt x="f72" y="f216"/>
                  </a:cubicBezTo>
                  <a:cubicBezTo>
                    <a:pt x="f72" y="f216"/>
                    <a:pt x="f65" y="f216"/>
                    <a:pt x="f65" y="f221"/>
                  </a:cubicBezTo>
                  <a:cubicBezTo>
                    <a:pt x="f66" y="f215"/>
                    <a:pt x="f66" y="f213"/>
                    <a:pt x="f66" y="f211"/>
                  </a:cubicBezTo>
                  <a:cubicBezTo>
                    <a:pt x="f66" y="f210"/>
                    <a:pt x="f64" y="f222"/>
                    <a:pt x="f72" y="f222"/>
                  </a:cubicBezTo>
                  <a:cubicBezTo>
                    <a:pt x="f62" y="f222"/>
                    <a:pt x="f59" y="f209"/>
                    <a:pt x="f59" y="f210"/>
                  </a:cubicBezTo>
                  <a:cubicBezTo>
                    <a:pt x="f57" y="f210"/>
                    <a:pt x="f55" y="f214"/>
                    <a:pt x="f55" y="f215"/>
                  </a:cubicBezTo>
                  <a:cubicBezTo>
                    <a:pt x="f57" y="f221"/>
                    <a:pt x="f59" y="f216"/>
                    <a:pt x="f59" y="f217"/>
                  </a:cubicBezTo>
                  <a:cubicBezTo>
                    <a:pt x="f59" y="f218"/>
                    <a:pt x="f59" y="f223"/>
                    <a:pt x="f59" y="f224"/>
                  </a:cubicBezTo>
                  <a:cubicBezTo>
                    <a:pt x="f57" y="f224"/>
                    <a:pt x="f53" y="f225"/>
                    <a:pt x="f52" y="f226"/>
                  </a:cubicBezTo>
                  <a:cubicBezTo>
                    <a:pt x="f51" y="f226"/>
                    <a:pt x="f50" y="f227"/>
                    <a:pt x="f49" y="f227"/>
                  </a:cubicBezTo>
                  <a:cubicBezTo>
                    <a:pt x="f48" y="f228"/>
                    <a:pt x="f229" y="f230"/>
                    <a:pt x="f47" y="f231"/>
                  </a:cubicBezTo>
                  <a:cubicBezTo>
                    <a:pt x="f47" y="f231"/>
                    <a:pt x="f46" y="f232"/>
                    <a:pt x="f47" y="f233"/>
                  </a:cubicBezTo>
                  <a:cubicBezTo>
                    <a:pt x="f47" y="f234"/>
                    <a:pt x="f49" y="f234"/>
                    <a:pt x="f50" y="f235"/>
                  </a:cubicBezTo>
                  <a:cubicBezTo>
                    <a:pt x="f236" y="f237"/>
                    <a:pt x="f236" y="f2"/>
                    <a:pt x="f236" y="f2"/>
                  </a:cubicBezTo>
                  <a:cubicBezTo>
                    <a:pt x="f236" y="f238"/>
                    <a:pt x="f50" y="f239"/>
                    <a:pt x="f49" y="f240"/>
                  </a:cubicBezTo>
                  <a:cubicBezTo>
                    <a:pt x="f48" y="f241"/>
                    <a:pt x="f47" y="f242"/>
                    <a:pt x="f46" y="f243"/>
                  </a:cubicBezTo>
                  <a:cubicBezTo>
                    <a:pt x="f46" y="f244"/>
                    <a:pt x="f245" y="f246"/>
                    <a:pt x="f46" y="f247"/>
                  </a:cubicBezTo>
                  <a:cubicBezTo>
                    <a:pt x="f46" y="f248"/>
                    <a:pt x="f47" y="f249"/>
                    <a:pt x="f229" y="f249"/>
                  </a:cubicBezTo>
                  <a:cubicBezTo>
                    <a:pt x="f48" y="f250"/>
                    <a:pt x="f50" y="f251"/>
                    <a:pt x="f236" y="f252"/>
                  </a:cubicBezTo>
                  <a:cubicBezTo>
                    <a:pt x="f236" y="f253"/>
                    <a:pt x="f52" y="f254"/>
                    <a:pt x="f52" y="f255"/>
                  </a:cubicBezTo>
                  <a:cubicBezTo>
                    <a:pt x="f52" y="f256"/>
                    <a:pt x="f52" y="f257"/>
                    <a:pt x="f52" y="f258"/>
                  </a:cubicBezTo>
                  <a:cubicBezTo>
                    <a:pt x="f52" y="f259"/>
                    <a:pt x="f51" y="f260"/>
                    <a:pt x="f51" y="f261"/>
                  </a:cubicBezTo>
                  <a:cubicBezTo>
                    <a:pt x="f236" y="f261"/>
                    <a:pt x="f50" y="f262"/>
                    <a:pt x="f49" y="f262"/>
                  </a:cubicBezTo>
                  <a:cubicBezTo>
                    <a:pt x="f48" y="f262"/>
                    <a:pt x="f229" y="f261"/>
                    <a:pt x="f229" y="f260"/>
                  </a:cubicBezTo>
                  <a:cubicBezTo>
                    <a:pt x="f47" y="f260"/>
                    <a:pt x="f47" y="f263"/>
                    <a:pt x="f47" y="f264"/>
                  </a:cubicBezTo>
                  <a:cubicBezTo>
                    <a:pt x="f229" y="f259"/>
                    <a:pt x="f48" y="f257"/>
                    <a:pt x="f48" y="f265"/>
                  </a:cubicBezTo>
                  <a:cubicBezTo>
                    <a:pt x="f229" y="f266"/>
                    <a:pt x="f46" y="f267"/>
                    <a:pt x="f245" y="f267"/>
                  </a:cubicBezTo>
                  <a:cubicBezTo>
                    <a:pt x="f245" y="f267"/>
                    <a:pt x="f268" y="f266"/>
                    <a:pt x="f268" y="f266"/>
                  </a:cubicBezTo>
                  <a:cubicBezTo>
                    <a:pt x="f269" y="f265"/>
                    <a:pt x="f39" y="f259"/>
                    <a:pt x="f37" y="f264"/>
                  </a:cubicBezTo>
                  <a:cubicBezTo>
                    <a:pt x="f37" y="f263"/>
                    <a:pt x="f270" y="f260"/>
                    <a:pt x="f270" y="f261"/>
                  </a:cubicBezTo>
                  <a:cubicBezTo>
                    <a:pt x="f270" y="f262"/>
                    <a:pt x="f36" y="f271"/>
                    <a:pt x="f37" y="f271"/>
                  </a:cubicBezTo>
                  <a:cubicBezTo>
                    <a:pt x="f38" y="f271"/>
                    <a:pt x="f269" y="f271"/>
                    <a:pt x="f269" y="f271"/>
                  </a:cubicBezTo>
                  <a:cubicBezTo>
                    <a:pt x="f44" y="f271"/>
                    <a:pt x="f268" y="f272"/>
                    <a:pt x="f45" y="f272"/>
                  </a:cubicBezTo>
                  <a:cubicBezTo>
                    <a:pt x="f245" y="f272"/>
                    <a:pt x="f47" y="f272"/>
                    <a:pt x="f229" y="f271"/>
                  </a:cubicBezTo>
                  <a:cubicBezTo>
                    <a:pt x="f48" y="f271"/>
                    <a:pt x="f50" y="f273"/>
                    <a:pt x="f50" y="f274"/>
                  </a:cubicBezTo>
                  <a:cubicBezTo>
                    <a:pt x="f236" y="f274"/>
                    <a:pt x="f51" y="f275"/>
                    <a:pt x="f51" y="f276"/>
                  </a:cubicBezTo>
                  <a:cubicBezTo>
                    <a:pt x="f51" y="f277"/>
                    <a:pt x="f49" y="f277"/>
                    <a:pt x="f48" y="f278"/>
                  </a:cubicBezTo>
                  <a:cubicBezTo>
                    <a:pt x="f48" y="f279"/>
                    <a:pt x="f49" y="f280"/>
                    <a:pt x="f49" y="f281"/>
                  </a:cubicBezTo>
                  <a:cubicBezTo>
                    <a:pt x="f49" y="f282"/>
                    <a:pt x="f49" y="f283"/>
                    <a:pt x="f49" y="f283"/>
                  </a:cubicBezTo>
                  <a:cubicBezTo>
                    <a:pt x="f49" y="f284"/>
                    <a:pt x="f49" y="f285"/>
                    <a:pt x="f48" y="f286"/>
                  </a:cubicBezTo>
                  <a:cubicBezTo>
                    <a:pt x="f229" y="f286"/>
                    <a:pt x="f46" y="f286"/>
                    <a:pt x="f245" y="f286"/>
                  </a:cubicBezTo>
                  <a:cubicBezTo>
                    <a:pt x="f45" y="f285"/>
                    <a:pt x="f245" y="f283"/>
                    <a:pt x="f245" y="f287"/>
                  </a:cubicBezTo>
                  <a:cubicBezTo>
                    <a:pt x="f245" y="f287"/>
                    <a:pt x="f245" y="f281"/>
                    <a:pt x="f245" y="f280"/>
                  </a:cubicBezTo>
                  <a:cubicBezTo>
                    <a:pt x="f245" y="f288"/>
                    <a:pt x="f46" y="f278"/>
                    <a:pt x="f245" y="f278"/>
                  </a:cubicBezTo>
                  <a:cubicBezTo>
                    <a:pt x="f245" y="f277"/>
                    <a:pt x="f268" y="f275"/>
                    <a:pt x="f44" y="f275"/>
                  </a:cubicBezTo>
                  <a:cubicBezTo>
                    <a:pt x="f269" y="f289"/>
                    <a:pt x="f38" y="f289"/>
                    <a:pt x="f37" y="f275"/>
                  </a:cubicBezTo>
                  <a:cubicBezTo>
                    <a:pt x="f37" y="f275"/>
                    <a:pt x="f36" y="f277"/>
                    <a:pt x="f36" y="f278"/>
                  </a:cubicBezTo>
                  <a:cubicBezTo>
                    <a:pt x="f290" y="f279"/>
                    <a:pt x="f290" y="f288"/>
                    <a:pt x="f290" y="f280"/>
                  </a:cubicBezTo>
                  <a:cubicBezTo>
                    <a:pt x="f290" y="f281"/>
                    <a:pt x="f37" y="f282"/>
                    <a:pt x="f37" y="f287"/>
                  </a:cubicBezTo>
                  <a:cubicBezTo>
                    <a:pt x="f38" y="f283"/>
                    <a:pt x="f39" y="f284"/>
                    <a:pt x="f39" y="f285"/>
                  </a:cubicBezTo>
                  <a:cubicBezTo>
                    <a:pt x="f39" y="f286"/>
                    <a:pt x="f38" y="f291"/>
                    <a:pt x="f38" y="f292"/>
                  </a:cubicBezTo>
                  <a:cubicBezTo>
                    <a:pt x="f38" y="f293"/>
                    <a:pt x="f39" y="f294"/>
                    <a:pt x="f269" y="f295"/>
                  </a:cubicBezTo>
                  <a:cubicBezTo>
                    <a:pt x="f269" y="f296"/>
                    <a:pt x="f268" y="f297"/>
                    <a:pt x="f268" y="f298"/>
                  </a:cubicBezTo>
                  <a:cubicBezTo>
                    <a:pt x="f268" y="f299"/>
                    <a:pt x="f268" y="f300"/>
                    <a:pt x="f268" y="f301"/>
                  </a:cubicBezTo>
                  <a:cubicBezTo>
                    <a:pt x="f44" y="f302"/>
                    <a:pt x="f39" y="f302"/>
                    <a:pt x="f37" y="f302"/>
                  </a:cubicBezTo>
                  <a:cubicBezTo>
                    <a:pt x="f36" y="f302"/>
                    <a:pt x="f270" y="f302"/>
                    <a:pt x="f35" y="f301"/>
                  </a:cubicBezTo>
                  <a:cubicBezTo>
                    <a:pt x="f35" y="f300"/>
                    <a:pt x="f270" y="f298"/>
                    <a:pt x="f35" y="f303"/>
                  </a:cubicBezTo>
                  <a:cubicBezTo>
                    <a:pt x="f34" y="f297"/>
                    <a:pt x="f32" y="f296"/>
                    <a:pt x="f30" y="f296"/>
                  </a:cubicBezTo>
                  <a:cubicBezTo>
                    <a:pt x="f27" y="f296"/>
                    <a:pt x="f304" y="f303"/>
                    <a:pt x="f20" y="f303"/>
                  </a:cubicBezTo>
                  <a:cubicBezTo>
                    <a:pt x="f19" y="f298"/>
                    <a:pt x="f305" y="f298"/>
                    <a:pt x="f16" y="f298"/>
                  </a:cubicBezTo>
                  <a:cubicBezTo>
                    <a:pt x="f306" y="f298"/>
                    <a:pt x="f14" y="f297"/>
                    <a:pt x="f307" y="f297"/>
                  </a:cubicBezTo>
                  <a:cubicBezTo>
                    <a:pt x="f308" y="f303"/>
                    <a:pt x="f309" y="f298"/>
                    <a:pt x="f309" y="f299"/>
                  </a:cubicBezTo>
                  <a:cubicBezTo>
                    <a:pt x="f309" y="f310"/>
                    <a:pt x="f308" y="f300"/>
                    <a:pt x="f308" y="f301"/>
                  </a:cubicBezTo>
                  <a:cubicBezTo>
                    <a:pt x="f12" y="f302"/>
                    <a:pt x="f309" y="f311"/>
                    <a:pt x="f312" y="f313"/>
                  </a:cubicBezTo>
                  <a:cubicBezTo>
                    <a:pt x="f314" y="f313"/>
                    <a:pt x="f315" y="f316"/>
                    <a:pt x="f317" y="f316"/>
                  </a:cubicBezTo>
                  <a:cubicBezTo>
                    <a:pt x="f318" y="f319"/>
                    <a:pt x="f320" y="f321"/>
                    <a:pt x="f320" y="f322"/>
                  </a:cubicBezTo>
                  <a:cubicBezTo>
                    <a:pt x="f320" y="f323"/>
                    <a:pt x="f318" y="f324"/>
                    <a:pt x="f317" y="f325"/>
                  </a:cubicBezTo>
                  <a:cubicBezTo>
                    <a:pt x="f315" y="f326"/>
                    <a:pt x="f312" y="f326"/>
                    <a:pt x="f309" y="f327"/>
                  </a:cubicBezTo>
                  <a:cubicBezTo>
                    <a:pt x="f12" y="f327"/>
                    <a:pt x="f307" y="f328"/>
                    <a:pt x="f307" y="f329"/>
                  </a:cubicBezTo>
                  <a:cubicBezTo>
                    <a:pt x="f14" y="f329"/>
                    <a:pt x="f306" y="f330"/>
                    <a:pt x="f306" y="f9"/>
                  </a:cubicBezTo>
                  <a:cubicBezTo>
                    <a:pt x="f306" y="f331"/>
                    <a:pt x="f14" y="f332"/>
                    <a:pt x="f307" y="f333"/>
                  </a:cubicBezTo>
                  <a:cubicBezTo>
                    <a:pt x="f307" y="f334"/>
                    <a:pt x="f308" y="f335"/>
                    <a:pt x="f12" y="f335"/>
                  </a:cubicBezTo>
                  <a:cubicBezTo>
                    <a:pt x="f309" y="f336"/>
                    <a:pt x="f314" y="f334"/>
                    <a:pt x="f337" y="f334"/>
                  </a:cubicBezTo>
                  <a:cubicBezTo>
                    <a:pt x="f315" y="f333"/>
                    <a:pt x="f318" y="f334"/>
                    <a:pt x="f320" y="f334"/>
                  </a:cubicBezTo>
                  <a:cubicBezTo>
                    <a:pt x="f338" y="f334"/>
                    <a:pt x="f339" y="f336"/>
                    <a:pt x="f340" y="f341"/>
                  </a:cubicBezTo>
                  <a:cubicBezTo>
                    <a:pt x="f340" y="f341"/>
                    <a:pt x="f342" y="f343"/>
                    <a:pt x="f342" y="f344"/>
                  </a:cubicBezTo>
                  <a:cubicBezTo>
                    <a:pt x="f345" y="f346"/>
                    <a:pt x="f345" y="f347"/>
                    <a:pt x="f345" y="f347"/>
                  </a:cubicBezTo>
                  <a:cubicBezTo>
                    <a:pt x="f345" y="f348"/>
                    <a:pt x="f342" y="f349"/>
                    <a:pt x="f342" y="f350"/>
                  </a:cubicBezTo>
                  <a:cubicBezTo>
                    <a:pt x="f345" y="f351"/>
                    <a:pt x="f352" y="f353"/>
                    <a:pt x="f10" y="f354"/>
                  </a:cubicBezTo>
                  <a:cubicBezTo>
                    <a:pt x="f355" y="f354"/>
                    <a:pt x="f356" y="f354"/>
                    <a:pt x="f357" y="f354"/>
                  </a:cubicBezTo>
                  <a:cubicBezTo>
                    <a:pt x="f358" y="f354"/>
                    <a:pt x="f359" y="f360"/>
                    <a:pt x="f361" y="f360"/>
                  </a:cubicBezTo>
                  <a:cubicBezTo>
                    <a:pt x="f362" y="f360"/>
                    <a:pt x="f8" y="f360"/>
                    <a:pt x="f363" y="f353"/>
                  </a:cubicBezTo>
                  <a:cubicBezTo>
                    <a:pt x="f364" y="f354"/>
                    <a:pt x="f365" y="f366"/>
                    <a:pt x="f364" y="f367"/>
                  </a:cubicBezTo>
                  <a:cubicBezTo>
                    <a:pt x="f364" y="f368"/>
                    <a:pt x="f8" y="f369"/>
                    <a:pt x="f370" y="f369"/>
                  </a:cubicBezTo>
                  <a:cubicBezTo>
                    <a:pt x="f362" y="f369"/>
                    <a:pt x="f359" y="f369"/>
                    <a:pt x="f371" y="f369"/>
                  </a:cubicBezTo>
                  <a:cubicBezTo>
                    <a:pt x="f358" y="f372"/>
                    <a:pt x="f357" y="f373"/>
                    <a:pt x="f357" y="f374"/>
                  </a:cubicBezTo>
                  <a:cubicBezTo>
                    <a:pt x="f357" y="f375"/>
                    <a:pt x="f371" y="f376"/>
                    <a:pt x="f371" y="f377"/>
                  </a:cubicBezTo>
                  <a:cubicBezTo>
                    <a:pt x="f359" y="f378"/>
                    <a:pt x="f362" y="f379"/>
                    <a:pt x="f362" y="f380"/>
                  </a:cubicBezTo>
                  <a:cubicBezTo>
                    <a:pt x="f362" y="f381"/>
                    <a:pt x="f361" y="f382"/>
                    <a:pt x="f359" y="f383"/>
                  </a:cubicBezTo>
                  <a:cubicBezTo>
                    <a:pt x="f359" y="f383"/>
                    <a:pt x="f358" y="f384"/>
                    <a:pt x="f358" y="f384"/>
                  </a:cubicBezTo>
                  <a:cubicBezTo>
                    <a:pt x="f357" y="f385"/>
                    <a:pt x="f386" y="f383"/>
                    <a:pt x="f355" y="f383"/>
                  </a:cubicBezTo>
                  <a:cubicBezTo>
                    <a:pt x="f10" y="f383"/>
                    <a:pt x="f345" y="f384"/>
                    <a:pt x="f342" y="f385"/>
                  </a:cubicBezTo>
                  <a:cubicBezTo>
                    <a:pt x="f340" y="f385"/>
                    <a:pt x="f339" y="f387"/>
                    <a:pt x="f339" y="f388"/>
                  </a:cubicBezTo>
                  <a:cubicBezTo>
                    <a:pt x="f339" y="f388"/>
                    <a:pt x="f339" y="f389"/>
                    <a:pt x="f340" y="f390"/>
                  </a:cubicBezTo>
                  <a:cubicBezTo>
                    <a:pt x="f342" y="f391"/>
                    <a:pt x="f10" y="f390"/>
                    <a:pt x="f386" y="f391"/>
                  </a:cubicBezTo>
                  <a:cubicBezTo>
                    <a:pt x="f386" y="f391"/>
                    <a:pt x="f356" y="f392"/>
                    <a:pt x="f357" y="f392"/>
                  </a:cubicBezTo>
                  <a:cubicBezTo>
                    <a:pt x="f357" y="f393"/>
                    <a:pt x="f356" y="f394"/>
                    <a:pt x="f356" y="f395"/>
                  </a:cubicBezTo>
                  <a:cubicBezTo>
                    <a:pt x="f356" y="f396"/>
                    <a:pt x="f358" y="f397"/>
                    <a:pt x="f358" y="f398"/>
                  </a:cubicBezTo>
                  <a:cubicBezTo>
                    <a:pt x="f371" y="f398"/>
                    <a:pt x="f371" y="f399"/>
                    <a:pt x="f358" y="f399"/>
                  </a:cubicBezTo>
                  <a:cubicBezTo>
                    <a:pt x="f358" y="f400"/>
                    <a:pt x="f356" y="f401"/>
                    <a:pt x="f356" y="f401"/>
                  </a:cubicBezTo>
                  <a:cubicBezTo>
                    <a:pt x="f386" y="f402"/>
                    <a:pt x="f386" y="f403"/>
                    <a:pt x="f355" y="f403"/>
                  </a:cubicBezTo>
                  <a:cubicBezTo>
                    <a:pt x="f10" y="f403"/>
                    <a:pt x="f352" y="f403"/>
                    <a:pt x="f345" y="f403"/>
                  </a:cubicBezTo>
                  <a:cubicBezTo>
                    <a:pt x="f342" y="f403"/>
                    <a:pt x="f342" y="f402"/>
                    <a:pt x="f342" y="f402"/>
                  </a:cubicBezTo>
                  <a:cubicBezTo>
                    <a:pt x="f342" y="f401"/>
                    <a:pt x="f352" y="f404"/>
                    <a:pt x="f352" y="f400"/>
                  </a:cubicBezTo>
                  <a:cubicBezTo>
                    <a:pt x="f352" y="f399"/>
                    <a:pt x="f345" y="f405"/>
                    <a:pt x="f342" y="f405"/>
                  </a:cubicBezTo>
                  <a:cubicBezTo>
                    <a:pt x="f342" y="f398"/>
                    <a:pt x="f406" y="f398"/>
                    <a:pt x="f338" y="f405"/>
                  </a:cubicBezTo>
                  <a:cubicBezTo>
                    <a:pt x="f338" y="f405"/>
                    <a:pt x="f320" y="f399"/>
                    <a:pt x="f320" y="f400"/>
                  </a:cubicBezTo>
                  <a:cubicBezTo>
                    <a:pt x="f320" y="f401"/>
                    <a:pt x="f320" y="f403"/>
                    <a:pt x="f338" y="f407"/>
                  </a:cubicBezTo>
                  <a:cubicBezTo>
                    <a:pt x="f338" y="f408"/>
                    <a:pt x="f339" y="f408"/>
                    <a:pt x="f340" y="f409"/>
                  </a:cubicBezTo>
                  <a:cubicBezTo>
                    <a:pt x="f342" y="f410"/>
                    <a:pt x="f342" y="f411"/>
                    <a:pt x="f345" y="f412"/>
                  </a:cubicBezTo>
                  <a:cubicBezTo>
                    <a:pt x="f345" y="f413"/>
                    <a:pt x="f342" y="f414"/>
                    <a:pt x="f345" y="f3"/>
                  </a:cubicBezTo>
                  <a:cubicBezTo>
                    <a:pt x="f345" y="f415"/>
                    <a:pt x="f352" y="f416"/>
                    <a:pt x="f10" y="f416"/>
                  </a:cubicBezTo>
                  <a:cubicBezTo>
                    <a:pt x="f355" y="f417"/>
                    <a:pt x="f356" y="f417"/>
                    <a:pt x="f357" y="f416"/>
                  </a:cubicBezTo>
                  <a:cubicBezTo>
                    <a:pt x="f358" y="f416"/>
                    <a:pt x="f358" y="f415"/>
                    <a:pt x="f371" y="f3"/>
                  </a:cubicBezTo>
                  <a:cubicBezTo>
                    <a:pt x="f371" y="f414"/>
                    <a:pt x="f358" y="f418"/>
                    <a:pt x="f358" y="f413"/>
                  </a:cubicBezTo>
                  <a:cubicBezTo>
                    <a:pt x="f371" y="f411"/>
                    <a:pt x="f371" y="f409"/>
                    <a:pt x="f359" y="f408"/>
                  </a:cubicBezTo>
                  <a:cubicBezTo>
                    <a:pt x="f359" y="f407"/>
                    <a:pt x="f362" y="f407"/>
                    <a:pt x="f370" y="f407"/>
                  </a:cubicBezTo>
                  <a:cubicBezTo>
                    <a:pt x="f8" y="f407"/>
                    <a:pt x="f363" y="f409"/>
                    <a:pt x="f364" y="f409"/>
                  </a:cubicBezTo>
                  <a:cubicBezTo>
                    <a:pt x="f364" y="f410"/>
                    <a:pt x="f419" y="f413"/>
                    <a:pt x="f419" y="f418"/>
                  </a:cubicBezTo>
                  <a:cubicBezTo>
                    <a:pt x="f419" y="f414"/>
                    <a:pt x="f365" y="f416"/>
                    <a:pt x="f364" y="f416"/>
                  </a:cubicBezTo>
                  <a:cubicBezTo>
                    <a:pt x="f364" y="f417"/>
                    <a:pt x="f370" y="f420"/>
                    <a:pt x="f362" y="f420"/>
                  </a:cubicBezTo>
                  <a:cubicBezTo>
                    <a:pt x="f361" y="f421"/>
                    <a:pt x="f359" y="f422"/>
                    <a:pt x="f359" y="f423"/>
                  </a:cubicBezTo>
                  <a:cubicBezTo>
                    <a:pt x="f359" y="f424"/>
                    <a:pt x="f362" y="f425"/>
                    <a:pt x="f370" y="f426"/>
                  </a:cubicBezTo>
                  <a:cubicBezTo>
                    <a:pt x="f370" y="f427"/>
                    <a:pt x="f364" y="f428"/>
                    <a:pt x="f365" y="f428"/>
                  </a:cubicBezTo>
                  <a:cubicBezTo>
                    <a:pt x="f419" y="f428"/>
                    <a:pt x="f429" y="f428"/>
                    <a:pt x="f430" y="f428"/>
                  </a:cubicBezTo>
                  <a:cubicBezTo>
                    <a:pt x="f431" y="f432"/>
                    <a:pt x="f433" y="f427"/>
                    <a:pt x="f433" y="f427"/>
                  </a:cubicBezTo>
                  <a:cubicBezTo>
                    <a:pt x="f433" y="f426"/>
                    <a:pt x="f433" y="f434"/>
                    <a:pt x="f435" y="f424"/>
                  </a:cubicBezTo>
                  <a:cubicBezTo>
                    <a:pt x="f435" y="f424"/>
                    <a:pt x="f436" y="f423"/>
                    <a:pt x="f437" y="f438"/>
                  </a:cubicBezTo>
                  <a:cubicBezTo>
                    <a:pt x="f439" y="f438"/>
                    <a:pt x="f440" y="f438"/>
                    <a:pt x="f441" y="f423"/>
                  </a:cubicBezTo>
                  <a:cubicBezTo>
                    <a:pt x="f442" y="f423"/>
                    <a:pt x="f443" y="f434"/>
                    <a:pt x="f443" y="f444"/>
                  </a:cubicBezTo>
                  <a:cubicBezTo>
                    <a:pt x="f445" y="f425"/>
                    <a:pt x="f445" y="f427"/>
                    <a:pt x="f443" y="f432"/>
                  </a:cubicBezTo>
                  <a:cubicBezTo>
                    <a:pt x="f443" y="f428"/>
                    <a:pt x="f441" y="f446"/>
                    <a:pt x="f440" y="f446"/>
                  </a:cubicBezTo>
                  <a:cubicBezTo>
                    <a:pt x="f439" y="f446"/>
                    <a:pt x="f437" y="f428"/>
                    <a:pt x="f436" y="f446"/>
                  </a:cubicBezTo>
                  <a:cubicBezTo>
                    <a:pt x="f447" y="f446"/>
                    <a:pt x="f435" y="f448"/>
                    <a:pt x="f435" y="f449"/>
                  </a:cubicBezTo>
                  <a:cubicBezTo>
                    <a:pt x="f435" y="f450"/>
                    <a:pt x="f436" y="f451"/>
                    <a:pt x="f437" y="f452"/>
                  </a:cubicBezTo>
                  <a:cubicBezTo>
                    <a:pt x="f439" y="f453"/>
                    <a:pt x="f442" y="f454"/>
                    <a:pt x="f443" y="f454"/>
                  </a:cubicBezTo>
                  <a:cubicBezTo>
                    <a:pt x="f445" y="f455"/>
                    <a:pt x="f456" y="f457"/>
                    <a:pt x="f456" y="f458"/>
                  </a:cubicBezTo>
                  <a:cubicBezTo>
                    <a:pt x="f459" y="f460"/>
                    <a:pt x="f459" y="f461"/>
                    <a:pt x="f456" y="f462"/>
                  </a:cubicBezTo>
                  <a:cubicBezTo>
                    <a:pt x="f456" y="f463"/>
                    <a:pt x="f464" y="f465"/>
                    <a:pt x="f466" y="f465"/>
                  </a:cubicBezTo>
                  <a:cubicBezTo>
                    <a:pt x="f466" y="f465"/>
                    <a:pt x="f445" y="f467"/>
                    <a:pt x="f445" y="f463"/>
                  </a:cubicBezTo>
                  <a:cubicBezTo>
                    <a:pt x="f443" y="f463"/>
                    <a:pt x="f443" y="f461"/>
                    <a:pt x="f442" y="f461"/>
                  </a:cubicBezTo>
                  <a:cubicBezTo>
                    <a:pt x="f441" y="f468"/>
                    <a:pt x="f439" y="f468"/>
                    <a:pt x="f437" y="f468"/>
                  </a:cubicBezTo>
                  <a:cubicBezTo>
                    <a:pt x="f436" y="f461"/>
                    <a:pt x="f435" y="f463"/>
                    <a:pt x="f433" y="f467"/>
                  </a:cubicBezTo>
                  <a:cubicBezTo>
                    <a:pt x="f431" y="f467"/>
                    <a:pt x="f430" y="f469"/>
                    <a:pt x="f429" y="f470"/>
                  </a:cubicBezTo>
                  <a:cubicBezTo>
                    <a:pt x="f429" y="f471"/>
                    <a:pt x="f419" y="f472"/>
                    <a:pt x="f429" y="f473"/>
                  </a:cubicBezTo>
                  <a:cubicBezTo>
                    <a:pt x="f429" y="f474"/>
                    <a:pt x="f433" y="f475"/>
                    <a:pt x="f435" y="f476"/>
                  </a:cubicBezTo>
                  <a:cubicBezTo>
                    <a:pt x="f447" y="f477"/>
                    <a:pt x="f437" y="f478"/>
                    <a:pt x="f439" y="f478"/>
                  </a:cubicBezTo>
                  <a:cubicBezTo>
                    <a:pt x="f440" y="f478"/>
                    <a:pt x="f441" y="f475"/>
                    <a:pt x="f442" y="f475"/>
                  </a:cubicBezTo>
                  <a:cubicBezTo>
                    <a:pt x="f443" y="f475"/>
                    <a:pt x="f466" y="f477"/>
                    <a:pt x="f464" y="f477"/>
                  </a:cubicBezTo>
                  <a:cubicBezTo>
                    <a:pt x="f456" y="f477"/>
                    <a:pt x="f479" y="f477"/>
                    <a:pt x="f480" y="f481"/>
                  </a:cubicBezTo>
                  <a:cubicBezTo>
                    <a:pt x="f482" y="f481"/>
                    <a:pt x="f483" y="f478"/>
                    <a:pt x="f484" y="f485"/>
                  </a:cubicBezTo>
                  <a:cubicBezTo>
                    <a:pt x="f484" y="f486"/>
                    <a:pt x="f483" y="f487"/>
                    <a:pt x="f483" y="f488"/>
                  </a:cubicBezTo>
                  <a:cubicBezTo>
                    <a:pt x="f483" y="f489"/>
                    <a:pt x="f484" y="f490"/>
                    <a:pt x="f491" y="f492"/>
                  </a:cubicBezTo>
                  <a:cubicBezTo>
                    <a:pt x="f493" y="f492"/>
                    <a:pt x="f494" y="f492"/>
                    <a:pt x="f495" y="f492"/>
                  </a:cubicBezTo>
                  <a:cubicBezTo>
                    <a:pt x="f496" y="f492"/>
                    <a:pt x="f497" y="f492"/>
                    <a:pt x="f497" y="f492"/>
                  </a:cubicBezTo>
                  <a:cubicBezTo>
                    <a:pt x="f498" y="f499"/>
                    <a:pt x="f500" y="f501"/>
                    <a:pt x="f500" y="f502"/>
                  </a:cubicBezTo>
                  <a:cubicBezTo>
                    <a:pt x="f503" y="f504"/>
                    <a:pt x="f503" y="f505"/>
                    <a:pt x="f503" y="f506"/>
                  </a:cubicBezTo>
                  <a:cubicBezTo>
                    <a:pt x="f500" y="f507"/>
                    <a:pt x="f498" y="f508"/>
                    <a:pt x="f497" y="f508"/>
                  </a:cubicBezTo>
                  <a:cubicBezTo>
                    <a:pt x="f509" y="f508"/>
                    <a:pt x="f494" y="f508"/>
                    <a:pt x="f510" y="f508"/>
                  </a:cubicBezTo>
                  <a:cubicBezTo>
                    <a:pt x="f510" y="f508"/>
                    <a:pt x="f491" y="f511"/>
                    <a:pt x="f491" y="f511"/>
                  </a:cubicBezTo>
                  <a:cubicBezTo>
                    <a:pt x="f491" y="f512"/>
                    <a:pt x="f491" y="f513"/>
                    <a:pt x="f491" y="f514"/>
                  </a:cubicBezTo>
                  <a:cubicBezTo>
                    <a:pt x="f493" y="f515"/>
                    <a:pt x="f510" y="f516"/>
                    <a:pt x="f494" y="f517"/>
                  </a:cubicBezTo>
                  <a:cubicBezTo>
                    <a:pt x="f495" y="f517"/>
                    <a:pt x="f509" y="f517"/>
                    <a:pt x="f497" y="f517"/>
                  </a:cubicBezTo>
                  <a:cubicBezTo>
                    <a:pt x="f518" y="f517"/>
                    <a:pt x="f503" y="f517"/>
                    <a:pt x="f519" y="f516"/>
                  </a:cubicBezTo>
                  <a:cubicBezTo>
                    <a:pt x="f520" y="f516"/>
                    <a:pt x="f520" y="f515"/>
                    <a:pt x="f521" y="f515"/>
                  </a:cubicBezTo>
                  <a:cubicBezTo>
                    <a:pt x="f522" y="f515"/>
                    <a:pt x="f523" y="f524"/>
                    <a:pt x="f7" y="f524"/>
                  </a:cubicBezTo>
                  <a:cubicBezTo>
                    <a:pt x="f7" y="f516"/>
                    <a:pt x="f7" y="f525"/>
                    <a:pt x="f7" y="f526"/>
                  </a:cubicBezTo>
                  <a:cubicBezTo>
                    <a:pt x="f7" y="f527"/>
                    <a:pt x="f523" y="f528"/>
                    <a:pt x="f522" y="f529"/>
                  </a:cubicBezTo>
                  <a:cubicBezTo>
                    <a:pt x="f521" y="f530"/>
                    <a:pt x="f500" y="f530"/>
                    <a:pt x="f518" y="f530"/>
                  </a:cubicBezTo>
                  <a:cubicBezTo>
                    <a:pt x="f498" y="f531"/>
                    <a:pt x="f509" y="f532"/>
                    <a:pt x="f509" y="f533"/>
                  </a:cubicBezTo>
                  <a:cubicBezTo>
                    <a:pt x="f496" y="f534"/>
                    <a:pt x="f496" y="f535"/>
                    <a:pt x="f496" y="f536"/>
                  </a:cubicBezTo>
                  <a:cubicBezTo>
                    <a:pt x="f496" y="f536"/>
                    <a:pt x="f496" y="f536"/>
                    <a:pt x="f496" y="f536"/>
                  </a:cubicBezTo>
                  <a:cubicBezTo>
                    <a:pt x="f47" y="f530"/>
                    <a:pt x="f47" y="f530"/>
                    <a:pt x="f47" y="f530"/>
                  </a:cubicBezTo>
                  <a:cubicBezTo>
                    <a:pt x="f47" y="f530"/>
                    <a:pt x="f46" y="f532"/>
                    <a:pt x="f46" y="f533"/>
                  </a:cubicBezTo>
                  <a:cubicBezTo>
                    <a:pt x="f245" y="f534"/>
                    <a:pt x="f45" y="f537"/>
                    <a:pt x="f268" y="f538"/>
                  </a:cubicBezTo>
                  <a:cubicBezTo>
                    <a:pt x="f268" y="f536"/>
                    <a:pt x="f44" y="f539"/>
                    <a:pt x="f44" y="f540"/>
                  </a:cubicBezTo>
                  <a:cubicBezTo>
                    <a:pt x="f44" y="f541"/>
                    <a:pt x="f269" y="f542"/>
                    <a:pt x="f39" y="f543"/>
                  </a:cubicBezTo>
                  <a:cubicBezTo>
                    <a:pt x="f38" y="f544"/>
                    <a:pt x="f36" y="f545"/>
                    <a:pt x="f290" y="f546"/>
                  </a:cubicBezTo>
                  <a:cubicBezTo>
                    <a:pt x="f270" y="f547"/>
                    <a:pt x="f32" y="f548"/>
                    <a:pt x="f30" y="f549"/>
                  </a:cubicBezTo>
                  <a:cubicBezTo>
                    <a:pt x="f30" y="f549"/>
                    <a:pt x="f27" y="f550"/>
                    <a:pt x="f27" y="f551"/>
                  </a:cubicBezTo>
                  <a:cubicBezTo>
                    <a:pt x="f27" y="f552"/>
                    <a:pt x="f30" y="f553"/>
                    <a:pt x="f27" y="f553"/>
                  </a:cubicBezTo>
                  <a:cubicBezTo>
                    <a:pt x="f27" y="f554"/>
                    <a:pt x="f22" y="f555"/>
                    <a:pt x="f304" y="f556"/>
                  </a:cubicBezTo>
                  <a:cubicBezTo>
                    <a:pt x="f304" y="f556"/>
                    <a:pt x="f19" y="f557"/>
                    <a:pt x="f19" y="f558"/>
                  </a:cubicBezTo>
                  <a:cubicBezTo>
                    <a:pt x="f305" y="f559"/>
                    <a:pt x="f307" y="f560"/>
                    <a:pt x="f308" y="f561"/>
                  </a:cubicBezTo>
                  <a:cubicBezTo>
                    <a:pt x="f12" y="f562"/>
                    <a:pt x="f12" y="f563"/>
                    <a:pt x="f309" y="f564"/>
                  </a:cubicBezTo>
                  <a:cubicBezTo>
                    <a:pt x="f309" y="f564"/>
                    <a:pt x="f309" y="f565"/>
                    <a:pt x="f312" y="f566"/>
                  </a:cubicBezTo>
                  <a:cubicBezTo>
                    <a:pt x="f312" y="f566"/>
                    <a:pt x="f337" y="f567"/>
                    <a:pt x="f315" y="f567"/>
                  </a:cubicBezTo>
                  <a:cubicBezTo>
                    <a:pt x="f315" y="f567"/>
                    <a:pt x="f318" y="f568"/>
                    <a:pt x="f318" y="f569"/>
                  </a:cubicBezTo>
                  <a:cubicBezTo>
                    <a:pt x="f320" y="f570"/>
                    <a:pt x="f318" y="f571"/>
                    <a:pt x="f318" y="f572"/>
                  </a:cubicBezTo>
                  <a:cubicBezTo>
                    <a:pt x="f317" y="f573"/>
                    <a:pt x="f315" y="f574"/>
                    <a:pt x="f337" y="f574"/>
                  </a:cubicBezTo>
                  <a:cubicBezTo>
                    <a:pt x="f337" y="f575"/>
                    <a:pt x="f337" y="f576"/>
                    <a:pt x="f337" y="f577"/>
                  </a:cubicBezTo>
                  <a:cubicBezTo>
                    <a:pt x="f337" y="f578"/>
                    <a:pt x="f317" y="f579"/>
                    <a:pt x="f317" y="f580"/>
                  </a:cubicBezTo>
                  <a:cubicBezTo>
                    <a:pt x="f318" y="f581"/>
                    <a:pt x="f317" y="f582"/>
                    <a:pt x="f315" y="f583"/>
                  </a:cubicBezTo>
                  <a:cubicBezTo>
                    <a:pt x="f315" y="f583"/>
                    <a:pt x="f314" y="f583"/>
                    <a:pt x="f312" y="f583"/>
                  </a:cubicBezTo>
                  <a:cubicBezTo>
                    <a:pt x="f12" y="f584"/>
                    <a:pt x="f307" y="f585"/>
                    <a:pt x="f14" y="f586"/>
                  </a:cubicBezTo>
                  <a:cubicBezTo>
                    <a:pt x="f306" y="f587"/>
                    <a:pt x="f305" y="f588"/>
                    <a:pt x="f18" y="f589"/>
                  </a:cubicBezTo>
                  <a:cubicBezTo>
                    <a:pt x="f18" y="f590"/>
                    <a:pt x="f305" y="f591"/>
                    <a:pt x="f18" y="f592"/>
                  </a:cubicBezTo>
                  <a:cubicBezTo>
                    <a:pt x="f19" y="f593"/>
                    <a:pt x="f304" y="f6"/>
                    <a:pt x="f24" y="f6"/>
                  </a:cubicBezTo>
                  <a:cubicBezTo>
                    <a:pt x="f30" y="f6"/>
                    <a:pt x="f290" y="f594"/>
                    <a:pt x="f290" y="f594"/>
                  </a:cubicBezTo>
                  <a:cubicBezTo>
                    <a:pt x="f195" y="f581"/>
                    <a:pt x="f195" y="f581"/>
                    <a:pt x="f195" y="f581"/>
                  </a:cubicBezTo>
                  <a:cubicBezTo>
                    <a:pt x="f249" y="f577"/>
                    <a:pt x="f249" y="f577"/>
                    <a:pt x="f249" y="f577"/>
                  </a:cubicBezTo>
                  <a:cubicBezTo>
                    <a:pt x="f347" y="f572"/>
                    <a:pt x="f347" y="f572"/>
                    <a:pt x="f347" y="f572"/>
                  </a:cubicBezTo>
                  <a:cubicBezTo>
                    <a:pt x="f421" y="f568"/>
                    <a:pt x="f421" y="f568"/>
                    <a:pt x="f421" y="f568"/>
                  </a:cubicBezTo>
                  <a:cubicBezTo>
                    <a:pt x="f6" y="f559"/>
                    <a:pt x="f6" y="f559"/>
                    <a:pt x="f6" y="f559"/>
                  </a:cubicBezTo>
                  <a:cubicBezTo>
                    <a:pt x="f6" y="f559"/>
                    <a:pt x="f6" y="f559"/>
                    <a:pt x="f6" y="f559"/>
                  </a:cubicBezTo>
                  <a:cubicBezTo>
                    <a:pt x="f569" y="f360"/>
                    <a:pt x="f569" y="f360"/>
                    <a:pt x="f569" y="f360"/>
                  </a:cubicBezTo>
                  <a:cubicBezTo>
                    <a:pt x="f595" y="f58"/>
                    <a:pt x="f595" y="f58"/>
                    <a:pt x="f595" y="f58"/>
                  </a:cubicBezTo>
                  <a:cubicBezTo>
                    <a:pt x="f562" y="f58"/>
                    <a:pt x="f562" y="f58"/>
                    <a:pt x="f562" y="f58"/>
                  </a:cubicBezTo>
                  <a:cubicBezTo>
                    <a:pt x="f561" y="f58"/>
                    <a:pt x="f560" y="f61"/>
                    <a:pt x="f559" y="f63"/>
                  </a:cubicBezTo>
                  <a:cubicBezTo>
                    <a:pt x="f596" y="f91"/>
                    <a:pt x="f596" y="f89"/>
                    <a:pt x="f596" y="f88"/>
                  </a:cubicBezTo>
                  <a:cubicBezTo>
                    <a:pt x="f557" y="f94"/>
                    <a:pt x="f557" y="f94"/>
                    <a:pt x="f557" y="f94"/>
                  </a:cubicBezTo>
                  <a:cubicBezTo>
                    <a:pt x="f596" y="f87"/>
                    <a:pt x="f556" y="f87"/>
                    <a:pt x="f556" y="f87"/>
                  </a:cubicBezTo>
                  <a:cubicBezTo>
                    <a:pt x="f555" y="f86"/>
                    <a:pt x="f597" y="f85"/>
                    <a:pt x="f597" y="f85"/>
                  </a:cubicBezTo>
                  <a:cubicBezTo>
                    <a:pt x="f554" y="f85"/>
                    <a:pt x="f554" y="f85"/>
                    <a:pt x="f553" y="f85"/>
                  </a:cubicBezTo>
                  <a:cubicBezTo>
                    <a:pt x="f598" y="f85"/>
                    <a:pt x="f598" y="f85"/>
                    <a:pt x="f552" y="f85"/>
                  </a:cubicBezTo>
                  <a:cubicBezTo>
                    <a:pt x="f551" y="f85"/>
                    <a:pt x="f551" y="f84"/>
                    <a:pt x="f550" y="f84"/>
                  </a:cubicBezTo>
                  <a:cubicBezTo>
                    <a:pt x="f599" y="f84"/>
                    <a:pt x="f549" y="f84"/>
                    <a:pt x="f548" y="f84"/>
                  </a:cubicBezTo>
                  <a:cubicBezTo>
                    <a:pt x="f548" y="f84"/>
                    <a:pt x="f548" y="f84"/>
                    <a:pt x="f548" y="f84"/>
                  </a:cubicBezTo>
                  <a:cubicBezTo>
                    <a:pt x="f548" y="f84"/>
                    <a:pt x="f548" y="f84"/>
                    <a:pt x="f548" y="f84"/>
                  </a:cubicBezTo>
                  <a:cubicBezTo>
                    <a:pt x="f600" y="f84"/>
                    <a:pt x="f547" y="f84"/>
                    <a:pt x="f547" y="f84"/>
                  </a:cubicBezTo>
                  <a:cubicBezTo>
                    <a:pt x="f546" y="f84"/>
                    <a:pt x="f601" y="f86"/>
                    <a:pt x="f544" y="f86"/>
                  </a:cubicBezTo>
                  <a:cubicBezTo>
                    <a:pt x="f543" y="f86"/>
                    <a:pt x="f602" y="f86"/>
                    <a:pt x="f603" y="f86"/>
                  </a:cubicBezTo>
                  <a:cubicBezTo>
                    <a:pt x="f541" y="f86"/>
                    <a:pt x="f539" y="f86"/>
                    <a:pt x="f604" y="f86"/>
                  </a:cubicBezTo>
                  <a:cubicBezTo>
                    <a:pt x="f604" y="f85"/>
                    <a:pt x="f604" y="f85"/>
                    <a:pt x="f605" y="f85"/>
                  </a:cubicBezTo>
                  <a:cubicBezTo>
                    <a:pt x="f605" y="f85"/>
                    <a:pt x="f605" y="f85"/>
                    <a:pt x="f605" y="f85"/>
                  </a:cubicBezTo>
                  <a:cubicBezTo>
                    <a:pt x="f536" y="f87"/>
                    <a:pt x="f535" y="f89"/>
                    <a:pt x="f534" y="f89"/>
                  </a:cubicBezTo>
                  <a:cubicBezTo>
                    <a:pt x="f533" y="f89"/>
                    <a:pt x="f533" y="f89"/>
                    <a:pt x="f532" y="f89"/>
                  </a:cubicBezTo>
                  <a:cubicBezTo>
                    <a:pt x="f606" y="f89"/>
                    <a:pt x="f529" y="f89"/>
                    <a:pt x="f528" y="f88"/>
                  </a:cubicBezTo>
                  <a:cubicBezTo>
                    <a:pt x="f607" y="f94"/>
                    <a:pt x="f527" y="f87"/>
                    <a:pt x="f527" y="f86"/>
                  </a:cubicBezTo>
                  <a:cubicBezTo>
                    <a:pt x="f526" y="f87"/>
                    <a:pt x="f525" y="f87"/>
                    <a:pt x="f525" y="f94"/>
                  </a:cubicBezTo>
                  <a:cubicBezTo>
                    <a:pt x="f516" y="f88"/>
                    <a:pt x="f524" y="f88"/>
                    <a:pt x="f515" y="f88"/>
                  </a:cubicBezTo>
                  <a:cubicBezTo>
                    <a:pt x="f513" y="f88"/>
                    <a:pt x="f608" y="f94"/>
                    <a:pt x="f512" y="f87"/>
                  </a:cubicBezTo>
                  <a:cubicBezTo>
                    <a:pt x="f511" y="f87"/>
                    <a:pt x="f508" y="f86"/>
                    <a:pt x="f508" y="f85"/>
                  </a:cubicBezTo>
                  <a:cubicBezTo>
                    <a:pt x="f609" y="f85"/>
                    <a:pt x="f609" y="f85"/>
                    <a:pt x="f609" y="f85"/>
                  </a:cubicBezTo>
                  <a:cubicBezTo>
                    <a:pt x="f504" y="f81"/>
                    <a:pt x="f504" y="f81"/>
                    <a:pt x="f504" y="f81"/>
                  </a:cubicBezTo>
                  <a:cubicBezTo>
                    <a:pt x="f490" y="f8"/>
                    <a:pt x="f490" y="f8"/>
                    <a:pt x="f490" y="f8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94.2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7" name="Freeform 239">
              <a:extLst>
                <a:ext uri="{FF2B5EF4-FFF2-40B4-BE49-F238E27FC236}">
                  <a16:creationId xmlns:a16="http://schemas.microsoft.com/office/drawing/2014/main" id="{6F001732-6592-C7FE-4258-F986868E84FF}"/>
                </a:ext>
              </a:extLst>
            </p:cNvPr>
            <p:cNvSpPr/>
            <p:nvPr/>
          </p:nvSpPr>
          <p:spPr>
            <a:xfrm>
              <a:off x="7272854" y="4599002"/>
              <a:ext cx="4581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3 f15 1"/>
                <a:gd name="f19" fmla="*/ 2 f15 1"/>
                <a:gd name="f20" fmla="*/ 0 f15 1"/>
                <a:gd name="f21" fmla="*/ 1 f15 1"/>
                <a:gd name="f22" fmla="+- f16 0 f1"/>
                <a:gd name="f23" fmla="*/ f18 1 3"/>
                <a:gd name="f24" fmla="*/ f19 1 3"/>
                <a:gd name="f25" fmla="*/ f20 1 3"/>
                <a:gd name="f26" fmla="*/ f21 1 3"/>
                <a:gd name="f27" fmla="*/ 0 1 f17"/>
                <a:gd name="f28" fmla="*/ f13 1 f17"/>
                <a:gd name="f29" fmla="*/ f23 1 f17"/>
                <a:gd name="f30" fmla="*/ f24 1 f17"/>
                <a:gd name="f31" fmla="*/ f25 1 f17"/>
                <a:gd name="f32" fmla="*/ f26 1 f17"/>
                <a:gd name="f33" fmla="*/ f27 f10 1"/>
                <a:gd name="f34" fmla="*/ f28 f10 1"/>
                <a:gd name="f35" fmla="*/ f28 f11 1"/>
                <a:gd name="f36" fmla="*/ f27 f11 1"/>
                <a:gd name="f37" fmla="*/ f29 f10 1"/>
                <a:gd name="f38" fmla="*/ f30 f11 1"/>
                <a:gd name="f39" fmla="*/ f30 f10 1"/>
                <a:gd name="f40" fmla="*/ f31 f11 1"/>
                <a:gd name="f41" fmla="*/ f31 f10 1"/>
                <a:gd name="f42" fmla="*/ f32 f11 1"/>
                <a:gd name="f43" fmla="*/ f29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7" y="f38"/>
                </a:cxn>
                <a:cxn ang="f22">
                  <a:pos x="f39" y="f40"/>
                </a:cxn>
                <a:cxn ang="f22">
                  <a:pos x="f39" y="f40"/>
                </a:cxn>
                <a:cxn ang="f22">
                  <a:pos x="f41" y="f42"/>
                </a:cxn>
                <a:cxn ang="f22">
                  <a:pos x="f41" y="f43"/>
                </a:cxn>
                <a:cxn ang="f22">
                  <a:pos x="f41" y="f43"/>
                </a:cxn>
                <a:cxn ang="f22">
                  <a:pos x="f37" y="f38"/>
                </a:cxn>
              </a:cxnLst>
              <a:rect l="f33" t="f36" r="f34" b="f35"/>
              <a:pathLst>
                <a:path w="3" h="3">
                  <a:moveTo>
                    <a:pt x="f6" y="f7"/>
                  </a:moveTo>
                  <a:cubicBezTo>
                    <a:pt x="f6" y="f8"/>
                    <a:pt x="f7" y="f8"/>
                    <a:pt x="f7" y="f5"/>
                  </a:cubicBezTo>
                  <a:cubicBezTo>
                    <a:pt x="f7" y="f5"/>
                    <a:pt x="f7" y="f5"/>
                    <a:pt x="f7" y="f5"/>
                  </a:cubicBezTo>
                  <a:cubicBezTo>
                    <a:pt x="f8" y="f5"/>
                    <a:pt x="f8" y="f8"/>
                    <a:pt x="f5" y="f8"/>
                  </a:cubicBezTo>
                  <a:cubicBezTo>
                    <a:pt x="f5" y="f7"/>
                    <a:pt x="f5" y="f7"/>
                    <a:pt x="f5" y="f6"/>
                  </a:cubicBezTo>
                  <a:cubicBezTo>
                    <a:pt x="f5" y="f6"/>
                    <a:pt x="f5" y="f6"/>
                    <a:pt x="f5" y="f6"/>
                  </a:cubicBezTo>
                  <a:cubicBezTo>
                    <a:pt x="f8" y="f6"/>
                    <a:pt x="f7" y="f7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id="{760B8177-39D7-5F2B-83D9-58EB9E7ECAEF}"/>
                </a:ext>
              </a:extLst>
            </p:cNvPr>
            <p:cNvSpPr/>
            <p:nvPr/>
          </p:nvSpPr>
          <p:spPr>
            <a:xfrm>
              <a:off x="7213253" y="4361431"/>
              <a:ext cx="596005" cy="105407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90"/>
                <a:gd name="f8" fmla="val 862"/>
                <a:gd name="f9" fmla="val 446"/>
                <a:gd name="f10" fmla="val 544"/>
                <a:gd name="f11" fmla="val 436"/>
                <a:gd name="f12" fmla="val 17"/>
                <a:gd name="f13" fmla="val 430"/>
                <a:gd name="f14" fmla="val 420"/>
                <a:gd name="f15" fmla="val 419"/>
                <a:gd name="f16" fmla="val 418"/>
                <a:gd name="f17" fmla="val 412"/>
                <a:gd name="f18" fmla="val 1"/>
                <a:gd name="f19" fmla="val 401"/>
                <a:gd name="f20" fmla="val 4"/>
                <a:gd name="f21" fmla="val 395"/>
                <a:gd name="f22" fmla="val 5"/>
                <a:gd name="f23" fmla="val 380"/>
                <a:gd name="f24" fmla="val 7"/>
                <a:gd name="f25" fmla="val 351"/>
                <a:gd name="f26" fmla="val 10"/>
                <a:gd name="f27" fmla="val 337"/>
                <a:gd name="f28" fmla="val 11"/>
                <a:gd name="f29" fmla="val 322"/>
                <a:gd name="f30" fmla="val 13"/>
                <a:gd name="f31" fmla="val 293"/>
                <a:gd name="f32" fmla="val 16"/>
                <a:gd name="f33" fmla="val 279"/>
                <a:gd name="f34" fmla="val 18"/>
                <a:gd name="f35" fmla="val 263"/>
                <a:gd name="f36" fmla="val 20"/>
                <a:gd name="f37" fmla="val 232"/>
                <a:gd name="f38" fmla="val 23"/>
                <a:gd name="f39" fmla="val 216"/>
                <a:gd name="f40" fmla="val 25"/>
                <a:gd name="f41" fmla="val 201"/>
                <a:gd name="f42" fmla="val 27"/>
                <a:gd name="f43" fmla="val 167"/>
                <a:gd name="f44" fmla="val 21"/>
                <a:gd name="f45" fmla="val 144"/>
                <a:gd name="f46" fmla="val 22"/>
                <a:gd name="f47" fmla="val 143"/>
                <a:gd name="f48" fmla="val 24"/>
                <a:gd name="f49" fmla="val 26"/>
                <a:gd name="f50" fmla="val 142"/>
                <a:gd name="f51" fmla="val 28"/>
                <a:gd name="f52" fmla="val 141"/>
                <a:gd name="f53" fmla="val 30"/>
                <a:gd name="f54" fmla="val 139"/>
                <a:gd name="f55" fmla="val 32"/>
                <a:gd name="f56" fmla="val 136"/>
                <a:gd name="f57" fmla="val 33"/>
                <a:gd name="f58" fmla="val 134"/>
                <a:gd name="f59" fmla="val 34"/>
                <a:gd name="f60" fmla="val 133"/>
                <a:gd name="f61" fmla="val 35"/>
                <a:gd name="f62" fmla="val 131"/>
                <a:gd name="f63" fmla="val 130"/>
                <a:gd name="f64" fmla="val 129"/>
                <a:gd name="f65" fmla="val 128"/>
                <a:gd name="f66" fmla="val 127"/>
                <a:gd name="f67" fmla="val 37"/>
                <a:gd name="f68" fmla="val 38"/>
                <a:gd name="f69" fmla="val 135"/>
                <a:gd name="f70" fmla="val 40"/>
                <a:gd name="f71" fmla="val 41"/>
                <a:gd name="f72" fmla="val 45"/>
                <a:gd name="f73" fmla="val 138"/>
                <a:gd name="f74" fmla="val 48"/>
                <a:gd name="f75" fmla="val 50"/>
                <a:gd name="f76" fmla="val 137"/>
                <a:gd name="f77" fmla="val 53"/>
                <a:gd name="f78" fmla="val 55"/>
                <a:gd name="f79" fmla="val 56"/>
                <a:gd name="f80" fmla="val 57"/>
                <a:gd name="f81" fmla="val 132"/>
                <a:gd name="f82" fmla="val 58"/>
                <a:gd name="f83" fmla="val 59"/>
                <a:gd name="f84" fmla="val 60"/>
                <a:gd name="f85" fmla="val 61"/>
                <a:gd name="f86" fmla="val 64"/>
                <a:gd name="f87" fmla="val 67"/>
                <a:gd name="f88" fmla="val 124"/>
                <a:gd name="f89" fmla="val 68"/>
                <a:gd name="f90" fmla="val 123"/>
                <a:gd name="f91" fmla="val 121"/>
                <a:gd name="f92" fmla="val 120"/>
                <a:gd name="f93" fmla="val 119"/>
                <a:gd name="f94" fmla="val 66"/>
                <a:gd name="f95" fmla="val 118"/>
                <a:gd name="f96" fmla="val 117"/>
                <a:gd name="f97" fmla="val 115"/>
                <a:gd name="f98" fmla="val 114"/>
                <a:gd name="f99" fmla="val 69"/>
                <a:gd name="f100" fmla="val 111"/>
                <a:gd name="f101" fmla="val 110"/>
                <a:gd name="f102" fmla="val 109"/>
                <a:gd name="f103" fmla="val 108"/>
                <a:gd name="f104" fmla="val 70"/>
                <a:gd name="f105" fmla="val 71"/>
                <a:gd name="f106" fmla="val 72"/>
                <a:gd name="f107" fmla="val 73"/>
                <a:gd name="f108" fmla="val 74"/>
                <a:gd name="f109" fmla="val 76"/>
                <a:gd name="f110" fmla="val 78"/>
                <a:gd name="f111" fmla="val 80"/>
                <a:gd name="f112" fmla="val 82"/>
                <a:gd name="f113" fmla="val 84"/>
                <a:gd name="f114" fmla="val 85"/>
                <a:gd name="f115" fmla="val 86"/>
                <a:gd name="f116" fmla="val 88"/>
                <a:gd name="f117" fmla="val 112"/>
                <a:gd name="f118" fmla="val 91"/>
                <a:gd name="f119" fmla="val 93"/>
                <a:gd name="f120" fmla="val 96"/>
                <a:gd name="f121" fmla="val 98"/>
                <a:gd name="f122" fmla="val 99"/>
                <a:gd name="f123" fmla="val 100"/>
                <a:gd name="f124" fmla="val 107"/>
                <a:gd name="f125" fmla="val 101"/>
                <a:gd name="f126" fmla="val 106"/>
                <a:gd name="f127" fmla="val 105"/>
                <a:gd name="f128" fmla="val 103"/>
                <a:gd name="f129" fmla="val 104"/>
                <a:gd name="f130" fmla="val 102"/>
                <a:gd name="f131" fmla="val 97"/>
                <a:gd name="f132" fmla="val 125"/>
                <a:gd name="f133" fmla="val 126"/>
                <a:gd name="f134" fmla="val 140"/>
                <a:gd name="f135" fmla="val 146"/>
                <a:gd name="f136" fmla="val 95"/>
                <a:gd name="f137" fmla="val 147"/>
                <a:gd name="f138" fmla="val 94"/>
                <a:gd name="f139" fmla="val 148"/>
                <a:gd name="f140" fmla="val 149"/>
                <a:gd name="f141" fmla="val 92"/>
                <a:gd name="f142" fmla="val 150"/>
                <a:gd name="f143" fmla="val 90"/>
                <a:gd name="f144" fmla="val 151"/>
                <a:gd name="f145" fmla="val 89"/>
                <a:gd name="f146" fmla="val 152"/>
                <a:gd name="f147" fmla="val 153"/>
                <a:gd name="f148" fmla="val 155"/>
                <a:gd name="f149" fmla="val 158"/>
                <a:gd name="f150" fmla="val 161"/>
                <a:gd name="f151" fmla="val 163"/>
                <a:gd name="f152" fmla="val 166"/>
                <a:gd name="f153" fmla="val 81"/>
                <a:gd name="f154" fmla="val 79"/>
                <a:gd name="f155" fmla="val 165"/>
                <a:gd name="f156" fmla="val 77"/>
                <a:gd name="f157" fmla="val 170"/>
                <a:gd name="f158" fmla="val 171"/>
                <a:gd name="f159" fmla="val 172"/>
                <a:gd name="f160" fmla="val 65"/>
                <a:gd name="f161" fmla="val 173"/>
                <a:gd name="f162" fmla="val 174"/>
                <a:gd name="f163" fmla="val 175"/>
                <a:gd name="f164" fmla="val 176"/>
                <a:gd name="f165" fmla="val 178"/>
                <a:gd name="f166" fmla="val 179"/>
                <a:gd name="f167" fmla="val 182"/>
                <a:gd name="f168" fmla="val 184"/>
                <a:gd name="f169" fmla="val 186"/>
                <a:gd name="f170" fmla="val 190"/>
                <a:gd name="f171" fmla="val 193"/>
                <a:gd name="f172" fmla="val 196"/>
                <a:gd name="f173" fmla="val 197"/>
                <a:gd name="f174" fmla="val 198"/>
                <a:gd name="f175" fmla="val 63"/>
                <a:gd name="f176" fmla="val 199"/>
                <a:gd name="f177" fmla="val 62"/>
                <a:gd name="f178" fmla="val 205"/>
                <a:gd name="f179" fmla="val 206"/>
                <a:gd name="f180" fmla="val 207"/>
                <a:gd name="f181" fmla="val 208"/>
                <a:gd name="f182" fmla="val 209"/>
                <a:gd name="f183" fmla="val 211"/>
                <a:gd name="f184" fmla="val 212"/>
                <a:gd name="f185" fmla="val 214"/>
                <a:gd name="f186" fmla="val 217"/>
                <a:gd name="f187" fmla="val 219"/>
                <a:gd name="f188" fmla="val 54"/>
                <a:gd name="f189" fmla="val 220"/>
                <a:gd name="f190" fmla="val 52"/>
                <a:gd name="f191" fmla="val 51"/>
                <a:gd name="f192" fmla="val 221"/>
                <a:gd name="f193" fmla="val 222"/>
                <a:gd name="f194" fmla="val 224"/>
                <a:gd name="f195" fmla="val 229"/>
                <a:gd name="f196" fmla="val 231"/>
                <a:gd name="f197" fmla="val 47"/>
                <a:gd name="f198" fmla="val 46"/>
                <a:gd name="f199" fmla="val 233"/>
                <a:gd name="f200" fmla="val 237"/>
                <a:gd name="f201" fmla="val 44"/>
                <a:gd name="f202" fmla="val 239"/>
                <a:gd name="f203" fmla="val 43"/>
                <a:gd name="f204" fmla="val 241"/>
                <a:gd name="f205" fmla="val 242"/>
                <a:gd name="f206" fmla="val 39"/>
                <a:gd name="f207" fmla="val 243"/>
                <a:gd name="f208" fmla="val 244"/>
                <a:gd name="f209" fmla="val 245"/>
                <a:gd name="f210" fmla="val 246"/>
                <a:gd name="f211" fmla="val 247"/>
                <a:gd name="f212" fmla="val 248"/>
                <a:gd name="f213" fmla="val 42"/>
                <a:gd name="f214" fmla="val 49"/>
                <a:gd name="f215" fmla="val 249"/>
                <a:gd name="f216" fmla="val 253"/>
                <a:gd name="f217" fmla="val 256"/>
                <a:gd name="f218" fmla="val 258"/>
                <a:gd name="f219" fmla="val 261"/>
                <a:gd name="f220" fmla="val 265"/>
                <a:gd name="f221" fmla="val 266"/>
                <a:gd name="f222" fmla="val 268"/>
                <a:gd name="f223" fmla="val 270"/>
                <a:gd name="f224" fmla="val 272"/>
                <a:gd name="f225" fmla="val 275"/>
                <a:gd name="f226" fmla="val 281"/>
                <a:gd name="f227" fmla="val 282"/>
                <a:gd name="f228" fmla="val 284"/>
                <a:gd name="f229" fmla="val 285"/>
                <a:gd name="f230" fmla="val 286"/>
                <a:gd name="f231" fmla="val 288"/>
                <a:gd name="f232" fmla="val 290"/>
                <a:gd name="f233" fmla="val 292"/>
                <a:gd name="f234" fmla="val 294"/>
                <a:gd name="f235" fmla="val 297"/>
                <a:gd name="f236" fmla="val 298"/>
                <a:gd name="f237" fmla="val 299"/>
                <a:gd name="f238" fmla="val 300"/>
                <a:gd name="f239" fmla="val 301"/>
                <a:gd name="f240" fmla="val 302"/>
                <a:gd name="f241" fmla="val 304"/>
                <a:gd name="f242" fmla="val 305"/>
                <a:gd name="f243" fmla="val 29"/>
                <a:gd name="f244" fmla="val 31"/>
                <a:gd name="f245" fmla="val 306"/>
                <a:gd name="f246" fmla="val 308"/>
                <a:gd name="f247" fmla="val 310"/>
                <a:gd name="f248" fmla="val 36"/>
                <a:gd name="f249" fmla="val 311"/>
                <a:gd name="f250" fmla="val 309"/>
                <a:gd name="f251" fmla="val 312"/>
                <a:gd name="f252" fmla="val 314"/>
                <a:gd name="f253" fmla="val 317"/>
                <a:gd name="f254" fmla="val 321"/>
                <a:gd name="f255" fmla="val 323"/>
                <a:gd name="f256" fmla="val 325"/>
                <a:gd name="f257" fmla="val 328"/>
                <a:gd name="f258" fmla="val 329"/>
                <a:gd name="f259" fmla="val 330"/>
                <a:gd name="f260" fmla="val 331"/>
                <a:gd name="f261" fmla="val 332"/>
                <a:gd name="f262" fmla="val 333"/>
                <a:gd name="f263" fmla="val 334"/>
                <a:gd name="f264" fmla="val 335"/>
                <a:gd name="f265" fmla="val 336"/>
                <a:gd name="f266" fmla="val 338"/>
                <a:gd name="f267" fmla="val 339"/>
                <a:gd name="f268" fmla="val 340"/>
                <a:gd name="f269" fmla="val 341"/>
                <a:gd name="f270" fmla="val 344"/>
                <a:gd name="f271" fmla="val 346"/>
                <a:gd name="f272" fmla="val 348"/>
                <a:gd name="f273" fmla="val 350"/>
                <a:gd name="f274" fmla="val 353"/>
                <a:gd name="f275" fmla="val 355"/>
                <a:gd name="f276" fmla="val 357"/>
                <a:gd name="f277" fmla="val 358"/>
                <a:gd name="f278" fmla="val 359"/>
                <a:gd name="f279" fmla="val 362"/>
                <a:gd name="f280" fmla="val 363"/>
                <a:gd name="f281" fmla="val 365"/>
                <a:gd name="f282" fmla="val 366"/>
                <a:gd name="f283" fmla="val 370"/>
                <a:gd name="f284" fmla="val 372"/>
                <a:gd name="f285" fmla="val 373"/>
                <a:gd name="f286" fmla="val 376"/>
                <a:gd name="f287" fmla="val 377"/>
                <a:gd name="f288" fmla="val 379"/>
                <a:gd name="f289" fmla="val 381"/>
                <a:gd name="f290" fmla="val 384"/>
                <a:gd name="f291" fmla="val 387"/>
                <a:gd name="f292" fmla="val 390"/>
                <a:gd name="f293" fmla="val 392"/>
                <a:gd name="f294" fmla="val 394"/>
                <a:gd name="f295" fmla="val 397"/>
                <a:gd name="f296" fmla="val 399"/>
                <a:gd name="f297" fmla="val 402"/>
                <a:gd name="f298" fmla="val 403"/>
                <a:gd name="f299" fmla="val 405"/>
                <a:gd name="f300" fmla="val 408"/>
                <a:gd name="f301" fmla="val 410"/>
                <a:gd name="f302" fmla="val 414"/>
                <a:gd name="f303" fmla="val 421"/>
                <a:gd name="f304" fmla="val 422"/>
                <a:gd name="f305" fmla="val 423"/>
                <a:gd name="f306" fmla="val 424"/>
                <a:gd name="f307" fmla="val 425"/>
                <a:gd name="f308" fmla="val 426"/>
                <a:gd name="f309" fmla="val 427"/>
                <a:gd name="f310" fmla="val 429"/>
                <a:gd name="f311" fmla="val 431"/>
                <a:gd name="f312" fmla="val 432"/>
                <a:gd name="f313" fmla="val 434"/>
                <a:gd name="f314" fmla="val 435"/>
                <a:gd name="f315" fmla="val 438"/>
                <a:gd name="f316" fmla="val 442"/>
                <a:gd name="f317" fmla="val 448"/>
                <a:gd name="f318" fmla="val 450"/>
                <a:gd name="f319" fmla="val 451"/>
                <a:gd name="f320" fmla="val 453"/>
                <a:gd name="f321" fmla="val 455"/>
                <a:gd name="f322" fmla="val 457"/>
                <a:gd name="f323" fmla="val 462"/>
                <a:gd name="f324" fmla="val 465"/>
                <a:gd name="f325" fmla="val 468"/>
                <a:gd name="f326" fmla="val 471"/>
                <a:gd name="f327" fmla="val 472"/>
                <a:gd name="f328" fmla="val 473"/>
                <a:gd name="f329" fmla="val 475"/>
                <a:gd name="f330" fmla="val 477"/>
                <a:gd name="f331" fmla="val 479"/>
                <a:gd name="f332" fmla="val 481"/>
                <a:gd name="f333" fmla="val 482"/>
                <a:gd name="f334" fmla="val 484"/>
                <a:gd name="f335" fmla="val 486"/>
                <a:gd name="f336" fmla="val 489"/>
                <a:gd name="f337" fmla="val 491"/>
                <a:gd name="f338" fmla="val 494"/>
                <a:gd name="f339" fmla="val 498"/>
                <a:gd name="f340" fmla="val 75"/>
                <a:gd name="f341" fmla="val 501"/>
                <a:gd name="f342" fmla="val 83"/>
                <a:gd name="f343" fmla="val 504"/>
                <a:gd name="f344" fmla="val 506"/>
                <a:gd name="f345" fmla="val 511"/>
                <a:gd name="f346" fmla="val 513"/>
                <a:gd name="f347" fmla="val 87"/>
                <a:gd name="f348" fmla="val 516"/>
                <a:gd name="f349" fmla="val 519"/>
                <a:gd name="f350" fmla="val 520"/>
                <a:gd name="f351" fmla="val 522"/>
                <a:gd name="f352" fmla="val 525"/>
                <a:gd name="f353" fmla="val 529"/>
                <a:gd name="f354" fmla="val 532"/>
                <a:gd name="f355" fmla="val 534"/>
                <a:gd name="f356" fmla="val 535"/>
                <a:gd name="f357" fmla="val 536"/>
                <a:gd name="f358" fmla="val 537"/>
                <a:gd name="f359" fmla="val 539"/>
                <a:gd name="f360" fmla="val 541"/>
                <a:gd name="f361" fmla="val 545"/>
                <a:gd name="f362" fmla="val 547"/>
                <a:gd name="f363" fmla="val 549"/>
                <a:gd name="f364" fmla="val 551"/>
                <a:gd name="f365" fmla="val 552"/>
                <a:gd name="f366" fmla="val 554"/>
                <a:gd name="f367" fmla="val 556"/>
                <a:gd name="f368" fmla="val 557"/>
                <a:gd name="f369" fmla="val 558"/>
                <a:gd name="f370" fmla="val 559"/>
                <a:gd name="f371" fmla="val 560"/>
                <a:gd name="f372" fmla="val 561"/>
                <a:gd name="f373" fmla="val 562"/>
                <a:gd name="f374" fmla="val 563"/>
                <a:gd name="f375" fmla="val 564"/>
                <a:gd name="f376" fmla="val 565"/>
                <a:gd name="f377" fmla="val 568"/>
                <a:gd name="f378" fmla="val 571"/>
                <a:gd name="f379" fmla="val 572"/>
                <a:gd name="f380" fmla="val 573"/>
                <a:gd name="f381" fmla="val 576"/>
                <a:gd name="f382" fmla="val 577"/>
                <a:gd name="f383" fmla="val 578"/>
                <a:gd name="f384" fmla="val 579"/>
                <a:gd name="f385" fmla="val 580"/>
                <a:gd name="f386" fmla="val 582"/>
                <a:gd name="f387" fmla="val 584"/>
                <a:gd name="f388" fmla="val 587"/>
                <a:gd name="f389" fmla="val 589"/>
                <a:gd name="f390" fmla="val 590"/>
                <a:gd name="f391" fmla="val 591"/>
                <a:gd name="f392" fmla="val 592"/>
                <a:gd name="f393" fmla="val 593"/>
                <a:gd name="f394" fmla="val 594"/>
                <a:gd name="f395" fmla="val 595"/>
                <a:gd name="f396" fmla="val 596"/>
                <a:gd name="f397" fmla="val 597"/>
                <a:gd name="f398" fmla="val 598"/>
                <a:gd name="f399" fmla="val 601"/>
                <a:gd name="f400" fmla="val 605"/>
                <a:gd name="f401" fmla="val 607"/>
                <a:gd name="f402" fmla="val 609"/>
                <a:gd name="f403" fmla="val 610"/>
                <a:gd name="f404" fmla="val 606"/>
                <a:gd name="f405" fmla="val 604"/>
                <a:gd name="f406" fmla="val 608"/>
                <a:gd name="f407" fmla="val 611"/>
                <a:gd name="f408" fmla="val 613"/>
                <a:gd name="f409" fmla="val 615"/>
                <a:gd name="f410" fmla="val 618"/>
                <a:gd name="f411" fmla="val 621"/>
                <a:gd name="f412" fmla="val 622"/>
                <a:gd name="f413" fmla="val 623"/>
                <a:gd name="f414" fmla="val 624"/>
                <a:gd name="f415" fmla="val 625"/>
                <a:gd name="f416" fmla="val 626"/>
                <a:gd name="f417" fmla="val 627"/>
                <a:gd name="f418" fmla="val 632"/>
                <a:gd name="f419" fmla="val 635"/>
                <a:gd name="f420" fmla="val 638"/>
                <a:gd name="f421" fmla="val 639"/>
                <a:gd name="f422" fmla="val 640"/>
                <a:gd name="f423" fmla="val 641"/>
                <a:gd name="f424" fmla="val 643"/>
                <a:gd name="f425" fmla="val 646"/>
                <a:gd name="f426" fmla="val 648"/>
                <a:gd name="f427" fmla="val 651"/>
                <a:gd name="f428" fmla="val 653"/>
                <a:gd name="f429" fmla="val 656"/>
                <a:gd name="f430" fmla="val 657"/>
                <a:gd name="f431" fmla="val 659"/>
                <a:gd name="f432" fmla="val 15"/>
                <a:gd name="f433" fmla="val 660"/>
                <a:gd name="f434" fmla="val 14"/>
                <a:gd name="f435" fmla="val 661"/>
                <a:gd name="f436" fmla="val 662"/>
                <a:gd name="f437" fmla="val 663"/>
                <a:gd name="f438" fmla="val 665"/>
                <a:gd name="f439" fmla="val 666"/>
                <a:gd name="f440" fmla="val 667"/>
                <a:gd name="f441" fmla="val 668"/>
                <a:gd name="f442" fmla="val 669"/>
                <a:gd name="f443" fmla="val 12"/>
                <a:gd name="f444" fmla="val 671"/>
                <a:gd name="f445" fmla="val 672"/>
                <a:gd name="f446" fmla="val 673"/>
                <a:gd name="f447" fmla="val 674"/>
                <a:gd name="f448" fmla="val 19"/>
                <a:gd name="f449" fmla="val 676"/>
                <a:gd name="f450" fmla="val 680"/>
                <a:gd name="f451" fmla="val 684"/>
                <a:gd name="f452" fmla="val 688"/>
                <a:gd name="f453" fmla="val 689"/>
                <a:gd name="f454" fmla="val 690"/>
                <a:gd name="f455" fmla="val 692"/>
                <a:gd name="f456" fmla="val 695"/>
                <a:gd name="f457" fmla="val 697"/>
                <a:gd name="f458" fmla="val 702"/>
                <a:gd name="f459" fmla="val 706"/>
                <a:gd name="f460" fmla="val 708"/>
                <a:gd name="f461" fmla="val 709"/>
                <a:gd name="f462" fmla="val 710"/>
                <a:gd name="f463" fmla="val 3"/>
                <a:gd name="f464" fmla="val 2"/>
                <a:gd name="f465" fmla="val 712"/>
                <a:gd name="f466" fmla="val 715"/>
                <a:gd name="f467" fmla="val 717"/>
                <a:gd name="f468" fmla="val 720"/>
                <a:gd name="f469" fmla="val 724"/>
                <a:gd name="f470" fmla="val 725"/>
                <a:gd name="f471" fmla="val 726"/>
                <a:gd name="f472" fmla="val 727"/>
                <a:gd name="f473" fmla="val 728"/>
                <a:gd name="f474" fmla="val 729"/>
                <a:gd name="f475" fmla="val 730"/>
                <a:gd name="f476" fmla="val 6"/>
                <a:gd name="f477" fmla="val 732"/>
                <a:gd name="f478" fmla="val 9"/>
                <a:gd name="f479" fmla="val 733"/>
                <a:gd name="f480" fmla="val 737"/>
                <a:gd name="f481" fmla="val 740"/>
                <a:gd name="f482" fmla="val 741"/>
                <a:gd name="f483" fmla="val 743"/>
                <a:gd name="f484" fmla="val 744"/>
                <a:gd name="f485" fmla="val 738"/>
                <a:gd name="f486" fmla="val 280"/>
                <a:gd name="f487" fmla="val 716"/>
                <a:gd name="f488" fmla="val 719"/>
                <a:gd name="f489" fmla="val 722"/>
                <a:gd name="f490" fmla="val 723"/>
                <a:gd name="f491" fmla="val 283"/>
                <a:gd name="f492" fmla="val 731"/>
                <a:gd name="f493" fmla="val 734"/>
                <a:gd name="f494" fmla="val 736"/>
                <a:gd name="f495" fmla="val 742"/>
                <a:gd name="f496" fmla="val 746"/>
                <a:gd name="f497" fmla="val 747"/>
                <a:gd name="f498" fmla="val 748"/>
                <a:gd name="f499" fmla="val 749"/>
                <a:gd name="f500" fmla="val 750"/>
                <a:gd name="f501" fmla="val 751"/>
                <a:gd name="f502" fmla="val 752"/>
                <a:gd name="f503" fmla="val 754"/>
                <a:gd name="f504" fmla="val 756"/>
                <a:gd name="f505" fmla="val 758"/>
                <a:gd name="f506" fmla="val 278"/>
                <a:gd name="f507" fmla="val 760"/>
                <a:gd name="f508" fmla="val 277"/>
                <a:gd name="f509" fmla="val 761"/>
                <a:gd name="f510" fmla="val 276"/>
                <a:gd name="f511" fmla="val 762"/>
                <a:gd name="f512" fmla="val 763"/>
                <a:gd name="f513" fmla="val 274"/>
                <a:gd name="f514" fmla="val 764"/>
                <a:gd name="f515" fmla="val 765"/>
                <a:gd name="f516" fmla="val 766"/>
                <a:gd name="f517" fmla="val 768"/>
                <a:gd name="f518" fmla="val 770"/>
                <a:gd name="f519" fmla="val 772"/>
                <a:gd name="f520" fmla="val 774"/>
                <a:gd name="f521" fmla="val 273"/>
                <a:gd name="f522" fmla="val 775"/>
                <a:gd name="f523" fmla="val 776"/>
                <a:gd name="f524" fmla="val 777"/>
                <a:gd name="f525" fmla="val 778"/>
                <a:gd name="f526" fmla="val 780"/>
                <a:gd name="f527" fmla="val 781"/>
                <a:gd name="f528" fmla="val 782"/>
                <a:gd name="f529" fmla="val 783"/>
                <a:gd name="f530" fmla="val 785"/>
                <a:gd name="f531" fmla="val 787"/>
                <a:gd name="f532" fmla="val 789"/>
                <a:gd name="f533" fmla="val 791"/>
                <a:gd name="f534" fmla="val 792"/>
                <a:gd name="f535" fmla="val 793"/>
                <a:gd name="f536" fmla="val 795"/>
                <a:gd name="f537" fmla="val 796"/>
                <a:gd name="f538" fmla="val 797"/>
                <a:gd name="f539" fmla="val 800"/>
                <a:gd name="f540" fmla="val 802"/>
                <a:gd name="f541" fmla="val 287"/>
                <a:gd name="f542" fmla="val 804"/>
                <a:gd name="f543" fmla="val 289"/>
                <a:gd name="f544" fmla="val 805"/>
                <a:gd name="f545" fmla="val 291"/>
                <a:gd name="f546" fmla="val 806"/>
                <a:gd name="f547" fmla="val 807"/>
                <a:gd name="f548" fmla="val 296"/>
                <a:gd name="f549" fmla="val 809"/>
                <a:gd name="f550" fmla="val 810"/>
                <a:gd name="f551" fmla="val 813"/>
                <a:gd name="f552" fmla="val 817"/>
                <a:gd name="f553" fmla="val 819"/>
                <a:gd name="f554" fmla="val 820"/>
                <a:gd name="f555" fmla="val 822"/>
                <a:gd name="f556" fmla="val 823"/>
                <a:gd name="f557" fmla="val 824"/>
                <a:gd name="f558" fmla="val 825"/>
                <a:gd name="f559" fmla="val 303"/>
                <a:gd name="f560" fmla="val 826"/>
                <a:gd name="f561" fmla="val 827"/>
                <a:gd name="f562" fmla="val 828"/>
                <a:gd name="f563" fmla="val 829"/>
                <a:gd name="f564" fmla="val 307"/>
                <a:gd name="f565" fmla="val 830"/>
                <a:gd name="f566" fmla="val 831"/>
                <a:gd name="f567" fmla="val 832"/>
                <a:gd name="f568" fmla="val 313"/>
                <a:gd name="f569" fmla="val 835"/>
                <a:gd name="f570" fmla="val 839"/>
                <a:gd name="f571" fmla="val 841"/>
                <a:gd name="f572" fmla="val 842"/>
                <a:gd name="f573" fmla="val 843"/>
                <a:gd name="f574" fmla="val 844"/>
                <a:gd name="f575" fmla="val 845"/>
                <a:gd name="f576" fmla="val 846"/>
                <a:gd name="f577" fmla="val 847"/>
                <a:gd name="f578" fmla="val 848"/>
                <a:gd name="f579" fmla="val 315"/>
                <a:gd name="f580" fmla="val 316"/>
                <a:gd name="f581" fmla="val 850"/>
                <a:gd name="f582" fmla="val 851"/>
                <a:gd name="f583" fmla="val 852"/>
                <a:gd name="f584" fmla="val 853"/>
                <a:gd name="f585" fmla="val 318"/>
                <a:gd name="f586" fmla="val 854"/>
                <a:gd name="f587" fmla="val 319"/>
                <a:gd name="f588" fmla="val 855"/>
                <a:gd name="f589" fmla="val 320"/>
                <a:gd name="f590" fmla="val 856"/>
                <a:gd name="f591" fmla="val 327"/>
                <a:gd name="f592" fmla="val 861"/>
                <a:gd name="f593" fmla="val 860"/>
                <a:gd name="f594" fmla="val 858"/>
                <a:gd name="f595" fmla="val 859"/>
                <a:gd name="f596" fmla="val 857"/>
                <a:gd name="f597" fmla="val 342"/>
                <a:gd name="f598" fmla="val 345"/>
                <a:gd name="f599" fmla="val 840"/>
                <a:gd name="f600" fmla="val 349"/>
                <a:gd name="f601" fmla="val 837"/>
                <a:gd name="f602" fmla="val 352"/>
                <a:gd name="f603" fmla="val 836"/>
                <a:gd name="f604" fmla="val 833"/>
                <a:gd name="f605" fmla="val 347"/>
                <a:gd name="f606" fmla="val 354"/>
                <a:gd name="f607" fmla="val 356"/>
                <a:gd name="f608" fmla="val 834"/>
                <a:gd name="f609" fmla="val 367"/>
                <a:gd name="f610" fmla="val 369"/>
                <a:gd name="f611" fmla="val 374"/>
                <a:gd name="f612" fmla="val 378"/>
                <a:gd name="f613" fmla="val 383"/>
                <a:gd name="f614" fmla="val 385"/>
                <a:gd name="f615" fmla="val 821"/>
                <a:gd name="f616" fmla="val 388"/>
                <a:gd name="f617" fmla="val 396"/>
                <a:gd name="f618" fmla="val 398"/>
                <a:gd name="f619" fmla="val 818"/>
                <a:gd name="f620" fmla="val 815"/>
                <a:gd name="f621" fmla="val 404"/>
                <a:gd name="f622" fmla="val 814"/>
                <a:gd name="f623" fmla="val 407"/>
                <a:gd name="f624" fmla="val 409"/>
                <a:gd name="f625" fmla="val 411"/>
                <a:gd name="f626" fmla="val 415"/>
                <a:gd name="f627" fmla="val 417"/>
                <a:gd name="f628" fmla="val 816"/>
                <a:gd name="f629" fmla="val 811"/>
                <a:gd name="f630" fmla="val 428"/>
                <a:gd name="f631" fmla="val 812"/>
                <a:gd name="f632" fmla="val 433"/>
                <a:gd name="f633" fmla="val 440"/>
                <a:gd name="f634" fmla="val 441"/>
                <a:gd name="f635" fmla="val 444"/>
                <a:gd name="f636" fmla="val 445"/>
                <a:gd name="f637" fmla="val 449"/>
                <a:gd name="f638" fmla="val 454"/>
                <a:gd name="f639" fmla="val 456"/>
                <a:gd name="f640" fmla="val 459"/>
                <a:gd name="f641" fmla="val 461"/>
                <a:gd name="f642" fmla="val 466"/>
                <a:gd name="f643" fmla="val 469"/>
                <a:gd name="f644" fmla="val 474"/>
                <a:gd name="f645" fmla="val 476"/>
                <a:gd name="f646" fmla="val 483"/>
                <a:gd name="f647" fmla="val 487"/>
                <a:gd name="f648" fmla="val 488"/>
                <a:gd name="f649" fmla="val 808"/>
                <a:gd name="f650" fmla="+- 0 0 -90"/>
                <a:gd name="f651" fmla="*/ f4 1 490"/>
                <a:gd name="f652" fmla="*/ f5 1 862"/>
                <a:gd name="f653" fmla="val f6"/>
                <a:gd name="f654" fmla="val f7"/>
                <a:gd name="f655" fmla="val f8"/>
                <a:gd name="f656" fmla="*/ f650 f0 1"/>
                <a:gd name="f657" fmla="+- f655 0 f653"/>
                <a:gd name="f658" fmla="+- f654 0 f653"/>
                <a:gd name="f659" fmla="*/ f656 1 f3"/>
                <a:gd name="f660" fmla="*/ f658 1 490"/>
                <a:gd name="f661" fmla="*/ f657 1 862"/>
                <a:gd name="f662" fmla="*/ 395 f658 1"/>
                <a:gd name="f663" fmla="*/ 5 f657 1"/>
                <a:gd name="f664" fmla="*/ 141 f658 1"/>
                <a:gd name="f665" fmla="*/ 30 f657 1"/>
                <a:gd name="f666" fmla="*/ 127 f658 1"/>
                <a:gd name="f667" fmla="*/ 35 f657 1"/>
                <a:gd name="f668" fmla="*/ 135 f658 1"/>
                <a:gd name="f669" fmla="*/ 55 f657 1"/>
                <a:gd name="f670" fmla="*/ 119 f658 1"/>
                <a:gd name="f671" fmla="*/ 66 f657 1"/>
                <a:gd name="f672" fmla="*/ 108 f658 1"/>
                <a:gd name="f673" fmla="*/ 68 f657 1"/>
                <a:gd name="f674" fmla="*/ 110 f658 1"/>
                <a:gd name="f675" fmla="*/ 84 f657 1"/>
                <a:gd name="f676" fmla="*/ 102 f658 1"/>
                <a:gd name="f677" fmla="*/ 105 f657 1"/>
                <a:gd name="f678" fmla="*/ 96 f658 1"/>
                <a:gd name="f679" fmla="*/ 126 f657 1"/>
                <a:gd name="f680" fmla="*/ 91 f658 1"/>
                <a:gd name="f681" fmla="*/ 150 f657 1"/>
                <a:gd name="f682" fmla="*/ 81 f658 1"/>
                <a:gd name="f683" fmla="*/ 166 f657 1"/>
                <a:gd name="f684" fmla="*/ 67 f658 1"/>
                <a:gd name="f685" fmla="*/ 171 f657 1"/>
                <a:gd name="f686" fmla="*/ 71 f658 1"/>
                <a:gd name="f687" fmla="*/ 193 f657 1"/>
                <a:gd name="f688" fmla="*/ 56 f658 1"/>
                <a:gd name="f689" fmla="*/ 219 f657 1"/>
                <a:gd name="f690" fmla="*/ 46 f658 1"/>
                <a:gd name="f691" fmla="*/ 231 f657 1"/>
                <a:gd name="f692" fmla="*/ 39 f658 1"/>
                <a:gd name="f693" fmla="*/ 248 f657 1"/>
                <a:gd name="f694" fmla="*/ 42 f658 1"/>
                <a:gd name="f695" fmla="*/ 265 f657 1"/>
                <a:gd name="f696" fmla="*/ 40 f658 1"/>
                <a:gd name="f697" fmla="*/ 282 f657 1"/>
                <a:gd name="f698" fmla="*/ 28 f658 1"/>
                <a:gd name="f699" fmla="*/ 298 f657 1"/>
                <a:gd name="f700" fmla="*/ 21 f658 1"/>
                <a:gd name="f701" fmla="*/ 300 f657 1"/>
                <a:gd name="f702" fmla="*/ 36 f658 1"/>
                <a:gd name="f703" fmla="*/ 311 f657 1"/>
                <a:gd name="f704" fmla="*/ 41 f658 1"/>
                <a:gd name="f705" fmla="*/ 330 f657 1"/>
                <a:gd name="f706" fmla="*/ 338 f657 1"/>
                <a:gd name="f707" fmla="*/ 53 f658 1"/>
                <a:gd name="f708" fmla="*/ 346 f657 1"/>
                <a:gd name="f709" fmla="*/ 47 f658 1"/>
                <a:gd name="f710" fmla="*/ 360 f657 1"/>
                <a:gd name="f711" fmla="*/ 44 f658 1"/>
                <a:gd name="f712" fmla="*/ 384 f657 1"/>
                <a:gd name="f713" fmla="*/ 55 f658 1"/>
                <a:gd name="f714" fmla="*/ 410 f657 1"/>
                <a:gd name="f715" fmla="*/ 43 f658 1"/>
                <a:gd name="f716" fmla="*/ 435 f657 1"/>
                <a:gd name="f717" fmla="*/ 451 f657 1"/>
                <a:gd name="f718" fmla="*/ 473 f657 1"/>
                <a:gd name="f719" fmla="*/ 75 f658 1"/>
                <a:gd name="f720" fmla="*/ 501 f657 1"/>
                <a:gd name="f721" fmla="*/ 79 f658 1"/>
                <a:gd name="f722" fmla="*/ 522 f657 1"/>
                <a:gd name="f723" fmla="*/ 557 f657 1"/>
                <a:gd name="f724" fmla="*/ 58 f658 1"/>
                <a:gd name="f725" fmla="*/ 577 f657 1"/>
                <a:gd name="f726" fmla="*/ 52 f658 1"/>
                <a:gd name="f727" fmla="*/ 580 f657 1"/>
                <a:gd name="f728" fmla="*/ 594 f657 1"/>
                <a:gd name="f729" fmla="*/ 610 f657 1"/>
                <a:gd name="f730" fmla="*/ 32 f658 1"/>
                <a:gd name="f731" fmla="*/ 615 f657 1"/>
                <a:gd name="f732" fmla="*/ 26 f658 1"/>
                <a:gd name="f733" fmla="*/ 638 f657 1"/>
                <a:gd name="f734" fmla="*/ 10 f658 1"/>
                <a:gd name="f735" fmla="*/ 662 f657 1"/>
                <a:gd name="f736" fmla="*/ 18 f658 1"/>
                <a:gd name="f737" fmla="*/ 674 f657 1"/>
                <a:gd name="f738" fmla="*/ 4 f658 1"/>
                <a:gd name="f739" fmla="*/ 710 f657 1"/>
                <a:gd name="f740" fmla="*/ 0 f658 1"/>
                <a:gd name="f741" fmla="*/ 728 f657 1"/>
                <a:gd name="f742" fmla="*/ 70 f658 1"/>
                <a:gd name="f743" fmla="*/ 738 f657 1"/>
                <a:gd name="f744" fmla="*/ 282 f658 1"/>
                <a:gd name="f745" fmla="*/ 733 f657 1"/>
                <a:gd name="f746" fmla="*/ 280 f658 1"/>
                <a:gd name="f747" fmla="*/ 748 f657 1"/>
                <a:gd name="f748" fmla="*/ 274 f658 1"/>
                <a:gd name="f749" fmla="*/ 763 f657 1"/>
                <a:gd name="f750" fmla="*/ 777 f657 1"/>
                <a:gd name="f751" fmla="*/ 279 f658 1"/>
                <a:gd name="f752" fmla="*/ 792 f657 1"/>
                <a:gd name="f753" fmla="*/ 291 f658 1"/>
                <a:gd name="f754" fmla="*/ 806 f657 1"/>
                <a:gd name="f755" fmla="*/ 304 f658 1"/>
                <a:gd name="f756" fmla="*/ 826 f657 1"/>
                <a:gd name="f757" fmla="*/ 311 f658 1"/>
                <a:gd name="f758" fmla="*/ 844 f657 1"/>
                <a:gd name="f759" fmla="*/ 318 f658 1"/>
                <a:gd name="f760" fmla="*/ 854 f657 1"/>
                <a:gd name="f761" fmla="*/ 332 f658 1"/>
                <a:gd name="f762" fmla="*/ 861 f657 1"/>
                <a:gd name="f763" fmla="*/ 348 f658 1"/>
                <a:gd name="f764" fmla="*/ 840 f657 1"/>
                <a:gd name="f765" fmla="*/ 351 f658 1"/>
                <a:gd name="f766" fmla="*/ 823 f657 1"/>
                <a:gd name="f767" fmla="*/ 356 f658 1"/>
                <a:gd name="f768" fmla="*/ 834 f657 1"/>
                <a:gd name="f769" fmla="*/ 384 f658 1"/>
                <a:gd name="f770" fmla="*/ 419 f658 1"/>
                <a:gd name="f771" fmla="*/ 816 f657 1"/>
                <a:gd name="f772" fmla="*/ 440 f658 1"/>
                <a:gd name="f773" fmla="*/ 819 f657 1"/>
                <a:gd name="f774" fmla="*/ 473 f658 1"/>
                <a:gd name="f775" fmla="*/ 490 f658 1"/>
                <a:gd name="f776" fmla="*/ 807 f657 1"/>
                <a:gd name="f777" fmla="+- f659 0 f1"/>
                <a:gd name="f778" fmla="*/ f662 1 490"/>
                <a:gd name="f779" fmla="*/ f663 1 862"/>
                <a:gd name="f780" fmla="*/ f664 1 490"/>
                <a:gd name="f781" fmla="*/ f665 1 862"/>
                <a:gd name="f782" fmla="*/ f666 1 490"/>
                <a:gd name="f783" fmla="*/ f667 1 862"/>
                <a:gd name="f784" fmla="*/ f668 1 490"/>
                <a:gd name="f785" fmla="*/ f669 1 862"/>
                <a:gd name="f786" fmla="*/ f670 1 490"/>
                <a:gd name="f787" fmla="*/ f671 1 862"/>
                <a:gd name="f788" fmla="*/ f672 1 490"/>
                <a:gd name="f789" fmla="*/ f673 1 862"/>
                <a:gd name="f790" fmla="*/ f674 1 490"/>
                <a:gd name="f791" fmla="*/ f675 1 862"/>
                <a:gd name="f792" fmla="*/ f676 1 490"/>
                <a:gd name="f793" fmla="*/ f677 1 862"/>
                <a:gd name="f794" fmla="*/ f678 1 490"/>
                <a:gd name="f795" fmla="*/ f679 1 862"/>
                <a:gd name="f796" fmla="*/ f680 1 490"/>
                <a:gd name="f797" fmla="*/ f681 1 862"/>
                <a:gd name="f798" fmla="*/ f682 1 490"/>
                <a:gd name="f799" fmla="*/ f683 1 862"/>
                <a:gd name="f800" fmla="*/ f684 1 490"/>
                <a:gd name="f801" fmla="*/ f685 1 862"/>
                <a:gd name="f802" fmla="*/ f686 1 490"/>
                <a:gd name="f803" fmla="*/ f687 1 862"/>
                <a:gd name="f804" fmla="*/ f688 1 490"/>
                <a:gd name="f805" fmla="*/ f689 1 862"/>
                <a:gd name="f806" fmla="*/ f690 1 490"/>
                <a:gd name="f807" fmla="*/ f691 1 862"/>
                <a:gd name="f808" fmla="*/ f692 1 490"/>
                <a:gd name="f809" fmla="*/ f693 1 862"/>
                <a:gd name="f810" fmla="*/ f694 1 490"/>
                <a:gd name="f811" fmla="*/ f695 1 862"/>
                <a:gd name="f812" fmla="*/ f696 1 490"/>
                <a:gd name="f813" fmla="*/ f697 1 862"/>
                <a:gd name="f814" fmla="*/ f698 1 490"/>
                <a:gd name="f815" fmla="*/ f699 1 862"/>
                <a:gd name="f816" fmla="*/ f700 1 490"/>
                <a:gd name="f817" fmla="*/ f701 1 862"/>
                <a:gd name="f818" fmla="*/ f702 1 490"/>
                <a:gd name="f819" fmla="*/ f703 1 862"/>
                <a:gd name="f820" fmla="*/ f704 1 490"/>
                <a:gd name="f821" fmla="*/ f705 1 862"/>
                <a:gd name="f822" fmla="*/ f706 1 862"/>
                <a:gd name="f823" fmla="*/ f707 1 490"/>
                <a:gd name="f824" fmla="*/ f708 1 862"/>
                <a:gd name="f825" fmla="*/ f709 1 490"/>
                <a:gd name="f826" fmla="*/ f710 1 862"/>
                <a:gd name="f827" fmla="*/ f711 1 490"/>
                <a:gd name="f828" fmla="*/ f712 1 862"/>
                <a:gd name="f829" fmla="*/ f713 1 490"/>
                <a:gd name="f830" fmla="*/ f714 1 862"/>
                <a:gd name="f831" fmla="*/ f715 1 490"/>
                <a:gd name="f832" fmla="*/ f716 1 862"/>
                <a:gd name="f833" fmla="*/ f717 1 862"/>
                <a:gd name="f834" fmla="*/ f718 1 862"/>
                <a:gd name="f835" fmla="*/ f719 1 490"/>
                <a:gd name="f836" fmla="*/ f720 1 862"/>
                <a:gd name="f837" fmla="*/ f721 1 490"/>
                <a:gd name="f838" fmla="*/ f722 1 862"/>
                <a:gd name="f839" fmla="*/ f723 1 862"/>
                <a:gd name="f840" fmla="*/ f724 1 490"/>
                <a:gd name="f841" fmla="*/ f725 1 862"/>
                <a:gd name="f842" fmla="*/ f726 1 490"/>
                <a:gd name="f843" fmla="*/ f727 1 862"/>
                <a:gd name="f844" fmla="*/ f728 1 862"/>
                <a:gd name="f845" fmla="*/ f729 1 862"/>
                <a:gd name="f846" fmla="*/ f730 1 490"/>
                <a:gd name="f847" fmla="*/ f731 1 862"/>
                <a:gd name="f848" fmla="*/ f732 1 490"/>
                <a:gd name="f849" fmla="*/ f733 1 862"/>
                <a:gd name="f850" fmla="*/ f734 1 490"/>
                <a:gd name="f851" fmla="*/ f735 1 862"/>
                <a:gd name="f852" fmla="*/ f736 1 490"/>
                <a:gd name="f853" fmla="*/ f737 1 862"/>
                <a:gd name="f854" fmla="*/ f738 1 490"/>
                <a:gd name="f855" fmla="*/ f739 1 862"/>
                <a:gd name="f856" fmla="*/ f740 1 490"/>
                <a:gd name="f857" fmla="*/ f741 1 862"/>
                <a:gd name="f858" fmla="*/ f742 1 490"/>
                <a:gd name="f859" fmla="*/ f743 1 862"/>
                <a:gd name="f860" fmla="*/ f744 1 490"/>
                <a:gd name="f861" fmla="*/ f745 1 862"/>
                <a:gd name="f862" fmla="*/ f746 1 490"/>
                <a:gd name="f863" fmla="*/ f747 1 862"/>
                <a:gd name="f864" fmla="*/ f748 1 490"/>
                <a:gd name="f865" fmla="*/ f749 1 862"/>
                <a:gd name="f866" fmla="*/ f750 1 862"/>
                <a:gd name="f867" fmla="*/ f751 1 490"/>
                <a:gd name="f868" fmla="*/ f752 1 862"/>
                <a:gd name="f869" fmla="*/ f753 1 490"/>
                <a:gd name="f870" fmla="*/ f754 1 862"/>
                <a:gd name="f871" fmla="*/ f755 1 490"/>
                <a:gd name="f872" fmla="*/ f756 1 862"/>
                <a:gd name="f873" fmla="*/ f757 1 490"/>
                <a:gd name="f874" fmla="*/ f758 1 862"/>
                <a:gd name="f875" fmla="*/ f759 1 490"/>
                <a:gd name="f876" fmla="*/ f760 1 862"/>
                <a:gd name="f877" fmla="*/ f761 1 490"/>
                <a:gd name="f878" fmla="*/ f762 1 862"/>
                <a:gd name="f879" fmla="*/ f763 1 490"/>
                <a:gd name="f880" fmla="*/ f764 1 862"/>
                <a:gd name="f881" fmla="*/ f765 1 490"/>
                <a:gd name="f882" fmla="*/ f766 1 862"/>
                <a:gd name="f883" fmla="*/ f767 1 490"/>
                <a:gd name="f884" fmla="*/ f768 1 862"/>
                <a:gd name="f885" fmla="*/ f769 1 490"/>
                <a:gd name="f886" fmla="*/ f770 1 490"/>
                <a:gd name="f887" fmla="*/ f771 1 862"/>
                <a:gd name="f888" fmla="*/ f772 1 490"/>
                <a:gd name="f889" fmla="*/ f773 1 862"/>
                <a:gd name="f890" fmla="*/ f774 1 490"/>
                <a:gd name="f891" fmla="*/ f775 1 490"/>
                <a:gd name="f892" fmla="*/ f776 1 862"/>
                <a:gd name="f893" fmla="*/ 0 1 f660"/>
                <a:gd name="f894" fmla="*/ f654 1 f660"/>
                <a:gd name="f895" fmla="*/ 0 1 f661"/>
                <a:gd name="f896" fmla="*/ f655 1 f661"/>
                <a:gd name="f897" fmla="*/ f778 1 f660"/>
                <a:gd name="f898" fmla="*/ f779 1 f661"/>
                <a:gd name="f899" fmla="*/ f780 1 f660"/>
                <a:gd name="f900" fmla="*/ f781 1 f661"/>
                <a:gd name="f901" fmla="*/ f782 1 f660"/>
                <a:gd name="f902" fmla="*/ f783 1 f661"/>
                <a:gd name="f903" fmla="*/ f784 1 f660"/>
                <a:gd name="f904" fmla="*/ f785 1 f661"/>
                <a:gd name="f905" fmla="*/ f786 1 f660"/>
                <a:gd name="f906" fmla="*/ f787 1 f661"/>
                <a:gd name="f907" fmla="*/ f788 1 f660"/>
                <a:gd name="f908" fmla="*/ f789 1 f661"/>
                <a:gd name="f909" fmla="*/ f790 1 f660"/>
                <a:gd name="f910" fmla="*/ f791 1 f661"/>
                <a:gd name="f911" fmla="*/ f792 1 f660"/>
                <a:gd name="f912" fmla="*/ f793 1 f661"/>
                <a:gd name="f913" fmla="*/ f794 1 f660"/>
                <a:gd name="f914" fmla="*/ f795 1 f661"/>
                <a:gd name="f915" fmla="*/ f796 1 f660"/>
                <a:gd name="f916" fmla="*/ f797 1 f661"/>
                <a:gd name="f917" fmla="*/ f798 1 f660"/>
                <a:gd name="f918" fmla="*/ f799 1 f661"/>
                <a:gd name="f919" fmla="*/ f800 1 f660"/>
                <a:gd name="f920" fmla="*/ f801 1 f661"/>
                <a:gd name="f921" fmla="*/ f802 1 f660"/>
                <a:gd name="f922" fmla="*/ f803 1 f661"/>
                <a:gd name="f923" fmla="*/ f804 1 f660"/>
                <a:gd name="f924" fmla="*/ f805 1 f661"/>
                <a:gd name="f925" fmla="*/ f806 1 f660"/>
                <a:gd name="f926" fmla="*/ f807 1 f661"/>
                <a:gd name="f927" fmla="*/ f808 1 f660"/>
                <a:gd name="f928" fmla="*/ f809 1 f661"/>
                <a:gd name="f929" fmla="*/ f810 1 f660"/>
                <a:gd name="f930" fmla="*/ f811 1 f661"/>
                <a:gd name="f931" fmla="*/ f812 1 f660"/>
                <a:gd name="f932" fmla="*/ f813 1 f661"/>
                <a:gd name="f933" fmla="*/ f814 1 f660"/>
                <a:gd name="f934" fmla="*/ f815 1 f661"/>
                <a:gd name="f935" fmla="*/ f816 1 f660"/>
                <a:gd name="f936" fmla="*/ f817 1 f661"/>
                <a:gd name="f937" fmla="*/ f818 1 f660"/>
                <a:gd name="f938" fmla="*/ f819 1 f661"/>
                <a:gd name="f939" fmla="*/ f820 1 f660"/>
                <a:gd name="f940" fmla="*/ f821 1 f661"/>
                <a:gd name="f941" fmla="*/ f822 1 f661"/>
                <a:gd name="f942" fmla="*/ f823 1 f660"/>
                <a:gd name="f943" fmla="*/ f824 1 f661"/>
                <a:gd name="f944" fmla="*/ f825 1 f660"/>
                <a:gd name="f945" fmla="*/ f826 1 f661"/>
                <a:gd name="f946" fmla="*/ f827 1 f660"/>
                <a:gd name="f947" fmla="*/ f828 1 f661"/>
                <a:gd name="f948" fmla="*/ f829 1 f660"/>
                <a:gd name="f949" fmla="*/ f830 1 f661"/>
                <a:gd name="f950" fmla="*/ f831 1 f660"/>
                <a:gd name="f951" fmla="*/ f832 1 f661"/>
                <a:gd name="f952" fmla="*/ f833 1 f661"/>
                <a:gd name="f953" fmla="*/ f834 1 f661"/>
                <a:gd name="f954" fmla="*/ f835 1 f660"/>
                <a:gd name="f955" fmla="*/ f836 1 f661"/>
                <a:gd name="f956" fmla="*/ f837 1 f660"/>
                <a:gd name="f957" fmla="*/ f838 1 f661"/>
                <a:gd name="f958" fmla="*/ f839 1 f661"/>
                <a:gd name="f959" fmla="*/ f840 1 f660"/>
                <a:gd name="f960" fmla="*/ f841 1 f661"/>
                <a:gd name="f961" fmla="*/ f842 1 f660"/>
                <a:gd name="f962" fmla="*/ f843 1 f661"/>
                <a:gd name="f963" fmla="*/ f844 1 f661"/>
                <a:gd name="f964" fmla="*/ f845 1 f661"/>
                <a:gd name="f965" fmla="*/ f846 1 f660"/>
                <a:gd name="f966" fmla="*/ f847 1 f661"/>
                <a:gd name="f967" fmla="*/ f848 1 f660"/>
                <a:gd name="f968" fmla="*/ f849 1 f661"/>
                <a:gd name="f969" fmla="*/ f850 1 f660"/>
                <a:gd name="f970" fmla="*/ f851 1 f661"/>
                <a:gd name="f971" fmla="*/ f852 1 f660"/>
                <a:gd name="f972" fmla="*/ f853 1 f661"/>
                <a:gd name="f973" fmla="*/ f854 1 f660"/>
                <a:gd name="f974" fmla="*/ f855 1 f661"/>
                <a:gd name="f975" fmla="*/ f856 1 f660"/>
                <a:gd name="f976" fmla="*/ f857 1 f661"/>
                <a:gd name="f977" fmla="*/ f858 1 f660"/>
                <a:gd name="f978" fmla="*/ f859 1 f661"/>
                <a:gd name="f979" fmla="*/ f860 1 f660"/>
                <a:gd name="f980" fmla="*/ f861 1 f661"/>
                <a:gd name="f981" fmla="*/ f862 1 f660"/>
                <a:gd name="f982" fmla="*/ f863 1 f661"/>
                <a:gd name="f983" fmla="*/ f864 1 f660"/>
                <a:gd name="f984" fmla="*/ f865 1 f661"/>
                <a:gd name="f985" fmla="*/ f866 1 f661"/>
                <a:gd name="f986" fmla="*/ f867 1 f660"/>
                <a:gd name="f987" fmla="*/ f868 1 f661"/>
                <a:gd name="f988" fmla="*/ f869 1 f660"/>
                <a:gd name="f989" fmla="*/ f870 1 f661"/>
                <a:gd name="f990" fmla="*/ f871 1 f660"/>
                <a:gd name="f991" fmla="*/ f872 1 f661"/>
                <a:gd name="f992" fmla="*/ f873 1 f660"/>
                <a:gd name="f993" fmla="*/ f874 1 f661"/>
                <a:gd name="f994" fmla="*/ f875 1 f660"/>
                <a:gd name="f995" fmla="*/ f876 1 f661"/>
                <a:gd name="f996" fmla="*/ f877 1 f660"/>
                <a:gd name="f997" fmla="*/ f878 1 f661"/>
                <a:gd name="f998" fmla="*/ f879 1 f660"/>
                <a:gd name="f999" fmla="*/ f880 1 f661"/>
                <a:gd name="f1000" fmla="*/ f881 1 f660"/>
                <a:gd name="f1001" fmla="*/ f882 1 f661"/>
                <a:gd name="f1002" fmla="*/ f883 1 f660"/>
                <a:gd name="f1003" fmla="*/ f884 1 f661"/>
                <a:gd name="f1004" fmla="*/ f885 1 f660"/>
                <a:gd name="f1005" fmla="*/ f886 1 f660"/>
                <a:gd name="f1006" fmla="*/ f887 1 f661"/>
                <a:gd name="f1007" fmla="*/ f888 1 f660"/>
                <a:gd name="f1008" fmla="*/ f889 1 f661"/>
                <a:gd name="f1009" fmla="*/ f890 1 f660"/>
                <a:gd name="f1010" fmla="*/ f891 1 f660"/>
                <a:gd name="f1011" fmla="*/ f892 1 f661"/>
                <a:gd name="f1012" fmla="*/ f893 f651 1"/>
                <a:gd name="f1013" fmla="*/ f894 f651 1"/>
                <a:gd name="f1014" fmla="*/ f896 f652 1"/>
                <a:gd name="f1015" fmla="*/ f895 f652 1"/>
                <a:gd name="f1016" fmla="*/ f897 f651 1"/>
                <a:gd name="f1017" fmla="*/ f898 f652 1"/>
                <a:gd name="f1018" fmla="*/ f899 f651 1"/>
                <a:gd name="f1019" fmla="*/ f900 f652 1"/>
                <a:gd name="f1020" fmla="*/ f901 f651 1"/>
                <a:gd name="f1021" fmla="*/ f902 f652 1"/>
                <a:gd name="f1022" fmla="*/ f903 f651 1"/>
                <a:gd name="f1023" fmla="*/ f904 f652 1"/>
                <a:gd name="f1024" fmla="*/ f905 f651 1"/>
                <a:gd name="f1025" fmla="*/ f906 f652 1"/>
                <a:gd name="f1026" fmla="*/ f907 f651 1"/>
                <a:gd name="f1027" fmla="*/ f908 f652 1"/>
                <a:gd name="f1028" fmla="*/ f909 f651 1"/>
                <a:gd name="f1029" fmla="*/ f910 f652 1"/>
                <a:gd name="f1030" fmla="*/ f911 f651 1"/>
                <a:gd name="f1031" fmla="*/ f912 f652 1"/>
                <a:gd name="f1032" fmla="*/ f913 f651 1"/>
                <a:gd name="f1033" fmla="*/ f914 f652 1"/>
                <a:gd name="f1034" fmla="*/ f915 f651 1"/>
                <a:gd name="f1035" fmla="*/ f916 f652 1"/>
                <a:gd name="f1036" fmla="*/ f917 f651 1"/>
                <a:gd name="f1037" fmla="*/ f918 f652 1"/>
                <a:gd name="f1038" fmla="*/ f919 f651 1"/>
                <a:gd name="f1039" fmla="*/ f920 f652 1"/>
                <a:gd name="f1040" fmla="*/ f921 f651 1"/>
                <a:gd name="f1041" fmla="*/ f922 f652 1"/>
                <a:gd name="f1042" fmla="*/ f923 f651 1"/>
                <a:gd name="f1043" fmla="*/ f924 f652 1"/>
                <a:gd name="f1044" fmla="*/ f925 f651 1"/>
                <a:gd name="f1045" fmla="*/ f926 f652 1"/>
                <a:gd name="f1046" fmla="*/ f927 f651 1"/>
                <a:gd name="f1047" fmla="*/ f928 f652 1"/>
                <a:gd name="f1048" fmla="*/ f929 f651 1"/>
                <a:gd name="f1049" fmla="*/ f930 f652 1"/>
                <a:gd name="f1050" fmla="*/ f931 f651 1"/>
                <a:gd name="f1051" fmla="*/ f932 f652 1"/>
                <a:gd name="f1052" fmla="*/ f933 f651 1"/>
                <a:gd name="f1053" fmla="*/ f934 f652 1"/>
                <a:gd name="f1054" fmla="*/ f935 f651 1"/>
                <a:gd name="f1055" fmla="*/ f936 f652 1"/>
                <a:gd name="f1056" fmla="*/ f937 f651 1"/>
                <a:gd name="f1057" fmla="*/ f938 f652 1"/>
                <a:gd name="f1058" fmla="*/ f939 f651 1"/>
                <a:gd name="f1059" fmla="*/ f940 f652 1"/>
                <a:gd name="f1060" fmla="*/ f941 f652 1"/>
                <a:gd name="f1061" fmla="*/ f942 f651 1"/>
                <a:gd name="f1062" fmla="*/ f943 f652 1"/>
                <a:gd name="f1063" fmla="*/ f944 f651 1"/>
                <a:gd name="f1064" fmla="*/ f945 f652 1"/>
                <a:gd name="f1065" fmla="*/ f946 f651 1"/>
                <a:gd name="f1066" fmla="*/ f947 f652 1"/>
                <a:gd name="f1067" fmla="*/ f948 f651 1"/>
                <a:gd name="f1068" fmla="*/ f949 f652 1"/>
                <a:gd name="f1069" fmla="*/ f950 f651 1"/>
                <a:gd name="f1070" fmla="*/ f951 f652 1"/>
                <a:gd name="f1071" fmla="*/ f952 f652 1"/>
                <a:gd name="f1072" fmla="*/ f953 f652 1"/>
                <a:gd name="f1073" fmla="*/ f954 f651 1"/>
                <a:gd name="f1074" fmla="*/ f955 f652 1"/>
                <a:gd name="f1075" fmla="*/ f956 f651 1"/>
                <a:gd name="f1076" fmla="*/ f957 f652 1"/>
                <a:gd name="f1077" fmla="*/ f958 f652 1"/>
                <a:gd name="f1078" fmla="*/ f959 f651 1"/>
                <a:gd name="f1079" fmla="*/ f960 f652 1"/>
                <a:gd name="f1080" fmla="*/ f961 f651 1"/>
                <a:gd name="f1081" fmla="*/ f962 f652 1"/>
                <a:gd name="f1082" fmla="*/ f963 f652 1"/>
                <a:gd name="f1083" fmla="*/ f964 f652 1"/>
                <a:gd name="f1084" fmla="*/ f965 f651 1"/>
                <a:gd name="f1085" fmla="*/ f966 f652 1"/>
                <a:gd name="f1086" fmla="*/ f967 f651 1"/>
                <a:gd name="f1087" fmla="*/ f968 f652 1"/>
                <a:gd name="f1088" fmla="*/ f969 f651 1"/>
                <a:gd name="f1089" fmla="*/ f970 f652 1"/>
                <a:gd name="f1090" fmla="*/ f971 f651 1"/>
                <a:gd name="f1091" fmla="*/ f972 f652 1"/>
                <a:gd name="f1092" fmla="*/ f973 f651 1"/>
                <a:gd name="f1093" fmla="*/ f974 f652 1"/>
                <a:gd name="f1094" fmla="*/ f975 f651 1"/>
                <a:gd name="f1095" fmla="*/ f976 f652 1"/>
                <a:gd name="f1096" fmla="*/ f977 f651 1"/>
                <a:gd name="f1097" fmla="*/ f978 f652 1"/>
                <a:gd name="f1098" fmla="*/ f979 f651 1"/>
                <a:gd name="f1099" fmla="*/ f980 f652 1"/>
                <a:gd name="f1100" fmla="*/ f981 f651 1"/>
                <a:gd name="f1101" fmla="*/ f982 f652 1"/>
                <a:gd name="f1102" fmla="*/ f983 f651 1"/>
                <a:gd name="f1103" fmla="*/ f984 f652 1"/>
                <a:gd name="f1104" fmla="*/ f985 f652 1"/>
                <a:gd name="f1105" fmla="*/ f986 f651 1"/>
                <a:gd name="f1106" fmla="*/ f987 f652 1"/>
                <a:gd name="f1107" fmla="*/ f988 f651 1"/>
                <a:gd name="f1108" fmla="*/ f989 f652 1"/>
                <a:gd name="f1109" fmla="*/ f990 f651 1"/>
                <a:gd name="f1110" fmla="*/ f991 f652 1"/>
                <a:gd name="f1111" fmla="*/ f992 f651 1"/>
                <a:gd name="f1112" fmla="*/ f993 f652 1"/>
                <a:gd name="f1113" fmla="*/ f994 f651 1"/>
                <a:gd name="f1114" fmla="*/ f995 f652 1"/>
                <a:gd name="f1115" fmla="*/ f996 f651 1"/>
                <a:gd name="f1116" fmla="*/ f997 f652 1"/>
                <a:gd name="f1117" fmla="*/ f998 f651 1"/>
                <a:gd name="f1118" fmla="*/ f999 f652 1"/>
                <a:gd name="f1119" fmla="*/ f1000 f651 1"/>
                <a:gd name="f1120" fmla="*/ f1001 f652 1"/>
                <a:gd name="f1121" fmla="*/ f1002 f651 1"/>
                <a:gd name="f1122" fmla="*/ f1003 f652 1"/>
                <a:gd name="f1123" fmla="*/ f1004 f651 1"/>
                <a:gd name="f1124" fmla="*/ f1005 f651 1"/>
                <a:gd name="f1125" fmla="*/ f1006 f652 1"/>
                <a:gd name="f1126" fmla="*/ f1007 f651 1"/>
                <a:gd name="f1127" fmla="*/ f1008 f652 1"/>
                <a:gd name="f1128" fmla="*/ f1009 f651 1"/>
                <a:gd name="f1129" fmla="*/ f1010 f651 1"/>
                <a:gd name="f1130" fmla="*/ f1011 f6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7">
                  <a:pos x="f1016" y="f1017"/>
                </a:cxn>
                <a:cxn ang="f777">
                  <a:pos x="f1018" y="f1019"/>
                </a:cxn>
                <a:cxn ang="f777">
                  <a:pos x="f1020" y="f1021"/>
                </a:cxn>
                <a:cxn ang="f777">
                  <a:pos x="f1022" y="f1023"/>
                </a:cxn>
                <a:cxn ang="f777">
                  <a:pos x="f1024" y="f1025"/>
                </a:cxn>
                <a:cxn ang="f777">
                  <a:pos x="f1026" y="f1027"/>
                </a:cxn>
                <a:cxn ang="f777">
                  <a:pos x="f1028" y="f1029"/>
                </a:cxn>
                <a:cxn ang="f777">
                  <a:pos x="f1030" y="f1031"/>
                </a:cxn>
                <a:cxn ang="f777">
                  <a:pos x="f1032" y="f1033"/>
                </a:cxn>
                <a:cxn ang="f777">
                  <a:pos x="f1034" y="f1035"/>
                </a:cxn>
                <a:cxn ang="f777">
                  <a:pos x="f1036" y="f1037"/>
                </a:cxn>
                <a:cxn ang="f777">
                  <a:pos x="f1038" y="f1039"/>
                </a:cxn>
                <a:cxn ang="f777">
                  <a:pos x="f1040" y="f1041"/>
                </a:cxn>
                <a:cxn ang="f777">
                  <a:pos x="f1042" y="f1043"/>
                </a:cxn>
                <a:cxn ang="f777">
                  <a:pos x="f1044" y="f1045"/>
                </a:cxn>
                <a:cxn ang="f777">
                  <a:pos x="f1046" y="f1047"/>
                </a:cxn>
                <a:cxn ang="f777">
                  <a:pos x="f1048" y="f1049"/>
                </a:cxn>
                <a:cxn ang="f777">
                  <a:pos x="f1050" y="f1051"/>
                </a:cxn>
                <a:cxn ang="f777">
                  <a:pos x="f1052" y="f1053"/>
                </a:cxn>
                <a:cxn ang="f777">
                  <a:pos x="f1054" y="f1055"/>
                </a:cxn>
                <a:cxn ang="f777">
                  <a:pos x="f1056" y="f1057"/>
                </a:cxn>
                <a:cxn ang="f777">
                  <a:pos x="f1058" y="f1059"/>
                </a:cxn>
                <a:cxn ang="f777">
                  <a:pos x="f1056" y="f1060"/>
                </a:cxn>
                <a:cxn ang="f777">
                  <a:pos x="f1061" y="f1062"/>
                </a:cxn>
                <a:cxn ang="f777">
                  <a:pos x="f1063" y="f1064"/>
                </a:cxn>
                <a:cxn ang="f777">
                  <a:pos x="f1065" y="f1066"/>
                </a:cxn>
                <a:cxn ang="f777">
                  <a:pos x="f1067" y="f1068"/>
                </a:cxn>
                <a:cxn ang="f777">
                  <a:pos x="f1069" y="f1070"/>
                </a:cxn>
                <a:cxn ang="f777">
                  <a:pos x="f1042" y="f1071"/>
                </a:cxn>
                <a:cxn ang="f777">
                  <a:pos x="f1038" y="f1072"/>
                </a:cxn>
                <a:cxn ang="f777">
                  <a:pos x="f1073" y="f1074"/>
                </a:cxn>
                <a:cxn ang="f777">
                  <a:pos x="f1075" y="f1076"/>
                </a:cxn>
                <a:cxn ang="f777">
                  <a:pos x="f1038" y="f1077"/>
                </a:cxn>
                <a:cxn ang="f777">
                  <a:pos x="f1078" y="f1079"/>
                </a:cxn>
                <a:cxn ang="f777">
                  <a:pos x="f1080" y="f1081"/>
                </a:cxn>
                <a:cxn ang="f777">
                  <a:pos x="f1044" y="f1082"/>
                </a:cxn>
                <a:cxn ang="f777">
                  <a:pos x="f1056" y="f1083"/>
                </a:cxn>
                <a:cxn ang="f777">
                  <a:pos x="f1084" y="f1085"/>
                </a:cxn>
                <a:cxn ang="f777">
                  <a:pos x="f1086" y="f1087"/>
                </a:cxn>
                <a:cxn ang="f777">
                  <a:pos x="f1088" y="f1089"/>
                </a:cxn>
                <a:cxn ang="f777">
                  <a:pos x="f1090" y="f1091"/>
                </a:cxn>
                <a:cxn ang="f777">
                  <a:pos x="f1092" y="f1093"/>
                </a:cxn>
                <a:cxn ang="f777">
                  <a:pos x="f1094" y="f1095"/>
                </a:cxn>
                <a:cxn ang="f777">
                  <a:pos x="f1096" y="f1097"/>
                </a:cxn>
                <a:cxn ang="f777">
                  <a:pos x="f1098" y="f1099"/>
                </a:cxn>
                <a:cxn ang="f777">
                  <a:pos x="f1100" y="f1101"/>
                </a:cxn>
                <a:cxn ang="f777">
                  <a:pos x="f1102" y="f1103"/>
                </a:cxn>
                <a:cxn ang="f777">
                  <a:pos x="f1102" y="f1104"/>
                </a:cxn>
                <a:cxn ang="f777">
                  <a:pos x="f1105" y="f1106"/>
                </a:cxn>
                <a:cxn ang="f777">
                  <a:pos x="f1107" y="f1108"/>
                </a:cxn>
                <a:cxn ang="f777">
                  <a:pos x="f1109" y="f1110"/>
                </a:cxn>
                <a:cxn ang="f777">
                  <a:pos x="f1111" y="f1112"/>
                </a:cxn>
                <a:cxn ang="f777">
                  <a:pos x="f1113" y="f1114"/>
                </a:cxn>
                <a:cxn ang="f777">
                  <a:pos x="f1115" y="f1116"/>
                </a:cxn>
                <a:cxn ang="f777">
                  <a:pos x="f1117" y="f1118"/>
                </a:cxn>
                <a:cxn ang="f777">
                  <a:pos x="f1119" y="f1120"/>
                </a:cxn>
                <a:cxn ang="f777">
                  <a:pos x="f1121" y="f1122"/>
                </a:cxn>
                <a:cxn ang="f777">
                  <a:pos x="f1123" y="f1120"/>
                </a:cxn>
                <a:cxn ang="f777">
                  <a:pos x="f1124" y="f1125"/>
                </a:cxn>
                <a:cxn ang="f777">
                  <a:pos x="f1126" y="f1127"/>
                </a:cxn>
                <a:cxn ang="f777">
                  <a:pos x="f1128" y="f1125"/>
                </a:cxn>
                <a:cxn ang="f777">
                  <a:pos x="f1129" y="f1130"/>
                </a:cxn>
              </a:cxnLst>
              <a:rect l="f1012" t="f1015" r="f1013" b="f1014"/>
              <a:pathLst>
                <a:path w="490" h="862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2"/>
                    <a:pt x="f13" y="f12"/>
                    <a:pt x="f13" y="f12"/>
                  </a:cubicBezTo>
                  <a:cubicBezTo>
                    <a:pt x="f14" y="f6"/>
                    <a:pt x="f14" y="f6"/>
                    <a:pt x="f14" y="f6"/>
                  </a:cubicBezTo>
                  <a:cubicBezTo>
                    <a:pt x="f15" y="f6"/>
                    <a:pt x="f15" y="f6"/>
                    <a:pt x="f16" y="f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5" y="f38"/>
                    <a:pt x="f47" y="f38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1"/>
                    <a:pt x="f63" y="f61"/>
                  </a:cubicBezTo>
                  <a:cubicBezTo>
                    <a:pt x="f64" y="f61"/>
                    <a:pt x="f65" y="f61"/>
                    <a:pt x="f65" y="f59"/>
                  </a:cubicBezTo>
                  <a:cubicBezTo>
                    <a:pt x="f66" y="f59"/>
                    <a:pt x="f66" y="f59"/>
                    <a:pt x="f66" y="f59"/>
                  </a:cubicBezTo>
                  <a:cubicBezTo>
                    <a:pt x="f66" y="f59"/>
                    <a:pt x="f66" y="f59"/>
                    <a:pt x="f66" y="f59"/>
                  </a:cubicBezTo>
                  <a:cubicBezTo>
                    <a:pt x="f66" y="f59"/>
                    <a:pt x="f66" y="f59"/>
                    <a:pt x="f66" y="f61"/>
                  </a:cubicBezTo>
                  <a:cubicBezTo>
                    <a:pt x="f66" y="f61"/>
                    <a:pt x="f66" y="f61"/>
                    <a:pt x="f66" y="f61"/>
                  </a:cubicBezTo>
                  <a:cubicBezTo>
                    <a:pt x="f65" y="f61"/>
                    <a:pt x="f65" y="f67"/>
                    <a:pt x="f64" y="f67"/>
                  </a:cubicBezTo>
                  <a:cubicBezTo>
                    <a:pt x="f64" y="f67"/>
                    <a:pt x="f64" y="f67"/>
                    <a:pt x="f63" y="f67"/>
                  </a:cubicBezTo>
                  <a:cubicBezTo>
                    <a:pt x="f62" y="f68"/>
                    <a:pt x="f60" y="f68"/>
                    <a:pt x="f69" y="f70"/>
                  </a:cubicBezTo>
                  <a:cubicBezTo>
                    <a:pt x="f56" y="f71"/>
                    <a:pt x="f54" y="f72"/>
                    <a:pt x="f73" y="f74"/>
                  </a:cubicBezTo>
                  <a:cubicBezTo>
                    <a:pt x="f73" y="f75"/>
                    <a:pt x="f76" y="f77"/>
                    <a:pt x="f69" y="f78"/>
                  </a:cubicBezTo>
                  <a:cubicBezTo>
                    <a:pt x="f58" y="f79"/>
                    <a:pt x="f60" y="f80"/>
                    <a:pt x="f81" y="f80"/>
                  </a:cubicBezTo>
                  <a:cubicBezTo>
                    <a:pt x="f62" y="f82"/>
                    <a:pt x="f62" y="f82"/>
                    <a:pt x="f62" y="f82"/>
                  </a:cubicBezTo>
                  <a:cubicBezTo>
                    <a:pt x="f62" y="f83"/>
                    <a:pt x="f62" y="f84"/>
                    <a:pt x="f62" y="f85"/>
                  </a:cubicBezTo>
                  <a:cubicBezTo>
                    <a:pt x="f63" y="f86"/>
                    <a:pt x="f66" y="f87"/>
                    <a:pt x="f88" y="f89"/>
                  </a:cubicBezTo>
                  <a:cubicBezTo>
                    <a:pt x="f88" y="f89"/>
                    <a:pt x="f88" y="f89"/>
                    <a:pt x="f90" y="f89"/>
                  </a:cubicBezTo>
                  <a:cubicBezTo>
                    <a:pt x="f91" y="f89"/>
                    <a:pt x="f92" y="f87"/>
                    <a:pt x="f93" y="f94"/>
                  </a:cubicBezTo>
                  <a:cubicBezTo>
                    <a:pt x="f95" y="f94"/>
                    <a:pt x="f95" y="f94"/>
                    <a:pt x="f95" y="f94"/>
                  </a:cubicBezTo>
                  <a:cubicBezTo>
                    <a:pt x="f95" y="f94"/>
                    <a:pt x="f96" y="f87"/>
                    <a:pt x="f96" y="f87"/>
                  </a:cubicBezTo>
                  <a:cubicBezTo>
                    <a:pt x="f97" y="f89"/>
                    <a:pt x="f98" y="f99"/>
                    <a:pt x="f100" y="f99"/>
                  </a:cubicBezTo>
                  <a:cubicBezTo>
                    <a:pt x="f100" y="f99"/>
                    <a:pt x="f100" y="f99"/>
                    <a:pt x="f100" y="f99"/>
                  </a:cubicBezTo>
                  <a:cubicBezTo>
                    <a:pt x="f100" y="f99"/>
                    <a:pt x="f100" y="f99"/>
                    <a:pt x="f100" y="f99"/>
                  </a:cubicBezTo>
                  <a:cubicBezTo>
                    <a:pt x="f101" y="f99"/>
                    <a:pt x="f102" y="f99"/>
                    <a:pt x="f103" y="f89"/>
                  </a:cubicBezTo>
                  <a:cubicBezTo>
                    <a:pt x="f103" y="f104"/>
                    <a:pt x="f103" y="f104"/>
                    <a:pt x="f103" y="f105"/>
                  </a:cubicBezTo>
                  <a:cubicBezTo>
                    <a:pt x="f103" y="f106"/>
                    <a:pt x="f103" y="f106"/>
                    <a:pt x="f103" y="f107"/>
                  </a:cubicBezTo>
                  <a:cubicBezTo>
                    <a:pt x="f103" y="f107"/>
                    <a:pt x="f103" y="f107"/>
                    <a:pt x="f103" y="f107"/>
                  </a:cubicBezTo>
                  <a:cubicBezTo>
                    <a:pt x="f103" y="f107"/>
                    <a:pt x="f103" y="f107"/>
                    <a:pt x="f103" y="f107"/>
                  </a:cubicBezTo>
                  <a:cubicBezTo>
                    <a:pt x="f102" y="f108"/>
                    <a:pt x="f101" y="f109"/>
                    <a:pt x="f100" y="f110"/>
                  </a:cubicBezTo>
                  <a:cubicBezTo>
                    <a:pt x="f100" y="f111"/>
                    <a:pt x="f100" y="f112"/>
                    <a:pt x="f101" y="f113"/>
                  </a:cubicBezTo>
                  <a:cubicBezTo>
                    <a:pt x="f101" y="f114"/>
                    <a:pt x="f102" y="f115"/>
                    <a:pt x="f102" y="f115"/>
                  </a:cubicBezTo>
                  <a:cubicBezTo>
                    <a:pt x="f100" y="f116"/>
                    <a:pt x="f117" y="f118"/>
                    <a:pt x="f117" y="f119"/>
                  </a:cubicBezTo>
                  <a:cubicBezTo>
                    <a:pt x="f117" y="f120"/>
                    <a:pt x="f102" y="f121"/>
                    <a:pt x="f103" y="f122"/>
                  </a:cubicBezTo>
                  <a:cubicBezTo>
                    <a:pt x="f103" y="f123"/>
                    <a:pt x="f124" y="f123"/>
                    <a:pt x="f124" y="f123"/>
                  </a:cubicBezTo>
                  <a:cubicBezTo>
                    <a:pt x="f124" y="f123"/>
                    <a:pt x="f124" y="f125"/>
                    <a:pt x="f126" y="f125"/>
                  </a:cubicBezTo>
                  <a:cubicBezTo>
                    <a:pt x="f127" y="f128"/>
                    <a:pt x="f129" y="f129"/>
                    <a:pt x="f130" y="f127"/>
                  </a:cubicBezTo>
                  <a:cubicBezTo>
                    <a:pt x="f130" y="f126"/>
                    <a:pt x="f123" y="f124"/>
                    <a:pt x="f131" y="f124"/>
                  </a:cubicBezTo>
                  <a:cubicBezTo>
                    <a:pt x="f131" y="f103"/>
                    <a:pt x="f121" y="f103"/>
                    <a:pt x="f121" y="f103"/>
                  </a:cubicBezTo>
                  <a:cubicBezTo>
                    <a:pt x="f122" y="f102"/>
                    <a:pt x="f125" y="f117"/>
                    <a:pt x="f125" y="f98"/>
                  </a:cubicBezTo>
                  <a:cubicBezTo>
                    <a:pt x="f130" y="f96"/>
                    <a:pt x="f125" y="f92"/>
                    <a:pt x="f123" y="f90"/>
                  </a:cubicBezTo>
                  <a:cubicBezTo>
                    <a:pt x="f122" y="f88"/>
                    <a:pt x="f121" y="f132"/>
                    <a:pt x="f120" y="f133"/>
                  </a:cubicBezTo>
                  <a:cubicBezTo>
                    <a:pt x="f120" y="f133"/>
                    <a:pt x="f120" y="f133"/>
                    <a:pt x="f120" y="f133"/>
                  </a:cubicBezTo>
                  <a:cubicBezTo>
                    <a:pt x="f120" y="f66"/>
                    <a:pt x="f120" y="f65"/>
                    <a:pt x="f120" y="f64"/>
                  </a:cubicBezTo>
                  <a:cubicBezTo>
                    <a:pt x="f131" y="f63"/>
                    <a:pt x="f122" y="f62"/>
                    <a:pt x="f123" y="f60"/>
                  </a:cubicBezTo>
                  <a:cubicBezTo>
                    <a:pt x="f125" y="f56"/>
                    <a:pt x="f123" y="f134"/>
                    <a:pt x="f123" y="f52"/>
                  </a:cubicBezTo>
                  <a:cubicBezTo>
                    <a:pt x="f122" y="f47"/>
                    <a:pt x="f131" y="f135"/>
                    <a:pt x="f136" y="f137"/>
                  </a:cubicBezTo>
                  <a:cubicBezTo>
                    <a:pt x="f138" y="f139"/>
                    <a:pt x="f119" y="f140"/>
                    <a:pt x="f141" y="f142"/>
                  </a:cubicBezTo>
                  <a:cubicBezTo>
                    <a:pt x="f118" y="f142"/>
                    <a:pt x="f118" y="f142"/>
                    <a:pt x="f118" y="f142"/>
                  </a:cubicBezTo>
                  <a:cubicBezTo>
                    <a:pt x="f143" y="f144"/>
                    <a:pt x="f143" y="f144"/>
                    <a:pt x="f145" y="f144"/>
                  </a:cubicBezTo>
                  <a:cubicBezTo>
                    <a:pt x="f145" y="f144"/>
                    <a:pt x="f145" y="f144"/>
                    <a:pt x="f145" y="f144"/>
                  </a:cubicBezTo>
                  <a:cubicBezTo>
                    <a:pt x="f143" y="f146"/>
                    <a:pt x="f118" y="f147"/>
                    <a:pt x="f118" y="f148"/>
                  </a:cubicBezTo>
                  <a:cubicBezTo>
                    <a:pt x="f118" y="f149"/>
                    <a:pt x="f145" y="f150"/>
                    <a:pt x="f116" y="f151"/>
                  </a:cubicBezTo>
                  <a:cubicBezTo>
                    <a:pt x="f116" y="f151"/>
                    <a:pt x="f114" y="f152"/>
                    <a:pt x="f153" y="f152"/>
                  </a:cubicBezTo>
                  <a:cubicBezTo>
                    <a:pt x="f153" y="f152"/>
                    <a:pt x="f153" y="f152"/>
                    <a:pt x="f153" y="f152"/>
                  </a:cubicBezTo>
                  <a:cubicBezTo>
                    <a:pt x="f153" y="f152"/>
                    <a:pt x="f153" y="f152"/>
                    <a:pt x="f153" y="f152"/>
                  </a:cubicBezTo>
                  <a:cubicBezTo>
                    <a:pt x="f154" y="f152"/>
                    <a:pt x="f110" y="f155"/>
                    <a:pt x="f156" y="f155"/>
                  </a:cubicBezTo>
                  <a:cubicBezTo>
                    <a:pt x="f109" y="f43"/>
                    <a:pt x="f108" y="f157"/>
                    <a:pt x="f106" y="f158"/>
                  </a:cubicBezTo>
                  <a:cubicBezTo>
                    <a:pt x="f105" y="f158"/>
                    <a:pt x="f104" y="f159"/>
                    <a:pt x="f99" y="f159"/>
                  </a:cubicBezTo>
                  <a:cubicBezTo>
                    <a:pt x="f89" y="f159"/>
                    <a:pt x="f87" y="f158"/>
                    <a:pt x="f87" y="f158"/>
                  </a:cubicBezTo>
                  <a:cubicBezTo>
                    <a:pt x="f87" y="f158"/>
                    <a:pt x="f87" y="f158"/>
                    <a:pt x="f87" y="f158"/>
                  </a:cubicBezTo>
                  <a:cubicBezTo>
                    <a:pt x="f94" y="f158"/>
                    <a:pt x="f160" y="f159"/>
                    <a:pt x="f160" y="f159"/>
                  </a:cubicBezTo>
                  <a:cubicBezTo>
                    <a:pt x="f160" y="f161"/>
                    <a:pt x="f160" y="f162"/>
                    <a:pt x="f160" y="f163"/>
                  </a:cubicBezTo>
                  <a:cubicBezTo>
                    <a:pt x="f160" y="f164"/>
                    <a:pt x="f160" y="f165"/>
                    <a:pt x="f86" y="f166"/>
                  </a:cubicBezTo>
                  <a:cubicBezTo>
                    <a:pt x="f160" y="f166"/>
                    <a:pt x="f160" y="f166"/>
                    <a:pt x="f160" y="f166"/>
                  </a:cubicBezTo>
                  <a:cubicBezTo>
                    <a:pt x="f87" y="f3"/>
                    <a:pt x="f104" y="f167"/>
                    <a:pt x="f105" y="f168"/>
                  </a:cubicBezTo>
                  <a:cubicBezTo>
                    <a:pt x="f106" y="f169"/>
                    <a:pt x="f106" y="f170"/>
                    <a:pt x="f105" y="f171"/>
                  </a:cubicBezTo>
                  <a:cubicBezTo>
                    <a:pt x="f99" y="f172"/>
                    <a:pt x="f94" y="f173"/>
                    <a:pt x="f86" y="f174"/>
                  </a:cubicBezTo>
                  <a:cubicBezTo>
                    <a:pt x="f86" y="f174"/>
                    <a:pt x="f175" y="f176"/>
                    <a:pt x="f177" y="f176"/>
                  </a:cubicBezTo>
                  <a:cubicBezTo>
                    <a:pt x="f86" y="f41"/>
                    <a:pt x="f86" y="f178"/>
                    <a:pt x="f175" y="f179"/>
                  </a:cubicBezTo>
                  <a:cubicBezTo>
                    <a:pt x="f175" y="f180"/>
                    <a:pt x="f175" y="f181"/>
                    <a:pt x="f177" y="f182"/>
                  </a:cubicBezTo>
                  <a:cubicBezTo>
                    <a:pt x="f177" y="f183"/>
                    <a:pt x="f177" y="f184"/>
                    <a:pt x="f177" y="f185"/>
                  </a:cubicBezTo>
                  <a:cubicBezTo>
                    <a:pt x="f84" y="f186"/>
                    <a:pt x="f80" y="f187"/>
                    <a:pt x="f79" y="f187"/>
                  </a:cubicBezTo>
                  <a:cubicBezTo>
                    <a:pt x="f78" y="f187"/>
                    <a:pt x="f188" y="f189"/>
                    <a:pt x="f190" y="f189"/>
                  </a:cubicBezTo>
                  <a:cubicBezTo>
                    <a:pt x="f190" y="f189"/>
                    <a:pt x="f191" y="f189"/>
                    <a:pt x="f191" y="f189"/>
                  </a:cubicBezTo>
                  <a:cubicBezTo>
                    <a:pt x="f190" y="f192"/>
                    <a:pt x="f190" y="f193"/>
                    <a:pt x="f190" y="f194"/>
                  </a:cubicBezTo>
                  <a:cubicBezTo>
                    <a:pt x="f190" y="f194"/>
                    <a:pt x="f191" y="f195"/>
                    <a:pt x="f74" y="f196"/>
                  </a:cubicBezTo>
                  <a:cubicBezTo>
                    <a:pt x="f197" y="f196"/>
                    <a:pt x="f198" y="f196"/>
                    <a:pt x="f72" y="f196"/>
                  </a:cubicBezTo>
                  <a:cubicBezTo>
                    <a:pt x="f72" y="f196"/>
                    <a:pt x="f198" y="f196"/>
                    <a:pt x="f198" y="f196"/>
                  </a:cubicBezTo>
                  <a:cubicBezTo>
                    <a:pt x="f198" y="f199"/>
                    <a:pt x="f198" y="f200"/>
                    <a:pt x="f201" y="f202"/>
                  </a:cubicBezTo>
                  <a:cubicBezTo>
                    <a:pt x="f203" y="f204"/>
                    <a:pt x="f71" y="f205"/>
                    <a:pt x="f206" y="f207"/>
                  </a:cubicBezTo>
                  <a:cubicBezTo>
                    <a:pt x="f206" y="f207"/>
                    <a:pt x="f68" y="f207"/>
                    <a:pt x="f68" y="f207"/>
                  </a:cubicBezTo>
                  <a:cubicBezTo>
                    <a:pt x="f68" y="f208"/>
                    <a:pt x="f68" y="f208"/>
                    <a:pt x="f67" y="f209"/>
                  </a:cubicBezTo>
                  <a:cubicBezTo>
                    <a:pt x="f67" y="f209"/>
                    <a:pt x="f68" y="f210"/>
                    <a:pt x="f68" y="f211"/>
                  </a:cubicBezTo>
                  <a:cubicBezTo>
                    <a:pt x="f68" y="f211"/>
                    <a:pt x="f206" y="f211"/>
                    <a:pt x="f206" y="f212"/>
                  </a:cubicBezTo>
                  <a:cubicBezTo>
                    <a:pt x="f206" y="f212"/>
                    <a:pt x="f70" y="f211"/>
                    <a:pt x="f70" y="f211"/>
                  </a:cubicBezTo>
                  <a:cubicBezTo>
                    <a:pt x="f71" y="f211"/>
                    <a:pt x="f213" y="f211"/>
                    <a:pt x="f203" y="f211"/>
                  </a:cubicBezTo>
                  <a:cubicBezTo>
                    <a:pt x="f201" y="f211"/>
                    <a:pt x="f72" y="f211"/>
                    <a:pt x="f198" y="f212"/>
                  </a:cubicBezTo>
                  <a:cubicBezTo>
                    <a:pt x="f214" y="f215"/>
                    <a:pt x="f191" y="f216"/>
                    <a:pt x="f191" y="f217"/>
                  </a:cubicBezTo>
                  <a:cubicBezTo>
                    <a:pt x="f190" y="f218"/>
                    <a:pt x="f191" y="f219"/>
                    <a:pt x="f214" y="f35"/>
                  </a:cubicBezTo>
                  <a:cubicBezTo>
                    <a:pt x="f197" y="f220"/>
                    <a:pt x="f203" y="f220"/>
                    <a:pt x="f213" y="f220"/>
                  </a:cubicBezTo>
                  <a:cubicBezTo>
                    <a:pt x="f213" y="f220"/>
                    <a:pt x="f213" y="f220"/>
                    <a:pt x="f213" y="f220"/>
                  </a:cubicBezTo>
                  <a:cubicBezTo>
                    <a:pt x="f71" y="f220"/>
                    <a:pt x="f71" y="f220"/>
                    <a:pt x="f70" y="f220"/>
                  </a:cubicBezTo>
                  <a:cubicBezTo>
                    <a:pt x="f71" y="f220"/>
                    <a:pt x="f71" y="f221"/>
                    <a:pt x="f213" y="f221"/>
                  </a:cubicBezTo>
                  <a:cubicBezTo>
                    <a:pt x="f72" y="f222"/>
                    <a:pt x="f198" y="f223"/>
                    <a:pt x="f197" y="f224"/>
                  </a:cubicBezTo>
                  <a:cubicBezTo>
                    <a:pt x="f197" y="f225"/>
                    <a:pt x="f198" y="f33"/>
                    <a:pt x="f201" y="f226"/>
                  </a:cubicBezTo>
                  <a:cubicBezTo>
                    <a:pt x="f203" y="f227"/>
                    <a:pt x="f71" y="f227"/>
                    <a:pt x="f70" y="f227"/>
                  </a:cubicBezTo>
                  <a:cubicBezTo>
                    <a:pt x="f70" y="f227"/>
                    <a:pt x="f70" y="f227"/>
                    <a:pt x="f70" y="f227"/>
                  </a:cubicBezTo>
                  <a:cubicBezTo>
                    <a:pt x="f206" y="f228"/>
                    <a:pt x="f67" y="f229"/>
                    <a:pt x="f61" y="f230"/>
                  </a:cubicBezTo>
                  <a:cubicBezTo>
                    <a:pt x="f59" y="f230"/>
                    <a:pt x="f59" y="f230"/>
                    <a:pt x="f59" y="f230"/>
                  </a:cubicBezTo>
                  <a:cubicBezTo>
                    <a:pt x="f57" y="f230"/>
                    <a:pt x="f57" y="f230"/>
                    <a:pt x="f57" y="f230"/>
                  </a:cubicBezTo>
                  <a:cubicBezTo>
                    <a:pt x="f57" y="f231"/>
                    <a:pt x="f59" y="f232"/>
                    <a:pt x="f57" y="f233"/>
                  </a:cubicBezTo>
                  <a:cubicBezTo>
                    <a:pt x="f57" y="f234"/>
                    <a:pt x="f53" y="f235"/>
                    <a:pt x="f51" y="f236"/>
                  </a:cubicBezTo>
                  <a:cubicBezTo>
                    <a:pt x="f42" y="f237"/>
                    <a:pt x="f49" y="f237"/>
                    <a:pt x="f40" y="f237"/>
                  </a:cubicBezTo>
                  <a:cubicBezTo>
                    <a:pt x="f48" y="f237"/>
                    <a:pt x="f38" y="f237"/>
                    <a:pt x="f46" y="f236"/>
                  </a:cubicBezTo>
                  <a:cubicBezTo>
                    <a:pt x="f46" y="f236"/>
                    <a:pt x="f46" y="f236"/>
                    <a:pt x="f44" y="f236"/>
                  </a:cubicBezTo>
                  <a:cubicBezTo>
                    <a:pt x="f44" y="f237"/>
                    <a:pt x="f36" y="f237"/>
                    <a:pt x="f36" y="f237"/>
                  </a:cubicBezTo>
                  <a:cubicBezTo>
                    <a:pt x="f36" y="f237"/>
                    <a:pt x="f36" y="f237"/>
                    <a:pt x="f36" y="f238"/>
                  </a:cubicBezTo>
                  <a:cubicBezTo>
                    <a:pt x="f36" y="f238"/>
                    <a:pt x="f44" y="f238"/>
                    <a:pt x="f44" y="f238"/>
                  </a:cubicBezTo>
                  <a:cubicBezTo>
                    <a:pt x="f38" y="f239"/>
                    <a:pt x="f48" y="f240"/>
                    <a:pt x="f49" y="f241"/>
                  </a:cubicBezTo>
                  <a:cubicBezTo>
                    <a:pt x="f49" y="f241"/>
                    <a:pt x="f49" y="f241"/>
                    <a:pt x="f49" y="f242"/>
                  </a:cubicBezTo>
                  <a:cubicBezTo>
                    <a:pt x="f49" y="f242"/>
                    <a:pt x="f49" y="f242"/>
                    <a:pt x="f49" y="f242"/>
                  </a:cubicBezTo>
                  <a:cubicBezTo>
                    <a:pt x="f42" y="f242"/>
                    <a:pt x="f243" y="f242"/>
                    <a:pt x="f53" y="f242"/>
                  </a:cubicBezTo>
                  <a:cubicBezTo>
                    <a:pt x="f244" y="f245"/>
                    <a:pt x="f59" y="f246"/>
                    <a:pt x="f61" y="f247"/>
                  </a:cubicBezTo>
                  <a:cubicBezTo>
                    <a:pt x="f248" y="f247"/>
                    <a:pt x="f248" y="f247"/>
                    <a:pt x="f248" y="f249"/>
                  </a:cubicBezTo>
                  <a:cubicBezTo>
                    <a:pt x="f67" y="f247"/>
                    <a:pt x="f68" y="f250"/>
                    <a:pt x="f206" y="f250"/>
                  </a:cubicBezTo>
                  <a:cubicBezTo>
                    <a:pt x="f70" y="f250"/>
                    <a:pt x="f70" y="f250"/>
                    <a:pt x="f70" y="f250"/>
                  </a:cubicBezTo>
                  <a:cubicBezTo>
                    <a:pt x="f203" y="f247"/>
                    <a:pt x="f198" y="f251"/>
                    <a:pt x="f197" y="f252"/>
                  </a:cubicBezTo>
                  <a:cubicBezTo>
                    <a:pt x="f74" y="f253"/>
                    <a:pt x="f74" y="f254"/>
                    <a:pt x="f74" y="f255"/>
                  </a:cubicBezTo>
                  <a:cubicBezTo>
                    <a:pt x="f197" y="f256"/>
                    <a:pt x="f201" y="f257"/>
                    <a:pt x="f201" y="f257"/>
                  </a:cubicBezTo>
                  <a:cubicBezTo>
                    <a:pt x="f203" y="f258"/>
                    <a:pt x="f213" y="f259"/>
                    <a:pt x="f71" y="f259"/>
                  </a:cubicBezTo>
                  <a:cubicBezTo>
                    <a:pt x="f71" y="f259"/>
                    <a:pt x="f71" y="f260"/>
                    <a:pt x="f71" y="f260"/>
                  </a:cubicBezTo>
                  <a:cubicBezTo>
                    <a:pt x="f71" y="f260"/>
                    <a:pt x="f70" y="f260"/>
                    <a:pt x="f70" y="f261"/>
                  </a:cubicBezTo>
                  <a:cubicBezTo>
                    <a:pt x="f70" y="f261"/>
                    <a:pt x="f206" y="f262"/>
                    <a:pt x="f206" y="f263"/>
                  </a:cubicBezTo>
                  <a:cubicBezTo>
                    <a:pt x="f68" y="f264"/>
                    <a:pt x="f68" y="f264"/>
                    <a:pt x="f67" y="f265"/>
                  </a:cubicBezTo>
                  <a:cubicBezTo>
                    <a:pt x="f67" y="f265"/>
                    <a:pt x="f67" y="f265"/>
                    <a:pt x="f248" y="f265"/>
                  </a:cubicBezTo>
                  <a:cubicBezTo>
                    <a:pt x="f248" y="f27"/>
                    <a:pt x="f248" y="f266"/>
                    <a:pt x="f248" y="f266"/>
                  </a:cubicBezTo>
                  <a:cubicBezTo>
                    <a:pt x="f248" y="f267"/>
                    <a:pt x="f67" y="f268"/>
                    <a:pt x="f67" y="f269"/>
                  </a:cubicBezTo>
                  <a:cubicBezTo>
                    <a:pt x="f67" y="f269"/>
                    <a:pt x="f67" y="f269"/>
                    <a:pt x="f67" y="f269"/>
                  </a:cubicBezTo>
                  <a:cubicBezTo>
                    <a:pt x="f68" y="f268"/>
                    <a:pt x="f68" y="f268"/>
                    <a:pt x="f206" y="f267"/>
                  </a:cubicBezTo>
                  <a:cubicBezTo>
                    <a:pt x="f70" y="f267"/>
                    <a:pt x="f213" y="f266"/>
                    <a:pt x="f201" y="f266"/>
                  </a:cubicBezTo>
                  <a:cubicBezTo>
                    <a:pt x="f72" y="f266"/>
                    <a:pt x="f197" y="f266"/>
                    <a:pt x="f74" y="f267"/>
                  </a:cubicBezTo>
                  <a:cubicBezTo>
                    <a:pt x="f75" y="f269"/>
                    <a:pt x="f190" y="f270"/>
                    <a:pt x="f77" y="f271"/>
                  </a:cubicBezTo>
                  <a:cubicBezTo>
                    <a:pt x="f77" y="f272"/>
                    <a:pt x="f190" y="f273"/>
                    <a:pt x="f191" y="f274"/>
                  </a:cubicBezTo>
                  <a:cubicBezTo>
                    <a:pt x="f191" y="f274"/>
                    <a:pt x="f191" y="f274"/>
                    <a:pt x="f191" y="f274"/>
                  </a:cubicBezTo>
                  <a:cubicBezTo>
                    <a:pt x="f75" y="f275"/>
                    <a:pt x="f214" y="f276"/>
                    <a:pt x="f74" y="f277"/>
                  </a:cubicBezTo>
                  <a:cubicBezTo>
                    <a:pt x="f74" y="f277"/>
                    <a:pt x="f197" y="f278"/>
                    <a:pt x="f197" y="f278"/>
                  </a:cubicBezTo>
                  <a:cubicBezTo>
                    <a:pt x="f197" y="f278"/>
                    <a:pt x="f197" y="f278"/>
                    <a:pt x="f197" y="f278"/>
                  </a:cubicBezTo>
                  <a:cubicBezTo>
                    <a:pt x="f197" y="f278"/>
                    <a:pt x="f197" y="f2"/>
                    <a:pt x="f197" y="f2"/>
                  </a:cubicBezTo>
                  <a:cubicBezTo>
                    <a:pt x="f197" y="f279"/>
                    <a:pt x="f197" y="f280"/>
                    <a:pt x="f197" y="f281"/>
                  </a:cubicBezTo>
                  <a:cubicBezTo>
                    <a:pt x="f197" y="f282"/>
                    <a:pt x="f197" y="f283"/>
                    <a:pt x="f198" y="f284"/>
                  </a:cubicBezTo>
                  <a:cubicBezTo>
                    <a:pt x="f72" y="f285"/>
                    <a:pt x="f201" y="f286"/>
                    <a:pt x="f71" y="f287"/>
                  </a:cubicBezTo>
                  <a:cubicBezTo>
                    <a:pt x="f70" y="f287"/>
                    <a:pt x="f206" y="f287"/>
                    <a:pt x="f68" y="f287"/>
                  </a:cubicBezTo>
                  <a:cubicBezTo>
                    <a:pt x="f68" y="f287"/>
                    <a:pt x="f68" y="f287"/>
                    <a:pt x="f68" y="f287"/>
                  </a:cubicBezTo>
                  <a:cubicBezTo>
                    <a:pt x="f70" y="f288"/>
                    <a:pt x="f203" y="f289"/>
                    <a:pt x="f201" y="f290"/>
                  </a:cubicBezTo>
                  <a:cubicBezTo>
                    <a:pt x="f72" y="f291"/>
                    <a:pt x="f203" y="f292"/>
                    <a:pt x="f203" y="f293"/>
                  </a:cubicBezTo>
                  <a:cubicBezTo>
                    <a:pt x="f72" y="f293"/>
                    <a:pt x="f197" y="f294"/>
                    <a:pt x="f214" y="f21"/>
                  </a:cubicBezTo>
                  <a:cubicBezTo>
                    <a:pt x="f75" y="f295"/>
                    <a:pt x="f75" y="f296"/>
                    <a:pt x="f191" y="f19"/>
                  </a:cubicBezTo>
                  <a:cubicBezTo>
                    <a:pt x="f191" y="f19"/>
                    <a:pt x="f191" y="f19"/>
                    <a:pt x="f191" y="f297"/>
                  </a:cubicBezTo>
                  <a:cubicBezTo>
                    <a:pt x="f191" y="f297"/>
                    <a:pt x="f190" y="f298"/>
                    <a:pt x="f190" y="f298"/>
                  </a:cubicBezTo>
                  <a:cubicBezTo>
                    <a:pt x="f188" y="f299"/>
                    <a:pt x="f78" y="f300"/>
                    <a:pt x="f78" y="f301"/>
                  </a:cubicBezTo>
                  <a:cubicBezTo>
                    <a:pt x="f78" y="f302"/>
                    <a:pt x="f190" y="f15"/>
                    <a:pt x="f75" y="f303"/>
                  </a:cubicBezTo>
                  <a:cubicBezTo>
                    <a:pt x="f214" y="f304"/>
                    <a:pt x="f197" y="f305"/>
                    <a:pt x="f198" y="f306"/>
                  </a:cubicBezTo>
                  <a:cubicBezTo>
                    <a:pt x="f72" y="f306"/>
                    <a:pt x="f72" y="f306"/>
                    <a:pt x="f72" y="f306"/>
                  </a:cubicBezTo>
                  <a:cubicBezTo>
                    <a:pt x="f203" y="f307"/>
                    <a:pt x="f203" y="f308"/>
                    <a:pt x="f213" y="f308"/>
                  </a:cubicBezTo>
                  <a:cubicBezTo>
                    <a:pt x="f213" y="f309"/>
                    <a:pt x="f213" y="f310"/>
                    <a:pt x="f213" y="f311"/>
                  </a:cubicBezTo>
                  <a:cubicBezTo>
                    <a:pt x="f213" y="f312"/>
                    <a:pt x="f213" y="f313"/>
                    <a:pt x="f203" y="f314"/>
                  </a:cubicBezTo>
                  <a:cubicBezTo>
                    <a:pt x="f203" y="f314"/>
                    <a:pt x="f203" y="f314"/>
                    <a:pt x="f203" y="f314"/>
                  </a:cubicBezTo>
                  <a:cubicBezTo>
                    <a:pt x="f203" y="f314"/>
                    <a:pt x="f201" y="f314"/>
                    <a:pt x="f72" y="f314"/>
                  </a:cubicBezTo>
                  <a:cubicBezTo>
                    <a:pt x="f72" y="f314"/>
                    <a:pt x="f198" y="f314"/>
                    <a:pt x="f198" y="f314"/>
                  </a:cubicBezTo>
                  <a:cubicBezTo>
                    <a:pt x="f214" y="f314"/>
                    <a:pt x="f77" y="f314"/>
                    <a:pt x="f78" y="f11"/>
                  </a:cubicBezTo>
                  <a:cubicBezTo>
                    <a:pt x="f80" y="f315"/>
                    <a:pt x="f84" y="f316"/>
                    <a:pt x="f83" y="f9"/>
                  </a:cubicBezTo>
                  <a:cubicBezTo>
                    <a:pt x="f83" y="f317"/>
                    <a:pt x="f82" y="f318"/>
                    <a:pt x="f79" y="f319"/>
                  </a:cubicBezTo>
                  <a:cubicBezTo>
                    <a:pt x="f80" y="f319"/>
                    <a:pt x="f82" y="f318"/>
                    <a:pt x="f83" y="f318"/>
                  </a:cubicBezTo>
                  <a:cubicBezTo>
                    <a:pt x="f83" y="f318"/>
                    <a:pt x="f83" y="f318"/>
                    <a:pt x="f83" y="f318"/>
                  </a:cubicBezTo>
                  <a:cubicBezTo>
                    <a:pt x="f175" y="f318"/>
                    <a:pt x="f94" y="f320"/>
                    <a:pt x="f87" y="f321"/>
                  </a:cubicBezTo>
                  <a:cubicBezTo>
                    <a:pt x="f99" y="f322"/>
                    <a:pt x="f99" y="f323"/>
                    <a:pt x="f99" y="f324"/>
                  </a:cubicBezTo>
                  <a:cubicBezTo>
                    <a:pt x="f89" y="f325"/>
                    <a:pt x="f86" y="f326"/>
                    <a:pt x="f175" y="f327"/>
                  </a:cubicBezTo>
                  <a:cubicBezTo>
                    <a:pt x="f86" y="f327"/>
                    <a:pt x="f94" y="f327"/>
                    <a:pt x="f87" y="f328"/>
                  </a:cubicBezTo>
                  <a:cubicBezTo>
                    <a:pt x="f99" y="f329"/>
                    <a:pt x="f105" y="f330"/>
                    <a:pt x="f106" y="f331"/>
                  </a:cubicBezTo>
                  <a:cubicBezTo>
                    <a:pt x="f106" y="f332"/>
                    <a:pt x="f106" y="f333"/>
                    <a:pt x="f105" y="f334"/>
                  </a:cubicBezTo>
                  <a:cubicBezTo>
                    <a:pt x="f105" y="f334"/>
                    <a:pt x="f105" y="f334"/>
                    <a:pt x="f106" y="f334"/>
                  </a:cubicBezTo>
                  <a:cubicBezTo>
                    <a:pt x="f108" y="f335"/>
                    <a:pt x="f109" y="f336"/>
                    <a:pt x="f109" y="f337"/>
                  </a:cubicBezTo>
                  <a:cubicBezTo>
                    <a:pt x="f156" y="f338"/>
                    <a:pt x="f110" y="f339"/>
                    <a:pt x="f340" y="f341"/>
                  </a:cubicBezTo>
                  <a:cubicBezTo>
                    <a:pt x="f340" y="f341"/>
                    <a:pt x="f340" y="f341"/>
                    <a:pt x="f340" y="f341"/>
                  </a:cubicBezTo>
                  <a:cubicBezTo>
                    <a:pt x="f109" y="f341"/>
                    <a:pt x="f109" y="f341"/>
                    <a:pt x="f156" y="f341"/>
                  </a:cubicBezTo>
                  <a:cubicBezTo>
                    <a:pt x="f156" y="f341"/>
                    <a:pt x="f156" y="f341"/>
                    <a:pt x="f110" y="f341"/>
                  </a:cubicBezTo>
                  <a:cubicBezTo>
                    <a:pt x="f154" y="f341"/>
                    <a:pt x="f342" y="f341"/>
                    <a:pt x="f115" y="f343"/>
                  </a:cubicBezTo>
                  <a:cubicBezTo>
                    <a:pt x="f116" y="f344"/>
                    <a:pt x="f116" y="f345"/>
                    <a:pt x="f116" y="f346"/>
                  </a:cubicBezTo>
                  <a:cubicBezTo>
                    <a:pt x="f347" y="f348"/>
                    <a:pt x="f113" y="f349"/>
                    <a:pt x="f112" y="f350"/>
                  </a:cubicBezTo>
                  <a:cubicBezTo>
                    <a:pt x="f112" y="f350"/>
                    <a:pt x="f111" y="f351"/>
                    <a:pt x="f154" y="f351"/>
                  </a:cubicBezTo>
                  <a:cubicBezTo>
                    <a:pt x="f154" y="f352"/>
                    <a:pt x="f110" y="f353"/>
                    <a:pt x="f156" y="f353"/>
                  </a:cubicBezTo>
                  <a:cubicBezTo>
                    <a:pt x="f109" y="f354"/>
                    <a:pt x="f340" y="f355"/>
                    <a:pt x="f106" y="f356"/>
                  </a:cubicBezTo>
                  <a:cubicBezTo>
                    <a:pt x="f107" y="f357"/>
                    <a:pt x="f108" y="f358"/>
                    <a:pt x="f340" y="f359"/>
                  </a:cubicBezTo>
                  <a:cubicBezTo>
                    <a:pt x="f109" y="f360"/>
                    <a:pt x="f109" y="f361"/>
                    <a:pt x="f340" y="f362"/>
                  </a:cubicBezTo>
                  <a:cubicBezTo>
                    <a:pt x="f340" y="f363"/>
                    <a:pt x="f107" y="f364"/>
                    <a:pt x="f106" y="f365"/>
                  </a:cubicBezTo>
                  <a:cubicBezTo>
                    <a:pt x="f105" y="f366"/>
                    <a:pt x="f89" y="f367"/>
                    <a:pt x="f87" y="f368"/>
                  </a:cubicBezTo>
                  <a:cubicBezTo>
                    <a:pt x="f94" y="f368"/>
                    <a:pt x="f94" y="f369"/>
                    <a:pt x="f94" y="f369"/>
                  </a:cubicBezTo>
                  <a:cubicBezTo>
                    <a:pt x="f94" y="f370"/>
                    <a:pt x="f94" y="f371"/>
                    <a:pt x="f160" y="f372"/>
                  </a:cubicBezTo>
                  <a:cubicBezTo>
                    <a:pt x="f160" y="f372"/>
                    <a:pt x="f160" y="f372"/>
                    <a:pt x="f86" y="f373"/>
                  </a:cubicBezTo>
                  <a:cubicBezTo>
                    <a:pt x="f160" y="f374"/>
                    <a:pt x="f94" y="f375"/>
                    <a:pt x="f94" y="f376"/>
                  </a:cubicBezTo>
                  <a:cubicBezTo>
                    <a:pt x="f87" y="f377"/>
                    <a:pt x="f160" y="f378"/>
                    <a:pt x="f86" y="f379"/>
                  </a:cubicBezTo>
                  <a:cubicBezTo>
                    <a:pt x="f175" y="f380"/>
                    <a:pt x="f84" y="f381"/>
                    <a:pt x="f82" y="f382"/>
                  </a:cubicBezTo>
                  <a:cubicBezTo>
                    <a:pt x="f80" y="f383"/>
                    <a:pt x="f79" y="f383"/>
                    <a:pt x="f78" y="f383"/>
                  </a:cubicBezTo>
                  <a:cubicBezTo>
                    <a:pt x="f188" y="f383"/>
                    <a:pt x="f77" y="f383"/>
                    <a:pt x="f77" y="f383"/>
                  </a:cubicBezTo>
                  <a:cubicBezTo>
                    <a:pt x="f77" y="f383"/>
                    <a:pt x="f77" y="f383"/>
                    <a:pt x="f190" y="f383"/>
                  </a:cubicBezTo>
                  <a:cubicBezTo>
                    <a:pt x="f190" y="f383"/>
                    <a:pt x="f190" y="f383"/>
                    <a:pt x="f190" y="f383"/>
                  </a:cubicBezTo>
                  <a:cubicBezTo>
                    <a:pt x="f190" y="f383"/>
                    <a:pt x="f190" y="f384"/>
                    <a:pt x="f190" y="f384"/>
                  </a:cubicBezTo>
                  <a:cubicBezTo>
                    <a:pt x="f190" y="f384"/>
                    <a:pt x="f190" y="f385"/>
                    <a:pt x="f190" y="f385"/>
                  </a:cubicBezTo>
                  <a:cubicBezTo>
                    <a:pt x="f77" y="f386"/>
                    <a:pt x="f188" y="f387"/>
                    <a:pt x="f77" y="f388"/>
                  </a:cubicBezTo>
                  <a:cubicBezTo>
                    <a:pt x="f190" y="f389"/>
                    <a:pt x="f75" y="f390"/>
                    <a:pt x="f214" y="f391"/>
                  </a:cubicBezTo>
                  <a:cubicBezTo>
                    <a:pt x="f214" y="f391"/>
                    <a:pt x="f214" y="f391"/>
                    <a:pt x="f214" y="f391"/>
                  </a:cubicBezTo>
                  <a:cubicBezTo>
                    <a:pt x="f74" y="f392"/>
                    <a:pt x="f74" y="f392"/>
                    <a:pt x="f197" y="f392"/>
                  </a:cubicBezTo>
                  <a:cubicBezTo>
                    <a:pt x="f197" y="f392"/>
                    <a:pt x="f197" y="f392"/>
                    <a:pt x="f197" y="f393"/>
                  </a:cubicBezTo>
                  <a:cubicBezTo>
                    <a:pt x="f197" y="f393"/>
                    <a:pt x="f198" y="f393"/>
                    <a:pt x="f198" y="f394"/>
                  </a:cubicBezTo>
                  <a:cubicBezTo>
                    <a:pt x="f198" y="f394"/>
                    <a:pt x="f72" y="f395"/>
                    <a:pt x="f201" y="f396"/>
                  </a:cubicBezTo>
                  <a:cubicBezTo>
                    <a:pt x="f201" y="f396"/>
                    <a:pt x="f201" y="f396"/>
                    <a:pt x="f201" y="f396"/>
                  </a:cubicBezTo>
                  <a:cubicBezTo>
                    <a:pt x="f201" y="f397"/>
                    <a:pt x="f72" y="f397"/>
                    <a:pt x="f72" y="f398"/>
                  </a:cubicBezTo>
                  <a:cubicBezTo>
                    <a:pt x="f198" y="f399"/>
                    <a:pt x="f198" y="f400"/>
                    <a:pt x="f201" y="f401"/>
                  </a:cubicBezTo>
                  <a:cubicBezTo>
                    <a:pt x="f213" y="f402"/>
                    <a:pt x="f206" y="f403"/>
                    <a:pt x="f67" y="f403"/>
                  </a:cubicBezTo>
                  <a:cubicBezTo>
                    <a:pt x="f67" y="f403"/>
                    <a:pt x="f248" y="f403"/>
                    <a:pt x="f248" y="f403"/>
                  </a:cubicBezTo>
                  <a:cubicBezTo>
                    <a:pt x="f57" y="f402"/>
                    <a:pt x="f244" y="f404"/>
                    <a:pt x="f53" y="f405"/>
                  </a:cubicBezTo>
                  <a:cubicBezTo>
                    <a:pt x="f53" y="f400"/>
                    <a:pt x="f53" y="f400"/>
                    <a:pt x="f53" y="f400"/>
                  </a:cubicBezTo>
                  <a:cubicBezTo>
                    <a:pt x="f53" y="f404"/>
                    <a:pt x="f53" y="f401"/>
                    <a:pt x="f53" y="f406"/>
                  </a:cubicBezTo>
                  <a:cubicBezTo>
                    <a:pt x="f53" y="f406"/>
                    <a:pt x="f243" y="f402"/>
                    <a:pt x="f243" y="f402"/>
                  </a:cubicBezTo>
                  <a:cubicBezTo>
                    <a:pt x="f243" y="f402"/>
                    <a:pt x="f243" y="f403"/>
                    <a:pt x="f243" y="f403"/>
                  </a:cubicBezTo>
                  <a:cubicBezTo>
                    <a:pt x="f53" y="f407"/>
                    <a:pt x="f244" y="f408"/>
                    <a:pt x="f55" y="f409"/>
                  </a:cubicBezTo>
                  <a:cubicBezTo>
                    <a:pt x="f55" y="f410"/>
                    <a:pt x="f53" y="f411"/>
                    <a:pt x="f243" y="f412"/>
                  </a:cubicBezTo>
                  <a:cubicBezTo>
                    <a:pt x="f42" y="f413"/>
                    <a:pt x="f49" y="f414"/>
                    <a:pt x="f40" y="f414"/>
                  </a:cubicBezTo>
                  <a:cubicBezTo>
                    <a:pt x="f40" y="f414"/>
                    <a:pt x="f40" y="f414"/>
                    <a:pt x="f40" y="f414"/>
                  </a:cubicBezTo>
                  <a:cubicBezTo>
                    <a:pt x="f40" y="f414"/>
                    <a:pt x="f48" y="f414"/>
                    <a:pt x="f48" y="f414"/>
                  </a:cubicBezTo>
                  <a:cubicBezTo>
                    <a:pt x="f40" y="f415"/>
                    <a:pt x="f40" y="f416"/>
                    <a:pt x="f40" y="f417"/>
                  </a:cubicBezTo>
                  <a:cubicBezTo>
                    <a:pt x="f42" y="f418"/>
                    <a:pt x="f42" y="f419"/>
                    <a:pt x="f49" y="f420"/>
                  </a:cubicBezTo>
                  <a:cubicBezTo>
                    <a:pt x="f49" y="f421"/>
                    <a:pt x="f40" y="f422"/>
                    <a:pt x="f40" y="f423"/>
                  </a:cubicBezTo>
                  <a:cubicBezTo>
                    <a:pt x="f49" y="f424"/>
                    <a:pt x="f42" y="f425"/>
                    <a:pt x="f42" y="f426"/>
                  </a:cubicBezTo>
                  <a:cubicBezTo>
                    <a:pt x="f49" y="f427"/>
                    <a:pt x="f48" y="f428"/>
                    <a:pt x="f44" y="f429"/>
                  </a:cubicBezTo>
                  <a:cubicBezTo>
                    <a:pt x="f44" y="f429"/>
                    <a:pt x="f44" y="f429"/>
                    <a:pt x="f36" y="f429"/>
                  </a:cubicBezTo>
                  <a:cubicBezTo>
                    <a:pt x="f36" y="f430"/>
                    <a:pt x="f12" y="f431"/>
                    <a:pt x="f432" y="f433"/>
                  </a:cubicBezTo>
                  <a:cubicBezTo>
                    <a:pt x="f434" y="f435"/>
                    <a:pt x="f28" y="f436"/>
                    <a:pt x="f26" y="f436"/>
                  </a:cubicBezTo>
                  <a:cubicBezTo>
                    <a:pt x="f26" y="f436"/>
                    <a:pt x="f26" y="f436"/>
                    <a:pt x="f26" y="f436"/>
                  </a:cubicBezTo>
                  <a:cubicBezTo>
                    <a:pt x="f26" y="f437"/>
                    <a:pt x="f26" y="f438"/>
                    <a:pt x="f26" y="f439"/>
                  </a:cubicBezTo>
                  <a:cubicBezTo>
                    <a:pt x="f28" y="f440"/>
                    <a:pt x="f28" y="f441"/>
                    <a:pt x="f28" y="f442"/>
                  </a:cubicBezTo>
                  <a:cubicBezTo>
                    <a:pt x="f443" y="f442"/>
                    <a:pt x="f30" y="f444"/>
                    <a:pt x="f434" y="f444"/>
                  </a:cubicBezTo>
                  <a:cubicBezTo>
                    <a:pt x="f434" y="f444"/>
                    <a:pt x="f434" y="f444"/>
                    <a:pt x="f434" y="f445"/>
                  </a:cubicBezTo>
                  <a:cubicBezTo>
                    <a:pt x="f432" y="f445"/>
                    <a:pt x="f12" y="f446"/>
                    <a:pt x="f34" y="f447"/>
                  </a:cubicBezTo>
                  <a:cubicBezTo>
                    <a:pt x="f448" y="f449"/>
                    <a:pt x="f44" y="f450"/>
                    <a:pt x="f36" y="f451"/>
                  </a:cubicBezTo>
                  <a:cubicBezTo>
                    <a:pt x="f448" y="f452"/>
                    <a:pt x="f432" y="f453"/>
                    <a:pt x="f434" y="f454"/>
                  </a:cubicBezTo>
                  <a:cubicBezTo>
                    <a:pt x="f434" y="f454"/>
                    <a:pt x="f30" y="f454"/>
                    <a:pt x="f30" y="f454"/>
                  </a:cubicBezTo>
                  <a:cubicBezTo>
                    <a:pt x="f434" y="f455"/>
                    <a:pt x="f432" y="f456"/>
                    <a:pt x="f432" y="f457"/>
                  </a:cubicBezTo>
                  <a:cubicBezTo>
                    <a:pt x="f432" y="f457"/>
                    <a:pt x="f432" y="f458"/>
                    <a:pt x="f30" y="f459"/>
                  </a:cubicBezTo>
                  <a:cubicBezTo>
                    <a:pt x="f28" y="f460"/>
                    <a:pt x="f24" y="f461"/>
                    <a:pt x="f20" y="f462"/>
                  </a:cubicBezTo>
                  <a:cubicBezTo>
                    <a:pt x="f463" y="f462"/>
                    <a:pt x="f463" y="f462"/>
                    <a:pt x="f463" y="f462"/>
                  </a:cubicBezTo>
                  <a:cubicBezTo>
                    <a:pt x="f463" y="f462"/>
                    <a:pt x="f464" y="f462"/>
                    <a:pt x="f18" y="f462"/>
                  </a:cubicBezTo>
                  <a:cubicBezTo>
                    <a:pt x="f463" y="f465"/>
                    <a:pt x="f22" y="f466"/>
                    <a:pt x="f22" y="f467"/>
                  </a:cubicBezTo>
                  <a:cubicBezTo>
                    <a:pt x="f22" y="f468"/>
                    <a:pt x="f463" y="f469"/>
                    <a:pt x="f463" y="f470"/>
                  </a:cubicBezTo>
                  <a:cubicBezTo>
                    <a:pt x="f464" y="f471"/>
                    <a:pt x="f18" y="f472"/>
                    <a:pt x="f6" y="f473"/>
                  </a:cubicBezTo>
                  <a:cubicBezTo>
                    <a:pt x="f6" y="f473"/>
                    <a:pt x="f6" y="f473"/>
                    <a:pt x="f6" y="f473"/>
                  </a:cubicBezTo>
                  <a:cubicBezTo>
                    <a:pt x="f18" y="f473"/>
                    <a:pt x="f18" y="f474"/>
                    <a:pt x="f18" y="f474"/>
                  </a:cubicBezTo>
                  <a:cubicBezTo>
                    <a:pt x="f464" y="f474"/>
                    <a:pt x="f464" y="f474"/>
                    <a:pt x="f463" y="f474"/>
                  </a:cubicBezTo>
                  <a:cubicBezTo>
                    <a:pt x="f20" y="f475"/>
                    <a:pt x="f476" y="f475"/>
                    <a:pt x="f24" y="f477"/>
                  </a:cubicBezTo>
                  <a:cubicBezTo>
                    <a:pt x="f478" y="f479"/>
                    <a:pt x="f28" y="f480"/>
                    <a:pt x="f28" y="f481"/>
                  </a:cubicBezTo>
                  <a:cubicBezTo>
                    <a:pt x="f443" y="f482"/>
                    <a:pt x="f28" y="f483"/>
                    <a:pt x="f28" y="f484"/>
                  </a:cubicBezTo>
                  <a:cubicBezTo>
                    <a:pt x="f104" y="f485"/>
                    <a:pt x="f104" y="f485"/>
                    <a:pt x="f104" y="f485"/>
                  </a:cubicBezTo>
                  <a:cubicBezTo>
                    <a:pt x="f149" y="f475"/>
                    <a:pt x="f149" y="f475"/>
                    <a:pt x="f149" y="f475"/>
                  </a:cubicBezTo>
                  <a:cubicBezTo>
                    <a:pt x="f486" y="f487"/>
                    <a:pt x="f486" y="f487"/>
                    <a:pt x="f486" y="f487"/>
                  </a:cubicBezTo>
                  <a:cubicBezTo>
                    <a:pt x="f227" y="f488"/>
                    <a:pt x="f227" y="f488"/>
                    <a:pt x="f227" y="f488"/>
                  </a:cubicBezTo>
                  <a:cubicBezTo>
                    <a:pt x="f229" y="f489"/>
                    <a:pt x="f229" y="f490"/>
                    <a:pt x="f229" y="f469"/>
                  </a:cubicBezTo>
                  <a:cubicBezTo>
                    <a:pt x="f229" y="f471"/>
                    <a:pt x="f228" y="f474"/>
                    <a:pt x="f491" y="f492"/>
                  </a:cubicBezTo>
                  <a:cubicBezTo>
                    <a:pt x="f491" y="f477"/>
                    <a:pt x="f491" y="f477"/>
                    <a:pt x="f227" y="f479"/>
                  </a:cubicBezTo>
                  <a:cubicBezTo>
                    <a:pt x="f227" y="f479"/>
                    <a:pt x="f227" y="f479"/>
                    <a:pt x="f227" y="f479"/>
                  </a:cubicBezTo>
                  <a:cubicBezTo>
                    <a:pt x="f491" y="f493"/>
                    <a:pt x="f491" y="f494"/>
                    <a:pt x="f491" y="f485"/>
                  </a:cubicBezTo>
                  <a:cubicBezTo>
                    <a:pt x="f227" y="f481"/>
                    <a:pt x="f226" y="f495"/>
                    <a:pt x="f486" y="f483"/>
                  </a:cubicBezTo>
                  <a:cubicBezTo>
                    <a:pt x="f486" y="f483"/>
                    <a:pt x="f486" y="f483"/>
                    <a:pt x="f486" y="f483"/>
                  </a:cubicBezTo>
                  <a:cubicBezTo>
                    <a:pt x="f486" y="f483"/>
                    <a:pt x="f486" y="f484"/>
                    <a:pt x="f486" y="f484"/>
                  </a:cubicBezTo>
                  <a:cubicBezTo>
                    <a:pt x="f486" y="f496"/>
                    <a:pt x="f486" y="f497"/>
                    <a:pt x="f486" y="f498"/>
                  </a:cubicBezTo>
                  <a:cubicBezTo>
                    <a:pt x="f486" y="f499"/>
                    <a:pt x="f33" y="f500"/>
                    <a:pt x="f33" y="f501"/>
                  </a:cubicBezTo>
                  <a:cubicBezTo>
                    <a:pt x="f33" y="f502"/>
                    <a:pt x="f486" y="f503"/>
                    <a:pt x="f486" y="f504"/>
                  </a:cubicBezTo>
                  <a:cubicBezTo>
                    <a:pt x="f33" y="f505"/>
                    <a:pt x="f506" y="f507"/>
                    <a:pt x="f508" y="f509"/>
                  </a:cubicBezTo>
                  <a:cubicBezTo>
                    <a:pt x="f510" y="f509"/>
                    <a:pt x="f510" y="f509"/>
                    <a:pt x="f510" y="f509"/>
                  </a:cubicBezTo>
                  <a:cubicBezTo>
                    <a:pt x="f510" y="f509"/>
                    <a:pt x="f510" y="f511"/>
                    <a:pt x="f225" y="f511"/>
                  </a:cubicBezTo>
                  <a:cubicBezTo>
                    <a:pt x="f225" y="f511"/>
                    <a:pt x="f225" y="f512"/>
                    <a:pt x="f513" y="f512"/>
                  </a:cubicBezTo>
                  <a:cubicBezTo>
                    <a:pt x="f513" y="f512"/>
                    <a:pt x="f513" y="f514"/>
                    <a:pt x="f513" y="f514"/>
                  </a:cubicBezTo>
                  <a:cubicBezTo>
                    <a:pt x="f513" y="f514"/>
                    <a:pt x="f513" y="f514"/>
                    <a:pt x="f513" y="f515"/>
                  </a:cubicBezTo>
                  <a:cubicBezTo>
                    <a:pt x="f225" y="f516"/>
                    <a:pt x="f510" y="f517"/>
                    <a:pt x="f225" y="f518"/>
                  </a:cubicBezTo>
                  <a:cubicBezTo>
                    <a:pt x="f225" y="f519"/>
                    <a:pt x="f513" y="f520"/>
                    <a:pt x="f521" y="f522"/>
                  </a:cubicBezTo>
                  <a:cubicBezTo>
                    <a:pt x="f521" y="f522"/>
                    <a:pt x="f521" y="f522"/>
                    <a:pt x="f521" y="f522"/>
                  </a:cubicBezTo>
                  <a:cubicBezTo>
                    <a:pt x="f521" y="f523"/>
                    <a:pt x="f513" y="f523"/>
                    <a:pt x="f513" y="f524"/>
                  </a:cubicBezTo>
                  <a:cubicBezTo>
                    <a:pt x="f513" y="f525"/>
                    <a:pt x="f513" y="f526"/>
                    <a:pt x="f513" y="f527"/>
                  </a:cubicBezTo>
                  <a:cubicBezTo>
                    <a:pt x="f513" y="f527"/>
                    <a:pt x="f513" y="f527"/>
                    <a:pt x="f513" y="f528"/>
                  </a:cubicBezTo>
                  <a:cubicBezTo>
                    <a:pt x="f513" y="f528"/>
                    <a:pt x="f513" y="f528"/>
                    <a:pt x="f513" y="f528"/>
                  </a:cubicBezTo>
                  <a:cubicBezTo>
                    <a:pt x="f225" y="f528"/>
                    <a:pt x="f510" y="f529"/>
                    <a:pt x="f508" y="f530"/>
                  </a:cubicBezTo>
                  <a:cubicBezTo>
                    <a:pt x="f506" y="f531"/>
                    <a:pt x="f506" y="f532"/>
                    <a:pt x="f506" y="f533"/>
                  </a:cubicBezTo>
                  <a:cubicBezTo>
                    <a:pt x="f506" y="f533"/>
                    <a:pt x="f506" y="f534"/>
                    <a:pt x="f33" y="f534"/>
                  </a:cubicBezTo>
                  <a:cubicBezTo>
                    <a:pt x="f33" y="f535"/>
                    <a:pt x="f486" y="f536"/>
                    <a:pt x="f486" y="f537"/>
                  </a:cubicBezTo>
                  <a:cubicBezTo>
                    <a:pt x="f226" y="f538"/>
                    <a:pt x="f228" y="f539"/>
                    <a:pt x="f229" y="f540"/>
                  </a:cubicBezTo>
                  <a:cubicBezTo>
                    <a:pt x="f229" y="f540"/>
                    <a:pt x="f229" y="f540"/>
                    <a:pt x="f229" y="f540"/>
                  </a:cubicBezTo>
                  <a:cubicBezTo>
                    <a:pt x="f230" y="f540"/>
                    <a:pt x="f541" y="f542"/>
                    <a:pt x="f231" y="f542"/>
                  </a:cubicBezTo>
                  <a:cubicBezTo>
                    <a:pt x="f231" y="f542"/>
                    <a:pt x="f231" y="f542"/>
                    <a:pt x="f543" y="f542"/>
                  </a:cubicBezTo>
                  <a:cubicBezTo>
                    <a:pt x="f232" y="f544"/>
                    <a:pt x="f545" y="f544"/>
                    <a:pt x="f545" y="f546"/>
                  </a:cubicBezTo>
                  <a:cubicBezTo>
                    <a:pt x="f31" y="f547"/>
                    <a:pt x="f548" y="f549"/>
                    <a:pt x="f235" y="f550"/>
                  </a:cubicBezTo>
                  <a:cubicBezTo>
                    <a:pt x="f236" y="f551"/>
                    <a:pt x="f239" y="f552"/>
                    <a:pt x="f239" y="f553"/>
                  </a:cubicBezTo>
                  <a:cubicBezTo>
                    <a:pt x="f240" y="f554"/>
                    <a:pt x="f240" y="f555"/>
                    <a:pt x="f240" y="f556"/>
                  </a:cubicBezTo>
                  <a:cubicBezTo>
                    <a:pt x="f240" y="f557"/>
                    <a:pt x="f240" y="f558"/>
                    <a:pt x="f240" y="f558"/>
                  </a:cubicBezTo>
                  <a:cubicBezTo>
                    <a:pt x="f240" y="f558"/>
                    <a:pt x="f240" y="f558"/>
                    <a:pt x="f240" y="f558"/>
                  </a:cubicBezTo>
                  <a:cubicBezTo>
                    <a:pt x="f559" y="f560"/>
                    <a:pt x="f559" y="f560"/>
                    <a:pt x="f241" y="f560"/>
                  </a:cubicBezTo>
                  <a:cubicBezTo>
                    <a:pt x="f242" y="f561"/>
                    <a:pt x="f242" y="f562"/>
                    <a:pt x="f245" y="f562"/>
                  </a:cubicBezTo>
                  <a:cubicBezTo>
                    <a:pt x="f245" y="f563"/>
                    <a:pt x="f245" y="f563"/>
                    <a:pt x="f564" y="f565"/>
                  </a:cubicBezTo>
                  <a:cubicBezTo>
                    <a:pt x="f564" y="f565"/>
                    <a:pt x="f564" y="f565"/>
                    <a:pt x="f564" y="f565"/>
                  </a:cubicBezTo>
                  <a:cubicBezTo>
                    <a:pt x="f246" y="f565"/>
                    <a:pt x="f247" y="f566"/>
                    <a:pt x="f249" y="f567"/>
                  </a:cubicBezTo>
                  <a:cubicBezTo>
                    <a:pt x="f568" y="f569"/>
                    <a:pt x="f568" y="f570"/>
                    <a:pt x="f568" y="f571"/>
                  </a:cubicBezTo>
                  <a:cubicBezTo>
                    <a:pt x="f251" y="f572"/>
                    <a:pt x="f251" y="f573"/>
                    <a:pt x="f249" y="f574"/>
                  </a:cubicBezTo>
                  <a:cubicBezTo>
                    <a:pt x="f251" y="f574"/>
                    <a:pt x="f251" y="f574"/>
                    <a:pt x="f251" y="f574"/>
                  </a:cubicBezTo>
                  <a:cubicBezTo>
                    <a:pt x="f251" y="f575"/>
                    <a:pt x="f251" y="f575"/>
                    <a:pt x="f251" y="f576"/>
                  </a:cubicBezTo>
                  <a:cubicBezTo>
                    <a:pt x="f568" y="f576"/>
                    <a:pt x="f568" y="f577"/>
                    <a:pt x="f568" y="f577"/>
                  </a:cubicBezTo>
                  <a:cubicBezTo>
                    <a:pt x="f252" y="f578"/>
                    <a:pt x="f579" y="f578"/>
                    <a:pt x="f580" y="f581"/>
                  </a:cubicBezTo>
                  <a:cubicBezTo>
                    <a:pt x="f580" y="f582"/>
                    <a:pt x="f580" y="f583"/>
                    <a:pt x="f580" y="f584"/>
                  </a:cubicBezTo>
                  <a:cubicBezTo>
                    <a:pt x="f253" y="f584"/>
                    <a:pt x="f585" y="f586"/>
                    <a:pt x="f585" y="f586"/>
                  </a:cubicBezTo>
                  <a:cubicBezTo>
                    <a:pt x="f587" y="f588"/>
                    <a:pt x="f589" y="f590"/>
                    <a:pt x="f589" y="f590"/>
                  </a:cubicBezTo>
                  <a:cubicBezTo>
                    <a:pt x="f589" y="f590"/>
                    <a:pt x="f591" y="f590"/>
                    <a:pt x="f591" y="f590"/>
                  </a:cubicBezTo>
                  <a:cubicBezTo>
                    <a:pt x="f256" y="f592"/>
                    <a:pt x="f256" y="f592"/>
                    <a:pt x="f256" y="f592"/>
                  </a:cubicBezTo>
                  <a:cubicBezTo>
                    <a:pt x="f591" y="f592"/>
                    <a:pt x="f257" y="f592"/>
                    <a:pt x="f258" y="f593"/>
                  </a:cubicBezTo>
                  <a:cubicBezTo>
                    <a:pt x="f259" y="f593"/>
                    <a:pt x="f260" y="f594"/>
                    <a:pt x="f261" y="f594"/>
                  </a:cubicBezTo>
                  <a:cubicBezTo>
                    <a:pt x="f261" y="f595"/>
                    <a:pt x="f261" y="f592"/>
                    <a:pt x="f261" y="f592"/>
                  </a:cubicBezTo>
                  <a:cubicBezTo>
                    <a:pt x="f262" y="f8"/>
                    <a:pt x="f263" y="f8"/>
                    <a:pt x="f264" y="f592"/>
                  </a:cubicBezTo>
                  <a:cubicBezTo>
                    <a:pt x="f265" y="f592"/>
                    <a:pt x="f27" y="f595"/>
                    <a:pt x="f27" y="f594"/>
                  </a:cubicBezTo>
                  <a:cubicBezTo>
                    <a:pt x="f266" y="f596"/>
                    <a:pt x="f27" y="f586"/>
                    <a:pt x="f266" y="f583"/>
                  </a:cubicBezTo>
                  <a:cubicBezTo>
                    <a:pt x="f266" y="f582"/>
                    <a:pt x="f268" y="f578"/>
                    <a:pt x="f269" y="f576"/>
                  </a:cubicBezTo>
                  <a:cubicBezTo>
                    <a:pt x="f597" y="f575"/>
                    <a:pt x="f270" y="f574"/>
                    <a:pt x="f598" y="f573"/>
                  </a:cubicBezTo>
                  <a:cubicBezTo>
                    <a:pt x="f271" y="f572"/>
                    <a:pt x="f272" y="f599"/>
                    <a:pt x="f272" y="f599"/>
                  </a:cubicBezTo>
                  <a:cubicBezTo>
                    <a:pt x="f600" y="f570"/>
                    <a:pt x="f25" y="f601"/>
                    <a:pt x="f602" y="f603"/>
                  </a:cubicBezTo>
                  <a:cubicBezTo>
                    <a:pt x="f602" y="f569"/>
                    <a:pt x="f602" y="f604"/>
                    <a:pt x="f602" y="f567"/>
                  </a:cubicBezTo>
                  <a:cubicBezTo>
                    <a:pt x="f25" y="f566"/>
                    <a:pt x="f600" y="f566"/>
                    <a:pt x="f272" y="f566"/>
                  </a:cubicBezTo>
                  <a:cubicBezTo>
                    <a:pt x="f272" y="f565"/>
                    <a:pt x="f271" y="f565"/>
                    <a:pt x="f598" y="f563"/>
                  </a:cubicBezTo>
                  <a:cubicBezTo>
                    <a:pt x="f598" y="f562"/>
                    <a:pt x="f271" y="f560"/>
                    <a:pt x="f271" y="f560"/>
                  </a:cubicBezTo>
                  <a:cubicBezTo>
                    <a:pt x="f605" y="f558"/>
                    <a:pt x="f273" y="f556"/>
                    <a:pt x="f25" y="f556"/>
                  </a:cubicBezTo>
                  <a:cubicBezTo>
                    <a:pt x="f602" y="f556"/>
                    <a:pt x="f606" y="f556"/>
                    <a:pt x="f275" y="f557"/>
                  </a:cubicBezTo>
                  <a:cubicBezTo>
                    <a:pt x="f275" y="f557"/>
                    <a:pt x="f607" y="f558"/>
                    <a:pt x="f276" y="f560"/>
                  </a:cubicBezTo>
                  <a:cubicBezTo>
                    <a:pt x="f276" y="f560"/>
                    <a:pt x="f278" y="f561"/>
                    <a:pt x="f2" y="f561"/>
                  </a:cubicBezTo>
                  <a:cubicBezTo>
                    <a:pt x="f2" y="f562"/>
                    <a:pt x="f2" y="f563"/>
                    <a:pt x="f278" y="f565"/>
                  </a:cubicBezTo>
                  <a:cubicBezTo>
                    <a:pt x="f278" y="f565"/>
                    <a:pt x="f276" y="f565"/>
                    <a:pt x="f276" y="f566"/>
                  </a:cubicBezTo>
                  <a:cubicBezTo>
                    <a:pt x="f276" y="f566"/>
                    <a:pt x="f607" y="f604"/>
                    <a:pt x="f607" y="f608"/>
                  </a:cubicBezTo>
                  <a:cubicBezTo>
                    <a:pt x="f276" y="f569"/>
                    <a:pt x="f277" y="f603"/>
                    <a:pt x="f278" y="f603"/>
                  </a:cubicBezTo>
                  <a:cubicBezTo>
                    <a:pt x="f2" y="f603"/>
                    <a:pt x="f279" y="f569"/>
                    <a:pt x="f280" y="f569"/>
                  </a:cubicBezTo>
                  <a:cubicBezTo>
                    <a:pt x="f281" y="f608"/>
                    <a:pt x="f609" y="f566"/>
                    <a:pt x="f610" y="f565"/>
                  </a:cubicBezTo>
                  <a:cubicBezTo>
                    <a:pt x="f283" y="f565"/>
                    <a:pt x="f285" y="f565"/>
                    <a:pt x="f611" y="f563"/>
                  </a:cubicBezTo>
                  <a:cubicBezTo>
                    <a:pt x="f286" y="f562"/>
                    <a:pt x="f612" y="f560"/>
                    <a:pt x="f288" y="f558"/>
                  </a:cubicBezTo>
                  <a:cubicBezTo>
                    <a:pt x="f23" y="f558"/>
                    <a:pt x="f613" y="f557"/>
                    <a:pt x="f290" y="f556"/>
                  </a:cubicBezTo>
                  <a:cubicBezTo>
                    <a:pt x="f614" y="f555"/>
                    <a:pt x="f291" y="f615"/>
                    <a:pt x="f616" y="f554"/>
                  </a:cubicBezTo>
                  <a:cubicBezTo>
                    <a:pt x="f292" y="f554"/>
                    <a:pt x="f294" y="f553"/>
                    <a:pt x="f617" y="f553"/>
                  </a:cubicBezTo>
                  <a:cubicBezTo>
                    <a:pt x="f618" y="f619"/>
                    <a:pt x="f19" y="f620"/>
                    <a:pt x="f298" y="f620"/>
                  </a:cubicBezTo>
                  <a:cubicBezTo>
                    <a:pt x="f621" y="f622"/>
                    <a:pt x="f623" y="f622"/>
                    <a:pt x="f624" y="f622"/>
                  </a:cubicBezTo>
                  <a:cubicBezTo>
                    <a:pt x="f625" y="f622"/>
                    <a:pt x="f626" y="f622"/>
                    <a:pt x="f627" y="f620"/>
                  </a:cubicBezTo>
                  <a:cubicBezTo>
                    <a:pt x="f627" y="f620"/>
                    <a:pt x="f16" y="f628"/>
                    <a:pt x="f15" y="f628"/>
                  </a:cubicBezTo>
                  <a:cubicBezTo>
                    <a:pt x="f14" y="f628"/>
                    <a:pt x="f303" y="f620"/>
                    <a:pt x="f303" y="f622"/>
                  </a:cubicBezTo>
                  <a:cubicBezTo>
                    <a:pt x="f304" y="f551"/>
                    <a:pt x="f303" y="f629"/>
                    <a:pt x="f303" y="f629"/>
                  </a:cubicBezTo>
                  <a:cubicBezTo>
                    <a:pt x="f304" y="f550"/>
                    <a:pt x="f306" y="f629"/>
                    <a:pt x="f307" y="f629"/>
                  </a:cubicBezTo>
                  <a:cubicBezTo>
                    <a:pt x="f308" y="f629"/>
                    <a:pt x="f630" y="f631"/>
                    <a:pt x="f310" y="f631"/>
                  </a:cubicBezTo>
                  <a:cubicBezTo>
                    <a:pt x="f13" y="f551"/>
                    <a:pt x="f632" y="f620"/>
                    <a:pt x="f314" y="f628"/>
                  </a:cubicBezTo>
                  <a:cubicBezTo>
                    <a:pt x="f11" y="f552"/>
                    <a:pt x="f315" y="f553"/>
                    <a:pt x="f633" y="f553"/>
                  </a:cubicBezTo>
                  <a:cubicBezTo>
                    <a:pt x="f634" y="f553"/>
                    <a:pt x="f635" y="f553"/>
                    <a:pt x="f636" y="f619"/>
                  </a:cubicBezTo>
                  <a:cubicBezTo>
                    <a:pt x="f9" y="f552"/>
                    <a:pt x="f317" y="f620"/>
                    <a:pt x="f637" y="f620"/>
                  </a:cubicBezTo>
                  <a:cubicBezTo>
                    <a:pt x="f319" y="f622"/>
                    <a:pt x="f638" y="f622"/>
                    <a:pt x="f639" y="f622"/>
                  </a:cubicBezTo>
                  <a:cubicBezTo>
                    <a:pt x="f322" y="f622"/>
                    <a:pt x="f640" y="f620"/>
                    <a:pt x="f641" y="f620"/>
                  </a:cubicBezTo>
                  <a:cubicBezTo>
                    <a:pt x="f323" y="f620"/>
                    <a:pt x="f642" y="f620"/>
                    <a:pt x="f325" y="f620"/>
                  </a:cubicBezTo>
                  <a:cubicBezTo>
                    <a:pt x="f643" y="f620"/>
                    <a:pt x="f327" y="f620"/>
                    <a:pt x="f328" y="f628"/>
                  </a:cubicBezTo>
                  <a:cubicBezTo>
                    <a:pt x="f644" y="f628"/>
                    <a:pt x="f329" y="f553"/>
                    <a:pt x="f645" y="f553"/>
                  </a:cubicBezTo>
                  <a:cubicBezTo>
                    <a:pt x="f330" y="f554"/>
                    <a:pt x="f332" y="f553"/>
                    <a:pt x="f333" y="f619"/>
                  </a:cubicBezTo>
                  <a:cubicBezTo>
                    <a:pt x="f646" y="f552"/>
                    <a:pt x="f332" y="f620"/>
                    <a:pt x="f333" y="f622"/>
                  </a:cubicBezTo>
                  <a:cubicBezTo>
                    <a:pt x="f646" y="f551"/>
                    <a:pt x="f335" y="f622"/>
                    <a:pt x="f647" y="f551"/>
                  </a:cubicBezTo>
                  <a:cubicBezTo>
                    <a:pt x="f648" y="f631"/>
                    <a:pt x="f336" y="f550"/>
                    <a:pt x="f7" y="f549"/>
                  </a:cubicBezTo>
                  <a:cubicBezTo>
                    <a:pt x="f7" y="f549"/>
                    <a:pt x="f7" y="f649"/>
                    <a:pt x="f7" y="f547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98.7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9" name="Freeform 241">
              <a:extLst>
                <a:ext uri="{FF2B5EF4-FFF2-40B4-BE49-F238E27FC236}">
                  <a16:creationId xmlns:a16="http://schemas.microsoft.com/office/drawing/2014/main" id="{8701C1D5-EDC5-E21C-E641-C3AC841AB8F6}"/>
                </a:ext>
              </a:extLst>
            </p:cNvPr>
            <p:cNvSpPr/>
            <p:nvPr/>
          </p:nvSpPr>
          <p:spPr>
            <a:xfrm>
              <a:off x="7245339" y="4684343"/>
              <a:ext cx="9171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3"/>
                <a:gd name="f8" fmla="val 1"/>
                <a:gd name="f9" fmla="val 2"/>
                <a:gd name="f10" fmla="val 4"/>
                <a:gd name="f11" fmla="val 5"/>
                <a:gd name="f12" fmla="val 6"/>
                <a:gd name="f13" fmla="+- 0 0 -90"/>
                <a:gd name="f14" fmla="*/ f3 1 7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7"/>
                <a:gd name="f25" fmla="*/ 0 f21 1"/>
                <a:gd name="f26" fmla="*/ 0 f20 1"/>
                <a:gd name="f27" fmla="*/ 1 f21 1"/>
                <a:gd name="f28" fmla="*/ 2 f20 1"/>
                <a:gd name="f29" fmla="*/ 2 f21 1"/>
                <a:gd name="f30" fmla="*/ 3 f20 1"/>
                <a:gd name="f31" fmla="*/ 3 f21 1"/>
                <a:gd name="f32" fmla="*/ 7 f21 1"/>
                <a:gd name="f33" fmla="*/ 6 f21 1"/>
                <a:gd name="f34" fmla="*/ 1 f20 1"/>
                <a:gd name="f35" fmla="+- f22 0 f1"/>
                <a:gd name="f36" fmla="*/ f25 1 7"/>
                <a:gd name="f37" fmla="*/ f26 1 3"/>
                <a:gd name="f38" fmla="*/ f27 1 7"/>
                <a:gd name="f39" fmla="*/ f28 1 3"/>
                <a:gd name="f40" fmla="*/ f29 1 7"/>
                <a:gd name="f41" fmla="*/ f30 1 3"/>
                <a:gd name="f42" fmla="*/ f31 1 7"/>
                <a:gd name="f43" fmla="*/ f32 1 7"/>
                <a:gd name="f44" fmla="*/ f33 1 7"/>
                <a:gd name="f45" fmla="*/ f34 1 3"/>
                <a:gd name="f46" fmla="*/ 0 1 f24"/>
                <a:gd name="f47" fmla="*/ f17 1 f24"/>
                <a:gd name="f48" fmla="*/ 0 1 f23"/>
                <a:gd name="f49" fmla="*/ f18 1 f23"/>
                <a:gd name="f50" fmla="*/ f36 1 f24"/>
                <a:gd name="f51" fmla="*/ f37 1 f23"/>
                <a:gd name="f52" fmla="*/ f38 1 f24"/>
                <a:gd name="f53" fmla="*/ f39 1 f23"/>
                <a:gd name="f54" fmla="*/ f40 1 f24"/>
                <a:gd name="f55" fmla="*/ f41 1 f23"/>
                <a:gd name="f56" fmla="*/ f42 1 f24"/>
                <a:gd name="f57" fmla="*/ f43 1 f24"/>
                <a:gd name="f58" fmla="*/ f44 1 f24"/>
                <a:gd name="f59" fmla="*/ f45 1 f23"/>
                <a:gd name="f60" fmla="*/ f46 f14 1"/>
                <a:gd name="f61" fmla="*/ f47 f14 1"/>
                <a:gd name="f62" fmla="*/ f49 f15 1"/>
                <a:gd name="f63" fmla="*/ f48 f15 1"/>
                <a:gd name="f64" fmla="*/ f50 f14 1"/>
                <a:gd name="f65" fmla="*/ f51 f15 1"/>
                <a:gd name="f66" fmla="*/ f52 f14 1"/>
                <a:gd name="f67" fmla="*/ f53 f15 1"/>
                <a:gd name="f68" fmla="*/ f54 f14 1"/>
                <a:gd name="f69" fmla="*/ f55 f15 1"/>
                <a:gd name="f70" fmla="*/ f56 f14 1"/>
                <a:gd name="f71" fmla="*/ f57 f14 1"/>
                <a:gd name="f72" fmla="*/ f58 f14 1"/>
                <a:gd name="f73" fmla="*/ f5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8" y="f69"/>
                </a:cxn>
                <a:cxn ang="f35">
                  <a:pos x="f70" y="f69"/>
                </a:cxn>
                <a:cxn ang="f35">
                  <a:pos x="f71" y="f65"/>
                </a:cxn>
                <a:cxn ang="f35">
                  <a:pos x="f71" y="f65"/>
                </a:cxn>
                <a:cxn ang="f35">
                  <a:pos x="f72" y="f65"/>
                </a:cxn>
                <a:cxn ang="f35">
                  <a:pos x="f70" y="f73"/>
                </a:cxn>
                <a:cxn ang="f35">
                  <a:pos x="f66" y="f73"/>
                </a:cxn>
                <a:cxn ang="f35">
                  <a:pos x="f64" y="f65"/>
                </a:cxn>
              </a:cxnLst>
              <a:rect l="f60" t="f63" r="f61" b="f62"/>
              <a:pathLst>
                <a:path w="7" h="3">
                  <a:moveTo>
                    <a:pt x="f5" y="f5"/>
                  </a:moveTo>
                  <a:cubicBezTo>
                    <a:pt x="f8" y="f8"/>
                    <a:pt x="f8" y="f9"/>
                    <a:pt x="f8" y="f9"/>
                  </a:cubicBezTo>
                  <a:cubicBezTo>
                    <a:pt x="f8" y="f9"/>
                    <a:pt x="f9" y="f7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7"/>
                    <a:pt x="f7" y="f7"/>
                    <a:pt x="f7" y="f7"/>
                  </a:cubicBezTo>
                  <a:cubicBezTo>
                    <a:pt x="f10" y="f9"/>
                    <a:pt x="f11" y="f5"/>
                    <a:pt x="f6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1" y="f5"/>
                    <a:pt x="f10" y="f8"/>
                    <a:pt x="f7" y="f8"/>
                  </a:cubicBezTo>
                  <a:cubicBezTo>
                    <a:pt x="f9" y="f8"/>
                    <a:pt x="f9" y="f8"/>
                    <a:pt x="f8" y="f8"/>
                  </a:cubicBezTo>
                  <a:cubicBezTo>
                    <a:pt x="f8" y="f8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0" name="Freeform 242">
              <a:extLst>
                <a:ext uri="{FF2B5EF4-FFF2-40B4-BE49-F238E27FC236}">
                  <a16:creationId xmlns:a16="http://schemas.microsoft.com/office/drawing/2014/main" id="{CEF83E62-F487-DBC0-5BA3-6FE97AB28778}"/>
                </a:ext>
              </a:extLst>
            </p:cNvPr>
            <p:cNvSpPr/>
            <p:nvPr/>
          </p:nvSpPr>
          <p:spPr>
            <a:xfrm>
              <a:off x="7730163" y="4301557"/>
              <a:ext cx="673940" cy="107252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5"/>
                <a:gd name="f8" fmla="val 875"/>
                <a:gd name="f9" fmla="val 554"/>
                <a:gd name="f10" fmla="val 673"/>
                <a:gd name="f11" fmla="val 553"/>
                <a:gd name="f12" fmla="val 671"/>
                <a:gd name="f13" fmla="val 552"/>
                <a:gd name="f14" fmla="val 668"/>
                <a:gd name="f15" fmla="val 551"/>
                <a:gd name="f16" fmla="val 666"/>
                <a:gd name="f17" fmla="val 665"/>
                <a:gd name="f18" fmla="val 548"/>
                <a:gd name="f19" fmla="val 664"/>
                <a:gd name="f20" fmla="val 547"/>
                <a:gd name="f21" fmla="val 663"/>
                <a:gd name="f22" fmla="val 662"/>
                <a:gd name="f23" fmla="val 546"/>
                <a:gd name="f24" fmla="val 659"/>
                <a:gd name="f25" fmla="val 545"/>
                <a:gd name="f26" fmla="val 658"/>
                <a:gd name="f27" fmla="val 657"/>
                <a:gd name="f28" fmla="val 542"/>
                <a:gd name="f29" fmla="val 656"/>
                <a:gd name="f30" fmla="val 541"/>
                <a:gd name="f31" fmla="val 540"/>
                <a:gd name="f32" fmla="val 655"/>
                <a:gd name="f33" fmla="val 539"/>
                <a:gd name="f34" fmla="val 653"/>
                <a:gd name="f35" fmla="val 652"/>
                <a:gd name="f36" fmla="val 538"/>
                <a:gd name="f37" fmla="val 651"/>
                <a:gd name="f38" fmla="val 536"/>
                <a:gd name="f39" fmla="val 650"/>
                <a:gd name="f40" fmla="val 535"/>
                <a:gd name="f41" fmla="val 649"/>
                <a:gd name="f42" fmla="val 534"/>
                <a:gd name="f43" fmla="val 647"/>
                <a:gd name="f44" fmla="val 645"/>
                <a:gd name="f45" fmla="val 643"/>
                <a:gd name="f46" fmla="val 642"/>
                <a:gd name="f47" fmla="val 641"/>
                <a:gd name="f48" fmla="val 533"/>
                <a:gd name="f49" fmla="val 639"/>
                <a:gd name="f50" fmla="val 532"/>
                <a:gd name="f51" fmla="val 638"/>
                <a:gd name="f52" fmla="val 531"/>
                <a:gd name="f53" fmla="val 637"/>
                <a:gd name="f54" fmla="val 530"/>
                <a:gd name="f55" fmla="val 634"/>
                <a:gd name="f56" fmla="val 633"/>
                <a:gd name="f57" fmla="val 632"/>
                <a:gd name="f58" fmla="val 631"/>
                <a:gd name="f59" fmla="val 630"/>
                <a:gd name="f60" fmla="val 628"/>
                <a:gd name="f61" fmla="val 625"/>
                <a:gd name="f62" fmla="val 624"/>
                <a:gd name="f63" fmla="val 622"/>
                <a:gd name="f64" fmla="val 619"/>
                <a:gd name="f65" fmla="val 617"/>
                <a:gd name="f66" fmla="val 616"/>
                <a:gd name="f67" fmla="val 613"/>
                <a:gd name="f68" fmla="val 612"/>
                <a:gd name="f69" fmla="val 610"/>
                <a:gd name="f70" fmla="val 606"/>
                <a:gd name="f71" fmla="val 604"/>
                <a:gd name="f72" fmla="val 602"/>
                <a:gd name="f73" fmla="val 599"/>
                <a:gd name="f74" fmla="val 597"/>
                <a:gd name="f75" fmla="val 595"/>
                <a:gd name="f76" fmla="val 593"/>
                <a:gd name="f77" fmla="val 591"/>
                <a:gd name="f78" fmla="val 589"/>
                <a:gd name="f79" fmla="val 586"/>
                <a:gd name="f80" fmla="val 584"/>
                <a:gd name="f81" fmla="val 583"/>
                <a:gd name="f82" fmla="val 580"/>
                <a:gd name="f83" fmla="val 529"/>
                <a:gd name="f84" fmla="val 578"/>
                <a:gd name="f85" fmla="val 577"/>
                <a:gd name="f86" fmla="val 573"/>
                <a:gd name="f87" fmla="val 528"/>
                <a:gd name="f88" fmla="val 571"/>
                <a:gd name="f89" fmla="val 570"/>
                <a:gd name="f90" fmla="val 568"/>
                <a:gd name="f91" fmla="val 527"/>
                <a:gd name="f92" fmla="val 567"/>
                <a:gd name="f93" fmla="val 526"/>
                <a:gd name="f94" fmla="val 566"/>
                <a:gd name="f95" fmla="val 523"/>
                <a:gd name="f96" fmla="val 565"/>
                <a:gd name="f97" fmla="val 522"/>
                <a:gd name="f98" fmla="val 564"/>
                <a:gd name="f99" fmla="val 521"/>
                <a:gd name="f100" fmla="val 519"/>
                <a:gd name="f101" fmla="val 562"/>
                <a:gd name="f102" fmla="val 560"/>
                <a:gd name="f103" fmla="val 518"/>
                <a:gd name="f104" fmla="val 559"/>
                <a:gd name="f105" fmla="val 517"/>
                <a:gd name="f106" fmla="val 556"/>
                <a:gd name="f107" fmla="val 516"/>
                <a:gd name="f108" fmla="val 549"/>
                <a:gd name="f109" fmla="val 515"/>
                <a:gd name="f110" fmla="val 514"/>
                <a:gd name="f111" fmla="val 544"/>
                <a:gd name="f112" fmla="val 513"/>
                <a:gd name="f113" fmla="val 511"/>
                <a:gd name="f114" fmla="val 510"/>
                <a:gd name="f115" fmla="val 512"/>
                <a:gd name="f116" fmla="val 525"/>
                <a:gd name="f117" fmla="val 524"/>
                <a:gd name="f118" fmla="val 506"/>
                <a:gd name="f119" fmla="val 504"/>
                <a:gd name="f120" fmla="val 502"/>
                <a:gd name="f121" fmla="val 499"/>
                <a:gd name="f122" fmla="val 497"/>
                <a:gd name="f123" fmla="val 495"/>
                <a:gd name="f124" fmla="val 490"/>
                <a:gd name="f125" fmla="val 488"/>
                <a:gd name="f126" fmla="val 487"/>
                <a:gd name="f127" fmla="val 485"/>
                <a:gd name="f128" fmla="val 483"/>
                <a:gd name="f129" fmla="val 481"/>
                <a:gd name="f130" fmla="val 478"/>
                <a:gd name="f131" fmla="val 476"/>
                <a:gd name="f132" fmla="val 475"/>
                <a:gd name="f133" fmla="val 474"/>
                <a:gd name="f134" fmla="val 473"/>
                <a:gd name="f135" fmla="val 472"/>
                <a:gd name="f136" fmla="val 471"/>
                <a:gd name="f137" fmla="val 470"/>
                <a:gd name="f138" fmla="val 469"/>
                <a:gd name="f139" fmla="val 467"/>
                <a:gd name="f140" fmla="val 466"/>
                <a:gd name="f141" fmla="val 465"/>
                <a:gd name="f142" fmla="val 464"/>
                <a:gd name="f143" fmla="val 463"/>
                <a:gd name="f144" fmla="val 462"/>
                <a:gd name="f145" fmla="val 461"/>
                <a:gd name="f146" fmla="val 460"/>
                <a:gd name="f147" fmla="val 459"/>
                <a:gd name="f148" fmla="val 458"/>
                <a:gd name="f149" fmla="val 457"/>
                <a:gd name="f150" fmla="val 454"/>
                <a:gd name="f151" fmla="val 453"/>
                <a:gd name="f152" fmla="val 451"/>
                <a:gd name="f153" fmla="val 450"/>
                <a:gd name="f154" fmla="val 520"/>
                <a:gd name="f155" fmla="val 449"/>
                <a:gd name="f156" fmla="val 448"/>
                <a:gd name="f157" fmla="val 447"/>
                <a:gd name="f158" fmla="val 445"/>
                <a:gd name="f159" fmla="val 443"/>
                <a:gd name="f160" fmla="val 442"/>
                <a:gd name="f161" fmla="val 441"/>
                <a:gd name="f162" fmla="val 438"/>
                <a:gd name="f163" fmla="val 437"/>
                <a:gd name="f164" fmla="val 436"/>
                <a:gd name="f165" fmla="val 434"/>
                <a:gd name="f166" fmla="val 433"/>
                <a:gd name="f167" fmla="val 432"/>
                <a:gd name="f168" fmla="val 431"/>
                <a:gd name="f169" fmla="val 430"/>
                <a:gd name="f170" fmla="val 429"/>
                <a:gd name="f171" fmla="val 427"/>
                <a:gd name="f172" fmla="val 426"/>
                <a:gd name="f173" fmla="val 425"/>
                <a:gd name="f174" fmla="val 423"/>
                <a:gd name="f175" fmla="val 422"/>
                <a:gd name="f176" fmla="val 420"/>
                <a:gd name="f177" fmla="val 416"/>
                <a:gd name="f178" fmla="val 415"/>
                <a:gd name="f179" fmla="val 413"/>
                <a:gd name="f180" fmla="val 509"/>
                <a:gd name="f181" fmla="val 411"/>
                <a:gd name="f182" fmla="val 508"/>
                <a:gd name="f183" fmla="val 410"/>
                <a:gd name="f184" fmla="val 507"/>
                <a:gd name="f185" fmla="val 409"/>
                <a:gd name="f186" fmla="val 505"/>
                <a:gd name="f187" fmla="val 407"/>
                <a:gd name="f188" fmla="val 503"/>
                <a:gd name="f189" fmla="val 406"/>
                <a:gd name="f190" fmla="val 500"/>
                <a:gd name="f191" fmla="val 405"/>
                <a:gd name="f192" fmla="val 404"/>
                <a:gd name="f193" fmla="val 403"/>
                <a:gd name="f194" fmla="val 498"/>
                <a:gd name="f195" fmla="val 400"/>
                <a:gd name="f196" fmla="val 399"/>
                <a:gd name="f197" fmla="val 397"/>
                <a:gd name="f198" fmla="val 496"/>
                <a:gd name="f199" fmla="val 394"/>
                <a:gd name="f200" fmla="val 393"/>
                <a:gd name="f201" fmla="val 392"/>
                <a:gd name="f202" fmla="val 494"/>
                <a:gd name="f203" fmla="val 390"/>
                <a:gd name="f204" fmla="val 389"/>
                <a:gd name="f205" fmla="val 493"/>
                <a:gd name="f206" fmla="val 492"/>
                <a:gd name="f207" fmla="val 388"/>
                <a:gd name="f208" fmla="val 491"/>
                <a:gd name="f209" fmla="val 387"/>
                <a:gd name="f210" fmla="val 386"/>
                <a:gd name="f211" fmla="val 384"/>
                <a:gd name="f212" fmla="val 383"/>
                <a:gd name="f213" fmla="val 382"/>
                <a:gd name="f214" fmla="val 380"/>
                <a:gd name="f215" fmla="val 489"/>
                <a:gd name="f216" fmla="val 379"/>
                <a:gd name="f217" fmla="val 378"/>
                <a:gd name="f218" fmla="val 377"/>
                <a:gd name="f219" fmla="val 376"/>
                <a:gd name="f220" fmla="val 375"/>
                <a:gd name="f221" fmla="val 486"/>
                <a:gd name="f222" fmla="val 372"/>
                <a:gd name="f223" fmla="val 371"/>
                <a:gd name="f224" fmla="val 484"/>
                <a:gd name="f225" fmla="val 370"/>
                <a:gd name="f226" fmla="val 369"/>
                <a:gd name="f227" fmla="val 480"/>
                <a:gd name="f228" fmla="val 368"/>
                <a:gd name="f229" fmla="val 482"/>
                <a:gd name="f230" fmla="val 365"/>
                <a:gd name="f231" fmla="val 364"/>
                <a:gd name="f232" fmla="val 363"/>
                <a:gd name="f233" fmla="val 477"/>
                <a:gd name="f234" fmla="val 418"/>
                <a:gd name="f235" fmla="val 178"/>
                <a:gd name="f236" fmla="val 359"/>
                <a:gd name="f237" fmla="val 356"/>
                <a:gd name="f238" fmla="val 1"/>
                <a:gd name="f239" fmla="val 353"/>
                <a:gd name="f240" fmla="val 350"/>
                <a:gd name="f241" fmla="val 2"/>
                <a:gd name="f242" fmla="val 328"/>
                <a:gd name="f243" fmla="val 5"/>
                <a:gd name="f244" fmla="val 283"/>
                <a:gd name="f245" fmla="val 11"/>
                <a:gd name="f246" fmla="val 261"/>
                <a:gd name="f247" fmla="val 14"/>
                <a:gd name="f248" fmla="val 245"/>
                <a:gd name="f249" fmla="val 16"/>
                <a:gd name="f250" fmla="val 212"/>
                <a:gd name="f251" fmla="val 22"/>
                <a:gd name="f252" fmla="val 195"/>
                <a:gd name="f253" fmla="val 24"/>
                <a:gd name="f254" fmla="val 181"/>
                <a:gd name="f255" fmla="val 26"/>
                <a:gd name="f256" fmla="val 152"/>
                <a:gd name="f257" fmla="val 29"/>
                <a:gd name="f258" fmla="val 138"/>
                <a:gd name="f259" fmla="val 31"/>
                <a:gd name="f260" fmla="val 123"/>
                <a:gd name="f261" fmla="val 33"/>
                <a:gd name="f262" fmla="val 92"/>
                <a:gd name="f263" fmla="val 37"/>
                <a:gd name="f264" fmla="val 77"/>
                <a:gd name="f265" fmla="val 39"/>
                <a:gd name="f266" fmla="val 64"/>
                <a:gd name="f267" fmla="val 40"/>
                <a:gd name="f268" fmla="val 42"/>
                <a:gd name="f269" fmla="val 44"/>
                <a:gd name="f270" fmla="val 18"/>
                <a:gd name="f271" fmla="val 8"/>
                <a:gd name="f272" fmla="val 46"/>
                <a:gd name="f273" fmla="val 47"/>
                <a:gd name="f274" fmla="val 60"/>
                <a:gd name="f275" fmla="val 592"/>
                <a:gd name="f276" fmla="val 70"/>
                <a:gd name="f277" fmla="val 853"/>
                <a:gd name="f278" fmla="val 71"/>
                <a:gd name="f279" fmla="val 852"/>
                <a:gd name="f280" fmla="val 72"/>
                <a:gd name="f281" fmla="val 73"/>
                <a:gd name="f282" fmla="val 74"/>
                <a:gd name="f283" fmla="val 75"/>
                <a:gd name="f284" fmla="val 854"/>
                <a:gd name="f285" fmla="val 76"/>
                <a:gd name="f286" fmla="val 78"/>
                <a:gd name="f287" fmla="val 80"/>
                <a:gd name="f288" fmla="val 81"/>
                <a:gd name="f289" fmla="val 83"/>
                <a:gd name="f290" fmla="val 85"/>
                <a:gd name="f291" fmla="val 851"/>
                <a:gd name="f292" fmla="val 87"/>
                <a:gd name="f293" fmla="val 88"/>
                <a:gd name="f294" fmla="val 90"/>
                <a:gd name="f295" fmla="val 91"/>
                <a:gd name="f296" fmla="val 93"/>
                <a:gd name="f297" fmla="val 96"/>
                <a:gd name="f298" fmla="val 97"/>
                <a:gd name="f299" fmla="val 855"/>
                <a:gd name="f300" fmla="val 856"/>
                <a:gd name="f301" fmla="val 95"/>
                <a:gd name="f302" fmla="val 857"/>
                <a:gd name="f303" fmla="val 858"/>
                <a:gd name="f304" fmla="val 859"/>
                <a:gd name="f305" fmla="val 861"/>
                <a:gd name="f306" fmla="val 862"/>
                <a:gd name="f307" fmla="val 99"/>
                <a:gd name="f308" fmla="val 100"/>
                <a:gd name="f309" fmla="val 102"/>
                <a:gd name="f310" fmla="val 860"/>
                <a:gd name="f311" fmla="val 104"/>
                <a:gd name="f312" fmla="val 105"/>
                <a:gd name="f313" fmla="val 106"/>
                <a:gd name="f314" fmla="val 108"/>
                <a:gd name="f315" fmla="val 850"/>
                <a:gd name="f316" fmla="val 848"/>
                <a:gd name="f317" fmla="val 107"/>
                <a:gd name="f318" fmla="val 843"/>
                <a:gd name="f319" fmla="val 841"/>
                <a:gd name="f320" fmla="val 839"/>
                <a:gd name="f321" fmla="val 835"/>
                <a:gd name="f322" fmla="val 833"/>
                <a:gd name="f323" fmla="val 832"/>
                <a:gd name="f324" fmla="val 830"/>
                <a:gd name="f325" fmla="val 829"/>
                <a:gd name="f326" fmla="val 827"/>
                <a:gd name="f327" fmla="val 825"/>
                <a:gd name="f328" fmla="val 824"/>
                <a:gd name="f329" fmla="val 823"/>
                <a:gd name="f330" fmla="val 819"/>
                <a:gd name="f331" fmla="val 818"/>
                <a:gd name="f332" fmla="val 817"/>
                <a:gd name="f333" fmla="val 111"/>
                <a:gd name="f334" fmla="val 815"/>
                <a:gd name="f335" fmla="val 813"/>
                <a:gd name="f336" fmla="val 812"/>
                <a:gd name="f337" fmla="val 810"/>
                <a:gd name="f338" fmla="val 809"/>
                <a:gd name="f339" fmla="val 808"/>
                <a:gd name="f340" fmla="val 110"/>
                <a:gd name="f341" fmla="val 805"/>
                <a:gd name="f342" fmla="val 804"/>
                <a:gd name="f343" fmla="val 803"/>
                <a:gd name="f344" fmla="val 113"/>
                <a:gd name="f345" fmla="val 801"/>
                <a:gd name="f346" fmla="val 799"/>
                <a:gd name="f347" fmla="val 114"/>
                <a:gd name="f348" fmla="val 798"/>
                <a:gd name="f349" fmla="val 116"/>
                <a:gd name="f350" fmla="val 795"/>
                <a:gd name="f351" fmla="val 117"/>
                <a:gd name="f352" fmla="val 118"/>
                <a:gd name="f353" fmla="val 121"/>
                <a:gd name="f354" fmla="val 796"/>
                <a:gd name="f355" fmla="val 122"/>
                <a:gd name="f356" fmla="val 797"/>
                <a:gd name="f357" fmla="val 124"/>
                <a:gd name="f358" fmla="val 125"/>
                <a:gd name="f359" fmla="val 126"/>
                <a:gd name="f360" fmla="val 800"/>
                <a:gd name="f361" fmla="val 128"/>
                <a:gd name="f362" fmla="val 129"/>
                <a:gd name="f363" fmla="val 130"/>
                <a:gd name="f364" fmla="val 131"/>
                <a:gd name="f365" fmla="val 132"/>
                <a:gd name="f366" fmla="val 802"/>
                <a:gd name="f367" fmla="val 807"/>
                <a:gd name="f368" fmla="val 134"/>
                <a:gd name="f369" fmla="val 811"/>
                <a:gd name="f370" fmla="val 135"/>
                <a:gd name="f371" fmla="val 814"/>
                <a:gd name="f372" fmla="val 820"/>
                <a:gd name="f373" fmla="val 133"/>
                <a:gd name="f374" fmla="val 821"/>
                <a:gd name="f375" fmla="val 822"/>
                <a:gd name="f376" fmla="val 828"/>
                <a:gd name="f377" fmla="val 136"/>
                <a:gd name="f378" fmla="val 831"/>
                <a:gd name="f379" fmla="val 836"/>
                <a:gd name="f380" fmla="val 838"/>
                <a:gd name="f381" fmla="val 139"/>
                <a:gd name="f382" fmla="val 140"/>
                <a:gd name="f383" fmla="val 840"/>
                <a:gd name="f384" fmla="val 141"/>
                <a:gd name="f385" fmla="val 143"/>
                <a:gd name="f386" fmla="val 144"/>
                <a:gd name="f387" fmla="val 844"/>
                <a:gd name="f388" fmla="val 145"/>
                <a:gd name="f389" fmla="val 146"/>
                <a:gd name="f390" fmla="val 147"/>
                <a:gd name="f391" fmla="val 148"/>
                <a:gd name="f392" fmla="val 149"/>
                <a:gd name="f393" fmla="val 846"/>
                <a:gd name="f394" fmla="val 150"/>
                <a:gd name="f395" fmla="val 847"/>
                <a:gd name="f396" fmla="val 151"/>
                <a:gd name="f397" fmla="val 153"/>
                <a:gd name="f398" fmla="val 155"/>
                <a:gd name="f399" fmla="val 156"/>
                <a:gd name="f400" fmla="val 158"/>
                <a:gd name="f401" fmla="val 161"/>
                <a:gd name="f402" fmla="val 162"/>
                <a:gd name="f403" fmla="val 163"/>
                <a:gd name="f404" fmla="val 164"/>
                <a:gd name="f405" fmla="val 160"/>
                <a:gd name="f406" fmla="val 863"/>
                <a:gd name="f407" fmla="val 159"/>
                <a:gd name="f408" fmla="val 864"/>
                <a:gd name="f409" fmla="val 154"/>
                <a:gd name="f410" fmla="val 865"/>
                <a:gd name="f411" fmla="val 866"/>
                <a:gd name="f412" fmla="val 867"/>
                <a:gd name="f413" fmla="val 868"/>
                <a:gd name="f414" fmla="val 142"/>
                <a:gd name="f415" fmla="val 137"/>
                <a:gd name="f416" fmla="val 869"/>
                <a:gd name="f417" fmla="val 870"/>
                <a:gd name="f418" fmla="val 871"/>
                <a:gd name="f419" fmla="val 873"/>
                <a:gd name="f420" fmla="val 874"/>
                <a:gd name="f421" fmla="val 127"/>
                <a:gd name="f422" fmla="val 872"/>
                <a:gd name="f423" fmla="val 166"/>
                <a:gd name="f424" fmla="val 171"/>
                <a:gd name="f425" fmla="val 183"/>
                <a:gd name="f426" fmla="val 188"/>
                <a:gd name="f427" fmla="val 193"/>
                <a:gd name="f428" fmla="val 202"/>
                <a:gd name="f429" fmla="val 206"/>
                <a:gd name="f430" fmla="val 207"/>
                <a:gd name="f431" fmla="val 849"/>
                <a:gd name="f432" fmla="val 205"/>
                <a:gd name="f433" fmla="val 203"/>
                <a:gd name="f434" fmla="val 201"/>
                <a:gd name="f435" fmla="val 200"/>
                <a:gd name="f436" fmla="val 204"/>
                <a:gd name="f437" fmla="val 845"/>
                <a:gd name="f438" fmla="val 842"/>
                <a:gd name="f439" fmla="val 208"/>
                <a:gd name="f440" fmla="val 837"/>
                <a:gd name="f441" fmla="val 209"/>
                <a:gd name="f442" fmla="val 834"/>
                <a:gd name="f443" fmla="val 210"/>
                <a:gd name="f444" fmla="val 214"/>
                <a:gd name="f445" fmla="val 215"/>
                <a:gd name="f446" fmla="val 216"/>
                <a:gd name="f447" fmla="val 217"/>
                <a:gd name="f448" fmla="val 826"/>
                <a:gd name="f449" fmla="val 211"/>
                <a:gd name="f450" fmla="val 816"/>
                <a:gd name="f451" fmla="val 806"/>
                <a:gd name="f452" fmla="val 792"/>
                <a:gd name="f453" fmla="val 790"/>
                <a:gd name="f454" fmla="val 789"/>
                <a:gd name="f455" fmla="val 785"/>
                <a:gd name="f456" fmla="val 784"/>
                <a:gd name="f457" fmla="val 783"/>
                <a:gd name="f458" fmla="val 782"/>
                <a:gd name="f459" fmla="val 199"/>
                <a:gd name="f460" fmla="val 197"/>
                <a:gd name="f461" fmla="val 781"/>
                <a:gd name="f462" fmla="val 780"/>
                <a:gd name="f463" fmla="val 191"/>
                <a:gd name="f464" fmla="val 779"/>
                <a:gd name="f465" fmla="val 190"/>
                <a:gd name="f466" fmla="val 778"/>
                <a:gd name="f467" fmla="val 777"/>
                <a:gd name="f468" fmla="val 187"/>
                <a:gd name="f469" fmla="val 776"/>
                <a:gd name="f470" fmla="val 186"/>
                <a:gd name="f471" fmla="val 774"/>
                <a:gd name="f472" fmla="val 184"/>
                <a:gd name="f473" fmla="val 770"/>
                <a:gd name="f474" fmla="val 182"/>
                <a:gd name="f475" fmla="val 769"/>
                <a:gd name="f476" fmla="val 768"/>
                <a:gd name="f477" fmla="val 179"/>
                <a:gd name="f478" fmla="val 766"/>
                <a:gd name="f479" fmla="val 765"/>
                <a:gd name="f480" fmla="val 176"/>
                <a:gd name="f481" fmla="val 764"/>
                <a:gd name="f482" fmla="val 172"/>
                <a:gd name="f483" fmla="val 762"/>
                <a:gd name="f484" fmla="val 760"/>
                <a:gd name="f485" fmla="val 170"/>
                <a:gd name="f486" fmla="val 759"/>
                <a:gd name="f487" fmla="val 168"/>
                <a:gd name="f488" fmla="val 757"/>
                <a:gd name="f489" fmla="val 756"/>
                <a:gd name="f490" fmla="val 754"/>
                <a:gd name="f491" fmla="val 752"/>
                <a:gd name="f492" fmla="val 750"/>
                <a:gd name="f493" fmla="val 748"/>
                <a:gd name="f494" fmla="val 745"/>
                <a:gd name="f495" fmla="val 743"/>
                <a:gd name="f496" fmla="val 742"/>
                <a:gd name="f497" fmla="val 738"/>
                <a:gd name="f498" fmla="val 737"/>
                <a:gd name="f499" fmla="val 736"/>
                <a:gd name="f500" fmla="val 733"/>
                <a:gd name="f501" fmla="val 270"/>
                <a:gd name="f502" fmla="val 720"/>
                <a:gd name="f503" fmla="val 303"/>
                <a:gd name="f504" fmla="val 715"/>
                <a:gd name="f505" fmla="val 712"/>
                <a:gd name="f506" fmla="val 705"/>
                <a:gd name="f507" fmla="val 402"/>
                <a:gd name="f508" fmla="val 701"/>
                <a:gd name="f509" fmla="val 698"/>
                <a:gd name="f510" fmla="val 691"/>
                <a:gd name="f511" fmla="val 688"/>
                <a:gd name="f512" fmla="val 685"/>
                <a:gd name="f513" fmla="val 679"/>
                <a:gd name="f514" fmla="val 677"/>
                <a:gd name="f515" fmla="val 675"/>
                <a:gd name="f516" fmla="val 674"/>
                <a:gd name="f517" fmla="+- 0 0 -90"/>
                <a:gd name="f518" fmla="*/ f4 1 555"/>
                <a:gd name="f519" fmla="*/ f5 1 875"/>
                <a:gd name="f520" fmla="val f6"/>
                <a:gd name="f521" fmla="val f7"/>
                <a:gd name="f522" fmla="val f8"/>
                <a:gd name="f523" fmla="*/ f517 f0 1"/>
                <a:gd name="f524" fmla="+- f522 0 f520"/>
                <a:gd name="f525" fmla="+- f521 0 f520"/>
                <a:gd name="f526" fmla="*/ f523 1 f3"/>
                <a:gd name="f527" fmla="*/ f525 1 555"/>
                <a:gd name="f528" fmla="*/ f524 1 875"/>
                <a:gd name="f529" fmla="*/ 547 f525 1"/>
                <a:gd name="f530" fmla="*/ 663 f524 1"/>
                <a:gd name="f531" fmla="*/ 539 f525 1"/>
                <a:gd name="f532" fmla="*/ 652 f524 1"/>
                <a:gd name="f533" fmla="*/ 534 f525 1"/>
                <a:gd name="f534" fmla="*/ 642 f524 1"/>
                <a:gd name="f535" fmla="*/ 532 f525 1"/>
                <a:gd name="f536" fmla="*/ 630 f524 1"/>
                <a:gd name="f537" fmla="*/ 533 f525 1"/>
                <a:gd name="f538" fmla="*/ 612 f524 1"/>
                <a:gd name="f539" fmla="*/ 591 f524 1"/>
                <a:gd name="f540" fmla="*/ 528 f525 1"/>
                <a:gd name="f541" fmla="*/ 571 f524 1"/>
                <a:gd name="f542" fmla="*/ 519 f525 1"/>
                <a:gd name="f543" fmla="*/ 560 f524 1"/>
                <a:gd name="f544" fmla="*/ 513 f525 1"/>
                <a:gd name="f545" fmla="*/ 542 f524 1"/>
                <a:gd name="f546" fmla="*/ 514 f525 1"/>
                <a:gd name="f547" fmla="*/ 524 f524 1"/>
                <a:gd name="f548" fmla="*/ 504 f524 1"/>
                <a:gd name="f549" fmla="*/ 515 f525 1"/>
                <a:gd name="f550" fmla="*/ 483 f524 1"/>
                <a:gd name="f551" fmla="*/ 526 f525 1"/>
                <a:gd name="f552" fmla="*/ 470 f524 1"/>
                <a:gd name="f553" fmla="*/ 463 f524 1"/>
                <a:gd name="f554" fmla="*/ 454 f524 1"/>
                <a:gd name="f555" fmla="*/ 523 f525 1"/>
                <a:gd name="f556" fmla="*/ 450 f524 1"/>
                <a:gd name="f557" fmla="*/ 520 f525 1"/>
                <a:gd name="f558" fmla="*/ 442 f524 1"/>
                <a:gd name="f559" fmla="*/ 430 f524 1"/>
                <a:gd name="f560" fmla="*/ 422 f524 1"/>
                <a:gd name="f561" fmla="*/ 504 f525 1"/>
                <a:gd name="f562" fmla="*/ 407 f524 1"/>
                <a:gd name="f563" fmla="*/ 496 f525 1"/>
                <a:gd name="f564" fmla="*/ 393 f524 1"/>
                <a:gd name="f565" fmla="*/ 491 f525 1"/>
                <a:gd name="f566" fmla="*/ 383 f524 1"/>
                <a:gd name="f567" fmla="*/ 485 f525 1"/>
                <a:gd name="f568" fmla="*/ 371 f524 1"/>
                <a:gd name="f569" fmla="*/ 477 f525 1"/>
                <a:gd name="f570" fmla="*/ 360 f524 1"/>
                <a:gd name="f571" fmla="*/ 350 f525 1"/>
                <a:gd name="f572" fmla="*/ 2 f524 1"/>
                <a:gd name="f573" fmla="*/ 138 f525 1"/>
                <a:gd name="f574" fmla="*/ 31 f524 1"/>
                <a:gd name="f575" fmla="*/ 0 f525 1"/>
                <a:gd name="f576" fmla="*/ 47 f524 1"/>
                <a:gd name="f577" fmla="*/ 26 f525 1"/>
                <a:gd name="f578" fmla="*/ 592 f524 1"/>
                <a:gd name="f579" fmla="*/ 76 f525 1"/>
                <a:gd name="f580" fmla="*/ 854 f524 1"/>
                <a:gd name="f581" fmla="*/ 91 f525 1"/>
                <a:gd name="f582" fmla="*/ 853 f524 1"/>
                <a:gd name="f583" fmla="*/ 96 f525 1"/>
                <a:gd name="f584" fmla="*/ 861 f524 1"/>
                <a:gd name="f585" fmla="*/ 108 f525 1"/>
                <a:gd name="f586" fmla="*/ 850 f524 1"/>
                <a:gd name="f587" fmla="*/ 106 f525 1"/>
                <a:gd name="f588" fmla="*/ 829 f524 1"/>
                <a:gd name="f589" fmla="*/ 111 f525 1"/>
                <a:gd name="f590" fmla="*/ 813 f524 1"/>
                <a:gd name="f591" fmla="*/ 113 f525 1"/>
                <a:gd name="f592" fmla="*/ 799 f524 1"/>
                <a:gd name="f593" fmla="*/ 125 f525 1"/>
                <a:gd name="f594" fmla="*/ 132 f525 1"/>
                <a:gd name="f595" fmla="*/ 808 f524 1"/>
                <a:gd name="f596" fmla="*/ 822 f524 1"/>
                <a:gd name="f597" fmla="*/ 135 f525 1"/>
                <a:gd name="f598" fmla="*/ 836 f524 1"/>
                <a:gd name="f599" fmla="*/ 147 f525 1"/>
                <a:gd name="f600" fmla="*/ 844 f524 1"/>
                <a:gd name="f601" fmla="*/ 156 f525 1"/>
                <a:gd name="f602" fmla="*/ 851 f524 1"/>
                <a:gd name="f603" fmla="*/ 159 f525 1"/>
                <a:gd name="f604" fmla="*/ 863 f524 1"/>
                <a:gd name="f605" fmla="*/ 142 f525 1"/>
                <a:gd name="f606" fmla="*/ 867 f524 1"/>
                <a:gd name="f607" fmla="*/ 131 f525 1"/>
                <a:gd name="f608" fmla="*/ 869 f524 1"/>
                <a:gd name="f609" fmla="*/ 128 f525 1"/>
                <a:gd name="f610" fmla="*/ 875 f524 1"/>
                <a:gd name="f611" fmla="*/ 151 f525 1"/>
                <a:gd name="f612" fmla="*/ 871 f524 1"/>
                <a:gd name="f613" fmla="*/ 206 f525 1"/>
                <a:gd name="f614" fmla="*/ 202 f525 1"/>
                <a:gd name="f615" fmla="*/ 207 f525 1"/>
                <a:gd name="f616" fmla="*/ 842 f524 1"/>
                <a:gd name="f617" fmla="*/ 215 f525 1"/>
                <a:gd name="f618" fmla="*/ 830 f524 1"/>
                <a:gd name="f619" fmla="*/ 211 f525 1"/>
                <a:gd name="f620" fmla="*/ 823 f524 1"/>
                <a:gd name="f621" fmla="*/ 205 f525 1"/>
                <a:gd name="f622" fmla="*/ 208 f525 1"/>
                <a:gd name="f623" fmla="*/ 798 f524 1"/>
                <a:gd name="f624" fmla="*/ 199 f525 1"/>
                <a:gd name="f625" fmla="*/ 782 f524 1"/>
                <a:gd name="f626" fmla="*/ 182 f525 1"/>
                <a:gd name="f627" fmla="*/ 769 f524 1"/>
                <a:gd name="f628" fmla="*/ 168 f525 1"/>
                <a:gd name="f629" fmla="*/ 756 f524 1"/>
                <a:gd name="f630" fmla="*/ 171 f525 1"/>
                <a:gd name="f631" fmla="*/ 737 f524 1"/>
                <a:gd name="f632" fmla="*/ 402 f525 1"/>
                <a:gd name="f633" fmla="*/ 701 f524 1"/>
                <a:gd name="f634" fmla="*/ 554 f525 1"/>
                <a:gd name="f635" fmla="*/ 673 f524 1"/>
                <a:gd name="f636" fmla="+- f526 0 f1"/>
                <a:gd name="f637" fmla="*/ f529 1 555"/>
                <a:gd name="f638" fmla="*/ f530 1 875"/>
                <a:gd name="f639" fmla="*/ f531 1 555"/>
                <a:gd name="f640" fmla="*/ f532 1 875"/>
                <a:gd name="f641" fmla="*/ f533 1 555"/>
                <a:gd name="f642" fmla="*/ f534 1 875"/>
                <a:gd name="f643" fmla="*/ f535 1 555"/>
                <a:gd name="f644" fmla="*/ f536 1 875"/>
                <a:gd name="f645" fmla="*/ f537 1 555"/>
                <a:gd name="f646" fmla="*/ f538 1 875"/>
                <a:gd name="f647" fmla="*/ f539 1 875"/>
                <a:gd name="f648" fmla="*/ f540 1 555"/>
                <a:gd name="f649" fmla="*/ f541 1 875"/>
                <a:gd name="f650" fmla="*/ f542 1 555"/>
                <a:gd name="f651" fmla="*/ f543 1 875"/>
                <a:gd name="f652" fmla="*/ f544 1 555"/>
                <a:gd name="f653" fmla="*/ f545 1 875"/>
                <a:gd name="f654" fmla="*/ f546 1 555"/>
                <a:gd name="f655" fmla="*/ f547 1 875"/>
                <a:gd name="f656" fmla="*/ f548 1 875"/>
                <a:gd name="f657" fmla="*/ f549 1 555"/>
                <a:gd name="f658" fmla="*/ f550 1 875"/>
                <a:gd name="f659" fmla="*/ f551 1 555"/>
                <a:gd name="f660" fmla="*/ f552 1 875"/>
                <a:gd name="f661" fmla="*/ f553 1 875"/>
                <a:gd name="f662" fmla="*/ f554 1 875"/>
                <a:gd name="f663" fmla="*/ f555 1 555"/>
                <a:gd name="f664" fmla="*/ f556 1 875"/>
                <a:gd name="f665" fmla="*/ f557 1 555"/>
                <a:gd name="f666" fmla="*/ f558 1 875"/>
                <a:gd name="f667" fmla="*/ f559 1 875"/>
                <a:gd name="f668" fmla="*/ f560 1 875"/>
                <a:gd name="f669" fmla="*/ f561 1 555"/>
                <a:gd name="f670" fmla="*/ f562 1 875"/>
                <a:gd name="f671" fmla="*/ f563 1 555"/>
                <a:gd name="f672" fmla="*/ f564 1 875"/>
                <a:gd name="f673" fmla="*/ f565 1 555"/>
                <a:gd name="f674" fmla="*/ f566 1 875"/>
                <a:gd name="f675" fmla="*/ f567 1 555"/>
                <a:gd name="f676" fmla="*/ f568 1 875"/>
                <a:gd name="f677" fmla="*/ f569 1 555"/>
                <a:gd name="f678" fmla="*/ f570 1 875"/>
                <a:gd name="f679" fmla="*/ f571 1 555"/>
                <a:gd name="f680" fmla="*/ f572 1 875"/>
                <a:gd name="f681" fmla="*/ f573 1 555"/>
                <a:gd name="f682" fmla="*/ f574 1 875"/>
                <a:gd name="f683" fmla="*/ f575 1 555"/>
                <a:gd name="f684" fmla="*/ f576 1 875"/>
                <a:gd name="f685" fmla="*/ f577 1 555"/>
                <a:gd name="f686" fmla="*/ f578 1 875"/>
                <a:gd name="f687" fmla="*/ f579 1 555"/>
                <a:gd name="f688" fmla="*/ f580 1 875"/>
                <a:gd name="f689" fmla="*/ f581 1 555"/>
                <a:gd name="f690" fmla="*/ f582 1 875"/>
                <a:gd name="f691" fmla="*/ f583 1 555"/>
                <a:gd name="f692" fmla="*/ f584 1 875"/>
                <a:gd name="f693" fmla="*/ f585 1 555"/>
                <a:gd name="f694" fmla="*/ f586 1 875"/>
                <a:gd name="f695" fmla="*/ f587 1 555"/>
                <a:gd name="f696" fmla="*/ f588 1 875"/>
                <a:gd name="f697" fmla="*/ f589 1 555"/>
                <a:gd name="f698" fmla="*/ f590 1 875"/>
                <a:gd name="f699" fmla="*/ f591 1 555"/>
                <a:gd name="f700" fmla="*/ f592 1 875"/>
                <a:gd name="f701" fmla="*/ f593 1 555"/>
                <a:gd name="f702" fmla="*/ f594 1 555"/>
                <a:gd name="f703" fmla="*/ f595 1 875"/>
                <a:gd name="f704" fmla="*/ f596 1 875"/>
                <a:gd name="f705" fmla="*/ f597 1 555"/>
                <a:gd name="f706" fmla="*/ f598 1 875"/>
                <a:gd name="f707" fmla="*/ f599 1 555"/>
                <a:gd name="f708" fmla="*/ f600 1 875"/>
                <a:gd name="f709" fmla="*/ f601 1 555"/>
                <a:gd name="f710" fmla="*/ f602 1 875"/>
                <a:gd name="f711" fmla="*/ f603 1 555"/>
                <a:gd name="f712" fmla="*/ f604 1 875"/>
                <a:gd name="f713" fmla="*/ f605 1 555"/>
                <a:gd name="f714" fmla="*/ f606 1 875"/>
                <a:gd name="f715" fmla="*/ f607 1 555"/>
                <a:gd name="f716" fmla="*/ f608 1 875"/>
                <a:gd name="f717" fmla="*/ f609 1 555"/>
                <a:gd name="f718" fmla="*/ f610 1 875"/>
                <a:gd name="f719" fmla="*/ f611 1 555"/>
                <a:gd name="f720" fmla="*/ f612 1 875"/>
                <a:gd name="f721" fmla="*/ f613 1 555"/>
                <a:gd name="f722" fmla="*/ f614 1 555"/>
                <a:gd name="f723" fmla="*/ f615 1 555"/>
                <a:gd name="f724" fmla="*/ f616 1 875"/>
                <a:gd name="f725" fmla="*/ f617 1 555"/>
                <a:gd name="f726" fmla="*/ f618 1 875"/>
                <a:gd name="f727" fmla="*/ f619 1 555"/>
                <a:gd name="f728" fmla="*/ f620 1 875"/>
                <a:gd name="f729" fmla="*/ f621 1 555"/>
                <a:gd name="f730" fmla="*/ f622 1 555"/>
                <a:gd name="f731" fmla="*/ f623 1 875"/>
                <a:gd name="f732" fmla="*/ f624 1 555"/>
                <a:gd name="f733" fmla="*/ f625 1 875"/>
                <a:gd name="f734" fmla="*/ f626 1 555"/>
                <a:gd name="f735" fmla="*/ f627 1 875"/>
                <a:gd name="f736" fmla="*/ f628 1 555"/>
                <a:gd name="f737" fmla="*/ f629 1 875"/>
                <a:gd name="f738" fmla="*/ f630 1 555"/>
                <a:gd name="f739" fmla="*/ f631 1 875"/>
                <a:gd name="f740" fmla="*/ f632 1 555"/>
                <a:gd name="f741" fmla="*/ f633 1 875"/>
                <a:gd name="f742" fmla="*/ f634 1 555"/>
                <a:gd name="f743" fmla="*/ f635 1 875"/>
                <a:gd name="f744" fmla="*/ 0 1 f527"/>
                <a:gd name="f745" fmla="*/ f521 1 f527"/>
                <a:gd name="f746" fmla="*/ 0 1 f528"/>
                <a:gd name="f747" fmla="*/ f522 1 f528"/>
                <a:gd name="f748" fmla="*/ f637 1 f527"/>
                <a:gd name="f749" fmla="*/ f638 1 f528"/>
                <a:gd name="f750" fmla="*/ f639 1 f527"/>
                <a:gd name="f751" fmla="*/ f640 1 f528"/>
                <a:gd name="f752" fmla="*/ f641 1 f527"/>
                <a:gd name="f753" fmla="*/ f642 1 f528"/>
                <a:gd name="f754" fmla="*/ f643 1 f527"/>
                <a:gd name="f755" fmla="*/ f644 1 f528"/>
                <a:gd name="f756" fmla="*/ f645 1 f527"/>
                <a:gd name="f757" fmla="*/ f646 1 f528"/>
                <a:gd name="f758" fmla="*/ f647 1 f528"/>
                <a:gd name="f759" fmla="*/ f648 1 f527"/>
                <a:gd name="f760" fmla="*/ f649 1 f528"/>
                <a:gd name="f761" fmla="*/ f650 1 f527"/>
                <a:gd name="f762" fmla="*/ f651 1 f528"/>
                <a:gd name="f763" fmla="*/ f652 1 f527"/>
                <a:gd name="f764" fmla="*/ f653 1 f528"/>
                <a:gd name="f765" fmla="*/ f654 1 f527"/>
                <a:gd name="f766" fmla="*/ f655 1 f528"/>
                <a:gd name="f767" fmla="*/ f656 1 f528"/>
                <a:gd name="f768" fmla="*/ f657 1 f527"/>
                <a:gd name="f769" fmla="*/ f658 1 f528"/>
                <a:gd name="f770" fmla="*/ f659 1 f527"/>
                <a:gd name="f771" fmla="*/ f660 1 f528"/>
                <a:gd name="f772" fmla="*/ f661 1 f528"/>
                <a:gd name="f773" fmla="*/ f662 1 f528"/>
                <a:gd name="f774" fmla="*/ f663 1 f527"/>
                <a:gd name="f775" fmla="*/ f664 1 f528"/>
                <a:gd name="f776" fmla="*/ f665 1 f527"/>
                <a:gd name="f777" fmla="*/ f666 1 f528"/>
                <a:gd name="f778" fmla="*/ f667 1 f528"/>
                <a:gd name="f779" fmla="*/ f668 1 f528"/>
                <a:gd name="f780" fmla="*/ f669 1 f527"/>
                <a:gd name="f781" fmla="*/ f670 1 f528"/>
                <a:gd name="f782" fmla="*/ f671 1 f527"/>
                <a:gd name="f783" fmla="*/ f672 1 f528"/>
                <a:gd name="f784" fmla="*/ f673 1 f527"/>
                <a:gd name="f785" fmla="*/ f674 1 f528"/>
                <a:gd name="f786" fmla="*/ f675 1 f527"/>
                <a:gd name="f787" fmla="*/ f676 1 f528"/>
                <a:gd name="f788" fmla="*/ f677 1 f527"/>
                <a:gd name="f789" fmla="*/ f678 1 f528"/>
                <a:gd name="f790" fmla="*/ f679 1 f527"/>
                <a:gd name="f791" fmla="*/ f680 1 f528"/>
                <a:gd name="f792" fmla="*/ f681 1 f527"/>
                <a:gd name="f793" fmla="*/ f682 1 f528"/>
                <a:gd name="f794" fmla="*/ f683 1 f527"/>
                <a:gd name="f795" fmla="*/ f684 1 f528"/>
                <a:gd name="f796" fmla="*/ f685 1 f527"/>
                <a:gd name="f797" fmla="*/ f686 1 f528"/>
                <a:gd name="f798" fmla="*/ f687 1 f527"/>
                <a:gd name="f799" fmla="*/ f688 1 f528"/>
                <a:gd name="f800" fmla="*/ f689 1 f527"/>
                <a:gd name="f801" fmla="*/ f690 1 f528"/>
                <a:gd name="f802" fmla="*/ f691 1 f527"/>
                <a:gd name="f803" fmla="*/ f692 1 f528"/>
                <a:gd name="f804" fmla="*/ f693 1 f527"/>
                <a:gd name="f805" fmla="*/ f694 1 f528"/>
                <a:gd name="f806" fmla="*/ f695 1 f527"/>
                <a:gd name="f807" fmla="*/ f696 1 f528"/>
                <a:gd name="f808" fmla="*/ f697 1 f527"/>
                <a:gd name="f809" fmla="*/ f698 1 f528"/>
                <a:gd name="f810" fmla="*/ f699 1 f527"/>
                <a:gd name="f811" fmla="*/ f700 1 f528"/>
                <a:gd name="f812" fmla="*/ f701 1 f527"/>
                <a:gd name="f813" fmla="*/ f702 1 f527"/>
                <a:gd name="f814" fmla="*/ f703 1 f528"/>
                <a:gd name="f815" fmla="*/ f704 1 f528"/>
                <a:gd name="f816" fmla="*/ f705 1 f527"/>
                <a:gd name="f817" fmla="*/ f706 1 f528"/>
                <a:gd name="f818" fmla="*/ f707 1 f527"/>
                <a:gd name="f819" fmla="*/ f708 1 f528"/>
                <a:gd name="f820" fmla="*/ f709 1 f527"/>
                <a:gd name="f821" fmla="*/ f710 1 f528"/>
                <a:gd name="f822" fmla="*/ f711 1 f527"/>
                <a:gd name="f823" fmla="*/ f712 1 f528"/>
                <a:gd name="f824" fmla="*/ f713 1 f527"/>
                <a:gd name="f825" fmla="*/ f714 1 f528"/>
                <a:gd name="f826" fmla="*/ f715 1 f527"/>
                <a:gd name="f827" fmla="*/ f716 1 f528"/>
                <a:gd name="f828" fmla="*/ f717 1 f527"/>
                <a:gd name="f829" fmla="*/ f718 1 f528"/>
                <a:gd name="f830" fmla="*/ f719 1 f527"/>
                <a:gd name="f831" fmla="*/ f720 1 f528"/>
                <a:gd name="f832" fmla="*/ f721 1 f527"/>
                <a:gd name="f833" fmla="*/ f722 1 f527"/>
                <a:gd name="f834" fmla="*/ f723 1 f527"/>
                <a:gd name="f835" fmla="*/ f724 1 f528"/>
                <a:gd name="f836" fmla="*/ f725 1 f527"/>
                <a:gd name="f837" fmla="*/ f726 1 f528"/>
                <a:gd name="f838" fmla="*/ f727 1 f527"/>
                <a:gd name="f839" fmla="*/ f728 1 f528"/>
                <a:gd name="f840" fmla="*/ f729 1 f527"/>
                <a:gd name="f841" fmla="*/ f730 1 f527"/>
                <a:gd name="f842" fmla="*/ f731 1 f528"/>
                <a:gd name="f843" fmla="*/ f732 1 f527"/>
                <a:gd name="f844" fmla="*/ f733 1 f528"/>
                <a:gd name="f845" fmla="*/ f734 1 f527"/>
                <a:gd name="f846" fmla="*/ f735 1 f528"/>
                <a:gd name="f847" fmla="*/ f736 1 f527"/>
                <a:gd name="f848" fmla="*/ f737 1 f528"/>
                <a:gd name="f849" fmla="*/ f738 1 f527"/>
                <a:gd name="f850" fmla="*/ f739 1 f528"/>
                <a:gd name="f851" fmla="*/ f740 1 f527"/>
                <a:gd name="f852" fmla="*/ f741 1 f528"/>
                <a:gd name="f853" fmla="*/ f742 1 f527"/>
                <a:gd name="f854" fmla="*/ f743 1 f528"/>
                <a:gd name="f855" fmla="*/ f744 f518 1"/>
                <a:gd name="f856" fmla="*/ f745 f518 1"/>
                <a:gd name="f857" fmla="*/ f747 f519 1"/>
                <a:gd name="f858" fmla="*/ f746 f519 1"/>
                <a:gd name="f859" fmla="*/ f748 f518 1"/>
                <a:gd name="f860" fmla="*/ f749 f519 1"/>
                <a:gd name="f861" fmla="*/ f750 f518 1"/>
                <a:gd name="f862" fmla="*/ f751 f519 1"/>
                <a:gd name="f863" fmla="*/ f752 f518 1"/>
                <a:gd name="f864" fmla="*/ f753 f519 1"/>
                <a:gd name="f865" fmla="*/ f754 f518 1"/>
                <a:gd name="f866" fmla="*/ f755 f519 1"/>
                <a:gd name="f867" fmla="*/ f756 f518 1"/>
                <a:gd name="f868" fmla="*/ f757 f519 1"/>
                <a:gd name="f869" fmla="*/ f758 f519 1"/>
                <a:gd name="f870" fmla="*/ f759 f518 1"/>
                <a:gd name="f871" fmla="*/ f760 f519 1"/>
                <a:gd name="f872" fmla="*/ f761 f518 1"/>
                <a:gd name="f873" fmla="*/ f762 f519 1"/>
                <a:gd name="f874" fmla="*/ f763 f518 1"/>
                <a:gd name="f875" fmla="*/ f764 f519 1"/>
                <a:gd name="f876" fmla="*/ f765 f518 1"/>
                <a:gd name="f877" fmla="*/ f766 f519 1"/>
                <a:gd name="f878" fmla="*/ f767 f519 1"/>
                <a:gd name="f879" fmla="*/ f768 f518 1"/>
                <a:gd name="f880" fmla="*/ f769 f519 1"/>
                <a:gd name="f881" fmla="*/ f770 f518 1"/>
                <a:gd name="f882" fmla="*/ f771 f519 1"/>
                <a:gd name="f883" fmla="*/ f772 f519 1"/>
                <a:gd name="f884" fmla="*/ f773 f519 1"/>
                <a:gd name="f885" fmla="*/ f774 f518 1"/>
                <a:gd name="f886" fmla="*/ f775 f519 1"/>
                <a:gd name="f887" fmla="*/ f776 f518 1"/>
                <a:gd name="f888" fmla="*/ f777 f519 1"/>
                <a:gd name="f889" fmla="*/ f778 f519 1"/>
                <a:gd name="f890" fmla="*/ f779 f519 1"/>
                <a:gd name="f891" fmla="*/ f780 f518 1"/>
                <a:gd name="f892" fmla="*/ f781 f519 1"/>
                <a:gd name="f893" fmla="*/ f782 f518 1"/>
                <a:gd name="f894" fmla="*/ f783 f519 1"/>
                <a:gd name="f895" fmla="*/ f784 f518 1"/>
                <a:gd name="f896" fmla="*/ f785 f519 1"/>
                <a:gd name="f897" fmla="*/ f786 f518 1"/>
                <a:gd name="f898" fmla="*/ f787 f519 1"/>
                <a:gd name="f899" fmla="*/ f788 f518 1"/>
                <a:gd name="f900" fmla="*/ f789 f519 1"/>
                <a:gd name="f901" fmla="*/ f790 f518 1"/>
                <a:gd name="f902" fmla="*/ f791 f519 1"/>
                <a:gd name="f903" fmla="*/ f792 f518 1"/>
                <a:gd name="f904" fmla="*/ f793 f519 1"/>
                <a:gd name="f905" fmla="*/ f794 f518 1"/>
                <a:gd name="f906" fmla="*/ f795 f519 1"/>
                <a:gd name="f907" fmla="*/ f796 f518 1"/>
                <a:gd name="f908" fmla="*/ f797 f519 1"/>
                <a:gd name="f909" fmla="*/ f798 f518 1"/>
                <a:gd name="f910" fmla="*/ f799 f519 1"/>
                <a:gd name="f911" fmla="*/ f800 f518 1"/>
                <a:gd name="f912" fmla="*/ f801 f519 1"/>
                <a:gd name="f913" fmla="*/ f802 f518 1"/>
                <a:gd name="f914" fmla="*/ f803 f519 1"/>
                <a:gd name="f915" fmla="*/ f804 f518 1"/>
                <a:gd name="f916" fmla="*/ f805 f519 1"/>
                <a:gd name="f917" fmla="*/ f806 f518 1"/>
                <a:gd name="f918" fmla="*/ f807 f519 1"/>
                <a:gd name="f919" fmla="*/ f808 f518 1"/>
                <a:gd name="f920" fmla="*/ f809 f519 1"/>
                <a:gd name="f921" fmla="*/ f810 f518 1"/>
                <a:gd name="f922" fmla="*/ f811 f519 1"/>
                <a:gd name="f923" fmla="*/ f812 f518 1"/>
                <a:gd name="f924" fmla="*/ f813 f518 1"/>
                <a:gd name="f925" fmla="*/ f814 f519 1"/>
                <a:gd name="f926" fmla="*/ f815 f519 1"/>
                <a:gd name="f927" fmla="*/ f816 f518 1"/>
                <a:gd name="f928" fmla="*/ f817 f519 1"/>
                <a:gd name="f929" fmla="*/ f818 f518 1"/>
                <a:gd name="f930" fmla="*/ f819 f519 1"/>
                <a:gd name="f931" fmla="*/ f820 f518 1"/>
                <a:gd name="f932" fmla="*/ f821 f519 1"/>
                <a:gd name="f933" fmla="*/ f822 f518 1"/>
                <a:gd name="f934" fmla="*/ f823 f519 1"/>
                <a:gd name="f935" fmla="*/ f824 f518 1"/>
                <a:gd name="f936" fmla="*/ f825 f519 1"/>
                <a:gd name="f937" fmla="*/ f826 f518 1"/>
                <a:gd name="f938" fmla="*/ f827 f519 1"/>
                <a:gd name="f939" fmla="*/ f828 f518 1"/>
                <a:gd name="f940" fmla="*/ f829 f519 1"/>
                <a:gd name="f941" fmla="*/ f830 f518 1"/>
                <a:gd name="f942" fmla="*/ f831 f519 1"/>
                <a:gd name="f943" fmla="*/ f832 f518 1"/>
                <a:gd name="f944" fmla="*/ f833 f518 1"/>
                <a:gd name="f945" fmla="*/ f834 f518 1"/>
                <a:gd name="f946" fmla="*/ f835 f519 1"/>
                <a:gd name="f947" fmla="*/ f836 f518 1"/>
                <a:gd name="f948" fmla="*/ f837 f519 1"/>
                <a:gd name="f949" fmla="*/ f838 f518 1"/>
                <a:gd name="f950" fmla="*/ f839 f519 1"/>
                <a:gd name="f951" fmla="*/ f840 f518 1"/>
                <a:gd name="f952" fmla="*/ f841 f518 1"/>
                <a:gd name="f953" fmla="*/ f842 f519 1"/>
                <a:gd name="f954" fmla="*/ f843 f518 1"/>
                <a:gd name="f955" fmla="*/ f844 f519 1"/>
                <a:gd name="f956" fmla="*/ f845 f518 1"/>
                <a:gd name="f957" fmla="*/ f846 f519 1"/>
                <a:gd name="f958" fmla="*/ f847 f518 1"/>
                <a:gd name="f959" fmla="*/ f848 f519 1"/>
                <a:gd name="f960" fmla="*/ f849 f518 1"/>
                <a:gd name="f961" fmla="*/ f850 f519 1"/>
                <a:gd name="f962" fmla="*/ f851 f518 1"/>
                <a:gd name="f963" fmla="*/ f852 f519 1"/>
                <a:gd name="f964" fmla="*/ f853 f518 1"/>
                <a:gd name="f965" fmla="*/ f854 f5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6">
                  <a:pos x="f859" y="f860"/>
                </a:cxn>
                <a:cxn ang="f636">
                  <a:pos x="f861" y="f862"/>
                </a:cxn>
                <a:cxn ang="f636">
                  <a:pos x="f863" y="f864"/>
                </a:cxn>
                <a:cxn ang="f636">
                  <a:pos x="f865" y="f866"/>
                </a:cxn>
                <a:cxn ang="f636">
                  <a:pos x="f867" y="f868"/>
                </a:cxn>
                <a:cxn ang="f636">
                  <a:pos x="f863" y="f869"/>
                </a:cxn>
                <a:cxn ang="f636">
                  <a:pos x="f870" y="f871"/>
                </a:cxn>
                <a:cxn ang="f636">
                  <a:pos x="f872" y="f873"/>
                </a:cxn>
                <a:cxn ang="f636">
                  <a:pos x="f874" y="f875"/>
                </a:cxn>
                <a:cxn ang="f636">
                  <a:pos x="f876" y="f877"/>
                </a:cxn>
                <a:cxn ang="f636">
                  <a:pos x="f872" y="f878"/>
                </a:cxn>
                <a:cxn ang="f636">
                  <a:pos x="f879" y="f880"/>
                </a:cxn>
                <a:cxn ang="f636">
                  <a:pos x="f881" y="f882"/>
                </a:cxn>
                <a:cxn ang="f636">
                  <a:pos x="f865" y="f883"/>
                </a:cxn>
                <a:cxn ang="f636">
                  <a:pos x="f863" y="f884"/>
                </a:cxn>
                <a:cxn ang="f636">
                  <a:pos x="f885" y="f886"/>
                </a:cxn>
                <a:cxn ang="f636">
                  <a:pos x="f887" y="f888"/>
                </a:cxn>
                <a:cxn ang="f636">
                  <a:pos x="f872" y="f889"/>
                </a:cxn>
                <a:cxn ang="f636">
                  <a:pos x="f876" y="f890"/>
                </a:cxn>
                <a:cxn ang="f636">
                  <a:pos x="f891" y="f892"/>
                </a:cxn>
                <a:cxn ang="f636">
                  <a:pos x="f893" y="f894"/>
                </a:cxn>
                <a:cxn ang="f636">
                  <a:pos x="f895" y="f896"/>
                </a:cxn>
                <a:cxn ang="f636">
                  <a:pos x="f897" y="f898"/>
                </a:cxn>
                <a:cxn ang="f636">
                  <a:pos x="f899" y="f900"/>
                </a:cxn>
                <a:cxn ang="f636">
                  <a:pos x="f901" y="f902"/>
                </a:cxn>
                <a:cxn ang="f636">
                  <a:pos x="f903" y="f904"/>
                </a:cxn>
                <a:cxn ang="f636">
                  <a:pos x="f905" y="f906"/>
                </a:cxn>
                <a:cxn ang="f636">
                  <a:pos x="f907" y="f908"/>
                </a:cxn>
                <a:cxn ang="f636">
                  <a:pos x="f909" y="f910"/>
                </a:cxn>
                <a:cxn ang="f636">
                  <a:pos x="f911" y="f912"/>
                </a:cxn>
                <a:cxn ang="f636">
                  <a:pos x="f913" y="f914"/>
                </a:cxn>
                <a:cxn ang="f636">
                  <a:pos x="f915" y="f916"/>
                </a:cxn>
                <a:cxn ang="f636">
                  <a:pos x="f917" y="f918"/>
                </a:cxn>
                <a:cxn ang="f636">
                  <a:pos x="f919" y="f920"/>
                </a:cxn>
                <a:cxn ang="f636">
                  <a:pos x="f921" y="f922"/>
                </a:cxn>
                <a:cxn ang="f636">
                  <a:pos x="f923" y="f922"/>
                </a:cxn>
                <a:cxn ang="f636">
                  <a:pos x="f924" y="f925"/>
                </a:cxn>
                <a:cxn ang="f636">
                  <a:pos x="f924" y="f926"/>
                </a:cxn>
                <a:cxn ang="f636">
                  <a:pos x="f927" y="f928"/>
                </a:cxn>
                <a:cxn ang="f636">
                  <a:pos x="f929" y="f930"/>
                </a:cxn>
                <a:cxn ang="f636">
                  <a:pos x="f931" y="f932"/>
                </a:cxn>
                <a:cxn ang="f636">
                  <a:pos x="f933" y="f934"/>
                </a:cxn>
                <a:cxn ang="f636">
                  <a:pos x="f935" y="f936"/>
                </a:cxn>
                <a:cxn ang="f636">
                  <a:pos x="f937" y="f938"/>
                </a:cxn>
                <a:cxn ang="f636">
                  <a:pos x="f939" y="f940"/>
                </a:cxn>
                <a:cxn ang="f636">
                  <a:pos x="f941" y="f942"/>
                </a:cxn>
                <a:cxn ang="f636">
                  <a:pos x="f943" y="f932"/>
                </a:cxn>
                <a:cxn ang="f636">
                  <a:pos x="f944" y="f932"/>
                </a:cxn>
                <a:cxn ang="f636">
                  <a:pos x="f945" y="f946"/>
                </a:cxn>
                <a:cxn ang="f636">
                  <a:pos x="f947" y="f948"/>
                </a:cxn>
                <a:cxn ang="f636">
                  <a:pos x="f949" y="f950"/>
                </a:cxn>
                <a:cxn ang="f636">
                  <a:pos x="f951" y="f920"/>
                </a:cxn>
                <a:cxn ang="f636">
                  <a:pos x="f952" y="f953"/>
                </a:cxn>
                <a:cxn ang="f636">
                  <a:pos x="f954" y="f955"/>
                </a:cxn>
                <a:cxn ang="f636">
                  <a:pos x="f956" y="f957"/>
                </a:cxn>
                <a:cxn ang="f636">
                  <a:pos x="f958" y="f959"/>
                </a:cxn>
                <a:cxn ang="f636">
                  <a:pos x="f960" y="f961"/>
                </a:cxn>
                <a:cxn ang="f636">
                  <a:pos x="f962" y="f963"/>
                </a:cxn>
                <a:cxn ang="f636">
                  <a:pos x="f964" y="f965"/>
                </a:cxn>
              </a:cxnLst>
              <a:rect l="f855" t="f858" r="f856" b="f857"/>
              <a:pathLst>
                <a:path w="555" h="875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5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7"/>
                    <a:pt x="f38" y="f39"/>
                    <a:pt x="f38" y="f39"/>
                  </a:cubicBezTo>
                  <a:cubicBezTo>
                    <a:pt x="f40" y="f41"/>
                    <a:pt x="f42" y="f43"/>
                    <a:pt x="f42" y="f43"/>
                  </a:cubicBezTo>
                  <a:cubicBezTo>
                    <a:pt x="f42" y="f44"/>
                    <a:pt x="f40" y="f45"/>
                    <a:pt x="f42" y="f46"/>
                  </a:cubicBezTo>
                  <a:cubicBezTo>
                    <a:pt x="f42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4" y="f56"/>
                  </a:cubicBezTo>
                  <a:cubicBezTo>
                    <a:pt x="f54" y="f57"/>
                    <a:pt x="f50" y="f58"/>
                    <a:pt x="f50" y="f59"/>
                  </a:cubicBezTo>
                  <a:cubicBezTo>
                    <a:pt x="f50" y="f60"/>
                    <a:pt x="f48" y="f61"/>
                    <a:pt x="f48" y="f62"/>
                  </a:cubicBezTo>
                  <a:cubicBezTo>
                    <a:pt x="f48" y="f63"/>
                    <a:pt x="f52" y="f64"/>
                    <a:pt x="f52" y="f65"/>
                  </a:cubicBezTo>
                  <a:cubicBezTo>
                    <a:pt x="f52" y="f66"/>
                    <a:pt x="f50" y="f67"/>
                    <a:pt x="f48" y="f68"/>
                  </a:cubicBezTo>
                  <a:cubicBezTo>
                    <a:pt x="f48" y="f69"/>
                    <a:pt x="f42" y="f70"/>
                    <a:pt x="f42" y="f71"/>
                  </a:cubicBezTo>
                  <a:cubicBezTo>
                    <a:pt x="f42" y="f72"/>
                    <a:pt x="f50" y="f73"/>
                    <a:pt x="f50" y="f74"/>
                  </a:cubicBezTo>
                  <a:cubicBezTo>
                    <a:pt x="f50" y="f75"/>
                    <a:pt x="f42" y="f76"/>
                    <a:pt x="f42" y="f77"/>
                  </a:cubicBezTo>
                  <a:cubicBezTo>
                    <a:pt x="f40" y="f78"/>
                    <a:pt x="f42" y="f79"/>
                    <a:pt x="f48" y="f80"/>
                  </a:cubicBezTo>
                  <a:cubicBezTo>
                    <a:pt x="f50" y="f81"/>
                    <a:pt x="f54" y="f82"/>
                    <a:pt x="f83" y="f84"/>
                  </a:cubicBezTo>
                  <a:cubicBezTo>
                    <a:pt x="f83" y="f85"/>
                    <a:pt x="f83" y="f86"/>
                    <a:pt x="f87" y="f88"/>
                  </a:cubicBezTo>
                  <a:cubicBezTo>
                    <a:pt x="f87" y="f89"/>
                    <a:pt x="f87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98"/>
                    <a:pt x="f100" y="f101"/>
                    <a:pt x="f100" y="f102"/>
                  </a:cubicBezTo>
                  <a:cubicBezTo>
                    <a:pt x="f103" y="f104"/>
                    <a:pt x="f105" y="f106"/>
                    <a:pt x="f105" y="f9"/>
                  </a:cubicBezTo>
                  <a:cubicBezTo>
                    <a:pt x="f105" y="f11"/>
                    <a:pt x="f107" y="f108"/>
                    <a:pt x="f107" y="f20"/>
                  </a:cubicBezTo>
                  <a:cubicBezTo>
                    <a:pt x="f109" y="f23"/>
                    <a:pt x="f110" y="f111"/>
                    <a:pt x="f112" y="f28"/>
                  </a:cubicBezTo>
                  <a:cubicBezTo>
                    <a:pt x="f112" y="f31"/>
                    <a:pt x="f113" y="f42"/>
                    <a:pt x="f113" y="f42"/>
                  </a:cubicBezTo>
                  <a:cubicBezTo>
                    <a:pt x="f113" y="f48"/>
                    <a:pt x="f114" y="f87"/>
                    <a:pt x="f113" y="f91"/>
                  </a:cubicBezTo>
                  <a:cubicBezTo>
                    <a:pt x="f115" y="f93"/>
                    <a:pt x="f110" y="f116"/>
                    <a:pt x="f110" y="f117"/>
                  </a:cubicBezTo>
                  <a:cubicBezTo>
                    <a:pt x="f109" y="f95"/>
                    <a:pt x="f105" y="f100"/>
                    <a:pt x="f105" y="f103"/>
                  </a:cubicBezTo>
                  <a:cubicBezTo>
                    <a:pt x="f105" y="f103"/>
                    <a:pt x="f105" y="f112"/>
                    <a:pt x="f105" y="f115"/>
                  </a:cubicBezTo>
                  <a:cubicBezTo>
                    <a:pt x="f105" y="f114"/>
                    <a:pt x="f100" y="f118"/>
                    <a:pt x="f100" y="f119"/>
                  </a:cubicBezTo>
                  <a:cubicBezTo>
                    <a:pt x="f100" y="f120"/>
                    <a:pt x="f105" y="f121"/>
                    <a:pt x="f105" y="f122"/>
                  </a:cubicBezTo>
                  <a:cubicBezTo>
                    <a:pt x="f105" y="f123"/>
                    <a:pt x="f100" y="f124"/>
                    <a:pt x="f103" y="f125"/>
                  </a:cubicBezTo>
                  <a:cubicBezTo>
                    <a:pt x="f103" y="f126"/>
                    <a:pt x="f109" y="f127"/>
                    <a:pt x="f109" y="f128"/>
                  </a:cubicBezTo>
                  <a:cubicBezTo>
                    <a:pt x="f109" y="f129"/>
                    <a:pt x="f105" y="f130"/>
                    <a:pt x="f103" y="f131"/>
                  </a:cubicBezTo>
                  <a:cubicBezTo>
                    <a:pt x="f100" y="f132"/>
                    <a:pt x="f97" y="f133"/>
                    <a:pt x="f95" y="f134"/>
                  </a:cubicBezTo>
                  <a:cubicBezTo>
                    <a:pt x="f117" y="f135"/>
                    <a:pt x="f116" y="f136"/>
                    <a:pt x="f93" y="f137"/>
                  </a:cubicBezTo>
                  <a:cubicBezTo>
                    <a:pt x="f93" y="f138"/>
                    <a:pt x="f116" y="f139"/>
                    <a:pt x="f93" y="f140"/>
                  </a:cubicBezTo>
                  <a:cubicBezTo>
                    <a:pt x="f91" y="f141"/>
                    <a:pt x="f54" y="f140"/>
                    <a:pt x="f52" y="f140"/>
                  </a:cubicBezTo>
                  <a:cubicBezTo>
                    <a:pt x="f50" y="f141"/>
                    <a:pt x="f50" y="f142"/>
                    <a:pt x="f50" y="f143"/>
                  </a:cubicBezTo>
                  <a:cubicBezTo>
                    <a:pt x="f50" y="f144"/>
                    <a:pt x="f50" y="f145"/>
                    <a:pt x="f48" y="f146"/>
                  </a:cubicBezTo>
                  <a:cubicBezTo>
                    <a:pt x="f48" y="f146"/>
                    <a:pt x="f40" y="f147"/>
                    <a:pt x="f40" y="f148"/>
                  </a:cubicBezTo>
                  <a:cubicBezTo>
                    <a:pt x="f38" y="f149"/>
                    <a:pt x="f40" y="f150"/>
                    <a:pt x="f42" y="f150"/>
                  </a:cubicBezTo>
                  <a:cubicBezTo>
                    <a:pt x="f48" y="f151"/>
                    <a:pt x="f54" y="f150"/>
                    <a:pt x="f83" y="f150"/>
                  </a:cubicBezTo>
                  <a:cubicBezTo>
                    <a:pt x="f87" y="f151"/>
                    <a:pt x="f87" y="f152"/>
                    <a:pt x="f91" y="f153"/>
                  </a:cubicBezTo>
                  <a:cubicBezTo>
                    <a:pt x="f93" y="f153"/>
                    <a:pt x="f117" y="f153"/>
                    <a:pt x="f95" y="f153"/>
                  </a:cubicBezTo>
                  <a:cubicBezTo>
                    <a:pt x="f97" y="f153"/>
                    <a:pt x="f154" y="f153"/>
                    <a:pt x="f154" y="f153"/>
                  </a:cubicBezTo>
                  <a:cubicBezTo>
                    <a:pt x="f100" y="f155"/>
                    <a:pt x="f105" y="f156"/>
                    <a:pt x="f105" y="f157"/>
                  </a:cubicBezTo>
                  <a:cubicBezTo>
                    <a:pt x="f105" y="f158"/>
                    <a:pt x="f100" y="f159"/>
                    <a:pt x="f154" y="f160"/>
                  </a:cubicBezTo>
                  <a:cubicBezTo>
                    <a:pt x="f154" y="f161"/>
                    <a:pt x="f154" y="f162"/>
                    <a:pt x="f154" y="f163"/>
                  </a:cubicBezTo>
                  <a:cubicBezTo>
                    <a:pt x="f154" y="f164"/>
                    <a:pt x="f100" y="f165"/>
                    <a:pt x="f100" y="f166"/>
                  </a:cubicBezTo>
                  <a:cubicBezTo>
                    <a:pt x="f100" y="f167"/>
                    <a:pt x="f100" y="f168"/>
                    <a:pt x="f100" y="f169"/>
                  </a:cubicBezTo>
                  <a:cubicBezTo>
                    <a:pt x="f154" y="f170"/>
                    <a:pt x="f154" y="f171"/>
                    <a:pt x="f154" y="f171"/>
                  </a:cubicBezTo>
                  <a:cubicBezTo>
                    <a:pt x="f100" y="f172"/>
                    <a:pt x="f105" y="f171"/>
                    <a:pt x="f107" y="f172"/>
                  </a:cubicBezTo>
                  <a:cubicBezTo>
                    <a:pt x="f109" y="f173"/>
                    <a:pt x="f110" y="f174"/>
                    <a:pt x="f110" y="f175"/>
                  </a:cubicBezTo>
                  <a:cubicBezTo>
                    <a:pt x="f112" y="f176"/>
                    <a:pt x="f112" y="f177"/>
                    <a:pt x="f115" y="f178"/>
                  </a:cubicBezTo>
                  <a:cubicBezTo>
                    <a:pt x="f115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19" y="f187"/>
                  </a:cubicBezTo>
                  <a:cubicBezTo>
                    <a:pt x="f188" y="f189"/>
                    <a:pt x="f190" y="f191"/>
                    <a:pt x="f190" y="f192"/>
                  </a:cubicBezTo>
                  <a:cubicBezTo>
                    <a:pt x="f121" y="f193"/>
                    <a:pt x="f194" y="f195"/>
                    <a:pt x="f122" y="f196"/>
                  </a:cubicBezTo>
                  <a:cubicBezTo>
                    <a:pt x="f122" y="f197"/>
                    <a:pt x="f198" y="f199"/>
                    <a:pt x="f198" y="f200"/>
                  </a:cubicBezTo>
                  <a:cubicBezTo>
                    <a:pt x="f123" y="f201"/>
                    <a:pt x="f202" y="f203"/>
                    <a:pt x="f202" y="f204"/>
                  </a:cubicBezTo>
                  <a:cubicBezTo>
                    <a:pt x="f205" y="f204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124" y="f213"/>
                    <a:pt x="f124" y="f214"/>
                    <a:pt x="f215" y="f216"/>
                  </a:cubicBezTo>
                  <a:cubicBezTo>
                    <a:pt x="f215" y="f217"/>
                    <a:pt x="f125" y="f218"/>
                    <a:pt x="f126" y="f219"/>
                  </a:cubicBezTo>
                  <a:cubicBezTo>
                    <a:pt x="f126" y="f220"/>
                    <a:pt x="f221" y="f222"/>
                    <a:pt x="f127" y="f223"/>
                  </a:cubicBezTo>
                  <a:cubicBezTo>
                    <a:pt x="f224" y="f225"/>
                    <a:pt x="f129" y="f225"/>
                    <a:pt x="f129" y="f226"/>
                  </a:cubicBezTo>
                  <a:cubicBezTo>
                    <a:pt x="f227" y="f228"/>
                    <a:pt x="f229" y="f230"/>
                    <a:pt x="f129" y="f231"/>
                  </a:cubicBezTo>
                  <a:cubicBezTo>
                    <a:pt x="f129" y="f232"/>
                    <a:pt x="f233" y="f2"/>
                    <a:pt x="f233" y="f2"/>
                  </a:cubicBezTo>
                  <a:cubicBezTo>
                    <a:pt x="f233" y="f2"/>
                    <a:pt x="f234" y="f235"/>
                    <a:pt x="f234" y="f235"/>
                  </a:cubicBezTo>
                  <a:cubicBezTo>
                    <a:pt x="f236" y="f6"/>
                    <a:pt x="f236" y="f6"/>
                    <a:pt x="f236" y="f6"/>
                  </a:cubicBezTo>
                  <a:cubicBezTo>
                    <a:pt x="f237" y="f238"/>
                    <a:pt x="f239" y="f238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3" y="f268"/>
                    <a:pt x="f253" y="f269"/>
                  </a:cubicBezTo>
                  <a:cubicBezTo>
                    <a:pt x="f270" y="f269"/>
                    <a:pt x="f271" y="f272"/>
                    <a:pt x="f6" y="f273"/>
                  </a:cubicBezTo>
                  <a:cubicBezTo>
                    <a:pt x="f271" y="f274"/>
                    <a:pt x="f271" y="f274"/>
                    <a:pt x="f271" y="f274"/>
                  </a:cubicBezTo>
                  <a:cubicBezTo>
                    <a:pt x="f249" y="f274"/>
                    <a:pt x="f249" y="f274"/>
                    <a:pt x="f249" y="f274"/>
                  </a:cubicBezTo>
                  <a:cubicBezTo>
                    <a:pt x="f255" y="f275"/>
                    <a:pt x="f255" y="f275"/>
                    <a:pt x="f255" y="f275"/>
                  </a:cubicBezTo>
                  <a:cubicBezTo>
                    <a:pt x="f276" y="f277"/>
                    <a:pt x="f276" y="f277"/>
                    <a:pt x="f276" y="f277"/>
                  </a:cubicBezTo>
                  <a:cubicBezTo>
                    <a:pt x="f278" y="f279"/>
                    <a:pt x="f280" y="f279"/>
                    <a:pt x="f281" y="f279"/>
                  </a:cubicBezTo>
                  <a:cubicBezTo>
                    <a:pt x="f282" y="f279"/>
                    <a:pt x="f283" y="f284"/>
                    <a:pt x="f285" y="f284"/>
                  </a:cubicBezTo>
                  <a:cubicBezTo>
                    <a:pt x="f286" y="f284"/>
                    <a:pt x="f287" y="f284"/>
                    <a:pt x="f288" y="f284"/>
                  </a:cubicBezTo>
                  <a:cubicBezTo>
                    <a:pt x="f289" y="f284"/>
                    <a:pt x="f290" y="f291"/>
                    <a:pt x="f292" y="f291"/>
                  </a:cubicBezTo>
                  <a:cubicBezTo>
                    <a:pt x="f293" y="f291"/>
                    <a:pt x="f294" y="f277"/>
                    <a:pt x="f295" y="f277"/>
                  </a:cubicBezTo>
                  <a:cubicBezTo>
                    <a:pt x="f296" y="f284"/>
                    <a:pt x="f297" y="f284"/>
                    <a:pt x="f298" y="f299"/>
                  </a:cubicBezTo>
                  <a:cubicBezTo>
                    <a:pt x="f298" y="f300"/>
                    <a:pt x="f301" y="f302"/>
                    <a:pt x="f301" y="f303"/>
                  </a:cubicBezTo>
                  <a:cubicBezTo>
                    <a:pt x="f301" y="f304"/>
                    <a:pt x="f301" y="f305"/>
                    <a:pt x="f297" y="f305"/>
                  </a:cubicBezTo>
                  <a:cubicBezTo>
                    <a:pt x="f298" y="f306"/>
                    <a:pt x="f307" y="f305"/>
                    <a:pt x="f308" y="f305"/>
                  </a:cubicBezTo>
                  <a:cubicBezTo>
                    <a:pt x="f309" y="f310"/>
                    <a:pt x="f311" y="f303"/>
                    <a:pt x="f312" y="f302"/>
                  </a:cubicBezTo>
                  <a:cubicBezTo>
                    <a:pt x="f313" y="f299"/>
                    <a:pt x="f314" y="f279"/>
                    <a:pt x="f314" y="f315"/>
                  </a:cubicBezTo>
                  <a:cubicBezTo>
                    <a:pt x="f314" y="f316"/>
                    <a:pt x="f317" y="f318"/>
                    <a:pt x="f317" y="f319"/>
                  </a:cubicBezTo>
                  <a:cubicBezTo>
                    <a:pt x="f317" y="f320"/>
                    <a:pt x="f314" y="f321"/>
                    <a:pt x="f314" y="f322"/>
                  </a:cubicBezTo>
                  <a:cubicBezTo>
                    <a:pt x="f317" y="f323"/>
                    <a:pt x="f313" y="f324"/>
                    <a:pt x="f313" y="f325"/>
                  </a:cubicBezTo>
                  <a:cubicBezTo>
                    <a:pt x="f313" y="f326"/>
                    <a:pt x="f313" y="f327"/>
                    <a:pt x="f317" y="f328"/>
                  </a:cubicBezTo>
                  <a:cubicBezTo>
                    <a:pt x="f317" y="f329"/>
                    <a:pt x="f317" y="f330"/>
                    <a:pt x="f314" y="f331"/>
                  </a:cubicBezTo>
                  <a:cubicBezTo>
                    <a:pt x="f314" y="f332"/>
                    <a:pt x="f333" y="f334"/>
                    <a:pt x="f333" y="f335"/>
                  </a:cubicBezTo>
                  <a:cubicBezTo>
                    <a:pt x="f333" y="f336"/>
                    <a:pt x="f333" y="f337"/>
                    <a:pt x="f333" y="f338"/>
                  </a:cubicBezTo>
                  <a:cubicBezTo>
                    <a:pt x="f333" y="f339"/>
                    <a:pt x="f340" y="f341"/>
                    <a:pt x="f340" y="f342"/>
                  </a:cubicBezTo>
                  <a:cubicBezTo>
                    <a:pt x="f340" y="f343"/>
                    <a:pt x="f344" y="f345"/>
                    <a:pt x="f344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4"/>
                  </a:cubicBezTo>
                  <a:cubicBezTo>
                    <a:pt x="f260" y="f356"/>
                    <a:pt x="f357" y="f346"/>
                    <a:pt x="f358" y="f346"/>
                  </a:cubicBezTo>
                  <a:cubicBezTo>
                    <a:pt x="f359" y="f360"/>
                    <a:pt x="f361" y="f346"/>
                    <a:pt x="f362" y="f360"/>
                  </a:cubicBezTo>
                  <a:cubicBezTo>
                    <a:pt x="f363" y="f360"/>
                    <a:pt x="f364" y="f345"/>
                    <a:pt x="f365" y="f366"/>
                  </a:cubicBezTo>
                  <a:cubicBezTo>
                    <a:pt x="f365" y="f342"/>
                    <a:pt x="f364" y="f367"/>
                    <a:pt x="f365" y="f339"/>
                  </a:cubicBezTo>
                  <a:cubicBezTo>
                    <a:pt x="f365" y="f338"/>
                    <a:pt x="f368" y="f369"/>
                    <a:pt x="f368" y="f336"/>
                  </a:cubicBezTo>
                  <a:cubicBezTo>
                    <a:pt x="f370" y="f371"/>
                    <a:pt x="f370" y="f332"/>
                    <a:pt x="f370" y="f330"/>
                  </a:cubicBezTo>
                  <a:cubicBezTo>
                    <a:pt x="f368" y="f372"/>
                    <a:pt x="f373" y="f374"/>
                    <a:pt x="f365" y="f375"/>
                  </a:cubicBezTo>
                  <a:cubicBezTo>
                    <a:pt x="f365" y="f329"/>
                    <a:pt x="f364" y="f327"/>
                    <a:pt x="f365" y="f326"/>
                  </a:cubicBezTo>
                  <a:cubicBezTo>
                    <a:pt x="f365" y="f376"/>
                    <a:pt x="f370" y="f325"/>
                    <a:pt x="f370" y="f324"/>
                  </a:cubicBezTo>
                  <a:cubicBezTo>
                    <a:pt x="f377" y="f378"/>
                    <a:pt x="f370" y="f321"/>
                    <a:pt x="f370" y="f379"/>
                  </a:cubicBezTo>
                  <a:cubicBezTo>
                    <a:pt x="f377" y="f380"/>
                    <a:pt x="f381" y="f320"/>
                    <a:pt x="f382" y="f383"/>
                  </a:cubicBezTo>
                  <a:cubicBezTo>
                    <a:pt x="f384" y="f319"/>
                    <a:pt x="f385" y="f318"/>
                    <a:pt x="f386" y="f387"/>
                  </a:cubicBezTo>
                  <a:cubicBezTo>
                    <a:pt x="f388" y="f387"/>
                    <a:pt x="f389" y="f387"/>
                    <a:pt x="f390" y="f387"/>
                  </a:cubicBezTo>
                  <a:cubicBezTo>
                    <a:pt x="f391" y="f387"/>
                    <a:pt x="f392" y="f393"/>
                    <a:pt x="f394" y="f395"/>
                  </a:cubicBezTo>
                  <a:cubicBezTo>
                    <a:pt x="f396" y="f395"/>
                    <a:pt x="f396" y="f315"/>
                    <a:pt x="f256" y="f315"/>
                  </a:cubicBezTo>
                  <a:cubicBezTo>
                    <a:pt x="f397" y="f291"/>
                    <a:pt x="f398" y="f291"/>
                    <a:pt x="f399" y="f291"/>
                  </a:cubicBezTo>
                  <a:cubicBezTo>
                    <a:pt x="f400" y="f279"/>
                    <a:pt x="f401" y="f284"/>
                    <a:pt x="f402" y="f299"/>
                  </a:cubicBezTo>
                  <a:cubicBezTo>
                    <a:pt x="f403" y="f300"/>
                    <a:pt x="f404" y="f304"/>
                    <a:pt x="f403" y="f310"/>
                  </a:cubicBezTo>
                  <a:cubicBezTo>
                    <a:pt x="f403" y="f305"/>
                    <a:pt x="f405" y="f406"/>
                    <a:pt x="f407" y="f406"/>
                  </a:cubicBezTo>
                  <a:cubicBezTo>
                    <a:pt x="f400" y="f408"/>
                    <a:pt x="f409" y="f410"/>
                    <a:pt x="f397" y="f411"/>
                  </a:cubicBezTo>
                  <a:cubicBezTo>
                    <a:pt x="f396" y="f411"/>
                    <a:pt x="f391" y="f412"/>
                    <a:pt x="f389" y="f412"/>
                  </a:cubicBezTo>
                  <a:cubicBezTo>
                    <a:pt x="f388" y="f412"/>
                    <a:pt x="f385" y="f413"/>
                    <a:pt x="f414" y="f412"/>
                  </a:cubicBezTo>
                  <a:cubicBezTo>
                    <a:pt x="f384" y="f412"/>
                    <a:pt x="f381" y="f410"/>
                    <a:pt x="f415" y="f410"/>
                  </a:cubicBezTo>
                  <a:cubicBezTo>
                    <a:pt x="f377" y="f410"/>
                    <a:pt x="f370" y="f412"/>
                    <a:pt x="f368" y="f413"/>
                  </a:cubicBezTo>
                  <a:cubicBezTo>
                    <a:pt x="f373" y="f413"/>
                    <a:pt x="f364" y="f416"/>
                    <a:pt x="f364" y="f416"/>
                  </a:cubicBezTo>
                  <a:cubicBezTo>
                    <a:pt x="f362" y="f417"/>
                    <a:pt x="f359" y="f416"/>
                    <a:pt x="f358" y="f417"/>
                  </a:cubicBezTo>
                  <a:cubicBezTo>
                    <a:pt x="f357" y="f418"/>
                    <a:pt x="f260" y="f419"/>
                    <a:pt x="f260" y="f420"/>
                  </a:cubicBezTo>
                  <a:cubicBezTo>
                    <a:pt x="f357" y="f8"/>
                    <a:pt x="f421" y="f8"/>
                    <a:pt x="f361" y="f8"/>
                  </a:cubicBezTo>
                  <a:cubicBezTo>
                    <a:pt x="f362" y="f8"/>
                    <a:pt x="f365" y="f420"/>
                    <a:pt x="f373" y="f419"/>
                  </a:cubicBezTo>
                  <a:cubicBezTo>
                    <a:pt x="f370" y="f419"/>
                    <a:pt x="f258" y="f419"/>
                    <a:pt x="f382" y="f419"/>
                  </a:cubicBezTo>
                  <a:cubicBezTo>
                    <a:pt x="f385" y="f422"/>
                    <a:pt x="f392" y="f418"/>
                    <a:pt x="f396" y="f418"/>
                  </a:cubicBezTo>
                  <a:cubicBezTo>
                    <a:pt x="f398" y="f417"/>
                    <a:pt x="f402" y="f416"/>
                    <a:pt x="f423" y="f413"/>
                  </a:cubicBezTo>
                  <a:cubicBezTo>
                    <a:pt x="f424" y="f411"/>
                    <a:pt x="f425" y="f306"/>
                    <a:pt x="f426" y="f310"/>
                  </a:cubicBezTo>
                  <a:cubicBezTo>
                    <a:pt x="f427" y="f303"/>
                    <a:pt x="f428" y="f277"/>
                    <a:pt x="f429" y="f291"/>
                  </a:cubicBezTo>
                  <a:cubicBezTo>
                    <a:pt x="f430" y="f291"/>
                    <a:pt x="f430" y="f291"/>
                    <a:pt x="f430" y="f291"/>
                  </a:cubicBezTo>
                  <a:cubicBezTo>
                    <a:pt x="f430" y="f315"/>
                    <a:pt x="f429" y="f315"/>
                    <a:pt x="f429" y="f431"/>
                  </a:cubicBezTo>
                  <a:cubicBezTo>
                    <a:pt x="f432" y="f431"/>
                    <a:pt x="f433" y="f279"/>
                    <a:pt x="f428" y="f291"/>
                  </a:cubicBezTo>
                  <a:cubicBezTo>
                    <a:pt x="f434" y="f291"/>
                    <a:pt x="f435" y="f316"/>
                    <a:pt x="f434" y="f316"/>
                  </a:cubicBezTo>
                  <a:cubicBezTo>
                    <a:pt x="f434" y="f393"/>
                    <a:pt x="f436" y="f393"/>
                    <a:pt x="f432" y="f437"/>
                  </a:cubicBezTo>
                  <a:cubicBezTo>
                    <a:pt x="f429" y="f437"/>
                    <a:pt x="f430" y="f318"/>
                    <a:pt x="f430" y="f438"/>
                  </a:cubicBezTo>
                  <a:cubicBezTo>
                    <a:pt x="f439" y="f319"/>
                    <a:pt x="f430" y="f380"/>
                    <a:pt x="f439" y="f440"/>
                  </a:cubicBezTo>
                  <a:cubicBezTo>
                    <a:pt x="f439" y="f379"/>
                    <a:pt x="f441" y="f442"/>
                    <a:pt x="f441" y="f322"/>
                  </a:cubicBezTo>
                  <a:cubicBezTo>
                    <a:pt x="f443" y="f323"/>
                    <a:pt x="f444" y="f378"/>
                    <a:pt x="f445" y="f324"/>
                  </a:cubicBezTo>
                  <a:cubicBezTo>
                    <a:pt x="f446" y="f325"/>
                    <a:pt x="f447" y="f326"/>
                    <a:pt x="f447" y="f448"/>
                  </a:cubicBezTo>
                  <a:cubicBezTo>
                    <a:pt x="f447" y="f327"/>
                    <a:pt x="f446" y="f328"/>
                    <a:pt x="f445" y="f329"/>
                  </a:cubicBezTo>
                  <a:cubicBezTo>
                    <a:pt x="f444" y="f329"/>
                    <a:pt x="f250" y="f328"/>
                    <a:pt x="f449" y="f329"/>
                  </a:cubicBezTo>
                  <a:cubicBezTo>
                    <a:pt x="f443" y="f329"/>
                    <a:pt x="f441" y="f375"/>
                    <a:pt x="f439" y="f375"/>
                  </a:cubicBezTo>
                  <a:cubicBezTo>
                    <a:pt x="f430" y="f374"/>
                    <a:pt x="f439" y="f331"/>
                    <a:pt x="f430" y="f332"/>
                  </a:cubicBezTo>
                  <a:cubicBezTo>
                    <a:pt x="f430" y="f450"/>
                    <a:pt x="f429" y="f371"/>
                    <a:pt x="f432" y="f335"/>
                  </a:cubicBezTo>
                  <a:cubicBezTo>
                    <a:pt x="f432" y="f336"/>
                    <a:pt x="f432" y="f337"/>
                    <a:pt x="f429" y="f339"/>
                  </a:cubicBezTo>
                  <a:cubicBezTo>
                    <a:pt x="f429" y="f367"/>
                    <a:pt x="f439" y="f451"/>
                    <a:pt x="f441" y="f342"/>
                  </a:cubicBezTo>
                  <a:cubicBezTo>
                    <a:pt x="f441" y="f343"/>
                    <a:pt x="f439" y="f346"/>
                    <a:pt x="f439" y="f348"/>
                  </a:cubicBezTo>
                  <a:cubicBezTo>
                    <a:pt x="f439" y="f354"/>
                    <a:pt x="f441" y="f452"/>
                    <a:pt x="f439" y="f453"/>
                  </a:cubicBezTo>
                  <a:cubicBezTo>
                    <a:pt x="f439" y="f454"/>
                    <a:pt x="f429" y="f455"/>
                    <a:pt x="f432" y="f456"/>
                  </a:cubicBezTo>
                  <a:cubicBezTo>
                    <a:pt x="f433" y="f457"/>
                    <a:pt x="f435" y="f458"/>
                    <a:pt x="f459" y="f458"/>
                  </a:cubicBezTo>
                  <a:cubicBezTo>
                    <a:pt x="f460" y="f461"/>
                    <a:pt x="f427" y="f462"/>
                    <a:pt x="f463" y="f464"/>
                  </a:cubicBezTo>
                  <a:cubicBezTo>
                    <a:pt x="f465" y="f466"/>
                    <a:pt x="f426" y="f467"/>
                    <a:pt x="f468" y="f469"/>
                  </a:cubicBezTo>
                  <a:cubicBezTo>
                    <a:pt x="f470" y="f471"/>
                    <a:pt x="f472" y="f473"/>
                    <a:pt x="f474" y="f475"/>
                  </a:cubicBezTo>
                  <a:cubicBezTo>
                    <a:pt x="f254" y="f476"/>
                    <a:pt x="f477" y="f478"/>
                    <a:pt x="f235" y="f479"/>
                  </a:cubicBezTo>
                  <a:cubicBezTo>
                    <a:pt x="f480" y="f481"/>
                    <a:pt x="f482" y="f483"/>
                    <a:pt x="f424" y="f484"/>
                  </a:cubicBezTo>
                  <a:cubicBezTo>
                    <a:pt x="f485" y="f486"/>
                    <a:pt x="f487" y="f488"/>
                    <a:pt x="f487" y="f489"/>
                  </a:cubicBezTo>
                  <a:cubicBezTo>
                    <a:pt x="f487" y="f490"/>
                    <a:pt x="f485" y="f491"/>
                    <a:pt x="f424" y="f492"/>
                  </a:cubicBezTo>
                  <a:cubicBezTo>
                    <a:pt x="f424" y="f493"/>
                    <a:pt x="f424" y="f494"/>
                    <a:pt x="f424" y="f495"/>
                  </a:cubicBezTo>
                  <a:cubicBezTo>
                    <a:pt x="f424" y="f496"/>
                    <a:pt x="f424" y="f497"/>
                    <a:pt x="f424" y="f498"/>
                  </a:cubicBezTo>
                  <a:cubicBezTo>
                    <a:pt x="f424" y="f499"/>
                    <a:pt x="f482" y="f500"/>
                    <a:pt x="f482" y="f500"/>
                  </a:cubicBezTo>
                  <a:cubicBezTo>
                    <a:pt x="f482" y="f500"/>
                    <a:pt x="f501" y="f502"/>
                    <a:pt x="f503" y="f504"/>
                  </a:cubicBezTo>
                  <a:cubicBezTo>
                    <a:pt x="f242" y="f505"/>
                    <a:pt x="f217" y="f506"/>
                    <a:pt x="f507" y="f508"/>
                  </a:cubicBezTo>
                  <a:cubicBezTo>
                    <a:pt x="f175" y="f509"/>
                    <a:pt x="f144" y="f510"/>
                    <a:pt x="f229" y="f511"/>
                  </a:cubicBezTo>
                  <a:cubicBezTo>
                    <a:pt x="f194" y="f512"/>
                    <a:pt x="f28" y="f513"/>
                    <a:pt x="f7" y="f514"/>
                  </a:cubicBezTo>
                  <a:cubicBezTo>
                    <a:pt x="f7" y="f515"/>
                    <a:pt x="f9" y="f516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93.5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1" name="Freeform 243">
              <a:extLst>
                <a:ext uri="{FF2B5EF4-FFF2-40B4-BE49-F238E27FC236}">
                  <a16:creationId xmlns:a16="http://schemas.microsoft.com/office/drawing/2014/main" id="{423EBBC2-740B-43DB-9159-399257C0759B}"/>
                </a:ext>
              </a:extLst>
            </p:cNvPr>
            <p:cNvSpPr/>
            <p:nvPr/>
          </p:nvSpPr>
          <p:spPr>
            <a:xfrm>
              <a:off x="6216091" y="2594655"/>
              <a:ext cx="1020077" cy="67580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37"/>
                <a:gd name="f8" fmla="val 551"/>
                <a:gd name="f9" fmla="val 127"/>
                <a:gd name="f10" fmla="val 541"/>
                <a:gd name="f11" fmla="val 542"/>
                <a:gd name="f12" fmla="val 128"/>
                <a:gd name="f13" fmla="val 129"/>
                <a:gd name="f14" fmla="val 543"/>
                <a:gd name="f15" fmla="val 130"/>
                <a:gd name="f16" fmla="val 545"/>
                <a:gd name="f17" fmla="val 547"/>
                <a:gd name="f18" fmla="val 549"/>
                <a:gd name="f19" fmla="val 550"/>
                <a:gd name="f20" fmla="val 131"/>
                <a:gd name="f21" fmla="val 132"/>
                <a:gd name="f22" fmla="val 133"/>
                <a:gd name="f23" fmla="val 134"/>
                <a:gd name="f24" fmla="val 135"/>
                <a:gd name="f25" fmla="val 136"/>
                <a:gd name="f26" fmla="val 137"/>
                <a:gd name="f27" fmla="val 138"/>
                <a:gd name="f28" fmla="val 160"/>
                <a:gd name="f29" fmla="val 214"/>
                <a:gd name="f30" fmla="val 235"/>
                <a:gd name="f31" fmla="val 239"/>
                <a:gd name="f32" fmla="val 245"/>
                <a:gd name="f33" fmla="val 250"/>
                <a:gd name="f34" fmla="val 265"/>
                <a:gd name="f35" fmla="val 283"/>
                <a:gd name="f36" fmla="val 293"/>
                <a:gd name="f37" fmla="val 540"/>
                <a:gd name="f38" fmla="val 303"/>
                <a:gd name="f39" fmla="val 318"/>
                <a:gd name="f40" fmla="val 538"/>
                <a:gd name="f41" fmla="val 332"/>
                <a:gd name="f42" fmla="val 537"/>
                <a:gd name="f43" fmla="val 339"/>
                <a:gd name="f44" fmla="val 347"/>
                <a:gd name="f45" fmla="val 536"/>
                <a:gd name="f46" fmla="val 352"/>
                <a:gd name="f47" fmla="val 535"/>
                <a:gd name="f48" fmla="val 364"/>
                <a:gd name="f49" fmla="val 534"/>
                <a:gd name="f50" fmla="val 382"/>
                <a:gd name="f51" fmla="val 533"/>
                <a:gd name="f52" fmla="val 400"/>
                <a:gd name="f53" fmla="val 532"/>
                <a:gd name="f54" fmla="val 427"/>
                <a:gd name="f55" fmla="val 530"/>
                <a:gd name="f56" fmla="val 456"/>
                <a:gd name="f57" fmla="val 528"/>
                <a:gd name="f58" fmla="val 474"/>
                <a:gd name="f59" fmla="val 526"/>
                <a:gd name="f60" fmla="val 504"/>
                <a:gd name="f61" fmla="val 523"/>
                <a:gd name="f62" fmla="val 564"/>
                <a:gd name="f63" fmla="val 517"/>
                <a:gd name="f64" fmla="val 594"/>
                <a:gd name="f65" fmla="val 513"/>
                <a:gd name="f66" fmla="val 608"/>
                <a:gd name="f67" fmla="val 512"/>
                <a:gd name="f68" fmla="val 651"/>
                <a:gd name="f69" fmla="val 506"/>
                <a:gd name="f70" fmla="val 652"/>
                <a:gd name="f71" fmla="val 653"/>
                <a:gd name="f72" fmla="val 654"/>
                <a:gd name="f73" fmla="val 660"/>
                <a:gd name="f74" fmla="val 508"/>
                <a:gd name="f75" fmla="val 661"/>
                <a:gd name="f76" fmla="val 510"/>
                <a:gd name="f77" fmla="val 663"/>
                <a:gd name="f78" fmla="val 514"/>
                <a:gd name="f79" fmla="val 516"/>
                <a:gd name="f80" fmla="val 664"/>
                <a:gd name="f81" fmla="val 665"/>
                <a:gd name="f82" fmla="val 667"/>
                <a:gd name="f83" fmla="val 668"/>
                <a:gd name="f84" fmla="val 669"/>
                <a:gd name="f85" fmla="val 671"/>
                <a:gd name="f86" fmla="val 519"/>
                <a:gd name="f87" fmla="val 672"/>
                <a:gd name="f88" fmla="val 521"/>
                <a:gd name="f89" fmla="val 673"/>
                <a:gd name="f90" fmla="val 524"/>
                <a:gd name="f91" fmla="val 525"/>
                <a:gd name="f92" fmla="val 674"/>
                <a:gd name="f93" fmla="val 676"/>
                <a:gd name="f94" fmla="val 677"/>
                <a:gd name="f95" fmla="val 527"/>
                <a:gd name="f96" fmla="val 679"/>
                <a:gd name="f97" fmla="val 531"/>
                <a:gd name="f98" fmla="val 681"/>
                <a:gd name="f99" fmla="val 682"/>
                <a:gd name="f100" fmla="val 683"/>
                <a:gd name="f101" fmla="val 686"/>
                <a:gd name="f102" fmla="val 687"/>
                <a:gd name="f103" fmla="val 688"/>
                <a:gd name="f104" fmla="val 539"/>
                <a:gd name="f105" fmla="val 689"/>
                <a:gd name="f106" fmla="val 690"/>
                <a:gd name="f107" fmla="val 691"/>
                <a:gd name="f108" fmla="val 544"/>
                <a:gd name="f109" fmla="val 692"/>
                <a:gd name="f110" fmla="val 694"/>
                <a:gd name="f111" fmla="val 695"/>
                <a:gd name="f112" fmla="val 698"/>
                <a:gd name="f113" fmla="val 546"/>
                <a:gd name="f114" fmla="val 700"/>
                <a:gd name="f115" fmla="val 701"/>
                <a:gd name="f116" fmla="val 703"/>
                <a:gd name="f117" fmla="val 704"/>
                <a:gd name="f118" fmla="val 702"/>
                <a:gd name="f119" fmla="val 529"/>
                <a:gd name="f120" fmla="val 697"/>
                <a:gd name="f121" fmla="val 696"/>
                <a:gd name="f122" fmla="val 522"/>
                <a:gd name="f123" fmla="val 520"/>
                <a:gd name="f124" fmla="val 518"/>
                <a:gd name="f125" fmla="val 699"/>
                <a:gd name="f126" fmla="val 511"/>
                <a:gd name="f127" fmla="val 509"/>
                <a:gd name="f128" fmla="val 706"/>
                <a:gd name="f129" fmla="val 505"/>
                <a:gd name="f130" fmla="val 707"/>
                <a:gd name="f131" fmla="val 709"/>
                <a:gd name="f132" fmla="val 503"/>
                <a:gd name="f133" fmla="val 714"/>
                <a:gd name="f134" fmla="val 502"/>
                <a:gd name="f135" fmla="val 716"/>
                <a:gd name="f136" fmla="val 501"/>
                <a:gd name="f137" fmla="val 718"/>
                <a:gd name="f138" fmla="val 722"/>
                <a:gd name="f139" fmla="val 723"/>
                <a:gd name="f140" fmla="val 725"/>
                <a:gd name="f141" fmla="val 500"/>
                <a:gd name="f142" fmla="val 727"/>
                <a:gd name="f143" fmla="val 497"/>
                <a:gd name="f144" fmla="val 729"/>
                <a:gd name="f145" fmla="val 496"/>
                <a:gd name="f146" fmla="val 732"/>
                <a:gd name="f147" fmla="val 495"/>
                <a:gd name="f148" fmla="val 494"/>
                <a:gd name="f149" fmla="val 733"/>
                <a:gd name="f150" fmla="val 493"/>
                <a:gd name="f151" fmla="val 734"/>
                <a:gd name="f152" fmla="val 490"/>
                <a:gd name="f153" fmla="val 488"/>
                <a:gd name="f154" fmla="val 487"/>
                <a:gd name="f155" fmla="val 485"/>
                <a:gd name="f156" fmla="val 483"/>
                <a:gd name="f157" fmla="val 731"/>
                <a:gd name="f158" fmla="val 482"/>
                <a:gd name="f159" fmla="val 480"/>
                <a:gd name="f160" fmla="val 479"/>
                <a:gd name="f161" fmla="val 478"/>
                <a:gd name="f162" fmla="val 476"/>
                <a:gd name="f163" fmla="val 475"/>
                <a:gd name="f164" fmla="val 472"/>
                <a:gd name="f165" fmla="val 468"/>
                <a:gd name="f166" fmla="val 466"/>
                <a:gd name="f167" fmla="val 463"/>
                <a:gd name="f168" fmla="val 738"/>
                <a:gd name="f169" fmla="val 459"/>
                <a:gd name="f170" fmla="val 739"/>
                <a:gd name="f171" fmla="val 457"/>
                <a:gd name="f172" fmla="val 741"/>
                <a:gd name="f173" fmla="val 455"/>
                <a:gd name="f174" fmla="val 744"/>
                <a:gd name="f175" fmla="val 453"/>
                <a:gd name="f176" fmla="val 745"/>
                <a:gd name="f177" fmla="val 451"/>
                <a:gd name="f178" fmla="val 746"/>
                <a:gd name="f179" fmla="val 450"/>
                <a:gd name="f180" fmla="val 748"/>
                <a:gd name="f181" fmla="val 447"/>
                <a:gd name="f182" fmla="val 446"/>
                <a:gd name="f183" fmla="val 749"/>
                <a:gd name="f184" fmla="val 445"/>
                <a:gd name="f185" fmla="val 442"/>
                <a:gd name="f186" fmla="val 440"/>
                <a:gd name="f187" fmla="val 438"/>
                <a:gd name="f188" fmla="val 433"/>
                <a:gd name="f189" fmla="val 431"/>
                <a:gd name="f190" fmla="val 429"/>
                <a:gd name="f191" fmla="val 747"/>
                <a:gd name="f192" fmla="val 424"/>
                <a:gd name="f193" fmla="val 422"/>
                <a:gd name="f194" fmla="val 420"/>
                <a:gd name="f195" fmla="val 417"/>
                <a:gd name="f196" fmla="val 415"/>
                <a:gd name="f197" fmla="val 414"/>
                <a:gd name="f198" fmla="val 743"/>
                <a:gd name="f199" fmla="val 412"/>
                <a:gd name="f200" fmla="val 742"/>
                <a:gd name="f201" fmla="val 411"/>
                <a:gd name="f202" fmla="val 410"/>
                <a:gd name="f203" fmla="val 408"/>
                <a:gd name="f204" fmla="val 740"/>
                <a:gd name="f205" fmla="val 407"/>
                <a:gd name="f206" fmla="val 736"/>
                <a:gd name="f207" fmla="val 409"/>
                <a:gd name="f208" fmla="val 735"/>
                <a:gd name="f209" fmla="val 406"/>
                <a:gd name="f210" fmla="val 405"/>
                <a:gd name="f211" fmla="val 404"/>
                <a:gd name="f212" fmla="val 401"/>
                <a:gd name="f213" fmla="val 730"/>
                <a:gd name="f214" fmla="val 399"/>
                <a:gd name="f215" fmla="val 726"/>
                <a:gd name="f216" fmla="val 398"/>
                <a:gd name="f217" fmla="val 397"/>
                <a:gd name="f218" fmla="val 724"/>
                <a:gd name="f219" fmla="val 396"/>
                <a:gd name="f220" fmla="val 394"/>
                <a:gd name="f221" fmla="val 393"/>
                <a:gd name="f222" fmla="val 391"/>
                <a:gd name="f223" fmla="val 388"/>
                <a:gd name="f224" fmla="val 386"/>
                <a:gd name="f225" fmla="val 385"/>
                <a:gd name="f226" fmla="val 384"/>
                <a:gd name="f227" fmla="val 728"/>
                <a:gd name="f228" fmla="val 383"/>
                <a:gd name="f229" fmla="val 381"/>
                <a:gd name="f230" fmla="val 379"/>
                <a:gd name="f231" fmla="val 377"/>
                <a:gd name="f232" fmla="val 375"/>
                <a:gd name="f233" fmla="val 371"/>
                <a:gd name="f234" fmla="val 369"/>
                <a:gd name="f235" fmla="val 368"/>
                <a:gd name="f236" fmla="val 363"/>
                <a:gd name="f237" fmla="val 362"/>
                <a:gd name="f238" fmla="val 361"/>
                <a:gd name="f239" fmla="val 359"/>
                <a:gd name="f240" fmla="val 737"/>
                <a:gd name="f241" fmla="val 358"/>
                <a:gd name="f242" fmla="val 750"/>
                <a:gd name="f243" fmla="val 356"/>
                <a:gd name="f244" fmla="val 751"/>
                <a:gd name="f245" fmla="val 355"/>
                <a:gd name="f246" fmla="val 753"/>
                <a:gd name="f247" fmla="val 354"/>
                <a:gd name="f248" fmla="val 756"/>
                <a:gd name="f249" fmla="val 353"/>
                <a:gd name="f250" fmla="val 758"/>
                <a:gd name="f251" fmla="val 760"/>
                <a:gd name="f252" fmla="val 763"/>
                <a:gd name="f253" fmla="val 765"/>
                <a:gd name="f254" fmla="val 767"/>
                <a:gd name="f255" fmla="val 771"/>
                <a:gd name="f256" fmla="val 772"/>
                <a:gd name="f257" fmla="val 775"/>
                <a:gd name="f258" fmla="val 780"/>
                <a:gd name="f259" fmla="val 350"/>
                <a:gd name="f260" fmla="val 782"/>
                <a:gd name="f261" fmla="val 348"/>
                <a:gd name="f262" fmla="val 783"/>
                <a:gd name="f263" fmla="val 784"/>
                <a:gd name="f264" fmla="val 342"/>
                <a:gd name="f265" fmla="val 785"/>
                <a:gd name="f266" fmla="val 341"/>
                <a:gd name="f267" fmla="val 786"/>
                <a:gd name="f268" fmla="val 340"/>
                <a:gd name="f269" fmla="val 788"/>
                <a:gd name="f270" fmla="val 338"/>
                <a:gd name="f271" fmla="val 789"/>
                <a:gd name="f272" fmla="val 337"/>
                <a:gd name="f273" fmla="val 790"/>
                <a:gd name="f274" fmla="val 792"/>
                <a:gd name="f275" fmla="val 793"/>
                <a:gd name="f276" fmla="val 795"/>
                <a:gd name="f277" fmla="val 798"/>
                <a:gd name="f278" fmla="val 799"/>
                <a:gd name="f279" fmla="val 800"/>
                <a:gd name="f280" fmla="val 804"/>
                <a:gd name="f281" fmla="val 805"/>
                <a:gd name="f282" fmla="val 336"/>
                <a:gd name="f283" fmla="val 806"/>
                <a:gd name="f284" fmla="val 335"/>
                <a:gd name="f285" fmla="val 333"/>
                <a:gd name="f286" fmla="val 807"/>
                <a:gd name="f287" fmla="val 330"/>
                <a:gd name="f288" fmla="val 808"/>
                <a:gd name="f289" fmla="val 328"/>
                <a:gd name="f290" fmla="val 810"/>
                <a:gd name="f291" fmla="val 327"/>
                <a:gd name="f292" fmla="val 811"/>
                <a:gd name="f293" fmla="val 813"/>
                <a:gd name="f294" fmla="val 814"/>
                <a:gd name="f295" fmla="val 326"/>
                <a:gd name="f296" fmla="val 815"/>
                <a:gd name="f297" fmla="val 817"/>
                <a:gd name="f298" fmla="val 323"/>
                <a:gd name="f299" fmla="val 322"/>
                <a:gd name="f300" fmla="val 818"/>
                <a:gd name="f301" fmla="val 321"/>
                <a:gd name="f302" fmla="val 316"/>
                <a:gd name="f303" fmla="val 816"/>
                <a:gd name="f304" fmla="val 314"/>
                <a:gd name="f305" fmla="val 313"/>
                <a:gd name="f306" fmla="val 312"/>
                <a:gd name="f307" fmla="val 309"/>
                <a:gd name="f308" fmla="val 308"/>
                <a:gd name="f309" fmla="val 306"/>
                <a:gd name="f310" fmla="val 819"/>
                <a:gd name="f311" fmla="val 304"/>
                <a:gd name="f312" fmla="val 301"/>
                <a:gd name="f313" fmla="val 298"/>
                <a:gd name="f314" fmla="val 296"/>
                <a:gd name="f315" fmla="val 820"/>
                <a:gd name="f316" fmla="val 295"/>
                <a:gd name="f317" fmla="val 823"/>
                <a:gd name="f318" fmla="val 292"/>
                <a:gd name="f319" fmla="val 824"/>
                <a:gd name="f320" fmla="val 290"/>
                <a:gd name="f321" fmla="val 825"/>
                <a:gd name="f322" fmla="val 289"/>
                <a:gd name="f323" fmla="val 827"/>
                <a:gd name="f324" fmla="val 288"/>
                <a:gd name="f325" fmla="val 828"/>
                <a:gd name="f326" fmla="val 287"/>
                <a:gd name="f327" fmla="val 829"/>
                <a:gd name="f328" fmla="val 286"/>
                <a:gd name="f329" fmla="val 832"/>
                <a:gd name="f330" fmla="val 285"/>
                <a:gd name="f331" fmla="val 833"/>
                <a:gd name="f332" fmla="val 834"/>
                <a:gd name="f333" fmla="val 282"/>
                <a:gd name="f334" fmla="val 278"/>
                <a:gd name="f335" fmla="val 276"/>
                <a:gd name="f336" fmla="val 274"/>
                <a:gd name="f337" fmla="val 835"/>
                <a:gd name="f338" fmla="val 271"/>
                <a:gd name="f339" fmla="val 270"/>
                <a:gd name="f340" fmla="val 268"/>
                <a:gd name="f341" fmla="val 836"/>
                <a:gd name="f342" fmla="val 264"/>
                <a:gd name="f343" fmla="val 262"/>
                <a:gd name="f344" fmla="val 261"/>
                <a:gd name="f345" fmla="val 259"/>
                <a:gd name="f346" fmla="val 257"/>
                <a:gd name="f347" fmla="val 256"/>
                <a:gd name="f348" fmla="val 254"/>
                <a:gd name="f349" fmla="val 253"/>
                <a:gd name="f350" fmla="val 246"/>
                <a:gd name="f351" fmla="val 244"/>
                <a:gd name="f352" fmla="val 243"/>
                <a:gd name="f353" fmla="val 242"/>
                <a:gd name="f354" fmla="val 831"/>
                <a:gd name="f355" fmla="val 241"/>
                <a:gd name="f356" fmla="val 236"/>
                <a:gd name="f357" fmla="val 234"/>
                <a:gd name="f358" fmla="val 233"/>
                <a:gd name="f359" fmla="val 230"/>
                <a:gd name="f360" fmla="val 229"/>
                <a:gd name="f361" fmla="val 830"/>
                <a:gd name="f362" fmla="val 228"/>
                <a:gd name="f363" fmla="val 227"/>
                <a:gd name="f364" fmla="val 826"/>
                <a:gd name="f365" fmla="val 226"/>
                <a:gd name="f366" fmla="val 223"/>
                <a:gd name="f367" fmla="val 821"/>
                <a:gd name="f368" fmla="val 221"/>
                <a:gd name="f369" fmla="val 220"/>
                <a:gd name="f370" fmla="val 219"/>
                <a:gd name="f371" fmla="val 218"/>
                <a:gd name="f372" fmla="val 809"/>
                <a:gd name="f373" fmla="val 217"/>
                <a:gd name="f374" fmla="val 216"/>
                <a:gd name="f375" fmla="val 802"/>
                <a:gd name="f376" fmla="val 215"/>
                <a:gd name="f377" fmla="val 797"/>
                <a:gd name="f378" fmla="val 212"/>
                <a:gd name="f379" fmla="val 796"/>
                <a:gd name="f380" fmla="val 210"/>
                <a:gd name="f381" fmla="val 794"/>
                <a:gd name="f382" fmla="val 208"/>
                <a:gd name="f383" fmla="val 204"/>
                <a:gd name="f384" fmla="val 202"/>
                <a:gd name="f385" fmla="val 200"/>
                <a:gd name="f386" fmla="val 196"/>
                <a:gd name="f387" fmla="val 194"/>
                <a:gd name="f388" fmla="val 192"/>
                <a:gd name="f389" fmla="val 791"/>
                <a:gd name="f390" fmla="val 189"/>
                <a:gd name="f391" fmla="val 188"/>
                <a:gd name="f392" fmla="val 787"/>
                <a:gd name="f393" fmla="val 186"/>
                <a:gd name="f394" fmla="val 184"/>
                <a:gd name="f395" fmla="val 781"/>
                <a:gd name="f396" fmla="val 183"/>
                <a:gd name="f397" fmla="val 182"/>
                <a:gd name="f398" fmla="val 776"/>
                <a:gd name="f399" fmla="val 181"/>
                <a:gd name="f400" fmla="val 774"/>
                <a:gd name="f401" fmla="val 178"/>
                <a:gd name="f402" fmla="val 770"/>
                <a:gd name="f403" fmla="val 177"/>
                <a:gd name="f404" fmla="val 768"/>
                <a:gd name="f405" fmla="val 176"/>
                <a:gd name="f406" fmla="val 762"/>
                <a:gd name="f407" fmla="val 174"/>
                <a:gd name="f408" fmla="val 761"/>
                <a:gd name="f409" fmla="val 173"/>
                <a:gd name="f410" fmla="val 172"/>
                <a:gd name="f411" fmla="val 170"/>
                <a:gd name="f412" fmla="val 169"/>
                <a:gd name="f413" fmla="val 167"/>
                <a:gd name="f414" fmla="val 166"/>
                <a:gd name="f415" fmla="val 165"/>
                <a:gd name="f416" fmla="val 162"/>
                <a:gd name="f417" fmla="val 161"/>
                <a:gd name="f418" fmla="val 159"/>
                <a:gd name="f419" fmla="val 157"/>
                <a:gd name="f420" fmla="val 757"/>
                <a:gd name="f421" fmla="val 155"/>
                <a:gd name="f422" fmla="val 153"/>
                <a:gd name="f423" fmla="val 754"/>
                <a:gd name="f424" fmla="val 148"/>
                <a:gd name="f425" fmla="val 752"/>
                <a:gd name="f426" fmla="val 146"/>
                <a:gd name="f427" fmla="val 145"/>
                <a:gd name="f428" fmla="val 144"/>
                <a:gd name="f429" fmla="val 143"/>
                <a:gd name="f430" fmla="val 142"/>
                <a:gd name="f431" fmla="val 141"/>
                <a:gd name="f432" fmla="val 721"/>
                <a:gd name="f433" fmla="val 139"/>
                <a:gd name="f434" fmla="val 719"/>
                <a:gd name="f435" fmla="val 711"/>
                <a:gd name="f436" fmla="val 708"/>
                <a:gd name="f437" fmla="val 705"/>
                <a:gd name="f438" fmla="val 126"/>
                <a:gd name="f439" fmla="val 120"/>
                <a:gd name="f440" fmla="val 117"/>
                <a:gd name="f441" fmla="val 115"/>
                <a:gd name="f442" fmla="val 111"/>
                <a:gd name="f443" fmla="val 109"/>
                <a:gd name="f444" fmla="val 108"/>
                <a:gd name="f445" fmla="val 107"/>
                <a:gd name="f446" fmla="val 106"/>
                <a:gd name="f447" fmla="val 693"/>
                <a:gd name="f448" fmla="val 105"/>
                <a:gd name="f449" fmla="val 102"/>
                <a:gd name="f450" fmla="val 101"/>
                <a:gd name="f451" fmla="val 99"/>
                <a:gd name="f452" fmla="val 94"/>
                <a:gd name="f453" fmla="val 91"/>
                <a:gd name="f454" fmla="val 89"/>
                <a:gd name="f455" fmla="val 85"/>
                <a:gd name="f456" fmla="val 83"/>
                <a:gd name="f457" fmla="val 685"/>
                <a:gd name="f458" fmla="val 79"/>
                <a:gd name="f459" fmla="val 684"/>
                <a:gd name="f460" fmla="val 71"/>
                <a:gd name="f461" fmla="val 67"/>
                <a:gd name="f462" fmla="val 65"/>
                <a:gd name="f463" fmla="val 61"/>
                <a:gd name="f464" fmla="val 59"/>
                <a:gd name="f465" fmla="val 58"/>
                <a:gd name="f466" fmla="val 54"/>
                <a:gd name="f467" fmla="val 52"/>
                <a:gd name="f468" fmla="val 51"/>
                <a:gd name="f469" fmla="val 49"/>
                <a:gd name="f470" fmla="val 47"/>
                <a:gd name="f471" fmla="val 46"/>
                <a:gd name="f472" fmla="val 44"/>
                <a:gd name="f473" fmla="val 43"/>
                <a:gd name="f474" fmla="val 42"/>
                <a:gd name="f475" fmla="val 39"/>
                <a:gd name="f476" fmla="val 38"/>
                <a:gd name="f477" fmla="val 36"/>
                <a:gd name="f478" fmla="val 33"/>
                <a:gd name="f479" fmla="val 32"/>
                <a:gd name="f480" fmla="val 31"/>
                <a:gd name="f481" fmla="val 29"/>
                <a:gd name="f482" fmla="val 28"/>
                <a:gd name="f483" fmla="val 26"/>
                <a:gd name="f484" fmla="val 675"/>
                <a:gd name="f485" fmla="val 24"/>
                <a:gd name="f486" fmla="val 23"/>
                <a:gd name="f487" fmla="val 22"/>
                <a:gd name="f488" fmla="val 20"/>
                <a:gd name="f489" fmla="val 19"/>
                <a:gd name="f490" fmla="val 18"/>
                <a:gd name="f491" fmla="val 15"/>
                <a:gd name="f492" fmla="val 13"/>
                <a:gd name="f493" fmla="val 12"/>
                <a:gd name="f494" fmla="val 10"/>
                <a:gd name="f495" fmla="val 9"/>
                <a:gd name="f496" fmla="val 7"/>
                <a:gd name="f497" fmla="val 5"/>
                <a:gd name="f498" fmla="val 3"/>
                <a:gd name="f499" fmla="val 2"/>
                <a:gd name="f500" fmla="val 1"/>
                <a:gd name="f501" fmla="val 609"/>
                <a:gd name="f502" fmla="val 6"/>
                <a:gd name="f503" fmla="val 443"/>
                <a:gd name="f504" fmla="val 21"/>
                <a:gd name="f505" fmla="val 34"/>
                <a:gd name="f506" fmla="val 53"/>
                <a:gd name="f507" fmla="val 55"/>
                <a:gd name="f508" fmla="val 4"/>
                <a:gd name="f509" fmla="val 56"/>
                <a:gd name="f510" fmla="val 57"/>
                <a:gd name="f511" fmla="val 60"/>
                <a:gd name="f512" fmla="val 8"/>
                <a:gd name="f513" fmla="val 62"/>
                <a:gd name="f514" fmla="val 69"/>
                <a:gd name="f515" fmla="val 72"/>
                <a:gd name="f516" fmla="val 73"/>
                <a:gd name="f517" fmla="val 74"/>
                <a:gd name="f518" fmla="val 75"/>
                <a:gd name="f519" fmla="val 77"/>
                <a:gd name="f520" fmla="val 81"/>
                <a:gd name="f521" fmla="val 84"/>
                <a:gd name="f522" fmla="val 86"/>
                <a:gd name="f523" fmla="val 87"/>
                <a:gd name="f524" fmla="val 88"/>
                <a:gd name="f525" fmla="val 17"/>
                <a:gd name="f526" fmla="val 93"/>
                <a:gd name="f527" fmla="val 95"/>
                <a:gd name="f528" fmla="val 98"/>
                <a:gd name="f529" fmla="val 100"/>
                <a:gd name="f530" fmla="val 103"/>
                <a:gd name="f531" fmla="val 104"/>
                <a:gd name="f532" fmla="val 114"/>
                <a:gd name="f533" fmla="val 116"/>
                <a:gd name="f534" fmla="val 118"/>
                <a:gd name="f535" fmla="val 119"/>
                <a:gd name="f536" fmla="val 122"/>
                <a:gd name="f537" fmla="val 125"/>
                <a:gd name="f538" fmla="val 16"/>
                <a:gd name="f539" fmla="val 14"/>
                <a:gd name="f540" fmla="val 147"/>
                <a:gd name="f541" fmla="val 11"/>
                <a:gd name="f542" fmla="val 149"/>
                <a:gd name="f543" fmla="val 150"/>
                <a:gd name="f544" fmla="val 152"/>
                <a:gd name="f545" fmla="val 156"/>
                <a:gd name="f546" fmla="val 158"/>
                <a:gd name="f547" fmla="val 164"/>
                <a:gd name="f548" fmla="val 171"/>
                <a:gd name="f549" fmla="val 175"/>
                <a:gd name="f550" fmla="val 179"/>
                <a:gd name="f551" fmla="val 185"/>
                <a:gd name="f552" fmla="val 187"/>
                <a:gd name="f553" fmla="val 190"/>
                <a:gd name="f554" fmla="val 193"/>
                <a:gd name="f555" fmla="val 195"/>
                <a:gd name="f556" fmla="val 197"/>
                <a:gd name="f557" fmla="val 198"/>
                <a:gd name="f558" fmla="val 203"/>
                <a:gd name="f559" fmla="val 205"/>
                <a:gd name="f560" fmla="val 206"/>
                <a:gd name="f561" fmla="val 207"/>
                <a:gd name="f562" fmla="val 209"/>
                <a:gd name="f563" fmla="val 213"/>
                <a:gd name="f564" fmla="val 25"/>
                <a:gd name="f565" fmla="val 37"/>
                <a:gd name="f566" fmla="val 232"/>
                <a:gd name="f567" fmla="val 237"/>
                <a:gd name="f568" fmla="val 238"/>
                <a:gd name="f569" fmla="val 240"/>
                <a:gd name="f570" fmla="val 247"/>
                <a:gd name="f571" fmla="val 249"/>
                <a:gd name="f572" fmla="val 252"/>
                <a:gd name="f573" fmla="val 255"/>
                <a:gd name="f574" fmla="val 40"/>
                <a:gd name="f575" fmla="val 269"/>
                <a:gd name="f576" fmla="val 272"/>
                <a:gd name="f577" fmla="val 41"/>
                <a:gd name="f578" fmla="val 273"/>
                <a:gd name="f579" fmla="val 275"/>
                <a:gd name="f580" fmla="val 277"/>
                <a:gd name="f581" fmla="val 279"/>
                <a:gd name="f582" fmla="val 48"/>
                <a:gd name="f583" fmla="val 281"/>
                <a:gd name="f584" fmla="val 50"/>
                <a:gd name="f585" fmla="val 294"/>
                <a:gd name="f586" fmla="val 300"/>
                <a:gd name="f587" fmla="val 302"/>
                <a:gd name="f588" fmla="val 63"/>
                <a:gd name="f589" fmla="val 64"/>
                <a:gd name="f590" fmla="val 305"/>
                <a:gd name="f591" fmla="val 70"/>
                <a:gd name="f592" fmla="val 310"/>
                <a:gd name="f593" fmla="val 311"/>
                <a:gd name="f594" fmla="val 317"/>
                <a:gd name="f595" fmla="val 320"/>
                <a:gd name="f596" fmla="val 68"/>
                <a:gd name="f597" fmla="val 324"/>
                <a:gd name="f598" fmla="val 325"/>
                <a:gd name="f599" fmla="val 329"/>
                <a:gd name="f600" fmla="val 331"/>
                <a:gd name="f601" fmla="val 334"/>
                <a:gd name="f602" fmla="val 80"/>
                <a:gd name="f603" fmla="val 343"/>
                <a:gd name="f604" fmla="val 344"/>
                <a:gd name="f605" fmla="val 345"/>
                <a:gd name="f606" fmla="val 78"/>
                <a:gd name="f607" fmla="val 76"/>
                <a:gd name="f608" fmla="val 367"/>
                <a:gd name="f609" fmla="val 370"/>
                <a:gd name="f610" fmla="val 372"/>
                <a:gd name="f611" fmla="val 374"/>
                <a:gd name="f612" fmla="val 376"/>
                <a:gd name="f613" fmla="val 82"/>
                <a:gd name="f614" fmla="val 90"/>
                <a:gd name="f615" fmla="val 387"/>
                <a:gd name="f616" fmla="val 92"/>
                <a:gd name="f617" fmla="val 392"/>
                <a:gd name="f618" fmla="val 402"/>
                <a:gd name="f619" fmla="val 416"/>
                <a:gd name="f620" fmla="val 418"/>
                <a:gd name="f621" fmla="val 419"/>
                <a:gd name="f622" fmla="val 425"/>
                <a:gd name="f623" fmla="val 434"/>
                <a:gd name="f624" fmla="val 435"/>
                <a:gd name="f625" fmla="val 436"/>
                <a:gd name="f626" fmla="val 437"/>
                <a:gd name="f627" fmla="val 439"/>
                <a:gd name="f628" fmla="val 441"/>
                <a:gd name="f629" fmla="val 113"/>
                <a:gd name="f630" fmla="val 449"/>
                <a:gd name="f631" fmla="val 112"/>
                <a:gd name="f632" fmla="val 110"/>
                <a:gd name="f633" fmla="val 460"/>
                <a:gd name="f634" fmla="val 465"/>
                <a:gd name="f635" fmla="val 467"/>
                <a:gd name="f636" fmla="val 469"/>
                <a:gd name="f637" fmla="val 470"/>
                <a:gd name="f638" fmla="val 471"/>
                <a:gd name="f639" fmla="val 477"/>
                <a:gd name="f640" fmla="val 484"/>
                <a:gd name="f641" fmla="val 486"/>
                <a:gd name="f642" fmla="val 489"/>
                <a:gd name="f643" fmla="val 491"/>
                <a:gd name="f644" fmla="val 121"/>
                <a:gd name="f645" fmla="val 507"/>
                <a:gd name="f646" fmla="+- 0 0 -90"/>
                <a:gd name="f647" fmla="*/ f4 1 837"/>
                <a:gd name="f648" fmla="*/ f5 1 551"/>
                <a:gd name="f649" fmla="val f6"/>
                <a:gd name="f650" fmla="val f7"/>
                <a:gd name="f651" fmla="val f8"/>
                <a:gd name="f652" fmla="*/ f646 f0 1"/>
                <a:gd name="f653" fmla="+- f651 0 f649"/>
                <a:gd name="f654" fmla="+- f650 0 f649"/>
                <a:gd name="f655" fmla="*/ f652 1 f3"/>
                <a:gd name="f656" fmla="*/ f654 1 837"/>
                <a:gd name="f657" fmla="*/ f653 1 551"/>
                <a:gd name="f658" fmla="*/ 135 f654 1"/>
                <a:gd name="f659" fmla="*/ 550 f653 1"/>
                <a:gd name="f660" fmla="*/ 293 f654 1"/>
                <a:gd name="f661" fmla="*/ 540 f653 1"/>
                <a:gd name="f662" fmla="*/ 652 f654 1"/>
                <a:gd name="f663" fmla="*/ 506 f653 1"/>
                <a:gd name="f664" fmla="*/ 663 f654 1"/>
                <a:gd name="f665" fmla="*/ 516 f653 1"/>
                <a:gd name="f666" fmla="*/ 677 f654 1"/>
                <a:gd name="f667" fmla="*/ 527 f653 1"/>
                <a:gd name="f668" fmla="*/ 690 f654 1"/>
                <a:gd name="f669" fmla="*/ 542 f653 1"/>
                <a:gd name="f670" fmla="*/ 703 f654 1"/>
                <a:gd name="f671" fmla="*/ 544 f653 1"/>
                <a:gd name="f672" fmla="*/ 701 f654 1"/>
                <a:gd name="f673" fmla="*/ 509 f653 1"/>
                <a:gd name="f674" fmla="*/ 734 f654 1"/>
                <a:gd name="f675" fmla="*/ 488 f653 1"/>
                <a:gd name="f676" fmla="*/ 745 f654 1"/>
                <a:gd name="f677" fmla="*/ 451 f653 1"/>
                <a:gd name="f678" fmla="*/ 742 f654 1"/>
                <a:gd name="f679" fmla="*/ 411 f653 1"/>
                <a:gd name="f680" fmla="*/ 722 f654 1"/>
                <a:gd name="f681" fmla="*/ 393 f653 1"/>
                <a:gd name="f682" fmla="*/ 362 f653 1"/>
                <a:gd name="f683" fmla="*/ 765 f654 1"/>
                <a:gd name="f684" fmla="*/ 353 f653 1"/>
                <a:gd name="f685" fmla="*/ 799 f654 1"/>
                <a:gd name="f686" fmla="*/ 338 f653 1"/>
                <a:gd name="f687" fmla="*/ 817 f654 1"/>
                <a:gd name="f688" fmla="*/ 316 f653 1"/>
                <a:gd name="f689" fmla="*/ 828 f654 1"/>
                <a:gd name="f690" fmla="*/ 287 f653 1"/>
                <a:gd name="f691" fmla="*/ 837 f654 1"/>
                <a:gd name="f692" fmla="*/ 253 f653 1"/>
                <a:gd name="f693" fmla="*/ 823 f654 1"/>
                <a:gd name="f694" fmla="*/ 223 f653 1"/>
                <a:gd name="f695" fmla="*/ 795 f654 1"/>
                <a:gd name="f696" fmla="*/ 194 f653 1"/>
                <a:gd name="f697" fmla="*/ 761 f654 1"/>
                <a:gd name="f698" fmla="*/ 173 f653 1"/>
                <a:gd name="f699" fmla="*/ 752 f654 1"/>
                <a:gd name="f700" fmla="*/ 146 f653 1"/>
                <a:gd name="f701" fmla="*/ 700 f654 1"/>
                <a:gd name="f702" fmla="*/ 117 f653 1"/>
                <a:gd name="f703" fmla="*/ 685 f654 1"/>
                <a:gd name="f704" fmla="*/ 67 f653 1"/>
                <a:gd name="f705" fmla="*/ 689 f654 1"/>
                <a:gd name="f706" fmla="*/ 32 f653 1"/>
                <a:gd name="f707" fmla="*/ 672 f654 1"/>
                <a:gd name="f708" fmla="*/ 9 f653 1"/>
                <a:gd name="f709" fmla="*/ 216 f654 1"/>
                <a:gd name="f710" fmla="*/ 34 f653 1"/>
                <a:gd name="f711" fmla="*/ 2 f654 1"/>
                <a:gd name="f712" fmla="*/ 53 f653 1"/>
                <a:gd name="f713" fmla="*/ 10 f654 1"/>
                <a:gd name="f714" fmla="*/ 71 f653 1"/>
                <a:gd name="f715" fmla="*/ 5 f654 1"/>
                <a:gd name="f716" fmla="*/ 86 f653 1"/>
                <a:gd name="f717" fmla="*/ 18 f654 1"/>
                <a:gd name="f718" fmla="*/ 93 f653 1"/>
                <a:gd name="f719" fmla="*/ 21 f654 1"/>
                <a:gd name="f720" fmla="*/ 116 f653 1"/>
                <a:gd name="f721" fmla="*/ 15 f654 1"/>
                <a:gd name="f722" fmla="*/ 135 f653 1"/>
                <a:gd name="f723" fmla="*/ 12 f654 1"/>
                <a:gd name="f724" fmla="*/ 153 f653 1"/>
                <a:gd name="f725" fmla="*/ 167 f653 1"/>
                <a:gd name="f726" fmla="*/ 0 f654 1"/>
                <a:gd name="f727" fmla="*/ 181 f653 1"/>
                <a:gd name="f728" fmla="*/ 8 f654 1"/>
                <a:gd name="f729" fmla="*/ 187 f653 1"/>
                <a:gd name="f730" fmla="*/ 19 f654 1"/>
                <a:gd name="f731" fmla="*/ 204 f653 1"/>
                <a:gd name="f732" fmla="*/ 26 f654 1"/>
                <a:gd name="f733" fmla="*/ 214 f653 1"/>
                <a:gd name="f734" fmla="*/ 32 f654 1"/>
                <a:gd name="f735" fmla="*/ 240 f653 1"/>
                <a:gd name="f736" fmla="*/ 44 f654 1"/>
                <a:gd name="f737" fmla="*/ 264 f653 1"/>
                <a:gd name="f738" fmla="*/ 49 f654 1"/>
                <a:gd name="f739" fmla="*/ 281 f653 1"/>
                <a:gd name="f740" fmla="*/ 62 f654 1"/>
                <a:gd name="f741" fmla="*/ 304 f653 1"/>
                <a:gd name="f742" fmla="*/ 67 f654 1"/>
                <a:gd name="f743" fmla="*/ 325 f653 1"/>
                <a:gd name="f744" fmla="*/ 75 f654 1"/>
                <a:gd name="f745" fmla="*/ 334 f653 1"/>
                <a:gd name="f746" fmla="*/ 76 f654 1"/>
                <a:gd name="f747" fmla="*/ 83 f654 1"/>
                <a:gd name="f748" fmla="*/ 379 f653 1"/>
                <a:gd name="f749" fmla="*/ 95 f654 1"/>
                <a:gd name="f750" fmla="*/ 392 f653 1"/>
                <a:gd name="f751" fmla="*/ 100 f654 1"/>
                <a:gd name="f752" fmla="*/ 412 f653 1"/>
                <a:gd name="f753" fmla="*/ 107 f654 1"/>
                <a:gd name="f754" fmla="*/ 434 f653 1"/>
                <a:gd name="f755" fmla="*/ 110 f654 1"/>
                <a:gd name="f756" fmla="*/ 456 f653 1"/>
                <a:gd name="f757" fmla="*/ 112 f654 1"/>
                <a:gd name="f758" fmla="*/ 477 f653 1"/>
                <a:gd name="f759" fmla="*/ 120 f654 1"/>
                <a:gd name="f760" fmla="*/ 496 f653 1"/>
                <a:gd name="f761" fmla="*/ 118 f654 1"/>
                <a:gd name="f762" fmla="*/ 117 f654 1"/>
                <a:gd name="f763" fmla="*/ 532 f653 1"/>
                <a:gd name="f764" fmla="+- f655 0 f1"/>
                <a:gd name="f765" fmla="*/ f658 1 837"/>
                <a:gd name="f766" fmla="*/ f659 1 551"/>
                <a:gd name="f767" fmla="*/ f660 1 837"/>
                <a:gd name="f768" fmla="*/ f661 1 551"/>
                <a:gd name="f769" fmla="*/ f662 1 837"/>
                <a:gd name="f770" fmla="*/ f663 1 551"/>
                <a:gd name="f771" fmla="*/ f664 1 837"/>
                <a:gd name="f772" fmla="*/ f665 1 551"/>
                <a:gd name="f773" fmla="*/ f666 1 837"/>
                <a:gd name="f774" fmla="*/ f667 1 551"/>
                <a:gd name="f775" fmla="*/ f668 1 837"/>
                <a:gd name="f776" fmla="*/ f669 1 551"/>
                <a:gd name="f777" fmla="*/ f670 1 837"/>
                <a:gd name="f778" fmla="*/ f671 1 551"/>
                <a:gd name="f779" fmla="*/ f672 1 837"/>
                <a:gd name="f780" fmla="*/ f673 1 551"/>
                <a:gd name="f781" fmla="*/ f674 1 837"/>
                <a:gd name="f782" fmla="*/ f675 1 551"/>
                <a:gd name="f783" fmla="*/ f676 1 837"/>
                <a:gd name="f784" fmla="*/ f677 1 551"/>
                <a:gd name="f785" fmla="*/ f678 1 837"/>
                <a:gd name="f786" fmla="*/ f679 1 551"/>
                <a:gd name="f787" fmla="*/ f680 1 837"/>
                <a:gd name="f788" fmla="*/ f681 1 551"/>
                <a:gd name="f789" fmla="*/ f682 1 551"/>
                <a:gd name="f790" fmla="*/ f683 1 837"/>
                <a:gd name="f791" fmla="*/ f684 1 551"/>
                <a:gd name="f792" fmla="*/ f685 1 837"/>
                <a:gd name="f793" fmla="*/ f686 1 551"/>
                <a:gd name="f794" fmla="*/ f687 1 837"/>
                <a:gd name="f795" fmla="*/ f688 1 551"/>
                <a:gd name="f796" fmla="*/ f689 1 837"/>
                <a:gd name="f797" fmla="*/ f690 1 551"/>
                <a:gd name="f798" fmla="*/ f691 1 837"/>
                <a:gd name="f799" fmla="*/ f692 1 551"/>
                <a:gd name="f800" fmla="*/ f693 1 837"/>
                <a:gd name="f801" fmla="*/ f694 1 551"/>
                <a:gd name="f802" fmla="*/ f695 1 837"/>
                <a:gd name="f803" fmla="*/ f696 1 551"/>
                <a:gd name="f804" fmla="*/ f697 1 837"/>
                <a:gd name="f805" fmla="*/ f698 1 551"/>
                <a:gd name="f806" fmla="*/ f699 1 837"/>
                <a:gd name="f807" fmla="*/ f700 1 551"/>
                <a:gd name="f808" fmla="*/ f701 1 837"/>
                <a:gd name="f809" fmla="*/ f702 1 551"/>
                <a:gd name="f810" fmla="*/ f703 1 837"/>
                <a:gd name="f811" fmla="*/ f704 1 551"/>
                <a:gd name="f812" fmla="*/ f705 1 837"/>
                <a:gd name="f813" fmla="*/ f706 1 551"/>
                <a:gd name="f814" fmla="*/ f707 1 837"/>
                <a:gd name="f815" fmla="*/ f708 1 551"/>
                <a:gd name="f816" fmla="*/ f709 1 837"/>
                <a:gd name="f817" fmla="*/ f710 1 551"/>
                <a:gd name="f818" fmla="*/ f711 1 837"/>
                <a:gd name="f819" fmla="*/ f712 1 551"/>
                <a:gd name="f820" fmla="*/ f713 1 837"/>
                <a:gd name="f821" fmla="*/ f714 1 551"/>
                <a:gd name="f822" fmla="*/ f715 1 837"/>
                <a:gd name="f823" fmla="*/ f716 1 551"/>
                <a:gd name="f824" fmla="*/ f717 1 837"/>
                <a:gd name="f825" fmla="*/ f718 1 551"/>
                <a:gd name="f826" fmla="*/ f719 1 837"/>
                <a:gd name="f827" fmla="*/ f720 1 551"/>
                <a:gd name="f828" fmla="*/ f721 1 837"/>
                <a:gd name="f829" fmla="*/ f722 1 551"/>
                <a:gd name="f830" fmla="*/ f723 1 837"/>
                <a:gd name="f831" fmla="*/ f724 1 551"/>
                <a:gd name="f832" fmla="*/ f725 1 551"/>
                <a:gd name="f833" fmla="*/ f726 1 837"/>
                <a:gd name="f834" fmla="*/ f727 1 551"/>
                <a:gd name="f835" fmla="*/ f728 1 837"/>
                <a:gd name="f836" fmla="*/ f729 1 551"/>
                <a:gd name="f837" fmla="*/ f730 1 837"/>
                <a:gd name="f838" fmla="*/ f731 1 551"/>
                <a:gd name="f839" fmla="*/ f732 1 837"/>
                <a:gd name="f840" fmla="*/ f733 1 551"/>
                <a:gd name="f841" fmla="*/ f734 1 837"/>
                <a:gd name="f842" fmla="*/ f735 1 551"/>
                <a:gd name="f843" fmla="*/ f736 1 837"/>
                <a:gd name="f844" fmla="*/ f737 1 551"/>
                <a:gd name="f845" fmla="*/ f738 1 837"/>
                <a:gd name="f846" fmla="*/ f739 1 551"/>
                <a:gd name="f847" fmla="*/ f740 1 837"/>
                <a:gd name="f848" fmla="*/ f741 1 551"/>
                <a:gd name="f849" fmla="*/ f742 1 837"/>
                <a:gd name="f850" fmla="*/ f743 1 551"/>
                <a:gd name="f851" fmla="*/ f744 1 837"/>
                <a:gd name="f852" fmla="*/ f745 1 551"/>
                <a:gd name="f853" fmla="*/ f746 1 837"/>
                <a:gd name="f854" fmla="*/ f747 1 837"/>
                <a:gd name="f855" fmla="*/ f748 1 551"/>
                <a:gd name="f856" fmla="*/ f749 1 837"/>
                <a:gd name="f857" fmla="*/ f750 1 551"/>
                <a:gd name="f858" fmla="*/ f751 1 837"/>
                <a:gd name="f859" fmla="*/ f752 1 551"/>
                <a:gd name="f860" fmla="*/ f753 1 837"/>
                <a:gd name="f861" fmla="*/ f754 1 551"/>
                <a:gd name="f862" fmla="*/ f755 1 837"/>
                <a:gd name="f863" fmla="*/ f756 1 551"/>
                <a:gd name="f864" fmla="*/ f757 1 837"/>
                <a:gd name="f865" fmla="*/ f758 1 551"/>
                <a:gd name="f866" fmla="*/ f759 1 837"/>
                <a:gd name="f867" fmla="*/ f760 1 551"/>
                <a:gd name="f868" fmla="*/ f761 1 837"/>
                <a:gd name="f869" fmla="*/ f762 1 837"/>
                <a:gd name="f870" fmla="*/ f763 1 551"/>
                <a:gd name="f871" fmla="*/ 0 1 f656"/>
                <a:gd name="f872" fmla="*/ f650 1 f656"/>
                <a:gd name="f873" fmla="*/ 0 1 f657"/>
                <a:gd name="f874" fmla="*/ f651 1 f657"/>
                <a:gd name="f875" fmla="*/ f765 1 f656"/>
                <a:gd name="f876" fmla="*/ f766 1 f657"/>
                <a:gd name="f877" fmla="*/ f767 1 f656"/>
                <a:gd name="f878" fmla="*/ f768 1 f657"/>
                <a:gd name="f879" fmla="*/ f769 1 f656"/>
                <a:gd name="f880" fmla="*/ f770 1 f657"/>
                <a:gd name="f881" fmla="*/ f771 1 f656"/>
                <a:gd name="f882" fmla="*/ f772 1 f657"/>
                <a:gd name="f883" fmla="*/ f773 1 f656"/>
                <a:gd name="f884" fmla="*/ f774 1 f657"/>
                <a:gd name="f885" fmla="*/ f775 1 f656"/>
                <a:gd name="f886" fmla="*/ f776 1 f657"/>
                <a:gd name="f887" fmla="*/ f777 1 f656"/>
                <a:gd name="f888" fmla="*/ f778 1 f657"/>
                <a:gd name="f889" fmla="*/ f779 1 f656"/>
                <a:gd name="f890" fmla="*/ f780 1 f657"/>
                <a:gd name="f891" fmla="*/ f781 1 f656"/>
                <a:gd name="f892" fmla="*/ f782 1 f657"/>
                <a:gd name="f893" fmla="*/ f783 1 f656"/>
                <a:gd name="f894" fmla="*/ f784 1 f657"/>
                <a:gd name="f895" fmla="*/ f785 1 f656"/>
                <a:gd name="f896" fmla="*/ f786 1 f657"/>
                <a:gd name="f897" fmla="*/ f787 1 f656"/>
                <a:gd name="f898" fmla="*/ f788 1 f657"/>
                <a:gd name="f899" fmla="*/ f789 1 f657"/>
                <a:gd name="f900" fmla="*/ f790 1 f656"/>
                <a:gd name="f901" fmla="*/ f791 1 f657"/>
                <a:gd name="f902" fmla="*/ f792 1 f656"/>
                <a:gd name="f903" fmla="*/ f793 1 f657"/>
                <a:gd name="f904" fmla="*/ f794 1 f656"/>
                <a:gd name="f905" fmla="*/ f795 1 f657"/>
                <a:gd name="f906" fmla="*/ f796 1 f656"/>
                <a:gd name="f907" fmla="*/ f797 1 f657"/>
                <a:gd name="f908" fmla="*/ f798 1 f656"/>
                <a:gd name="f909" fmla="*/ f799 1 f657"/>
                <a:gd name="f910" fmla="*/ f800 1 f656"/>
                <a:gd name="f911" fmla="*/ f801 1 f657"/>
                <a:gd name="f912" fmla="*/ f802 1 f656"/>
                <a:gd name="f913" fmla="*/ f803 1 f657"/>
                <a:gd name="f914" fmla="*/ f804 1 f656"/>
                <a:gd name="f915" fmla="*/ f805 1 f657"/>
                <a:gd name="f916" fmla="*/ f806 1 f656"/>
                <a:gd name="f917" fmla="*/ f807 1 f657"/>
                <a:gd name="f918" fmla="*/ f808 1 f656"/>
                <a:gd name="f919" fmla="*/ f809 1 f657"/>
                <a:gd name="f920" fmla="*/ f810 1 f656"/>
                <a:gd name="f921" fmla="*/ f811 1 f657"/>
                <a:gd name="f922" fmla="*/ f812 1 f656"/>
                <a:gd name="f923" fmla="*/ f813 1 f657"/>
                <a:gd name="f924" fmla="*/ f814 1 f656"/>
                <a:gd name="f925" fmla="*/ f815 1 f657"/>
                <a:gd name="f926" fmla="*/ f816 1 f656"/>
                <a:gd name="f927" fmla="*/ f817 1 f657"/>
                <a:gd name="f928" fmla="*/ f818 1 f656"/>
                <a:gd name="f929" fmla="*/ f819 1 f657"/>
                <a:gd name="f930" fmla="*/ f820 1 f656"/>
                <a:gd name="f931" fmla="*/ f821 1 f657"/>
                <a:gd name="f932" fmla="*/ f822 1 f656"/>
                <a:gd name="f933" fmla="*/ f823 1 f657"/>
                <a:gd name="f934" fmla="*/ f824 1 f656"/>
                <a:gd name="f935" fmla="*/ f825 1 f657"/>
                <a:gd name="f936" fmla="*/ f826 1 f656"/>
                <a:gd name="f937" fmla="*/ f827 1 f657"/>
                <a:gd name="f938" fmla="*/ f828 1 f656"/>
                <a:gd name="f939" fmla="*/ f829 1 f657"/>
                <a:gd name="f940" fmla="*/ f830 1 f656"/>
                <a:gd name="f941" fmla="*/ f831 1 f657"/>
                <a:gd name="f942" fmla="*/ f832 1 f657"/>
                <a:gd name="f943" fmla="*/ f833 1 f656"/>
                <a:gd name="f944" fmla="*/ f834 1 f657"/>
                <a:gd name="f945" fmla="*/ f835 1 f656"/>
                <a:gd name="f946" fmla="*/ f836 1 f657"/>
                <a:gd name="f947" fmla="*/ f837 1 f656"/>
                <a:gd name="f948" fmla="*/ f838 1 f657"/>
                <a:gd name="f949" fmla="*/ f839 1 f656"/>
                <a:gd name="f950" fmla="*/ f840 1 f657"/>
                <a:gd name="f951" fmla="*/ f841 1 f656"/>
                <a:gd name="f952" fmla="*/ f842 1 f657"/>
                <a:gd name="f953" fmla="*/ f843 1 f656"/>
                <a:gd name="f954" fmla="*/ f844 1 f657"/>
                <a:gd name="f955" fmla="*/ f845 1 f656"/>
                <a:gd name="f956" fmla="*/ f846 1 f657"/>
                <a:gd name="f957" fmla="*/ f847 1 f656"/>
                <a:gd name="f958" fmla="*/ f848 1 f657"/>
                <a:gd name="f959" fmla="*/ f849 1 f656"/>
                <a:gd name="f960" fmla="*/ f850 1 f657"/>
                <a:gd name="f961" fmla="*/ f851 1 f656"/>
                <a:gd name="f962" fmla="*/ f852 1 f657"/>
                <a:gd name="f963" fmla="*/ f853 1 f656"/>
                <a:gd name="f964" fmla="*/ f854 1 f656"/>
                <a:gd name="f965" fmla="*/ f855 1 f657"/>
                <a:gd name="f966" fmla="*/ f856 1 f656"/>
                <a:gd name="f967" fmla="*/ f857 1 f657"/>
                <a:gd name="f968" fmla="*/ f858 1 f656"/>
                <a:gd name="f969" fmla="*/ f859 1 f657"/>
                <a:gd name="f970" fmla="*/ f860 1 f656"/>
                <a:gd name="f971" fmla="*/ f861 1 f657"/>
                <a:gd name="f972" fmla="*/ f862 1 f656"/>
                <a:gd name="f973" fmla="*/ f863 1 f657"/>
                <a:gd name="f974" fmla="*/ f864 1 f656"/>
                <a:gd name="f975" fmla="*/ f865 1 f657"/>
                <a:gd name="f976" fmla="*/ f866 1 f656"/>
                <a:gd name="f977" fmla="*/ f867 1 f657"/>
                <a:gd name="f978" fmla="*/ f868 1 f656"/>
                <a:gd name="f979" fmla="*/ f869 1 f656"/>
                <a:gd name="f980" fmla="*/ f870 1 f657"/>
                <a:gd name="f981" fmla="*/ f871 f647 1"/>
                <a:gd name="f982" fmla="*/ f872 f647 1"/>
                <a:gd name="f983" fmla="*/ f874 f648 1"/>
                <a:gd name="f984" fmla="*/ f873 f648 1"/>
                <a:gd name="f985" fmla="*/ f875 f647 1"/>
                <a:gd name="f986" fmla="*/ f876 f648 1"/>
                <a:gd name="f987" fmla="*/ f877 f647 1"/>
                <a:gd name="f988" fmla="*/ f878 f648 1"/>
                <a:gd name="f989" fmla="*/ f879 f647 1"/>
                <a:gd name="f990" fmla="*/ f880 f648 1"/>
                <a:gd name="f991" fmla="*/ f881 f647 1"/>
                <a:gd name="f992" fmla="*/ f882 f648 1"/>
                <a:gd name="f993" fmla="*/ f883 f647 1"/>
                <a:gd name="f994" fmla="*/ f884 f648 1"/>
                <a:gd name="f995" fmla="*/ f885 f647 1"/>
                <a:gd name="f996" fmla="*/ f886 f648 1"/>
                <a:gd name="f997" fmla="*/ f887 f647 1"/>
                <a:gd name="f998" fmla="*/ f888 f648 1"/>
                <a:gd name="f999" fmla="*/ f889 f647 1"/>
                <a:gd name="f1000" fmla="*/ f890 f648 1"/>
                <a:gd name="f1001" fmla="*/ f891 f647 1"/>
                <a:gd name="f1002" fmla="*/ f892 f648 1"/>
                <a:gd name="f1003" fmla="*/ f893 f647 1"/>
                <a:gd name="f1004" fmla="*/ f894 f648 1"/>
                <a:gd name="f1005" fmla="*/ f895 f647 1"/>
                <a:gd name="f1006" fmla="*/ f896 f648 1"/>
                <a:gd name="f1007" fmla="*/ f897 f647 1"/>
                <a:gd name="f1008" fmla="*/ f898 f648 1"/>
                <a:gd name="f1009" fmla="*/ f899 f648 1"/>
                <a:gd name="f1010" fmla="*/ f900 f647 1"/>
                <a:gd name="f1011" fmla="*/ f901 f648 1"/>
                <a:gd name="f1012" fmla="*/ f902 f647 1"/>
                <a:gd name="f1013" fmla="*/ f903 f648 1"/>
                <a:gd name="f1014" fmla="*/ f904 f647 1"/>
                <a:gd name="f1015" fmla="*/ f905 f648 1"/>
                <a:gd name="f1016" fmla="*/ f906 f647 1"/>
                <a:gd name="f1017" fmla="*/ f907 f648 1"/>
                <a:gd name="f1018" fmla="*/ f908 f647 1"/>
                <a:gd name="f1019" fmla="*/ f909 f648 1"/>
                <a:gd name="f1020" fmla="*/ f910 f647 1"/>
                <a:gd name="f1021" fmla="*/ f911 f648 1"/>
                <a:gd name="f1022" fmla="*/ f912 f647 1"/>
                <a:gd name="f1023" fmla="*/ f913 f648 1"/>
                <a:gd name="f1024" fmla="*/ f914 f647 1"/>
                <a:gd name="f1025" fmla="*/ f915 f648 1"/>
                <a:gd name="f1026" fmla="*/ f916 f647 1"/>
                <a:gd name="f1027" fmla="*/ f917 f648 1"/>
                <a:gd name="f1028" fmla="*/ f918 f647 1"/>
                <a:gd name="f1029" fmla="*/ f919 f648 1"/>
                <a:gd name="f1030" fmla="*/ f920 f647 1"/>
                <a:gd name="f1031" fmla="*/ f921 f648 1"/>
                <a:gd name="f1032" fmla="*/ f922 f647 1"/>
                <a:gd name="f1033" fmla="*/ f923 f648 1"/>
                <a:gd name="f1034" fmla="*/ f924 f647 1"/>
                <a:gd name="f1035" fmla="*/ f925 f648 1"/>
                <a:gd name="f1036" fmla="*/ f926 f647 1"/>
                <a:gd name="f1037" fmla="*/ f927 f648 1"/>
                <a:gd name="f1038" fmla="*/ f928 f647 1"/>
                <a:gd name="f1039" fmla="*/ f929 f648 1"/>
                <a:gd name="f1040" fmla="*/ f930 f647 1"/>
                <a:gd name="f1041" fmla="*/ f931 f648 1"/>
                <a:gd name="f1042" fmla="*/ f932 f647 1"/>
                <a:gd name="f1043" fmla="*/ f933 f648 1"/>
                <a:gd name="f1044" fmla="*/ f934 f647 1"/>
                <a:gd name="f1045" fmla="*/ f935 f648 1"/>
                <a:gd name="f1046" fmla="*/ f936 f647 1"/>
                <a:gd name="f1047" fmla="*/ f937 f648 1"/>
                <a:gd name="f1048" fmla="*/ f938 f647 1"/>
                <a:gd name="f1049" fmla="*/ f939 f648 1"/>
                <a:gd name="f1050" fmla="*/ f940 f647 1"/>
                <a:gd name="f1051" fmla="*/ f941 f648 1"/>
                <a:gd name="f1052" fmla="*/ f942 f648 1"/>
                <a:gd name="f1053" fmla="*/ f943 f647 1"/>
                <a:gd name="f1054" fmla="*/ f944 f648 1"/>
                <a:gd name="f1055" fmla="*/ f945 f647 1"/>
                <a:gd name="f1056" fmla="*/ f946 f648 1"/>
                <a:gd name="f1057" fmla="*/ f947 f647 1"/>
                <a:gd name="f1058" fmla="*/ f948 f648 1"/>
                <a:gd name="f1059" fmla="*/ f949 f647 1"/>
                <a:gd name="f1060" fmla="*/ f950 f648 1"/>
                <a:gd name="f1061" fmla="*/ f951 f647 1"/>
                <a:gd name="f1062" fmla="*/ f952 f648 1"/>
                <a:gd name="f1063" fmla="*/ f953 f647 1"/>
                <a:gd name="f1064" fmla="*/ f954 f648 1"/>
                <a:gd name="f1065" fmla="*/ f955 f647 1"/>
                <a:gd name="f1066" fmla="*/ f956 f648 1"/>
                <a:gd name="f1067" fmla="*/ f957 f647 1"/>
                <a:gd name="f1068" fmla="*/ f958 f648 1"/>
                <a:gd name="f1069" fmla="*/ f959 f647 1"/>
                <a:gd name="f1070" fmla="*/ f960 f648 1"/>
                <a:gd name="f1071" fmla="*/ f961 f647 1"/>
                <a:gd name="f1072" fmla="*/ f962 f648 1"/>
                <a:gd name="f1073" fmla="*/ f963 f647 1"/>
                <a:gd name="f1074" fmla="*/ f964 f647 1"/>
                <a:gd name="f1075" fmla="*/ f965 f648 1"/>
                <a:gd name="f1076" fmla="*/ f966 f647 1"/>
                <a:gd name="f1077" fmla="*/ f967 f648 1"/>
                <a:gd name="f1078" fmla="*/ f968 f647 1"/>
                <a:gd name="f1079" fmla="*/ f969 f648 1"/>
                <a:gd name="f1080" fmla="*/ f970 f647 1"/>
                <a:gd name="f1081" fmla="*/ f971 f648 1"/>
                <a:gd name="f1082" fmla="*/ f972 f647 1"/>
                <a:gd name="f1083" fmla="*/ f973 f648 1"/>
                <a:gd name="f1084" fmla="*/ f974 f647 1"/>
                <a:gd name="f1085" fmla="*/ f975 f648 1"/>
                <a:gd name="f1086" fmla="*/ f976 f647 1"/>
                <a:gd name="f1087" fmla="*/ f977 f648 1"/>
                <a:gd name="f1088" fmla="*/ f978 f647 1"/>
                <a:gd name="f1089" fmla="*/ f979 f647 1"/>
                <a:gd name="f1090" fmla="*/ f980 f6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4">
                  <a:pos x="f985" y="f986"/>
                </a:cxn>
                <a:cxn ang="f764">
                  <a:pos x="f987" y="f988"/>
                </a:cxn>
                <a:cxn ang="f764">
                  <a:pos x="f989" y="f990"/>
                </a:cxn>
                <a:cxn ang="f764">
                  <a:pos x="f991" y="f992"/>
                </a:cxn>
                <a:cxn ang="f764">
                  <a:pos x="f993" y="f994"/>
                </a:cxn>
                <a:cxn ang="f764">
                  <a:pos x="f995" y="f996"/>
                </a:cxn>
                <a:cxn ang="f764">
                  <a:pos x="f997" y="f998"/>
                </a:cxn>
                <a:cxn ang="f764">
                  <a:pos x="f999" y="f1000"/>
                </a:cxn>
                <a:cxn ang="f764">
                  <a:pos x="f1001" y="f1002"/>
                </a:cxn>
                <a:cxn ang="f764">
                  <a:pos x="f1003" y="f1004"/>
                </a:cxn>
                <a:cxn ang="f764">
                  <a:pos x="f1005" y="f1006"/>
                </a:cxn>
                <a:cxn ang="f764">
                  <a:pos x="f1007" y="f1008"/>
                </a:cxn>
                <a:cxn ang="f764">
                  <a:pos x="f1001" y="f1009"/>
                </a:cxn>
                <a:cxn ang="f764">
                  <a:pos x="f1010" y="f1011"/>
                </a:cxn>
                <a:cxn ang="f764">
                  <a:pos x="f1012" y="f1013"/>
                </a:cxn>
                <a:cxn ang="f764">
                  <a:pos x="f1014" y="f1015"/>
                </a:cxn>
                <a:cxn ang="f764">
                  <a:pos x="f1016" y="f1017"/>
                </a:cxn>
                <a:cxn ang="f764">
                  <a:pos x="f1018" y="f1019"/>
                </a:cxn>
                <a:cxn ang="f764">
                  <a:pos x="f1020" y="f1021"/>
                </a:cxn>
                <a:cxn ang="f764">
                  <a:pos x="f1022" y="f1023"/>
                </a:cxn>
                <a:cxn ang="f764">
                  <a:pos x="f1024" y="f1025"/>
                </a:cxn>
                <a:cxn ang="f764">
                  <a:pos x="f1026" y="f1027"/>
                </a:cxn>
                <a:cxn ang="f764">
                  <a:pos x="f1028" y="f1029"/>
                </a:cxn>
                <a:cxn ang="f764">
                  <a:pos x="f1030" y="f1031"/>
                </a:cxn>
                <a:cxn ang="f764">
                  <a:pos x="f1032" y="f1033"/>
                </a:cxn>
                <a:cxn ang="f764">
                  <a:pos x="f1034" y="f1035"/>
                </a:cxn>
                <a:cxn ang="f764">
                  <a:pos x="f1036" y="f1037"/>
                </a:cxn>
                <a:cxn ang="f764">
                  <a:pos x="f1038" y="f1039"/>
                </a:cxn>
                <a:cxn ang="f764">
                  <a:pos x="f1040" y="f1041"/>
                </a:cxn>
                <a:cxn ang="f764">
                  <a:pos x="f1042" y="f1043"/>
                </a:cxn>
                <a:cxn ang="f764">
                  <a:pos x="f1044" y="f1045"/>
                </a:cxn>
                <a:cxn ang="f764">
                  <a:pos x="f1046" y="f1047"/>
                </a:cxn>
                <a:cxn ang="f764">
                  <a:pos x="f1048" y="f1049"/>
                </a:cxn>
                <a:cxn ang="f764">
                  <a:pos x="f1050" y="f1051"/>
                </a:cxn>
                <a:cxn ang="f764">
                  <a:pos x="f1042" y="f1052"/>
                </a:cxn>
                <a:cxn ang="f764">
                  <a:pos x="f1053" y="f1054"/>
                </a:cxn>
                <a:cxn ang="f764">
                  <a:pos x="f1055" y="f1056"/>
                </a:cxn>
                <a:cxn ang="f764">
                  <a:pos x="f1057" y="f1058"/>
                </a:cxn>
                <a:cxn ang="f764">
                  <a:pos x="f1059" y="f1060"/>
                </a:cxn>
                <a:cxn ang="f764">
                  <a:pos x="f1061" y="f1062"/>
                </a:cxn>
                <a:cxn ang="f764">
                  <a:pos x="f1063" y="f1064"/>
                </a:cxn>
                <a:cxn ang="f764">
                  <a:pos x="f1065" y="f1066"/>
                </a:cxn>
                <a:cxn ang="f764">
                  <a:pos x="f1067" y="f1068"/>
                </a:cxn>
                <a:cxn ang="f764">
                  <a:pos x="f1069" y="f1070"/>
                </a:cxn>
                <a:cxn ang="f764">
                  <a:pos x="f1071" y="f1072"/>
                </a:cxn>
                <a:cxn ang="f764">
                  <a:pos x="f1073" y="f1009"/>
                </a:cxn>
                <a:cxn ang="f764">
                  <a:pos x="f1074" y="f1075"/>
                </a:cxn>
                <a:cxn ang="f764">
                  <a:pos x="f1076" y="f1077"/>
                </a:cxn>
                <a:cxn ang="f764">
                  <a:pos x="f1078" y="f1079"/>
                </a:cxn>
                <a:cxn ang="f764">
                  <a:pos x="f1080" y="f1081"/>
                </a:cxn>
                <a:cxn ang="f764">
                  <a:pos x="f1082" y="f1083"/>
                </a:cxn>
                <a:cxn ang="f764">
                  <a:pos x="f1084" y="f1085"/>
                </a:cxn>
                <a:cxn ang="f764">
                  <a:pos x="f1086" y="f1087"/>
                </a:cxn>
                <a:cxn ang="f764">
                  <a:pos x="f1088" y="f992"/>
                </a:cxn>
                <a:cxn ang="f764">
                  <a:pos x="f1089" y="f1090"/>
                </a:cxn>
              </a:cxnLst>
              <a:rect l="f981" t="f984" r="f982" b="f983"/>
              <a:pathLst>
                <a:path w="837" h="551">
                  <a:moveTo>
                    <a:pt x="f9" y="f10"/>
                  </a:moveTo>
                  <a:cubicBezTo>
                    <a:pt x="f9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3" y="f19"/>
                    <a:pt x="f13" y="f8"/>
                  </a:cubicBezTo>
                  <a:cubicBezTo>
                    <a:pt x="f15" y="f8"/>
                    <a:pt x="f20" y="f8"/>
                    <a:pt x="f21" y="f8"/>
                  </a:cubicBezTo>
                  <a:cubicBezTo>
                    <a:pt x="f22" y="f19"/>
                    <a:pt x="f23" y="f19"/>
                    <a:pt x="f24" y="f19"/>
                  </a:cubicBezTo>
                  <a:cubicBezTo>
                    <a:pt x="f25" y="f19"/>
                    <a:pt x="f25" y="f19"/>
                    <a:pt x="f25" y="f19"/>
                  </a:cubicBezTo>
                  <a:cubicBezTo>
                    <a:pt x="f25" y="f19"/>
                    <a:pt x="f26" y="f19"/>
                    <a:pt x="f26" y="f19"/>
                  </a:cubicBezTo>
                  <a:cubicBezTo>
                    <a:pt x="f27" y="f16"/>
                    <a:pt x="f27" y="f16"/>
                    <a:pt x="f27" y="f16"/>
                  </a:cubicBezTo>
                  <a:cubicBezTo>
                    <a:pt x="f28" y="f16"/>
                    <a:pt x="f29" y="f14"/>
                    <a:pt x="f30" y="f11"/>
                  </a:cubicBezTo>
                  <a:cubicBezTo>
                    <a:pt x="f31" y="f11"/>
                    <a:pt x="f32" y="f11"/>
                    <a:pt x="f33" y="f11"/>
                  </a:cubicBezTo>
                  <a:cubicBezTo>
                    <a:pt x="f34" y="f11"/>
                    <a:pt x="f35" y="f10"/>
                    <a:pt x="f36" y="f37"/>
                  </a:cubicBezTo>
                  <a:cubicBezTo>
                    <a:pt x="f38" y="f37"/>
                    <a:pt x="f39" y="f40"/>
                    <a:pt x="f41" y="f4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1" y="f69"/>
                    <a:pt x="f71" y="f69"/>
                  </a:cubicBezTo>
                  <a:cubicBezTo>
                    <a:pt x="f72" y="f69"/>
                    <a:pt x="f72" y="f69"/>
                    <a:pt x="f72" y="f69"/>
                  </a:cubicBezTo>
                  <a:cubicBezTo>
                    <a:pt x="f73" y="f74"/>
                    <a:pt x="f75" y="f76"/>
                    <a:pt x="f75" y="f76"/>
                  </a:cubicBezTo>
                  <a:cubicBezTo>
                    <a:pt x="f77" y="f67"/>
                    <a:pt x="f77" y="f78"/>
                    <a:pt x="f77" y="f79"/>
                  </a:cubicBezTo>
                  <a:cubicBezTo>
                    <a:pt x="f77" y="f79"/>
                    <a:pt x="f77" y="f79"/>
                    <a:pt x="f77" y="f79"/>
                  </a:cubicBezTo>
                  <a:cubicBezTo>
                    <a:pt x="f77" y="f79"/>
                    <a:pt x="f77" y="f79"/>
                    <a:pt x="f77" y="f79"/>
                  </a:cubicBezTo>
                  <a:cubicBezTo>
                    <a:pt x="f80" y="f79"/>
                    <a:pt x="f81" y="f79"/>
                    <a:pt x="f81" y="f79"/>
                  </a:cubicBezTo>
                  <a:cubicBezTo>
                    <a:pt x="f82" y="f79"/>
                    <a:pt x="f83" y="f79"/>
                    <a:pt x="f84" y="f63"/>
                  </a:cubicBezTo>
                  <a:cubicBezTo>
                    <a:pt x="f85" y="f86"/>
                    <a:pt x="f87" y="f88"/>
                    <a:pt x="f89" y="f61"/>
                  </a:cubicBezTo>
                  <a:cubicBezTo>
                    <a:pt x="f89" y="f61"/>
                    <a:pt x="f89" y="f61"/>
                    <a:pt x="f89" y="f61"/>
                  </a:cubicBezTo>
                  <a:cubicBezTo>
                    <a:pt x="f89" y="f90"/>
                    <a:pt x="f89" y="f90"/>
                    <a:pt x="f89" y="f91"/>
                  </a:cubicBezTo>
                  <a:cubicBezTo>
                    <a:pt x="f92" y="f91"/>
                    <a:pt x="f93" y="f91"/>
                    <a:pt x="f94" y="f95"/>
                  </a:cubicBezTo>
                  <a:cubicBezTo>
                    <a:pt x="f96" y="f57"/>
                    <a:pt x="f96" y="f55"/>
                    <a:pt x="f96" y="f97"/>
                  </a:cubicBezTo>
                  <a:cubicBezTo>
                    <a:pt x="f96" y="f97"/>
                    <a:pt x="f96" y="f97"/>
                    <a:pt x="f96" y="f97"/>
                  </a:cubicBezTo>
                  <a:cubicBezTo>
                    <a:pt x="f98" y="f97"/>
                    <a:pt x="f99" y="f97"/>
                    <a:pt x="f100" y="f53"/>
                  </a:cubicBezTo>
                  <a:cubicBezTo>
                    <a:pt x="f101" y="f49"/>
                    <a:pt x="f102" y="f42"/>
                    <a:pt x="f102" y="f40"/>
                  </a:cubicBezTo>
                  <a:cubicBezTo>
                    <a:pt x="f103" y="f104"/>
                    <a:pt x="f103" y="f37"/>
                    <a:pt x="f103" y="f10"/>
                  </a:cubicBezTo>
                  <a:cubicBezTo>
                    <a:pt x="f103" y="f10"/>
                    <a:pt x="f105" y="f10"/>
                    <a:pt x="f106" y="f11"/>
                  </a:cubicBezTo>
                  <a:cubicBezTo>
                    <a:pt x="f106" y="f11"/>
                    <a:pt x="f107" y="f14"/>
                    <a:pt x="f107" y="f108"/>
                  </a:cubicBezTo>
                  <a:cubicBezTo>
                    <a:pt x="f109" y="f108"/>
                    <a:pt x="f109" y="f108"/>
                    <a:pt x="f109" y="f108"/>
                  </a:cubicBezTo>
                  <a:cubicBezTo>
                    <a:pt x="f110" y="f108"/>
                    <a:pt x="f111" y="f16"/>
                    <a:pt x="f112" y="f113"/>
                  </a:cubicBezTo>
                  <a:cubicBezTo>
                    <a:pt x="f114" y="f17"/>
                    <a:pt x="f114" y="f17"/>
                    <a:pt x="f114" y="f17"/>
                  </a:cubicBezTo>
                  <a:cubicBezTo>
                    <a:pt x="f114" y="f17"/>
                    <a:pt x="f114" y="f17"/>
                    <a:pt x="f114" y="f17"/>
                  </a:cubicBezTo>
                  <a:cubicBezTo>
                    <a:pt x="f115" y="f113"/>
                    <a:pt x="f116" y="f16"/>
                    <a:pt x="f116" y="f108"/>
                  </a:cubicBezTo>
                  <a:cubicBezTo>
                    <a:pt x="f117" y="f11"/>
                    <a:pt x="f118" y="f104"/>
                    <a:pt x="f118" y="f40"/>
                  </a:cubicBezTo>
                  <a:cubicBezTo>
                    <a:pt x="f118" y="f45"/>
                    <a:pt x="f117" y="f51"/>
                    <a:pt x="f117" y="f97"/>
                  </a:cubicBezTo>
                  <a:cubicBezTo>
                    <a:pt x="f117" y="f119"/>
                    <a:pt x="f116" y="f91"/>
                    <a:pt x="f118" y="f90"/>
                  </a:cubicBezTo>
                  <a:cubicBezTo>
                    <a:pt x="f115" y="f61"/>
                    <a:pt x="f120" y="f61"/>
                    <a:pt x="f121" y="f122"/>
                  </a:cubicBezTo>
                  <a:cubicBezTo>
                    <a:pt x="f121" y="f123"/>
                    <a:pt x="f121" y="f124"/>
                    <a:pt x="f121" y="f79"/>
                  </a:cubicBezTo>
                  <a:cubicBezTo>
                    <a:pt x="f120" y="f78"/>
                    <a:pt x="f125" y="f126"/>
                    <a:pt x="f115" y="f127"/>
                  </a:cubicBezTo>
                  <a:cubicBezTo>
                    <a:pt x="f118" y="f74"/>
                    <a:pt x="f128" y="f129"/>
                    <a:pt x="f130" y="f6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6"/>
                    <a:pt x="f138" y="f134"/>
                    <a:pt x="f139" y="f136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1" y="f153"/>
                  </a:cubicBezTo>
                  <a:cubicBezTo>
                    <a:pt x="f149" y="f154"/>
                    <a:pt x="f146" y="f155"/>
                    <a:pt x="f146" y="f156"/>
                  </a:cubicBezTo>
                  <a:cubicBezTo>
                    <a:pt x="f157" y="f158"/>
                    <a:pt x="f146" y="f159"/>
                    <a:pt x="f146" y="f160"/>
                  </a:cubicBezTo>
                  <a:cubicBezTo>
                    <a:pt x="f149" y="f161"/>
                    <a:pt x="f151" y="f162"/>
                    <a:pt x="f151" y="f163"/>
                  </a:cubicBezTo>
                  <a:cubicBezTo>
                    <a:pt x="f151" y="f164"/>
                    <a:pt x="f146" y="f165"/>
                    <a:pt x="f149" y="f166"/>
                  </a:cubicBezTo>
                  <a:cubicBezTo>
                    <a:pt x="f151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0" y="f182"/>
                  </a:cubicBezTo>
                  <a:cubicBezTo>
                    <a:pt x="f183" y="f184"/>
                    <a:pt x="f183" y="f185"/>
                    <a:pt x="f183" y="f186"/>
                  </a:cubicBezTo>
                  <a:cubicBezTo>
                    <a:pt x="f183" y="f187"/>
                    <a:pt x="f180" y="f188"/>
                    <a:pt x="f180" y="f189"/>
                  </a:cubicBezTo>
                  <a:cubicBezTo>
                    <a:pt x="f180" y="f190"/>
                    <a:pt x="f191" y="f192"/>
                    <a:pt x="f191" y="f193"/>
                  </a:cubicBezTo>
                  <a:cubicBezTo>
                    <a:pt x="f191" y="f194"/>
                    <a:pt x="f191" y="f195"/>
                    <a:pt x="f178" y="f196"/>
                  </a:cubicBezTo>
                  <a:cubicBezTo>
                    <a:pt x="f176" y="f197"/>
                    <a:pt x="f198" y="f199"/>
                    <a:pt x="f200" y="f201"/>
                  </a:cubicBezTo>
                  <a:cubicBezTo>
                    <a:pt x="f200" y="f202"/>
                    <a:pt x="f172" y="f203"/>
                    <a:pt x="f204" y="f203"/>
                  </a:cubicBezTo>
                  <a:cubicBezTo>
                    <a:pt x="f170" y="f205"/>
                    <a:pt x="f206" y="f207"/>
                    <a:pt x="f208" y="f207"/>
                  </a:cubicBezTo>
                  <a:cubicBezTo>
                    <a:pt x="f151" y="f203"/>
                    <a:pt x="f149" y="f209"/>
                    <a:pt x="f146" y="f210"/>
                  </a:cubicBezTo>
                  <a:cubicBezTo>
                    <a:pt x="f157" y="f211"/>
                    <a:pt x="f157" y="f212"/>
                    <a:pt x="f213" y="f52"/>
                  </a:cubicBezTo>
                  <a:cubicBezTo>
                    <a:pt x="f144" y="f214"/>
                    <a:pt x="f215" y="f216"/>
                    <a:pt x="f140" y="f217"/>
                  </a:cubicBezTo>
                  <a:cubicBezTo>
                    <a:pt x="f218" y="f219"/>
                    <a:pt x="f139" y="f220"/>
                    <a:pt x="f138" y="f221"/>
                  </a:cubicBezTo>
                  <a:cubicBezTo>
                    <a:pt x="f138" y="f222"/>
                    <a:pt x="f218" y="f223"/>
                    <a:pt x="f140" y="f224"/>
                  </a:cubicBezTo>
                  <a:cubicBezTo>
                    <a:pt x="f215" y="f225"/>
                    <a:pt x="f142" y="f226"/>
                    <a:pt x="f227" y="f228"/>
                  </a:cubicBezTo>
                  <a:cubicBezTo>
                    <a:pt x="f227" y="f229"/>
                    <a:pt x="f144" y="f230"/>
                    <a:pt x="f144" y="f231"/>
                  </a:cubicBezTo>
                  <a:cubicBezTo>
                    <a:pt x="f144" y="f232"/>
                    <a:pt x="f144" y="f233"/>
                    <a:pt x="f144" y="f234"/>
                  </a:cubicBezTo>
                  <a:cubicBezTo>
                    <a:pt x="f144" y="f235"/>
                    <a:pt x="f227" y="f48"/>
                    <a:pt x="f144" y="f236"/>
                  </a:cubicBezTo>
                  <a:cubicBezTo>
                    <a:pt x="f213" y="f237"/>
                    <a:pt x="f149" y="f237"/>
                    <a:pt x="f151" y="f237"/>
                  </a:cubicBezTo>
                  <a:cubicBezTo>
                    <a:pt x="f208" y="f238"/>
                    <a:pt x="f206" y="f239"/>
                    <a:pt x="f206" y="f239"/>
                  </a:cubicBezTo>
                  <a:cubicBezTo>
                    <a:pt x="f240" y="f241"/>
                    <a:pt x="f170" y="f239"/>
                    <a:pt x="f204" y="f239"/>
                  </a:cubicBezTo>
                  <a:cubicBezTo>
                    <a:pt x="f200" y="f2"/>
                    <a:pt x="f176" y="f2"/>
                    <a:pt x="f178" y="f2"/>
                  </a:cubicBezTo>
                  <a:cubicBezTo>
                    <a:pt x="f180" y="f239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46"/>
                    <a:pt x="f252" y="f249"/>
                    <a:pt x="f253" y="f249"/>
                  </a:cubicBezTo>
                  <a:cubicBezTo>
                    <a:pt x="f254" y="f249"/>
                    <a:pt x="f255" y="f249"/>
                    <a:pt x="f256" y="f46"/>
                  </a:cubicBezTo>
                  <a:cubicBezTo>
                    <a:pt x="f257" y="f46"/>
                    <a:pt x="f258" y="f259"/>
                    <a:pt x="f260" y="f261"/>
                  </a:cubicBezTo>
                  <a:cubicBezTo>
                    <a:pt x="f262" y="f44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2"/>
                    <a:pt x="f274" y="f272"/>
                    <a:pt x="f275" y="f272"/>
                  </a:cubicBezTo>
                  <a:cubicBezTo>
                    <a:pt x="f276" y="f272"/>
                    <a:pt x="f277" y="f270"/>
                    <a:pt x="f278" y="f270"/>
                  </a:cubicBezTo>
                  <a:cubicBezTo>
                    <a:pt x="f279" y="f270"/>
                    <a:pt x="f280" y="f272"/>
                    <a:pt x="f281" y="f282"/>
                  </a:cubicBezTo>
                  <a:cubicBezTo>
                    <a:pt x="f283" y="f284"/>
                    <a:pt x="f281" y="f285"/>
                    <a:pt x="f283" y="f41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1"/>
                    <a:pt x="f293" y="f291"/>
                    <a:pt x="f294" y="f295"/>
                  </a:cubicBezTo>
                  <a:cubicBezTo>
                    <a:pt x="f296" y="f295"/>
                    <a:pt x="f297" y="f298"/>
                    <a:pt x="f297" y="f299"/>
                  </a:cubicBezTo>
                  <a:cubicBezTo>
                    <a:pt x="f300" y="f301"/>
                    <a:pt x="f297" y="f39"/>
                    <a:pt x="f297" y="f302"/>
                  </a:cubicBezTo>
                  <a:cubicBezTo>
                    <a:pt x="f297" y="f302"/>
                    <a:pt x="f303" y="f304"/>
                    <a:pt x="f303" y="f305"/>
                  </a:cubicBezTo>
                  <a:cubicBezTo>
                    <a:pt x="f303" y="f306"/>
                    <a:pt x="f296" y="f307"/>
                    <a:pt x="f303" y="f308"/>
                  </a:cubicBezTo>
                  <a:cubicBezTo>
                    <a:pt x="f303" y="f309"/>
                    <a:pt x="f310" y="f311"/>
                    <a:pt x="f310" y="f38"/>
                  </a:cubicBezTo>
                  <a:cubicBezTo>
                    <a:pt x="f310" y="f312"/>
                    <a:pt x="f300" y="f313"/>
                    <a:pt x="f310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5"/>
                  </a:cubicBezTo>
                  <a:cubicBezTo>
                    <a:pt x="f332" y="f333"/>
                    <a:pt x="f331" y="f334"/>
                    <a:pt x="f331" y="f335"/>
                  </a:cubicBezTo>
                  <a:cubicBezTo>
                    <a:pt x="f332" y="f336"/>
                    <a:pt x="f337" y="f338"/>
                    <a:pt x="f337" y="f339"/>
                  </a:cubicBezTo>
                  <a:cubicBezTo>
                    <a:pt x="f337" y="f340"/>
                    <a:pt x="f341" y="f342"/>
                    <a:pt x="f341" y="f343"/>
                  </a:cubicBezTo>
                  <a:cubicBezTo>
                    <a:pt x="f337" y="f344"/>
                    <a:pt x="f331" y="f345"/>
                    <a:pt x="f331" y="f346"/>
                  </a:cubicBezTo>
                  <a:cubicBezTo>
                    <a:pt x="f332" y="f347"/>
                    <a:pt x="f341" y="f348"/>
                    <a:pt x="f7" y="f349"/>
                  </a:cubicBezTo>
                  <a:cubicBezTo>
                    <a:pt x="f7" y="f33"/>
                    <a:pt x="f7" y="f350"/>
                    <a:pt x="f341" y="f351"/>
                  </a:cubicBezTo>
                  <a:cubicBezTo>
                    <a:pt x="f337" y="f352"/>
                    <a:pt x="f329" y="f353"/>
                    <a:pt x="f354" y="f355"/>
                  </a:cubicBezTo>
                  <a:cubicBezTo>
                    <a:pt x="f354" y="f31"/>
                    <a:pt x="f331" y="f356"/>
                    <a:pt x="f329" y="f357"/>
                  </a:cubicBezTo>
                  <a:cubicBezTo>
                    <a:pt x="f329" y="f358"/>
                    <a:pt x="f329" y="f359"/>
                    <a:pt x="f354" y="f360"/>
                  </a:cubicBezTo>
                  <a:cubicBezTo>
                    <a:pt x="f361" y="f362"/>
                    <a:pt x="f325" y="f363"/>
                    <a:pt x="f323" y="f363"/>
                  </a:cubicBezTo>
                  <a:cubicBezTo>
                    <a:pt x="f364" y="f365"/>
                    <a:pt x="f319" y="f366"/>
                    <a:pt x="f317" y="f366"/>
                  </a:cubicBezTo>
                  <a:cubicBezTo>
                    <a:pt x="f367" y="f368"/>
                    <a:pt x="f300" y="f369"/>
                    <a:pt x="f297" y="f370"/>
                  </a:cubicBezTo>
                  <a:cubicBezTo>
                    <a:pt x="f296" y="f371"/>
                    <a:pt x="f292" y="f371"/>
                    <a:pt x="f372" y="f373"/>
                  </a:cubicBezTo>
                  <a:cubicBezTo>
                    <a:pt x="f286" y="f373"/>
                    <a:pt x="f280" y="f374"/>
                    <a:pt x="f375" y="f376"/>
                  </a:cubicBezTo>
                  <a:cubicBezTo>
                    <a:pt x="f279" y="f29"/>
                    <a:pt x="f377" y="f378"/>
                    <a:pt x="f379" y="f380"/>
                  </a:cubicBezTo>
                  <a:cubicBezTo>
                    <a:pt x="f381" y="f382"/>
                    <a:pt x="f275" y="f383"/>
                    <a:pt x="f275" y="f384"/>
                  </a:cubicBezTo>
                  <a:cubicBezTo>
                    <a:pt x="f275" y="f385"/>
                    <a:pt x="f276" y="f386"/>
                    <a:pt x="f276" y="f387"/>
                  </a:cubicBezTo>
                  <a:cubicBezTo>
                    <a:pt x="f381" y="f388"/>
                    <a:pt x="f389" y="f390"/>
                    <a:pt x="f271" y="f391"/>
                  </a:cubicBezTo>
                  <a:cubicBezTo>
                    <a:pt x="f392" y="f393"/>
                    <a:pt x="f262" y="f394"/>
                    <a:pt x="f395" y="f396"/>
                  </a:cubicBezTo>
                  <a:cubicBezTo>
                    <a:pt x="f258" y="f397"/>
                    <a:pt x="f398" y="f397"/>
                    <a:pt x="f257" y="f399"/>
                  </a:cubicBezTo>
                  <a:cubicBezTo>
                    <a:pt x="f400" y="f3"/>
                    <a:pt x="f256" y="f401"/>
                    <a:pt x="f402" y="f403"/>
                  </a:cubicBezTo>
                  <a:cubicBezTo>
                    <a:pt x="f402" y="f403"/>
                    <a:pt x="f404" y="f403"/>
                    <a:pt x="f254" y="f405"/>
                  </a:cubicBezTo>
                  <a:cubicBezTo>
                    <a:pt x="f253" y="f405"/>
                    <a:pt x="f406" y="f407"/>
                    <a:pt x="f408" y="f409"/>
                  </a:cubicBezTo>
                  <a:cubicBezTo>
                    <a:pt x="f408" y="f410"/>
                    <a:pt x="f251" y="f411"/>
                    <a:pt x="f408" y="f411"/>
                  </a:cubicBezTo>
                  <a:cubicBezTo>
                    <a:pt x="f408" y="f412"/>
                    <a:pt x="f406" y="f413"/>
                    <a:pt x="f406" y="f413"/>
                  </a:cubicBezTo>
                  <a:cubicBezTo>
                    <a:pt x="f406" y="f414"/>
                    <a:pt x="f406" y="f414"/>
                    <a:pt x="f406" y="f414"/>
                  </a:cubicBezTo>
                  <a:cubicBezTo>
                    <a:pt x="f406" y="f415"/>
                    <a:pt x="f408" y="f416"/>
                    <a:pt x="f408" y="f417"/>
                  </a:cubicBezTo>
                  <a:cubicBezTo>
                    <a:pt x="f251" y="f418"/>
                    <a:pt x="f250" y="f419"/>
                    <a:pt x="f420" y="f421"/>
                  </a:cubicBezTo>
                  <a:cubicBezTo>
                    <a:pt x="f248" y="f422"/>
                    <a:pt x="f423" y="f424"/>
                    <a:pt x="f425" y="f426"/>
                  </a:cubicBezTo>
                  <a:cubicBezTo>
                    <a:pt x="f242" y="f427"/>
                    <a:pt x="f178" y="f428"/>
                    <a:pt x="f174" y="f429"/>
                  </a:cubicBezTo>
                  <a:cubicBezTo>
                    <a:pt x="f204" y="f430"/>
                    <a:pt x="f149" y="f429"/>
                    <a:pt x="f144" y="f430"/>
                  </a:cubicBezTo>
                  <a:cubicBezTo>
                    <a:pt x="f142" y="f431"/>
                    <a:pt x="f432" y="f433"/>
                    <a:pt x="f434" y="f27"/>
                  </a:cubicBezTo>
                  <a:cubicBezTo>
                    <a:pt x="f135" y="f26"/>
                    <a:pt x="f435" y="f24"/>
                    <a:pt x="f131" y="f22"/>
                  </a:cubicBezTo>
                  <a:cubicBezTo>
                    <a:pt x="f436" y="f21"/>
                    <a:pt x="f437" y="f15"/>
                    <a:pt x="f117" y="f13"/>
                  </a:cubicBezTo>
                  <a:cubicBezTo>
                    <a:pt x="f118" y="f438"/>
                    <a:pt x="f115" y="f439"/>
                    <a:pt x="f114" y="f440"/>
                  </a:cubicBezTo>
                  <a:cubicBezTo>
                    <a:pt x="f114" y="f441"/>
                    <a:pt x="f114" y="f442"/>
                    <a:pt x="f125" y="f443"/>
                  </a:cubicBezTo>
                  <a:cubicBezTo>
                    <a:pt x="f112" y="f444"/>
                    <a:pt x="f111" y="f445"/>
                    <a:pt x="f110" y="f446"/>
                  </a:cubicBezTo>
                  <a:cubicBezTo>
                    <a:pt x="f447" y="f448"/>
                    <a:pt x="f109" y="f449"/>
                    <a:pt x="f109" y="f450"/>
                  </a:cubicBezTo>
                  <a:cubicBezTo>
                    <a:pt x="f107" y="f451"/>
                    <a:pt x="f107" y="f452"/>
                    <a:pt x="f106" y="f453"/>
                  </a:cubicBezTo>
                  <a:cubicBezTo>
                    <a:pt x="f106" y="f454"/>
                    <a:pt x="f102" y="f455"/>
                    <a:pt x="f101" y="f456"/>
                  </a:cubicBezTo>
                  <a:cubicBezTo>
                    <a:pt x="f457" y="f458"/>
                    <a:pt x="f459" y="f460"/>
                    <a:pt x="f457" y="f461"/>
                  </a:cubicBezTo>
                  <a:cubicBezTo>
                    <a:pt x="f457" y="f462"/>
                    <a:pt x="f103" y="f463"/>
                    <a:pt x="f105" y="f464"/>
                  </a:cubicBezTo>
                  <a:cubicBezTo>
                    <a:pt x="f106" y="f465"/>
                    <a:pt x="f107" y="f466"/>
                    <a:pt x="f109" y="f467"/>
                  </a:cubicBezTo>
                  <a:cubicBezTo>
                    <a:pt x="f109" y="f468"/>
                    <a:pt x="f110" y="f469"/>
                    <a:pt x="f111" y="f470"/>
                  </a:cubicBezTo>
                  <a:cubicBezTo>
                    <a:pt x="f111" y="f471"/>
                    <a:pt x="f121" y="f472"/>
                    <a:pt x="f121" y="f473"/>
                  </a:cubicBezTo>
                  <a:cubicBezTo>
                    <a:pt x="f121" y="f474"/>
                    <a:pt x="f111" y="f475"/>
                    <a:pt x="f110" y="f476"/>
                  </a:cubicBezTo>
                  <a:cubicBezTo>
                    <a:pt x="f447" y="f477"/>
                    <a:pt x="f106" y="f478"/>
                    <a:pt x="f105" y="f479"/>
                  </a:cubicBezTo>
                  <a:cubicBezTo>
                    <a:pt x="f102" y="f480"/>
                    <a:pt x="f459" y="f481"/>
                    <a:pt x="f99" y="f481"/>
                  </a:cubicBezTo>
                  <a:cubicBezTo>
                    <a:pt x="f98" y="f482"/>
                    <a:pt x="f94" y="f482"/>
                    <a:pt x="f93" y="f483"/>
                  </a:cubicBezTo>
                  <a:cubicBezTo>
                    <a:pt x="f484" y="f483"/>
                    <a:pt x="f484" y="f485"/>
                    <a:pt x="f484" y="f486"/>
                  </a:cubicBezTo>
                  <a:cubicBezTo>
                    <a:pt x="f484" y="f487"/>
                    <a:pt x="f93" y="f488"/>
                    <a:pt x="f93" y="f489"/>
                  </a:cubicBezTo>
                  <a:cubicBezTo>
                    <a:pt x="f93" y="f490"/>
                    <a:pt x="f94" y="f491"/>
                    <a:pt x="f93" y="f492"/>
                  </a:cubicBezTo>
                  <a:cubicBezTo>
                    <a:pt x="f93" y="f493"/>
                    <a:pt x="f87" y="f494"/>
                    <a:pt x="f87" y="f495"/>
                  </a:cubicBezTo>
                  <a:cubicBezTo>
                    <a:pt x="f87" y="f496"/>
                    <a:pt x="f92" y="f497"/>
                    <a:pt x="f92" y="f498"/>
                  </a:cubicBezTo>
                  <a:cubicBezTo>
                    <a:pt x="f92" y="f499"/>
                    <a:pt x="f89" y="f500"/>
                    <a:pt x="f89" y="f6"/>
                  </a:cubicBezTo>
                  <a:cubicBezTo>
                    <a:pt x="f501" y="f502"/>
                    <a:pt x="f501" y="f502"/>
                    <a:pt x="f501" y="f502"/>
                  </a:cubicBezTo>
                  <a:cubicBezTo>
                    <a:pt x="f503" y="f504"/>
                    <a:pt x="f503" y="f504"/>
                    <a:pt x="f503" y="f504"/>
                  </a:cubicBezTo>
                  <a:cubicBezTo>
                    <a:pt x="f318" y="f480"/>
                    <a:pt x="f318" y="f480"/>
                    <a:pt x="f318" y="f480"/>
                  </a:cubicBezTo>
                  <a:cubicBezTo>
                    <a:pt x="f374" y="f505"/>
                    <a:pt x="f374" y="f505"/>
                    <a:pt x="f374" y="f505"/>
                  </a:cubicBezTo>
                  <a:cubicBezTo>
                    <a:pt x="f433" y="f475"/>
                    <a:pt x="f433" y="f475"/>
                    <a:pt x="f433" y="f475"/>
                  </a:cubicBezTo>
                  <a:cubicBezTo>
                    <a:pt x="f489" y="f473"/>
                    <a:pt x="f489" y="f473"/>
                    <a:pt x="f489" y="f473"/>
                  </a:cubicBezTo>
                  <a:cubicBezTo>
                    <a:pt x="f489" y="f469"/>
                    <a:pt x="f489" y="f469"/>
                    <a:pt x="f489" y="f469"/>
                  </a:cubicBezTo>
                  <a:cubicBezTo>
                    <a:pt x="f498" y="f469"/>
                    <a:pt x="f498" y="f469"/>
                    <a:pt x="f498" y="f469"/>
                  </a:cubicBezTo>
                  <a:cubicBezTo>
                    <a:pt x="f498" y="f468"/>
                    <a:pt x="f499" y="f467"/>
                    <a:pt x="f499" y="f467"/>
                  </a:cubicBezTo>
                  <a:cubicBezTo>
                    <a:pt x="f499" y="f467"/>
                    <a:pt x="f499" y="f506"/>
                    <a:pt x="f499" y="f506"/>
                  </a:cubicBezTo>
                  <a:cubicBezTo>
                    <a:pt x="f499" y="f506"/>
                    <a:pt x="f499" y="f506"/>
                    <a:pt x="f499" y="f506"/>
                  </a:cubicBezTo>
                  <a:cubicBezTo>
                    <a:pt x="f498" y="f507"/>
                    <a:pt x="f508" y="f509"/>
                    <a:pt x="f508" y="f510"/>
                  </a:cubicBezTo>
                  <a:cubicBezTo>
                    <a:pt x="f508" y="f510"/>
                    <a:pt x="f508" y="f465"/>
                    <a:pt x="f508" y="f465"/>
                  </a:cubicBezTo>
                  <a:cubicBezTo>
                    <a:pt x="f497" y="f465"/>
                    <a:pt x="f497" y="f465"/>
                    <a:pt x="f497" y="f464"/>
                  </a:cubicBezTo>
                  <a:cubicBezTo>
                    <a:pt x="f496" y="f511"/>
                    <a:pt x="f512" y="f463"/>
                    <a:pt x="f495" y="f513"/>
                  </a:cubicBezTo>
                  <a:cubicBezTo>
                    <a:pt x="f494" y="f462"/>
                    <a:pt x="f494" y="f514"/>
                    <a:pt x="f494" y="f460"/>
                  </a:cubicBezTo>
                  <a:cubicBezTo>
                    <a:pt x="f494" y="f515"/>
                    <a:pt x="f495" y="f516"/>
                    <a:pt x="f495" y="f517"/>
                  </a:cubicBezTo>
                  <a:cubicBezTo>
                    <a:pt x="f495" y="f517"/>
                    <a:pt x="f495" y="f517"/>
                    <a:pt x="f495" y="f517"/>
                  </a:cubicBezTo>
                  <a:cubicBezTo>
                    <a:pt x="f495" y="f518"/>
                    <a:pt x="f494" y="f519"/>
                    <a:pt x="f494" y="f458"/>
                  </a:cubicBezTo>
                  <a:cubicBezTo>
                    <a:pt x="f495" y="f520"/>
                    <a:pt x="f512" y="f521"/>
                    <a:pt x="f502" y="f455"/>
                  </a:cubicBezTo>
                  <a:cubicBezTo>
                    <a:pt x="f502" y="f455"/>
                    <a:pt x="f497" y="f455"/>
                    <a:pt x="f497" y="f455"/>
                  </a:cubicBezTo>
                  <a:cubicBezTo>
                    <a:pt x="f497" y="f522"/>
                    <a:pt x="f497" y="f522"/>
                    <a:pt x="f497" y="f522"/>
                  </a:cubicBezTo>
                  <a:cubicBezTo>
                    <a:pt x="f497" y="f522"/>
                    <a:pt x="f502" y="f523"/>
                    <a:pt x="f502" y="f523"/>
                  </a:cubicBezTo>
                  <a:cubicBezTo>
                    <a:pt x="f502" y="f523"/>
                    <a:pt x="f502" y="f523"/>
                    <a:pt x="f502" y="f523"/>
                  </a:cubicBezTo>
                  <a:cubicBezTo>
                    <a:pt x="f496" y="f523"/>
                    <a:pt x="f496" y="f524"/>
                    <a:pt x="f512" y="f524"/>
                  </a:cubicBezTo>
                  <a:cubicBezTo>
                    <a:pt x="f495" y="f524"/>
                    <a:pt x="f495" y="f524"/>
                    <a:pt x="f494" y="f524"/>
                  </a:cubicBezTo>
                  <a:cubicBezTo>
                    <a:pt x="f494" y="f524"/>
                    <a:pt x="f494" y="f524"/>
                    <a:pt x="f494" y="f524"/>
                  </a:cubicBezTo>
                  <a:cubicBezTo>
                    <a:pt x="f492" y="f524"/>
                    <a:pt x="f525" y="f453"/>
                    <a:pt x="f490" y="f526"/>
                  </a:cubicBezTo>
                  <a:cubicBezTo>
                    <a:pt x="f488" y="f527"/>
                    <a:pt x="f489" y="f528"/>
                    <a:pt x="f489" y="f529"/>
                  </a:cubicBezTo>
                  <a:cubicBezTo>
                    <a:pt x="f489" y="f529"/>
                    <a:pt x="f489" y="f450"/>
                    <a:pt x="f489" y="f450"/>
                  </a:cubicBezTo>
                  <a:cubicBezTo>
                    <a:pt x="f489" y="f450"/>
                    <a:pt x="f489" y="f450"/>
                    <a:pt x="f489" y="f449"/>
                  </a:cubicBezTo>
                  <a:cubicBezTo>
                    <a:pt x="f488" y="f449"/>
                    <a:pt x="f504" y="f530"/>
                    <a:pt x="f504" y="f531"/>
                  </a:cubicBezTo>
                  <a:cubicBezTo>
                    <a:pt x="f486" y="f446"/>
                    <a:pt x="f485" y="f442"/>
                    <a:pt x="f486" y="f532"/>
                  </a:cubicBezTo>
                  <a:cubicBezTo>
                    <a:pt x="f487" y="f441"/>
                    <a:pt x="f487" y="f533"/>
                    <a:pt x="f504" y="f533"/>
                  </a:cubicBezTo>
                  <a:cubicBezTo>
                    <a:pt x="f504" y="f440"/>
                    <a:pt x="f504" y="f534"/>
                    <a:pt x="f504" y="f535"/>
                  </a:cubicBezTo>
                  <a:cubicBezTo>
                    <a:pt x="f488" y="f536"/>
                    <a:pt x="f525" y="f537"/>
                    <a:pt x="f525" y="f537"/>
                  </a:cubicBezTo>
                  <a:cubicBezTo>
                    <a:pt x="f525" y="f537"/>
                    <a:pt x="f538" y="f438"/>
                    <a:pt x="f538" y="f438"/>
                  </a:cubicBezTo>
                  <a:cubicBezTo>
                    <a:pt x="f538" y="f9"/>
                    <a:pt x="f525" y="f12"/>
                    <a:pt x="f525" y="f13"/>
                  </a:cubicBezTo>
                  <a:cubicBezTo>
                    <a:pt x="f490" y="f21"/>
                    <a:pt x="f538" y="f22"/>
                    <a:pt x="f491" y="f24"/>
                  </a:cubicBezTo>
                  <a:cubicBezTo>
                    <a:pt x="f491" y="f24"/>
                    <a:pt x="f491" y="f24"/>
                    <a:pt x="f491" y="f24"/>
                  </a:cubicBezTo>
                  <a:cubicBezTo>
                    <a:pt x="f491" y="f24"/>
                    <a:pt x="f525" y="f433"/>
                    <a:pt x="f538" y="f430"/>
                  </a:cubicBezTo>
                  <a:cubicBezTo>
                    <a:pt x="f538" y="f428"/>
                    <a:pt x="f539" y="f426"/>
                    <a:pt x="f492" y="f540"/>
                  </a:cubicBezTo>
                  <a:cubicBezTo>
                    <a:pt x="f492" y="f540"/>
                    <a:pt x="f492" y="f540"/>
                    <a:pt x="f493" y="f540"/>
                  </a:cubicBezTo>
                  <a:cubicBezTo>
                    <a:pt x="f493" y="f424"/>
                    <a:pt x="f541" y="f424"/>
                    <a:pt x="f541" y="f424"/>
                  </a:cubicBezTo>
                  <a:cubicBezTo>
                    <a:pt x="f541" y="f542"/>
                    <a:pt x="f541" y="f542"/>
                    <a:pt x="f541" y="f542"/>
                  </a:cubicBezTo>
                  <a:cubicBezTo>
                    <a:pt x="f493" y="f543"/>
                    <a:pt x="f493" y="f544"/>
                    <a:pt x="f493" y="f422"/>
                  </a:cubicBezTo>
                  <a:cubicBezTo>
                    <a:pt x="f493" y="f421"/>
                    <a:pt x="f541" y="f545"/>
                    <a:pt x="f541" y="f546"/>
                  </a:cubicBezTo>
                  <a:cubicBezTo>
                    <a:pt x="f494" y="f546"/>
                    <a:pt x="f494" y="f546"/>
                    <a:pt x="f494" y="f546"/>
                  </a:cubicBezTo>
                  <a:cubicBezTo>
                    <a:pt x="f494" y="f417"/>
                    <a:pt x="f495" y="f416"/>
                    <a:pt x="f512" y="f547"/>
                  </a:cubicBezTo>
                  <a:cubicBezTo>
                    <a:pt x="f496" y="f415"/>
                    <a:pt x="f502" y="f415"/>
                    <a:pt x="f497" y="f414"/>
                  </a:cubicBezTo>
                  <a:cubicBezTo>
                    <a:pt x="f497" y="f414"/>
                    <a:pt x="f497" y="f414"/>
                    <a:pt x="f497" y="f414"/>
                  </a:cubicBezTo>
                  <a:cubicBezTo>
                    <a:pt x="f497" y="f413"/>
                    <a:pt x="f497" y="f413"/>
                    <a:pt x="f497" y="f413"/>
                  </a:cubicBezTo>
                  <a:cubicBezTo>
                    <a:pt x="f497" y="f412"/>
                    <a:pt x="f497" y="f548"/>
                    <a:pt x="f498" y="f409"/>
                  </a:cubicBezTo>
                  <a:cubicBezTo>
                    <a:pt x="f498" y="f407"/>
                    <a:pt x="f499" y="f407"/>
                    <a:pt x="f499" y="f549"/>
                  </a:cubicBezTo>
                  <a:cubicBezTo>
                    <a:pt x="f499" y="f549"/>
                    <a:pt x="f499" y="f405"/>
                    <a:pt x="f500" y="f405"/>
                  </a:cubicBezTo>
                  <a:cubicBezTo>
                    <a:pt x="f500" y="f403"/>
                    <a:pt x="f500" y="f401"/>
                    <a:pt x="f6" y="f550"/>
                  </a:cubicBezTo>
                  <a:cubicBezTo>
                    <a:pt x="f6" y="f550"/>
                    <a:pt x="f6" y="f550"/>
                    <a:pt x="f6" y="f550"/>
                  </a:cubicBezTo>
                  <a:cubicBezTo>
                    <a:pt x="f6" y="f3"/>
                    <a:pt x="f6" y="f3"/>
                    <a:pt x="f6" y="f399"/>
                  </a:cubicBezTo>
                  <a:cubicBezTo>
                    <a:pt x="f6" y="f399"/>
                    <a:pt x="f6" y="f399"/>
                    <a:pt x="f500" y="f399"/>
                  </a:cubicBezTo>
                  <a:cubicBezTo>
                    <a:pt x="f500" y="f399"/>
                    <a:pt x="f500" y="f399"/>
                    <a:pt x="f500" y="f399"/>
                  </a:cubicBezTo>
                  <a:cubicBezTo>
                    <a:pt x="f499" y="f399"/>
                    <a:pt x="f498" y="f397"/>
                    <a:pt x="f508" y="f397"/>
                  </a:cubicBezTo>
                  <a:cubicBezTo>
                    <a:pt x="f497" y="f396"/>
                    <a:pt x="f502" y="f551"/>
                    <a:pt x="f496" y="f393"/>
                  </a:cubicBezTo>
                  <a:cubicBezTo>
                    <a:pt x="f496" y="f393"/>
                    <a:pt x="f496" y="f393"/>
                    <a:pt x="f496" y="f393"/>
                  </a:cubicBezTo>
                  <a:cubicBezTo>
                    <a:pt x="f496" y="f393"/>
                    <a:pt x="f512" y="f552"/>
                    <a:pt x="f512" y="f552"/>
                  </a:cubicBezTo>
                  <a:cubicBezTo>
                    <a:pt x="f512" y="f552"/>
                    <a:pt x="f512" y="f552"/>
                    <a:pt x="f512" y="f552"/>
                  </a:cubicBezTo>
                  <a:cubicBezTo>
                    <a:pt x="f495" y="f391"/>
                    <a:pt x="f494" y="f391"/>
                    <a:pt x="f541" y="f390"/>
                  </a:cubicBezTo>
                  <a:cubicBezTo>
                    <a:pt x="f493" y="f553"/>
                    <a:pt x="f492" y="f388"/>
                    <a:pt x="f539" y="f554"/>
                  </a:cubicBezTo>
                  <a:cubicBezTo>
                    <a:pt x="f539" y="f387"/>
                    <a:pt x="f539" y="f555"/>
                    <a:pt x="f491" y="f386"/>
                  </a:cubicBezTo>
                  <a:cubicBezTo>
                    <a:pt x="f491" y="f556"/>
                    <a:pt x="f538" y="f556"/>
                    <a:pt x="f538" y="f557"/>
                  </a:cubicBezTo>
                  <a:cubicBezTo>
                    <a:pt x="f490" y="f385"/>
                    <a:pt x="f489" y="f558"/>
                    <a:pt x="f489" y="f383"/>
                  </a:cubicBezTo>
                  <a:cubicBezTo>
                    <a:pt x="f489" y="f559"/>
                    <a:pt x="f489" y="f560"/>
                    <a:pt x="f489" y="f561"/>
                  </a:cubicBezTo>
                  <a:cubicBezTo>
                    <a:pt x="f489" y="f382"/>
                    <a:pt x="f489" y="f382"/>
                    <a:pt x="f489" y="f382"/>
                  </a:cubicBezTo>
                  <a:cubicBezTo>
                    <a:pt x="f488" y="f562"/>
                    <a:pt x="f504" y="f380"/>
                    <a:pt x="f487" y="f378"/>
                  </a:cubicBezTo>
                  <a:cubicBezTo>
                    <a:pt x="f487" y="f563"/>
                    <a:pt x="f487" y="f563"/>
                    <a:pt x="f487" y="f29"/>
                  </a:cubicBezTo>
                  <a:cubicBezTo>
                    <a:pt x="f486" y="f29"/>
                    <a:pt x="f486" y="f29"/>
                    <a:pt x="f486" y="f29"/>
                  </a:cubicBezTo>
                  <a:cubicBezTo>
                    <a:pt x="f485" y="f29"/>
                    <a:pt x="f564" y="f29"/>
                    <a:pt x="f483" y="f29"/>
                  </a:cubicBezTo>
                  <a:cubicBezTo>
                    <a:pt x="f482" y="f376"/>
                    <a:pt x="f479" y="f374"/>
                    <a:pt x="f505" y="f370"/>
                  </a:cubicBezTo>
                  <a:cubicBezTo>
                    <a:pt x="f477" y="f368"/>
                    <a:pt x="f565" y="f365"/>
                    <a:pt x="f477" y="f360"/>
                  </a:cubicBezTo>
                  <a:cubicBezTo>
                    <a:pt x="f477" y="f566"/>
                    <a:pt x="f505" y="f358"/>
                    <a:pt x="f478" y="f30"/>
                  </a:cubicBezTo>
                  <a:cubicBezTo>
                    <a:pt x="f479" y="f30"/>
                    <a:pt x="f479" y="f30"/>
                    <a:pt x="f479" y="f30"/>
                  </a:cubicBezTo>
                  <a:cubicBezTo>
                    <a:pt x="f479" y="f356"/>
                    <a:pt x="f480" y="f356"/>
                    <a:pt x="f480" y="f356"/>
                  </a:cubicBezTo>
                  <a:cubicBezTo>
                    <a:pt x="f479" y="f567"/>
                    <a:pt x="f479" y="f568"/>
                    <a:pt x="f479" y="f569"/>
                  </a:cubicBezTo>
                  <a:cubicBezTo>
                    <a:pt x="f479" y="f353"/>
                    <a:pt x="f480" y="f352"/>
                    <a:pt x="f480" y="f351"/>
                  </a:cubicBezTo>
                  <a:cubicBezTo>
                    <a:pt x="f479" y="f351"/>
                    <a:pt x="f479" y="f32"/>
                    <a:pt x="f478" y="f350"/>
                  </a:cubicBezTo>
                  <a:cubicBezTo>
                    <a:pt x="f505" y="f570"/>
                    <a:pt x="f477" y="f571"/>
                    <a:pt x="f477" y="f33"/>
                  </a:cubicBezTo>
                  <a:cubicBezTo>
                    <a:pt x="f565" y="f572"/>
                    <a:pt x="f565" y="f349"/>
                    <a:pt x="f565" y="f348"/>
                  </a:cubicBezTo>
                  <a:cubicBezTo>
                    <a:pt x="f476" y="f573"/>
                    <a:pt x="f574" y="f573"/>
                    <a:pt x="f474" y="f346"/>
                  </a:cubicBezTo>
                  <a:cubicBezTo>
                    <a:pt x="f472" y="f345"/>
                    <a:pt x="f472" y="f343"/>
                    <a:pt x="f472" y="f342"/>
                  </a:cubicBezTo>
                  <a:cubicBezTo>
                    <a:pt x="f472" y="f34"/>
                    <a:pt x="f472" y="f575"/>
                    <a:pt x="f474" y="f338"/>
                  </a:cubicBezTo>
                  <a:cubicBezTo>
                    <a:pt x="f474" y="f576"/>
                    <a:pt x="f577" y="f578"/>
                    <a:pt x="f574" y="f578"/>
                  </a:cubicBezTo>
                  <a:cubicBezTo>
                    <a:pt x="f574" y="f336"/>
                    <a:pt x="f574" y="f336"/>
                    <a:pt x="f574" y="f579"/>
                  </a:cubicBezTo>
                  <a:cubicBezTo>
                    <a:pt x="f577" y="f579"/>
                    <a:pt x="f474" y="f335"/>
                    <a:pt x="f474" y="f335"/>
                  </a:cubicBezTo>
                  <a:cubicBezTo>
                    <a:pt x="f473" y="f580"/>
                    <a:pt x="f472" y="f334"/>
                    <a:pt x="f472" y="f581"/>
                  </a:cubicBezTo>
                  <a:cubicBezTo>
                    <a:pt x="f471" y="f581"/>
                    <a:pt x="f582" y="f581"/>
                    <a:pt x="f469" y="f583"/>
                  </a:cubicBezTo>
                  <a:cubicBezTo>
                    <a:pt x="f467" y="f35"/>
                    <a:pt x="f467" y="f324"/>
                    <a:pt x="f467" y="f320"/>
                  </a:cubicBezTo>
                  <a:cubicBezTo>
                    <a:pt x="f467" y="f318"/>
                    <a:pt x="f468" y="f36"/>
                    <a:pt x="f584" y="f585"/>
                  </a:cubicBezTo>
                  <a:cubicBezTo>
                    <a:pt x="f468" y="f585"/>
                    <a:pt x="f506" y="f585"/>
                    <a:pt x="f466" y="f316"/>
                  </a:cubicBezTo>
                  <a:cubicBezTo>
                    <a:pt x="f509" y="f314"/>
                    <a:pt x="f509" y="f313"/>
                    <a:pt x="f510" y="f586"/>
                  </a:cubicBezTo>
                  <a:cubicBezTo>
                    <a:pt x="f510" y="f586"/>
                    <a:pt x="f465" y="f586"/>
                    <a:pt x="f465" y="f586"/>
                  </a:cubicBezTo>
                  <a:cubicBezTo>
                    <a:pt x="f511" y="f312"/>
                    <a:pt x="f463" y="f587"/>
                    <a:pt x="f513" y="f311"/>
                  </a:cubicBezTo>
                  <a:cubicBezTo>
                    <a:pt x="f588" y="f311"/>
                    <a:pt x="f588" y="f311"/>
                    <a:pt x="f589" y="f311"/>
                  </a:cubicBezTo>
                  <a:cubicBezTo>
                    <a:pt x="f461" y="f590"/>
                    <a:pt x="f591" y="f592"/>
                    <a:pt x="f591" y="f593"/>
                  </a:cubicBezTo>
                  <a:cubicBezTo>
                    <a:pt x="f460" y="f306"/>
                    <a:pt x="f515" y="f594"/>
                    <a:pt x="f460" y="f595"/>
                  </a:cubicBezTo>
                  <a:cubicBezTo>
                    <a:pt x="f591" y="f299"/>
                    <a:pt x="f596" y="f298"/>
                    <a:pt x="f461" y="f597"/>
                  </a:cubicBezTo>
                  <a:cubicBezTo>
                    <a:pt x="f461" y="f597"/>
                    <a:pt x="f461" y="f597"/>
                    <a:pt x="f461" y="f597"/>
                  </a:cubicBezTo>
                  <a:cubicBezTo>
                    <a:pt x="f461" y="f597"/>
                    <a:pt x="f461" y="f598"/>
                    <a:pt x="f461" y="f598"/>
                  </a:cubicBezTo>
                  <a:cubicBezTo>
                    <a:pt x="f461" y="f598"/>
                    <a:pt x="f596" y="f295"/>
                    <a:pt x="f596" y="f295"/>
                  </a:cubicBezTo>
                  <a:cubicBezTo>
                    <a:pt x="f514" y="f295"/>
                    <a:pt x="f514" y="f291"/>
                    <a:pt x="f591" y="f291"/>
                  </a:cubicBezTo>
                  <a:cubicBezTo>
                    <a:pt x="f591" y="f291"/>
                    <a:pt x="f591" y="f291"/>
                    <a:pt x="f591" y="f291"/>
                  </a:cubicBezTo>
                  <a:cubicBezTo>
                    <a:pt x="f460" y="f289"/>
                    <a:pt x="f516" y="f599"/>
                    <a:pt x="f516" y="f600"/>
                  </a:cubicBezTo>
                  <a:cubicBezTo>
                    <a:pt x="f517" y="f600"/>
                    <a:pt x="f517" y="f41"/>
                    <a:pt x="f517" y="f285"/>
                  </a:cubicBezTo>
                  <a:cubicBezTo>
                    <a:pt x="f517" y="f285"/>
                    <a:pt x="f518" y="f285"/>
                    <a:pt x="f518" y="f601"/>
                  </a:cubicBezTo>
                  <a:cubicBezTo>
                    <a:pt x="f519" y="f284"/>
                    <a:pt x="f602" y="f272"/>
                    <a:pt x="f602" y="f266"/>
                  </a:cubicBezTo>
                  <a:cubicBezTo>
                    <a:pt x="f520" y="f603"/>
                    <a:pt x="f602" y="f604"/>
                    <a:pt x="f458" y="f605"/>
                  </a:cubicBezTo>
                  <a:cubicBezTo>
                    <a:pt x="f458" y="f44"/>
                    <a:pt x="f458" y="f261"/>
                    <a:pt x="f606" y="f259"/>
                  </a:cubicBezTo>
                  <a:cubicBezTo>
                    <a:pt x="f606" y="f259"/>
                    <a:pt x="f606" y="f259"/>
                    <a:pt x="f606" y="f259"/>
                  </a:cubicBezTo>
                  <a:cubicBezTo>
                    <a:pt x="f458" y="f46"/>
                    <a:pt x="f602" y="f249"/>
                    <a:pt x="f602" y="f245"/>
                  </a:cubicBezTo>
                  <a:cubicBezTo>
                    <a:pt x="f602" y="f239"/>
                    <a:pt x="f606" y="f238"/>
                    <a:pt x="f607" y="f237"/>
                  </a:cubicBezTo>
                  <a:cubicBezTo>
                    <a:pt x="f519" y="f48"/>
                    <a:pt x="f606" y="f608"/>
                    <a:pt x="f519" y="f235"/>
                  </a:cubicBezTo>
                  <a:cubicBezTo>
                    <a:pt x="f519" y="f234"/>
                    <a:pt x="f519" y="f609"/>
                    <a:pt x="f607" y="f610"/>
                  </a:cubicBezTo>
                  <a:cubicBezTo>
                    <a:pt x="f607" y="f610"/>
                    <a:pt x="f607" y="f610"/>
                    <a:pt x="f607" y="f610"/>
                  </a:cubicBezTo>
                  <a:cubicBezTo>
                    <a:pt x="f458" y="f611"/>
                    <a:pt x="f602" y="f612"/>
                    <a:pt x="f602" y="f230"/>
                  </a:cubicBezTo>
                  <a:cubicBezTo>
                    <a:pt x="f602" y="f230"/>
                    <a:pt x="f602" y="f230"/>
                    <a:pt x="f602" y="f230"/>
                  </a:cubicBezTo>
                  <a:cubicBezTo>
                    <a:pt x="f520" y="f230"/>
                    <a:pt x="f613" y="f230"/>
                    <a:pt x="f456" y="f230"/>
                  </a:cubicBezTo>
                  <a:cubicBezTo>
                    <a:pt x="f456" y="f230"/>
                    <a:pt x="f456" y="f230"/>
                    <a:pt x="f456" y="f230"/>
                  </a:cubicBezTo>
                  <a:cubicBezTo>
                    <a:pt x="f522" y="f230"/>
                    <a:pt x="f614" y="f229"/>
                    <a:pt x="f453" y="f228"/>
                  </a:cubicBezTo>
                  <a:cubicBezTo>
                    <a:pt x="f526" y="f615"/>
                    <a:pt x="f616" y="f617"/>
                    <a:pt x="f616" y="f617"/>
                  </a:cubicBezTo>
                  <a:cubicBezTo>
                    <a:pt x="f616" y="f617"/>
                    <a:pt x="f616" y="f617"/>
                    <a:pt x="f616" y="f617"/>
                  </a:cubicBezTo>
                  <a:cubicBezTo>
                    <a:pt x="f616" y="f617"/>
                    <a:pt x="f616" y="f617"/>
                    <a:pt x="f526" y="f617"/>
                  </a:cubicBezTo>
                  <a:cubicBezTo>
                    <a:pt x="f526" y="f617"/>
                    <a:pt x="f452" y="f617"/>
                    <a:pt x="f527" y="f617"/>
                  </a:cubicBezTo>
                  <a:cubicBezTo>
                    <a:pt x="f528" y="f221"/>
                    <a:pt x="f529" y="f217"/>
                    <a:pt x="f450" y="f52"/>
                  </a:cubicBezTo>
                  <a:cubicBezTo>
                    <a:pt x="f450" y="f618"/>
                    <a:pt x="f529" y="f211"/>
                    <a:pt x="f529" y="f210"/>
                  </a:cubicBezTo>
                  <a:cubicBezTo>
                    <a:pt x="f451" y="f210"/>
                    <a:pt x="f451" y="f209"/>
                    <a:pt x="f451" y="f209"/>
                  </a:cubicBezTo>
                  <a:cubicBezTo>
                    <a:pt x="f451" y="f209"/>
                    <a:pt x="f451" y="f203"/>
                    <a:pt x="f529" y="f203"/>
                  </a:cubicBezTo>
                  <a:cubicBezTo>
                    <a:pt x="f529" y="f207"/>
                    <a:pt x="f529" y="f202"/>
                    <a:pt x="f529" y="f201"/>
                  </a:cubicBezTo>
                  <a:cubicBezTo>
                    <a:pt x="f529" y="f201"/>
                    <a:pt x="f529" y="f199"/>
                    <a:pt x="f529" y="f199"/>
                  </a:cubicBezTo>
                  <a:cubicBezTo>
                    <a:pt x="f529" y="f197"/>
                    <a:pt x="f529" y="f619"/>
                    <a:pt x="f451" y="f620"/>
                  </a:cubicBezTo>
                  <a:cubicBezTo>
                    <a:pt x="f451" y="f620"/>
                    <a:pt x="f451" y="f620"/>
                    <a:pt x="f451" y="f621"/>
                  </a:cubicBezTo>
                  <a:cubicBezTo>
                    <a:pt x="f451" y="f621"/>
                    <a:pt x="f529" y="f621"/>
                    <a:pt x="f529" y="f621"/>
                  </a:cubicBezTo>
                  <a:cubicBezTo>
                    <a:pt x="f450" y="f621"/>
                    <a:pt x="f450" y="f621"/>
                    <a:pt x="f449" y="f621"/>
                  </a:cubicBezTo>
                  <a:cubicBezTo>
                    <a:pt x="f531" y="f621"/>
                    <a:pt x="f445" y="f193"/>
                    <a:pt x="f444" y="f622"/>
                  </a:cubicBezTo>
                  <a:cubicBezTo>
                    <a:pt x="f443" y="f54"/>
                    <a:pt x="f443" y="f189"/>
                    <a:pt x="f445" y="f623"/>
                  </a:cubicBezTo>
                  <a:cubicBezTo>
                    <a:pt x="f446" y="f624"/>
                    <a:pt x="f531" y="f625"/>
                    <a:pt x="f530" y="f625"/>
                  </a:cubicBezTo>
                  <a:cubicBezTo>
                    <a:pt x="f531" y="f626"/>
                    <a:pt x="f531" y="f627"/>
                    <a:pt x="f531" y="f186"/>
                  </a:cubicBezTo>
                  <a:cubicBezTo>
                    <a:pt x="f531" y="f186"/>
                    <a:pt x="f448" y="f186"/>
                    <a:pt x="f448" y="f186"/>
                  </a:cubicBezTo>
                  <a:cubicBezTo>
                    <a:pt x="f445" y="f186"/>
                    <a:pt x="f443" y="f628"/>
                    <a:pt x="f442" y="f185"/>
                  </a:cubicBezTo>
                  <a:cubicBezTo>
                    <a:pt x="f629" y="f503"/>
                    <a:pt x="f440" y="f630"/>
                    <a:pt x="f532" y="f175"/>
                  </a:cubicBezTo>
                  <a:cubicBezTo>
                    <a:pt x="f629" y="f173"/>
                    <a:pt x="f631" y="f56"/>
                    <a:pt x="f632" y="f56"/>
                  </a:cubicBezTo>
                  <a:cubicBezTo>
                    <a:pt x="f442" y="f56"/>
                    <a:pt x="f442" y="f171"/>
                    <a:pt x="f442" y="f171"/>
                  </a:cubicBezTo>
                  <a:cubicBezTo>
                    <a:pt x="f631" y="f633"/>
                    <a:pt x="f442" y="f634"/>
                    <a:pt x="f442" y="f635"/>
                  </a:cubicBezTo>
                  <a:cubicBezTo>
                    <a:pt x="f632" y="f635"/>
                    <a:pt x="f632" y="f165"/>
                    <a:pt x="f632" y="f636"/>
                  </a:cubicBezTo>
                  <a:cubicBezTo>
                    <a:pt x="f632" y="f636"/>
                    <a:pt x="f632" y="f636"/>
                    <a:pt x="f632" y="f636"/>
                  </a:cubicBezTo>
                  <a:cubicBezTo>
                    <a:pt x="f442" y="f637"/>
                    <a:pt x="f631" y="f638"/>
                    <a:pt x="f631" y="f58"/>
                  </a:cubicBezTo>
                  <a:cubicBezTo>
                    <a:pt x="f631" y="f163"/>
                    <a:pt x="f631" y="f162"/>
                    <a:pt x="f631" y="f639"/>
                  </a:cubicBezTo>
                  <a:cubicBezTo>
                    <a:pt x="f629" y="f161"/>
                    <a:pt x="f532" y="f160"/>
                    <a:pt x="f441" y="f159"/>
                  </a:cubicBezTo>
                  <a:cubicBezTo>
                    <a:pt x="f533" y="f158"/>
                    <a:pt x="f533" y="f640"/>
                    <a:pt x="f441" y="f641"/>
                  </a:cubicBezTo>
                  <a:cubicBezTo>
                    <a:pt x="f441" y="f154"/>
                    <a:pt x="f441" y="f154"/>
                    <a:pt x="f441" y="f154"/>
                  </a:cubicBezTo>
                  <a:cubicBezTo>
                    <a:pt x="f441" y="f154"/>
                    <a:pt x="f441" y="f153"/>
                    <a:pt x="f441" y="f153"/>
                  </a:cubicBezTo>
                  <a:cubicBezTo>
                    <a:pt x="f533" y="f642"/>
                    <a:pt x="f440" y="f642"/>
                    <a:pt x="f534" y="f152"/>
                  </a:cubicBezTo>
                  <a:cubicBezTo>
                    <a:pt x="f535" y="f643"/>
                    <a:pt x="f439" y="f148"/>
                    <a:pt x="f439" y="f145"/>
                  </a:cubicBezTo>
                  <a:cubicBezTo>
                    <a:pt x="f439" y="f145"/>
                    <a:pt x="f644" y="f136"/>
                    <a:pt x="f534" y="f60"/>
                  </a:cubicBezTo>
                  <a:cubicBezTo>
                    <a:pt x="f534" y="f129"/>
                    <a:pt x="f440" y="f129"/>
                    <a:pt x="f533" y="f129"/>
                  </a:cubicBezTo>
                  <a:cubicBezTo>
                    <a:pt x="f533" y="f69"/>
                    <a:pt x="f533" y="f645"/>
                    <a:pt x="f533" y="f645"/>
                  </a:cubicBezTo>
                  <a:cubicBezTo>
                    <a:pt x="f440" y="f127"/>
                    <a:pt x="f533" y="f76"/>
                    <a:pt x="f533" y="f126"/>
                  </a:cubicBezTo>
                  <a:cubicBezTo>
                    <a:pt x="f533" y="f126"/>
                    <a:pt x="f533" y="f126"/>
                    <a:pt x="f533" y="f126"/>
                  </a:cubicBezTo>
                  <a:cubicBezTo>
                    <a:pt x="f440" y="f65"/>
                    <a:pt x="f534" y="f78"/>
                    <a:pt x="f534" y="f79"/>
                  </a:cubicBezTo>
                  <a:cubicBezTo>
                    <a:pt x="f534" y="f86"/>
                    <a:pt x="f441" y="f122"/>
                    <a:pt x="f441" y="f61"/>
                  </a:cubicBezTo>
                  <a:cubicBezTo>
                    <a:pt x="f532" y="f90"/>
                    <a:pt x="f532" y="f90"/>
                    <a:pt x="f629" y="f91"/>
                  </a:cubicBezTo>
                  <a:cubicBezTo>
                    <a:pt x="f629" y="f91"/>
                    <a:pt x="f629" y="f91"/>
                    <a:pt x="f631" y="f91"/>
                  </a:cubicBezTo>
                  <a:cubicBezTo>
                    <a:pt x="f631" y="f91"/>
                    <a:pt x="f631" y="f91"/>
                    <a:pt x="f631" y="f91"/>
                  </a:cubicBezTo>
                  <a:cubicBezTo>
                    <a:pt x="f629" y="f59"/>
                    <a:pt x="f532" y="f59"/>
                    <a:pt x="f532" y="f95"/>
                  </a:cubicBezTo>
                  <a:cubicBezTo>
                    <a:pt x="f533" y="f57"/>
                    <a:pt x="f533" y="f55"/>
                    <a:pt x="f440" y="f53"/>
                  </a:cubicBezTo>
                  <a:cubicBezTo>
                    <a:pt x="f440" y="f53"/>
                    <a:pt x="f440" y="f53"/>
                    <a:pt x="f440" y="f53"/>
                  </a:cubicBezTo>
                  <a:cubicBezTo>
                    <a:pt x="f440" y="f53"/>
                    <a:pt x="f534" y="f53"/>
                    <a:pt x="f535" y="f53"/>
                  </a:cubicBezTo>
                  <a:cubicBezTo>
                    <a:pt x="f439" y="f53"/>
                    <a:pt x="f644" y="f53"/>
                    <a:pt x="f536" y="f51"/>
                  </a:cubicBezTo>
                  <a:cubicBezTo>
                    <a:pt x="f537" y="f49"/>
                    <a:pt x="f438" y="f40"/>
                    <a:pt x="f9" y="f37"/>
                  </a:cubicBezTo>
                  <a:cubicBezTo>
                    <a:pt x="f9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90.0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2" name="Freeform 244">
              <a:extLst>
                <a:ext uri="{FF2B5EF4-FFF2-40B4-BE49-F238E27FC236}">
                  <a16:creationId xmlns:a16="http://schemas.microsoft.com/office/drawing/2014/main" id="{FABDCDC0-23B0-29C2-63D3-29D8E8F8B608}"/>
                </a:ext>
              </a:extLst>
            </p:cNvPr>
            <p:cNvSpPr/>
            <p:nvPr/>
          </p:nvSpPr>
          <p:spPr>
            <a:xfrm>
              <a:off x="6083137" y="1388351"/>
              <a:ext cx="1104896" cy="125243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07"/>
                <a:gd name="f8" fmla="val 1022"/>
                <a:gd name="f9" fmla="val 110"/>
                <a:gd name="f10" fmla="val 702"/>
                <a:gd name="f11" fmla="val 112"/>
                <a:gd name="f12" fmla="val 704"/>
                <a:gd name="f13" fmla="val 115"/>
                <a:gd name="f14" fmla="val 710"/>
                <a:gd name="f15" fmla="val 712"/>
                <a:gd name="f16" fmla="val 116"/>
                <a:gd name="f17" fmla="val 713"/>
                <a:gd name="f18" fmla="val 128"/>
                <a:gd name="f19" fmla="val 248"/>
                <a:gd name="f20" fmla="val 1017"/>
                <a:gd name="f21" fmla="val 325"/>
                <a:gd name="f22" fmla="val 1013"/>
                <a:gd name="f23" fmla="val 401"/>
                <a:gd name="f24" fmla="val 1009"/>
                <a:gd name="f25" fmla="val 552"/>
                <a:gd name="f26" fmla="val 1000"/>
                <a:gd name="f27" fmla="val 718"/>
                <a:gd name="f28" fmla="val 985"/>
                <a:gd name="f29" fmla="val 779"/>
                <a:gd name="f30" fmla="val 979"/>
                <a:gd name="f31" fmla="val 778"/>
                <a:gd name="f32" fmla="val 978"/>
                <a:gd name="f33" fmla="val 777"/>
                <a:gd name="f34" fmla="val 977"/>
                <a:gd name="f35" fmla="val 974"/>
                <a:gd name="f36" fmla="val 972"/>
                <a:gd name="f37" fmla="val 971"/>
                <a:gd name="f38" fmla="val 775"/>
                <a:gd name="f39" fmla="val 969"/>
                <a:gd name="f40" fmla="val 967"/>
                <a:gd name="f41" fmla="val 966"/>
                <a:gd name="f42" fmla="val 963"/>
                <a:gd name="f43" fmla="val 961"/>
                <a:gd name="f44" fmla="val 960"/>
                <a:gd name="f45" fmla="val 773"/>
                <a:gd name="f46" fmla="val 958"/>
                <a:gd name="f47" fmla="val 957"/>
                <a:gd name="f48" fmla="val 772"/>
                <a:gd name="f49" fmla="val 955"/>
                <a:gd name="f50" fmla="val 952"/>
                <a:gd name="f51" fmla="val 950"/>
                <a:gd name="f52" fmla="val 948"/>
                <a:gd name="f53" fmla="val 774"/>
                <a:gd name="f54" fmla="val 945"/>
                <a:gd name="f55" fmla="val 944"/>
                <a:gd name="f56" fmla="val 942"/>
                <a:gd name="f57" fmla="val 776"/>
                <a:gd name="f58" fmla="val 938"/>
                <a:gd name="f59" fmla="val 937"/>
                <a:gd name="f60" fmla="val 935"/>
                <a:gd name="f61" fmla="val 933"/>
                <a:gd name="f62" fmla="val 931"/>
                <a:gd name="f63" fmla="val 771"/>
                <a:gd name="f64" fmla="val 930"/>
                <a:gd name="f65" fmla="val 770"/>
                <a:gd name="f66" fmla="val 927"/>
                <a:gd name="f67" fmla="val 769"/>
                <a:gd name="f68" fmla="val 926"/>
                <a:gd name="f69" fmla="val 768"/>
                <a:gd name="f70" fmla="val 923"/>
                <a:gd name="f71" fmla="val 764"/>
                <a:gd name="f72" fmla="val 920"/>
                <a:gd name="f73" fmla="val 762"/>
                <a:gd name="f74" fmla="val 918"/>
                <a:gd name="f75" fmla="val 760"/>
                <a:gd name="f76" fmla="val 915"/>
                <a:gd name="f77" fmla="val 756"/>
                <a:gd name="f78" fmla="val 911"/>
                <a:gd name="f79" fmla="val 754"/>
                <a:gd name="f80" fmla="val 908"/>
                <a:gd name="f81" fmla="val 752"/>
                <a:gd name="f82" fmla="val 906"/>
                <a:gd name="f83" fmla="val 749"/>
                <a:gd name="f84" fmla="val 901"/>
                <a:gd name="f85" fmla="val 747"/>
                <a:gd name="f86" fmla="val 899"/>
                <a:gd name="f87" fmla="val 745"/>
                <a:gd name="f88" fmla="val 898"/>
                <a:gd name="f89" fmla="val 740"/>
                <a:gd name="f90" fmla="val 897"/>
                <a:gd name="f91" fmla="val 737"/>
                <a:gd name="f92" fmla="val 735"/>
                <a:gd name="f93" fmla="val 730"/>
                <a:gd name="f94" fmla="val 728"/>
                <a:gd name="f95" fmla="val 726"/>
                <a:gd name="f96" fmla="val 722"/>
                <a:gd name="f97" fmla="val 894"/>
                <a:gd name="f98" fmla="val 721"/>
                <a:gd name="f99" fmla="val 893"/>
                <a:gd name="f100" fmla="val 719"/>
                <a:gd name="f101" fmla="val 891"/>
                <a:gd name="f102" fmla="val 717"/>
                <a:gd name="f103" fmla="val 888"/>
                <a:gd name="f104" fmla="val 715"/>
                <a:gd name="f105" fmla="val 886"/>
                <a:gd name="f106" fmla="val 714"/>
                <a:gd name="f107" fmla="val 885"/>
                <a:gd name="f108" fmla="val 884"/>
                <a:gd name="f109" fmla="val 711"/>
                <a:gd name="f110" fmla="val 883"/>
                <a:gd name="f111" fmla="val 709"/>
                <a:gd name="f112" fmla="val 882"/>
                <a:gd name="f113" fmla="val 708"/>
                <a:gd name="f114" fmla="val 881"/>
                <a:gd name="f115" fmla="val 707"/>
                <a:gd name="f116" fmla="val 880"/>
                <a:gd name="f117" fmla="val 703"/>
                <a:gd name="f118" fmla="val 878"/>
                <a:gd name="f119" fmla="val 701"/>
                <a:gd name="f120" fmla="val 877"/>
                <a:gd name="f121" fmla="val 699"/>
                <a:gd name="f122" fmla="val 876"/>
                <a:gd name="f123" fmla="val 695"/>
                <a:gd name="f124" fmla="val 875"/>
                <a:gd name="f125" fmla="val 694"/>
                <a:gd name="f126" fmla="val 874"/>
                <a:gd name="f127" fmla="val 693"/>
                <a:gd name="f128" fmla="val 873"/>
                <a:gd name="f129" fmla="val 691"/>
                <a:gd name="f130" fmla="val 870"/>
                <a:gd name="f131" fmla="val 690"/>
                <a:gd name="f132" fmla="val 869"/>
                <a:gd name="f133" fmla="val 868"/>
                <a:gd name="f134" fmla="val 688"/>
                <a:gd name="f135" fmla="val 865"/>
                <a:gd name="f136" fmla="val 864"/>
                <a:gd name="f137" fmla="val 687"/>
                <a:gd name="f138" fmla="val 862"/>
                <a:gd name="f139" fmla="val 686"/>
                <a:gd name="f140" fmla="val 859"/>
                <a:gd name="f141" fmla="val 858"/>
                <a:gd name="f142" fmla="val 685"/>
                <a:gd name="f143" fmla="val 857"/>
                <a:gd name="f144" fmla="val 683"/>
                <a:gd name="f145" fmla="val 856"/>
                <a:gd name="f146" fmla="val 682"/>
                <a:gd name="f147" fmla="val 855"/>
                <a:gd name="f148" fmla="val 852"/>
                <a:gd name="f149" fmla="val 851"/>
                <a:gd name="f150" fmla="val 850"/>
                <a:gd name="f151" fmla="val 847"/>
                <a:gd name="f152" fmla="val 681"/>
                <a:gd name="f153" fmla="val 846"/>
                <a:gd name="f154" fmla="val 680"/>
                <a:gd name="f155" fmla="val 845"/>
                <a:gd name="f156" fmla="val 676"/>
                <a:gd name="f157" fmla="val 843"/>
                <a:gd name="f158" fmla="val 674"/>
                <a:gd name="f159" fmla="val 842"/>
                <a:gd name="f160" fmla="val 672"/>
                <a:gd name="f161" fmla="val 668"/>
                <a:gd name="f162" fmla="val 840"/>
                <a:gd name="f163" fmla="val 666"/>
                <a:gd name="f164" fmla="val 663"/>
                <a:gd name="f165" fmla="val 839"/>
                <a:gd name="f166" fmla="val 658"/>
                <a:gd name="f167" fmla="val 836"/>
                <a:gd name="f168" fmla="val 655"/>
                <a:gd name="f169" fmla="val 835"/>
                <a:gd name="f170" fmla="val 652"/>
                <a:gd name="f171" fmla="val 645"/>
                <a:gd name="f172" fmla="val 642"/>
                <a:gd name="f173" fmla="val 833"/>
                <a:gd name="f174" fmla="val 640"/>
                <a:gd name="f175" fmla="val 832"/>
                <a:gd name="f176" fmla="val 637"/>
                <a:gd name="f177" fmla="val 829"/>
                <a:gd name="f178" fmla="val 636"/>
                <a:gd name="f179" fmla="val 827"/>
                <a:gd name="f180" fmla="val 634"/>
                <a:gd name="f181" fmla="val 826"/>
                <a:gd name="f182" fmla="val 632"/>
                <a:gd name="f183" fmla="val 822"/>
                <a:gd name="f184" fmla="val 631"/>
                <a:gd name="f185" fmla="val 821"/>
                <a:gd name="f186" fmla="val 630"/>
                <a:gd name="f187" fmla="val 819"/>
                <a:gd name="f188" fmla="val 629"/>
                <a:gd name="f189" fmla="val 815"/>
                <a:gd name="f190" fmla="val 627"/>
                <a:gd name="f191" fmla="val 814"/>
                <a:gd name="f192" fmla="val 625"/>
                <a:gd name="f193" fmla="val 813"/>
                <a:gd name="f194" fmla="val 621"/>
                <a:gd name="f195" fmla="val 620"/>
                <a:gd name="f196" fmla="val 618"/>
                <a:gd name="f197" fmla="val 617"/>
                <a:gd name="f198" fmla="val 616"/>
                <a:gd name="f199" fmla="val 812"/>
                <a:gd name="f200" fmla="val 614"/>
                <a:gd name="f201" fmla="val 610"/>
                <a:gd name="f202" fmla="val 609"/>
                <a:gd name="f203" fmla="val 607"/>
                <a:gd name="f204" fmla="val 604"/>
                <a:gd name="f205" fmla="val 603"/>
                <a:gd name="f206" fmla="val 601"/>
                <a:gd name="f207" fmla="val 809"/>
                <a:gd name="f208" fmla="val 599"/>
                <a:gd name="f209" fmla="val 598"/>
                <a:gd name="f210" fmla="val 808"/>
                <a:gd name="f211" fmla="val 596"/>
                <a:gd name="f212" fmla="val 595"/>
                <a:gd name="f213" fmla="val 807"/>
                <a:gd name="f214" fmla="val 594"/>
                <a:gd name="f215" fmla="val 592"/>
                <a:gd name="f216" fmla="val 805"/>
                <a:gd name="f217" fmla="val 591"/>
                <a:gd name="f218" fmla="val 804"/>
                <a:gd name="f219" fmla="val 590"/>
                <a:gd name="f220" fmla="val 803"/>
                <a:gd name="f221" fmla="val 589"/>
                <a:gd name="f222" fmla="val 801"/>
                <a:gd name="f223" fmla="val 588"/>
                <a:gd name="f224" fmla="val 800"/>
                <a:gd name="f225" fmla="val 587"/>
                <a:gd name="f226" fmla="val 799"/>
                <a:gd name="f227" fmla="val 583"/>
                <a:gd name="f228" fmla="val 797"/>
                <a:gd name="f229" fmla="val 582"/>
                <a:gd name="f230" fmla="val 796"/>
                <a:gd name="f231" fmla="val 580"/>
                <a:gd name="f232" fmla="val 794"/>
                <a:gd name="f233" fmla="val 578"/>
                <a:gd name="f234" fmla="val 792"/>
                <a:gd name="f235" fmla="val 576"/>
                <a:gd name="f236" fmla="val 791"/>
                <a:gd name="f237" fmla="val 575"/>
                <a:gd name="f238" fmla="val 790"/>
                <a:gd name="f239" fmla="val 574"/>
                <a:gd name="f240" fmla="val 788"/>
                <a:gd name="f241" fmla="val 572"/>
                <a:gd name="f242" fmla="val 787"/>
                <a:gd name="f243" fmla="val 571"/>
                <a:gd name="f244" fmla="val 568"/>
                <a:gd name="f245" fmla="val 786"/>
                <a:gd name="f246" fmla="val 567"/>
                <a:gd name="f247" fmla="val 784"/>
                <a:gd name="f248" fmla="val 566"/>
                <a:gd name="f249" fmla="val 781"/>
                <a:gd name="f250" fmla="val 780"/>
                <a:gd name="f251" fmla="val 569"/>
                <a:gd name="f252" fmla="val 570"/>
                <a:gd name="f253" fmla="val 766"/>
                <a:gd name="f254" fmla="val 763"/>
                <a:gd name="f255" fmla="val 761"/>
                <a:gd name="f256" fmla="val 758"/>
                <a:gd name="f257" fmla="val 755"/>
                <a:gd name="f258" fmla="val 753"/>
                <a:gd name="f259" fmla="val 750"/>
                <a:gd name="f260" fmla="val 748"/>
                <a:gd name="f261" fmla="val 746"/>
                <a:gd name="f262" fmla="val 743"/>
                <a:gd name="f263" fmla="val 739"/>
                <a:gd name="f264" fmla="val 738"/>
                <a:gd name="f265" fmla="val 736"/>
                <a:gd name="f266" fmla="val 734"/>
                <a:gd name="f267" fmla="val 565"/>
                <a:gd name="f268" fmla="val 733"/>
                <a:gd name="f269" fmla="val 732"/>
                <a:gd name="f270" fmla="val 563"/>
                <a:gd name="f271" fmla="val 731"/>
                <a:gd name="f272" fmla="val 729"/>
                <a:gd name="f273" fmla="val 564"/>
                <a:gd name="f274" fmla="val 725"/>
                <a:gd name="f275" fmla="val 724"/>
                <a:gd name="f276" fmla="val 723"/>
                <a:gd name="f277" fmla="val 706"/>
                <a:gd name="f278" fmla="val 705"/>
                <a:gd name="f279" fmla="val 700"/>
                <a:gd name="f280" fmla="val 696"/>
                <a:gd name="f281" fmla="val 692"/>
                <a:gd name="f282" fmla="val 689"/>
                <a:gd name="f283" fmla="val 684"/>
                <a:gd name="f284" fmla="val 679"/>
                <a:gd name="f285" fmla="val 677"/>
                <a:gd name="f286" fmla="val 673"/>
                <a:gd name="f287" fmla="val 573"/>
                <a:gd name="f288" fmla="val 671"/>
                <a:gd name="f289" fmla="val 670"/>
                <a:gd name="f290" fmla="val 669"/>
                <a:gd name="f291" fmla="val 665"/>
                <a:gd name="f292" fmla="val 661"/>
                <a:gd name="f293" fmla="val 659"/>
                <a:gd name="f294" fmla="val 657"/>
                <a:gd name="f295" fmla="val 656"/>
                <a:gd name="f296" fmla="val 654"/>
                <a:gd name="f297" fmla="val 651"/>
                <a:gd name="f298" fmla="val 649"/>
                <a:gd name="f299" fmla="val 648"/>
                <a:gd name="f300" fmla="val 647"/>
                <a:gd name="f301" fmla="val 644"/>
                <a:gd name="f302" fmla="val 643"/>
                <a:gd name="f303" fmla="val 561"/>
                <a:gd name="f304" fmla="val 641"/>
                <a:gd name="f305" fmla="val 560"/>
                <a:gd name="f306" fmla="val 559"/>
                <a:gd name="f307" fmla="val 557"/>
                <a:gd name="f308" fmla="val 555"/>
                <a:gd name="f309" fmla="val 554"/>
                <a:gd name="f310" fmla="val 551"/>
                <a:gd name="f311" fmla="val 550"/>
                <a:gd name="f312" fmla="val 548"/>
                <a:gd name="f313" fmla="val 545"/>
                <a:gd name="f314" fmla="val 544"/>
                <a:gd name="f315" fmla="val 543"/>
                <a:gd name="f316" fmla="val 638"/>
                <a:gd name="f317" fmla="val 546"/>
                <a:gd name="f318" fmla="val 635"/>
                <a:gd name="f319" fmla="val 633"/>
                <a:gd name="f320" fmla="val 622"/>
                <a:gd name="f321" fmla="val 619"/>
                <a:gd name="f322" fmla="val 547"/>
                <a:gd name="f323" fmla="val 615"/>
                <a:gd name="f324" fmla="val 612"/>
                <a:gd name="f325" fmla="val 553"/>
                <a:gd name="f326" fmla="val 611"/>
                <a:gd name="f327" fmla="val 608"/>
                <a:gd name="f328" fmla="val 556"/>
                <a:gd name="f329" fmla="val 606"/>
                <a:gd name="f330" fmla="val 602"/>
                <a:gd name="f331" fmla="val 600"/>
                <a:gd name="f332" fmla="val 593"/>
                <a:gd name="f333" fmla="val 586"/>
                <a:gd name="f334" fmla="val 562"/>
                <a:gd name="f335" fmla="val 584"/>
                <a:gd name="f336" fmla="val 581"/>
                <a:gd name="f337" fmla="val 577"/>
                <a:gd name="f338" fmla="val 579"/>
                <a:gd name="f339" fmla="val 585"/>
                <a:gd name="f340" fmla="val 558"/>
                <a:gd name="f341" fmla="val 597"/>
                <a:gd name="f342" fmla="val 605"/>
                <a:gd name="f343" fmla="val 549"/>
                <a:gd name="f344" fmla="val 446"/>
                <a:gd name="f345" fmla="val 447"/>
                <a:gd name="f346" fmla="val 448"/>
                <a:gd name="f347" fmla="val 449"/>
                <a:gd name="f348" fmla="val 444"/>
                <a:gd name="f349" fmla="val 443"/>
                <a:gd name="f350" fmla="val 441"/>
                <a:gd name="f351" fmla="val 440"/>
                <a:gd name="f352" fmla="val 439"/>
                <a:gd name="f353" fmla="val 438"/>
                <a:gd name="f354" fmla="val 437"/>
                <a:gd name="f355" fmla="val 613"/>
                <a:gd name="f356" fmla="val 436"/>
                <a:gd name="f357" fmla="val 435"/>
                <a:gd name="f358" fmla="val 434"/>
                <a:gd name="f359" fmla="val 431"/>
                <a:gd name="f360" fmla="val 430"/>
                <a:gd name="f361" fmla="val 624"/>
                <a:gd name="f362" fmla="val 626"/>
                <a:gd name="f363" fmla="val 429"/>
                <a:gd name="f364" fmla="val 428"/>
                <a:gd name="f365" fmla="val 427"/>
                <a:gd name="f366" fmla="val 425"/>
                <a:gd name="f367" fmla="val 423"/>
                <a:gd name="f368" fmla="val 421"/>
                <a:gd name="f369" fmla="val 419"/>
                <a:gd name="f370" fmla="val 415"/>
                <a:gd name="f371" fmla="val 413"/>
                <a:gd name="f372" fmla="val 409"/>
                <a:gd name="f373" fmla="val 400"/>
                <a:gd name="f374" fmla="val 397"/>
                <a:gd name="f375" fmla="val 396"/>
                <a:gd name="f376" fmla="val 395"/>
                <a:gd name="f377" fmla="val 660"/>
                <a:gd name="f378" fmla="val 394"/>
                <a:gd name="f379" fmla="val 392"/>
                <a:gd name="f380" fmla="val 389"/>
                <a:gd name="f381" fmla="val 388"/>
                <a:gd name="f382" fmla="val 386"/>
                <a:gd name="f383" fmla="val 382"/>
                <a:gd name="f384" fmla="val 381"/>
                <a:gd name="f385" fmla="val 380"/>
                <a:gd name="f386" fmla="val 379"/>
                <a:gd name="f387" fmla="val 675"/>
                <a:gd name="f388" fmla="val 377"/>
                <a:gd name="f389" fmla="val 376"/>
                <a:gd name="f390" fmla="val 375"/>
                <a:gd name="f391" fmla="val 371"/>
                <a:gd name="f392" fmla="val 370"/>
                <a:gd name="f393" fmla="val 368"/>
                <a:gd name="f394" fmla="val 365"/>
                <a:gd name="f395" fmla="val 364"/>
                <a:gd name="f396" fmla="val 363"/>
                <a:gd name="f397" fmla="val 361"/>
                <a:gd name="f398" fmla="val 359"/>
                <a:gd name="f399" fmla="val 357"/>
                <a:gd name="f400" fmla="val 697"/>
                <a:gd name="f401" fmla="val 356"/>
                <a:gd name="f402" fmla="val 698"/>
                <a:gd name="f403" fmla="val 354"/>
                <a:gd name="f404" fmla="val 351"/>
                <a:gd name="f405" fmla="val 350"/>
                <a:gd name="f406" fmla="val 349"/>
                <a:gd name="f407" fmla="val 347"/>
                <a:gd name="f408" fmla="val 346"/>
                <a:gd name="f409" fmla="val 343"/>
                <a:gd name="f410" fmla="val 337"/>
                <a:gd name="f411" fmla="val 334"/>
                <a:gd name="f412" fmla="val 333"/>
                <a:gd name="f413" fmla="val 716"/>
                <a:gd name="f414" fmla="val 330"/>
                <a:gd name="f415" fmla="val 328"/>
                <a:gd name="f416" fmla="val 326"/>
                <a:gd name="f417" fmla="val 720"/>
                <a:gd name="f418" fmla="val 322"/>
                <a:gd name="f419" fmla="val 320"/>
                <a:gd name="f420" fmla="val 319"/>
                <a:gd name="f421" fmla="val 318"/>
                <a:gd name="f422" fmla="val 317"/>
                <a:gd name="f423" fmla="val 315"/>
                <a:gd name="f424" fmla="val 312"/>
                <a:gd name="f425" fmla="val 727"/>
                <a:gd name="f426" fmla="val 311"/>
                <a:gd name="f427" fmla="val 310"/>
                <a:gd name="f428" fmla="val 308"/>
                <a:gd name="f429" fmla="val 307"/>
                <a:gd name="f430" fmla="val 306"/>
                <a:gd name="f431" fmla="val 302"/>
                <a:gd name="f432" fmla="val 301"/>
                <a:gd name="f433" fmla="val 299"/>
                <a:gd name="f434" fmla="val 297"/>
                <a:gd name="f435" fmla="val 295"/>
                <a:gd name="f436" fmla="val 294"/>
                <a:gd name="f437" fmla="val 291"/>
                <a:gd name="f438" fmla="val 290"/>
                <a:gd name="f439" fmla="val 288"/>
                <a:gd name="f440" fmla="val 284"/>
                <a:gd name="f441" fmla="val 282"/>
                <a:gd name="f442" fmla="val 279"/>
                <a:gd name="f443" fmla="val 272"/>
                <a:gd name="f444" fmla="val 269"/>
                <a:gd name="f445" fmla="val 266"/>
                <a:gd name="f446" fmla="val 260"/>
                <a:gd name="f447" fmla="val 257"/>
                <a:gd name="f448" fmla="val 254"/>
                <a:gd name="f449" fmla="val 795"/>
                <a:gd name="f450" fmla="val 249"/>
                <a:gd name="f451" fmla="val 247"/>
                <a:gd name="f452" fmla="val 242"/>
                <a:gd name="f453" fmla="val 824"/>
                <a:gd name="f454" fmla="val 235"/>
                <a:gd name="f455" fmla="val 231"/>
                <a:gd name="f456" fmla="val 837"/>
                <a:gd name="f457" fmla="val 229"/>
                <a:gd name="f458" fmla="val 225"/>
                <a:gd name="f459" fmla="val 222"/>
                <a:gd name="f460" fmla="val 221"/>
                <a:gd name="f461" fmla="val 860"/>
                <a:gd name="f462" fmla="val 218"/>
                <a:gd name="f463" fmla="val 217"/>
                <a:gd name="f464" fmla="val 215"/>
                <a:gd name="f465" fmla="val 867"/>
                <a:gd name="f466" fmla="val 212"/>
                <a:gd name="f467" fmla="val 211"/>
                <a:gd name="f468" fmla="val 871"/>
                <a:gd name="f469" fmla="val 210"/>
                <a:gd name="f470" fmla="val 209"/>
                <a:gd name="f471" fmla="val 879"/>
                <a:gd name="f472" fmla="val 206"/>
                <a:gd name="f473" fmla="val 205"/>
                <a:gd name="f474" fmla="val 203"/>
                <a:gd name="f475" fmla="val 200"/>
                <a:gd name="f476" fmla="val 199"/>
                <a:gd name="f477" fmla="val 889"/>
                <a:gd name="f478" fmla="val 197"/>
                <a:gd name="f479" fmla="val 194"/>
                <a:gd name="f480" fmla="val 895"/>
                <a:gd name="f481" fmla="val 192"/>
                <a:gd name="f482" fmla="val 896"/>
                <a:gd name="f483" fmla="val 191"/>
                <a:gd name="f484" fmla="val 189"/>
                <a:gd name="f485" fmla="val 188"/>
                <a:gd name="f486" fmla="val 900"/>
                <a:gd name="f487" fmla="val 902"/>
                <a:gd name="f488" fmla="val 190"/>
                <a:gd name="f489" fmla="val 905"/>
                <a:gd name="f490" fmla="val 186"/>
                <a:gd name="f491" fmla="val 185"/>
                <a:gd name="f492" fmla="val 184"/>
                <a:gd name="f493" fmla="val 183"/>
                <a:gd name="f494" fmla="val 182"/>
                <a:gd name="f495" fmla="val 890"/>
                <a:gd name="f496" fmla="val 887"/>
                <a:gd name="f497" fmla="val 872"/>
                <a:gd name="f498" fmla="val 863"/>
                <a:gd name="f499" fmla="val 187"/>
                <a:gd name="f500" fmla="val 861"/>
                <a:gd name="f501" fmla="val 854"/>
                <a:gd name="f502" fmla="val 853"/>
                <a:gd name="f503" fmla="val 181"/>
                <a:gd name="f504" fmla="val 179"/>
                <a:gd name="f505" fmla="val 849"/>
                <a:gd name="f506" fmla="val 176"/>
                <a:gd name="f507" fmla="val 848"/>
                <a:gd name="f508" fmla="val 175"/>
                <a:gd name="f509" fmla="val 844"/>
                <a:gd name="f510" fmla="val 174"/>
                <a:gd name="f511" fmla="val 173"/>
                <a:gd name="f512" fmla="val 171"/>
                <a:gd name="f513" fmla="val 172"/>
                <a:gd name="f514" fmla="val 830"/>
                <a:gd name="f515" fmla="val 828"/>
                <a:gd name="f516" fmla="val 823"/>
                <a:gd name="f517" fmla="val 810"/>
                <a:gd name="f518" fmla="val 806"/>
                <a:gd name="f519" fmla="val 177"/>
                <a:gd name="f520" fmla="val 802"/>
                <a:gd name="f521" fmla="val 178"/>
                <a:gd name="f522" fmla="val 798"/>
                <a:gd name="f523" fmla="val 793"/>
                <a:gd name="f524" fmla="val 789"/>
                <a:gd name="f525" fmla="val 785"/>
                <a:gd name="f526" fmla="val 783"/>
                <a:gd name="f527" fmla="val 767"/>
                <a:gd name="f528" fmla="val 765"/>
                <a:gd name="f529" fmla="val 759"/>
                <a:gd name="f530" fmla="val 757"/>
                <a:gd name="f531" fmla="val 170"/>
                <a:gd name="f532" fmla="val 169"/>
                <a:gd name="f533" fmla="val 167"/>
                <a:gd name="f534" fmla="val 166"/>
                <a:gd name="f535" fmla="val 751"/>
                <a:gd name="f536" fmla="val 165"/>
                <a:gd name="f537" fmla="val 162"/>
                <a:gd name="f538" fmla="val 161"/>
                <a:gd name="f539" fmla="val 160"/>
                <a:gd name="f540" fmla="val 159"/>
                <a:gd name="f541" fmla="val 742"/>
                <a:gd name="f542" fmla="val 741"/>
                <a:gd name="f543" fmla="val 163"/>
                <a:gd name="f544" fmla="val 164"/>
                <a:gd name="f545" fmla="val 168"/>
                <a:gd name="f546" fmla="val 193"/>
                <a:gd name="f547" fmla="val 195"/>
                <a:gd name="f548" fmla="val 198"/>
                <a:gd name="f549" fmla="val 196"/>
                <a:gd name="f550" fmla="val 201"/>
                <a:gd name="f551" fmla="val 667"/>
                <a:gd name="f552" fmla="val 664"/>
                <a:gd name="f553" fmla="val 653"/>
                <a:gd name="f554" fmla="val 650"/>
                <a:gd name="f555" fmla="val 646"/>
                <a:gd name="f556" fmla="val 639"/>
                <a:gd name="f557" fmla="val 158"/>
                <a:gd name="f558" fmla="val 156"/>
                <a:gd name="f559" fmla="val 157"/>
                <a:gd name="f560" fmla="val 154"/>
                <a:gd name="f561" fmla="val 153"/>
                <a:gd name="f562" fmla="val 151"/>
                <a:gd name="f563" fmla="val 152"/>
                <a:gd name="f564" fmla="val 150"/>
                <a:gd name="f565" fmla="val 155"/>
                <a:gd name="f566" fmla="val 149"/>
                <a:gd name="f567" fmla="val 148"/>
                <a:gd name="f568" fmla="val 145"/>
                <a:gd name="f569" fmla="val 144"/>
                <a:gd name="f570" fmla="val 143"/>
                <a:gd name="f571" fmla="val 142"/>
                <a:gd name="f572" fmla="val 141"/>
                <a:gd name="f573" fmla="val 140"/>
                <a:gd name="f574" fmla="val 139"/>
                <a:gd name="f575" fmla="val 542"/>
                <a:gd name="f576" fmla="val 541"/>
                <a:gd name="f577" fmla="val 539"/>
                <a:gd name="f578" fmla="val 536"/>
                <a:gd name="f579" fmla="val 146"/>
                <a:gd name="f580" fmla="val 534"/>
                <a:gd name="f581" fmla="val 532"/>
                <a:gd name="f582" fmla="val 530"/>
                <a:gd name="f583" fmla="val 529"/>
                <a:gd name="f584" fmla="val 528"/>
                <a:gd name="f585" fmla="val 527"/>
                <a:gd name="f586" fmla="val 138"/>
                <a:gd name="f587" fmla="val 137"/>
                <a:gd name="f588" fmla="val 134"/>
                <a:gd name="f589" fmla="val 133"/>
                <a:gd name="f590" fmla="val 535"/>
                <a:gd name="f591" fmla="val 537"/>
                <a:gd name="f592" fmla="val 132"/>
                <a:gd name="f593" fmla="val 538"/>
                <a:gd name="f594" fmla="val 130"/>
                <a:gd name="f595" fmla="val 129"/>
                <a:gd name="f596" fmla="val 126"/>
                <a:gd name="f597" fmla="val 125"/>
                <a:gd name="f598" fmla="val 124"/>
                <a:gd name="f599" fmla="val 123"/>
                <a:gd name="f600" fmla="val 531"/>
                <a:gd name="f601" fmla="val 525"/>
                <a:gd name="f602" fmla="val 523"/>
                <a:gd name="f603" fmla="val 522"/>
                <a:gd name="f604" fmla="val 519"/>
                <a:gd name="f605" fmla="val 517"/>
                <a:gd name="f606" fmla="val 516"/>
                <a:gd name="f607" fmla="val 512"/>
                <a:gd name="f608" fmla="val 121"/>
                <a:gd name="f609" fmla="val 511"/>
                <a:gd name="f610" fmla="val 509"/>
                <a:gd name="f611" fmla="val 120"/>
                <a:gd name="f612" fmla="val 505"/>
                <a:gd name="f613" fmla="val 117"/>
                <a:gd name="f614" fmla="val 503"/>
                <a:gd name="f615" fmla="val 500"/>
                <a:gd name="f616" fmla="val 499"/>
                <a:gd name="f617" fmla="val 113"/>
                <a:gd name="f618" fmla="val 498"/>
                <a:gd name="f619" fmla="val 497"/>
                <a:gd name="f620" fmla="val 493"/>
                <a:gd name="f621" fmla="val 114"/>
                <a:gd name="f622" fmla="val 491"/>
                <a:gd name="f623" fmla="val 489"/>
                <a:gd name="f624" fmla="val 484"/>
                <a:gd name="f625" fmla="val 481"/>
                <a:gd name="f626" fmla="val 479"/>
                <a:gd name="f627" fmla="val 476"/>
                <a:gd name="f628" fmla="val 474"/>
                <a:gd name="f629" fmla="val 473"/>
                <a:gd name="f630" fmla="val 472"/>
                <a:gd name="f631" fmla="val 471"/>
                <a:gd name="f632" fmla="val 470"/>
                <a:gd name="f633" fmla="val 469"/>
                <a:gd name="f634" fmla="val 468"/>
                <a:gd name="f635" fmla="val 467"/>
                <a:gd name="f636" fmla="val 465"/>
                <a:gd name="f637" fmla="val 464"/>
                <a:gd name="f638" fmla="val 462"/>
                <a:gd name="f639" fmla="val 460"/>
                <a:gd name="f640" fmla="val 459"/>
                <a:gd name="f641" fmla="val 458"/>
                <a:gd name="f642" fmla="val 456"/>
                <a:gd name="f643" fmla="val 455"/>
                <a:gd name="f644" fmla="val 453"/>
                <a:gd name="f645" fmla="val 452"/>
                <a:gd name="f646" fmla="val 118"/>
                <a:gd name="f647" fmla="val 119"/>
                <a:gd name="f648" fmla="val 451"/>
                <a:gd name="f649" fmla="val 450"/>
                <a:gd name="f650" fmla="val 445"/>
                <a:gd name="f651" fmla="val 442"/>
                <a:gd name="f652" fmla="val 122"/>
                <a:gd name="f653" fmla="val 131"/>
                <a:gd name="f654" fmla="val 433"/>
                <a:gd name="f655" fmla="val 136"/>
                <a:gd name="f656" fmla="val 426"/>
                <a:gd name="f657" fmla="val 422"/>
                <a:gd name="f658" fmla="val 418"/>
                <a:gd name="f659" fmla="val 416"/>
                <a:gd name="f660" fmla="val 414"/>
                <a:gd name="f661" fmla="val 412"/>
                <a:gd name="f662" fmla="val 411"/>
                <a:gd name="f663" fmla="val 408"/>
                <a:gd name="f664" fmla="val 407"/>
                <a:gd name="f665" fmla="val 405"/>
                <a:gd name="f666" fmla="val 404"/>
                <a:gd name="f667" fmla="val 403"/>
                <a:gd name="f668" fmla="val 398"/>
                <a:gd name="f669" fmla="val 399"/>
                <a:gd name="f670" fmla="val 127"/>
                <a:gd name="f671" fmla="val 393"/>
                <a:gd name="f672" fmla="val 390"/>
                <a:gd name="f673" fmla="val 384"/>
                <a:gd name="f674" fmla="val 372"/>
                <a:gd name="f675" fmla="val 369"/>
                <a:gd name="f676" fmla="val 366"/>
                <a:gd name="f677" fmla="val 362"/>
                <a:gd name="f678" fmla="val 358"/>
                <a:gd name="f679" fmla="val 352"/>
                <a:gd name="f680" fmla="val 345"/>
                <a:gd name="f681" fmla="val 344"/>
                <a:gd name="f682" fmla="val 111"/>
                <a:gd name="f683" fmla="val 341"/>
                <a:gd name="f684" fmla="val 109"/>
                <a:gd name="f685" fmla="val 340"/>
                <a:gd name="f686" fmla="val 339"/>
                <a:gd name="f687" fmla="val 338"/>
                <a:gd name="f688" fmla="val 336"/>
                <a:gd name="f689" fmla="val 332"/>
                <a:gd name="f690" fmla="val 331"/>
                <a:gd name="f691" fmla="val 329"/>
                <a:gd name="f692" fmla="val 327"/>
                <a:gd name="f693" fmla="val 324"/>
                <a:gd name="f694" fmla="val 321"/>
                <a:gd name="f695" fmla="val 314"/>
                <a:gd name="f696" fmla="val 309"/>
                <a:gd name="f697" fmla="val 305"/>
                <a:gd name="f698" fmla="val 303"/>
                <a:gd name="f699" fmla="val 108"/>
                <a:gd name="f700" fmla="val 107"/>
                <a:gd name="f701" fmla="val 300"/>
                <a:gd name="f702" fmla="val 106"/>
                <a:gd name="f703" fmla="val 298"/>
                <a:gd name="f704" fmla="val 105"/>
                <a:gd name="f705" fmla="val 296"/>
                <a:gd name="f706" fmla="val 103"/>
                <a:gd name="f707" fmla="val 101"/>
                <a:gd name="f708" fmla="val 293"/>
                <a:gd name="f709" fmla="val 100"/>
                <a:gd name="f710" fmla="val 99"/>
                <a:gd name="f711" fmla="val 292"/>
                <a:gd name="f712" fmla="val 96"/>
                <a:gd name="f713" fmla="val 95"/>
                <a:gd name="f714" fmla="val 94"/>
                <a:gd name="f715" fmla="val 92"/>
                <a:gd name="f716" fmla="val 91"/>
                <a:gd name="f717" fmla="val 90"/>
                <a:gd name="f718" fmla="val 87"/>
                <a:gd name="f719" fmla="val 86"/>
                <a:gd name="f720" fmla="val 85"/>
                <a:gd name="f721" fmla="val 82"/>
                <a:gd name="f722" fmla="val 81"/>
                <a:gd name="f723" fmla="val 79"/>
                <a:gd name="f724" fmla="val 75"/>
                <a:gd name="f725" fmla="val 73"/>
                <a:gd name="f726" fmla="val 72"/>
                <a:gd name="f727" fmla="val 69"/>
                <a:gd name="f728" fmla="val 68"/>
                <a:gd name="f729" fmla="val 67"/>
                <a:gd name="f730" fmla="val 289"/>
                <a:gd name="f731" fmla="val 65"/>
                <a:gd name="f732" fmla="val 64"/>
                <a:gd name="f733" fmla="val 287"/>
                <a:gd name="f734" fmla="val 63"/>
                <a:gd name="f735" fmla="val 286"/>
                <a:gd name="f736" fmla="val 285"/>
                <a:gd name="f737" fmla="val 62"/>
                <a:gd name="f738" fmla="val 59"/>
                <a:gd name="f739" fmla="val 58"/>
                <a:gd name="f740" fmla="val 56"/>
                <a:gd name="f741" fmla="val 52"/>
                <a:gd name="f742" fmla="val 50"/>
                <a:gd name="f743" fmla="val 49"/>
                <a:gd name="f744" fmla="val 47"/>
                <a:gd name="f745" fmla="val 46"/>
                <a:gd name="f746" fmla="val 45"/>
                <a:gd name="f747" fmla="val 43"/>
                <a:gd name="f748" fmla="val 42"/>
                <a:gd name="f749" fmla="val 281"/>
                <a:gd name="f750" fmla="val 40"/>
                <a:gd name="f751" fmla="val 35"/>
                <a:gd name="f752" fmla="val 278"/>
                <a:gd name="f753" fmla="val 33"/>
                <a:gd name="f754" fmla="val 277"/>
                <a:gd name="f755" fmla="val 30"/>
                <a:gd name="f756" fmla="val 23"/>
                <a:gd name="f757" fmla="val 276"/>
                <a:gd name="f758" fmla="val 20"/>
                <a:gd name="f759" fmla="val 19"/>
                <a:gd name="f760" fmla="val 275"/>
                <a:gd name="f761" fmla="val 16"/>
                <a:gd name="f762" fmla="val 274"/>
                <a:gd name="f763" fmla="val 15"/>
                <a:gd name="f764" fmla="val 14"/>
                <a:gd name="f765" fmla="val 11"/>
                <a:gd name="f766" fmla="val 10"/>
                <a:gd name="f767" fmla="val 9"/>
                <a:gd name="f768" fmla="val 7"/>
                <a:gd name="f769" fmla="val 271"/>
                <a:gd name="f770" fmla="val 270"/>
                <a:gd name="f771" fmla="val 6"/>
                <a:gd name="f772" fmla="val 268"/>
                <a:gd name="f773" fmla="val 267"/>
                <a:gd name="f774" fmla="val 265"/>
                <a:gd name="f775" fmla="val 5"/>
                <a:gd name="f776" fmla="val 264"/>
                <a:gd name="f777" fmla="val 4"/>
                <a:gd name="f778" fmla="val 262"/>
                <a:gd name="f779" fmla="val 3"/>
                <a:gd name="f780" fmla="val 258"/>
                <a:gd name="f781" fmla="val 256"/>
                <a:gd name="f782" fmla="val 253"/>
                <a:gd name="f783" fmla="val 1"/>
                <a:gd name="f784" fmla="val 251"/>
                <a:gd name="f785" fmla="val 250"/>
                <a:gd name="f786" fmla="val 2"/>
                <a:gd name="f787" fmla="val 244"/>
                <a:gd name="f788" fmla="val 243"/>
                <a:gd name="f789" fmla="val 241"/>
                <a:gd name="f790" fmla="val 239"/>
                <a:gd name="f791" fmla="val 238"/>
                <a:gd name="f792" fmla="val 237"/>
                <a:gd name="f793" fmla="val 236"/>
                <a:gd name="f794" fmla="val 93"/>
                <a:gd name="f795" fmla="val 71"/>
                <a:gd name="f796" fmla="val 76"/>
                <a:gd name="f797" fmla="val 78"/>
                <a:gd name="f798" fmla="val 80"/>
                <a:gd name="f799" fmla="val 83"/>
                <a:gd name="f800" fmla="val 88"/>
                <a:gd name="f801" fmla="val 97"/>
                <a:gd name="f802" fmla="val 8"/>
                <a:gd name="f803" fmla="val 98"/>
                <a:gd name="f804" fmla="val 102"/>
                <a:gd name="f805" fmla="val 104"/>
                <a:gd name="f806" fmla="val 13"/>
                <a:gd name="f807" fmla="val 17"/>
                <a:gd name="f808" fmla="val 18"/>
                <a:gd name="f809" fmla="val 12"/>
                <a:gd name="f810" fmla="val 202"/>
                <a:gd name="f811" fmla="val 204"/>
                <a:gd name="f812" fmla="val 207"/>
                <a:gd name="f813" fmla="val 208"/>
                <a:gd name="f814" fmla="val 213"/>
                <a:gd name="f815" fmla="val 214"/>
                <a:gd name="f816" fmla="val 216"/>
                <a:gd name="f817" fmla="val 219"/>
                <a:gd name="f818" fmla="val 220"/>
                <a:gd name="f819" fmla="val 224"/>
                <a:gd name="f820" fmla="val 226"/>
                <a:gd name="f821" fmla="val 227"/>
                <a:gd name="f822" fmla="val 228"/>
                <a:gd name="f823" fmla="val 21"/>
                <a:gd name="f824" fmla="val 230"/>
                <a:gd name="f825" fmla="val 232"/>
                <a:gd name="f826" fmla="val 22"/>
                <a:gd name="f827" fmla="val 233"/>
                <a:gd name="f828" fmla="val 234"/>
                <a:gd name="f829" fmla="val 24"/>
                <a:gd name="f830" fmla="val 240"/>
                <a:gd name="f831" fmla="val 25"/>
                <a:gd name="f832" fmla="val 245"/>
                <a:gd name="f833" fmla="val 26"/>
                <a:gd name="f834" fmla="val 27"/>
                <a:gd name="f835" fmla="val 252"/>
                <a:gd name="f836" fmla="val 28"/>
                <a:gd name="f837" fmla="val 255"/>
                <a:gd name="f838" fmla="val 31"/>
                <a:gd name="f839" fmla="val 32"/>
                <a:gd name="f840" fmla="val 259"/>
                <a:gd name="f841" fmla="val 261"/>
                <a:gd name="f842" fmla="val 263"/>
                <a:gd name="f843" fmla="val 37"/>
                <a:gd name="f844" fmla="val 273"/>
                <a:gd name="f845" fmla="val 38"/>
                <a:gd name="f846" fmla="val 280"/>
                <a:gd name="f847" fmla="val 39"/>
                <a:gd name="f848" fmla="val 41"/>
                <a:gd name="f849" fmla="val 44"/>
                <a:gd name="f850" fmla="val 48"/>
                <a:gd name="f851" fmla="val 304"/>
                <a:gd name="f852" fmla="val 51"/>
                <a:gd name="f853" fmla="val 53"/>
                <a:gd name="f854" fmla="val 54"/>
                <a:gd name="f855" fmla="val 323"/>
                <a:gd name="f856" fmla="val 55"/>
                <a:gd name="f857" fmla="val 342"/>
                <a:gd name="f858" fmla="val 348"/>
                <a:gd name="f859" fmla="val 57"/>
                <a:gd name="f860" fmla="val 353"/>
                <a:gd name="f861" fmla="val 355"/>
                <a:gd name="f862" fmla="val 373"/>
                <a:gd name="f863" fmla="val 374"/>
                <a:gd name="f864" fmla="val 383"/>
                <a:gd name="f865" fmla="val 385"/>
                <a:gd name="f866" fmla="val 387"/>
                <a:gd name="f867" fmla="val 391"/>
                <a:gd name="f868" fmla="val 60"/>
                <a:gd name="f869" fmla="val 61"/>
                <a:gd name="f870" fmla="val 417"/>
                <a:gd name="f871" fmla="val 420"/>
                <a:gd name="f872" fmla="val 424"/>
                <a:gd name="f873" fmla="val 66"/>
                <a:gd name="f874" fmla="val 70"/>
                <a:gd name="f875" fmla="val 454"/>
                <a:gd name="f876" fmla="val 457"/>
                <a:gd name="f877" fmla="val 466"/>
                <a:gd name="f878" fmla="val 478"/>
                <a:gd name="f879" fmla="val 480"/>
                <a:gd name="f880" fmla="val 483"/>
                <a:gd name="f881" fmla="val 486"/>
                <a:gd name="f882" fmla="val 488"/>
                <a:gd name="f883" fmla="val 490"/>
                <a:gd name="f884" fmla="val 74"/>
                <a:gd name="f885" fmla="val 496"/>
                <a:gd name="f886" fmla="val 502"/>
                <a:gd name="f887" fmla="val 507"/>
                <a:gd name="f888" fmla="val 508"/>
                <a:gd name="f889" fmla="val 510"/>
                <a:gd name="f890" fmla="val 77"/>
                <a:gd name="f891" fmla="val 513"/>
                <a:gd name="f892" fmla="val 514"/>
                <a:gd name="f893" fmla="val 515"/>
                <a:gd name="f894" fmla="val 518"/>
                <a:gd name="f895" fmla="val 520"/>
                <a:gd name="f896" fmla="val 521"/>
                <a:gd name="f897" fmla="val 84"/>
                <a:gd name="f898" fmla="val 526"/>
                <a:gd name="f899" fmla="val 533"/>
                <a:gd name="f900" fmla="val 628"/>
                <a:gd name="f901" fmla="val 89"/>
                <a:gd name="f902" fmla="val 662"/>
                <a:gd name="f903" fmla="val 678"/>
                <a:gd name="f904" fmla="+- 0 0 -90"/>
                <a:gd name="f905" fmla="*/ f4 1 907"/>
                <a:gd name="f906" fmla="*/ f5 1 1022"/>
                <a:gd name="f907" fmla="val f6"/>
                <a:gd name="f908" fmla="val f7"/>
                <a:gd name="f909" fmla="val f8"/>
                <a:gd name="f910" fmla="*/ f904 f0 1"/>
                <a:gd name="f911" fmla="+- f909 0 f907"/>
                <a:gd name="f912" fmla="+- f908 0 f907"/>
                <a:gd name="f913" fmla="*/ f910 1 f3"/>
                <a:gd name="f914" fmla="*/ f912 1 907"/>
                <a:gd name="f915" fmla="*/ f911 1 1022"/>
                <a:gd name="f916" fmla="*/ 718 f912 1"/>
                <a:gd name="f917" fmla="*/ 985 f911 1"/>
                <a:gd name="f918" fmla="*/ 775 f912 1"/>
                <a:gd name="f919" fmla="*/ 937 f911 1"/>
                <a:gd name="f920" fmla="*/ 715 f912 1"/>
                <a:gd name="f921" fmla="*/ 886 f911 1"/>
                <a:gd name="f922" fmla="*/ 683 f912 1"/>
                <a:gd name="f923" fmla="*/ 851 f911 1"/>
                <a:gd name="f924" fmla="*/ 620 f912 1"/>
                <a:gd name="f925" fmla="*/ 814 f911 1"/>
                <a:gd name="f926" fmla="*/ 576 f912 1"/>
                <a:gd name="f927" fmla="*/ 791 f911 1"/>
                <a:gd name="f928" fmla="*/ 570 f912 1"/>
                <a:gd name="f929" fmla="*/ 748 f911 1"/>
                <a:gd name="f930" fmla="*/ 568 f912 1"/>
                <a:gd name="f931" fmla="*/ 710 f911 1"/>
                <a:gd name="f932" fmla="*/ 665 f911 1"/>
                <a:gd name="f933" fmla="*/ 544 f912 1"/>
                <a:gd name="f934" fmla="*/ 640 f911 1"/>
                <a:gd name="f935" fmla="*/ 557 f912 1"/>
                <a:gd name="f936" fmla="*/ 595 f911 1"/>
                <a:gd name="f937" fmla="*/ 592 f912 1"/>
                <a:gd name="f938" fmla="*/ 565 f911 1"/>
                <a:gd name="f939" fmla="*/ 610 f912 1"/>
                <a:gd name="f940" fmla="*/ 544 f911 1"/>
                <a:gd name="f941" fmla="*/ 619 f912 1"/>
                <a:gd name="f942" fmla="*/ 431 f911 1"/>
                <a:gd name="f943" fmla="*/ 661 f912 1"/>
                <a:gd name="f944" fmla="*/ 388 f911 1"/>
                <a:gd name="f945" fmla="*/ 704 f912 1"/>
                <a:gd name="f946" fmla="*/ 346 f911 1"/>
                <a:gd name="f947" fmla="*/ 746 f912 1"/>
                <a:gd name="f948" fmla="*/ 290 f911 1"/>
                <a:gd name="f949" fmla="*/ 877 f912 1"/>
                <a:gd name="f950" fmla="*/ 210 f911 1"/>
                <a:gd name="f951" fmla="*/ 898 f912 1"/>
                <a:gd name="f952" fmla="*/ 182 f911 1"/>
                <a:gd name="f953" fmla="*/ 857 f912 1"/>
                <a:gd name="f954" fmla="*/ 188 f911 1"/>
                <a:gd name="f955" fmla="*/ 809 f912 1"/>
                <a:gd name="f956" fmla="*/ 179 f911 1"/>
                <a:gd name="f957" fmla="*/ 769 f912 1"/>
                <a:gd name="f958" fmla="*/ 747 f912 1"/>
                <a:gd name="f959" fmla="*/ 159 f911 1"/>
                <a:gd name="f960" fmla="*/ 706 f912 1"/>
                <a:gd name="f961" fmla="*/ 189 f911 1"/>
                <a:gd name="f962" fmla="*/ 669 f912 1"/>
                <a:gd name="f963" fmla="*/ 201 f911 1"/>
                <a:gd name="f964" fmla="*/ 650 f912 1"/>
                <a:gd name="f965" fmla="*/ 614 f912 1"/>
                <a:gd name="f966" fmla="*/ 166 f911 1"/>
                <a:gd name="f967" fmla="*/ 594 f912 1"/>
                <a:gd name="f968" fmla="*/ 150 f911 1"/>
                <a:gd name="f969" fmla="*/ 578 f912 1"/>
                <a:gd name="f970" fmla="*/ 174 f911 1"/>
                <a:gd name="f971" fmla="*/ 144 f911 1"/>
                <a:gd name="f972" fmla="*/ 534 f912 1"/>
                <a:gd name="f973" fmla="*/ 134 f911 1"/>
                <a:gd name="f974" fmla="*/ 511 f912 1"/>
                <a:gd name="f975" fmla="*/ 121 f911 1"/>
                <a:gd name="f976" fmla="*/ 464 f912 1"/>
                <a:gd name="f977" fmla="*/ 114 f911 1"/>
                <a:gd name="f978" fmla="*/ 440 f912 1"/>
                <a:gd name="f979" fmla="*/ 129 f911 1"/>
                <a:gd name="f980" fmla="*/ 404 f912 1"/>
                <a:gd name="f981" fmla="*/ 139 f911 1"/>
                <a:gd name="f982" fmla="*/ 370 f912 1"/>
                <a:gd name="f983" fmla="*/ 118 f911 1"/>
                <a:gd name="f984" fmla="*/ 333 f912 1"/>
                <a:gd name="f985" fmla="*/ 112 f911 1"/>
                <a:gd name="f986" fmla="*/ 293 f912 1"/>
                <a:gd name="f987" fmla="*/ 100 f911 1"/>
                <a:gd name="f988" fmla="*/ 284 f912 1"/>
                <a:gd name="f989" fmla="*/ 58 f911 1"/>
                <a:gd name="f990" fmla="*/ 267 f912 1"/>
                <a:gd name="f991" fmla="*/ 7 f911 1"/>
                <a:gd name="f992" fmla="*/ 93 f912 1"/>
                <a:gd name="f993" fmla="*/ 71 f911 1"/>
                <a:gd name="f994" fmla="*/ 8 f912 1"/>
                <a:gd name="f995" fmla="*/ 102 f911 1"/>
                <a:gd name="f996" fmla="*/ 18 f912 1"/>
                <a:gd name="f997" fmla="*/ 136 f911 1"/>
                <a:gd name="f998" fmla="*/ 16 f912 1"/>
                <a:gd name="f999" fmla="*/ 165 f911 1"/>
                <a:gd name="f1000" fmla="*/ 17 f912 1"/>
                <a:gd name="f1001" fmla="*/ 205 f911 1"/>
                <a:gd name="f1002" fmla="*/ 20 f912 1"/>
                <a:gd name="f1003" fmla="*/ 228 f911 1"/>
                <a:gd name="f1004" fmla="*/ 27 f912 1"/>
                <a:gd name="f1005" fmla="*/ 254 f911 1"/>
                <a:gd name="f1006" fmla="*/ 39 f912 1"/>
                <a:gd name="f1007" fmla="*/ 281 f911 1"/>
                <a:gd name="f1008" fmla="*/ 49 f912 1"/>
                <a:gd name="f1009" fmla="*/ 307 f911 1"/>
                <a:gd name="f1010" fmla="*/ 54 f912 1"/>
                <a:gd name="f1011" fmla="*/ 340 f911 1"/>
                <a:gd name="f1012" fmla="*/ 57 f912 1"/>
                <a:gd name="f1013" fmla="*/ 370 f911 1"/>
                <a:gd name="f1014" fmla="*/ 58 f912 1"/>
                <a:gd name="f1015" fmla="*/ 396 f911 1"/>
                <a:gd name="f1016" fmla="*/ 69 f912 1"/>
                <a:gd name="f1017" fmla="*/ 66 f912 1"/>
                <a:gd name="f1018" fmla="*/ 470 f911 1"/>
                <a:gd name="f1019" fmla="*/ 73 f912 1"/>
                <a:gd name="f1020" fmla="*/ 502 f911 1"/>
                <a:gd name="f1021" fmla="*/ 84 f912 1"/>
                <a:gd name="f1022" fmla="*/ 526 f911 1"/>
                <a:gd name="f1023" fmla="*/ 98 f912 1"/>
                <a:gd name="f1024" fmla="*/ 575 f911 1"/>
                <a:gd name="f1025" fmla="*/ 95 f912 1"/>
                <a:gd name="f1026" fmla="*/ 626 f911 1"/>
                <a:gd name="f1027" fmla="*/ 75 f912 1"/>
                <a:gd name="f1028" fmla="*/ 649 f911 1"/>
                <a:gd name="f1029" fmla="*/ 77 f912 1"/>
                <a:gd name="f1030" fmla="*/ 677 f911 1"/>
                <a:gd name="f1031" fmla="*/ 693 f911 1"/>
                <a:gd name="f1032" fmla="+- f913 0 f1"/>
                <a:gd name="f1033" fmla="*/ f916 1 907"/>
                <a:gd name="f1034" fmla="*/ f917 1 1022"/>
                <a:gd name="f1035" fmla="*/ f918 1 907"/>
                <a:gd name="f1036" fmla="*/ f919 1 1022"/>
                <a:gd name="f1037" fmla="*/ f920 1 907"/>
                <a:gd name="f1038" fmla="*/ f921 1 1022"/>
                <a:gd name="f1039" fmla="*/ f922 1 907"/>
                <a:gd name="f1040" fmla="*/ f923 1 1022"/>
                <a:gd name="f1041" fmla="*/ f924 1 907"/>
                <a:gd name="f1042" fmla="*/ f925 1 1022"/>
                <a:gd name="f1043" fmla="*/ f926 1 907"/>
                <a:gd name="f1044" fmla="*/ f927 1 1022"/>
                <a:gd name="f1045" fmla="*/ f928 1 907"/>
                <a:gd name="f1046" fmla="*/ f929 1 1022"/>
                <a:gd name="f1047" fmla="*/ f930 1 907"/>
                <a:gd name="f1048" fmla="*/ f931 1 1022"/>
                <a:gd name="f1049" fmla="*/ f932 1 1022"/>
                <a:gd name="f1050" fmla="*/ f933 1 907"/>
                <a:gd name="f1051" fmla="*/ f934 1 1022"/>
                <a:gd name="f1052" fmla="*/ f935 1 907"/>
                <a:gd name="f1053" fmla="*/ f936 1 1022"/>
                <a:gd name="f1054" fmla="*/ f937 1 907"/>
                <a:gd name="f1055" fmla="*/ f938 1 1022"/>
                <a:gd name="f1056" fmla="*/ f939 1 907"/>
                <a:gd name="f1057" fmla="*/ f940 1 1022"/>
                <a:gd name="f1058" fmla="*/ f941 1 907"/>
                <a:gd name="f1059" fmla="*/ f942 1 1022"/>
                <a:gd name="f1060" fmla="*/ f943 1 907"/>
                <a:gd name="f1061" fmla="*/ f944 1 1022"/>
                <a:gd name="f1062" fmla="*/ f945 1 907"/>
                <a:gd name="f1063" fmla="*/ f946 1 1022"/>
                <a:gd name="f1064" fmla="*/ f947 1 907"/>
                <a:gd name="f1065" fmla="*/ f948 1 1022"/>
                <a:gd name="f1066" fmla="*/ f949 1 907"/>
                <a:gd name="f1067" fmla="*/ f950 1 1022"/>
                <a:gd name="f1068" fmla="*/ f951 1 907"/>
                <a:gd name="f1069" fmla="*/ f952 1 1022"/>
                <a:gd name="f1070" fmla="*/ f953 1 907"/>
                <a:gd name="f1071" fmla="*/ f954 1 1022"/>
                <a:gd name="f1072" fmla="*/ f955 1 907"/>
                <a:gd name="f1073" fmla="*/ f956 1 1022"/>
                <a:gd name="f1074" fmla="*/ f957 1 907"/>
                <a:gd name="f1075" fmla="*/ f958 1 907"/>
                <a:gd name="f1076" fmla="*/ f959 1 1022"/>
                <a:gd name="f1077" fmla="*/ f960 1 907"/>
                <a:gd name="f1078" fmla="*/ f961 1 1022"/>
                <a:gd name="f1079" fmla="*/ f962 1 907"/>
                <a:gd name="f1080" fmla="*/ f963 1 1022"/>
                <a:gd name="f1081" fmla="*/ f964 1 907"/>
                <a:gd name="f1082" fmla="*/ f965 1 907"/>
                <a:gd name="f1083" fmla="*/ f966 1 1022"/>
                <a:gd name="f1084" fmla="*/ f967 1 907"/>
                <a:gd name="f1085" fmla="*/ f968 1 1022"/>
                <a:gd name="f1086" fmla="*/ f969 1 907"/>
                <a:gd name="f1087" fmla="*/ f970 1 1022"/>
                <a:gd name="f1088" fmla="*/ f971 1 1022"/>
                <a:gd name="f1089" fmla="*/ f972 1 907"/>
                <a:gd name="f1090" fmla="*/ f973 1 1022"/>
                <a:gd name="f1091" fmla="*/ f974 1 907"/>
                <a:gd name="f1092" fmla="*/ f975 1 1022"/>
                <a:gd name="f1093" fmla="*/ f976 1 907"/>
                <a:gd name="f1094" fmla="*/ f977 1 1022"/>
                <a:gd name="f1095" fmla="*/ f978 1 907"/>
                <a:gd name="f1096" fmla="*/ f979 1 1022"/>
                <a:gd name="f1097" fmla="*/ f980 1 907"/>
                <a:gd name="f1098" fmla="*/ f981 1 1022"/>
                <a:gd name="f1099" fmla="*/ f982 1 907"/>
                <a:gd name="f1100" fmla="*/ f983 1 1022"/>
                <a:gd name="f1101" fmla="*/ f984 1 907"/>
                <a:gd name="f1102" fmla="*/ f985 1 1022"/>
                <a:gd name="f1103" fmla="*/ f986 1 907"/>
                <a:gd name="f1104" fmla="*/ f987 1 1022"/>
                <a:gd name="f1105" fmla="*/ f988 1 907"/>
                <a:gd name="f1106" fmla="*/ f989 1 1022"/>
                <a:gd name="f1107" fmla="*/ f990 1 907"/>
                <a:gd name="f1108" fmla="*/ f991 1 1022"/>
                <a:gd name="f1109" fmla="*/ f992 1 907"/>
                <a:gd name="f1110" fmla="*/ f993 1 1022"/>
                <a:gd name="f1111" fmla="*/ f994 1 907"/>
                <a:gd name="f1112" fmla="*/ f995 1 1022"/>
                <a:gd name="f1113" fmla="*/ f996 1 907"/>
                <a:gd name="f1114" fmla="*/ f997 1 1022"/>
                <a:gd name="f1115" fmla="*/ f998 1 907"/>
                <a:gd name="f1116" fmla="*/ f999 1 1022"/>
                <a:gd name="f1117" fmla="*/ f1000 1 907"/>
                <a:gd name="f1118" fmla="*/ f1001 1 1022"/>
                <a:gd name="f1119" fmla="*/ f1002 1 907"/>
                <a:gd name="f1120" fmla="*/ f1003 1 1022"/>
                <a:gd name="f1121" fmla="*/ f1004 1 907"/>
                <a:gd name="f1122" fmla="*/ f1005 1 1022"/>
                <a:gd name="f1123" fmla="*/ f1006 1 907"/>
                <a:gd name="f1124" fmla="*/ f1007 1 1022"/>
                <a:gd name="f1125" fmla="*/ f1008 1 907"/>
                <a:gd name="f1126" fmla="*/ f1009 1 1022"/>
                <a:gd name="f1127" fmla="*/ f1010 1 907"/>
                <a:gd name="f1128" fmla="*/ f1011 1 1022"/>
                <a:gd name="f1129" fmla="*/ f1012 1 907"/>
                <a:gd name="f1130" fmla="*/ f1013 1 1022"/>
                <a:gd name="f1131" fmla="*/ f1014 1 907"/>
                <a:gd name="f1132" fmla="*/ f1015 1 1022"/>
                <a:gd name="f1133" fmla="*/ f1016 1 907"/>
                <a:gd name="f1134" fmla="*/ f1017 1 907"/>
                <a:gd name="f1135" fmla="*/ f1018 1 1022"/>
                <a:gd name="f1136" fmla="*/ f1019 1 907"/>
                <a:gd name="f1137" fmla="*/ f1020 1 1022"/>
                <a:gd name="f1138" fmla="*/ f1021 1 907"/>
                <a:gd name="f1139" fmla="*/ f1022 1 1022"/>
                <a:gd name="f1140" fmla="*/ f1023 1 907"/>
                <a:gd name="f1141" fmla="*/ f1024 1 1022"/>
                <a:gd name="f1142" fmla="*/ f1025 1 907"/>
                <a:gd name="f1143" fmla="*/ f1026 1 1022"/>
                <a:gd name="f1144" fmla="*/ f1027 1 907"/>
                <a:gd name="f1145" fmla="*/ f1028 1 1022"/>
                <a:gd name="f1146" fmla="*/ f1029 1 907"/>
                <a:gd name="f1147" fmla="*/ f1030 1 1022"/>
                <a:gd name="f1148" fmla="*/ f1031 1 1022"/>
                <a:gd name="f1149" fmla="*/ 0 1 f914"/>
                <a:gd name="f1150" fmla="*/ f908 1 f914"/>
                <a:gd name="f1151" fmla="*/ 0 1 f915"/>
                <a:gd name="f1152" fmla="*/ f909 1 f915"/>
                <a:gd name="f1153" fmla="*/ f1033 1 f914"/>
                <a:gd name="f1154" fmla="*/ f1034 1 f915"/>
                <a:gd name="f1155" fmla="*/ f1035 1 f914"/>
                <a:gd name="f1156" fmla="*/ f1036 1 f915"/>
                <a:gd name="f1157" fmla="*/ f1037 1 f914"/>
                <a:gd name="f1158" fmla="*/ f1038 1 f915"/>
                <a:gd name="f1159" fmla="*/ f1039 1 f914"/>
                <a:gd name="f1160" fmla="*/ f1040 1 f915"/>
                <a:gd name="f1161" fmla="*/ f1041 1 f914"/>
                <a:gd name="f1162" fmla="*/ f1042 1 f915"/>
                <a:gd name="f1163" fmla="*/ f1043 1 f914"/>
                <a:gd name="f1164" fmla="*/ f1044 1 f915"/>
                <a:gd name="f1165" fmla="*/ f1045 1 f914"/>
                <a:gd name="f1166" fmla="*/ f1046 1 f915"/>
                <a:gd name="f1167" fmla="*/ f1047 1 f914"/>
                <a:gd name="f1168" fmla="*/ f1048 1 f915"/>
                <a:gd name="f1169" fmla="*/ f1049 1 f915"/>
                <a:gd name="f1170" fmla="*/ f1050 1 f914"/>
                <a:gd name="f1171" fmla="*/ f1051 1 f915"/>
                <a:gd name="f1172" fmla="*/ f1052 1 f914"/>
                <a:gd name="f1173" fmla="*/ f1053 1 f915"/>
                <a:gd name="f1174" fmla="*/ f1054 1 f914"/>
                <a:gd name="f1175" fmla="*/ f1055 1 f915"/>
                <a:gd name="f1176" fmla="*/ f1056 1 f914"/>
                <a:gd name="f1177" fmla="*/ f1057 1 f915"/>
                <a:gd name="f1178" fmla="*/ f1058 1 f914"/>
                <a:gd name="f1179" fmla="*/ f1059 1 f915"/>
                <a:gd name="f1180" fmla="*/ f1060 1 f914"/>
                <a:gd name="f1181" fmla="*/ f1061 1 f915"/>
                <a:gd name="f1182" fmla="*/ f1062 1 f914"/>
                <a:gd name="f1183" fmla="*/ f1063 1 f915"/>
                <a:gd name="f1184" fmla="*/ f1064 1 f914"/>
                <a:gd name="f1185" fmla="*/ f1065 1 f915"/>
                <a:gd name="f1186" fmla="*/ f1066 1 f914"/>
                <a:gd name="f1187" fmla="*/ f1067 1 f915"/>
                <a:gd name="f1188" fmla="*/ f1068 1 f914"/>
                <a:gd name="f1189" fmla="*/ f1069 1 f915"/>
                <a:gd name="f1190" fmla="*/ f1070 1 f914"/>
                <a:gd name="f1191" fmla="*/ f1071 1 f915"/>
                <a:gd name="f1192" fmla="*/ f1072 1 f914"/>
                <a:gd name="f1193" fmla="*/ f1073 1 f915"/>
                <a:gd name="f1194" fmla="*/ f1074 1 f914"/>
                <a:gd name="f1195" fmla="*/ f1075 1 f914"/>
                <a:gd name="f1196" fmla="*/ f1076 1 f915"/>
                <a:gd name="f1197" fmla="*/ f1077 1 f914"/>
                <a:gd name="f1198" fmla="*/ f1078 1 f915"/>
                <a:gd name="f1199" fmla="*/ f1079 1 f914"/>
                <a:gd name="f1200" fmla="*/ f1080 1 f915"/>
                <a:gd name="f1201" fmla="*/ f1081 1 f914"/>
                <a:gd name="f1202" fmla="*/ f1082 1 f914"/>
                <a:gd name="f1203" fmla="*/ f1083 1 f915"/>
                <a:gd name="f1204" fmla="*/ f1084 1 f914"/>
                <a:gd name="f1205" fmla="*/ f1085 1 f915"/>
                <a:gd name="f1206" fmla="*/ f1086 1 f914"/>
                <a:gd name="f1207" fmla="*/ f1087 1 f915"/>
                <a:gd name="f1208" fmla="*/ f1088 1 f915"/>
                <a:gd name="f1209" fmla="*/ f1089 1 f914"/>
                <a:gd name="f1210" fmla="*/ f1090 1 f915"/>
                <a:gd name="f1211" fmla="*/ f1091 1 f914"/>
                <a:gd name="f1212" fmla="*/ f1092 1 f915"/>
                <a:gd name="f1213" fmla="*/ f1093 1 f914"/>
                <a:gd name="f1214" fmla="*/ f1094 1 f915"/>
                <a:gd name="f1215" fmla="*/ f1095 1 f914"/>
                <a:gd name="f1216" fmla="*/ f1096 1 f915"/>
                <a:gd name="f1217" fmla="*/ f1097 1 f914"/>
                <a:gd name="f1218" fmla="*/ f1098 1 f915"/>
                <a:gd name="f1219" fmla="*/ f1099 1 f914"/>
                <a:gd name="f1220" fmla="*/ f1100 1 f915"/>
                <a:gd name="f1221" fmla="*/ f1101 1 f914"/>
                <a:gd name="f1222" fmla="*/ f1102 1 f915"/>
                <a:gd name="f1223" fmla="*/ f1103 1 f914"/>
                <a:gd name="f1224" fmla="*/ f1104 1 f915"/>
                <a:gd name="f1225" fmla="*/ f1105 1 f914"/>
                <a:gd name="f1226" fmla="*/ f1106 1 f915"/>
                <a:gd name="f1227" fmla="*/ f1107 1 f914"/>
                <a:gd name="f1228" fmla="*/ f1108 1 f915"/>
                <a:gd name="f1229" fmla="*/ f1109 1 f914"/>
                <a:gd name="f1230" fmla="*/ f1110 1 f915"/>
                <a:gd name="f1231" fmla="*/ f1111 1 f914"/>
                <a:gd name="f1232" fmla="*/ f1112 1 f915"/>
                <a:gd name="f1233" fmla="*/ f1113 1 f914"/>
                <a:gd name="f1234" fmla="*/ f1114 1 f915"/>
                <a:gd name="f1235" fmla="*/ f1115 1 f914"/>
                <a:gd name="f1236" fmla="*/ f1116 1 f915"/>
                <a:gd name="f1237" fmla="*/ f1117 1 f914"/>
                <a:gd name="f1238" fmla="*/ f1118 1 f915"/>
                <a:gd name="f1239" fmla="*/ f1119 1 f914"/>
                <a:gd name="f1240" fmla="*/ f1120 1 f915"/>
                <a:gd name="f1241" fmla="*/ f1121 1 f914"/>
                <a:gd name="f1242" fmla="*/ f1122 1 f915"/>
                <a:gd name="f1243" fmla="*/ f1123 1 f914"/>
                <a:gd name="f1244" fmla="*/ f1124 1 f915"/>
                <a:gd name="f1245" fmla="*/ f1125 1 f914"/>
                <a:gd name="f1246" fmla="*/ f1126 1 f915"/>
                <a:gd name="f1247" fmla="*/ f1127 1 f914"/>
                <a:gd name="f1248" fmla="*/ f1128 1 f915"/>
                <a:gd name="f1249" fmla="*/ f1129 1 f914"/>
                <a:gd name="f1250" fmla="*/ f1130 1 f915"/>
                <a:gd name="f1251" fmla="*/ f1131 1 f914"/>
                <a:gd name="f1252" fmla="*/ f1132 1 f915"/>
                <a:gd name="f1253" fmla="*/ f1133 1 f914"/>
                <a:gd name="f1254" fmla="*/ f1134 1 f914"/>
                <a:gd name="f1255" fmla="*/ f1135 1 f915"/>
                <a:gd name="f1256" fmla="*/ f1136 1 f914"/>
                <a:gd name="f1257" fmla="*/ f1137 1 f915"/>
                <a:gd name="f1258" fmla="*/ f1138 1 f914"/>
                <a:gd name="f1259" fmla="*/ f1139 1 f915"/>
                <a:gd name="f1260" fmla="*/ f1140 1 f914"/>
                <a:gd name="f1261" fmla="*/ f1141 1 f915"/>
                <a:gd name="f1262" fmla="*/ f1142 1 f914"/>
                <a:gd name="f1263" fmla="*/ f1143 1 f915"/>
                <a:gd name="f1264" fmla="*/ f1144 1 f914"/>
                <a:gd name="f1265" fmla="*/ f1145 1 f915"/>
                <a:gd name="f1266" fmla="*/ f1146 1 f914"/>
                <a:gd name="f1267" fmla="*/ f1147 1 f915"/>
                <a:gd name="f1268" fmla="*/ f1148 1 f915"/>
                <a:gd name="f1269" fmla="*/ f1149 f905 1"/>
                <a:gd name="f1270" fmla="*/ f1150 f905 1"/>
                <a:gd name="f1271" fmla="*/ f1152 f906 1"/>
                <a:gd name="f1272" fmla="*/ f1151 f906 1"/>
                <a:gd name="f1273" fmla="*/ f1153 f905 1"/>
                <a:gd name="f1274" fmla="*/ f1154 f906 1"/>
                <a:gd name="f1275" fmla="*/ f1155 f905 1"/>
                <a:gd name="f1276" fmla="*/ f1156 f906 1"/>
                <a:gd name="f1277" fmla="*/ f1157 f905 1"/>
                <a:gd name="f1278" fmla="*/ f1158 f906 1"/>
                <a:gd name="f1279" fmla="*/ f1159 f905 1"/>
                <a:gd name="f1280" fmla="*/ f1160 f906 1"/>
                <a:gd name="f1281" fmla="*/ f1161 f905 1"/>
                <a:gd name="f1282" fmla="*/ f1162 f906 1"/>
                <a:gd name="f1283" fmla="*/ f1163 f905 1"/>
                <a:gd name="f1284" fmla="*/ f1164 f906 1"/>
                <a:gd name="f1285" fmla="*/ f1165 f905 1"/>
                <a:gd name="f1286" fmla="*/ f1166 f906 1"/>
                <a:gd name="f1287" fmla="*/ f1167 f905 1"/>
                <a:gd name="f1288" fmla="*/ f1168 f906 1"/>
                <a:gd name="f1289" fmla="*/ f1169 f906 1"/>
                <a:gd name="f1290" fmla="*/ f1170 f905 1"/>
                <a:gd name="f1291" fmla="*/ f1171 f906 1"/>
                <a:gd name="f1292" fmla="*/ f1172 f905 1"/>
                <a:gd name="f1293" fmla="*/ f1173 f906 1"/>
                <a:gd name="f1294" fmla="*/ f1174 f905 1"/>
                <a:gd name="f1295" fmla="*/ f1175 f906 1"/>
                <a:gd name="f1296" fmla="*/ f1176 f905 1"/>
                <a:gd name="f1297" fmla="*/ f1177 f906 1"/>
                <a:gd name="f1298" fmla="*/ f1178 f905 1"/>
                <a:gd name="f1299" fmla="*/ f1179 f906 1"/>
                <a:gd name="f1300" fmla="*/ f1180 f905 1"/>
                <a:gd name="f1301" fmla="*/ f1181 f906 1"/>
                <a:gd name="f1302" fmla="*/ f1182 f905 1"/>
                <a:gd name="f1303" fmla="*/ f1183 f906 1"/>
                <a:gd name="f1304" fmla="*/ f1184 f905 1"/>
                <a:gd name="f1305" fmla="*/ f1185 f906 1"/>
                <a:gd name="f1306" fmla="*/ f1186 f905 1"/>
                <a:gd name="f1307" fmla="*/ f1187 f906 1"/>
                <a:gd name="f1308" fmla="*/ f1188 f905 1"/>
                <a:gd name="f1309" fmla="*/ f1189 f906 1"/>
                <a:gd name="f1310" fmla="*/ f1190 f905 1"/>
                <a:gd name="f1311" fmla="*/ f1191 f906 1"/>
                <a:gd name="f1312" fmla="*/ f1192 f905 1"/>
                <a:gd name="f1313" fmla="*/ f1193 f906 1"/>
                <a:gd name="f1314" fmla="*/ f1194 f905 1"/>
                <a:gd name="f1315" fmla="*/ f1195 f905 1"/>
                <a:gd name="f1316" fmla="*/ f1196 f906 1"/>
                <a:gd name="f1317" fmla="*/ f1197 f905 1"/>
                <a:gd name="f1318" fmla="*/ f1198 f906 1"/>
                <a:gd name="f1319" fmla="*/ f1199 f905 1"/>
                <a:gd name="f1320" fmla="*/ f1200 f906 1"/>
                <a:gd name="f1321" fmla="*/ f1201 f905 1"/>
                <a:gd name="f1322" fmla="*/ f1202 f905 1"/>
                <a:gd name="f1323" fmla="*/ f1203 f906 1"/>
                <a:gd name="f1324" fmla="*/ f1204 f905 1"/>
                <a:gd name="f1325" fmla="*/ f1205 f906 1"/>
                <a:gd name="f1326" fmla="*/ f1206 f905 1"/>
                <a:gd name="f1327" fmla="*/ f1207 f906 1"/>
                <a:gd name="f1328" fmla="*/ f1208 f906 1"/>
                <a:gd name="f1329" fmla="*/ f1209 f905 1"/>
                <a:gd name="f1330" fmla="*/ f1210 f906 1"/>
                <a:gd name="f1331" fmla="*/ f1211 f905 1"/>
                <a:gd name="f1332" fmla="*/ f1212 f906 1"/>
                <a:gd name="f1333" fmla="*/ f1213 f905 1"/>
                <a:gd name="f1334" fmla="*/ f1214 f906 1"/>
                <a:gd name="f1335" fmla="*/ f1215 f905 1"/>
                <a:gd name="f1336" fmla="*/ f1216 f906 1"/>
                <a:gd name="f1337" fmla="*/ f1217 f905 1"/>
                <a:gd name="f1338" fmla="*/ f1218 f906 1"/>
                <a:gd name="f1339" fmla="*/ f1219 f905 1"/>
                <a:gd name="f1340" fmla="*/ f1220 f906 1"/>
                <a:gd name="f1341" fmla="*/ f1221 f905 1"/>
                <a:gd name="f1342" fmla="*/ f1222 f906 1"/>
                <a:gd name="f1343" fmla="*/ f1223 f905 1"/>
                <a:gd name="f1344" fmla="*/ f1224 f906 1"/>
                <a:gd name="f1345" fmla="*/ f1225 f905 1"/>
                <a:gd name="f1346" fmla="*/ f1226 f906 1"/>
                <a:gd name="f1347" fmla="*/ f1227 f905 1"/>
                <a:gd name="f1348" fmla="*/ f1228 f906 1"/>
                <a:gd name="f1349" fmla="*/ f1229 f905 1"/>
                <a:gd name="f1350" fmla="*/ f1230 f906 1"/>
                <a:gd name="f1351" fmla="*/ f1231 f905 1"/>
                <a:gd name="f1352" fmla="*/ f1232 f906 1"/>
                <a:gd name="f1353" fmla="*/ f1233 f905 1"/>
                <a:gd name="f1354" fmla="*/ f1234 f906 1"/>
                <a:gd name="f1355" fmla="*/ f1235 f905 1"/>
                <a:gd name="f1356" fmla="*/ f1236 f906 1"/>
                <a:gd name="f1357" fmla="*/ f1237 f905 1"/>
                <a:gd name="f1358" fmla="*/ f1238 f906 1"/>
                <a:gd name="f1359" fmla="*/ f1239 f905 1"/>
                <a:gd name="f1360" fmla="*/ f1240 f906 1"/>
                <a:gd name="f1361" fmla="*/ f1241 f905 1"/>
                <a:gd name="f1362" fmla="*/ f1242 f906 1"/>
                <a:gd name="f1363" fmla="*/ f1243 f905 1"/>
                <a:gd name="f1364" fmla="*/ f1244 f906 1"/>
                <a:gd name="f1365" fmla="*/ f1245 f905 1"/>
                <a:gd name="f1366" fmla="*/ f1246 f906 1"/>
                <a:gd name="f1367" fmla="*/ f1247 f905 1"/>
                <a:gd name="f1368" fmla="*/ f1248 f906 1"/>
                <a:gd name="f1369" fmla="*/ f1249 f905 1"/>
                <a:gd name="f1370" fmla="*/ f1250 f906 1"/>
                <a:gd name="f1371" fmla="*/ f1251 f905 1"/>
                <a:gd name="f1372" fmla="*/ f1252 f906 1"/>
                <a:gd name="f1373" fmla="*/ f1253 f905 1"/>
                <a:gd name="f1374" fmla="*/ f1254 f905 1"/>
                <a:gd name="f1375" fmla="*/ f1255 f906 1"/>
                <a:gd name="f1376" fmla="*/ f1256 f905 1"/>
                <a:gd name="f1377" fmla="*/ f1257 f906 1"/>
                <a:gd name="f1378" fmla="*/ f1258 f905 1"/>
                <a:gd name="f1379" fmla="*/ f1259 f906 1"/>
                <a:gd name="f1380" fmla="*/ f1260 f905 1"/>
                <a:gd name="f1381" fmla="*/ f1261 f906 1"/>
                <a:gd name="f1382" fmla="*/ f1262 f905 1"/>
                <a:gd name="f1383" fmla="*/ f1263 f906 1"/>
                <a:gd name="f1384" fmla="*/ f1264 f905 1"/>
                <a:gd name="f1385" fmla="*/ f1265 f906 1"/>
                <a:gd name="f1386" fmla="*/ f1266 f905 1"/>
                <a:gd name="f1387" fmla="*/ f1267 f906 1"/>
                <a:gd name="f1388" fmla="*/ f1268 f9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2">
                  <a:pos x="f1273" y="f1274"/>
                </a:cxn>
                <a:cxn ang="f1032">
                  <a:pos x="f1275" y="f1276"/>
                </a:cxn>
                <a:cxn ang="f1032">
                  <a:pos x="f1277" y="f1278"/>
                </a:cxn>
                <a:cxn ang="f1032">
                  <a:pos x="f1279" y="f1280"/>
                </a:cxn>
                <a:cxn ang="f1032">
                  <a:pos x="f1281" y="f1282"/>
                </a:cxn>
                <a:cxn ang="f1032">
                  <a:pos x="f1283" y="f1284"/>
                </a:cxn>
                <a:cxn ang="f1032">
                  <a:pos x="f1285" y="f1286"/>
                </a:cxn>
                <a:cxn ang="f1032">
                  <a:pos x="f1287" y="f1288"/>
                </a:cxn>
                <a:cxn ang="f1032">
                  <a:pos x="f1283" y="f1289"/>
                </a:cxn>
                <a:cxn ang="f1032">
                  <a:pos x="f1290" y="f1291"/>
                </a:cxn>
                <a:cxn ang="f1032">
                  <a:pos x="f1292" y="f1293"/>
                </a:cxn>
                <a:cxn ang="f1032">
                  <a:pos x="f1294" y="f1295"/>
                </a:cxn>
                <a:cxn ang="f1032">
                  <a:pos x="f1296" y="f1297"/>
                </a:cxn>
                <a:cxn ang="f1032">
                  <a:pos x="f1298" y="f1299"/>
                </a:cxn>
                <a:cxn ang="f1032">
                  <a:pos x="f1300" y="f1301"/>
                </a:cxn>
                <a:cxn ang="f1032">
                  <a:pos x="f1302" y="f1303"/>
                </a:cxn>
                <a:cxn ang="f1032">
                  <a:pos x="f1304" y="f1305"/>
                </a:cxn>
                <a:cxn ang="f1032">
                  <a:pos x="f1306" y="f1307"/>
                </a:cxn>
                <a:cxn ang="f1032">
                  <a:pos x="f1308" y="f1309"/>
                </a:cxn>
                <a:cxn ang="f1032">
                  <a:pos x="f1310" y="f1311"/>
                </a:cxn>
                <a:cxn ang="f1032">
                  <a:pos x="f1312" y="f1313"/>
                </a:cxn>
                <a:cxn ang="f1032">
                  <a:pos x="f1314" y="f1309"/>
                </a:cxn>
                <a:cxn ang="f1032">
                  <a:pos x="f1315" y="f1316"/>
                </a:cxn>
                <a:cxn ang="f1032">
                  <a:pos x="f1317" y="f1318"/>
                </a:cxn>
                <a:cxn ang="f1032">
                  <a:pos x="f1319" y="f1320"/>
                </a:cxn>
                <a:cxn ang="f1032">
                  <a:pos x="f1321" y="f1309"/>
                </a:cxn>
                <a:cxn ang="f1032">
                  <a:pos x="f1322" y="f1323"/>
                </a:cxn>
                <a:cxn ang="f1032">
                  <a:pos x="f1324" y="f1325"/>
                </a:cxn>
                <a:cxn ang="f1032">
                  <a:pos x="f1326" y="f1327"/>
                </a:cxn>
                <a:cxn ang="f1032">
                  <a:pos x="f1292" y="f1328"/>
                </a:cxn>
                <a:cxn ang="f1032">
                  <a:pos x="f1329" y="f1330"/>
                </a:cxn>
                <a:cxn ang="f1032">
                  <a:pos x="f1331" y="f1332"/>
                </a:cxn>
                <a:cxn ang="f1032">
                  <a:pos x="f1333" y="f1334"/>
                </a:cxn>
                <a:cxn ang="f1032">
                  <a:pos x="f1335" y="f1336"/>
                </a:cxn>
                <a:cxn ang="f1032">
                  <a:pos x="f1337" y="f1338"/>
                </a:cxn>
                <a:cxn ang="f1032">
                  <a:pos x="f1339" y="f1340"/>
                </a:cxn>
                <a:cxn ang="f1032">
                  <a:pos x="f1341" y="f1342"/>
                </a:cxn>
                <a:cxn ang="f1032">
                  <a:pos x="f1343" y="f1344"/>
                </a:cxn>
                <a:cxn ang="f1032">
                  <a:pos x="f1345" y="f1346"/>
                </a:cxn>
                <a:cxn ang="f1032">
                  <a:pos x="f1347" y="f1348"/>
                </a:cxn>
                <a:cxn ang="f1032">
                  <a:pos x="f1349" y="f1350"/>
                </a:cxn>
                <a:cxn ang="f1032">
                  <a:pos x="f1351" y="f1352"/>
                </a:cxn>
                <a:cxn ang="f1032">
                  <a:pos x="f1353" y="f1354"/>
                </a:cxn>
                <a:cxn ang="f1032">
                  <a:pos x="f1355" y="f1356"/>
                </a:cxn>
                <a:cxn ang="f1032">
                  <a:pos x="f1357" y="f1358"/>
                </a:cxn>
                <a:cxn ang="f1032">
                  <a:pos x="f1359" y="f1360"/>
                </a:cxn>
                <a:cxn ang="f1032">
                  <a:pos x="f1361" y="f1362"/>
                </a:cxn>
                <a:cxn ang="f1032">
                  <a:pos x="f1363" y="f1364"/>
                </a:cxn>
                <a:cxn ang="f1032">
                  <a:pos x="f1365" y="f1366"/>
                </a:cxn>
                <a:cxn ang="f1032">
                  <a:pos x="f1367" y="f1368"/>
                </a:cxn>
                <a:cxn ang="f1032">
                  <a:pos x="f1369" y="f1370"/>
                </a:cxn>
                <a:cxn ang="f1032">
                  <a:pos x="f1371" y="f1372"/>
                </a:cxn>
                <a:cxn ang="f1032">
                  <a:pos x="f1373" y="f1299"/>
                </a:cxn>
                <a:cxn ang="f1032">
                  <a:pos x="f1374" y="f1375"/>
                </a:cxn>
                <a:cxn ang="f1032">
                  <a:pos x="f1376" y="f1377"/>
                </a:cxn>
                <a:cxn ang="f1032">
                  <a:pos x="f1378" y="f1379"/>
                </a:cxn>
                <a:cxn ang="f1032">
                  <a:pos x="f1380" y="f1381"/>
                </a:cxn>
                <a:cxn ang="f1032">
                  <a:pos x="f1382" y="f1383"/>
                </a:cxn>
                <a:cxn ang="f1032">
                  <a:pos x="f1384" y="f1385"/>
                </a:cxn>
                <a:cxn ang="f1032">
                  <a:pos x="f1386" y="f1387"/>
                </a:cxn>
                <a:cxn ang="f1032">
                  <a:pos x="f1380" y="f1388"/>
                </a:cxn>
              </a:cxnLst>
              <a:rect l="f1269" t="f1272" r="f1270" b="f1271"/>
              <a:pathLst>
                <a:path w="907" h="1022">
                  <a:moveTo>
                    <a:pt x="f9" y="f10"/>
                  </a:move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8"/>
                    <a:pt x="f18" y="f8"/>
                    <a:pt x="f18" y="f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28"/>
                    <a:pt x="f27" y="f28"/>
                    <a:pt x="f27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30"/>
                    <a:pt x="f31" y="f30"/>
                    <a:pt x="f31" y="f32"/>
                  </a:cubicBezTo>
                  <a:cubicBezTo>
                    <a:pt x="f33" y="f34"/>
                    <a:pt x="f31" y="f35"/>
                    <a:pt x="f31" y="f36"/>
                  </a:cubicBezTo>
                  <a:cubicBezTo>
                    <a:pt x="f31" y="f37"/>
                    <a:pt x="f38" y="f39"/>
                    <a:pt x="f38" y="f40"/>
                  </a:cubicBezTo>
                  <a:cubicBezTo>
                    <a:pt x="f38" y="f41"/>
                    <a:pt x="f38" y="f42"/>
                    <a:pt x="f38" y="f43"/>
                  </a:cubicBezTo>
                  <a:cubicBezTo>
                    <a:pt x="f38" y="f44"/>
                    <a:pt x="f45" y="f46"/>
                    <a:pt x="f45" y="f47"/>
                  </a:cubicBezTo>
                  <a:cubicBezTo>
                    <a:pt x="f48" y="f49"/>
                    <a:pt x="f48" y="f50"/>
                    <a:pt x="f48" y="f51"/>
                  </a:cubicBezTo>
                  <a:cubicBezTo>
                    <a:pt x="f48" y="f52"/>
                    <a:pt x="f53" y="f54"/>
                    <a:pt x="f53" y="f55"/>
                  </a:cubicBezTo>
                  <a:cubicBezTo>
                    <a:pt x="f38" y="f56"/>
                    <a:pt x="f57" y="f58"/>
                    <a:pt x="f38" y="f59"/>
                  </a:cubicBezTo>
                  <a:cubicBezTo>
                    <a:pt x="f38" y="f60"/>
                    <a:pt x="f45" y="f61"/>
                    <a:pt x="f48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88"/>
                    <a:pt x="f94" y="f90"/>
                  </a:cubicBezTo>
                  <a:cubicBezTo>
                    <a:pt x="f95" y="f90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5" y="f108"/>
                    <a:pt x="f109" y="f110"/>
                  </a:cubicBezTo>
                  <a:cubicBezTo>
                    <a:pt x="f14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133"/>
                    <a:pt x="f134" y="f135"/>
                    <a:pt x="f134" y="f136"/>
                  </a:cubicBezTo>
                  <a:cubicBezTo>
                    <a:pt x="f137" y="f138"/>
                    <a:pt x="f139" y="f140"/>
                    <a:pt x="f139" y="f141"/>
                  </a:cubicBezTo>
                  <a:cubicBezTo>
                    <a:pt x="f142" y="f143"/>
                    <a:pt x="f144" y="f143"/>
                    <a:pt x="f144" y="f145"/>
                  </a:cubicBezTo>
                  <a:cubicBezTo>
                    <a:pt x="f146" y="f147"/>
                    <a:pt x="f144" y="f148"/>
                    <a:pt x="f144" y="f149"/>
                  </a:cubicBezTo>
                  <a:cubicBezTo>
                    <a:pt x="f144" y="f150"/>
                    <a:pt x="f146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59"/>
                    <a:pt x="f161" y="f162"/>
                    <a:pt x="f163" y="f162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69"/>
                    <a:pt x="f171" y="f169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89"/>
                    <a:pt x="f195" y="f191"/>
                  </a:cubicBezTo>
                  <a:cubicBezTo>
                    <a:pt x="f196" y="f191"/>
                    <a:pt x="f197" y="f193"/>
                    <a:pt x="f198" y="f199"/>
                  </a:cubicBezTo>
                  <a:cubicBezTo>
                    <a:pt x="f200" y="f199"/>
                    <a:pt x="f201" y="f199"/>
                    <a:pt x="f202" y="f199"/>
                  </a:cubicBezTo>
                  <a:cubicBezTo>
                    <a:pt x="f203" y="f199"/>
                    <a:pt x="f204" y="f191"/>
                    <a:pt x="f205" y="f193"/>
                  </a:cubicBezTo>
                  <a:cubicBezTo>
                    <a:pt x="f206" y="f199"/>
                    <a:pt x="f206" y="f207"/>
                    <a:pt x="f208" y="f207"/>
                  </a:cubicBezTo>
                  <a:cubicBezTo>
                    <a:pt x="f209" y="f210"/>
                    <a:pt x="f211" y="f210"/>
                    <a:pt x="f212" y="f213"/>
                  </a:cubicBezTo>
                  <a:cubicBezTo>
                    <a:pt x="f214" y="f213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2"/>
                    <a:pt x="f244" y="f245"/>
                    <a:pt x="f246" y="f247"/>
                  </a:cubicBezTo>
                  <a:cubicBezTo>
                    <a:pt x="f248" y="f247"/>
                    <a:pt x="f248" y="f249"/>
                    <a:pt x="f248" y="f250"/>
                  </a:cubicBezTo>
                  <a:cubicBezTo>
                    <a:pt x="f248" y="f29"/>
                    <a:pt x="f251" y="f31"/>
                    <a:pt x="f251" y="f57"/>
                  </a:cubicBezTo>
                  <a:cubicBezTo>
                    <a:pt x="f252" y="f38"/>
                    <a:pt x="f251" y="f48"/>
                    <a:pt x="f251" y="f63"/>
                  </a:cubicBezTo>
                  <a:cubicBezTo>
                    <a:pt x="f251" y="f67"/>
                    <a:pt x="f243" y="f253"/>
                    <a:pt x="f243" y="f71"/>
                  </a:cubicBezTo>
                  <a:cubicBezTo>
                    <a:pt x="f252" y="f254"/>
                    <a:pt x="f244" y="f255"/>
                    <a:pt x="f244" y="f75"/>
                  </a:cubicBezTo>
                  <a:cubicBezTo>
                    <a:pt x="f251" y="f256"/>
                    <a:pt x="f243" y="f77"/>
                    <a:pt x="f243" y="f257"/>
                  </a:cubicBezTo>
                  <a:cubicBezTo>
                    <a:pt x="f241" y="f258"/>
                    <a:pt x="f243" y="f259"/>
                    <a:pt x="f252" y="f260"/>
                  </a:cubicBezTo>
                  <a:cubicBezTo>
                    <a:pt x="f252" y="f85"/>
                    <a:pt x="f244" y="f261"/>
                    <a:pt x="f244" y="f87"/>
                  </a:cubicBezTo>
                  <a:cubicBezTo>
                    <a:pt x="f246" y="f262"/>
                    <a:pt x="f251" y="f263"/>
                    <a:pt x="f251" y="f264"/>
                  </a:cubicBezTo>
                  <a:cubicBezTo>
                    <a:pt x="f244" y="f265"/>
                    <a:pt x="f248" y="f266"/>
                    <a:pt x="f267" y="f268"/>
                  </a:cubicBezTo>
                  <a:cubicBezTo>
                    <a:pt x="f267" y="f269"/>
                    <a:pt x="f270" y="f271"/>
                    <a:pt x="f270" y="f93"/>
                  </a:cubicBezTo>
                  <a:cubicBezTo>
                    <a:pt x="f270" y="f272"/>
                    <a:pt x="f273" y="f95"/>
                    <a:pt x="f273" y="f274"/>
                  </a:cubicBezTo>
                  <a:cubicBezTo>
                    <a:pt x="f267" y="f275"/>
                    <a:pt x="f244" y="f276"/>
                    <a:pt x="f251" y="f96"/>
                  </a:cubicBezTo>
                  <a:cubicBezTo>
                    <a:pt x="f251" y="f98"/>
                    <a:pt x="f252" y="f100"/>
                    <a:pt x="f251" y="f27"/>
                  </a:cubicBezTo>
                  <a:cubicBezTo>
                    <a:pt x="f251" y="f102"/>
                    <a:pt x="f246" y="f104"/>
                    <a:pt x="f246" y="f106"/>
                  </a:cubicBezTo>
                  <a:cubicBezTo>
                    <a:pt x="f246" y="f17"/>
                    <a:pt x="f244" y="f109"/>
                    <a:pt x="f244" y="f14"/>
                  </a:cubicBezTo>
                  <a:cubicBezTo>
                    <a:pt x="f246" y="f111"/>
                    <a:pt x="f248" y="f115"/>
                    <a:pt x="f248" y="f277"/>
                  </a:cubicBezTo>
                  <a:cubicBezTo>
                    <a:pt x="f248" y="f278"/>
                    <a:pt x="f244" y="f117"/>
                    <a:pt x="f244" y="f10"/>
                  </a:cubicBezTo>
                  <a:cubicBezTo>
                    <a:pt x="f244" y="f279"/>
                    <a:pt x="f267" y="f280"/>
                    <a:pt x="f267" y="f125"/>
                  </a:cubicBezTo>
                  <a:cubicBezTo>
                    <a:pt x="f267" y="f281"/>
                    <a:pt x="f248" y="f282"/>
                    <a:pt x="f246" y="f137"/>
                  </a:cubicBezTo>
                  <a:cubicBezTo>
                    <a:pt x="f244" y="f139"/>
                    <a:pt x="f243" y="f283"/>
                    <a:pt x="f243" y="f144"/>
                  </a:cubicBezTo>
                  <a:cubicBezTo>
                    <a:pt x="f241" y="f152"/>
                    <a:pt x="f252" y="f284"/>
                    <a:pt x="f243" y="f285"/>
                  </a:cubicBezTo>
                  <a:cubicBezTo>
                    <a:pt x="f243" y="f156"/>
                    <a:pt x="f241" y="f158"/>
                    <a:pt x="f241" y="f286"/>
                  </a:cubicBezTo>
                  <a:cubicBezTo>
                    <a:pt x="f287" y="f160"/>
                    <a:pt x="f237" y="f288"/>
                    <a:pt x="f237" y="f289"/>
                  </a:cubicBezTo>
                  <a:cubicBezTo>
                    <a:pt x="f235" y="f290"/>
                    <a:pt x="f235" y="f163"/>
                    <a:pt x="f235" y="f291"/>
                  </a:cubicBezTo>
                  <a:cubicBezTo>
                    <a:pt x="f235" y="f164"/>
                    <a:pt x="f237" y="f292"/>
                    <a:pt x="f239" y="f293"/>
                  </a:cubicBezTo>
                  <a:cubicBezTo>
                    <a:pt x="f287" y="f166"/>
                    <a:pt x="f243" y="f294"/>
                    <a:pt x="f243" y="f294"/>
                  </a:cubicBezTo>
                  <a:cubicBezTo>
                    <a:pt x="f252" y="f295"/>
                    <a:pt x="f246" y="f296"/>
                    <a:pt x="f246" y="f170"/>
                  </a:cubicBezTo>
                  <a:cubicBezTo>
                    <a:pt x="f248" y="f297"/>
                    <a:pt x="f248" y="f298"/>
                    <a:pt x="f248" y="f299"/>
                  </a:cubicBezTo>
                  <a:cubicBezTo>
                    <a:pt x="f267" y="f300"/>
                    <a:pt x="f267" y="f171"/>
                    <a:pt x="f273" y="f301"/>
                  </a:cubicBezTo>
                  <a:cubicBezTo>
                    <a:pt x="f270" y="f302"/>
                    <a:pt x="f303" y="f304"/>
                    <a:pt x="f305" y="f174"/>
                  </a:cubicBezTo>
                  <a:cubicBezTo>
                    <a:pt x="f306" y="f174"/>
                    <a:pt x="f307" y="f302"/>
                    <a:pt x="f308" y="f302"/>
                  </a:cubicBezTo>
                  <a:cubicBezTo>
                    <a:pt x="f309" y="f301"/>
                    <a:pt x="f310" y="f301"/>
                    <a:pt x="f311" y="f302"/>
                  </a:cubicBezTo>
                  <a:cubicBezTo>
                    <a:pt x="f312" y="f302"/>
                    <a:pt x="f313" y="f172"/>
                    <a:pt x="f314" y="f174"/>
                  </a:cubicBezTo>
                  <a:cubicBezTo>
                    <a:pt x="f315" y="f316"/>
                    <a:pt x="f317" y="f318"/>
                    <a:pt x="f317" y="f319"/>
                  </a:cubicBezTo>
                  <a:cubicBezTo>
                    <a:pt x="f317" y="f182"/>
                    <a:pt x="f314" y="f186"/>
                    <a:pt x="f314" y="f188"/>
                  </a:cubicBezTo>
                  <a:cubicBezTo>
                    <a:pt x="f314" y="f190"/>
                    <a:pt x="f314" y="f320"/>
                    <a:pt x="f314" y="f195"/>
                  </a:cubicBezTo>
                  <a:cubicBezTo>
                    <a:pt x="f313" y="f321"/>
                    <a:pt x="f317" y="f198"/>
                    <a:pt x="f322" y="f323"/>
                  </a:cubicBezTo>
                  <a:cubicBezTo>
                    <a:pt x="f312" y="f200"/>
                    <a:pt x="f310" y="f324"/>
                    <a:pt x="f325" y="f326"/>
                  </a:cubicBezTo>
                  <a:cubicBezTo>
                    <a:pt x="f309" y="f201"/>
                    <a:pt x="f308" y="f327"/>
                    <a:pt x="f328" y="f203"/>
                  </a:cubicBezTo>
                  <a:cubicBezTo>
                    <a:pt x="f328" y="f329"/>
                    <a:pt x="f328" y="f204"/>
                    <a:pt x="f328" y="f205"/>
                  </a:cubicBezTo>
                  <a:cubicBezTo>
                    <a:pt x="f328" y="f330"/>
                    <a:pt x="f307" y="f206"/>
                    <a:pt x="f307" y="f331"/>
                  </a:cubicBezTo>
                  <a:cubicBezTo>
                    <a:pt x="f307" y="f208"/>
                    <a:pt x="f328" y="f211"/>
                    <a:pt x="f307" y="f212"/>
                  </a:cubicBezTo>
                  <a:cubicBezTo>
                    <a:pt x="f307" y="f212"/>
                    <a:pt x="f306" y="f214"/>
                    <a:pt x="f305" y="f332"/>
                  </a:cubicBezTo>
                  <a:cubicBezTo>
                    <a:pt x="f303" y="f215"/>
                    <a:pt x="f305" y="f223"/>
                    <a:pt x="f303" y="f333"/>
                  </a:cubicBezTo>
                  <a:cubicBezTo>
                    <a:pt x="f334" y="f335"/>
                    <a:pt x="f248" y="f336"/>
                    <a:pt x="f244" y="f231"/>
                  </a:cubicBezTo>
                  <a:cubicBezTo>
                    <a:pt x="f251" y="f233"/>
                    <a:pt x="f287" y="f337"/>
                    <a:pt x="f237" y="f235"/>
                  </a:cubicBezTo>
                  <a:cubicBezTo>
                    <a:pt x="f235" y="f237"/>
                    <a:pt x="f233" y="f287"/>
                    <a:pt x="f338" y="f241"/>
                  </a:cubicBezTo>
                  <a:cubicBezTo>
                    <a:pt x="f231" y="f243"/>
                    <a:pt x="f231" y="f244"/>
                    <a:pt x="f231" y="f244"/>
                  </a:cubicBezTo>
                  <a:cubicBezTo>
                    <a:pt x="f336" y="f246"/>
                    <a:pt x="f227" y="f246"/>
                    <a:pt x="f335" y="f246"/>
                  </a:cubicBezTo>
                  <a:cubicBezTo>
                    <a:pt x="f339" y="f246"/>
                    <a:pt x="f223" y="f244"/>
                    <a:pt x="f221" y="f244"/>
                  </a:cubicBezTo>
                  <a:cubicBezTo>
                    <a:pt x="f219" y="f244"/>
                    <a:pt x="f217" y="f248"/>
                    <a:pt x="f215" y="f267"/>
                  </a:cubicBezTo>
                  <a:cubicBezTo>
                    <a:pt x="f215" y="f273"/>
                    <a:pt x="f215" y="f334"/>
                    <a:pt x="f332" y="f303"/>
                  </a:cubicBezTo>
                  <a:cubicBezTo>
                    <a:pt x="f332" y="f305"/>
                    <a:pt x="f214" y="f306"/>
                    <a:pt x="f212" y="f340"/>
                  </a:cubicBezTo>
                  <a:cubicBezTo>
                    <a:pt x="f211" y="f340"/>
                    <a:pt x="f341" y="f340"/>
                    <a:pt x="f209" y="f340"/>
                  </a:cubicBezTo>
                  <a:cubicBezTo>
                    <a:pt x="f208" y="f340"/>
                    <a:pt x="f331" y="f306"/>
                    <a:pt x="f331" y="f306"/>
                  </a:cubicBezTo>
                  <a:cubicBezTo>
                    <a:pt x="f206" y="f306"/>
                    <a:pt x="f205" y="f306"/>
                    <a:pt x="f205" y="f306"/>
                  </a:cubicBezTo>
                  <a:cubicBezTo>
                    <a:pt x="f204" y="f340"/>
                    <a:pt x="f342" y="f308"/>
                    <a:pt x="f342" y="f309"/>
                  </a:cubicBezTo>
                  <a:cubicBezTo>
                    <a:pt x="f342" y="f325"/>
                    <a:pt x="f204" y="f311"/>
                    <a:pt x="f342" y="f343"/>
                  </a:cubicBezTo>
                  <a:cubicBezTo>
                    <a:pt x="f329" y="f343"/>
                    <a:pt x="f327" y="f311"/>
                    <a:pt x="f202" y="f343"/>
                  </a:cubicBezTo>
                  <a:cubicBezTo>
                    <a:pt x="f201" y="f312"/>
                    <a:pt x="f201" y="f314"/>
                    <a:pt x="f201" y="f314"/>
                  </a:cubicBezTo>
                  <a:cubicBezTo>
                    <a:pt x="f206" y="f344"/>
                    <a:pt x="f206" y="f344"/>
                    <a:pt x="f206" y="f344"/>
                  </a:cubicBezTo>
                  <a:cubicBezTo>
                    <a:pt x="f206" y="f344"/>
                    <a:pt x="f204" y="f345"/>
                    <a:pt x="f342" y="f345"/>
                  </a:cubicBezTo>
                  <a:cubicBezTo>
                    <a:pt x="f329" y="f346"/>
                    <a:pt x="f202" y="f347"/>
                    <a:pt x="f201" y="f347"/>
                  </a:cubicBezTo>
                  <a:cubicBezTo>
                    <a:pt x="f324" y="f346"/>
                    <a:pt x="f323" y="f344"/>
                    <a:pt x="f323" y="f348"/>
                  </a:cubicBezTo>
                  <a:cubicBezTo>
                    <a:pt x="f198" y="f349"/>
                    <a:pt x="f198" y="f350"/>
                    <a:pt x="f323" y="f351"/>
                  </a:cubicBezTo>
                  <a:cubicBezTo>
                    <a:pt x="f323" y="f352"/>
                    <a:pt x="f324" y="f352"/>
                    <a:pt x="f324" y="f353"/>
                  </a:cubicBezTo>
                  <a:cubicBezTo>
                    <a:pt x="f324" y="f354"/>
                    <a:pt x="f355" y="f356"/>
                    <a:pt x="f355" y="f357"/>
                  </a:cubicBezTo>
                  <a:cubicBezTo>
                    <a:pt x="f200" y="f357"/>
                    <a:pt x="f197" y="f356"/>
                    <a:pt x="f196" y="f357"/>
                  </a:cubicBezTo>
                  <a:cubicBezTo>
                    <a:pt x="f321" y="f358"/>
                    <a:pt x="f196" y="f359"/>
                    <a:pt x="f321" y="f359"/>
                  </a:cubicBezTo>
                  <a:cubicBezTo>
                    <a:pt x="f194" y="f360"/>
                    <a:pt x="f361" y="f360"/>
                    <a:pt x="f192" y="f360"/>
                  </a:cubicBezTo>
                  <a:cubicBezTo>
                    <a:pt x="f192" y="f360"/>
                    <a:pt x="f362" y="f360"/>
                    <a:pt x="f190" y="f360"/>
                  </a:cubicBezTo>
                  <a:cubicBezTo>
                    <a:pt x="f362" y="f363"/>
                    <a:pt x="f362" y="f363"/>
                    <a:pt x="f362" y="f364"/>
                  </a:cubicBezTo>
                  <a:cubicBezTo>
                    <a:pt x="f192" y="f365"/>
                    <a:pt x="f192" y="f366"/>
                    <a:pt x="f192" y="f367"/>
                  </a:cubicBezTo>
                  <a:cubicBezTo>
                    <a:pt x="f192" y="f367"/>
                    <a:pt x="f362" y="f368"/>
                    <a:pt x="f190" y="f368"/>
                  </a:cubicBezTo>
                  <a:cubicBezTo>
                    <a:pt x="f188" y="f369"/>
                    <a:pt x="f319" y="f370"/>
                    <a:pt x="f318" y="f371"/>
                  </a:cubicBezTo>
                  <a:cubicBezTo>
                    <a:pt x="f174" y="f372"/>
                    <a:pt x="f298" y="f373"/>
                    <a:pt x="f296" y="f374"/>
                  </a:cubicBezTo>
                  <a:cubicBezTo>
                    <a:pt x="f168" y="f375"/>
                    <a:pt x="f166" y="f376"/>
                    <a:pt x="f377" y="f378"/>
                  </a:cubicBezTo>
                  <a:cubicBezTo>
                    <a:pt x="f292" y="f379"/>
                    <a:pt x="f292" y="f380"/>
                    <a:pt x="f292" y="f381"/>
                  </a:cubicBezTo>
                  <a:cubicBezTo>
                    <a:pt x="f164" y="f382"/>
                    <a:pt x="f163" y="f383"/>
                    <a:pt x="f161" y="f384"/>
                  </a:cubicBezTo>
                  <a:cubicBezTo>
                    <a:pt x="f161" y="f384"/>
                    <a:pt x="f289" y="f385"/>
                    <a:pt x="f288" y="f385"/>
                  </a:cubicBezTo>
                  <a:cubicBezTo>
                    <a:pt x="f286" y="f386"/>
                    <a:pt x="f387" y="f388"/>
                    <a:pt x="f156" y="f389"/>
                  </a:cubicBezTo>
                  <a:cubicBezTo>
                    <a:pt x="f285" y="f390"/>
                    <a:pt x="f284" y="f391"/>
                    <a:pt x="f154" y="f392"/>
                  </a:cubicBezTo>
                  <a:cubicBezTo>
                    <a:pt x="f152" y="f393"/>
                    <a:pt x="f283" y="f394"/>
                    <a:pt x="f142" y="f395"/>
                  </a:cubicBezTo>
                  <a:cubicBezTo>
                    <a:pt x="f137" y="f396"/>
                    <a:pt x="f131" y="f397"/>
                    <a:pt x="f281" y="f2"/>
                  </a:cubicBezTo>
                  <a:cubicBezTo>
                    <a:pt x="f127" y="f398"/>
                    <a:pt x="f280" y="f399"/>
                    <a:pt x="f400" y="f401"/>
                  </a:cubicBezTo>
                  <a:cubicBezTo>
                    <a:pt x="f402" y="f403"/>
                    <a:pt x="f400" y="f404"/>
                    <a:pt x="f402" y="f405"/>
                  </a:cubicBezTo>
                  <a:cubicBezTo>
                    <a:pt x="f121" y="f406"/>
                    <a:pt x="f117" y="f407"/>
                    <a:pt x="f12" y="f408"/>
                  </a:cubicBezTo>
                  <a:cubicBezTo>
                    <a:pt x="f115" y="f409"/>
                    <a:pt x="f14" y="f410"/>
                    <a:pt x="f15" y="f411"/>
                  </a:cubicBezTo>
                  <a:cubicBezTo>
                    <a:pt x="f17" y="f412"/>
                    <a:pt x="f413" y="f414"/>
                    <a:pt x="f102" y="f415"/>
                  </a:cubicBezTo>
                  <a:cubicBezTo>
                    <a:pt x="f100" y="f416"/>
                    <a:pt x="f417" y="f418"/>
                    <a:pt x="f96" y="f419"/>
                  </a:cubicBezTo>
                  <a:cubicBezTo>
                    <a:pt x="f96" y="f420"/>
                    <a:pt x="f275" y="f421"/>
                    <a:pt x="f275" y="f422"/>
                  </a:cubicBezTo>
                  <a:cubicBezTo>
                    <a:pt x="f274" y="f423"/>
                    <a:pt x="f95" y="f424"/>
                    <a:pt x="f425" y="f426"/>
                  </a:cubicBezTo>
                  <a:cubicBezTo>
                    <a:pt x="f94" y="f427"/>
                    <a:pt x="f271" y="f428"/>
                    <a:pt x="f271" y="f429"/>
                  </a:cubicBezTo>
                  <a:cubicBezTo>
                    <a:pt x="f268" y="f430"/>
                    <a:pt x="f92" y="f431"/>
                    <a:pt x="f265" y="f432"/>
                  </a:cubicBezTo>
                  <a:cubicBezTo>
                    <a:pt x="f91" y="f433"/>
                    <a:pt x="f264" y="f434"/>
                    <a:pt x="f263" y="f435"/>
                  </a:cubicBezTo>
                  <a:cubicBezTo>
                    <a:pt x="f89" y="f436"/>
                    <a:pt x="f87" y="f437"/>
                    <a:pt x="f261" y="f438"/>
                  </a:cubicBezTo>
                  <a:cubicBezTo>
                    <a:pt x="f83" y="f439"/>
                    <a:pt x="f258" y="f440"/>
                    <a:pt x="f257" y="f441"/>
                  </a:cubicBezTo>
                  <a:cubicBezTo>
                    <a:pt x="f256" y="f442"/>
                    <a:pt x="f254" y="f443"/>
                    <a:pt x="f253" y="f444"/>
                  </a:cubicBezTo>
                  <a:cubicBezTo>
                    <a:pt x="f65" y="f445"/>
                    <a:pt x="f250" y="f446"/>
                    <a:pt x="f247" y="f447"/>
                  </a:cubicBezTo>
                  <a:cubicBezTo>
                    <a:pt x="f240" y="f448"/>
                    <a:pt x="f449" y="f450"/>
                    <a:pt x="f226" y="f451"/>
                  </a:cubicBezTo>
                  <a:cubicBezTo>
                    <a:pt x="f213" y="f452"/>
                    <a:pt x="f453" y="f454"/>
                    <a:pt x="f175" y="f455"/>
                  </a:cubicBezTo>
                  <a:cubicBezTo>
                    <a:pt x="f456" y="f457"/>
                    <a:pt x="f151" y="f458"/>
                    <a:pt x="f148" y="f459"/>
                  </a:cubicBezTo>
                  <a:cubicBezTo>
                    <a:pt x="f147" y="f460"/>
                    <a:pt x="f461" y="f462"/>
                    <a:pt x="f138" y="f463"/>
                  </a:cubicBezTo>
                  <a:cubicBezTo>
                    <a:pt x="f136" y="f464"/>
                    <a:pt x="f465" y="f466"/>
                    <a:pt x="f132" y="f467"/>
                  </a:cubicBezTo>
                  <a:cubicBezTo>
                    <a:pt x="f468" y="f467"/>
                    <a:pt x="f124" y="f467"/>
                    <a:pt x="f120" y="f469"/>
                  </a:cubicBezTo>
                  <a:cubicBezTo>
                    <a:pt x="f118" y="f470"/>
                    <a:pt x="f471" y="f472"/>
                    <a:pt x="f116" y="f473"/>
                  </a:cubicBezTo>
                  <a:cubicBezTo>
                    <a:pt x="f112" y="f474"/>
                    <a:pt x="f105" y="f475"/>
                    <a:pt x="f103" y="f476"/>
                  </a:cubicBezTo>
                  <a:cubicBezTo>
                    <a:pt x="f477" y="f478"/>
                    <a:pt x="f99" y="f479"/>
                    <a:pt x="f480" y="f481"/>
                  </a:cubicBezTo>
                  <a:cubicBezTo>
                    <a:pt x="f482" y="f483"/>
                    <a:pt x="f482" y="f484"/>
                    <a:pt x="f88" y="f485"/>
                  </a:cubicBezTo>
                  <a:cubicBezTo>
                    <a:pt x="f86" y="f485"/>
                    <a:pt x="f486" y="f484"/>
                    <a:pt x="f84" y="f484"/>
                  </a:cubicBezTo>
                  <a:cubicBezTo>
                    <a:pt x="f487" y="f488"/>
                    <a:pt x="f489" y="f488"/>
                    <a:pt x="f82" y="f484"/>
                  </a:cubicBezTo>
                  <a:cubicBezTo>
                    <a:pt x="f7" y="f485"/>
                    <a:pt x="f7" y="f490"/>
                    <a:pt x="f82" y="f491"/>
                  </a:cubicBezTo>
                  <a:cubicBezTo>
                    <a:pt x="f489" y="f492"/>
                    <a:pt x="f487" y="f492"/>
                    <a:pt x="f84" y="f492"/>
                  </a:cubicBezTo>
                  <a:cubicBezTo>
                    <a:pt x="f486" y="f493"/>
                    <a:pt x="f86" y="f494"/>
                    <a:pt x="f88" y="f494"/>
                  </a:cubicBezTo>
                  <a:cubicBezTo>
                    <a:pt x="f90" y="f494"/>
                    <a:pt x="f482" y="f492"/>
                    <a:pt x="f480" y="f491"/>
                  </a:cubicBezTo>
                  <a:cubicBezTo>
                    <a:pt x="f99" y="f491"/>
                    <a:pt x="f495" y="f491"/>
                    <a:pt x="f477" y="f491"/>
                  </a:cubicBezTo>
                  <a:cubicBezTo>
                    <a:pt x="f496" y="f492"/>
                    <a:pt x="f108" y="f494"/>
                    <a:pt x="f112" y="f494"/>
                  </a:cubicBezTo>
                  <a:cubicBezTo>
                    <a:pt x="f114" y="f494"/>
                    <a:pt x="f118" y="f493"/>
                    <a:pt x="f120" y="f492"/>
                  </a:cubicBezTo>
                  <a:cubicBezTo>
                    <a:pt x="f122" y="f491"/>
                    <a:pt x="f126" y="f485"/>
                    <a:pt x="f497" y="f484"/>
                  </a:cubicBezTo>
                  <a:cubicBezTo>
                    <a:pt x="f468" y="f488"/>
                    <a:pt x="f132" y="f483"/>
                    <a:pt x="f133" y="f483"/>
                  </a:cubicBezTo>
                  <a:cubicBezTo>
                    <a:pt x="f465" y="f483"/>
                    <a:pt x="f135" y="f488"/>
                    <a:pt x="f136" y="f484"/>
                  </a:cubicBezTo>
                  <a:cubicBezTo>
                    <a:pt x="f498" y="f484"/>
                    <a:pt x="f138" y="f499"/>
                    <a:pt x="f500" y="f499"/>
                  </a:cubicBezTo>
                  <a:cubicBezTo>
                    <a:pt x="f461" y="f499"/>
                    <a:pt x="f141" y="f485"/>
                    <a:pt x="f143" y="f485"/>
                  </a:cubicBezTo>
                  <a:cubicBezTo>
                    <a:pt x="f145" y="f485"/>
                    <a:pt x="f501" y="f499"/>
                    <a:pt x="f502" y="f490"/>
                  </a:cubicBezTo>
                  <a:cubicBezTo>
                    <a:pt x="f148" y="f491"/>
                    <a:pt x="f148" y="f503"/>
                    <a:pt x="f149" y="f3"/>
                  </a:cubicBezTo>
                  <a:cubicBezTo>
                    <a:pt x="f149" y="f504"/>
                    <a:pt x="f505" y="f506"/>
                    <a:pt x="f507" y="f506"/>
                  </a:cubicBezTo>
                  <a:cubicBezTo>
                    <a:pt x="f151" y="f508"/>
                    <a:pt x="f509" y="f510"/>
                    <a:pt x="f157" y="f511"/>
                  </a:cubicBezTo>
                  <a:cubicBezTo>
                    <a:pt x="f162" y="f511"/>
                    <a:pt x="f167" y="f512"/>
                    <a:pt x="f173" y="f512"/>
                  </a:cubicBezTo>
                  <a:cubicBezTo>
                    <a:pt x="f175" y="f513"/>
                    <a:pt x="f514" y="f510"/>
                    <a:pt x="f515" y="f510"/>
                  </a:cubicBezTo>
                  <a:cubicBezTo>
                    <a:pt x="f181" y="f508"/>
                    <a:pt x="f516" y="f506"/>
                    <a:pt x="f185" y="f506"/>
                  </a:cubicBezTo>
                  <a:cubicBezTo>
                    <a:pt x="f187" y="f506"/>
                    <a:pt x="f189" y="f506"/>
                    <a:pt x="f193" y="f506"/>
                  </a:cubicBezTo>
                  <a:cubicBezTo>
                    <a:pt x="f199" y="f506"/>
                    <a:pt x="f517" y="f504"/>
                    <a:pt x="f207" y="f504"/>
                  </a:cubicBezTo>
                  <a:cubicBezTo>
                    <a:pt x="f213" y="f504"/>
                    <a:pt x="f518" y="f519"/>
                    <a:pt x="f218" y="f519"/>
                  </a:cubicBezTo>
                  <a:cubicBezTo>
                    <a:pt x="f220" y="f519"/>
                    <a:pt x="f520" y="f521"/>
                    <a:pt x="f222" y="f521"/>
                  </a:cubicBezTo>
                  <a:cubicBezTo>
                    <a:pt x="f224" y="f504"/>
                    <a:pt x="f522" y="f519"/>
                    <a:pt x="f228" y="f519"/>
                  </a:cubicBezTo>
                  <a:cubicBezTo>
                    <a:pt x="f449" y="f519"/>
                    <a:pt x="f523" y="f504"/>
                    <a:pt x="f234" y="f504"/>
                  </a:cubicBezTo>
                  <a:cubicBezTo>
                    <a:pt x="f236" y="f3"/>
                    <a:pt x="f524" y="f494"/>
                    <a:pt x="f242" y="f503"/>
                  </a:cubicBezTo>
                  <a:cubicBezTo>
                    <a:pt x="f245" y="f503"/>
                    <a:pt x="f245" y="f519"/>
                    <a:pt x="f525" y="f506"/>
                  </a:cubicBezTo>
                  <a:cubicBezTo>
                    <a:pt x="f526" y="f508"/>
                    <a:pt x="f250" y="f519"/>
                    <a:pt x="f29" y="f521"/>
                  </a:cubicBezTo>
                  <a:cubicBezTo>
                    <a:pt x="f31" y="f504"/>
                    <a:pt x="f57" y="f503"/>
                    <a:pt x="f38" y="f503"/>
                  </a:cubicBezTo>
                  <a:cubicBezTo>
                    <a:pt x="f45" y="f494"/>
                    <a:pt x="f65" y="f503"/>
                    <a:pt x="f67" y="f494"/>
                  </a:cubicBezTo>
                  <a:cubicBezTo>
                    <a:pt x="f527" y="f494"/>
                    <a:pt x="f528" y="f491"/>
                    <a:pt x="f254" y="f491"/>
                  </a:cubicBezTo>
                  <a:cubicBezTo>
                    <a:pt x="f73" y="f491"/>
                    <a:pt x="f73" y="f494"/>
                    <a:pt x="f255" y="f503"/>
                  </a:cubicBezTo>
                  <a:cubicBezTo>
                    <a:pt x="f255" y="f3"/>
                    <a:pt x="f529" y="f504"/>
                    <a:pt x="f529" y="f521"/>
                  </a:cubicBezTo>
                  <a:cubicBezTo>
                    <a:pt x="f256" y="f519"/>
                    <a:pt x="f75" y="f506"/>
                    <a:pt x="f75" y="f508"/>
                  </a:cubicBezTo>
                  <a:cubicBezTo>
                    <a:pt x="f75" y="f510"/>
                    <a:pt x="f256" y="f513"/>
                    <a:pt x="f256" y="f512"/>
                  </a:cubicBezTo>
                  <a:cubicBezTo>
                    <a:pt x="f530" y="f531"/>
                    <a:pt x="f257" y="f531"/>
                    <a:pt x="f79" y="f531"/>
                  </a:cubicBezTo>
                  <a:cubicBezTo>
                    <a:pt x="f258" y="f532"/>
                    <a:pt x="f81" y="f533"/>
                    <a:pt x="f81" y="f534"/>
                  </a:cubicBezTo>
                  <a:cubicBezTo>
                    <a:pt x="f535" y="f536"/>
                    <a:pt x="f81" y="f537"/>
                    <a:pt x="f535" y="f538"/>
                  </a:cubicBezTo>
                  <a:cubicBezTo>
                    <a:pt x="f535" y="f539"/>
                    <a:pt x="f260" y="f539"/>
                    <a:pt x="f85" y="f540"/>
                  </a:cubicBezTo>
                  <a:cubicBezTo>
                    <a:pt x="f261" y="f540"/>
                    <a:pt x="f262" y="f539"/>
                    <a:pt x="f541" y="f539"/>
                  </a:cubicBezTo>
                  <a:cubicBezTo>
                    <a:pt x="f542" y="f538"/>
                    <a:pt x="f263" y="f537"/>
                    <a:pt x="f264" y="f543"/>
                  </a:cubicBezTo>
                  <a:cubicBezTo>
                    <a:pt x="f265" y="f544"/>
                    <a:pt x="f266" y="f544"/>
                    <a:pt x="f268" y="f536"/>
                  </a:cubicBezTo>
                  <a:cubicBezTo>
                    <a:pt x="f269" y="f534"/>
                    <a:pt x="f271" y="f545"/>
                    <a:pt x="f93" y="f532"/>
                  </a:cubicBezTo>
                  <a:cubicBezTo>
                    <a:pt x="f272" y="f531"/>
                    <a:pt x="f425" y="f512"/>
                    <a:pt x="f95" y="f512"/>
                  </a:cubicBezTo>
                  <a:cubicBezTo>
                    <a:pt x="f274" y="f513"/>
                    <a:pt x="f96" y="f511"/>
                    <a:pt x="f98" y="f510"/>
                  </a:cubicBezTo>
                  <a:cubicBezTo>
                    <a:pt x="f100" y="f508"/>
                    <a:pt x="f413" y="f519"/>
                    <a:pt x="f104" y="f504"/>
                  </a:cubicBezTo>
                  <a:cubicBezTo>
                    <a:pt x="f17" y="f3"/>
                    <a:pt x="f109" y="f492"/>
                    <a:pt x="f14" y="f491"/>
                  </a:cubicBezTo>
                  <a:cubicBezTo>
                    <a:pt x="f111" y="f490"/>
                    <a:pt x="f115" y="f485"/>
                    <a:pt x="f277" y="f484"/>
                  </a:cubicBezTo>
                  <a:cubicBezTo>
                    <a:pt x="f278" y="f488"/>
                    <a:pt x="f10" y="f481"/>
                    <a:pt x="f119" y="f481"/>
                  </a:cubicBezTo>
                  <a:cubicBezTo>
                    <a:pt x="f279" y="f546"/>
                    <a:pt x="f280" y="f481"/>
                    <a:pt x="f123" y="f546"/>
                  </a:cubicBezTo>
                  <a:cubicBezTo>
                    <a:pt x="f125" y="f546"/>
                    <a:pt x="f125" y="f479"/>
                    <a:pt x="f127" y="f479"/>
                  </a:cubicBezTo>
                  <a:cubicBezTo>
                    <a:pt x="f281" y="f547"/>
                    <a:pt x="f131" y="f478"/>
                    <a:pt x="f282" y="f548"/>
                  </a:cubicBezTo>
                  <a:cubicBezTo>
                    <a:pt x="f137" y="f476"/>
                    <a:pt x="f283" y="f475"/>
                    <a:pt x="f144" y="f475"/>
                  </a:cubicBezTo>
                  <a:cubicBezTo>
                    <a:pt x="f152" y="f476"/>
                    <a:pt x="f146" y="f547"/>
                    <a:pt x="f154" y="f479"/>
                  </a:cubicBezTo>
                  <a:cubicBezTo>
                    <a:pt x="f284" y="f479"/>
                    <a:pt x="f156" y="f547"/>
                    <a:pt x="f387" y="f547"/>
                  </a:cubicBezTo>
                  <a:cubicBezTo>
                    <a:pt x="f158" y="f549"/>
                    <a:pt x="f286" y="f548"/>
                    <a:pt x="f160" y="f476"/>
                  </a:cubicBezTo>
                  <a:cubicBezTo>
                    <a:pt x="f160" y="f476"/>
                    <a:pt x="f289" y="f550"/>
                    <a:pt x="f290" y="f550"/>
                  </a:cubicBezTo>
                  <a:cubicBezTo>
                    <a:pt x="f161" y="f550"/>
                    <a:pt x="f163" y="f478"/>
                    <a:pt x="f163" y="f549"/>
                  </a:cubicBezTo>
                  <a:cubicBezTo>
                    <a:pt x="f163" y="f547"/>
                    <a:pt x="f161" y="f481"/>
                    <a:pt x="f161" y="f483"/>
                  </a:cubicBezTo>
                  <a:cubicBezTo>
                    <a:pt x="f551" y="f488"/>
                    <a:pt x="f291" y="f488"/>
                    <a:pt x="f552" y="f488"/>
                  </a:cubicBezTo>
                  <a:cubicBezTo>
                    <a:pt x="f164" y="f488"/>
                    <a:pt x="f292" y="f481"/>
                    <a:pt x="f377" y="f483"/>
                  </a:cubicBezTo>
                  <a:cubicBezTo>
                    <a:pt x="f293" y="f483"/>
                    <a:pt x="f166" y="f488"/>
                    <a:pt x="f294" y="f488"/>
                  </a:cubicBezTo>
                  <a:cubicBezTo>
                    <a:pt x="f295" y="f488"/>
                    <a:pt x="f168" y="f488"/>
                    <a:pt x="f296" y="f488"/>
                  </a:cubicBezTo>
                  <a:cubicBezTo>
                    <a:pt x="f553" y="f488"/>
                    <a:pt x="f297" y="f488"/>
                    <a:pt x="f554" y="f484"/>
                  </a:cubicBezTo>
                  <a:cubicBezTo>
                    <a:pt x="f554" y="f485"/>
                    <a:pt x="f170" y="f490"/>
                    <a:pt x="f170" y="f491"/>
                  </a:cubicBezTo>
                  <a:cubicBezTo>
                    <a:pt x="f170" y="f492"/>
                    <a:pt x="f554" y="f493"/>
                    <a:pt x="f554" y="f494"/>
                  </a:cubicBezTo>
                  <a:cubicBezTo>
                    <a:pt x="f298" y="f503"/>
                    <a:pt x="f554" y="f521"/>
                    <a:pt x="f298" y="f519"/>
                  </a:cubicBezTo>
                  <a:cubicBezTo>
                    <a:pt x="f298" y="f519"/>
                    <a:pt x="f300" y="f508"/>
                    <a:pt x="f555" y="f508"/>
                  </a:cubicBezTo>
                  <a:cubicBezTo>
                    <a:pt x="f171" y="f508"/>
                    <a:pt x="f302" y="f521"/>
                    <a:pt x="f304" y="f521"/>
                  </a:cubicBezTo>
                  <a:cubicBezTo>
                    <a:pt x="f174" y="f521"/>
                    <a:pt x="f556" y="f506"/>
                    <a:pt x="f316" y="f506"/>
                  </a:cubicBezTo>
                  <a:cubicBezTo>
                    <a:pt x="f176" y="f508"/>
                    <a:pt x="f180" y="f519"/>
                    <a:pt x="f182" y="f506"/>
                  </a:cubicBezTo>
                  <a:cubicBezTo>
                    <a:pt x="f186" y="f508"/>
                    <a:pt x="f190" y="f512"/>
                    <a:pt x="f192" y="f512"/>
                  </a:cubicBezTo>
                  <a:cubicBezTo>
                    <a:pt x="f361" y="f512"/>
                    <a:pt x="f320" y="f513"/>
                    <a:pt x="f194" y="f513"/>
                  </a:cubicBezTo>
                  <a:cubicBezTo>
                    <a:pt x="f195" y="f513"/>
                    <a:pt x="f196" y="f531"/>
                    <a:pt x="f197" y="f531"/>
                  </a:cubicBezTo>
                  <a:cubicBezTo>
                    <a:pt x="f198" y="f532"/>
                    <a:pt x="f200" y="f533"/>
                    <a:pt x="f200" y="f534"/>
                  </a:cubicBezTo>
                  <a:cubicBezTo>
                    <a:pt x="f355" y="f536"/>
                    <a:pt x="f355" y="f544"/>
                    <a:pt x="f355" y="f543"/>
                  </a:cubicBezTo>
                  <a:cubicBezTo>
                    <a:pt x="f355" y="f537"/>
                    <a:pt x="f200" y="f539"/>
                    <a:pt x="f200" y="f540"/>
                  </a:cubicBezTo>
                  <a:cubicBezTo>
                    <a:pt x="f200" y="f557"/>
                    <a:pt x="f200" y="f558"/>
                    <a:pt x="f355" y="f558"/>
                  </a:cubicBezTo>
                  <a:cubicBezTo>
                    <a:pt x="f324" y="f558"/>
                    <a:pt x="f201" y="f559"/>
                    <a:pt x="f201" y="f559"/>
                  </a:cubicBezTo>
                  <a:cubicBezTo>
                    <a:pt x="f202" y="f558"/>
                    <a:pt x="f201" y="f560"/>
                    <a:pt x="f202" y="f561"/>
                  </a:cubicBezTo>
                  <a:cubicBezTo>
                    <a:pt x="f202" y="f561"/>
                    <a:pt x="f203" y="f562"/>
                    <a:pt x="f203" y="f562"/>
                  </a:cubicBezTo>
                  <a:cubicBezTo>
                    <a:pt x="f342" y="f562"/>
                    <a:pt x="f205" y="f561"/>
                    <a:pt x="f330" y="f561"/>
                  </a:cubicBezTo>
                  <a:cubicBezTo>
                    <a:pt x="f206" y="f561"/>
                    <a:pt x="f209" y="f563"/>
                    <a:pt x="f341" y="f563"/>
                  </a:cubicBezTo>
                  <a:cubicBezTo>
                    <a:pt x="f211" y="f563"/>
                    <a:pt x="f212" y="f564"/>
                    <a:pt x="f214" y="f564"/>
                  </a:cubicBezTo>
                  <a:cubicBezTo>
                    <a:pt x="f332" y="f564"/>
                    <a:pt x="f215" y="f562"/>
                    <a:pt x="f215" y="f563"/>
                  </a:cubicBezTo>
                  <a:cubicBezTo>
                    <a:pt x="f217" y="f563"/>
                    <a:pt x="f217" y="f560"/>
                    <a:pt x="f219" y="f560"/>
                  </a:cubicBezTo>
                  <a:cubicBezTo>
                    <a:pt x="f221" y="f565"/>
                    <a:pt x="f225" y="f561"/>
                    <a:pt x="f333" y="f561"/>
                  </a:cubicBezTo>
                  <a:cubicBezTo>
                    <a:pt x="f339" y="f561"/>
                    <a:pt x="f336" y="f563"/>
                    <a:pt x="f338" y="f561"/>
                  </a:cubicBezTo>
                  <a:cubicBezTo>
                    <a:pt x="f233" y="f560"/>
                    <a:pt x="f235" y="f557"/>
                    <a:pt x="f235" y="f539"/>
                  </a:cubicBezTo>
                  <a:cubicBezTo>
                    <a:pt x="f235" y="f537"/>
                    <a:pt x="f338" y="f544"/>
                    <a:pt x="f231" y="f536"/>
                  </a:cubicBezTo>
                  <a:cubicBezTo>
                    <a:pt x="f231" y="f534"/>
                    <a:pt x="f227" y="f533"/>
                    <a:pt x="f227" y="f532"/>
                  </a:cubicBezTo>
                  <a:cubicBezTo>
                    <a:pt x="f227" y="f531"/>
                    <a:pt x="f335" y="f513"/>
                    <a:pt x="f227" y="f511"/>
                  </a:cubicBezTo>
                  <a:cubicBezTo>
                    <a:pt x="f229" y="f510"/>
                    <a:pt x="f338" y="f511"/>
                    <a:pt x="f233" y="f510"/>
                  </a:cubicBezTo>
                  <a:cubicBezTo>
                    <a:pt x="f337" y="f508"/>
                    <a:pt x="f235" y="f519"/>
                    <a:pt x="f237" y="f521"/>
                  </a:cubicBezTo>
                  <a:cubicBezTo>
                    <a:pt x="f239" y="f521"/>
                    <a:pt x="f241" y="f504"/>
                    <a:pt x="f243" y="f504"/>
                  </a:cubicBezTo>
                  <a:cubicBezTo>
                    <a:pt x="f251" y="f521"/>
                    <a:pt x="f251" y="f508"/>
                    <a:pt x="f244" y="f510"/>
                  </a:cubicBezTo>
                  <a:cubicBezTo>
                    <a:pt x="f244" y="f511"/>
                    <a:pt x="f246" y="f532"/>
                    <a:pt x="f246" y="f545"/>
                  </a:cubicBezTo>
                  <a:cubicBezTo>
                    <a:pt x="f248" y="f534"/>
                    <a:pt x="f273" y="f544"/>
                    <a:pt x="f270" y="f543"/>
                  </a:cubicBezTo>
                  <a:cubicBezTo>
                    <a:pt x="f334" y="f537"/>
                    <a:pt x="f306" y="f539"/>
                    <a:pt x="f340" y="f540"/>
                  </a:cubicBezTo>
                  <a:cubicBezTo>
                    <a:pt x="f340" y="f557"/>
                    <a:pt x="f328" y="f565"/>
                    <a:pt x="f328" y="f560"/>
                  </a:cubicBezTo>
                  <a:cubicBezTo>
                    <a:pt x="f328" y="f563"/>
                    <a:pt x="f307" y="f564"/>
                    <a:pt x="f307" y="f566"/>
                  </a:cubicBezTo>
                  <a:cubicBezTo>
                    <a:pt x="f340" y="f567"/>
                    <a:pt x="f340" y="f568"/>
                    <a:pt x="f307" y="f569"/>
                  </a:cubicBezTo>
                  <a:cubicBezTo>
                    <a:pt x="f307" y="f570"/>
                    <a:pt x="f308" y="f571"/>
                    <a:pt x="f309" y="f572"/>
                  </a:cubicBezTo>
                  <a:cubicBezTo>
                    <a:pt x="f325" y="f573"/>
                    <a:pt x="f311" y="f574"/>
                    <a:pt x="f312" y="f573"/>
                  </a:cubicBezTo>
                  <a:cubicBezTo>
                    <a:pt x="f322" y="f573"/>
                    <a:pt x="f317" y="f571"/>
                    <a:pt x="f313" y="f571"/>
                  </a:cubicBezTo>
                  <a:cubicBezTo>
                    <a:pt x="f314" y="f570"/>
                    <a:pt x="f575" y="f570"/>
                    <a:pt x="f576" y="f570"/>
                  </a:cubicBezTo>
                  <a:cubicBezTo>
                    <a:pt x="f577" y="f569"/>
                    <a:pt x="f578" y="f579"/>
                    <a:pt x="f580" y="f568"/>
                  </a:cubicBezTo>
                  <a:cubicBezTo>
                    <a:pt x="f581" y="f568"/>
                    <a:pt x="f582" y="f570"/>
                    <a:pt x="f583" y="f572"/>
                  </a:cubicBezTo>
                  <a:cubicBezTo>
                    <a:pt x="f584" y="f572"/>
                    <a:pt x="f585" y="f574"/>
                    <a:pt x="f585" y="f586"/>
                  </a:cubicBezTo>
                  <a:cubicBezTo>
                    <a:pt x="f585" y="f587"/>
                    <a:pt x="f584" y="f588"/>
                    <a:pt x="f584" y="f588"/>
                  </a:cubicBezTo>
                  <a:cubicBezTo>
                    <a:pt x="f582" y="f589"/>
                    <a:pt x="f581" y="f588"/>
                    <a:pt x="f580" y="f588"/>
                  </a:cubicBezTo>
                  <a:cubicBezTo>
                    <a:pt x="f590" y="f589"/>
                    <a:pt x="f591" y="f589"/>
                    <a:pt x="f591" y="f592"/>
                  </a:cubicBezTo>
                  <a:cubicBezTo>
                    <a:pt x="f593" y="f592"/>
                    <a:pt x="f593" y="f594"/>
                    <a:pt x="f593" y="f595"/>
                  </a:cubicBezTo>
                  <a:cubicBezTo>
                    <a:pt x="f593" y="f18"/>
                    <a:pt x="f593" y="f596"/>
                    <a:pt x="f593" y="f597"/>
                  </a:cubicBezTo>
                  <a:cubicBezTo>
                    <a:pt x="f591" y="f598"/>
                    <a:pt x="f590" y="f598"/>
                    <a:pt x="f580" y="f599"/>
                  </a:cubicBezTo>
                  <a:cubicBezTo>
                    <a:pt x="f580" y="f599"/>
                    <a:pt x="f581" y="f598"/>
                    <a:pt x="f600" y="f598"/>
                  </a:cubicBezTo>
                  <a:cubicBezTo>
                    <a:pt x="f600" y="f598"/>
                    <a:pt x="f582" y="f597"/>
                    <a:pt x="f583" y="f596"/>
                  </a:cubicBezTo>
                  <a:cubicBezTo>
                    <a:pt x="f584" y="f596"/>
                    <a:pt x="f601" y="f596"/>
                    <a:pt x="f602" y="f596"/>
                  </a:cubicBezTo>
                  <a:cubicBezTo>
                    <a:pt x="f603" y="f596"/>
                    <a:pt x="f604" y="f597"/>
                    <a:pt x="f605" y="f598"/>
                  </a:cubicBezTo>
                  <a:cubicBezTo>
                    <a:pt x="f606" y="f599"/>
                    <a:pt x="f607" y="f608"/>
                    <a:pt x="f609" y="f608"/>
                  </a:cubicBezTo>
                  <a:cubicBezTo>
                    <a:pt x="f610" y="f611"/>
                    <a:pt x="f612" y="f613"/>
                    <a:pt x="f614" y="f16"/>
                  </a:cubicBezTo>
                  <a:cubicBezTo>
                    <a:pt x="f614" y="f16"/>
                    <a:pt x="f615" y="f16"/>
                    <a:pt x="f615" y="f16"/>
                  </a:cubicBezTo>
                  <a:cubicBezTo>
                    <a:pt x="f616" y="f13"/>
                    <a:pt x="f616" y="f617"/>
                    <a:pt x="f618" y="f617"/>
                  </a:cubicBezTo>
                  <a:cubicBezTo>
                    <a:pt x="f619" y="f11"/>
                    <a:pt x="f620" y="f621"/>
                    <a:pt x="f622" y="f621"/>
                  </a:cubicBezTo>
                  <a:cubicBezTo>
                    <a:pt x="f623" y="f621"/>
                    <a:pt x="f624" y="f621"/>
                    <a:pt x="f625" y="f621"/>
                  </a:cubicBezTo>
                  <a:cubicBezTo>
                    <a:pt x="f626" y="f13"/>
                    <a:pt x="f627" y="f613"/>
                    <a:pt x="f628" y="f613"/>
                  </a:cubicBezTo>
                  <a:cubicBezTo>
                    <a:pt x="f629" y="f16"/>
                    <a:pt x="f630" y="f13"/>
                    <a:pt x="f631" y="f13"/>
                  </a:cubicBezTo>
                  <a:cubicBezTo>
                    <a:pt x="f632" y="f621"/>
                    <a:pt x="f633" y="f11"/>
                    <a:pt x="f634" y="f11"/>
                  </a:cubicBezTo>
                  <a:cubicBezTo>
                    <a:pt x="f635" y="f11"/>
                    <a:pt x="f636" y="f621"/>
                    <a:pt x="f637" y="f621"/>
                  </a:cubicBezTo>
                  <a:cubicBezTo>
                    <a:pt x="f638" y="f621"/>
                    <a:pt x="f639" y="f621"/>
                    <a:pt x="f640" y="f621"/>
                  </a:cubicBezTo>
                  <a:cubicBezTo>
                    <a:pt x="f641" y="f621"/>
                    <a:pt x="f642" y="f621"/>
                    <a:pt x="f643" y="f13"/>
                  </a:cubicBezTo>
                  <a:cubicBezTo>
                    <a:pt x="f643" y="f13"/>
                    <a:pt x="f644" y="f16"/>
                    <a:pt x="f644" y="f613"/>
                  </a:cubicBezTo>
                  <a:cubicBezTo>
                    <a:pt x="f645" y="f613"/>
                    <a:pt x="f645" y="f646"/>
                    <a:pt x="f645" y="f647"/>
                  </a:cubicBezTo>
                  <a:cubicBezTo>
                    <a:pt x="f648" y="f647"/>
                    <a:pt x="f649" y="f611"/>
                    <a:pt x="f649" y="f608"/>
                  </a:cubicBezTo>
                  <a:cubicBezTo>
                    <a:pt x="f346" y="f608"/>
                    <a:pt x="f650" y="f608"/>
                    <a:pt x="f348" y="f608"/>
                  </a:cubicBezTo>
                  <a:cubicBezTo>
                    <a:pt x="f651" y="f652"/>
                    <a:pt x="f351" y="f652"/>
                    <a:pt x="f351" y="f599"/>
                  </a:cubicBezTo>
                  <a:cubicBezTo>
                    <a:pt x="f352" y="f598"/>
                    <a:pt x="f352" y="f597"/>
                    <a:pt x="f352" y="f596"/>
                  </a:cubicBezTo>
                  <a:cubicBezTo>
                    <a:pt x="f352" y="f596"/>
                    <a:pt x="f351" y="f18"/>
                    <a:pt x="f351" y="f595"/>
                  </a:cubicBezTo>
                  <a:cubicBezTo>
                    <a:pt x="f352" y="f595"/>
                    <a:pt x="f353" y="f653"/>
                    <a:pt x="f353" y="f653"/>
                  </a:cubicBezTo>
                  <a:cubicBezTo>
                    <a:pt x="f354" y="f592"/>
                    <a:pt x="f356" y="f589"/>
                    <a:pt x="f357" y="f589"/>
                  </a:cubicBezTo>
                  <a:cubicBezTo>
                    <a:pt x="f654" y="f588"/>
                    <a:pt x="f363" y="f655"/>
                    <a:pt x="f365" y="f655"/>
                  </a:cubicBezTo>
                  <a:cubicBezTo>
                    <a:pt x="f656" y="f587"/>
                    <a:pt x="f367" y="f655"/>
                    <a:pt x="f657" y="f655"/>
                  </a:cubicBezTo>
                  <a:cubicBezTo>
                    <a:pt x="f368" y="f587"/>
                    <a:pt x="f369" y="f587"/>
                    <a:pt x="f369" y="f586"/>
                  </a:cubicBezTo>
                  <a:cubicBezTo>
                    <a:pt x="f658" y="f586"/>
                    <a:pt x="f659" y="f574"/>
                    <a:pt x="f370" y="f574"/>
                  </a:cubicBezTo>
                  <a:cubicBezTo>
                    <a:pt x="f660" y="f574"/>
                    <a:pt x="f371" y="f574"/>
                    <a:pt x="f661" y="f574"/>
                  </a:cubicBezTo>
                  <a:cubicBezTo>
                    <a:pt x="f662" y="f574"/>
                    <a:pt x="f372" y="f586"/>
                    <a:pt x="f663" y="f586"/>
                  </a:cubicBezTo>
                  <a:cubicBezTo>
                    <a:pt x="f664" y="f586"/>
                    <a:pt x="f665" y="f574"/>
                    <a:pt x="f666" y="f574"/>
                  </a:cubicBezTo>
                  <a:cubicBezTo>
                    <a:pt x="f667" y="f574"/>
                    <a:pt x="f23" y="f574"/>
                    <a:pt x="f23" y="f574"/>
                  </a:cubicBezTo>
                  <a:cubicBezTo>
                    <a:pt x="f373" y="f574"/>
                    <a:pt x="f668" y="f587"/>
                    <a:pt x="f668" y="f655"/>
                  </a:cubicBezTo>
                  <a:cubicBezTo>
                    <a:pt x="f668" y="f588"/>
                    <a:pt x="f669" y="f592"/>
                    <a:pt x="f669" y="f653"/>
                  </a:cubicBezTo>
                  <a:cubicBezTo>
                    <a:pt x="f669" y="f595"/>
                    <a:pt x="f668" y="f670"/>
                    <a:pt x="f374" y="f597"/>
                  </a:cubicBezTo>
                  <a:cubicBezTo>
                    <a:pt x="f374" y="f598"/>
                    <a:pt x="f375" y="f652"/>
                    <a:pt x="f376" y="f608"/>
                  </a:cubicBezTo>
                  <a:cubicBezTo>
                    <a:pt x="f378" y="f608"/>
                    <a:pt x="f671" y="f611"/>
                    <a:pt x="f379" y="f611"/>
                  </a:cubicBezTo>
                  <a:cubicBezTo>
                    <a:pt x="f672" y="f611"/>
                    <a:pt x="f382" y="f599"/>
                    <a:pt x="f673" y="f599"/>
                  </a:cubicBezTo>
                  <a:cubicBezTo>
                    <a:pt x="f383" y="f599"/>
                    <a:pt x="f386" y="f611"/>
                    <a:pt x="f388" y="f611"/>
                  </a:cubicBezTo>
                  <a:cubicBezTo>
                    <a:pt x="f390" y="f647"/>
                    <a:pt x="f674" y="f646"/>
                    <a:pt x="f392" y="f646"/>
                  </a:cubicBezTo>
                  <a:cubicBezTo>
                    <a:pt x="f675" y="f646"/>
                    <a:pt x="f676" y="f611"/>
                    <a:pt x="f395" y="f611"/>
                  </a:cubicBezTo>
                  <a:cubicBezTo>
                    <a:pt x="f677" y="f608"/>
                    <a:pt x="f398" y="f608"/>
                    <a:pt x="f678" y="f608"/>
                  </a:cubicBezTo>
                  <a:cubicBezTo>
                    <a:pt x="f401" y="f608"/>
                    <a:pt x="f679" y="f652"/>
                    <a:pt x="f405" y="f608"/>
                  </a:cubicBezTo>
                  <a:cubicBezTo>
                    <a:pt x="f406" y="f608"/>
                    <a:pt x="f407" y="f647"/>
                    <a:pt x="f407" y="f646"/>
                  </a:cubicBezTo>
                  <a:cubicBezTo>
                    <a:pt x="f408" y="f613"/>
                    <a:pt x="f408" y="f13"/>
                    <a:pt x="f680" y="f621"/>
                  </a:cubicBezTo>
                  <a:cubicBezTo>
                    <a:pt x="f680" y="f617"/>
                    <a:pt x="f681" y="f682"/>
                    <a:pt x="f409" y="f682"/>
                  </a:cubicBezTo>
                  <a:cubicBezTo>
                    <a:pt x="f409" y="f9"/>
                    <a:pt x="f683" y="f684"/>
                    <a:pt x="f685" y="f684"/>
                  </a:cubicBezTo>
                  <a:cubicBezTo>
                    <a:pt x="f686" y="f684"/>
                    <a:pt x="f687" y="f684"/>
                    <a:pt x="f410" y="f9"/>
                  </a:cubicBezTo>
                  <a:cubicBezTo>
                    <a:pt x="f688" y="f9"/>
                    <a:pt x="f411" y="f11"/>
                    <a:pt x="f412" y="f11"/>
                  </a:cubicBezTo>
                  <a:cubicBezTo>
                    <a:pt x="f689" y="f11"/>
                    <a:pt x="f690" y="f9"/>
                    <a:pt x="f414" y="f9"/>
                  </a:cubicBezTo>
                  <a:cubicBezTo>
                    <a:pt x="f691" y="f9"/>
                    <a:pt x="f692" y="f9"/>
                    <a:pt x="f416" y="f682"/>
                  </a:cubicBezTo>
                  <a:cubicBezTo>
                    <a:pt x="f21" y="f682"/>
                    <a:pt x="f21" y="f617"/>
                    <a:pt x="f693" y="f617"/>
                  </a:cubicBezTo>
                  <a:cubicBezTo>
                    <a:pt x="f693" y="f621"/>
                    <a:pt x="f418" y="f621"/>
                    <a:pt x="f694" y="f621"/>
                  </a:cubicBezTo>
                  <a:cubicBezTo>
                    <a:pt x="f419" y="f621"/>
                    <a:pt x="f421" y="f617"/>
                    <a:pt x="f422" y="f617"/>
                  </a:cubicBezTo>
                  <a:cubicBezTo>
                    <a:pt x="f695" y="f11"/>
                    <a:pt x="f696" y="f682"/>
                    <a:pt x="f429" y="f9"/>
                  </a:cubicBezTo>
                  <a:cubicBezTo>
                    <a:pt x="f697" y="f684"/>
                    <a:pt x="f698" y="f699"/>
                    <a:pt x="f431" y="f700"/>
                  </a:cubicBezTo>
                  <a:cubicBezTo>
                    <a:pt x="f701" y="f702"/>
                    <a:pt x="f703" y="f704"/>
                    <a:pt x="f705" y="f706"/>
                  </a:cubicBezTo>
                  <a:cubicBezTo>
                    <a:pt x="f435" y="f706"/>
                    <a:pt x="f436" y="f707"/>
                    <a:pt x="f708" y="f709"/>
                  </a:cubicBezTo>
                  <a:cubicBezTo>
                    <a:pt x="f708" y="f710"/>
                    <a:pt x="f711" y="f712"/>
                    <a:pt x="f711" y="f713"/>
                  </a:cubicBezTo>
                  <a:cubicBezTo>
                    <a:pt x="f711" y="f714"/>
                    <a:pt x="f708" y="f715"/>
                    <a:pt x="f708" y="f716"/>
                  </a:cubicBezTo>
                  <a:cubicBezTo>
                    <a:pt x="f708" y="f717"/>
                    <a:pt x="f436" y="f718"/>
                    <a:pt x="f436" y="f719"/>
                  </a:cubicBezTo>
                  <a:cubicBezTo>
                    <a:pt x="f708" y="f720"/>
                    <a:pt x="f708" y="f721"/>
                    <a:pt x="f711" y="f722"/>
                  </a:cubicBezTo>
                  <a:cubicBezTo>
                    <a:pt x="f711" y="f723"/>
                    <a:pt x="f711" y="f724"/>
                    <a:pt x="f711" y="f725"/>
                  </a:cubicBezTo>
                  <a:cubicBezTo>
                    <a:pt x="f437" y="f726"/>
                    <a:pt x="f437" y="f727"/>
                    <a:pt x="f438" y="f728"/>
                  </a:cubicBezTo>
                  <a:cubicBezTo>
                    <a:pt x="f438" y="f729"/>
                    <a:pt x="f730" y="f731"/>
                    <a:pt x="f439" y="f732"/>
                  </a:cubicBezTo>
                  <a:cubicBezTo>
                    <a:pt x="f733" y="f734"/>
                    <a:pt x="f735" y="f734"/>
                    <a:pt x="f735" y="f734"/>
                  </a:cubicBezTo>
                  <a:cubicBezTo>
                    <a:pt x="f736" y="f737"/>
                    <a:pt x="f736" y="f738"/>
                    <a:pt x="f440" y="f739"/>
                  </a:cubicBezTo>
                  <a:cubicBezTo>
                    <a:pt x="f440" y="f740"/>
                    <a:pt x="f736" y="f741"/>
                    <a:pt x="f736" y="f742"/>
                  </a:cubicBezTo>
                  <a:cubicBezTo>
                    <a:pt x="f736" y="f743"/>
                    <a:pt x="f736" y="f744"/>
                    <a:pt x="f440" y="f745"/>
                  </a:cubicBezTo>
                  <a:cubicBezTo>
                    <a:pt x="f440" y="f746"/>
                    <a:pt x="f441" y="f747"/>
                    <a:pt x="f441" y="f748"/>
                  </a:cubicBezTo>
                  <a:cubicBezTo>
                    <a:pt x="f749" y="f750"/>
                    <a:pt x="f442" y="f751"/>
                    <a:pt x="f752" y="f753"/>
                  </a:cubicBezTo>
                  <a:cubicBezTo>
                    <a:pt x="f754" y="f755"/>
                    <a:pt x="f754" y="f756"/>
                    <a:pt x="f757" y="f758"/>
                  </a:cubicBezTo>
                  <a:cubicBezTo>
                    <a:pt x="f757" y="f759"/>
                    <a:pt x="f760" y="f761"/>
                    <a:pt x="f762" y="f763"/>
                  </a:cubicBezTo>
                  <a:cubicBezTo>
                    <a:pt x="f762" y="f764"/>
                    <a:pt x="f760" y="f765"/>
                    <a:pt x="f760" y="f766"/>
                  </a:cubicBezTo>
                  <a:cubicBezTo>
                    <a:pt x="f762" y="f767"/>
                    <a:pt x="f443" y="f768"/>
                    <a:pt x="f769" y="f768"/>
                  </a:cubicBezTo>
                  <a:cubicBezTo>
                    <a:pt x="f770" y="f771"/>
                    <a:pt x="f772" y="f768"/>
                    <a:pt x="f773" y="f768"/>
                  </a:cubicBezTo>
                  <a:cubicBezTo>
                    <a:pt x="f445" y="f768"/>
                    <a:pt x="f774" y="f775"/>
                    <a:pt x="f776" y="f777"/>
                  </a:cubicBezTo>
                  <a:cubicBezTo>
                    <a:pt x="f778" y="f779"/>
                    <a:pt x="f446" y="f6"/>
                    <a:pt x="f780" y="f6"/>
                  </a:cubicBezTo>
                  <a:cubicBezTo>
                    <a:pt x="f781" y="f6"/>
                    <a:pt x="f782" y="f783"/>
                    <a:pt x="f784" y="f783"/>
                  </a:cubicBezTo>
                  <a:cubicBezTo>
                    <a:pt x="f785" y="f786"/>
                    <a:pt x="f450" y="f779"/>
                    <a:pt x="f19" y="f777"/>
                  </a:cubicBezTo>
                  <a:cubicBezTo>
                    <a:pt x="f451" y="f777"/>
                    <a:pt x="f787" y="f775"/>
                    <a:pt x="f788" y="f777"/>
                  </a:cubicBezTo>
                  <a:cubicBezTo>
                    <a:pt x="f789" y="f777"/>
                    <a:pt x="f790" y="f786"/>
                    <a:pt x="f791" y="f783"/>
                  </a:cubicBezTo>
                  <a:cubicBezTo>
                    <a:pt x="f792" y="f783"/>
                    <a:pt x="f793" y="f6"/>
                    <a:pt x="f454" y="f6"/>
                  </a:cubicBezTo>
                  <a:cubicBezTo>
                    <a:pt x="f459" y="f767"/>
                    <a:pt x="f792" y="f731"/>
                    <a:pt x="f792" y="f731"/>
                  </a:cubicBezTo>
                  <a:cubicBezTo>
                    <a:pt x="f794" y="f795"/>
                    <a:pt x="f794" y="f795"/>
                    <a:pt x="f794" y="f795"/>
                  </a:cubicBezTo>
                  <a:cubicBezTo>
                    <a:pt x="f6" y="f725"/>
                    <a:pt x="f6" y="f725"/>
                    <a:pt x="f6" y="f725"/>
                  </a:cubicBezTo>
                  <a:cubicBezTo>
                    <a:pt x="f783" y="f796"/>
                    <a:pt x="f783" y="f797"/>
                    <a:pt x="f783" y="f797"/>
                  </a:cubicBezTo>
                  <a:cubicBezTo>
                    <a:pt x="f783" y="f723"/>
                    <a:pt x="f783" y="f798"/>
                    <a:pt x="f783" y="f722"/>
                  </a:cubicBezTo>
                  <a:cubicBezTo>
                    <a:pt x="f783" y="f722"/>
                    <a:pt x="f783" y="f721"/>
                    <a:pt x="f783" y="f721"/>
                  </a:cubicBezTo>
                  <a:cubicBezTo>
                    <a:pt x="f783" y="f799"/>
                    <a:pt x="f786" y="f719"/>
                    <a:pt x="f779" y="f718"/>
                  </a:cubicBezTo>
                  <a:cubicBezTo>
                    <a:pt x="f777" y="f800"/>
                    <a:pt x="f777" y="f717"/>
                    <a:pt x="f775" y="f716"/>
                  </a:cubicBezTo>
                  <a:cubicBezTo>
                    <a:pt x="f775" y="f716"/>
                    <a:pt x="f775" y="f716"/>
                    <a:pt x="f775" y="f715"/>
                  </a:cubicBezTo>
                  <a:cubicBezTo>
                    <a:pt x="f771" y="f714"/>
                    <a:pt x="f768" y="f801"/>
                    <a:pt x="f802" y="f803"/>
                  </a:cubicBezTo>
                  <a:cubicBezTo>
                    <a:pt x="f802" y="f709"/>
                    <a:pt x="f802" y="f707"/>
                    <a:pt x="f802" y="f804"/>
                  </a:cubicBezTo>
                  <a:cubicBezTo>
                    <a:pt x="f802" y="f706"/>
                    <a:pt x="f802" y="f706"/>
                    <a:pt x="f802" y="f805"/>
                  </a:cubicBezTo>
                  <a:cubicBezTo>
                    <a:pt x="f802" y="f805"/>
                    <a:pt x="f802" y="f805"/>
                    <a:pt x="f767" y="f805"/>
                  </a:cubicBezTo>
                  <a:cubicBezTo>
                    <a:pt x="f767" y="f704"/>
                    <a:pt x="f766" y="f702"/>
                    <a:pt x="f766" y="f699"/>
                  </a:cubicBezTo>
                  <a:cubicBezTo>
                    <a:pt x="f765" y="f684"/>
                    <a:pt x="f765" y="f682"/>
                    <a:pt x="f765" y="f617"/>
                  </a:cubicBezTo>
                  <a:cubicBezTo>
                    <a:pt x="f765" y="f621"/>
                    <a:pt x="f765" y="f13"/>
                    <a:pt x="f765" y="f16"/>
                  </a:cubicBezTo>
                  <a:cubicBezTo>
                    <a:pt x="f765" y="f16"/>
                    <a:pt x="f806" y="f646"/>
                    <a:pt x="f806" y="f647"/>
                  </a:cubicBezTo>
                  <a:cubicBezTo>
                    <a:pt x="f764" y="f611"/>
                    <a:pt x="f763" y="f608"/>
                    <a:pt x="f761" y="f599"/>
                  </a:cubicBezTo>
                  <a:cubicBezTo>
                    <a:pt x="f807" y="f597"/>
                    <a:pt x="f808" y="f670"/>
                    <a:pt x="f759" y="f595"/>
                  </a:cubicBezTo>
                  <a:cubicBezTo>
                    <a:pt x="f759" y="f653"/>
                    <a:pt x="f759" y="f588"/>
                    <a:pt x="f808" y="f655"/>
                  </a:cubicBezTo>
                  <a:cubicBezTo>
                    <a:pt x="f808" y="f586"/>
                    <a:pt x="f807" y="f574"/>
                    <a:pt x="f761" y="f573"/>
                  </a:cubicBezTo>
                  <a:cubicBezTo>
                    <a:pt x="f761" y="f573"/>
                    <a:pt x="f761" y="f572"/>
                    <a:pt x="f761" y="f572"/>
                  </a:cubicBezTo>
                  <a:cubicBezTo>
                    <a:pt x="f763" y="f572"/>
                    <a:pt x="f763" y="f570"/>
                    <a:pt x="f763" y="f570"/>
                  </a:cubicBezTo>
                  <a:cubicBezTo>
                    <a:pt x="f763" y="f568"/>
                    <a:pt x="f763" y="f579"/>
                    <a:pt x="f764" y="f567"/>
                  </a:cubicBezTo>
                  <a:cubicBezTo>
                    <a:pt x="f764" y="f566"/>
                    <a:pt x="f806" y="f564"/>
                    <a:pt x="f809" y="f563"/>
                  </a:cubicBezTo>
                  <a:cubicBezTo>
                    <a:pt x="f809" y="f563"/>
                    <a:pt x="f765" y="f561"/>
                    <a:pt x="f765" y="f561"/>
                  </a:cubicBezTo>
                  <a:cubicBezTo>
                    <a:pt x="f765" y="f560"/>
                    <a:pt x="f765" y="f558"/>
                    <a:pt x="f809" y="f559"/>
                  </a:cubicBezTo>
                  <a:cubicBezTo>
                    <a:pt x="f809" y="f557"/>
                    <a:pt x="f806" y="f540"/>
                    <a:pt x="f806" y="f539"/>
                  </a:cubicBezTo>
                  <a:cubicBezTo>
                    <a:pt x="f764" y="f538"/>
                    <a:pt x="f761" y="f543"/>
                    <a:pt x="f761" y="f536"/>
                  </a:cubicBezTo>
                  <a:cubicBezTo>
                    <a:pt x="f807" y="f532"/>
                    <a:pt x="f807" y="f508"/>
                    <a:pt x="f761" y="f519"/>
                  </a:cubicBezTo>
                  <a:cubicBezTo>
                    <a:pt x="f761" y="f521"/>
                    <a:pt x="f761" y="f504"/>
                    <a:pt x="f763" y="f3"/>
                  </a:cubicBezTo>
                  <a:cubicBezTo>
                    <a:pt x="f763" y="f503"/>
                    <a:pt x="f763" y="f503"/>
                    <a:pt x="f763" y="f494"/>
                  </a:cubicBezTo>
                  <a:cubicBezTo>
                    <a:pt x="f763" y="f493"/>
                    <a:pt x="f763" y="f491"/>
                    <a:pt x="f763" y="f490"/>
                  </a:cubicBezTo>
                  <a:cubicBezTo>
                    <a:pt x="f763" y="f490"/>
                    <a:pt x="f763" y="f499"/>
                    <a:pt x="f761" y="f485"/>
                  </a:cubicBezTo>
                  <a:cubicBezTo>
                    <a:pt x="f807" y="f488"/>
                    <a:pt x="f808" y="f481"/>
                    <a:pt x="f759" y="f479"/>
                  </a:cubicBezTo>
                  <a:cubicBezTo>
                    <a:pt x="f759" y="f549"/>
                    <a:pt x="f808" y="f476"/>
                    <a:pt x="f808" y="f810"/>
                  </a:cubicBezTo>
                  <a:cubicBezTo>
                    <a:pt x="f807" y="f810"/>
                    <a:pt x="f807" y="f474"/>
                    <a:pt x="f807" y="f474"/>
                  </a:cubicBezTo>
                  <a:cubicBezTo>
                    <a:pt x="f807" y="f811"/>
                    <a:pt x="f807" y="f811"/>
                    <a:pt x="f807" y="f473"/>
                  </a:cubicBezTo>
                  <a:cubicBezTo>
                    <a:pt x="f761" y="f473"/>
                    <a:pt x="f761" y="f812"/>
                    <a:pt x="f761" y="f812"/>
                  </a:cubicBezTo>
                  <a:cubicBezTo>
                    <a:pt x="f761" y="f813"/>
                    <a:pt x="f761" y="f469"/>
                    <a:pt x="f761" y="f467"/>
                  </a:cubicBezTo>
                  <a:cubicBezTo>
                    <a:pt x="f761" y="f466"/>
                    <a:pt x="f761" y="f466"/>
                    <a:pt x="f761" y="f814"/>
                  </a:cubicBezTo>
                  <a:cubicBezTo>
                    <a:pt x="f761" y="f814"/>
                    <a:pt x="f761" y="f815"/>
                    <a:pt x="f761" y="f464"/>
                  </a:cubicBezTo>
                  <a:cubicBezTo>
                    <a:pt x="f761" y="f816"/>
                    <a:pt x="f761" y="f462"/>
                    <a:pt x="f761" y="f817"/>
                  </a:cubicBezTo>
                  <a:cubicBezTo>
                    <a:pt x="f761" y="f817"/>
                    <a:pt x="f761" y="f817"/>
                    <a:pt x="f761" y="f817"/>
                  </a:cubicBezTo>
                  <a:cubicBezTo>
                    <a:pt x="f807" y="f818"/>
                    <a:pt x="f808" y="f460"/>
                    <a:pt x="f808" y="f459"/>
                  </a:cubicBezTo>
                  <a:cubicBezTo>
                    <a:pt x="f759" y="f819"/>
                    <a:pt x="f759" y="f458"/>
                    <a:pt x="f759" y="f820"/>
                  </a:cubicBezTo>
                  <a:cubicBezTo>
                    <a:pt x="f759" y="f821"/>
                    <a:pt x="f758" y="f821"/>
                    <a:pt x="f758" y="f822"/>
                  </a:cubicBezTo>
                  <a:cubicBezTo>
                    <a:pt x="f758" y="f457"/>
                    <a:pt x="f823" y="f824"/>
                    <a:pt x="f823" y="f455"/>
                  </a:cubicBezTo>
                  <a:cubicBezTo>
                    <a:pt x="f823" y="f455"/>
                    <a:pt x="f823" y="f825"/>
                    <a:pt x="f826" y="f825"/>
                  </a:cubicBezTo>
                  <a:cubicBezTo>
                    <a:pt x="f826" y="f825"/>
                    <a:pt x="f826" y="f827"/>
                    <a:pt x="f826" y="f827"/>
                  </a:cubicBezTo>
                  <a:cubicBezTo>
                    <a:pt x="f756" y="f828"/>
                    <a:pt x="f756" y="f454"/>
                    <a:pt x="f829" y="f793"/>
                  </a:cubicBezTo>
                  <a:cubicBezTo>
                    <a:pt x="f829" y="f791"/>
                    <a:pt x="f829" y="f790"/>
                    <a:pt x="f829" y="f830"/>
                  </a:cubicBezTo>
                  <a:cubicBezTo>
                    <a:pt x="f829" y="f789"/>
                    <a:pt x="f829" y="f452"/>
                    <a:pt x="f829" y="f452"/>
                  </a:cubicBezTo>
                  <a:cubicBezTo>
                    <a:pt x="f829" y="f788"/>
                    <a:pt x="f831" y="f787"/>
                    <a:pt x="f831" y="f832"/>
                  </a:cubicBezTo>
                  <a:cubicBezTo>
                    <a:pt x="f833" y="f451"/>
                    <a:pt x="f834" y="f19"/>
                    <a:pt x="f834" y="f785"/>
                  </a:cubicBezTo>
                  <a:cubicBezTo>
                    <a:pt x="f834" y="f784"/>
                    <a:pt x="f834" y="f835"/>
                    <a:pt x="f834" y="f448"/>
                  </a:cubicBezTo>
                  <a:cubicBezTo>
                    <a:pt x="f834" y="f448"/>
                    <a:pt x="f834" y="f448"/>
                    <a:pt x="f834" y="f448"/>
                  </a:cubicBezTo>
                  <a:cubicBezTo>
                    <a:pt x="f836" y="f448"/>
                    <a:pt x="f755" y="f837"/>
                    <a:pt x="f838" y="f447"/>
                  </a:cubicBezTo>
                  <a:cubicBezTo>
                    <a:pt x="f839" y="f840"/>
                    <a:pt x="f838" y="f841"/>
                    <a:pt x="f838" y="f842"/>
                  </a:cubicBezTo>
                  <a:cubicBezTo>
                    <a:pt x="f839" y="f776"/>
                    <a:pt x="f753" y="f776"/>
                    <a:pt x="f753" y="f774"/>
                  </a:cubicBezTo>
                  <a:cubicBezTo>
                    <a:pt x="f751" y="f773"/>
                    <a:pt x="f843" y="f769"/>
                    <a:pt x="f843" y="f844"/>
                  </a:cubicBezTo>
                  <a:cubicBezTo>
                    <a:pt x="f845" y="f760"/>
                    <a:pt x="f843" y="f757"/>
                    <a:pt x="f843" y="f752"/>
                  </a:cubicBezTo>
                  <a:cubicBezTo>
                    <a:pt x="f843" y="f752"/>
                    <a:pt x="f843" y="f752"/>
                    <a:pt x="f843" y="f442"/>
                  </a:cubicBezTo>
                  <a:cubicBezTo>
                    <a:pt x="f843" y="f442"/>
                    <a:pt x="f843" y="f442"/>
                    <a:pt x="f843" y="f442"/>
                  </a:cubicBezTo>
                  <a:cubicBezTo>
                    <a:pt x="f845" y="f846"/>
                    <a:pt x="f845" y="f846"/>
                    <a:pt x="f847" y="f749"/>
                  </a:cubicBezTo>
                  <a:cubicBezTo>
                    <a:pt x="f847" y="f749"/>
                    <a:pt x="f847" y="f749"/>
                    <a:pt x="f847" y="f441"/>
                  </a:cubicBezTo>
                  <a:cubicBezTo>
                    <a:pt x="f848" y="f440"/>
                    <a:pt x="f748" y="f735"/>
                    <a:pt x="f747" y="f733"/>
                  </a:cubicBezTo>
                  <a:cubicBezTo>
                    <a:pt x="f849" y="f730"/>
                    <a:pt x="f849" y="f437"/>
                    <a:pt x="f849" y="f708"/>
                  </a:cubicBezTo>
                  <a:cubicBezTo>
                    <a:pt x="f849" y="f708"/>
                    <a:pt x="f849" y="f436"/>
                    <a:pt x="f849" y="f435"/>
                  </a:cubicBezTo>
                  <a:cubicBezTo>
                    <a:pt x="f849" y="f435"/>
                    <a:pt x="f849" y="f435"/>
                    <a:pt x="f849" y="f705"/>
                  </a:cubicBezTo>
                  <a:cubicBezTo>
                    <a:pt x="f746" y="f434"/>
                    <a:pt x="f745" y="f703"/>
                    <a:pt x="f744" y="f433"/>
                  </a:cubicBezTo>
                  <a:cubicBezTo>
                    <a:pt x="f850" y="f432"/>
                    <a:pt x="f850" y="f698"/>
                    <a:pt x="f850" y="f851"/>
                  </a:cubicBezTo>
                  <a:cubicBezTo>
                    <a:pt x="f850" y="f697"/>
                    <a:pt x="f850" y="f430"/>
                    <a:pt x="f850" y="f430"/>
                  </a:cubicBezTo>
                  <a:cubicBezTo>
                    <a:pt x="f850" y="f430"/>
                    <a:pt x="f743" y="f429"/>
                    <a:pt x="f743" y="f429"/>
                  </a:cubicBezTo>
                  <a:cubicBezTo>
                    <a:pt x="f743" y="f429"/>
                    <a:pt x="f742" y="f428"/>
                    <a:pt x="f852" y="f696"/>
                  </a:cubicBezTo>
                  <a:cubicBezTo>
                    <a:pt x="f852" y="f696"/>
                    <a:pt x="f853" y="f424"/>
                    <a:pt x="f854" y="f423"/>
                  </a:cubicBezTo>
                  <a:cubicBezTo>
                    <a:pt x="f854" y="f422"/>
                    <a:pt x="f854" y="f420"/>
                    <a:pt x="f853" y="f694"/>
                  </a:cubicBezTo>
                  <a:cubicBezTo>
                    <a:pt x="f853" y="f418"/>
                    <a:pt x="f853" y="f855"/>
                    <a:pt x="f853" y="f855"/>
                  </a:cubicBezTo>
                  <a:cubicBezTo>
                    <a:pt x="f853" y="f855"/>
                    <a:pt x="f853" y="f693"/>
                    <a:pt x="f853" y="f693"/>
                  </a:cubicBezTo>
                  <a:cubicBezTo>
                    <a:pt x="f853" y="f21"/>
                    <a:pt x="f853" y="f692"/>
                    <a:pt x="f853" y="f692"/>
                  </a:cubicBezTo>
                  <a:cubicBezTo>
                    <a:pt x="f853" y="f415"/>
                    <a:pt x="f853" y="f415"/>
                    <a:pt x="f853" y="f691"/>
                  </a:cubicBezTo>
                  <a:cubicBezTo>
                    <a:pt x="f854" y="f414"/>
                    <a:pt x="f856" y="f689"/>
                    <a:pt x="f856" y="f411"/>
                  </a:cubicBezTo>
                  <a:cubicBezTo>
                    <a:pt x="f856" y="f688"/>
                    <a:pt x="f856" y="f687"/>
                    <a:pt x="f854" y="f685"/>
                  </a:cubicBezTo>
                  <a:cubicBezTo>
                    <a:pt x="f854" y="f685"/>
                    <a:pt x="f854" y="f683"/>
                    <a:pt x="f854" y="f683"/>
                  </a:cubicBezTo>
                  <a:cubicBezTo>
                    <a:pt x="f854" y="f683"/>
                    <a:pt x="f854" y="f857"/>
                    <a:pt x="f853" y="f857"/>
                  </a:cubicBezTo>
                  <a:cubicBezTo>
                    <a:pt x="f853" y="f409"/>
                    <a:pt x="f853" y="f681"/>
                    <a:pt x="f853" y="f681"/>
                  </a:cubicBezTo>
                  <a:cubicBezTo>
                    <a:pt x="f854" y="f680"/>
                    <a:pt x="f856" y="f407"/>
                    <a:pt x="f740" y="f858"/>
                  </a:cubicBezTo>
                  <a:cubicBezTo>
                    <a:pt x="f859" y="f404"/>
                    <a:pt x="f740" y="f860"/>
                    <a:pt x="f856" y="f861"/>
                  </a:cubicBezTo>
                  <a:cubicBezTo>
                    <a:pt x="f856" y="f401"/>
                    <a:pt x="f856" y="f401"/>
                    <a:pt x="f856" y="f401"/>
                  </a:cubicBezTo>
                  <a:cubicBezTo>
                    <a:pt x="f856" y="f399"/>
                    <a:pt x="f856" y="f399"/>
                    <a:pt x="f856" y="f399"/>
                  </a:cubicBezTo>
                  <a:cubicBezTo>
                    <a:pt x="f859" y="f398"/>
                    <a:pt x="f739" y="f397"/>
                    <a:pt x="f739" y="f396"/>
                  </a:cubicBezTo>
                  <a:cubicBezTo>
                    <a:pt x="f738" y="f394"/>
                    <a:pt x="f739" y="f393"/>
                    <a:pt x="f859" y="f392"/>
                  </a:cubicBezTo>
                  <a:cubicBezTo>
                    <a:pt x="f859" y="f392"/>
                    <a:pt x="f859" y="f391"/>
                    <a:pt x="f859" y="f391"/>
                  </a:cubicBezTo>
                  <a:cubicBezTo>
                    <a:pt x="f859" y="f674"/>
                    <a:pt x="f859" y="f862"/>
                    <a:pt x="f859" y="f863"/>
                  </a:cubicBezTo>
                  <a:cubicBezTo>
                    <a:pt x="f859" y="f390"/>
                    <a:pt x="f739" y="f388"/>
                    <a:pt x="f739" y="f386"/>
                  </a:cubicBezTo>
                  <a:cubicBezTo>
                    <a:pt x="f739" y="f385"/>
                    <a:pt x="f859" y="f383"/>
                    <a:pt x="f740" y="f864"/>
                  </a:cubicBezTo>
                  <a:cubicBezTo>
                    <a:pt x="f740" y="f673"/>
                    <a:pt x="f740" y="f865"/>
                    <a:pt x="f740" y="f865"/>
                  </a:cubicBezTo>
                  <a:cubicBezTo>
                    <a:pt x="f740" y="f865"/>
                    <a:pt x="f740" y="f382"/>
                    <a:pt x="f740" y="f382"/>
                  </a:cubicBezTo>
                  <a:cubicBezTo>
                    <a:pt x="f859" y="f866"/>
                    <a:pt x="f738" y="f380"/>
                    <a:pt x="f738" y="f867"/>
                  </a:cubicBezTo>
                  <a:cubicBezTo>
                    <a:pt x="f738" y="f671"/>
                    <a:pt x="f738" y="f378"/>
                    <a:pt x="f738" y="f376"/>
                  </a:cubicBezTo>
                  <a:cubicBezTo>
                    <a:pt x="f738" y="f376"/>
                    <a:pt x="f738" y="f375"/>
                    <a:pt x="f739" y="f375"/>
                  </a:cubicBezTo>
                  <a:cubicBezTo>
                    <a:pt x="f738" y="f375"/>
                    <a:pt x="f738" y="f374"/>
                    <a:pt x="f738" y="f374"/>
                  </a:cubicBezTo>
                  <a:cubicBezTo>
                    <a:pt x="f868" y="f669"/>
                    <a:pt x="f868" y="f373"/>
                    <a:pt x="f868" y="f23"/>
                  </a:cubicBezTo>
                  <a:cubicBezTo>
                    <a:pt x="f869" y="f666"/>
                    <a:pt x="f869" y="f372"/>
                    <a:pt x="f868" y="f662"/>
                  </a:cubicBezTo>
                  <a:cubicBezTo>
                    <a:pt x="f868" y="f661"/>
                    <a:pt x="f868" y="f371"/>
                    <a:pt x="f868" y="f370"/>
                  </a:cubicBezTo>
                  <a:cubicBezTo>
                    <a:pt x="f738" y="f659"/>
                    <a:pt x="f738" y="f870"/>
                    <a:pt x="f738" y="f870"/>
                  </a:cubicBezTo>
                  <a:cubicBezTo>
                    <a:pt x="f738" y="f658"/>
                    <a:pt x="f738" y="f369"/>
                    <a:pt x="f868" y="f871"/>
                  </a:cubicBezTo>
                  <a:cubicBezTo>
                    <a:pt x="f868" y="f871"/>
                    <a:pt x="f737" y="f368"/>
                    <a:pt x="f734" y="f657"/>
                  </a:cubicBezTo>
                  <a:cubicBezTo>
                    <a:pt x="f732" y="f872"/>
                    <a:pt x="f732" y="f656"/>
                    <a:pt x="f732" y="f365"/>
                  </a:cubicBezTo>
                  <a:cubicBezTo>
                    <a:pt x="f873" y="f364"/>
                    <a:pt x="f728" y="f363"/>
                    <a:pt x="f727" y="f359"/>
                  </a:cubicBezTo>
                  <a:cubicBezTo>
                    <a:pt x="f874" y="f357"/>
                    <a:pt x="f728" y="f353"/>
                    <a:pt x="f729" y="f350"/>
                  </a:cubicBezTo>
                  <a:cubicBezTo>
                    <a:pt x="f729" y="f350"/>
                    <a:pt x="f873" y="f651"/>
                    <a:pt x="f873" y="f651"/>
                  </a:cubicBezTo>
                  <a:cubicBezTo>
                    <a:pt x="f873" y="f651"/>
                    <a:pt x="f873" y="f349"/>
                    <a:pt x="f873" y="f349"/>
                  </a:cubicBezTo>
                  <a:cubicBezTo>
                    <a:pt x="f729" y="f650"/>
                    <a:pt x="f728" y="f344"/>
                    <a:pt x="f729" y="f347"/>
                  </a:cubicBezTo>
                  <a:cubicBezTo>
                    <a:pt x="f729" y="f649"/>
                    <a:pt x="f873" y="f645"/>
                    <a:pt x="f731" y="f644"/>
                  </a:cubicBezTo>
                  <a:cubicBezTo>
                    <a:pt x="f731" y="f875"/>
                    <a:pt x="f731" y="f875"/>
                    <a:pt x="f873" y="f643"/>
                  </a:cubicBezTo>
                  <a:cubicBezTo>
                    <a:pt x="f873" y="f876"/>
                    <a:pt x="f729" y="f641"/>
                    <a:pt x="f729" y="f639"/>
                  </a:cubicBezTo>
                  <a:cubicBezTo>
                    <a:pt x="f729" y="f638"/>
                    <a:pt x="f729" y="f877"/>
                    <a:pt x="f729" y="f634"/>
                  </a:cubicBezTo>
                  <a:cubicBezTo>
                    <a:pt x="f729" y="f634"/>
                    <a:pt x="f729" y="f633"/>
                    <a:pt x="f873" y="f632"/>
                  </a:cubicBezTo>
                  <a:cubicBezTo>
                    <a:pt x="f729" y="f632"/>
                    <a:pt x="f729" y="f632"/>
                    <a:pt x="f729" y="f632"/>
                  </a:cubicBezTo>
                  <a:cubicBezTo>
                    <a:pt x="f729" y="f631"/>
                    <a:pt x="f728" y="f629"/>
                    <a:pt x="f728" y="f628"/>
                  </a:cubicBezTo>
                  <a:cubicBezTo>
                    <a:pt x="f728" y="f627"/>
                    <a:pt x="f729" y="f878"/>
                    <a:pt x="f873" y="f626"/>
                  </a:cubicBezTo>
                  <a:cubicBezTo>
                    <a:pt x="f873" y="f626"/>
                    <a:pt x="f873" y="f626"/>
                    <a:pt x="f873" y="f626"/>
                  </a:cubicBezTo>
                  <a:cubicBezTo>
                    <a:pt x="f873" y="f879"/>
                    <a:pt x="f729" y="f625"/>
                    <a:pt x="f728" y="f880"/>
                  </a:cubicBezTo>
                  <a:cubicBezTo>
                    <a:pt x="f728" y="f880"/>
                    <a:pt x="f727" y="f624"/>
                    <a:pt x="f727" y="f624"/>
                  </a:cubicBezTo>
                  <a:cubicBezTo>
                    <a:pt x="f795" y="f881"/>
                    <a:pt x="f726" y="f882"/>
                    <a:pt x="f725" y="f883"/>
                  </a:cubicBezTo>
                  <a:cubicBezTo>
                    <a:pt x="f884" y="f620"/>
                    <a:pt x="f725" y="f885"/>
                    <a:pt x="f725" y="f618"/>
                  </a:cubicBezTo>
                  <a:cubicBezTo>
                    <a:pt x="f725" y="f615"/>
                    <a:pt x="f725" y="f886"/>
                    <a:pt x="f725" y="f886"/>
                  </a:cubicBezTo>
                  <a:cubicBezTo>
                    <a:pt x="f725" y="f614"/>
                    <a:pt x="f884" y="f612"/>
                    <a:pt x="f884" y="f887"/>
                  </a:cubicBezTo>
                  <a:cubicBezTo>
                    <a:pt x="f724" y="f888"/>
                    <a:pt x="f796" y="f889"/>
                    <a:pt x="f796" y="f609"/>
                  </a:cubicBezTo>
                  <a:cubicBezTo>
                    <a:pt x="f796" y="f607"/>
                    <a:pt x="f890" y="f891"/>
                    <a:pt x="f890" y="f892"/>
                  </a:cubicBezTo>
                  <a:cubicBezTo>
                    <a:pt x="f890" y="f892"/>
                    <a:pt x="f890" y="f893"/>
                    <a:pt x="f890" y="f893"/>
                  </a:cubicBezTo>
                  <a:cubicBezTo>
                    <a:pt x="f890" y="f893"/>
                    <a:pt x="f797" y="f606"/>
                    <a:pt x="f797" y="f606"/>
                  </a:cubicBezTo>
                  <a:cubicBezTo>
                    <a:pt x="f723" y="f605"/>
                    <a:pt x="f798" y="f894"/>
                    <a:pt x="f798" y="f604"/>
                  </a:cubicBezTo>
                  <a:cubicBezTo>
                    <a:pt x="f722" y="f895"/>
                    <a:pt x="f722" y="f896"/>
                    <a:pt x="f721" y="f602"/>
                  </a:cubicBezTo>
                  <a:cubicBezTo>
                    <a:pt x="f721" y="f602"/>
                    <a:pt x="f799" y="f601"/>
                    <a:pt x="f799" y="f601"/>
                  </a:cubicBezTo>
                  <a:cubicBezTo>
                    <a:pt x="f799" y="f601"/>
                    <a:pt x="f897" y="f898"/>
                    <a:pt x="f897" y="f898"/>
                  </a:cubicBezTo>
                  <a:cubicBezTo>
                    <a:pt x="f720" y="f898"/>
                    <a:pt x="f719" y="f585"/>
                    <a:pt x="f718" y="f584"/>
                  </a:cubicBezTo>
                  <a:cubicBezTo>
                    <a:pt x="f800" y="f583"/>
                    <a:pt x="f716" y="f899"/>
                    <a:pt x="f716" y="f578"/>
                  </a:cubicBezTo>
                  <a:cubicBezTo>
                    <a:pt x="f715" y="f593"/>
                    <a:pt x="f715" y="f576"/>
                    <a:pt x="f715" y="f315"/>
                  </a:cubicBezTo>
                  <a:cubicBezTo>
                    <a:pt x="f715" y="f314"/>
                    <a:pt x="f715" y="f313"/>
                    <a:pt x="f715" y="f317"/>
                  </a:cubicBezTo>
                  <a:cubicBezTo>
                    <a:pt x="f715" y="f317"/>
                    <a:pt x="f715" y="f317"/>
                    <a:pt x="f715" y="f317"/>
                  </a:cubicBezTo>
                  <a:cubicBezTo>
                    <a:pt x="f715" y="f343"/>
                    <a:pt x="f715" y="f309"/>
                    <a:pt x="f715" y="f328"/>
                  </a:cubicBezTo>
                  <a:cubicBezTo>
                    <a:pt x="f794" y="f307"/>
                    <a:pt x="f714" y="f306"/>
                    <a:pt x="f714" y="f303"/>
                  </a:cubicBezTo>
                  <a:cubicBezTo>
                    <a:pt x="f713" y="f334"/>
                    <a:pt x="f712" y="f273"/>
                    <a:pt x="f712" y="f267"/>
                  </a:cubicBezTo>
                  <a:cubicBezTo>
                    <a:pt x="f801" y="f251"/>
                    <a:pt x="f803" y="f287"/>
                    <a:pt x="f803" y="f237"/>
                  </a:cubicBezTo>
                  <a:cubicBezTo>
                    <a:pt x="f710" y="f233"/>
                    <a:pt x="f803" y="f227"/>
                    <a:pt x="f803" y="f339"/>
                  </a:cubicBezTo>
                  <a:cubicBezTo>
                    <a:pt x="f803" y="f333"/>
                    <a:pt x="f801" y="f225"/>
                    <a:pt x="f712" y="f221"/>
                  </a:cubicBezTo>
                  <a:cubicBezTo>
                    <a:pt x="f712" y="f221"/>
                    <a:pt x="f712" y="f219"/>
                    <a:pt x="f712" y="f217"/>
                  </a:cubicBezTo>
                  <a:cubicBezTo>
                    <a:pt x="f712" y="f215"/>
                    <a:pt x="f712" y="f214"/>
                    <a:pt x="f712" y="f212"/>
                  </a:cubicBezTo>
                  <a:cubicBezTo>
                    <a:pt x="f712" y="f211"/>
                    <a:pt x="f801" y="f341"/>
                    <a:pt x="f801" y="f209"/>
                  </a:cubicBezTo>
                  <a:cubicBezTo>
                    <a:pt x="f801" y="f208"/>
                    <a:pt x="f801" y="f204"/>
                    <a:pt x="f803" y="f203"/>
                  </a:cubicBezTo>
                  <a:cubicBezTo>
                    <a:pt x="f803" y="f202"/>
                    <a:pt x="f803" y="f202"/>
                    <a:pt x="f803" y="f202"/>
                  </a:cubicBezTo>
                  <a:cubicBezTo>
                    <a:pt x="f710" y="f326"/>
                    <a:pt x="f710" y="f200"/>
                    <a:pt x="f710" y="f198"/>
                  </a:cubicBezTo>
                  <a:cubicBezTo>
                    <a:pt x="f710" y="f195"/>
                    <a:pt x="f801" y="f361"/>
                    <a:pt x="f713" y="f362"/>
                  </a:cubicBezTo>
                  <a:cubicBezTo>
                    <a:pt x="f713" y="f900"/>
                    <a:pt x="f714" y="f188"/>
                    <a:pt x="f794" y="f186"/>
                  </a:cubicBezTo>
                  <a:cubicBezTo>
                    <a:pt x="f715" y="f186"/>
                    <a:pt x="f715" y="f184"/>
                    <a:pt x="f716" y="f184"/>
                  </a:cubicBezTo>
                  <a:cubicBezTo>
                    <a:pt x="f716" y="f182"/>
                    <a:pt x="f716" y="f182"/>
                    <a:pt x="f716" y="f319"/>
                  </a:cubicBezTo>
                  <a:cubicBezTo>
                    <a:pt x="f716" y="f318"/>
                    <a:pt x="f717" y="f178"/>
                    <a:pt x="f901" y="f316"/>
                  </a:cubicBezTo>
                  <a:cubicBezTo>
                    <a:pt x="f901" y="f556"/>
                    <a:pt x="f718" y="f172"/>
                    <a:pt x="f720" y="f302"/>
                  </a:cubicBezTo>
                  <a:cubicBezTo>
                    <a:pt x="f799" y="f301"/>
                    <a:pt x="f721" y="f301"/>
                    <a:pt x="f798" y="f171"/>
                  </a:cubicBezTo>
                  <a:cubicBezTo>
                    <a:pt x="f798" y="f171"/>
                    <a:pt x="f798" y="f171"/>
                    <a:pt x="f723" y="f171"/>
                  </a:cubicBezTo>
                  <a:cubicBezTo>
                    <a:pt x="f723" y="f171"/>
                    <a:pt x="f890" y="f300"/>
                    <a:pt x="f796" y="f299"/>
                  </a:cubicBezTo>
                  <a:cubicBezTo>
                    <a:pt x="f796" y="f299"/>
                    <a:pt x="f724" y="f298"/>
                    <a:pt x="f724" y="f298"/>
                  </a:cubicBezTo>
                  <a:cubicBezTo>
                    <a:pt x="f884" y="f554"/>
                    <a:pt x="f795" y="f553"/>
                    <a:pt x="f874" y="f296"/>
                  </a:cubicBezTo>
                  <a:cubicBezTo>
                    <a:pt x="f727" y="f168"/>
                    <a:pt x="f727" y="f168"/>
                    <a:pt x="f728" y="f295"/>
                  </a:cubicBezTo>
                  <a:cubicBezTo>
                    <a:pt x="f729" y="f295"/>
                    <a:pt x="f873" y="f294"/>
                    <a:pt x="f873" y="f166"/>
                  </a:cubicBezTo>
                  <a:cubicBezTo>
                    <a:pt x="f873" y="f293"/>
                    <a:pt x="f873" y="f292"/>
                    <a:pt x="f873" y="f902"/>
                  </a:cubicBezTo>
                  <a:cubicBezTo>
                    <a:pt x="f873" y="f902"/>
                    <a:pt x="f729" y="f164"/>
                    <a:pt x="f728" y="f552"/>
                  </a:cubicBezTo>
                  <a:cubicBezTo>
                    <a:pt x="f728" y="f552"/>
                    <a:pt x="f728" y="f552"/>
                    <a:pt x="f728" y="f552"/>
                  </a:cubicBezTo>
                  <a:cubicBezTo>
                    <a:pt x="f728" y="f291"/>
                    <a:pt x="f727" y="f163"/>
                    <a:pt x="f874" y="f551"/>
                  </a:cubicBezTo>
                  <a:cubicBezTo>
                    <a:pt x="f795" y="f161"/>
                    <a:pt x="f726" y="f290"/>
                    <a:pt x="f725" y="f289"/>
                  </a:cubicBezTo>
                  <a:cubicBezTo>
                    <a:pt x="f884" y="f160"/>
                    <a:pt x="f796" y="f387"/>
                    <a:pt x="f890" y="f285"/>
                  </a:cubicBezTo>
                  <a:cubicBezTo>
                    <a:pt x="f797" y="f903"/>
                    <a:pt x="f797" y="f154"/>
                    <a:pt x="f723" y="f152"/>
                  </a:cubicBezTo>
                  <a:cubicBezTo>
                    <a:pt x="f723" y="f146"/>
                    <a:pt x="f723" y="f144"/>
                    <a:pt x="f798" y="f283"/>
                  </a:cubicBezTo>
                  <a:cubicBezTo>
                    <a:pt x="f798" y="f142"/>
                    <a:pt x="f799" y="f134"/>
                    <a:pt x="f897" y="f282"/>
                  </a:cubicBezTo>
                  <a:cubicBezTo>
                    <a:pt x="f897" y="f131"/>
                    <a:pt x="f720" y="f129"/>
                    <a:pt x="f720" y="f129"/>
                  </a:cubicBezTo>
                  <a:cubicBezTo>
                    <a:pt x="f719" y="f129"/>
                    <a:pt x="f718" y="f129"/>
                    <a:pt x="f718" y="f129"/>
                  </a:cubicBezTo>
                  <a:cubicBezTo>
                    <a:pt x="f800" y="f129"/>
                    <a:pt x="f717" y="f131"/>
                    <a:pt x="f716" y="f131"/>
                  </a:cubicBezTo>
                  <a:cubicBezTo>
                    <a:pt x="f715" y="f131"/>
                    <a:pt x="f794" y="f129"/>
                    <a:pt x="f794" y="f129"/>
                  </a:cubicBezTo>
                  <a:cubicBezTo>
                    <a:pt x="f713" y="f129"/>
                    <a:pt x="f712" y="f281"/>
                    <a:pt x="f801" y="f127"/>
                  </a:cubicBezTo>
                  <a:cubicBezTo>
                    <a:pt x="f801" y="f127"/>
                    <a:pt x="f801" y="f127"/>
                    <a:pt x="f803" y="f127"/>
                  </a:cubicBezTo>
                  <a:cubicBezTo>
                    <a:pt x="f803" y="f127"/>
                    <a:pt x="f710" y="f125"/>
                    <a:pt x="f710" y="f125"/>
                  </a:cubicBezTo>
                  <a:cubicBezTo>
                    <a:pt x="f707" y="f123"/>
                    <a:pt x="f706" y="f123"/>
                    <a:pt x="f805" y="f280"/>
                  </a:cubicBezTo>
                  <a:cubicBezTo>
                    <a:pt x="f702" y="f402"/>
                    <a:pt x="f684" y="f279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72.9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3" name="Freeform 245">
              <a:extLst>
                <a:ext uri="{FF2B5EF4-FFF2-40B4-BE49-F238E27FC236}">
                  <a16:creationId xmlns:a16="http://schemas.microsoft.com/office/drawing/2014/main" id="{B1AB80E4-D1EE-9899-C152-F6E2F7551913}"/>
                </a:ext>
              </a:extLst>
            </p:cNvPr>
            <p:cNvSpPr/>
            <p:nvPr/>
          </p:nvSpPr>
          <p:spPr>
            <a:xfrm>
              <a:off x="6752496" y="1851961"/>
              <a:ext cx="884837" cy="94566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26"/>
                <a:gd name="f8" fmla="val 772"/>
                <a:gd name="f9" fmla="val 238"/>
                <a:gd name="f10" fmla="val 237"/>
                <a:gd name="f11" fmla="val 723"/>
                <a:gd name="f12" fmla="val 235"/>
                <a:gd name="f13" fmla="val 722"/>
                <a:gd name="f14" fmla="val 721"/>
                <a:gd name="f15" fmla="val 719"/>
                <a:gd name="f16" fmla="val 236"/>
                <a:gd name="f17" fmla="val 717"/>
                <a:gd name="f18" fmla="val 715"/>
                <a:gd name="f19" fmla="val 714"/>
                <a:gd name="f20" fmla="val 713"/>
                <a:gd name="f21" fmla="val 239"/>
                <a:gd name="f22" fmla="val 712"/>
                <a:gd name="f23" fmla="val 711"/>
                <a:gd name="f24" fmla="val 240"/>
                <a:gd name="f25" fmla="val 710"/>
                <a:gd name="f26" fmla="val 241"/>
                <a:gd name="f27" fmla="val 709"/>
                <a:gd name="f28" fmla="val 242"/>
                <a:gd name="f29" fmla="val 707"/>
                <a:gd name="f30" fmla="val 706"/>
                <a:gd name="f31" fmla="val 243"/>
                <a:gd name="f32" fmla="val 244"/>
                <a:gd name="f33" fmla="val 246"/>
                <a:gd name="f34" fmla="val 247"/>
                <a:gd name="f35" fmla="val 248"/>
                <a:gd name="f36" fmla="val 708"/>
                <a:gd name="f37" fmla="val 250"/>
                <a:gd name="f38" fmla="val 251"/>
                <a:gd name="f39" fmla="val 252"/>
                <a:gd name="f40" fmla="val 254"/>
                <a:gd name="f41" fmla="val 255"/>
                <a:gd name="f42" fmla="val 705"/>
                <a:gd name="f43" fmla="val 704"/>
                <a:gd name="f44" fmla="val 703"/>
                <a:gd name="f45" fmla="val 256"/>
                <a:gd name="f46" fmla="val 702"/>
                <a:gd name="f47" fmla="val 257"/>
                <a:gd name="f48" fmla="val 701"/>
                <a:gd name="f49" fmla="val 258"/>
                <a:gd name="f50" fmla="val 700"/>
                <a:gd name="f51" fmla="val 259"/>
                <a:gd name="f52" fmla="val 699"/>
                <a:gd name="f53" fmla="val 260"/>
                <a:gd name="f54" fmla="val 698"/>
                <a:gd name="f55" fmla="val 697"/>
                <a:gd name="f56" fmla="val 696"/>
                <a:gd name="f57" fmla="val 695"/>
                <a:gd name="f58" fmla="val 694"/>
                <a:gd name="f59" fmla="val 261"/>
                <a:gd name="f60" fmla="val 262"/>
                <a:gd name="f61" fmla="val 264"/>
                <a:gd name="f62" fmla="val 265"/>
                <a:gd name="f63" fmla="val 267"/>
                <a:gd name="f64" fmla="val 268"/>
                <a:gd name="f65" fmla="val 269"/>
                <a:gd name="f66" fmla="val 692"/>
                <a:gd name="f67" fmla="val 270"/>
                <a:gd name="f68" fmla="val 271"/>
                <a:gd name="f69" fmla="val 272"/>
                <a:gd name="f70" fmla="val 275"/>
                <a:gd name="f71" fmla="val 691"/>
                <a:gd name="f72" fmla="val 276"/>
                <a:gd name="f73" fmla="val 277"/>
                <a:gd name="f74" fmla="val 689"/>
                <a:gd name="f75" fmla="val 279"/>
                <a:gd name="f76" fmla="val 688"/>
                <a:gd name="f77" fmla="val 281"/>
                <a:gd name="f78" fmla="val 282"/>
                <a:gd name="f79" fmla="val 687"/>
                <a:gd name="f80" fmla="val 283"/>
                <a:gd name="f81" fmla="val 284"/>
                <a:gd name="f82" fmla="val 686"/>
                <a:gd name="f83" fmla="val 286"/>
                <a:gd name="f84" fmla="val 287"/>
                <a:gd name="f85" fmla="val 685"/>
                <a:gd name="f86" fmla="val 288"/>
                <a:gd name="f87" fmla="val 290"/>
                <a:gd name="f88" fmla="val 291"/>
                <a:gd name="f89" fmla="val 684"/>
                <a:gd name="f90" fmla="val 683"/>
                <a:gd name="f91" fmla="val 292"/>
                <a:gd name="f92" fmla="val 293"/>
                <a:gd name="f93" fmla="val 682"/>
                <a:gd name="f94" fmla="val 294"/>
                <a:gd name="f95" fmla="val 297"/>
                <a:gd name="f96" fmla="val 681"/>
                <a:gd name="f97" fmla="val 298"/>
                <a:gd name="f98" fmla="val 299"/>
                <a:gd name="f99" fmla="val 302"/>
                <a:gd name="f100" fmla="val 303"/>
                <a:gd name="f101" fmla="val 680"/>
                <a:gd name="f102" fmla="val 304"/>
                <a:gd name="f103" fmla="val 305"/>
                <a:gd name="f104" fmla="val 306"/>
                <a:gd name="f105" fmla="val 679"/>
                <a:gd name="f106" fmla="val 308"/>
                <a:gd name="f107" fmla="val 309"/>
                <a:gd name="f108" fmla="val 310"/>
                <a:gd name="f109" fmla="val 311"/>
                <a:gd name="f110" fmla="val 314"/>
                <a:gd name="f111" fmla="val 315"/>
                <a:gd name="f112" fmla="val 317"/>
                <a:gd name="f113" fmla="val 318"/>
                <a:gd name="f114" fmla="val 678"/>
                <a:gd name="f115" fmla="val 316"/>
                <a:gd name="f116" fmla="val 677"/>
                <a:gd name="f117" fmla="val 313"/>
                <a:gd name="f118" fmla="val 676"/>
                <a:gd name="f119" fmla="val 675"/>
                <a:gd name="f120" fmla="val 674"/>
                <a:gd name="f121" fmla="val 673"/>
                <a:gd name="f122" fmla="val 672"/>
                <a:gd name="f123" fmla="val 671"/>
                <a:gd name="f124" fmla="val 319"/>
                <a:gd name="f125" fmla="val 669"/>
                <a:gd name="f126" fmla="val 668"/>
                <a:gd name="f127" fmla="val 667"/>
                <a:gd name="f128" fmla="val 665"/>
                <a:gd name="f129" fmla="val 320"/>
                <a:gd name="f130" fmla="val 321"/>
                <a:gd name="f131" fmla="val 663"/>
                <a:gd name="f132" fmla="val 661"/>
                <a:gd name="f133" fmla="val 660"/>
                <a:gd name="f134" fmla="val 322"/>
                <a:gd name="f135" fmla="val 658"/>
                <a:gd name="f136" fmla="val 656"/>
                <a:gd name="f137" fmla="val 325"/>
                <a:gd name="f138" fmla="val 655"/>
                <a:gd name="f139" fmla="val 326"/>
                <a:gd name="f140" fmla="val 654"/>
                <a:gd name="f141" fmla="val 327"/>
                <a:gd name="f142" fmla="val 652"/>
                <a:gd name="f143" fmla="val 330"/>
                <a:gd name="f144" fmla="val 651"/>
                <a:gd name="f145" fmla="val 331"/>
                <a:gd name="f146" fmla="val 649"/>
                <a:gd name="f147" fmla="val 334"/>
                <a:gd name="f148" fmla="val 647"/>
                <a:gd name="f149" fmla="val 339"/>
                <a:gd name="f150" fmla="val 646"/>
                <a:gd name="f151" fmla="val 341"/>
                <a:gd name="f152" fmla="val 342"/>
                <a:gd name="f153" fmla="val 645"/>
                <a:gd name="f154" fmla="val 345"/>
                <a:gd name="f155" fmla="val 346"/>
                <a:gd name="f156" fmla="val 644"/>
                <a:gd name="f157" fmla="val 348"/>
                <a:gd name="f158" fmla="val 351"/>
                <a:gd name="f159" fmla="val 353"/>
                <a:gd name="f160" fmla="val 354"/>
                <a:gd name="f161" fmla="val 643"/>
                <a:gd name="f162" fmla="val 357"/>
                <a:gd name="f163" fmla="val 642"/>
                <a:gd name="f164" fmla="val 358"/>
                <a:gd name="f165" fmla="val 359"/>
                <a:gd name="f166" fmla="val 641"/>
                <a:gd name="f167" fmla="val 640"/>
                <a:gd name="f168" fmla="val 361"/>
                <a:gd name="f169" fmla="val 638"/>
                <a:gd name="f170" fmla="val 362"/>
                <a:gd name="f171" fmla="val 635"/>
                <a:gd name="f172" fmla="val 363"/>
                <a:gd name="f173" fmla="val 634"/>
                <a:gd name="f174" fmla="val 633"/>
                <a:gd name="f175" fmla="val 364"/>
                <a:gd name="f176" fmla="val 630"/>
                <a:gd name="f177" fmla="val 366"/>
                <a:gd name="f178" fmla="val 629"/>
                <a:gd name="f179" fmla="val 367"/>
                <a:gd name="f180" fmla="val 628"/>
                <a:gd name="f181" fmla="val 368"/>
                <a:gd name="f182" fmla="val 627"/>
                <a:gd name="f183" fmla="val 370"/>
                <a:gd name="f184" fmla="val 626"/>
                <a:gd name="f185" fmla="val 371"/>
                <a:gd name="f186" fmla="val 372"/>
                <a:gd name="f187" fmla="val 375"/>
                <a:gd name="f188" fmla="val 625"/>
                <a:gd name="f189" fmla="val 376"/>
                <a:gd name="f190" fmla="val 378"/>
                <a:gd name="f191" fmla="val 624"/>
                <a:gd name="f192" fmla="val 381"/>
                <a:gd name="f193" fmla="val 623"/>
                <a:gd name="f194" fmla="val 382"/>
                <a:gd name="f195" fmla="val 622"/>
                <a:gd name="f196" fmla="val 383"/>
                <a:gd name="f197" fmla="val 620"/>
                <a:gd name="f198" fmla="val 384"/>
                <a:gd name="f199" fmla="val 619"/>
                <a:gd name="f200" fmla="val 618"/>
                <a:gd name="f201" fmla="val 616"/>
                <a:gd name="f202" fmla="val 614"/>
                <a:gd name="f203" fmla="val 612"/>
                <a:gd name="f204" fmla="val 611"/>
                <a:gd name="f205" fmla="val 380"/>
                <a:gd name="f206" fmla="val 609"/>
                <a:gd name="f207" fmla="val 379"/>
                <a:gd name="f208" fmla="val 377"/>
                <a:gd name="f209" fmla="val 608"/>
                <a:gd name="f210" fmla="val 610"/>
                <a:gd name="f211" fmla="val 374"/>
                <a:gd name="f212" fmla="val 373"/>
                <a:gd name="f213" fmla="val 613"/>
                <a:gd name="f214" fmla="val 369"/>
                <a:gd name="f215" fmla="val 347"/>
                <a:gd name="f216" fmla="val 615"/>
                <a:gd name="f217" fmla="val 344"/>
                <a:gd name="f218" fmla="val 617"/>
                <a:gd name="f219" fmla="val 343"/>
                <a:gd name="f220" fmla="val 340"/>
                <a:gd name="f221" fmla="val 338"/>
                <a:gd name="f222" fmla="val 335"/>
                <a:gd name="f223" fmla="val 333"/>
                <a:gd name="f224" fmla="val 329"/>
                <a:gd name="f225" fmla="val 328"/>
                <a:gd name="f226" fmla="val 323"/>
                <a:gd name="f227" fmla="val 312"/>
                <a:gd name="f228" fmla="val 631"/>
                <a:gd name="f229" fmla="val 307"/>
                <a:gd name="f230" fmla="val 632"/>
                <a:gd name="f231" fmla="val 636"/>
                <a:gd name="f232" fmla="val 639"/>
                <a:gd name="f233" fmla="val 301"/>
                <a:gd name="f234" fmla="val 648"/>
                <a:gd name="f235" fmla="val 300"/>
                <a:gd name="f236" fmla="val 650"/>
                <a:gd name="f237" fmla="val 296"/>
                <a:gd name="f238" fmla="val 289"/>
                <a:gd name="f239" fmla="val 285"/>
                <a:gd name="f240" fmla="val 280"/>
                <a:gd name="f241" fmla="val 278"/>
                <a:gd name="f242" fmla="val 274"/>
                <a:gd name="f243" fmla="val 273"/>
                <a:gd name="f244" fmla="val 637"/>
                <a:gd name="f245" fmla="val 266"/>
                <a:gd name="f246" fmla="val 234"/>
                <a:gd name="f247" fmla="val 233"/>
                <a:gd name="f248" fmla="val 232"/>
                <a:gd name="f249" fmla="val 231"/>
                <a:gd name="f250" fmla="val 230"/>
                <a:gd name="f251" fmla="val 621"/>
                <a:gd name="f252" fmla="val 227"/>
                <a:gd name="f253" fmla="val 225"/>
                <a:gd name="f254" fmla="val 224"/>
                <a:gd name="f255" fmla="val 223"/>
                <a:gd name="f256" fmla="val 222"/>
                <a:gd name="f257" fmla="val 221"/>
                <a:gd name="f258" fmla="val 220"/>
                <a:gd name="f259" fmla="val 219"/>
                <a:gd name="f260" fmla="val 217"/>
                <a:gd name="f261" fmla="val 216"/>
                <a:gd name="f262" fmla="val 213"/>
                <a:gd name="f263" fmla="val 207"/>
                <a:gd name="f264" fmla="val 205"/>
                <a:gd name="f265" fmla="val 204"/>
                <a:gd name="f266" fmla="val 202"/>
                <a:gd name="f267" fmla="val 201"/>
                <a:gd name="f268" fmla="val 200"/>
                <a:gd name="f269" fmla="val 199"/>
                <a:gd name="f270" fmla="val 198"/>
                <a:gd name="f271" fmla="val 194"/>
                <a:gd name="f272" fmla="val 192"/>
                <a:gd name="f273" fmla="val 190"/>
                <a:gd name="f274" fmla="val 189"/>
                <a:gd name="f275" fmla="val 187"/>
                <a:gd name="f276" fmla="val 186"/>
                <a:gd name="f277" fmla="val 184"/>
                <a:gd name="f278" fmla="val 183"/>
                <a:gd name="f279" fmla="val 182"/>
                <a:gd name="f280" fmla="val 181"/>
                <a:gd name="f281" fmla="val 177"/>
                <a:gd name="f282" fmla="val 176"/>
                <a:gd name="f283" fmla="val 175"/>
                <a:gd name="f284" fmla="val 606"/>
                <a:gd name="f285" fmla="val 605"/>
                <a:gd name="f286" fmla="val 174"/>
                <a:gd name="f287" fmla="val 604"/>
                <a:gd name="f288" fmla="val 173"/>
                <a:gd name="f289" fmla="val 603"/>
                <a:gd name="f290" fmla="val 171"/>
                <a:gd name="f291" fmla="val 170"/>
                <a:gd name="f292" fmla="val 602"/>
                <a:gd name="f293" fmla="val 169"/>
                <a:gd name="f294" fmla="val 599"/>
                <a:gd name="f295" fmla="val 168"/>
                <a:gd name="f296" fmla="val 597"/>
                <a:gd name="f297" fmla="val 596"/>
                <a:gd name="f298" fmla="val 593"/>
                <a:gd name="f299" fmla="val 592"/>
                <a:gd name="f300" fmla="val 591"/>
                <a:gd name="f301" fmla="val 590"/>
                <a:gd name="f302" fmla="val 589"/>
                <a:gd name="f303" fmla="val 588"/>
                <a:gd name="f304" fmla="val 165"/>
                <a:gd name="f305" fmla="val 586"/>
                <a:gd name="f306" fmla="val 164"/>
                <a:gd name="f307" fmla="val 584"/>
                <a:gd name="f308" fmla="val 166"/>
                <a:gd name="f309" fmla="val 582"/>
                <a:gd name="f310" fmla="val 581"/>
                <a:gd name="f311" fmla="val 167"/>
                <a:gd name="f312" fmla="val 579"/>
                <a:gd name="f313" fmla="val 578"/>
                <a:gd name="f314" fmla="val 576"/>
                <a:gd name="f315" fmla="val 573"/>
                <a:gd name="f316" fmla="val 572"/>
                <a:gd name="f317" fmla="val 571"/>
                <a:gd name="f318" fmla="val 570"/>
                <a:gd name="f319" fmla="val 161"/>
                <a:gd name="f320" fmla="val 159"/>
                <a:gd name="f321" fmla="val 158"/>
                <a:gd name="f322" fmla="val 157"/>
                <a:gd name="f323" fmla="val 156"/>
                <a:gd name="f324" fmla="val 155"/>
                <a:gd name="f325" fmla="val 575"/>
                <a:gd name="f326" fmla="val 154"/>
                <a:gd name="f327" fmla="val 153"/>
                <a:gd name="f328" fmla="val 152"/>
                <a:gd name="f329" fmla="val 151"/>
                <a:gd name="f330" fmla="val 150"/>
                <a:gd name="f331" fmla="val 149"/>
                <a:gd name="f332" fmla="val 147"/>
                <a:gd name="f333" fmla="val 146"/>
                <a:gd name="f334" fmla="val 145"/>
                <a:gd name="f335" fmla="val 144"/>
                <a:gd name="f336" fmla="val 569"/>
                <a:gd name="f337" fmla="val 568"/>
                <a:gd name="f338" fmla="val 143"/>
                <a:gd name="f339" fmla="val 565"/>
                <a:gd name="f340" fmla="val 141"/>
                <a:gd name="f341" fmla="val 563"/>
                <a:gd name="f342" fmla="val 562"/>
                <a:gd name="f343" fmla="val 560"/>
                <a:gd name="f344" fmla="val 142"/>
                <a:gd name="f345" fmla="val 559"/>
                <a:gd name="f346" fmla="val 557"/>
                <a:gd name="f347" fmla="val 555"/>
                <a:gd name="f348" fmla="val 140"/>
                <a:gd name="f349" fmla="val 553"/>
                <a:gd name="f350" fmla="val 551"/>
                <a:gd name="f351" fmla="val 548"/>
                <a:gd name="f352" fmla="val 546"/>
                <a:gd name="f353" fmla="val 545"/>
                <a:gd name="f354" fmla="val 542"/>
                <a:gd name="f355" fmla="val 540"/>
                <a:gd name="f356" fmla="val 139"/>
                <a:gd name="f357" fmla="val 539"/>
                <a:gd name="f358" fmla="val 537"/>
                <a:gd name="f359" fmla="val 138"/>
                <a:gd name="f360" fmla="val 535"/>
                <a:gd name="f361" fmla="val 534"/>
                <a:gd name="f362" fmla="val 533"/>
                <a:gd name="f363" fmla="val 531"/>
                <a:gd name="f364" fmla="val 529"/>
                <a:gd name="f365" fmla="val 137"/>
                <a:gd name="f366" fmla="val 527"/>
                <a:gd name="f367" fmla="val 526"/>
                <a:gd name="f368" fmla="val 136"/>
                <a:gd name="f369" fmla="val 523"/>
                <a:gd name="f370" fmla="val 522"/>
                <a:gd name="f371" fmla="val 521"/>
                <a:gd name="f372" fmla="val 519"/>
                <a:gd name="f373" fmla="val 134"/>
                <a:gd name="f374" fmla="val 518"/>
                <a:gd name="f375" fmla="val 517"/>
                <a:gd name="f376" fmla="val 514"/>
                <a:gd name="f377" fmla="val 135"/>
                <a:gd name="f378" fmla="val 512"/>
                <a:gd name="f379" fmla="val 510"/>
                <a:gd name="f380" fmla="val 508"/>
                <a:gd name="f381" fmla="val 506"/>
                <a:gd name="f382" fmla="val 505"/>
                <a:gd name="f383" fmla="val 503"/>
                <a:gd name="f384" fmla="val 502"/>
                <a:gd name="f385" fmla="val 501"/>
                <a:gd name="f386" fmla="val 500"/>
                <a:gd name="f387" fmla="val 499"/>
                <a:gd name="f388" fmla="val 496"/>
                <a:gd name="f389" fmla="val 495"/>
                <a:gd name="f390" fmla="val 494"/>
                <a:gd name="f391" fmla="val 492"/>
                <a:gd name="f392" fmla="val 491"/>
                <a:gd name="f393" fmla="val 489"/>
                <a:gd name="f394" fmla="val 488"/>
                <a:gd name="f395" fmla="val 487"/>
                <a:gd name="f396" fmla="val 486"/>
                <a:gd name="f397" fmla="val 485"/>
                <a:gd name="f398" fmla="val 484"/>
                <a:gd name="f399" fmla="val 482"/>
                <a:gd name="f400" fmla="val 449"/>
                <a:gd name="f401" fmla="val 122"/>
                <a:gd name="f402" fmla="val 101"/>
                <a:gd name="f403" fmla="val 99"/>
                <a:gd name="f404" fmla="val 98"/>
                <a:gd name="f405" fmla="val 97"/>
                <a:gd name="f406" fmla="val 95"/>
                <a:gd name="f407" fmla="val 94"/>
                <a:gd name="f408" fmla="val 93"/>
                <a:gd name="f409" fmla="val 92"/>
                <a:gd name="f410" fmla="val 91"/>
                <a:gd name="f411" fmla="val 89"/>
                <a:gd name="f412" fmla="val 88"/>
                <a:gd name="f413" fmla="val 86"/>
                <a:gd name="f414" fmla="val 83"/>
                <a:gd name="f415" fmla="val 82"/>
                <a:gd name="f416" fmla="val 81"/>
                <a:gd name="f417" fmla="val 78"/>
                <a:gd name="f418" fmla="val 77"/>
                <a:gd name="f419" fmla="val 75"/>
                <a:gd name="f420" fmla="val 73"/>
                <a:gd name="f421" fmla="val 72"/>
                <a:gd name="f422" fmla="val 295"/>
                <a:gd name="f423" fmla="val 71"/>
                <a:gd name="f424" fmla="val 70"/>
                <a:gd name="f425" fmla="val 69"/>
                <a:gd name="f426" fmla="val 68"/>
                <a:gd name="f427" fmla="val 67"/>
                <a:gd name="f428" fmla="val 66"/>
                <a:gd name="f429" fmla="val 65"/>
                <a:gd name="f430" fmla="val 64"/>
                <a:gd name="f431" fmla="val 62"/>
                <a:gd name="f432" fmla="val 63"/>
                <a:gd name="f433" fmla="val 263"/>
                <a:gd name="f434" fmla="val 61"/>
                <a:gd name="f435" fmla="val 60"/>
                <a:gd name="f436" fmla="val 57"/>
                <a:gd name="f437" fmla="val 56"/>
                <a:gd name="f438" fmla="val 253"/>
                <a:gd name="f439" fmla="val 55"/>
                <a:gd name="f440" fmla="val 53"/>
                <a:gd name="f441" fmla="val 52"/>
                <a:gd name="f442" fmla="val 51"/>
                <a:gd name="f443" fmla="val 48"/>
                <a:gd name="f444" fmla="val 47"/>
                <a:gd name="f445" fmla="val 46"/>
                <a:gd name="f446" fmla="val 49"/>
                <a:gd name="f447" fmla="val 50"/>
                <a:gd name="f448" fmla="val 58"/>
                <a:gd name="f449" fmla="val 59"/>
                <a:gd name="f450" fmla="val 229"/>
                <a:gd name="f451" fmla="val 226"/>
                <a:gd name="f452" fmla="val 218"/>
                <a:gd name="f453" fmla="val 215"/>
                <a:gd name="f454" fmla="val 214"/>
                <a:gd name="f455" fmla="val 54"/>
                <a:gd name="f456" fmla="val 43"/>
                <a:gd name="f457" fmla="val 42"/>
                <a:gd name="f458" fmla="val 41"/>
                <a:gd name="f459" fmla="val 40"/>
                <a:gd name="f460" fmla="val 39"/>
                <a:gd name="f461" fmla="val 37"/>
                <a:gd name="f462" fmla="val 34"/>
                <a:gd name="f463" fmla="val 32"/>
                <a:gd name="f464" fmla="val 31"/>
                <a:gd name="f465" fmla="val 30"/>
                <a:gd name="f466" fmla="val 29"/>
                <a:gd name="f467" fmla="val 228"/>
                <a:gd name="f468" fmla="val 28"/>
                <a:gd name="f469" fmla="val 26"/>
                <a:gd name="f470" fmla="val 24"/>
                <a:gd name="f471" fmla="val 23"/>
                <a:gd name="f472" fmla="val 20"/>
                <a:gd name="f473" fmla="val 18"/>
                <a:gd name="f474" fmla="val 17"/>
                <a:gd name="f475" fmla="val 15"/>
                <a:gd name="f476" fmla="val 13"/>
                <a:gd name="f477" fmla="val 12"/>
                <a:gd name="f478" fmla="val 10"/>
                <a:gd name="f479" fmla="val 9"/>
                <a:gd name="f480" fmla="val 8"/>
                <a:gd name="f481" fmla="val 6"/>
                <a:gd name="f482" fmla="val 5"/>
                <a:gd name="f483" fmla="val 4"/>
                <a:gd name="f484" fmla="val 2"/>
                <a:gd name="f485" fmla="val 1"/>
                <a:gd name="f486" fmla="val 3"/>
                <a:gd name="f487" fmla="val 7"/>
                <a:gd name="f488" fmla="val 212"/>
                <a:gd name="f489" fmla="val 211"/>
                <a:gd name="f490" fmla="val 210"/>
                <a:gd name="f491" fmla="val 209"/>
                <a:gd name="f492" fmla="val 208"/>
                <a:gd name="f493" fmla="val 206"/>
                <a:gd name="f494" fmla="val 203"/>
                <a:gd name="f495" fmla="val 11"/>
                <a:gd name="f496" fmla="val 14"/>
                <a:gd name="f497" fmla="val 19"/>
                <a:gd name="f498" fmla="val 196"/>
                <a:gd name="f499" fmla="val 195"/>
                <a:gd name="f500" fmla="val 193"/>
                <a:gd name="f501" fmla="val 188"/>
                <a:gd name="f502" fmla="val 185"/>
                <a:gd name="f503" fmla="val 25"/>
                <a:gd name="f504" fmla="val 21"/>
                <a:gd name="f505" fmla="val 179"/>
                <a:gd name="f506" fmla="val 178"/>
                <a:gd name="f507" fmla="val 33"/>
                <a:gd name="f508" fmla="val 163"/>
                <a:gd name="f509" fmla="val 35"/>
                <a:gd name="f510" fmla="val 36"/>
                <a:gd name="f511" fmla="val 148"/>
                <a:gd name="f512" fmla="val 45"/>
                <a:gd name="f513" fmla="val 44"/>
                <a:gd name="f514" fmla="val 133"/>
                <a:gd name="f515" fmla="val 132"/>
                <a:gd name="f516" fmla="val 130"/>
                <a:gd name="f517" fmla="val 126"/>
                <a:gd name="f518" fmla="val 124"/>
                <a:gd name="f519" fmla="val 119"/>
                <a:gd name="f520" fmla="val 118"/>
                <a:gd name="f521" fmla="val 116"/>
                <a:gd name="f522" fmla="val 112"/>
                <a:gd name="f523" fmla="val 109"/>
                <a:gd name="f524" fmla="val 108"/>
                <a:gd name="f525" fmla="val 104"/>
                <a:gd name="f526" fmla="val 103"/>
                <a:gd name="f527" fmla="val 102"/>
                <a:gd name="f528" fmla="val 100"/>
                <a:gd name="f529" fmla="val 96"/>
                <a:gd name="f530" fmla="val 90"/>
                <a:gd name="f531" fmla="val 84"/>
                <a:gd name="f532" fmla="val 79"/>
                <a:gd name="f533" fmla="val 76"/>
                <a:gd name="f534" fmla="val 74"/>
                <a:gd name="f535" fmla="val 191"/>
                <a:gd name="f536" fmla="val 38"/>
                <a:gd name="f537" fmla="val 197"/>
                <a:gd name="f538" fmla="val 22"/>
                <a:gd name="f539" fmla="val 16"/>
                <a:gd name="f540" fmla="val 245"/>
                <a:gd name="f541" fmla="val 27"/>
                <a:gd name="f542" fmla="val 324"/>
                <a:gd name="f543" fmla="val 332"/>
                <a:gd name="f544" fmla="val 336"/>
                <a:gd name="f545" fmla="val 337"/>
                <a:gd name="f546" fmla="val 349"/>
                <a:gd name="f547" fmla="val 350"/>
                <a:gd name="f548" fmla="val 352"/>
                <a:gd name="f549" fmla="val 355"/>
                <a:gd name="f550" fmla="val 365"/>
                <a:gd name="f551" fmla="val 386"/>
                <a:gd name="f552" fmla="val 388"/>
                <a:gd name="f553" fmla="val 390"/>
                <a:gd name="f554" fmla="val 392"/>
                <a:gd name="f555" fmla="val 393"/>
                <a:gd name="f556" fmla="val 394"/>
                <a:gd name="f557" fmla="val 395"/>
                <a:gd name="f558" fmla="val 396"/>
                <a:gd name="f559" fmla="val 398"/>
                <a:gd name="f560" fmla="val 400"/>
                <a:gd name="f561" fmla="val 401"/>
                <a:gd name="f562" fmla="val 403"/>
                <a:gd name="f563" fmla="val 404"/>
                <a:gd name="f564" fmla="val 405"/>
                <a:gd name="f565" fmla="val 406"/>
                <a:gd name="f566" fmla="val 407"/>
                <a:gd name="f567" fmla="val 409"/>
                <a:gd name="f568" fmla="val 410"/>
                <a:gd name="f569" fmla="val 411"/>
                <a:gd name="f570" fmla="val 412"/>
                <a:gd name="f571" fmla="val 413"/>
                <a:gd name="f572" fmla="val 414"/>
                <a:gd name="f573" fmla="val 415"/>
                <a:gd name="f574" fmla="val 416"/>
                <a:gd name="f575" fmla="val 417"/>
                <a:gd name="f576" fmla="val 418"/>
                <a:gd name="f577" fmla="val 419"/>
                <a:gd name="f578" fmla="val 420"/>
                <a:gd name="f579" fmla="val 422"/>
                <a:gd name="f580" fmla="val 423"/>
                <a:gd name="f581" fmla="val 424"/>
                <a:gd name="f582" fmla="val 425"/>
                <a:gd name="f583" fmla="val 426"/>
                <a:gd name="f584" fmla="val 427"/>
                <a:gd name="f585" fmla="val 428"/>
                <a:gd name="f586" fmla="val 430"/>
                <a:gd name="f587" fmla="val 429"/>
                <a:gd name="f588" fmla="val 431"/>
                <a:gd name="f589" fmla="val 433"/>
                <a:gd name="f590" fmla="val 85"/>
                <a:gd name="f591" fmla="val 436"/>
                <a:gd name="f592" fmla="val 438"/>
                <a:gd name="f593" fmla="val 439"/>
                <a:gd name="f594" fmla="val 87"/>
                <a:gd name="f595" fmla="val 440"/>
                <a:gd name="f596" fmla="val 441"/>
                <a:gd name="f597" fmla="val 443"/>
                <a:gd name="f598" fmla="val 445"/>
                <a:gd name="f599" fmla="val 446"/>
                <a:gd name="f600" fmla="val 450"/>
                <a:gd name="f601" fmla="val 451"/>
                <a:gd name="f602" fmla="val 452"/>
                <a:gd name="f603" fmla="val 106"/>
                <a:gd name="f604" fmla="val 107"/>
                <a:gd name="f605" fmla="val 110"/>
                <a:gd name="f606" fmla="val 453"/>
                <a:gd name="f607" fmla="val 113"/>
                <a:gd name="f608" fmla="val 454"/>
                <a:gd name="f609" fmla="val 456"/>
                <a:gd name="f610" fmla="val 117"/>
                <a:gd name="f611" fmla="val 457"/>
                <a:gd name="f612" fmla="val 120"/>
                <a:gd name="f613" fmla="val 121"/>
                <a:gd name="f614" fmla="val 458"/>
                <a:gd name="f615" fmla="val 123"/>
                <a:gd name="f616" fmla="val 125"/>
                <a:gd name="f617" fmla="val 459"/>
                <a:gd name="f618" fmla="val 127"/>
                <a:gd name="f619" fmla="val 460"/>
                <a:gd name="f620" fmla="val 128"/>
                <a:gd name="f621" fmla="val 131"/>
                <a:gd name="f622" fmla="val 462"/>
                <a:gd name="f623" fmla="val 463"/>
                <a:gd name="f624" fmla="val 465"/>
                <a:gd name="f625" fmla="val 467"/>
                <a:gd name="f626" fmla="val 471"/>
                <a:gd name="f627" fmla="val 472"/>
                <a:gd name="f628" fmla="val 473"/>
                <a:gd name="f629" fmla="val 474"/>
                <a:gd name="f630" fmla="val 475"/>
                <a:gd name="f631" fmla="val 476"/>
                <a:gd name="f632" fmla="val 477"/>
                <a:gd name="f633" fmla="val 479"/>
                <a:gd name="f634" fmla="val 480"/>
                <a:gd name="f635" fmla="val 483"/>
                <a:gd name="f636" fmla="val 490"/>
                <a:gd name="f637" fmla="val 493"/>
                <a:gd name="f638" fmla="val 498"/>
                <a:gd name="f639" fmla="val 162"/>
                <a:gd name="f640" fmla="val 504"/>
                <a:gd name="f641" fmla="val 172"/>
                <a:gd name="f642" fmla="val 507"/>
                <a:gd name="f643" fmla="val 509"/>
                <a:gd name="f644" fmla="val 511"/>
                <a:gd name="f645" fmla="val 513"/>
                <a:gd name="f646" fmla="val 515"/>
                <a:gd name="f647" fmla="val 524"/>
                <a:gd name="f648" fmla="val 525"/>
                <a:gd name="f649" fmla="val 528"/>
                <a:gd name="f650" fmla="val 536"/>
                <a:gd name="f651" fmla="val 538"/>
                <a:gd name="f652" fmla="val 543"/>
                <a:gd name="f653" fmla="val 547"/>
                <a:gd name="f654" fmla="val 549"/>
                <a:gd name="f655" fmla="val 550"/>
                <a:gd name="f656" fmla="val 552"/>
                <a:gd name="f657" fmla="val 554"/>
                <a:gd name="f658" fmla="val 556"/>
                <a:gd name="f659" fmla="val 558"/>
                <a:gd name="f660" fmla="val 566"/>
                <a:gd name="f661" fmla="val 567"/>
                <a:gd name="f662" fmla="val 574"/>
                <a:gd name="f663" fmla="val 577"/>
                <a:gd name="f664" fmla="val 580"/>
                <a:gd name="f665" fmla="val 583"/>
                <a:gd name="f666" fmla="val 585"/>
                <a:gd name="f667" fmla="val 587"/>
                <a:gd name="f668" fmla="val 595"/>
                <a:gd name="f669" fmla="val 598"/>
                <a:gd name="f670" fmla="val 601"/>
                <a:gd name="f671" fmla="val 607"/>
                <a:gd name="f672" fmla="val 653"/>
                <a:gd name="f673" fmla="val 657"/>
                <a:gd name="f674" fmla="val 659"/>
                <a:gd name="f675" fmla="val 662"/>
                <a:gd name="f676" fmla="val 666"/>
                <a:gd name="f677" fmla="val 670"/>
                <a:gd name="f678" fmla="val 249"/>
                <a:gd name="f679" fmla="val 690"/>
                <a:gd name="f680" fmla="val 693"/>
                <a:gd name="f681" fmla="val 718"/>
                <a:gd name="f682" fmla="val 720"/>
                <a:gd name="f683" fmla="val 724"/>
                <a:gd name="f684" fmla="val 731"/>
                <a:gd name="f685" fmla="val 732"/>
                <a:gd name="f686" fmla="val 734"/>
                <a:gd name="f687" fmla="val 735"/>
                <a:gd name="f688" fmla="val 736"/>
                <a:gd name="f689" fmla="val 738"/>
                <a:gd name="f690" fmla="val 740"/>
                <a:gd name="f691" fmla="val 741"/>
                <a:gd name="f692" fmla="val 742"/>
                <a:gd name="f693" fmla="val 743"/>
                <a:gd name="f694" fmla="val 744"/>
                <a:gd name="f695" fmla="val 745"/>
                <a:gd name="f696" fmla="val 747"/>
                <a:gd name="f697" fmla="val 748"/>
                <a:gd name="f698" fmla="val 750"/>
                <a:gd name="f699" fmla="val 753"/>
                <a:gd name="f700" fmla="val 756"/>
                <a:gd name="f701" fmla="val 757"/>
                <a:gd name="f702" fmla="val 758"/>
                <a:gd name="f703" fmla="val 759"/>
                <a:gd name="f704" fmla="val 760"/>
                <a:gd name="f705" fmla="val 762"/>
                <a:gd name="f706" fmla="val 764"/>
                <a:gd name="f707" fmla="val 765"/>
                <a:gd name="f708" fmla="val 766"/>
                <a:gd name="f709" fmla="val 769"/>
                <a:gd name="f710" fmla="val 733"/>
                <a:gd name="f711" fmla="val 728"/>
                <a:gd name="f712" fmla="val 664"/>
                <a:gd name="f713" fmla="val 564"/>
                <a:gd name="f714" fmla="val 561"/>
                <a:gd name="f715" fmla="val 544"/>
                <a:gd name="f716" fmla="val 541"/>
                <a:gd name="f717" fmla="val 532"/>
                <a:gd name="f718" fmla="val 469"/>
                <a:gd name="f719" fmla="val 466"/>
                <a:gd name="f720" fmla="val 455"/>
                <a:gd name="f721" fmla="val 448"/>
                <a:gd name="f722" fmla="val 447"/>
                <a:gd name="f723" fmla="val 442"/>
                <a:gd name="f724" fmla="val 437"/>
                <a:gd name="f725" fmla="val 435"/>
                <a:gd name="f726" fmla="val 432"/>
                <a:gd name="f727" fmla="val 356"/>
                <a:gd name="f728" fmla="val 716"/>
                <a:gd name="f729" fmla="val 725"/>
                <a:gd name="f730" fmla="+- 0 0 -90"/>
                <a:gd name="f731" fmla="*/ f4 1 726"/>
                <a:gd name="f732" fmla="*/ f5 1 772"/>
                <a:gd name="f733" fmla="val f6"/>
                <a:gd name="f734" fmla="val f7"/>
                <a:gd name="f735" fmla="val f8"/>
                <a:gd name="f736" fmla="*/ f730 f0 1"/>
                <a:gd name="f737" fmla="+- f735 0 f733"/>
                <a:gd name="f738" fmla="+- f734 0 f733"/>
                <a:gd name="f739" fmla="*/ f736 1 f3"/>
                <a:gd name="f740" fmla="*/ f738 1 726"/>
                <a:gd name="f741" fmla="*/ f737 1 772"/>
                <a:gd name="f742" fmla="*/ 708 f738 1"/>
                <a:gd name="f743" fmla="*/ 251 f737 1"/>
                <a:gd name="f744" fmla="*/ 694 f738 1"/>
                <a:gd name="f745" fmla="*/ 268 f737 1"/>
                <a:gd name="f746" fmla="*/ 681 f738 1"/>
                <a:gd name="f747" fmla="*/ 303 f737 1"/>
                <a:gd name="f748" fmla="*/ 675 f738 1"/>
                <a:gd name="f749" fmla="*/ 314 f737 1"/>
                <a:gd name="f750" fmla="*/ 644 f738 1"/>
                <a:gd name="f751" fmla="*/ 353 f737 1"/>
                <a:gd name="f752" fmla="*/ 614 f738 1"/>
                <a:gd name="f753" fmla="*/ 382 f737 1"/>
                <a:gd name="f754" fmla="*/ 617 f738 1"/>
                <a:gd name="f755" fmla="*/ 343 f737 1"/>
                <a:gd name="f756" fmla="*/ 631 f738 1"/>
                <a:gd name="f757" fmla="*/ 307 f737 1"/>
                <a:gd name="f758" fmla="*/ 647 f738 1"/>
                <a:gd name="f759" fmla="*/ 278 f737 1"/>
                <a:gd name="f760" fmla="*/ 639 f738 1"/>
                <a:gd name="f761" fmla="*/ 237 f737 1"/>
                <a:gd name="f762" fmla="*/ 611 f738 1"/>
                <a:gd name="f763" fmla="*/ 235 f737 1"/>
                <a:gd name="f764" fmla="*/ 619 f738 1"/>
                <a:gd name="f765" fmla="*/ 192 f737 1"/>
                <a:gd name="f766" fmla="*/ 589 f738 1"/>
                <a:gd name="f767" fmla="*/ 168 f737 1"/>
                <a:gd name="f768" fmla="*/ 572 f738 1"/>
                <a:gd name="f769" fmla="*/ 146 f737 1"/>
                <a:gd name="f770" fmla="*/ 527 f738 1"/>
                <a:gd name="f771" fmla="*/ 137 f737 1"/>
                <a:gd name="f772" fmla="*/ 488 f738 1"/>
                <a:gd name="f773" fmla="*/ 312 f738 1"/>
                <a:gd name="f774" fmla="*/ 82 f737 1"/>
                <a:gd name="f775" fmla="*/ 281 f738 1"/>
                <a:gd name="f776" fmla="*/ 64 f737 1"/>
                <a:gd name="f777" fmla="*/ 244 f738 1"/>
                <a:gd name="f778" fmla="*/ 47 f737 1"/>
                <a:gd name="f779" fmla="*/ 218 f738 1"/>
                <a:gd name="f780" fmla="*/ 62 f737 1"/>
                <a:gd name="f781" fmla="*/ 230 f738 1"/>
                <a:gd name="f782" fmla="*/ 24 f737 1"/>
                <a:gd name="f783" fmla="*/ 214 f738 1"/>
                <a:gd name="f784" fmla="*/ 7 f737 1"/>
                <a:gd name="f785" fmla="*/ 189 f738 1"/>
                <a:gd name="f786" fmla="*/ 20 f737 1"/>
                <a:gd name="f787" fmla="*/ 157 f738 1"/>
                <a:gd name="f788" fmla="*/ 36 f737 1"/>
                <a:gd name="f789" fmla="*/ 103 f738 1"/>
                <a:gd name="f790" fmla="*/ 59 f737 1"/>
                <a:gd name="f791" fmla="*/ 74 f738 1"/>
                <a:gd name="f792" fmla="*/ 57 f737 1"/>
                <a:gd name="f793" fmla="*/ 61 f738 1"/>
                <a:gd name="f794" fmla="*/ 176 f737 1"/>
                <a:gd name="f795" fmla="*/ 39 f738 1"/>
                <a:gd name="f796" fmla="*/ 195 f737 1"/>
                <a:gd name="f797" fmla="*/ 13 f738 1"/>
                <a:gd name="f798" fmla="*/ 220 f737 1"/>
                <a:gd name="f799" fmla="*/ 0 f738 1"/>
                <a:gd name="f800" fmla="*/ 243 f737 1"/>
                <a:gd name="f801" fmla="*/ 11 f738 1"/>
                <a:gd name="f802" fmla="*/ 257 f737 1"/>
                <a:gd name="f803" fmla="*/ 26 f738 1"/>
                <a:gd name="f804" fmla="*/ 275 f737 1"/>
                <a:gd name="f805" fmla="*/ 24 f738 1"/>
                <a:gd name="f806" fmla="*/ 311 f737 1"/>
                <a:gd name="f807" fmla="*/ 347 f737 1"/>
                <a:gd name="f808" fmla="*/ 365 f737 1"/>
                <a:gd name="f809" fmla="*/ 23 f738 1"/>
                <a:gd name="f810" fmla="*/ 403 f737 1"/>
                <a:gd name="f811" fmla="*/ 45 f738 1"/>
                <a:gd name="f812" fmla="*/ 422 f737 1"/>
                <a:gd name="f813" fmla="*/ 71 f738 1"/>
                <a:gd name="f814" fmla="*/ 431 f737 1"/>
                <a:gd name="f815" fmla="*/ 95 f738 1"/>
                <a:gd name="f816" fmla="*/ 451 f737 1"/>
                <a:gd name="f817" fmla="*/ 139 f738 1"/>
                <a:gd name="f818" fmla="*/ 472 f737 1"/>
                <a:gd name="f819" fmla="*/ 154 f738 1"/>
                <a:gd name="f820" fmla="*/ 494 f737 1"/>
                <a:gd name="f821" fmla="*/ 181 f738 1"/>
                <a:gd name="f822" fmla="*/ 515 f737 1"/>
                <a:gd name="f823" fmla="*/ 217 f738 1"/>
                <a:gd name="f824" fmla="*/ 536 f737 1"/>
                <a:gd name="f825" fmla="*/ 229 f738 1"/>
                <a:gd name="f826" fmla="*/ 570 f737 1"/>
                <a:gd name="f827" fmla="*/ 234 f738 1"/>
                <a:gd name="f828" fmla="*/ 598 f737 1"/>
                <a:gd name="f829" fmla="*/ 241 f738 1"/>
                <a:gd name="f830" fmla="*/ 617 f737 1"/>
                <a:gd name="f831" fmla="*/ 260 f738 1"/>
                <a:gd name="f832" fmla="*/ 655 f737 1"/>
                <a:gd name="f833" fmla="*/ 255 f738 1"/>
                <a:gd name="f834" fmla="*/ 696 f737 1"/>
                <a:gd name="f835" fmla="*/ 268 f738 1"/>
                <a:gd name="f836" fmla="*/ 732 f737 1"/>
                <a:gd name="f837" fmla="*/ 323 f738 1"/>
                <a:gd name="f838" fmla="*/ 760 f737 1"/>
                <a:gd name="f839" fmla="*/ 680 f738 1"/>
                <a:gd name="f840" fmla="*/ 708 f737 1"/>
                <a:gd name="f841" fmla="*/ 670 f738 1"/>
                <a:gd name="f842" fmla="*/ 659 f737 1"/>
                <a:gd name="f843" fmla="*/ 660 f738 1"/>
                <a:gd name="f844" fmla="*/ 619 f737 1"/>
                <a:gd name="f845" fmla="*/ 665 f738 1"/>
                <a:gd name="f846" fmla="*/ 560 f737 1"/>
                <a:gd name="f847" fmla="*/ 662 f738 1"/>
                <a:gd name="f848" fmla="*/ 499 f737 1"/>
                <a:gd name="f849" fmla="*/ 442 f737 1"/>
                <a:gd name="f850" fmla="*/ 699 f738 1"/>
                <a:gd name="f851" fmla="*/ 317 f737 1"/>
                <a:gd name="f852" fmla="*/ 288 f737 1"/>
                <a:gd name="f853" fmla="*/ 716 f738 1"/>
                <a:gd name="f854" fmla="*/ 253 f737 1"/>
                <a:gd name="f855" fmla="+- f739 0 f1"/>
                <a:gd name="f856" fmla="*/ f742 1 726"/>
                <a:gd name="f857" fmla="*/ f743 1 772"/>
                <a:gd name="f858" fmla="*/ f744 1 726"/>
                <a:gd name="f859" fmla="*/ f745 1 772"/>
                <a:gd name="f860" fmla="*/ f746 1 726"/>
                <a:gd name="f861" fmla="*/ f747 1 772"/>
                <a:gd name="f862" fmla="*/ f748 1 726"/>
                <a:gd name="f863" fmla="*/ f749 1 772"/>
                <a:gd name="f864" fmla="*/ f750 1 726"/>
                <a:gd name="f865" fmla="*/ f751 1 772"/>
                <a:gd name="f866" fmla="*/ f752 1 726"/>
                <a:gd name="f867" fmla="*/ f753 1 772"/>
                <a:gd name="f868" fmla="*/ f754 1 726"/>
                <a:gd name="f869" fmla="*/ f755 1 772"/>
                <a:gd name="f870" fmla="*/ f756 1 726"/>
                <a:gd name="f871" fmla="*/ f757 1 772"/>
                <a:gd name="f872" fmla="*/ f758 1 726"/>
                <a:gd name="f873" fmla="*/ f759 1 772"/>
                <a:gd name="f874" fmla="*/ f760 1 726"/>
                <a:gd name="f875" fmla="*/ f761 1 772"/>
                <a:gd name="f876" fmla="*/ f762 1 726"/>
                <a:gd name="f877" fmla="*/ f763 1 772"/>
                <a:gd name="f878" fmla="*/ f764 1 726"/>
                <a:gd name="f879" fmla="*/ f765 1 772"/>
                <a:gd name="f880" fmla="*/ f766 1 726"/>
                <a:gd name="f881" fmla="*/ f767 1 772"/>
                <a:gd name="f882" fmla="*/ f768 1 726"/>
                <a:gd name="f883" fmla="*/ f769 1 772"/>
                <a:gd name="f884" fmla="*/ f770 1 726"/>
                <a:gd name="f885" fmla="*/ f771 1 772"/>
                <a:gd name="f886" fmla="*/ f772 1 726"/>
                <a:gd name="f887" fmla="*/ f773 1 726"/>
                <a:gd name="f888" fmla="*/ f774 1 772"/>
                <a:gd name="f889" fmla="*/ f775 1 726"/>
                <a:gd name="f890" fmla="*/ f776 1 772"/>
                <a:gd name="f891" fmla="*/ f777 1 726"/>
                <a:gd name="f892" fmla="*/ f778 1 772"/>
                <a:gd name="f893" fmla="*/ f779 1 726"/>
                <a:gd name="f894" fmla="*/ f780 1 772"/>
                <a:gd name="f895" fmla="*/ f781 1 726"/>
                <a:gd name="f896" fmla="*/ f782 1 772"/>
                <a:gd name="f897" fmla="*/ f783 1 726"/>
                <a:gd name="f898" fmla="*/ f784 1 772"/>
                <a:gd name="f899" fmla="*/ f785 1 726"/>
                <a:gd name="f900" fmla="*/ f786 1 772"/>
                <a:gd name="f901" fmla="*/ f787 1 726"/>
                <a:gd name="f902" fmla="*/ f788 1 772"/>
                <a:gd name="f903" fmla="*/ f789 1 726"/>
                <a:gd name="f904" fmla="*/ f790 1 772"/>
                <a:gd name="f905" fmla="*/ f791 1 726"/>
                <a:gd name="f906" fmla="*/ f792 1 772"/>
                <a:gd name="f907" fmla="*/ f793 1 726"/>
                <a:gd name="f908" fmla="*/ f794 1 772"/>
                <a:gd name="f909" fmla="*/ f795 1 726"/>
                <a:gd name="f910" fmla="*/ f796 1 772"/>
                <a:gd name="f911" fmla="*/ f797 1 726"/>
                <a:gd name="f912" fmla="*/ f798 1 772"/>
                <a:gd name="f913" fmla="*/ f799 1 726"/>
                <a:gd name="f914" fmla="*/ f800 1 772"/>
                <a:gd name="f915" fmla="*/ f801 1 726"/>
                <a:gd name="f916" fmla="*/ f802 1 772"/>
                <a:gd name="f917" fmla="*/ f803 1 726"/>
                <a:gd name="f918" fmla="*/ f804 1 772"/>
                <a:gd name="f919" fmla="*/ f805 1 726"/>
                <a:gd name="f920" fmla="*/ f806 1 772"/>
                <a:gd name="f921" fmla="*/ f807 1 772"/>
                <a:gd name="f922" fmla="*/ f808 1 772"/>
                <a:gd name="f923" fmla="*/ f809 1 726"/>
                <a:gd name="f924" fmla="*/ f810 1 772"/>
                <a:gd name="f925" fmla="*/ f811 1 726"/>
                <a:gd name="f926" fmla="*/ f812 1 772"/>
                <a:gd name="f927" fmla="*/ f813 1 726"/>
                <a:gd name="f928" fmla="*/ f814 1 772"/>
                <a:gd name="f929" fmla="*/ f815 1 726"/>
                <a:gd name="f930" fmla="*/ f816 1 772"/>
                <a:gd name="f931" fmla="*/ f817 1 726"/>
                <a:gd name="f932" fmla="*/ f818 1 772"/>
                <a:gd name="f933" fmla="*/ f819 1 726"/>
                <a:gd name="f934" fmla="*/ f820 1 772"/>
                <a:gd name="f935" fmla="*/ f821 1 726"/>
                <a:gd name="f936" fmla="*/ f822 1 772"/>
                <a:gd name="f937" fmla="*/ f823 1 726"/>
                <a:gd name="f938" fmla="*/ f824 1 772"/>
                <a:gd name="f939" fmla="*/ f825 1 726"/>
                <a:gd name="f940" fmla="*/ f826 1 772"/>
                <a:gd name="f941" fmla="*/ f827 1 726"/>
                <a:gd name="f942" fmla="*/ f828 1 772"/>
                <a:gd name="f943" fmla="*/ f829 1 726"/>
                <a:gd name="f944" fmla="*/ f830 1 772"/>
                <a:gd name="f945" fmla="*/ f831 1 726"/>
                <a:gd name="f946" fmla="*/ f832 1 772"/>
                <a:gd name="f947" fmla="*/ f833 1 726"/>
                <a:gd name="f948" fmla="*/ f834 1 772"/>
                <a:gd name="f949" fmla="*/ f835 1 726"/>
                <a:gd name="f950" fmla="*/ f836 1 772"/>
                <a:gd name="f951" fmla="*/ f837 1 726"/>
                <a:gd name="f952" fmla="*/ f838 1 772"/>
                <a:gd name="f953" fmla="*/ f839 1 726"/>
                <a:gd name="f954" fmla="*/ f840 1 772"/>
                <a:gd name="f955" fmla="*/ f841 1 726"/>
                <a:gd name="f956" fmla="*/ f842 1 772"/>
                <a:gd name="f957" fmla="*/ f843 1 726"/>
                <a:gd name="f958" fmla="*/ f844 1 772"/>
                <a:gd name="f959" fmla="*/ f845 1 726"/>
                <a:gd name="f960" fmla="*/ f846 1 772"/>
                <a:gd name="f961" fmla="*/ f847 1 726"/>
                <a:gd name="f962" fmla="*/ f848 1 772"/>
                <a:gd name="f963" fmla="*/ f849 1 772"/>
                <a:gd name="f964" fmla="*/ f850 1 726"/>
                <a:gd name="f965" fmla="*/ f851 1 772"/>
                <a:gd name="f966" fmla="*/ f852 1 772"/>
                <a:gd name="f967" fmla="*/ f853 1 726"/>
                <a:gd name="f968" fmla="*/ f854 1 772"/>
                <a:gd name="f969" fmla="*/ 0 1 f740"/>
                <a:gd name="f970" fmla="*/ f734 1 f740"/>
                <a:gd name="f971" fmla="*/ 0 1 f741"/>
                <a:gd name="f972" fmla="*/ f735 1 f741"/>
                <a:gd name="f973" fmla="*/ f856 1 f740"/>
                <a:gd name="f974" fmla="*/ f857 1 f741"/>
                <a:gd name="f975" fmla="*/ f858 1 f740"/>
                <a:gd name="f976" fmla="*/ f859 1 f741"/>
                <a:gd name="f977" fmla="*/ f860 1 f740"/>
                <a:gd name="f978" fmla="*/ f861 1 f741"/>
                <a:gd name="f979" fmla="*/ f862 1 f740"/>
                <a:gd name="f980" fmla="*/ f863 1 f741"/>
                <a:gd name="f981" fmla="*/ f864 1 f740"/>
                <a:gd name="f982" fmla="*/ f865 1 f741"/>
                <a:gd name="f983" fmla="*/ f866 1 f740"/>
                <a:gd name="f984" fmla="*/ f867 1 f741"/>
                <a:gd name="f985" fmla="*/ f868 1 f740"/>
                <a:gd name="f986" fmla="*/ f869 1 f741"/>
                <a:gd name="f987" fmla="*/ f870 1 f740"/>
                <a:gd name="f988" fmla="*/ f871 1 f741"/>
                <a:gd name="f989" fmla="*/ f872 1 f740"/>
                <a:gd name="f990" fmla="*/ f873 1 f741"/>
                <a:gd name="f991" fmla="*/ f874 1 f740"/>
                <a:gd name="f992" fmla="*/ f875 1 f741"/>
                <a:gd name="f993" fmla="*/ f876 1 f740"/>
                <a:gd name="f994" fmla="*/ f877 1 f741"/>
                <a:gd name="f995" fmla="*/ f878 1 f740"/>
                <a:gd name="f996" fmla="*/ f879 1 f741"/>
                <a:gd name="f997" fmla="*/ f880 1 f740"/>
                <a:gd name="f998" fmla="*/ f881 1 f741"/>
                <a:gd name="f999" fmla="*/ f882 1 f740"/>
                <a:gd name="f1000" fmla="*/ f883 1 f741"/>
                <a:gd name="f1001" fmla="*/ f884 1 f740"/>
                <a:gd name="f1002" fmla="*/ f885 1 f741"/>
                <a:gd name="f1003" fmla="*/ f886 1 f740"/>
                <a:gd name="f1004" fmla="*/ f887 1 f740"/>
                <a:gd name="f1005" fmla="*/ f888 1 f741"/>
                <a:gd name="f1006" fmla="*/ f889 1 f740"/>
                <a:gd name="f1007" fmla="*/ f890 1 f741"/>
                <a:gd name="f1008" fmla="*/ f891 1 f740"/>
                <a:gd name="f1009" fmla="*/ f892 1 f741"/>
                <a:gd name="f1010" fmla="*/ f893 1 f740"/>
                <a:gd name="f1011" fmla="*/ f894 1 f741"/>
                <a:gd name="f1012" fmla="*/ f895 1 f740"/>
                <a:gd name="f1013" fmla="*/ f896 1 f741"/>
                <a:gd name="f1014" fmla="*/ f897 1 f740"/>
                <a:gd name="f1015" fmla="*/ f898 1 f741"/>
                <a:gd name="f1016" fmla="*/ f899 1 f740"/>
                <a:gd name="f1017" fmla="*/ f900 1 f741"/>
                <a:gd name="f1018" fmla="*/ f901 1 f740"/>
                <a:gd name="f1019" fmla="*/ f902 1 f741"/>
                <a:gd name="f1020" fmla="*/ f903 1 f740"/>
                <a:gd name="f1021" fmla="*/ f904 1 f741"/>
                <a:gd name="f1022" fmla="*/ f905 1 f740"/>
                <a:gd name="f1023" fmla="*/ f906 1 f741"/>
                <a:gd name="f1024" fmla="*/ f907 1 f740"/>
                <a:gd name="f1025" fmla="*/ f908 1 f741"/>
                <a:gd name="f1026" fmla="*/ f909 1 f740"/>
                <a:gd name="f1027" fmla="*/ f910 1 f741"/>
                <a:gd name="f1028" fmla="*/ f911 1 f740"/>
                <a:gd name="f1029" fmla="*/ f912 1 f741"/>
                <a:gd name="f1030" fmla="*/ f913 1 f740"/>
                <a:gd name="f1031" fmla="*/ f914 1 f741"/>
                <a:gd name="f1032" fmla="*/ f915 1 f740"/>
                <a:gd name="f1033" fmla="*/ f916 1 f741"/>
                <a:gd name="f1034" fmla="*/ f917 1 f740"/>
                <a:gd name="f1035" fmla="*/ f918 1 f741"/>
                <a:gd name="f1036" fmla="*/ f919 1 f740"/>
                <a:gd name="f1037" fmla="*/ f920 1 f741"/>
                <a:gd name="f1038" fmla="*/ f921 1 f741"/>
                <a:gd name="f1039" fmla="*/ f922 1 f741"/>
                <a:gd name="f1040" fmla="*/ f923 1 f740"/>
                <a:gd name="f1041" fmla="*/ f924 1 f741"/>
                <a:gd name="f1042" fmla="*/ f925 1 f740"/>
                <a:gd name="f1043" fmla="*/ f926 1 f741"/>
                <a:gd name="f1044" fmla="*/ f927 1 f740"/>
                <a:gd name="f1045" fmla="*/ f928 1 f741"/>
                <a:gd name="f1046" fmla="*/ f929 1 f740"/>
                <a:gd name="f1047" fmla="*/ f930 1 f741"/>
                <a:gd name="f1048" fmla="*/ f931 1 f740"/>
                <a:gd name="f1049" fmla="*/ f932 1 f741"/>
                <a:gd name="f1050" fmla="*/ f933 1 f740"/>
                <a:gd name="f1051" fmla="*/ f934 1 f741"/>
                <a:gd name="f1052" fmla="*/ f935 1 f740"/>
                <a:gd name="f1053" fmla="*/ f936 1 f741"/>
                <a:gd name="f1054" fmla="*/ f937 1 f740"/>
                <a:gd name="f1055" fmla="*/ f938 1 f741"/>
                <a:gd name="f1056" fmla="*/ f939 1 f740"/>
                <a:gd name="f1057" fmla="*/ f940 1 f741"/>
                <a:gd name="f1058" fmla="*/ f941 1 f740"/>
                <a:gd name="f1059" fmla="*/ f942 1 f741"/>
                <a:gd name="f1060" fmla="*/ f943 1 f740"/>
                <a:gd name="f1061" fmla="*/ f944 1 f741"/>
                <a:gd name="f1062" fmla="*/ f945 1 f740"/>
                <a:gd name="f1063" fmla="*/ f946 1 f741"/>
                <a:gd name="f1064" fmla="*/ f947 1 f740"/>
                <a:gd name="f1065" fmla="*/ f948 1 f741"/>
                <a:gd name="f1066" fmla="*/ f949 1 f740"/>
                <a:gd name="f1067" fmla="*/ f950 1 f741"/>
                <a:gd name="f1068" fmla="*/ f951 1 f740"/>
                <a:gd name="f1069" fmla="*/ f952 1 f741"/>
                <a:gd name="f1070" fmla="*/ f953 1 f740"/>
                <a:gd name="f1071" fmla="*/ f954 1 f741"/>
                <a:gd name="f1072" fmla="*/ f955 1 f740"/>
                <a:gd name="f1073" fmla="*/ f956 1 f741"/>
                <a:gd name="f1074" fmla="*/ f957 1 f740"/>
                <a:gd name="f1075" fmla="*/ f958 1 f741"/>
                <a:gd name="f1076" fmla="*/ f959 1 f740"/>
                <a:gd name="f1077" fmla="*/ f960 1 f741"/>
                <a:gd name="f1078" fmla="*/ f961 1 f740"/>
                <a:gd name="f1079" fmla="*/ f962 1 f741"/>
                <a:gd name="f1080" fmla="*/ f963 1 f741"/>
                <a:gd name="f1081" fmla="*/ f964 1 f740"/>
                <a:gd name="f1082" fmla="*/ f965 1 f741"/>
                <a:gd name="f1083" fmla="*/ f966 1 f741"/>
                <a:gd name="f1084" fmla="*/ f967 1 f740"/>
                <a:gd name="f1085" fmla="*/ f968 1 f741"/>
                <a:gd name="f1086" fmla="*/ f969 f731 1"/>
                <a:gd name="f1087" fmla="*/ f970 f731 1"/>
                <a:gd name="f1088" fmla="*/ f972 f732 1"/>
                <a:gd name="f1089" fmla="*/ f971 f732 1"/>
                <a:gd name="f1090" fmla="*/ f973 f731 1"/>
                <a:gd name="f1091" fmla="*/ f974 f732 1"/>
                <a:gd name="f1092" fmla="*/ f975 f731 1"/>
                <a:gd name="f1093" fmla="*/ f976 f732 1"/>
                <a:gd name="f1094" fmla="*/ f977 f731 1"/>
                <a:gd name="f1095" fmla="*/ f978 f732 1"/>
                <a:gd name="f1096" fmla="*/ f979 f731 1"/>
                <a:gd name="f1097" fmla="*/ f980 f732 1"/>
                <a:gd name="f1098" fmla="*/ f981 f731 1"/>
                <a:gd name="f1099" fmla="*/ f982 f732 1"/>
                <a:gd name="f1100" fmla="*/ f983 f731 1"/>
                <a:gd name="f1101" fmla="*/ f984 f732 1"/>
                <a:gd name="f1102" fmla="*/ f985 f731 1"/>
                <a:gd name="f1103" fmla="*/ f986 f732 1"/>
                <a:gd name="f1104" fmla="*/ f987 f731 1"/>
                <a:gd name="f1105" fmla="*/ f988 f732 1"/>
                <a:gd name="f1106" fmla="*/ f989 f731 1"/>
                <a:gd name="f1107" fmla="*/ f990 f732 1"/>
                <a:gd name="f1108" fmla="*/ f991 f731 1"/>
                <a:gd name="f1109" fmla="*/ f992 f732 1"/>
                <a:gd name="f1110" fmla="*/ f993 f731 1"/>
                <a:gd name="f1111" fmla="*/ f994 f732 1"/>
                <a:gd name="f1112" fmla="*/ f995 f731 1"/>
                <a:gd name="f1113" fmla="*/ f996 f732 1"/>
                <a:gd name="f1114" fmla="*/ f997 f731 1"/>
                <a:gd name="f1115" fmla="*/ f998 f732 1"/>
                <a:gd name="f1116" fmla="*/ f999 f731 1"/>
                <a:gd name="f1117" fmla="*/ f1000 f732 1"/>
                <a:gd name="f1118" fmla="*/ f1001 f731 1"/>
                <a:gd name="f1119" fmla="*/ f1002 f732 1"/>
                <a:gd name="f1120" fmla="*/ f1003 f731 1"/>
                <a:gd name="f1121" fmla="*/ f1004 f731 1"/>
                <a:gd name="f1122" fmla="*/ f1005 f732 1"/>
                <a:gd name="f1123" fmla="*/ f1006 f731 1"/>
                <a:gd name="f1124" fmla="*/ f1007 f732 1"/>
                <a:gd name="f1125" fmla="*/ f1008 f731 1"/>
                <a:gd name="f1126" fmla="*/ f1009 f732 1"/>
                <a:gd name="f1127" fmla="*/ f1010 f731 1"/>
                <a:gd name="f1128" fmla="*/ f1011 f732 1"/>
                <a:gd name="f1129" fmla="*/ f1012 f731 1"/>
                <a:gd name="f1130" fmla="*/ f1013 f732 1"/>
                <a:gd name="f1131" fmla="*/ f1014 f731 1"/>
                <a:gd name="f1132" fmla="*/ f1015 f732 1"/>
                <a:gd name="f1133" fmla="*/ f1016 f731 1"/>
                <a:gd name="f1134" fmla="*/ f1017 f732 1"/>
                <a:gd name="f1135" fmla="*/ f1018 f731 1"/>
                <a:gd name="f1136" fmla="*/ f1019 f732 1"/>
                <a:gd name="f1137" fmla="*/ f1020 f731 1"/>
                <a:gd name="f1138" fmla="*/ f1021 f732 1"/>
                <a:gd name="f1139" fmla="*/ f1022 f731 1"/>
                <a:gd name="f1140" fmla="*/ f1023 f732 1"/>
                <a:gd name="f1141" fmla="*/ f1024 f731 1"/>
                <a:gd name="f1142" fmla="*/ f1025 f732 1"/>
                <a:gd name="f1143" fmla="*/ f1026 f731 1"/>
                <a:gd name="f1144" fmla="*/ f1027 f732 1"/>
                <a:gd name="f1145" fmla="*/ f1028 f731 1"/>
                <a:gd name="f1146" fmla="*/ f1029 f732 1"/>
                <a:gd name="f1147" fmla="*/ f1030 f731 1"/>
                <a:gd name="f1148" fmla="*/ f1031 f732 1"/>
                <a:gd name="f1149" fmla="*/ f1032 f731 1"/>
                <a:gd name="f1150" fmla="*/ f1033 f732 1"/>
                <a:gd name="f1151" fmla="*/ f1034 f731 1"/>
                <a:gd name="f1152" fmla="*/ f1035 f732 1"/>
                <a:gd name="f1153" fmla="*/ f1036 f731 1"/>
                <a:gd name="f1154" fmla="*/ f1037 f732 1"/>
                <a:gd name="f1155" fmla="*/ f1038 f732 1"/>
                <a:gd name="f1156" fmla="*/ f1039 f732 1"/>
                <a:gd name="f1157" fmla="*/ f1040 f731 1"/>
                <a:gd name="f1158" fmla="*/ f1041 f732 1"/>
                <a:gd name="f1159" fmla="*/ f1042 f731 1"/>
                <a:gd name="f1160" fmla="*/ f1043 f732 1"/>
                <a:gd name="f1161" fmla="*/ f1044 f731 1"/>
                <a:gd name="f1162" fmla="*/ f1045 f732 1"/>
                <a:gd name="f1163" fmla="*/ f1046 f731 1"/>
                <a:gd name="f1164" fmla="*/ f1047 f732 1"/>
                <a:gd name="f1165" fmla="*/ f1048 f731 1"/>
                <a:gd name="f1166" fmla="*/ f1049 f732 1"/>
                <a:gd name="f1167" fmla="*/ f1050 f731 1"/>
                <a:gd name="f1168" fmla="*/ f1051 f732 1"/>
                <a:gd name="f1169" fmla="*/ f1052 f731 1"/>
                <a:gd name="f1170" fmla="*/ f1053 f732 1"/>
                <a:gd name="f1171" fmla="*/ f1054 f731 1"/>
                <a:gd name="f1172" fmla="*/ f1055 f732 1"/>
                <a:gd name="f1173" fmla="*/ f1056 f731 1"/>
                <a:gd name="f1174" fmla="*/ f1057 f732 1"/>
                <a:gd name="f1175" fmla="*/ f1058 f731 1"/>
                <a:gd name="f1176" fmla="*/ f1059 f732 1"/>
                <a:gd name="f1177" fmla="*/ f1060 f731 1"/>
                <a:gd name="f1178" fmla="*/ f1061 f732 1"/>
                <a:gd name="f1179" fmla="*/ f1062 f731 1"/>
                <a:gd name="f1180" fmla="*/ f1063 f732 1"/>
                <a:gd name="f1181" fmla="*/ f1064 f731 1"/>
                <a:gd name="f1182" fmla="*/ f1065 f732 1"/>
                <a:gd name="f1183" fmla="*/ f1066 f731 1"/>
                <a:gd name="f1184" fmla="*/ f1067 f732 1"/>
                <a:gd name="f1185" fmla="*/ f1068 f731 1"/>
                <a:gd name="f1186" fmla="*/ f1069 f732 1"/>
                <a:gd name="f1187" fmla="*/ f1070 f731 1"/>
                <a:gd name="f1188" fmla="*/ f1071 f732 1"/>
                <a:gd name="f1189" fmla="*/ f1072 f731 1"/>
                <a:gd name="f1190" fmla="*/ f1073 f732 1"/>
                <a:gd name="f1191" fmla="*/ f1074 f731 1"/>
                <a:gd name="f1192" fmla="*/ f1075 f732 1"/>
                <a:gd name="f1193" fmla="*/ f1076 f731 1"/>
                <a:gd name="f1194" fmla="*/ f1077 f732 1"/>
                <a:gd name="f1195" fmla="*/ f1078 f731 1"/>
                <a:gd name="f1196" fmla="*/ f1079 f732 1"/>
                <a:gd name="f1197" fmla="*/ f1080 f732 1"/>
                <a:gd name="f1198" fmla="*/ f1081 f731 1"/>
                <a:gd name="f1199" fmla="*/ f1082 f732 1"/>
                <a:gd name="f1200" fmla="*/ f1083 f732 1"/>
                <a:gd name="f1201" fmla="*/ f1084 f731 1"/>
                <a:gd name="f1202" fmla="*/ f1085 f7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5">
                  <a:pos x="f1090" y="f1091"/>
                </a:cxn>
                <a:cxn ang="f855">
                  <a:pos x="f1092" y="f1093"/>
                </a:cxn>
                <a:cxn ang="f855">
                  <a:pos x="f1094" y="f1095"/>
                </a:cxn>
                <a:cxn ang="f855">
                  <a:pos x="f1096" y="f1097"/>
                </a:cxn>
                <a:cxn ang="f855">
                  <a:pos x="f1098" y="f1099"/>
                </a:cxn>
                <a:cxn ang="f855">
                  <a:pos x="f1100" y="f1101"/>
                </a:cxn>
                <a:cxn ang="f855">
                  <a:pos x="f1102" y="f1103"/>
                </a:cxn>
                <a:cxn ang="f855">
                  <a:pos x="f1104" y="f1105"/>
                </a:cxn>
                <a:cxn ang="f855">
                  <a:pos x="f1106" y="f1107"/>
                </a:cxn>
                <a:cxn ang="f855">
                  <a:pos x="f1108" y="f1109"/>
                </a:cxn>
                <a:cxn ang="f855">
                  <a:pos x="f1110" y="f1111"/>
                </a:cxn>
                <a:cxn ang="f855">
                  <a:pos x="f1112" y="f1113"/>
                </a:cxn>
                <a:cxn ang="f855">
                  <a:pos x="f1114" y="f1115"/>
                </a:cxn>
                <a:cxn ang="f855">
                  <a:pos x="f1116" y="f1117"/>
                </a:cxn>
                <a:cxn ang="f855">
                  <a:pos x="f1118" y="f1119"/>
                </a:cxn>
                <a:cxn ang="f855">
                  <a:pos x="f1120" y="f1119"/>
                </a:cxn>
                <a:cxn ang="f855">
                  <a:pos x="f1121" y="f1122"/>
                </a:cxn>
                <a:cxn ang="f855">
                  <a:pos x="f1123" y="f1124"/>
                </a:cxn>
                <a:cxn ang="f855">
                  <a:pos x="f1125" y="f1126"/>
                </a:cxn>
                <a:cxn ang="f855">
                  <a:pos x="f1127" y="f1128"/>
                </a:cxn>
                <a:cxn ang="f855">
                  <a:pos x="f1129" y="f1130"/>
                </a:cxn>
                <a:cxn ang="f855">
                  <a:pos x="f1131" y="f1132"/>
                </a:cxn>
                <a:cxn ang="f855">
                  <a:pos x="f1133" y="f1134"/>
                </a:cxn>
                <a:cxn ang="f855">
                  <a:pos x="f1135" y="f1136"/>
                </a:cxn>
                <a:cxn ang="f855">
                  <a:pos x="f1137" y="f1138"/>
                </a:cxn>
                <a:cxn ang="f855">
                  <a:pos x="f1139" y="f1140"/>
                </a:cxn>
                <a:cxn ang="f855">
                  <a:pos x="f1141" y="f1142"/>
                </a:cxn>
                <a:cxn ang="f855">
                  <a:pos x="f1143" y="f1144"/>
                </a:cxn>
                <a:cxn ang="f855">
                  <a:pos x="f1145" y="f1146"/>
                </a:cxn>
                <a:cxn ang="f855">
                  <a:pos x="f1147" y="f1148"/>
                </a:cxn>
                <a:cxn ang="f855">
                  <a:pos x="f1149" y="f1150"/>
                </a:cxn>
                <a:cxn ang="f855">
                  <a:pos x="f1151" y="f1152"/>
                </a:cxn>
                <a:cxn ang="f855">
                  <a:pos x="f1153" y="f1154"/>
                </a:cxn>
                <a:cxn ang="f855">
                  <a:pos x="f1153" y="f1155"/>
                </a:cxn>
                <a:cxn ang="f855">
                  <a:pos x="f1153" y="f1156"/>
                </a:cxn>
                <a:cxn ang="f855">
                  <a:pos x="f1157" y="f1158"/>
                </a:cxn>
                <a:cxn ang="f855">
                  <a:pos x="f1159" y="f1160"/>
                </a:cxn>
                <a:cxn ang="f855">
                  <a:pos x="f1161" y="f1162"/>
                </a:cxn>
                <a:cxn ang="f855">
                  <a:pos x="f1163" y="f1164"/>
                </a:cxn>
                <a:cxn ang="f855">
                  <a:pos x="f1165" y="f1166"/>
                </a:cxn>
                <a:cxn ang="f855">
                  <a:pos x="f1167" y="f1168"/>
                </a:cxn>
                <a:cxn ang="f855">
                  <a:pos x="f1169" y="f1170"/>
                </a:cxn>
                <a:cxn ang="f855">
                  <a:pos x="f1171" y="f1172"/>
                </a:cxn>
                <a:cxn ang="f855">
                  <a:pos x="f1173" y="f1174"/>
                </a:cxn>
                <a:cxn ang="f855">
                  <a:pos x="f1175" y="f1176"/>
                </a:cxn>
                <a:cxn ang="f855">
                  <a:pos x="f1177" y="f1178"/>
                </a:cxn>
                <a:cxn ang="f855">
                  <a:pos x="f1179" y="f1180"/>
                </a:cxn>
                <a:cxn ang="f855">
                  <a:pos x="f1181" y="f1182"/>
                </a:cxn>
                <a:cxn ang="f855">
                  <a:pos x="f1183" y="f1184"/>
                </a:cxn>
                <a:cxn ang="f855">
                  <a:pos x="f1185" y="f1186"/>
                </a:cxn>
                <a:cxn ang="f855">
                  <a:pos x="f1187" y="f1188"/>
                </a:cxn>
                <a:cxn ang="f855">
                  <a:pos x="f1189" y="f1190"/>
                </a:cxn>
                <a:cxn ang="f855">
                  <a:pos x="f1191" y="f1192"/>
                </a:cxn>
                <a:cxn ang="f855">
                  <a:pos x="f1193" y="f1194"/>
                </a:cxn>
                <a:cxn ang="f855">
                  <a:pos x="f1195" y="f1196"/>
                </a:cxn>
                <a:cxn ang="f855">
                  <a:pos x="f1187" y="f1197"/>
                </a:cxn>
                <a:cxn ang="f855">
                  <a:pos x="f1094" y="f1156"/>
                </a:cxn>
                <a:cxn ang="f855">
                  <a:pos x="f1198" y="f1199"/>
                </a:cxn>
                <a:cxn ang="f855">
                  <a:pos x="f1090" y="f1200"/>
                </a:cxn>
                <a:cxn ang="f855">
                  <a:pos x="f1201" y="f1202"/>
                </a:cxn>
              </a:cxnLst>
              <a:rect l="f1086" t="f1089" r="f1087" b="f1088"/>
              <a:pathLst>
                <a:path w="726" h="772">
                  <a:moveTo>
                    <a:pt x="f7" y="f9"/>
                  </a:moveTo>
                  <a:cubicBezTo>
                    <a:pt x="f7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0"/>
                    <a:pt x="f20" y="f21"/>
                    <a:pt x="f22" y="f21"/>
                  </a:cubicBezTo>
                  <a:cubicBezTo>
                    <a:pt x="f23" y="f24"/>
                    <a:pt x="f25" y="f26"/>
                    <a:pt x="f25" y="f26"/>
                  </a:cubicBezTo>
                  <a:cubicBezTo>
                    <a:pt x="f27" y="f28"/>
                    <a:pt x="f29" y="f28"/>
                    <a:pt x="f30" y="f31"/>
                  </a:cubicBezTo>
                  <a:cubicBezTo>
                    <a:pt x="f30" y="f32"/>
                    <a:pt x="f30" y="f33"/>
                    <a:pt x="f30" y="f34"/>
                  </a:cubicBezTo>
                  <a:cubicBezTo>
                    <a:pt x="f30" y="f35"/>
                    <a:pt x="f36" y="f37"/>
                    <a:pt x="f36" y="f38"/>
                  </a:cubicBezTo>
                  <a:cubicBezTo>
                    <a:pt x="f36" y="f39"/>
                    <a:pt x="f36" y="f40"/>
                    <a:pt x="f29" y="f40"/>
                  </a:cubicBezTo>
                  <a:cubicBezTo>
                    <a:pt x="f29" y="f41"/>
                    <a:pt x="f42" y="f40"/>
                    <a:pt x="f43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49"/>
                    <a:pt x="f57" y="f51"/>
                  </a:cubicBezTo>
                  <a:cubicBezTo>
                    <a:pt x="f58" y="f51"/>
                    <a:pt x="f58" y="f53"/>
                    <a:pt x="f58" y="f59"/>
                  </a:cubicBezTo>
                  <a:cubicBezTo>
                    <a:pt x="f58" y="f60"/>
                    <a:pt x="f58" y="f61"/>
                    <a:pt x="f58" y="f62"/>
                  </a:cubicBezTo>
                  <a:cubicBezTo>
                    <a:pt x="f58" y="f62"/>
                    <a:pt x="f58" y="f63"/>
                    <a:pt x="f58" y="f64"/>
                  </a:cubicBezTo>
                  <a:cubicBezTo>
                    <a:pt x="f58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71" y="f72"/>
                  </a:cubicBezTo>
                  <a:cubicBezTo>
                    <a:pt x="f71" y="f73"/>
                    <a:pt x="f74" y="f75"/>
                    <a:pt x="f76" y="f77"/>
                  </a:cubicBezTo>
                  <a:cubicBezTo>
                    <a:pt x="f76" y="f77"/>
                    <a:pt x="f76" y="f78"/>
                    <a:pt x="f79" y="f80"/>
                  </a:cubicBezTo>
                  <a:cubicBezTo>
                    <a:pt x="f79" y="f81"/>
                    <a:pt x="f82" y="f83"/>
                    <a:pt x="f82" y="f84"/>
                  </a:cubicBezTo>
                  <a:cubicBezTo>
                    <a:pt x="f85" y="f86"/>
                    <a:pt x="f85" y="f87"/>
                    <a:pt x="f85" y="f88"/>
                  </a:cubicBezTo>
                  <a:cubicBezTo>
                    <a:pt x="f89" y="f88"/>
                    <a:pt x="f90" y="f91"/>
                    <a:pt x="f90" y="f92"/>
                  </a:cubicBezTo>
                  <a:cubicBezTo>
                    <a:pt x="f93" y="f94"/>
                    <a:pt x="f93" y="f95"/>
                    <a:pt x="f96" y="f97"/>
                  </a:cubicBezTo>
                  <a:cubicBezTo>
                    <a:pt x="f96" y="f98"/>
                    <a:pt x="f96" y="f99"/>
                    <a:pt x="f96" y="f100"/>
                  </a:cubicBezTo>
                  <a:cubicBezTo>
                    <a:pt x="f101" y="f102"/>
                    <a:pt x="f101" y="f103"/>
                    <a:pt x="f101" y="f104"/>
                  </a:cubicBezTo>
                  <a:cubicBezTo>
                    <a:pt x="f105" y="f104"/>
                    <a:pt x="f101" y="f106"/>
                    <a:pt x="f96" y="f106"/>
                  </a:cubicBezTo>
                  <a:cubicBezTo>
                    <a:pt x="f96" y="f107"/>
                    <a:pt x="f90" y="f108"/>
                    <a:pt x="f90" y="f108"/>
                  </a:cubicBezTo>
                  <a:cubicBezTo>
                    <a:pt x="f90" y="f109"/>
                    <a:pt x="f89" y="f110"/>
                    <a:pt x="f89" y="f111"/>
                  </a:cubicBezTo>
                  <a:cubicBezTo>
                    <a:pt x="f89" y="f111"/>
                    <a:pt x="f89" y="f112"/>
                    <a:pt x="f89" y="f113"/>
                  </a:cubicBezTo>
                  <a:cubicBezTo>
                    <a:pt x="f90" y="f113"/>
                    <a:pt x="f96" y="f113"/>
                    <a:pt x="f96" y="f113"/>
                  </a:cubicBezTo>
                  <a:cubicBezTo>
                    <a:pt x="f101" y="f113"/>
                    <a:pt x="f105" y="f112"/>
                    <a:pt x="f105" y="f112"/>
                  </a:cubicBezTo>
                  <a:cubicBezTo>
                    <a:pt x="f114" y="f115"/>
                    <a:pt x="f114" y="f110"/>
                    <a:pt x="f116" y="f117"/>
                  </a:cubicBezTo>
                  <a:cubicBezTo>
                    <a:pt x="f116" y="f117"/>
                    <a:pt x="f118" y="f117"/>
                    <a:pt x="f119" y="f110"/>
                  </a:cubicBezTo>
                  <a:cubicBezTo>
                    <a:pt x="f120" y="f110"/>
                    <a:pt x="f121" y="f112"/>
                    <a:pt x="f122" y="f113"/>
                  </a:cubicBezTo>
                  <a:cubicBezTo>
                    <a:pt x="f123" y="f124"/>
                    <a:pt x="f125" y="f124"/>
                    <a:pt x="f126" y="f124"/>
                  </a:cubicBezTo>
                  <a:cubicBezTo>
                    <a:pt x="f127" y="f124"/>
                    <a:pt x="f128" y="f129"/>
                    <a:pt x="f128" y="f130"/>
                  </a:cubicBezTo>
                  <a:cubicBezTo>
                    <a:pt x="f131" y="f130"/>
                    <a:pt x="f132" y="f130"/>
                    <a:pt x="f133" y="f134"/>
                  </a:cubicBezTo>
                  <a:cubicBezTo>
                    <a:pt x="f135" y="f134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0" y="f152"/>
                    <a:pt x="f153" y="f154"/>
                    <a:pt x="f153" y="f155"/>
                  </a:cubicBezTo>
                  <a:cubicBezTo>
                    <a:pt x="f156" y="f157"/>
                    <a:pt x="f156" y="f158"/>
                    <a:pt x="f156" y="f159"/>
                  </a:cubicBezTo>
                  <a:cubicBezTo>
                    <a:pt x="f156" y="f160"/>
                    <a:pt x="f161" y="f162"/>
                    <a:pt x="f163" y="f164"/>
                  </a:cubicBezTo>
                  <a:cubicBezTo>
                    <a:pt x="f163" y="f165"/>
                    <a:pt x="f166" y="f2"/>
                    <a:pt x="f167" y="f168"/>
                  </a:cubicBezTo>
                  <a:cubicBezTo>
                    <a:pt x="f169" y="f170"/>
                    <a:pt x="f171" y="f172"/>
                    <a:pt x="f173" y="f172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4" y="f186"/>
                    <a:pt x="f184" y="f187"/>
                    <a:pt x="f188" y="f189"/>
                  </a:cubicBezTo>
                  <a:cubicBezTo>
                    <a:pt x="f188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198"/>
                    <a:pt x="f201" y="f194"/>
                    <a:pt x="f202" y="f194"/>
                  </a:cubicBezTo>
                  <a:cubicBezTo>
                    <a:pt x="f202" y="f192"/>
                    <a:pt x="f203" y="f192"/>
                    <a:pt x="f203" y="f192"/>
                  </a:cubicBezTo>
                  <a:cubicBezTo>
                    <a:pt x="f204" y="f205"/>
                    <a:pt x="f206" y="f207"/>
                    <a:pt x="f206" y="f208"/>
                  </a:cubicBezTo>
                  <a:cubicBezTo>
                    <a:pt x="f209" y="f189"/>
                    <a:pt x="f210" y="f211"/>
                    <a:pt x="f204" y="f212"/>
                  </a:cubicBezTo>
                  <a:cubicBezTo>
                    <a:pt x="f203" y="f212"/>
                    <a:pt x="f213" y="f185"/>
                    <a:pt x="f202" y="f183"/>
                  </a:cubicBezTo>
                  <a:cubicBezTo>
                    <a:pt x="f202" y="f214"/>
                    <a:pt x="f203" y="f179"/>
                    <a:pt x="f203" y="f177"/>
                  </a:cubicBezTo>
                  <a:cubicBezTo>
                    <a:pt x="f203" y="f175"/>
                    <a:pt x="f202" y="f2"/>
                    <a:pt x="f202" y="f164"/>
                  </a:cubicBezTo>
                  <a:cubicBezTo>
                    <a:pt x="f202" y="f162"/>
                    <a:pt x="f202" y="f160"/>
                    <a:pt x="f202" y="f159"/>
                  </a:cubicBezTo>
                  <a:cubicBezTo>
                    <a:pt x="f202" y="f158"/>
                    <a:pt x="f202" y="f157"/>
                    <a:pt x="f202" y="f215"/>
                  </a:cubicBezTo>
                  <a:cubicBezTo>
                    <a:pt x="f216" y="f155"/>
                    <a:pt x="f201" y="f217"/>
                    <a:pt x="f218" y="f219"/>
                  </a:cubicBezTo>
                  <a:cubicBezTo>
                    <a:pt x="f218" y="f152"/>
                    <a:pt x="f199" y="f220"/>
                    <a:pt x="f199" y="f149"/>
                  </a:cubicBezTo>
                  <a:cubicBezTo>
                    <a:pt x="f197" y="f221"/>
                    <a:pt x="f199" y="f222"/>
                    <a:pt x="f197" y="f147"/>
                  </a:cubicBezTo>
                  <a:cubicBezTo>
                    <a:pt x="f197" y="f223"/>
                    <a:pt x="f195" y="f145"/>
                    <a:pt x="f195" y="f224"/>
                  </a:cubicBezTo>
                  <a:cubicBezTo>
                    <a:pt x="f193" y="f224"/>
                    <a:pt x="f191" y="f225"/>
                    <a:pt x="f191" y="f141"/>
                  </a:cubicBezTo>
                  <a:cubicBezTo>
                    <a:pt x="f188" y="f139"/>
                    <a:pt x="f188" y="f226"/>
                    <a:pt x="f184" y="f134"/>
                  </a:cubicBezTo>
                  <a:cubicBezTo>
                    <a:pt x="f184" y="f130"/>
                    <a:pt x="f178" y="f124"/>
                    <a:pt x="f180" y="f112"/>
                  </a:cubicBezTo>
                  <a:cubicBezTo>
                    <a:pt x="f180" y="f115"/>
                    <a:pt x="f184" y="f115"/>
                    <a:pt x="f184" y="f115"/>
                  </a:cubicBezTo>
                  <a:cubicBezTo>
                    <a:pt x="f188" y="f110"/>
                    <a:pt x="f184" y="f227"/>
                    <a:pt x="f184" y="f109"/>
                  </a:cubicBezTo>
                  <a:cubicBezTo>
                    <a:pt x="f182" y="f107"/>
                    <a:pt x="f178" y="f106"/>
                    <a:pt x="f228" y="f229"/>
                  </a:cubicBezTo>
                  <a:cubicBezTo>
                    <a:pt x="f230" y="f104"/>
                    <a:pt x="f173" y="f102"/>
                    <a:pt x="f171" y="f102"/>
                  </a:cubicBezTo>
                  <a:cubicBezTo>
                    <a:pt x="f231" y="f100"/>
                    <a:pt x="f232" y="f100"/>
                    <a:pt x="f167" y="f99"/>
                  </a:cubicBezTo>
                  <a:cubicBezTo>
                    <a:pt x="f166" y="f99"/>
                    <a:pt x="f153" y="f99"/>
                    <a:pt x="f150" y="f233"/>
                  </a:cubicBezTo>
                  <a:cubicBezTo>
                    <a:pt x="f148" y="f233"/>
                    <a:pt x="f234" y="f235"/>
                    <a:pt x="f234" y="f98"/>
                  </a:cubicBezTo>
                  <a:cubicBezTo>
                    <a:pt x="f146" y="f97"/>
                    <a:pt x="f236" y="f95"/>
                    <a:pt x="f236" y="f237"/>
                  </a:cubicBezTo>
                  <a:cubicBezTo>
                    <a:pt x="f236" y="f94"/>
                    <a:pt x="f146" y="f88"/>
                    <a:pt x="f236" y="f238"/>
                  </a:cubicBezTo>
                  <a:cubicBezTo>
                    <a:pt x="f236" y="f86"/>
                    <a:pt x="f144" y="f239"/>
                    <a:pt x="f144" y="f81"/>
                  </a:cubicBezTo>
                  <a:cubicBezTo>
                    <a:pt x="f144" y="f80"/>
                    <a:pt x="f144" y="f240"/>
                    <a:pt x="f144" y="f75"/>
                  </a:cubicBezTo>
                  <a:cubicBezTo>
                    <a:pt x="f146" y="f75"/>
                    <a:pt x="f234" y="f75"/>
                    <a:pt x="f148" y="f241"/>
                  </a:cubicBezTo>
                  <a:cubicBezTo>
                    <a:pt x="f153" y="f241"/>
                    <a:pt x="f163" y="f73"/>
                    <a:pt x="f166" y="f72"/>
                  </a:cubicBezTo>
                  <a:cubicBezTo>
                    <a:pt x="f166" y="f70"/>
                    <a:pt x="f166" y="f242"/>
                    <a:pt x="f166" y="f243"/>
                  </a:cubicBezTo>
                  <a:cubicBezTo>
                    <a:pt x="f167" y="f69"/>
                    <a:pt x="f169" y="f68"/>
                    <a:pt x="f244" y="f67"/>
                  </a:cubicBezTo>
                  <a:cubicBezTo>
                    <a:pt x="f231" y="f65"/>
                    <a:pt x="f173" y="f64"/>
                    <a:pt x="f174" y="f63"/>
                  </a:cubicBezTo>
                  <a:cubicBezTo>
                    <a:pt x="f174" y="f245"/>
                    <a:pt x="f230" y="f60"/>
                    <a:pt x="f230" y="f59"/>
                  </a:cubicBezTo>
                  <a:cubicBezTo>
                    <a:pt x="f230" y="f51"/>
                    <a:pt x="f173" y="f40"/>
                    <a:pt x="f173" y="f39"/>
                  </a:cubicBezTo>
                  <a:cubicBezTo>
                    <a:pt x="f173" y="f38"/>
                    <a:pt x="f171" y="f34"/>
                    <a:pt x="f231" y="f33"/>
                  </a:cubicBezTo>
                  <a:cubicBezTo>
                    <a:pt x="f231" y="f32"/>
                    <a:pt x="f169" y="f28"/>
                    <a:pt x="f169" y="f24"/>
                  </a:cubicBezTo>
                  <a:cubicBezTo>
                    <a:pt x="f232" y="f24"/>
                    <a:pt x="f167" y="f9"/>
                    <a:pt x="f232" y="f10"/>
                  </a:cubicBezTo>
                  <a:cubicBezTo>
                    <a:pt x="f232" y="f16"/>
                    <a:pt x="f232" y="f246"/>
                    <a:pt x="f169" y="f247"/>
                  </a:cubicBezTo>
                  <a:cubicBezTo>
                    <a:pt x="f244" y="f248"/>
                    <a:pt x="f231" y="f249"/>
                    <a:pt x="f171" y="f250"/>
                  </a:cubicBezTo>
                  <a:cubicBezTo>
                    <a:pt x="f173" y="f250"/>
                    <a:pt x="f228" y="f250"/>
                    <a:pt x="f228" y="f249"/>
                  </a:cubicBezTo>
                  <a:cubicBezTo>
                    <a:pt x="f176" y="f248"/>
                    <a:pt x="f176" y="f246"/>
                    <a:pt x="f178" y="f12"/>
                  </a:cubicBezTo>
                  <a:cubicBezTo>
                    <a:pt x="f178" y="f16"/>
                    <a:pt x="f182" y="f10"/>
                    <a:pt x="f184" y="f9"/>
                  </a:cubicBezTo>
                  <a:cubicBezTo>
                    <a:pt x="f191" y="f9"/>
                    <a:pt x="f251" y="f10"/>
                    <a:pt x="f197" y="f9"/>
                  </a:cubicBezTo>
                  <a:cubicBezTo>
                    <a:pt x="f199" y="f9"/>
                    <a:pt x="f218" y="f24"/>
                    <a:pt x="f201" y="f24"/>
                  </a:cubicBezTo>
                  <a:cubicBezTo>
                    <a:pt x="f202" y="f24"/>
                    <a:pt x="f203" y="f24"/>
                    <a:pt x="f204" y="f21"/>
                  </a:cubicBezTo>
                  <a:cubicBezTo>
                    <a:pt x="f210" y="f9"/>
                    <a:pt x="f210" y="f16"/>
                    <a:pt x="f204" y="f12"/>
                  </a:cubicBezTo>
                  <a:cubicBezTo>
                    <a:pt x="f204" y="f246"/>
                    <a:pt x="f202" y="f247"/>
                    <a:pt x="f202" y="f249"/>
                  </a:cubicBezTo>
                  <a:cubicBezTo>
                    <a:pt x="f202" y="f250"/>
                    <a:pt x="f203" y="f252"/>
                    <a:pt x="f203" y="f253"/>
                  </a:cubicBezTo>
                  <a:cubicBezTo>
                    <a:pt x="f203" y="f254"/>
                    <a:pt x="f213" y="f255"/>
                    <a:pt x="f213" y="f256"/>
                  </a:cubicBezTo>
                  <a:cubicBezTo>
                    <a:pt x="f202" y="f257"/>
                    <a:pt x="f201" y="f257"/>
                    <a:pt x="f218" y="f258"/>
                  </a:cubicBezTo>
                  <a:cubicBezTo>
                    <a:pt x="f200" y="f259"/>
                    <a:pt x="f200" y="f260"/>
                    <a:pt x="f200" y="f261"/>
                  </a:cubicBezTo>
                  <a:cubicBezTo>
                    <a:pt x="f200" y="f262"/>
                    <a:pt x="f216" y="f263"/>
                    <a:pt x="f216" y="f264"/>
                  </a:cubicBezTo>
                  <a:cubicBezTo>
                    <a:pt x="f202" y="f265"/>
                    <a:pt x="f202" y="f266"/>
                    <a:pt x="f216" y="f267"/>
                  </a:cubicBezTo>
                  <a:cubicBezTo>
                    <a:pt x="f216" y="f268"/>
                    <a:pt x="f200" y="f268"/>
                    <a:pt x="f200" y="f269"/>
                  </a:cubicBezTo>
                  <a:cubicBezTo>
                    <a:pt x="f199" y="f270"/>
                    <a:pt x="f197" y="f271"/>
                    <a:pt x="f199" y="f272"/>
                  </a:cubicBezTo>
                  <a:cubicBezTo>
                    <a:pt x="f199" y="f273"/>
                    <a:pt x="f213" y="f274"/>
                    <a:pt x="f203" y="f275"/>
                  </a:cubicBezTo>
                  <a:cubicBezTo>
                    <a:pt x="f203" y="f276"/>
                    <a:pt x="f203" y="f277"/>
                    <a:pt x="f203" y="f278"/>
                  </a:cubicBezTo>
                  <a:cubicBezTo>
                    <a:pt x="f203" y="f279"/>
                    <a:pt x="f216" y="f279"/>
                    <a:pt x="f201" y="f280"/>
                  </a:cubicBezTo>
                  <a:cubicBezTo>
                    <a:pt x="f201" y="f3"/>
                    <a:pt x="f202" y="f281"/>
                    <a:pt x="f213" y="f282"/>
                  </a:cubicBezTo>
                  <a:cubicBezTo>
                    <a:pt x="f204" y="f283"/>
                    <a:pt x="f284" y="f283"/>
                    <a:pt x="f285" y="f286"/>
                  </a:cubicBezTo>
                  <a:cubicBezTo>
                    <a:pt x="f287" y="f288"/>
                    <a:pt x="f289" y="f290"/>
                    <a:pt x="f289" y="f291"/>
                  </a:cubicBezTo>
                  <a:cubicBezTo>
                    <a:pt x="f292" y="f293"/>
                    <a:pt x="f294" y="f295"/>
                    <a:pt x="f296" y="f295"/>
                  </a:cubicBezTo>
                  <a:cubicBezTo>
                    <a:pt x="f297" y="f295"/>
                    <a:pt x="f298" y="f290"/>
                    <a:pt x="f299" y="f291"/>
                  </a:cubicBezTo>
                  <a:cubicBezTo>
                    <a:pt x="f300" y="f291"/>
                    <a:pt x="f301" y="f293"/>
                    <a:pt x="f302" y="f295"/>
                  </a:cubicBezTo>
                  <a:cubicBezTo>
                    <a:pt x="f303" y="f295"/>
                    <a:pt x="f302" y="f304"/>
                    <a:pt x="f303" y="f304"/>
                  </a:cubicBezTo>
                  <a:cubicBezTo>
                    <a:pt x="f305" y="f306"/>
                    <a:pt x="f307" y="f308"/>
                    <a:pt x="f309" y="f308"/>
                  </a:cubicBezTo>
                  <a:cubicBezTo>
                    <a:pt x="f310" y="f311"/>
                    <a:pt x="f312" y="f293"/>
                    <a:pt x="f313" y="f293"/>
                  </a:cubicBezTo>
                  <a:cubicBezTo>
                    <a:pt x="f314" y="f293"/>
                    <a:pt x="f315" y="f311"/>
                    <a:pt x="f316" y="f308"/>
                  </a:cubicBezTo>
                  <a:cubicBezTo>
                    <a:pt x="f317" y="f306"/>
                    <a:pt x="f318" y="f319"/>
                    <a:pt x="f318" y="f320"/>
                  </a:cubicBezTo>
                  <a:cubicBezTo>
                    <a:pt x="f318" y="f321"/>
                    <a:pt x="f316" y="f322"/>
                    <a:pt x="f315" y="f323"/>
                  </a:cubicBezTo>
                  <a:cubicBezTo>
                    <a:pt x="f315" y="f324"/>
                    <a:pt x="f325" y="f326"/>
                    <a:pt x="f325" y="f327"/>
                  </a:cubicBezTo>
                  <a:cubicBezTo>
                    <a:pt x="f325" y="f328"/>
                    <a:pt x="f315" y="f329"/>
                    <a:pt x="f315" y="f330"/>
                  </a:cubicBezTo>
                  <a:cubicBezTo>
                    <a:pt x="f315" y="f331"/>
                    <a:pt x="f315" y="f332"/>
                    <a:pt x="f316" y="f333"/>
                  </a:cubicBezTo>
                  <a:cubicBezTo>
                    <a:pt x="f316" y="f334"/>
                    <a:pt x="f318" y="f335"/>
                    <a:pt x="f336" y="f335"/>
                  </a:cubicBezTo>
                  <a:cubicBezTo>
                    <a:pt x="f337" y="f338"/>
                    <a:pt x="f339" y="f340"/>
                    <a:pt x="f341" y="f340"/>
                  </a:cubicBezTo>
                  <a:cubicBezTo>
                    <a:pt x="f342" y="f340"/>
                    <a:pt x="f343" y="f344"/>
                    <a:pt x="f345" y="f344"/>
                  </a:cubicBezTo>
                  <a:cubicBezTo>
                    <a:pt x="f346" y="f344"/>
                    <a:pt x="f347" y="f348"/>
                    <a:pt x="f349" y="f348"/>
                  </a:cubicBezTo>
                  <a:cubicBezTo>
                    <a:pt x="f350" y="f348"/>
                    <a:pt x="f351" y="f338"/>
                    <a:pt x="f352" y="f338"/>
                  </a:cubicBezTo>
                  <a:cubicBezTo>
                    <a:pt x="f353" y="f338"/>
                    <a:pt x="f354" y="f348"/>
                    <a:pt x="f355" y="f356"/>
                  </a:cubicBezTo>
                  <a:cubicBezTo>
                    <a:pt x="f357" y="f356"/>
                    <a:pt x="f358" y="f359"/>
                    <a:pt x="f360" y="f359"/>
                  </a:cubicBezTo>
                  <a:cubicBezTo>
                    <a:pt x="f360" y="f359"/>
                    <a:pt x="f361" y="f348"/>
                    <a:pt x="f362" y="f348"/>
                  </a:cubicBezTo>
                  <a:cubicBezTo>
                    <a:pt x="f363" y="f348"/>
                    <a:pt x="f364" y="f365"/>
                    <a:pt x="f366" y="f365"/>
                  </a:cubicBezTo>
                  <a:cubicBezTo>
                    <a:pt x="f367" y="f368"/>
                    <a:pt x="f369" y="f365"/>
                    <a:pt x="f370" y="f365"/>
                  </a:cubicBezTo>
                  <a:cubicBezTo>
                    <a:pt x="f371" y="f368"/>
                    <a:pt x="f372" y="f373"/>
                    <a:pt x="f374" y="f373"/>
                  </a:cubicBezTo>
                  <a:cubicBezTo>
                    <a:pt x="f375" y="f373"/>
                    <a:pt x="f376" y="f377"/>
                    <a:pt x="f378" y="f368"/>
                  </a:cubicBezTo>
                  <a:cubicBezTo>
                    <a:pt x="f379" y="f365"/>
                    <a:pt x="f380" y="f348"/>
                    <a:pt x="f381" y="f348"/>
                  </a:cubicBezTo>
                  <a:cubicBezTo>
                    <a:pt x="f382" y="f340"/>
                    <a:pt x="f383" y="f340"/>
                    <a:pt x="f383" y="f348"/>
                  </a:cubicBezTo>
                  <a:cubicBezTo>
                    <a:pt x="f384" y="f348"/>
                    <a:pt x="f385" y="f359"/>
                    <a:pt x="f386" y="f365"/>
                  </a:cubicBezTo>
                  <a:cubicBezTo>
                    <a:pt x="f387" y="f365"/>
                    <a:pt x="f388" y="f365"/>
                    <a:pt x="f389" y="f365"/>
                  </a:cubicBezTo>
                  <a:cubicBezTo>
                    <a:pt x="f390" y="f368"/>
                    <a:pt x="f391" y="f377"/>
                    <a:pt x="f391" y="f368"/>
                  </a:cubicBezTo>
                  <a:cubicBezTo>
                    <a:pt x="f392" y="f368"/>
                    <a:pt x="f393" y="f365"/>
                    <a:pt x="f394" y="f365"/>
                  </a:cubicBezTo>
                  <a:cubicBezTo>
                    <a:pt x="f395" y="f365"/>
                    <a:pt x="f396" y="f368"/>
                    <a:pt x="f397" y="f368"/>
                  </a:cubicBezTo>
                  <a:cubicBezTo>
                    <a:pt x="f398" y="f368"/>
                    <a:pt x="f399" y="f359"/>
                    <a:pt x="f399" y="f359"/>
                  </a:cubicBezTo>
                  <a:cubicBezTo>
                    <a:pt x="f400" y="f401"/>
                    <a:pt x="f400" y="f401"/>
                    <a:pt x="f400" y="f401"/>
                  </a:cubicBezTo>
                  <a:cubicBezTo>
                    <a:pt x="f137" y="f402"/>
                    <a:pt x="f137" y="f402"/>
                    <a:pt x="f137" y="f402"/>
                  </a:cubicBezTo>
                  <a:cubicBezTo>
                    <a:pt x="f137" y="f402"/>
                    <a:pt x="f134" y="f403"/>
                    <a:pt x="f130" y="f404"/>
                  </a:cubicBezTo>
                  <a:cubicBezTo>
                    <a:pt x="f129" y="f405"/>
                    <a:pt x="f113" y="f406"/>
                    <a:pt x="f113" y="f407"/>
                  </a:cubicBezTo>
                  <a:cubicBezTo>
                    <a:pt x="f112" y="f408"/>
                    <a:pt x="f115" y="f409"/>
                    <a:pt x="f111" y="f409"/>
                  </a:cubicBezTo>
                  <a:cubicBezTo>
                    <a:pt x="f111" y="f410"/>
                    <a:pt x="f111" y="f411"/>
                    <a:pt x="f110" y="f412"/>
                  </a:cubicBezTo>
                  <a:cubicBezTo>
                    <a:pt x="f110" y="f413"/>
                    <a:pt x="f117" y="f414"/>
                    <a:pt x="f227" y="f415"/>
                  </a:cubicBezTo>
                  <a:cubicBezTo>
                    <a:pt x="f109" y="f416"/>
                    <a:pt x="f107" y="f417"/>
                    <a:pt x="f229" y="f418"/>
                  </a:cubicBezTo>
                  <a:cubicBezTo>
                    <a:pt x="f104" y="f419"/>
                    <a:pt x="f102" y="f420"/>
                    <a:pt x="f100" y="f421"/>
                  </a:cubicBezTo>
                  <a:cubicBezTo>
                    <a:pt x="f99" y="f421"/>
                    <a:pt x="f98" y="f421"/>
                    <a:pt x="f97" y="f421"/>
                  </a:cubicBezTo>
                  <a:cubicBezTo>
                    <a:pt x="f95" y="f421"/>
                    <a:pt x="f422" y="f423"/>
                    <a:pt x="f94" y="f423"/>
                  </a:cubicBezTo>
                  <a:cubicBezTo>
                    <a:pt x="f94" y="f424"/>
                    <a:pt x="f94" y="f425"/>
                    <a:pt x="f94" y="f426"/>
                  </a:cubicBezTo>
                  <a:cubicBezTo>
                    <a:pt x="f92" y="f427"/>
                    <a:pt x="f88" y="f428"/>
                    <a:pt x="f88" y="f428"/>
                  </a:cubicBezTo>
                  <a:cubicBezTo>
                    <a:pt x="f238" y="f428"/>
                    <a:pt x="f84" y="f426"/>
                    <a:pt x="f83" y="f425"/>
                  </a:cubicBezTo>
                  <a:cubicBezTo>
                    <a:pt x="f239" y="f425"/>
                    <a:pt x="f78" y="f425"/>
                    <a:pt x="f78" y="f426"/>
                  </a:cubicBezTo>
                  <a:cubicBezTo>
                    <a:pt x="f77" y="f426"/>
                    <a:pt x="f77" y="f429"/>
                    <a:pt x="f77" y="f430"/>
                  </a:cubicBezTo>
                  <a:cubicBezTo>
                    <a:pt x="f77" y="f430"/>
                    <a:pt x="f77" y="f430"/>
                    <a:pt x="f77" y="f430"/>
                  </a:cubicBezTo>
                  <a:cubicBezTo>
                    <a:pt x="f240" y="f430"/>
                    <a:pt x="f240" y="f430"/>
                    <a:pt x="f240" y="f430"/>
                  </a:cubicBezTo>
                  <a:cubicBezTo>
                    <a:pt x="f241" y="f429"/>
                    <a:pt x="f72" y="f429"/>
                    <a:pt x="f242" y="f430"/>
                  </a:cubicBezTo>
                  <a:cubicBezTo>
                    <a:pt x="f243" y="f430"/>
                    <a:pt x="f68" y="f431"/>
                    <a:pt x="f65" y="f431"/>
                  </a:cubicBezTo>
                  <a:cubicBezTo>
                    <a:pt x="f64" y="f431"/>
                    <a:pt x="f62" y="f432"/>
                    <a:pt x="f61" y="f432"/>
                  </a:cubicBezTo>
                  <a:cubicBezTo>
                    <a:pt x="f433" y="f432"/>
                    <a:pt x="f60" y="f434"/>
                    <a:pt x="f59" y="f434"/>
                  </a:cubicBezTo>
                  <a:cubicBezTo>
                    <a:pt x="f51" y="f435"/>
                    <a:pt x="f45" y="f436"/>
                    <a:pt x="f40" y="f437"/>
                  </a:cubicBezTo>
                  <a:cubicBezTo>
                    <a:pt x="f438" y="f439"/>
                    <a:pt x="f37" y="f440"/>
                    <a:pt x="f35" y="f441"/>
                  </a:cubicBezTo>
                  <a:cubicBezTo>
                    <a:pt x="f34" y="f442"/>
                    <a:pt x="f33" y="f443"/>
                    <a:pt x="f32" y="f444"/>
                  </a:cubicBezTo>
                  <a:cubicBezTo>
                    <a:pt x="f31" y="f445"/>
                    <a:pt x="f24" y="f445"/>
                    <a:pt x="f21" y="f445"/>
                  </a:cubicBezTo>
                  <a:cubicBezTo>
                    <a:pt x="f21" y="f445"/>
                    <a:pt x="f9" y="f443"/>
                    <a:pt x="f10" y="f446"/>
                  </a:cubicBezTo>
                  <a:cubicBezTo>
                    <a:pt x="f10" y="f447"/>
                    <a:pt x="f10" y="f440"/>
                    <a:pt x="f16" y="f439"/>
                  </a:cubicBezTo>
                  <a:cubicBezTo>
                    <a:pt x="f16" y="f437"/>
                    <a:pt x="f16" y="f448"/>
                    <a:pt x="f12" y="f449"/>
                  </a:cubicBezTo>
                  <a:cubicBezTo>
                    <a:pt x="f247" y="f434"/>
                    <a:pt x="f450" y="f431"/>
                    <a:pt x="f252" y="f432"/>
                  </a:cubicBezTo>
                  <a:cubicBezTo>
                    <a:pt x="f451" y="f430"/>
                    <a:pt x="f253" y="f428"/>
                    <a:pt x="f254" y="f428"/>
                  </a:cubicBezTo>
                  <a:cubicBezTo>
                    <a:pt x="f255" y="f427"/>
                    <a:pt x="f257" y="f425"/>
                    <a:pt x="f259" y="f425"/>
                  </a:cubicBezTo>
                  <a:cubicBezTo>
                    <a:pt x="f452" y="f425"/>
                    <a:pt x="f453" y="f426"/>
                    <a:pt x="f453" y="f428"/>
                  </a:cubicBezTo>
                  <a:cubicBezTo>
                    <a:pt x="f454" y="f429"/>
                    <a:pt x="f260" y="f432"/>
                    <a:pt x="f452" y="f431"/>
                  </a:cubicBezTo>
                  <a:cubicBezTo>
                    <a:pt x="f452" y="f434"/>
                    <a:pt x="f452" y="f448"/>
                    <a:pt x="f452" y="f437"/>
                  </a:cubicBezTo>
                  <a:cubicBezTo>
                    <a:pt x="f259" y="f439"/>
                    <a:pt x="f258" y="f455"/>
                    <a:pt x="f257" y="f440"/>
                  </a:cubicBezTo>
                  <a:cubicBezTo>
                    <a:pt x="f256" y="f441"/>
                    <a:pt x="f254" y="f442"/>
                    <a:pt x="f253" y="f447"/>
                  </a:cubicBezTo>
                  <a:cubicBezTo>
                    <a:pt x="f253" y="f447"/>
                    <a:pt x="f451" y="f443"/>
                    <a:pt x="f451" y="f444"/>
                  </a:cubicBezTo>
                  <a:cubicBezTo>
                    <a:pt x="f451" y="f445"/>
                    <a:pt x="f451" y="f456"/>
                    <a:pt x="f451" y="f457"/>
                  </a:cubicBezTo>
                  <a:cubicBezTo>
                    <a:pt x="f253" y="f458"/>
                    <a:pt x="f255" y="f459"/>
                    <a:pt x="f256" y="f460"/>
                  </a:cubicBezTo>
                  <a:cubicBezTo>
                    <a:pt x="f256" y="f461"/>
                    <a:pt x="f255" y="f462"/>
                    <a:pt x="f254" y="f463"/>
                  </a:cubicBezTo>
                  <a:cubicBezTo>
                    <a:pt x="f253" y="f464"/>
                    <a:pt x="f451" y="f465"/>
                    <a:pt x="f252" y="f466"/>
                  </a:cubicBezTo>
                  <a:cubicBezTo>
                    <a:pt x="f467" y="f468"/>
                    <a:pt x="f250" y="f469"/>
                    <a:pt x="f250" y="f470"/>
                  </a:cubicBezTo>
                  <a:cubicBezTo>
                    <a:pt x="f249" y="f471"/>
                    <a:pt x="f249" y="f472"/>
                    <a:pt x="f248" y="f473"/>
                  </a:cubicBezTo>
                  <a:cubicBezTo>
                    <a:pt x="f248" y="f474"/>
                    <a:pt x="f246" y="f475"/>
                    <a:pt x="f246" y="f476"/>
                  </a:cubicBezTo>
                  <a:cubicBezTo>
                    <a:pt x="f12" y="f477"/>
                    <a:pt x="f246" y="f478"/>
                    <a:pt x="f246" y="f479"/>
                  </a:cubicBezTo>
                  <a:cubicBezTo>
                    <a:pt x="f247" y="f480"/>
                    <a:pt x="f250" y="f481"/>
                    <a:pt x="f450" y="f482"/>
                  </a:cubicBezTo>
                  <a:cubicBezTo>
                    <a:pt x="f467" y="f483"/>
                    <a:pt x="f451" y="f484"/>
                    <a:pt x="f253" y="f485"/>
                  </a:cubicBezTo>
                  <a:cubicBezTo>
                    <a:pt x="f254" y="f485"/>
                    <a:pt x="f256" y="f6"/>
                    <a:pt x="f257" y="f6"/>
                  </a:cubicBezTo>
                  <a:cubicBezTo>
                    <a:pt x="f258" y="f6"/>
                    <a:pt x="f259" y="f484"/>
                    <a:pt x="f452" y="f484"/>
                  </a:cubicBezTo>
                  <a:cubicBezTo>
                    <a:pt x="f260" y="f486"/>
                    <a:pt x="f261" y="f486"/>
                    <a:pt x="f453" y="f483"/>
                  </a:cubicBezTo>
                  <a:cubicBezTo>
                    <a:pt x="f453" y="f482"/>
                    <a:pt x="f453" y="f487"/>
                    <a:pt x="f454" y="f487"/>
                  </a:cubicBezTo>
                  <a:cubicBezTo>
                    <a:pt x="f262" y="f480"/>
                    <a:pt x="f488" y="f480"/>
                    <a:pt x="f489" y="f480"/>
                  </a:cubicBezTo>
                  <a:cubicBezTo>
                    <a:pt x="f490" y="f487"/>
                    <a:pt x="f490" y="f482"/>
                    <a:pt x="f491" y="f482"/>
                  </a:cubicBezTo>
                  <a:cubicBezTo>
                    <a:pt x="f492" y="f482"/>
                    <a:pt x="f493" y="f487"/>
                    <a:pt x="f264" y="f480"/>
                  </a:cubicBezTo>
                  <a:cubicBezTo>
                    <a:pt x="f265" y="f479"/>
                    <a:pt x="f494" y="f495"/>
                    <a:pt x="f494" y="f477"/>
                  </a:cubicBezTo>
                  <a:cubicBezTo>
                    <a:pt x="f266" y="f477"/>
                    <a:pt x="f268" y="f476"/>
                    <a:pt x="f268" y="f476"/>
                  </a:cubicBezTo>
                  <a:cubicBezTo>
                    <a:pt x="f268" y="f496"/>
                    <a:pt x="f268" y="f474"/>
                    <a:pt x="f269" y="f473"/>
                  </a:cubicBezTo>
                  <a:cubicBezTo>
                    <a:pt x="f270" y="f497"/>
                    <a:pt x="f498" y="f497"/>
                    <a:pt x="f499" y="f497"/>
                  </a:cubicBezTo>
                  <a:cubicBezTo>
                    <a:pt x="f271" y="f472"/>
                    <a:pt x="f271" y="f471"/>
                    <a:pt x="f500" y="f471"/>
                  </a:cubicBezTo>
                  <a:cubicBezTo>
                    <a:pt x="f272" y="f471"/>
                    <a:pt x="f273" y="f472"/>
                    <a:pt x="f274" y="f472"/>
                  </a:cubicBezTo>
                  <a:cubicBezTo>
                    <a:pt x="f501" y="f472"/>
                    <a:pt x="f275" y="f471"/>
                    <a:pt x="f276" y="f471"/>
                  </a:cubicBezTo>
                  <a:cubicBezTo>
                    <a:pt x="f502" y="f470"/>
                    <a:pt x="f278" y="f503"/>
                    <a:pt x="f279" y="f503"/>
                  </a:cubicBezTo>
                  <a:cubicBezTo>
                    <a:pt x="f280" y="f503"/>
                    <a:pt x="f3" y="f504"/>
                    <a:pt x="f505" y="f504"/>
                  </a:cubicBezTo>
                  <a:cubicBezTo>
                    <a:pt x="f506" y="f504"/>
                    <a:pt x="f281" y="f470"/>
                    <a:pt x="f281" y="f470"/>
                  </a:cubicBezTo>
                  <a:cubicBezTo>
                    <a:pt x="f282" y="f503"/>
                    <a:pt x="f282" y="f468"/>
                    <a:pt x="f283" y="f466"/>
                  </a:cubicBezTo>
                  <a:cubicBezTo>
                    <a:pt x="f286" y="f465"/>
                    <a:pt x="f291" y="f468"/>
                    <a:pt x="f293" y="f466"/>
                  </a:cubicBezTo>
                  <a:cubicBezTo>
                    <a:pt x="f311" y="f466"/>
                    <a:pt x="f304" y="f463"/>
                    <a:pt x="f306" y="f507"/>
                  </a:cubicBezTo>
                  <a:cubicBezTo>
                    <a:pt x="f306" y="f507"/>
                    <a:pt x="f508" y="f509"/>
                    <a:pt x="f508" y="f510"/>
                  </a:cubicBezTo>
                  <a:cubicBezTo>
                    <a:pt x="f319" y="f461"/>
                    <a:pt x="f321" y="f510"/>
                    <a:pt x="f322" y="f510"/>
                  </a:cubicBezTo>
                  <a:cubicBezTo>
                    <a:pt x="f324" y="f461"/>
                    <a:pt x="f327" y="f458"/>
                    <a:pt x="f329" y="f458"/>
                  </a:cubicBezTo>
                  <a:cubicBezTo>
                    <a:pt x="f330" y="f457"/>
                    <a:pt x="f511" y="f457"/>
                    <a:pt x="f332" y="f456"/>
                  </a:cubicBezTo>
                  <a:cubicBezTo>
                    <a:pt x="f333" y="f456"/>
                    <a:pt x="f335" y="f512"/>
                    <a:pt x="f338" y="f512"/>
                  </a:cubicBezTo>
                  <a:cubicBezTo>
                    <a:pt x="f340" y="f512"/>
                    <a:pt x="f359" y="f513"/>
                    <a:pt x="f368" y="f512"/>
                  </a:cubicBezTo>
                  <a:cubicBezTo>
                    <a:pt x="f377" y="f512"/>
                    <a:pt x="f514" y="f444"/>
                    <a:pt x="f515" y="f443"/>
                  </a:cubicBezTo>
                  <a:cubicBezTo>
                    <a:pt x="f516" y="f446"/>
                    <a:pt x="f517" y="f447"/>
                    <a:pt x="f518" y="f442"/>
                  </a:cubicBezTo>
                  <a:cubicBezTo>
                    <a:pt x="f401" y="f441"/>
                    <a:pt x="f519" y="f455"/>
                    <a:pt x="f520" y="f439"/>
                  </a:cubicBezTo>
                  <a:cubicBezTo>
                    <a:pt x="f521" y="f437"/>
                    <a:pt x="f522" y="f449"/>
                    <a:pt x="f523" y="f435"/>
                  </a:cubicBezTo>
                  <a:cubicBezTo>
                    <a:pt x="f524" y="f435"/>
                    <a:pt x="f525" y="f449"/>
                    <a:pt x="f526" y="f449"/>
                  </a:cubicBezTo>
                  <a:cubicBezTo>
                    <a:pt x="f527" y="f435"/>
                    <a:pt x="f528" y="f434"/>
                    <a:pt x="f403" y="f434"/>
                  </a:cubicBezTo>
                  <a:cubicBezTo>
                    <a:pt x="f404" y="f431"/>
                    <a:pt x="f529" y="f434"/>
                    <a:pt x="f406" y="f434"/>
                  </a:cubicBezTo>
                  <a:cubicBezTo>
                    <a:pt x="f408" y="f434"/>
                    <a:pt x="f410" y="f449"/>
                    <a:pt x="f530" y="f449"/>
                  </a:cubicBezTo>
                  <a:cubicBezTo>
                    <a:pt x="f412" y="f448"/>
                    <a:pt x="f413" y="f448"/>
                    <a:pt x="f531" y="f448"/>
                  </a:cubicBezTo>
                  <a:cubicBezTo>
                    <a:pt x="f531" y="f436"/>
                    <a:pt x="f415" y="f436"/>
                    <a:pt x="f416" y="f437"/>
                  </a:cubicBezTo>
                  <a:cubicBezTo>
                    <a:pt x="f532" y="f437"/>
                    <a:pt x="f532" y="f437"/>
                    <a:pt x="f532" y="f437"/>
                  </a:cubicBezTo>
                  <a:cubicBezTo>
                    <a:pt x="f532" y="f436"/>
                    <a:pt x="f417" y="f436"/>
                    <a:pt x="f417" y="f436"/>
                  </a:cubicBezTo>
                  <a:cubicBezTo>
                    <a:pt x="f417" y="f436"/>
                    <a:pt x="f418" y="f436"/>
                    <a:pt x="f418" y="f436"/>
                  </a:cubicBezTo>
                  <a:cubicBezTo>
                    <a:pt x="f533" y="f436"/>
                    <a:pt x="f419" y="f436"/>
                    <a:pt x="f534" y="f436"/>
                  </a:cubicBezTo>
                  <a:cubicBezTo>
                    <a:pt x="f534" y="f449"/>
                    <a:pt x="f420" y="f435"/>
                    <a:pt x="f421" y="f434"/>
                  </a:cubicBezTo>
                  <a:cubicBezTo>
                    <a:pt x="f421" y="f430"/>
                    <a:pt x="f421" y="f427"/>
                    <a:pt x="f423" y="f426"/>
                  </a:cubicBezTo>
                  <a:cubicBezTo>
                    <a:pt x="f424" y="f423"/>
                    <a:pt x="f428" y="f419"/>
                    <a:pt x="f432" y="f533"/>
                  </a:cubicBezTo>
                  <a:cubicBezTo>
                    <a:pt x="f431" y="f533"/>
                    <a:pt x="f431" y="f533"/>
                    <a:pt x="f434" y="f533"/>
                  </a:cubicBezTo>
                  <a:cubicBezTo>
                    <a:pt x="f435" y="f533"/>
                    <a:pt x="f449" y="f533"/>
                    <a:pt x="f448" y="f533"/>
                  </a:cubicBezTo>
                  <a:cubicBezTo>
                    <a:pt x="f428" y="f308"/>
                    <a:pt x="f428" y="f308"/>
                    <a:pt x="f428" y="f308"/>
                  </a:cubicBezTo>
                  <a:cubicBezTo>
                    <a:pt x="f428" y="f308"/>
                    <a:pt x="f428" y="f308"/>
                    <a:pt x="f428" y="f308"/>
                  </a:cubicBezTo>
                  <a:cubicBezTo>
                    <a:pt x="f428" y="f288"/>
                    <a:pt x="f430" y="f286"/>
                    <a:pt x="f432" y="f283"/>
                  </a:cubicBezTo>
                  <a:cubicBezTo>
                    <a:pt x="f432" y="f283"/>
                    <a:pt x="f431" y="f282"/>
                    <a:pt x="f434" y="f282"/>
                  </a:cubicBezTo>
                  <a:cubicBezTo>
                    <a:pt x="f434" y="f282"/>
                    <a:pt x="f434" y="f281"/>
                    <a:pt x="f434" y="f281"/>
                  </a:cubicBezTo>
                  <a:cubicBezTo>
                    <a:pt x="f434" y="f506"/>
                    <a:pt x="f434" y="f506"/>
                    <a:pt x="f434" y="f506"/>
                  </a:cubicBezTo>
                  <a:cubicBezTo>
                    <a:pt x="f435" y="f3"/>
                    <a:pt x="f435" y="f278"/>
                    <a:pt x="f448" y="f277"/>
                  </a:cubicBezTo>
                  <a:cubicBezTo>
                    <a:pt x="f437" y="f276"/>
                    <a:pt x="f440" y="f276"/>
                    <a:pt x="f441" y="f276"/>
                  </a:cubicBezTo>
                  <a:cubicBezTo>
                    <a:pt x="f442" y="f276"/>
                    <a:pt x="f442" y="f276"/>
                    <a:pt x="f442" y="f276"/>
                  </a:cubicBezTo>
                  <a:cubicBezTo>
                    <a:pt x="f447" y="f276"/>
                    <a:pt x="f446" y="f276"/>
                    <a:pt x="f443" y="f276"/>
                  </a:cubicBezTo>
                  <a:cubicBezTo>
                    <a:pt x="f443" y="f275"/>
                    <a:pt x="f443" y="f274"/>
                    <a:pt x="f444" y="f273"/>
                  </a:cubicBezTo>
                  <a:cubicBezTo>
                    <a:pt x="f445" y="f535"/>
                    <a:pt x="f513" y="f271"/>
                    <a:pt x="f458" y="f499"/>
                  </a:cubicBezTo>
                  <a:cubicBezTo>
                    <a:pt x="f459" y="f499"/>
                    <a:pt x="f459" y="f499"/>
                    <a:pt x="f460" y="f499"/>
                  </a:cubicBezTo>
                  <a:cubicBezTo>
                    <a:pt x="f536" y="f499"/>
                    <a:pt x="f461" y="f499"/>
                    <a:pt x="f509" y="f271"/>
                  </a:cubicBezTo>
                  <a:cubicBezTo>
                    <a:pt x="f509" y="f499"/>
                    <a:pt x="f509" y="f498"/>
                    <a:pt x="f462" y="f537"/>
                  </a:cubicBezTo>
                  <a:cubicBezTo>
                    <a:pt x="f507" y="f269"/>
                    <a:pt x="f465" y="f266"/>
                    <a:pt x="f466" y="f266"/>
                  </a:cubicBezTo>
                  <a:cubicBezTo>
                    <a:pt x="f468" y="f494"/>
                    <a:pt x="f469" y="f265"/>
                    <a:pt x="f503" y="f265"/>
                  </a:cubicBezTo>
                  <a:cubicBezTo>
                    <a:pt x="f470" y="f264"/>
                    <a:pt x="f538" y="f264"/>
                    <a:pt x="f538" y="f493"/>
                  </a:cubicBezTo>
                  <a:cubicBezTo>
                    <a:pt x="f472" y="f263"/>
                    <a:pt x="f474" y="f490"/>
                    <a:pt x="f474" y="f489"/>
                  </a:cubicBezTo>
                  <a:cubicBezTo>
                    <a:pt x="f539" y="f489"/>
                    <a:pt x="f539" y="f488"/>
                    <a:pt x="f539" y="f488"/>
                  </a:cubicBezTo>
                  <a:cubicBezTo>
                    <a:pt x="f539" y="f454"/>
                    <a:pt x="f539" y="f261"/>
                    <a:pt x="f475" y="f452"/>
                  </a:cubicBezTo>
                  <a:cubicBezTo>
                    <a:pt x="f496" y="f259"/>
                    <a:pt x="f496" y="f258"/>
                    <a:pt x="f476" y="f258"/>
                  </a:cubicBezTo>
                  <a:cubicBezTo>
                    <a:pt x="f476" y="f257"/>
                    <a:pt x="f476" y="f256"/>
                    <a:pt x="f476" y="f255"/>
                  </a:cubicBezTo>
                  <a:cubicBezTo>
                    <a:pt x="f476" y="f254"/>
                    <a:pt x="f477" y="f253"/>
                    <a:pt x="f477" y="f451"/>
                  </a:cubicBezTo>
                  <a:cubicBezTo>
                    <a:pt x="f477" y="f451"/>
                    <a:pt x="f477" y="f451"/>
                    <a:pt x="f477" y="f451"/>
                  </a:cubicBezTo>
                  <a:cubicBezTo>
                    <a:pt x="f477" y="f451"/>
                    <a:pt x="f477" y="f451"/>
                    <a:pt x="f477" y="f451"/>
                  </a:cubicBezTo>
                  <a:cubicBezTo>
                    <a:pt x="f477" y="f252"/>
                    <a:pt x="f477" y="f450"/>
                    <a:pt x="f477" y="f250"/>
                  </a:cubicBezTo>
                  <a:cubicBezTo>
                    <a:pt x="f495" y="f247"/>
                    <a:pt x="f487" y="f10"/>
                    <a:pt x="f487" y="f10"/>
                  </a:cubicBezTo>
                  <a:cubicBezTo>
                    <a:pt x="f481" y="f9"/>
                    <a:pt x="f482" y="f21"/>
                    <a:pt x="f483" y="f21"/>
                  </a:cubicBezTo>
                  <a:cubicBezTo>
                    <a:pt x="f486" y="f24"/>
                    <a:pt x="f484" y="f24"/>
                    <a:pt x="f484" y="f26"/>
                  </a:cubicBezTo>
                  <a:cubicBezTo>
                    <a:pt x="f485" y="f26"/>
                    <a:pt x="f485" y="f31"/>
                    <a:pt x="f6" y="f31"/>
                  </a:cubicBezTo>
                  <a:cubicBezTo>
                    <a:pt x="f6" y="f540"/>
                    <a:pt x="f6" y="f35"/>
                    <a:pt x="f6" y="f37"/>
                  </a:cubicBezTo>
                  <a:cubicBezTo>
                    <a:pt x="f6" y="f37"/>
                    <a:pt x="f6" y="f37"/>
                    <a:pt x="f6" y="f37"/>
                  </a:cubicBezTo>
                  <a:cubicBezTo>
                    <a:pt x="f485" y="f38"/>
                    <a:pt x="f484" y="f438"/>
                    <a:pt x="f484" y="f41"/>
                  </a:cubicBezTo>
                  <a:cubicBezTo>
                    <a:pt x="f484" y="f47"/>
                    <a:pt x="f484" y="f49"/>
                    <a:pt x="f485" y="f53"/>
                  </a:cubicBezTo>
                  <a:cubicBezTo>
                    <a:pt x="f485" y="f53"/>
                    <a:pt x="f484" y="f53"/>
                    <a:pt x="f484" y="f53"/>
                  </a:cubicBezTo>
                  <a:cubicBezTo>
                    <a:pt x="f484" y="f53"/>
                    <a:pt x="f486" y="f59"/>
                    <a:pt x="f483" y="f59"/>
                  </a:cubicBezTo>
                  <a:cubicBezTo>
                    <a:pt x="f483" y="f59"/>
                    <a:pt x="f483" y="f59"/>
                    <a:pt x="f482" y="f59"/>
                  </a:cubicBezTo>
                  <a:cubicBezTo>
                    <a:pt x="f482" y="f53"/>
                    <a:pt x="f482" y="f53"/>
                    <a:pt x="f482" y="f53"/>
                  </a:cubicBezTo>
                  <a:cubicBezTo>
                    <a:pt x="f481" y="f51"/>
                    <a:pt x="f480" y="f47"/>
                    <a:pt x="f495" y="f47"/>
                  </a:cubicBezTo>
                  <a:cubicBezTo>
                    <a:pt x="f495" y="f47"/>
                    <a:pt x="f495" y="f47"/>
                    <a:pt x="f495" y="f47"/>
                  </a:cubicBezTo>
                  <a:cubicBezTo>
                    <a:pt x="f495" y="f47"/>
                    <a:pt x="f495" y="f47"/>
                    <a:pt x="f495" y="f47"/>
                  </a:cubicBezTo>
                  <a:cubicBezTo>
                    <a:pt x="f477" y="f47"/>
                    <a:pt x="f475" y="f49"/>
                    <a:pt x="f472" y="f433"/>
                  </a:cubicBezTo>
                  <a:cubicBezTo>
                    <a:pt x="f472" y="f62"/>
                    <a:pt x="f504" y="f245"/>
                    <a:pt x="f538" y="f64"/>
                  </a:cubicBezTo>
                  <a:cubicBezTo>
                    <a:pt x="f538" y="f65"/>
                    <a:pt x="f538" y="f67"/>
                    <a:pt x="f538" y="f68"/>
                  </a:cubicBezTo>
                  <a:cubicBezTo>
                    <a:pt x="f538" y="f68"/>
                    <a:pt x="f538" y="f69"/>
                    <a:pt x="f538" y="f69"/>
                  </a:cubicBezTo>
                  <a:cubicBezTo>
                    <a:pt x="f471" y="f243"/>
                    <a:pt x="f470" y="f242"/>
                    <a:pt x="f503" y="f242"/>
                  </a:cubicBezTo>
                  <a:cubicBezTo>
                    <a:pt x="f503" y="f70"/>
                    <a:pt x="f503" y="f70"/>
                    <a:pt x="f503" y="f70"/>
                  </a:cubicBezTo>
                  <a:cubicBezTo>
                    <a:pt x="f503" y="f70"/>
                    <a:pt x="f469" y="f70"/>
                    <a:pt x="f469" y="f70"/>
                  </a:cubicBezTo>
                  <a:cubicBezTo>
                    <a:pt x="f541" y="f72"/>
                    <a:pt x="f468" y="f73"/>
                    <a:pt x="f466" y="f241"/>
                  </a:cubicBezTo>
                  <a:cubicBezTo>
                    <a:pt x="f465" y="f240"/>
                    <a:pt x="f463" y="f81"/>
                    <a:pt x="f463" y="f83"/>
                  </a:cubicBezTo>
                  <a:cubicBezTo>
                    <a:pt x="f463" y="f238"/>
                    <a:pt x="f463" y="f92"/>
                    <a:pt x="f464" y="f422"/>
                  </a:cubicBezTo>
                  <a:cubicBezTo>
                    <a:pt x="f465" y="f237"/>
                    <a:pt x="f466" y="f95"/>
                    <a:pt x="f468" y="f97"/>
                  </a:cubicBezTo>
                  <a:cubicBezTo>
                    <a:pt x="f468" y="f97"/>
                    <a:pt x="f468" y="f97"/>
                    <a:pt x="f468" y="f97"/>
                  </a:cubicBezTo>
                  <a:cubicBezTo>
                    <a:pt x="f541" y="f98"/>
                    <a:pt x="f541" y="f98"/>
                    <a:pt x="f541" y="f235"/>
                  </a:cubicBezTo>
                  <a:cubicBezTo>
                    <a:pt x="f541" y="f235"/>
                    <a:pt x="f541" y="f235"/>
                    <a:pt x="f541" y="f233"/>
                  </a:cubicBezTo>
                  <a:cubicBezTo>
                    <a:pt x="f541" y="f99"/>
                    <a:pt x="f468" y="f102"/>
                    <a:pt x="f541" y="f104"/>
                  </a:cubicBezTo>
                  <a:cubicBezTo>
                    <a:pt x="f541" y="f106"/>
                    <a:pt x="f503" y="f108"/>
                    <a:pt x="f470" y="f109"/>
                  </a:cubicBezTo>
                  <a:cubicBezTo>
                    <a:pt x="f471" y="f109"/>
                    <a:pt x="f471" y="f227"/>
                    <a:pt x="f471" y="f227"/>
                  </a:cubicBezTo>
                  <a:cubicBezTo>
                    <a:pt x="f538" y="f117"/>
                    <a:pt x="f504" y="f111"/>
                    <a:pt x="f504" y="f115"/>
                  </a:cubicBezTo>
                  <a:cubicBezTo>
                    <a:pt x="f504" y="f115"/>
                    <a:pt x="f538" y="f112"/>
                    <a:pt x="f538" y="f113"/>
                  </a:cubicBezTo>
                  <a:cubicBezTo>
                    <a:pt x="f471" y="f129"/>
                    <a:pt x="f470" y="f134"/>
                    <a:pt x="f470" y="f542"/>
                  </a:cubicBezTo>
                  <a:cubicBezTo>
                    <a:pt x="f470" y="f139"/>
                    <a:pt x="f471" y="f141"/>
                    <a:pt x="f471" y="f224"/>
                  </a:cubicBezTo>
                  <a:cubicBezTo>
                    <a:pt x="f471" y="f143"/>
                    <a:pt x="f470" y="f145"/>
                    <a:pt x="f470" y="f543"/>
                  </a:cubicBezTo>
                  <a:cubicBezTo>
                    <a:pt x="f470" y="f223"/>
                    <a:pt x="f470" y="f147"/>
                    <a:pt x="f471" y="f222"/>
                  </a:cubicBezTo>
                  <a:cubicBezTo>
                    <a:pt x="f470" y="f544"/>
                    <a:pt x="f503" y="f545"/>
                    <a:pt x="f503" y="f149"/>
                  </a:cubicBezTo>
                  <a:cubicBezTo>
                    <a:pt x="f469" y="f220"/>
                    <a:pt x="f469" y="f217"/>
                    <a:pt x="f470" y="f215"/>
                  </a:cubicBezTo>
                  <a:cubicBezTo>
                    <a:pt x="f471" y="f546"/>
                    <a:pt x="f538" y="f547"/>
                    <a:pt x="f472" y="f547"/>
                  </a:cubicBezTo>
                  <a:cubicBezTo>
                    <a:pt x="f472" y="f547"/>
                    <a:pt x="f472" y="f158"/>
                    <a:pt x="f497" y="f158"/>
                  </a:cubicBezTo>
                  <a:cubicBezTo>
                    <a:pt x="f497" y="f158"/>
                    <a:pt x="f497" y="f158"/>
                    <a:pt x="f497" y="f158"/>
                  </a:cubicBezTo>
                  <a:cubicBezTo>
                    <a:pt x="f472" y="f158"/>
                    <a:pt x="f472" y="f158"/>
                    <a:pt x="f472" y="f548"/>
                  </a:cubicBezTo>
                  <a:cubicBezTo>
                    <a:pt x="f504" y="f548"/>
                    <a:pt x="f504" y="f548"/>
                    <a:pt x="f504" y="f159"/>
                  </a:cubicBezTo>
                  <a:cubicBezTo>
                    <a:pt x="f471" y="f549"/>
                    <a:pt x="f470" y="f162"/>
                    <a:pt x="f503" y="f165"/>
                  </a:cubicBezTo>
                  <a:cubicBezTo>
                    <a:pt x="f503" y="f168"/>
                    <a:pt x="f503" y="f172"/>
                    <a:pt x="f470" y="f175"/>
                  </a:cubicBezTo>
                  <a:cubicBezTo>
                    <a:pt x="f470" y="f550"/>
                    <a:pt x="f470" y="f550"/>
                    <a:pt x="f470" y="f550"/>
                  </a:cubicBezTo>
                  <a:cubicBezTo>
                    <a:pt x="f470" y="f550"/>
                    <a:pt x="f470" y="f550"/>
                    <a:pt x="f470" y="f550"/>
                  </a:cubicBezTo>
                  <a:cubicBezTo>
                    <a:pt x="f503" y="f177"/>
                    <a:pt x="f469" y="f179"/>
                    <a:pt x="f469" y="f181"/>
                  </a:cubicBezTo>
                  <a:cubicBezTo>
                    <a:pt x="f541" y="f183"/>
                    <a:pt x="f468" y="f211"/>
                    <a:pt x="f541" y="f190"/>
                  </a:cubicBezTo>
                  <a:cubicBezTo>
                    <a:pt x="f541" y="f207"/>
                    <a:pt x="f469" y="f192"/>
                    <a:pt x="f503" y="f194"/>
                  </a:cubicBezTo>
                  <a:cubicBezTo>
                    <a:pt x="f469" y="f196"/>
                    <a:pt x="f541" y="f198"/>
                    <a:pt x="f541" y="f551"/>
                  </a:cubicBezTo>
                  <a:cubicBezTo>
                    <a:pt x="f541" y="f552"/>
                    <a:pt x="f469" y="f553"/>
                    <a:pt x="f469" y="f554"/>
                  </a:cubicBezTo>
                  <a:cubicBezTo>
                    <a:pt x="f469" y="f554"/>
                    <a:pt x="f503" y="f555"/>
                    <a:pt x="f503" y="f556"/>
                  </a:cubicBezTo>
                  <a:cubicBezTo>
                    <a:pt x="f503" y="f556"/>
                    <a:pt x="f503" y="f556"/>
                    <a:pt x="f503" y="f557"/>
                  </a:cubicBezTo>
                  <a:cubicBezTo>
                    <a:pt x="f469" y="f558"/>
                    <a:pt x="f469" y="f559"/>
                    <a:pt x="f503" y="f560"/>
                  </a:cubicBezTo>
                  <a:cubicBezTo>
                    <a:pt x="f470" y="f561"/>
                    <a:pt x="f470" y="f562"/>
                    <a:pt x="f471" y="f562"/>
                  </a:cubicBezTo>
                  <a:cubicBezTo>
                    <a:pt x="f471" y="f562"/>
                    <a:pt x="f471" y="f563"/>
                    <a:pt x="f471" y="f563"/>
                  </a:cubicBezTo>
                  <a:cubicBezTo>
                    <a:pt x="f470" y="f563"/>
                    <a:pt x="f503" y="f564"/>
                    <a:pt x="f469" y="f564"/>
                  </a:cubicBezTo>
                  <a:cubicBezTo>
                    <a:pt x="f468" y="f565"/>
                    <a:pt x="f466" y="f566"/>
                    <a:pt x="f464" y="f567"/>
                  </a:cubicBezTo>
                  <a:cubicBezTo>
                    <a:pt x="f464" y="f567"/>
                    <a:pt x="f464" y="f567"/>
                    <a:pt x="f464" y="f567"/>
                  </a:cubicBezTo>
                  <a:cubicBezTo>
                    <a:pt x="f464" y="f567"/>
                    <a:pt x="f463" y="f568"/>
                    <a:pt x="f507" y="f569"/>
                  </a:cubicBezTo>
                  <a:cubicBezTo>
                    <a:pt x="f462" y="f570"/>
                    <a:pt x="f509" y="f571"/>
                    <a:pt x="f510" y="f572"/>
                  </a:cubicBezTo>
                  <a:cubicBezTo>
                    <a:pt x="f510" y="f572"/>
                    <a:pt x="f461" y="f573"/>
                    <a:pt x="f536" y="f573"/>
                  </a:cubicBezTo>
                  <a:cubicBezTo>
                    <a:pt x="f459" y="f574"/>
                    <a:pt x="f457" y="f575"/>
                    <a:pt x="f456" y="f576"/>
                  </a:cubicBezTo>
                  <a:cubicBezTo>
                    <a:pt x="f513" y="f577"/>
                    <a:pt x="f513" y="f578"/>
                    <a:pt x="f512" y="f579"/>
                  </a:cubicBezTo>
                  <a:cubicBezTo>
                    <a:pt x="f512" y="f579"/>
                    <a:pt x="f445" y="f580"/>
                    <a:pt x="f445" y="f580"/>
                  </a:cubicBezTo>
                  <a:cubicBezTo>
                    <a:pt x="f445" y="f580"/>
                    <a:pt x="f444" y="f581"/>
                    <a:pt x="f443" y="f582"/>
                  </a:cubicBezTo>
                  <a:cubicBezTo>
                    <a:pt x="f443" y="f582"/>
                    <a:pt x="f446" y="f582"/>
                    <a:pt x="f446" y="f582"/>
                  </a:cubicBezTo>
                  <a:cubicBezTo>
                    <a:pt x="f447" y="f582"/>
                    <a:pt x="f441" y="f582"/>
                    <a:pt x="f440" y="f583"/>
                  </a:cubicBezTo>
                  <a:cubicBezTo>
                    <a:pt x="f439" y="f584"/>
                    <a:pt x="f439" y="f585"/>
                    <a:pt x="f437" y="f586"/>
                  </a:cubicBezTo>
                  <a:cubicBezTo>
                    <a:pt x="f436" y="f587"/>
                    <a:pt x="f448" y="f587"/>
                    <a:pt x="f449" y="f587"/>
                  </a:cubicBezTo>
                  <a:cubicBezTo>
                    <a:pt x="f435" y="f587"/>
                    <a:pt x="f435" y="f587"/>
                    <a:pt x="f434" y="f587"/>
                  </a:cubicBezTo>
                  <a:cubicBezTo>
                    <a:pt x="f434" y="f587"/>
                    <a:pt x="f429" y="f587"/>
                    <a:pt x="f426" y="f587"/>
                  </a:cubicBezTo>
                  <a:cubicBezTo>
                    <a:pt x="f425" y="f586"/>
                    <a:pt x="f424" y="f586"/>
                    <a:pt x="f423" y="f588"/>
                  </a:cubicBezTo>
                  <a:cubicBezTo>
                    <a:pt x="f423" y="f588"/>
                    <a:pt x="f423" y="f588"/>
                    <a:pt x="f423" y="f588"/>
                  </a:cubicBezTo>
                  <a:cubicBezTo>
                    <a:pt x="f421" y="f588"/>
                    <a:pt x="f421" y="f588"/>
                    <a:pt x="f420" y="f588"/>
                  </a:cubicBezTo>
                  <a:cubicBezTo>
                    <a:pt x="f534" y="f588"/>
                    <a:pt x="f419" y="f586"/>
                    <a:pt x="f418" y="f586"/>
                  </a:cubicBezTo>
                  <a:cubicBezTo>
                    <a:pt x="f417" y="f586"/>
                    <a:pt x="f532" y="f588"/>
                    <a:pt x="f416" y="f588"/>
                  </a:cubicBezTo>
                  <a:cubicBezTo>
                    <a:pt x="f414" y="f589"/>
                    <a:pt x="f590" y="f591"/>
                    <a:pt x="f413" y="f592"/>
                  </a:cubicBezTo>
                  <a:cubicBezTo>
                    <a:pt x="f413" y="f593"/>
                    <a:pt x="f594" y="f595"/>
                    <a:pt x="f594" y="f595"/>
                  </a:cubicBezTo>
                  <a:cubicBezTo>
                    <a:pt x="f594" y="f595"/>
                    <a:pt x="f594" y="f596"/>
                    <a:pt x="f594" y="f596"/>
                  </a:cubicBezTo>
                  <a:cubicBezTo>
                    <a:pt x="f412" y="f597"/>
                    <a:pt x="f530" y="f598"/>
                    <a:pt x="f410" y="f599"/>
                  </a:cubicBezTo>
                  <a:cubicBezTo>
                    <a:pt x="f408" y="f400"/>
                    <a:pt x="f406" y="f600"/>
                    <a:pt x="f406" y="f601"/>
                  </a:cubicBezTo>
                  <a:cubicBezTo>
                    <a:pt x="f529" y="f601"/>
                    <a:pt x="f528" y="f601"/>
                    <a:pt x="f402" y="f602"/>
                  </a:cubicBezTo>
                  <a:cubicBezTo>
                    <a:pt x="f525" y="f602"/>
                    <a:pt x="f603" y="f602"/>
                    <a:pt x="f604" y="f602"/>
                  </a:cubicBezTo>
                  <a:cubicBezTo>
                    <a:pt x="f605" y="f606"/>
                    <a:pt x="f607" y="f608"/>
                    <a:pt x="f521" y="f609"/>
                  </a:cubicBezTo>
                  <a:cubicBezTo>
                    <a:pt x="f610" y="f609"/>
                    <a:pt x="f520" y="f609"/>
                    <a:pt x="f519" y="f611"/>
                  </a:cubicBezTo>
                  <a:cubicBezTo>
                    <a:pt x="f519" y="f611"/>
                    <a:pt x="f612" y="f611"/>
                    <a:pt x="f613" y="f614"/>
                  </a:cubicBezTo>
                  <a:cubicBezTo>
                    <a:pt x="f615" y="f614"/>
                    <a:pt x="f616" y="f617"/>
                    <a:pt x="f618" y="f619"/>
                  </a:cubicBezTo>
                  <a:cubicBezTo>
                    <a:pt x="f618" y="f619"/>
                    <a:pt x="f620" y="f619"/>
                    <a:pt x="f620" y="f619"/>
                  </a:cubicBezTo>
                  <a:cubicBezTo>
                    <a:pt x="f621" y="f622"/>
                    <a:pt x="f373" y="f623"/>
                    <a:pt x="f368" y="f624"/>
                  </a:cubicBezTo>
                  <a:cubicBezTo>
                    <a:pt x="f359" y="f625"/>
                    <a:pt x="f356" y="f626"/>
                    <a:pt x="f356" y="f627"/>
                  </a:cubicBezTo>
                  <a:cubicBezTo>
                    <a:pt x="f356" y="f628"/>
                    <a:pt x="f356" y="f629"/>
                    <a:pt x="f356" y="f630"/>
                  </a:cubicBezTo>
                  <a:cubicBezTo>
                    <a:pt x="f348" y="f631"/>
                    <a:pt x="f348" y="f631"/>
                    <a:pt x="f340" y="f632"/>
                  </a:cubicBezTo>
                  <a:cubicBezTo>
                    <a:pt x="f344" y="f633"/>
                    <a:pt x="f344" y="f634"/>
                    <a:pt x="f338" y="f399"/>
                  </a:cubicBezTo>
                  <a:cubicBezTo>
                    <a:pt x="f338" y="f635"/>
                    <a:pt x="f338" y="f398"/>
                    <a:pt x="f338" y="f398"/>
                  </a:cubicBezTo>
                  <a:cubicBezTo>
                    <a:pt x="f335" y="f397"/>
                    <a:pt x="f334" y="f395"/>
                    <a:pt x="f333" y="f394"/>
                  </a:cubicBezTo>
                  <a:cubicBezTo>
                    <a:pt x="f333" y="f394"/>
                    <a:pt x="f333" y="f393"/>
                    <a:pt x="f333" y="f393"/>
                  </a:cubicBezTo>
                  <a:cubicBezTo>
                    <a:pt x="f332" y="f636"/>
                    <a:pt x="f511" y="f392"/>
                    <a:pt x="f511" y="f391"/>
                  </a:cubicBezTo>
                  <a:cubicBezTo>
                    <a:pt x="f331" y="f391"/>
                    <a:pt x="f330" y="f637"/>
                    <a:pt x="f329" y="f637"/>
                  </a:cubicBezTo>
                  <a:cubicBezTo>
                    <a:pt x="f328" y="f637"/>
                    <a:pt x="f327" y="f390"/>
                    <a:pt x="f326" y="f390"/>
                  </a:cubicBezTo>
                  <a:cubicBezTo>
                    <a:pt x="f322" y="f389"/>
                    <a:pt x="f319" y="f638"/>
                    <a:pt x="f639" y="f387"/>
                  </a:cubicBezTo>
                  <a:cubicBezTo>
                    <a:pt x="f508" y="f387"/>
                    <a:pt x="f508" y="f386"/>
                    <a:pt x="f306" y="f386"/>
                  </a:cubicBezTo>
                  <a:cubicBezTo>
                    <a:pt x="f306" y="f385"/>
                    <a:pt x="f304" y="f385"/>
                    <a:pt x="f304" y="f385"/>
                  </a:cubicBezTo>
                  <a:cubicBezTo>
                    <a:pt x="f304" y="f385"/>
                    <a:pt x="f308" y="f384"/>
                    <a:pt x="f308" y="f384"/>
                  </a:cubicBezTo>
                  <a:cubicBezTo>
                    <a:pt x="f311" y="f383"/>
                    <a:pt x="f293" y="f640"/>
                    <a:pt x="f291" y="f640"/>
                  </a:cubicBezTo>
                  <a:cubicBezTo>
                    <a:pt x="f290" y="f382"/>
                    <a:pt x="f641" y="f642"/>
                    <a:pt x="f288" y="f380"/>
                  </a:cubicBezTo>
                  <a:cubicBezTo>
                    <a:pt x="f286" y="f643"/>
                    <a:pt x="f283" y="f379"/>
                    <a:pt x="f283" y="f644"/>
                  </a:cubicBezTo>
                  <a:cubicBezTo>
                    <a:pt x="f281" y="f645"/>
                    <a:pt x="f3" y="f376"/>
                    <a:pt x="f3" y="f646"/>
                  </a:cubicBezTo>
                  <a:cubicBezTo>
                    <a:pt x="f280" y="f646"/>
                    <a:pt x="f280" y="f646"/>
                    <a:pt x="f280" y="f646"/>
                  </a:cubicBezTo>
                  <a:cubicBezTo>
                    <a:pt x="f279" y="f646"/>
                    <a:pt x="f278" y="f376"/>
                    <a:pt x="f277" y="f376"/>
                  </a:cubicBezTo>
                  <a:cubicBezTo>
                    <a:pt x="f502" y="f376"/>
                    <a:pt x="f276" y="f376"/>
                    <a:pt x="f501" y="f376"/>
                  </a:cubicBezTo>
                  <a:cubicBezTo>
                    <a:pt x="f501" y="f376"/>
                    <a:pt x="f501" y="f376"/>
                    <a:pt x="f274" y="f376"/>
                  </a:cubicBezTo>
                  <a:cubicBezTo>
                    <a:pt x="f274" y="f376"/>
                    <a:pt x="f274" y="f376"/>
                    <a:pt x="f274" y="f376"/>
                  </a:cubicBezTo>
                  <a:cubicBezTo>
                    <a:pt x="f500" y="f376"/>
                    <a:pt x="f270" y="f646"/>
                    <a:pt x="f267" y="f375"/>
                  </a:cubicBezTo>
                  <a:cubicBezTo>
                    <a:pt x="f494" y="f374"/>
                    <a:pt x="f264" y="f371"/>
                    <a:pt x="f263" y="f647"/>
                  </a:cubicBezTo>
                  <a:cubicBezTo>
                    <a:pt x="f263" y="f648"/>
                    <a:pt x="f492" y="f366"/>
                    <a:pt x="f491" y="f366"/>
                  </a:cubicBezTo>
                  <a:cubicBezTo>
                    <a:pt x="f490" y="f649"/>
                    <a:pt x="f488" y="f363"/>
                    <a:pt x="f454" y="f362"/>
                  </a:cubicBezTo>
                  <a:cubicBezTo>
                    <a:pt x="f453" y="f361"/>
                    <a:pt x="f261" y="f360"/>
                    <a:pt x="f260" y="f650"/>
                  </a:cubicBezTo>
                  <a:cubicBezTo>
                    <a:pt x="f260" y="f358"/>
                    <a:pt x="f452" y="f358"/>
                    <a:pt x="f259" y="f651"/>
                  </a:cubicBezTo>
                  <a:cubicBezTo>
                    <a:pt x="f257" y="f355"/>
                    <a:pt x="f255" y="f652"/>
                    <a:pt x="f253" y="f353"/>
                  </a:cubicBezTo>
                  <a:cubicBezTo>
                    <a:pt x="f253" y="f352"/>
                    <a:pt x="f451" y="f653"/>
                    <a:pt x="f252" y="f654"/>
                  </a:cubicBezTo>
                  <a:cubicBezTo>
                    <a:pt x="f252" y="f655"/>
                    <a:pt x="f252" y="f655"/>
                    <a:pt x="f467" y="f350"/>
                  </a:cubicBezTo>
                  <a:cubicBezTo>
                    <a:pt x="f467" y="f350"/>
                    <a:pt x="f467" y="f656"/>
                    <a:pt x="f467" y="f656"/>
                  </a:cubicBezTo>
                  <a:cubicBezTo>
                    <a:pt x="f250" y="f657"/>
                    <a:pt x="f249" y="f658"/>
                    <a:pt x="f249" y="f659"/>
                  </a:cubicBezTo>
                  <a:cubicBezTo>
                    <a:pt x="f248" y="f343"/>
                    <a:pt x="f249" y="f341"/>
                    <a:pt x="f250" y="f660"/>
                  </a:cubicBezTo>
                  <a:cubicBezTo>
                    <a:pt x="f250" y="f661"/>
                    <a:pt x="f250" y="f661"/>
                    <a:pt x="f250" y="f661"/>
                  </a:cubicBezTo>
                  <a:cubicBezTo>
                    <a:pt x="f250" y="f337"/>
                    <a:pt x="f250" y="f336"/>
                    <a:pt x="f450" y="f318"/>
                  </a:cubicBezTo>
                  <a:cubicBezTo>
                    <a:pt x="f450" y="f317"/>
                    <a:pt x="f467" y="f316"/>
                    <a:pt x="f467" y="f315"/>
                  </a:cubicBezTo>
                  <a:cubicBezTo>
                    <a:pt x="f467" y="f662"/>
                    <a:pt x="f467" y="f314"/>
                    <a:pt x="f467" y="f663"/>
                  </a:cubicBezTo>
                  <a:cubicBezTo>
                    <a:pt x="f450" y="f313"/>
                    <a:pt x="f450" y="f313"/>
                    <a:pt x="f450" y="f313"/>
                  </a:cubicBezTo>
                  <a:cubicBezTo>
                    <a:pt x="f250" y="f312"/>
                    <a:pt x="f250" y="f664"/>
                    <a:pt x="f249" y="f309"/>
                  </a:cubicBezTo>
                  <a:cubicBezTo>
                    <a:pt x="f249" y="f665"/>
                    <a:pt x="f249" y="f666"/>
                    <a:pt x="f249" y="f305"/>
                  </a:cubicBezTo>
                  <a:cubicBezTo>
                    <a:pt x="f249" y="f667"/>
                    <a:pt x="f249" y="f667"/>
                    <a:pt x="f249" y="f303"/>
                  </a:cubicBezTo>
                  <a:cubicBezTo>
                    <a:pt x="f249" y="f303"/>
                    <a:pt x="f249" y="f302"/>
                    <a:pt x="f248" y="f302"/>
                  </a:cubicBezTo>
                  <a:cubicBezTo>
                    <a:pt x="f247" y="f301"/>
                    <a:pt x="f247" y="f299"/>
                    <a:pt x="f246" y="f298"/>
                  </a:cubicBezTo>
                  <a:cubicBezTo>
                    <a:pt x="f246" y="f668"/>
                    <a:pt x="f246" y="f297"/>
                    <a:pt x="f246" y="f669"/>
                  </a:cubicBezTo>
                  <a:cubicBezTo>
                    <a:pt x="f246" y="f669"/>
                    <a:pt x="f246" y="f669"/>
                    <a:pt x="f246" y="f669"/>
                  </a:cubicBezTo>
                  <a:cubicBezTo>
                    <a:pt x="f16" y="f670"/>
                    <a:pt x="f16" y="f670"/>
                    <a:pt x="f16" y="f670"/>
                  </a:cubicBezTo>
                  <a:cubicBezTo>
                    <a:pt x="f10" y="f670"/>
                    <a:pt x="f10" y="f670"/>
                    <a:pt x="f10" y="f670"/>
                  </a:cubicBezTo>
                  <a:cubicBezTo>
                    <a:pt x="f10" y="f292"/>
                    <a:pt x="f10" y="f292"/>
                    <a:pt x="f10" y="f292"/>
                  </a:cubicBezTo>
                  <a:cubicBezTo>
                    <a:pt x="f26" y="f284"/>
                    <a:pt x="f26" y="f284"/>
                    <a:pt x="f26" y="f284"/>
                  </a:cubicBezTo>
                  <a:cubicBezTo>
                    <a:pt x="f9" y="f284"/>
                    <a:pt x="f9" y="f284"/>
                    <a:pt x="f9" y="f284"/>
                  </a:cubicBezTo>
                  <a:cubicBezTo>
                    <a:pt x="f21" y="f671"/>
                    <a:pt x="f21" y="f209"/>
                    <a:pt x="f21" y="f206"/>
                  </a:cubicBezTo>
                  <a:cubicBezTo>
                    <a:pt x="f21" y="f204"/>
                    <a:pt x="f9" y="f203"/>
                    <a:pt x="f9" y="f213"/>
                  </a:cubicBezTo>
                  <a:cubicBezTo>
                    <a:pt x="f21" y="f202"/>
                    <a:pt x="f24" y="f201"/>
                    <a:pt x="f26" y="f218"/>
                  </a:cubicBezTo>
                  <a:cubicBezTo>
                    <a:pt x="f28" y="f197"/>
                    <a:pt x="f28" y="f191"/>
                    <a:pt x="f26" y="f184"/>
                  </a:cubicBezTo>
                  <a:cubicBezTo>
                    <a:pt x="f26" y="f182"/>
                    <a:pt x="f26" y="f180"/>
                    <a:pt x="f24" y="f178"/>
                  </a:cubicBezTo>
                  <a:cubicBezTo>
                    <a:pt x="f26" y="f178"/>
                    <a:pt x="f26" y="f178"/>
                    <a:pt x="f26" y="f178"/>
                  </a:cubicBezTo>
                  <a:cubicBezTo>
                    <a:pt x="f28" y="f178"/>
                    <a:pt x="f32" y="f176"/>
                    <a:pt x="f32" y="f176"/>
                  </a:cubicBezTo>
                  <a:cubicBezTo>
                    <a:pt x="f540" y="f176"/>
                    <a:pt x="f540" y="f176"/>
                    <a:pt x="f540" y="f176"/>
                  </a:cubicBezTo>
                  <a:cubicBezTo>
                    <a:pt x="f35" y="f228"/>
                    <a:pt x="f37" y="f174"/>
                    <a:pt x="f39" y="f173"/>
                  </a:cubicBezTo>
                  <a:cubicBezTo>
                    <a:pt x="f40" y="f171"/>
                    <a:pt x="f47" y="f232"/>
                    <a:pt x="f51" y="f163"/>
                  </a:cubicBezTo>
                  <a:cubicBezTo>
                    <a:pt x="f53" y="f161"/>
                    <a:pt x="f59" y="f148"/>
                    <a:pt x="f59" y="f146"/>
                  </a:cubicBezTo>
                  <a:cubicBezTo>
                    <a:pt x="f59" y="f236"/>
                    <a:pt x="f53" y="f672"/>
                    <a:pt x="f53" y="f138"/>
                  </a:cubicBezTo>
                  <a:cubicBezTo>
                    <a:pt x="f51" y="f673"/>
                    <a:pt x="f49" y="f135"/>
                    <a:pt x="f47" y="f674"/>
                  </a:cubicBezTo>
                  <a:cubicBezTo>
                    <a:pt x="f47" y="f674"/>
                    <a:pt x="f45" y="f133"/>
                    <a:pt x="f45" y="f133"/>
                  </a:cubicBezTo>
                  <a:cubicBezTo>
                    <a:pt x="f45" y="f132"/>
                    <a:pt x="f45" y="f675"/>
                    <a:pt x="f41" y="f131"/>
                  </a:cubicBezTo>
                  <a:cubicBezTo>
                    <a:pt x="f41" y="f128"/>
                    <a:pt x="f41" y="f676"/>
                    <a:pt x="f40" y="f127"/>
                  </a:cubicBezTo>
                  <a:cubicBezTo>
                    <a:pt x="f438" y="f125"/>
                    <a:pt x="f438" y="f677"/>
                    <a:pt x="f39" y="f123"/>
                  </a:cubicBezTo>
                  <a:cubicBezTo>
                    <a:pt x="f38" y="f122"/>
                    <a:pt x="f37" y="f121"/>
                    <a:pt x="f37" y="f120"/>
                  </a:cubicBezTo>
                  <a:cubicBezTo>
                    <a:pt x="f678" y="f118"/>
                    <a:pt x="f37" y="f90"/>
                    <a:pt x="f38" y="f79"/>
                  </a:cubicBezTo>
                  <a:cubicBezTo>
                    <a:pt x="f39" y="f76"/>
                    <a:pt x="f39" y="f679"/>
                    <a:pt x="f438" y="f71"/>
                  </a:cubicBezTo>
                  <a:cubicBezTo>
                    <a:pt x="f40" y="f680"/>
                    <a:pt x="f41" y="f58"/>
                    <a:pt x="f41" y="f56"/>
                  </a:cubicBezTo>
                  <a:cubicBezTo>
                    <a:pt x="f45" y="f54"/>
                    <a:pt x="f45" y="f50"/>
                    <a:pt x="f45" y="f46"/>
                  </a:cubicBezTo>
                  <a:cubicBezTo>
                    <a:pt x="f45" y="f44"/>
                    <a:pt x="f45" y="f42"/>
                    <a:pt x="f45" y="f30"/>
                  </a:cubicBezTo>
                  <a:cubicBezTo>
                    <a:pt x="f47" y="f30"/>
                    <a:pt x="f47" y="f36"/>
                    <a:pt x="f49" y="f36"/>
                  </a:cubicBezTo>
                  <a:cubicBezTo>
                    <a:pt x="f49" y="f36"/>
                    <a:pt x="f51" y="f27"/>
                    <a:pt x="f51" y="f27"/>
                  </a:cubicBezTo>
                  <a:cubicBezTo>
                    <a:pt x="f53" y="f25"/>
                    <a:pt x="f60" y="f23"/>
                    <a:pt x="f433" y="f20"/>
                  </a:cubicBezTo>
                  <a:cubicBezTo>
                    <a:pt x="f62" y="f18"/>
                    <a:pt x="f62" y="f681"/>
                    <a:pt x="f62" y="f682"/>
                  </a:cubicBezTo>
                  <a:cubicBezTo>
                    <a:pt x="f62" y="f14"/>
                    <a:pt x="f62" y="f13"/>
                    <a:pt x="f62" y="f13"/>
                  </a:cubicBezTo>
                  <a:cubicBezTo>
                    <a:pt x="f245" y="f13"/>
                    <a:pt x="f245" y="f11"/>
                    <a:pt x="f245" y="f683"/>
                  </a:cubicBezTo>
                  <a:cubicBezTo>
                    <a:pt x="f245" y="f7"/>
                    <a:pt x="f63" y="f684"/>
                    <a:pt x="f64" y="f685"/>
                  </a:cubicBezTo>
                  <a:cubicBezTo>
                    <a:pt x="f65" y="f685"/>
                    <a:pt x="f67" y="f686"/>
                    <a:pt x="f69" y="f687"/>
                  </a:cubicBezTo>
                  <a:cubicBezTo>
                    <a:pt x="f242" y="f688"/>
                    <a:pt x="f241" y="f689"/>
                    <a:pt x="f77" y="f690"/>
                  </a:cubicBezTo>
                  <a:cubicBezTo>
                    <a:pt x="f80" y="f691"/>
                    <a:pt x="f86" y="f692"/>
                    <a:pt x="f87" y="f693"/>
                  </a:cubicBezTo>
                  <a:cubicBezTo>
                    <a:pt x="f91" y="f693"/>
                    <a:pt x="f94" y="f693"/>
                    <a:pt x="f95" y="f693"/>
                  </a:cubicBezTo>
                  <a:cubicBezTo>
                    <a:pt x="f235" y="f693"/>
                    <a:pt x="f100" y="f694"/>
                    <a:pt x="f103" y="f694"/>
                  </a:cubicBezTo>
                  <a:cubicBezTo>
                    <a:pt x="f227" y="f695"/>
                    <a:pt x="f110" y="f696"/>
                    <a:pt x="f111" y="f697"/>
                  </a:cubicBezTo>
                  <a:cubicBezTo>
                    <a:pt x="f112" y="f698"/>
                    <a:pt x="f124" y="f699"/>
                    <a:pt x="f130" y="f700"/>
                  </a:cubicBezTo>
                  <a:cubicBezTo>
                    <a:pt x="f130" y="f701"/>
                    <a:pt x="f134" y="f702"/>
                    <a:pt x="f134" y="f702"/>
                  </a:cubicBezTo>
                  <a:cubicBezTo>
                    <a:pt x="f134" y="f703"/>
                    <a:pt x="f134" y="f703"/>
                    <a:pt x="f226" y="f704"/>
                  </a:cubicBezTo>
                  <a:cubicBezTo>
                    <a:pt x="f542" y="f705"/>
                    <a:pt x="f137" y="f706"/>
                    <a:pt x="f139" y="f707"/>
                  </a:cubicBezTo>
                  <a:cubicBezTo>
                    <a:pt x="f139" y="f708"/>
                    <a:pt x="f141" y="f709"/>
                    <a:pt x="f141" y="f8"/>
                  </a:cubicBezTo>
                  <a:cubicBezTo>
                    <a:pt x="f398" y="f701"/>
                    <a:pt x="f398" y="f701"/>
                    <a:pt x="f398" y="f701"/>
                  </a:cubicBezTo>
                  <a:cubicBezTo>
                    <a:pt x="f79" y="f687"/>
                    <a:pt x="f79" y="f687"/>
                    <a:pt x="f79" y="f687"/>
                  </a:cubicBezTo>
                  <a:cubicBezTo>
                    <a:pt x="f79" y="f686"/>
                    <a:pt x="f79" y="f710"/>
                    <a:pt x="f79" y="f710"/>
                  </a:cubicBezTo>
                  <a:cubicBezTo>
                    <a:pt x="f79" y="f684"/>
                    <a:pt x="f82" y="f711"/>
                    <a:pt x="f85" y="f7"/>
                  </a:cubicBezTo>
                  <a:cubicBezTo>
                    <a:pt x="f85" y="f683"/>
                    <a:pt x="f89" y="f682"/>
                    <a:pt x="f90" y="f681"/>
                  </a:cubicBezTo>
                  <a:cubicBezTo>
                    <a:pt x="f93" y="f17"/>
                    <a:pt x="f101" y="f19"/>
                    <a:pt x="f105" y="f20"/>
                  </a:cubicBezTo>
                  <a:cubicBezTo>
                    <a:pt x="f105" y="f22"/>
                    <a:pt x="f105" y="f27"/>
                    <a:pt x="f101" y="f36"/>
                  </a:cubicBezTo>
                  <a:cubicBezTo>
                    <a:pt x="f101" y="f29"/>
                    <a:pt x="f96" y="f42"/>
                    <a:pt x="f93" y="f43"/>
                  </a:cubicBezTo>
                  <a:cubicBezTo>
                    <a:pt x="f93" y="f44"/>
                    <a:pt x="f93" y="f48"/>
                    <a:pt x="f93" y="f50"/>
                  </a:cubicBezTo>
                  <a:cubicBezTo>
                    <a:pt x="f93" y="f55"/>
                    <a:pt x="f96" y="f680"/>
                    <a:pt x="f96" y="f71"/>
                  </a:cubicBezTo>
                  <a:cubicBezTo>
                    <a:pt x="f93" y="f679"/>
                    <a:pt x="f90" y="f79"/>
                    <a:pt x="f93" y="f82"/>
                  </a:cubicBezTo>
                  <a:cubicBezTo>
                    <a:pt x="f93" y="f85"/>
                    <a:pt x="f96" y="f90"/>
                    <a:pt x="f101" y="f93"/>
                  </a:cubicBezTo>
                  <a:cubicBezTo>
                    <a:pt x="f101" y="f96"/>
                    <a:pt x="f114" y="f116"/>
                    <a:pt x="f116" y="f118"/>
                  </a:cubicBezTo>
                  <a:cubicBezTo>
                    <a:pt x="f118" y="f119"/>
                    <a:pt x="f121" y="f121"/>
                    <a:pt x="f122" y="f122"/>
                  </a:cubicBezTo>
                  <a:cubicBezTo>
                    <a:pt x="f123" y="f123"/>
                    <a:pt x="f677" y="f125"/>
                    <a:pt x="f677" y="f127"/>
                  </a:cubicBezTo>
                  <a:cubicBezTo>
                    <a:pt x="f677" y="f128"/>
                    <a:pt x="f123" y="f132"/>
                    <a:pt x="f677" y="f674"/>
                  </a:cubicBezTo>
                  <a:cubicBezTo>
                    <a:pt x="f677" y="f135"/>
                    <a:pt x="f125" y="f138"/>
                    <a:pt x="f126" y="f672"/>
                  </a:cubicBezTo>
                  <a:cubicBezTo>
                    <a:pt x="f127" y="f142"/>
                    <a:pt x="f712" y="f146"/>
                    <a:pt x="f131" y="f234"/>
                  </a:cubicBezTo>
                  <a:cubicBezTo>
                    <a:pt x="f675" y="f148"/>
                    <a:pt x="f132" y="f153"/>
                    <a:pt x="f132" y="f156"/>
                  </a:cubicBezTo>
                  <a:cubicBezTo>
                    <a:pt x="f132" y="f161"/>
                    <a:pt x="f132" y="f166"/>
                    <a:pt x="f132" y="f167"/>
                  </a:cubicBezTo>
                  <a:cubicBezTo>
                    <a:pt x="f675" y="f232"/>
                    <a:pt x="f712" y="f244"/>
                    <a:pt x="f712" y="f171"/>
                  </a:cubicBezTo>
                  <a:cubicBezTo>
                    <a:pt x="f712" y="f173"/>
                    <a:pt x="f131" y="f230"/>
                    <a:pt x="f675" y="f228"/>
                  </a:cubicBezTo>
                  <a:cubicBezTo>
                    <a:pt x="f132" y="f178"/>
                    <a:pt x="f135" y="f182"/>
                    <a:pt x="f673" y="f188"/>
                  </a:cubicBezTo>
                  <a:cubicBezTo>
                    <a:pt x="f673" y="f191"/>
                    <a:pt x="f135" y="f193"/>
                    <a:pt x="f135" y="f195"/>
                  </a:cubicBezTo>
                  <a:cubicBezTo>
                    <a:pt x="f135" y="f251"/>
                    <a:pt x="f133" y="f199"/>
                    <a:pt x="f133" y="f199"/>
                  </a:cubicBezTo>
                  <a:cubicBezTo>
                    <a:pt x="f133" y="f218"/>
                    <a:pt x="f135" y="f216"/>
                    <a:pt x="f135" y="f202"/>
                  </a:cubicBezTo>
                  <a:cubicBezTo>
                    <a:pt x="f673" y="f213"/>
                    <a:pt x="f136" y="f210"/>
                    <a:pt x="f138" y="f206"/>
                  </a:cubicBezTo>
                  <a:cubicBezTo>
                    <a:pt x="f138" y="f671"/>
                    <a:pt x="f672" y="f287"/>
                    <a:pt x="f672" y="f289"/>
                  </a:cubicBezTo>
                  <a:cubicBezTo>
                    <a:pt x="f672" y="f670"/>
                    <a:pt x="f136" y="f296"/>
                    <a:pt x="f136" y="f668"/>
                  </a:cubicBezTo>
                  <a:cubicBezTo>
                    <a:pt x="f136" y="f298"/>
                    <a:pt x="f136" y="f302"/>
                    <a:pt x="f136" y="f667"/>
                  </a:cubicBezTo>
                  <a:cubicBezTo>
                    <a:pt x="f136" y="f666"/>
                    <a:pt x="f136" y="f310"/>
                    <a:pt x="f136" y="f313"/>
                  </a:cubicBezTo>
                  <a:cubicBezTo>
                    <a:pt x="f673" y="f663"/>
                    <a:pt x="f674" y="f315"/>
                    <a:pt x="f133" y="f316"/>
                  </a:cubicBezTo>
                  <a:cubicBezTo>
                    <a:pt x="f133" y="f318"/>
                    <a:pt x="f131" y="f661"/>
                    <a:pt x="f712" y="f660"/>
                  </a:cubicBezTo>
                  <a:cubicBezTo>
                    <a:pt x="f712" y="f713"/>
                    <a:pt x="f128" y="f714"/>
                    <a:pt x="f128" y="f343"/>
                  </a:cubicBezTo>
                  <a:cubicBezTo>
                    <a:pt x="f128" y="f659"/>
                    <a:pt x="f131" y="f347"/>
                    <a:pt x="f131" y="f657"/>
                  </a:cubicBezTo>
                  <a:cubicBezTo>
                    <a:pt x="f131" y="f656"/>
                    <a:pt x="f131" y="f351"/>
                    <a:pt x="f712" y="f352"/>
                  </a:cubicBezTo>
                  <a:cubicBezTo>
                    <a:pt x="f712" y="f715"/>
                    <a:pt x="f676" y="f716"/>
                    <a:pt x="f127" y="f357"/>
                  </a:cubicBezTo>
                  <a:cubicBezTo>
                    <a:pt x="f126" y="f651"/>
                    <a:pt x="f677" y="f360"/>
                    <a:pt x="f123" y="f361"/>
                  </a:cubicBezTo>
                  <a:cubicBezTo>
                    <a:pt x="f123" y="f717"/>
                    <a:pt x="f123" y="f364"/>
                    <a:pt x="f123" y="f366"/>
                  </a:cubicBezTo>
                  <a:cubicBezTo>
                    <a:pt x="f123" y="f648"/>
                    <a:pt x="f125" y="f371"/>
                    <a:pt x="f125" y="f372"/>
                  </a:cubicBezTo>
                  <a:cubicBezTo>
                    <a:pt x="f125" y="f375"/>
                    <a:pt x="f125" y="f645"/>
                    <a:pt x="f125" y="f378"/>
                  </a:cubicBezTo>
                  <a:cubicBezTo>
                    <a:pt x="f126" y="f379"/>
                    <a:pt x="f676" y="f642"/>
                    <a:pt x="f128" y="f381"/>
                  </a:cubicBezTo>
                  <a:cubicBezTo>
                    <a:pt x="f712" y="f640"/>
                    <a:pt x="f675" y="f387"/>
                    <a:pt x="f675" y="f387"/>
                  </a:cubicBezTo>
                  <a:cubicBezTo>
                    <a:pt x="f131" y="f638"/>
                    <a:pt x="f131" y="f389"/>
                    <a:pt x="f131" y="f390"/>
                  </a:cubicBezTo>
                  <a:cubicBezTo>
                    <a:pt x="f131" y="f637"/>
                    <a:pt x="f131" y="f392"/>
                    <a:pt x="f131" y="f636"/>
                  </a:cubicBezTo>
                  <a:cubicBezTo>
                    <a:pt x="f131" y="f396"/>
                    <a:pt x="f675" y="f634"/>
                    <a:pt x="f131" y="f632"/>
                  </a:cubicBezTo>
                  <a:cubicBezTo>
                    <a:pt x="f131" y="f629"/>
                    <a:pt x="f712" y="f718"/>
                    <a:pt x="f128" y="f719"/>
                  </a:cubicBezTo>
                  <a:cubicBezTo>
                    <a:pt x="f676" y="f624"/>
                    <a:pt x="f125" y="f623"/>
                    <a:pt x="f125" y="f622"/>
                  </a:cubicBezTo>
                  <a:cubicBezTo>
                    <a:pt x="f125" y="f619"/>
                    <a:pt x="f676" y="f611"/>
                    <a:pt x="f127" y="f720"/>
                  </a:cubicBezTo>
                  <a:cubicBezTo>
                    <a:pt x="f127" y="f606"/>
                    <a:pt x="f125" y="f400"/>
                    <a:pt x="f123" y="f721"/>
                  </a:cubicBezTo>
                  <a:cubicBezTo>
                    <a:pt x="f122" y="f722"/>
                    <a:pt x="f119" y="f599"/>
                    <a:pt x="f118" y="f598"/>
                  </a:cubicBezTo>
                  <a:cubicBezTo>
                    <a:pt x="f116" y="f598"/>
                    <a:pt x="f105" y="f597"/>
                    <a:pt x="f101" y="f723"/>
                  </a:cubicBezTo>
                  <a:cubicBezTo>
                    <a:pt x="f96" y="f595"/>
                    <a:pt x="f93" y="f592"/>
                    <a:pt x="f90" y="f724"/>
                  </a:cubicBezTo>
                  <a:cubicBezTo>
                    <a:pt x="f90" y="f725"/>
                    <a:pt x="f89" y="f589"/>
                    <a:pt x="f89" y="f726"/>
                  </a:cubicBezTo>
                  <a:cubicBezTo>
                    <a:pt x="f89" y="f586"/>
                    <a:pt x="f90" y="f583"/>
                    <a:pt x="f93" y="f581"/>
                  </a:cubicBezTo>
                  <a:cubicBezTo>
                    <a:pt x="f93" y="f579"/>
                    <a:pt x="f105" y="f578"/>
                    <a:pt x="f114" y="f576"/>
                  </a:cubicBezTo>
                  <a:cubicBezTo>
                    <a:pt x="f116" y="f575"/>
                    <a:pt x="f118" y="f572"/>
                    <a:pt x="f118" y="f571"/>
                  </a:cubicBezTo>
                  <a:cubicBezTo>
                    <a:pt x="f118" y="f568"/>
                    <a:pt x="f114" y="f565"/>
                    <a:pt x="f105" y="f563"/>
                  </a:cubicBezTo>
                  <a:cubicBezTo>
                    <a:pt x="f105" y="f560"/>
                    <a:pt x="f101" y="f555"/>
                    <a:pt x="f101" y="f553"/>
                  </a:cubicBezTo>
                  <a:cubicBezTo>
                    <a:pt x="f101" y="f552"/>
                    <a:pt x="f105" y="f196"/>
                    <a:pt x="f105" y="f192"/>
                  </a:cubicBezTo>
                  <a:cubicBezTo>
                    <a:pt x="f101" y="f208"/>
                    <a:pt x="f101" y="f214"/>
                    <a:pt x="f96" y="f550"/>
                  </a:cubicBezTo>
                  <a:cubicBezTo>
                    <a:pt x="f96" y="f172"/>
                    <a:pt x="f90" y="f164"/>
                    <a:pt x="f89" y="f727"/>
                  </a:cubicBezTo>
                  <a:cubicBezTo>
                    <a:pt x="f85" y="f549"/>
                    <a:pt x="f79" y="f160"/>
                    <a:pt x="f79" y="f159"/>
                  </a:cubicBezTo>
                  <a:cubicBezTo>
                    <a:pt x="f76" y="f548"/>
                    <a:pt x="f76" y="f215"/>
                    <a:pt x="f76" y="f155"/>
                  </a:cubicBezTo>
                  <a:cubicBezTo>
                    <a:pt x="f76" y="f217"/>
                    <a:pt x="f679" y="f152"/>
                    <a:pt x="f679" y="f220"/>
                  </a:cubicBezTo>
                  <a:cubicBezTo>
                    <a:pt x="f71" y="f149"/>
                    <a:pt x="f680" y="f222"/>
                    <a:pt x="f680" y="f223"/>
                  </a:cubicBezTo>
                  <a:cubicBezTo>
                    <a:pt x="f680" y="f543"/>
                    <a:pt x="f680" y="f225"/>
                    <a:pt x="f680" y="f141"/>
                  </a:cubicBezTo>
                  <a:cubicBezTo>
                    <a:pt x="f680" y="f139"/>
                    <a:pt x="f57" y="f542"/>
                    <a:pt x="f57" y="f542"/>
                  </a:cubicBezTo>
                  <a:cubicBezTo>
                    <a:pt x="f56" y="f226"/>
                    <a:pt x="f56" y="f129"/>
                    <a:pt x="f56" y="f124"/>
                  </a:cubicBezTo>
                  <a:cubicBezTo>
                    <a:pt x="f55" y="f113"/>
                    <a:pt x="f54" y="f112"/>
                    <a:pt x="f52" y="f112"/>
                  </a:cubicBezTo>
                  <a:cubicBezTo>
                    <a:pt x="f50" y="f115"/>
                    <a:pt x="f46" y="f111"/>
                    <a:pt x="f46" y="f110"/>
                  </a:cubicBezTo>
                  <a:cubicBezTo>
                    <a:pt x="f44" y="f110"/>
                    <a:pt x="f30" y="f117"/>
                    <a:pt x="f30" y="f227"/>
                  </a:cubicBezTo>
                  <a:cubicBezTo>
                    <a:pt x="f30" y="f109"/>
                    <a:pt x="f44" y="f108"/>
                    <a:pt x="f44" y="f107"/>
                  </a:cubicBezTo>
                  <a:cubicBezTo>
                    <a:pt x="f44" y="f106"/>
                    <a:pt x="f44" y="f229"/>
                    <a:pt x="f43" y="f104"/>
                  </a:cubicBezTo>
                  <a:cubicBezTo>
                    <a:pt x="f43" y="f103"/>
                    <a:pt x="f29" y="f102"/>
                    <a:pt x="f29" y="f100"/>
                  </a:cubicBezTo>
                  <a:cubicBezTo>
                    <a:pt x="f36" y="f99"/>
                    <a:pt x="f36" y="f233"/>
                    <a:pt x="f29" y="f235"/>
                  </a:cubicBezTo>
                  <a:cubicBezTo>
                    <a:pt x="f29" y="f98"/>
                    <a:pt x="f42" y="f97"/>
                    <a:pt x="f42" y="f97"/>
                  </a:cubicBezTo>
                  <a:cubicBezTo>
                    <a:pt x="f42" y="f95"/>
                    <a:pt x="f42" y="f94"/>
                    <a:pt x="f42" y="f92"/>
                  </a:cubicBezTo>
                  <a:cubicBezTo>
                    <a:pt x="f42" y="f91"/>
                    <a:pt x="f29" y="f238"/>
                    <a:pt x="f36" y="f86"/>
                  </a:cubicBezTo>
                  <a:cubicBezTo>
                    <a:pt x="f36" y="f84"/>
                    <a:pt x="f27" y="f239"/>
                    <a:pt x="f25" y="f81"/>
                  </a:cubicBezTo>
                  <a:cubicBezTo>
                    <a:pt x="f25" y="f80"/>
                    <a:pt x="f25" y="f240"/>
                    <a:pt x="f23" y="f75"/>
                  </a:cubicBezTo>
                  <a:cubicBezTo>
                    <a:pt x="f23" y="f75"/>
                    <a:pt x="f20" y="f75"/>
                    <a:pt x="f19" y="f75"/>
                  </a:cubicBezTo>
                  <a:cubicBezTo>
                    <a:pt x="f19" y="f241"/>
                    <a:pt x="f18" y="f73"/>
                    <a:pt x="f728" y="f73"/>
                  </a:cubicBezTo>
                  <a:cubicBezTo>
                    <a:pt x="f17" y="f72"/>
                    <a:pt x="f681" y="f69"/>
                    <a:pt x="f681" y="f67"/>
                  </a:cubicBezTo>
                  <a:cubicBezTo>
                    <a:pt x="f681" y="f65"/>
                    <a:pt x="f17" y="f245"/>
                    <a:pt x="f17" y="f62"/>
                  </a:cubicBezTo>
                  <a:cubicBezTo>
                    <a:pt x="f17" y="f61"/>
                    <a:pt x="f681" y="f433"/>
                    <a:pt x="f681" y="f60"/>
                  </a:cubicBezTo>
                  <a:cubicBezTo>
                    <a:pt x="f681" y="f59"/>
                    <a:pt x="f17" y="f51"/>
                    <a:pt x="f17" y="f49"/>
                  </a:cubicBezTo>
                  <a:cubicBezTo>
                    <a:pt x="f728" y="f45"/>
                    <a:pt x="f728" y="f40"/>
                    <a:pt x="f728" y="f438"/>
                  </a:cubicBezTo>
                  <a:cubicBezTo>
                    <a:pt x="f728" y="f38"/>
                    <a:pt x="f728" y="f678"/>
                    <a:pt x="f17" y="f35"/>
                  </a:cubicBezTo>
                  <a:cubicBezTo>
                    <a:pt x="f17" y="f34"/>
                    <a:pt x="f15" y="f34"/>
                    <a:pt x="f15" y="f35"/>
                  </a:cubicBezTo>
                  <a:cubicBezTo>
                    <a:pt x="f682" y="f35"/>
                    <a:pt x="f14" y="f37"/>
                    <a:pt x="f13" y="f37"/>
                  </a:cubicBezTo>
                  <a:cubicBezTo>
                    <a:pt x="f13" y="f37"/>
                    <a:pt x="f11" y="f678"/>
                    <a:pt x="f11" y="f35"/>
                  </a:cubicBezTo>
                  <a:cubicBezTo>
                    <a:pt x="f683" y="f34"/>
                    <a:pt x="f729" y="f540"/>
                    <a:pt x="f729" y="f32"/>
                  </a:cubicBezTo>
                  <a:cubicBezTo>
                    <a:pt x="f729" y="f32"/>
                    <a:pt x="f683" y="f31"/>
                    <a:pt x="f683" y="f28"/>
                  </a:cubicBezTo>
                  <a:cubicBezTo>
                    <a:pt x="f683" y="f26"/>
                    <a:pt x="f7" y="f24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73.4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Freeform 246">
              <a:extLst>
                <a:ext uri="{FF2B5EF4-FFF2-40B4-BE49-F238E27FC236}">
                  <a16:creationId xmlns:a16="http://schemas.microsoft.com/office/drawing/2014/main" id="{EEED0B80-701B-E23D-C347-4837E30228EF}"/>
                </a:ext>
              </a:extLst>
            </p:cNvPr>
            <p:cNvSpPr/>
            <p:nvPr/>
          </p:nvSpPr>
          <p:spPr>
            <a:xfrm>
              <a:off x="7059661" y="2758415"/>
              <a:ext cx="678530" cy="118553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7"/>
                <a:gd name="f8" fmla="val 968"/>
                <a:gd name="f9" fmla="val 555"/>
                <a:gd name="f10" fmla="val 635"/>
                <a:gd name="f11" fmla="val 634"/>
                <a:gd name="f12" fmla="val 553"/>
                <a:gd name="f13" fmla="val 633"/>
                <a:gd name="f14" fmla="val 632"/>
                <a:gd name="f15" fmla="val 552"/>
                <a:gd name="f16" fmla="val 631"/>
                <a:gd name="f17" fmla="val 628"/>
                <a:gd name="f18" fmla="val 551"/>
                <a:gd name="f19" fmla="val 550"/>
                <a:gd name="f20" fmla="val 627"/>
                <a:gd name="f21" fmla="val 548"/>
                <a:gd name="f22" fmla="val 625"/>
                <a:gd name="f23" fmla="val 547"/>
                <a:gd name="f24" fmla="val 624"/>
                <a:gd name="f25" fmla="val 546"/>
                <a:gd name="f26" fmla="val 622"/>
                <a:gd name="f27" fmla="val 621"/>
                <a:gd name="f28" fmla="val 619"/>
                <a:gd name="f29" fmla="val 549"/>
                <a:gd name="f30" fmla="val 617"/>
                <a:gd name="f31" fmla="val 616"/>
                <a:gd name="f32" fmla="val 615"/>
                <a:gd name="f33" fmla="val 612"/>
                <a:gd name="f34" fmla="val 611"/>
                <a:gd name="f35" fmla="val 609"/>
                <a:gd name="f36" fmla="val 605"/>
                <a:gd name="f37" fmla="val 604"/>
                <a:gd name="f38" fmla="val 603"/>
                <a:gd name="f39" fmla="val 602"/>
                <a:gd name="f40" fmla="val 545"/>
                <a:gd name="f41" fmla="val 544"/>
                <a:gd name="f42" fmla="val 601"/>
                <a:gd name="f43" fmla="val 542"/>
                <a:gd name="f44" fmla="val 541"/>
                <a:gd name="f45" fmla="val 540"/>
                <a:gd name="f46" fmla="val 600"/>
                <a:gd name="f47" fmla="val 539"/>
                <a:gd name="f48" fmla="val 599"/>
                <a:gd name="f49" fmla="val 598"/>
                <a:gd name="f50" fmla="val 595"/>
                <a:gd name="f51" fmla="val 593"/>
                <a:gd name="f52" fmla="val 592"/>
                <a:gd name="f53" fmla="val 589"/>
                <a:gd name="f54" fmla="val 588"/>
                <a:gd name="f55" fmla="val 538"/>
                <a:gd name="f56" fmla="val 587"/>
                <a:gd name="f57" fmla="val 536"/>
                <a:gd name="f58" fmla="val 586"/>
                <a:gd name="f59" fmla="val 535"/>
                <a:gd name="f60" fmla="val 585"/>
                <a:gd name="f61" fmla="val 533"/>
                <a:gd name="f62" fmla="val 584"/>
                <a:gd name="f63" fmla="val 530"/>
                <a:gd name="f64" fmla="val 582"/>
                <a:gd name="f65" fmla="val 529"/>
                <a:gd name="f66" fmla="val 580"/>
                <a:gd name="f67" fmla="val 528"/>
                <a:gd name="f68" fmla="val 579"/>
                <a:gd name="f69" fmla="val 527"/>
                <a:gd name="f70" fmla="val 575"/>
                <a:gd name="f71" fmla="val 574"/>
                <a:gd name="f72" fmla="val 572"/>
                <a:gd name="f73" fmla="val 570"/>
                <a:gd name="f74" fmla="val 531"/>
                <a:gd name="f75" fmla="val 569"/>
                <a:gd name="f76" fmla="val 532"/>
                <a:gd name="f77" fmla="val 568"/>
                <a:gd name="f78" fmla="val 566"/>
                <a:gd name="f79" fmla="val 564"/>
                <a:gd name="f80" fmla="val 563"/>
                <a:gd name="f81" fmla="val 561"/>
                <a:gd name="f82" fmla="val 560"/>
                <a:gd name="f83" fmla="val 559"/>
                <a:gd name="f84" fmla="val 556"/>
                <a:gd name="f85" fmla="val 543"/>
                <a:gd name="f86" fmla="val 534"/>
                <a:gd name="f87" fmla="val 537"/>
                <a:gd name="f88" fmla="val 485"/>
                <a:gd name="f89" fmla="val 122"/>
                <a:gd name="f90" fmla="val 484"/>
                <a:gd name="f91" fmla="val 120"/>
                <a:gd name="f92" fmla="val 483"/>
                <a:gd name="f93" fmla="val 117"/>
                <a:gd name="f94" fmla="val 116"/>
                <a:gd name="f95" fmla="val 482"/>
                <a:gd name="f96" fmla="val 114"/>
                <a:gd name="f97" fmla="val 479"/>
                <a:gd name="f98" fmla="val 110"/>
                <a:gd name="f99" fmla="val 478"/>
                <a:gd name="f100" fmla="val 108"/>
                <a:gd name="f101" fmla="val 477"/>
                <a:gd name="f102" fmla="val 105"/>
                <a:gd name="f103" fmla="val 475"/>
                <a:gd name="f104" fmla="val 100"/>
                <a:gd name="f105" fmla="val 474"/>
                <a:gd name="f106" fmla="val 97"/>
                <a:gd name="f107" fmla="val 473"/>
                <a:gd name="f108" fmla="val 95"/>
                <a:gd name="f109" fmla="val 472"/>
                <a:gd name="f110" fmla="val 90"/>
                <a:gd name="f111" fmla="val 471"/>
                <a:gd name="f112" fmla="val 88"/>
                <a:gd name="f113" fmla="val 87"/>
                <a:gd name="f114" fmla="val 468"/>
                <a:gd name="f115" fmla="val 86"/>
                <a:gd name="f116" fmla="val 85"/>
                <a:gd name="f117" fmla="val 467"/>
                <a:gd name="f118" fmla="val 84"/>
                <a:gd name="f119" fmla="val 466"/>
                <a:gd name="f120" fmla="val 82"/>
                <a:gd name="f121" fmla="val 81"/>
                <a:gd name="f122" fmla="val 465"/>
                <a:gd name="f123" fmla="val 80"/>
                <a:gd name="f124" fmla="val 464"/>
                <a:gd name="f125" fmla="val 78"/>
                <a:gd name="f126" fmla="val 463"/>
                <a:gd name="f127" fmla="val 77"/>
                <a:gd name="f128" fmla="val 75"/>
                <a:gd name="f129" fmla="val 461"/>
                <a:gd name="f130" fmla="val 73"/>
                <a:gd name="f131" fmla="val 72"/>
                <a:gd name="f132" fmla="val 460"/>
                <a:gd name="f133" fmla="val 70"/>
                <a:gd name="f134" fmla="val 459"/>
                <a:gd name="f135" fmla="val 68"/>
                <a:gd name="f136" fmla="val 458"/>
                <a:gd name="f137" fmla="val 66"/>
                <a:gd name="f138" fmla="val 457"/>
                <a:gd name="f139" fmla="val 65"/>
                <a:gd name="f140" fmla="val 455"/>
                <a:gd name="f141" fmla="val 63"/>
                <a:gd name="f142" fmla="val 454"/>
                <a:gd name="f143" fmla="val 62"/>
                <a:gd name="f144" fmla="val 453"/>
                <a:gd name="f145" fmla="val 61"/>
                <a:gd name="f146" fmla="val 450"/>
                <a:gd name="f147" fmla="val 59"/>
                <a:gd name="f148" fmla="val 448"/>
                <a:gd name="f149" fmla="val 57"/>
                <a:gd name="f150" fmla="val 446"/>
                <a:gd name="f151" fmla="val 55"/>
                <a:gd name="f152" fmla="val 443"/>
                <a:gd name="f153" fmla="val 50"/>
                <a:gd name="f154" fmla="val 442"/>
                <a:gd name="f155" fmla="val 48"/>
                <a:gd name="f156" fmla="val 440"/>
                <a:gd name="f157" fmla="val 45"/>
                <a:gd name="f158" fmla="val 437"/>
                <a:gd name="f159" fmla="val 41"/>
                <a:gd name="f160" fmla="val 436"/>
                <a:gd name="f161" fmla="val 38"/>
                <a:gd name="f162" fmla="val 434"/>
                <a:gd name="f163" fmla="val 36"/>
                <a:gd name="f164" fmla="val 432"/>
                <a:gd name="f165" fmla="val 31"/>
                <a:gd name="f166" fmla="val 431"/>
                <a:gd name="f167" fmla="val 28"/>
                <a:gd name="f168" fmla="val 25"/>
                <a:gd name="f169" fmla="val 20"/>
                <a:gd name="f170" fmla="val 17"/>
                <a:gd name="f171" fmla="val 433"/>
                <a:gd name="f172" fmla="val 14"/>
                <a:gd name="f173" fmla="val 9"/>
                <a:gd name="f174" fmla="val 6"/>
                <a:gd name="f175" fmla="val 4"/>
                <a:gd name="f176" fmla="val 2"/>
                <a:gd name="f177" fmla="val 232"/>
                <a:gd name="f178" fmla="val 23"/>
                <a:gd name="f179" fmla="val 37"/>
                <a:gd name="f180" fmla="val 76"/>
                <a:gd name="f181" fmla="val 79"/>
                <a:gd name="f182" fmla="val 39"/>
                <a:gd name="f183" fmla="val 40"/>
                <a:gd name="f184" fmla="val 83"/>
                <a:gd name="f185" fmla="val 42"/>
                <a:gd name="f186" fmla="val 43"/>
                <a:gd name="f187" fmla="val 44"/>
                <a:gd name="f188" fmla="val 89"/>
                <a:gd name="f189" fmla="val 93"/>
                <a:gd name="f190" fmla="val 46"/>
                <a:gd name="f191" fmla="val 99"/>
                <a:gd name="f192" fmla="val 103"/>
                <a:gd name="f193" fmla="val 53"/>
                <a:gd name="f194" fmla="val 106"/>
                <a:gd name="f195" fmla="val 107"/>
                <a:gd name="f196" fmla="val 64"/>
                <a:gd name="f197" fmla="val 67"/>
                <a:gd name="f198" fmla="val 69"/>
                <a:gd name="f199" fmla="val 109"/>
                <a:gd name="f200" fmla="val 112"/>
                <a:gd name="f201" fmla="val 115"/>
                <a:gd name="f202" fmla="val 118"/>
                <a:gd name="f203" fmla="val 119"/>
                <a:gd name="f204" fmla="val 124"/>
                <a:gd name="f205" fmla="val 125"/>
                <a:gd name="f206" fmla="val 128"/>
                <a:gd name="f207" fmla="val 131"/>
                <a:gd name="f208" fmla="val 133"/>
                <a:gd name="f209" fmla="val 134"/>
                <a:gd name="f210" fmla="val 135"/>
                <a:gd name="f211" fmla="val 136"/>
                <a:gd name="f212" fmla="val 137"/>
                <a:gd name="f213" fmla="val 139"/>
                <a:gd name="f214" fmla="val 141"/>
                <a:gd name="f215" fmla="val 142"/>
                <a:gd name="f216" fmla="val 91"/>
                <a:gd name="f217" fmla="val 144"/>
                <a:gd name="f218" fmla="val 94"/>
                <a:gd name="f219" fmla="val 145"/>
                <a:gd name="f220" fmla="val 102"/>
                <a:gd name="f221" fmla="val 104"/>
                <a:gd name="f222" fmla="val 146"/>
                <a:gd name="f223" fmla="val 147"/>
                <a:gd name="f224" fmla="val 149"/>
                <a:gd name="f225" fmla="val 111"/>
                <a:gd name="f226" fmla="val 148"/>
                <a:gd name="f227" fmla="val 121"/>
                <a:gd name="f228" fmla="val 123"/>
                <a:gd name="f229" fmla="val 126"/>
                <a:gd name="f230" fmla="val 127"/>
                <a:gd name="f231" fmla="val 130"/>
                <a:gd name="f232" fmla="val 138"/>
                <a:gd name="f233" fmla="val 140"/>
                <a:gd name="f234" fmla="val 143"/>
                <a:gd name="f235" fmla="val 150"/>
                <a:gd name="f236" fmla="val 152"/>
                <a:gd name="f237" fmla="val 154"/>
                <a:gd name="f238" fmla="val 155"/>
                <a:gd name="f239" fmla="val 156"/>
                <a:gd name="f240" fmla="val 157"/>
                <a:gd name="f241" fmla="val 158"/>
                <a:gd name="f242" fmla="val 159"/>
                <a:gd name="f243" fmla="val 160"/>
                <a:gd name="f244" fmla="val 161"/>
                <a:gd name="f245" fmla="val 132"/>
                <a:gd name="f246" fmla="val 163"/>
                <a:gd name="f247" fmla="val 164"/>
                <a:gd name="f248" fmla="val 165"/>
                <a:gd name="f249" fmla="val 167"/>
                <a:gd name="f250" fmla="val 168"/>
                <a:gd name="f251" fmla="val 170"/>
                <a:gd name="f252" fmla="val 172"/>
                <a:gd name="f253" fmla="val 129"/>
                <a:gd name="f254" fmla="val 173"/>
                <a:gd name="f255" fmla="val 174"/>
                <a:gd name="f256" fmla="val 175"/>
                <a:gd name="f257" fmla="val 176"/>
                <a:gd name="f258" fmla="val 177"/>
                <a:gd name="f259" fmla="val 178"/>
                <a:gd name="f260" fmla="val 179"/>
                <a:gd name="f261" fmla="val 181"/>
                <a:gd name="f262" fmla="val 182"/>
                <a:gd name="f263" fmla="val 186"/>
                <a:gd name="f264" fmla="val 190"/>
                <a:gd name="f265" fmla="val 191"/>
                <a:gd name="f266" fmla="val 195"/>
                <a:gd name="f267" fmla="val 197"/>
                <a:gd name="f268" fmla="val 198"/>
                <a:gd name="f269" fmla="val 199"/>
                <a:gd name="f270" fmla="val 200"/>
                <a:gd name="f271" fmla="val 202"/>
                <a:gd name="f272" fmla="val 204"/>
                <a:gd name="f273" fmla="val 206"/>
                <a:gd name="f274" fmla="val 113"/>
                <a:gd name="f275" fmla="val 208"/>
                <a:gd name="f276" fmla="val 209"/>
                <a:gd name="f277" fmla="val 101"/>
                <a:gd name="f278" fmla="val 98"/>
                <a:gd name="f279" fmla="val 96"/>
                <a:gd name="f280" fmla="val 210"/>
                <a:gd name="f281" fmla="val 211"/>
                <a:gd name="f282" fmla="val 212"/>
                <a:gd name="f283" fmla="val 214"/>
                <a:gd name="f284" fmla="val 216"/>
                <a:gd name="f285" fmla="val 218"/>
                <a:gd name="f286" fmla="val 220"/>
                <a:gd name="f287" fmla="val 222"/>
                <a:gd name="f288" fmla="val 223"/>
                <a:gd name="f289" fmla="val 224"/>
                <a:gd name="f290" fmla="val 225"/>
                <a:gd name="f291" fmla="val 71"/>
                <a:gd name="f292" fmla="val 60"/>
                <a:gd name="f293" fmla="val 226"/>
                <a:gd name="f294" fmla="val 228"/>
                <a:gd name="f295" fmla="val 230"/>
                <a:gd name="f296" fmla="val 54"/>
                <a:gd name="f297" fmla="val 231"/>
                <a:gd name="f298" fmla="val 51"/>
                <a:gd name="f299" fmla="val 47"/>
                <a:gd name="f300" fmla="val 233"/>
                <a:gd name="f301" fmla="val 234"/>
                <a:gd name="f302" fmla="val 235"/>
                <a:gd name="f303" fmla="val 236"/>
                <a:gd name="f304" fmla="val 237"/>
                <a:gd name="f305" fmla="val 238"/>
                <a:gd name="f306" fmla="val 240"/>
                <a:gd name="f307" fmla="val 242"/>
                <a:gd name="f308" fmla="val 244"/>
                <a:gd name="f309" fmla="val 245"/>
                <a:gd name="f310" fmla="val 249"/>
                <a:gd name="f311" fmla="val 251"/>
                <a:gd name="f312" fmla="val 252"/>
                <a:gd name="f313" fmla="val 253"/>
                <a:gd name="f314" fmla="val 254"/>
                <a:gd name="f315" fmla="val 255"/>
                <a:gd name="f316" fmla="val 256"/>
                <a:gd name="f317" fmla="val 35"/>
                <a:gd name="f318" fmla="val 257"/>
                <a:gd name="f319" fmla="val 258"/>
                <a:gd name="f320" fmla="val 259"/>
                <a:gd name="f321" fmla="val 260"/>
                <a:gd name="f322" fmla="val 261"/>
                <a:gd name="f323" fmla="val 262"/>
                <a:gd name="f324" fmla="val 264"/>
                <a:gd name="f325" fmla="val 265"/>
                <a:gd name="f326" fmla="val 267"/>
                <a:gd name="f327" fmla="val 268"/>
                <a:gd name="f328" fmla="val 269"/>
                <a:gd name="f329" fmla="val 49"/>
                <a:gd name="f330" fmla="val 270"/>
                <a:gd name="f331" fmla="val 52"/>
                <a:gd name="f332" fmla="val 272"/>
                <a:gd name="f333" fmla="val 273"/>
                <a:gd name="f334" fmla="val 274"/>
                <a:gd name="f335" fmla="val 275"/>
                <a:gd name="f336" fmla="val 276"/>
                <a:gd name="f337" fmla="val 277"/>
                <a:gd name="f338" fmla="val 279"/>
                <a:gd name="f339" fmla="val 58"/>
                <a:gd name="f340" fmla="val 281"/>
                <a:gd name="f341" fmla="val 283"/>
                <a:gd name="f342" fmla="val 286"/>
                <a:gd name="f343" fmla="val 287"/>
                <a:gd name="f344" fmla="val 288"/>
                <a:gd name="f345" fmla="val 289"/>
                <a:gd name="f346" fmla="val 292"/>
                <a:gd name="f347" fmla="val 294"/>
                <a:gd name="f348" fmla="val 295"/>
                <a:gd name="f349" fmla="val 296"/>
                <a:gd name="f350" fmla="val 297"/>
                <a:gd name="f351" fmla="val 298"/>
                <a:gd name="f352" fmla="val 299"/>
                <a:gd name="f353" fmla="val 302"/>
                <a:gd name="f354" fmla="val 304"/>
                <a:gd name="f355" fmla="val 306"/>
                <a:gd name="f356" fmla="val 309"/>
                <a:gd name="f357" fmla="val 312"/>
                <a:gd name="f358" fmla="val 314"/>
                <a:gd name="f359" fmla="val 315"/>
                <a:gd name="f360" fmla="val 317"/>
                <a:gd name="f361" fmla="val 56"/>
                <a:gd name="f362" fmla="val 320"/>
                <a:gd name="f363" fmla="val 321"/>
                <a:gd name="f364" fmla="val 323"/>
                <a:gd name="f365" fmla="val 324"/>
                <a:gd name="f366" fmla="val 325"/>
                <a:gd name="f367" fmla="val 326"/>
                <a:gd name="f368" fmla="val 327"/>
                <a:gd name="f369" fmla="val 328"/>
                <a:gd name="f370" fmla="val 329"/>
                <a:gd name="f371" fmla="val 332"/>
                <a:gd name="f372" fmla="val 333"/>
                <a:gd name="f373" fmla="val 334"/>
                <a:gd name="f374" fmla="val 335"/>
                <a:gd name="f375" fmla="val 336"/>
                <a:gd name="f376" fmla="val 338"/>
                <a:gd name="f377" fmla="val 339"/>
                <a:gd name="f378" fmla="val 341"/>
                <a:gd name="f379" fmla="val 343"/>
                <a:gd name="f380" fmla="val 344"/>
                <a:gd name="f381" fmla="val 345"/>
                <a:gd name="f382" fmla="val 346"/>
                <a:gd name="f383" fmla="val 347"/>
                <a:gd name="f384" fmla="val 348"/>
                <a:gd name="f385" fmla="val 349"/>
                <a:gd name="f386" fmla="val 351"/>
                <a:gd name="f387" fmla="val 352"/>
                <a:gd name="f388" fmla="val 354"/>
                <a:gd name="f389" fmla="val 355"/>
                <a:gd name="f390" fmla="val 363"/>
                <a:gd name="f391" fmla="val 365"/>
                <a:gd name="f392" fmla="val 366"/>
                <a:gd name="f393" fmla="val 367"/>
                <a:gd name="f394" fmla="val 368"/>
                <a:gd name="f395" fmla="val 369"/>
                <a:gd name="f396" fmla="val 34"/>
                <a:gd name="f397" fmla="val 371"/>
                <a:gd name="f398" fmla="val 32"/>
                <a:gd name="f399" fmla="val 372"/>
                <a:gd name="f400" fmla="val 30"/>
                <a:gd name="f401" fmla="val 26"/>
                <a:gd name="f402" fmla="val 24"/>
                <a:gd name="f403" fmla="val 22"/>
                <a:gd name="f404" fmla="val 373"/>
                <a:gd name="f405" fmla="val 18"/>
                <a:gd name="f406" fmla="val 374"/>
                <a:gd name="f407" fmla="val 375"/>
                <a:gd name="f408" fmla="val 15"/>
                <a:gd name="f409" fmla="val 13"/>
                <a:gd name="f410" fmla="val 377"/>
                <a:gd name="f411" fmla="val 12"/>
                <a:gd name="f412" fmla="val 379"/>
                <a:gd name="f413" fmla="val 10"/>
                <a:gd name="f414" fmla="val 380"/>
                <a:gd name="f415" fmla="val 383"/>
                <a:gd name="f416" fmla="val 8"/>
                <a:gd name="f417" fmla="val 384"/>
                <a:gd name="f418" fmla="val 385"/>
                <a:gd name="f419" fmla="val 386"/>
                <a:gd name="f420" fmla="val 16"/>
                <a:gd name="f421" fmla="val 390"/>
                <a:gd name="f422" fmla="val 397"/>
                <a:gd name="f423" fmla="val 398"/>
                <a:gd name="f424" fmla="val 399"/>
                <a:gd name="f425" fmla="val 401"/>
                <a:gd name="f426" fmla="val 403"/>
                <a:gd name="f427" fmla="val 404"/>
                <a:gd name="f428" fmla="val 405"/>
                <a:gd name="f429" fmla="val 407"/>
                <a:gd name="f430" fmla="val 409"/>
                <a:gd name="f431" fmla="val 411"/>
                <a:gd name="f432" fmla="val 414"/>
                <a:gd name="f433" fmla="val 415"/>
                <a:gd name="f434" fmla="val 11"/>
                <a:gd name="f435" fmla="val 417"/>
                <a:gd name="f436" fmla="val 7"/>
                <a:gd name="f437" fmla="val 419"/>
                <a:gd name="f438" fmla="val 420"/>
                <a:gd name="f439" fmla="val 421"/>
                <a:gd name="f440" fmla="val 5"/>
                <a:gd name="f441" fmla="val 423"/>
                <a:gd name="f442" fmla="val 424"/>
                <a:gd name="f443" fmla="val 3"/>
                <a:gd name="f444" fmla="val 427"/>
                <a:gd name="f445" fmla="val 1"/>
                <a:gd name="f446" fmla="val 438"/>
                <a:gd name="f447" fmla="val 441"/>
                <a:gd name="f448" fmla="val 444"/>
                <a:gd name="f449" fmla="val 445"/>
                <a:gd name="f450" fmla="val 449"/>
                <a:gd name="f451" fmla="val 456"/>
                <a:gd name="f452" fmla="val 462"/>
                <a:gd name="f453" fmla="val 470"/>
                <a:gd name="f454" fmla="val 476"/>
                <a:gd name="f455" fmla="val 480"/>
                <a:gd name="f456" fmla="val 486"/>
                <a:gd name="f457" fmla="val 488"/>
                <a:gd name="f458" fmla="val 491"/>
                <a:gd name="f459" fmla="val 495"/>
                <a:gd name="f460" fmla="val 497"/>
                <a:gd name="f461" fmla="val 499"/>
                <a:gd name="f462" fmla="val 501"/>
                <a:gd name="f463" fmla="val 502"/>
                <a:gd name="f464" fmla="val 503"/>
                <a:gd name="f465" fmla="val 504"/>
                <a:gd name="f466" fmla="val 505"/>
                <a:gd name="f467" fmla="val 506"/>
                <a:gd name="f468" fmla="val 507"/>
                <a:gd name="f469" fmla="val 508"/>
                <a:gd name="f470" fmla="val 19"/>
                <a:gd name="f471" fmla="val 509"/>
                <a:gd name="f472" fmla="val 510"/>
                <a:gd name="f473" fmla="val 513"/>
                <a:gd name="f474" fmla="val 516"/>
                <a:gd name="f475" fmla="val 27"/>
                <a:gd name="f476" fmla="val 518"/>
                <a:gd name="f477" fmla="val 520"/>
                <a:gd name="f478" fmla="val 521"/>
                <a:gd name="f479" fmla="val 522"/>
                <a:gd name="f480" fmla="val 523"/>
                <a:gd name="f481" fmla="val 524"/>
                <a:gd name="f482" fmla="val 525"/>
                <a:gd name="f483" fmla="val 526"/>
                <a:gd name="f484" fmla="val 29"/>
                <a:gd name="f485" fmla="val 33"/>
                <a:gd name="f486" fmla="val 554"/>
                <a:gd name="f487" fmla="val 558"/>
                <a:gd name="f488" fmla="val 562"/>
                <a:gd name="f489" fmla="val 565"/>
                <a:gd name="f490" fmla="val 573"/>
                <a:gd name="f491" fmla="val 577"/>
                <a:gd name="f492" fmla="val 581"/>
                <a:gd name="f493" fmla="val 590"/>
                <a:gd name="f494" fmla="val 594"/>
                <a:gd name="f495" fmla="val 596"/>
                <a:gd name="f496" fmla="val 597"/>
                <a:gd name="f497" fmla="val 607"/>
                <a:gd name="f498" fmla="val 608"/>
                <a:gd name="f499" fmla="val 613"/>
                <a:gd name="f500" fmla="val 614"/>
                <a:gd name="f501" fmla="val 618"/>
                <a:gd name="f502" fmla="val 620"/>
                <a:gd name="f503" fmla="val 623"/>
                <a:gd name="f504" fmla="val 626"/>
                <a:gd name="f505" fmla="val 629"/>
                <a:gd name="f506" fmla="val 636"/>
                <a:gd name="f507" fmla="val 637"/>
                <a:gd name="f508" fmla="val 638"/>
                <a:gd name="f509" fmla="val 639"/>
                <a:gd name="f510" fmla="val 640"/>
                <a:gd name="f511" fmla="val 641"/>
                <a:gd name="f512" fmla="val 642"/>
                <a:gd name="f513" fmla="val 643"/>
                <a:gd name="f514" fmla="val 644"/>
                <a:gd name="f515" fmla="val 647"/>
                <a:gd name="f516" fmla="val 649"/>
                <a:gd name="f517" fmla="val 650"/>
                <a:gd name="f518" fmla="val 651"/>
                <a:gd name="f519" fmla="val 652"/>
                <a:gd name="f520" fmla="val 653"/>
                <a:gd name="f521" fmla="val 654"/>
                <a:gd name="f522" fmla="val 655"/>
                <a:gd name="f523" fmla="val 657"/>
                <a:gd name="f524" fmla="val 659"/>
                <a:gd name="f525" fmla="val 660"/>
                <a:gd name="f526" fmla="val 662"/>
                <a:gd name="f527" fmla="val 663"/>
                <a:gd name="f528" fmla="val 661"/>
                <a:gd name="f529" fmla="val 658"/>
                <a:gd name="f530" fmla="val 656"/>
                <a:gd name="f531" fmla="val 151"/>
                <a:gd name="f532" fmla="val 646"/>
                <a:gd name="f533" fmla="val 645"/>
                <a:gd name="f534" fmla="val 162"/>
                <a:gd name="f535" fmla="val 171"/>
                <a:gd name="f536" fmla="val 648"/>
                <a:gd name="f537" fmla="val 185"/>
                <a:gd name="f538" fmla="val 188"/>
                <a:gd name="f539" fmla="val 192"/>
                <a:gd name="f540" fmla="val 194"/>
                <a:gd name="f541" fmla="val 196"/>
                <a:gd name="f542" fmla="val 201"/>
                <a:gd name="f543" fmla="val 664"/>
                <a:gd name="f544" fmla="val 670"/>
                <a:gd name="f545" fmla="val 673"/>
                <a:gd name="f546" fmla="val 675"/>
                <a:gd name="f547" fmla="val 677"/>
                <a:gd name="f548" fmla="val 207"/>
                <a:gd name="f549" fmla="val 679"/>
                <a:gd name="f550" fmla="val 680"/>
                <a:gd name="f551" fmla="val 205"/>
                <a:gd name="f552" fmla="val 681"/>
                <a:gd name="f553" fmla="val 682"/>
                <a:gd name="f554" fmla="val 203"/>
                <a:gd name="f555" fmla="val 683"/>
                <a:gd name="f556" fmla="val 684"/>
                <a:gd name="f557" fmla="val 686"/>
                <a:gd name="f558" fmla="val 688"/>
                <a:gd name="f559" fmla="val 689"/>
                <a:gd name="f560" fmla="val 690"/>
                <a:gd name="f561" fmla="val 691"/>
                <a:gd name="f562" fmla="val 692"/>
                <a:gd name="f563" fmla="val 693"/>
                <a:gd name="f564" fmla="val 694"/>
                <a:gd name="f565" fmla="val 695"/>
                <a:gd name="f566" fmla="val 700"/>
                <a:gd name="f567" fmla="val 703"/>
                <a:gd name="f568" fmla="val 705"/>
                <a:gd name="f569" fmla="val 707"/>
                <a:gd name="f570" fmla="val 712"/>
                <a:gd name="f571" fmla="val 713"/>
                <a:gd name="f572" fmla="val 716"/>
                <a:gd name="f573" fmla="val 717"/>
                <a:gd name="f574" fmla="val 718"/>
                <a:gd name="f575" fmla="val 719"/>
                <a:gd name="f576" fmla="val 720"/>
                <a:gd name="f577" fmla="val 723"/>
                <a:gd name="f578" fmla="val 724"/>
                <a:gd name="f579" fmla="val 725"/>
                <a:gd name="f580" fmla="val 727"/>
                <a:gd name="f581" fmla="val 732"/>
                <a:gd name="f582" fmla="val 733"/>
                <a:gd name="f583" fmla="val 734"/>
                <a:gd name="f584" fmla="val 736"/>
                <a:gd name="f585" fmla="val 738"/>
                <a:gd name="f586" fmla="val 739"/>
                <a:gd name="f587" fmla="val 193"/>
                <a:gd name="f588" fmla="val 741"/>
                <a:gd name="f589" fmla="val 743"/>
                <a:gd name="f590" fmla="val 745"/>
                <a:gd name="f591" fmla="val 746"/>
                <a:gd name="f592" fmla="val 747"/>
                <a:gd name="f593" fmla="val 189"/>
                <a:gd name="f594" fmla="val 749"/>
                <a:gd name="f595" fmla="val 750"/>
                <a:gd name="f596" fmla="val 751"/>
                <a:gd name="f597" fmla="val 187"/>
                <a:gd name="f598" fmla="val 752"/>
                <a:gd name="f599" fmla="val 753"/>
                <a:gd name="f600" fmla="val 754"/>
                <a:gd name="f601" fmla="val 755"/>
                <a:gd name="f602" fmla="val 184"/>
                <a:gd name="f603" fmla="val 757"/>
                <a:gd name="f604" fmla="val 183"/>
                <a:gd name="f605" fmla="val 758"/>
                <a:gd name="f606" fmla="val 759"/>
                <a:gd name="f607" fmla="val 763"/>
                <a:gd name="f608" fmla="val 764"/>
                <a:gd name="f609" fmla="val 765"/>
                <a:gd name="f610" fmla="val 766"/>
                <a:gd name="f611" fmla="val 767"/>
                <a:gd name="f612" fmla="val 768"/>
                <a:gd name="f613" fmla="val 769"/>
                <a:gd name="f614" fmla="val 770"/>
                <a:gd name="f615" fmla="val 771"/>
                <a:gd name="f616" fmla="val 772"/>
                <a:gd name="f617" fmla="val 773"/>
                <a:gd name="f618" fmla="val 774"/>
                <a:gd name="f619" fmla="val 775"/>
                <a:gd name="f620" fmla="val 778"/>
                <a:gd name="f621" fmla="val 779"/>
                <a:gd name="f622" fmla="val 780"/>
                <a:gd name="f623" fmla="val 781"/>
                <a:gd name="f624" fmla="val 783"/>
                <a:gd name="f625" fmla="val 786"/>
                <a:gd name="f626" fmla="val 787"/>
                <a:gd name="f627" fmla="val 788"/>
                <a:gd name="f628" fmla="val 790"/>
                <a:gd name="f629" fmla="val 792"/>
                <a:gd name="f630" fmla="val 793"/>
                <a:gd name="f631" fmla="val 794"/>
                <a:gd name="f632" fmla="val 795"/>
                <a:gd name="f633" fmla="val 796"/>
                <a:gd name="f634" fmla="val 797"/>
                <a:gd name="f635" fmla="val 798"/>
                <a:gd name="f636" fmla="val 799"/>
                <a:gd name="f637" fmla="val 213"/>
                <a:gd name="f638" fmla="val 215"/>
                <a:gd name="f639" fmla="val 219"/>
                <a:gd name="f640" fmla="val 801"/>
                <a:gd name="f641" fmla="val 803"/>
                <a:gd name="f642" fmla="val 804"/>
                <a:gd name="f643" fmla="val 805"/>
                <a:gd name="f644" fmla="val 227"/>
                <a:gd name="f645" fmla="val 806"/>
                <a:gd name="f646" fmla="val 808"/>
                <a:gd name="f647" fmla="val 810"/>
                <a:gd name="f648" fmla="val 811"/>
                <a:gd name="f649" fmla="val 813"/>
                <a:gd name="f650" fmla="val 812"/>
                <a:gd name="f651" fmla="val 241"/>
                <a:gd name="f652" fmla="val 246"/>
                <a:gd name="f653" fmla="val 248"/>
                <a:gd name="f654" fmla="val 814"/>
                <a:gd name="f655" fmla="val 817"/>
                <a:gd name="f656" fmla="val 821"/>
                <a:gd name="f657" fmla="val 823"/>
                <a:gd name="f658" fmla="val 250"/>
                <a:gd name="f659" fmla="val 826"/>
                <a:gd name="f660" fmla="val 247"/>
                <a:gd name="f661" fmla="val 828"/>
                <a:gd name="f662" fmla="val 829"/>
                <a:gd name="f663" fmla="val 830"/>
                <a:gd name="f664" fmla="val 827"/>
                <a:gd name="f665" fmla="val 825"/>
                <a:gd name="f666" fmla="val 822"/>
                <a:gd name="f667" fmla="val 263"/>
                <a:gd name="f668" fmla="val 824"/>
                <a:gd name="f669" fmla="val 266"/>
                <a:gd name="f670" fmla="val 271"/>
                <a:gd name="f671" fmla="val 832"/>
                <a:gd name="f672" fmla="val 278"/>
                <a:gd name="f673" fmla="val 833"/>
                <a:gd name="f674" fmla="val 280"/>
                <a:gd name="f675" fmla="val 835"/>
                <a:gd name="f676" fmla="val 836"/>
                <a:gd name="f677" fmla="val 282"/>
                <a:gd name="f678" fmla="val 285"/>
                <a:gd name="f679" fmla="val 837"/>
                <a:gd name="f680" fmla="val 838"/>
                <a:gd name="f681" fmla="val 841"/>
                <a:gd name="f682" fmla="val 842"/>
                <a:gd name="f683" fmla="val 843"/>
                <a:gd name="f684" fmla="val 844"/>
                <a:gd name="f685" fmla="val 290"/>
                <a:gd name="f686" fmla="val 846"/>
                <a:gd name="f687" fmla="val 847"/>
                <a:gd name="f688" fmla="val 291"/>
                <a:gd name="f689" fmla="val 293"/>
                <a:gd name="f690" fmla="val 849"/>
                <a:gd name="f691" fmla="val 300"/>
                <a:gd name="f692" fmla="val 850"/>
                <a:gd name="f693" fmla="val 851"/>
                <a:gd name="f694" fmla="val 301"/>
                <a:gd name="f695" fmla="val 852"/>
                <a:gd name="f696" fmla="val 303"/>
                <a:gd name="f697" fmla="val 853"/>
                <a:gd name="f698" fmla="val 310"/>
                <a:gd name="f699" fmla="val 855"/>
                <a:gd name="f700" fmla="val 311"/>
                <a:gd name="f701" fmla="val 858"/>
                <a:gd name="f702" fmla="val 860"/>
                <a:gd name="f703" fmla="val 862"/>
                <a:gd name="f704" fmla="val 865"/>
                <a:gd name="f705" fmla="val 313"/>
                <a:gd name="f706" fmla="val 866"/>
                <a:gd name="f707" fmla="val 867"/>
                <a:gd name="f708" fmla="val 316"/>
                <a:gd name="f709" fmla="val 868"/>
                <a:gd name="f710" fmla="val 869"/>
                <a:gd name="f711" fmla="val 319"/>
                <a:gd name="f712" fmla="val 872"/>
                <a:gd name="f713" fmla="val 875"/>
                <a:gd name="f714" fmla="val 881"/>
                <a:gd name="f715" fmla="val 884"/>
                <a:gd name="f716" fmla="val 885"/>
                <a:gd name="f717" fmla="val 887"/>
                <a:gd name="f718" fmla="val 890"/>
                <a:gd name="f719" fmla="val 318"/>
                <a:gd name="f720" fmla="val 891"/>
                <a:gd name="f721" fmla="val 894"/>
                <a:gd name="f722" fmla="val 322"/>
                <a:gd name="f723" fmla="val 895"/>
                <a:gd name="f724" fmla="val 896"/>
                <a:gd name="f725" fmla="val 897"/>
                <a:gd name="f726" fmla="val 898"/>
                <a:gd name="f727" fmla="val 900"/>
                <a:gd name="f728" fmla="val 902"/>
                <a:gd name="f729" fmla="val 330"/>
                <a:gd name="f730" fmla="val 904"/>
                <a:gd name="f731" fmla="val 910"/>
                <a:gd name="f732" fmla="val 914"/>
                <a:gd name="f733" fmla="val 916"/>
                <a:gd name="f734" fmla="val 331"/>
                <a:gd name="f735" fmla="val 918"/>
                <a:gd name="f736" fmla="val 920"/>
                <a:gd name="f737" fmla="val 921"/>
                <a:gd name="f738" fmla="val 922"/>
                <a:gd name="f739" fmla="val 924"/>
                <a:gd name="f740" fmla="val 925"/>
                <a:gd name="f741" fmla="val 926"/>
                <a:gd name="f742" fmla="val 927"/>
                <a:gd name="f743" fmla="val 928"/>
                <a:gd name="f744" fmla="val 929"/>
                <a:gd name="f745" fmla="val 930"/>
                <a:gd name="f746" fmla="val 931"/>
                <a:gd name="f747" fmla="val 933"/>
                <a:gd name="f748" fmla="val 935"/>
                <a:gd name="f749" fmla="val 937"/>
                <a:gd name="f750" fmla="val 939"/>
                <a:gd name="f751" fmla="val 940"/>
                <a:gd name="f752" fmla="val 941"/>
                <a:gd name="f753" fmla="val 943"/>
                <a:gd name="f754" fmla="val 944"/>
                <a:gd name="f755" fmla="val 945"/>
                <a:gd name="f756" fmla="val 946"/>
                <a:gd name="f757" fmla="val 947"/>
                <a:gd name="f758" fmla="val 948"/>
                <a:gd name="f759" fmla="val 949"/>
                <a:gd name="f760" fmla="val 950"/>
                <a:gd name="f761" fmla="val 951"/>
                <a:gd name="f762" fmla="val 952"/>
                <a:gd name="f763" fmla="val 954"/>
                <a:gd name="f764" fmla="val 955"/>
                <a:gd name="f765" fmla="val 337"/>
                <a:gd name="f766" fmla="val 956"/>
                <a:gd name="f767" fmla="val 957"/>
                <a:gd name="f768" fmla="val 340"/>
                <a:gd name="f769" fmla="val 958"/>
                <a:gd name="f770" fmla="val 342"/>
                <a:gd name="f771" fmla="val 961"/>
                <a:gd name="f772" fmla="val 964"/>
                <a:gd name="f773" fmla="val 965"/>
                <a:gd name="f774" fmla="val 967"/>
                <a:gd name="f775" fmla="val 962"/>
                <a:gd name="f776" fmla="val 960"/>
                <a:gd name="f777" fmla="val 350"/>
                <a:gd name="f778" fmla="val 959"/>
                <a:gd name="f779" fmla="val 353"/>
                <a:gd name="f780" fmla="val 357"/>
                <a:gd name="f781" fmla="val 359"/>
                <a:gd name="f782" fmla="val 361"/>
                <a:gd name="f783" fmla="val 362"/>
                <a:gd name="f784" fmla="val 966"/>
                <a:gd name="f785" fmla="val 364"/>
                <a:gd name="f786" fmla="val 963"/>
                <a:gd name="f787" fmla="val 953"/>
                <a:gd name="f788" fmla="val 376"/>
                <a:gd name="f789" fmla="val 378"/>
                <a:gd name="f790" fmla="val 382"/>
                <a:gd name="f791" fmla="val 936"/>
                <a:gd name="f792" fmla="val 387"/>
                <a:gd name="f793" fmla="val 388"/>
                <a:gd name="f794" fmla="val 389"/>
                <a:gd name="f795" fmla="val 932"/>
                <a:gd name="f796" fmla="val 392"/>
                <a:gd name="f797" fmla="val 394"/>
                <a:gd name="f798" fmla="val 395"/>
                <a:gd name="f799" fmla="val 402"/>
                <a:gd name="f800" fmla="val 934"/>
                <a:gd name="f801" fmla="val 406"/>
                <a:gd name="f802" fmla="val 408"/>
                <a:gd name="f803" fmla="val 413"/>
                <a:gd name="f804" fmla="val 938"/>
                <a:gd name="f805" fmla="val 942"/>
                <a:gd name="f806" fmla="val 422"/>
                <a:gd name="f807" fmla="val 426"/>
                <a:gd name="f808" fmla="val 430"/>
                <a:gd name="f809" fmla="val 435"/>
                <a:gd name="f810" fmla="val 447"/>
                <a:gd name="f811" fmla="val 923"/>
                <a:gd name="f812" fmla="val 452"/>
                <a:gd name="f813" fmla="val 917"/>
                <a:gd name="f814" fmla="val 912"/>
                <a:gd name="f815" fmla="val 909"/>
                <a:gd name="f816" fmla="val 906"/>
                <a:gd name="f817" fmla="val 905"/>
                <a:gd name="f818" fmla="val 903"/>
                <a:gd name="f819" fmla="val 899"/>
                <a:gd name="f820" fmla="val 893"/>
                <a:gd name="f821" fmla="val 892"/>
                <a:gd name="f822" fmla="val 889"/>
                <a:gd name="f823" fmla="val 469"/>
                <a:gd name="f824" fmla="val 886"/>
                <a:gd name="f825" fmla="val 883"/>
                <a:gd name="f826" fmla="val 882"/>
                <a:gd name="f827" fmla="val 880"/>
                <a:gd name="f828" fmla="val 487"/>
                <a:gd name="f829" fmla="val 489"/>
                <a:gd name="f830" fmla="val 879"/>
                <a:gd name="f831" fmla="val 493"/>
                <a:gd name="f832" fmla="val 878"/>
                <a:gd name="f833" fmla="val 877"/>
                <a:gd name="f834" fmla="val 876"/>
                <a:gd name="f835" fmla="val 874"/>
                <a:gd name="f836" fmla="val 873"/>
                <a:gd name="f837" fmla="val 871"/>
                <a:gd name="f838" fmla="val 864"/>
                <a:gd name="f839" fmla="val 861"/>
                <a:gd name="f840" fmla="val 859"/>
                <a:gd name="f841" fmla="val 496"/>
                <a:gd name="f842" fmla="val 857"/>
                <a:gd name="f843" fmla="val 856"/>
                <a:gd name="f844" fmla="val 494"/>
                <a:gd name="f845" fmla="val 492"/>
                <a:gd name="f846" fmla="val 839"/>
                <a:gd name="f847" fmla="val 834"/>
                <a:gd name="f848" fmla="val 498"/>
                <a:gd name="f849" fmla="val 831"/>
                <a:gd name="f850" fmla="val 500"/>
                <a:gd name="f851" fmla="val 820"/>
                <a:gd name="f852" fmla="val 818"/>
                <a:gd name="f853" fmla="val 816"/>
                <a:gd name="f854" fmla="val 815"/>
                <a:gd name="f855" fmla="val 809"/>
                <a:gd name="f856" fmla="val 807"/>
                <a:gd name="f857" fmla="val 802"/>
                <a:gd name="f858" fmla="val 800"/>
                <a:gd name="f859" fmla="val 791"/>
                <a:gd name="f860" fmla="val 789"/>
                <a:gd name="f861" fmla="val 784"/>
                <a:gd name="f862" fmla="val 782"/>
                <a:gd name="f863" fmla="val 761"/>
                <a:gd name="f864" fmla="val 760"/>
                <a:gd name="f865" fmla="val 511"/>
                <a:gd name="f866" fmla="val 512"/>
                <a:gd name="f867" fmla="val 756"/>
                <a:gd name="f868" fmla="val 748"/>
                <a:gd name="f869" fmla="val 744"/>
                <a:gd name="f870" fmla="val 742"/>
                <a:gd name="f871" fmla="val 740"/>
                <a:gd name="f872" fmla="val 737"/>
                <a:gd name="f873" fmla="val 729"/>
                <a:gd name="f874" fmla="val 514"/>
                <a:gd name="f875" fmla="val 731"/>
                <a:gd name="f876" fmla="val 515"/>
                <a:gd name="f877" fmla="val 730"/>
                <a:gd name="f878" fmla="val 517"/>
                <a:gd name="f879" fmla="val 519"/>
                <a:gd name="f880" fmla="val 726"/>
                <a:gd name="f881" fmla="val 722"/>
                <a:gd name="f882" fmla="val 721"/>
                <a:gd name="f883" fmla="val 715"/>
                <a:gd name="f884" fmla="val 714"/>
                <a:gd name="f885" fmla="val 711"/>
                <a:gd name="f886" fmla="val 709"/>
                <a:gd name="f887" fmla="val 708"/>
                <a:gd name="f888" fmla="val 706"/>
                <a:gd name="f889" fmla="val 704"/>
                <a:gd name="f890" fmla="val 701"/>
                <a:gd name="f891" fmla="val 699"/>
                <a:gd name="f892" fmla="val 698"/>
                <a:gd name="f893" fmla="val 696"/>
                <a:gd name="f894" fmla="val 687"/>
                <a:gd name="f895" fmla="val 685"/>
                <a:gd name="f896" fmla="val 678"/>
                <a:gd name="f897" fmla="val 676"/>
                <a:gd name="f898" fmla="val 674"/>
                <a:gd name="f899" fmla="val 672"/>
                <a:gd name="f900" fmla="val 669"/>
                <a:gd name="f901" fmla="val 668"/>
                <a:gd name="f902" fmla="val 667"/>
                <a:gd name="f903" fmla="+- 0 0 -90"/>
                <a:gd name="f904" fmla="*/ f4 1 557"/>
                <a:gd name="f905" fmla="*/ f5 1 968"/>
                <a:gd name="f906" fmla="val f6"/>
                <a:gd name="f907" fmla="val f7"/>
                <a:gd name="f908" fmla="val f8"/>
                <a:gd name="f909" fmla="*/ f903 f0 1"/>
                <a:gd name="f910" fmla="+- f908 0 f906"/>
                <a:gd name="f911" fmla="+- f907 0 f906"/>
                <a:gd name="f912" fmla="*/ f909 1 f3"/>
                <a:gd name="f913" fmla="*/ f911 1 557"/>
                <a:gd name="f914" fmla="*/ f910 1 968"/>
                <a:gd name="f915" fmla="*/ 545 f911 1"/>
                <a:gd name="f916" fmla="*/ 602 f910 1"/>
                <a:gd name="f917" fmla="*/ 535 f911 1"/>
                <a:gd name="f918" fmla="*/ 564 f910 1"/>
                <a:gd name="f919" fmla="*/ 483 f911 1"/>
                <a:gd name="f920" fmla="*/ 116 f910 1"/>
                <a:gd name="f921" fmla="*/ 454 f911 1"/>
                <a:gd name="f922" fmla="*/ 62 f910 1"/>
                <a:gd name="f923" fmla="*/ 75 f911 1"/>
                <a:gd name="f924" fmla="*/ 37 f910 1"/>
                <a:gd name="f925" fmla="*/ 100 f911 1"/>
                <a:gd name="f926" fmla="*/ 50 f910 1"/>
                <a:gd name="f927" fmla="*/ 133 f911 1"/>
                <a:gd name="f928" fmla="*/ 84 f910 1"/>
                <a:gd name="f929" fmla="*/ 146 f911 1"/>
                <a:gd name="f930" fmla="*/ 124 f910 1"/>
                <a:gd name="f931" fmla="*/ 135 f911 1"/>
                <a:gd name="f932" fmla="*/ 160 f910 1"/>
                <a:gd name="f933" fmla="*/ 129 f911 1"/>
                <a:gd name="f934" fmla="*/ 181 f910 1"/>
                <a:gd name="f935" fmla="*/ 106 f911 1"/>
                <a:gd name="f936" fmla="*/ 209 f910 1"/>
                <a:gd name="f937" fmla="*/ 81 f911 1"/>
                <a:gd name="f938" fmla="*/ 223 f910 1"/>
                <a:gd name="f939" fmla="*/ 47 f911 1"/>
                <a:gd name="f940" fmla="*/ 231 f910 1"/>
                <a:gd name="f941" fmla="*/ 39 f911 1"/>
                <a:gd name="f942" fmla="*/ 251 f910 1"/>
                <a:gd name="f943" fmla="*/ 43 f911 1"/>
                <a:gd name="f944" fmla="*/ 268 f910 1"/>
                <a:gd name="f945" fmla="*/ 59 f911 1"/>
                <a:gd name="f946" fmla="*/ 288 f910 1"/>
                <a:gd name="f947" fmla="*/ 50 f911 1"/>
                <a:gd name="f948" fmla="*/ 326 f910 1"/>
                <a:gd name="f949" fmla="*/ 44 f911 1"/>
                <a:gd name="f950" fmla="*/ 349 f910 1"/>
                <a:gd name="f951" fmla="*/ 17 f911 1"/>
                <a:gd name="f952" fmla="*/ 375 f910 1"/>
                <a:gd name="f953" fmla="*/ 15 f911 1"/>
                <a:gd name="f954" fmla="*/ 411 f910 1"/>
                <a:gd name="f955" fmla="*/ 1 f911 1"/>
                <a:gd name="f956" fmla="*/ 441 f910 1"/>
                <a:gd name="f957" fmla="*/ 6 f911 1"/>
                <a:gd name="f958" fmla="*/ 476 f910 1"/>
                <a:gd name="f959" fmla="*/ 13 f911 1"/>
                <a:gd name="f960" fmla="*/ 504 f910 1"/>
                <a:gd name="f961" fmla="*/ 27 f911 1"/>
                <a:gd name="f962" fmla="*/ 527 f910 1"/>
                <a:gd name="f963" fmla="*/ 53 f911 1"/>
                <a:gd name="f964" fmla="*/ 547 f910 1"/>
                <a:gd name="f965" fmla="*/ 70 f911 1"/>
                <a:gd name="f966" fmla="*/ 565 f910 1"/>
                <a:gd name="f967" fmla="*/ 113 f911 1"/>
                <a:gd name="f968" fmla="*/ 596 f910 1"/>
                <a:gd name="f969" fmla="*/ 127 f911 1"/>
                <a:gd name="f970" fmla="*/ 635 f910 1"/>
                <a:gd name="f971" fmla="*/ 132 f911 1"/>
                <a:gd name="f972" fmla="*/ 654 f910 1"/>
                <a:gd name="f973" fmla="*/ 147 f911 1"/>
                <a:gd name="f974" fmla="*/ 655 f910 1"/>
                <a:gd name="f975" fmla="*/ 182 f911 1"/>
                <a:gd name="f976" fmla="*/ 649 f910 1"/>
                <a:gd name="f977" fmla="*/ 211 f911 1"/>
                <a:gd name="f978" fmla="*/ 673 f910 1"/>
                <a:gd name="f979" fmla="*/ 203 f911 1"/>
                <a:gd name="f980" fmla="*/ 695 f910 1"/>
                <a:gd name="f981" fmla="*/ 194 f911 1"/>
                <a:gd name="f982" fmla="*/ 739 f910 1"/>
                <a:gd name="f983" fmla="*/ 185 f911 1"/>
                <a:gd name="f984" fmla="*/ 769 f910 1"/>
                <a:gd name="f985" fmla="*/ 206 f911 1"/>
                <a:gd name="f986" fmla="*/ 794 f910 1"/>
                <a:gd name="f987" fmla="*/ 226 f911 1"/>
                <a:gd name="f988" fmla="*/ 805 f910 1"/>
                <a:gd name="f989" fmla="*/ 247 f911 1"/>
                <a:gd name="f990" fmla="*/ 828 f910 1"/>
                <a:gd name="f991" fmla="*/ 257 f911 1"/>
                <a:gd name="f992" fmla="*/ 821 f910 1"/>
                <a:gd name="f993" fmla="*/ 278 f911 1"/>
                <a:gd name="f994" fmla="*/ 833 f910 1"/>
                <a:gd name="f995" fmla="*/ 294 f911 1"/>
                <a:gd name="f996" fmla="*/ 847 f910 1"/>
                <a:gd name="f997" fmla="*/ 319 f911 1"/>
                <a:gd name="f998" fmla="*/ 875 f910 1"/>
                <a:gd name="f999" fmla="*/ 329 f911 1"/>
                <a:gd name="f1000" fmla="*/ 920 f910 1"/>
                <a:gd name="f1001" fmla="*/ 323 f911 1"/>
                <a:gd name="f1002" fmla="*/ 931 f910 1"/>
                <a:gd name="f1003" fmla="*/ 336 f911 1"/>
                <a:gd name="f1004" fmla="*/ 955 f910 1"/>
                <a:gd name="f1005" fmla="*/ 362 f911 1"/>
                <a:gd name="f1006" fmla="*/ 965 f910 1"/>
                <a:gd name="f1007" fmla="*/ 374 f911 1"/>
                <a:gd name="f1008" fmla="*/ 953 f910 1"/>
                <a:gd name="f1009" fmla="*/ 419 f911 1"/>
                <a:gd name="f1010" fmla="*/ 939 f910 1"/>
                <a:gd name="f1011" fmla="*/ 467 f911 1"/>
                <a:gd name="f1012" fmla="*/ 946 f910 1"/>
                <a:gd name="f1013" fmla="*/ 458 f911 1"/>
                <a:gd name="f1014" fmla="*/ 892 f910 1"/>
                <a:gd name="f1015" fmla="*/ 503 f911 1"/>
                <a:gd name="f1016" fmla="*/ 499 f911 1"/>
                <a:gd name="f1017" fmla="*/ 831 f910 1"/>
                <a:gd name="f1018" fmla="*/ 504 f911 1"/>
                <a:gd name="f1019" fmla="*/ 799 f910 1"/>
                <a:gd name="f1020" fmla="*/ 506 f911 1"/>
                <a:gd name="f1021" fmla="*/ 761 f910 1"/>
                <a:gd name="f1022" fmla="*/ 507 f911 1"/>
                <a:gd name="f1023" fmla="*/ 733 f910 1"/>
                <a:gd name="f1024" fmla="*/ 527 f911 1"/>
                <a:gd name="f1025" fmla="*/ 714 f910 1"/>
                <a:gd name="f1026" fmla="*/ 541 f911 1"/>
                <a:gd name="f1027" fmla="*/ 685 f910 1"/>
                <a:gd name="f1028" fmla="*/ 552 f911 1"/>
                <a:gd name="f1029" fmla="+- f912 0 f1"/>
                <a:gd name="f1030" fmla="*/ f915 1 557"/>
                <a:gd name="f1031" fmla="*/ f916 1 968"/>
                <a:gd name="f1032" fmla="*/ f917 1 557"/>
                <a:gd name="f1033" fmla="*/ f918 1 968"/>
                <a:gd name="f1034" fmla="*/ f919 1 557"/>
                <a:gd name="f1035" fmla="*/ f920 1 968"/>
                <a:gd name="f1036" fmla="*/ f921 1 557"/>
                <a:gd name="f1037" fmla="*/ f922 1 968"/>
                <a:gd name="f1038" fmla="*/ f923 1 557"/>
                <a:gd name="f1039" fmla="*/ f924 1 968"/>
                <a:gd name="f1040" fmla="*/ f925 1 557"/>
                <a:gd name="f1041" fmla="*/ f926 1 968"/>
                <a:gd name="f1042" fmla="*/ f927 1 557"/>
                <a:gd name="f1043" fmla="*/ f928 1 968"/>
                <a:gd name="f1044" fmla="*/ f929 1 557"/>
                <a:gd name="f1045" fmla="*/ f930 1 968"/>
                <a:gd name="f1046" fmla="*/ f931 1 557"/>
                <a:gd name="f1047" fmla="*/ f932 1 968"/>
                <a:gd name="f1048" fmla="*/ f933 1 557"/>
                <a:gd name="f1049" fmla="*/ f934 1 968"/>
                <a:gd name="f1050" fmla="*/ f935 1 557"/>
                <a:gd name="f1051" fmla="*/ f936 1 968"/>
                <a:gd name="f1052" fmla="*/ f937 1 557"/>
                <a:gd name="f1053" fmla="*/ f938 1 968"/>
                <a:gd name="f1054" fmla="*/ f939 1 557"/>
                <a:gd name="f1055" fmla="*/ f940 1 968"/>
                <a:gd name="f1056" fmla="*/ f941 1 557"/>
                <a:gd name="f1057" fmla="*/ f942 1 968"/>
                <a:gd name="f1058" fmla="*/ f943 1 557"/>
                <a:gd name="f1059" fmla="*/ f944 1 968"/>
                <a:gd name="f1060" fmla="*/ f945 1 557"/>
                <a:gd name="f1061" fmla="*/ f946 1 968"/>
                <a:gd name="f1062" fmla="*/ f947 1 557"/>
                <a:gd name="f1063" fmla="*/ f948 1 968"/>
                <a:gd name="f1064" fmla="*/ f949 1 557"/>
                <a:gd name="f1065" fmla="*/ f950 1 968"/>
                <a:gd name="f1066" fmla="*/ f951 1 557"/>
                <a:gd name="f1067" fmla="*/ f952 1 968"/>
                <a:gd name="f1068" fmla="*/ f953 1 557"/>
                <a:gd name="f1069" fmla="*/ f954 1 968"/>
                <a:gd name="f1070" fmla="*/ f955 1 557"/>
                <a:gd name="f1071" fmla="*/ f956 1 968"/>
                <a:gd name="f1072" fmla="*/ f957 1 557"/>
                <a:gd name="f1073" fmla="*/ f958 1 968"/>
                <a:gd name="f1074" fmla="*/ f959 1 557"/>
                <a:gd name="f1075" fmla="*/ f960 1 968"/>
                <a:gd name="f1076" fmla="*/ f961 1 557"/>
                <a:gd name="f1077" fmla="*/ f962 1 968"/>
                <a:gd name="f1078" fmla="*/ f963 1 557"/>
                <a:gd name="f1079" fmla="*/ f964 1 968"/>
                <a:gd name="f1080" fmla="*/ f965 1 557"/>
                <a:gd name="f1081" fmla="*/ f966 1 968"/>
                <a:gd name="f1082" fmla="*/ f967 1 557"/>
                <a:gd name="f1083" fmla="*/ f968 1 968"/>
                <a:gd name="f1084" fmla="*/ f969 1 557"/>
                <a:gd name="f1085" fmla="*/ f970 1 968"/>
                <a:gd name="f1086" fmla="*/ f971 1 557"/>
                <a:gd name="f1087" fmla="*/ f972 1 968"/>
                <a:gd name="f1088" fmla="*/ f973 1 557"/>
                <a:gd name="f1089" fmla="*/ f974 1 968"/>
                <a:gd name="f1090" fmla="*/ f975 1 557"/>
                <a:gd name="f1091" fmla="*/ f976 1 968"/>
                <a:gd name="f1092" fmla="*/ f977 1 557"/>
                <a:gd name="f1093" fmla="*/ f978 1 968"/>
                <a:gd name="f1094" fmla="*/ f979 1 557"/>
                <a:gd name="f1095" fmla="*/ f980 1 968"/>
                <a:gd name="f1096" fmla="*/ f981 1 557"/>
                <a:gd name="f1097" fmla="*/ f982 1 968"/>
                <a:gd name="f1098" fmla="*/ f983 1 557"/>
                <a:gd name="f1099" fmla="*/ f984 1 968"/>
                <a:gd name="f1100" fmla="*/ f985 1 557"/>
                <a:gd name="f1101" fmla="*/ f986 1 968"/>
                <a:gd name="f1102" fmla="*/ f987 1 557"/>
                <a:gd name="f1103" fmla="*/ f988 1 968"/>
                <a:gd name="f1104" fmla="*/ f989 1 557"/>
                <a:gd name="f1105" fmla="*/ f990 1 968"/>
                <a:gd name="f1106" fmla="*/ f991 1 557"/>
                <a:gd name="f1107" fmla="*/ f992 1 968"/>
                <a:gd name="f1108" fmla="*/ f993 1 557"/>
                <a:gd name="f1109" fmla="*/ f994 1 968"/>
                <a:gd name="f1110" fmla="*/ f995 1 557"/>
                <a:gd name="f1111" fmla="*/ f996 1 968"/>
                <a:gd name="f1112" fmla="*/ f997 1 557"/>
                <a:gd name="f1113" fmla="*/ f998 1 968"/>
                <a:gd name="f1114" fmla="*/ f999 1 557"/>
                <a:gd name="f1115" fmla="*/ f1000 1 968"/>
                <a:gd name="f1116" fmla="*/ f1001 1 557"/>
                <a:gd name="f1117" fmla="*/ f1002 1 968"/>
                <a:gd name="f1118" fmla="*/ f1003 1 557"/>
                <a:gd name="f1119" fmla="*/ f1004 1 968"/>
                <a:gd name="f1120" fmla="*/ f1005 1 557"/>
                <a:gd name="f1121" fmla="*/ f1006 1 968"/>
                <a:gd name="f1122" fmla="*/ f1007 1 557"/>
                <a:gd name="f1123" fmla="*/ f1008 1 968"/>
                <a:gd name="f1124" fmla="*/ f1009 1 557"/>
                <a:gd name="f1125" fmla="*/ f1010 1 968"/>
                <a:gd name="f1126" fmla="*/ f1011 1 557"/>
                <a:gd name="f1127" fmla="*/ f1012 1 968"/>
                <a:gd name="f1128" fmla="*/ f1013 1 557"/>
                <a:gd name="f1129" fmla="*/ f1014 1 968"/>
                <a:gd name="f1130" fmla="*/ f1015 1 557"/>
                <a:gd name="f1131" fmla="*/ f1016 1 557"/>
                <a:gd name="f1132" fmla="*/ f1017 1 968"/>
                <a:gd name="f1133" fmla="*/ f1018 1 557"/>
                <a:gd name="f1134" fmla="*/ f1019 1 968"/>
                <a:gd name="f1135" fmla="*/ f1020 1 557"/>
                <a:gd name="f1136" fmla="*/ f1021 1 968"/>
                <a:gd name="f1137" fmla="*/ f1022 1 557"/>
                <a:gd name="f1138" fmla="*/ f1023 1 968"/>
                <a:gd name="f1139" fmla="*/ f1024 1 557"/>
                <a:gd name="f1140" fmla="*/ f1025 1 968"/>
                <a:gd name="f1141" fmla="*/ f1026 1 557"/>
                <a:gd name="f1142" fmla="*/ f1027 1 968"/>
                <a:gd name="f1143" fmla="*/ f1028 1 557"/>
                <a:gd name="f1144" fmla="*/ 0 1 f913"/>
                <a:gd name="f1145" fmla="*/ f907 1 f913"/>
                <a:gd name="f1146" fmla="*/ 0 1 f914"/>
                <a:gd name="f1147" fmla="*/ f908 1 f914"/>
                <a:gd name="f1148" fmla="*/ f1030 1 f913"/>
                <a:gd name="f1149" fmla="*/ f1031 1 f914"/>
                <a:gd name="f1150" fmla="*/ f1032 1 f913"/>
                <a:gd name="f1151" fmla="*/ f1033 1 f914"/>
                <a:gd name="f1152" fmla="*/ f1034 1 f913"/>
                <a:gd name="f1153" fmla="*/ f1035 1 f914"/>
                <a:gd name="f1154" fmla="*/ f1036 1 f913"/>
                <a:gd name="f1155" fmla="*/ f1037 1 f914"/>
                <a:gd name="f1156" fmla="*/ f1038 1 f913"/>
                <a:gd name="f1157" fmla="*/ f1039 1 f914"/>
                <a:gd name="f1158" fmla="*/ f1040 1 f913"/>
                <a:gd name="f1159" fmla="*/ f1041 1 f914"/>
                <a:gd name="f1160" fmla="*/ f1042 1 f913"/>
                <a:gd name="f1161" fmla="*/ f1043 1 f914"/>
                <a:gd name="f1162" fmla="*/ f1044 1 f913"/>
                <a:gd name="f1163" fmla="*/ f1045 1 f914"/>
                <a:gd name="f1164" fmla="*/ f1046 1 f913"/>
                <a:gd name="f1165" fmla="*/ f1047 1 f914"/>
                <a:gd name="f1166" fmla="*/ f1048 1 f913"/>
                <a:gd name="f1167" fmla="*/ f1049 1 f914"/>
                <a:gd name="f1168" fmla="*/ f1050 1 f913"/>
                <a:gd name="f1169" fmla="*/ f1051 1 f914"/>
                <a:gd name="f1170" fmla="*/ f1052 1 f913"/>
                <a:gd name="f1171" fmla="*/ f1053 1 f914"/>
                <a:gd name="f1172" fmla="*/ f1054 1 f913"/>
                <a:gd name="f1173" fmla="*/ f1055 1 f914"/>
                <a:gd name="f1174" fmla="*/ f1056 1 f913"/>
                <a:gd name="f1175" fmla="*/ f1057 1 f914"/>
                <a:gd name="f1176" fmla="*/ f1058 1 f913"/>
                <a:gd name="f1177" fmla="*/ f1059 1 f914"/>
                <a:gd name="f1178" fmla="*/ f1060 1 f913"/>
                <a:gd name="f1179" fmla="*/ f1061 1 f914"/>
                <a:gd name="f1180" fmla="*/ f1062 1 f913"/>
                <a:gd name="f1181" fmla="*/ f1063 1 f914"/>
                <a:gd name="f1182" fmla="*/ f1064 1 f913"/>
                <a:gd name="f1183" fmla="*/ f1065 1 f914"/>
                <a:gd name="f1184" fmla="*/ f1066 1 f913"/>
                <a:gd name="f1185" fmla="*/ f1067 1 f914"/>
                <a:gd name="f1186" fmla="*/ f1068 1 f913"/>
                <a:gd name="f1187" fmla="*/ f1069 1 f914"/>
                <a:gd name="f1188" fmla="*/ f1070 1 f913"/>
                <a:gd name="f1189" fmla="*/ f1071 1 f914"/>
                <a:gd name="f1190" fmla="*/ f1072 1 f913"/>
                <a:gd name="f1191" fmla="*/ f1073 1 f914"/>
                <a:gd name="f1192" fmla="*/ f1074 1 f913"/>
                <a:gd name="f1193" fmla="*/ f1075 1 f914"/>
                <a:gd name="f1194" fmla="*/ f1076 1 f913"/>
                <a:gd name="f1195" fmla="*/ f1077 1 f914"/>
                <a:gd name="f1196" fmla="*/ f1078 1 f913"/>
                <a:gd name="f1197" fmla="*/ f1079 1 f914"/>
                <a:gd name="f1198" fmla="*/ f1080 1 f913"/>
                <a:gd name="f1199" fmla="*/ f1081 1 f914"/>
                <a:gd name="f1200" fmla="*/ f1082 1 f913"/>
                <a:gd name="f1201" fmla="*/ f1083 1 f914"/>
                <a:gd name="f1202" fmla="*/ f1084 1 f913"/>
                <a:gd name="f1203" fmla="*/ f1085 1 f914"/>
                <a:gd name="f1204" fmla="*/ f1086 1 f913"/>
                <a:gd name="f1205" fmla="*/ f1087 1 f914"/>
                <a:gd name="f1206" fmla="*/ f1088 1 f913"/>
                <a:gd name="f1207" fmla="*/ f1089 1 f914"/>
                <a:gd name="f1208" fmla="*/ f1090 1 f913"/>
                <a:gd name="f1209" fmla="*/ f1091 1 f914"/>
                <a:gd name="f1210" fmla="*/ f1092 1 f913"/>
                <a:gd name="f1211" fmla="*/ f1093 1 f914"/>
                <a:gd name="f1212" fmla="*/ f1094 1 f913"/>
                <a:gd name="f1213" fmla="*/ f1095 1 f914"/>
                <a:gd name="f1214" fmla="*/ f1096 1 f913"/>
                <a:gd name="f1215" fmla="*/ f1097 1 f914"/>
                <a:gd name="f1216" fmla="*/ f1098 1 f913"/>
                <a:gd name="f1217" fmla="*/ f1099 1 f914"/>
                <a:gd name="f1218" fmla="*/ f1100 1 f913"/>
                <a:gd name="f1219" fmla="*/ f1101 1 f914"/>
                <a:gd name="f1220" fmla="*/ f1102 1 f913"/>
                <a:gd name="f1221" fmla="*/ f1103 1 f914"/>
                <a:gd name="f1222" fmla="*/ f1104 1 f913"/>
                <a:gd name="f1223" fmla="*/ f1105 1 f914"/>
                <a:gd name="f1224" fmla="*/ f1106 1 f913"/>
                <a:gd name="f1225" fmla="*/ f1107 1 f914"/>
                <a:gd name="f1226" fmla="*/ f1108 1 f913"/>
                <a:gd name="f1227" fmla="*/ f1109 1 f914"/>
                <a:gd name="f1228" fmla="*/ f1110 1 f913"/>
                <a:gd name="f1229" fmla="*/ f1111 1 f914"/>
                <a:gd name="f1230" fmla="*/ f1112 1 f913"/>
                <a:gd name="f1231" fmla="*/ f1113 1 f914"/>
                <a:gd name="f1232" fmla="*/ f1114 1 f913"/>
                <a:gd name="f1233" fmla="*/ f1115 1 f914"/>
                <a:gd name="f1234" fmla="*/ f1116 1 f913"/>
                <a:gd name="f1235" fmla="*/ f1117 1 f914"/>
                <a:gd name="f1236" fmla="*/ f1118 1 f913"/>
                <a:gd name="f1237" fmla="*/ f1119 1 f914"/>
                <a:gd name="f1238" fmla="*/ f1120 1 f913"/>
                <a:gd name="f1239" fmla="*/ f1121 1 f914"/>
                <a:gd name="f1240" fmla="*/ f1122 1 f913"/>
                <a:gd name="f1241" fmla="*/ f1123 1 f914"/>
                <a:gd name="f1242" fmla="*/ f1124 1 f913"/>
                <a:gd name="f1243" fmla="*/ f1125 1 f914"/>
                <a:gd name="f1244" fmla="*/ f1126 1 f913"/>
                <a:gd name="f1245" fmla="*/ f1127 1 f914"/>
                <a:gd name="f1246" fmla="*/ f1128 1 f913"/>
                <a:gd name="f1247" fmla="*/ f1129 1 f914"/>
                <a:gd name="f1248" fmla="*/ f1130 1 f913"/>
                <a:gd name="f1249" fmla="*/ f1131 1 f913"/>
                <a:gd name="f1250" fmla="*/ f1132 1 f914"/>
                <a:gd name="f1251" fmla="*/ f1133 1 f913"/>
                <a:gd name="f1252" fmla="*/ f1134 1 f914"/>
                <a:gd name="f1253" fmla="*/ f1135 1 f913"/>
                <a:gd name="f1254" fmla="*/ f1136 1 f914"/>
                <a:gd name="f1255" fmla="*/ f1137 1 f913"/>
                <a:gd name="f1256" fmla="*/ f1138 1 f914"/>
                <a:gd name="f1257" fmla="*/ f1139 1 f913"/>
                <a:gd name="f1258" fmla="*/ f1140 1 f914"/>
                <a:gd name="f1259" fmla="*/ f1141 1 f913"/>
                <a:gd name="f1260" fmla="*/ f1142 1 f914"/>
                <a:gd name="f1261" fmla="*/ f1143 1 f913"/>
                <a:gd name="f1262" fmla="*/ f1144 f904 1"/>
                <a:gd name="f1263" fmla="*/ f1145 f904 1"/>
                <a:gd name="f1264" fmla="*/ f1147 f905 1"/>
                <a:gd name="f1265" fmla="*/ f1146 f905 1"/>
                <a:gd name="f1266" fmla="*/ f1148 f904 1"/>
                <a:gd name="f1267" fmla="*/ f1149 f905 1"/>
                <a:gd name="f1268" fmla="*/ f1150 f904 1"/>
                <a:gd name="f1269" fmla="*/ f1151 f905 1"/>
                <a:gd name="f1270" fmla="*/ f1152 f904 1"/>
                <a:gd name="f1271" fmla="*/ f1153 f905 1"/>
                <a:gd name="f1272" fmla="*/ f1154 f904 1"/>
                <a:gd name="f1273" fmla="*/ f1155 f905 1"/>
                <a:gd name="f1274" fmla="*/ f1156 f904 1"/>
                <a:gd name="f1275" fmla="*/ f1157 f905 1"/>
                <a:gd name="f1276" fmla="*/ f1158 f904 1"/>
                <a:gd name="f1277" fmla="*/ f1159 f905 1"/>
                <a:gd name="f1278" fmla="*/ f1160 f904 1"/>
                <a:gd name="f1279" fmla="*/ f1161 f905 1"/>
                <a:gd name="f1280" fmla="*/ f1162 f904 1"/>
                <a:gd name="f1281" fmla="*/ f1163 f905 1"/>
                <a:gd name="f1282" fmla="*/ f1164 f904 1"/>
                <a:gd name="f1283" fmla="*/ f1165 f905 1"/>
                <a:gd name="f1284" fmla="*/ f1166 f904 1"/>
                <a:gd name="f1285" fmla="*/ f1167 f905 1"/>
                <a:gd name="f1286" fmla="*/ f1168 f904 1"/>
                <a:gd name="f1287" fmla="*/ f1169 f905 1"/>
                <a:gd name="f1288" fmla="*/ f1170 f904 1"/>
                <a:gd name="f1289" fmla="*/ f1171 f905 1"/>
                <a:gd name="f1290" fmla="*/ f1172 f904 1"/>
                <a:gd name="f1291" fmla="*/ f1173 f905 1"/>
                <a:gd name="f1292" fmla="*/ f1174 f904 1"/>
                <a:gd name="f1293" fmla="*/ f1175 f905 1"/>
                <a:gd name="f1294" fmla="*/ f1176 f904 1"/>
                <a:gd name="f1295" fmla="*/ f1177 f905 1"/>
                <a:gd name="f1296" fmla="*/ f1178 f904 1"/>
                <a:gd name="f1297" fmla="*/ f1179 f905 1"/>
                <a:gd name="f1298" fmla="*/ f1180 f904 1"/>
                <a:gd name="f1299" fmla="*/ f1181 f905 1"/>
                <a:gd name="f1300" fmla="*/ f1182 f904 1"/>
                <a:gd name="f1301" fmla="*/ f1183 f905 1"/>
                <a:gd name="f1302" fmla="*/ f1184 f904 1"/>
                <a:gd name="f1303" fmla="*/ f1185 f905 1"/>
                <a:gd name="f1304" fmla="*/ f1186 f904 1"/>
                <a:gd name="f1305" fmla="*/ f1187 f905 1"/>
                <a:gd name="f1306" fmla="*/ f1188 f904 1"/>
                <a:gd name="f1307" fmla="*/ f1189 f905 1"/>
                <a:gd name="f1308" fmla="*/ f1190 f904 1"/>
                <a:gd name="f1309" fmla="*/ f1191 f905 1"/>
                <a:gd name="f1310" fmla="*/ f1192 f904 1"/>
                <a:gd name="f1311" fmla="*/ f1193 f905 1"/>
                <a:gd name="f1312" fmla="*/ f1194 f904 1"/>
                <a:gd name="f1313" fmla="*/ f1195 f905 1"/>
                <a:gd name="f1314" fmla="*/ f1196 f904 1"/>
                <a:gd name="f1315" fmla="*/ f1197 f905 1"/>
                <a:gd name="f1316" fmla="*/ f1198 f904 1"/>
                <a:gd name="f1317" fmla="*/ f1199 f905 1"/>
                <a:gd name="f1318" fmla="*/ f1200 f904 1"/>
                <a:gd name="f1319" fmla="*/ f1201 f905 1"/>
                <a:gd name="f1320" fmla="*/ f1202 f904 1"/>
                <a:gd name="f1321" fmla="*/ f1203 f905 1"/>
                <a:gd name="f1322" fmla="*/ f1204 f904 1"/>
                <a:gd name="f1323" fmla="*/ f1205 f905 1"/>
                <a:gd name="f1324" fmla="*/ f1206 f904 1"/>
                <a:gd name="f1325" fmla="*/ f1207 f905 1"/>
                <a:gd name="f1326" fmla="*/ f1208 f904 1"/>
                <a:gd name="f1327" fmla="*/ f1209 f905 1"/>
                <a:gd name="f1328" fmla="*/ f1210 f904 1"/>
                <a:gd name="f1329" fmla="*/ f1211 f905 1"/>
                <a:gd name="f1330" fmla="*/ f1212 f904 1"/>
                <a:gd name="f1331" fmla="*/ f1213 f905 1"/>
                <a:gd name="f1332" fmla="*/ f1214 f904 1"/>
                <a:gd name="f1333" fmla="*/ f1215 f905 1"/>
                <a:gd name="f1334" fmla="*/ f1216 f904 1"/>
                <a:gd name="f1335" fmla="*/ f1217 f905 1"/>
                <a:gd name="f1336" fmla="*/ f1218 f904 1"/>
                <a:gd name="f1337" fmla="*/ f1219 f905 1"/>
                <a:gd name="f1338" fmla="*/ f1220 f904 1"/>
                <a:gd name="f1339" fmla="*/ f1221 f905 1"/>
                <a:gd name="f1340" fmla="*/ f1222 f904 1"/>
                <a:gd name="f1341" fmla="*/ f1223 f905 1"/>
                <a:gd name="f1342" fmla="*/ f1224 f904 1"/>
                <a:gd name="f1343" fmla="*/ f1225 f905 1"/>
                <a:gd name="f1344" fmla="*/ f1226 f904 1"/>
                <a:gd name="f1345" fmla="*/ f1227 f905 1"/>
                <a:gd name="f1346" fmla="*/ f1228 f904 1"/>
                <a:gd name="f1347" fmla="*/ f1229 f905 1"/>
                <a:gd name="f1348" fmla="*/ f1230 f904 1"/>
                <a:gd name="f1349" fmla="*/ f1231 f905 1"/>
                <a:gd name="f1350" fmla="*/ f1232 f904 1"/>
                <a:gd name="f1351" fmla="*/ f1233 f905 1"/>
                <a:gd name="f1352" fmla="*/ f1234 f904 1"/>
                <a:gd name="f1353" fmla="*/ f1235 f905 1"/>
                <a:gd name="f1354" fmla="*/ f1236 f904 1"/>
                <a:gd name="f1355" fmla="*/ f1237 f905 1"/>
                <a:gd name="f1356" fmla="*/ f1238 f904 1"/>
                <a:gd name="f1357" fmla="*/ f1239 f905 1"/>
                <a:gd name="f1358" fmla="*/ f1240 f904 1"/>
                <a:gd name="f1359" fmla="*/ f1241 f905 1"/>
                <a:gd name="f1360" fmla="*/ f1242 f904 1"/>
                <a:gd name="f1361" fmla="*/ f1243 f905 1"/>
                <a:gd name="f1362" fmla="*/ f1244 f904 1"/>
                <a:gd name="f1363" fmla="*/ f1245 f905 1"/>
                <a:gd name="f1364" fmla="*/ f1246 f904 1"/>
                <a:gd name="f1365" fmla="*/ f1247 f905 1"/>
                <a:gd name="f1366" fmla="*/ f1248 f904 1"/>
                <a:gd name="f1367" fmla="*/ f1249 f904 1"/>
                <a:gd name="f1368" fmla="*/ f1250 f905 1"/>
                <a:gd name="f1369" fmla="*/ f1251 f904 1"/>
                <a:gd name="f1370" fmla="*/ f1252 f905 1"/>
                <a:gd name="f1371" fmla="*/ f1253 f904 1"/>
                <a:gd name="f1372" fmla="*/ f1254 f905 1"/>
                <a:gd name="f1373" fmla="*/ f1255 f904 1"/>
                <a:gd name="f1374" fmla="*/ f1256 f905 1"/>
                <a:gd name="f1375" fmla="*/ f1257 f904 1"/>
                <a:gd name="f1376" fmla="*/ f1258 f905 1"/>
                <a:gd name="f1377" fmla="*/ f1259 f904 1"/>
                <a:gd name="f1378" fmla="*/ f1260 f905 1"/>
                <a:gd name="f1379" fmla="*/ f1261 f9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9">
                  <a:pos x="f1266" y="f1267"/>
                </a:cxn>
                <a:cxn ang="f1029">
                  <a:pos x="f1268" y="f1269"/>
                </a:cxn>
                <a:cxn ang="f1029">
                  <a:pos x="f1270" y="f1271"/>
                </a:cxn>
                <a:cxn ang="f1029">
                  <a:pos x="f1272" y="f1273"/>
                </a:cxn>
                <a:cxn ang="f1029">
                  <a:pos x="f1274" y="f1275"/>
                </a:cxn>
                <a:cxn ang="f1029">
                  <a:pos x="f1276" y="f1277"/>
                </a:cxn>
                <a:cxn ang="f1029">
                  <a:pos x="f1278" y="f1279"/>
                </a:cxn>
                <a:cxn ang="f1029">
                  <a:pos x="f1280" y="f1281"/>
                </a:cxn>
                <a:cxn ang="f1029">
                  <a:pos x="f1282" y="f1283"/>
                </a:cxn>
                <a:cxn ang="f1029">
                  <a:pos x="f1284" y="f1285"/>
                </a:cxn>
                <a:cxn ang="f1029">
                  <a:pos x="f1286" y="f1287"/>
                </a:cxn>
                <a:cxn ang="f1029">
                  <a:pos x="f1288" y="f1289"/>
                </a:cxn>
                <a:cxn ang="f1029">
                  <a:pos x="f1290" y="f1291"/>
                </a:cxn>
                <a:cxn ang="f1029">
                  <a:pos x="f1292" y="f1293"/>
                </a:cxn>
                <a:cxn ang="f1029">
                  <a:pos x="f1294" y="f1295"/>
                </a:cxn>
                <a:cxn ang="f1029">
                  <a:pos x="f1296" y="f1297"/>
                </a:cxn>
                <a:cxn ang="f1029">
                  <a:pos x="f1298" y="f1299"/>
                </a:cxn>
                <a:cxn ang="f1029">
                  <a:pos x="f1300" y="f1301"/>
                </a:cxn>
                <a:cxn ang="f1029">
                  <a:pos x="f1302" y="f1303"/>
                </a:cxn>
                <a:cxn ang="f1029">
                  <a:pos x="f1304" y="f1305"/>
                </a:cxn>
                <a:cxn ang="f1029">
                  <a:pos x="f1306" y="f1307"/>
                </a:cxn>
                <a:cxn ang="f1029">
                  <a:pos x="f1308" y="f1309"/>
                </a:cxn>
                <a:cxn ang="f1029">
                  <a:pos x="f1310" y="f1311"/>
                </a:cxn>
                <a:cxn ang="f1029">
                  <a:pos x="f1312" y="f1313"/>
                </a:cxn>
                <a:cxn ang="f1029">
                  <a:pos x="f1314" y="f1315"/>
                </a:cxn>
                <a:cxn ang="f1029">
                  <a:pos x="f1316" y="f1317"/>
                </a:cxn>
                <a:cxn ang="f1029">
                  <a:pos x="f1318" y="f1319"/>
                </a:cxn>
                <a:cxn ang="f1029">
                  <a:pos x="f1320" y="f1321"/>
                </a:cxn>
                <a:cxn ang="f1029">
                  <a:pos x="f1322" y="f1323"/>
                </a:cxn>
                <a:cxn ang="f1029">
                  <a:pos x="f1324" y="f1325"/>
                </a:cxn>
                <a:cxn ang="f1029">
                  <a:pos x="f1326" y="f1327"/>
                </a:cxn>
                <a:cxn ang="f1029">
                  <a:pos x="f1328" y="f1329"/>
                </a:cxn>
                <a:cxn ang="f1029">
                  <a:pos x="f1330" y="f1331"/>
                </a:cxn>
                <a:cxn ang="f1029">
                  <a:pos x="f1332" y="f1333"/>
                </a:cxn>
                <a:cxn ang="f1029">
                  <a:pos x="f1334" y="f1335"/>
                </a:cxn>
                <a:cxn ang="f1029">
                  <a:pos x="f1336" y="f1337"/>
                </a:cxn>
                <a:cxn ang="f1029">
                  <a:pos x="f1338" y="f1339"/>
                </a:cxn>
                <a:cxn ang="f1029">
                  <a:pos x="f1340" y="f1341"/>
                </a:cxn>
                <a:cxn ang="f1029">
                  <a:pos x="f1342" y="f1343"/>
                </a:cxn>
                <a:cxn ang="f1029">
                  <a:pos x="f1344" y="f1345"/>
                </a:cxn>
                <a:cxn ang="f1029">
                  <a:pos x="f1346" y="f1347"/>
                </a:cxn>
                <a:cxn ang="f1029">
                  <a:pos x="f1348" y="f1349"/>
                </a:cxn>
                <a:cxn ang="f1029">
                  <a:pos x="f1350" y="f1351"/>
                </a:cxn>
                <a:cxn ang="f1029">
                  <a:pos x="f1352" y="f1353"/>
                </a:cxn>
                <a:cxn ang="f1029">
                  <a:pos x="f1354" y="f1355"/>
                </a:cxn>
                <a:cxn ang="f1029">
                  <a:pos x="f1356" y="f1357"/>
                </a:cxn>
                <a:cxn ang="f1029">
                  <a:pos x="f1358" y="f1359"/>
                </a:cxn>
                <a:cxn ang="f1029">
                  <a:pos x="f1360" y="f1361"/>
                </a:cxn>
                <a:cxn ang="f1029">
                  <a:pos x="f1362" y="f1363"/>
                </a:cxn>
                <a:cxn ang="f1029">
                  <a:pos x="f1364" y="f1365"/>
                </a:cxn>
                <a:cxn ang="f1029">
                  <a:pos x="f1366" y="f1349"/>
                </a:cxn>
                <a:cxn ang="f1029">
                  <a:pos x="f1367" y="f1368"/>
                </a:cxn>
                <a:cxn ang="f1029">
                  <a:pos x="f1369" y="f1370"/>
                </a:cxn>
                <a:cxn ang="f1029">
                  <a:pos x="f1371" y="f1372"/>
                </a:cxn>
                <a:cxn ang="f1029">
                  <a:pos x="f1373" y="f1374"/>
                </a:cxn>
                <a:cxn ang="f1029">
                  <a:pos x="f1375" y="f1376"/>
                </a:cxn>
                <a:cxn ang="f1029">
                  <a:pos x="f1377" y="f1378"/>
                </a:cxn>
                <a:cxn ang="f1029">
                  <a:pos x="f1379" y="f1325"/>
                </a:cxn>
              </a:cxnLst>
              <a:rect l="f1262" t="f1265" r="f1263" b="f1264"/>
              <a:pathLst>
                <a:path w="557" h="968">
                  <a:moveTo>
                    <a:pt x="f9" y="f10"/>
                  </a:moveTo>
                  <a:cubicBezTo>
                    <a:pt x="f9" y="f11"/>
                    <a:pt x="f12" y="f13"/>
                    <a:pt x="f12" y="f14"/>
                  </a:cubicBezTo>
                  <a:cubicBezTo>
                    <a:pt x="f15" y="f16"/>
                    <a:pt x="f15" y="f17"/>
                    <a:pt x="f18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3" y="f28"/>
                    <a:pt x="f29" y="f30"/>
                    <a:pt x="f29" y="f31"/>
                  </a:cubicBezTo>
                  <a:cubicBezTo>
                    <a:pt x="f29" y="f32"/>
                    <a:pt x="f19" y="f33"/>
                    <a:pt x="f19" y="f34"/>
                  </a:cubicBezTo>
                  <a:cubicBezTo>
                    <a:pt x="f19" y="f35"/>
                    <a:pt x="f19" y="f36"/>
                    <a:pt x="f29" y="f37"/>
                  </a:cubicBezTo>
                  <a:cubicBezTo>
                    <a:pt x="f21" y="f38"/>
                    <a:pt x="f25" y="f39"/>
                    <a:pt x="f40" y="f39"/>
                  </a:cubicBezTo>
                  <a:cubicBezTo>
                    <a:pt x="f41" y="f42"/>
                    <a:pt x="f43" y="f39"/>
                    <a:pt x="f44" y="f42"/>
                  </a:cubicBezTo>
                  <a:cubicBezTo>
                    <a:pt x="f45" y="f42"/>
                    <a:pt x="f45" y="f46"/>
                    <a:pt x="f47" y="f48"/>
                  </a:cubicBezTo>
                  <a:cubicBezTo>
                    <a:pt x="f47" y="f49"/>
                    <a:pt x="f45" y="f50"/>
                    <a:pt x="f45" y="f51"/>
                  </a:cubicBezTo>
                  <a:cubicBezTo>
                    <a:pt x="f45" y="f52"/>
                    <a:pt x="f47" y="f53"/>
                    <a:pt x="f47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7" y="f71"/>
                  </a:cubicBezTo>
                  <a:cubicBezTo>
                    <a:pt x="f67" y="f72"/>
                    <a:pt x="f63" y="f73"/>
                    <a:pt x="f74" y="f75"/>
                  </a:cubicBezTo>
                  <a:cubicBezTo>
                    <a:pt x="f76" y="f77"/>
                    <a:pt x="f59" y="f78"/>
                    <a:pt x="f59" y="f79"/>
                  </a:cubicBezTo>
                  <a:cubicBezTo>
                    <a:pt x="f57" y="f80"/>
                    <a:pt x="f57" y="f81"/>
                    <a:pt x="f59" y="f82"/>
                  </a:cubicBezTo>
                  <a:cubicBezTo>
                    <a:pt x="f59" y="f83"/>
                    <a:pt x="f61" y="f7"/>
                    <a:pt x="f76" y="f84"/>
                  </a:cubicBezTo>
                  <a:cubicBezTo>
                    <a:pt x="f74" y="f9"/>
                    <a:pt x="f63" y="f15"/>
                    <a:pt x="f63" y="f18"/>
                  </a:cubicBezTo>
                  <a:cubicBezTo>
                    <a:pt x="f65" y="f29"/>
                    <a:pt x="f63" y="f40"/>
                    <a:pt x="f74" y="f41"/>
                  </a:cubicBezTo>
                  <a:cubicBezTo>
                    <a:pt x="f74" y="f85"/>
                    <a:pt x="f61" y="f44"/>
                    <a:pt x="f86" y="f45"/>
                  </a:cubicBezTo>
                  <a:cubicBezTo>
                    <a:pt x="f59" y="f47"/>
                    <a:pt x="f87" y="f55"/>
                    <a:pt x="f87" y="f87"/>
                  </a:cubicBezTo>
                  <a:cubicBezTo>
                    <a:pt x="f55" y="f57"/>
                    <a:pt x="f55" y="f61"/>
                    <a:pt x="f55" y="f61"/>
                  </a:cubicBezTo>
                  <a:cubicBezTo>
                    <a:pt x="f88" y="f89"/>
                    <a:pt x="f88" y="f89"/>
                    <a:pt x="f88" y="f89"/>
                  </a:cubicBezTo>
                  <a:cubicBezTo>
                    <a:pt x="f90" y="f91"/>
                    <a:pt x="f92" y="f93"/>
                    <a:pt x="f92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1" y="f113"/>
                    <a:pt x="f114" y="f115"/>
                    <a:pt x="f114" y="f116"/>
                  </a:cubicBezTo>
                  <a:cubicBezTo>
                    <a:pt x="f117" y="f118"/>
                    <a:pt x="f119" y="f120"/>
                    <a:pt x="f119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6" y="f128"/>
                    <a:pt x="f129" y="f130"/>
                    <a:pt x="f129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6" y="f168"/>
                    <a:pt x="f164" y="f169"/>
                    <a:pt x="f164" y="f170"/>
                  </a:cubicBezTo>
                  <a:cubicBezTo>
                    <a:pt x="f171" y="f172"/>
                    <a:pt x="f171" y="f173"/>
                    <a:pt x="f162" y="f174"/>
                  </a:cubicBezTo>
                  <a:cubicBezTo>
                    <a:pt x="f162" y="f175"/>
                    <a:pt x="f162" y="f176"/>
                    <a:pt x="f162" y="f6"/>
                  </a:cubicBezTo>
                  <a:cubicBezTo>
                    <a:pt x="f177" y="f178"/>
                    <a:pt x="f177" y="f178"/>
                    <a:pt x="f177" y="f178"/>
                  </a:cubicBezTo>
                  <a:cubicBezTo>
                    <a:pt x="f128" y="f179"/>
                    <a:pt x="f128" y="f179"/>
                    <a:pt x="f128" y="f179"/>
                  </a:cubicBezTo>
                  <a:cubicBezTo>
                    <a:pt x="f128" y="f179"/>
                    <a:pt x="f128" y="f161"/>
                    <a:pt x="f180" y="f161"/>
                  </a:cubicBezTo>
                  <a:cubicBezTo>
                    <a:pt x="f180" y="f161"/>
                    <a:pt x="f180" y="f161"/>
                    <a:pt x="f180" y="f161"/>
                  </a:cubicBezTo>
                  <a:cubicBezTo>
                    <a:pt x="f127" y="f161"/>
                    <a:pt x="f181" y="f161"/>
                    <a:pt x="f123" y="f182"/>
                  </a:cubicBezTo>
                  <a:cubicBezTo>
                    <a:pt x="f121" y="f183"/>
                    <a:pt x="f120" y="f159"/>
                    <a:pt x="f184" y="f185"/>
                  </a:cubicBezTo>
                  <a:cubicBezTo>
                    <a:pt x="f118" y="f185"/>
                    <a:pt x="f118" y="f185"/>
                    <a:pt x="f118" y="f186"/>
                  </a:cubicBezTo>
                  <a:cubicBezTo>
                    <a:pt x="f116" y="f186"/>
                    <a:pt x="f115" y="f186"/>
                    <a:pt x="f113" y="f186"/>
                  </a:cubicBezTo>
                  <a:cubicBezTo>
                    <a:pt x="f112" y="f187"/>
                    <a:pt x="f188" y="f187"/>
                    <a:pt x="f110" y="f187"/>
                  </a:cubicBezTo>
                  <a:cubicBezTo>
                    <a:pt x="f189" y="f190"/>
                    <a:pt x="f106" y="f155"/>
                    <a:pt x="f191" y="f153"/>
                  </a:cubicBezTo>
                  <a:cubicBezTo>
                    <a:pt x="f104" y="f153"/>
                    <a:pt x="f104" y="f153"/>
                    <a:pt x="f104" y="f153"/>
                  </a:cubicBezTo>
                  <a:cubicBezTo>
                    <a:pt x="f192" y="f193"/>
                    <a:pt x="f194" y="f151"/>
                    <a:pt x="f195" y="f147"/>
                  </a:cubicBezTo>
                  <a:cubicBezTo>
                    <a:pt x="f100" y="f145"/>
                    <a:pt x="f195" y="f196"/>
                    <a:pt x="f194" y="f137"/>
                  </a:cubicBezTo>
                  <a:cubicBezTo>
                    <a:pt x="f194" y="f197"/>
                    <a:pt x="f102" y="f135"/>
                    <a:pt x="f102" y="f135"/>
                  </a:cubicBezTo>
                  <a:cubicBezTo>
                    <a:pt x="f102" y="f198"/>
                    <a:pt x="f194" y="f131"/>
                    <a:pt x="f195" y="f130"/>
                  </a:cubicBezTo>
                  <a:cubicBezTo>
                    <a:pt x="f195" y="f130"/>
                    <a:pt x="f199" y="f128"/>
                    <a:pt x="f200" y="f180"/>
                  </a:cubicBezTo>
                  <a:cubicBezTo>
                    <a:pt x="f200" y="f127"/>
                    <a:pt x="f201" y="f125"/>
                    <a:pt x="f93" y="f125"/>
                  </a:cubicBezTo>
                  <a:cubicBezTo>
                    <a:pt x="f202" y="f125"/>
                    <a:pt x="f203" y="f181"/>
                    <a:pt x="f91" y="f181"/>
                  </a:cubicBezTo>
                  <a:cubicBezTo>
                    <a:pt x="f89" y="f181"/>
                    <a:pt x="f204" y="f123"/>
                    <a:pt x="f205" y="f123"/>
                  </a:cubicBezTo>
                  <a:cubicBezTo>
                    <a:pt x="f206" y="f121"/>
                    <a:pt x="f207" y="f184"/>
                    <a:pt x="f208" y="f118"/>
                  </a:cubicBezTo>
                  <a:cubicBezTo>
                    <a:pt x="f209" y="f116"/>
                    <a:pt x="f210" y="f115"/>
                    <a:pt x="f211" y="f113"/>
                  </a:cubicBezTo>
                  <a:cubicBezTo>
                    <a:pt x="f211" y="f112"/>
                    <a:pt x="f211" y="f112"/>
                    <a:pt x="f212" y="f112"/>
                  </a:cubicBezTo>
                  <a:cubicBezTo>
                    <a:pt x="f212" y="f112"/>
                    <a:pt x="f212" y="f188"/>
                    <a:pt x="f212" y="f188"/>
                  </a:cubicBezTo>
                  <a:cubicBezTo>
                    <a:pt x="f213" y="f188"/>
                    <a:pt x="f214" y="f110"/>
                    <a:pt x="f215" y="f216"/>
                  </a:cubicBezTo>
                  <a:cubicBezTo>
                    <a:pt x="f217" y="f218"/>
                    <a:pt x="f219" y="f191"/>
                    <a:pt x="f219" y="f104"/>
                  </a:cubicBezTo>
                  <a:cubicBezTo>
                    <a:pt x="f219" y="f220"/>
                    <a:pt x="f217" y="f192"/>
                    <a:pt x="f217" y="f221"/>
                  </a:cubicBezTo>
                  <a:cubicBezTo>
                    <a:pt x="f219" y="f102"/>
                    <a:pt x="f222" y="f194"/>
                    <a:pt x="f223" y="f100"/>
                  </a:cubicBezTo>
                  <a:cubicBezTo>
                    <a:pt x="f224" y="f225"/>
                    <a:pt x="f224" y="f93"/>
                    <a:pt x="f224" y="f91"/>
                  </a:cubicBezTo>
                  <a:cubicBezTo>
                    <a:pt x="f226" y="f227"/>
                    <a:pt x="f223" y="f228"/>
                    <a:pt x="f222" y="f204"/>
                  </a:cubicBezTo>
                  <a:cubicBezTo>
                    <a:pt x="f223" y="f205"/>
                    <a:pt x="f223" y="f229"/>
                    <a:pt x="f226" y="f230"/>
                  </a:cubicBezTo>
                  <a:cubicBezTo>
                    <a:pt x="f226" y="f231"/>
                    <a:pt x="f223" y="f210"/>
                    <a:pt x="f223" y="f211"/>
                  </a:cubicBezTo>
                  <a:cubicBezTo>
                    <a:pt x="f223" y="f232"/>
                    <a:pt x="f223" y="f213"/>
                    <a:pt x="f222" y="f233"/>
                  </a:cubicBezTo>
                  <a:cubicBezTo>
                    <a:pt x="f222" y="f214"/>
                    <a:pt x="f222" y="f215"/>
                    <a:pt x="f222" y="f234"/>
                  </a:cubicBezTo>
                  <a:cubicBezTo>
                    <a:pt x="f219" y="f234"/>
                    <a:pt x="f222" y="f217"/>
                    <a:pt x="f222" y="f219"/>
                  </a:cubicBezTo>
                  <a:cubicBezTo>
                    <a:pt x="f222" y="f223"/>
                    <a:pt x="f222" y="f235"/>
                    <a:pt x="f217" y="f236"/>
                  </a:cubicBezTo>
                  <a:cubicBezTo>
                    <a:pt x="f234" y="f237"/>
                    <a:pt x="f214" y="f238"/>
                    <a:pt x="f213" y="f239"/>
                  </a:cubicBezTo>
                  <a:cubicBezTo>
                    <a:pt x="f213" y="f239"/>
                    <a:pt x="f213" y="f240"/>
                    <a:pt x="f232" y="f240"/>
                  </a:cubicBezTo>
                  <a:cubicBezTo>
                    <a:pt x="f212" y="f241"/>
                    <a:pt x="f210" y="f242"/>
                    <a:pt x="f210" y="f243"/>
                  </a:cubicBezTo>
                  <a:cubicBezTo>
                    <a:pt x="f209" y="f243"/>
                    <a:pt x="f209" y="f243"/>
                    <a:pt x="f209" y="f244"/>
                  </a:cubicBezTo>
                  <a:cubicBezTo>
                    <a:pt x="f208" y="f244"/>
                    <a:pt x="f245" y="f246"/>
                    <a:pt x="f207" y="f247"/>
                  </a:cubicBezTo>
                  <a:cubicBezTo>
                    <a:pt x="f207" y="f247"/>
                    <a:pt x="f207" y="f248"/>
                    <a:pt x="f207" y="f248"/>
                  </a:cubicBezTo>
                  <a:cubicBezTo>
                    <a:pt x="f207" y="f249"/>
                    <a:pt x="f207" y="f250"/>
                    <a:pt x="f207" y="f251"/>
                  </a:cubicBezTo>
                  <a:cubicBezTo>
                    <a:pt x="f231" y="f252"/>
                    <a:pt x="f253" y="f254"/>
                    <a:pt x="f206" y="f255"/>
                  </a:cubicBezTo>
                  <a:cubicBezTo>
                    <a:pt x="f206" y="f256"/>
                    <a:pt x="f206" y="f256"/>
                    <a:pt x="f206" y="f256"/>
                  </a:cubicBezTo>
                  <a:cubicBezTo>
                    <a:pt x="f206" y="f257"/>
                    <a:pt x="f206" y="f258"/>
                    <a:pt x="f206" y="f259"/>
                  </a:cubicBezTo>
                  <a:cubicBezTo>
                    <a:pt x="f206" y="f259"/>
                    <a:pt x="f206" y="f260"/>
                    <a:pt x="f206" y="f260"/>
                  </a:cubicBezTo>
                  <a:cubicBezTo>
                    <a:pt x="f253" y="f3"/>
                    <a:pt x="f253" y="f261"/>
                    <a:pt x="f253" y="f261"/>
                  </a:cubicBezTo>
                  <a:cubicBezTo>
                    <a:pt x="f253" y="f262"/>
                    <a:pt x="f231" y="f263"/>
                    <a:pt x="f253" y="f264"/>
                  </a:cubicBezTo>
                  <a:cubicBezTo>
                    <a:pt x="f253" y="f265"/>
                    <a:pt x="f230" y="f266"/>
                    <a:pt x="f204" y="f267"/>
                  </a:cubicBezTo>
                  <a:cubicBezTo>
                    <a:pt x="f228" y="f268"/>
                    <a:pt x="f227" y="f268"/>
                    <a:pt x="f91" y="f268"/>
                  </a:cubicBezTo>
                  <a:cubicBezTo>
                    <a:pt x="f203" y="f268"/>
                    <a:pt x="f203" y="f268"/>
                    <a:pt x="f203" y="f268"/>
                  </a:cubicBezTo>
                  <a:cubicBezTo>
                    <a:pt x="f203" y="f269"/>
                    <a:pt x="f202" y="f269"/>
                    <a:pt x="f202" y="f270"/>
                  </a:cubicBezTo>
                  <a:cubicBezTo>
                    <a:pt x="f202" y="f270"/>
                    <a:pt x="f202" y="f270"/>
                    <a:pt x="f202" y="f270"/>
                  </a:cubicBezTo>
                  <a:cubicBezTo>
                    <a:pt x="f93" y="f271"/>
                    <a:pt x="f93" y="f272"/>
                    <a:pt x="f201" y="f273"/>
                  </a:cubicBezTo>
                  <a:cubicBezTo>
                    <a:pt x="f274" y="f275"/>
                    <a:pt x="f98" y="f275"/>
                    <a:pt x="f195" y="f276"/>
                  </a:cubicBezTo>
                  <a:cubicBezTo>
                    <a:pt x="f194" y="f276"/>
                    <a:pt x="f194" y="f276"/>
                    <a:pt x="f194" y="f276"/>
                  </a:cubicBezTo>
                  <a:cubicBezTo>
                    <a:pt x="f194" y="f276"/>
                    <a:pt x="f194" y="f276"/>
                    <a:pt x="f102" y="f276"/>
                  </a:cubicBezTo>
                  <a:cubicBezTo>
                    <a:pt x="f221" y="f276"/>
                    <a:pt x="f192" y="f276"/>
                    <a:pt x="f220" y="f276"/>
                  </a:cubicBezTo>
                  <a:cubicBezTo>
                    <a:pt x="f277" y="f276"/>
                    <a:pt x="f277" y="f275"/>
                    <a:pt x="f104" y="f275"/>
                  </a:cubicBezTo>
                  <a:cubicBezTo>
                    <a:pt x="f104" y="f275"/>
                    <a:pt x="f191" y="f275"/>
                    <a:pt x="f191" y="f275"/>
                  </a:cubicBezTo>
                  <a:cubicBezTo>
                    <a:pt x="f278" y="f275"/>
                    <a:pt x="f278" y="f275"/>
                    <a:pt x="f278" y="f275"/>
                  </a:cubicBezTo>
                  <a:cubicBezTo>
                    <a:pt x="f106" y="f276"/>
                    <a:pt x="f106" y="f276"/>
                    <a:pt x="f279" y="f280"/>
                  </a:cubicBezTo>
                  <a:cubicBezTo>
                    <a:pt x="f279" y="f280"/>
                    <a:pt x="f279" y="f281"/>
                    <a:pt x="f279" y="f282"/>
                  </a:cubicBezTo>
                  <a:cubicBezTo>
                    <a:pt x="f108" y="f283"/>
                    <a:pt x="f218" y="f284"/>
                    <a:pt x="f189" y="f285"/>
                  </a:cubicBezTo>
                  <a:cubicBezTo>
                    <a:pt x="f216" y="f286"/>
                    <a:pt x="f113" y="f287"/>
                    <a:pt x="f121" y="f288"/>
                  </a:cubicBezTo>
                  <a:cubicBezTo>
                    <a:pt x="f181" y="f289"/>
                    <a:pt x="f128" y="f290"/>
                    <a:pt x="f131" y="f290"/>
                  </a:cubicBezTo>
                  <a:cubicBezTo>
                    <a:pt x="f131" y="f290"/>
                    <a:pt x="f131" y="f290"/>
                    <a:pt x="f131" y="f290"/>
                  </a:cubicBezTo>
                  <a:cubicBezTo>
                    <a:pt x="f291" y="f290"/>
                    <a:pt x="f133" y="f289"/>
                    <a:pt x="f135" y="f289"/>
                  </a:cubicBezTo>
                  <a:cubicBezTo>
                    <a:pt x="f197" y="f289"/>
                    <a:pt x="f137" y="f289"/>
                    <a:pt x="f139" y="f289"/>
                  </a:cubicBezTo>
                  <a:cubicBezTo>
                    <a:pt x="f139" y="f289"/>
                    <a:pt x="f143" y="f290"/>
                    <a:pt x="f145" y="f290"/>
                  </a:cubicBezTo>
                  <a:cubicBezTo>
                    <a:pt x="f145" y="f290"/>
                    <a:pt x="f292" y="f293"/>
                    <a:pt x="f292" y="f293"/>
                  </a:cubicBezTo>
                  <a:cubicBezTo>
                    <a:pt x="f147" y="f294"/>
                    <a:pt x="f149" y="f295"/>
                    <a:pt x="f151" y="f295"/>
                  </a:cubicBezTo>
                  <a:cubicBezTo>
                    <a:pt x="f296" y="f297"/>
                    <a:pt x="f193" y="f297"/>
                    <a:pt x="f298" y="f297"/>
                  </a:cubicBezTo>
                  <a:cubicBezTo>
                    <a:pt x="f153" y="f297"/>
                    <a:pt x="f155" y="f297"/>
                    <a:pt x="f299" y="f297"/>
                  </a:cubicBezTo>
                  <a:cubicBezTo>
                    <a:pt x="f299" y="f295"/>
                    <a:pt x="f299" y="f295"/>
                    <a:pt x="f299" y="f295"/>
                  </a:cubicBezTo>
                  <a:cubicBezTo>
                    <a:pt x="f190" y="f295"/>
                    <a:pt x="f190" y="f295"/>
                    <a:pt x="f190" y="f295"/>
                  </a:cubicBezTo>
                  <a:cubicBezTo>
                    <a:pt x="f157" y="f297"/>
                    <a:pt x="f157" y="f297"/>
                    <a:pt x="f187" y="f177"/>
                  </a:cubicBezTo>
                  <a:cubicBezTo>
                    <a:pt x="f186" y="f177"/>
                    <a:pt x="f185" y="f300"/>
                    <a:pt x="f159" y="f300"/>
                  </a:cubicBezTo>
                  <a:cubicBezTo>
                    <a:pt x="f159" y="f300"/>
                    <a:pt x="f159" y="f300"/>
                    <a:pt x="f159" y="f300"/>
                  </a:cubicBezTo>
                  <a:cubicBezTo>
                    <a:pt x="f159" y="f301"/>
                    <a:pt x="f159" y="f302"/>
                    <a:pt x="f159" y="f303"/>
                  </a:cubicBezTo>
                  <a:cubicBezTo>
                    <a:pt x="f159" y="f303"/>
                    <a:pt x="f159" y="f304"/>
                    <a:pt x="f159" y="f305"/>
                  </a:cubicBezTo>
                  <a:cubicBezTo>
                    <a:pt x="f159" y="f306"/>
                    <a:pt x="f159" y="f307"/>
                    <a:pt x="f159" y="f308"/>
                  </a:cubicBezTo>
                  <a:cubicBezTo>
                    <a:pt x="f159" y="f309"/>
                    <a:pt x="f183" y="f310"/>
                    <a:pt x="f182" y="f311"/>
                  </a:cubicBezTo>
                  <a:cubicBezTo>
                    <a:pt x="f182" y="f312"/>
                    <a:pt x="f161" y="f313"/>
                    <a:pt x="f179" y="f314"/>
                  </a:cubicBezTo>
                  <a:cubicBezTo>
                    <a:pt x="f179" y="f314"/>
                    <a:pt x="f179" y="f315"/>
                    <a:pt x="f179" y="f315"/>
                  </a:cubicBezTo>
                  <a:cubicBezTo>
                    <a:pt x="f179" y="f315"/>
                    <a:pt x="f163" y="f316"/>
                    <a:pt x="f163" y="f316"/>
                  </a:cubicBezTo>
                  <a:cubicBezTo>
                    <a:pt x="f163" y="f316"/>
                    <a:pt x="f317" y="f318"/>
                    <a:pt x="f317" y="f319"/>
                  </a:cubicBezTo>
                  <a:cubicBezTo>
                    <a:pt x="f317" y="f319"/>
                    <a:pt x="f317" y="f320"/>
                    <a:pt x="f163" y="f320"/>
                  </a:cubicBezTo>
                  <a:cubicBezTo>
                    <a:pt x="f163" y="f320"/>
                    <a:pt x="f163" y="f320"/>
                    <a:pt x="f179" y="f321"/>
                  </a:cubicBezTo>
                  <a:cubicBezTo>
                    <a:pt x="f161" y="f321"/>
                    <a:pt x="f182" y="f322"/>
                    <a:pt x="f159" y="f323"/>
                  </a:cubicBezTo>
                  <a:cubicBezTo>
                    <a:pt x="f185" y="f324"/>
                    <a:pt x="f185" y="f325"/>
                    <a:pt x="f186" y="f326"/>
                  </a:cubicBezTo>
                  <a:cubicBezTo>
                    <a:pt x="f186" y="f326"/>
                    <a:pt x="f186" y="f327"/>
                    <a:pt x="f186" y="f327"/>
                  </a:cubicBezTo>
                  <a:cubicBezTo>
                    <a:pt x="f187" y="f328"/>
                    <a:pt x="f187" y="f328"/>
                    <a:pt x="f187" y="f328"/>
                  </a:cubicBezTo>
                  <a:cubicBezTo>
                    <a:pt x="f157" y="f328"/>
                    <a:pt x="f157" y="f327"/>
                    <a:pt x="f190" y="f327"/>
                  </a:cubicBezTo>
                  <a:cubicBezTo>
                    <a:pt x="f299" y="f327"/>
                    <a:pt x="f155" y="f328"/>
                    <a:pt x="f329" y="f328"/>
                  </a:cubicBezTo>
                  <a:cubicBezTo>
                    <a:pt x="f298" y="f330"/>
                    <a:pt x="f331" y="f332"/>
                    <a:pt x="f193" y="f333"/>
                  </a:cubicBezTo>
                  <a:cubicBezTo>
                    <a:pt x="f193" y="f334"/>
                    <a:pt x="f193" y="f334"/>
                    <a:pt x="f193" y="f334"/>
                  </a:cubicBezTo>
                  <a:cubicBezTo>
                    <a:pt x="f296" y="f334"/>
                    <a:pt x="f296" y="f335"/>
                    <a:pt x="f296" y="f335"/>
                  </a:cubicBezTo>
                  <a:cubicBezTo>
                    <a:pt x="f151" y="f336"/>
                    <a:pt x="f149" y="f337"/>
                    <a:pt x="f149" y="f338"/>
                  </a:cubicBezTo>
                  <a:cubicBezTo>
                    <a:pt x="f339" y="f340"/>
                    <a:pt x="f147" y="f341"/>
                    <a:pt x="f147" y="f342"/>
                  </a:cubicBezTo>
                  <a:cubicBezTo>
                    <a:pt x="f147" y="f343"/>
                    <a:pt x="f147" y="f343"/>
                    <a:pt x="f147" y="f344"/>
                  </a:cubicBezTo>
                  <a:cubicBezTo>
                    <a:pt x="f147" y="f345"/>
                    <a:pt x="f292" y="f346"/>
                    <a:pt x="f292" y="f347"/>
                  </a:cubicBezTo>
                  <a:cubicBezTo>
                    <a:pt x="f292" y="f348"/>
                    <a:pt x="f292" y="f349"/>
                    <a:pt x="f292" y="f350"/>
                  </a:cubicBezTo>
                  <a:cubicBezTo>
                    <a:pt x="f292" y="f350"/>
                    <a:pt x="f292" y="f351"/>
                    <a:pt x="f292" y="f352"/>
                  </a:cubicBezTo>
                  <a:cubicBezTo>
                    <a:pt x="f145" y="f353"/>
                    <a:pt x="f145" y="f354"/>
                    <a:pt x="f145" y="f355"/>
                  </a:cubicBezTo>
                  <a:cubicBezTo>
                    <a:pt x="f145" y="f355"/>
                    <a:pt x="f145" y="f355"/>
                    <a:pt x="f145" y="f355"/>
                  </a:cubicBezTo>
                  <a:cubicBezTo>
                    <a:pt x="f145" y="f356"/>
                    <a:pt x="f145" y="f357"/>
                    <a:pt x="f292" y="f358"/>
                  </a:cubicBezTo>
                  <a:cubicBezTo>
                    <a:pt x="f292" y="f359"/>
                    <a:pt x="f147" y="f360"/>
                    <a:pt x="f361" y="f362"/>
                  </a:cubicBezTo>
                  <a:cubicBezTo>
                    <a:pt x="f151" y="f363"/>
                    <a:pt x="f296" y="f364"/>
                    <a:pt x="f193" y="f365"/>
                  </a:cubicBezTo>
                  <a:cubicBezTo>
                    <a:pt x="f331" y="f366"/>
                    <a:pt x="f298" y="f367"/>
                    <a:pt x="f153" y="f367"/>
                  </a:cubicBezTo>
                  <a:cubicBezTo>
                    <a:pt x="f153" y="f368"/>
                    <a:pt x="f153" y="f368"/>
                    <a:pt x="f329" y="f369"/>
                  </a:cubicBezTo>
                  <a:cubicBezTo>
                    <a:pt x="f155" y="f370"/>
                    <a:pt x="f190" y="f371"/>
                    <a:pt x="f157" y="f372"/>
                  </a:cubicBezTo>
                  <a:cubicBezTo>
                    <a:pt x="f157" y="f373"/>
                    <a:pt x="f157" y="f374"/>
                    <a:pt x="f157" y="f375"/>
                  </a:cubicBezTo>
                  <a:cubicBezTo>
                    <a:pt x="f190" y="f376"/>
                    <a:pt x="f190" y="f377"/>
                    <a:pt x="f190" y="f378"/>
                  </a:cubicBezTo>
                  <a:cubicBezTo>
                    <a:pt x="f190" y="f379"/>
                    <a:pt x="f157" y="f380"/>
                    <a:pt x="f157" y="f381"/>
                  </a:cubicBezTo>
                  <a:cubicBezTo>
                    <a:pt x="f157" y="f382"/>
                    <a:pt x="f187" y="f382"/>
                    <a:pt x="f187" y="f383"/>
                  </a:cubicBezTo>
                  <a:cubicBezTo>
                    <a:pt x="f187" y="f383"/>
                    <a:pt x="f187" y="f383"/>
                    <a:pt x="f187" y="f383"/>
                  </a:cubicBezTo>
                  <a:cubicBezTo>
                    <a:pt x="f187" y="f383"/>
                    <a:pt x="f187" y="f384"/>
                    <a:pt x="f187" y="f385"/>
                  </a:cubicBezTo>
                  <a:cubicBezTo>
                    <a:pt x="f187" y="f385"/>
                    <a:pt x="f187" y="f385"/>
                    <a:pt x="f187" y="f385"/>
                  </a:cubicBezTo>
                  <a:cubicBezTo>
                    <a:pt x="f157" y="f386"/>
                    <a:pt x="f190" y="f387"/>
                    <a:pt x="f190" y="f388"/>
                  </a:cubicBezTo>
                  <a:cubicBezTo>
                    <a:pt x="f190" y="f389"/>
                    <a:pt x="f190" y="f2"/>
                    <a:pt x="f187" y="f390"/>
                  </a:cubicBezTo>
                  <a:cubicBezTo>
                    <a:pt x="f185" y="f391"/>
                    <a:pt x="f183" y="f392"/>
                    <a:pt x="f182" y="f392"/>
                  </a:cubicBezTo>
                  <a:cubicBezTo>
                    <a:pt x="f182" y="f392"/>
                    <a:pt x="f161" y="f392"/>
                    <a:pt x="f161" y="f393"/>
                  </a:cubicBezTo>
                  <a:cubicBezTo>
                    <a:pt x="f161" y="f393"/>
                    <a:pt x="f179" y="f393"/>
                    <a:pt x="f179" y="f394"/>
                  </a:cubicBezTo>
                  <a:cubicBezTo>
                    <a:pt x="f163" y="f395"/>
                    <a:pt x="f396" y="f397"/>
                    <a:pt x="f398" y="f399"/>
                  </a:cubicBezTo>
                  <a:cubicBezTo>
                    <a:pt x="f400" y="f399"/>
                    <a:pt x="f167" y="f399"/>
                    <a:pt x="f401" y="f399"/>
                  </a:cubicBezTo>
                  <a:cubicBezTo>
                    <a:pt x="f168" y="f399"/>
                    <a:pt x="f402" y="f399"/>
                    <a:pt x="f402" y="f399"/>
                  </a:cubicBezTo>
                  <a:cubicBezTo>
                    <a:pt x="f403" y="f404"/>
                    <a:pt x="f405" y="f406"/>
                    <a:pt x="f170" y="f407"/>
                  </a:cubicBezTo>
                  <a:cubicBezTo>
                    <a:pt x="f408" y="f407"/>
                    <a:pt x="f409" y="f410"/>
                    <a:pt x="f411" y="f412"/>
                  </a:cubicBezTo>
                  <a:cubicBezTo>
                    <a:pt x="f413" y="f414"/>
                    <a:pt x="f173" y="f415"/>
                    <a:pt x="f416" y="f417"/>
                  </a:cubicBezTo>
                  <a:cubicBezTo>
                    <a:pt x="f416" y="f417"/>
                    <a:pt x="f416" y="f417"/>
                    <a:pt x="f416" y="f417"/>
                  </a:cubicBezTo>
                  <a:cubicBezTo>
                    <a:pt x="f413" y="f417"/>
                    <a:pt x="f411" y="f418"/>
                    <a:pt x="f409" y="f419"/>
                  </a:cubicBezTo>
                  <a:cubicBezTo>
                    <a:pt x="f420" y="f421"/>
                    <a:pt x="f420" y="f422"/>
                    <a:pt x="f420" y="f423"/>
                  </a:cubicBezTo>
                  <a:cubicBezTo>
                    <a:pt x="f420" y="f424"/>
                    <a:pt x="f408" y="f425"/>
                    <a:pt x="f408" y="f426"/>
                  </a:cubicBezTo>
                  <a:cubicBezTo>
                    <a:pt x="f408" y="f426"/>
                    <a:pt x="f172" y="f427"/>
                    <a:pt x="f172" y="f427"/>
                  </a:cubicBezTo>
                  <a:cubicBezTo>
                    <a:pt x="f172" y="f427"/>
                    <a:pt x="f172" y="f428"/>
                    <a:pt x="f408" y="f428"/>
                  </a:cubicBezTo>
                  <a:cubicBezTo>
                    <a:pt x="f408" y="f429"/>
                    <a:pt x="f420" y="f430"/>
                    <a:pt x="f408" y="f431"/>
                  </a:cubicBezTo>
                  <a:cubicBezTo>
                    <a:pt x="f408" y="f432"/>
                    <a:pt x="f409" y="f433"/>
                    <a:pt x="f434" y="f435"/>
                  </a:cubicBezTo>
                  <a:cubicBezTo>
                    <a:pt x="f434" y="f435"/>
                    <a:pt x="f434" y="f435"/>
                    <a:pt x="f434" y="f435"/>
                  </a:cubicBezTo>
                  <a:cubicBezTo>
                    <a:pt x="f413" y="f435"/>
                    <a:pt x="f413" y="f435"/>
                    <a:pt x="f413" y="f435"/>
                  </a:cubicBezTo>
                  <a:cubicBezTo>
                    <a:pt x="f436" y="f437"/>
                    <a:pt x="f436" y="f437"/>
                    <a:pt x="f436" y="f437"/>
                  </a:cubicBezTo>
                  <a:cubicBezTo>
                    <a:pt x="f436" y="f437"/>
                    <a:pt x="f436" y="f437"/>
                    <a:pt x="f436" y="f437"/>
                  </a:cubicBezTo>
                  <a:cubicBezTo>
                    <a:pt x="f436" y="f438"/>
                    <a:pt x="f436" y="f438"/>
                    <a:pt x="f436" y="f438"/>
                  </a:cubicBezTo>
                  <a:cubicBezTo>
                    <a:pt x="f174" y="f439"/>
                    <a:pt x="f440" y="f441"/>
                    <a:pt x="f175" y="f442"/>
                  </a:cubicBezTo>
                  <a:cubicBezTo>
                    <a:pt x="f443" y="f444"/>
                    <a:pt x="f176" y="f166"/>
                    <a:pt x="f445" y="f171"/>
                  </a:cubicBezTo>
                  <a:cubicBezTo>
                    <a:pt x="f445" y="f162"/>
                    <a:pt x="f445" y="f446"/>
                    <a:pt x="f445" y="f447"/>
                  </a:cubicBezTo>
                  <a:cubicBezTo>
                    <a:pt x="f445" y="f154"/>
                    <a:pt x="f6" y="f152"/>
                    <a:pt x="f6" y="f152"/>
                  </a:cubicBezTo>
                  <a:cubicBezTo>
                    <a:pt x="f6" y="f448"/>
                    <a:pt x="f6" y="f449"/>
                    <a:pt x="f6" y="f150"/>
                  </a:cubicBezTo>
                  <a:cubicBezTo>
                    <a:pt x="f6" y="f450"/>
                    <a:pt x="f6" y="f144"/>
                    <a:pt x="f6" y="f140"/>
                  </a:cubicBezTo>
                  <a:cubicBezTo>
                    <a:pt x="f6" y="f451"/>
                    <a:pt x="f445" y="f132"/>
                    <a:pt x="f176" y="f452"/>
                  </a:cubicBezTo>
                  <a:cubicBezTo>
                    <a:pt x="f443" y="f126"/>
                    <a:pt x="f443" y="f124"/>
                    <a:pt x="f443" y="f122"/>
                  </a:cubicBezTo>
                  <a:cubicBezTo>
                    <a:pt x="f443" y="f122"/>
                    <a:pt x="f175" y="f119"/>
                    <a:pt x="f175" y="f119"/>
                  </a:cubicBezTo>
                  <a:cubicBezTo>
                    <a:pt x="f440" y="f114"/>
                    <a:pt x="f440" y="f453"/>
                    <a:pt x="f174" y="f109"/>
                  </a:cubicBezTo>
                  <a:cubicBezTo>
                    <a:pt x="f174" y="f107"/>
                    <a:pt x="f174" y="f105"/>
                    <a:pt x="f174" y="f103"/>
                  </a:cubicBezTo>
                  <a:cubicBezTo>
                    <a:pt x="f174" y="f103"/>
                    <a:pt x="f174" y="f454"/>
                    <a:pt x="f174" y="f454"/>
                  </a:cubicBezTo>
                  <a:cubicBezTo>
                    <a:pt x="f174" y="f101"/>
                    <a:pt x="f436" y="f99"/>
                    <a:pt x="f436" y="f97"/>
                  </a:cubicBezTo>
                  <a:cubicBezTo>
                    <a:pt x="f436" y="f97"/>
                    <a:pt x="f436" y="f97"/>
                    <a:pt x="f436" y="f97"/>
                  </a:cubicBezTo>
                  <a:cubicBezTo>
                    <a:pt x="f416" y="f455"/>
                    <a:pt x="f413" y="f92"/>
                    <a:pt x="f434" y="f90"/>
                  </a:cubicBezTo>
                  <a:cubicBezTo>
                    <a:pt x="f434" y="f90"/>
                    <a:pt x="f434" y="f90"/>
                    <a:pt x="f411" y="f90"/>
                  </a:cubicBezTo>
                  <a:cubicBezTo>
                    <a:pt x="f409" y="f88"/>
                    <a:pt x="f408" y="f456"/>
                    <a:pt x="f420" y="f457"/>
                  </a:cubicBezTo>
                  <a:cubicBezTo>
                    <a:pt x="f170" y="f458"/>
                    <a:pt x="f170" y="f459"/>
                    <a:pt x="f420" y="f460"/>
                  </a:cubicBezTo>
                  <a:cubicBezTo>
                    <a:pt x="f420" y="f461"/>
                    <a:pt x="f172" y="f462"/>
                    <a:pt x="f172" y="f462"/>
                  </a:cubicBezTo>
                  <a:cubicBezTo>
                    <a:pt x="f172" y="f463"/>
                    <a:pt x="f409" y="f464"/>
                    <a:pt x="f411" y="f464"/>
                  </a:cubicBezTo>
                  <a:cubicBezTo>
                    <a:pt x="f411" y="f464"/>
                    <a:pt x="f409" y="f465"/>
                    <a:pt x="f409" y="f465"/>
                  </a:cubicBezTo>
                  <a:cubicBezTo>
                    <a:pt x="f409" y="f466"/>
                    <a:pt x="f408" y="f467"/>
                    <a:pt x="f420" y="f468"/>
                  </a:cubicBezTo>
                  <a:cubicBezTo>
                    <a:pt x="f420" y="f468"/>
                    <a:pt x="f170" y="f468"/>
                    <a:pt x="f170" y="f469"/>
                  </a:cubicBezTo>
                  <a:cubicBezTo>
                    <a:pt x="f470" y="f469"/>
                    <a:pt x="f169" y="f469"/>
                    <a:pt x="f403" y="f471"/>
                  </a:cubicBezTo>
                  <a:cubicBezTo>
                    <a:pt x="f178" y="f472"/>
                    <a:pt x="f401" y="f473"/>
                    <a:pt x="f401" y="f474"/>
                  </a:cubicBezTo>
                  <a:cubicBezTo>
                    <a:pt x="f475" y="f476"/>
                    <a:pt x="f401" y="f477"/>
                    <a:pt x="f401" y="f478"/>
                  </a:cubicBezTo>
                  <a:cubicBezTo>
                    <a:pt x="f401" y="f479"/>
                    <a:pt x="f401" y="f479"/>
                    <a:pt x="f401" y="f480"/>
                  </a:cubicBezTo>
                  <a:cubicBezTo>
                    <a:pt x="f401" y="f480"/>
                    <a:pt x="f401" y="f480"/>
                    <a:pt x="f401" y="f480"/>
                  </a:cubicBezTo>
                  <a:cubicBezTo>
                    <a:pt x="f401" y="f481"/>
                    <a:pt x="f401" y="f482"/>
                    <a:pt x="f401" y="f483"/>
                  </a:cubicBezTo>
                  <a:cubicBezTo>
                    <a:pt x="f401" y="f483"/>
                    <a:pt x="f475" y="f69"/>
                    <a:pt x="f475" y="f69"/>
                  </a:cubicBezTo>
                  <a:cubicBezTo>
                    <a:pt x="f167" y="f67"/>
                    <a:pt x="f484" y="f67"/>
                    <a:pt x="f400" y="f67"/>
                  </a:cubicBezTo>
                  <a:cubicBezTo>
                    <a:pt x="f165" y="f65"/>
                    <a:pt x="f398" y="f65"/>
                    <a:pt x="f485" y="f63"/>
                  </a:cubicBezTo>
                  <a:cubicBezTo>
                    <a:pt x="f396" y="f74"/>
                    <a:pt x="f179" y="f61"/>
                    <a:pt x="f182" y="f86"/>
                  </a:cubicBezTo>
                  <a:cubicBezTo>
                    <a:pt x="f182" y="f59"/>
                    <a:pt x="f183" y="f57"/>
                    <a:pt x="f159" y="f87"/>
                  </a:cubicBezTo>
                  <a:cubicBezTo>
                    <a:pt x="f185" y="f55"/>
                    <a:pt x="f186" y="f47"/>
                    <a:pt x="f187" y="f47"/>
                  </a:cubicBezTo>
                  <a:cubicBezTo>
                    <a:pt x="f187" y="f47"/>
                    <a:pt x="f157" y="f45"/>
                    <a:pt x="f190" y="f45"/>
                  </a:cubicBezTo>
                  <a:cubicBezTo>
                    <a:pt x="f299" y="f44"/>
                    <a:pt x="f155" y="f43"/>
                    <a:pt x="f329" y="f85"/>
                  </a:cubicBezTo>
                  <a:cubicBezTo>
                    <a:pt x="f329" y="f85"/>
                    <a:pt x="f329" y="f85"/>
                    <a:pt x="f329" y="f85"/>
                  </a:cubicBezTo>
                  <a:cubicBezTo>
                    <a:pt x="f298" y="f41"/>
                    <a:pt x="f331" y="f25"/>
                    <a:pt x="f193" y="f23"/>
                  </a:cubicBezTo>
                  <a:cubicBezTo>
                    <a:pt x="f296" y="f29"/>
                    <a:pt x="f296" y="f19"/>
                    <a:pt x="f151" y="f15"/>
                  </a:cubicBezTo>
                  <a:cubicBezTo>
                    <a:pt x="f151" y="f15"/>
                    <a:pt x="f151" y="f15"/>
                    <a:pt x="f151" y="f12"/>
                  </a:cubicBezTo>
                  <a:cubicBezTo>
                    <a:pt x="f151" y="f12"/>
                    <a:pt x="f151" y="f12"/>
                    <a:pt x="f151" y="f12"/>
                  </a:cubicBezTo>
                  <a:cubicBezTo>
                    <a:pt x="f361" y="f12"/>
                    <a:pt x="f149" y="f12"/>
                    <a:pt x="f339" y="f12"/>
                  </a:cubicBezTo>
                  <a:cubicBezTo>
                    <a:pt x="f147" y="f12"/>
                    <a:pt x="f147" y="f12"/>
                    <a:pt x="f292" y="f12"/>
                  </a:cubicBezTo>
                  <a:cubicBezTo>
                    <a:pt x="f143" y="f486"/>
                    <a:pt x="f139" y="f84"/>
                    <a:pt x="f137" y="f7"/>
                  </a:cubicBezTo>
                  <a:cubicBezTo>
                    <a:pt x="f197" y="f487"/>
                    <a:pt x="f135" y="f82"/>
                    <a:pt x="f198" y="f488"/>
                  </a:cubicBezTo>
                  <a:cubicBezTo>
                    <a:pt x="f198" y="f80"/>
                    <a:pt x="f198" y="f79"/>
                    <a:pt x="f198" y="f79"/>
                  </a:cubicBezTo>
                  <a:cubicBezTo>
                    <a:pt x="f133" y="f489"/>
                    <a:pt x="f133" y="f489"/>
                    <a:pt x="f133" y="f489"/>
                  </a:cubicBezTo>
                  <a:cubicBezTo>
                    <a:pt x="f133" y="f78"/>
                    <a:pt x="f131" y="f75"/>
                    <a:pt x="f131" y="f75"/>
                  </a:cubicBezTo>
                  <a:cubicBezTo>
                    <a:pt x="f130" y="f73"/>
                    <a:pt x="f180" y="f72"/>
                    <a:pt x="f127" y="f490"/>
                  </a:cubicBezTo>
                  <a:cubicBezTo>
                    <a:pt x="f125" y="f490"/>
                    <a:pt x="f181" y="f490"/>
                    <a:pt x="f121" y="f71"/>
                  </a:cubicBezTo>
                  <a:cubicBezTo>
                    <a:pt x="f184" y="f71"/>
                    <a:pt x="f118" y="f70"/>
                    <a:pt x="f115" y="f70"/>
                  </a:cubicBezTo>
                  <a:cubicBezTo>
                    <a:pt x="f188" y="f491"/>
                    <a:pt x="f218" y="f66"/>
                    <a:pt x="f108" y="f492"/>
                  </a:cubicBezTo>
                  <a:cubicBezTo>
                    <a:pt x="f106" y="f64"/>
                    <a:pt x="f277" y="f60"/>
                    <a:pt x="f192" y="f56"/>
                  </a:cubicBezTo>
                  <a:cubicBezTo>
                    <a:pt x="f102" y="f54"/>
                    <a:pt x="f194" y="f493"/>
                    <a:pt x="f100" y="f52"/>
                  </a:cubicBezTo>
                  <a:cubicBezTo>
                    <a:pt x="f98" y="f51"/>
                    <a:pt x="f225" y="f494"/>
                    <a:pt x="f200" y="f50"/>
                  </a:cubicBezTo>
                  <a:cubicBezTo>
                    <a:pt x="f200" y="f50"/>
                    <a:pt x="f274" y="f495"/>
                    <a:pt x="f274" y="f495"/>
                  </a:cubicBezTo>
                  <a:cubicBezTo>
                    <a:pt x="f201" y="f496"/>
                    <a:pt x="f94" y="f49"/>
                    <a:pt x="f93" y="f46"/>
                  </a:cubicBezTo>
                  <a:cubicBezTo>
                    <a:pt x="f203" y="f39"/>
                    <a:pt x="f203" y="f37"/>
                    <a:pt x="f203" y="f497"/>
                  </a:cubicBezTo>
                  <a:cubicBezTo>
                    <a:pt x="f203" y="f497"/>
                    <a:pt x="f203" y="f498"/>
                    <a:pt x="f203" y="f498"/>
                  </a:cubicBezTo>
                  <a:cubicBezTo>
                    <a:pt x="f91" y="f34"/>
                    <a:pt x="f227" y="f499"/>
                    <a:pt x="f227" y="f500"/>
                  </a:cubicBezTo>
                  <a:cubicBezTo>
                    <a:pt x="f89" y="f31"/>
                    <a:pt x="f228" y="f501"/>
                    <a:pt x="f204" y="f502"/>
                  </a:cubicBezTo>
                  <a:cubicBezTo>
                    <a:pt x="f204" y="f502"/>
                    <a:pt x="f205" y="f502"/>
                    <a:pt x="f205" y="f27"/>
                  </a:cubicBezTo>
                  <a:cubicBezTo>
                    <a:pt x="f229" y="f26"/>
                    <a:pt x="f230" y="f503"/>
                    <a:pt x="f206" y="f22"/>
                  </a:cubicBezTo>
                  <a:cubicBezTo>
                    <a:pt x="f253" y="f504"/>
                    <a:pt x="f231" y="f505"/>
                    <a:pt x="f253" y="f16"/>
                  </a:cubicBezTo>
                  <a:cubicBezTo>
                    <a:pt x="f253" y="f13"/>
                    <a:pt x="f206" y="f11"/>
                    <a:pt x="f230" y="f10"/>
                  </a:cubicBezTo>
                  <a:cubicBezTo>
                    <a:pt x="f229" y="f506"/>
                    <a:pt x="f229" y="f506"/>
                    <a:pt x="f229" y="f506"/>
                  </a:cubicBezTo>
                  <a:cubicBezTo>
                    <a:pt x="f229" y="f506"/>
                    <a:pt x="f229" y="f506"/>
                    <a:pt x="f229" y="f507"/>
                  </a:cubicBezTo>
                  <a:cubicBezTo>
                    <a:pt x="f229" y="f507"/>
                    <a:pt x="f205" y="f508"/>
                    <a:pt x="f205" y="f508"/>
                  </a:cubicBezTo>
                  <a:cubicBezTo>
                    <a:pt x="f205" y="f509"/>
                    <a:pt x="f205" y="f509"/>
                    <a:pt x="f205" y="f509"/>
                  </a:cubicBezTo>
                  <a:cubicBezTo>
                    <a:pt x="f205" y="f509"/>
                    <a:pt x="f229" y="f510"/>
                    <a:pt x="f229" y="f511"/>
                  </a:cubicBezTo>
                  <a:cubicBezTo>
                    <a:pt x="f230" y="f511"/>
                    <a:pt x="f230" y="f512"/>
                    <a:pt x="f206" y="f513"/>
                  </a:cubicBezTo>
                  <a:cubicBezTo>
                    <a:pt x="f253" y="f514"/>
                    <a:pt x="f231" y="f515"/>
                    <a:pt x="f207" y="f516"/>
                  </a:cubicBezTo>
                  <a:cubicBezTo>
                    <a:pt x="f207" y="f517"/>
                    <a:pt x="f245" y="f518"/>
                    <a:pt x="f245" y="f519"/>
                  </a:cubicBezTo>
                  <a:cubicBezTo>
                    <a:pt x="f245" y="f520"/>
                    <a:pt x="f245" y="f521"/>
                    <a:pt x="f245" y="f521"/>
                  </a:cubicBezTo>
                  <a:cubicBezTo>
                    <a:pt x="f208" y="f522"/>
                    <a:pt x="f209" y="f523"/>
                    <a:pt x="f210" y="f524"/>
                  </a:cubicBezTo>
                  <a:cubicBezTo>
                    <a:pt x="f210" y="f524"/>
                    <a:pt x="f210" y="f524"/>
                    <a:pt x="f210" y="f524"/>
                  </a:cubicBezTo>
                  <a:cubicBezTo>
                    <a:pt x="f211" y="f525"/>
                    <a:pt x="f212" y="f526"/>
                    <a:pt x="f232" y="f527"/>
                  </a:cubicBezTo>
                  <a:cubicBezTo>
                    <a:pt x="f232" y="f527"/>
                    <a:pt x="f233" y="f527"/>
                    <a:pt x="f214" y="f527"/>
                  </a:cubicBezTo>
                  <a:cubicBezTo>
                    <a:pt x="f214" y="f527"/>
                    <a:pt x="f214" y="f527"/>
                    <a:pt x="f214" y="f527"/>
                  </a:cubicBezTo>
                  <a:cubicBezTo>
                    <a:pt x="f215" y="f527"/>
                    <a:pt x="f215" y="f527"/>
                    <a:pt x="f234" y="f527"/>
                  </a:cubicBezTo>
                  <a:cubicBezTo>
                    <a:pt x="f234" y="f527"/>
                    <a:pt x="f217" y="f526"/>
                    <a:pt x="f217" y="f528"/>
                  </a:cubicBezTo>
                  <a:cubicBezTo>
                    <a:pt x="f219" y="f525"/>
                    <a:pt x="f222" y="f529"/>
                    <a:pt x="f223" y="f523"/>
                  </a:cubicBezTo>
                  <a:cubicBezTo>
                    <a:pt x="f223" y="f530"/>
                    <a:pt x="f223" y="f530"/>
                    <a:pt x="f223" y="f522"/>
                  </a:cubicBezTo>
                  <a:cubicBezTo>
                    <a:pt x="f223" y="f520"/>
                    <a:pt x="f226" y="f518"/>
                    <a:pt x="f224" y="f516"/>
                  </a:cubicBezTo>
                  <a:cubicBezTo>
                    <a:pt x="f531" y="f532"/>
                    <a:pt x="f238" y="f533"/>
                    <a:pt x="f239" y="f533"/>
                  </a:cubicBezTo>
                  <a:cubicBezTo>
                    <a:pt x="f240" y="f514"/>
                    <a:pt x="f241" y="f514"/>
                    <a:pt x="f242" y="f514"/>
                  </a:cubicBezTo>
                  <a:cubicBezTo>
                    <a:pt x="f534" y="f514"/>
                    <a:pt x="f248" y="f533"/>
                    <a:pt x="f249" y="f533"/>
                  </a:cubicBezTo>
                  <a:cubicBezTo>
                    <a:pt x="f250" y="f532"/>
                    <a:pt x="f251" y="f515"/>
                    <a:pt x="f535" y="f536"/>
                  </a:cubicBezTo>
                  <a:cubicBezTo>
                    <a:pt x="f252" y="f536"/>
                    <a:pt x="f254" y="f516"/>
                    <a:pt x="f254" y="f516"/>
                  </a:cubicBezTo>
                  <a:cubicBezTo>
                    <a:pt x="f256" y="f516"/>
                    <a:pt x="f257" y="f517"/>
                    <a:pt x="f258" y="f517"/>
                  </a:cubicBezTo>
                  <a:cubicBezTo>
                    <a:pt x="f258" y="f517"/>
                    <a:pt x="f259" y="f517"/>
                    <a:pt x="f259" y="f517"/>
                  </a:cubicBezTo>
                  <a:cubicBezTo>
                    <a:pt x="f260" y="f516"/>
                    <a:pt x="f3" y="f516"/>
                    <a:pt x="f262" y="f516"/>
                  </a:cubicBezTo>
                  <a:cubicBezTo>
                    <a:pt x="f262" y="f516"/>
                    <a:pt x="f262" y="f516"/>
                    <a:pt x="f262" y="f516"/>
                  </a:cubicBezTo>
                  <a:cubicBezTo>
                    <a:pt x="f537" y="f516"/>
                    <a:pt x="f538" y="f518"/>
                    <a:pt x="f264" y="f518"/>
                  </a:cubicBezTo>
                  <a:cubicBezTo>
                    <a:pt x="f265" y="f519"/>
                    <a:pt x="f539" y="f520"/>
                    <a:pt x="f540" y="f521"/>
                  </a:cubicBezTo>
                  <a:cubicBezTo>
                    <a:pt x="f540" y="f522"/>
                    <a:pt x="f266" y="f530"/>
                    <a:pt x="f266" y="f530"/>
                  </a:cubicBezTo>
                  <a:cubicBezTo>
                    <a:pt x="f541" y="f530"/>
                    <a:pt x="f267" y="f530"/>
                    <a:pt x="f268" y="f523"/>
                  </a:cubicBezTo>
                  <a:cubicBezTo>
                    <a:pt x="f269" y="f523"/>
                    <a:pt x="f270" y="f523"/>
                    <a:pt x="f542" y="f529"/>
                  </a:cubicBezTo>
                  <a:cubicBezTo>
                    <a:pt x="f542" y="f529"/>
                    <a:pt x="f542" y="f529"/>
                    <a:pt x="f542" y="f529"/>
                  </a:cubicBezTo>
                  <a:cubicBezTo>
                    <a:pt x="f272" y="f524"/>
                    <a:pt x="f273" y="f525"/>
                    <a:pt x="f275" y="f526"/>
                  </a:cubicBezTo>
                  <a:cubicBezTo>
                    <a:pt x="f280" y="f543"/>
                    <a:pt x="f281" y="f544"/>
                    <a:pt x="f281" y="f545"/>
                  </a:cubicBezTo>
                  <a:cubicBezTo>
                    <a:pt x="f280" y="f546"/>
                    <a:pt x="f276" y="f547"/>
                    <a:pt x="f548" y="f549"/>
                  </a:cubicBezTo>
                  <a:cubicBezTo>
                    <a:pt x="f548" y="f549"/>
                    <a:pt x="f273" y="f549"/>
                    <a:pt x="f273" y="f549"/>
                  </a:cubicBezTo>
                  <a:cubicBezTo>
                    <a:pt x="f273" y="f550"/>
                    <a:pt x="f551" y="f552"/>
                    <a:pt x="f272" y="f553"/>
                  </a:cubicBezTo>
                  <a:cubicBezTo>
                    <a:pt x="f554" y="f553"/>
                    <a:pt x="f554" y="f555"/>
                    <a:pt x="f271" y="f555"/>
                  </a:cubicBezTo>
                  <a:cubicBezTo>
                    <a:pt x="f271" y="f556"/>
                    <a:pt x="f270" y="f557"/>
                    <a:pt x="f270" y="f558"/>
                  </a:cubicBezTo>
                  <a:cubicBezTo>
                    <a:pt x="f270" y="f559"/>
                    <a:pt x="f269" y="f559"/>
                    <a:pt x="f269" y="f560"/>
                  </a:cubicBezTo>
                  <a:cubicBezTo>
                    <a:pt x="f269" y="f560"/>
                    <a:pt x="f270" y="f561"/>
                    <a:pt x="f270" y="f561"/>
                  </a:cubicBezTo>
                  <a:cubicBezTo>
                    <a:pt x="f270" y="f561"/>
                    <a:pt x="f542" y="f562"/>
                    <a:pt x="f542" y="f562"/>
                  </a:cubicBezTo>
                  <a:cubicBezTo>
                    <a:pt x="f271" y="f563"/>
                    <a:pt x="f271" y="f564"/>
                    <a:pt x="f554" y="f565"/>
                  </a:cubicBezTo>
                  <a:cubicBezTo>
                    <a:pt x="f554" y="f565"/>
                    <a:pt x="f551" y="f566"/>
                    <a:pt x="f551" y="f567"/>
                  </a:cubicBezTo>
                  <a:cubicBezTo>
                    <a:pt x="f551" y="f568"/>
                    <a:pt x="f551" y="f569"/>
                    <a:pt x="f271" y="f570"/>
                  </a:cubicBezTo>
                  <a:cubicBezTo>
                    <a:pt x="f271" y="f571"/>
                    <a:pt x="f270" y="f572"/>
                    <a:pt x="f269" y="f572"/>
                  </a:cubicBezTo>
                  <a:cubicBezTo>
                    <a:pt x="f269" y="f573"/>
                    <a:pt x="f268" y="f574"/>
                    <a:pt x="f267" y="f574"/>
                  </a:cubicBezTo>
                  <a:cubicBezTo>
                    <a:pt x="f267" y="f575"/>
                    <a:pt x="f541" y="f575"/>
                    <a:pt x="f541" y="f576"/>
                  </a:cubicBezTo>
                  <a:cubicBezTo>
                    <a:pt x="f541" y="f576"/>
                    <a:pt x="f266" y="f577"/>
                    <a:pt x="f540" y="f578"/>
                  </a:cubicBezTo>
                  <a:cubicBezTo>
                    <a:pt x="f540" y="f579"/>
                    <a:pt x="f540" y="f580"/>
                    <a:pt x="f540" y="f581"/>
                  </a:cubicBezTo>
                  <a:cubicBezTo>
                    <a:pt x="f540" y="f581"/>
                    <a:pt x="f540" y="f582"/>
                    <a:pt x="f540" y="f583"/>
                  </a:cubicBezTo>
                  <a:cubicBezTo>
                    <a:pt x="f540" y="f584"/>
                    <a:pt x="f540" y="f585"/>
                    <a:pt x="f540" y="f586"/>
                  </a:cubicBezTo>
                  <a:cubicBezTo>
                    <a:pt x="f587" y="f588"/>
                    <a:pt x="f539" y="f589"/>
                    <a:pt x="f265" y="f590"/>
                  </a:cubicBezTo>
                  <a:cubicBezTo>
                    <a:pt x="f265" y="f591"/>
                    <a:pt x="f265" y="f591"/>
                    <a:pt x="f265" y="f591"/>
                  </a:cubicBezTo>
                  <a:cubicBezTo>
                    <a:pt x="f264" y="f592"/>
                    <a:pt x="f593" y="f594"/>
                    <a:pt x="f538" y="f595"/>
                  </a:cubicBezTo>
                  <a:cubicBezTo>
                    <a:pt x="f538" y="f596"/>
                    <a:pt x="f597" y="f598"/>
                    <a:pt x="f597" y="f598"/>
                  </a:cubicBezTo>
                  <a:cubicBezTo>
                    <a:pt x="f263" y="f599"/>
                    <a:pt x="f263" y="f599"/>
                    <a:pt x="f263" y="f600"/>
                  </a:cubicBezTo>
                  <a:cubicBezTo>
                    <a:pt x="f537" y="f601"/>
                    <a:pt x="f602" y="f603"/>
                    <a:pt x="f604" y="f605"/>
                  </a:cubicBezTo>
                  <a:cubicBezTo>
                    <a:pt x="f604" y="f606"/>
                    <a:pt x="f604" y="f607"/>
                    <a:pt x="f604" y="f608"/>
                  </a:cubicBezTo>
                  <a:cubicBezTo>
                    <a:pt x="f604" y="f608"/>
                    <a:pt x="f602" y="f609"/>
                    <a:pt x="f602" y="f610"/>
                  </a:cubicBezTo>
                  <a:cubicBezTo>
                    <a:pt x="f602" y="f611"/>
                    <a:pt x="f537" y="f612"/>
                    <a:pt x="f537" y="f613"/>
                  </a:cubicBezTo>
                  <a:cubicBezTo>
                    <a:pt x="f537" y="f614"/>
                    <a:pt x="f537" y="f615"/>
                    <a:pt x="f537" y="f616"/>
                  </a:cubicBezTo>
                  <a:cubicBezTo>
                    <a:pt x="f263" y="f617"/>
                    <a:pt x="f263" y="f618"/>
                    <a:pt x="f263" y="f619"/>
                  </a:cubicBezTo>
                  <a:cubicBezTo>
                    <a:pt x="f263" y="f619"/>
                    <a:pt x="f538" y="f620"/>
                    <a:pt x="f593" y="f621"/>
                  </a:cubicBezTo>
                  <a:cubicBezTo>
                    <a:pt x="f593" y="f621"/>
                    <a:pt x="f264" y="f622"/>
                    <a:pt x="f265" y="f622"/>
                  </a:cubicBezTo>
                  <a:cubicBezTo>
                    <a:pt x="f265" y="f622"/>
                    <a:pt x="f265" y="f622"/>
                    <a:pt x="f265" y="f622"/>
                  </a:cubicBezTo>
                  <a:cubicBezTo>
                    <a:pt x="f539" y="f622"/>
                    <a:pt x="f540" y="f623"/>
                    <a:pt x="f266" y="f623"/>
                  </a:cubicBezTo>
                  <a:cubicBezTo>
                    <a:pt x="f268" y="f624"/>
                    <a:pt x="f542" y="f625"/>
                    <a:pt x="f542" y="f626"/>
                  </a:cubicBezTo>
                  <a:cubicBezTo>
                    <a:pt x="f271" y="f627"/>
                    <a:pt x="f554" y="f628"/>
                    <a:pt x="f551" y="f629"/>
                  </a:cubicBezTo>
                  <a:cubicBezTo>
                    <a:pt x="f551" y="f630"/>
                    <a:pt x="f551" y="f630"/>
                    <a:pt x="f273" y="f631"/>
                  </a:cubicBezTo>
                  <a:cubicBezTo>
                    <a:pt x="f273" y="f631"/>
                    <a:pt x="f273" y="f632"/>
                    <a:pt x="f548" y="f633"/>
                  </a:cubicBezTo>
                  <a:cubicBezTo>
                    <a:pt x="f548" y="f633"/>
                    <a:pt x="f548" y="f634"/>
                    <a:pt x="f275" y="f635"/>
                  </a:cubicBezTo>
                  <a:cubicBezTo>
                    <a:pt x="f275" y="f635"/>
                    <a:pt x="f276" y="f636"/>
                    <a:pt x="f280" y="f636"/>
                  </a:cubicBezTo>
                  <a:cubicBezTo>
                    <a:pt x="f280" y="f636"/>
                    <a:pt x="f281" y="f636"/>
                    <a:pt x="f281" y="f636"/>
                  </a:cubicBezTo>
                  <a:cubicBezTo>
                    <a:pt x="f282" y="f635"/>
                    <a:pt x="f637" y="f635"/>
                    <a:pt x="f638" y="f635"/>
                  </a:cubicBezTo>
                  <a:cubicBezTo>
                    <a:pt x="f638" y="f635"/>
                    <a:pt x="f284" y="f635"/>
                    <a:pt x="f284" y="f635"/>
                  </a:cubicBezTo>
                  <a:cubicBezTo>
                    <a:pt x="f639" y="f636"/>
                    <a:pt x="f287" y="f640"/>
                    <a:pt x="f288" y="f641"/>
                  </a:cubicBezTo>
                  <a:cubicBezTo>
                    <a:pt x="f288" y="f642"/>
                    <a:pt x="f288" y="f642"/>
                    <a:pt x="f288" y="f643"/>
                  </a:cubicBezTo>
                  <a:cubicBezTo>
                    <a:pt x="f289" y="f643"/>
                    <a:pt x="f290" y="f643"/>
                    <a:pt x="f293" y="f643"/>
                  </a:cubicBezTo>
                  <a:cubicBezTo>
                    <a:pt x="f644" y="f643"/>
                    <a:pt x="f644" y="f643"/>
                    <a:pt x="f644" y="f643"/>
                  </a:cubicBezTo>
                  <a:cubicBezTo>
                    <a:pt x="f295" y="f645"/>
                    <a:pt x="f177" y="f646"/>
                    <a:pt x="f300" y="f647"/>
                  </a:cubicBezTo>
                  <a:cubicBezTo>
                    <a:pt x="f300" y="f647"/>
                    <a:pt x="f300" y="f647"/>
                    <a:pt x="f300" y="f647"/>
                  </a:cubicBezTo>
                  <a:cubicBezTo>
                    <a:pt x="f301" y="f648"/>
                    <a:pt x="f303" y="f649"/>
                    <a:pt x="f304" y="f649"/>
                  </a:cubicBezTo>
                  <a:cubicBezTo>
                    <a:pt x="f304" y="f649"/>
                    <a:pt x="f305" y="f649"/>
                    <a:pt x="f305" y="f649"/>
                  </a:cubicBezTo>
                  <a:cubicBezTo>
                    <a:pt x="f306" y="f650"/>
                    <a:pt x="f651" y="f650"/>
                    <a:pt x="f307" y="f650"/>
                  </a:cubicBezTo>
                  <a:cubicBezTo>
                    <a:pt x="f308" y="f650"/>
                    <a:pt x="f309" y="f650"/>
                    <a:pt x="f652" y="f649"/>
                  </a:cubicBezTo>
                  <a:cubicBezTo>
                    <a:pt x="f653" y="f654"/>
                    <a:pt x="f312" y="f655"/>
                    <a:pt x="f312" y="f656"/>
                  </a:cubicBezTo>
                  <a:cubicBezTo>
                    <a:pt x="f312" y="f657"/>
                    <a:pt x="f658" y="f659"/>
                    <a:pt x="f660" y="f661"/>
                  </a:cubicBezTo>
                  <a:cubicBezTo>
                    <a:pt x="f660" y="f661"/>
                    <a:pt x="f660" y="f661"/>
                    <a:pt x="f652" y="f661"/>
                  </a:cubicBezTo>
                  <a:cubicBezTo>
                    <a:pt x="f660" y="f662"/>
                    <a:pt x="f660" y="f662"/>
                    <a:pt x="f660" y="f662"/>
                  </a:cubicBezTo>
                  <a:cubicBezTo>
                    <a:pt x="f660" y="f663"/>
                    <a:pt x="f653" y="f663"/>
                    <a:pt x="f310" y="f663"/>
                  </a:cubicBezTo>
                  <a:cubicBezTo>
                    <a:pt x="f310" y="f663"/>
                    <a:pt x="f658" y="f663"/>
                    <a:pt x="f658" y="f662"/>
                  </a:cubicBezTo>
                  <a:cubicBezTo>
                    <a:pt x="f658" y="f662"/>
                    <a:pt x="f658" y="f662"/>
                    <a:pt x="f658" y="f662"/>
                  </a:cubicBezTo>
                  <a:cubicBezTo>
                    <a:pt x="f658" y="f661"/>
                    <a:pt x="f658" y="f661"/>
                    <a:pt x="f311" y="f664"/>
                  </a:cubicBezTo>
                  <a:cubicBezTo>
                    <a:pt x="f311" y="f664"/>
                    <a:pt x="f311" y="f664"/>
                    <a:pt x="f311" y="f664"/>
                  </a:cubicBezTo>
                  <a:cubicBezTo>
                    <a:pt x="f311" y="f665"/>
                    <a:pt x="f312" y="f666"/>
                    <a:pt x="f315" y="f656"/>
                  </a:cubicBezTo>
                  <a:cubicBezTo>
                    <a:pt x="f316" y="f656"/>
                    <a:pt x="f318" y="f656"/>
                    <a:pt x="f318" y="f656"/>
                  </a:cubicBezTo>
                  <a:cubicBezTo>
                    <a:pt x="f321" y="f656"/>
                    <a:pt x="f323" y="f666"/>
                    <a:pt x="f667" y="f657"/>
                  </a:cubicBezTo>
                  <a:cubicBezTo>
                    <a:pt x="f667" y="f657"/>
                    <a:pt x="f324" y="f657"/>
                    <a:pt x="f324" y="f668"/>
                  </a:cubicBezTo>
                  <a:cubicBezTo>
                    <a:pt x="f324" y="f668"/>
                    <a:pt x="f324" y="f668"/>
                    <a:pt x="f324" y="f668"/>
                  </a:cubicBezTo>
                  <a:cubicBezTo>
                    <a:pt x="f669" y="f668"/>
                    <a:pt x="f327" y="f665"/>
                    <a:pt x="f328" y="f664"/>
                  </a:cubicBezTo>
                  <a:cubicBezTo>
                    <a:pt x="f330" y="f661"/>
                    <a:pt x="f330" y="f662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334" y="f663"/>
                    <a:pt x="f337" y="f671"/>
                    <a:pt x="f672" y="f673"/>
                  </a:cubicBezTo>
                  <a:cubicBezTo>
                    <a:pt x="f338" y="f673"/>
                    <a:pt x="f674" y="f675"/>
                    <a:pt x="f674" y="f676"/>
                  </a:cubicBezTo>
                  <a:cubicBezTo>
                    <a:pt x="f674" y="f676"/>
                    <a:pt x="f674" y="f676"/>
                    <a:pt x="f674" y="f676"/>
                  </a:cubicBezTo>
                  <a:cubicBezTo>
                    <a:pt x="f674" y="f676"/>
                    <a:pt x="f340" y="f676"/>
                    <a:pt x="f340" y="f676"/>
                  </a:cubicBezTo>
                  <a:cubicBezTo>
                    <a:pt x="f677" y="f676"/>
                    <a:pt x="f341" y="f676"/>
                    <a:pt x="f678" y="f679"/>
                  </a:cubicBezTo>
                  <a:cubicBezTo>
                    <a:pt x="f342" y="f680"/>
                    <a:pt x="f344" y="f681"/>
                    <a:pt x="f345" y="f682"/>
                  </a:cubicBezTo>
                  <a:cubicBezTo>
                    <a:pt x="f345" y="f683"/>
                    <a:pt x="f345" y="f684"/>
                    <a:pt x="f685" y="f686"/>
                  </a:cubicBezTo>
                  <a:cubicBezTo>
                    <a:pt x="f685" y="f686"/>
                    <a:pt x="f685" y="f687"/>
                    <a:pt x="f685" y="f687"/>
                  </a:cubicBezTo>
                  <a:cubicBezTo>
                    <a:pt x="f688" y="f687"/>
                    <a:pt x="f688" y="f687"/>
                    <a:pt x="f346" y="f687"/>
                  </a:cubicBezTo>
                  <a:cubicBezTo>
                    <a:pt x="f689" y="f687"/>
                    <a:pt x="f689" y="f687"/>
                    <a:pt x="f347" y="f687"/>
                  </a:cubicBezTo>
                  <a:cubicBezTo>
                    <a:pt x="f348" y="f687"/>
                    <a:pt x="f351" y="f690"/>
                    <a:pt x="f352" y="f690"/>
                  </a:cubicBezTo>
                  <a:cubicBezTo>
                    <a:pt x="f691" y="f692"/>
                    <a:pt x="f691" y="f693"/>
                    <a:pt x="f694" y="f695"/>
                  </a:cubicBezTo>
                  <a:cubicBezTo>
                    <a:pt x="f694" y="f695"/>
                    <a:pt x="f694" y="f695"/>
                    <a:pt x="f353" y="f695"/>
                  </a:cubicBezTo>
                  <a:cubicBezTo>
                    <a:pt x="f696" y="f695"/>
                    <a:pt x="f696" y="f695"/>
                    <a:pt x="f354" y="f695"/>
                  </a:cubicBezTo>
                  <a:cubicBezTo>
                    <a:pt x="f355" y="f697"/>
                    <a:pt x="f698" y="f699"/>
                    <a:pt x="f700" y="f701"/>
                  </a:cubicBezTo>
                  <a:cubicBezTo>
                    <a:pt x="f357" y="f702"/>
                    <a:pt x="f357" y="f703"/>
                    <a:pt x="f357" y="f704"/>
                  </a:cubicBezTo>
                  <a:cubicBezTo>
                    <a:pt x="f357" y="f704"/>
                    <a:pt x="f357" y="f704"/>
                    <a:pt x="f705" y="f706"/>
                  </a:cubicBezTo>
                  <a:cubicBezTo>
                    <a:pt x="f358" y="f706"/>
                    <a:pt x="f359" y="f707"/>
                    <a:pt x="f708" y="f709"/>
                  </a:cubicBezTo>
                  <a:cubicBezTo>
                    <a:pt x="f360" y="f710"/>
                    <a:pt x="f711" y="f712"/>
                    <a:pt x="f711" y="f713"/>
                  </a:cubicBezTo>
                  <a:cubicBezTo>
                    <a:pt x="f711" y="f713"/>
                    <a:pt x="f711" y="f714"/>
                    <a:pt x="f359" y="f715"/>
                  </a:cubicBezTo>
                  <a:cubicBezTo>
                    <a:pt x="f358" y="f715"/>
                    <a:pt x="f358" y="f715"/>
                    <a:pt x="f358" y="f715"/>
                  </a:cubicBezTo>
                  <a:cubicBezTo>
                    <a:pt x="f358" y="f716"/>
                    <a:pt x="f359" y="f717"/>
                    <a:pt x="f360" y="f718"/>
                  </a:cubicBezTo>
                  <a:cubicBezTo>
                    <a:pt x="f719" y="f720"/>
                    <a:pt x="f363" y="f721"/>
                    <a:pt x="f722" y="f723"/>
                  </a:cubicBezTo>
                  <a:cubicBezTo>
                    <a:pt x="f722" y="f724"/>
                    <a:pt x="f364" y="f724"/>
                    <a:pt x="f365" y="f725"/>
                  </a:cubicBezTo>
                  <a:cubicBezTo>
                    <a:pt x="f366" y="f726"/>
                    <a:pt x="f368" y="f727"/>
                    <a:pt x="f369" y="f728"/>
                  </a:cubicBezTo>
                  <a:cubicBezTo>
                    <a:pt x="f729" y="f730"/>
                    <a:pt x="f371" y="f731"/>
                    <a:pt x="f371" y="f732"/>
                  </a:cubicBezTo>
                  <a:cubicBezTo>
                    <a:pt x="f371" y="f733"/>
                    <a:pt x="f734" y="f735"/>
                    <a:pt x="f370" y="f736"/>
                  </a:cubicBezTo>
                  <a:cubicBezTo>
                    <a:pt x="f370" y="f736"/>
                    <a:pt x="f370" y="f736"/>
                    <a:pt x="f370" y="f736"/>
                  </a:cubicBezTo>
                  <a:cubicBezTo>
                    <a:pt x="f370" y="f736"/>
                    <a:pt x="f370" y="f736"/>
                    <a:pt x="f370" y="f737"/>
                  </a:cubicBezTo>
                  <a:cubicBezTo>
                    <a:pt x="f369" y="f738"/>
                    <a:pt x="f368" y="f739"/>
                    <a:pt x="f366" y="f740"/>
                  </a:cubicBezTo>
                  <a:cubicBezTo>
                    <a:pt x="f365" y="f740"/>
                    <a:pt x="f364" y="f741"/>
                    <a:pt x="f722" y="f741"/>
                  </a:cubicBezTo>
                  <a:cubicBezTo>
                    <a:pt x="f363" y="f741"/>
                    <a:pt x="f363" y="f741"/>
                    <a:pt x="f362" y="f741"/>
                  </a:cubicBezTo>
                  <a:cubicBezTo>
                    <a:pt x="f362" y="f741"/>
                    <a:pt x="f362" y="f742"/>
                    <a:pt x="f362" y="f742"/>
                  </a:cubicBezTo>
                  <a:cubicBezTo>
                    <a:pt x="f362" y="f742"/>
                    <a:pt x="f711" y="f743"/>
                    <a:pt x="f711" y="f744"/>
                  </a:cubicBezTo>
                  <a:cubicBezTo>
                    <a:pt x="f362" y="f744"/>
                    <a:pt x="f362" y="f744"/>
                    <a:pt x="f362" y="f745"/>
                  </a:cubicBezTo>
                  <a:cubicBezTo>
                    <a:pt x="f362" y="f745"/>
                    <a:pt x="f362" y="f745"/>
                    <a:pt x="f362" y="f745"/>
                  </a:cubicBezTo>
                  <a:cubicBezTo>
                    <a:pt x="f363" y="f745"/>
                    <a:pt x="f722" y="f745"/>
                    <a:pt x="f364" y="f746"/>
                  </a:cubicBezTo>
                  <a:cubicBezTo>
                    <a:pt x="f366" y="f746"/>
                    <a:pt x="f368" y="f747"/>
                    <a:pt x="f368" y="f748"/>
                  </a:cubicBezTo>
                  <a:cubicBezTo>
                    <a:pt x="f369" y="f749"/>
                    <a:pt x="f369" y="f750"/>
                    <a:pt x="f369" y="f751"/>
                  </a:cubicBezTo>
                  <a:cubicBezTo>
                    <a:pt x="f369" y="f752"/>
                    <a:pt x="f369" y="f752"/>
                    <a:pt x="f369" y="f752"/>
                  </a:cubicBezTo>
                  <a:cubicBezTo>
                    <a:pt x="f369" y="f753"/>
                    <a:pt x="f369" y="f754"/>
                    <a:pt x="f370" y="f754"/>
                  </a:cubicBezTo>
                  <a:cubicBezTo>
                    <a:pt x="f370" y="f754"/>
                    <a:pt x="f729" y="f755"/>
                    <a:pt x="f729" y="f756"/>
                  </a:cubicBezTo>
                  <a:cubicBezTo>
                    <a:pt x="f734" y="f756"/>
                    <a:pt x="f734" y="f757"/>
                    <a:pt x="f371" y="f758"/>
                  </a:cubicBezTo>
                  <a:cubicBezTo>
                    <a:pt x="f371" y="f759"/>
                    <a:pt x="f372" y="f760"/>
                    <a:pt x="f373" y="f761"/>
                  </a:cubicBezTo>
                  <a:cubicBezTo>
                    <a:pt x="f373" y="f762"/>
                    <a:pt x="f374" y="f763"/>
                    <a:pt x="f374" y="f763"/>
                  </a:cubicBezTo>
                  <a:cubicBezTo>
                    <a:pt x="f374" y="f763"/>
                    <a:pt x="f374" y="f764"/>
                    <a:pt x="f375" y="f764"/>
                  </a:cubicBezTo>
                  <a:cubicBezTo>
                    <a:pt x="f765" y="f764"/>
                    <a:pt x="f376" y="f766"/>
                    <a:pt x="f377" y="f767"/>
                  </a:cubicBezTo>
                  <a:cubicBezTo>
                    <a:pt x="f768" y="f769"/>
                    <a:pt x="f770" y="f771"/>
                    <a:pt x="f770" y="f772"/>
                  </a:cubicBezTo>
                  <a:cubicBezTo>
                    <a:pt x="f770" y="f773"/>
                    <a:pt x="f770" y="f774"/>
                    <a:pt x="f378" y="f8"/>
                  </a:cubicBezTo>
                  <a:cubicBezTo>
                    <a:pt x="f770" y="f8"/>
                    <a:pt x="f770" y="f8"/>
                    <a:pt x="f770" y="f8"/>
                  </a:cubicBezTo>
                  <a:cubicBezTo>
                    <a:pt x="f770" y="f773"/>
                    <a:pt x="f380" y="f775"/>
                    <a:pt x="f381" y="f775"/>
                  </a:cubicBezTo>
                  <a:cubicBezTo>
                    <a:pt x="f383" y="f776"/>
                    <a:pt x="f777" y="f776"/>
                    <a:pt x="f386" y="f778"/>
                  </a:cubicBezTo>
                  <a:cubicBezTo>
                    <a:pt x="f386" y="f778"/>
                    <a:pt x="f386" y="f778"/>
                    <a:pt x="f387" y="f778"/>
                  </a:cubicBezTo>
                  <a:cubicBezTo>
                    <a:pt x="f779" y="f778"/>
                    <a:pt x="f780" y="f776"/>
                    <a:pt x="f781" y="f771"/>
                  </a:cubicBezTo>
                  <a:cubicBezTo>
                    <a:pt x="f782" y="f775"/>
                    <a:pt x="f783" y="f772"/>
                    <a:pt x="f783" y="f773"/>
                  </a:cubicBezTo>
                  <a:cubicBezTo>
                    <a:pt x="f783" y="f773"/>
                    <a:pt x="f783" y="f773"/>
                    <a:pt x="f783" y="f773"/>
                  </a:cubicBezTo>
                  <a:cubicBezTo>
                    <a:pt x="f783" y="f773"/>
                    <a:pt x="f783" y="f773"/>
                    <a:pt x="f783" y="f773"/>
                  </a:cubicBezTo>
                  <a:cubicBezTo>
                    <a:pt x="f390" y="f784"/>
                    <a:pt x="f785" y="f784"/>
                    <a:pt x="f785" y="f774"/>
                  </a:cubicBezTo>
                  <a:cubicBezTo>
                    <a:pt x="f391" y="f774"/>
                    <a:pt x="f391" y="f8"/>
                    <a:pt x="f392" y="f8"/>
                  </a:cubicBezTo>
                  <a:cubicBezTo>
                    <a:pt x="f392" y="f8"/>
                    <a:pt x="f392" y="f774"/>
                    <a:pt x="f392" y="f774"/>
                  </a:cubicBezTo>
                  <a:cubicBezTo>
                    <a:pt x="f392" y="f784"/>
                    <a:pt x="f391" y="f786"/>
                    <a:pt x="f392" y="f775"/>
                  </a:cubicBezTo>
                  <a:cubicBezTo>
                    <a:pt x="f392" y="f775"/>
                    <a:pt x="f393" y="f771"/>
                    <a:pt x="f394" y="f776"/>
                  </a:cubicBezTo>
                  <a:cubicBezTo>
                    <a:pt x="f394" y="f778"/>
                    <a:pt x="f397" y="f769"/>
                    <a:pt x="f399" y="f767"/>
                  </a:cubicBezTo>
                  <a:cubicBezTo>
                    <a:pt x="f399" y="f766"/>
                    <a:pt x="f406" y="f763"/>
                    <a:pt x="f406" y="f787"/>
                  </a:cubicBezTo>
                  <a:cubicBezTo>
                    <a:pt x="f407" y="f761"/>
                    <a:pt x="f407" y="f757"/>
                    <a:pt x="f788" y="f755"/>
                  </a:cubicBezTo>
                  <a:cubicBezTo>
                    <a:pt x="f410" y="f754"/>
                    <a:pt x="f789" y="f752"/>
                    <a:pt x="f412" y="f751"/>
                  </a:cubicBezTo>
                  <a:cubicBezTo>
                    <a:pt x="f414" y="f750"/>
                    <a:pt x="f790" y="f749"/>
                    <a:pt x="f415" y="f791"/>
                  </a:cubicBezTo>
                  <a:cubicBezTo>
                    <a:pt x="f418" y="f748"/>
                    <a:pt x="f792" y="f747"/>
                    <a:pt x="f793" y="f747"/>
                  </a:cubicBezTo>
                  <a:cubicBezTo>
                    <a:pt x="f794" y="f795"/>
                    <a:pt x="f796" y="f795"/>
                    <a:pt x="f797" y="f795"/>
                  </a:cubicBezTo>
                  <a:cubicBezTo>
                    <a:pt x="f798" y="f795"/>
                    <a:pt x="f424" y="f795"/>
                    <a:pt x="f425" y="f795"/>
                  </a:cubicBezTo>
                  <a:cubicBezTo>
                    <a:pt x="f799" y="f747"/>
                    <a:pt x="f428" y="f800"/>
                    <a:pt x="f801" y="f800"/>
                  </a:cubicBezTo>
                  <a:cubicBezTo>
                    <a:pt x="f802" y="f748"/>
                    <a:pt x="f431" y="f791"/>
                    <a:pt x="f803" y="f749"/>
                  </a:cubicBezTo>
                  <a:cubicBezTo>
                    <a:pt x="f433" y="f749"/>
                    <a:pt x="f435" y="f804"/>
                    <a:pt x="f437" y="f750"/>
                  </a:cubicBezTo>
                  <a:cubicBezTo>
                    <a:pt x="f437" y="f750"/>
                    <a:pt x="f438" y="f752"/>
                    <a:pt x="f439" y="f805"/>
                  </a:cubicBezTo>
                  <a:cubicBezTo>
                    <a:pt x="f806" y="f805"/>
                    <a:pt x="f442" y="f805"/>
                    <a:pt x="f807" y="f805"/>
                  </a:cubicBezTo>
                  <a:cubicBezTo>
                    <a:pt x="f444" y="f753"/>
                    <a:pt x="f808" y="f753"/>
                    <a:pt x="f166" y="f753"/>
                  </a:cubicBezTo>
                  <a:cubicBezTo>
                    <a:pt x="f164" y="f753"/>
                    <a:pt x="f809" y="f754"/>
                    <a:pt x="f160" y="f755"/>
                  </a:cubicBezTo>
                  <a:cubicBezTo>
                    <a:pt x="f446" y="f756"/>
                    <a:pt x="f152" y="f756"/>
                    <a:pt x="f449" y="f757"/>
                  </a:cubicBezTo>
                  <a:cubicBezTo>
                    <a:pt x="f150" y="f758"/>
                    <a:pt x="f810" y="f761"/>
                    <a:pt x="f450" y="f762"/>
                  </a:cubicBezTo>
                  <a:cubicBezTo>
                    <a:pt x="f146" y="f787"/>
                    <a:pt x="f142" y="f763"/>
                    <a:pt x="f451" y="f763"/>
                  </a:cubicBezTo>
                  <a:cubicBezTo>
                    <a:pt x="f136" y="f763"/>
                    <a:pt x="f452" y="f787"/>
                    <a:pt x="f126" y="f762"/>
                  </a:cubicBezTo>
                  <a:cubicBezTo>
                    <a:pt x="f122" y="f761"/>
                    <a:pt x="f117" y="f758"/>
                    <a:pt x="f117" y="f756"/>
                  </a:cubicBezTo>
                  <a:cubicBezTo>
                    <a:pt x="f114" y="f754"/>
                    <a:pt x="f117" y="f751"/>
                    <a:pt x="f117" y="f749"/>
                  </a:cubicBezTo>
                  <a:cubicBezTo>
                    <a:pt x="f117" y="f791"/>
                    <a:pt x="f117" y="f795"/>
                    <a:pt x="f119" y="f745"/>
                  </a:cubicBezTo>
                  <a:cubicBezTo>
                    <a:pt x="f122" y="f744"/>
                    <a:pt x="f126" y="f743"/>
                    <a:pt x="f452" y="f742"/>
                  </a:cubicBezTo>
                  <a:cubicBezTo>
                    <a:pt x="f132" y="f740"/>
                    <a:pt x="f451" y="f811"/>
                    <a:pt x="f142" y="f737"/>
                  </a:cubicBezTo>
                  <a:cubicBezTo>
                    <a:pt x="f142" y="f736"/>
                    <a:pt x="f812" y="f813"/>
                    <a:pt x="f812" y="f733"/>
                  </a:cubicBezTo>
                  <a:cubicBezTo>
                    <a:pt x="f812" y="f732"/>
                    <a:pt x="f812" y="f814"/>
                    <a:pt x="f812" y="f731"/>
                  </a:cubicBezTo>
                  <a:cubicBezTo>
                    <a:pt x="f812" y="f815"/>
                    <a:pt x="f140" y="f816"/>
                    <a:pt x="f140" y="f817"/>
                  </a:cubicBezTo>
                  <a:cubicBezTo>
                    <a:pt x="f451" y="f818"/>
                    <a:pt x="f140" y="f819"/>
                    <a:pt x="f140" y="f725"/>
                  </a:cubicBezTo>
                  <a:cubicBezTo>
                    <a:pt x="f140" y="f724"/>
                    <a:pt x="f138" y="f820"/>
                    <a:pt x="f136" y="f821"/>
                  </a:cubicBezTo>
                  <a:cubicBezTo>
                    <a:pt x="f136" y="f720"/>
                    <a:pt x="f129" y="f822"/>
                    <a:pt x="f452" y="f822"/>
                  </a:cubicBezTo>
                  <a:cubicBezTo>
                    <a:pt x="f126" y="f822"/>
                    <a:pt x="f122" y="f822"/>
                    <a:pt x="f119" y="f822"/>
                  </a:cubicBezTo>
                  <a:cubicBezTo>
                    <a:pt x="f119" y="f718"/>
                    <a:pt x="f117" y="f720"/>
                    <a:pt x="f114" y="f720"/>
                  </a:cubicBezTo>
                  <a:cubicBezTo>
                    <a:pt x="f823" y="f720"/>
                    <a:pt x="f453" y="f720"/>
                    <a:pt x="f111" y="f718"/>
                  </a:cubicBezTo>
                  <a:cubicBezTo>
                    <a:pt x="f111" y="f718"/>
                    <a:pt x="f109" y="f717"/>
                    <a:pt x="f107" y="f717"/>
                  </a:cubicBezTo>
                  <a:cubicBezTo>
                    <a:pt x="f105" y="f824"/>
                    <a:pt x="f454" y="f715"/>
                    <a:pt x="f101" y="f825"/>
                  </a:cubicBezTo>
                  <a:cubicBezTo>
                    <a:pt x="f97" y="f826"/>
                    <a:pt x="f88" y="f827"/>
                    <a:pt x="f828" y="f827"/>
                  </a:cubicBezTo>
                  <a:cubicBezTo>
                    <a:pt x="f829" y="f830"/>
                    <a:pt x="f831" y="f832"/>
                    <a:pt x="f459" y="f832"/>
                  </a:cubicBezTo>
                  <a:cubicBezTo>
                    <a:pt x="f460" y="f833"/>
                    <a:pt x="f462" y="f834"/>
                    <a:pt x="f464" y="f713"/>
                  </a:cubicBezTo>
                  <a:cubicBezTo>
                    <a:pt x="f465" y="f713"/>
                    <a:pt x="f468" y="f835"/>
                    <a:pt x="f469" y="f836"/>
                  </a:cubicBezTo>
                  <a:cubicBezTo>
                    <a:pt x="f471" y="f837"/>
                    <a:pt x="f471" y="f707"/>
                    <a:pt x="f469" y="f704"/>
                  </a:cubicBezTo>
                  <a:cubicBezTo>
                    <a:pt x="f468" y="f838"/>
                    <a:pt x="f465" y="f703"/>
                    <a:pt x="f464" y="f839"/>
                  </a:cubicBezTo>
                  <a:cubicBezTo>
                    <a:pt x="f462" y="f702"/>
                    <a:pt x="f460" y="f840"/>
                    <a:pt x="f841" y="f842"/>
                  </a:cubicBezTo>
                  <a:cubicBezTo>
                    <a:pt x="f459" y="f843"/>
                    <a:pt x="f459" y="f697"/>
                    <a:pt x="f459" y="f695"/>
                  </a:cubicBezTo>
                  <a:cubicBezTo>
                    <a:pt x="f844" y="f693"/>
                    <a:pt x="f845" y="f690"/>
                    <a:pt x="f845" y="f687"/>
                  </a:cubicBezTo>
                  <a:cubicBezTo>
                    <a:pt x="f458" y="f686"/>
                    <a:pt x="f845" y="f682"/>
                    <a:pt x="f845" y="f681"/>
                  </a:cubicBezTo>
                  <a:cubicBezTo>
                    <a:pt x="f831" y="f846"/>
                    <a:pt x="f844" y="f676"/>
                    <a:pt x="f459" y="f675"/>
                  </a:cubicBezTo>
                  <a:cubicBezTo>
                    <a:pt x="f841" y="f847"/>
                    <a:pt x="f848" y="f671"/>
                    <a:pt x="f461" y="f849"/>
                  </a:cubicBezTo>
                  <a:cubicBezTo>
                    <a:pt x="f850" y="f663"/>
                    <a:pt x="f464" y="f662"/>
                    <a:pt x="f465" y="f661"/>
                  </a:cubicBezTo>
                  <a:cubicBezTo>
                    <a:pt x="f466" y="f659"/>
                    <a:pt x="f467" y="f657"/>
                    <a:pt x="f467" y="f656"/>
                  </a:cubicBezTo>
                  <a:cubicBezTo>
                    <a:pt x="f468" y="f851"/>
                    <a:pt x="f468" y="f852"/>
                    <a:pt x="f467" y="f852"/>
                  </a:cubicBezTo>
                  <a:cubicBezTo>
                    <a:pt x="f467" y="f655"/>
                    <a:pt x="f466" y="f853"/>
                    <a:pt x="f466" y="f853"/>
                  </a:cubicBezTo>
                  <a:cubicBezTo>
                    <a:pt x="f465" y="f854"/>
                    <a:pt x="f465" y="f854"/>
                    <a:pt x="f465" y="f854"/>
                  </a:cubicBezTo>
                  <a:cubicBezTo>
                    <a:pt x="f464" y="f654"/>
                    <a:pt x="f465" y="f650"/>
                    <a:pt x="f465" y="f648"/>
                  </a:cubicBezTo>
                  <a:cubicBezTo>
                    <a:pt x="f465" y="f647"/>
                    <a:pt x="f463" y="f855"/>
                    <a:pt x="f463" y="f646"/>
                  </a:cubicBezTo>
                  <a:cubicBezTo>
                    <a:pt x="f462" y="f856"/>
                    <a:pt x="f463" y="f642"/>
                    <a:pt x="f463" y="f641"/>
                  </a:cubicBezTo>
                  <a:cubicBezTo>
                    <a:pt x="f463" y="f857"/>
                    <a:pt x="f465" y="f858"/>
                    <a:pt x="f465" y="f636"/>
                  </a:cubicBezTo>
                  <a:cubicBezTo>
                    <a:pt x="f465" y="f635"/>
                    <a:pt x="f463" y="f632"/>
                    <a:pt x="f463" y="f631"/>
                  </a:cubicBezTo>
                  <a:cubicBezTo>
                    <a:pt x="f463" y="f630"/>
                    <a:pt x="f464" y="f629"/>
                    <a:pt x="f465" y="f859"/>
                  </a:cubicBezTo>
                  <a:cubicBezTo>
                    <a:pt x="f466" y="f860"/>
                    <a:pt x="f467" y="f861"/>
                    <a:pt x="f466" y="f862"/>
                  </a:cubicBezTo>
                  <a:cubicBezTo>
                    <a:pt x="f466" y="f623"/>
                    <a:pt x="f463" y="f622"/>
                    <a:pt x="f462" y="f621"/>
                  </a:cubicBezTo>
                  <a:cubicBezTo>
                    <a:pt x="f462" y="f620"/>
                    <a:pt x="f463" y="f619"/>
                    <a:pt x="f463" y="f618"/>
                  </a:cubicBezTo>
                  <a:cubicBezTo>
                    <a:pt x="f464" y="f617"/>
                    <a:pt x="f466" y="f616"/>
                    <a:pt x="f466" y="f615"/>
                  </a:cubicBezTo>
                  <a:cubicBezTo>
                    <a:pt x="f466" y="f615"/>
                    <a:pt x="f467" y="f613"/>
                    <a:pt x="f466" y="f612"/>
                  </a:cubicBezTo>
                  <a:cubicBezTo>
                    <a:pt x="f466" y="f611"/>
                    <a:pt x="f465" y="f610"/>
                    <a:pt x="f465" y="f609"/>
                  </a:cubicBezTo>
                  <a:cubicBezTo>
                    <a:pt x="f465" y="f608"/>
                    <a:pt x="f466" y="f863"/>
                    <a:pt x="f467" y="f863"/>
                  </a:cubicBezTo>
                  <a:cubicBezTo>
                    <a:pt x="f468" y="f864"/>
                    <a:pt x="f472" y="f864"/>
                    <a:pt x="f865" y="f606"/>
                  </a:cubicBezTo>
                  <a:cubicBezTo>
                    <a:pt x="f866" y="f605"/>
                    <a:pt x="f473" y="f867"/>
                    <a:pt x="f473" y="f601"/>
                  </a:cubicBezTo>
                  <a:cubicBezTo>
                    <a:pt x="f473" y="f600"/>
                    <a:pt x="f866" y="f598"/>
                    <a:pt x="f866" y="f596"/>
                  </a:cubicBezTo>
                  <a:cubicBezTo>
                    <a:pt x="f865" y="f595"/>
                    <a:pt x="f471" y="f594"/>
                    <a:pt x="f469" y="f868"/>
                  </a:cubicBezTo>
                  <a:cubicBezTo>
                    <a:pt x="f468" y="f868"/>
                    <a:pt x="f466" y="f592"/>
                    <a:pt x="f465" y="f592"/>
                  </a:cubicBezTo>
                  <a:cubicBezTo>
                    <a:pt x="f464" y="f591"/>
                    <a:pt x="f463" y="f869"/>
                    <a:pt x="f463" y="f589"/>
                  </a:cubicBezTo>
                  <a:cubicBezTo>
                    <a:pt x="f463" y="f870"/>
                    <a:pt x="f466" y="f588"/>
                    <a:pt x="f466" y="f871"/>
                  </a:cubicBezTo>
                  <a:cubicBezTo>
                    <a:pt x="f467" y="f586"/>
                    <a:pt x="f469" y="f872"/>
                    <a:pt x="f469" y="f584"/>
                  </a:cubicBezTo>
                  <a:cubicBezTo>
                    <a:pt x="f469" y="f584"/>
                    <a:pt x="f468" y="f583"/>
                    <a:pt x="f468" y="f582"/>
                  </a:cubicBezTo>
                  <a:cubicBezTo>
                    <a:pt x="f468" y="f581"/>
                    <a:pt x="f468" y="f873"/>
                    <a:pt x="f471" y="f873"/>
                  </a:cubicBezTo>
                  <a:cubicBezTo>
                    <a:pt x="f472" y="f873"/>
                    <a:pt x="f865" y="f581"/>
                    <a:pt x="f866" y="f581"/>
                  </a:cubicBezTo>
                  <a:cubicBezTo>
                    <a:pt x="f473" y="f581"/>
                    <a:pt x="f874" y="f875"/>
                    <a:pt x="f874" y="f875"/>
                  </a:cubicBezTo>
                  <a:cubicBezTo>
                    <a:pt x="f876" y="f877"/>
                    <a:pt x="f876" y="f580"/>
                    <a:pt x="f474" y="f580"/>
                  </a:cubicBezTo>
                  <a:cubicBezTo>
                    <a:pt x="f878" y="f580"/>
                    <a:pt x="f476" y="f873"/>
                    <a:pt x="f879" y="f873"/>
                  </a:cubicBezTo>
                  <a:cubicBezTo>
                    <a:pt x="f477" y="f873"/>
                    <a:pt x="f478" y="f580"/>
                    <a:pt x="f479" y="f580"/>
                  </a:cubicBezTo>
                  <a:cubicBezTo>
                    <a:pt x="f479" y="f880"/>
                    <a:pt x="f480" y="f577"/>
                    <a:pt x="f480" y="f881"/>
                  </a:cubicBezTo>
                  <a:cubicBezTo>
                    <a:pt x="f480" y="f882"/>
                    <a:pt x="f478" y="f574"/>
                    <a:pt x="f479" y="f573"/>
                  </a:cubicBezTo>
                  <a:cubicBezTo>
                    <a:pt x="f479" y="f572"/>
                    <a:pt x="f483" y="f883"/>
                    <a:pt x="f69" y="f884"/>
                  </a:cubicBezTo>
                  <a:cubicBezTo>
                    <a:pt x="f67" y="f571"/>
                    <a:pt x="f65" y="f885"/>
                    <a:pt x="f65" y="f886"/>
                  </a:cubicBezTo>
                  <a:cubicBezTo>
                    <a:pt x="f63" y="f887"/>
                    <a:pt x="f76" y="f888"/>
                    <a:pt x="f76" y="f889"/>
                  </a:cubicBezTo>
                  <a:cubicBezTo>
                    <a:pt x="f76" y="f567"/>
                    <a:pt x="f76" y="f890"/>
                    <a:pt x="f76" y="f891"/>
                  </a:cubicBezTo>
                  <a:cubicBezTo>
                    <a:pt x="f76" y="f892"/>
                    <a:pt x="f63" y="f893"/>
                    <a:pt x="f63" y="f565"/>
                  </a:cubicBezTo>
                  <a:cubicBezTo>
                    <a:pt x="f63" y="f564"/>
                    <a:pt x="f76" y="f563"/>
                    <a:pt x="f61" y="f562"/>
                  </a:cubicBezTo>
                  <a:cubicBezTo>
                    <a:pt x="f86" y="f562"/>
                    <a:pt x="f57" y="f562"/>
                    <a:pt x="f87" y="f562"/>
                  </a:cubicBezTo>
                  <a:cubicBezTo>
                    <a:pt x="f87" y="f561"/>
                    <a:pt x="f55" y="f559"/>
                    <a:pt x="f55" y="f559"/>
                  </a:cubicBezTo>
                  <a:cubicBezTo>
                    <a:pt x="f47" y="f558"/>
                    <a:pt x="f44" y="f558"/>
                    <a:pt x="f44" y="f558"/>
                  </a:cubicBezTo>
                  <a:cubicBezTo>
                    <a:pt x="f44" y="f894"/>
                    <a:pt x="f44" y="f557"/>
                    <a:pt x="f44" y="f895"/>
                  </a:cubicBezTo>
                  <a:cubicBezTo>
                    <a:pt x="f44" y="f556"/>
                    <a:pt x="f47" y="f555"/>
                    <a:pt x="f47" y="f553"/>
                  </a:cubicBezTo>
                  <a:cubicBezTo>
                    <a:pt x="f47" y="f552"/>
                    <a:pt x="f44" y="f549"/>
                    <a:pt x="f44" y="f896"/>
                  </a:cubicBezTo>
                  <a:cubicBezTo>
                    <a:pt x="f44" y="f896"/>
                    <a:pt x="f45" y="f547"/>
                    <a:pt x="f45" y="f897"/>
                  </a:cubicBezTo>
                  <a:cubicBezTo>
                    <a:pt x="f45" y="f546"/>
                    <a:pt x="f43" y="f898"/>
                    <a:pt x="f43" y="f545"/>
                  </a:cubicBezTo>
                  <a:cubicBezTo>
                    <a:pt x="f43" y="f899"/>
                    <a:pt x="f43" y="f900"/>
                    <a:pt x="f85" y="f901"/>
                  </a:cubicBezTo>
                  <a:cubicBezTo>
                    <a:pt x="f85" y="f902"/>
                    <a:pt x="f43" y="f527"/>
                    <a:pt x="f85" y="f526"/>
                  </a:cubicBezTo>
                  <a:cubicBezTo>
                    <a:pt x="f85" y="f528"/>
                    <a:pt x="f40" y="f524"/>
                    <a:pt x="f25" y="f529"/>
                  </a:cubicBezTo>
                  <a:cubicBezTo>
                    <a:pt x="f25" y="f529"/>
                    <a:pt x="f21" y="f529"/>
                    <a:pt x="f21" y="f523"/>
                  </a:cubicBezTo>
                  <a:cubicBezTo>
                    <a:pt x="f29" y="f523"/>
                    <a:pt x="f18" y="f530"/>
                    <a:pt x="f15" y="f522"/>
                  </a:cubicBezTo>
                  <a:cubicBezTo>
                    <a:pt x="f12" y="f521"/>
                    <a:pt x="f9" y="f520"/>
                    <a:pt x="f9" y="f519"/>
                  </a:cubicBezTo>
                  <a:cubicBezTo>
                    <a:pt x="f84" y="f517"/>
                    <a:pt x="f7" y="f533"/>
                    <a:pt x="f7" y="f513"/>
                  </a:cubicBezTo>
                  <a:cubicBezTo>
                    <a:pt x="f7" y="f511"/>
                    <a:pt x="f84" y="f507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72.4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Freeform 247">
              <a:extLst>
                <a:ext uri="{FF2B5EF4-FFF2-40B4-BE49-F238E27FC236}">
                  <a16:creationId xmlns:a16="http://schemas.microsoft.com/office/drawing/2014/main" id="{D172911F-8346-954C-788C-3573657980EF}"/>
                </a:ext>
              </a:extLst>
            </p:cNvPr>
            <p:cNvSpPr/>
            <p:nvPr/>
          </p:nvSpPr>
          <p:spPr>
            <a:xfrm>
              <a:off x="7657962" y="2839138"/>
              <a:ext cx="520357" cy="92490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27"/>
                <a:gd name="f8" fmla="val 755"/>
                <a:gd name="f9" fmla="val 426"/>
                <a:gd name="f10" fmla="val 500"/>
                <a:gd name="f11" fmla="val 425"/>
                <a:gd name="f12" fmla="val 499"/>
                <a:gd name="f13" fmla="val 422"/>
                <a:gd name="f14" fmla="val 498"/>
                <a:gd name="f15" fmla="val 421"/>
                <a:gd name="f16" fmla="val 420"/>
                <a:gd name="f17" fmla="val 418"/>
                <a:gd name="f18" fmla="val 417"/>
                <a:gd name="f19" fmla="val 416"/>
                <a:gd name="f20" fmla="val 414"/>
                <a:gd name="f21" fmla="val 413"/>
                <a:gd name="f22" fmla="val 412"/>
                <a:gd name="f23" fmla="val 411"/>
                <a:gd name="f24" fmla="val 496"/>
                <a:gd name="f25" fmla="val 495"/>
                <a:gd name="f26" fmla="val 494"/>
                <a:gd name="f27" fmla="val 492"/>
                <a:gd name="f28" fmla="val 491"/>
                <a:gd name="f29" fmla="val 490"/>
                <a:gd name="f30" fmla="val 489"/>
                <a:gd name="f31" fmla="val 487"/>
                <a:gd name="f32" fmla="val 484"/>
                <a:gd name="f33" fmla="val 415"/>
                <a:gd name="f34" fmla="val 483"/>
                <a:gd name="f35" fmla="val 482"/>
                <a:gd name="f36" fmla="val 479"/>
                <a:gd name="f37" fmla="val 478"/>
                <a:gd name="f38" fmla="val 408"/>
                <a:gd name="f39" fmla="val 407"/>
                <a:gd name="f40" fmla="val 477"/>
                <a:gd name="f41" fmla="val 476"/>
                <a:gd name="f42" fmla="val 406"/>
                <a:gd name="f43" fmla="val 474"/>
                <a:gd name="f44" fmla="val 473"/>
                <a:gd name="f45" fmla="val 472"/>
                <a:gd name="f46" fmla="val 470"/>
                <a:gd name="f47" fmla="val 469"/>
                <a:gd name="f48" fmla="val 468"/>
                <a:gd name="f49" fmla="val 467"/>
                <a:gd name="f50" fmla="val 466"/>
                <a:gd name="f51" fmla="val 465"/>
                <a:gd name="f52" fmla="val 464"/>
                <a:gd name="f53" fmla="val 463"/>
                <a:gd name="f54" fmla="val 343"/>
                <a:gd name="f55" fmla="val 13"/>
                <a:gd name="f56" fmla="val 341"/>
                <a:gd name="f57" fmla="val 222"/>
                <a:gd name="f58" fmla="val 20"/>
                <a:gd name="f59" fmla="val 182"/>
                <a:gd name="f60" fmla="val 26"/>
                <a:gd name="f61" fmla="val 167"/>
                <a:gd name="f62" fmla="val 29"/>
                <a:gd name="f63" fmla="val 137"/>
                <a:gd name="f64" fmla="val 33"/>
                <a:gd name="f65" fmla="val 122"/>
                <a:gd name="f66" fmla="val 35"/>
                <a:gd name="f67" fmla="val 114"/>
                <a:gd name="f68" fmla="val 36"/>
                <a:gd name="f69" fmla="val 92"/>
                <a:gd name="f70" fmla="val 38"/>
                <a:gd name="f71" fmla="val 83"/>
                <a:gd name="f72" fmla="val 39"/>
                <a:gd name="f73" fmla="val 81"/>
                <a:gd name="f74" fmla="val 42"/>
                <a:gd name="f75" fmla="val 78"/>
                <a:gd name="f76" fmla="val 44"/>
                <a:gd name="f77" fmla="val 76"/>
                <a:gd name="f78" fmla="val 46"/>
                <a:gd name="f79" fmla="val 73"/>
                <a:gd name="f80" fmla="val 48"/>
                <a:gd name="f81" fmla="val 66"/>
                <a:gd name="f82" fmla="val 53"/>
                <a:gd name="f83" fmla="val 63"/>
                <a:gd name="f84" fmla="val 55"/>
                <a:gd name="f85" fmla="val 59"/>
                <a:gd name="f86" fmla="val 57"/>
                <a:gd name="f87" fmla="val 60"/>
                <a:gd name="f88" fmla="val 50"/>
                <a:gd name="f89" fmla="val 61"/>
                <a:gd name="f90" fmla="val 69"/>
                <a:gd name="f91" fmla="val 70"/>
                <a:gd name="f92" fmla="val 31"/>
                <a:gd name="f93" fmla="val 71"/>
                <a:gd name="f94" fmla="val 21"/>
                <a:gd name="f95" fmla="val 16"/>
                <a:gd name="f96" fmla="val 14"/>
                <a:gd name="f97" fmla="val 10"/>
                <a:gd name="f98" fmla="val 8"/>
                <a:gd name="f99" fmla="val 68"/>
                <a:gd name="f100" fmla="val 6"/>
                <a:gd name="f101" fmla="val 67"/>
                <a:gd name="f102" fmla="val 2"/>
                <a:gd name="f103" fmla="val 64"/>
                <a:gd name="f104" fmla="val 52"/>
                <a:gd name="f105" fmla="val 51"/>
                <a:gd name="f106" fmla="val 475"/>
                <a:gd name="f107" fmla="val 47"/>
                <a:gd name="f108" fmla="val 45"/>
                <a:gd name="f109" fmla="val 481"/>
                <a:gd name="f110" fmla="val 485"/>
                <a:gd name="f111" fmla="val 486"/>
                <a:gd name="f112" fmla="val 488"/>
                <a:gd name="f113" fmla="val 49"/>
                <a:gd name="f114" fmla="val 493"/>
                <a:gd name="f115" fmla="val 501"/>
                <a:gd name="f116" fmla="val 503"/>
                <a:gd name="f117" fmla="val 505"/>
                <a:gd name="f118" fmla="val 506"/>
                <a:gd name="f119" fmla="val 507"/>
                <a:gd name="f120" fmla="val 43"/>
                <a:gd name="f121" fmla="val 508"/>
                <a:gd name="f122" fmla="val 509"/>
                <a:gd name="f123" fmla="val 510"/>
                <a:gd name="f124" fmla="val 511"/>
                <a:gd name="f125" fmla="val 512"/>
                <a:gd name="f126" fmla="val 513"/>
                <a:gd name="f127" fmla="val 514"/>
                <a:gd name="f128" fmla="val 515"/>
                <a:gd name="f129" fmla="val 516"/>
                <a:gd name="f130" fmla="val 518"/>
                <a:gd name="f131" fmla="val 519"/>
                <a:gd name="f132" fmla="val 520"/>
                <a:gd name="f133" fmla="val 54"/>
                <a:gd name="f134" fmla="val 523"/>
                <a:gd name="f135" fmla="val 526"/>
                <a:gd name="f136" fmla="val 528"/>
                <a:gd name="f137" fmla="val 529"/>
                <a:gd name="f138" fmla="val 530"/>
                <a:gd name="f139" fmla="val 531"/>
                <a:gd name="f140" fmla="val 532"/>
                <a:gd name="f141" fmla="val 56"/>
                <a:gd name="f142" fmla="val 533"/>
                <a:gd name="f143" fmla="val 62"/>
                <a:gd name="f144" fmla="val 536"/>
                <a:gd name="f145" fmla="val 539"/>
                <a:gd name="f146" fmla="val 544"/>
                <a:gd name="f147" fmla="val 546"/>
                <a:gd name="f148" fmla="val 548"/>
                <a:gd name="f149" fmla="val 551"/>
                <a:gd name="f150" fmla="val 552"/>
                <a:gd name="f151" fmla="val 553"/>
                <a:gd name="f152" fmla="val 554"/>
                <a:gd name="f153" fmla="val 555"/>
                <a:gd name="f154" fmla="val 556"/>
                <a:gd name="f155" fmla="val 557"/>
                <a:gd name="f156" fmla="val 558"/>
                <a:gd name="f157" fmla="val 560"/>
                <a:gd name="f158" fmla="val 65"/>
                <a:gd name="f159" fmla="val 561"/>
                <a:gd name="f160" fmla="val 562"/>
                <a:gd name="f161" fmla="val 563"/>
                <a:gd name="f162" fmla="val 564"/>
                <a:gd name="f163" fmla="val 565"/>
                <a:gd name="f164" fmla="val 566"/>
                <a:gd name="f165" fmla="val 567"/>
                <a:gd name="f166" fmla="val 568"/>
                <a:gd name="f167" fmla="val 570"/>
                <a:gd name="f168" fmla="val 575"/>
                <a:gd name="f169" fmla="val 578"/>
                <a:gd name="f170" fmla="val 581"/>
                <a:gd name="f171" fmla="val 586"/>
                <a:gd name="f172" fmla="val 589"/>
                <a:gd name="f173" fmla="val 591"/>
                <a:gd name="f174" fmla="val 593"/>
                <a:gd name="f175" fmla="val 594"/>
                <a:gd name="f176" fmla="val 595"/>
                <a:gd name="f177" fmla="val 596"/>
                <a:gd name="f178" fmla="val 597"/>
                <a:gd name="f179" fmla="val 58"/>
                <a:gd name="f180" fmla="val 598"/>
                <a:gd name="f181" fmla="val 599"/>
                <a:gd name="f182" fmla="val 600"/>
                <a:gd name="f183" fmla="val 601"/>
                <a:gd name="f184" fmla="val 602"/>
                <a:gd name="f185" fmla="val 603"/>
                <a:gd name="f186" fmla="val 604"/>
                <a:gd name="f187" fmla="val 606"/>
                <a:gd name="f188" fmla="val 608"/>
                <a:gd name="f189" fmla="val 610"/>
                <a:gd name="f190" fmla="val 611"/>
                <a:gd name="f191" fmla="val 612"/>
                <a:gd name="f192" fmla="val 613"/>
                <a:gd name="f193" fmla="val 614"/>
                <a:gd name="f194" fmla="val 615"/>
                <a:gd name="f195" fmla="val 616"/>
                <a:gd name="f196" fmla="val 617"/>
                <a:gd name="f197" fmla="val 618"/>
                <a:gd name="f198" fmla="val 619"/>
                <a:gd name="f199" fmla="val 620"/>
                <a:gd name="f200" fmla="val 623"/>
                <a:gd name="f201" fmla="val 626"/>
                <a:gd name="f202" fmla="val 627"/>
                <a:gd name="f203" fmla="val 628"/>
                <a:gd name="f204" fmla="val 629"/>
                <a:gd name="f205" fmla="val 630"/>
                <a:gd name="f206" fmla="val 631"/>
                <a:gd name="f207" fmla="val 632"/>
                <a:gd name="f208" fmla="val 633"/>
                <a:gd name="f209" fmla="val 635"/>
                <a:gd name="f210" fmla="val 639"/>
                <a:gd name="f211" fmla="val 640"/>
                <a:gd name="f212" fmla="val 642"/>
                <a:gd name="f213" fmla="val 644"/>
                <a:gd name="f214" fmla="val 646"/>
                <a:gd name="f215" fmla="val 647"/>
                <a:gd name="f216" fmla="val 650"/>
                <a:gd name="f217" fmla="val 41"/>
                <a:gd name="f218" fmla="val 652"/>
                <a:gd name="f219" fmla="val 653"/>
                <a:gd name="f220" fmla="val 654"/>
                <a:gd name="f221" fmla="val 37"/>
                <a:gd name="f222" fmla="val 655"/>
                <a:gd name="f223" fmla="val 656"/>
                <a:gd name="f224" fmla="val 657"/>
                <a:gd name="f225" fmla="val 658"/>
                <a:gd name="f226" fmla="val 662"/>
                <a:gd name="f227" fmla="val 664"/>
                <a:gd name="f228" fmla="val 665"/>
                <a:gd name="f229" fmla="val 32"/>
                <a:gd name="f230" fmla="val 669"/>
                <a:gd name="f231" fmla="val 28"/>
                <a:gd name="f232" fmla="val 27"/>
                <a:gd name="f233" fmla="val 670"/>
                <a:gd name="f234" fmla="val 25"/>
                <a:gd name="f235" fmla="val 672"/>
                <a:gd name="f236" fmla="val 22"/>
                <a:gd name="f237" fmla="val 675"/>
                <a:gd name="f238" fmla="val 677"/>
                <a:gd name="f239" fmla="val 19"/>
                <a:gd name="f240" fmla="val 678"/>
                <a:gd name="f241" fmla="val 679"/>
                <a:gd name="f242" fmla="val 680"/>
                <a:gd name="f243" fmla="val 24"/>
                <a:gd name="f244" fmla="val 682"/>
                <a:gd name="f245" fmla="val 683"/>
                <a:gd name="f246" fmla="val 684"/>
                <a:gd name="f247" fmla="val 687"/>
                <a:gd name="f248" fmla="val 690"/>
                <a:gd name="f249" fmla="val 693"/>
                <a:gd name="f250" fmla="val 696"/>
                <a:gd name="f251" fmla="val 23"/>
                <a:gd name="f252" fmla="val 698"/>
                <a:gd name="f253" fmla="val 699"/>
                <a:gd name="f254" fmla="val 700"/>
                <a:gd name="f255" fmla="val 701"/>
                <a:gd name="f256" fmla="val 702"/>
                <a:gd name="f257" fmla="val 704"/>
                <a:gd name="f258" fmla="val 707"/>
                <a:gd name="f259" fmla="val 18"/>
                <a:gd name="f260" fmla="val 709"/>
                <a:gd name="f261" fmla="val 710"/>
                <a:gd name="f262" fmla="val 17"/>
                <a:gd name="f263" fmla="val 711"/>
                <a:gd name="f264" fmla="val 712"/>
                <a:gd name="f265" fmla="val 713"/>
                <a:gd name="f266" fmla="val 714"/>
                <a:gd name="f267" fmla="val 716"/>
                <a:gd name="f268" fmla="val 717"/>
                <a:gd name="f269" fmla="val 720"/>
                <a:gd name="f270" fmla="val 728"/>
                <a:gd name="f271" fmla="val 729"/>
                <a:gd name="f272" fmla="val 731"/>
                <a:gd name="f273" fmla="val 733"/>
                <a:gd name="f274" fmla="val 735"/>
                <a:gd name="f275" fmla="val 736"/>
                <a:gd name="f276" fmla="val 738"/>
                <a:gd name="f277" fmla="val 739"/>
                <a:gd name="f278" fmla="val 740"/>
                <a:gd name="f279" fmla="val 741"/>
                <a:gd name="f280" fmla="val 742"/>
                <a:gd name="f281" fmla="val 743"/>
                <a:gd name="f282" fmla="val 744"/>
                <a:gd name="f283" fmla="val 746"/>
                <a:gd name="f284" fmla="val 747"/>
                <a:gd name="f285" fmla="val 748"/>
                <a:gd name="f286" fmla="val 749"/>
                <a:gd name="f287" fmla="val 750"/>
                <a:gd name="f288" fmla="val 751"/>
                <a:gd name="f289" fmla="val 753"/>
                <a:gd name="f290" fmla="val 754"/>
                <a:gd name="f291" fmla="val 30"/>
                <a:gd name="f292" fmla="val 745"/>
                <a:gd name="f293" fmla="val 737"/>
                <a:gd name="f294" fmla="val 734"/>
                <a:gd name="f295" fmla="val 727"/>
                <a:gd name="f296" fmla="val 726"/>
                <a:gd name="f297" fmla="val 34"/>
                <a:gd name="f298" fmla="val 730"/>
                <a:gd name="f299" fmla="val 732"/>
                <a:gd name="f300" fmla="val 72"/>
                <a:gd name="f301" fmla="val 74"/>
                <a:gd name="f302" fmla="val 724"/>
                <a:gd name="f303" fmla="val 723"/>
                <a:gd name="f304" fmla="val 722"/>
                <a:gd name="f305" fmla="val 721"/>
                <a:gd name="f306" fmla="val 719"/>
                <a:gd name="f307" fmla="val 715"/>
                <a:gd name="f308" fmla="val 75"/>
                <a:gd name="f309" fmla="val 77"/>
                <a:gd name="f310" fmla="val 79"/>
                <a:gd name="f311" fmla="val 80"/>
                <a:gd name="f312" fmla="val 725"/>
                <a:gd name="f313" fmla="val 84"/>
                <a:gd name="f314" fmla="val 85"/>
                <a:gd name="f315" fmla="val 86"/>
                <a:gd name="f316" fmla="val 87"/>
                <a:gd name="f317" fmla="val 88"/>
                <a:gd name="f318" fmla="val 89"/>
                <a:gd name="f319" fmla="val 91"/>
                <a:gd name="f320" fmla="val 95"/>
                <a:gd name="f321" fmla="val 97"/>
                <a:gd name="f322" fmla="val 98"/>
                <a:gd name="f323" fmla="val 102"/>
                <a:gd name="f324" fmla="val 103"/>
                <a:gd name="f325" fmla="val 104"/>
                <a:gd name="f326" fmla="val 718"/>
                <a:gd name="f327" fmla="val 106"/>
                <a:gd name="f328" fmla="val 107"/>
                <a:gd name="f329" fmla="val 108"/>
                <a:gd name="f330" fmla="val 111"/>
                <a:gd name="f331" fmla="val 112"/>
                <a:gd name="f332" fmla="val 113"/>
                <a:gd name="f333" fmla="val 116"/>
                <a:gd name="f334" fmla="val 117"/>
                <a:gd name="f335" fmla="val 118"/>
                <a:gd name="f336" fmla="val 119"/>
                <a:gd name="f337" fmla="val 120"/>
                <a:gd name="f338" fmla="val 121"/>
                <a:gd name="f339" fmla="val 123"/>
                <a:gd name="f340" fmla="val 125"/>
                <a:gd name="f341" fmla="val 126"/>
                <a:gd name="f342" fmla="val 128"/>
                <a:gd name="f343" fmla="val 130"/>
                <a:gd name="f344" fmla="val 131"/>
                <a:gd name="f345" fmla="val 133"/>
                <a:gd name="f346" fmla="val 134"/>
                <a:gd name="f347" fmla="val 135"/>
                <a:gd name="f348" fmla="val 136"/>
                <a:gd name="f349" fmla="val 140"/>
                <a:gd name="f350" fmla="val 142"/>
                <a:gd name="f351" fmla="val 144"/>
                <a:gd name="f352" fmla="val 146"/>
                <a:gd name="f353" fmla="val 147"/>
                <a:gd name="f354" fmla="val 148"/>
                <a:gd name="f355" fmla="val 151"/>
                <a:gd name="f356" fmla="val 152"/>
                <a:gd name="f357" fmla="val 153"/>
                <a:gd name="f358" fmla="val 154"/>
                <a:gd name="f359" fmla="val 155"/>
                <a:gd name="f360" fmla="val 156"/>
                <a:gd name="f361" fmla="val 159"/>
                <a:gd name="f362" fmla="val 161"/>
                <a:gd name="f363" fmla="val 162"/>
                <a:gd name="f364" fmla="val 708"/>
                <a:gd name="f365" fmla="val 163"/>
                <a:gd name="f366" fmla="val 164"/>
                <a:gd name="f367" fmla="val 706"/>
                <a:gd name="f368" fmla="val 165"/>
                <a:gd name="f369" fmla="val 705"/>
                <a:gd name="f370" fmla="val 168"/>
                <a:gd name="f371" fmla="val 169"/>
                <a:gd name="f372" fmla="val 170"/>
                <a:gd name="f373" fmla="val 697"/>
                <a:gd name="f374" fmla="val 171"/>
                <a:gd name="f375" fmla="val 172"/>
                <a:gd name="f376" fmla="val 174"/>
                <a:gd name="f377" fmla="val 695"/>
                <a:gd name="f378" fmla="val 175"/>
                <a:gd name="f379" fmla="val 177"/>
                <a:gd name="f380" fmla="val 179"/>
                <a:gd name="f381" fmla="val 181"/>
                <a:gd name="f382" fmla="val 183"/>
                <a:gd name="f383" fmla="val 184"/>
                <a:gd name="f384" fmla="val 185"/>
                <a:gd name="f385" fmla="val 186"/>
                <a:gd name="f386" fmla="val 188"/>
                <a:gd name="f387" fmla="val 189"/>
                <a:gd name="f388" fmla="val 190"/>
                <a:gd name="f389" fmla="val 192"/>
                <a:gd name="f390" fmla="val 193"/>
                <a:gd name="f391" fmla="val 194"/>
                <a:gd name="f392" fmla="val 195"/>
                <a:gd name="f393" fmla="val 197"/>
                <a:gd name="f394" fmla="val 198"/>
                <a:gd name="f395" fmla="val 199"/>
                <a:gd name="f396" fmla="val 201"/>
                <a:gd name="f397" fmla="val 200"/>
                <a:gd name="f398" fmla="val 202"/>
                <a:gd name="f399" fmla="val 203"/>
                <a:gd name="f400" fmla="val 205"/>
                <a:gd name="f401" fmla="val 206"/>
                <a:gd name="f402" fmla="val 207"/>
                <a:gd name="f403" fmla="val 208"/>
                <a:gd name="f404" fmla="val 703"/>
                <a:gd name="f405" fmla="val 210"/>
                <a:gd name="f406" fmla="val 211"/>
                <a:gd name="f407" fmla="val 212"/>
                <a:gd name="f408" fmla="val 215"/>
                <a:gd name="f409" fmla="val 216"/>
                <a:gd name="f410" fmla="val 217"/>
                <a:gd name="f411" fmla="val 218"/>
                <a:gd name="f412" fmla="val 219"/>
                <a:gd name="f413" fmla="val 694"/>
                <a:gd name="f414" fmla="val 214"/>
                <a:gd name="f415" fmla="val 692"/>
                <a:gd name="f416" fmla="val 689"/>
                <a:gd name="f417" fmla="val 213"/>
                <a:gd name="f418" fmla="val 686"/>
                <a:gd name="f419" fmla="val 681"/>
                <a:gd name="f420" fmla="val 220"/>
                <a:gd name="f421" fmla="val 223"/>
                <a:gd name="f422" fmla="val 224"/>
                <a:gd name="f423" fmla="val 225"/>
                <a:gd name="f424" fmla="val 674"/>
                <a:gd name="f425" fmla="val 673"/>
                <a:gd name="f426" fmla="val 221"/>
                <a:gd name="f427" fmla="val 671"/>
                <a:gd name="f428" fmla="val 668"/>
                <a:gd name="f429" fmla="val 667"/>
                <a:gd name="f430" fmla="val 666"/>
                <a:gd name="f431" fmla="val 226"/>
                <a:gd name="f432" fmla="val 227"/>
                <a:gd name="f433" fmla="val 228"/>
                <a:gd name="f434" fmla="val 229"/>
                <a:gd name="f435" fmla="val 230"/>
                <a:gd name="f436" fmla="val 231"/>
                <a:gd name="f437" fmla="val 663"/>
                <a:gd name="f438" fmla="val 233"/>
                <a:gd name="f439" fmla="val 234"/>
                <a:gd name="f440" fmla="val 236"/>
                <a:gd name="f441" fmla="val 237"/>
                <a:gd name="f442" fmla="val 238"/>
                <a:gd name="f443" fmla="val 661"/>
                <a:gd name="f444" fmla="val 659"/>
                <a:gd name="f445" fmla="val 239"/>
                <a:gd name="f446" fmla="val 240"/>
                <a:gd name="f447" fmla="val 241"/>
                <a:gd name="f448" fmla="val 242"/>
                <a:gd name="f449" fmla="val 243"/>
                <a:gd name="f450" fmla="val 244"/>
                <a:gd name="f451" fmla="val 246"/>
                <a:gd name="f452" fmla="val 660"/>
                <a:gd name="f453" fmla="val 245"/>
                <a:gd name="f454" fmla="val 248"/>
                <a:gd name="f455" fmla="val 250"/>
                <a:gd name="f456" fmla="val 676"/>
                <a:gd name="f457" fmla="val 251"/>
                <a:gd name="f458" fmla="val 253"/>
                <a:gd name="f459" fmla="val 254"/>
                <a:gd name="f460" fmla="val 255"/>
                <a:gd name="f461" fmla="val 257"/>
                <a:gd name="f462" fmla="val 258"/>
                <a:gd name="f463" fmla="val 259"/>
                <a:gd name="f464" fmla="val 261"/>
                <a:gd name="f465" fmla="val 262"/>
                <a:gd name="f466" fmla="val 263"/>
                <a:gd name="f467" fmla="val 265"/>
                <a:gd name="f468" fmla="val 266"/>
                <a:gd name="f469" fmla="val 268"/>
                <a:gd name="f470" fmla="val 270"/>
                <a:gd name="f471" fmla="val 272"/>
                <a:gd name="f472" fmla="val 274"/>
                <a:gd name="f473" fmla="val 275"/>
                <a:gd name="f474" fmla="val 276"/>
                <a:gd name="f475" fmla="val 277"/>
                <a:gd name="f476" fmla="val 279"/>
                <a:gd name="f477" fmla="val 280"/>
                <a:gd name="f478" fmla="val 281"/>
                <a:gd name="f479" fmla="val 282"/>
                <a:gd name="f480" fmla="val 283"/>
                <a:gd name="f481" fmla="val 284"/>
                <a:gd name="f482" fmla="val 287"/>
                <a:gd name="f483" fmla="val 288"/>
                <a:gd name="f484" fmla="val 289"/>
                <a:gd name="f485" fmla="val 291"/>
                <a:gd name="f486" fmla="val 292"/>
                <a:gd name="f487" fmla="val 293"/>
                <a:gd name="f488" fmla="val 294"/>
                <a:gd name="f489" fmla="val 295"/>
                <a:gd name="f490" fmla="val 296"/>
                <a:gd name="f491" fmla="val 643"/>
                <a:gd name="f492" fmla="val 641"/>
                <a:gd name="f493" fmla="val 297"/>
                <a:gd name="f494" fmla="val 299"/>
                <a:gd name="f495" fmla="val 638"/>
                <a:gd name="f496" fmla="val 300"/>
                <a:gd name="f497" fmla="val 637"/>
                <a:gd name="f498" fmla="val 301"/>
                <a:gd name="f499" fmla="val 636"/>
                <a:gd name="f500" fmla="val 302"/>
                <a:gd name="f501" fmla="val 634"/>
                <a:gd name="f502" fmla="val 303"/>
                <a:gd name="f503" fmla="val 304"/>
                <a:gd name="f504" fmla="val 625"/>
                <a:gd name="f505" fmla="val 305"/>
                <a:gd name="f506" fmla="val 306"/>
                <a:gd name="f507" fmla="val 307"/>
                <a:gd name="f508" fmla="val 624"/>
                <a:gd name="f509" fmla="val 308"/>
                <a:gd name="f510" fmla="val 309"/>
                <a:gd name="f511" fmla="val 310"/>
                <a:gd name="f512" fmla="val 311"/>
                <a:gd name="f513" fmla="val 312"/>
                <a:gd name="f514" fmla="val 313"/>
                <a:gd name="f515" fmla="val 314"/>
                <a:gd name="f516" fmla="val 316"/>
                <a:gd name="f517" fmla="val 319"/>
                <a:gd name="f518" fmla="val 320"/>
                <a:gd name="f519" fmla="val 622"/>
                <a:gd name="f520" fmla="val 321"/>
                <a:gd name="f521" fmla="val 621"/>
                <a:gd name="f522" fmla="val 322"/>
                <a:gd name="f523" fmla="val 323"/>
                <a:gd name="f524" fmla="val 324"/>
                <a:gd name="f525" fmla="val 609"/>
                <a:gd name="f526" fmla="val 325"/>
                <a:gd name="f527" fmla="val 607"/>
                <a:gd name="f528" fmla="val 605"/>
                <a:gd name="f529" fmla="val 326"/>
                <a:gd name="f530" fmla="val 327"/>
                <a:gd name="f531" fmla="val 329"/>
                <a:gd name="f532" fmla="val 330"/>
                <a:gd name="f533" fmla="val 332"/>
                <a:gd name="f534" fmla="val 590"/>
                <a:gd name="f535" fmla="val 335"/>
                <a:gd name="f536" fmla="val 336"/>
                <a:gd name="f537" fmla="val 337"/>
                <a:gd name="f538" fmla="val 340"/>
                <a:gd name="f539" fmla="val 588"/>
                <a:gd name="f540" fmla="val 587"/>
                <a:gd name="f541" fmla="val 342"/>
                <a:gd name="f542" fmla="val 582"/>
                <a:gd name="f543" fmla="val 580"/>
                <a:gd name="f544" fmla="val 345"/>
                <a:gd name="f545" fmla="val 579"/>
                <a:gd name="f546" fmla="val 346"/>
                <a:gd name="f547" fmla="val 347"/>
                <a:gd name="f548" fmla="val 577"/>
                <a:gd name="f549" fmla="val 349"/>
                <a:gd name="f550" fmla="val 576"/>
                <a:gd name="f551" fmla="val 350"/>
                <a:gd name="f552" fmla="val 574"/>
                <a:gd name="f553" fmla="val 572"/>
                <a:gd name="f554" fmla="val 571"/>
                <a:gd name="f555" fmla="val 569"/>
                <a:gd name="f556" fmla="val 344"/>
                <a:gd name="f557" fmla="val 550"/>
                <a:gd name="f558" fmla="val 549"/>
                <a:gd name="f559" fmla="val 339"/>
                <a:gd name="f560" fmla="val 545"/>
                <a:gd name="f561" fmla="val 543"/>
                <a:gd name="f562" fmla="val 540"/>
                <a:gd name="f563" fmla="val 538"/>
                <a:gd name="f564" fmla="val 348"/>
                <a:gd name="f565" fmla="val 352"/>
                <a:gd name="f566" fmla="val 537"/>
                <a:gd name="f567" fmla="val 354"/>
                <a:gd name="f568" fmla="val 356"/>
                <a:gd name="f569" fmla="val 357"/>
                <a:gd name="f570" fmla="val 358"/>
                <a:gd name="f571" fmla="val 534"/>
                <a:gd name="f572" fmla="val 361"/>
                <a:gd name="f573" fmla="val 363"/>
                <a:gd name="f574" fmla="val 367"/>
                <a:gd name="f575" fmla="val 368"/>
                <a:gd name="f576" fmla="val 535"/>
                <a:gd name="f577" fmla="val 369"/>
                <a:gd name="f578" fmla="val 370"/>
                <a:gd name="f579" fmla="val 371"/>
                <a:gd name="f580" fmla="val 541"/>
                <a:gd name="f581" fmla="val 374"/>
                <a:gd name="f582" fmla="val 542"/>
                <a:gd name="f583" fmla="val 376"/>
                <a:gd name="f584" fmla="val 377"/>
                <a:gd name="f585" fmla="val 379"/>
                <a:gd name="f586" fmla="val 380"/>
                <a:gd name="f587" fmla="val 381"/>
                <a:gd name="f588" fmla="val 384"/>
                <a:gd name="f589" fmla="val 385"/>
                <a:gd name="f590" fmla="val 386"/>
                <a:gd name="f591" fmla="val 389"/>
                <a:gd name="f592" fmla="val 390"/>
                <a:gd name="f593" fmla="val 391"/>
                <a:gd name="f594" fmla="val 394"/>
                <a:gd name="f595" fmla="val 395"/>
                <a:gd name="f596" fmla="val 525"/>
                <a:gd name="f597" fmla="val 396"/>
                <a:gd name="f598" fmla="val 524"/>
                <a:gd name="f599" fmla="val 399"/>
                <a:gd name="f600" fmla="val 522"/>
                <a:gd name="f601" fmla="val 400"/>
                <a:gd name="f602" fmla="val 402"/>
                <a:gd name="f603" fmla="val 521"/>
                <a:gd name="f604" fmla="val 405"/>
                <a:gd name="f605" fmla="val 409"/>
                <a:gd name="f606" fmla="val 517"/>
                <a:gd name="f607" fmla="val 423"/>
                <a:gd name="f608" fmla="val 504"/>
                <a:gd name="f609" fmla="+- 0 0 -90"/>
                <a:gd name="f610" fmla="*/ f4 1 427"/>
                <a:gd name="f611" fmla="*/ f5 1 755"/>
                <a:gd name="f612" fmla="val f6"/>
                <a:gd name="f613" fmla="val f7"/>
                <a:gd name="f614" fmla="val f8"/>
                <a:gd name="f615" fmla="*/ f609 f0 1"/>
                <a:gd name="f616" fmla="+- f614 0 f612"/>
                <a:gd name="f617" fmla="+- f613 0 f612"/>
                <a:gd name="f618" fmla="*/ f615 1 f3"/>
                <a:gd name="f619" fmla="*/ f617 1 427"/>
                <a:gd name="f620" fmla="*/ f616 1 755"/>
                <a:gd name="f621" fmla="*/ 411 f617 1"/>
                <a:gd name="f622" fmla="*/ 495 f616 1"/>
                <a:gd name="f623" fmla="*/ 407 f617 1"/>
                <a:gd name="f624" fmla="*/ 477 f616 1"/>
                <a:gd name="f625" fmla="*/ 343 f617 1"/>
                <a:gd name="f626" fmla="*/ 13 f616 1"/>
                <a:gd name="f627" fmla="*/ 76 f617 1"/>
                <a:gd name="f628" fmla="*/ 46 f616 1"/>
                <a:gd name="f629" fmla="*/ 8 f617 1"/>
                <a:gd name="f630" fmla="*/ 68 f616 1"/>
                <a:gd name="f631" fmla="*/ 51 f617 1"/>
                <a:gd name="f632" fmla="*/ 475 f616 1"/>
                <a:gd name="f633" fmla="*/ 45 f617 1"/>
                <a:gd name="f634" fmla="*/ 488 f616 1"/>
                <a:gd name="f635" fmla="*/ 44 f617 1"/>
                <a:gd name="f636" fmla="*/ 507 f616 1"/>
                <a:gd name="f637" fmla="*/ 47 f617 1"/>
                <a:gd name="f638" fmla="*/ 516 f616 1"/>
                <a:gd name="f639" fmla="*/ 55 f617 1"/>
                <a:gd name="f640" fmla="*/ 532 f616 1"/>
                <a:gd name="f641" fmla="*/ 61 f617 1"/>
                <a:gd name="f642" fmla="*/ 556 f616 1"/>
                <a:gd name="f643" fmla="*/ 67 f617 1"/>
                <a:gd name="f644" fmla="*/ 565 f616 1"/>
                <a:gd name="f645" fmla="*/ 60 f617 1"/>
                <a:gd name="f646" fmla="*/ 597 f616 1"/>
                <a:gd name="f647" fmla="*/ 57 f617 1"/>
                <a:gd name="f648" fmla="*/ 601 f616 1"/>
                <a:gd name="f649" fmla="*/ 54 f617 1"/>
                <a:gd name="f650" fmla="*/ 617 f616 1"/>
                <a:gd name="f651" fmla="*/ 46 f617 1"/>
                <a:gd name="f652" fmla="*/ 632 f616 1"/>
                <a:gd name="f653" fmla="*/ 43 f617 1"/>
                <a:gd name="f654" fmla="*/ 647 f616 1"/>
                <a:gd name="f655" fmla="*/ 28 f617 1"/>
                <a:gd name="f656" fmla="*/ 669 f616 1"/>
                <a:gd name="f657" fmla="*/ 19 f617 1"/>
                <a:gd name="f658" fmla="*/ 678 f616 1"/>
                <a:gd name="f659" fmla="*/ 700 f616 1"/>
                <a:gd name="f660" fmla="*/ 17 f617 1"/>
                <a:gd name="f661" fmla="*/ 728 f616 1"/>
                <a:gd name="f662" fmla="*/ 16 f617 1"/>
                <a:gd name="f663" fmla="*/ 741 f616 1"/>
                <a:gd name="f664" fmla="*/ 23 f617 1"/>
                <a:gd name="f665" fmla="*/ 754 f616 1"/>
                <a:gd name="f666" fmla="*/ 31 f617 1"/>
                <a:gd name="f667" fmla="*/ 35 f617 1"/>
                <a:gd name="f668" fmla="*/ 727 f616 1"/>
                <a:gd name="f669" fmla="*/ 729 f616 1"/>
                <a:gd name="f670" fmla="*/ 64 f617 1"/>
                <a:gd name="f671" fmla="*/ 71 f617 1"/>
                <a:gd name="f672" fmla="*/ 73 f617 1"/>
                <a:gd name="f673" fmla="*/ 714 f616 1"/>
                <a:gd name="f674" fmla="*/ 87 f617 1"/>
                <a:gd name="f675" fmla="*/ 722 f616 1"/>
                <a:gd name="f676" fmla="*/ 112 f617 1"/>
                <a:gd name="f677" fmla="*/ 721 f616 1"/>
                <a:gd name="f678" fmla="*/ 134 f617 1"/>
                <a:gd name="f679" fmla="*/ 730 f616 1"/>
                <a:gd name="f680" fmla="*/ 147 f617 1"/>
                <a:gd name="f681" fmla="*/ 717 f616 1"/>
                <a:gd name="f682" fmla="*/ 168 f617 1"/>
                <a:gd name="f683" fmla="*/ 185 f617 1"/>
                <a:gd name="f684" fmla="*/ 708 f616 1"/>
                <a:gd name="f685" fmla="*/ 201 f617 1"/>
                <a:gd name="f686" fmla="*/ 709 f616 1"/>
                <a:gd name="f687" fmla="*/ 208 f617 1"/>
                <a:gd name="f688" fmla="*/ 712 f616 1"/>
                <a:gd name="f689" fmla="*/ 218 f617 1"/>
                <a:gd name="f690" fmla="*/ 703 f616 1"/>
                <a:gd name="f691" fmla="*/ 219 f617 1"/>
                <a:gd name="f692" fmla="*/ 681 f616 1"/>
                <a:gd name="f693" fmla="*/ 668 f616 1"/>
                <a:gd name="f694" fmla="*/ 231 f617 1"/>
                <a:gd name="f695" fmla="*/ 664 f616 1"/>
                <a:gd name="f696" fmla="*/ 240 f617 1"/>
                <a:gd name="f697" fmla="*/ 656 f616 1"/>
                <a:gd name="f698" fmla="*/ 250 f617 1"/>
                <a:gd name="f699" fmla="*/ 676 f616 1"/>
                <a:gd name="f700" fmla="*/ 272 f617 1"/>
                <a:gd name="f701" fmla="*/ 679 f616 1"/>
                <a:gd name="f702" fmla="*/ 283 f617 1"/>
                <a:gd name="f703" fmla="*/ 295 f617 1"/>
                <a:gd name="f704" fmla="*/ 657 f616 1"/>
                <a:gd name="f705" fmla="*/ 301 f617 1"/>
                <a:gd name="f706" fmla="*/ 628 f616 1"/>
                <a:gd name="f707" fmla="*/ 314 f617 1"/>
                <a:gd name="f708" fmla="*/ 325 f617 1"/>
                <a:gd name="f709" fmla="*/ 604 f616 1"/>
                <a:gd name="f710" fmla="*/ 581 f616 1"/>
                <a:gd name="f711" fmla="*/ 345 f617 1"/>
                <a:gd name="f712" fmla="*/ 560 f616 1"/>
                <a:gd name="f713" fmla="*/ 348 f617 1"/>
                <a:gd name="f714" fmla="*/ 539 f616 1"/>
                <a:gd name="f715" fmla="*/ 370 f617 1"/>
                <a:gd name="f716" fmla="*/ 540 f616 1"/>
                <a:gd name="f717" fmla="*/ 395 f617 1"/>
                <a:gd name="f718" fmla="*/ 525 f616 1"/>
                <a:gd name="f719" fmla="*/ 421 f617 1"/>
                <a:gd name="f720" fmla="*/ 519 f616 1"/>
                <a:gd name="f721" fmla="*/ 425 f617 1"/>
                <a:gd name="f722" fmla="*/ 505 f616 1"/>
                <a:gd name="f723" fmla="+- f618 0 f1"/>
                <a:gd name="f724" fmla="*/ f621 1 427"/>
                <a:gd name="f725" fmla="*/ f622 1 755"/>
                <a:gd name="f726" fmla="*/ f623 1 427"/>
                <a:gd name="f727" fmla="*/ f624 1 755"/>
                <a:gd name="f728" fmla="*/ f625 1 427"/>
                <a:gd name="f729" fmla="*/ f626 1 755"/>
                <a:gd name="f730" fmla="*/ f627 1 427"/>
                <a:gd name="f731" fmla="*/ f628 1 755"/>
                <a:gd name="f732" fmla="*/ f629 1 427"/>
                <a:gd name="f733" fmla="*/ f630 1 755"/>
                <a:gd name="f734" fmla="*/ f631 1 427"/>
                <a:gd name="f735" fmla="*/ f632 1 755"/>
                <a:gd name="f736" fmla="*/ f633 1 427"/>
                <a:gd name="f737" fmla="*/ f634 1 755"/>
                <a:gd name="f738" fmla="*/ f635 1 427"/>
                <a:gd name="f739" fmla="*/ f636 1 755"/>
                <a:gd name="f740" fmla="*/ f637 1 427"/>
                <a:gd name="f741" fmla="*/ f638 1 755"/>
                <a:gd name="f742" fmla="*/ f639 1 427"/>
                <a:gd name="f743" fmla="*/ f640 1 755"/>
                <a:gd name="f744" fmla="*/ f641 1 427"/>
                <a:gd name="f745" fmla="*/ f642 1 755"/>
                <a:gd name="f746" fmla="*/ f643 1 427"/>
                <a:gd name="f747" fmla="*/ f644 1 755"/>
                <a:gd name="f748" fmla="*/ f645 1 427"/>
                <a:gd name="f749" fmla="*/ f646 1 755"/>
                <a:gd name="f750" fmla="*/ f647 1 427"/>
                <a:gd name="f751" fmla="*/ f648 1 755"/>
                <a:gd name="f752" fmla="*/ f649 1 427"/>
                <a:gd name="f753" fmla="*/ f650 1 755"/>
                <a:gd name="f754" fmla="*/ f651 1 427"/>
                <a:gd name="f755" fmla="*/ f652 1 755"/>
                <a:gd name="f756" fmla="*/ f653 1 427"/>
                <a:gd name="f757" fmla="*/ f654 1 755"/>
                <a:gd name="f758" fmla="*/ f655 1 427"/>
                <a:gd name="f759" fmla="*/ f656 1 755"/>
                <a:gd name="f760" fmla="*/ f657 1 427"/>
                <a:gd name="f761" fmla="*/ f658 1 755"/>
                <a:gd name="f762" fmla="*/ f659 1 755"/>
                <a:gd name="f763" fmla="*/ f660 1 427"/>
                <a:gd name="f764" fmla="*/ f661 1 755"/>
                <a:gd name="f765" fmla="*/ f662 1 427"/>
                <a:gd name="f766" fmla="*/ f663 1 755"/>
                <a:gd name="f767" fmla="*/ f664 1 427"/>
                <a:gd name="f768" fmla="*/ f665 1 755"/>
                <a:gd name="f769" fmla="*/ f666 1 427"/>
                <a:gd name="f770" fmla="*/ f667 1 427"/>
                <a:gd name="f771" fmla="*/ f668 1 755"/>
                <a:gd name="f772" fmla="*/ f669 1 755"/>
                <a:gd name="f773" fmla="*/ f670 1 427"/>
                <a:gd name="f774" fmla="*/ f671 1 427"/>
                <a:gd name="f775" fmla="*/ f672 1 427"/>
                <a:gd name="f776" fmla="*/ f673 1 755"/>
                <a:gd name="f777" fmla="*/ f674 1 427"/>
                <a:gd name="f778" fmla="*/ f675 1 755"/>
                <a:gd name="f779" fmla="*/ f676 1 427"/>
                <a:gd name="f780" fmla="*/ f677 1 755"/>
                <a:gd name="f781" fmla="*/ f678 1 427"/>
                <a:gd name="f782" fmla="*/ f679 1 755"/>
                <a:gd name="f783" fmla="*/ f680 1 427"/>
                <a:gd name="f784" fmla="*/ f681 1 755"/>
                <a:gd name="f785" fmla="*/ f682 1 427"/>
                <a:gd name="f786" fmla="*/ f683 1 427"/>
                <a:gd name="f787" fmla="*/ f684 1 755"/>
                <a:gd name="f788" fmla="*/ f685 1 427"/>
                <a:gd name="f789" fmla="*/ f686 1 755"/>
                <a:gd name="f790" fmla="*/ f687 1 427"/>
                <a:gd name="f791" fmla="*/ f688 1 755"/>
                <a:gd name="f792" fmla="*/ f689 1 427"/>
                <a:gd name="f793" fmla="*/ f690 1 755"/>
                <a:gd name="f794" fmla="*/ f691 1 427"/>
                <a:gd name="f795" fmla="*/ f692 1 755"/>
                <a:gd name="f796" fmla="*/ f693 1 755"/>
                <a:gd name="f797" fmla="*/ f694 1 427"/>
                <a:gd name="f798" fmla="*/ f695 1 755"/>
                <a:gd name="f799" fmla="*/ f696 1 427"/>
                <a:gd name="f800" fmla="*/ f697 1 755"/>
                <a:gd name="f801" fmla="*/ f698 1 427"/>
                <a:gd name="f802" fmla="*/ f699 1 755"/>
                <a:gd name="f803" fmla="*/ f700 1 427"/>
                <a:gd name="f804" fmla="*/ f701 1 755"/>
                <a:gd name="f805" fmla="*/ f702 1 427"/>
                <a:gd name="f806" fmla="*/ f703 1 427"/>
                <a:gd name="f807" fmla="*/ f704 1 755"/>
                <a:gd name="f808" fmla="*/ f705 1 427"/>
                <a:gd name="f809" fmla="*/ f706 1 755"/>
                <a:gd name="f810" fmla="*/ f707 1 427"/>
                <a:gd name="f811" fmla="*/ f708 1 427"/>
                <a:gd name="f812" fmla="*/ f709 1 755"/>
                <a:gd name="f813" fmla="*/ f710 1 755"/>
                <a:gd name="f814" fmla="*/ f711 1 427"/>
                <a:gd name="f815" fmla="*/ f712 1 755"/>
                <a:gd name="f816" fmla="*/ f713 1 427"/>
                <a:gd name="f817" fmla="*/ f714 1 755"/>
                <a:gd name="f818" fmla="*/ f715 1 427"/>
                <a:gd name="f819" fmla="*/ f716 1 755"/>
                <a:gd name="f820" fmla="*/ f717 1 427"/>
                <a:gd name="f821" fmla="*/ f718 1 755"/>
                <a:gd name="f822" fmla="*/ f719 1 427"/>
                <a:gd name="f823" fmla="*/ f720 1 755"/>
                <a:gd name="f824" fmla="*/ f721 1 427"/>
                <a:gd name="f825" fmla="*/ f722 1 755"/>
                <a:gd name="f826" fmla="*/ 0 1 f619"/>
                <a:gd name="f827" fmla="*/ f613 1 f619"/>
                <a:gd name="f828" fmla="*/ 0 1 f620"/>
                <a:gd name="f829" fmla="*/ f614 1 f620"/>
                <a:gd name="f830" fmla="*/ f724 1 f619"/>
                <a:gd name="f831" fmla="*/ f725 1 f620"/>
                <a:gd name="f832" fmla="*/ f726 1 f619"/>
                <a:gd name="f833" fmla="*/ f727 1 f620"/>
                <a:gd name="f834" fmla="*/ f728 1 f619"/>
                <a:gd name="f835" fmla="*/ f729 1 f620"/>
                <a:gd name="f836" fmla="*/ f730 1 f619"/>
                <a:gd name="f837" fmla="*/ f731 1 f620"/>
                <a:gd name="f838" fmla="*/ f732 1 f619"/>
                <a:gd name="f839" fmla="*/ f733 1 f620"/>
                <a:gd name="f840" fmla="*/ f734 1 f619"/>
                <a:gd name="f841" fmla="*/ f735 1 f620"/>
                <a:gd name="f842" fmla="*/ f736 1 f619"/>
                <a:gd name="f843" fmla="*/ f737 1 f620"/>
                <a:gd name="f844" fmla="*/ f738 1 f619"/>
                <a:gd name="f845" fmla="*/ f739 1 f620"/>
                <a:gd name="f846" fmla="*/ f740 1 f619"/>
                <a:gd name="f847" fmla="*/ f741 1 f620"/>
                <a:gd name="f848" fmla="*/ f742 1 f619"/>
                <a:gd name="f849" fmla="*/ f743 1 f620"/>
                <a:gd name="f850" fmla="*/ f744 1 f619"/>
                <a:gd name="f851" fmla="*/ f745 1 f620"/>
                <a:gd name="f852" fmla="*/ f746 1 f619"/>
                <a:gd name="f853" fmla="*/ f747 1 f620"/>
                <a:gd name="f854" fmla="*/ f748 1 f619"/>
                <a:gd name="f855" fmla="*/ f749 1 f620"/>
                <a:gd name="f856" fmla="*/ f750 1 f619"/>
                <a:gd name="f857" fmla="*/ f751 1 f620"/>
                <a:gd name="f858" fmla="*/ f752 1 f619"/>
                <a:gd name="f859" fmla="*/ f753 1 f620"/>
                <a:gd name="f860" fmla="*/ f754 1 f619"/>
                <a:gd name="f861" fmla="*/ f755 1 f620"/>
                <a:gd name="f862" fmla="*/ f756 1 f619"/>
                <a:gd name="f863" fmla="*/ f757 1 f620"/>
                <a:gd name="f864" fmla="*/ f758 1 f619"/>
                <a:gd name="f865" fmla="*/ f759 1 f620"/>
                <a:gd name="f866" fmla="*/ f760 1 f619"/>
                <a:gd name="f867" fmla="*/ f761 1 f620"/>
                <a:gd name="f868" fmla="*/ f762 1 f620"/>
                <a:gd name="f869" fmla="*/ f763 1 f619"/>
                <a:gd name="f870" fmla="*/ f764 1 f620"/>
                <a:gd name="f871" fmla="*/ f765 1 f619"/>
                <a:gd name="f872" fmla="*/ f766 1 f620"/>
                <a:gd name="f873" fmla="*/ f767 1 f619"/>
                <a:gd name="f874" fmla="*/ f768 1 f620"/>
                <a:gd name="f875" fmla="*/ f769 1 f619"/>
                <a:gd name="f876" fmla="*/ f770 1 f619"/>
                <a:gd name="f877" fmla="*/ f771 1 f620"/>
                <a:gd name="f878" fmla="*/ f772 1 f620"/>
                <a:gd name="f879" fmla="*/ f773 1 f619"/>
                <a:gd name="f880" fmla="*/ f774 1 f619"/>
                <a:gd name="f881" fmla="*/ f775 1 f619"/>
                <a:gd name="f882" fmla="*/ f776 1 f620"/>
                <a:gd name="f883" fmla="*/ f777 1 f619"/>
                <a:gd name="f884" fmla="*/ f778 1 f620"/>
                <a:gd name="f885" fmla="*/ f779 1 f619"/>
                <a:gd name="f886" fmla="*/ f780 1 f620"/>
                <a:gd name="f887" fmla="*/ f781 1 f619"/>
                <a:gd name="f888" fmla="*/ f782 1 f620"/>
                <a:gd name="f889" fmla="*/ f783 1 f619"/>
                <a:gd name="f890" fmla="*/ f784 1 f620"/>
                <a:gd name="f891" fmla="*/ f785 1 f619"/>
                <a:gd name="f892" fmla="*/ f786 1 f619"/>
                <a:gd name="f893" fmla="*/ f787 1 f620"/>
                <a:gd name="f894" fmla="*/ f788 1 f619"/>
                <a:gd name="f895" fmla="*/ f789 1 f620"/>
                <a:gd name="f896" fmla="*/ f790 1 f619"/>
                <a:gd name="f897" fmla="*/ f791 1 f620"/>
                <a:gd name="f898" fmla="*/ f792 1 f619"/>
                <a:gd name="f899" fmla="*/ f793 1 f620"/>
                <a:gd name="f900" fmla="*/ f794 1 f619"/>
                <a:gd name="f901" fmla="*/ f795 1 f620"/>
                <a:gd name="f902" fmla="*/ f796 1 f620"/>
                <a:gd name="f903" fmla="*/ f797 1 f619"/>
                <a:gd name="f904" fmla="*/ f798 1 f620"/>
                <a:gd name="f905" fmla="*/ f799 1 f619"/>
                <a:gd name="f906" fmla="*/ f800 1 f620"/>
                <a:gd name="f907" fmla="*/ f801 1 f619"/>
                <a:gd name="f908" fmla="*/ f802 1 f620"/>
                <a:gd name="f909" fmla="*/ f803 1 f619"/>
                <a:gd name="f910" fmla="*/ f804 1 f620"/>
                <a:gd name="f911" fmla="*/ f805 1 f619"/>
                <a:gd name="f912" fmla="*/ f806 1 f619"/>
                <a:gd name="f913" fmla="*/ f807 1 f620"/>
                <a:gd name="f914" fmla="*/ f808 1 f619"/>
                <a:gd name="f915" fmla="*/ f809 1 f620"/>
                <a:gd name="f916" fmla="*/ f810 1 f619"/>
                <a:gd name="f917" fmla="*/ f811 1 f619"/>
                <a:gd name="f918" fmla="*/ f812 1 f620"/>
                <a:gd name="f919" fmla="*/ f813 1 f620"/>
                <a:gd name="f920" fmla="*/ f814 1 f619"/>
                <a:gd name="f921" fmla="*/ f815 1 f620"/>
                <a:gd name="f922" fmla="*/ f816 1 f619"/>
                <a:gd name="f923" fmla="*/ f817 1 f620"/>
                <a:gd name="f924" fmla="*/ f818 1 f619"/>
                <a:gd name="f925" fmla="*/ f819 1 f620"/>
                <a:gd name="f926" fmla="*/ f820 1 f619"/>
                <a:gd name="f927" fmla="*/ f821 1 f620"/>
                <a:gd name="f928" fmla="*/ f822 1 f619"/>
                <a:gd name="f929" fmla="*/ f823 1 f620"/>
                <a:gd name="f930" fmla="*/ f824 1 f619"/>
                <a:gd name="f931" fmla="*/ f825 1 f620"/>
                <a:gd name="f932" fmla="*/ f826 f610 1"/>
                <a:gd name="f933" fmla="*/ f827 f610 1"/>
                <a:gd name="f934" fmla="*/ f829 f611 1"/>
                <a:gd name="f935" fmla="*/ f828 f611 1"/>
                <a:gd name="f936" fmla="*/ f830 f610 1"/>
                <a:gd name="f937" fmla="*/ f831 f611 1"/>
                <a:gd name="f938" fmla="*/ f832 f610 1"/>
                <a:gd name="f939" fmla="*/ f833 f611 1"/>
                <a:gd name="f940" fmla="*/ f834 f610 1"/>
                <a:gd name="f941" fmla="*/ f835 f611 1"/>
                <a:gd name="f942" fmla="*/ f836 f610 1"/>
                <a:gd name="f943" fmla="*/ f837 f611 1"/>
                <a:gd name="f944" fmla="*/ f838 f610 1"/>
                <a:gd name="f945" fmla="*/ f839 f611 1"/>
                <a:gd name="f946" fmla="*/ f840 f610 1"/>
                <a:gd name="f947" fmla="*/ f841 f611 1"/>
                <a:gd name="f948" fmla="*/ f842 f610 1"/>
                <a:gd name="f949" fmla="*/ f843 f611 1"/>
                <a:gd name="f950" fmla="*/ f844 f610 1"/>
                <a:gd name="f951" fmla="*/ f845 f611 1"/>
                <a:gd name="f952" fmla="*/ f846 f610 1"/>
                <a:gd name="f953" fmla="*/ f847 f611 1"/>
                <a:gd name="f954" fmla="*/ f848 f610 1"/>
                <a:gd name="f955" fmla="*/ f849 f611 1"/>
                <a:gd name="f956" fmla="*/ f850 f610 1"/>
                <a:gd name="f957" fmla="*/ f851 f611 1"/>
                <a:gd name="f958" fmla="*/ f852 f610 1"/>
                <a:gd name="f959" fmla="*/ f853 f611 1"/>
                <a:gd name="f960" fmla="*/ f854 f610 1"/>
                <a:gd name="f961" fmla="*/ f855 f611 1"/>
                <a:gd name="f962" fmla="*/ f856 f610 1"/>
                <a:gd name="f963" fmla="*/ f857 f611 1"/>
                <a:gd name="f964" fmla="*/ f858 f610 1"/>
                <a:gd name="f965" fmla="*/ f859 f611 1"/>
                <a:gd name="f966" fmla="*/ f860 f610 1"/>
                <a:gd name="f967" fmla="*/ f861 f611 1"/>
                <a:gd name="f968" fmla="*/ f862 f610 1"/>
                <a:gd name="f969" fmla="*/ f863 f611 1"/>
                <a:gd name="f970" fmla="*/ f864 f610 1"/>
                <a:gd name="f971" fmla="*/ f865 f611 1"/>
                <a:gd name="f972" fmla="*/ f866 f610 1"/>
                <a:gd name="f973" fmla="*/ f867 f611 1"/>
                <a:gd name="f974" fmla="*/ f868 f611 1"/>
                <a:gd name="f975" fmla="*/ f869 f610 1"/>
                <a:gd name="f976" fmla="*/ f870 f611 1"/>
                <a:gd name="f977" fmla="*/ f871 f610 1"/>
                <a:gd name="f978" fmla="*/ f872 f611 1"/>
                <a:gd name="f979" fmla="*/ f873 f610 1"/>
                <a:gd name="f980" fmla="*/ f874 f611 1"/>
                <a:gd name="f981" fmla="*/ f875 f610 1"/>
                <a:gd name="f982" fmla="*/ f876 f610 1"/>
                <a:gd name="f983" fmla="*/ f877 f611 1"/>
                <a:gd name="f984" fmla="*/ f878 f611 1"/>
                <a:gd name="f985" fmla="*/ f879 f610 1"/>
                <a:gd name="f986" fmla="*/ f880 f610 1"/>
                <a:gd name="f987" fmla="*/ f881 f610 1"/>
                <a:gd name="f988" fmla="*/ f882 f611 1"/>
                <a:gd name="f989" fmla="*/ f883 f610 1"/>
                <a:gd name="f990" fmla="*/ f884 f611 1"/>
                <a:gd name="f991" fmla="*/ f885 f610 1"/>
                <a:gd name="f992" fmla="*/ f886 f611 1"/>
                <a:gd name="f993" fmla="*/ f887 f610 1"/>
                <a:gd name="f994" fmla="*/ f888 f611 1"/>
                <a:gd name="f995" fmla="*/ f889 f610 1"/>
                <a:gd name="f996" fmla="*/ f890 f611 1"/>
                <a:gd name="f997" fmla="*/ f891 f610 1"/>
                <a:gd name="f998" fmla="*/ f892 f610 1"/>
                <a:gd name="f999" fmla="*/ f893 f611 1"/>
                <a:gd name="f1000" fmla="*/ f894 f610 1"/>
                <a:gd name="f1001" fmla="*/ f895 f611 1"/>
                <a:gd name="f1002" fmla="*/ f896 f610 1"/>
                <a:gd name="f1003" fmla="*/ f897 f611 1"/>
                <a:gd name="f1004" fmla="*/ f898 f610 1"/>
                <a:gd name="f1005" fmla="*/ f899 f611 1"/>
                <a:gd name="f1006" fmla="*/ f900 f610 1"/>
                <a:gd name="f1007" fmla="*/ f901 f611 1"/>
                <a:gd name="f1008" fmla="*/ f902 f611 1"/>
                <a:gd name="f1009" fmla="*/ f903 f610 1"/>
                <a:gd name="f1010" fmla="*/ f904 f611 1"/>
                <a:gd name="f1011" fmla="*/ f905 f610 1"/>
                <a:gd name="f1012" fmla="*/ f906 f611 1"/>
                <a:gd name="f1013" fmla="*/ f907 f610 1"/>
                <a:gd name="f1014" fmla="*/ f908 f611 1"/>
                <a:gd name="f1015" fmla="*/ f909 f610 1"/>
                <a:gd name="f1016" fmla="*/ f910 f611 1"/>
                <a:gd name="f1017" fmla="*/ f911 f610 1"/>
                <a:gd name="f1018" fmla="*/ f912 f610 1"/>
                <a:gd name="f1019" fmla="*/ f913 f611 1"/>
                <a:gd name="f1020" fmla="*/ f914 f610 1"/>
                <a:gd name="f1021" fmla="*/ f915 f611 1"/>
                <a:gd name="f1022" fmla="*/ f916 f610 1"/>
                <a:gd name="f1023" fmla="*/ f917 f610 1"/>
                <a:gd name="f1024" fmla="*/ f918 f611 1"/>
                <a:gd name="f1025" fmla="*/ f919 f611 1"/>
                <a:gd name="f1026" fmla="*/ f920 f610 1"/>
                <a:gd name="f1027" fmla="*/ f921 f611 1"/>
                <a:gd name="f1028" fmla="*/ f922 f610 1"/>
                <a:gd name="f1029" fmla="*/ f923 f611 1"/>
                <a:gd name="f1030" fmla="*/ f924 f610 1"/>
                <a:gd name="f1031" fmla="*/ f925 f611 1"/>
                <a:gd name="f1032" fmla="*/ f926 f610 1"/>
                <a:gd name="f1033" fmla="*/ f927 f611 1"/>
                <a:gd name="f1034" fmla="*/ f928 f610 1"/>
                <a:gd name="f1035" fmla="*/ f929 f611 1"/>
                <a:gd name="f1036" fmla="*/ f930 f610 1"/>
                <a:gd name="f1037" fmla="*/ f931 f6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3">
                  <a:pos x="f936" y="f937"/>
                </a:cxn>
                <a:cxn ang="f723">
                  <a:pos x="f938" y="f939"/>
                </a:cxn>
                <a:cxn ang="f723">
                  <a:pos x="f940" y="f941"/>
                </a:cxn>
                <a:cxn ang="f723">
                  <a:pos x="f942" y="f943"/>
                </a:cxn>
                <a:cxn ang="f723">
                  <a:pos x="f944" y="f945"/>
                </a:cxn>
                <a:cxn ang="f723">
                  <a:pos x="f946" y="f947"/>
                </a:cxn>
                <a:cxn ang="f723">
                  <a:pos x="f948" y="f949"/>
                </a:cxn>
                <a:cxn ang="f723">
                  <a:pos x="f950" y="f951"/>
                </a:cxn>
                <a:cxn ang="f723">
                  <a:pos x="f952" y="f953"/>
                </a:cxn>
                <a:cxn ang="f723">
                  <a:pos x="f954" y="f955"/>
                </a:cxn>
                <a:cxn ang="f723">
                  <a:pos x="f956" y="f957"/>
                </a:cxn>
                <a:cxn ang="f723">
                  <a:pos x="f958" y="f959"/>
                </a:cxn>
                <a:cxn ang="f723">
                  <a:pos x="f960" y="f961"/>
                </a:cxn>
                <a:cxn ang="f723">
                  <a:pos x="f962" y="f963"/>
                </a:cxn>
                <a:cxn ang="f723">
                  <a:pos x="f964" y="f965"/>
                </a:cxn>
                <a:cxn ang="f723">
                  <a:pos x="f966" y="f967"/>
                </a:cxn>
                <a:cxn ang="f723">
                  <a:pos x="f968" y="f969"/>
                </a:cxn>
                <a:cxn ang="f723">
                  <a:pos x="f970" y="f971"/>
                </a:cxn>
                <a:cxn ang="f723">
                  <a:pos x="f972" y="f973"/>
                </a:cxn>
                <a:cxn ang="f723">
                  <a:pos x="f972" y="f974"/>
                </a:cxn>
                <a:cxn ang="f723">
                  <a:pos x="f975" y="f976"/>
                </a:cxn>
                <a:cxn ang="f723">
                  <a:pos x="f977" y="f978"/>
                </a:cxn>
                <a:cxn ang="f723">
                  <a:pos x="f979" y="f980"/>
                </a:cxn>
                <a:cxn ang="f723">
                  <a:pos x="f981" y="f978"/>
                </a:cxn>
                <a:cxn ang="f723">
                  <a:pos x="f982" y="f983"/>
                </a:cxn>
                <a:cxn ang="f723">
                  <a:pos x="f954" y="f984"/>
                </a:cxn>
                <a:cxn ang="f723">
                  <a:pos x="f985" y="f978"/>
                </a:cxn>
                <a:cxn ang="f723">
                  <a:pos x="f986" y="f976"/>
                </a:cxn>
                <a:cxn ang="f723">
                  <a:pos x="f987" y="f988"/>
                </a:cxn>
                <a:cxn ang="f723">
                  <a:pos x="f989" y="f990"/>
                </a:cxn>
                <a:cxn ang="f723">
                  <a:pos x="f991" y="f992"/>
                </a:cxn>
                <a:cxn ang="f723">
                  <a:pos x="f993" y="f994"/>
                </a:cxn>
                <a:cxn ang="f723">
                  <a:pos x="f995" y="f996"/>
                </a:cxn>
                <a:cxn ang="f723">
                  <a:pos x="f997" y="f974"/>
                </a:cxn>
                <a:cxn ang="f723">
                  <a:pos x="f998" y="f999"/>
                </a:cxn>
                <a:cxn ang="f723">
                  <a:pos x="f1000" y="f1001"/>
                </a:cxn>
                <a:cxn ang="f723">
                  <a:pos x="f1002" y="f1003"/>
                </a:cxn>
                <a:cxn ang="f723">
                  <a:pos x="f1004" y="f1005"/>
                </a:cxn>
                <a:cxn ang="f723">
                  <a:pos x="f1006" y="f1007"/>
                </a:cxn>
                <a:cxn ang="f723">
                  <a:pos x="f1006" y="f1008"/>
                </a:cxn>
                <a:cxn ang="f723">
                  <a:pos x="f1009" y="f1010"/>
                </a:cxn>
                <a:cxn ang="f723">
                  <a:pos x="f1011" y="f1012"/>
                </a:cxn>
                <a:cxn ang="f723">
                  <a:pos x="f1013" y="f1014"/>
                </a:cxn>
                <a:cxn ang="f723">
                  <a:pos x="f1015" y="f1016"/>
                </a:cxn>
                <a:cxn ang="f723">
                  <a:pos x="f1017" y="f973"/>
                </a:cxn>
                <a:cxn ang="f723">
                  <a:pos x="f1018" y="f1019"/>
                </a:cxn>
                <a:cxn ang="f723">
                  <a:pos x="f1020" y="f1021"/>
                </a:cxn>
                <a:cxn ang="f723">
                  <a:pos x="f1022" y="f1021"/>
                </a:cxn>
                <a:cxn ang="f723">
                  <a:pos x="f1023" y="f1024"/>
                </a:cxn>
                <a:cxn ang="f723">
                  <a:pos x="f940" y="f1025"/>
                </a:cxn>
                <a:cxn ang="f723">
                  <a:pos x="f1026" y="f1027"/>
                </a:cxn>
                <a:cxn ang="f723">
                  <a:pos x="f1028" y="f1029"/>
                </a:cxn>
                <a:cxn ang="f723">
                  <a:pos x="f1030" y="f1031"/>
                </a:cxn>
                <a:cxn ang="f723">
                  <a:pos x="f1032" y="f1033"/>
                </a:cxn>
                <a:cxn ang="f723">
                  <a:pos x="f1034" y="f1035"/>
                </a:cxn>
                <a:cxn ang="f723">
                  <a:pos x="f1036" y="f1037"/>
                </a:cxn>
              </a:cxnLst>
              <a:rect l="f932" t="f935" r="f933" b="f934"/>
              <a:pathLst>
                <a:path w="427" h="755">
                  <a:moveTo>
                    <a:pt x="f9" y="f10"/>
                  </a:move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8" y="f12"/>
                  </a:cubicBezTo>
                  <a:cubicBezTo>
                    <a:pt x="f19" y="f10"/>
                    <a:pt x="f20" y="f10"/>
                    <a:pt x="f21" y="f12"/>
                  </a:cubicBezTo>
                  <a:cubicBezTo>
                    <a:pt x="f22" y="f12"/>
                    <a:pt x="f23" y="f24"/>
                    <a:pt x="f23" y="f25"/>
                  </a:cubicBezTo>
                  <a:cubicBezTo>
                    <a:pt x="f23" y="f26"/>
                    <a:pt x="f21" y="f27"/>
                    <a:pt x="f21" y="f28"/>
                  </a:cubicBezTo>
                  <a:cubicBezTo>
                    <a:pt x="f20" y="f29"/>
                    <a:pt x="f19" y="f29"/>
                    <a:pt x="f19" y="f30"/>
                  </a:cubicBezTo>
                  <a:cubicBezTo>
                    <a:pt x="f18" y="f31"/>
                    <a:pt x="f19" y="f32"/>
                    <a:pt x="f33" y="f34"/>
                  </a:cubicBezTo>
                  <a:cubicBezTo>
                    <a:pt x="f20" y="f35"/>
                    <a:pt x="f21" y="f36"/>
                    <a:pt x="f22" y="f36"/>
                  </a:cubicBezTo>
                  <a:cubicBezTo>
                    <a:pt x="f23" y="f37"/>
                    <a:pt x="f38" y="f37"/>
                    <a:pt x="f39" y="f40"/>
                  </a:cubicBezTo>
                  <a:cubicBezTo>
                    <a:pt x="f39" y="f41"/>
                    <a:pt x="f42" y="f43"/>
                    <a:pt x="f42" y="f44"/>
                  </a:cubicBezTo>
                  <a:cubicBezTo>
                    <a:pt x="f42" y="f45"/>
                    <a:pt x="f39" y="f46"/>
                    <a:pt x="f39" y="f47"/>
                  </a:cubicBezTo>
                  <a:cubicBezTo>
                    <a:pt x="f38" y="f48"/>
                    <a:pt x="f23" y="f49"/>
                    <a:pt x="f22" y="f50"/>
                  </a:cubicBezTo>
                  <a:cubicBezTo>
                    <a:pt x="f22" y="f51"/>
                    <a:pt x="f21" y="f52"/>
                    <a:pt x="f20" y="f53"/>
                  </a:cubicBezTo>
                  <a:cubicBezTo>
                    <a:pt x="f54" y="f55"/>
                    <a:pt x="f54" y="f55"/>
                    <a:pt x="f54" y="f55"/>
                  </a:cubicBezTo>
                  <a:cubicBezTo>
                    <a:pt x="f56" y="f6"/>
                    <a:pt x="f56" y="f6"/>
                    <a:pt x="f56" y="f6"/>
                  </a:cubicBezTo>
                  <a:cubicBezTo>
                    <a:pt x="f56" y="f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2" y="f87"/>
                    <a:pt x="f88" y="f89"/>
                  </a:cubicBezTo>
                  <a:cubicBezTo>
                    <a:pt x="f78" y="f83"/>
                    <a:pt x="f72" y="f90"/>
                    <a:pt x="f66" y="f91"/>
                  </a:cubicBezTo>
                  <a:cubicBezTo>
                    <a:pt x="f92" y="f93"/>
                    <a:pt x="f94" y="f93"/>
                    <a:pt x="f95" y="f93"/>
                  </a:cubicBezTo>
                  <a:cubicBezTo>
                    <a:pt x="f96" y="f91"/>
                    <a:pt x="f97" y="f90"/>
                    <a:pt x="f98" y="f99"/>
                  </a:cubicBezTo>
                  <a:cubicBezTo>
                    <a:pt x="f100" y="f101"/>
                    <a:pt x="f102" y="f103"/>
                    <a:pt x="f6" y="f83"/>
                  </a:cubicBezTo>
                  <a:cubicBezTo>
                    <a:pt x="f6" y="f83"/>
                    <a:pt x="f6" y="f83"/>
                    <a:pt x="f6" y="f83"/>
                  </a:cubicBezTo>
                  <a:cubicBezTo>
                    <a:pt x="f104" y="f49"/>
                    <a:pt x="f104" y="f49"/>
                    <a:pt x="f104" y="f49"/>
                  </a:cubicBezTo>
                  <a:cubicBezTo>
                    <a:pt x="f104" y="f48"/>
                    <a:pt x="f104" y="f48"/>
                    <a:pt x="f104" y="f48"/>
                  </a:cubicBezTo>
                  <a:cubicBezTo>
                    <a:pt x="f104" y="f44"/>
                    <a:pt x="f105" y="f106"/>
                    <a:pt x="f105" y="f106"/>
                  </a:cubicBezTo>
                  <a:cubicBezTo>
                    <a:pt x="f88" y="f40"/>
                    <a:pt x="f80" y="f37"/>
                    <a:pt x="f107" y="f37"/>
                  </a:cubicBezTo>
                  <a:cubicBezTo>
                    <a:pt x="f107" y="f37"/>
                    <a:pt x="f107" y="f36"/>
                    <a:pt x="f78" y="f36"/>
                  </a:cubicBezTo>
                  <a:cubicBezTo>
                    <a:pt x="f78" y="f36"/>
                    <a:pt x="f108" y="f109"/>
                    <a:pt x="f76" y="f109"/>
                  </a:cubicBezTo>
                  <a:cubicBezTo>
                    <a:pt x="f76" y="f35"/>
                    <a:pt x="f76" y="f32"/>
                    <a:pt x="f76" y="f110"/>
                  </a:cubicBezTo>
                  <a:cubicBezTo>
                    <a:pt x="f76" y="f111"/>
                    <a:pt x="f108" y="f31"/>
                    <a:pt x="f108" y="f112"/>
                  </a:cubicBezTo>
                  <a:cubicBezTo>
                    <a:pt x="f108" y="f112"/>
                    <a:pt x="f78" y="f30"/>
                    <a:pt x="f78" y="f30"/>
                  </a:cubicBezTo>
                  <a:cubicBezTo>
                    <a:pt x="f107" y="f29"/>
                    <a:pt x="f80" y="f28"/>
                    <a:pt x="f113" y="f114"/>
                  </a:cubicBezTo>
                  <a:cubicBezTo>
                    <a:pt x="f88" y="f25"/>
                    <a:pt x="f88" y="f12"/>
                    <a:pt x="f113" y="f115"/>
                  </a:cubicBezTo>
                  <a:cubicBezTo>
                    <a:pt x="f80" y="f116"/>
                    <a:pt x="f107" y="f117"/>
                    <a:pt x="f108" y="f118"/>
                  </a:cubicBezTo>
                  <a:cubicBezTo>
                    <a:pt x="f108" y="f118"/>
                    <a:pt x="f76" y="f119"/>
                    <a:pt x="f76" y="f119"/>
                  </a:cubicBezTo>
                  <a:cubicBezTo>
                    <a:pt x="f76" y="f119"/>
                    <a:pt x="f120" y="f121"/>
                    <a:pt x="f120" y="f121"/>
                  </a:cubicBezTo>
                  <a:cubicBezTo>
                    <a:pt x="f120" y="f122"/>
                    <a:pt x="f74" y="f122"/>
                    <a:pt x="f74" y="f123"/>
                  </a:cubicBezTo>
                  <a:cubicBezTo>
                    <a:pt x="f74" y="f124"/>
                    <a:pt x="f74" y="f125"/>
                    <a:pt x="f120" y="f125"/>
                  </a:cubicBezTo>
                  <a:cubicBezTo>
                    <a:pt x="f120" y="f126"/>
                    <a:pt x="f76" y="f127"/>
                    <a:pt x="f108" y="f127"/>
                  </a:cubicBezTo>
                  <a:cubicBezTo>
                    <a:pt x="f78" y="f128"/>
                    <a:pt x="f78" y="f128"/>
                    <a:pt x="f107" y="f129"/>
                  </a:cubicBezTo>
                  <a:cubicBezTo>
                    <a:pt x="f107" y="f129"/>
                    <a:pt x="f80" y="f129"/>
                    <a:pt x="f80" y="f129"/>
                  </a:cubicBezTo>
                  <a:cubicBezTo>
                    <a:pt x="f113" y="f130"/>
                    <a:pt x="f105" y="f131"/>
                    <a:pt x="f104" y="f132"/>
                  </a:cubicBezTo>
                  <a:cubicBezTo>
                    <a:pt x="f133" y="f134"/>
                    <a:pt x="f133" y="f135"/>
                    <a:pt x="f133" y="f136"/>
                  </a:cubicBezTo>
                  <a:cubicBezTo>
                    <a:pt x="f133" y="f137"/>
                    <a:pt x="f133" y="f138"/>
                    <a:pt x="f133" y="f139"/>
                  </a:cubicBezTo>
                  <a:cubicBezTo>
                    <a:pt x="f133" y="f140"/>
                    <a:pt x="f84" y="f140"/>
                    <a:pt x="f84" y="f140"/>
                  </a:cubicBezTo>
                  <a:cubicBezTo>
                    <a:pt x="f141" y="f140"/>
                    <a:pt x="f87" y="f142"/>
                    <a:pt x="f143" y="f144"/>
                  </a:cubicBezTo>
                  <a:cubicBezTo>
                    <a:pt x="f103" y="f145"/>
                    <a:pt x="f103" y="f146"/>
                    <a:pt x="f103" y="f147"/>
                  </a:cubicBezTo>
                  <a:cubicBezTo>
                    <a:pt x="f103" y="f148"/>
                    <a:pt x="f83" y="f149"/>
                    <a:pt x="f83" y="f150"/>
                  </a:cubicBezTo>
                  <a:cubicBezTo>
                    <a:pt x="f143" y="f151"/>
                    <a:pt x="f143" y="f152"/>
                    <a:pt x="f89" y="f153"/>
                  </a:cubicBezTo>
                  <a:cubicBezTo>
                    <a:pt x="f89" y="f154"/>
                    <a:pt x="f89" y="f154"/>
                    <a:pt x="f89" y="f154"/>
                  </a:cubicBezTo>
                  <a:cubicBezTo>
                    <a:pt x="f89" y="f155"/>
                    <a:pt x="f89" y="f155"/>
                    <a:pt x="f89" y="f155"/>
                  </a:cubicBezTo>
                  <a:cubicBezTo>
                    <a:pt x="f143" y="f156"/>
                    <a:pt x="f83" y="f156"/>
                    <a:pt x="f103" y="f157"/>
                  </a:cubicBezTo>
                  <a:cubicBezTo>
                    <a:pt x="f158" y="f159"/>
                    <a:pt x="f81" y="f160"/>
                    <a:pt x="f81" y="f161"/>
                  </a:cubicBezTo>
                  <a:cubicBezTo>
                    <a:pt x="f81" y="f162"/>
                    <a:pt x="f81" y="f162"/>
                    <a:pt x="f81" y="f162"/>
                  </a:cubicBezTo>
                  <a:cubicBezTo>
                    <a:pt x="f81" y="f162"/>
                    <a:pt x="f101" y="f163"/>
                    <a:pt x="f101" y="f163"/>
                  </a:cubicBezTo>
                  <a:cubicBezTo>
                    <a:pt x="f99" y="f164"/>
                    <a:pt x="f99" y="f165"/>
                    <a:pt x="f90" y="f166"/>
                  </a:cubicBezTo>
                  <a:cubicBezTo>
                    <a:pt x="f91" y="f167"/>
                    <a:pt x="f93" y="f168"/>
                    <a:pt x="f93" y="f169"/>
                  </a:cubicBezTo>
                  <a:cubicBezTo>
                    <a:pt x="f93" y="f170"/>
                    <a:pt x="f91" y="f171"/>
                    <a:pt x="f90" y="f172"/>
                  </a:cubicBezTo>
                  <a:cubicBezTo>
                    <a:pt x="f99" y="f173"/>
                    <a:pt x="f158" y="f174"/>
                    <a:pt x="f103" y="f175"/>
                  </a:cubicBezTo>
                  <a:cubicBezTo>
                    <a:pt x="f83" y="f176"/>
                    <a:pt x="f143" y="f177"/>
                    <a:pt x="f87" y="f178"/>
                  </a:cubicBezTo>
                  <a:cubicBezTo>
                    <a:pt x="f87" y="f178"/>
                    <a:pt x="f87" y="f178"/>
                    <a:pt x="f87" y="f178"/>
                  </a:cubicBezTo>
                  <a:cubicBezTo>
                    <a:pt x="f85" y="f178"/>
                    <a:pt x="f85" y="f178"/>
                    <a:pt x="f179" y="f178"/>
                  </a:cubicBezTo>
                  <a:cubicBezTo>
                    <a:pt x="f179" y="f178"/>
                    <a:pt x="f179" y="f180"/>
                    <a:pt x="f179" y="f180"/>
                  </a:cubicBezTo>
                  <a:cubicBezTo>
                    <a:pt x="f86" y="f180"/>
                    <a:pt x="f86" y="f180"/>
                    <a:pt x="f86" y="f181"/>
                  </a:cubicBezTo>
                  <a:cubicBezTo>
                    <a:pt x="f86" y="f181"/>
                    <a:pt x="f86" y="f182"/>
                    <a:pt x="f86" y="f183"/>
                  </a:cubicBezTo>
                  <a:cubicBezTo>
                    <a:pt x="f86" y="f184"/>
                    <a:pt x="f86" y="f185"/>
                    <a:pt x="f86" y="f186"/>
                  </a:cubicBezTo>
                  <a:cubicBezTo>
                    <a:pt x="f141" y="f187"/>
                    <a:pt x="f141" y="f188"/>
                    <a:pt x="f141" y="f189"/>
                  </a:cubicBezTo>
                  <a:cubicBezTo>
                    <a:pt x="f141" y="f189"/>
                    <a:pt x="f84" y="f190"/>
                    <a:pt x="f84" y="f190"/>
                  </a:cubicBezTo>
                  <a:cubicBezTo>
                    <a:pt x="f84" y="f191"/>
                    <a:pt x="f84" y="f192"/>
                    <a:pt x="f84" y="f193"/>
                  </a:cubicBezTo>
                  <a:cubicBezTo>
                    <a:pt x="f84" y="f194"/>
                    <a:pt x="f84" y="f195"/>
                    <a:pt x="f133" y="f196"/>
                  </a:cubicBezTo>
                  <a:cubicBezTo>
                    <a:pt x="f84" y="f196"/>
                    <a:pt x="f84" y="f197"/>
                    <a:pt x="f84" y="f198"/>
                  </a:cubicBezTo>
                  <a:cubicBezTo>
                    <a:pt x="f84" y="f199"/>
                    <a:pt x="f141" y="f200"/>
                    <a:pt x="f133" y="f201"/>
                  </a:cubicBezTo>
                  <a:cubicBezTo>
                    <a:pt x="f82" y="f202"/>
                    <a:pt x="f104" y="f203"/>
                    <a:pt x="f105" y="f203"/>
                  </a:cubicBezTo>
                  <a:cubicBezTo>
                    <a:pt x="f88" y="f204"/>
                    <a:pt x="f88" y="f205"/>
                    <a:pt x="f80" y="f206"/>
                  </a:cubicBezTo>
                  <a:cubicBezTo>
                    <a:pt x="f107" y="f207"/>
                    <a:pt x="f107" y="f207"/>
                    <a:pt x="f78" y="f207"/>
                  </a:cubicBezTo>
                  <a:cubicBezTo>
                    <a:pt x="f78" y="f208"/>
                    <a:pt x="f78" y="f208"/>
                    <a:pt x="f78" y="f208"/>
                  </a:cubicBezTo>
                  <a:cubicBezTo>
                    <a:pt x="f107" y="f209"/>
                    <a:pt x="f78" y="f210"/>
                    <a:pt x="f78" y="f211"/>
                  </a:cubicBezTo>
                  <a:cubicBezTo>
                    <a:pt x="f108" y="f212"/>
                    <a:pt x="f108" y="f213"/>
                    <a:pt x="f120" y="f214"/>
                  </a:cubicBezTo>
                  <a:cubicBezTo>
                    <a:pt x="f120" y="f215"/>
                    <a:pt x="f120" y="f215"/>
                    <a:pt x="f120" y="f215"/>
                  </a:cubicBezTo>
                  <a:cubicBezTo>
                    <a:pt x="f120" y="f215"/>
                    <a:pt x="f120" y="f215"/>
                    <a:pt x="f120" y="f215"/>
                  </a:cubicBezTo>
                  <a:cubicBezTo>
                    <a:pt x="f74" y="f216"/>
                    <a:pt x="f217" y="f218"/>
                    <a:pt x="f72" y="f219"/>
                  </a:cubicBezTo>
                  <a:cubicBezTo>
                    <a:pt x="f70" y="f220"/>
                    <a:pt x="f221" y="f220"/>
                    <a:pt x="f221" y="f222"/>
                  </a:cubicBezTo>
                  <a:cubicBezTo>
                    <a:pt x="f221" y="f222"/>
                    <a:pt x="f221" y="f223"/>
                    <a:pt x="f221" y="f224"/>
                  </a:cubicBezTo>
                  <a:cubicBezTo>
                    <a:pt x="f221" y="f225"/>
                    <a:pt x="f68" y="f226"/>
                    <a:pt x="f66" y="f227"/>
                  </a:cubicBezTo>
                  <a:cubicBezTo>
                    <a:pt x="f66" y="f228"/>
                    <a:pt x="f229" y="f230"/>
                    <a:pt x="f231" y="f230"/>
                  </a:cubicBezTo>
                  <a:cubicBezTo>
                    <a:pt x="f231" y="f230"/>
                    <a:pt x="f231" y="f230"/>
                    <a:pt x="f231" y="f230"/>
                  </a:cubicBezTo>
                  <a:cubicBezTo>
                    <a:pt x="f231" y="f230"/>
                    <a:pt x="f232" y="f230"/>
                    <a:pt x="f232" y="f230"/>
                  </a:cubicBezTo>
                  <a:cubicBezTo>
                    <a:pt x="f232" y="f230"/>
                    <a:pt x="f232" y="f230"/>
                    <a:pt x="f232" y="f230"/>
                  </a:cubicBezTo>
                  <a:cubicBezTo>
                    <a:pt x="f60" y="f233"/>
                    <a:pt x="f234" y="f235"/>
                    <a:pt x="f236" y="f235"/>
                  </a:cubicBezTo>
                  <a:cubicBezTo>
                    <a:pt x="f94" y="f237"/>
                    <a:pt x="f58" y="f238"/>
                    <a:pt x="f239" y="f240"/>
                  </a:cubicBezTo>
                  <a:cubicBezTo>
                    <a:pt x="f239" y="f240"/>
                    <a:pt x="f239" y="f241"/>
                    <a:pt x="f58" y="f241"/>
                  </a:cubicBezTo>
                  <a:cubicBezTo>
                    <a:pt x="f94" y="f242"/>
                    <a:pt x="f243" y="f244"/>
                    <a:pt x="f234" y="f245"/>
                  </a:cubicBezTo>
                  <a:cubicBezTo>
                    <a:pt x="f234" y="f246"/>
                    <a:pt x="f232" y="f247"/>
                    <a:pt x="f232" y="f248"/>
                  </a:cubicBezTo>
                  <a:cubicBezTo>
                    <a:pt x="f232" y="f249"/>
                    <a:pt x="f234" y="f250"/>
                    <a:pt x="f251" y="f252"/>
                  </a:cubicBezTo>
                  <a:cubicBezTo>
                    <a:pt x="f236" y="f253"/>
                    <a:pt x="f58" y="f254"/>
                    <a:pt x="f239" y="f254"/>
                  </a:cubicBezTo>
                  <a:cubicBezTo>
                    <a:pt x="f239" y="f255"/>
                    <a:pt x="f239" y="f255"/>
                    <a:pt x="f58" y="f256"/>
                  </a:cubicBezTo>
                  <a:cubicBezTo>
                    <a:pt x="f58" y="f257"/>
                    <a:pt x="f58" y="f258"/>
                    <a:pt x="f259" y="f260"/>
                  </a:cubicBezTo>
                  <a:cubicBezTo>
                    <a:pt x="f259" y="f261"/>
                    <a:pt x="f262" y="f263"/>
                    <a:pt x="f95" y="f264"/>
                  </a:cubicBezTo>
                  <a:cubicBezTo>
                    <a:pt x="f262" y="f265"/>
                    <a:pt x="f239" y="f266"/>
                    <a:pt x="f239" y="f267"/>
                  </a:cubicBezTo>
                  <a:cubicBezTo>
                    <a:pt x="f58" y="f268"/>
                    <a:pt x="f94" y="f269"/>
                    <a:pt x="f262" y="f270"/>
                  </a:cubicBezTo>
                  <a:cubicBezTo>
                    <a:pt x="f262" y="f270"/>
                    <a:pt x="f262" y="f271"/>
                    <a:pt x="f95" y="f271"/>
                  </a:cubicBezTo>
                  <a:cubicBezTo>
                    <a:pt x="f262" y="f272"/>
                    <a:pt x="f259" y="f273"/>
                    <a:pt x="f259" y="f274"/>
                  </a:cubicBezTo>
                  <a:cubicBezTo>
                    <a:pt x="f259" y="f275"/>
                    <a:pt x="f262" y="f276"/>
                    <a:pt x="f95" y="f277"/>
                  </a:cubicBezTo>
                  <a:cubicBezTo>
                    <a:pt x="f95" y="f277"/>
                    <a:pt x="f95" y="f277"/>
                    <a:pt x="f95" y="f277"/>
                  </a:cubicBezTo>
                  <a:cubicBezTo>
                    <a:pt x="f95" y="f278"/>
                    <a:pt x="f95" y="f279"/>
                    <a:pt x="f95" y="f279"/>
                  </a:cubicBezTo>
                  <a:cubicBezTo>
                    <a:pt x="f262" y="f280"/>
                    <a:pt x="f262" y="f281"/>
                    <a:pt x="f259" y="f282"/>
                  </a:cubicBezTo>
                  <a:cubicBezTo>
                    <a:pt x="f259" y="f283"/>
                    <a:pt x="f259" y="f284"/>
                    <a:pt x="f259" y="f285"/>
                  </a:cubicBezTo>
                  <a:cubicBezTo>
                    <a:pt x="f239" y="f285"/>
                    <a:pt x="f239" y="f286"/>
                    <a:pt x="f58" y="f287"/>
                  </a:cubicBezTo>
                  <a:cubicBezTo>
                    <a:pt x="f94" y="f287"/>
                    <a:pt x="f94" y="f287"/>
                    <a:pt x="f236" y="f287"/>
                  </a:cubicBezTo>
                  <a:cubicBezTo>
                    <a:pt x="f236" y="f288"/>
                    <a:pt x="f236" y="f289"/>
                    <a:pt x="f251" y="f290"/>
                  </a:cubicBezTo>
                  <a:cubicBezTo>
                    <a:pt x="f251" y="f8"/>
                    <a:pt x="f60" y="f290"/>
                    <a:pt x="f60" y="f290"/>
                  </a:cubicBezTo>
                  <a:cubicBezTo>
                    <a:pt x="f232" y="f289"/>
                    <a:pt x="f232" y="f288"/>
                    <a:pt x="f231" y="f288"/>
                  </a:cubicBezTo>
                  <a:cubicBezTo>
                    <a:pt x="f62" y="f287"/>
                    <a:pt x="f291" y="f287"/>
                    <a:pt x="f92" y="f286"/>
                  </a:cubicBezTo>
                  <a:cubicBezTo>
                    <a:pt x="f229" y="f286"/>
                    <a:pt x="f229" y="f283"/>
                    <a:pt x="f229" y="f292"/>
                  </a:cubicBezTo>
                  <a:cubicBezTo>
                    <a:pt x="f229" y="f282"/>
                    <a:pt x="f229" y="f280"/>
                    <a:pt x="f92" y="f279"/>
                  </a:cubicBezTo>
                  <a:cubicBezTo>
                    <a:pt x="f92" y="f279"/>
                    <a:pt x="f62" y="f278"/>
                    <a:pt x="f231" y="f278"/>
                  </a:cubicBezTo>
                  <a:cubicBezTo>
                    <a:pt x="f231" y="f277"/>
                    <a:pt x="f60" y="f276"/>
                    <a:pt x="f60" y="f293"/>
                  </a:cubicBezTo>
                  <a:cubicBezTo>
                    <a:pt x="f234" y="f275"/>
                    <a:pt x="f60" y="f294"/>
                    <a:pt x="f60" y="f273"/>
                  </a:cubicBezTo>
                  <a:cubicBezTo>
                    <a:pt x="f232" y="f272"/>
                    <a:pt x="f291" y="f295"/>
                    <a:pt x="f92" y="f295"/>
                  </a:cubicBezTo>
                  <a:cubicBezTo>
                    <a:pt x="f229" y="f296"/>
                    <a:pt x="f297" y="f295"/>
                    <a:pt x="f66" y="f295"/>
                  </a:cubicBezTo>
                  <a:cubicBezTo>
                    <a:pt x="f68" y="f270"/>
                    <a:pt x="f68" y="f298"/>
                    <a:pt x="f221" y="f272"/>
                  </a:cubicBezTo>
                  <a:cubicBezTo>
                    <a:pt x="f70" y="f299"/>
                    <a:pt x="f72" y="f294"/>
                    <a:pt x="f72" y="f294"/>
                  </a:cubicBezTo>
                  <a:cubicBezTo>
                    <a:pt x="f217" y="f274"/>
                    <a:pt x="f76" y="f294"/>
                    <a:pt x="f108" y="f294"/>
                  </a:cubicBezTo>
                  <a:cubicBezTo>
                    <a:pt x="f107" y="f273"/>
                    <a:pt x="f113" y="f298"/>
                    <a:pt x="f105" y="f271"/>
                  </a:cubicBezTo>
                  <a:cubicBezTo>
                    <a:pt x="f104" y="f271"/>
                    <a:pt x="f133" y="f271"/>
                    <a:pt x="f84" y="f271"/>
                  </a:cubicBezTo>
                  <a:cubicBezTo>
                    <a:pt x="f141" y="f271"/>
                    <a:pt x="f179" y="f295"/>
                    <a:pt x="f85" y="f295"/>
                  </a:cubicBezTo>
                  <a:cubicBezTo>
                    <a:pt x="f87" y="f295"/>
                    <a:pt x="f83" y="f270"/>
                    <a:pt x="f83" y="f271"/>
                  </a:cubicBezTo>
                  <a:cubicBezTo>
                    <a:pt x="f103" y="f271"/>
                    <a:pt x="f83" y="f272"/>
                    <a:pt x="f83" y="f299"/>
                  </a:cubicBezTo>
                  <a:cubicBezTo>
                    <a:pt x="f83" y="f273"/>
                    <a:pt x="f89" y="f294"/>
                    <a:pt x="f89" y="f275"/>
                  </a:cubicBezTo>
                  <a:cubicBezTo>
                    <a:pt x="f89" y="f293"/>
                    <a:pt x="f143" y="f278"/>
                    <a:pt x="f103" y="f279"/>
                  </a:cubicBezTo>
                  <a:cubicBezTo>
                    <a:pt x="f103" y="f279"/>
                    <a:pt x="f81" y="f279"/>
                    <a:pt x="f101" y="f279"/>
                  </a:cubicBezTo>
                  <a:cubicBezTo>
                    <a:pt x="f99" y="f279"/>
                    <a:pt x="f91" y="f277"/>
                    <a:pt x="f93" y="f277"/>
                  </a:cubicBezTo>
                  <a:cubicBezTo>
                    <a:pt x="f300" y="f276"/>
                    <a:pt x="f300" y="f275"/>
                    <a:pt x="f79" y="f274"/>
                  </a:cubicBezTo>
                  <a:cubicBezTo>
                    <a:pt x="f79" y="f294"/>
                    <a:pt x="f301" y="f272"/>
                    <a:pt x="f301" y="f298"/>
                  </a:cubicBezTo>
                  <a:cubicBezTo>
                    <a:pt x="f79" y="f271"/>
                    <a:pt x="f93" y="f271"/>
                    <a:pt x="f93" y="f270"/>
                  </a:cubicBezTo>
                  <a:cubicBezTo>
                    <a:pt x="f91" y="f295"/>
                    <a:pt x="f101" y="f302"/>
                    <a:pt x="f101" y="f303"/>
                  </a:cubicBezTo>
                  <a:cubicBezTo>
                    <a:pt x="f101" y="f304"/>
                    <a:pt x="f90" y="f305"/>
                    <a:pt x="f90" y="f269"/>
                  </a:cubicBezTo>
                  <a:cubicBezTo>
                    <a:pt x="f90" y="f306"/>
                    <a:pt x="f99" y="f267"/>
                    <a:pt x="f90" y="f307"/>
                  </a:cubicBezTo>
                  <a:cubicBezTo>
                    <a:pt x="f90" y="f266"/>
                    <a:pt x="f93" y="f264"/>
                    <a:pt x="f300" y="f264"/>
                  </a:cubicBezTo>
                  <a:cubicBezTo>
                    <a:pt x="f300" y="f264"/>
                    <a:pt x="f79" y="f265"/>
                    <a:pt x="f79" y="f266"/>
                  </a:cubicBezTo>
                  <a:cubicBezTo>
                    <a:pt x="f301" y="f266"/>
                    <a:pt x="f308" y="f267"/>
                    <a:pt x="f308" y="f267"/>
                  </a:cubicBezTo>
                  <a:cubicBezTo>
                    <a:pt x="f308" y="f268"/>
                    <a:pt x="f308" y="f269"/>
                    <a:pt x="f77" y="f269"/>
                  </a:cubicBezTo>
                  <a:cubicBezTo>
                    <a:pt x="f309" y="f305"/>
                    <a:pt x="f310" y="f304"/>
                    <a:pt x="f311" y="f304"/>
                  </a:cubicBezTo>
                  <a:cubicBezTo>
                    <a:pt x="f73" y="f303"/>
                    <a:pt x="f71" y="f312"/>
                    <a:pt x="f313" y="f312"/>
                  </a:cubicBezTo>
                  <a:cubicBezTo>
                    <a:pt x="f314" y="f312"/>
                    <a:pt x="f315" y="f303"/>
                    <a:pt x="f316" y="f304"/>
                  </a:cubicBezTo>
                  <a:cubicBezTo>
                    <a:pt x="f316" y="f305"/>
                    <a:pt x="f317" y="f306"/>
                    <a:pt x="f318" y="f306"/>
                  </a:cubicBezTo>
                  <a:cubicBezTo>
                    <a:pt x="f319" y="f268"/>
                    <a:pt x="f320" y="f267"/>
                    <a:pt x="f321" y="f267"/>
                  </a:cubicBezTo>
                  <a:cubicBezTo>
                    <a:pt x="f322" y="f267"/>
                    <a:pt x="f323" y="f267"/>
                    <a:pt x="f324" y="f268"/>
                  </a:cubicBezTo>
                  <a:cubicBezTo>
                    <a:pt x="f325" y="f326"/>
                    <a:pt x="f327" y="f269"/>
                    <a:pt x="f328" y="f269"/>
                  </a:cubicBezTo>
                  <a:cubicBezTo>
                    <a:pt x="f329" y="f305"/>
                    <a:pt x="f330" y="f305"/>
                    <a:pt x="f331" y="f305"/>
                  </a:cubicBezTo>
                  <a:cubicBezTo>
                    <a:pt x="f332" y="f304"/>
                    <a:pt x="f333" y="f303"/>
                    <a:pt x="f334" y="f302"/>
                  </a:cubicBezTo>
                  <a:cubicBezTo>
                    <a:pt x="f335" y="f312"/>
                    <a:pt x="f336" y="f295"/>
                    <a:pt x="f337" y="f270"/>
                  </a:cubicBezTo>
                  <a:cubicBezTo>
                    <a:pt x="f338" y="f270"/>
                    <a:pt x="f339" y="f271"/>
                    <a:pt x="f340" y="f271"/>
                  </a:cubicBezTo>
                  <a:cubicBezTo>
                    <a:pt x="f341" y="f271"/>
                    <a:pt x="f342" y="f270"/>
                    <a:pt x="f343" y="f270"/>
                  </a:cubicBezTo>
                  <a:cubicBezTo>
                    <a:pt x="f344" y="f270"/>
                    <a:pt x="f345" y="f271"/>
                    <a:pt x="f346" y="f298"/>
                  </a:cubicBezTo>
                  <a:cubicBezTo>
                    <a:pt x="f347" y="f272"/>
                    <a:pt x="f347" y="f294"/>
                    <a:pt x="f348" y="f274"/>
                  </a:cubicBezTo>
                  <a:cubicBezTo>
                    <a:pt x="f63" y="f275"/>
                    <a:pt x="f349" y="f277"/>
                    <a:pt x="f350" y="f277"/>
                  </a:cubicBezTo>
                  <a:cubicBezTo>
                    <a:pt x="f351" y="f277"/>
                    <a:pt x="f352" y="f274"/>
                    <a:pt x="f353" y="f273"/>
                  </a:cubicBezTo>
                  <a:cubicBezTo>
                    <a:pt x="f354" y="f272"/>
                    <a:pt x="f353" y="f295"/>
                    <a:pt x="f353" y="f312"/>
                  </a:cubicBezTo>
                  <a:cubicBezTo>
                    <a:pt x="f353" y="f303"/>
                    <a:pt x="f352" y="f306"/>
                    <a:pt x="f353" y="f268"/>
                  </a:cubicBezTo>
                  <a:cubicBezTo>
                    <a:pt x="f354" y="f307"/>
                    <a:pt x="f355" y="f264"/>
                    <a:pt x="f356" y="f263"/>
                  </a:cubicBezTo>
                  <a:cubicBezTo>
                    <a:pt x="f357" y="f263"/>
                    <a:pt x="f358" y="f261"/>
                    <a:pt x="f359" y="f260"/>
                  </a:cubicBezTo>
                  <a:cubicBezTo>
                    <a:pt x="f360" y="f260"/>
                    <a:pt x="f361" y="f260"/>
                    <a:pt x="f362" y="f260"/>
                  </a:cubicBezTo>
                  <a:cubicBezTo>
                    <a:pt x="f363" y="f364"/>
                    <a:pt x="f365" y="f258"/>
                    <a:pt x="f366" y="f367"/>
                  </a:cubicBezTo>
                  <a:cubicBezTo>
                    <a:pt x="f368" y="f369"/>
                    <a:pt x="f61" y="f256"/>
                    <a:pt x="f370" y="f254"/>
                  </a:cubicBezTo>
                  <a:cubicBezTo>
                    <a:pt x="f371" y="f253"/>
                    <a:pt x="f372" y="f373"/>
                    <a:pt x="f374" y="f373"/>
                  </a:cubicBezTo>
                  <a:cubicBezTo>
                    <a:pt x="f375" y="f250"/>
                    <a:pt x="f376" y="f377"/>
                    <a:pt x="f378" y="f377"/>
                  </a:cubicBezTo>
                  <a:cubicBezTo>
                    <a:pt x="f379" y="f377"/>
                    <a:pt x="f380" y="f250"/>
                    <a:pt x="f3" y="f373"/>
                  </a:cubicBezTo>
                  <a:cubicBezTo>
                    <a:pt x="f381" y="f252"/>
                    <a:pt x="f381" y="f255"/>
                    <a:pt x="f59" y="f256"/>
                  </a:cubicBezTo>
                  <a:cubicBezTo>
                    <a:pt x="f382" y="f257"/>
                    <a:pt x="f383" y="f258"/>
                    <a:pt x="f384" y="f364"/>
                  </a:cubicBezTo>
                  <a:cubicBezTo>
                    <a:pt x="f385" y="f260"/>
                    <a:pt x="f386" y="f264"/>
                    <a:pt x="f387" y="f264"/>
                  </a:cubicBezTo>
                  <a:cubicBezTo>
                    <a:pt x="f388" y="f264"/>
                    <a:pt x="f389" y="f263"/>
                    <a:pt x="f390" y="f261"/>
                  </a:cubicBezTo>
                  <a:cubicBezTo>
                    <a:pt x="f390" y="f260"/>
                    <a:pt x="f391" y="f364"/>
                    <a:pt x="f391" y="f364"/>
                  </a:cubicBezTo>
                  <a:cubicBezTo>
                    <a:pt x="f392" y="f258"/>
                    <a:pt x="f393" y="f367"/>
                    <a:pt x="f394" y="f367"/>
                  </a:cubicBezTo>
                  <a:cubicBezTo>
                    <a:pt x="f395" y="f367"/>
                    <a:pt x="f396" y="f364"/>
                    <a:pt x="f396" y="f260"/>
                  </a:cubicBezTo>
                  <a:cubicBezTo>
                    <a:pt x="f396" y="f261"/>
                    <a:pt x="f397" y="f263"/>
                    <a:pt x="f397" y="f264"/>
                  </a:cubicBezTo>
                  <a:cubicBezTo>
                    <a:pt x="f397" y="f265"/>
                    <a:pt x="f395" y="f307"/>
                    <a:pt x="f395" y="f267"/>
                  </a:cubicBezTo>
                  <a:cubicBezTo>
                    <a:pt x="f395" y="f268"/>
                    <a:pt x="f396" y="f306"/>
                    <a:pt x="f398" y="f306"/>
                  </a:cubicBezTo>
                  <a:cubicBezTo>
                    <a:pt x="f399" y="f306"/>
                    <a:pt x="f400" y="f326"/>
                    <a:pt x="f401" y="f268"/>
                  </a:cubicBezTo>
                  <a:cubicBezTo>
                    <a:pt x="f402" y="f267"/>
                    <a:pt x="f403" y="f265"/>
                    <a:pt x="f403" y="f264"/>
                  </a:cubicBezTo>
                  <a:cubicBezTo>
                    <a:pt x="f403" y="f263"/>
                    <a:pt x="f402" y="f260"/>
                    <a:pt x="f402" y="f364"/>
                  </a:cubicBezTo>
                  <a:cubicBezTo>
                    <a:pt x="f402" y="f258"/>
                    <a:pt x="f402" y="f369"/>
                    <a:pt x="f403" y="f257"/>
                  </a:cubicBezTo>
                  <a:cubicBezTo>
                    <a:pt x="f403" y="f404"/>
                    <a:pt x="f405" y="f404"/>
                    <a:pt x="f406" y="f404"/>
                  </a:cubicBezTo>
                  <a:cubicBezTo>
                    <a:pt x="f407" y="f404"/>
                    <a:pt x="f408" y="f257"/>
                    <a:pt x="f409" y="f257"/>
                  </a:cubicBezTo>
                  <a:cubicBezTo>
                    <a:pt x="f410" y="f257"/>
                    <a:pt x="f411" y="f404"/>
                    <a:pt x="f411" y="f404"/>
                  </a:cubicBezTo>
                  <a:cubicBezTo>
                    <a:pt x="f412" y="f256"/>
                    <a:pt x="f411" y="f253"/>
                    <a:pt x="f411" y="f252"/>
                  </a:cubicBezTo>
                  <a:cubicBezTo>
                    <a:pt x="f410" y="f373"/>
                    <a:pt x="f409" y="f377"/>
                    <a:pt x="f408" y="f413"/>
                  </a:cubicBezTo>
                  <a:cubicBezTo>
                    <a:pt x="f414" y="f415"/>
                    <a:pt x="f414" y="f416"/>
                    <a:pt x="f417" y="f247"/>
                  </a:cubicBezTo>
                  <a:cubicBezTo>
                    <a:pt x="f417" y="f418"/>
                    <a:pt x="f417" y="f244"/>
                    <a:pt x="f414" y="f419"/>
                  </a:cubicBezTo>
                  <a:cubicBezTo>
                    <a:pt x="f408" y="f242"/>
                    <a:pt x="f411" y="f419"/>
                    <a:pt x="f412" y="f419"/>
                  </a:cubicBezTo>
                  <a:cubicBezTo>
                    <a:pt x="f420" y="f242"/>
                    <a:pt x="f421" y="f242"/>
                    <a:pt x="f422" y="f240"/>
                  </a:cubicBezTo>
                  <a:cubicBezTo>
                    <a:pt x="f423" y="f240"/>
                    <a:pt x="f423" y="f237"/>
                    <a:pt x="f423" y="f424"/>
                  </a:cubicBezTo>
                  <a:cubicBezTo>
                    <a:pt x="f422" y="f425"/>
                    <a:pt x="f421" y="f235"/>
                    <a:pt x="f57" y="f235"/>
                  </a:cubicBezTo>
                  <a:cubicBezTo>
                    <a:pt x="f426" y="f427"/>
                    <a:pt x="f420" y="f427"/>
                    <a:pt x="f420" y="f233"/>
                  </a:cubicBezTo>
                  <a:cubicBezTo>
                    <a:pt x="f412" y="f233"/>
                    <a:pt x="f412" y="f428"/>
                    <a:pt x="f412" y="f428"/>
                  </a:cubicBezTo>
                  <a:cubicBezTo>
                    <a:pt x="f420" y="f429"/>
                    <a:pt x="f426" y="f430"/>
                    <a:pt x="f57" y="f228"/>
                  </a:cubicBezTo>
                  <a:cubicBezTo>
                    <a:pt x="f421" y="f228"/>
                    <a:pt x="f423" y="f228"/>
                    <a:pt x="f423" y="f430"/>
                  </a:cubicBezTo>
                  <a:cubicBezTo>
                    <a:pt x="f431" y="f430"/>
                    <a:pt x="f432" y="f230"/>
                    <a:pt x="f433" y="f230"/>
                  </a:cubicBezTo>
                  <a:cubicBezTo>
                    <a:pt x="f434" y="f230"/>
                    <a:pt x="f435" y="f428"/>
                    <a:pt x="f436" y="f429"/>
                  </a:cubicBezTo>
                  <a:cubicBezTo>
                    <a:pt x="f436" y="f430"/>
                    <a:pt x="f435" y="f227"/>
                    <a:pt x="f436" y="f227"/>
                  </a:cubicBezTo>
                  <a:cubicBezTo>
                    <a:pt x="f436" y="f437"/>
                    <a:pt x="f438" y="f437"/>
                    <a:pt x="f438" y="f437"/>
                  </a:cubicBezTo>
                  <a:cubicBezTo>
                    <a:pt x="f439" y="f437"/>
                    <a:pt x="f440" y="f227"/>
                    <a:pt x="f441" y="f227"/>
                  </a:cubicBezTo>
                  <a:cubicBezTo>
                    <a:pt x="f441" y="f437"/>
                    <a:pt x="f442" y="f226"/>
                    <a:pt x="f442" y="f226"/>
                  </a:cubicBezTo>
                  <a:cubicBezTo>
                    <a:pt x="f442" y="f443"/>
                    <a:pt x="f441" y="f444"/>
                    <a:pt x="f441" y="f225"/>
                  </a:cubicBezTo>
                  <a:cubicBezTo>
                    <a:pt x="f442" y="f224"/>
                    <a:pt x="f445" y="f223"/>
                    <a:pt x="f446" y="f223"/>
                  </a:cubicBezTo>
                  <a:cubicBezTo>
                    <a:pt x="f447" y="f223"/>
                    <a:pt x="f448" y="f224"/>
                    <a:pt x="f449" y="f225"/>
                  </a:cubicBezTo>
                  <a:cubicBezTo>
                    <a:pt x="f450" y="f225"/>
                    <a:pt x="f451" y="f444"/>
                    <a:pt x="f451" y="f452"/>
                  </a:cubicBezTo>
                  <a:cubicBezTo>
                    <a:pt x="f451" y="f226"/>
                    <a:pt x="f450" y="f437"/>
                    <a:pt x="f450" y="f227"/>
                  </a:cubicBezTo>
                  <a:cubicBezTo>
                    <a:pt x="f450" y="f430"/>
                    <a:pt x="f453" y="f230"/>
                    <a:pt x="f451" y="f233"/>
                  </a:cubicBezTo>
                  <a:cubicBezTo>
                    <a:pt x="f451" y="f427"/>
                    <a:pt x="f454" y="f424"/>
                    <a:pt x="f455" y="f456"/>
                  </a:cubicBezTo>
                  <a:cubicBezTo>
                    <a:pt x="f457" y="f456"/>
                    <a:pt x="f458" y="f238"/>
                    <a:pt x="f459" y="f238"/>
                  </a:cubicBezTo>
                  <a:cubicBezTo>
                    <a:pt x="f460" y="f240"/>
                    <a:pt x="f461" y="f240"/>
                    <a:pt x="f462" y="f241"/>
                  </a:cubicBezTo>
                  <a:cubicBezTo>
                    <a:pt x="f463" y="f241"/>
                    <a:pt x="f464" y="f419"/>
                    <a:pt x="f465" y="f419"/>
                  </a:cubicBezTo>
                  <a:cubicBezTo>
                    <a:pt x="f466" y="f419"/>
                    <a:pt x="f467" y="f241"/>
                    <a:pt x="f468" y="f241"/>
                  </a:cubicBezTo>
                  <a:cubicBezTo>
                    <a:pt x="f469" y="f241"/>
                    <a:pt x="f470" y="f240"/>
                    <a:pt x="f471" y="f241"/>
                  </a:cubicBezTo>
                  <a:cubicBezTo>
                    <a:pt x="f471" y="f241"/>
                    <a:pt x="f472" y="f242"/>
                    <a:pt x="f473" y="f242"/>
                  </a:cubicBezTo>
                  <a:cubicBezTo>
                    <a:pt x="f473" y="f419"/>
                    <a:pt x="f474" y="f245"/>
                    <a:pt x="f474" y="f245"/>
                  </a:cubicBezTo>
                  <a:cubicBezTo>
                    <a:pt x="f475" y="f246"/>
                    <a:pt x="f476" y="f247"/>
                    <a:pt x="f477" y="f247"/>
                  </a:cubicBezTo>
                  <a:cubicBezTo>
                    <a:pt x="f478" y="f247"/>
                    <a:pt x="f479" y="f246"/>
                    <a:pt x="f480" y="f245"/>
                  </a:cubicBezTo>
                  <a:cubicBezTo>
                    <a:pt x="f480" y="f244"/>
                    <a:pt x="f479" y="f241"/>
                    <a:pt x="f480" y="f240"/>
                  </a:cubicBezTo>
                  <a:cubicBezTo>
                    <a:pt x="f481" y="f240"/>
                    <a:pt x="f482" y="f240"/>
                    <a:pt x="f483" y="f238"/>
                  </a:cubicBezTo>
                  <a:cubicBezTo>
                    <a:pt x="f484" y="f238"/>
                    <a:pt x="f485" y="f238"/>
                    <a:pt x="f486" y="f456"/>
                  </a:cubicBezTo>
                  <a:cubicBezTo>
                    <a:pt x="f487" y="f456"/>
                    <a:pt x="f488" y="f424"/>
                    <a:pt x="f488" y="f425"/>
                  </a:cubicBezTo>
                  <a:cubicBezTo>
                    <a:pt x="f489" y="f427"/>
                    <a:pt x="f490" y="f429"/>
                    <a:pt x="f490" y="f228"/>
                  </a:cubicBezTo>
                  <a:cubicBezTo>
                    <a:pt x="f490" y="f437"/>
                    <a:pt x="f489" y="f444"/>
                    <a:pt x="f489" y="f224"/>
                  </a:cubicBezTo>
                  <a:cubicBezTo>
                    <a:pt x="f489" y="f222"/>
                    <a:pt x="f487" y="f218"/>
                    <a:pt x="f488" y="f216"/>
                  </a:cubicBezTo>
                  <a:cubicBezTo>
                    <a:pt x="f488" y="f215"/>
                    <a:pt x="f489" y="f491"/>
                    <a:pt x="f490" y="f492"/>
                  </a:cubicBezTo>
                  <a:cubicBezTo>
                    <a:pt x="f493" y="f211"/>
                    <a:pt x="f494" y="f495"/>
                    <a:pt x="f496" y="f497"/>
                  </a:cubicBezTo>
                  <a:cubicBezTo>
                    <a:pt x="f498" y="f499"/>
                    <a:pt x="f500" y="f209"/>
                    <a:pt x="f500" y="f501"/>
                  </a:cubicBezTo>
                  <a:cubicBezTo>
                    <a:pt x="f500" y="f207"/>
                    <a:pt x="f496" y="f205"/>
                    <a:pt x="f498" y="f203"/>
                  </a:cubicBezTo>
                  <a:cubicBezTo>
                    <a:pt x="f498" y="f203"/>
                    <a:pt x="f500" y="f201"/>
                    <a:pt x="f502" y="f201"/>
                  </a:cubicBezTo>
                  <a:cubicBezTo>
                    <a:pt x="f503" y="f504"/>
                    <a:pt x="f505" y="f201"/>
                    <a:pt x="f506" y="f201"/>
                  </a:cubicBezTo>
                  <a:cubicBezTo>
                    <a:pt x="f506" y="f201"/>
                    <a:pt x="f507" y="f508"/>
                    <a:pt x="f509" y="f508"/>
                  </a:cubicBezTo>
                  <a:cubicBezTo>
                    <a:pt x="f510" y="f504"/>
                    <a:pt x="f511" y="f202"/>
                    <a:pt x="f512" y="f203"/>
                  </a:cubicBezTo>
                  <a:cubicBezTo>
                    <a:pt x="f513" y="f203"/>
                    <a:pt x="f514" y="f203"/>
                    <a:pt x="f515" y="f203"/>
                  </a:cubicBezTo>
                  <a:cubicBezTo>
                    <a:pt x="f516" y="f202"/>
                    <a:pt x="f517" y="f508"/>
                    <a:pt x="f518" y="f519"/>
                  </a:cubicBezTo>
                  <a:cubicBezTo>
                    <a:pt x="f520" y="f521"/>
                    <a:pt x="f520" y="f197"/>
                    <a:pt x="f520" y="f196"/>
                  </a:cubicBezTo>
                  <a:cubicBezTo>
                    <a:pt x="f522" y="f195"/>
                    <a:pt x="f523" y="f193"/>
                    <a:pt x="f523" y="f192"/>
                  </a:cubicBezTo>
                  <a:cubicBezTo>
                    <a:pt x="f523" y="f191"/>
                    <a:pt x="f524" y="f525"/>
                    <a:pt x="f526" y="f188"/>
                  </a:cubicBezTo>
                  <a:cubicBezTo>
                    <a:pt x="f526" y="f527"/>
                    <a:pt x="f524" y="f528"/>
                    <a:pt x="f526" y="f186"/>
                  </a:cubicBezTo>
                  <a:cubicBezTo>
                    <a:pt x="f526" y="f183"/>
                    <a:pt x="f526" y="f177"/>
                    <a:pt x="f529" y="f175"/>
                  </a:cubicBezTo>
                  <a:cubicBezTo>
                    <a:pt x="f530" y="f174"/>
                    <a:pt x="f531" y="f173"/>
                    <a:pt x="f532" y="f173"/>
                  </a:cubicBezTo>
                  <a:cubicBezTo>
                    <a:pt x="f533" y="f534"/>
                    <a:pt x="f535" y="f173"/>
                    <a:pt x="f536" y="f534"/>
                  </a:cubicBezTo>
                  <a:cubicBezTo>
                    <a:pt x="f537" y="f534"/>
                    <a:pt x="f538" y="f539"/>
                    <a:pt x="f56" y="f540"/>
                  </a:cubicBezTo>
                  <a:cubicBezTo>
                    <a:pt x="f541" y="f171"/>
                    <a:pt x="f541" y="f542"/>
                    <a:pt x="f54" y="f170"/>
                  </a:cubicBezTo>
                  <a:cubicBezTo>
                    <a:pt x="f54" y="f543"/>
                    <a:pt x="f544" y="f545"/>
                    <a:pt x="f546" y="f169"/>
                  </a:cubicBezTo>
                  <a:cubicBezTo>
                    <a:pt x="f547" y="f548"/>
                    <a:pt x="f549" y="f550"/>
                    <a:pt x="f549" y="f168"/>
                  </a:cubicBezTo>
                  <a:cubicBezTo>
                    <a:pt x="f551" y="f552"/>
                    <a:pt x="f551" y="f553"/>
                    <a:pt x="f551" y="f554"/>
                  </a:cubicBezTo>
                  <a:cubicBezTo>
                    <a:pt x="f549" y="f555"/>
                    <a:pt x="f547" y="f164"/>
                    <a:pt x="f547" y="f162"/>
                  </a:cubicBezTo>
                  <a:cubicBezTo>
                    <a:pt x="f546" y="f161"/>
                    <a:pt x="f546" y="f159"/>
                    <a:pt x="f544" y="f157"/>
                  </a:cubicBezTo>
                  <a:cubicBezTo>
                    <a:pt x="f544" y="f156"/>
                    <a:pt x="f556" y="f152"/>
                    <a:pt x="f54" y="f150"/>
                  </a:cubicBezTo>
                  <a:cubicBezTo>
                    <a:pt x="f54" y="f149"/>
                    <a:pt x="f56" y="f557"/>
                    <a:pt x="f56" y="f558"/>
                  </a:cubicBezTo>
                  <a:cubicBezTo>
                    <a:pt x="f538" y="f148"/>
                    <a:pt x="f559" y="f560"/>
                    <a:pt x="f559" y="f146"/>
                  </a:cubicBezTo>
                  <a:cubicBezTo>
                    <a:pt x="f538" y="f561"/>
                    <a:pt x="f56" y="f562"/>
                    <a:pt x="f54" y="f145"/>
                  </a:cubicBezTo>
                  <a:cubicBezTo>
                    <a:pt x="f556" y="f563"/>
                    <a:pt x="f547" y="f145"/>
                    <a:pt x="f564" y="f145"/>
                  </a:cubicBezTo>
                  <a:cubicBezTo>
                    <a:pt x="f551" y="f145"/>
                    <a:pt x="f565" y="f566"/>
                    <a:pt x="f567" y="f566"/>
                  </a:cubicBezTo>
                  <a:cubicBezTo>
                    <a:pt x="f567" y="f566"/>
                    <a:pt x="f568" y="f566"/>
                    <a:pt x="f569" y="f144"/>
                  </a:cubicBezTo>
                  <a:cubicBezTo>
                    <a:pt x="f570" y="f144"/>
                    <a:pt x="f2" y="f571"/>
                    <a:pt x="f572" y="f571"/>
                  </a:cubicBezTo>
                  <a:cubicBezTo>
                    <a:pt x="f573" y="f571"/>
                    <a:pt x="f574" y="f571"/>
                    <a:pt x="f575" y="f576"/>
                  </a:cubicBezTo>
                  <a:cubicBezTo>
                    <a:pt x="f577" y="f144"/>
                    <a:pt x="f577" y="f145"/>
                    <a:pt x="f578" y="f562"/>
                  </a:cubicBezTo>
                  <a:cubicBezTo>
                    <a:pt x="f579" y="f580"/>
                    <a:pt x="f581" y="f582"/>
                    <a:pt x="f583" y="f582"/>
                  </a:cubicBezTo>
                  <a:cubicBezTo>
                    <a:pt x="f584" y="f582"/>
                    <a:pt x="f585" y="f580"/>
                    <a:pt x="f586" y="f580"/>
                  </a:cubicBezTo>
                  <a:cubicBezTo>
                    <a:pt x="f587" y="f562"/>
                    <a:pt x="f588" y="f563"/>
                    <a:pt x="f589" y="f566"/>
                  </a:cubicBezTo>
                  <a:cubicBezTo>
                    <a:pt x="f590" y="f144"/>
                    <a:pt x="f591" y="f140"/>
                    <a:pt x="f592" y="f138"/>
                  </a:cubicBezTo>
                  <a:cubicBezTo>
                    <a:pt x="f593" y="f137"/>
                    <a:pt x="f594" y="f135"/>
                    <a:pt x="f595" y="f596"/>
                  </a:cubicBezTo>
                  <a:cubicBezTo>
                    <a:pt x="f597" y="f598"/>
                    <a:pt x="f599" y="f600"/>
                    <a:pt x="f601" y="f600"/>
                  </a:cubicBezTo>
                  <a:cubicBezTo>
                    <a:pt x="f602" y="f603"/>
                    <a:pt x="f604" y="f600"/>
                    <a:pt x="f39" y="f600"/>
                  </a:cubicBezTo>
                  <a:cubicBezTo>
                    <a:pt x="f38" y="f603"/>
                    <a:pt x="f605" y="f131"/>
                    <a:pt x="f23" y="f130"/>
                  </a:cubicBezTo>
                  <a:cubicBezTo>
                    <a:pt x="f22" y="f130"/>
                    <a:pt x="f33" y="f606"/>
                    <a:pt x="f18" y="f130"/>
                  </a:cubicBezTo>
                  <a:cubicBezTo>
                    <a:pt x="f17" y="f130"/>
                    <a:pt x="f16" y="f131"/>
                    <a:pt x="f15" y="f131"/>
                  </a:cubicBezTo>
                  <a:cubicBezTo>
                    <a:pt x="f15" y="f131"/>
                    <a:pt x="f607" y="f606"/>
                    <a:pt x="f607" y="f606"/>
                  </a:cubicBezTo>
                  <a:cubicBezTo>
                    <a:pt x="f607" y="f129"/>
                    <a:pt x="f607" y="f127"/>
                    <a:pt x="f13" y="f126"/>
                  </a:cubicBezTo>
                  <a:cubicBezTo>
                    <a:pt x="f13" y="f125"/>
                    <a:pt x="f16" y="f124"/>
                    <a:pt x="f16" y="f123"/>
                  </a:cubicBezTo>
                  <a:cubicBezTo>
                    <a:pt x="f16" y="f122"/>
                    <a:pt x="f16" y="f121"/>
                    <a:pt x="f16" y="f121"/>
                  </a:cubicBezTo>
                  <a:cubicBezTo>
                    <a:pt x="f15" y="f119"/>
                    <a:pt x="f11" y="f118"/>
                    <a:pt x="f11" y="f117"/>
                  </a:cubicBezTo>
                  <a:cubicBezTo>
                    <a:pt x="f9" y="f608"/>
                    <a:pt x="f7" y="f115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highlight>
                  <a:srgbClr val="B4C7E7"/>
                </a:highlight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highlight>
                    <a:srgbClr val="B4C7E7"/>
                  </a:highlight>
                  <a:uFillTx/>
                  <a:latin typeface="Arial" pitchFamily="34"/>
                  <a:cs typeface="Arial" pitchFamily="34"/>
                </a:rPr>
                <a:t>82.8</a:t>
              </a:r>
            </a:p>
          </p:txBody>
        </p:sp>
        <p:sp>
          <p:nvSpPr>
            <p:cNvPr id="56" name="Freeform 248">
              <a:extLst>
                <a:ext uri="{FF2B5EF4-FFF2-40B4-BE49-F238E27FC236}">
                  <a16:creationId xmlns:a16="http://schemas.microsoft.com/office/drawing/2014/main" id="{6F215300-C789-DA43-169A-14ADFB5BF507}"/>
                </a:ext>
              </a:extLst>
            </p:cNvPr>
            <p:cNvSpPr/>
            <p:nvPr/>
          </p:nvSpPr>
          <p:spPr>
            <a:xfrm>
              <a:off x="8082034" y="2670761"/>
              <a:ext cx="706035" cy="81880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80"/>
                <a:gd name="f8" fmla="val 669"/>
                <a:gd name="f9" fmla="val 579"/>
                <a:gd name="f10" fmla="val 294"/>
                <a:gd name="f11" fmla="val 293"/>
                <a:gd name="f12" fmla="val 290"/>
                <a:gd name="f13" fmla="val 289"/>
                <a:gd name="f14" fmla="val 288"/>
                <a:gd name="f15" fmla="val 578"/>
                <a:gd name="f16" fmla="val 286"/>
                <a:gd name="f17" fmla="val 285"/>
                <a:gd name="f18" fmla="val 577"/>
                <a:gd name="f19" fmla="val 284"/>
                <a:gd name="f20" fmla="val 281"/>
                <a:gd name="f21" fmla="val 280"/>
                <a:gd name="f22" fmla="val 279"/>
                <a:gd name="f23" fmla="val 575"/>
                <a:gd name="f24" fmla="val 278"/>
                <a:gd name="f25" fmla="val 276"/>
                <a:gd name="f26" fmla="val 574"/>
                <a:gd name="f27" fmla="val 275"/>
                <a:gd name="f28" fmla="val 576"/>
                <a:gd name="f29" fmla="val 271"/>
                <a:gd name="f30" fmla="val 269"/>
                <a:gd name="f31" fmla="val 267"/>
                <a:gd name="f32" fmla="val 262"/>
                <a:gd name="f33" fmla="val 259"/>
                <a:gd name="f34" fmla="val 572"/>
                <a:gd name="f35" fmla="val 258"/>
                <a:gd name="f36" fmla="val 571"/>
                <a:gd name="f37" fmla="val 257"/>
                <a:gd name="f38" fmla="val 570"/>
                <a:gd name="f39" fmla="val 256"/>
                <a:gd name="f40" fmla="val 252"/>
                <a:gd name="f41" fmla="val 569"/>
                <a:gd name="f42" fmla="val 251"/>
                <a:gd name="f43" fmla="val 568"/>
                <a:gd name="f44" fmla="val 250"/>
                <a:gd name="f45" fmla="val 566"/>
                <a:gd name="f46" fmla="val 565"/>
                <a:gd name="f47" fmla="val 249"/>
                <a:gd name="f48" fmla="val 564"/>
                <a:gd name="f49" fmla="val 248"/>
                <a:gd name="f50" fmla="val 563"/>
                <a:gd name="f51" fmla="val 247"/>
                <a:gd name="f52" fmla="val 246"/>
                <a:gd name="f53" fmla="val 562"/>
                <a:gd name="f54" fmla="val 245"/>
                <a:gd name="f55" fmla="val 243"/>
                <a:gd name="f56" fmla="val 242"/>
                <a:gd name="f57" fmla="val 241"/>
                <a:gd name="f58" fmla="val 240"/>
                <a:gd name="f59" fmla="val 239"/>
                <a:gd name="f60" fmla="val 237"/>
                <a:gd name="f61" fmla="val 567"/>
                <a:gd name="f62" fmla="val 236"/>
                <a:gd name="f63" fmla="val 235"/>
                <a:gd name="f64" fmla="val 573"/>
                <a:gd name="f65" fmla="val 233"/>
                <a:gd name="f66" fmla="val 232"/>
                <a:gd name="f67" fmla="val 231"/>
                <a:gd name="f68" fmla="val 532"/>
                <a:gd name="f69" fmla="val 529"/>
                <a:gd name="f70" fmla="val 2"/>
                <a:gd name="f71" fmla="val 526"/>
                <a:gd name="f72" fmla="val 5"/>
                <a:gd name="f73" fmla="val 523"/>
                <a:gd name="f74" fmla="val 6"/>
                <a:gd name="f75" fmla="val 521"/>
                <a:gd name="f76" fmla="val 8"/>
                <a:gd name="f77" fmla="val 514"/>
                <a:gd name="f78" fmla="val 12"/>
                <a:gd name="f79" fmla="val 511"/>
                <a:gd name="f80" fmla="val 14"/>
                <a:gd name="f81" fmla="val 510"/>
                <a:gd name="f82" fmla="val 15"/>
                <a:gd name="f83" fmla="val 507"/>
                <a:gd name="f84" fmla="val 18"/>
                <a:gd name="f85" fmla="val 505"/>
                <a:gd name="f86" fmla="val 19"/>
                <a:gd name="f87" fmla="val 504"/>
                <a:gd name="f88" fmla="val 501"/>
                <a:gd name="f89" fmla="val 500"/>
                <a:gd name="f90" fmla="val 499"/>
                <a:gd name="f91" fmla="val 497"/>
                <a:gd name="f92" fmla="val 21"/>
                <a:gd name="f93" fmla="val 495"/>
                <a:gd name="f94" fmla="val 23"/>
                <a:gd name="f95" fmla="val 493"/>
                <a:gd name="f96" fmla="val 26"/>
                <a:gd name="f97" fmla="val 492"/>
                <a:gd name="f98" fmla="val 27"/>
                <a:gd name="f99" fmla="val 490"/>
                <a:gd name="f100" fmla="val 29"/>
                <a:gd name="f101" fmla="val 486"/>
                <a:gd name="f102" fmla="val 31"/>
                <a:gd name="f103" fmla="val 483"/>
                <a:gd name="f104" fmla="val 482"/>
                <a:gd name="f105" fmla="val 32"/>
                <a:gd name="f106" fmla="val 477"/>
                <a:gd name="f107" fmla="val 476"/>
                <a:gd name="f108" fmla="val 33"/>
                <a:gd name="f109" fmla="val 474"/>
                <a:gd name="f110" fmla="val 34"/>
                <a:gd name="f111" fmla="val 471"/>
                <a:gd name="f112" fmla="val 36"/>
                <a:gd name="f113" fmla="val 469"/>
                <a:gd name="f114" fmla="val 37"/>
                <a:gd name="f115" fmla="val 467"/>
                <a:gd name="f116" fmla="val 39"/>
                <a:gd name="f117" fmla="val 462"/>
                <a:gd name="f118" fmla="val 42"/>
                <a:gd name="f119" fmla="val 460"/>
                <a:gd name="f120" fmla="val 44"/>
                <a:gd name="f121" fmla="val 459"/>
                <a:gd name="f122" fmla="val 45"/>
                <a:gd name="f123" fmla="val 456"/>
                <a:gd name="f124" fmla="val 48"/>
                <a:gd name="f125" fmla="val 455"/>
                <a:gd name="f126" fmla="val 49"/>
                <a:gd name="f127" fmla="val 454"/>
                <a:gd name="f128" fmla="val 50"/>
                <a:gd name="f129" fmla="val 451"/>
                <a:gd name="f130" fmla="val 53"/>
                <a:gd name="f131" fmla="val 449"/>
                <a:gd name="f132" fmla="val 54"/>
                <a:gd name="f133" fmla="val 448"/>
                <a:gd name="f134" fmla="val 55"/>
                <a:gd name="f135" fmla="val 446"/>
                <a:gd name="f136" fmla="val 445"/>
                <a:gd name="f137" fmla="val 56"/>
                <a:gd name="f138" fmla="val 443"/>
                <a:gd name="f139" fmla="val 57"/>
                <a:gd name="f140" fmla="val 441"/>
                <a:gd name="f141" fmla="val 58"/>
                <a:gd name="f142" fmla="val 440"/>
                <a:gd name="f143" fmla="val 59"/>
                <a:gd name="f144" fmla="val 438"/>
                <a:gd name="f145" fmla="val 61"/>
                <a:gd name="f146" fmla="val 435"/>
                <a:gd name="f147" fmla="val 63"/>
                <a:gd name="f148" fmla="val 434"/>
                <a:gd name="f149" fmla="val 64"/>
                <a:gd name="f150" fmla="val 432"/>
                <a:gd name="f151" fmla="val 66"/>
                <a:gd name="f152" fmla="val 429"/>
                <a:gd name="f153" fmla="val 70"/>
                <a:gd name="f154" fmla="val 428"/>
                <a:gd name="f155" fmla="val 71"/>
                <a:gd name="f156" fmla="val 426"/>
                <a:gd name="f157" fmla="val 73"/>
                <a:gd name="f158" fmla="val 423"/>
                <a:gd name="f159" fmla="val 77"/>
                <a:gd name="f160" fmla="val 422"/>
                <a:gd name="f161" fmla="val 79"/>
                <a:gd name="f162" fmla="val 421"/>
                <a:gd name="f163" fmla="val 80"/>
                <a:gd name="f164" fmla="val 84"/>
                <a:gd name="f165" fmla="val 420"/>
                <a:gd name="f166" fmla="val 85"/>
                <a:gd name="f167" fmla="val 419"/>
                <a:gd name="f168" fmla="val 87"/>
                <a:gd name="f169" fmla="val 417"/>
                <a:gd name="f170" fmla="val 89"/>
                <a:gd name="f171" fmla="val 416"/>
                <a:gd name="f172" fmla="val 90"/>
                <a:gd name="f173" fmla="val 414"/>
                <a:gd name="f174" fmla="val 91"/>
                <a:gd name="f175" fmla="val 412"/>
                <a:gd name="f176" fmla="val 93"/>
                <a:gd name="f177" fmla="val 411"/>
                <a:gd name="f178" fmla="val 95"/>
                <a:gd name="f179" fmla="val 410"/>
                <a:gd name="f180" fmla="val 96"/>
                <a:gd name="f181" fmla="val 99"/>
                <a:gd name="f182" fmla="val 409"/>
                <a:gd name="f183" fmla="val 101"/>
                <a:gd name="f184" fmla="val 408"/>
                <a:gd name="f185" fmla="val 102"/>
                <a:gd name="f186" fmla="val 405"/>
                <a:gd name="f187" fmla="val 103"/>
                <a:gd name="f188" fmla="val 404"/>
                <a:gd name="f189" fmla="val 104"/>
                <a:gd name="f190" fmla="val 403"/>
                <a:gd name="f191" fmla="val 105"/>
                <a:gd name="f192" fmla="val 401"/>
                <a:gd name="f193" fmla="val 107"/>
                <a:gd name="f194" fmla="val 400"/>
                <a:gd name="f195" fmla="val 108"/>
                <a:gd name="f196" fmla="val 399"/>
                <a:gd name="f197" fmla="val 109"/>
                <a:gd name="f198" fmla="val 397"/>
                <a:gd name="f199" fmla="val 111"/>
                <a:gd name="f200" fmla="val 396"/>
                <a:gd name="f201" fmla="val 112"/>
                <a:gd name="f202" fmla="val 395"/>
                <a:gd name="f203" fmla="val 113"/>
                <a:gd name="f204" fmla="val 394"/>
                <a:gd name="f205" fmla="val 114"/>
                <a:gd name="f206" fmla="val 115"/>
                <a:gd name="f207" fmla="val 392"/>
                <a:gd name="f208" fmla="val 390"/>
                <a:gd name="f209" fmla="val 388"/>
                <a:gd name="f210" fmla="val 387"/>
                <a:gd name="f211" fmla="val 116"/>
                <a:gd name="f212" fmla="val 383"/>
                <a:gd name="f213" fmla="val 382"/>
                <a:gd name="f214" fmla="val 380"/>
                <a:gd name="f215" fmla="val 379"/>
                <a:gd name="f216" fmla="val 118"/>
                <a:gd name="f217" fmla="val 377"/>
                <a:gd name="f218" fmla="val 119"/>
                <a:gd name="f219" fmla="val 376"/>
                <a:gd name="f220" fmla="val 120"/>
                <a:gd name="f221" fmla="val 371"/>
                <a:gd name="f222" fmla="val 369"/>
                <a:gd name="f223" fmla="val 368"/>
                <a:gd name="f224" fmla="val 365"/>
                <a:gd name="f225" fmla="val 364"/>
                <a:gd name="f226" fmla="val 363"/>
                <a:gd name="f227" fmla="val 117"/>
                <a:gd name="f228" fmla="val 359"/>
                <a:gd name="f229" fmla="val 356"/>
                <a:gd name="f230" fmla="val 350"/>
                <a:gd name="f231" fmla="val 122"/>
                <a:gd name="f232" fmla="val 347"/>
                <a:gd name="f233" fmla="val 124"/>
                <a:gd name="f234" fmla="val 345"/>
                <a:gd name="f235" fmla="val 125"/>
                <a:gd name="f236" fmla="val 341"/>
                <a:gd name="f237" fmla="val 128"/>
                <a:gd name="f238" fmla="val 339"/>
                <a:gd name="f239" fmla="val 129"/>
                <a:gd name="f240" fmla="val 337"/>
                <a:gd name="f241" fmla="val 130"/>
                <a:gd name="f242" fmla="val 333"/>
                <a:gd name="f243" fmla="val 134"/>
                <a:gd name="f244" fmla="val 331"/>
                <a:gd name="f245" fmla="val 135"/>
                <a:gd name="f246" fmla="val 330"/>
                <a:gd name="f247" fmla="val 136"/>
                <a:gd name="f248" fmla="val 328"/>
                <a:gd name="f249" fmla="val 138"/>
                <a:gd name="f250" fmla="val 326"/>
                <a:gd name="f251" fmla="val 139"/>
                <a:gd name="f252" fmla="val 324"/>
                <a:gd name="f253" fmla="val 140"/>
                <a:gd name="f254" fmla="val 319"/>
                <a:gd name="f255" fmla="val 317"/>
                <a:gd name="f256" fmla="val 316"/>
                <a:gd name="f257" fmla="val 313"/>
                <a:gd name="f258" fmla="val 142"/>
                <a:gd name="f259" fmla="val 311"/>
                <a:gd name="f260" fmla="val 143"/>
                <a:gd name="f261" fmla="val 310"/>
                <a:gd name="f262" fmla="val 144"/>
                <a:gd name="f263" fmla="val 308"/>
                <a:gd name="f264" fmla="val 148"/>
                <a:gd name="f265" fmla="val 307"/>
                <a:gd name="f266" fmla="val 149"/>
                <a:gd name="f267" fmla="val 306"/>
                <a:gd name="f268" fmla="val 150"/>
                <a:gd name="f269" fmla="val 304"/>
                <a:gd name="f270" fmla="val 152"/>
                <a:gd name="f271" fmla="val 302"/>
                <a:gd name="f272" fmla="val 301"/>
                <a:gd name="f273" fmla="val 153"/>
                <a:gd name="f274" fmla="val 298"/>
                <a:gd name="f275" fmla="val 297"/>
                <a:gd name="f276" fmla="val 151"/>
                <a:gd name="f277" fmla="val 287"/>
                <a:gd name="f278" fmla="val 147"/>
                <a:gd name="f279" fmla="val 146"/>
                <a:gd name="f280" fmla="val 277"/>
                <a:gd name="f281" fmla="val 273"/>
                <a:gd name="f282" fmla="val 272"/>
                <a:gd name="f283" fmla="val 137"/>
                <a:gd name="f284" fmla="val 270"/>
                <a:gd name="f285" fmla="val 133"/>
                <a:gd name="f286" fmla="val 268"/>
                <a:gd name="f287" fmla="val 265"/>
                <a:gd name="f288" fmla="val 263"/>
                <a:gd name="f289" fmla="val 132"/>
                <a:gd name="f290" fmla="val 261"/>
                <a:gd name="f291" fmla="val 260"/>
                <a:gd name="f292" fmla="val 131"/>
                <a:gd name="f293" fmla="val 255"/>
                <a:gd name="f294" fmla="val 127"/>
                <a:gd name="f295" fmla="val 254"/>
                <a:gd name="f296" fmla="val 126"/>
                <a:gd name="f297" fmla="val 123"/>
                <a:gd name="f298" fmla="val 141"/>
                <a:gd name="f299" fmla="val 227"/>
                <a:gd name="f300" fmla="val 225"/>
                <a:gd name="f301" fmla="val 223"/>
                <a:gd name="f302" fmla="val 221"/>
                <a:gd name="f303" fmla="val 219"/>
                <a:gd name="f304" fmla="val 218"/>
                <a:gd name="f305" fmla="val 214"/>
                <a:gd name="f306" fmla="val 212"/>
                <a:gd name="f307" fmla="val 210"/>
                <a:gd name="f308" fmla="val 208"/>
                <a:gd name="f309" fmla="val 206"/>
                <a:gd name="f310" fmla="val 205"/>
                <a:gd name="f311" fmla="val 202"/>
                <a:gd name="f312" fmla="val 201"/>
                <a:gd name="f313" fmla="val 199"/>
                <a:gd name="f314" fmla="val 195"/>
                <a:gd name="f315" fmla="val 193"/>
                <a:gd name="f316" fmla="val 121"/>
                <a:gd name="f317" fmla="val 192"/>
                <a:gd name="f318" fmla="val 189"/>
                <a:gd name="f319" fmla="val 187"/>
                <a:gd name="f320" fmla="val 186"/>
                <a:gd name="f321" fmla="val 184"/>
                <a:gd name="f322" fmla="val 183"/>
                <a:gd name="f323" fmla="val 182"/>
                <a:gd name="f324" fmla="val 181"/>
                <a:gd name="f325" fmla="val 179"/>
                <a:gd name="f326" fmla="val 177"/>
                <a:gd name="f327" fmla="val 176"/>
                <a:gd name="f328" fmla="val 174"/>
                <a:gd name="f329" fmla="val 170"/>
                <a:gd name="f330" fmla="val 169"/>
                <a:gd name="f331" fmla="val 168"/>
                <a:gd name="f332" fmla="val 159"/>
                <a:gd name="f333" fmla="val 52"/>
                <a:gd name="f334" fmla="val 41"/>
                <a:gd name="f335" fmla="val 596"/>
                <a:gd name="f336" fmla="val 595"/>
                <a:gd name="f337" fmla="val 592"/>
                <a:gd name="f338" fmla="val 72"/>
                <a:gd name="f339" fmla="val 591"/>
                <a:gd name="f340" fmla="val 590"/>
                <a:gd name="f341" fmla="val 75"/>
                <a:gd name="f342" fmla="val 76"/>
                <a:gd name="f343" fmla="val 593"/>
                <a:gd name="f344" fmla="val 81"/>
                <a:gd name="f345" fmla="val 82"/>
                <a:gd name="f346" fmla="val 597"/>
                <a:gd name="f347" fmla="val 86"/>
                <a:gd name="f348" fmla="val 88"/>
                <a:gd name="f349" fmla="val 598"/>
                <a:gd name="f350" fmla="val 599"/>
                <a:gd name="f351" fmla="val 601"/>
                <a:gd name="f352" fmla="val 92"/>
                <a:gd name="f353" fmla="val 97"/>
                <a:gd name="f354" fmla="val 600"/>
                <a:gd name="f355" fmla="val 98"/>
                <a:gd name="f356" fmla="val 100"/>
                <a:gd name="f357" fmla="val 594"/>
                <a:gd name="f358" fmla="val 106"/>
                <a:gd name="f359" fmla="val 110"/>
                <a:gd name="f360" fmla="val 589"/>
                <a:gd name="f361" fmla="val 602"/>
                <a:gd name="f362" fmla="val 603"/>
                <a:gd name="f363" fmla="val 605"/>
                <a:gd name="f364" fmla="val 606"/>
                <a:gd name="f365" fmla="val 607"/>
                <a:gd name="f366" fmla="val 609"/>
                <a:gd name="f367" fmla="val 610"/>
                <a:gd name="f368" fmla="val 611"/>
                <a:gd name="f369" fmla="val 614"/>
                <a:gd name="f370" fmla="val 615"/>
                <a:gd name="f371" fmla="val 616"/>
                <a:gd name="f372" fmla="val 618"/>
                <a:gd name="f373" fmla="val 619"/>
                <a:gd name="f374" fmla="val 620"/>
                <a:gd name="f375" fmla="val 622"/>
                <a:gd name="f376" fmla="val 623"/>
                <a:gd name="f377" fmla="val 625"/>
                <a:gd name="f378" fmla="val 629"/>
                <a:gd name="f379" fmla="val 631"/>
                <a:gd name="f380" fmla="val 632"/>
                <a:gd name="f381" fmla="val 635"/>
                <a:gd name="f382" fmla="val 636"/>
                <a:gd name="f383" fmla="val 637"/>
                <a:gd name="f384" fmla="val 157"/>
                <a:gd name="f385" fmla="val 158"/>
                <a:gd name="f386" fmla="val 160"/>
                <a:gd name="f387" fmla="val 638"/>
                <a:gd name="f388" fmla="val 164"/>
                <a:gd name="f389" fmla="val 166"/>
                <a:gd name="f390" fmla="val 167"/>
                <a:gd name="f391" fmla="val 639"/>
                <a:gd name="f392" fmla="val 640"/>
                <a:gd name="f393" fmla="val 641"/>
                <a:gd name="f394" fmla="val 171"/>
                <a:gd name="f395" fmla="val 175"/>
                <a:gd name="f396" fmla="val 188"/>
                <a:gd name="f397" fmla="val 191"/>
                <a:gd name="f398" fmla="val 196"/>
                <a:gd name="f399" fmla="val 198"/>
                <a:gd name="f400" fmla="val 203"/>
                <a:gd name="f401" fmla="val 644"/>
                <a:gd name="f402" fmla="val 207"/>
                <a:gd name="f403" fmla="val 645"/>
                <a:gd name="f404" fmla="val 646"/>
                <a:gd name="f405" fmla="val 209"/>
                <a:gd name="f406" fmla="val 211"/>
                <a:gd name="f407" fmla="val 215"/>
                <a:gd name="f408" fmla="val 216"/>
                <a:gd name="f409" fmla="val 647"/>
                <a:gd name="f410" fmla="val 649"/>
                <a:gd name="f411" fmla="val 650"/>
                <a:gd name="f412" fmla="val 651"/>
                <a:gd name="f413" fmla="val 654"/>
                <a:gd name="f414" fmla="val 217"/>
                <a:gd name="f415" fmla="val 655"/>
                <a:gd name="f416" fmla="val 222"/>
                <a:gd name="f417" fmla="val 224"/>
                <a:gd name="f418" fmla="val 228"/>
                <a:gd name="f419" fmla="val 656"/>
                <a:gd name="f420" fmla="val 230"/>
                <a:gd name="f421" fmla="val 234"/>
                <a:gd name="f422" fmla="val 653"/>
                <a:gd name="f423" fmla="val 648"/>
                <a:gd name="f424" fmla="val 642"/>
                <a:gd name="f425" fmla="val 266"/>
                <a:gd name="f426" fmla="val 652"/>
                <a:gd name="f427" fmla="val 291"/>
                <a:gd name="f428" fmla="val 292"/>
                <a:gd name="f429" fmla="val 295"/>
                <a:gd name="f430" fmla="val 299"/>
                <a:gd name="f431" fmla="val 303"/>
                <a:gd name="f432" fmla="val 305"/>
                <a:gd name="f433" fmla="val 309"/>
                <a:gd name="f434" fmla="val 634"/>
                <a:gd name="f435" fmla="val 633"/>
                <a:gd name="f436" fmla="val 312"/>
                <a:gd name="f437" fmla="val 630"/>
                <a:gd name="f438" fmla="val 628"/>
                <a:gd name="f439" fmla="val 624"/>
                <a:gd name="f440" fmla="val 314"/>
                <a:gd name="f441" fmla="val 318"/>
                <a:gd name="f442" fmla="val 320"/>
                <a:gd name="f443" fmla="val 322"/>
                <a:gd name="f444" fmla="val 323"/>
                <a:gd name="f445" fmla="val 621"/>
                <a:gd name="f446" fmla="val 617"/>
                <a:gd name="f447" fmla="val 329"/>
                <a:gd name="f448" fmla="val 332"/>
                <a:gd name="f449" fmla="val 334"/>
                <a:gd name="f450" fmla="val 338"/>
                <a:gd name="f451" fmla="val 336"/>
                <a:gd name="f452" fmla="val 627"/>
                <a:gd name="f453" fmla="val 340"/>
                <a:gd name="f454" fmla="val 342"/>
                <a:gd name="f455" fmla="val 343"/>
                <a:gd name="f456" fmla="val 643"/>
                <a:gd name="f457" fmla="val 348"/>
                <a:gd name="f458" fmla="val 351"/>
                <a:gd name="f459" fmla="val 352"/>
                <a:gd name="f460" fmla="val 355"/>
                <a:gd name="f461" fmla="val 357"/>
                <a:gd name="f462" fmla="val 362"/>
                <a:gd name="f463" fmla="val 366"/>
                <a:gd name="f464" fmla="val 367"/>
                <a:gd name="f465" fmla="val 373"/>
                <a:gd name="f466" fmla="val 374"/>
                <a:gd name="f467" fmla="val 378"/>
                <a:gd name="f468" fmla="val 657"/>
                <a:gd name="f469" fmla="val 658"/>
                <a:gd name="f470" fmla="val 660"/>
                <a:gd name="f471" fmla="val 661"/>
                <a:gd name="f472" fmla="val 663"/>
                <a:gd name="f473" fmla="val 666"/>
                <a:gd name="f474" fmla="val 668"/>
                <a:gd name="f475" fmla="val 384"/>
                <a:gd name="f476" fmla="val 385"/>
                <a:gd name="f477" fmla="val 389"/>
                <a:gd name="f478" fmla="val 667"/>
                <a:gd name="f479" fmla="val 393"/>
                <a:gd name="f480" fmla="val 398"/>
                <a:gd name="f481" fmla="val 662"/>
                <a:gd name="f482" fmla="val 406"/>
                <a:gd name="f483" fmla="val 659"/>
                <a:gd name="f484" fmla="val 407"/>
                <a:gd name="f485" fmla="val 415"/>
                <a:gd name="f486" fmla="val 418"/>
                <a:gd name="f487" fmla="val 626"/>
                <a:gd name="f488" fmla="val 424"/>
                <a:gd name="f489" fmla="val 427"/>
                <a:gd name="f490" fmla="val 431"/>
                <a:gd name="f491" fmla="val 433"/>
                <a:gd name="f492" fmla="val 613"/>
                <a:gd name="f493" fmla="val 608"/>
                <a:gd name="f494" fmla="val 425"/>
                <a:gd name="f495" fmla="val 588"/>
                <a:gd name="f496" fmla="val 587"/>
                <a:gd name="f497" fmla="val 586"/>
                <a:gd name="f498" fmla="val 583"/>
                <a:gd name="f499" fmla="val 582"/>
                <a:gd name="f500" fmla="val 581"/>
                <a:gd name="f501" fmla="val 430"/>
                <a:gd name="f502" fmla="val 561"/>
                <a:gd name="f503" fmla="val 560"/>
                <a:gd name="f504" fmla="val 558"/>
                <a:gd name="f505" fmla="val 557"/>
                <a:gd name="f506" fmla="val 556"/>
                <a:gd name="f507" fmla="val 555"/>
                <a:gd name="f508" fmla="val 554"/>
                <a:gd name="f509" fmla="val 551"/>
                <a:gd name="f510" fmla="val 436"/>
                <a:gd name="f511" fmla="val 550"/>
                <a:gd name="f512" fmla="val 437"/>
                <a:gd name="f513" fmla="val 549"/>
                <a:gd name="f514" fmla="val 548"/>
                <a:gd name="f515" fmla="val 439"/>
                <a:gd name="f516" fmla="val 547"/>
                <a:gd name="f517" fmla="val 442"/>
                <a:gd name="f518" fmla="val 444"/>
                <a:gd name="f519" fmla="val 552"/>
                <a:gd name="f520" fmla="val 553"/>
                <a:gd name="f521" fmla="val 447"/>
                <a:gd name="f522" fmla="val 450"/>
                <a:gd name="f523" fmla="val 452"/>
                <a:gd name="f524" fmla="val 559"/>
                <a:gd name="f525" fmla="val 457"/>
                <a:gd name="f526" fmla="val 458"/>
                <a:gd name="f527" fmla="val 461"/>
                <a:gd name="f528" fmla="val 463"/>
                <a:gd name="f529" fmla="val 464"/>
                <a:gd name="f530" fmla="val 465"/>
                <a:gd name="f531" fmla="val 466"/>
                <a:gd name="f532" fmla="val 468"/>
                <a:gd name="f533" fmla="val 470"/>
                <a:gd name="f534" fmla="val 472"/>
                <a:gd name="f535" fmla="val 473"/>
                <a:gd name="f536" fmla="val 478"/>
                <a:gd name="f537" fmla="val 546"/>
                <a:gd name="f538" fmla="val 544"/>
                <a:gd name="f539" fmla="val 543"/>
                <a:gd name="f540" fmla="val 542"/>
                <a:gd name="f541" fmla="val 541"/>
                <a:gd name="f542" fmla="val 540"/>
                <a:gd name="f543" fmla="val 539"/>
                <a:gd name="f544" fmla="val 538"/>
                <a:gd name="f545" fmla="val 536"/>
                <a:gd name="f546" fmla="val 535"/>
                <a:gd name="f547" fmla="val 534"/>
                <a:gd name="f548" fmla="val 531"/>
                <a:gd name="f549" fmla="val 528"/>
                <a:gd name="f550" fmla="val 527"/>
                <a:gd name="f551" fmla="val 475"/>
                <a:gd name="f552" fmla="val 522"/>
                <a:gd name="f553" fmla="val 520"/>
                <a:gd name="f554" fmla="val 519"/>
                <a:gd name="f555" fmla="val 518"/>
                <a:gd name="f556" fmla="val 516"/>
                <a:gd name="f557" fmla="val 513"/>
                <a:gd name="f558" fmla="val 512"/>
                <a:gd name="f559" fmla="val 509"/>
                <a:gd name="f560" fmla="val 508"/>
                <a:gd name="f561" fmla="val 506"/>
                <a:gd name="f562" fmla="val 496"/>
                <a:gd name="f563" fmla="val 479"/>
                <a:gd name="f564" fmla="val 485"/>
                <a:gd name="f565" fmla="val 487"/>
                <a:gd name="f566" fmla="val 488"/>
                <a:gd name="f567" fmla="val 489"/>
                <a:gd name="f568" fmla="val 494"/>
                <a:gd name="f569" fmla="val 491"/>
                <a:gd name="f570" fmla="val 484"/>
                <a:gd name="f571" fmla="val 480"/>
                <a:gd name="f572" fmla="val 498"/>
                <a:gd name="f573" fmla="val 515"/>
                <a:gd name="f574" fmla="val 517"/>
                <a:gd name="f575" fmla="val 525"/>
                <a:gd name="f576" fmla="val 533"/>
                <a:gd name="f577" fmla="val 537"/>
                <a:gd name="f578" fmla="val 453"/>
                <a:gd name="f579" fmla="val 545"/>
                <a:gd name="f580" fmla="val 413"/>
                <a:gd name="f581" fmla="val 381"/>
                <a:gd name="f582" fmla="val 375"/>
                <a:gd name="f583" fmla="val 372"/>
                <a:gd name="f584" fmla="val 361"/>
                <a:gd name="f585" fmla="val 358"/>
                <a:gd name="f586" fmla="val 353"/>
                <a:gd name="f587" fmla="val 344"/>
                <a:gd name="f588" fmla="val 335"/>
                <a:gd name="f589" fmla="val 325"/>
                <a:gd name="f590" fmla="val 300"/>
                <a:gd name="f591" fmla="+- 0 0 -90"/>
                <a:gd name="f592" fmla="*/ f4 1 580"/>
                <a:gd name="f593" fmla="*/ f5 1 669"/>
                <a:gd name="f594" fmla="val f6"/>
                <a:gd name="f595" fmla="val f7"/>
                <a:gd name="f596" fmla="val f8"/>
                <a:gd name="f597" fmla="*/ f591 f0 1"/>
                <a:gd name="f598" fmla="+- f596 0 f594"/>
                <a:gd name="f599" fmla="+- f595 0 f594"/>
                <a:gd name="f600" fmla="*/ f597 1 f3"/>
                <a:gd name="f601" fmla="*/ f599 1 580"/>
                <a:gd name="f602" fmla="*/ f598 1 669"/>
                <a:gd name="f603" fmla="*/ 575 f599 1"/>
                <a:gd name="f604" fmla="*/ 276 f598 1"/>
                <a:gd name="f605" fmla="*/ 565 f599 1"/>
                <a:gd name="f606" fmla="*/ 249 f598 1"/>
                <a:gd name="f607" fmla="*/ 571 f599 1"/>
                <a:gd name="f608" fmla="*/ 235 f598 1"/>
                <a:gd name="f609" fmla="*/ 532 f599 1"/>
                <a:gd name="f610" fmla="*/ 0 f598 1"/>
                <a:gd name="f611" fmla="*/ 497 f599 1"/>
                <a:gd name="f612" fmla="*/ 21 f598 1"/>
                <a:gd name="f613" fmla="*/ 460 f599 1"/>
                <a:gd name="f614" fmla="*/ 44 f598 1"/>
                <a:gd name="f615" fmla="*/ 434 f599 1"/>
                <a:gd name="f616" fmla="*/ 64 f598 1"/>
                <a:gd name="f617" fmla="*/ 411 f599 1"/>
                <a:gd name="f618" fmla="*/ 95 f598 1"/>
                <a:gd name="f619" fmla="*/ 394 f599 1"/>
                <a:gd name="f620" fmla="*/ 115 f598 1"/>
                <a:gd name="f621" fmla="*/ 364 f599 1"/>
                <a:gd name="f622" fmla="*/ 118 f598 1"/>
                <a:gd name="f623" fmla="*/ 326 f599 1"/>
                <a:gd name="f624" fmla="*/ 139 f598 1"/>
                <a:gd name="f625" fmla="*/ 297 f599 1"/>
                <a:gd name="f626" fmla="*/ 152 f598 1"/>
                <a:gd name="f627" fmla="*/ 268 f599 1"/>
                <a:gd name="f628" fmla="*/ 130 f598 1"/>
                <a:gd name="f629" fmla="*/ 251 f599 1"/>
                <a:gd name="f630" fmla="*/ 123 f598 1"/>
                <a:gd name="f631" fmla="*/ 241 f599 1"/>
                <a:gd name="f632" fmla="*/ 141 f598 1"/>
                <a:gd name="f633" fmla="*/ 206 f599 1"/>
                <a:gd name="f634" fmla="*/ 126 f598 1"/>
                <a:gd name="f635" fmla="*/ 180 f599 1"/>
                <a:gd name="f636" fmla="*/ 120 f598 1"/>
                <a:gd name="f637" fmla="*/ 127 f599 1"/>
                <a:gd name="f638" fmla="*/ 122 f598 1"/>
                <a:gd name="f639" fmla="*/ 76 f599 1"/>
                <a:gd name="f640" fmla="*/ 591 f598 1"/>
                <a:gd name="f641" fmla="*/ 92 f599 1"/>
                <a:gd name="f642" fmla="*/ 601 f598 1"/>
                <a:gd name="f643" fmla="*/ 109 f599 1"/>
                <a:gd name="f644" fmla="*/ 123 f599 1"/>
                <a:gd name="f645" fmla="*/ 142 f599 1"/>
                <a:gd name="f646" fmla="*/ 615 f598 1"/>
                <a:gd name="f647" fmla="*/ 158 f599 1"/>
                <a:gd name="f648" fmla="*/ 637 f598 1"/>
                <a:gd name="f649" fmla="*/ 187 f599 1"/>
                <a:gd name="f650" fmla="*/ 636 f598 1"/>
                <a:gd name="f651" fmla="*/ 207 f599 1"/>
                <a:gd name="f652" fmla="*/ 645 f598 1"/>
                <a:gd name="f653" fmla="*/ 222 f599 1"/>
                <a:gd name="f654" fmla="*/ 655 f598 1"/>
                <a:gd name="f655" fmla="*/ 245 f599 1"/>
                <a:gd name="f656" fmla="*/ 641 f598 1"/>
                <a:gd name="f657" fmla="*/ 273 f599 1"/>
                <a:gd name="f658" fmla="*/ 644 f598 1"/>
                <a:gd name="f659" fmla="*/ 291 f599 1"/>
                <a:gd name="f660" fmla="*/ 646 f598 1"/>
                <a:gd name="f661" fmla="*/ 310 f599 1"/>
                <a:gd name="f662" fmla="*/ 633 f598 1"/>
                <a:gd name="f663" fmla="*/ 328 f599 1"/>
                <a:gd name="f664" fmla="*/ 617 f598 1"/>
                <a:gd name="f665" fmla="*/ 340 f599 1"/>
                <a:gd name="f666" fmla="*/ 632 f598 1"/>
                <a:gd name="f667" fmla="*/ 363 f599 1"/>
                <a:gd name="f668" fmla="*/ 647 f598 1"/>
                <a:gd name="f669" fmla="*/ 383 f599 1"/>
                <a:gd name="f670" fmla="*/ 668 f598 1"/>
                <a:gd name="f671" fmla="*/ 404 f599 1"/>
                <a:gd name="f672" fmla="*/ 662 f598 1"/>
                <a:gd name="f673" fmla="*/ 419 f599 1"/>
                <a:gd name="f674" fmla="*/ 642 f598 1"/>
                <a:gd name="f675" fmla="*/ 431 f599 1"/>
                <a:gd name="f676" fmla="*/ 625 f598 1"/>
                <a:gd name="f677" fmla="*/ 424 f599 1"/>
                <a:gd name="f678" fmla="*/ 598 f598 1"/>
                <a:gd name="f679" fmla="*/ 427 f599 1"/>
                <a:gd name="f680" fmla="*/ 577 f598 1"/>
                <a:gd name="f681" fmla="*/ 435 f599 1"/>
                <a:gd name="f682" fmla="*/ 555 f598 1"/>
                <a:gd name="f683" fmla="*/ 447 f599 1"/>
                <a:gd name="f684" fmla="*/ 552 f598 1"/>
                <a:gd name="f685" fmla="*/ 457 f599 1"/>
                <a:gd name="f686" fmla="*/ 565 f598 1"/>
                <a:gd name="f687" fmla="*/ 468 f599 1"/>
                <a:gd name="f688" fmla="*/ 556 f598 1"/>
                <a:gd name="f689" fmla="*/ 472 f599 1"/>
                <a:gd name="f690" fmla="*/ 544 f598 1"/>
                <a:gd name="f691" fmla="*/ 532 f598 1"/>
                <a:gd name="f692" fmla="*/ 475 f599 1"/>
                <a:gd name="f693" fmla="*/ 508 f598 1"/>
                <a:gd name="f694" fmla="*/ 488 f599 1"/>
                <a:gd name="f695" fmla="*/ 495 f598 1"/>
                <a:gd name="f696" fmla="*/ 499 f599 1"/>
                <a:gd name="f697" fmla="*/ 471 f598 1"/>
                <a:gd name="f698" fmla="*/ 514 f599 1"/>
                <a:gd name="f699" fmla="*/ 478 f598 1"/>
                <a:gd name="f700" fmla="*/ 534 f599 1"/>
                <a:gd name="f701" fmla="*/ 460 f598 1"/>
                <a:gd name="f702" fmla="*/ 551 f599 1"/>
                <a:gd name="f703" fmla="*/ 434 f598 1"/>
                <a:gd name="f704" fmla="*/ 568 f599 1"/>
                <a:gd name="f705" fmla="*/ 406 f598 1"/>
                <a:gd name="f706" fmla="*/ 383 f598 1"/>
                <a:gd name="f707" fmla="*/ 362 f598 1"/>
                <a:gd name="f708" fmla="*/ 573 f599 1"/>
                <a:gd name="f709" fmla="*/ 343 f598 1"/>
                <a:gd name="f710" fmla="*/ 576 f599 1"/>
                <a:gd name="f711" fmla="*/ 312 f598 1"/>
                <a:gd name="f712" fmla="+- f600 0 f1"/>
                <a:gd name="f713" fmla="*/ f603 1 580"/>
                <a:gd name="f714" fmla="*/ f604 1 669"/>
                <a:gd name="f715" fmla="*/ f605 1 580"/>
                <a:gd name="f716" fmla="*/ f606 1 669"/>
                <a:gd name="f717" fmla="*/ f607 1 580"/>
                <a:gd name="f718" fmla="*/ f608 1 669"/>
                <a:gd name="f719" fmla="*/ f609 1 580"/>
                <a:gd name="f720" fmla="*/ f610 1 669"/>
                <a:gd name="f721" fmla="*/ f611 1 580"/>
                <a:gd name="f722" fmla="*/ f612 1 669"/>
                <a:gd name="f723" fmla="*/ f613 1 580"/>
                <a:gd name="f724" fmla="*/ f614 1 669"/>
                <a:gd name="f725" fmla="*/ f615 1 580"/>
                <a:gd name="f726" fmla="*/ f616 1 669"/>
                <a:gd name="f727" fmla="*/ f617 1 580"/>
                <a:gd name="f728" fmla="*/ f618 1 669"/>
                <a:gd name="f729" fmla="*/ f619 1 580"/>
                <a:gd name="f730" fmla="*/ f620 1 669"/>
                <a:gd name="f731" fmla="*/ f621 1 580"/>
                <a:gd name="f732" fmla="*/ f622 1 669"/>
                <a:gd name="f733" fmla="*/ f623 1 580"/>
                <a:gd name="f734" fmla="*/ f624 1 669"/>
                <a:gd name="f735" fmla="*/ f625 1 580"/>
                <a:gd name="f736" fmla="*/ f626 1 669"/>
                <a:gd name="f737" fmla="*/ f627 1 580"/>
                <a:gd name="f738" fmla="*/ f628 1 669"/>
                <a:gd name="f739" fmla="*/ f629 1 580"/>
                <a:gd name="f740" fmla="*/ f630 1 669"/>
                <a:gd name="f741" fmla="*/ f631 1 580"/>
                <a:gd name="f742" fmla="*/ f632 1 669"/>
                <a:gd name="f743" fmla="*/ f633 1 580"/>
                <a:gd name="f744" fmla="*/ f634 1 669"/>
                <a:gd name="f745" fmla="*/ f635 1 580"/>
                <a:gd name="f746" fmla="*/ f636 1 669"/>
                <a:gd name="f747" fmla="*/ f637 1 580"/>
                <a:gd name="f748" fmla="*/ f638 1 669"/>
                <a:gd name="f749" fmla="*/ f639 1 580"/>
                <a:gd name="f750" fmla="*/ f640 1 669"/>
                <a:gd name="f751" fmla="*/ f641 1 580"/>
                <a:gd name="f752" fmla="*/ f642 1 669"/>
                <a:gd name="f753" fmla="*/ f643 1 580"/>
                <a:gd name="f754" fmla="*/ f644 1 580"/>
                <a:gd name="f755" fmla="*/ f645 1 580"/>
                <a:gd name="f756" fmla="*/ f646 1 669"/>
                <a:gd name="f757" fmla="*/ f647 1 580"/>
                <a:gd name="f758" fmla="*/ f648 1 669"/>
                <a:gd name="f759" fmla="*/ f649 1 580"/>
                <a:gd name="f760" fmla="*/ f650 1 669"/>
                <a:gd name="f761" fmla="*/ f651 1 580"/>
                <a:gd name="f762" fmla="*/ f652 1 669"/>
                <a:gd name="f763" fmla="*/ f653 1 580"/>
                <a:gd name="f764" fmla="*/ f654 1 669"/>
                <a:gd name="f765" fmla="*/ f655 1 580"/>
                <a:gd name="f766" fmla="*/ f656 1 669"/>
                <a:gd name="f767" fmla="*/ f657 1 580"/>
                <a:gd name="f768" fmla="*/ f658 1 669"/>
                <a:gd name="f769" fmla="*/ f659 1 580"/>
                <a:gd name="f770" fmla="*/ f660 1 669"/>
                <a:gd name="f771" fmla="*/ f661 1 580"/>
                <a:gd name="f772" fmla="*/ f662 1 669"/>
                <a:gd name="f773" fmla="*/ f663 1 580"/>
                <a:gd name="f774" fmla="*/ f664 1 669"/>
                <a:gd name="f775" fmla="*/ f665 1 580"/>
                <a:gd name="f776" fmla="*/ f666 1 669"/>
                <a:gd name="f777" fmla="*/ f667 1 580"/>
                <a:gd name="f778" fmla="*/ f668 1 669"/>
                <a:gd name="f779" fmla="*/ f669 1 580"/>
                <a:gd name="f780" fmla="*/ f670 1 669"/>
                <a:gd name="f781" fmla="*/ f671 1 580"/>
                <a:gd name="f782" fmla="*/ f672 1 669"/>
                <a:gd name="f783" fmla="*/ f673 1 580"/>
                <a:gd name="f784" fmla="*/ f674 1 669"/>
                <a:gd name="f785" fmla="*/ f675 1 580"/>
                <a:gd name="f786" fmla="*/ f676 1 669"/>
                <a:gd name="f787" fmla="*/ f677 1 580"/>
                <a:gd name="f788" fmla="*/ f678 1 669"/>
                <a:gd name="f789" fmla="*/ f679 1 580"/>
                <a:gd name="f790" fmla="*/ f680 1 669"/>
                <a:gd name="f791" fmla="*/ f681 1 580"/>
                <a:gd name="f792" fmla="*/ f682 1 669"/>
                <a:gd name="f793" fmla="*/ f683 1 580"/>
                <a:gd name="f794" fmla="*/ f684 1 669"/>
                <a:gd name="f795" fmla="*/ f685 1 580"/>
                <a:gd name="f796" fmla="*/ f686 1 669"/>
                <a:gd name="f797" fmla="*/ f687 1 580"/>
                <a:gd name="f798" fmla="*/ f688 1 669"/>
                <a:gd name="f799" fmla="*/ f689 1 580"/>
                <a:gd name="f800" fmla="*/ f690 1 669"/>
                <a:gd name="f801" fmla="*/ f691 1 669"/>
                <a:gd name="f802" fmla="*/ f692 1 580"/>
                <a:gd name="f803" fmla="*/ f693 1 669"/>
                <a:gd name="f804" fmla="*/ f694 1 580"/>
                <a:gd name="f805" fmla="*/ f695 1 669"/>
                <a:gd name="f806" fmla="*/ f696 1 580"/>
                <a:gd name="f807" fmla="*/ f697 1 669"/>
                <a:gd name="f808" fmla="*/ f698 1 580"/>
                <a:gd name="f809" fmla="*/ f699 1 669"/>
                <a:gd name="f810" fmla="*/ f700 1 580"/>
                <a:gd name="f811" fmla="*/ f701 1 669"/>
                <a:gd name="f812" fmla="*/ f702 1 580"/>
                <a:gd name="f813" fmla="*/ f703 1 669"/>
                <a:gd name="f814" fmla="*/ f704 1 580"/>
                <a:gd name="f815" fmla="*/ f705 1 669"/>
                <a:gd name="f816" fmla="*/ f706 1 669"/>
                <a:gd name="f817" fmla="*/ f707 1 669"/>
                <a:gd name="f818" fmla="*/ f708 1 580"/>
                <a:gd name="f819" fmla="*/ f709 1 669"/>
                <a:gd name="f820" fmla="*/ f710 1 580"/>
                <a:gd name="f821" fmla="*/ f711 1 669"/>
                <a:gd name="f822" fmla="*/ 0 1 f601"/>
                <a:gd name="f823" fmla="*/ f595 1 f601"/>
                <a:gd name="f824" fmla="*/ 0 1 f602"/>
                <a:gd name="f825" fmla="*/ f596 1 f602"/>
                <a:gd name="f826" fmla="*/ f713 1 f601"/>
                <a:gd name="f827" fmla="*/ f714 1 f602"/>
                <a:gd name="f828" fmla="*/ f715 1 f601"/>
                <a:gd name="f829" fmla="*/ f716 1 f602"/>
                <a:gd name="f830" fmla="*/ f717 1 f601"/>
                <a:gd name="f831" fmla="*/ f718 1 f602"/>
                <a:gd name="f832" fmla="*/ f719 1 f601"/>
                <a:gd name="f833" fmla="*/ f720 1 f602"/>
                <a:gd name="f834" fmla="*/ f721 1 f601"/>
                <a:gd name="f835" fmla="*/ f722 1 f602"/>
                <a:gd name="f836" fmla="*/ f723 1 f601"/>
                <a:gd name="f837" fmla="*/ f724 1 f602"/>
                <a:gd name="f838" fmla="*/ f725 1 f601"/>
                <a:gd name="f839" fmla="*/ f726 1 f602"/>
                <a:gd name="f840" fmla="*/ f727 1 f601"/>
                <a:gd name="f841" fmla="*/ f728 1 f602"/>
                <a:gd name="f842" fmla="*/ f729 1 f601"/>
                <a:gd name="f843" fmla="*/ f730 1 f602"/>
                <a:gd name="f844" fmla="*/ f731 1 f601"/>
                <a:gd name="f845" fmla="*/ f732 1 f602"/>
                <a:gd name="f846" fmla="*/ f733 1 f601"/>
                <a:gd name="f847" fmla="*/ f734 1 f602"/>
                <a:gd name="f848" fmla="*/ f735 1 f601"/>
                <a:gd name="f849" fmla="*/ f736 1 f602"/>
                <a:gd name="f850" fmla="*/ f737 1 f601"/>
                <a:gd name="f851" fmla="*/ f738 1 f602"/>
                <a:gd name="f852" fmla="*/ f739 1 f601"/>
                <a:gd name="f853" fmla="*/ f740 1 f602"/>
                <a:gd name="f854" fmla="*/ f741 1 f601"/>
                <a:gd name="f855" fmla="*/ f742 1 f602"/>
                <a:gd name="f856" fmla="*/ f743 1 f601"/>
                <a:gd name="f857" fmla="*/ f744 1 f602"/>
                <a:gd name="f858" fmla="*/ f745 1 f601"/>
                <a:gd name="f859" fmla="*/ f746 1 f602"/>
                <a:gd name="f860" fmla="*/ f747 1 f601"/>
                <a:gd name="f861" fmla="*/ f748 1 f602"/>
                <a:gd name="f862" fmla="*/ f749 1 f601"/>
                <a:gd name="f863" fmla="*/ f750 1 f602"/>
                <a:gd name="f864" fmla="*/ f751 1 f601"/>
                <a:gd name="f865" fmla="*/ f752 1 f602"/>
                <a:gd name="f866" fmla="*/ f753 1 f601"/>
                <a:gd name="f867" fmla="*/ f754 1 f601"/>
                <a:gd name="f868" fmla="*/ f755 1 f601"/>
                <a:gd name="f869" fmla="*/ f756 1 f602"/>
                <a:gd name="f870" fmla="*/ f757 1 f601"/>
                <a:gd name="f871" fmla="*/ f758 1 f602"/>
                <a:gd name="f872" fmla="*/ f759 1 f601"/>
                <a:gd name="f873" fmla="*/ f760 1 f602"/>
                <a:gd name="f874" fmla="*/ f761 1 f601"/>
                <a:gd name="f875" fmla="*/ f762 1 f602"/>
                <a:gd name="f876" fmla="*/ f763 1 f601"/>
                <a:gd name="f877" fmla="*/ f764 1 f602"/>
                <a:gd name="f878" fmla="*/ f765 1 f601"/>
                <a:gd name="f879" fmla="*/ f766 1 f602"/>
                <a:gd name="f880" fmla="*/ f767 1 f601"/>
                <a:gd name="f881" fmla="*/ f768 1 f602"/>
                <a:gd name="f882" fmla="*/ f769 1 f601"/>
                <a:gd name="f883" fmla="*/ f770 1 f602"/>
                <a:gd name="f884" fmla="*/ f771 1 f601"/>
                <a:gd name="f885" fmla="*/ f772 1 f602"/>
                <a:gd name="f886" fmla="*/ f773 1 f601"/>
                <a:gd name="f887" fmla="*/ f774 1 f602"/>
                <a:gd name="f888" fmla="*/ f775 1 f601"/>
                <a:gd name="f889" fmla="*/ f776 1 f602"/>
                <a:gd name="f890" fmla="*/ f777 1 f601"/>
                <a:gd name="f891" fmla="*/ f778 1 f602"/>
                <a:gd name="f892" fmla="*/ f779 1 f601"/>
                <a:gd name="f893" fmla="*/ f780 1 f602"/>
                <a:gd name="f894" fmla="*/ f781 1 f601"/>
                <a:gd name="f895" fmla="*/ f782 1 f602"/>
                <a:gd name="f896" fmla="*/ f783 1 f601"/>
                <a:gd name="f897" fmla="*/ f784 1 f602"/>
                <a:gd name="f898" fmla="*/ f785 1 f601"/>
                <a:gd name="f899" fmla="*/ f786 1 f602"/>
                <a:gd name="f900" fmla="*/ f787 1 f601"/>
                <a:gd name="f901" fmla="*/ f788 1 f602"/>
                <a:gd name="f902" fmla="*/ f789 1 f601"/>
                <a:gd name="f903" fmla="*/ f790 1 f602"/>
                <a:gd name="f904" fmla="*/ f791 1 f601"/>
                <a:gd name="f905" fmla="*/ f792 1 f602"/>
                <a:gd name="f906" fmla="*/ f793 1 f601"/>
                <a:gd name="f907" fmla="*/ f794 1 f602"/>
                <a:gd name="f908" fmla="*/ f795 1 f601"/>
                <a:gd name="f909" fmla="*/ f796 1 f602"/>
                <a:gd name="f910" fmla="*/ f797 1 f601"/>
                <a:gd name="f911" fmla="*/ f798 1 f602"/>
                <a:gd name="f912" fmla="*/ f799 1 f601"/>
                <a:gd name="f913" fmla="*/ f800 1 f602"/>
                <a:gd name="f914" fmla="*/ f801 1 f602"/>
                <a:gd name="f915" fmla="*/ f802 1 f601"/>
                <a:gd name="f916" fmla="*/ f803 1 f602"/>
                <a:gd name="f917" fmla="*/ f804 1 f601"/>
                <a:gd name="f918" fmla="*/ f805 1 f602"/>
                <a:gd name="f919" fmla="*/ f806 1 f601"/>
                <a:gd name="f920" fmla="*/ f807 1 f602"/>
                <a:gd name="f921" fmla="*/ f808 1 f601"/>
                <a:gd name="f922" fmla="*/ f809 1 f602"/>
                <a:gd name="f923" fmla="*/ f810 1 f601"/>
                <a:gd name="f924" fmla="*/ f811 1 f602"/>
                <a:gd name="f925" fmla="*/ f812 1 f601"/>
                <a:gd name="f926" fmla="*/ f813 1 f602"/>
                <a:gd name="f927" fmla="*/ f814 1 f601"/>
                <a:gd name="f928" fmla="*/ f815 1 f602"/>
                <a:gd name="f929" fmla="*/ f816 1 f602"/>
                <a:gd name="f930" fmla="*/ f817 1 f602"/>
                <a:gd name="f931" fmla="*/ f818 1 f601"/>
                <a:gd name="f932" fmla="*/ f819 1 f602"/>
                <a:gd name="f933" fmla="*/ f820 1 f601"/>
                <a:gd name="f934" fmla="*/ f821 1 f602"/>
                <a:gd name="f935" fmla="*/ f822 f592 1"/>
                <a:gd name="f936" fmla="*/ f823 f592 1"/>
                <a:gd name="f937" fmla="*/ f825 f593 1"/>
                <a:gd name="f938" fmla="*/ f824 f593 1"/>
                <a:gd name="f939" fmla="*/ f826 f592 1"/>
                <a:gd name="f940" fmla="*/ f827 f593 1"/>
                <a:gd name="f941" fmla="*/ f828 f592 1"/>
                <a:gd name="f942" fmla="*/ f829 f593 1"/>
                <a:gd name="f943" fmla="*/ f830 f592 1"/>
                <a:gd name="f944" fmla="*/ f831 f593 1"/>
                <a:gd name="f945" fmla="*/ f832 f592 1"/>
                <a:gd name="f946" fmla="*/ f833 f593 1"/>
                <a:gd name="f947" fmla="*/ f834 f592 1"/>
                <a:gd name="f948" fmla="*/ f835 f593 1"/>
                <a:gd name="f949" fmla="*/ f836 f592 1"/>
                <a:gd name="f950" fmla="*/ f837 f593 1"/>
                <a:gd name="f951" fmla="*/ f838 f592 1"/>
                <a:gd name="f952" fmla="*/ f839 f593 1"/>
                <a:gd name="f953" fmla="*/ f840 f592 1"/>
                <a:gd name="f954" fmla="*/ f841 f593 1"/>
                <a:gd name="f955" fmla="*/ f842 f592 1"/>
                <a:gd name="f956" fmla="*/ f843 f593 1"/>
                <a:gd name="f957" fmla="*/ f844 f592 1"/>
                <a:gd name="f958" fmla="*/ f845 f593 1"/>
                <a:gd name="f959" fmla="*/ f846 f592 1"/>
                <a:gd name="f960" fmla="*/ f847 f593 1"/>
                <a:gd name="f961" fmla="*/ f848 f592 1"/>
                <a:gd name="f962" fmla="*/ f849 f593 1"/>
                <a:gd name="f963" fmla="*/ f850 f592 1"/>
                <a:gd name="f964" fmla="*/ f851 f593 1"/>
                <a:gd name="f965" fmla="*/ f852 f592 1"/>
                <a:gd name="f966" fmla="*/ f853 f593 1"/>
                <a:gd name="f967" fmla="*/ f854 f592 1"/>
                <a:gd name="f968" fmla="*/ f855 f593 1"/>
                <a:gd name="f969" fmla="*/ f856 f592 1"/>
                <a:gd name="f970" fmla="*/ f857 f593 1"/>
                <a:gd name="f971" fmla="*/ f858 f592 1"/>
                <a:gd name="f972" fmla="*/ f859 f593 1"/>
                <a:gd name="f973" fmla="*/ f860 f592 1"/>
                <a:gd name="f974" fmla="*/ f861 f593 1"/>
                <a:gd name="f975" fmla="*/ f862 f592 1"/>
                <a:gd name="f976" fmla="*/ f863 f593 1"/>
                <a:gd name="f977" fmla="*/ f864 f592 1"/>
                <a:gd name="f978" fmla="*/ f865 f593 1"/>
                <a:gd name="f979" fmla="*/ f866 f592 1"/>
                <a:gd name="f980" fmla="*/ f867 f592 1"/>
                <a:gd name="f981" fmla="*/ f868 f592 1"/>
                <a:gd name="f982" fmla="*/ f869 f593 1"/>
                <a:gd name="f983" fmla="*/ f870 f592 1"/>
                <a:gd name="f984" fmla="*/ f871 f593 1"/>
                <a:gd name="f985" fmla="*/ f872 f592 1"/>
                <a:gd name="f986" fmla="*/ f873 f593 1"/>
                <a:gd name="f987" fmla="*/ f874 f592 1"/>
                <a:gd name="f988" fmla="*/ f875 f593 1"/>
                <a:gd name="f989" fmla="*/ f876 f592 1"/>
                <a:gd name="f990" fmla="*/ f877 f593 1"/>
                <a:gd name="f991" fmla="*/ f878 f592 1"/>
                <a:gd name="f992" fmla="*/ f879 f593 1"/>
                <a:gd name="f993" fmla="*/ f880 f592 1"/>
                <a:gd name="f994" fmla="*/ f881 f593 1"/>
                <a:gd name="f995" fmla="*/ f882 f592 1"/>
                <a:gd name="f996" fmla="*/ f883 f593 1"/>
                <a:gd name="f997" fmla="*/ f884 f592 1"/>
                <a:gd name="f998" fmla="*/ f885 f593 1"/>
                <a:gd name="f999" fmla="*/ f886 f592 1"/>
                <a:gd name="f1000" fmla="*/ f887 f593 1"/>
                <a:gd name="f1001" fmla="*/ f888 f592 1"/>
                <a:gd name="f1002" fmla="*/ f889 f593 1"/>
                <a:gd name="f1003" fmla="*/ f890 f592 1"/>
                <a:gd name="f1004" fmla="*/ f891 f593 1"/>
                <a:gd name="f1005" fmla="*/ f892 f592 1"/>
                <a:gd name="f1006" fmla="*/ f893 f593 1"/>
                <a:gd name="f1007" fmla="*/ f894 f592 1"/>
                <a:gd name="f1008" fmla="*/ f895 f593 1"/>
                <a:gd name="f1009" fmla="*/ f896 f592 1"/>
                <a:gd name="f1010" fmla="*/ f897 f593 1"/>
                <a:gd name="f1011" fmla="*/ f898 f592 1"/>
                <a:gd name="f1012" fmla="*/ f899 f593 1"/>
                <a:gd name="f1013" fmla="*/ f900 f592 1"/>
                <a:gd name="f1014" fmla="*/ f901 f593 1"/>
                <a:gd name="f1015" fmla="*/ f902 f592 1"/>
                <a:gd name="f1016" fmla="*/ f903 f593 1"/>
                <a:gd name="f1017" fmla="*/ f904 f592 1"/>
                <a:gd name="f1018" fmla="*/ f905 f593 1"/>
                <a:gd name="f1019" fmla="*/ f906 f592 1"/>
                <a:gd name="f1020" fmla="*/ f907 f593 1"/>
                <a:gd name="f1021" fmla="*/ f908 f592 1"/>
                <a:gd name="f1022" fmla="*/ f909 f593 1"/>
                <a:gd name="f1023" fmla="*/ f910 f592 1"/>
                <a:gd name="f1024" fmla="*/ f911 f593 1"/>
                <a:gd name="f1025" fmla="*/ f912 f592 1"/>
                <a:gd name="f1026" fmla="*/ f913 f593 1"/>
                <a:gd name="f1027" fmla="*/ f914 f593 1"/>
                <a:gd name="f1028" fmla="*/ f915 f592 1"/>
                <a:gd name="f1029" fmla="*/ f916 f593 1"/>
                <a:gd name="f1030" fmla="*/ f917 f592 1"/>
                <a:gd name="f1031" fmla="*/ f918 f593 1"/>
                <a:gd name="f1032" fmla="*/ f919 f592 1"/>
                <a:gd name="f1033" fmla="*/ f920 f593 1"/>
                <a:gd name="f1034" fmla="*/ f921 f592 1"/>
                <a:gd name="f1035" fmla="*/ f922 f593 1"/>
                <a:gd name="f1036" fmla="*/ f923 f592 1"/>
                <a:gd name="f1037" fmla="*/ f924 f593 1"/>
                <a:gd name="f1038" fmla="*/ f925 f592 1"/>
                <a:gd name="f1039" fmla="*/ f926 f593 1"/>
                <a:gd name="f1040" fmla="*/ f927 f592 1"/>
                <a:gd name="f1041" fmla="*/ f928 f593 1"/>
                <a:gd name="f1042" fmla="*/ f929 f593 1"/>
                <a:gd name="f1043" fmla="*/ f930 f593 1"/>
                <a:gd name="f1044" fmla="*/ f931 f592 1"/>
                <a:gd name="f1045" fmla="*/ f932 f593 1"/>
                <a:gd name="f1046" fmla="*/ f933 f592 1"/>
                <a:gd name="f1047" fmla="*/ f934 f5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2">
                  <a:pos x="f939" y="f940"/>
                </a:cxn>
                <a:cxn ang="f712">
                  <a:pos x="f941" y="f942"/>
                </a:cxn>
                <a:cxn ang="f712">
                  <a:pos x="f943" y="f944"/>
                </a:cxn>
                <a:cxn ang="f712">
                  <a:pos x="f945" y="f946"/>
                </a:cxn>
                <a:cxn ang="f712">
                  <a:pos x="f947" y="f948"/>
                </a:cxn>
                <a:cxn ang="f712">
                  <a:pos x="f949" y="f950"/>
                </a:cxn>
                <a:cxn ang="f712">
                  <a:pos x="f951" y="f952"/>
                </a:cxn>
                <a:cxn ang="f712">
                  <a:pos x="f953" y="f954"/>
                </a:cxn>
                <a:cxn ang="f712">
                  <a:pos x="f955" y="f956"/>
                </a:cxn>
                <a:cxn ang="f712">
                  <a:pos x="f957" y="f958"/>
                </a:cxn>
                <a:cxn ang="f712">
                  <a:pos x="f959" y="f960"/>
                </a:cxn>
                <a:cxn ang="f712">
                  <a:pos x="f961" y="f962"/>
                </a:cxn>
                <a:cxn ang="f712">
                  <a:pos x="f963" y="f964"/>
                </a:cxn>
                <a:cxn ang="f712">
                  <a:pos x="f965" y="f966"/>
                </a:cxn>
                <a:cxn ang="f712">
                  <a:pos x="f967" y="f968"/>
                </a:cxn>
                <a:cxn ang="f712">
                  <a:pos x="f969" y="f970"/>
                </a:cxn>
                <a:cxn ang="f712">
                  <a:pos x="f971" y="f972"/>
                </a:cxn>
                <a:cxn ang="f712">
                  <a:pos x="f973" y="f974"/>
                </a:cxn>
                <a:cxn ang="f712">
                  <a:pos x="f975" y="f976"/>
                </a:cxn>
                <a:cxn ang="f712">
                  <a:pos x="f977" y="f978"/>
                </a:cxn>
                <a:cxn ang="f712">
                  <a:pos x="f979" y="f976"/>
                </a:cxn>
                <a:cxn ang="f712">
                  <a:pos x="f980" y="f978"/>
                </a:cxn>
                <a:cxn ang="f712">
                  <a:pos x="f981" y="f982"/>
                </a:cxn>
                <a:cxn ang="f712">
                  <a:pos x="f983" y="f984"/>
                </a:cxn>
                <a:cxn ang="f712">
                  <a:pos x="f985" y="f986"/>
                </a:cxn>
                <a:cxn ang="f712">
                  <a:pos x="f987" y="f988"/>
                </a:cxn>
                <a:cxn ang="f712">
                  <a:pos x="f989" y="f990"/>
                </a:cxn>
                <a:cxn ang="f712">
                  <a:pos x="f991" y="f992"/>
                </a:cxn>
                <a:cxn ang="f712">
                  <a:pos x="f993" y="f994"/>
                </a:cxn>
                <a:cxn ang="f712">
                  <a:pos x="f995" y="f996"/>
                </a:cxn>
                <a:cxn ang="f712">
                  <a:pos x="f997" y="f998"/>
                </a:cxn>
                <a:cxn ang="f712">
                  <a:pos x="f999" y="f1000"/>
                </a:cxn>
                <a:cxn ang="f712">
                  <a:pos x="f1001" y="f1002"/>
                </a:cxn>
                <a:cxn ang="f712">
                  <a:pos x="f1003" y="f1004"/>
                </a:cxn>
                <a:cxn ang="f712">
                  <a:pos x="f1005" y="f1006"/>
                </a:cxn>
                <a:cxn ang="f712">
                  <a:pos x="f1007" y="f1008"/>
                </a:cxn>
                <a:cxn ang="f712">
                  <a:pos x="f1009" y="f1010"/>
                </a:cxn>
                <a:cxn ang="f712">
                  <a:pos x="f1011" y="f1012"/>
                </a:cxn>
                <a:cxn ang="f712">
                  <a:pos x="f1013" y="f1014"/>
                </a:cxn>
                <a:cxn ang="f712">
                  <a:pos x="f1015" y="f1016"/>
                </a:cxn>
                <a:cxn ang="f712">
                  <a:pos x="f1017" y="f1018"/>
                </a:cxn>
                <a:cxn ang="f712">
                  <a:pos x="f1019" y="f1020"/>
                </a:cxn>
                <a:cxn ang="f712">
                  <a:pos x="f1021" y="f1022"/>
                </a:cxn>
                <a:cxn ang="f712">
                  <a:pos x="f1023" y="f1024"/>
                </a:cxn>
                <a:cxn ang="f712">
                  <a:pos x="f1025" y="f1026"/>
                </a:cxn>
                <a:cxn ang="f712">
                  <a:pos x="f1025" y="f1027"/>
                </a:cxn>
                <a:cxn ang="f712">
                  <a:pos x="f1028" y="f1029"/>
                </a:cxn>
                <a:cxn ang="f712">
                  <a:pos x="f1030" y="f1031"/>
                </a:cxn>
                <a:cxn ang="f712">
                  <a:pos x="f1032" y="f1033"/>
                </a:cxn>
                <a:cxn ang="f712">
                  <a:pos x="f1034" y="f1035"/>
                </a:cxn>
                <a:cxn ang="f712">
                  <a:pos x="f1036" y="f1037"/>
                </a:cxn>
                <a:cxn ang="f712">
                  <a:pos x="f1038" y="f1039"/>
                </a:cxn>
                <a:cxn ang="f712">
                  <a:pos x="f1040" y="f1041"/>
                </a:cxn>
                <a:cxn ang="f712">
                  <a:pos x="f943" y="f1042"/>
                </a:cxn>
                <a:cxn ang="f712">
                  <a:pos x="f1040" y="f1043"/>
                </a:cxn>
                <a:cxn ang="f712">
                  <a:pos x="f1044" y="f1045"/>
                </a:cxn>
                <a:cxn ang="f712">
                  <a:pos x="f1046" y="f1047"/>
                </a:cxn>
              </a:cxnLst>
              <a:rect l="f935" t="f938" r="f936" b="f937"/>
              <a:pathLst>
                <a:path w="580" h="669">
                  <a:moveTo>
                    <a:pt x="f9" y="f10"/>
                  </a:moveTo>
                  <a:cubicBezTo>
                    <a:pt x="f9" y="f11"/>
                    <a:pt x="f7" y="f12"/>
                    <a:pt x="f7" y="f13"/>
                  </a:cubicBezTo>
                  <a:cubicBezTo>
                    <a:pt x="f7" y="f14"/>
                    <a:pt x="f15" y="f16"/>
                    <a:pt x="f15" y="f17"/>
                  </a:cubicBezTo>
                  <a:cubicBezTo>
                    <a:pt x="f18" y="f19"/>
                    <a:pt x="f15" y="f20"/>
                    <a:pt x="f15" y="f21"/>
                  </a:cubicBezTo>
                  <a:cubicBezTo>
                    <a:pt x="f18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28" y="f32"/>
                    <a:pt x="f23" y="f33"/>
                  </a:cubicBezTo>
                  <a:cubicBezTo>
                    <a:pt x="f23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48" y="f49"/>
                    <a:pt x="f50" y="f51"/>
                    <a:pt x="f50" y="f52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0" y="f56"/>
                    <a:pt x="f46" y="f57"/>
                    <a:pt x="f46" y="f58"/>
                  </a:cubicBezTo>
                  <a:cubicBezTo>
                    <a:pt x="f45" y="f59"/>
                    <a:pt x="f45" y="f60"/>
                    <a:pt x="f61" y="f62"/>
                  </a:cubicBezTo>
                  <a:cubicBezTo>
                    <a:pt x="f61" y="f62"/>
                    <a:pt x="f38" y="f63"/>
                    <a:pt x="f36" y="f63"/>
                  </a:cubicBezTo>
                  <a:cubicBezTo>
                    <a:pt x="f34" y="f63"/>
                    <a:pt x="f64" y="f62"/>
                    <a:pt x="f26" y="f63"/>
                  </a:cubicBezTo>
                  <a:cubicBezTo>
                    <a:pt x="f23" y="f63"/>
                    <a:pt x="f26" y="f65"/>
                    <a:pt x="f23" y="f65"/>
                  </a:cubicBezTo>
                  <a:cubicBezTo>
                    <a:pt x="f23" y="f66"/>
                    <a:pt x="f18" y="f66"/>
                    <a:pt x="f15" y="f66"/>
                  </a:cubicBezTo>
                  <a:cubicBezTo>
                    <a:pt x="f15" y="f66"/>
                    <a:pt x="f9" y="f66"/>
                    <a:pt x="f7" y="f67"/>
                  </a:cubicBezTo>
                  <a:cubicBezTo>
                    <a:pt x="f68" y="f6"/>
                    <a:pt x="f68" y="f6"/>
                    <a:pt x="f68" y="f6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6"/>
                    <a:pt x="f88" y="f84"/>
                    <a:pt x="f89" y="f86"/>
                  </a:cubicBezTo>
                  <a:cubicBezTo>
                    <a:pt x="f90" y="f86"/>
                    <a:pt x="f91" y="f92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5"/>
                    <a:pt x="f106" y="f105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4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2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79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4" y="f206"/>
                  </a:cubicBezTo>
                  <a:cubicBezTo>
                    <a:pt x="f207" y="f206"/>
                    <a:pt x="f208" y="f206"/>
                    <a:pt x="f209" y="f206"/>
                  </a:cubicBezTo>
                  <a:cubicBezTo>
                    <a:pt x="f210" y="f211"/>
                    <a:pt x="f212" y="f206"/>
                    <a:pt x="f213" y="f211"/>
                  </a:cubicBezTo>
                  <a:cubicBezTo>
                    <a:pt x="f214" y="f211"/>
                    <a:pt x="f215" y="f216"/>
                    <a:pt x="f217" y="f218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20"/>
                    <a:pt x="f224" y="f216"/>
                    <a:pt x="f225" y="f216"/>
                  </a:cubicBezTo>
                  <a:cubicBezTo>
                    <a:pt x="f226" y="f216"/>
                    <a:pt x="f2" y="f227"/>
                    <a:pt x="f228" y="f216"/>
                  </a:cubicBezTo>
                  <a:cubicBezTo>
                    <a:pt x="f229" y="f216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1"/>
                    <a:pt x="f255" y="f253"/>
                  </a:cubicBezTo>
                  <a:cubicBezTo>
                    <a:pt x="f256" y="f253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0"/>
                  </a:cubicBezTo>
                  <a:cubicBezTo>
                    <a:pt x="f272" y="f273"/>
                    <a:pt x="f274" y="f270"/>
                    <a:pt x="f275" y="f270"/>
                  </a:cubicBezTo>
                  <a:cubicBezTo>
                    <a:pt x="f10" y="f276"/>
                    <a:pt x="f13" y="f264"/>
                    <a:pt x="f277" y="f278"/>
                  </a:cubicBezTo>
                  <a:cubicBezTo>
                    <a:pt x="f17" y="f279"/>
                    <a:pt x="f20" y="f262"/>
                    <a:pt x="f22" y="f260"/>
                  </a:cubicBezTo>
                  <a:cubicBezTo>
                    <a:pt x="f280" y="f258"/>
                    <a:pt x="f281" y="f251"/>
                    <a:pt x="f282" y="f283"/>
                  </a:cubicBezTo>
                  <a:cubicBezTo>
                    <a:pt x="f29" y="f247"/>
                    <a:pt x="f284" y="f245"/>
                    <a:pt x="f30" y="f243"/>
                  </a:cubicBezTo>
                  <a:cubicBezTo>
                    <a:pt x="f30" y="f285"/>
                    <a:pt x="f30" y="f241"/>
                    <a:pt x="f286" y="f241"/>
                  </a:cubicBezTo>
                  <a:cubicBezTo>
                    <a:pt x="f31" y="f239"/>
                    <a:pt x="f287" y="f241"/>
                    <a:pt x="f287" y="f241"/>
                  </a:cubicBezTo>
                  <a:cubicBezTo>
                    <a:pt x="f288" y="f241"/>
                    <a:pt x="f32" y="f289"/>
                    <a:pt x="f290" y="f289"/>
                  </a:cubicBezTo>
                  <a:cubicBezTo>
                    <a:pt x="f291" y="f289"/>
                    <a:pt x="f35" y="f289"/>
                    <a:pt x="f37" y="f289"/>
                  </a:cubicBezTo>
                  <a:cubicBezTo>
                    <a:pt x="f39" y="f292"/>
                    <a:pt x="f39" y="f237"/>
                    <a:pt x="f293" y="f294"/>
                  </a:cubicBezTo>
                  <a:cubicBezTo>
                    <a:pt x="f295" y="f296"/>
                    <a:pt x="f40" y="f297"/>
                    <a:pt x="f42" y="f297"/>
                  </a:cubicBezTo>
                  <a:cubicBezTo>
                    <a:pt x="f44" y="f297"/>
                    <a:pt x="f49" y="f235"/>
                    <a:pt x="f51" y="f296"/>
                  </a:cubicBezTo>
                  <a:cubicBezTo>
                    <a:pt x="f51" y="f294"/>
                    <a:pt x="f51" y="f239"/>
                    <a:pt x="f51" y="f241"/>
                  </a:cubicBezTo>
                  <a:cubicBezTo>
                    <a:pt x="f51" y="f241"/>
                    <a:pt x="f47" y="f292"/>
                    <a:pt x="f47" y="f289"/>
                  </a:cubicBezTo>
                  <a:cubicBezTo>
                    <a:pt x="f47" y="f285"/>
                    <a:pt x="f49" y="f245"/>
                    <a:pt x="f49" y="f247"/>
                  </a:cubicBezTo>
                  <a:cubicBezTo>
                    <a:pt x="f51" y="f249"/>
                    <a:pt x="f55" y="f298"/>
                    <a:pt x="f57" y="f298"/>
                  </a:cubicBezTo>
                  <a:cubicBezTo>
                    <a:pt x="f59" y="f258"/>
                    <a:pt x="f63" y="f251"/>
                    <a:pt x="f65" y="f249"/>
                  </a:cubicBezTo>
                  <a:cubicBezTo>
                    <a:pt x="f67" y="f283"/>
                    <a:pt x="f299" y="f243"/>
                    <a:pt x="f300" y="f289"/>
                  </a:cubicBezTo>
                  <a:cubicBezTo>
                    <a:pt x="f301" y="f292"/>
                    <a:pt x="f302" y="f237"/>
                    <a:pt x="f303" y="f294"/>
                  </a:cubicBezTo>
                  <a:cubicBezTo>
                    <a:pt x="f304" y="f296"/>
                    <a:pt x="f305" y="f296"/>
                    <a:pt x="f306" y="f296"/>
                  </a:cubicBezTo>
                  <a:cubicBezTo>
                    <a:pt x="f307" y="f296"/>
                    <a:pt x="f308" y="f296"/>
                    <a:pt x="f309" y="f296"/>
                  </a:cubicBezTo>
                  <a:cubicBezTo>
                    <a:pt x="f310" y="f296"/>
                    <a:pt x="f311" y="f296"/>
                    <a:pt x="f312" y="f235"/>
                  </a:cubicBezTo>
                  <a:cubicBezTo>
                    <a:pt x="f313" y="f235"/>
                    <a:pt x="f314" y="f231"/>
                    <a:pt x="f315" y="f316"/>
                  </a:cubicBezTo>
                  <a:cubicBezTo>
                    <a:pt x="f317" y="f220"/>
                    <a:pt x="f318" y="f216"/>
                    <a:pt x="f319" y="f227"/>
                  </a:cubicBezTo>
                  <a:cubicBezTo>
                    <a:pt x="f320" y="f227"/>
                    <a:pt x="f321" y="f216"/>
                    <a:pt x="f322" y="f218"/>
                  </a:cubicBezTo>
                  <a:cubicBezTo>
                    <a:pt x="f323" y="f218"/>
                    <a:pt x="f324" y="f220"/>
                    <a:pt x="f3" y="f220"/>
                  </a:cubicBezTo>
                  <a:cubicBezTo>
                    <a:pt x="f325" y="f316"/>
                    <a:pt x="f326" y="f316"/>
                    <a:pt x="f327" y="f220"/>
                  </a:cubicBezTo>
                  <a:cubicBezTo>
                    <a:pt x="f328" y="f220"/>
                    <a:pt x="f329" y="f218"/>
                    <a:pt x="f330" y="f216"/>
                  </a:cubicBezTo>
                  <a:cubicBezTo>
                    <a:pt x="f331" y="f216"/>
                    <a:pt x="f331" y="f211"/>
                    <a:pt x="f331" y="f206"/>
                  </a:cubicBezTo>
                  <a:cubicBezTo>
                    <a:pt x="f331" y="f205"/>
                    <a:pt x="f330" y="f203"/>
                    <a:pt x="f330" y="f201"/>
                  </a:cubicBezTo>
                  <a:cubicBezTo>
                    <a:pt x="f332" y="f206"/>
                    <a:pt x="f247" y="f220"/>
                    <a:pt x="f294" y="f231"/>
                  </a:cubicBezTo>
                  <a:cubicBezTo>
                    <a:pt x="f195" y="f294"/>
                    <a:pt x="f155" y="f245"/>
                    <a:pt x="f333" y="f251"/>
                  </a:cubicBezTo>
                  <a:cubicBezTo>
                    <a:pt x="f334" y="f298"/>
                    <a:pt x="f80" y="f279"/>
                    <a:pt x="f6" y="f266"/>
                  </a:cubicBezTo>
                  <a:cubicBezTo>
                    <a:pt x="f155" y="f335"/>
                    <a:pt x="f155" y="f335"/>
                    <a:pt x="f155" y="f335"/>
                  </a:cubicBezTo>
                  <a:cubicBezTo>
                    <a:pt x="f155" y="f336"/>
                    <a:pt x="f155" y="f337"/>
                    <a:pt x="f338" y="f339"/>
                  </a:cubicBezTo>
                  <a:cubicBezTo>
                    <a:pt x="f338" y="f340"/>
                    <a:pt x="f341" y="f340"/>
                    <a:pt x="f342" y="f339"/>
                  </a:cubicBezTo>
                  <a:cubicBezTo>
                    <a:pt x="f159" y="f339"/>
                    <a:pt x="f161" y="f337"/>
                    <a:pt x="f161" y="f337"/>
                  </a:cubicBezTo>
                  <a:cubicBezTo>
                    <a:pt x="f163" y="f343"/>
                    <a:pt x="f344" y="f336"/>
                    <a:pt x="f345" y="f335"/>
                  </a:cubicBezTo>
                  <a:cubicBezTo>
                    <a:pt x="f345" y="f346"/>
                    <a:pt x="f164" y="f335"/>
                    <a:pt x="f166" y="f346"/>
                  </a:cubicBezTo>
                  <a:cubicBezTo>
                    <a:pt x="f347" y="f346"/>
                    <a:pt x="f348" y="f349"/>
                    <a:pt x="f172" y="f350"/>
                  </a:cubicBezTo>
                  <a:cubicBezTo>
                    <a:pt x="f172" y="f350"/>
                    <a:pt x="f174" y="f351"/>
                    <a:pt x="f352" y="f351"/>
                  </a:cubicBezTo>
                  <a:cubicBezTo>
                    <a:pt x="f176" y="f351"/>
                    <a:pt x="f180" y="f351"/>
                    <a:pt x="f353" y="f354"/>
                  </a:cubicBezTo>
                  <a:cubicBezTo>
                    <a:pt x="f355" y="f354"/>
                    <a:pt x="f181" y="f346"/>
                    <a:pt x="f356" y="f346"/>
                  </a:cubicBezTo>
                  <a:cubicBezTo>
                    <a:pt x="f356" y="f335"/>
                    <a:pt x="f183" y="f336"/>
                    <a:pt x="f185" y="f336"/>
                  </a:cubicBezTo>
                  <a:cubicBezTo>
                    <a:pt x="f187" y="f357"/>
                    <a:pt x="f358" y="f336"/>
                    <a:pt x="f193" y="f357"/>
                  </a:cubicBezTo>
                  <a:cubicBezTo>
                    <a:pt x="f195" y="f357"/>
                    <a:pt x="f195" y="f337"/>
                    <a:pt x="f197" y="f339"/>
                  </a:cubicBezTo>
                  <a:cubicBezTo>
                    <a:pt x="f359" y="f340"/>
                    <a:pt x="f203" y="f360"/>
                    <a:pt x="f205" y="f360"/>
                  </a:cubicBezTo>
                  <a:cubicBezTo>
                    <a:pt x="f205" y="f360"/>
                    <a:pt x="f206" y="f360"/>
                    <a:pt x="f211" y="f340"/>
                  </a:cubicBezTo>
                  <a:cubicBezTo>
                    <a:pt x="f227" y="f340"/>
                    <a:pt x="f227" y="f343"/>
                    <a:pt x="f216" y="f357"/>
                  </a:cubicBezTo>
                  <a:cubicBezTo>
                    <a:pt x="f216" y="f336"/>
                    <a:pt x="f216" y="f346"/>
                    <a:pt x="f216" y="f349"/>
                  </a:cubicBezTo>
                  <a:cubicBezTo>
                    <a:pt x="f218" y="f350"/>
                    <a:pt x="f231" y="f351"/>
                    <a:pt x="f297" y="f351"/>
                  </a:cubicBezTo>
                  <a:cubicBezTo>
                    <a:pt x="f235" y="f361"/>
                    <a:pt x="f237" y="f354"/>
                    <a:pt x="f239" y="f351"/>
                  </a:cubicBezTo>
                  <a:cubicBezTo>
                    <a:pt x="f292" y="f351"/>
                    <a:pt x="f285" y="f361"/>
                    <a:pt x="f243" y="f362"/>
                  </a:cubicBezTo>
                  <a:cubicBezTo>
                    <a:pt x="f245" y="f362"/>
                    <a:pt x="f249" y="f363"/>
                    <a:pt x="f249" y="f364"/>
                  </a:cubicBezTo>
                  <a:cubicBezTo>
                    <a:pt x="f251" y="f365"/>
                    <a:pt x="f249" y="f366"/>
                    <a:pt x="f251" y="f367"/>
                  </a:cubicBezTo>
                  <a:cubicBezTo>
                    <a:pt x="f251" y="f368"/>
                    <a:pt x="f298" y="f369"/>
                    <a:pt x="f258" y="f370"/>
                  </a:cubicBezTo>
                  <a:cubicBezTo>
                    <a:pt x="f260" y="f371"/>
                    <a:pt x="f279" y="f372"/>
                    <a:pt x="f278" y="f373"/>
                  </a:cubicBezTo>
                  <a:cubicBezTo>
                    <a:pt x="f264" y="f374"/>
                    <a:pt x="f266" y="f375"/>
                    <a:pt x="f268" y="f376"/>
                  </a:cubicBezTo>
                  <a:cubicBezTo>
                    <a:pt x="f268" y="f377"/>
                    <a:pt x="f268" y="f378"/>
                    <a:pt x="f276" y="f379"/>
                  </a:cubicBezTo>
                  <a:cubicBezTo>
                    <a:pt x="f276" y="f380"/>
                    <a:pt x="f276" y="f381"/>
                    <a:pt x="f270" y="f382"/>
                  </a:cubicBezTo>
                  <a:cubicBezTo>
                    <a:pt x="f273" y="f383"/>
                    <a:pt x="f384" y="f383"/>
                    <a:pt x="f385" y="f383"/>
                  </a:cubicBezTo>
                  <a:cubicBezTo>
                    <a:pt x="f386" y="f387"/>
                    <a:pt x="f388" y="f387"/>
                    <a:pt x="f389" y="f387"/>
                  </a:cubicBezTo>
                  <a:cubicBezTo>
                    <a:pt x="f390" y="f391"/>
                    <a:pt x="f331" y="f392"/>
                    <a:pt x="f329" y="f393"/>
                  </a:cubicBezTo>
                  <a:cubicBezTo>
                    <a:pt x="f394" y="f393"/>
                    <a:pt x="f395" y="f393"/>
                    <a:pt x="f326" y="f393"/>
                  </a:cubicBezTo>
                  <a:cubicBezTo>
                    <a:pt x="f325" y="f393"/>
                    <a:pt x="f323" y="f391"/>
                    <a:pt x="f322" y="f391"/>
                  </a:cubicBezTo>
                  <a:cubicBezTo>
                    <a:pt x="f321" y="f387"/>
                    <a:pt x="f320" y="f382"/>
                    <a:pt x="f319" y="f382"/>
                  </a:cubicBezTo>
                  <a:cubicBezTo>
                    <a:pt x="f396" y="f381"/>
                    <a:pt x="f397" y="f382"/>
                    <a:pt x="f317" y="f382"/>
                  </a:cubicBezTo>
                  <a:cubicBezTo>
                    <a:pt x="f315" y="f382"/>
                    <a:pt x="f314" y="f387"/>
                    <a:pt x="f398" y="f387"/>
                  </a:cubicBezTo>
                  <a:cubicBezTo>
                    <a:pt x="f399" y="f387"/>
                    <a:pt x="f312" y="f387"/>
                    <a:pt x="f311" y="f387"/>
                  </a:cubicBezTo>
                  <a:cubicBezTo>
                    <a:pt x="f400" y="f387"/>
                    <a:pt x="f310" y="f391"/>
                    <a:pt x="f310" y="f392"/>
                  </a:cubicBezTo>
                  <a:cubicBezTo>
                    <a:pt x="f309" y="f393"/>
                    <a:pt x="f309" y="f401"/>
                    <a:pt x="f402" y="f403"/>
                  </a:cubicBezTo>
                  <a:cubicBezTo>
                    <a:pt x="f402" y="f404"/>
                    <a:pt x="f405" y="f404"/>
                    <a:pt x="f307" y="f404"/>
                  </a:cubicBezTo>
                  <a:cubicBezTo>
                    <a:pt x="f406" y="f404"/>
                    <a:pt x="f305" y="f403"/>
                    <a:pt x="f407" y="f404"/>
                  </a:cubicBezTo>
                  <a:cubicBezTo>
                    <a:pt x="f408" y="f409"/>
                    <a:pt x="f408" y="f410"/>
                    <a:pt x="f408" y="f411"/>
                  </a:cubicBezTo>
                  <a:cubicBezTo>
                    <a:pt x="f408" y="f412"/>
                    <a:pt x="f408" y="f413"/>
                    <a:pt x="f414" y="f413"/>
                  </a:cubicBezTo>
                  <a:cubicBezTo>
                    <a:pt x="f304" y="f415"/>
                    <a:pt x="f302" y="f415"/>
                    <a:pt x="f416" y="f415"/>
                  </a:cubicBezTo>
                  <a:cubicBezTo>
                    <a:pt x="f417" y="f415"/>
                    <a:pt x="f418" y="f419"/>
                    <a:pt x="f420" y="f419"/>
                  </a:cubicBezTo>
                  <a:cubicBezTo>
                    <a:pt x="f67" y="f419"/>
                    <a:pt x="f421" y="f419"/>
                    <a:pt x="f63" y="f415"/>
                  </a:cubicBezTo>
                  <a:cubicBezTo>
                    <a:pt x="f62" y="f422"/>
                    <a:pt x="f63" y="f423"/>
                    <a:pt x="f62" y="f409"/>
                  </a:cubicBezTo>
                  <a:cubicBezTo>
                    <a:pt x="f60" y="f404"/>
                    <a:pt x="f58" y="f404"/>
                    <a:pt x="f57" y="f403"/>
                  </a:cubicBezTo>
                  <a:cubicBezTo>
                    <a:pt x="f56" y="f403"/>
                    <a:pt x="f55" y="f424"/>
                    <a:pt x="f54" y="f393"/>
                  </a:cubicBezTo>
                  <a:cubicBezTo>
                    <a:pt x="f52" y="f392"/>
                    <a:pt x="f47" y="f392"/>
                    <a:pt x="f42" y="f392"/>
                  </a:cubicBezTo>
                  <a:cubicBezTo>
                    <a:pt x="f40" y="f392"/>
                    <a:pt x="f293" y="f392"/>
                    <a:pt x="f39" y="f393"/>
                  </a:cubicBezTo>
                  <a:cubicBezTo>
                    <a:pt x="f35" y="f393"/>
                    <a:pt x="f291" y="f401"/>
                    <a:pt x="f290" y="f401"/>
                  </a:cubicBezTo>
                  <a:cubicBezTo>
                    <a:pt x="f288" y="f403"/>
                    <a:pt x="f425" y="f401"/>
                    <a:pt x="f31" y="f401"/>
                  </a:cubicBezTo>
                  <a:cubicBezTo>
                    <a:pt x="f30" y="f401"/>
                    <a:pt x="f282" y="f401"/>
                    <a:pt x="f281" y="f401"/>
                  </a:cubicBezTo>
                  <a:cubicBezTo>
                    <a:pt x="f27" y="f403"/>
                    <a:pt x="f280" y="f404"/>
                    <a:pt x="f24" y="f409"/>
                  </a:cubicBezTo>
                  <a:cubicBezTo>
                    <a:pt x="f22" y="f409"/>
                    <a:pt x="f22" y="f411"/>
                    <a:pt x="f21" y="f412"/>
                  </a:cubicBezTo>
                  <a:cubicBezTo>
                    <a:pt x="f20" y="f426"/>
                    <a:pt x="f19" y="f422"/>
                    <a:pt x="f17" y="f422"/>
                  </a:cubicBezTo>
                  <a:cubicBezTo>
                    <a:pt x="f277" y="f426"/>
                    <a:pt x="f277" y="f410"/>
                    <a:pt x="f14" y="f423"/>
                  </a:cubicBezTo>
                  <a:cubicBezTo>
                    <a:pt x="f14" y="f409"/>
                    <a:pt x="f12" y="f409"/>
                    <a:pt x="f427" y="f404"/>
                  </a:cubicBezTo>
                  <a:cubicBezTo>
                    <a:pt x="f428" y="f404"/>
                    <a:pt x="f429" y="f423"/>
                    <a:pt x="f275" y="f423"/>
                  </a:cubicBezTo>
                  <a:cubicBezTo>
                    <a:pt x="f430" y="f409"/>
                    <a:pt x="f431" y="f404"/>
                    <a:pt x="f269" y="f403"/>
                  </a:cubicBezTo>
                  <a:cubicBezTo>
                    <a:pt x="f432" y="f401"/>
                    <a:pt x="f432" y="f393"/>
                    <a:pt x="f432" y="f392"/>
                  </a:cubicBezTo>
                  <a:cubicBezTo>
                    <a:pt x="f267" y="f391"/>
                    <a:pt x="f432" y="f383"/>
                    <a:pt x="f432" y="f382"/>
                  </a:cubicBezTo>
                  <a:cubicBezTo>
                    <a:pt x="f267" y="f381"/>
                    <a:pt x="f433" y="f434"/>
                    <a:pt x="f261" y="f435"/>
                  </a:cubicBezTo>
                  <a:cubicBezTo>
                    <a:pt x="f259" y="f380"/>
                    <a:pt x="f436" y="f437"/>
                    <a:pt x="f436" y="f378"/>
                  </a:cubicBezTo>
                  <a:cubicBezTo>
                    <a:pt x="f436" y="f438"/>
                    <a:pt x="f257" y="f377"/>
                    <a:pt x="f257" y="f439"/>
                  </a:cubicBezTo>
                  <a:cubicBezTo>
                    <a:pt x="f440" y="f376"/>
                    <a:pt x="f441" y="f439"/>
                    <a:pt x="f254" y="f376"/>
                  </a:cubicBezTo>
                  <a:cubicBezTo>
                    <a:pt x="f442" y="f376"/>
                    <a:pt x="f443" y="f375"/>
                    <a:pt x="f444" y="f445"/>
                  </a:cubicBezTo>
                  <a:cubicBezTo>
                    <a:pt x="f252" y="f445"/>
                    <a:pt x="f250" y="f372"/>
                    <a:pt x="f248" y="f446"/>
                  </a:cubicBezTo>
                  <a:cubicBezTo>
                    <a:pt x="f447" y="f446"/>
                    <a:pt x="f448" y="f371"/>
                    <a:pt x="f242" y="f371"/>
                  </a:cubicBezTo>
                  <a:cubicBezTo>
                    <a:pt x="f449" y="f371"/>
                    <a:pt x="f240" y="f446"/>
                    <a:pt x="f240" y="f372"/>
                  </a:cubicBezTo>
                  <a:cubicBezTo>
                    <a:pt x="f450" y="f373"/>
                    <a:pt x="f450" y="f375"/>
                    <a:pt x="f450" y="f439"/>
                  </a:cubicBezTo>
                  <a:cubicBezTo>
                    <a:pt x="f450" y="f377"/>
                    <a:pt x="f451" y="f452"/>
                    <a:pt x="f240" y="f378"/>
                  </a:cubicBezTo>
                  <a:cubicBezTo>
                    <a:pt x="f240" y="f437"/>
                    <a:pt x="f453" y="f379"/>
                    <a:pt x="f453" y="f380"/>
                  </a:cubicBezTo>
                  <a:cubicBezTo>
                    <a:pt x="f236" y="f435"/>
                    <a:pt x="f453" y="f381"/>
                    <a:pt x="f236" y="f383"/>
                  </a:cubicBezTo>
                  <a:cubicBezTo>
                    <a:pt x="f236" y="f387"/>
                    <a:pt x="f454" y="f424"/>
                    <a:pt x="f455" y="f456"/>
                  </a:cubicBezTo>
                  <a:cubicBezTo>
                    <a:pt x="f234" y="f403"/>
                    <a:pt x="f457" y="f423"/>
                    <a:pt x="f458" y="f423"/>
                  </a:cubicBezTo>
                  <a:cubicBezTo>
                    <a:pt x="f459" y="f423"/>
                    <a:pt x="f460" y="f404"/>
                    <a:pt x="f461" y="f403"/>
                  </a:cubicBezTo>
                  <a:cubicBezTo>
                    <a:pt x="f228" y="f403"/>
                    <a:pt x="f462" y="f404"/>
                    <a:pt x="f226" y="f409"/>
                  </a:cubicBezTo>
                  <a:cubicBezTo>
                    <a:pt x="f225" y="f409"/>
                    <a:pt x="f463" y="f411"/>
                    <a:pt x="f464" y="f412"/>
                  </a:cubicBezTo>
                  <a:cubicBezTo>
                    <a:pt x="f223" y="f426"/>
                    <a:pt x="f221" y="f422"/>
                    <a:pt x="f465" y="f413"/>
                  </a:cubicBezTo>
                  <a:cubicBezTo>
                    <a:pt x="f466" y="f415"/>
                    <a:pt x="f467" y="f415"/>
                    <a:pt x="f215" y="f468"/>
                  </a:cubicBezTo>
                  <a:cubicBezTo>
                    <a:pt x="f215" y="f469"/>
                    <a:pt x="f215" y="f470"/>
                    <a:pt x="f214" y="f471"/>
                  </a:cubicBezTo>
                  <a:cubicBezTo>
                    <a:pt x="f214" y="f472"/>
                    <a:pt x="f213" y="f473"/>
                    <a:pt x="f212" y="f474"/>
                  </a:cubicBezTo>
                  <a:cubicBezTo>
                    <a:pt x="f212" y="f474"/>
                    <a:pt x="f212" y="f474"/>
                    <a:pt x="f475" y="f474"/>
                  </a:cubicBezTo>
                  <a:cubicBezTo>
                    <a:pt x="f476" y="f474"/>
                    <a:pt x="f210" y="f8"/>
                    <a:pt x="f209" y="f8"/>
                  </a:cubicBezTo>
                  <a:cubicBezTo>
                    <a:pt x="f477" y="f474"/>
                    <a:pt x="f207" y="f478"/>
                    <a:pt x="f479" y="f473"/>
                  </a:cubicBezTo>
                  <a:cubicBezTo>
                    <a:pt x="f204" y="f473"/>
                    <a:pt x="f198" y="f472"/>
                    <a:pt x="f480" y="f472"/>
                  </a:cubicBezTo>
                  <a:cubicBezTo>
                    <a:pt x="f194" y="f481"/>
                    <a:pt x="f190" y="f481"/>
                    <a:pt x="f188" y="f481"/>
                  </a:cubicBezTo>
                  <a:cubicBezTo>
                    <a:pt x="f186" y="f471"/>
                    <a:pt x="f482" y="f483"/>
                    <a:pt x="f484" y="f483"/>
                  </a:cubicBezTo>
                  <a:cubicBezTo>
                    <a:pt x="f182" y="f469"/>
                    <a:pt x="f175" y="f483"/>
                    <a:pt x="f173" y="f469"/>
                  </a:cubicBezTo>
                  <a:cubicBezTo>
                    <a:pt x="f485" y="f468"/>
                    <a:pt x="f169" y="f415"/>
                    <a:pt x="f486" y="f413"/>
                  </a:cubicBezTo>
                  <a:cubicBezTo>
                    <a:pt x="f167" y="f422"/>
                    <a:pt x="f167" y="f410"/>
                    <a:pt x="f167" y="f423"/>
                  </a:cubicBezTo>
                  <a:cubicBezTo>
                    <a:pt x="f167" y="f404"/>
                    <a:pt x="f167" y="f456"/>
                    <a:pt x="f167" y="f424"/>
                  </a:cubicBezTo>
                  <a:cubicBezTo>
                    <a:pt x="f167" y="f392"/>
                    <a:pt x="f169" y="f382"/>
                    <a:pt x="f169" y="f434"/>
                  </a:cubicBezTo>
                  <a:cubicBezTo>
                    <a:pt x="f169" y="f435"/>
                    <a:pt x="f169" y="f437"/>
                    <a:pt x="f486" y="f438"/>
                  </a:cubicBezTo>
                  <a:cubicBezTo>
                    <a:pt x="f167" y="f438"/>
                    <a:pt x="f162" y="f452"/>
                    <a:pt x="f160" y="f487"/>
                  </a:cubicBezTo>
                  <a:cubicBezTo>
                    <a:pt x="f488" y="f487"/>
                    <a:pt x="f489" y="f452"/>
                    <a:pt x="f152" y="f452"/>
                  </a:cubicBezTo>
                  <a:cubicBezTo>
                    <a:pt x="f152" y="f452"/>
                    <a:pt x="f490" y="f487"/>
                    <a:pt x="f490" y="f377"/>
                  </a:cubicBezTo>
                  <a:cubicBezTo>
                    <a:pt x="f150" y="f439"/>
                    <a:pt x="f491" y="f374"/>
                    <a:pt x="f150" y="f372"/>
                  </a:cubicBezTo>
                  <a:cubicBezTo>
                    <a:pt x="f150" y="f446"/>
                    <a:pt x="f152" y="f370"/>
                    <a:pt x="f152" y="f369"/>
                  </a:cubicBezTo>
                  <a:cubicBezTo>
                    <a:pt x="f154" y="f492"/>
                    <a:pt x="f152" y="f367"/>
                    <a:pt x="f152" y="f493"/>
                  </a:cubicBezTo>
                  <a:cubicBezTo>
                    <a:pt x="f152" y="f365"/>
                    <a:pt x="f154" y="f362"/>
                    <a:pt x="f489" y="f361"/>
                  </a:cubicBezTo>
                  <a:cubicBezTo>
                    <a:pt x="f156" y="f351"/>
                    <a:pt x="f494" y="f350"/>
                    <a:pt x="f488" y="f349"/>
                  </a:cubicBezTo>
                  <a:cubicBezTo>
                    <a:pt x="f158" y="f346"/>
                    <a:pt x="f162" y="f335"/>
                    <a:pt x="f162" y="f336"/>
                  </a:cubicBezTo>
                  <a:cubicBezTo>
                    <a:pt x="f165" y="f336"/>
                    <a:pt x="f165" y="f337"/>
                    <a:pt x="f162" y="f337"/>
                  </a:cubicBezTo>
                  <a:cubicBezTo>
                    <a:pt x="f162" y="f340"/>
                    <a:pt x="f494" y="f495"/>
                    <a:pt x="f156" y="f496"/>
                  </a:cubicBezTo>
                  <a:cubicBezTo>
                    <a:pt x="f489" y="f497"/>
                    <a:pt x="f152" y="f498"/>
                    <a:pt x="f152" y="f499"/>
                  </a:cubicBezTo>
                  <a:cubicBezTo>
                    <a:pt x="f152" y="f500"/>
                    <a:pt x="f489" y="f15"/>
                    <a:pt x="f489" y="f18"/>
                  </a:cubicBezTo>
                  <a:cubicBezTo>
                    <a:pt x="f489" y="f28"/>
                    <a:pt x="f489" y="f64"/>
                    <a:pt x="f489" y="f34"/>
                  </a:cubicBezTo>
                  <a:cubicBezTo>
                    <a:pt x="f154" y="f36"/>
                    <a:pt x="f152" y="f41"/>
                    <a:pt x="f152" y="f43"/>
                  </a:cubicBezTo>
                  <a:cubicBezTo>
                    <a:pt x="f501" y="f45"/>
                    <a:pt x="f490" y="f50"/>
                    <a:pt x="f490" y="f502"/>
                  </a:cubicBezTo>
                  <a:cubicBezTo>
                    <a:pt x="f490" y="f503"/>
                    <a:pt x="f490" y="f504"/>
                    <a:pt x="f490" y="f505"/>
                  </a:cubicBezTo>
                  <a:cubicBezTo>
                    <a:pt x="f150" y="f506"/>
                    <a:pt x="f148" y="f506"/>
                    <a:pt x="f146" y="f507"/>
                  </a:cubicBezTo>
                  <a:cubicBezTo>
                    <a:pt x="f146" y="f508"/>
                    <a:pt x="f146" y="f509"/>
                    <a:pt x="f510" y="f511"/>
                  </a:cubicBezTo>
                  <a:cubicBezTo>
                    <a:pt x="f512" y="f513"/>
                    <a:pt x="f144" y="f514"/>
                    <a:pt x="f515" y="f514"/>
                  </a:cubicBezTo>
                  <a:cubicBezTo>
                    <a:pt x="f142" y="f516"/>
                    <a:pt x="f517" y="f516"/>
                    <a:pt x="f138" y="f514"/>
                  </a:cubicBezTo>
                  <a:cubicBezTo>
                    <a:pt x="f518" y="f513"/>
                    <a:pt x="f138" y="f509"/>
                    <a:pt x="f518" y="f509"/>
                  </a:cubicBezTo>
                  <a:cubicBezTo>
                    <a:pt x="f518" y="f519"/>
                    <a:pt x="f135" y="f520"/>
                    <a:pt x="f521" y="f519"/>
                  </a:cubicBezTo>
                  <a:cubicBezTo>
                    <a:pt x="f133" y="f519"/>
                    <a:pt x="f131" y="f509"/>
                    <a:pt x="f522" y="f509"/>
                  </a:cubicBezTo>
                  <a:cubicBezTo>
                    <a:pt x="f523" y="f509"/>
                    <a:pt x="f127" y="f508"/>
                    <a:pt x="f125" y="f507"/>
                  </a:cubicBezTo>
                  <a:cubicBezTo>
                    <a:pt x="f125" y="f506"/>
                    <a:pt x="f125" y="f504"/>
                    <a:pt x="f123" y="f524"/>
                  </a:cubicBezTo>
                  <a:cubicBezTo>
                    <a:pt x="f123" y="f524"/>
                    <a:pt x="f525" y="f503"/>
                    <a:pt x="f525" y="f502"/>
                  </a:cubicBezTo>
                  <a:cubicBezTo>
                    <a:pt x="f526" y="f53"/>
                    <a:pt x="f525" y="f48"/>
                    <a:pt x="f525" y="f46"/>
                  </a:cubicBezTo>
                  <a:cubicBezTo>
                    <a:pt x="f525" y="f45"/>
                    <a:pt x="f123" y="f38"/>
                    <a:pt x="f526" y="f36"/>
                  </a:cubicBezTo>
                  <a:cubicBezTo>
                    <a:pt x="f526" y="f36"/>
                    <a:pt x="f119" y="f36"/>
                    <a:pt x="f527" y="f36"/>
                  </a:cubicBezTo>
                  <a:cubicBezTo>
                    <a:pt x="f528" y="f38"/>
                    <a:pt x="f529" y="f43"/>
                    <a:pt x="f530" y="f45"/>
                  </a:cubicBezTo>
                  <a:cubicBezTo>
                    <a:pt x="f531" y="f46"/>
                    <a:pt x="f530" y="f53"/>
                    <a:pt x="f531" y="f503"/>
                  </a:cubicBezTo>
                  <a:cubicBezTo>
                    <a:pt x="f531" y="f524"/>
                    <a:pt x="f115" y="f505"/>
                    <a:pt x="f532" y="f506"/>
                  </a:cubicBezTo>
                  <a:cubicBezTo>
                    <a:pt x="f533" y="f506"/>
                    <a:pt x="f534" y="f524"/>
                    <a:pt x="f535" y="f524"/>
                  </a:cubicBezTo>
                  <a:cubicBezTo>
                    <a:pt x="f109" y="f524"/>
                    <a:pt x="f107" y="f524"/>
                    <a:pt x="f106" y="f504"/>
                  </a:cubicBezTo>
                  <a:cubicBezTo>
                    <a:pt x="f536" y="f504"/>
                    <a:pt x="f536" y="f507"/>
                    <a:pt x="f536" y="f508"/>
                  </a:cubicBezTo>
                  <a:cubicBezTo>
                    <a:pt x="f106" y="f520"/>
                    <a:pt x="f109" y="f519"/>
                    <a:pt x="f535" y="f509"/>
                  </a:cubicBezTo>
                  <a:cubicBezTo>
                    <a:pt x="f534" y="f513"/>
                    <a:pt x="f535" y="f537"/>
                    <a:pt x="f534" y="f538"/>
                  </a:cubicBezTo>
                  <a:cubicBezTo>
                    <a:pt x="f534" y="f539"/>
                    <a:pt x="f111" y="f540"/>
                    <a:pt x="f533" y="f541"/>
                  </a:cubicBezTo>
                  <a:cubicBezTo>
                    <a:pt x="f113" y="f542"/>
                    <a:pt x="f115" y="f542"/>
                    <a:pt x="f531" y="f543"/>
                  </a:cubicBezTo>
                  <a:cubicBezTo>
                    <a:pt x="f531" y="f544"/>
                    <a:pt x="f530" y="f545"/>
                    <a:pt x="f530" y="f546"/>
                  </a:cubicBezTo>
                  <a:cubicBezTo>
                    <a:pt x="f530" y="f547"/>
                    <a:pt x="f115" y="f68"/>
                    <a:pt x="f532" y="f68"/>
                  </a:cubicBezTo>
                  <a:cubicBezTo>
                    <a:pt x="f113" y="f68"/>
                    <a:pt x="f111" y="f68"/>
                    <a:pt x="f534" y="f68"/>
                  </a:cubicBezTo>
                  <a:cubicBezTo>
                    <a:pt x="f535" y="f548"/>
                    <a:pt x="f535" y="f69"/>
                    <a:pt x="f109" y="f549"/>
                  </a:cubicBezTo>
                  <a:cubicBezTo>
                    <a:pt x="f109" y="f550"/>
                    <a:pt x="f551" y="f73"/>
                    <a:pt x="f109" y="f552"/>
                  </a:cubicBezTo>
                  <a:cubicBezTo>
                    <a:pt x="f109" y="f553"/>
                    <a:pt x="f111" y="f554"/>
                    <a:pt x="f533" y="f555"/>
                  </a:cubicBezTo>
                  <a:cubicBezTo>
                    <a:pt x="f533" y="f556"/>
                    <a:pt x="f533" y="f557"/>
                    <a:pt x="f111" y="f558"/>
                  </a:cubicBezTo>
                  <a:cubicBezTo>
                    <a:pt x="f534" y="f81"/>
                    <a:pt x="f551" y="f559"/>
                    <a:pt x="f551" y="f560"/>
                  </a:cubicBezTo>
                  <a:cubicBezTo>
                    <a:pt x="f107" y="f560"/>
                    <a:pt x="f107" y="f561"/>
                    <a:pt x="f107" y="f85"/>
                  </a:cubicBezTo>
                  <a:cubicBezTo>
                    <a:pt x="f107" y="f87"/>
                    <a:pt x="f551" y="f88"/>
                    <a:pt x="f551" y="f89"/>
                  </a:cubicBezTo>
                  <a:cubicBezTo>
                    <a:pt x="f551" y="f90"/>
                    <a:pt x="f107" y="f91"/>
                    <a:pt x="f106" y="f562"/>
                  </a:cubicBezTo>
                  <a:cubicBezTo>
                    <a:pt x="f563" y="f562"/>
                    <a:pt x="f104" y="f91"/>
                    <a:pt x="f103" y="f91"/>
                  </a:cubicBezTo>
                  <a:cubicBezTo>
                    <a:pt x="f564" y="f562"/>
                    <a:pt x="f565" y="f562"/>
                    <a:pt x="f566" y="f93"/>
                  </a:cubicBezTo>
                  <a:cubicBezTo>
                    <a:pt x="f567" y="f568"/>
                    <a:pt x="f99" y="f97"/>
                    <a:pt x="f99" y="f569"/>
                  </a:cubicBezTo>
                  <a:cubicBezTo>
                    <a:pt x="f569" y="f99"/>
                    <a:pt x="f567" y="f101"/>
                    <a:pt x="f99" y="f570"/>
                  </a:cubicBezTo>
                  <a:cubicBezTo>
                    <a:pt x="f99" y="f103"/>
                    <a:pt x="f569" y="f571"/>
                    <a:pt x="f97" y="f563"/>
                  </a:cubicBezTo>
                  <a:cubicBezTo>
                    <a:pt x="f95" y="f536"/>
                    <a:pt x="f568" y="f106"/>
                    <a:pt x="f93" y="f107"/>
                  </a:cubicBezTo>
                  <a:cubicBezTo>
                    <a:pt x="f562" y="f551"/>
                    <a:pt x="f572" y="f535"/>
                    <a:pt x="f90" y="f111"/>
                  </a:cubicBezTo>
                  <a:cubicBezTo>
                    <a:pt x="f90" y="f533"/>
                    <a:pt x="f90" y="f115"/>
                    <a:pt x="f89" y="f115"/>
                  </a:cubicBezTo>
                  <a:cubicBezTo>
                    <a:pt x="f88" y="f531"/>
                    <a:pt x="f87" y="f531"/>
                    <a:pt x="f85" y="f115"/>
                  </a:cubicBezTo>
                  <a:cubicBezTo>
                    <a:pt x="f561" y="f115"/>
                    <a:pt x="f83" y="f532"/>
                    <a:pt x="f560" y="f113"/>
                  </a:cubicBezTo>
                  <a:cubicBezTo>
                    <a:pt x="f559" y="f533"/>
                    <a:pt x="f560" y="f535"/>
                    <a:pt x="f559" y="f551"/>
                  </a:cubicBezTo>
                  <a:cubicBezTo>
                    <a:pt x="f81" y="f107"/>
                    <a:pt x="f558" y="f106"/>
                    <a:pt x="f77" y="f536"/>
                  </a:cubicBezTo>
                  <a:cubicBezTo>
                    <a:pt x="f573" y="f536"/>
                    <a:pt x="f574" y="f107"/>
                    <a:pt x="f555" y="f551"/>
                  </a:cubicBezTo>
                  <a:cubicBezTo>
                    <a:pt x="f553" y="f109"/>
                    <a:pt x="f553" y="f111"/>
                    <a:pt x="f75" y="f113"/>
                  </a:cubicBezTo>
                  <a:cubicBezTo>
                    <a:pt x="f552" y="f532"/>
                    <a:pt x="f575" y="f531"/>
                    <a:pt x="f550" y="f530"/>
                  </a:cubicBezTo>
                  <a:cubicBezTo>
                    <a:pt x="f549" y="f529"/>
                    <a:pt x="f548" y="f530"/>
                    <a:pt x="f68" y="f530"/>
                  </a:cubicBezTo>
                  <a:cubicBezTo>
                    <a:pt x="f576" y="f529"/>
                    <a:pt x="f547" y="f527"/>
                    <a:pt x="f547" y="f119"/>
                  </a:cubicBezTo>
                  <a:cubicBezTo>
                    <a:pt x="f546" y="f121"/>
                    <a:pt x="f546" y="f123"/>
                    <a:pt x="f545" y="f125"/>
                  </a:cubicBezTo>
                  <a:cubicBezTo>
                    <a:pt x="f577" y="f127"/>
                    <a:pt x="f542" y="f127"/>
                    <a:pt x="f541" y="f578"/>
                  </a:cubicBezTo>
                  <a:cubicBezTo>
                    <a:pt x="f540" y="f523"/>
                    <a:pt x="f538" y="f522"/>
                    <a:pt x="f538" y="f133"/>
                  </a:cubicBezTo>
                  <a:cubicBezTo>
                    <a:pt x="f579" y="f135"/>
                    <a:pt x="f537" y="f517"/>
                    <a:pt x="f516" y="f142"/>
                  </a:cubicBezTo>
                  <a:cubicBezTo>
                    <a:pt x="f514" y="f144"/>
                    <a:pt x="f511" y="f146"/>
                    <a:pt x="f509" y="f148"/>
                  </a:cubicBezTo>
                  <a:cubicBezTo>
                    <a:pt x="f520" y="f490"/>
                    <a:pt x="f506" y="f489"/>
                    <a:pt x="f504" y="f488"/>
                  </a:cubicBezTo>
                  <a:cubicBezTo>
                    <a:pt x="f524" y="f158"/>
                    <a:pt x="f502" y="f167"/>
                    <a:pt x="f50" y="f486"/>
                  </a:cubicBezTo>
                  <a:cubicBezTo>
                    <a:pt x="f48" y="f169"/>
                    <a:pt x="f61" y="f169"/>
                    <a:pt x="f43" y="f171"/>
                  </a:cubicBezTo>
                  <a:cubicBezTo>
                    <a:pt x="f41" y="f485"/>
                    <a:pt x="f38" y="f580"/>
                    <a:pt x="f38" y="f175"/>
                  </a:cubicBezTo>
                  <a:cubicBezTo>
                    <a:pt x="f38" y="f179"/>
                    <a:pt x="f43" y="f484"/>
                    <a:pt x="f43" y="f482"/>
                  </a:cubicBezTo>
                  <a:cubicBezTo>
                    <a:pt x="f41" y="f188"/>
                    <a:pt x="f34" y="f188"/>
                    <a:pt x="f34" y="f190"/>
                  </a:cubicBezTo>
                  <a:cubicBezTo>
                    <a:pt x="f64" y="f192"/>
                    <a:pt x="f36" y="f480"/>
                    <a:pt x="f38" y="f200"/>
                  </a:cubicBezTo>
                  <a:cubicBezTo>
                    <a:pt x="f38" y="f202"/>
                    <a:pt x="f61" y="f204"/>
                    <a:pt x="f45" y="f479"/>
                  </a:cubicBezTo>
                  <a:cubicBezTo>
                    <a:pt x="f46" y="f207"/>
                    <a:pt x="f45" y="f208"/>
                    <a:pt x="f45" y="f209"/>
                  </a:cubicBezTo>
                  <a:cubicBezTo>
                    <a:pt x="f61" y="f210"/>
                    <a:pt x="f38" y="f476"/>
                    <a:pt x="f36" y="f212"/>
                  </a:cubicBezTo>
                  <a:cubicBezTo>
                    <a:pt x="f36" y="f581"/>
                    <a:pt x="f43" y="f467"/>
                    <a:pt x="f43" y="f219"/>
                  </a:cubicBezTo>
                  <a:cubicBezTo>
                    <a:pt x="f43" y="f582"/>
                    <a:pt x="f38" y="f465"/>
                    <a:pt x="f38" y="f583"/>
                  </a:cubicBezTo>
                  <a:cubicBezTo>
                    <a:pt x="f36" y="f221"/>
                    <a:pt x="f36" y="f222"/>
                    <a:pt x="f36" y="f223"/>
                  </a:cubicBezTo>
                  <a:cubicBezTo>
                    <a:pt x="f38" y="f464"/>
                    <a:pt x="f43" y="f463"/>
                    <a:pt x="f61" y="f224"/>
                  </a:cubicBezTo>
                  <a:cubicBezTo>
                    <a:pt x="f61" y="f224"/>
                    <a:pt x="f43" y="f226"/>
                    <a:pt x="f43" y="f462"/>
                  </a:cubicBezTo>
                  <a:cubicBezTo>
                    <a:pt x="f41" y="f462"/>
                    <a:pt x="f34" y="f226"/>
                    <a:pt x="f26" y="f462"/>
                  </a:cubicBezTo>
                  <a:cubicBezTo>
                    <a:pt x="f26" y="f462"/>
                    <a:pt x="f23" y="f584"/>
                    <a:pt x="f23" y="f2"/>
                  </a:cubicBezTo>
                  <a:cubicBezTo>
                    <a:pt x="f23" y="f585"/>
                    <a:pt x="f34" y="f460"/>
                    <a:pt x="f34" y="f586"/>
                  </a:cubicBezTo>
                  <a:cubicBezTo>
                    <a:pt x="f34" y="f459"/>
                    <a:pt x="f26" y="f230"/>
                    <a:pt x="f26" y="f457"/>
                  </a:cubicBezTo>
                  <a:cubicBezTo>
                    <a:pt x="f26" y="f232"/>
                    <a:pt x="f64" y="f587"/>
                    <a:pt x="f64" y="f455"/>
                  </a:cubicBezTo>
                  <a:cubicBezTo>
                    <a:pt x="f34" y="f453"/>
                    <a:pt x="f41" y="f588"/>
                    <a:pt x="f38" y="f242"/>
                  </a:cubicBezTo>
                  <a:cubicBezTo>
                    <a:pt x="f36" y="f448"/>
                    <a:pt x="f26" y="f244"/>
                    <a:pt x="f26" y="f246"/>
                  </a:cubicBezTo>
                  <a:cubicBezTo>
                    <a:pt x="f23" y="f248"/>
                    <a:pt x="f64" y="f589"/>
                    <a:pt x="f64" y="f252"/>
                  </a:cubicBezTo>
                  <a:cubicBezTo>
                    <a:pt x="f34" y="f443"/>
                    <a:pt x="f64" y="f254"/>
                    <a:pt x="f64" y="f441"/>
                  </a:cubicBezTo>
                  <a:cubicBezTo>
                    <a:pt x="f64" y="f256"/>
                    <a:pt x="f23" y="f440"/>
                    <a:pt x="f28" y="f436"/>
                  </a:cubicBezTo>
                  <a:cubicBezTo>
                    <a:pt x="f28" y="f259"/>
                    <a:pt x="f23" y="f265"/>
                    <a:pt x="f28" y="f267"/>
                  </a:cubicBezTo>
                  <a:cubicBezTo>
                    <a:pt x="f28" y="f432"/>
                    <a:pt x="f28" y="f271"/>
                    <a:pt x="f18" y="f272"/>
                  </a:cubicBezTo>
                  <a:cubicBezTo>
                    <a:pt x="f15" y="f272"/>
                    <a:pt x="f9" y="f590"/>
                    <a:pt x="f9" y="f430"/>
                  </a:cubicBezTo>
                  <a:cubicBezTo>
                    <a:pt x="f7" y="f274"/>
                    <a:pt x="f9" y="f429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79.2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Freeform 249">
              <a:extLst>
                <a:ext uri="{FF2B5EF4-FFF2-40B4-BE49-F238E27FC236}">
                  <a16:creationId xmlns:a16="http://schemas.microsoft.com/office/drawing/2014/main" id="{4FB5D634-F9D7-1737-2665-3E30FB3B7042}"/>
                </a:ext>
              </a:extLst>
            </p:cNvPr>
            <p:cNvSpPr/>
            <p:nvPr/>
          </p:nvSpPr>
          <p:spPr>
            <a:xfrm>
              <a:off x="7098633" y="1695114"/>
              <a:ext cx="1029248" cy="49359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44"/>
                <a:gd name="f8" fmla="val 402"/>
                <a:gd name="f9" fmla="val 525"/>
                <a:gd name="f10" fmla="val 232"/>
                <a:gd name="f11" fmla="val 527"/>
                <a:gd name="f12" fmla="val 231"/>
                <a:gd name="f13" fmla="val 530"/>
                <a:gd name="f14" fmla="val 532"/>
                <a:gd name="f15" fmla="val 533"/>
                <a:gd name="f16" fmla="val 536"/>
                <a:gd name="f17" fmla="val 233"/>
                <a:gd name="f18" fmla="val 538"/>
                <a:gd name="f19" fmla="val 234"/>
                <a:gd name="f20" fmla="val 539"/>
                <a:gd name="f21" fmla="val 540"/>
                <a:gd name="f22" fmla="val 542"/>
                <a:gd name="f23" fmla="val 546"/>
                <a:gd name="f24" fmla="val 236"/>
                <a:gd name="f25" fmla="val 548"/>
                <a:gd name="f26" fmla="val 237"/>
                <a:gd name="f27" fmla="val 549"/>
                <a:gd name="f28" fmla="val 550"/>
                <a:gd name="f29" fmla="val 239"/>
                <a:gd name="f30" fmla="val 551"/>
                <a:gd name="f31" fmla="val 238"/>
                <a:gd name="f32" fmla="val 552"/>
                <a:gd name="f33" fmla="val 235"/>
                <a:gd name="f34" fmla="val 230"/>
                <a:gd name="f35" fmla="val 229"/>
                <a:gd name="f36" fmla="val 228"/>
                <a:gd name="f37" fmla="val 553"/>
                <a:gd name="f38" fmla="val 227"/>
                <a:gd name="f39" fmla="val 556"/>
                <a:gd name="f40" fmla="val 557"/>
                <a:gd name="f41" fmla="val 559"/>
                <a:gd name="f42" fmla="val 560"/>
                <a:gd name="f43" fmla="val 225"/>
                <a:gd name="f44" fmla="val 561"/>
                <a:gd name="f45" fmla="val 224"/>
                <a:gd name="f46" fmla="val 563"/>
                <a:gd name="f47" fmla="val 564"/>
                <a:gd name="f48" fmla="val 565"/>
                <a:gd name="f49" fmla="val 567"/>
                <a:gd name="f50" fmla="val 568"/>
                <a:gd name="f51" fmla="val 570"/>
                <a:gd name="f52" fmla="val 574"/>
                <a:gd name="f53" fmla="val 576"/>
                <a:gd name="f54" fmla="val 577"/>
                <a:gd name="f55" fmla="val 579"/>
                <a:gd name="f56" fmla="val 580"/>
                <a:gd name="f57" fmla="val 582"/>
                <a:gd name="f58" fmla="val 222"/>
                <a:gd name="f59" fmla="val 584"/>
                <a:gd name="f60" fmla="val 218"/>
                <a:gd name="f61" fmla="val 585"/>
                <a:gd name="f62" fmla="val 216"/>
                <a:gd name="f63" fmla="val 586"/>
                <a:gd name="f64" fmla="val 213"/>
                <a:gd name="f65" fmla="val 587"/>
                <a:gd name="f66" fmla="val 209"/>
                <a:gd name="f67" fmla="val 588"/>
                <a:gd name="f68" fmla="val 207"/>
                <a:gd name="f69" fmla="val 589"/>
                <a:gd name="f70" fmla="val 205"/>
                <a:gd name="f71" fmla="val 592"/>
                <a:gd name="f72" fmla="val 202"/>
                <a:gd name="f73" fmla="val 594"/>
                <a:gd name="f74" fmla="val 201"/>
                <a:gd name="f75" fmla="val 596"/>
                <a:gd name="f76" fmla="val 200"/>
                <a:gd name="f77" fmla="val 597"/>
                <a:gd name="f78" fmla="val 199"/>
                <a:gd name="f79" fmla="val 599"/>
                <a:gd name="f80" fmla="val 602"/>
                <a:gd name="f81" fmla="val 603"/>
                <a:gd name="f82" fmla="val 604"/>
                <a:gd name="f83" fmla="val 197"/>
                <a:gd name="f84" fmla="val 605"/>
                <a:gd name="f85" fmla="val 196"/>
                <a:gd name="f86" fmla="val 607"/>
                <a:gd name="f87" fmla="val 608"/>
                <a:gd name="f88" fmla="val 609"/>
                <a:gd name="f89" fmla="val 610"/>
                <a:gd name="f90" fmla="val 611"/>
                <a:gd name="f91" fmla="val 613"/>
                <a:gd name="f92" fmla="val 615"/>
                <a:gd name="f93" fmla="val 617"/>
                <a:gd name="f94" fmla="val 618"/>
                <a:gd name="f95" fmla="val 198"/>
                <a:gd name="f96" fmla="val 620"/>
                <a:gd name="f97" fmla="val 622"/>
                <a:gd name="f98" fmla="val 624"/>
                <a:gd name="f99" fmla="val 626"/>
                <a:gd name="f100" fmla="val 628"/>
                <a:gd name="f101" fmla="val 630"/>
                <a:gd name="f102" fmla="val 631"/>
                <a:gd name="f103" fmla="val 633"/>
                <a:gd name="f104" fmla="val 634"/>
                <a:gd name="f105" fmla="val 635"/>
                <a:gd name="f106" fmla="val 636"/>
                <a:gd name="f107" fmla="val 637"/>
                <a:gd name="f108" fmla="val 639"/>
                <a:gd name="f109" fmla="val 644"/>
                <a:gd name="f110" fmla="val 646"/>
                <a:gd name="f111" fmla="val 648"/>
                <a:gd name="f112" fmla="val 203"/>
                <a:gd name="f113" fmla="val 653"/>
                <a:gd name="f114" fmla="val 655"/>
                <a:gd name="f115" fmla="val 656"/>
                <a:gd name="f116" fmla="val 204"/>
                <a:gd name="f117" fmla="val 659"/>
                <a:gd name="f118" fmla="val 660"/>
                <a:gd name="f119" fmla="val 206"/>
                <a:gd name="f120" fmla="val 662"/>
                <a:gd name="f121" fmla="val 666"/>
                <a:gd name="f122" fmla="val 211"/>
                <a:gd name="f123" fmla="val 668"/>
                <a:gd name="f124" fmla="val 212"/>
                <a:gd name="f125" fmla="val 669"/>
                <a:gd name="f126" fmla="val 672"/>
                <a:gd name="f127" fmla="val 673"/>
                <a:gd name="f128" fmla="val 217"/>
                <a:gd name="f129" fmla="val 674"/>
                <a:gd name="f130" fmla="val 678"/>
                <a:gd name="f131" fmla="val 219"/>
                <a:gd name="f132" fmla="val 679"/>
                <a:gd name="f133" fmla="val 220"/>
                <a:gd name="f134" fmla="val 680"/>
                <a:gd name="f135" fmla="val 682"/>
                <a:gd name="f136" fmla="val 683"/>
                <a:gd name="f137" fmla="val 223"/>
                <a:gd name="f138" fmla="val 684"/>
                <a:gd name="f139" fmla="val 685"/>
                <a:gd name="f140" fmla="val 686"/>
                <a:gd name="f141" fmla="val 226"/>
                <a:gd name="f142" fmla="val 687"/>
                <a:gd name="f143" fmla="val 688"/>
                <a:gd name="f144" fmla="val 689"/>
                <a:gd name="f145" fmla="val 691"/>
                <a:gd name="f146" fmla="val 692"/>
                <a:gd name="f147" fmla="val 694"/>
                <a:gd name="f148" fmla="val 695"/>
                <a:gd name="f149" fmla="val 696"/>
                <a:gd name="f150" fmla="val 698"/>
                <a:gd name="f151" fmla="val 699"/>
                <a:gd name="f152" fmla="val 697"/>
                <a:gd name="f153" fmla="val 221"/>
                <a:gd name="f154" fmla="val 215"/>
                <a:gd name="f155" fmla="val 214"/>
                <a:gd name="f156" fmla="val 210"/>
                <a:gd name="f157" fmla="val 208"/>
                <a:gd name="f158" fmla="val 693"/>
                <a:gd name="f159" fmla="val 195"/>
                <a:gd name="f160" fmla="val 194"/>
                <a:gd name="f161" fmla="val 192"/>
                <a:gd name="f162" fmla="val 191"/>
                <a:gd name="f163" fmla="val 190"/>
                <a:gd name="f164" fmla="val 700"/>
                <a:gd name="f165" fmla="val 189"/>
                <a:gd name="f166" fmla="val 701"/>
                <a:gd name="f167" fmla="val 703"/>
                <a:gd name="f168" fmla="val 704"/>
                <a:gd name="f169" fmla="val 193"/>
                <a:gd name="f170" fmla="val 705"/>
                <a:gd name="f171" fmla="val 706"/>
                <a:gd name="f172" fmla="val 708"/>
                <a:gd name="f173" fmla="val 709"/>
                <a:gd name="f174" fmla="val 710"/>
                <a:gd name="f175" fmla="val 711"/>
                <a:gd name="f176" fmla="val 714"/>
                <a:gd name="f177" fmla="val 715"/>
                <a:gd name="f178" fmla="val 716"/>
                <a:gd name="f179" fmla="val 717"/>
                <a:gd name="f180" fmla="val 719"/>
                <a:gd name="f181" fmla="val 720"/>
                <a:gd name="f182" fmla="val 721"/>
                <a:gd name="f183" fmla="val 722"/>
                <a:gd name="f184" fmla="val 723"/>
                <a:gd name="f185" fmla="val 724"/>
                <a:gd name="f186" fmla="val 725"/>
                <a:gd name="f187" fmla="val 726"/>
                <a:gd name="f188" fmla="val 727"/>
                <a:gd name="f189" fmla="val 728"/>
                <a:gd name="f190" fmla="val 729"/>
                <a:gd name="f191" fmla="val 730"/>
                <a:gd name="f192" fmla="val 731"/>
                <a:gd name="f193" fmla="val 732"/>
                <a:gd name="f194" fmla="val 734"/>
                <a:gd name="f195" fmla="val 735"/>
                <a:gd name="f196" fmla="val 737"/>
                <a:gd name="f197" fmla="val 738"/>
                <a:gd name="f198" fmla="val 740"/>
                <a:gd name="f199" fmla="val 741"/>
                <a:gd name="f200" fmla="val 742"/>
                <a:gd name="f201" fmla="val 744"/>
                <a:gd name="f202" fmla="val 745"/>
                <a:gd name="f203" fmla="val 746"/>
                <a:gd name="f204" fmla="val 748"/>
                <a:gd name="f205" fmla="val 750"/>
                <a:gd name="f206" fmla="val 751"/>
                <a:gd name="f207" fmla="val 753"/>
                <a:gd name="f208" fmla="val 755"/>
                <a:gd name="f209" fmla="val 756"/>
                <a:gd name="f210" fmla="val 758"/>
                <a:gd name="f211" fmla="val 759"/>
                <a:gd name="f212" fmla="val 760"/>
                <a:gd name="f213" fmla="val 763"/>
                <a:gd name="f214" fmla="val 764"/>
                <a:gd name="f215" fmla="val 766"/>
                <a:gd name="f216" fmla="val 769"/>
                <a:gd name="f217" fmla="val 770"/>
                <a:gd name="f218" fmla="val 772"/>
                <a:gd name="f219" fmla="val 775"/>
                <a:gd name="f220" fmla="val 776"/>
                <a:gd name="f221" fmla="val 778"/>
                <a:gd name="f222" fmla="val 780"/>
                <a:gd name="f223" fmla="val 781"/>
                <a:gd name="f224" fmla="val 782"/>
                <a:gd name="f225" fmla="val 784"/>
                <a:gd name="f226" fmla="val 785"/>
                <a:gd name="f227" fmla="val 787"/>
                <a:gd name="f228" fmla="val 789"/>
                <a:gd name="f229" fmla="val 791"/>
                <a:gd name="f230" fmla="val 793"/>
                <a:gd name="f231" fmla="val 794"/>
                <a:gd name="f232" fmla="val 795"/>
                <a:gd name="f233" fmla="val 796"/>
                <a:gd name="f234" fmla="val 797"/>
                <a:gd name="f235" fmla="val 798"/>
                <a:gd name="f236" fmla="val 800"/>
                <a:gd name="f237" fmla="val 802"/>
                <a:gd name="f238" fmla="val 804"/>
                <a:gd name="f239" fmla="val 805"/>
                <a:gd name="f240" fmla="val 808"/>
                <a:gd name="f241" fmla="val 810"/>
                <a:gd name="f242" fmla="val 812"/>
                <a:gd name="f243" fmla="val 815"/>
                <a:gd name="f244" fmla="val 817"/>
                <a:gd name="f245" fmla="val 818"/>
                <a:gd name="f246" fmla="val 819"/>
                <a:gd name="f247" fmla="val 820"/>
                <a:gd name="f248" fmla="val 188"/>
                <a:gd name="f249" fmla="val 823"/>
                <a:gd name="f250" fmla="val 824"/>
                <a:gd name="f251" fmla="val 825"/>
                <a:gd name="f252" fmla="val 826"/>
                <a:gd name="f253" fmla="val 827"/>
                <a:gd name="f254" fmla="val 828"/>
                <a:gd name="f255" fmla="val 831"/>
                <a:gd name="f256" fmla="val 833"/>
                <a:gd name="f257" fmla="val 834"/>
                <a:gd name="f258" fmla="val 837"/>
                <a:gd name="f259" fmla="val 838"/>
                <a:gd name="f260" fmla="val 839"/>
                <a:gd name="f261" fmla="val 840"/>
                <a:gd name="f262" fmla="val 187"/>
                <a:gd name="f263" fmla="val 841"/>
                <a:gd name="f264" fmla="val 186"/>
                <a:gd name="f265" fmla="val 842"/>
                <a:gd name="f266" fmla="val 185"/>
                <a:gd name="f267" fmla="val 843"/>
                <a:gd name="f268" fmla="val 183"/>
                <a:gd name="f269" fmla="val 182"/>
                <a:gd name="f270" fmla="val 181"/>
                <a:gd name="f271" fmla="val 179"/>
                <a:gd name="f272" fmla="val 178"/>
                <a:gd name="f273" fmla="val 177"/>
                <a:gd name="f274" fmla="val 176"/>
                <a:gd name="f275" fmla="val 175"/>
                <a:gd name="f276" fmla="val 836"/>
                <a:gd name="f277" fmla="val 835"/>
                <a:gd name="f278" fmla="val 173"/>
                <a:gd name="f279" fmla="val 832"/>
                <a:gd name="f280" fmla="val 170"/>
                <a:gd name="f281" fmla="val 169"/>
                <a:gd name="f282" fmla="val 168"/>
                <a:gd name="f283" fmla="val 829"/>
                <a:gd name="f284" fmla="val 167"/>
                <a:gd name="f285" fmla="val 166"/>
                <a:gd name="f286" fmla="val 163"/>
                <a:gd name="f287" fmla="val 162"/>
                <a:gd name="f288" fmla="val 822"/>
                <a:gd name="f289" fmla="val 161"/>
                <a:gd name="f290" fmla="val 821"/>
                <a:gd name="f291" fmla="val 814"/>
                <a:gd name="f292" fmla="val 813"/>
                <a:gd name="f293" fmla="val 811"/>
                <a:gd name="f294" fmla="val 809"/>
                <a:gd name="f295" fmla="val 165"/>
                <a:gd name="f296" fmla="val 807"/>
                <a:gd name="f297" fmla="val 806"/>
                <a:gd name="f298" fmla="val 803"/>
                <a:gd name="f299" fmla="val 164"/>
                <a:gd name="f300" fmla="val 799"/>
                <a:gd name="f301" fmla="val 801"/>
                <a:gd name="f302" fmla="val 171"/>
                <a:gd name="f303" fmla="val 172"/>
                <a:gd name="f304" fmla="val 174"/>
                <a:gd name="f305" fmla="val 184"/>
                <a:gd name="f306" fmla="val 790"/>
                <a:gd name="f307" fmla="val 788"/>
                <a:gd name="f308" fmla="val 783"/>
                <a:gd name="f309" fmla="val 777"/>
                <a:gd name="f310" fmla="val 773"/>
                <a:gd name="f311" fmla="val 771"/>
                <a:gd name="f312" fmla="val 768"/>
                <a:gd name="f313" fmla="val 767"/>
                <a:gd name="f314" fmla="val 762"/>
                <a:gd name="f315" fmla="val 761"/>
                <a:gd name="f316" fmla="val 160"/>
                <a:gd name="f317" fmla="val 158"/>
                <a:gd name="f318" fmla="val 757"/>
                <a:gd name="f319" fmla="val 157"/>
                <a:gd name="f320" fmla="val 754"/>
                <a:gd name="f321" fmla="val 752"/>
                <a:gd name="f322" fmla="val 749"/>
                <a:gd name="f323" fmla="val 747"/>
                <a:gd name="f324" fmla="val 156"/>
                <a:gd name="f325" fmla="val 153"/>
                <a:gd name="f326" fmla="val 152"/>
                <a:gd name="f327" fmla="val 151"/>
                <a:gd name="f328" fmla="val 150"/>
                <a:gd name="f329" fmla="val 149"/>
                <a:gd name="f330" fmla="val 148"/>
                <a:gd name="f331" fmla="val 147"/>
                <a:gd name="f332" fmla="val 146"/>
                <a:gd name="f333" fmla="val 145"/>
                <a:gd name="f334" fmla="val 142"/>
                <a:gd name="f335" fmla="val 140"/>
                <a:gd name="f336" fmla="val 138"/>
                <a:gd name="f337" fmla="val 135"/>
                <a:gd name="f338" fmla="val 133"/>
                <a:gd name="f339" fmla="val 132"/>
                <a:gd name="f340" fmla="val 129"/>
                <a:gd name="f341" fmla="val 128"/>
                <a:gd name="f342" fmla="val 127"/>
                <a:gd name="f343" fmla="val 126"/>
                <a:gd name="f344" fmla="val 125"/>
                <a:gd name="f345" fmla="val 124"/>
                <a:gd name="f346" fmla="val 121"/>
                <a:gd name="f347" fmla="val 119"/>
                <a:gd name="f348" fmla="val 118"/>
                <a:gd name="f349" fmla="val 115"/>
                <a:gd name="f350" fmla="val 114"/>
                <a:gd name="f351" fmla="val 113"/>
                <a:gd name="f352" fmla="val 108"/>
                <a:gd name="f353" fmla="val 103"/>
                <a:gd name="f354" fmla="val 102"/>
                <a:gd name="f355" fmla="val 101"/>
                <a:gd name="f356" fmla="val 99"/>
                <a:gd name="f357" fmla="val 98"/>
                <a:gd name="f358" fmla="val 743"/>
                <a:gd name="f359" fmla="val 100"/>
                <a:gd name="f360" fmla="val 97"/>
                <a:gd name="f361" fmla="val 739"/>
                <a:gd name="f362" fmla="val 736"/>
                <a:gd name="f363" fmla="val 104"/>
                <a:gd name="f364" fmla="val 733"/>
                <a:gd name="f365" fmla="val 109"/>
                <a:gd name="f366" fmla="val 107"/>
                <a:gd name="f367" fmla="val 106"/>
                <a:gd name="f368" fmla="val 105"/>
                <a:gd name="f369" fmla="val 718"/>
                <a:gd name="f370" fmla="val 713"/>
                <a:gd name="f371" fmla="val 112"/>
                <a:gd name="f372" fmla="val 120"/>
                <a:gd name="f373" fmla="val 122"/>
                <a:gd name="f374" fmla="val 702"/>
                <a:gd name="f375" fmla="val 117"/>
                <a:gd name="f376" fmla="val 116"/>
                <a:gd name="f377" fmla="val 681"/>
                <a:gd name="f378" fmla="val 677"/>
                <a:gd name="f379" fmla="val 123"/>
                <a:gd name="f380" fmla="val 671"/>
                <a:gd name="f381" fmla="val 670"/>
                <a:gd name="f382" fmla="val 667"/>
                <a:gd name="f383" fmla="val 665"/>
                <a:gd name="f384" fmla="val 663"/>
                <a:gd name="f385" fmla="val 661"/>
                <a:gd name="f386" fmla="val 658"/>
                <a:gd name="f387" fmla="val 654"/>
                <a:gd name="f388" fmla="val 652"/>
                <a:gd name="f389" fmla="val 651"/>
                <a:gd name="f390" fmla="val 650"/>
                <a:gd name="f391" fmla="val 649"/>
                <a:gd name="f392" fmla="val 645"/>
                <a:gd name="f393" fmla="val 643"/>
                <a:gd name="f394" fmla="val 642"/>
                <a:gd name="f395" fmla="val 641"/>
                <a:gd name="f396" fmla="val 640"/>
                <a:gd name="f397" fmla="val 638"/>
                <a:gd name="f398" fmla="val 110"/>
                <a:gd name="f399" fmla="val 96"/>
                <a:gd name="f400" fmla="val 93"/>
                <a:gd name="f401" fmla="val 91"/>
                <a:gd name="f402" fmla="val 89"/>
                <a:gd name="f403" fmla="val 86"/>
                <a:gd name="f404" fmla="val 84"/>
                <a:gd name="f405" fmla="val 83"/>
                <a:gd name="f406" fmla="val 80"/>
                <a:gd name="f407" fmla="val 79"/>
                <a:gd name="f408" fmla="val 78"/>
                <a:gd name="f409" fmla="val 76"/>
                <a:gd name="f410" fmla="val 75"/>
                <a:gd name="f411" fmla="val 73"/>
                <a:gd name="f412" fmla="val 71"/>
                <a:gd name="f413" fmla="val 72"/>
                <a:gd name="f414" fmla="val 632"/>
                <a:gd name="f415" fmla="val 629"/>
                <a:gd name="f416" fmla="val 77"/>
                <a:gd name="f417" fmla="val 627"/>
                <a:gd name="f418" fmla="val 625"/>
                <a:gd name="f419" fmla="val 81"/>
                <a:gd name="f420" fmla="val 600"/>
                <a:gd name="f421" fmla="val 598"/>
                <a:gd name="f422" fmla="val 87"/>
                <a:gd name="f423" fmla="val 90"/>
                <a:gd name="f424" fmla="val 92"/>
                <a:gd name="f425" fmla="val 590"/>
                <a:gd name="f426" fmla="val 583"/>
                <a:gd name="f427" fmla="val 562"/>
                <a:gd name="f428" fmla="val 555"/>
                <a:gd name="f429" fmla="val 547"/>
                <a:gd name="f430" fmla="val 544"/>
                <a:gd name="f431" fmla="val 535"/>
                <a:gd name="f432" fmla="val 531"/>
                <a:gd name="f433" fmla="val 523"/>
                <a:gd name="f434" fmla="val 521"/>
                <a:gd name="f435" fmla="val 520"/>
                <a:gd name="f436" fmla="val 516"/>
                <a:gd name="f437" fmla="val 515"/>
                <a:gd name="f438" fmla="val 514"/>
                <a:gd name="f439" fmla="val 111"/>
                <a:gd name="f440" fmla="val 513"/>
                <a:gd name="f441" fmla="val 512"/>
                <a:gd name="f442" fmla="val 511"/>
                <a:gd name="f443" fmla="val 509"/>
                <a:gd name="f444" fmla="val 508"/>
                <a:gd name="f445" fmla="val 507"/>
                <a:gd name="f446" fmla="val 506"/>
                <a:gd name="f447" fmla="val 505"/>
                <a:gd name="f448" fmla="val 504"/>
                <a:gd name="f449" fmla="val 501"/>
                <a:gd name="f450" fmla="val 500"/>
                <a:gd name="f451" fmla="val 499"/>
                <a:gd name="f452" fmla="val 497"/>
                <a:gd name="f453" fmla="val 496"/>
                <a:gd name="f454" fmla="val 494"/>
                <a:gd name="f455" fmla="val 492"/>
                <a:gd name="f456" fmla="val 490"/>
                <a:gd name="f457" fmla="val 489"/>
                <a:gd name="f458" fmla="val 485"/>
                <a:gd name="f459" fmla="val 484"/>
                <a:gd name="f460" fmla="val 483"/>
                <a:gd name="f461" fmla="val 481"/>
                <a:gd name="f462" fmla="val 480"/>
                <a:gd name="f463" fmla="val 479"/>
                <a:gd name="f464" fmla="val 134"/>
                <a:gd name="f465" fmla="val 476"/>
                <a:gd name="f466" fmla="val 136"/>
                <a:gd name="f467" fmla="val 474"/>
                <a:gd name="f468" fmla="val 473"/>
                <a:gd name="f469" fmla="val 137"/>
                <a:gd name="f470" fmla="val 470"/>
                <a:gd name="f471" fmla="val 469"/>
                <a:gd name="f472" fmla="val 468"/>
                <a:gd name="f473" fmla="val 139"/>
                <a:gd name="f474" fmla="val 467"/>
                <a:gd name="f475" fmla="val 141"/>
                <a:gd name="f476" fmla="val 466"/>
                <a:gd name="f477" fmla="val 143"/>
                <a:gd name="f478" fmla="val 464"/>
                <a:gd name="f479" fmla="val 463"/>
                <a:gd name="f480" fmla="val 461"/>
                <a:gd name="f481" fmla="val 460"/>
                <a:gd name="f482" fmla="val 459"/>
                <a:gd name="f483" fmla="val 458"/>
                <a:gd name="f484" fmla="val 154"/>
                <a:gd name="f485" fmla="val 457"/>
                <a:gd name="f486" fmla="val 155"/>
                <a:gd name="f487" fmla="val 456"/>
                <a:gd name="f488" fmla="val 454"/>
                <a:gd name="f489" fmla="val 453"/>
                <a:gd name="f490" fmla="val 451"/>
                <a:gd name="f491" fmla="val 449"/>
                <a:gd name="f492" fmla="val 448"/>
                <a:gd name="f493" fmla="val 450"/>
                <a:gd name="f494" fmla="val 144"/>
                <a:gd name="f495" fmla="val 447"/>
                <a:gd name="f496" fmla="val 446"/>
                <a:gd name="f497" fmla="val 444"/>
                <a:gd name="f498" fmla="val 443"/>
                <a:gd name="f499" fmla="val 442"/>
                <a:gd name="f500" fmla="val 441"/>
                <a:gd name="f501" fmla="val 445"/>
                <a:gd name="f502" fmla="val 159"/>
                <a:gd name="f503" fmla="val 440"/>
                <a:gd name="f504" fmla="val 439"/>
                <a:gd name="f505" fmla="val 438"/>
                <a:gd name="f506" fmla="val 437"/>
                <a:gd name="f507" fmla="val 436"/>
                <a:gd name="f508" fmla="val 434"/>
                <a:gd name="f509" fmla="val 433"/>
                <a:gd name="f510" fmla="val 431"/>
                <a:gd name="f511" fmla="val 430"/>
                <a:gd name="f512" fmla="val 429"/>
                <a:gd name="f513" fmla="val 428"/>
                <a:gd name="f514" fmla="val 426"/>
                <a:gd name="f515" fmla="val 424"/>
                <a:gd name="f516" fmla="val 422"/>
                <a:gd name="f517" fmla="val 421"/>
                <a:gd name="f518" fmla="val 420"/>
                <a:gd name="f519" fmla="val 419"/>
                <a:gd name="f520" fmla="val 418"/>
                <a:gd name="f521" fmla="val 415"/>
                <a:gd name="f522" fmla="val 414"/>
                <a:gd name="f523" fmla="val 413"/>
                <a:gd name="f524" fmla="val 412"/>
                <a:gd name="f525" fmla="val 411"/>
                <a:gd name="f526" fmla="val 410"/>
                <a:gd name="f527" fmla="val 409"/>
                <a:gd name="f528" fmla="val 408"/>
                <a:gd name="f529" fmla="val 404"/>
                <a:gd name="f530" fmla="val 403"/>
                <a:gd name="f531" fmla="val 401"/>
                <a:gd name="f532" fmla="val 399"/>
                <a:gd name="f533" fmla="val 398"/>
                <a:gd name="f534" fmla="val 397"/>
                <a:gd name="f535" fmla="val 395"/>
                <a:gd name="f536" fmla="val 393"/>
                <a:gd name="f537" fmla="val 392"/>
                <a:gd name="f538" fmla="val 389"/>
                <a:gd name="f539" fmla="val 388"/>
                <a:gd name="f540" fmla="val 387"/>
                <a:gd name="f541" fmla="val 384"/>
                <a:gd name="f542" fmla="val 383"/>
                <a:gd name="f543" fmla="val 381"/>
                <a:gd name="f544" fmla="val 379"/>
                <a:gd name="f545" fmla="val 377"/>
                <a:gd name="f546" fmla="val 376"/>
                <a:gd name="f547" fmla="val 373"/>
                <a:gd name="f548" fmla="val 371"/>
                <a:gd name="f549" fmla="val 369"/>
                <a:gd name="f550" fmla="val 366"/>
                <a:gd name="f551" fmla="val 364"/>
                <a:gd name="f552" fmla="val 363"/>
                <a:gd name="f553" fmla="val 359"/>
                <a:gd name="f554" fmla="val 358"/>
                <a:gd name="f555" fmla="val 357"/>
                <a:gd name="f556" fmla="val 356"/>
                <a:gd name="f557" fmla="val 355"/>
                <a:gd name="f558" fmla="val 354"/>
                <a:gd name="f559" fmla="val 353"/>
                <a:gd name="f560" fmla="val 352"/>
                <a:gd name="f561" fmla="val 351"/>
                <a:gd name="f562" fmla="val 350"/>
                <a:gd name="f563" fmla="val 349"/>
                <a:gd name="f564" fmla="val 348"/>
                <a:gd name="f565" fmla="val 347"/>
                <a:gd name="f566" fmla="val 346"/>
                <a:gd name="f567" fmla="val 345"/>
                <a:gd name="f568" fmla="val 344"/>
                <a:gd name="f569" fmla="val 343"/>
                <a:gd name="f570" fmla="val 341"/>
                <a:gd name="f571" fmla="val 340"/>
                <a:gd name="f572" fmla="val 339"/>
                <a:gd name="f573" fmla="val 130"/>
                <a:gd name="f574" fmla="val 338"/>
                <a:gd name="f575" fmla="val 336"/>
                <a:gd name="f576" fmla="val 335"/>
                <a:gd name="f577" fmla="val 334"/>
                <a:gd name="f578" fmla="val 332"/>
                <a:gd name="f579" fmla="val 331"/>
                <a:gd name="f580" fmla="val 330"/>
                <a:gd name="f581" fmla="val 328"/>
                <a:gd name="f582" fmla="val 327"/>
                <a:gd name="f583" fmla="val 325"/>
                <a:gd name="f584" fmla="val 324"/>
                <a:gd name="f585" fmla="val 323"/>
                <a:gd name="f586" fmla="val 322"/>
                <a:gd name="f587" fmla="val 321"/>
                <a:gd name="f588" fmla="val 319"/>
                <a:gd name="f589" fmla="val 318"/>
                <a:gd name="f590" fmla="val 317"/>
                <a:gd name="f591" fmla="val 316"/>
                <a:gd name="f592" fmla="val 315"/>
                <a:gd name="f593" fmla="val 312"/>
                <a:gd name="f594" fmla="val 311"/>
                <a:gd name="f595" fmla="val 310"/>
                <a:gd name="f596" fmla="val 309"/>
                <a:gd name="f597" fmla="val 306"/>
                <a:gd name="f598" fmla="val 305"/>
                <a:gd name="f599" fmla="val 304"/>
                <a:gd name="f600" fmla="val 303"/>
                <a:gd name="f601" fmla="val 301"/>
                <a:gd name="f602" fmla="val 299"/>
                <a:gd name="f603" fmla="val 298"/>
                <a:gd name="f604" fmla="val 297"/>
                <a:gd name="f605" fmla="val 295"/>
                <a:gd name="f606" fmla="val 294"/>
                <a:gd name="f607" fmla="val 292"/>
                <a:gd name="f608" fmla="val 291"/>
                <a:gd name="f609" fmla="val 290"/>
                <a:gd name="f610" fmla="val 288"/>
                <a:gd name="f611" fmla="val 287"/>
                <a:gd name="f612" fmla="val 285"/>
                <a:gd name="f613" fmla="val 283"/>
                <a:gd name="f614" fmla="val 282"/>
                <a:gd name="f615" fmla="val 281"/>
                <a:gd name="f616" fmla="val 279"/>
                <a:gd name="f617" fmla="val 278"/>
                <a:gd name="f618" fmla="val 275"/>
                <a:gd name="f619" fmla="val 270"/>
                <a:gd name="f620" fmla="val 268"/>
                <a:gd name="f621" fmla="val 267"/>
                <a:gd name="f622" fmla="val 265"/>
                <a:gd name="f623" fmla="val 264"/>
                <a:gd name="f624" fmla="val 263"/>
                <a:gd name="f625" fmla="val 262"/>
                <a:gd name="f626" fmla="val 261"/>
                <a:gd name="f627" fmla="val 259"/>
                <a:gd name="f628" fmla="val 258"/>
                <a:gd name="f629" fmla="val 257"/>
                <a:gd name="f630" fmla="val 256"/>
                <a:gd name="f631" fmla="val 260"/>
                <a:gd name="f632" fmla="val 95"/>
                <a:gd name="f633" fmla="val 94"/>
                <a:gd name="f634" fmla="val 254"/>
                <a:gd name="f635" fmla="val 253"/>
                <a:gd name="f636" fmla="val 251"/>
                <a:gd name="f637" fmla="val 249"/>
                <a:gd name="f638" fmla="val 248"/>
                <a:gd name="f639" fmla="val 246"/>
                <a:gd name="f640" fmla="val 243"/>
                <a:gd name="f641" fmla="val 242"/>
                <a:gd name="f642" fmla="val 240"/>
                <a:gd name="f643" fmla="val 74"/>
                <a:gd name="f644" fmla="val 68"/>
                <a:gd name="f645" fmla="val 67"/>
                <a:gd name="f646" fmla="val 66"/>
                <a:gd name="f647" fmla="val 65"/>
                <a:gd name="f648" fmla="val 64"/>
                <a:gd name="f649" fmla="val 241"/>
                <a:gd name="f650" fmla="val 244"/>
                <a:gd name="f651" fmla="val 245"/>
                <a:gd name="f652" fmla="val 63"/>
                <a:gd name="f653" fmla="val 61"/>
                <a:gd name="f654" fmla="val 60"/>
                <a:gd name="f655" fmla="val 59"/>
                <a:gd name="f656" fmla="val 56"/>
                <a:gd name="f657" fmla="val 55"/>
                <a:gd name="f658" fmla="val 53"/>
                <a:gd name="f659" fmla="val 51"/>
                <a:gd name="f660" fmla="val 250"/>
                <a:gd name="f661" fmla="val 50"/>
                <a:gd name="f662" fmla="val 49"/>
                <a:gd name="f663" fmla="val 47"/>
                <a:gd name="f664" fmla="val 255"/>
                <a:gd name="f665" fmla="val 46"/>
                <a:gd name="f666" fmla="val 45"/>
                <a:gd name="f667" fmla="val 43"/>
                <a:gd name="f668" fmla="val 42"/>
                <a:gd name="f669" fmla="val 41"/>
                <a:gd name="f670" fmla="val 39"/>
                <a:gd name="f671" fmla="val 37"/>
                <a:gd name="f672" fmla="val 35"/>
                <a:gd name="f673" fmla="val 34"/>
                <a:gd name="f674" fmla="val 33"/>
                <a:gd name="f675" fmla="val 266"/>
                <a:gd name="f676" fmla="val 32"/>
                <a:gd name="f677" fmla="val 269"/>
                <a:gd name="f678" fmla="val 30"/>
                <a:gd name="f679" fmla="val 271"/>
                <a:gd name="f680" fmla="val 29"/>
                <a:gd name="f681" fmla="val 276"/>
                <a:gd name="f682" fmla="val 28"/>
                <a:gd name="f683" fmla="val 27"/>
                <a:gd name="f684" fmla="val 24"/>
                <a:gd name="f685" fmla="val 23"/>
                <a:gd name="f686" fmla="val 22"/>
                <a:gd name="f687" fmla="val 272"/>
                <a:gd name="f688" fmla="val 21"/>
                <a:gd name="f689" fmla="val 20"/>
                <a:gd name="f690" fmla="val 17"/>
                <a:gd name="f691" fmla="val 16"/>
                <a:gd name="f692" fmla="val 273"/>
                <a:gd name="f693" fmla="val 15"/>
                <a:gd name="f694" fmla="val 280"/>
                <a:gd name="f695" fmla="val 14"/>
                <a:gd name="f696" fmla="val 284"/>
                <a:gd name="f697" fmla="val 286"/>
                <a:gd name="f698" fmla="val 13"/>
                <a:gd name="f699" fmla="val 12"/>
                <a:gd name="f700" fmla="val 302"/>
                <a:gd name="f701" fmla="val 11"/>
                <a:gd name="f702" fmla="val 8"/>
                <a:gd name="f703" fmla="val 300"/>
                <a:gd name="f704" fmla="val 7"/>
                <a:gd name="f705" fmla="val 5"/>
                <a:gd name="f706" fmla="val 296"/>
                <a:gd name="f707" fmla="val 4"/>
                <a:gd name="f708" fmla="val 3"/>
                <a:gd name="f709" fmla="val 2"/>
                <a:gd name="f710" fmla="val 289"/>
                <a:gd name="f711" fmla="val 1"/>
                <a:gd name="f712" fmla="val 277"/>
                <a:gd name="f713" fmla="val 274"/>
                <a:gd name="f714" fmla="val 6"/>
                <a:gd name="f715" fmla="val 252"/>
                <a:gd name="f716" fmla="val 9"/>
                <a:gd name="f717" fmla="val 18"/>
                <a:gd name="f718" fmla="val 19"/>
                <a:gd name="f719" fmla="val 25"/>
                <a:gd name="f720" fmla="val 26"/>
                <a:gd name="f721" fmla="val 38"/>
                <a:gd name="f722" fmla="val 40"/>
                <a:gd name="f723" fmla="val 44"/>
                <a:gd name="f724" fmla="val 48"/>
                <a:gd name="f725" fmla="val 52"/>
                <a:gd name="f726" fmla="val 54"/>
                <a:gd name="f727" fmla="val 57"/>
                <a:gd name="f728" fmla="val 69"/>
                <a:gd name="f729" fmla="val 70"/>
                <a:gd name="f730" fmla="val 82"/>
                <a:gd name="f731" fmla="val 85"/>
                <a:gd name="f732" fmla="val 88"/>
                <a:gd name="f733" fmla="val 131"/>
                <a:gd name="f734" fmla="val 10"/>
                <a:gd name="f735" fmla="val 31"/>
                <a:gd name="f736" fmla="val 36"/>
                <a:gd name="f737" fmla="val 247"/>
                <a:gd name="f738" fmla="val 293"/>
                <a:gd name="f739" fmla="val 307"/>
                <a:gd name="f740" fmla="val 308"/>
                <a:gd name="f741" fmla="val 329"/>
                <a:gd name="f742" fmla="val 337"/>
                <a:gd name="f743" fmla="val 313"/>
                <a:gd name="f744" fmla="val 333"/>
                <a:gd name="f745" fmla="val 361"/>
                <a:gd name="f746" fmla="val 342"/>
                <a:gd name="f747" fmla="val 365"/>
                <a:gd name="f748" fmla="val 367"/>
                <a:gd name="f749" fmla="val 370"/>
                <a:gd name="f750" fmla="val 372"/>
                <a:gd name="f751" fmla="val 374"/>
                <a:gd name="f752" fmla="val 375"/>
                <a:gd name="f753" fmla="val 378"/>
                <a:gd name="f754" fmla="val 380"/>
                <a:gd name="f755" fmla="val 382"/>
                <a:gd name="f756" fmla="val 385"/>
                <a:gd name="f757" fmla="val 390"/>
                <a:gd name="f758" fmla="val 391"/>
                <a:gd name="f759" fmla="val 394"/>
                <a:gd name="f760" fmla="val 396"/>
                <a:gd name="f761" fmla="val 400"/>
                <a:gd name="f762" fmla="val 362"/>
                <a:gd name="f763" fmla="val 386"/>
                <a:gd name="f764" fmla="val 405"/>
                <a:gd name="f765" fmla="val 416"/>
                <a:gd name="f766" fmla="val 417"/>
                <a:gd name="f767" fmla="val 423"/>
                <a:gd name="f768" fmla="val 425"/>
                <a:gd name="f769" fmla="val 427"/>
                <a:gd name="f770" fmla="val 432"/>
                <a:gd name="f771" fmla="val 435"/>
                <a:gd name="f772" fmla="val 455"/>
                <a:gd name="f773" fmla="val 465"/>
                <a:gd name="f774" fmla="val 472"/>
                <a:gd name="f775" fmla="val 477"/>
                <a:gd name="f776" fmla="val 478"/>
                <a:gd name="f777" fmla="val 475"/>
                <a:gd name="f778" fmla="val 471"/>
                <a:gd name="f779" fmla="val 462"/>
                <a:gd name="f780" fmla="val 482"/>
                <a:gd name="f781" fmla="val 486"/>
                <a:gd name="f782" fmla="val 488"/>
                <a:gd name="f783" fmla="val 493"/>
                <a:gd name="f784" fmla="val 495"/>
                <a:gd name="f785" fmla="val 498"/>
                <a:gd name="f786" fmla="val 502"/>
                <a:gd name="f787" fmla="val 503"/>
                <a:gd name="f788" fmla="val 510"/>
                <a:gd name="f789" fmla="val 517"/>
                <a:gd name="f790" fmla="val 518"/>
                <a:gd name="f791" fmla="val 524"/>
                <a:gd name="f792" fmla="+- 0 0 -90"/>
                <a:gd name="f793" fmla="*/ f4 1 844"/>
                <a:gd name="f794" fmla="*/ f5 1 402"/>
                <a:gd name="f795" fmla="val f6"/>
                <a:gd name="f796" fmla="val f7"/>
                <a:gd name="f797" fmla="val f8"/>
                <a:gd name="f798" fmla="*/ f792 f0 1"/>
                <a:gd name="f799" fmla="+- f797 0 f795"/>
                <a:gd name="f800" fmla="+- f796 0 f795"/>
                <a:gd name="f801" fmla="*/ f798 1 f3"/>
                <a:gd name="f802" fmla="*/ f800 1 844"/>
                <a:gd name="f803" fmla="*/ f799 1 402"/>
                <a:gd name="f804" fmla="*/ 557 f800 1"/>
                <a:gd name="f805" fmla="*/ 228 f799 1"/>
                <a:gd name="f806" fmla="*/ 603 f800 1"/>
                <a:gd name="f807" fmla="*/ 201 f799 1"/>
                <a:gd name="f808" fmla="*/ 646 f800 1"/>
                <a:gd name="f809" fmla="*/ 202 f799 1"/>
                <a:gd name="f810" fmla="*/ 695 f800 1"/>
                <a:gd name="f811" fmla="*/ 230 f799 1"/>
                <a:gd name="f812" fmla="*/ 697 f800 1"/>
                <a:gd name="f813" fmla="*/ 710 f800 1"/>
                <a:gd name="f814" fmla="*/ 191 f799 1"/>
                <a:gd name="f815" fmla="*/ 729 f800 1"/>
                <a:gd name="f816" fmla="*/ 770 f800 1"/>
                <a:gd name="f817" fmla="*/ 194 f799 1"/>
                <a:gd name="f818" fmla="*/ 817 f800 1"/>
                <a:gd name="f819" fmla="*/ 836 f800 1"/>
                <a:gd name="f820" fmla="*/ 176 f799 1"/>
                <a:gd name="f821" fmla="*/ 802 f800 1"/>
                <a:gd name="f822" fmla="*/ 165 f799 1"/>
                <a:gd name="f823" fmla="*/ 799 f800 1"/>
                <a:gd name="f824" fmla="*/ 179 f799 1"/>
                <a:gd name="f825" fmla="*/ 769 f800 1"/>
                <a:gd name="f826" fmla="*/ 169 f799 1"/>
                <a:gd name="f827" fmla="*/ 746 f800 1"/>
                <a:gd name="f828" fmla="*/ 161 f799 1"/>
                <a:gd name="f829" fmla="*/ 752 f800 1"/>
                <a:gd name="f830" fmla="*/ 125 f799 1"/>
                <a:gd name="f831" fmla="*/ 732 f800 1"/>
                <a:gd name="f832" fmla="*/ 109 f799 1"/>
                <a:gd name="f833" fmla="*/ 693 f800 1"/>
                <a:gd name="f834" fmla="*/ 117 f799 1"/>
                <a:gd name="f835" fmla="*/ 652 f800 1"/>
                <a:gd name="f836" fmla="*/ 121 f799 1"/>
                <a:gd name="f837" fmla="*/ 637 f800 1"/>
                <a:gd name="f838" fmla="*/ 84 f799 1"/>
                <a:gd name="f839" fmla="*/ 585 f800 1"/>
                <a:gd name="f840" fmla="*/ 97 f799 1"/>
                <a:gd name="f841" fmla="*/ 508 f800 1"/>
                <a:gd name="f842" fmla="*/ 113 f799 1"/>
                <a:gd name="f843" fmla="*/ 463 f800 1"/>
                <a:gd name="f844" fmla="*/ 147 f799 1"/>
                <a:gd name="f845" fmla="*/ 441 f800 1"/>
                <a:gd name="f846" fmla="*/ 146 f799 1"/>
                <a:gd name="f847" fmla="*/ 431 f800 1"/>
                <a:gd name="f848" fmla="*/ 393 f800 1"/>
                <a:gd name="f849" fmla="*/ 158 f799 1"/>
                <a:gd name="f850" fmla="*/ 355 f800 1"/>
                <a:gd name="f851" fmla="*/ 144 f799 1"/>
                <a:gd name="f852" fmla="*/ 327 f800 1"/>
                <a:gd name="f853" fmla="*/ 114 f799 1"/>
                <a:gd name="f854" fmla="*/ 304 f800 1"/>
                <a:gd name="f855" fmla="*/ 102 f799 1"/>
                <a:gd name="f856" fmla="*/ 262 f800 1"/>
                <a:gd name="f857" fmla="*/ 103 f799 1"/>
                <a:gd name="f858" fmla="*/ 236 f800 1"/>
                <a:gd name="f859" fmla="*/ 223 f800 1"/>
                <a:gd name="f860" fmla="*/ 98 f799 1"/>
                <a:gd name="f861" fmla="*/ 245 f800 1"/>
                <a:gd name="f862" fmla="*/ 63 f799 1"/>
                <a:gd name="f863" fmla="*/ 276 f800 1"/>
                <a:gd name="f864" fmla="*/ 28 f799 1"/>
                <a:gd name="f865" fmla="*/ 298 f800 1"/>
                <a:gd name="f866" fmla="*/ 12 f799 1"/>
                <a:gd name="f867" fmla="*/ 251 f800 1"/>
                <a:gd name="f868" fmla="*/ 7 f799 1"/>
                <a:gd name="f869" fmla="*/ 202 f800 1"/>
                <a:gd name="f870" fmla="*/ 51 f799 1"/>
                <a:gd name="f871" fmla="*/ 166 f800 1"/>
                <a:gd name="f872" fmla="*/ 86 f799 1"/>
                <a:gd name="f873" fmla="*/ 120 f800 1"/>
                <a:gd name="f874" fmla="*/ 56 f800 1"/>
                <a:gd name="f875" fmla="*/ 150 f799 1"/>
                <a:gd name="f876" fmla="*/ 5 f800 1"/>
                <a:gd name="f877" fmla="*/ 189 f799 1"/>
                <a:gd name="f878" fmla="*/ 34 f800 1"/>
                <a:gd name="f879" fmla="*/ 214 f799 1"/>
                <a:gd name="f880" fmla="*/ 200 f800 1"/>
                <a:gd name="f881" fmla="*/ 259 f799 1"/>
                <a:gd name="f882" fmla="*/ 221 f800 1"/>
                <a:gd name="f883" fmla="*/ 262 f799 1"/>
                <a:gd name="f884" fmla="*/ 249 f800 1"/>
                <a:gd name="f885" fmla="*/ 261 f799 1"/>
                <a:gd name="f886" fmla="*/ 274 f800 1"/>
                <a:gd name="f887" fmla="*/ 265 f799 1"/>
                <a:gd name="f888" fmla="*/ 290 f800 1"/>
                <a:gd name="f889" fmla="*/ 289 f799 1"/>
                <a:gd name="f890" fmla="*/ 312 f800 1"/>
                <a:gd name="f891" fmla="*/ 291 f799 1"/>
                <a:gd name="f892" fmla="*/ 336 f800 1"/>
                <a:gd name="f893" fmla="*/ 335 f799 1"/>
                <a:gd name="f894" fmla="*/ 340 f800 1"/>
                <a:gd name="f895" fmla="*/ 360 f799 1"/>
                <a:gd name="f896" fmla="*/ 354 f800 1"/>
                <a:gd name="f897" fmla="*/ 380 f799 1"/>
                <a:gd name="f898" fmla="*/ 363 f800 1"/>
                <a:gd name="f899" fmla="*/ 401 f799 1"/>
                <a:gd name="f900" fmla="*/ 387 f800 1"/>
                <a:gd name="f901" fmla="*/ 355 f799 1"/>
                <a:gd name="f902" fmla="*/ 417 f800 1"/>
                <a:gd name="f903" fmla="*/ 429 f800 1"/>
                <a:gd name="f904" fmla="*/ 295 f799 1"/>
                <a:gd name="f905" fmla="*/ 450 f800 1"/>
                <a:gd name="f906" fmla="*/ 478 f800 1"/>
                <a:gd name="f907" fmla="*/ 465 f800 1"/>
                <a:gd name="f908" fmla="*/ 284 f799 1"/>
                <a:gd name="f909" fmla="*/ 475 f800 1"/>
                <a:gd name="f910" fmla="*/ 298 f799 1"/>
                <a:gd name="f911" fmla="*/ 483 f800 1"/>
                <a:gd name="f912" fmla="*/ 277 f799 1"/>
                <a:gd name="f913" fmla="*/ 503 f800 1"/>
                <a:gd name="f914" fmla="*/ 244 f799 1"/>
                <a:gd name="f915" fmla="+- f801 0 f1"/>
                <a:gd name="f916" fmla="*/ f804 1 844"/>
                <a:gd name="f917" fmla="*/ f805 1 402"/>
                <a:gd name="f918" fmla="*/ f806 1 844"/>
                <a:gd name="f919" fmla="*/ f807 1 402"/>
                <a:gd name="f920" fmla="*/ f808 1 844"/>
                <a:gd name="f921" fmla="*/ f809 1 402"/>
                <a:gd name="f922" fmla="*/ f810 1 844"/>
                <a:gd name="f923" fmla="*/ f811 1 402"/>
                <a:gd name="f924" fmla="*/ f812 1 844"/>
                <a:gd name="f925" fmla="*/ f813 1 844"/>
                <a:gd name="f926" fmla="*/ f814 1 402"/>
                <a:gd name="f927" fmla="*/ f815 1 844"/>
                <a:gd name="f928" fmla="*/ f816 1 844"/>
                <a:gd name="f929" fmla="*/ f817 1 402"/>
                <a:gd name="f930" fmla="*/ f818 1 844"/>
                <a:gd name="f931" fmla="*/ f819 1 844"/>
                <a:gd name="f932" fmla="*/ f820 1 402"/>
                <a:gd name="f933" fmla="*/ f821 1 844"/>
                <a:gd name="f934" fmla="*/ f822 1 402"/>
                <a:gd name="f935" fmla="*/ f823 1 844"/>
                <a:gd name="f936" fmla="*/ f824 1 402"/>
                <a:gd name="f937" fmla="*/ f825 1 844"/>
                <a:gd name="f938" fmla="*/ f826 1 402"/>
                <a:gd name="f939" fmla="*/ f827 1 844"/>
                <a:gd name="f940" fmla="*/ f828 1 402"/>
                <a:gd name="f941" fmla="*/ f829 1 844"/>
                <a:gd name="f942" fmla="*/ f830 1 402"/>
                <a:gd name="f943" fmla="*/ f831 1 844"/>
                <a:gd name="f944" fmla="*/ f832 1 402"/>
                <a:gd name="f945" fmla="*/ f833 1 844"/>
                <a:gd name="f946" fmla="*/ f834 1 402"/>
                <a:gd name="f947" fmla="*/ f835 1 844"/>
                <a:gd name="f948" fmla="*/ f836 1 402"/>
                <a:gd name="f949" fmla="*/ f837 1 844"/>
                <a:gd name="f950" fmla="*/ f838 1 402"/>
                <a:gd name="f951" fmla="*/ f839 1 844"/>
                <a:gd name="f952" fmla="*/ f840 1 402"/>
                <a:gd name="f953" fmla="*/ f841 1 844"/>
                <a:gd name="f954" fmla="*/ f842 1 402"/>
                <a:gd name="f955" fmla="*/ f843 1 844"/>
                <a:gd name="f956" fmla="*/ f844 1 402"/>
                <a:gd name="f957" fmla="*/ f845 1 844"/>
                <a:gd name="f958" fmla="*/ f846 1 402"/>
                <a:gd name="f959" fmla="*/ f847 1 844"/>
                <a:gd name="f960" fmla="*/ f848 1 844"/>
                <a:gd name="f961" fmla="*/ f849 1 402"/>
                <a:gd name="f962" fmla="*/ f850 1 844"/>
                <a:gd name="f963" fmla="*/ f851 1 402"/>
                <a:gd name="f964" fmla="*/ f852 1 844"/>
                <a:gd name="f965" fmla="*/ f853 1 402"/>
                <a:gd name="f966" fmla="*/ f854 1 844"/>
                <a:gd name="f967" fmla="*/ f855 1 402"/>
                <a:gd name="f968" fmla="*/ f856 1 844"/>
                <a:gd name="f969" fmla="*/ f857 1 402"/>
                <a:gd name="f970" fmla="*/ f858 1 844"/>
                <a:gd name="f971" fmla="*/ f859 1 844"/>
                <a:gd name="f972" fmla="*/ f860 1 402"/>
                <a:gd name="f973" fmla="*/ f861 1 844"/>
                <a:gd name="f974" fmla="*/ f862 1 402"/>
                <a:gd name="f975" fmla="*/ f863 1 844"/>
                <a:gd name="f976" fmla="*/ f864 1 402"/>
                <a:gd name="f977" fmla="*/ f865 1 844"/>
                <a:gd name="f978" fmla="*/ f866 1 402"/>
                <a:gd name="f979" fmla="*/ f867 1 844"/>
                <a:gd name="f980" fmla="*/ f868 1 402"/>
                <a:gd name="f981" fmla="*/ f869 1 844"/>
                <a:gd name="f982" fmla="*/ f870 1 402"/>
                <a:gd name="f983" fmla="*/ f871 1 844"/>
                <a:gd name="f984" fmla="*/ f872 1 402"/>
                <a:gd name="f985" fmla="*/ f873 1 844"/>
                <a:gd name="f986" fmla="*/ f874 1 844"/>
                <a:gd name="f987" fmla="*/ f875 1 402"/>
                <a:gd name="f988" fmla="*/ f876 1 844"/>
                <a:gd name="f989" fmla="*/ f877 1 402"/>
                <a:gd name="f990" fmla="*/ f878 1 844"/>
                <a:gd name="f991" fmla="*/ f879 1 402"/>
                <a:gd name="f992" fmla="*/ f880 1 844"/>
                <a:gd name="f993" fmla="*/ f881 1 402"/>
                <a:gd name="f994" fmla="*/ f882 1 844"/>
                <a:gd name="f995" fmla="*/ f883 1 402"/>
                <a:gd name="f996" fmla="*/ f884 1 844"/>
                <a:gd name="f997" fmla="*/ f885 1 402"/>
                <a:gd name="f998" fmla="*/ f886 1 844"/>
                <a:gd name="f999" fmla="*/ f887 1 402"/>
                <a:gd name="f1000" fmla="*/ f888 1 844"/>
                <a:gd name="f1001" fmla="*/ f889 1 402"/>
                <a:gd name="f1002" fmla="*/ f890 1 844"/>
                <a:gd name="f1003" fmla="*/ f891 1 402"/>
                <a:gd name="f1004" fmla="*/ f892 1 844"/>
                <a:gd name="f1005" fmla="*/ f893 1 402"/>
                <a:gd name="f1006" fmla="*/ f894 1 844"/>
                <a:gd name="f1007" fmla="*/ f895 1 402"/>
                <a:gd name="f1008" fmla="*/ f896 1 844"/>
                <a:gd name="f1009" fmla="*/ f897 1 402"/>
                <a:gd name="f1010" fmla="*/ f898 1 844"/>
                <a:gd name="f1011" fmla="*/ f899 1 402"/>
                <a:gd name="f1012" fmla="*/ f900 1 844"/>
                <a:gd name="f1013" fmla="*/ f901 1 402"/>
                <a:gd name="f1014" fmla="*/ f902 1 844"/>
                <a:gd name="f1015" fmla="*/ f903 1 844"/>
                <a:gd name="f1016" fmla="*/ f904 1 402"/>
                <a:gd name="f1017" fmla="*/ f905 1 844"/>
                <a:gd name="f1018" fmla="*/ f906 1 844"/>
                <a:gd name="f1019" fmla="*/ f907 1 844"/>
                <a:gd name="f1020" fmla="*/ f908 1 402"/>
                <a:gd name="f1021" fmla="*/ f909 1 844"/>
                <a:gd name="f1022" fmla="*/ f910 1 402"/>
                <a:gd name="f1023" fmla="*/ f911 1 844"/>
                <a:gd name="f1024" fmla="*/ f912 1 402"/>
                <a:gd name="f1025" fmla="*/ f913 1 844"/>
                <a:gd name="f1026" fmla="*/ f914 1 402"/>
                <a:gd name="f1027" fmla="*/ 0 1 f802"/>
                <a:gd name="f1028" fmla="*/ f796 1 f802"/>
                <a:gd name="f1029" fmla="*/ 0 1 f803"/>
                <a:gd name="f1030" fmla="*/ f797 1 f803"/>
                <a:gd name="f1031" fmla="*/ f916 1 f802"/>
                <a:gd name="f1032" fmla="*/ f917 1 f803"/>
                <a:gd name="f1033" fmla="*/ f918 1 f802"/>
                <a:gd name="f1034" fmla="*/ f919 1 f803"/>
                <a:gd name="f1035" fmla="*/ f920 1 f802"/>
                <a:gd name="f1036" fmla="*/ f921 1 f803"/>
                <a:gd name="f1037" fmla="*/ f922 1 f802"/>
                <a:gd name="f1038" fmla="*/ f923 1 f803"/>
                <a:gd name="f1039" fmla="*/ f924 1 f802"/>
                <a:gd name="f1040" fmla="*/ f925 1 f802"/>
                <a:gd name="f1041" fmla="*/ f926 1 f803"/>
                <a:gd name="f1042" fmla="*/ f927 1 f802"/>
                <a:gd name="f1043" fmla="*/ f928 1 f802"/>
                <a:gd name="f1044" fmla="*/ f929 1 f803"/>
                <a:gd name="f1045" fmla="*/ f930 1 f802"/>
                <a:gd name="f1046" fmla="*/ f931 1 f802"/>
                <a:gd name="f1047" fmla="*/ f932 1 f803"/>
                <a:gd name="f1048" fmla="*/ f933 1 f802"/>
                <a:gd name="f1049" fmla="*/ f934 1 f803"/>
                <a:gd name="f1050" fmla="*/ f935 1 f802"/>
                <a:gd name="f1051" fmla="*/ f936 1 f803"/>
                <a:gd name="f1052" fmla="*/ f937 1 f802"/>
                <a:gd name="f1053" fmla="*/ f938 1 f803"/>
                <a:gd name="f1054" fmla="*/ f939 1 f802"/>
                <a:gd name="f1055" fmla="*/ f940 1 f803"/>
                <a:gd name="f1056" fmla="*/ f941 1 f802"/>
                <a:gd name="f1057" fmla="*/ f942 1 f803"/>
                <a:gd name="f1058" fmla="*/ f943 1 f802"/>
                <a:gd name="f1059" fmla="*/ f944 1 f803"/>
                <a:gd name="f1060" fmla="*/ f945 1 f802"/>
                <a:gd name="f1061" fmla="*/ f946 1 f803"/>
                <a:gd name="f1062" fmla="*/ f947 1 f802"/>
                <a:gd name="f1063" fmla="*/ f948 1 f803"/>
                <a:gd name="f1064" fmla="*/ f949 1 f802"/>
                <a:gd name="f1065" fmla="*/ f950 1 f803"/>
                <a:gd name="f1066" fmla="*/ f951 1 f802"/>
                <a:gd name="f1067" fmla="*/ f952 1 f803"/>
                <a:gd name="f1068" fmla="*/ f953 1 f802"/>
                <a:gd name="f1069" fmla="*/ f954 1 f803"/>
                <a:gd name="f1070" fmla="*/ f955 1 f802"/>
                <a:gd name="f1071" fmla="*/ f956 1 f803"/>
                <a:gd name="f1072" fmla="*/ f957 1 f802"/>
                <a:gd name="f1073" fmla="*/ f958 1 f803"/>
                <a:gd name="f1074" fmla="*/ f959 1 f802"/>
                <a:gd name="f1075" fmla="*/ f960 1 f802"/>
                <a:gd name="f1076" fmla="*/ f961 1 f803"/>
                <a:gd name="f1077" fmla="*/ f962 1 f802"/>
                <a:gd name="f1078" fmla="*/ f963 1 f803"/>
                <a:gd name="f1079" fmla="*/ f964 1 f802"/>
                <a:gd name="f1080" fmla="*/ f965 1 f803"/>
                <a:gd name="f1081" fmla="*/ f966 1 f802"/>
                <a:gd name="f1082" fmla="*/ f967 1 f803"/>
                <a:gd name="f1083" fmla="*/ f968 1 f802"/>
                <a:gd name="f1084" fmla="*/ f969 1 f803"/>
                <a:gd name="f1085" fmla="*/ f970 1 f802"/>
                <a:gd name="f1086" fmla="*/ f971 1 f802"/>
                <a:gd name="f1087" fmla="*/ f972 1 f803"/>
                <a:gd name="f1088" fmla="*/ f973 1 f802"/>
                <a:gd name="f1089" fmla="*/ f974 1 f803"/>
                <a:gd name="f1090" fmla="*/ f975 1 f802"/>
                <a:gd name="f1091" fmla="*/ f976 1 f803"/>
                <a:gd name="f1092" fmla="*/ f977 1 f802"/>
                <a:gd name="f1093" fmla="*/ f978 1 f803"/>
                <a:gd name="f1094" fmla="*/ f979 1 f802"/>
                <a:gd name="f1095" fmla="*/ f980 1 f803"/>
                <a:gd name="f1096" fmla="*/ f981 1 f802"/>
                <a:gd name="f1097" fmla="*/ f982 1 f803"/>
                <a:gd name="f1098" fmla="*/ f983 1 f802"/>
                <a:gd name="f1099" fmla="*/ f984 1 f803"/>
                <a:gd name="f1100" fmla="*/ f985 1 f802"/>
                <a:gd name="f1101" fmla="*/ f986 1 f802"/>
                <a:gd name="f1102" fmla="*/ f987 1 f803"/>
                <a:gd name="f1103" fmla="*/ f988 1 f802"/>
                <a:gd name="f1104" fmla="*/ f989 1 f803"/>
                <a:gd name="f1105" fmla="*/ f990 1 f802"/>
                <a:gd name="f1106" fmla="*/ f991 1 f803"/>
                <a:gd name="f1107" fmla="*/ f992 1 f802"/>
                <a:gd name="f1108" fmla="*/ f993 1 f803"/>
                <a:gd name="f1109" fmla="*/ f994 1 f802"/>
                <a:gd name="f1110" fmla="*/ f995 1 f803"/>
                <a:gd name="f1111" fmla="*/ f996 1 f802"/>
                <a:gd name="f1112" fmla="*/ f997 1 f803"/>
                <a:gd name="f1113" fmla="*/ f998 1 f802"/>
                <a:gd name="f1114" fmla="*/ f999 1 f803"/>
                <a:gd name="f1115" fmla="*/ f1000 1 f802"/>
                <a:gd name="f1116" fmla="*/ f1001 1 f803"/>
                <a:gd name="f1117" fmla="*/ f1002 1 f802"/>
                <a:gd name="f1118" fmla="*/ f1003 1 f803"/>
                <a:gd name="f1119" fmla="*/ f1004 1 f802"/>
                <a:gd name="f1120" fmla="*/ f1005 1 f803"/>
                <a:gd name="f1121" fmla="*/ f1006 1 f802"/>
                <a:gd name="f1122" fmla="*/ f1007 1 f803"/>
                <a:gd name="f1123" fmla="*/ f1008 1 f802"/>
                <a:gd name="f1124" fmla="*/ f1009 1 f803"/>
                <a:gd name="f1125" fmla="*/ f1010 1 f802"/>
                <a:gd name="f1126" fmla="*/ f1011 1 f803"/>
                <a:gd name="f1127" fmla="*/ f1012 1 f802"/>
                <a:gd name="f1128" fmla="*/ f1013 1 f803"/>
                <a:gd name="f1129" fmla="*/ f1014 1 f802"/>
                <a:gd name="f1130" fmla="*/ f1015 1 f802"/>
                <a:gd name="f1131" fmla="*/ f1016 1 f803"/>
                <a:gd name="f1132" fmla="*/ f1017 1 f802"/>
                <a:gd name="f1133" fmla="*/ f1018 1 f802"/>
                <a:gd name="f1134" fmla="*/ f1019 1 f802"/>
                <a:gd name="f1135" fmla="*/ f1020 1 f803"/>
                <a:gd name="f1136" fmla="*/ f1021 1 f802"/>
                <a:gd name="f1137" fmla="*/ f1022 1 f803"/>
                <a:gd name="f1138" fmla="*/ f1023 1 f802"/>
                <a:gd name="f1139" fmla="*/ f1024 1 f803"/>
                <a:gd name="f1140" fmla="*/ f1025 1 f802"/>
                <a:gd name="f1141" fmla="*/ f1026 1 f803"/>
                <a:gd name="f1142" fmla="*/ f1027 f793 1"/>
                <a:gd name="f1143" fmla="*/ f1028 f793 1"/>
                <a:gd name="f1144" fmla="*/ f1030 f794 1"/>
                <a:gd name="f1145" fmla="*/ f1029 f794 1"/>
                <a:gd name="f1146" fmla="*/ f1031 f793 1"/>
                <a:gd name="f1147" fmla="*/ f1032 f794 1"/>
                <a:gd name="f1148" fmla="*/ f1033 f793 1"/>
                <a:gd name="f1149" fmla="*/ f1034 f794 1"/>
                <a:gd name="f1150" fmla="*/ f1035 f793 1"/>
                <a:gd name="f1151" fmla="*/ f1036 f794 1"/>
                <a:gd name="f1152" fmla="*/ f1037 f793 1"/>
                <a:gd name="f1153" fmla="*/ f1038 f794 1"/>
                <a:gd name="f1154" fmla="*/ f1039 f793 1"/>
                <a:gd name="f1155" fmla="*/ f1040 f793 1"/>
                <a:gd name="f1156" fmla="*/ f1041 f794 1"/>
                <a:gd name="f1157" fmla="*/ f1042 f793 1"/>
                <a:gd name="f1158" fmla="*/ f1043 f793 1"/>
                <a:gd name="f1159" fmla="*/ f1044 f794 1"/>
                <a:gd name="f1160" fmla="*/ f1045 f793 1"/>
                <a:gd name="f1161" fmla="*/ f1046 f793 1"/>
                <a:gd name="f1162" fmla="*/ f1047 f794 1"/>
                <a:gd name="f1163" fmla="*/ f1048 f793 1"/>
                <a:gd name="f1164" fmla="*/ f1049 f794 1"/>
                <a:gd name="f1165" fmla="*/ f1050 f793 1"/>
                <a:gd name="f1166" fmla="*/ f1051 f794 1"/>
                <a:gd name="f1167" fmla="*/ f1052 f793 1"/>
                <a:gd name="f1168" fmla="*/ f1053 f794 1"/>
                <a:gd name="f1169" fmla="*/ f1054 f793 1"/>
                <a:gd name="f1170" fmla="*/ f1055 f794 1"/>
                <a:gd name="f1171" fmla="*/ f1056 f793 1"/>
                <a:gd name="f1172" fmla="*/ f1057 f794 1"/>
                <a:gd name="f1173" fmla="*/ f1058 f793 1"/>
                <a:gd name="f1174" fmla="*/ f1059 f794 1"/>
                <a:gd name="f1175" fmla="*/ f1060 f793 1"/>
                <a:gd name="f1176" fmla="*/ f1061 f794 1"/>
                <a:gd name="f1177" fmla="*/ f1062 f793 1"/>
                <a:gd name="f1178" fmla="*/ f1063 f794 1"/>
                <a:gd name="f1179" fmla="*/ f1064 f793 1"/>
                <a:gd name="f1180" fmla="*/ f1065 f794 1"/>
                <a:gd name="f1181" fmla="*/ f1066 f793 1"/>
                <a:gd name="f1182" fmla="*/ f1067 f794 1"/>
                <a:gd name="f1183" fmla="*/ f1068 f793 1"/>
                <a:gd name="f1184" fmla="*/ f1069 f794 1"/>
                <a:gd name="f1185" fmla="*/ f1070 f793 1"/>
                <a:gd name="f1186" fmla="*/ f1071 f794 1"/>
                <a:gd name="f1187" fmla="*/ f1072 f793 1"/>
                <a:gd name="f1188" fmla="*/ f1073 f794 1"/>
                <a:gd name="f1189" fmla="*/ f1074 f793 1"/>
                <a:gd name="f1190" fmla="*/ f1075 f793 1"/>
                <a:gd name="f1191" fmla="*/ f1076 f794 1"/>
                <a:gd name="f1192" fmla="*/ f1077 f793 1"/>
                <a:gd name="f1193" fmla="*/ f1078 f794 1"/>
                <a:gd name="f1194" fmla="*/ f1079 f793 1"/>
                <a:gd name="f1195" fmla="*/ f1080 f794 1"/>
                <a:gd name="f1196" fmla="*/ f1081 f793 1"/>
                <a:gd name="f1197" fmla="*/ f1082 f794 1"/>
                <a:gd name="f1198" fmla="*/ f1083 f793 1"/>
                <a:gd name="f1199" fmla="*/ f1084 f794 1"/>
                <a:gd name="f1200" fmla="*/ f1085 f793 1"/>
                <a:gd name="f1201" fmla="*/ f1086 f793 1"/>
                <a:gd name="f1202" fmla="*/ f1087 f794 1"/>
                <a:gd name="f1203" fmla="*/ f1088 f793 1"/>
                <a:gd name="f1204" fmla="*/ f1089 f794 1"/>
                <a:gd name="f1205" fmla="*/ f1090 f793 1"/>
                <a:gd name="f1206" fmla="*/ f1091 f794 1"/>
                <a:gd name="f1207" fmla="*/ f1092 f793 1"/>
                <a:gd name="f1208" fmla="*/ f1093 f794 1"/>
                <a:gd name="f1209" fmla="*/ f1094 f793 1"/>
                <a:gd name="f1210" fmla="*/ f1095 f794 1"/>
                <a:gd name="f1211" fmla="*/ f1096 f793 1"/>
                <a:gd name="f1212" fmla="*/ f1097 f794 1"/>
                <a:gd name="f1213" fmla="*/ f1098 f793 1"/>
                <a:gd name="f1214" fmla="*/ f1099 f794 1"/>
                <a:gd name="f1215" fmla="*/ f1100 f793 1"/>
                <a:gd name="f1216" fmla="*/ f1101 f793 1"/>
                <a:gd name="f1217" fmla="*/ f1102 f794 1"/>
                <a:gd name="f1218" fmla="*/ f1103 f793 1"/>
                <a:gd name="f1219" fmla="*/ f1104 f794 1"/>
                <a:gd name="f1220" fmla="*/ f1105 f793 1"/>
                <a:gd name="f1221" fmla="*/ f1106 f794 1"/>
                <a:gd name="f1222" fmla="*/ f1107 f793 1"/>
                <a:gd name="f1223" fmla="*/ f1108 f794 1"/>
                <a:gd name="f1224" fmla="*/ f1109 f793 1"/>
                <a:gd name="f1225" fmla="*/ f1110 f794 1"/>
                <a:gd name="f1226" fmla="*/ f1111 f793 1"/>
                <a:gd name="f1227" fmla="*/ f1112 f794 1"/>
                <a:gd name="f1228" fmla="*/ f1113 f793 1"/>
                <a:gd name="f1229" fmla="*/ f1114 f794 1"/>
                <a:gd name="f1230" fmla="*/ f1115 f793 1"/>
                <a:gd name="f1231" fmla="*/ f1116 f794 1"/>
                <a:gd name="f1232" fmla="*/ f1117 f793 1"/>
                <a:gd name="f1233" fmla="*/ f1118 f794 1"/>
                <a:gd name="f1234" fmla="*/ f1119 f793 1"/>
                <a:gd name="f1235" fmla="*/ f1120 f794 1"/>
                <a:gd name="f1236" fmla="*/ f1121 f793 1"/>
                <a:gd name="f1237" fmla="*/ f1122 f794 1"/>
                <a:gd name="f1238" fmla="*/ f1123 f793 1"/>
                <a:gd name="f1239" fmla="*/ f1124 f794 1"/>
                <a:gd name="f1240" fmla="*/ f1125 f793 1"/>
                <a:gd name="f1241" fmla="*/ f1126 f794 1"/>
                <a:gd name="f1242" fmla="*/ f1127 f793 1"/>
                <a:gd name="f1243" fmla="*/ f1128 f794 1"/>
                <a:gd name="f1244" fmla="*/ f1129 f793 1"/>
                <a:gd name="f1245" fmla="*/ f1130 f793 1"/>
                <a:gd name="f1246" fmla="*/ f1131 f794 1"/>
                <a:gd name="f1247" fmla="*/ f1132 f793 1"/>
                <a:gd name="f1248" fmla="*/ f1133 f793 1"/>
                <a:gd name="f1249" fmla="*/ f1134 f793 1"/>
                <a:gd name="f1250" fmla="*/ f1135 f794 1"/>
                <a:gd name="f1251" fmla="*/ f1136 f793 1"/>
                <a:gd name="f1252" fmla="*/ f1137 f794 1"/>
                <a:gd name="f1253" fmla="*/ f1138 f793 1"/>
                <a:gd name="f1254" fmla="*/ f1139 f794 1"/>
                <a:gd name="f1255" fmla="*/ f1140 f793 1"/>
                <a:gd name="f1256" fmla="*/ f1141 f7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5">
                  <a:pos x="f1146" y="f1147"/>
                </a:cxn>
                <a:cxn ang="f915">
                  <a:pos x="f1148" y="f1149"/>
                </a:cxn>
                <a:cxn ang="f915">
                  <a:pos x="f1150" y="f1151"/>
                </a:cxn>
                <a:cxn ang="f915">
                  <a:pos x="f1152" y="f1153"/>
                </a:cxn>
                <a:cxn ang="f915">
                  <a:pos x="f1154" y="f1151"/>
                </a:cxn>
                <a:cxn ang="f915">
                  <a:pos x="f1155" y="f1156"/>
                </a:cxn>
                <a:cxn ang="f915">
                  <a:pos x="f1157" y="f1149"/>
                </a:cxn>
                <a:cxn ang="f915">
                  <a:pos x="f1158" y="f1159"/>
                </a:cxn>
                <a:cxn ang="f915">
                  <a:pos x="f1160" y="f1156"/>
                </a:cxn>
                <a:cxn ang="f915">
                  <a:pos x="f1161" y="f1162"/>
                </a:cxn>
                <a:cxn ang="f915">
                  <a:pos x="f1163" y="f1164"/>
                </a:cxn>
                <a:cxn ang="f915">
                  <a:pos x="f1165" y="f1166"/>
                </a:cxn>
                <a:cxn ang="f915">
                  <a:pos x="f1167" y="f1168"/>
                </a:cxn>
                <a:cxn ang="f915">
                  <a:pos x="f1169" y="f1170"/>
                </a:cxn>
                <a:cxn ang="f915">
                  <a:pos x="f1171" y="f1172"/>
                </a:cxn>
                <a:cxn ang="f915">
                  <a:pos x="f1173" y="f1174"/>
                </a:cxn>
                <a:cxn ang="f915">
                  <a:pos x="f1175" y="f1176"/>
                </a:cxn>
                <a:cxn ang="f915">
                  <a:pos x="f1177" y="f1178"/>
                </a:cxn>
                <a:cxn ang="f915">
                  <a:pos x="f1179" y="f1180"/>
                </a:cxn>
                <a:cxn ang="f915">
                  <a:pos x="f1181" y="f1182"/>
                </a:cxn>
                <a:cxn ang="f915">
                  <a:pos x="f1183" y="f1184"/>
                </a:cxn>
                <a:cxn ang="f915">
                  <a:pos x="f1185" y="f1186"/>
                </a:cxn>
                <a:cxn ang="f915">
                  <a:pos x="f1187" y="f1188"/>
                </a:cxn>
                <a:cxn ang="f915">
                  <a:pos x="f1189" y="f1170"/>
                </a:cxn>
                <a:cxn ang="f915">
                  <a:pos x="f1190" y="f1191"/>
                </a:cxn>
                <a:cxn ang="f915">
                  <a:pos x="f1192" y="f1193"/>
                </a:cxn>
                <a:cxn ang="f915">
                  <a:pos x="f1194" y="f1195"/>
                </a:cxn>
                <a:cxn ang="f915">
                  <a:pos x="f1196" y="f1197"/>
                </a:cxn>
                <a:cxn ang="f915">
                  <a:pos x="f1198" y="f1199"/>
                </a:cxn>
                <a:cxn ang="f915">
                  <a:pos x="f1200" y="f1195"/>
                </a:cxn>
                <a:cxn ang="f915">
                  <a:pos x="f1201" y="f1202"/>
                </a:cxn>
                <a:cxn ang="f915">
                  <a:pos x="f1203" y="f1204"/>
                </a:cxn>
                <a:cxn ang="f915">
                  <a:pos x="f1205" y="f1206"/>
                </a:cxn>
                <a:cxn ang="f915">
                  <a:pos x="f1207" y="f1208"/>
                </a:cxn>
                <a:cxn ang="f915">
                  <a:pos x="f1209" y="f1210"/>
                </a:cxn>
                <a:cxn ang="f915">
                  <a:pos x="f1211" y="f1212"/>
                </a:cxn>
                <a:cxn ang="f915">
                  <a:pos x="f1213" y="f1214"/>
                </a:cxn>
                <a:cxn ang="f915">
                  <a:pos x="f1215" y="f1172"/>
                </a:cxn>
                <a:cxn ang="f915">
                  <a:pos x="f1216" y="f1217"/>
                </a:cxn>
                <a:cxn ang="f915">
                  <a:pos x="f1218" y="f1219"/>
                </a:cxn>
                <a:cxn ang="f915">
                  <a:pos x="f1220" y="f1221"/>
                </a:cxn>
                <a:cxn ang="f915">
                  <a:pos x="f1222" y="f1223"/>
                </a:cxn>
                <a:cxn ang="f915">
                  <a:pos x="f1224" y="f1225"/>
                </a:cxn>
                <a:cxn ang="f915">
                  <a:pos x="f1226" y="f1227"/>
                </a:cxn>
                <a:cxn ang="f915">
                  <a:pos x="f1228" y="f1229"/>
                </a:cxn>
                <a:cxn ang="f915">
                  <a:pos x="f1230" y="f1231"/>
                </a:cxn>
                <a:cxn ang="f915">
                  <a:pos x="f1232" y="f1233"/>
                </a:cxn>
                <a:cxn ang="f915">
                  <a:pos x="f1234" y="f1235"/>
                </a:cxn>
                <a:cxn ang="f915">
                  <a:pos x="f1236" y="f1237"/>
                </a:cxn>
                <a:cxn ang="f915">
                  <a:pos x="f1238" y="f1239"/>
                </a:cxn>
                <a:cxn ang="f915">
                  <a:pos x="f1240" y="f1241"/>
                </a:cxn>
                <a:cxn ang="f915">
                  <a:pos x="f1242" y="f1243"/>
                </a:cxn>
                <a:cxn ang="f915">
                  <a:pos x="f1244" y="f1231"/>
                </a:cxn>
                <a:cxn ang="f915">
                  <a:pos x="f1245" y="f1246"/>
                </a:cxn>
                <a:cxn ang="f915">
                  <a:pos x="f1247" y="f1223"/>
                </a:cxn>
                <a:cxn ang="f915">
                  <a:pos x="f1248" y="f1227"/>
                </a:cxn>
                <a:cxn ang="f915">
                  <a:pos x="f1249" y="f1250"/>
                </a:cxn>
                <a:cxn ang="f915">
                  <a:pos x="f1251" y="f1252"/>
                </a:cxn>
                <a:cxn ang="f915">
                  <a:pos x="f1253" y="f1254"/>
                </a:cxn>
                <a:cxn ang="f915">
                  <a:pos x="f1255" y="f1256"/>
                </a:cxn>
              </a:cxnLst>
              <a:rect l="f1142" t="f1145" r="f1143" b="f1144"/>
              <a:pathLst>
                <a:path w="844" h="402">
                  <a:moveTo>
                    <a:pt x="f9" y="f10"/>
                  </a:moveTo>
                  <a:cubicBezTo>
                    <a:pt x="f11" y="f12"/>
                    <a:pt x="f13" y="f10"/>
                    <a:pt x="f14" y="f10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1"/>
                    <a:pt x="f32" y="f33"/>
                    <a:pt x="f32" y="f19"/>
                  </a:cubicBezTo>
                  <a:cubicBezTo>
                    <a:pt x="f32" y="f17"/>
                    <a:pt x="f28" y="f12"/>
                    <a:pt x="f28" y="f34"/>
                  </a:cubicBezTo>
                  <a:cubicBezTo>
                    <a:pt x="f28" y="f35"/>
                    <a:pt x="f30" y="f36"/>
                    <a:pt x="f32" y="f36"/>
                  </a:cubicBezTo>
                  <a:cubicBezTo>
                    <a:pt x="f37" y="f38"/>
                    <a:pt x="f39" y="f35"/>
                    <a:pt x="f40" y="f36"/>
                  </a:cubicBezTo>
                  <a:cubicBezTo>
                    <a:pt x="f41" y="f36"/>
                    <a:pt x="f42" y="f43"/>
                    <a:pt x="f44" y="f45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8" y="f43"/>
                    <a:pt x="f49" y="f38"/>
                    <a:pt x="f50" y="f38"/>
                  </a:cubicBezTo>
                  <a:cubicBezTo>
                    <a:pt x="f51" y="f36"/>
                    <a:pt x="f52" y="f36"/>
                    <a:pt x="f53" y="f38"/>
                  </a:cubicBezTo>
                  <a:cubicBezTo>
                    <a:pt x="f54" y="f38"/>
                    <a:pt x="f55" y="f43"/>
                    <a:pt x="f56" y="f4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78"/>
                    <a:pt x="f80" y="f74"/>
                    <a:pt x="f81" y="f74"/>
                  </a:cubicBezTo>
                  <a:cubicBezTo>
                    <a:pt x="f82" y="f76"/>
                    <a:pt x="f82" y="f83"/>
                    <a:pt x="f84" y="f83"/>
                  </a:cubicBezTo>
                  <a:cubicBezTo>
                    <a:pt x="f84" y="f85"/>
                    <a:pt x="f86" y="f85"/>
                    <a:pt x="f87" y="f83"/>
                  </a:cubicBezTo>
                  <a:cubicBezTo>
                    <a:pt x="f88" y="f83"/>
                    <a:pt x="f89" y="f76"/>
                    <a:pt x="f89" y="f76"/>
                  </a:cubicBezTo>
                  <a:cubicBezTo>
                    <a:pt x="f90" y="f76"/>
                    <a:pt x="f91" y="f83"/>
                    <a:pt x="f91" y="f83"/>
                  </a:cubicBezTo>
                  <a:cubicBezTo>
                    <a:pt x="f92" y="f83"/>
                    <a:pt x="f93" y="f83"/>
                    <a:pt x="f94" y="f95"/>
                  </a:cubicBezTo>
                  <a:cubicBezTo>
                    <a:pt x="f96" y="f95"/>
                    <a:pt x="f97" y="f72"/>
                    <a:pt x="f98" y="f72"/>
                  </a:cubicBezTo>
                  <a:cubicBezTo>
                    <a:pt x="f99" y="f72"/>
                    <a:pt x="f100" y="f76"/>
                    <a:pt x="f101" y="f76"/>
                  </a:cubicBezTo>
                  <a:cubicBezTo>
                    <a:pt x="f102" y="f74"/>
                    <a:pt x="f103" y="f72"/>
                    <a:pt x="f104" y="f72"/>
                  </a:cubicBezTo>
                  <a:cubicBezTo>
                    <a:pt x="f105" y="f72"/>
                    <a:pt x="f106" y="f74"/>
                    <a:pt x="f107" y="f74"/>
                  </a:cubicBezTo>
                  <a:cubicBezTo>
                    <a:pt x="f108" y="f74"/>
                    <a:pt x="f109" y="f72"/>
                    <a:pt x="f110" y="f72"/>
                  </a:cubicBezTo>
                  <a:cubicBezTo>
                    <a:pt x="f111" y="f112"/>
                    <a:pt x="f113" y="f112"/>
                    <a:pt x="f114" y="f112"/>
                  </a:cubicBezTo>
                  <a:cubicBezTo>
                    <a:pt x="f115" y="f116"/>
                    <a:pt x="f117" y="f70"/>
                    <a:pt x="f118" y="f119"/>
                  </a:cubicBezTo>
                  <a:cubicBezTo>
                    <a:pt x="f120" y="f68"/>
                    <a:pt x="f121" y="f122"/>
                    <a:pt x="f123" y="f124"/>
                  </a:cubicBezTo>
                  <a:cubicBezTo>
                    <a:pt x="f125" y="f64"/>
                    <a:pt x="f126" y="f62"/>
                    <a:pt x="f127" y="f128"/>
                  </a:cubicBezTo>
                  <a:cubicBezTo>
                    <a:pt x="f129" y="f60"/>
                    <a:pt x="f130" y="f131"/>
                    <a:pt x="f132" y="f133"/>
                  </a:cubicBezTo>
                  <a:cubicBezTo>
                    <a:pt x="f134" y="f133"/>
                    <a:pt x="f135" y="f58"/>
                    <a:pt x="f136" y="f137"/>
                  </a:cubicBezTo>
                  <a:cubicBezTo>
                    <a:pt x="f138" y="f137"/>
                    <a:pt x="f139" y="f43"/>
                    <a:pt x="f140" y="f141"/>
                  </a:cubicBezTo>
                  <a:cubicBezTo>
                    <a:pt x="f142" y="f141"/>
                    <a:pt x="f143" y="f141"/>
                    <a:pt x="f144" y="f141"/>
                  </a:cubicBezTo>
                  <a:cubicBezTo>
                    <a:pt x="f144" y="f38"/>
                    <a:pt x="f145" y="f36"/>
                    <a:pt x="f145" y="f36"/>
                  </a:cubicBezTo>
                  <a:cubicBezTo>
                    <a:pt x="f146" y="f36"/>
                    <a:pt x="f147" y="f34"/>
                    <a:pt x="f148" y="f34"/>
                  </a:cubicBezTo>
                  <a:cubicBezTo>
                    <a:pt x="f149" y="f35"/>
                    <a:pt x="f150" y="f38"/>
                    <a:pt x="f150" y="f141"/>
                  </a:cubicBezTo>
                  <a:cubicBezTo>
                    <a:pt x="f151" y="f43"/>
                    <a:pt x="f150" y="f137"/>
                    <a:pt x="f152" y="f58"/>
                  </a:cubicBezTo>
                  <a:cubicBezTo>
                    <a:pt x="f152" y="f153"/>
                    <a:pt x="f148" y="f133"/>
                    <a:pt x="f148" y="f133"/>
                  </a:cubicBezTo>
                  <a:cubicBezTo>
                    <a:pt x="f148" y="f131"/>
                    <a:pt x="f147" y="f60"/>
                    <a:pt x="f147" y="f60"/>
                  </a:cubicBezTo>
                  <a:cubicBezTo>
                    <a:pt x="f147" y="f128"/>
                    <a:pt x="f152" y="f154"/>
                    <a:pt x="f152" y="f155"/>
                  </a:cubicBezTo>
                  <a:cubicBezTo>
                    <a:pt x="f152" y="f155"/>
                    <a:pt x="f148" y="f124"/>
                    <a:pt x="f148" y="f124"/>
                  </a:cubicBezTo>
                  <a:cubicBezTo>
                    <a:pt x="f147" y="f124"/>
                    <a:pt x="f146" y="f124"/>
                    <a:pt x="f146" y="f122"/>
                  </a:cubicBezTo>
                  <a:cubicBezTo>
                    <a:pt x="f146" y="f156"/>
                    <a:pt x="f146" y="f157"/>
                    <a:pt x="f146" y="f157"/>
                  </a:cubicBezTo>
                  <a:cubicBezTo>
                    <a:pt x="f158" y="f68"/>
                    <a:pt x="f148" y="f68"/>
                    <a:pt x="f149" y="f119"/>
                  </a:cubicBezTo>
                  <a:cubicBezTo>
                    <a:pt x="f152" y="f119"/>
                    <a:pt x="f152" y="f112"/>
                    <a:pt x="f152" y="f72"/>
                  </a:cubicBezTo>
                  <a:cubicBezTo>
                    <a:pt x="f152" y="f74"/>
                    <a:pt x="f149" y="f78"/>
                    <a:pt x="f149" y="f78"/>
                  </a:cubicBezTo>
                  <a:cubicBezTo>
                    <a:pt x="f148" y="f95"/>
                    <a:pt x="f148" y="f85"/>
                    <a:pt x="f148" y="f159"/>
                  </a:cubicBezTo>
                  <a:cubicBezTo>
                    <a:pt x="f148" y="f160"/>
                    <a:pt x="f148" y="f161"/>
                    <a:pt x="f149" y="f162"/>
                  </a:cubicBezTo>
                  <a:cubicBezTo>
                    <a:pt x="f149" y="f163"/>
                    <a:pt x="f152" y="f163"/>
                    <a:pt x="f150" y="f163"/>
                  </a:cubicBezTo>
                  <a:cubicBezTo>
                    <a:pt x="f151" y="f163"/>
                    <a:pt x="f164" y="f165"/>
                    <a:pt x="f164" y="f163"/>
                  </a:cubicBezTo>
                  <a:cubicBezTo>
                    <a:pt x="f166" y="f163"/>
                    <a:pt x="f167" y="f162"/>
                    <a:pt x="f168" y="f161"/>
                  </a:cubicBezTo>
                  <a:cubicBezTo>
                    <a:pt x="f168" y="f169"/>
                    <a:pt x="f167" y="f159"/>
                    <a:pt x="f168" y="f159"/>
                  </a:cubicBezTo>
                  <a:cubicBezTo>
                    <a:pt x="f168" y="f159"/>
                    <a:pt x="f170" y="f159"/>
                    <a:pt x="f171" y="f160"/>
                  </a:cubicBezTo>
                  <a:cubicBezTo>
                    <a:pt x="f171" y="f160"/>
                    <a:pt x="f172" y="f161"/>
                    <a:pt x="f173" y="f161"/>
                  </a:cubicBezTo>
                  <a:cubicBezTo>
                    <a:pt x="f173" y="f162"/>
                    <a:pt x="f173" y="f162"/>
                    <a:pt x="f174" y="f162"/>
                  </a:cubicBezTo>
                  <a:cubicBezTo>
                    <a:pt x="f175" y="f163"/>
                    <a:pt x="f176" y="f162"/>
                    <a:pt x="f177" y="f169"/>
                  </a:cubicBezTo>
                  <a:cubicBezTo>
                    <a:pt x="f178" y="f169"/>
                    <a:pt x="f178" y="f85"/>
                    <a:pt x="f178" y="f83"/>
                  </a:cubicBezTo>
                  <a:cubicBezTo>
                    <a:pt x="f178" y="f95"/>
                    <a:pt x="f176" y="f76"/>
                    <a:pt x="f177" y="f74"/>
                  </a:cubicBezTo>
                  <a:cubicBezTo>
                    <a:pt x="f177" y="f72"/>
                    <a:pt x="f178" y="f112"/>
                    <a:pt x="f178" y="f112"/>
                  </a:cubicBezTo>
                  <a:cubicBezTo>
                    <a:pt x="f179" y="f112"/>
                    <a:pt x="f180" y="f112"/>
                    <a:pt x="f180" y="f72"/>
                  </a:cubicBezTo>
                  <a:cubicBezTo>
                    <a:pt x="f181" y="f74"/>
                    <a:pt x="f180" y="f95"/>
                    <a:pt x="f180" y="f95"/>
                  </a:cubicBezTo>
                  <a:cubicBezTo>
                    <a:pt x="f181" y="f83"/>
                    <a:pt x="f182" y="f95"/>
                    <a:pt x="f182" y="f95"/>
                  </a:cubicBezTo>
                  <a:cubicBezTo>
                    <a:pt x="f183" y="f95"/>
                    <a:pt x="f184" y="f76"/>
                    <a:pt x="f185" y="f76"/>
                  </a:cubicBezTo>
                  <a:cubicBezTo>
                    <a:pt x="f186" y="f74"/>
                    <a:pt x="f187" y="f78"/>
                    <a:pt x="f188" y="f78"/>
                  </a:cubicBezTo>
                  <a:cubicBezTo>
                    <a:pt x="f189" y="f78"/>
                    <a:pt x="f190" y="f76"/>
                    <a:pt x="f190" y="f74"/>
                  </a:cubicBezTo>
                  <a:cubicBezTo>
                    <a:pt x="f191" y="f72"/>
                    <a:pt x="f191" y="f70"/>
                    <a:pt x="f192" y="f119"/>
                  </a:cubicBezTo>
                  <a:cubicBezTo>
                    <a:pt x="f193" y="f119"/>
                    <a:pt x="f194" y="f68"/>
                    <a:pt x="f195" y="f68"/>
                  </a:cubicBezTo>
                  <a:cubicBezTo>
                    <a:pt x="f195" y="f68"/>
                    <a:pt x="f196" y="f70"/>
                    <a:pt x="f196" y="f116"/>
                  </a:cubicBezTo>
                  <a:cubicBezTo>
                    <a:pt x="f197" y="f112"/>
                    <a:pt x="f198" y="f76"/>
                    <a:pt x="f199" y="f76"/>
                  </a:cubicBezTo>
                  <a:cubicBezTo>
                    <a:pt x="f200" y="f78"/>
                    <a:pt x="f201" y="f76"/>
                    <a:pt x="f202" y="f76"/>
                  </a:cubicBezTo>
                  <a:cubicBezTo>
                    <a:pt x="f203" y="f78"/>
                    <a:pt x="f204" y="f95"/>
                    <a:pt x="f205" y="f95"/>
                  </a:cubicBezTo>
                  <a:cubicBezTo>
                    <a:pt x="f206" y="f95"/>
                    <a:pt x="f207" y="f85"/>
                    <a:pt x="f208" y="f85"/>
                  </a:cubicBezTo>
                  <a:cubicBezTo>
                    <a:pt x="f209" y="f85"/>
                    <a:pt x="f210" y="f83"/>
                    <a:pt x="f211" y="f83"/>
                  </a:cubicBezTo>
                  <a:cubicBezTo>
                    <a:pt x="f212" y="f85"/>
                    <a:pt x="f213" y="f169"/>
                    <a:pt x="f214" y="f169"/>
                  </a:cubicBezTo>
                  <a:cubicBezTo>
                    <a:pt x="f215" y="f161"/>
                    <a:pt x="f216" y="f169"/>
                    <a:pt x="f217" y="f160"/>
                  </a:cubicBezTo>
                  <a:cubicBezTo>
                    <a:pt x="f218" y="f160"/>
                    <a:pt x="f219" y="f160"/>
                    <a:pt x="f220" y="f160"/>
                  </a:cubicBezTo>
                  <a:cubicBezTo>
                    <a:pt x="f221" y="f169"/>
                    <a:pt x="f222" y="f161"/>
                    <a:pt x="f223" y="f162"/>
                  </a:cubicBezTo>
                  <a:cubicBezTo>
                    <a:pt x="f224" y="f162"/>
                    <a:pt x="f225" y="f162"/>
                    <a:pt x="f226" y="f162"/>
                  </a:cubicBezTo>
                  <a:cubicBezTo>
                    <a:pt x="f227" y="f162"/>
                    <a:pt x="f228" y="f161"/>
                    <a:pt x="f229" y="f161"/>
                  </a:cubicBezTo>
                  <a:cubicBezTo>
                    <a:pt x="f229" y="f161"/>
                    <a:pt x="f230" y="f163"/>
                    <a:pt x="f230" y="f163"/>
                  </a:cubicBezTo>
                  <a:cubicBezTo>
                    <a:pt x="f231" y="f163"/>
                    <a:pt x="f232" y="f162"/>
                    <a:pt x="f233" y="f162"/>
                  </a:cubicBezTo>
                  <a:cubicBezTo>
                    <a:pt x="f234" y="f161"/>
                    <a:pt x="f234" y="f160"/>
                    <a:pt x="f235" y="f160"/>
                  </a:cubicBezTo>
                  <a:cubicBezTo>
                    <a:pt x="f236" y="f159"/>
                    <a:pt x="f237" y="f161"/>
                    <a:pt x="f238" y="f161"/>
                  </a:cubicBezTo>
                  <a:cubicBezTo>
                    <a:pt x="f239" y="f161"/>
                    <a:pt x="f240" y="f160"/>
                    <a:pt x="f241" y="f160"/>
                  </a:cubicBezTo>
                  <a:cubicBezTo>
                    <a:pt x="f242" y="f160"/>
                    <a:pt x="f243" y="f161"/>
                    <a:pt x="f244" y="f162"/>
                  </a:cubicBezTo>
                  <a:cubicBezTo>
                    <a:pt x="f244" y="f162"/>
                    <a:pt x="f245" y="f165"/>
                    <a:pt x="f246" y="f165"/>
                  </a:cubicBezTo>
                  <a:cubicBezTo>
                    <a:pt x="f247" y="f248"/>
                    <a:pt x="f249" y="f165"/>
                    <a:pt x="f250" y="f165"/>
                  </a:cubicBezTo>
                  <a:cubicBezTo>
                    <a:pt x="f251" y="f163"/>
                    <a:pt x="f252" y="f161"/>
                    <a:pt x="f253" y="f169"/>
                  </a:cubicBezTo>
                  <a:cubicBezTo>
                    <a:pt x="f254" y="f169"/>
                    <a:pt x="f255" y="f160"/>
                    <a:pt x="f256" y="f160"/>
                  </a:cubicBezTo>
                  <a:cubicBezTo>
                    <a:pt x="f257" y="f169"/>
                    <a:pt x="f258" y="f162"/>
                    <a:pt x="f259" y="f163"/>
                  </a:cubicBezTo>
                  <a:cubicBezTo>
                    <a:pt x="f260" y="f165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7" y="f269"/>
                  </a:cubicBezTo>
                  <a:cubicBezTo>
                    <a:pt x="f7" y="f270"/>
                    <a:pt x="f267" y="f271"/>
                    <a:pt x="f265" y="f272"/>
                  </a:cubicBezTo>
                  <a:cubicBezTo>
                    <a:pt x="f265" y="f273"/>
                    <a:pt x="f263" y="f274"/>
                    <a:pt x="f261" y="f274"/>
                  </a:cubicBezTo>
                  <a:cubicBezTo>
                    <a:pt x="f260" y="f275"/>
                    <a:pt x="f258" y="f274"/>
                    <a:pt x="f276" y="f274"/>
                  </a:cubicBezTo>
                  <a:cubicBezTo>
                    <a:pt x="f277" y="f275"/>
                    <a:pt x="f257" y="f278"/>
                    <a:pt x="f257" y="f278"/>
                  </a:cubicBezTo>
                  <a:cubicBezTo>
                    <a:pt x="f257" y="f278"/>
                    <a:pt x="f279" y="f280"/>
                    <a:pt x="f255" y="f281"/>
                  </a:cubicBezTo>
                  <a:cubicBezTo>
                    <a:pt x="f255" y="f282"/>
                    <a:pt x="f283" y="f284"/>
                    <a:pt x="f283" y="f285"/>
                  </a:cubicBezTo>
                  <a:cubicBezTo>
                    <a:pt x="f254" y="f285"/>
                    <a:pt x="f253" y="f286"/>
                    <a:pt x="f252" y="f287"/>
                  </a:cubicBezTo>
                  <a:cubicBezTo>
                    <a:pt x="f251" y="f287"/>
                    <a:pt x="f288" y="f289"/>
                    <a:pt x="f290" y="f289"/>
                  </a:cubicBezTo>
                  <a:cubicBezTo>
                    <a:pt x="f246" y="f289"/>
                    <a:pt x="f243" y="f287"/>
                    <a:pt x="f291" y="f287"/>
                  </a:cubicBezTo>
                  <a:cubicBezTo>
                    <a:pt x="f292" y="f287"/>
                    <a:pt x="f293" y="f287"/>
                    <a:pt x="f241" y="f286"/>
                  </a:cubicBezTo>
                  <a:cubicBezTo>
                    <a:pt x="f294" y="f286"/>
                    <a:pt x="f294" y="f295"/>
                    <a:pt x="f240" y="f295"/>
                  </a:cubicBezTo>
                  <a:cubicBezTo>
                    <a:pt x="f296" y="f285"/>
                    <a:pt x="f297" y="f285"/>
                    <a:pt x="f239" y="f285"/>
                  </a:cubicBezTo>
                  <a:cubicBezTo>
                    <a:pt x="f239" y="f285"/>
                    <a:pt x="f298" y="f295"/>
                    <a:pt x="f237" y="f295"/>
                  </a:cubicBezTo>
                  <a:cubicBezTo>
                    <a:pt x="f237" y="f299"/>
                    <a:pt x="f236" y="f286"/>
                    <a:pt x="f300" y="f286"/>
                  </a:cubicBezTo>
                  <a:cubicBezTo>
                    <a:pt x="f300" y="f286"/>
                    <a:pt x="f235" y="f295"/>
                    <a:pt x="f235" y="f285"/>
                  </a:cubicBezTo>
                  <a:cubicBezTo>
                    <a:pt x="f235" y="f284"/>
                    <a:pt x="f235" y="f282"/>
                    <a:pt x="f235" y="f282"/>
                  </a:cubicBezTo>
                  <a:cubicBezTo>
                    <a:pt x="f300" y="f281"/>
                    <a:pt x="f301" y="f302"/>
                    <a:pt x="f237" y="f303"/>
                  </a:cubicBezTo>
                  <a:cubicBezTo>
                    <a:pt x="f298" y="f303"/>
                    <a:pt x="f238" y="f303"/>
                    <a:pt x="f238" y="f278"/>
                  </a:cubicBezTo>
                  <a:cubicBezTo>
                    <a:pt x="f239" y="f278"/>
                    <a:pt x="f297" y="f304"/>
                    <a:pt x="f296" y="f275"/>
                  </a:cubicBezTo>
                  <a:cubicBezTo>
                    <a:pt x="f296" y="f274"/>
                    <a:pt x="f296" y="f272"/>
                    <a:pt x="f296" y="f3"/>
                  </a:cubicBezTo>
                  <a:cubicBezTo>
                    <a:pt x="f296" y="f3"/>
                    <a:pt x="f297" y="f269"/>
                    <a:pt x="f239" y="f268"/>
                  </a:cubicBezTo>
                  <a:cubicBezTo>
                    <a:pt x="f238" y="f268"/>
                    <a:pt x="f237" y="f269"/>
                    <a:pt x="f301" y="f269"/>
                  </a:cubicBezTo>
                  <a:cubicBezTo>
                    <a:pt x="f236" y="f270"/>
                    <a:pt x="f236" y="f271"/>
                    <a:pt x="f300" y="f271"/>
                  </a:cubicBezTo>
                  <a:cubicBezTo>
                    <a:pt x="f300" y="f271"/>
                    <a:pt x="f235" y="f3"/>
                    <a:pt x="f234" y="f3"/>
                  </a:cubicBezTo>
                  <a:cubicBezTo>
                    <a:pt x="f234" y="f270"/>
                    <a:pt x="f234" y="f268"/>
                    <a:pt x="f234" y="f268"/>
                  </a:cubicBezTo>
                  <a:cubicBezTo>
                    <a:pt x="f233" y="f305"/>
                    <a:pt x="f232" y="f266"/>
                    <a:pt x="f231" y="f266"/>
                  </a:cubicBezTo>
                  <a:cubicBezTo>
                    <a:pt x="f230" y="f266"/>
                    <a:pt x="f229" y="f305"/>
                    <a:pt x="f306" y="f305"/>
                  </a:cubicBezTo>
                  <a:cubicBezTo>
                    <a:pt x="f228" y="f268"/>
                    <a:pt x="f307" y="f270"/>
                    <a:pt x="f227" y="f270"/>
                  </a:cubicBezTo>
                  <a:cubicBezTo>
                    <a:pt x="f226" y="f3"/>
                    <a:pt x="f308" y="f270"/>
                    <a:pt x="f223" y="f3"/>
                  </a:cubicBezTo>
                  <a:cubicBezTo>
                    <a:pt x="f222" y="f3"/>
                    <a:pt x="f309" y="f271"/>
                    <a:pt x="f220" y="f271"/>
                  </a:cubicBezTo>
                  <a:cubicBezTo>
                    <a:pt x="f219" y="f272"/>
                    <a:pt x="f310" y="f275"/>
                    <a:pt x="f218" y="f304"/>
                  </a:cubicBezTo>
                  <a:cubicBezTo>
                    <a:pt x="f311" y="f304"/>
                    <a:pt x="f216" y="f278"/>
                    <a:pt x="f216" y="f303"/>
                  </a:cubicBezTo>
                  <a:cubicBezTo>
                    <a:pt x="f312" y="f302"/>
                    <a:pt x="f312" y="f280"/>
                    <a:pt x="f216" y="f281"/>
                  </a:cubicBezTo>
                  <a:cubicBezTo>
                    <a:pt x="f216" y="f282"/>
                    <a:pt x="f218" y="f284"/>
                    <a:pt x="f218" y="f285"/>
                  </a:cubicBezTo>
                  <a:cubicBezTo>
                    <a:pt x="f218" y="f285"/>
                    <a:pt x="f218" y="f299"/>
                    <a:pt x="f311" y="f286"/>
                  </a:cubicBezTo>
                  <a:cubicBezTo>
                    <a:pt x="f217" y="f286"/>
                    <a:pt x="f312" y="f287"/>
                    <a:pt x="f313" y="f287"/>
                  </a:cubicBezTo>
                  <a:cubicBezTo>
                    <a:pt x="f215" y="f287"/>
                    <a:pt x="f213" y="f286"/>
                    <a:pt x="f314" y="f286"/>
                  </a:cubicBezTo>
                  <a:cubicBezTo>
                    <a:pt x="f314" y="f287"/>
                    <a:pt x="f315" y="f289"/>
                    <a:pt x="f212" y="f316"/>
                  </a:cubicBezTo>
                  <a:cubicBezTo>
                    <a:pt x="f212" y="f316"/>
                    <a:pt x="f211" y="f317"/>
                    <a:pt x="f211" y="f317"/>
                  </a:cubicBezTo>
                  <a:cubicBezTo>
                    <a:pt x="f318" y="f319"/>
                    <a:pt x="f320" y="f319"/>
                    <a:pt x="f207" y="f317"/>
                  </a:cubicBezTo>
                  <a:cubicBezTo>
                    <a:pt x="f321" y="f317"/>
                    <a:pt x="f321" y="f316"/>
                    <a:pt x="f321" y="f289"/>
                  </a:cubicBezTo>
                  <a:cubicBezTo>
                    <a:pt x="f206" y="f289"/>
                    <a:pt x="f322" y="f287"/>
                    <a:pt x="f204" y="f287"/>
                  </a:cubicBezTo>
                  <a:cubicBezTo>
                    <a:pt x="f323" y="f287"/>
                    <a:pt x="f203" y="f287"/>
                    <a:pt x="f203" y="f289"/>
                  </a:cubicBezTo>
                  <a:cubicBezTo>
                    <a:pt x="f202" y="f316"/>
                    <a:pt x="f201" y="f317"/>
                    <a:pt x="f201" y="f319"/>
                  </a:cubicBezTo>
                  <a:cubicBezTo>
                    <a:pt x="f201" y="f324"/>
                    <a:pt x="f202" y="f325"/>
                    <a:pt x="f203" y="f326"/>
                  </a:cubicBezTo>
                  <a:cubicBezTo>
                    <a:pt x="f203" y="f326"/>
                    <a:pt x="f204" y="f327"/>
                    <a:pt x="f322" y="f328"/>
                  </a:cubicBezTo>
                  <a:cubicBezTo>
                    <a:pt x="f205" y="f328"/>
                    <a:pt x="f321" y="f328"/>
                    <a:pt x="f207" y="f328"/>
                  </a:cubicBezTo>
                  <a:cubicBezTo>
                    <a:pt x="f207" y="f328"/>
                    <a:pt x="f208" y="f329"/>
                    <a:pt x="f208" y="f329"/>
                  </a:cubicBezTo>
                  <a:cubicBezTo>
                    <a:pt x="f209" y="f330"/>
                    <a:pt x="f210" y="f331"/>
                    <a:pt x="f211" y="f332"/>
                  </a:cubicBezTo>
                  <a:cubicBezTo>
                    <a:pt x="f211" y="f333"/>
                    <a:pt x="f210" y="f334"/>
                    <a:pt x="f318" y="f335"/>
                  </a:cubicBezTo>
                  <a:cubicBezTo>
                    <a:pt x="f318" y="f336"/>
                    <a:pt x="f209" y="f337"/>
                    <a:pt x="f208" y="f338"/>
                  </a:cubicBezTo>
                  <a:cubicBezTo>
                    <a:pt x="f208" y="f339"/>
                    <a:pt x="f208" y="f340"/>
                    <a:pt x="f320" y="f341"/>
                  </a:cubicBezTo>
                  <a:cubicBezTo>
                    <a:pt x="f320" y="f342"/>
                    <a:pt x="f321" y="f343"/>
                    <a:pt x="f321" y="f344"/>
                  </a:cubicBezTo>
                  <a:cubicBezTo>
                    <a:pt x="f206" y="f345"/>
                    <a:pt x="f322" y="f346"/>
                    <a:pt x="f322" y="f347"/>
                  </a:cubicBezTo>
                  <a:cubicBezTo>
                    <a:pt x="f322" y="f348"/>
                    <a:pt x="f206" y="f349"/>
                    <a:pt x="f321" y="f350"/>
                  </a:cubicBezTo>
                  <a:cubicBezTo>
                    <a:pt x="f321" y="f351"/>
                    <a:pt x="f206" y="f352"/>
                    <a:pt x="f206" y="f352"/>
                  </a:cubicBezTo>
                  <a:cubicBezTo>
                    <a:pt x="f206" y="f352"/>
                    <a:pt x="f206" y="f353"/>
                    <a:pt x="f206" y="f354"/>
                  </a:cubicBezTo>
                  <a:cubicBezTo>
                    <a:pt x="f205" y="f355"/>
                    <a:pt x="f322" y="f356"/>
                    <a:pt x="f322" y="f356"/>
                  </a:cubicBezTo>
                  <a:cubicBezTo>
                    <a:pt x="f323" y="f357"/>
                    <a:pt x="f202" y="f355"/>
                    <a:pt x="f201" y="f355"/>
                  </a:cubicBezTo>
                  <a:cubicBezTo>
                    <a:pt x="f358" y="f359"/>
                    <a:pt x="f200" y="f357"/>
                    <a:pt x="f199" y="f360"/>
                  </a:cubicBezTo>
                  <a:cubicBezTo>
                    <a:pt x="f198" y="f360"/>
                    <a:pt x="f361" y="f356"/>
                    <a:pt x="f197" y="f356"/>
                  </a:cubicBezTo>
                  <a:cubicBezTo>
                    <a:pt x="f196" y="f359"/>
                    <a:pt x="f362" y="f354"/>
                    <a:pt x="f195" y="f353"/>
                  </a:cubicBezTo>
                  <a:cubicBezTo>
                    <a:pt x="f194" y="f363"/>
                    <a:pt x="f364" y="f365"/>
                    <a:pt x="f193" y="f365"/>
                  </a:cubicBezTo>
                  <a:cubicBezTo>
                    <a:pt x="f191" y="f365"/>
                    <a:pt x="f190" y="f366"/>
                    <a:pt x="f188" y="f367"/>
                  </a:cubicBezTo>
                  <a:cubicBezTo>
                    <a:pt x="f187" y="f367"/>
                    <a:pt x="f185" y="f368"/>
                    <a:pt x="f183" y="f368"/>
                  </a:cubicBezTo>
                  <a:cubicBezTo>
                    <a:pt x="f182" y="f368"/>
                    <a:pt x="f180" y="f352"/>
                    <a:pt x="f369" y="f365"/>
                  </a:cubicBezTo>
                  <a:cubicBezTo>
                    <a:pt x="f179" y="f365"/>
                    <a:pt x="f177" y="f352"/>
                    <a:pt x="f177" y="f352"/>
                  </a:cubicBezTo>
                  <a:cubicBezTo>
                    <a:pt x="f370" y="f365"/>
                    <a:pt x="f175" y="f371"/>
                    <a:pt x="f175" y="f351"/>
                  </a:cubicBezTo>
                  <a:cubicBezTo>
                    <a:pt x="f174" y="f350"/>
                    <a:pt x="f174" y="f348"/>
                    <a:pt x="f173" y="f347"/>
                  </a:cubicBezTo>
                  <a:cubicBezTo>
                    <a:pt x="f172" y="f372"/>
                    <a:pt x="f171" y="f346"/>
                    <a:pt x="f170" y="f373"/>
                  </a:cubicBezTo>
                  <a:cubicBezTo>
                    <a:pt x="f168" y="f373"/>
                    <a:pt x="f167" y="f344"/>
                    <a:pt x="f374" y="f343"/>
                  </a:cubicBezTo>
                  <a:cubicBezTo>
                    <a:pt x="f166" y="f343"/>
                    <a:pt x="f151" y="f345"/>
                    <a:pt x="f150" y="f345"/>
                  </a:cubicBezTo>
                  <a:cubicBezTo>
                    <a:pt x="f149" y="f373"/>
                    <a:pt x="f147" y="f348"/>
                    <a:pt x="f158" y="f375"/>
                  </a:cubicBezTo>
                  <a:cubicBezTo>
                    <a:pt x="f145" y="f375"/>
                    <a:pt x="f144" y="f376"/>
                    <a:pt x="f142" y="f376"/>
                  </a:cubicBezTo>
                  <a:cubicBezTo>
                    <a:pt x="f140" y="f376"/>
                    <a:pt x="f136" y="f376"/>
                    <a:pt x="f135" y="f375"/>
                  </a:cubicBezTo>
                  <a:cubicBezTo>
                    <a:pt x="f377" y="f375"/>
                    <a:pt x="f132" y="f347"/>
                    <a:pt x="f130" y="f372"/>
                  </a:cubicBezTo>
                  <a:cubicBezTo>
                    <a:pt x="f378" y="f346"/>
                    <a:pt x="f129" y="f379"/>
                    <a:pt x="f129" y="f379"/>
                  </a:cubicBezTo>
                  <a:cubicBezTo>
                    <a:pt x="f129" y="f379"/>
                    <a:pt x="f380" y="f343"/>
                    <a:pt x="f381" y="f343"/>
                  </a:cubicBezTo>
                  <a:cubicBezTo>
                    <a:pt x="f125" y="f342"/>
                    <a:pt x="f382" y="f343"/>
                    <a:pt x="f121" y="f344"/>
                  </a:cubicBezTo>
                  <a:cubicBezTo>
                    <a:pt x="f383" y="f344"/>
                    <a:pt x="f384" y="f373"/>
                    <a:pt x="f120" y="f373"/>
                  </a:cubicBezTo>
                  <a:cubicBezTo>
                    <a:pt x="f385" y="f373"/>
                    <a:pt x="f118" y="f345"/>
                    <a:pt x="f117" y="f345"/>
                  </a:cubicBezTo>
                  <a:cubicBezTo>
                    <a:pt x="f386" y="f344"/>
                    <a:pt x="f115" y="f379"/>
                    <a:pt x="f114" y="f379"/>
                  </a:cubicBezTo>
                  <a:cubicBezTo>
                    <a:pt x="f387" y="f373"/>
                    <a:pt x="f113" y="f372"/>
                    <a:pt x="f388" y="f346"/>
                  </a:cubicBezTo>
                  <a:cubicBezTo>
                    <a:pt x="f389" y="f346"/>
                    <a:pt x="f389" y="f379"/>
                    <a:pt x="f390" y="f379"/>
                  </a:cubicBezTo>
                  <a:cubicBezTo>
                    <a:pt x="f391" y="f345"/>
                    <a:pt x="f110" y="f344"/>
                    <a:pt x="f392" y="f345"/>
                  </a:cubicBezTo>
                  <a:cubicBezTo>
                    <a:pt x="f393" y="f345"/>
                    <a:pt x="f394" y="f379"/>
                    <a:pt x="f395" y="f373"/>
                  </a:cubicBezTo>
                  <a:cubicBezTo>
                    <a:pt x="f396" y="f346"/>
                    <a:pt x="f397" y="f347"/>
                    <a:pt x="f397" y="f348"/>
                  </a:cubicBezTo>
                  <a:cubicBezTo>
                    <a:pt x="f397" y="f375"/>
                    <a:pt x="f108" y="f349"/>
                    <a:pt x="f396" y="f350"/>
                  </a:cubicBezTo>
                  <a:cubicBezTo>
                    <a:pt x="f396" y="f371"/>
                    <a:pt x="f394" y="f398"/>
                    <a:pt x="f394" y="f365"/>
                  </a:cubicBezTo>
                  <a:cubicBezTo>
                    <a:pt x="f395" y="f352"/>
                    <a:pt x="f108" y="f367"/>
                    <a:pt x="f108" y="f368"/>
                  </a:cubicBezTo>
                  <a:cubicBezTo>
                    <a:pt x="f397" y="f353"/>
                    <a:pt x="f106" y="f359"/>
                    <a:pt x="f106" y="f357"/>
                  </a:cubicBezTo>
                  <a:cubicBezTo>
                    <a:pt x="f106" y="f399"/>
                    <a:pt x="f397" y="f400"/>
                    <a:pt x="f397" y="f401"/>
                  </a:cubicBezTo>
                  <a:cubicBezTo>
                    <a:pt x="f397" y="f402"/>
                    <a:pt x="f107" y="f403"/>
                    <a:pt x="f107" y="f404"/>
                  </a:cubicBezTo>
                  <a:cubicBezTo>
                    <a:pt x="f397" y="f405"/>
                    <a:pt x="f396" y="f406"/>
                    <a:pt x="f396" y="f407"/>
                  </a:cubicBezTo>
                  <a:cubicBezTo>
                    <a:pt x="f395" y="f408"/>
                    <a:pt x="f109" y="f409"/>
                    <a:pt x="f109" y="f410"/>
                  </a:cubicBezTo>
                  <a:cubicBezTo>
                    <a:pt x="f393" y="f411"/>
                    <a:pt x="f108" y="f412"/>
                    <a:pt x="f397" y="f413"/>
                  </a:cubicBezTo>
                  <a:cubicBezTo>
                    <a:pt x="f106" y="f413"/>
                    <a:pt x="f105" y="f410"/>
                    <a:pt x="f104" y="f410"/>
                  </a:cubicBezTo>
                  <a:cubicBezTo>
                    <a:pt x="f414" y="f409"/>
                    <a:pt x="f415" y="f416"/>
                    <a:pt x="f417" y="f408"/>
                  </a:cubicBezTo>
                  <a:cubicBezTo>
                    <a:pt x="f418" y="f408"/>
                    <a:pt x="f96" y="f416"/>
                    <a:pt x="f93" y="f416"/>
                  </a:cubicBezTo>
                  <a:cubicBezTo>
                    <a:pt x="f92" y="f408"/>
                    <a:pt x="f90" y="f407"/>
                    <a:pt x="f88" y="f406"/>
                  </a:cubicBezTo>
                  <a:cubicBezTo>
                    <a:pt x="f86" y="f419"/>
                    <a:pt x="f80" y="f404"/>
                    <a:pt x="f420" y="f403"/>
                  </a:cubicBezTo>
                  <a:cubicBezTo>
                    <a:pt x="f421" y="f422"/>
                    <a:pt x="f73" y="f423"/>
                    <a:pt x="f71" y="f424"/>
                  </a:cubicBezTo>
                  <a:cubicBezTo>
                    <a:pt x="f425" y="f400"/>
                    <a:pt x="f65" y="f399"/>
                    <a:pt x="f61" y="f360"/>
                  </a:cubicBezTo>
                  <a:cubicBezTo>
                    <a:pt x="f426" y="f357"/>
                    <a:pt x="f55" y="f359"/>
                    <a:pt x="f54" y="f359"/>
                  </a:cubicBezTo>
                  <a:cubicBezTo>
                    <a:pt x="f52" y="f355"/>
                    <a:pt x="f49" y="f359"/>
                    <a:pt x="f47" y="f359"/>
                  </a:cubicBezTo>
                  <a:cubicBezTo>
                    <a:pt x="f427" y="f355"/>
                    <a:pt x="f41" y="f354"/>
                    <a:pt x="f40" y="f353"/>
                  </a:cubicBezTo>
                  <a:cubicBezTo>
                    <a:pt x="f428" y="f353"/>
                    <a:pt x="f27" y="f363"/>
                    <a:pt x="f429" y="f363"/>
                  </a:cubicBezTo>
                  <a:cubicBezTo>
                    <a:pt x="f430" y="f363"/>
                    <a:pt x="f18" y="f354"/>
                    <a:pt x="f431" y="f354"/>
                  </a:cubicBezTo>
                  <a:cubicBezTo>
                    <a:pt x="f15" y="f354"/>
                    <a:pt x="f432" y="f363"/>
                    <a:pt x="f13" y="f363"/>
                  </a:cubicBezTo>
                  <a:cubicBezTo>
                    <a:pt x="f11" y="f368"/>
                    <a:pt x="f433" y="f366"/>
                    <a:pt x="f434" y="f352"/>
                  </a:cubicBezTo>
                  <a:cubicBezTo>
                    <a:pt x="f435" y="f365"/>
                    <a:pt x="f436" y="f365"/>
                    <a:pt x="f437" y="f398"/>
                  </a:cubicBezTo>
                  <a:cubicBezTo>
                    <a:pt x="f438" y="f439"/>
                    <a:pt x="f440" y="f351"/>
                    <a:pt x="f441" y="f351"/>
                  </a:cubicBezTo>
                  <a:cubicBezTo>
                    <a:pt x="f442" y="f351"/>
                    <a:pt x="f443" y="f351"/>
                    <a:pt x="f444" y="f351"/>
                  </a:cubicBezTo>
                  <a:cubicBezTo>
                    <a:pt x="f445" y="f371"/>
                    <a:pt x="f446" y="f439"/>
                    <a:pt x="f447" y="f439"/>
                  </a:cubicBezTo>
                  <a:cubicBezTo>
                    <a:pt x="f448" y="f439"/>
                    <a:pt x="f449" y="f371"/>
                    <a:pt x="f450" y="f351"/>
                  </a:cubicBezTo>
                  <a:cubicBezTo>
                    <a:pt x="f451" y="f351"/>
                    <a:pt x="f452" y="f376"/>
                    <a:pt x="f453" y="f375"/>
                  </a:cubicBezTo>
                  <a:cubicBezTo>
                    <a:pt x="f454" y="f348"/>
                    <a:pt x="f455" y="f373"/>
                    <a:pt x="f456" y="f379"/>
                  </a:cubicBezTo>
                  <a:cubicBezTo>
                    <a:pt x="f457" y="f344"/>
                    <a:pt x="f458" y="f342"/>
                    <a:pt x="f459" y="f341"/>
                  </a:cubicBezTo>
                  <a:cubicBezTo>
                    <a:pt x="f460" y="f340"/>
                    <a:pt x="f461" y="f339"/>
                    <a:pt x="f462" y="f338"/>
                  </a:cubicBezTo>
                  <a:cubicBezTo>
                    <a:pt x="f463" y="f464"/>
                    <a:pt x="f465" y="f466"/>
                    <a:pt x="f467" y="f466"/>
                  </a:cubicBezTo>
                  <a:cubicBezTo>
                    <a:pt x="f468" y="f469"/>
                    <a:pt x="f470" y="f469"/>
                    <a:pt x="f471" y="f336"/>
                  </a:cubicBezTo>
                  <a:cubicBezTo>
                    <a:pt x="f472" y="f473"/>
                    <a:pt x="f474" y="f335"/>
                    <a:pt x="f474" y="f475"/>
                  </a:cubicBezTo>
                  <a:cubicBezTo>
                    <a:pt x="f476" y="f477"/>
                    <a:pt x="f478" y="f332"/>
                    <a:pt x="f479" y="f331"/>
                  </a:cubicBezTo>
                  <a:cubicBezTo>
                    <a:pt x="f479" y="f330"/>
                    <a:pt x="f480" y="f327"/>
                    <a:pt x="f481" y="f326"/>
                  </a:cubicBezTo>
                  <a:cubicBezTo>
                    <a:pt x="f482" y="f325"/>
                    <a:pt x="f483" y="f484"/>
                    <a:pt x="f485" y="f486"/>
                  </a:cubicBezTo>
                  <a:cubicBezTo>
                    <a:pt x="f487" y="f486"/>
                    <a:pt x="f488" y="f484"/>
                    <a:pt x="f489" y="f484"/>
                  </a:cubicBezTo>
                  <a:cubicBezTo>
                    <a:pt x="f490" y="f325"/>
                    <a:pt x="f491" y="f326"/>
                    <a:pt x="f492" y="f327"/>
                  </a:cubicBezTo>
                  <a:cubicBezTo>
                    <a:pt x="f492" y="f328"/>
                    <a:pt x="f493" y="f329"/>
                    <a:pt x="f493" y="f330"/>
                  </a:cubicBezTo>
                  <a:cubicBezTo>
                    <a:pt x="f493" y="f332"/>
                    <a:pt x="f491" y="f494"/>
                    <a:pt x="f491" y="f477"/>
                  </a:cubicBezTo>
                  <a:cubicBezTo>
                    <a:pt x="f492" y="f334"/>
                    <a:pt x="f495" y="f335"/>
                    <a:pt x="f496" y="f335"/>
                  </a:cubicBezTo>
                  <a:cubicBezTo>
                    <a:pt x="f496" y="f473"/>
                    <a:pt x="f497" y="f335"/>
                    <a:pt x="f498" y="f335"/>
                  </a:cubicBezTo>
                  <a:cubicBezTo>
                    <a:pt x="f498" y="f475"/>
                    <a:pt x="f499" y="f475"/>
                    <a:pt x="f500" y="f334"/>
                  </a:cubicBezTo>
                  <a:cubicBezTo>
                    <a:pt x="f500" y="f477"/>
                    <a:pt x="f500" y="f333"/>
                    <a:pt x="f500" y="f332"/>
                  </a:cubicBezTo>
                  <a:cubicBezTo>
                    <a:pt x="f500" y="f331"/>
                    <a:pt x="f499" y="f330"/>
                    <a:pt x="f498" y="f329"/>
                  </a:cubicBezTo>
                  <a:cubicBezTo>
                    <a:pt x="f498" y="f329"/>
                    <a:pt x="f497" y="f328"/>
                    <a:pt x="f497" y="f327"/>
                  </a:cubicBezTo>
                  <a:cubicBezTo>
                    <a:pt x="f501" y="f326"/>
                    <a:pt x="f501" y="f484"/>
                    <a:pt x="f501" y="f486"/>
                  </a:cubicBezTo>
                  <a:cubicBezTo>
                    <a:pt x="f501" y="f324"/>
                    <a:pt x="f501" y="f317"/>
                    <a:pt x="f497" y="f317"/>
                  </a:cubicBezTo>
                  <a:cubicBezTo>
                    <a:pt x="f497" y="f502"/>
                    <a:pt x="f498" y="f289"/>
                    <a:pt x="f499" y="f289"/>
                  </a:cubicBezTo>
                  <a:cubicBezTo>
                    <a:pt x="f500" y="f289"/>
                    <a:pt x="f503" y="f502"/>
                    <a:pt x="f504" y="f317"/>
                  </a:cubicBezTo>
                  <a:cubicBezTo>
                    <a:pt x="f505" y="f319"/>
                    <a:pt x="f505" y="f486"/>
                    <a:pt x="f506" y="f486"/>
                  </a:cubicBezTo>
                  <a:cubicBezTo>
                    <a:pt x="f507" y="f486"/>
                    <a:pt x="f508" y="f324"/>
                    <a:pt x="f509" y="f324"/>
                  </a:cubicBezTo>
                  <a:cubicBezTo>
                    <a:pt x="f509" y="f319"/>
                    <a:pt x="f510" y="f319"/>
                    <a:pt x="f510" y="f317"/>
                  </a:cubicBezTo>
                  <a:cubicBezTo>
                    <a:pt x="f510" y="f317"/>
                    <a:pt x="f510" y="f316"/>
                    <a:pt x="f510" y="f289"/>
                  </a:cubicBezTo>
                  <a:cubicBezTo>
                    <a:pt x="f510" y="f287"/>
                    <a:pt x="f511" y="f286"/>
                    <a:pt x="f512" y="f299"/>
                  </a:cubicBezTo>
                  <a:cubicBezTo>
                    <a:pt x="f513" y="f299"/>
                    <a:pt x="f514" y="f299"/>
                    <a:pt x="f514" y="f299"/>
                  </a:cubicBezTo>
                  <a:cubicBezTo>
                    <a:pt x="f515" y="f299"/>
                    <a:pt x="f516" y="f299"/>
                    <a:pt x="f517" y="f286"/>
                  </a:cubicBezTo>
                  <a:cubicBezTo>
                    <a:pt x="f518" y="f286"/>
                    <a:pt x="f519" y="f316"/>
                    <a:pt x="f520" y="f316"/>
                  </a:cubicBezTo>
                  <a:cubicBezTo>
                    <a:pt x="f520" y="f502"/>
                    <a:pt x="f521" y="f289"/>
                    <a:pt x="f522" y="f316"/>
                  </a:cubicBezTo>
                  <a:cubicBezTo>
                    <a:pt x="f523" y="f316"/>
                    <a:pt x="f524" y="f319"/>
                    <a:pt x="f525" y="f324"/>
                  </a:cubicBezTo>
                  <a:cubicBezTo>
                    <a:pt x="f526" y="f484"/>
                    <a:pt x="f526" y="f327"/>
                    <a:pt x="f527" y="f328"/>
                  </a:cubicBezTo>
                  <a:cubicBezTo>
                    <a:pt x="f528" y="f329"/>
                    <a:pt x="f529" y="f329"/>
                    <a:pt x="f530" y="f328"/>
                  </a:cubicBezTo>
                  <a:cubicBezTo>
                    <a:pt x="f531" y="f328"/>
                    <a:pt x="f532" y="f326"/>
                    <a:pt x="f533" y="f325"/>
                  </a:cubicBezTo>
                  <a:cubicBezTo>
                    <a:pt x="f534" y="f484"/>
                    <a:pt x="f535" y="f319"/>
                    <a:pt x="f536" y="f317"/>
                  </a:cubicBezTo>
                  <a:cubicBezTo>
                    <a:pt x="f537" y="f317"/>
                    <a:pt x="f538" y="f502"/>
                    <a:pt x="f539" y="f502"/>
                  </a:cubicBezTo>
                  <a:cubicBezTo>
                    <a:pt x="f540" y="f502"/>
                    <a:pt x="f541" y="f316"/>
                    <a:pt x="f542" y="f316"/>
                  </a:cubicBezTo>
                  <a:cubicBezTo>
                    <a:pt x="f543" y="f316"/>
                    <a:pt x="f544" y="f289"/>
                    <a:pt x="f545" y="f289"/>
                  </a:cubicBezTo>
                  <a:cubicBezTo>
                    <a:pt x="f546" y="f287"/>
                    <a:pt x="f547" y="f286"/>
                    <a:pt x="f548" y="f286"/>
                  </a:cubicBezTo>
                  <a:cubicBezTo>
                    <a:pt x="f549" y="f286"/>
                    <a:pt x="f550" y="f289"/>
                    <a:pt x="f551" y="f289"/>
                  </a:cubicBezTo>
                  <a:cubicBezTo>
                    <a:pt x="f552" y="f316"/>
                    <a:pt x="f2" y="f502"/>
                    <a:pt x="f553" y="f317"/>
                  </a:cubicBezTo>
                  <a:cubicBezTo>
                    <a:pt x="f553" y="f319"/>
                    <a:pt x="f2" y="f484"/>
                    <a:pt x="f2" y="f325"/>
                  </a:cubicBezTo>
                  <a:cubicBezTo>
                    <a:pt x="f553" y="f326"/>
                    <a:pt x="f554" y="f328"/>
                    <a:pt x="f554" y="f329"/>
                  </a:cubicBezTo>
                  <a:cubicBezTo>
                    <a:pt x="f554" y="f330"/>
                    <a:pt x="f554" y="f332"/>
                    <a:pt x="f554" y="f332"/>
                  </a:cubicBezTo>
                  <a:cubicBezTo>
                    <a:pt x="f555" y="f333"/>
                    <a:pt x="f556" y="f494"/>
                    <a:pt x="f557" y="f494"/>
                  </a:cubicBezTo>
                  <a:cubicBezTo>
                    <a:pt x="f558" y="f494"/>
                    <a:pt x="f559" y="f333"/>
                    <a:pt x="f560" y="f333"/>
                  </a:cubicBezTo>
                  <a:cubicBezTo>
                    <a:pt x="f561" y="f333"/>
                    <a:pt x="f562" y="f494"/>
                    <a:pt x="f563" y="f477"/>
                  </a:cubicBezTo>
                  <a:cubicBezTo>
                    <a:pt x="f564" y="f477"/>
                    <a:pt x="f565" y="f475"/>
                    <a:pt x="f565" y="f335"/>
                  </a:cubicBezTo>
                  <a:cubicBezTo>
                    <a:pt x="f566" y="f335"/>
                    <a:pt x="f567" y="f473"/>
                    <a:pt x="f568" y="f336"/>
                  </a:cubicBezTo>
                  <a:cubicBezTo>
                    <a:pt x="f569" y="f469"/>
                    <a:pt x="f570" y="f466"/>
                    <a:pt x="f571" y="f337"/>
                  </a:cubicBezTo>
                  <a:cubicBezTo>
                    <a:pt x="f572" y="f464"/>
                    <a:pt x="f571" y="f573"/>
                    <a:pt x="f572" y="f340"/>
                  </a:cubicBezTo>
                  <a:cubicBezTo>
                    <a:pt x="f574" y="f341"/>
                    <a:pt x="f575" y="f340"/>
                    <a:pt x="f576" y="f341"/>
                  </a:cubicBezTo>
                  <a:cubicBezTo>
                    <a:pt x="f577" y="f341"/>
                    <a:pt x="f578" y="f343"/>
                    <a:pt x="f579" y="f344"/>
                  </a:cubicBezTo>
                  <a:cubicBezTo>
                    <a:pt x="f580" y="f379"/>
                    <a:pt x="f579" y="f372"/>
                    <a:pt x="f579" y="f347"/>
                  </a:cubicBezTo>
                  <a:cubicBezTo>
                    <a:pt x="f580" y="f348"/>
                    <a:pt x="f581" y="f349"/>
                    <a:pt x="f582" y="f350"/>
                  </a:cubicBezTo>
                  <a:cubicBezTo>
                    <a:pt x="f582" y="f350"/>
                    <a:pt x="f583" y="f351"/>
                    <a:pt x="f584" y="f371"/>
                  </a:cubicBezTo>
                  <a:cubicBezTo>
                    <a:pt x="f584" y="f371"/>
                    <a:pt x="f585" y="f439"/>
                    <a:pt x="f586" y="f439"/>
                  </a:cubicBezTo>
                  <a:cubicBezTo>
                    <a:pt x="f587" y="f398"/>
                    <a:pt x="f588" y="f439"/>
                    <a:pt x="f588" y="f439"/>
                  </a:cubicBezTo>
                  <a:cubicBezTo>
                    <a:pt x="f589" y="f398"/>
                    <a:pt x="f589" y="f352"/>
                    <a:pt x="f590" y="f352"/>
                  </a:cubicBezTo>
                  <a:cubicBezTo>
                    <a:pt x="f590" y="f352"/>
                    <a:pt x="f590" y="f398"/>
                    <a:pt x="f591" y="f398"/>
                  </a:cubicBezTo>
                  <a:cubicBezTo>
                    <a:pt x="f592" y="f439"/>
                    <a:pt x="f593" y="f439"/>
                    <a:pt x="f594" y="f439"/>
                  </a:cubicBezTo>
                  <a:cubicBezTo>
                    <a:pt x="f595" y="f398"/>
                    <a:pt x="f595" y="f352"/>
                    <a:pt x="f595" y="f366"/>
                  </a:cubicBezTo>
                  <a:cubicBezTo>
                    <a:pt x="f596" y="f367"/>
                    <a:pt x="f595" y="f363"/>
                    <a:pt x="f595" y="f363"/>
                  </a:cubicBezTo>
                  <a:cubicBezTo>
                    <a:pt x="f596" y="f353"/>
                    <a:pt x="f597" y="f363"/>
                    <a:pt x="f598" y="f363"/>
                  </a:cubicBezTo>
                  <a:cubicBezTo>
                    <a:pt x="f599" y="f363"/>
                    <a:pt x="f599" y="f354"/>
                    <a:pt x="f599" y="f354"/>
                  </a:cubicBezTo>
                  <a:cubicBezTo>
                    <a:pt x="f600" y="f355"/>
                    <a:pt x="f601" y="f359"/>
                    <a:pt x="f602" y="f359"/>
                  </a:cubicBezTo>
                  <a:cubicBezTo>
                    <a:pt x="f602" y="f359"/>
                    <a:pt x="f603" y="f354"/>
                    <a:pt x="f603" y="f354"/>
                  </a:cubicBezTo>
                  <a:cubicBezTo>
                    <a:pt x="f604" y="f354"/>
                    <a:pt x="f605" y="f355"/>
                    <a:pt x="f605" y="f355"/>
                  </a:cubicBezTo>
                  <a:cubicBezTo>
                    <a:pt x="f606" y="f359"/>
                    <a:pt x="f607" y="f356"/>
                    <a:pt x="f608" y="f356"/>
                  </a:cubicBezTo>
                  <a:cubicBezTo>
                    <a:pt x="f609" y="f357"/>
                    <a:pt x="f610" y="f356"/>
                    <a:pt x="f611" y="f356"/>
                  </a:cubicBezTo>
                  <a:cubicBezTo>
                    <a:pt x="f612" y="f359"/>
                    <a:pt x="f613" y="f355"/>
                    <a:pt x="f614" y="f355"/>
                  </a:cubicBezTo>
                  <a:cubicBezTo>
                    <a:pt x="f615" y="f354"/>
                    <a:pt x="f616" y="f355"/>
                    <a:pt x="f617" y="f355"/>
                  </a:cubicBezTo>
                  <a:cubicBezTo>
                    <a:pt x="f618" y="f355"/>
                    <a:pt x="f619" y="f357"/>
                    <a:pt x="f620" y="f356"/>
                  </a:cubicBezTo>
                  <a:cubicBezTo>
                    <a:pt x="f621" y="f356"/>
                    <a:pt x="f622" y="f355"/>
                    <a:pt x="f622" y="f355"/>
                  </a:cubicBezTo>
                  <a:cubicBezTo>
                    <a:pt x="f623" y="f354"/>
                    <a:pt x="f624" y="f353"/>
                    <a:pt x="f625" y="f353"/>
                  </a:cubicBezTo>
                  <a:cubicBezTo>
                    <a:pt x="f626" y="f363"/>
                    <a:pt x="f627" y="f368"/>
                    <a:pt x="f628" y="f363"/>
                  </a:cubicBezTo>
                  <a:cubicBezTo>
                    <a:pt x="f629" y="f363"/>
                    <a:pt x="f630" y="f354"/>
                    <a:pt x="f630" y="f355"/>
                  </a:cubicBezTo>
                  <a:cubicBezTo>
                    <a:pt x="f630" y="f359"/>
                    <a:pt x="f630" y="f356"/>
                    <a:pt x="f630" y="f356"/>
                  </a:cubicBezTo>
                  <a:cubicBezTo>
                    <a:pt x="f629" y="f357"/>
                    <a:pt x="f627" y="f357"/>
                    <a:pt x="f631" y="f360"/>
                  </a:cubicBezTo>
                  <a:cubicBezTo>
                    <a:pt x="f626" y="f399"/>
                    <a:pt x="f626" y="f632"/>
                    <a:pt x="f626" y="f633"/>
                  </a:cubicBezTo>
                  <a:cubicBezTo>
                    <a:pt x="f626" y="f400"/>
                    <a:pt x="f627" y="f400"/>
                    <a:pt x="f628" y="f400"/>
                  </a:cubicBezTo>
                  <a:cubicBezTo>
                    <a:pt x="f630" y="f400"/>
                    <a:pt x="f634" y="f633"/>
                    <a:pt x="f635" y="f632"/>
                  </a:cubicBezTo>
                  <a:cubicBezTo>
                    <a:pt x="f636" y="f399"/>
                    <a:pt x="f637" y="f357"/>
                    <a:pt x="f638" y="f359"/>
                  </a:cubicBezTo>
                  <a:cubicBezTo>
                    <a:pt x="f639" y="f354"/>
                    <a:pt x="f640" y="f367"/>
                    <a:pt x="f641" y="f352"/>
                  </a:cubicBezTo>
                  <a:cubicBezTo>
                    <a:pt x="f642" y="f365"/>
                    <a:pt x="f26" y="f371"/>
                    <a:pt x="f24" y="f350"/>
                  </a:cubicBezTo>
                  <a:cubicBezTo>
                    <a:pt x="f33" y="f350"/>
                    <a:pt x="f19" y="f349"/>
                    <a:pt x="f17" y="f349"/>
                  </a:cubicBezTo>
                  <a:cubicBezTo>
                    <a:pt x="f17" y="f376"/>
                    <a:pt x="f10" y="f348"/>
                    <a:pt x="f10" y="f347"/>
                  </a:cubicBezTo>
                  <a:cubicBezTo>
                    <a:pt x="f12" y="f372"/>
                    <a:pt x="f34" y="f373"/>
                    <a:pt x="f34" y="f379"/>
                  </a:cubicBezTo>
                  <a:cubicBezTo>
                    <a:pt x="f35" y="f344"/>
                    <a:pt x="f36" y="f340"/>
                    <a:pt x="f38" y="f340"/>
                  </a:cubicBezTo>
                  <a:cubicBezTo>
                    <a:pt x="f43" y="f340"/>
                    <a:pt x="f137" y="f343"/>
                    <a:pt x="f58" y="f344"/>
                  </a:cubicBezTo>
                  <a:cubicBezTo>
                    <a:pt x="f58" y="f345"/>
                    <a:pt x="f153" y="f346"/>
                    <a:pt x="f133" y="f372"/>
                  </a:cubicBezTo>
                  <a:cubicBezTo>
                    <a:pt x="f133" y="f348"/>
                    <a:pt x="f153" y="f349"/>
                    <a:pt x="f153" y="f351"/>
                  </a:cubicBezTo>
                  <a:cubicBezTo>
                    <a:pt x="f153" y="f371"/>
                    <a:pt x="f58" y="f398"/>
                    <a:pt x="f58" y="f365"/>
                  </a:cubicBezTo>
                  <a:cubicBezTo>
                    <a:pt x="f137" y="f366"/>
                    <a:pt x="f137" y="f368"/>
                    <a:pt x="f137" y="f363"/>
                  </a:cubicBezTo>
                  <a:cubicBezTo>
                    <a:pt x="f137" y="f354"/>
                    <a:pt x="f58" y="f356"/>
                    <a:pt x="f137" y="f357"/>
                  </a:cubicBezTo>
                  <a:cubicBezTo>
                    <a:pt x="f137" y="f360"/>
                    <a:pt x="f141" y="f399"/>
                    <a:pt x="f38" y="f632"/>
                  </a:cubicBezTo>
                  <a:cubicBezTo>
                    <a:pt x="f36" y="f633"/>
                    <a:pt x="f10" y="f401"/>
                    <a:pt x="f10" y="f423"/>
                  </a:cubicBezTo>
                  <a:cubicBezTo>
                    <a:pt x="f17" y="f422"/>
                    <a:pt x="f12" y="f405"/>
                    <a:pt x="f12" y="f406"/>
                  </a:cubicBezTo>
                  <a:cubicBezTo>
                    <a:pt x="f12" y="f407"/>
                    <a:pt x="f10" y="f416"/>
                    <a:pt x="f17" y="f409"/>
                  </a:cubicBezTo>
                  <a:cubicBezTo>
                    <a:pt x="f17" y="f410"/>
                    <a:pt x="f33" y="f643"/>
                    <a:pt x="f33" y="f643"/>
                  </a:cubicBezTo>
                  <a:cubicBezTo>
                    <a:pt x="f24" y="f411"/>
                    <a:pt x="f31" y="f411"/>
                    <a:pt x="f29" y="f413"/>
                  </a:cubicBezTo>
                  <a:cubicBezTo>
                    <a:pt x="f29" y="f412"/>
                    <a:pt x="f29" y="f644"/>
                    <a:pt x="f29" y="f645"/>
                  </a:cubicBezTo>
                  <a:cubicBezTo>
                    <a:pt x="f29" y="f646"/>
                    <a:pt x="f31" y="f647"/>
                    <a:pt x="f29" y="f648"/>
                  </a:cubicBezTo>
                  <a:cubicBezTo>
                    <a:pt x="f642" y="f648"/>
                    <a:pt x="f649" y="f647"/>
                    <a:pt x="f649" y="f647"/>
                  </a:cubicBezTo>
                  <a:cubicBezTo>
                    <a:pt x="f641" y="f647"/>
                    <a:pt x="f650" y="f648"/>
                    <a:pt x="f651" y="f652"/>
                  </a:cubicBezTo>
                  <a:cubicBezTo>
                    <a:pt x="f651" y="f652"/>
                    <a:pt x="f650" y="f653"/>
                    <a:pt x="f650" y="f654"/>
                  </a:cubicBezTo>
                  <a:cubicBezTo>
                    <a:pt x="f650" y="f655"/>
                    <a:pt x="f650" y="f656"/>
                    <a:pt x="f651" y="f657"/>
                  </a:cubicBezTo>
                  <a:cubicBezTo>
                    <a:pt x="f639" y="f658"/>
                    <a:pt x="f637" y="f659"/>
                    <a:pt x="f660" y="f661"/>
                  </a:cubicBezTo>
                  <a:cubicBezTo>
                    <a:pt x="f636" y="f662"/>
                    <a:pt x="f634" y="f663"/>
                    <a:pt x="f664" y="f665"/>
                  </a:cubicBezTo>
                  <a:cubicBezTo>
                    <a:pt x="f630" y="f666"/>
                    <a:pt x="f628" y="f667"/>
                    <a:pt x="f627" y="f668"/>
                  </a:cubicBezTo>
                  <a:cubicBezTo>
                    <a:pt x="f627" y="f669"/>
                    <a:pt x="f631" y="f670"/>
                    <a:pt x="f631" y="f671"/>
                  </a:cubicBezTo>
                  <a:cubicBezTo>
                    <a:pt x="f626" y="f671"/>
                    <a:pt x="f625" y="f672"/>
                    <a:pt x="f624" y="f673"/>
                  </a:cubicBezTo>
                  <a:cubicBezTo>
                    <a:pt x="f624" y="f673"/>
                    <a:pt x="f622" y="f674"/>
                    <a:pt x="f675" y="f674"/>
                  </a:cubicBezTo>
                  <a:cubicBezTo>
                    <a:pt x="f621" y="f676"/>
                    <a:pt x="f677" y="f678"/>
                    <a:pt x="f619" y="f678"/>
                  </a:cubicBezTo>
                  <a:cubicBezTo>
                    <a:pt x="f679" y="f680"/>
                    <a:pt x="f618" y="f680"/>
                    <a:pt x="f681" y="f682"/>
                  </a:cubicBezTo>
                  <a:cubicBezTo>
                    <a:pt x="f681" y="f683"/>
                    <a:pt x="f681" y="f684"/>
                    <a:pt x="f681" y="f685"/>
                  </a:cubicBezTo>
                  <a:cubicBezTo>
                    <a:pt x="f618" y="f686"/>
                    <a:pt x="f687" y="f686"/>
                    <a:pt x="f679" y="f688"/>
                  </a:cubicBezTo>
                  <a:cubicBezTo>
                    <a:pt x="f679" y="f689"/>
                    <a:pt x="f679" y="f690"/>
                    <a:pt x="f687" y="f691"/>
                  </a:cubicBezTo>
                  <a:cubicBezTo>
                    <a:pt x="f692" y="f693"/>
                    <a:pt x="f618" y="f691"/>
                    <a:pt x="f681" y="f691"/>
                  </a:cubicBezTo>
                  <a:cubicBezTo>
                    <a:pt x="f617" y="f691"/>
                    <a:pt x="f694" y="f695"/>
                    <a:pt x="f615" y="f695"/>
                  </a:cubicBezTo>
                  <a:cubicBezTo>
                    <a:pt x="f614" y="f695"/>
                    <a:pt x="f696" y="f695"/>
                    <a:pt x="f612" y="f693"/>
                  </a:cubicBezTo>
                  <a:cubicBezTo>
                    <a:pt x="f697" y="f693"/>
                    <a:pt x="f697" y="f690"/>
                    <a:pt x="f611" y="f690"/>
                  </a:cubicBezTo>
                  <a:cubicBezTo>
                    <a:pt x="f610" y="f690"/>
                    <a:pt x="f609" y="f690"/>
                    <a:pt x="f608" y="f690"/>
                  </a:cubicBezTo>
                  <a:cubicBezTo>
                    <a:pt x="f607" y="f691"/>
                    <a:pt x="f607" y="f698"/>
                    <a:pt x="f606" y="f699"/>
                  </a:cubicBezTo>
                  <a:cubicBezTo>
                    <a:pt x="f605" y="f699"/>
                    <a:pt x="f604" y="f699"/>
                    <a:pt x="f603" y="f699"/>
                  </a:cubicBezTo>
                  <a:cubicBezTo>
                    <a:pt x="f603" y="f699"/>
                    <a:pt x="f601" y="f698"/>
                    <a:pt x="f601" y="f699"/>
                  </a:cubicBezTo>
                  <a:cubicBezTo>
                    <a:pt x="f700" y="f701"/>
                    <a:pt x="f601" y="f702"/>
                    <a:pt x="f703" y="f704"/>
                  </a:cubicBezTo>
                  <a:cubicBezTo>
                    <a:pt x="f602" y="f705"/>
                    <a:pt x="f706" y="f707"/>
                    <a:pt x="f605" y="f708"/>
                  </a:cubicBezTo>
                  <a:cubicBezTo>
                    <a:pt x="f606" y="f709"/>
                    <a:pt x="f608" y="f6"/>
                    <a:pt x="f710" y="f6"/>
                  </a:cubicBezTo>
                  <a:cubicBezTo>
                    <a:pt x="f610" y="f6"/>
                    <a:pt x="f696" y="f6"/>
                    <a:pt x="f614" y="f6"/>
                  </a:cubicBezTo>
                  <a:cubicBezTo>
                    <a:pt x="f615" y="f711"/>
                    <a:pt x="f616" y="f709"/>
                    <a:pt x="f712" y="f709"/>
                  </a:cubicBezTo>
                  <a:cubicBezTo>
                    <a:pt x="f713" y="f708"/>
                    <a:pt x="f620" y="f711"/>
                    <a:pt x="f675" y="f711"/>
                  </a:cubicBezTo>
                  <a:cubicBezTo>
                    <a:pt x="f623" y="f709"/>
                    <a:pt x="f626" y="f709"/>
                    <a:pt x="f631" y="f708"/>
                  </a:cubicBezTo>
                  <a:cubicBezTo>
                    <a:pt x="f627" y="f708"/>
                    <a:pt x="f629" y="f705"/>
                    <a:pt x="f630" y="f705"/>
                  </a:cubicBezTo>
                  <a:cubicBezTo>
                    <a:pt x="f664" y="f714"/>
                    <a:pt x="f715" y="f714"/>
                    <a:pt x="f636" y="f704"/>
                  </a:cubicBezTo>
                  <a:cubicBezTo>
                    <a:pt x="f637" y="f704"/>
                    <a:pt x="f639" y="f704"/>
                    <a:pt x="f651" y="f702"/>
                  </a:cubicBezTo>
                  <a:cubicBezTo>
                    <a:pt x="f640" y="f716"/>
                    <a:pt x="f649" y="f699"/>
                    <a:pt x="f642" y="f698"/>
                  </a:cubicBezTo>
                  <a:cubicBezTo>
                    <a:pt x="f29" y="f698"/>
                    <a:pt x="f26" y="f695"/>
                    <a:pt x="f24" y="f695"/>
                  </a:cubicBezTo>
                  <a:cubicBezTo>
                    <a:pt x="f33" y="f693"/>
                    <a:pt x="f17" y="f690"/>
                    <a:pt x="f10" y="f690"/>
                  </a:cubicBezTo>
                  <a:cubicBezTo>
                    <a:pt x="f12" y="f717"/>
                    <a:pt x="f35" y="f718"/>
                    <a:pt x="f36" y="f689"/>
                  </a:cubicBezTo>
                  <a:cubicBezTo>
                    <a:pt x="f141" y="f688"/>
                    <a:pt x="f153" y="f685"/>
                    <a:pt x="f133" y="f719"/>
                  </a:cubicBezTo>
                  <a:cubicBezTo>
                    <a:pt x="f60" y="f720"/>
                    <a:pt x="f62" y="f678"/>
                    <a:pt x="f154" y="f676"/>
                  </a:cubicBezTo>
                  <a:cubicBezTo>
                    <a:pt x="f155" y="f674"/>
                    <a:pt x="f64" y="f671"/>
                    <a:pt x="f124" y="f721"/>
                  </a:cubicBezTo>
                  <a:cubicBezTo>
                    <a:pt x="f122" y="f722"/>
                    <a:pt x="f157" y="f723"/>
                    <a:pt x="f119" y="f665"/>
                  </a:cubicBezTo>
                  <a:cubicBezTo>
                    <a:pt x="f70" y="f724"/>
                    <a:pt x="f112" y="f661"/>
                    <a:pt x="f72" y="f659"/>
                  </a:cubicBezTo>
                  <a:cubicBezTo>
                    <a:pt x="f76" y="f725"/>
                    <a:pt x="f85" y="f726"/>
                    <a:pt x="f160" y="f657"/>
                  </a:cubicBezTo>
                  <a:cubicBezTo>
                    <a:pt x="f161" y="f656"/>
                    <a:pt x="f248" y="f727"/>
                    <a:pt x="f262" y="f655"/>
                  </a:cubicBezTo>
                  <a:cubicBezTo>
                    <a:pt x="f266" y="f654"/>
                    <a:pt x="f305" y="f648"/>
                    <a:pt x="f268" y="f647"/>
                  </a:cubicBezTo>
                  <a:cubicBezTo>
                    <a:pt x="f269" y="f646"/>
                    <a:pt x="f269" y="f645"/>
                    <a:pt x="f270" y="f644"/>
                  </a:cubicBezTo>
                  <a:cubicBezTo>
                    <a:pt x="f270" y="f728"/>
                    <a:pt x="f3" y="f729"/>
                    <a:pt x="f271" y="f412"/>
                  </a:cubicBezTo>
                  <a:cubicBezTo>
                    <a:pt x="f271" y="f412"/>
                    <a:pt x="f273" y="f412"/>
                    <a:pt x="f274" y="f412"/>
                  </a:cubicBezTo>
                  <a:cubicBezTo>
                    <a:pt x="f275" y="f413"/>
                    <a:pt x="f304" y="f410"/>
                    <a:pt x="f278" y="f410"/>
                  </a:cubicBezTo>
                  <a:cubicBezTo>
                    <a:pt x="f303" y="f409"/>
                    <a:pt x="f280" y="f408"/>
                    <a:pt x="f280" y="f407"/>
                  </a:cubicBezTo>
                  <a:cubicBezTo>
                    <a:pt x="f281" y="f406"/>
                    <a:pt x="f284" y="f419"/>
                    <a:pt x="f284" y="f730"/>
                  </a:cubicBezTo>
                  <a:cubicBezTo>
                    <a:pt x="f285" y="f405"/>
                    <a:pt x="f285" y="f731"/>
                    <a:pt x="f285" y="f403"/>
                  </a:cubicBezTo>
                  <a:cubicBezTo>
                    <a:pt x="f285" y="f732"/>
                    <a:pt x="f285" y="f424"/>
                    <a:pt x="f295" y="f633"/>
                  </a:cubicBezTo>
                  <a:cubicBezTo>
                    <a:pt x="f299" y="f399"/>
                    <a:pt x="f316" y="f359"/>
                    <a:pt x="f317" y="f359"/>
                  </a:cubicBezTo>
                  <a:cubicBezTo>
                    <a:pt x="f324" y="f355"/>
                    <a:pt x="f325" y="f356"/>
                    <a:pt x="f327" y="f359"/>
                  </a:cubicBezTo>
                  <a:cubicBezTo>
                    <a:pt x="f328" y="f359"/>
                    <a:pt x="f329" y="f354"/>
                    <a:pt x="f330" y="f354"/>
                  </a:cubicBezTo>
                  <a:cubicBezTo>
                    <a:pt x="f331" y="f353"/>
                    <a:pt x="f333" y="f353"/>
                    <a:pt x="f494" y="f353"/>
                  </a:cubicBezTo>
                  <a:cubicBezTo>
                    <a:pt x="f477" y="f353"/>
                    <a:pt x="f475" y="f353"/>
                    <a:pt x="f335" y="f363"/>
                  </a:cubicBezTo>
                  <a:cubicBezTo>
                    <a:pt x="f473" y="f368"/>
                    <a:pt x="f469" y="f352"/>
                    <a:pt x="f469" y="f365"/>
                  </a:cubicBezTo>
                  <a:cubicBezTo>
                    <a:pt x="f466" y="f398"/>
                    <a:pt x="f464" y="f351"/>
                    <a:pt x="f338" y="f350"/>
                  </a:cubicBezTo>
                  <a:cubicBezTo>
                    <a:pt x="f339" y="f376"/>
                    <a:pt x="f340" y="f347"/>
                    <a:pt x="f342" y="f372"/>
                  </a:cubicBezTo>
                  <a:cubicBezTo>
                    <a:pt x="f343" y="f346"/>
                    <a:pt x="f373" y="f379"/>
                    <a:pt x="f372" y="f344"/>
                  </a:cubicBezTo>
                  <a:cubicBezTo>
                    <a:pt x="f347" y="f343"/>
                    <a:pt x="f376" y="f341"/>
                    <a:pt x="f350" y="f573"/>
                  </a:cubicBezTo>
                  <a:cubicBezTo>
                    <a:pt x="f351" y="f733"/>
                    <a:pt x="f398" y="f339"/>
                    <a:pt x="f352" y="f338"/>
                  </a:cubicBezTo>
                  <a:cubicBezTo>
                    <a:pt x="f367" y="f338"/>
                    <a:pt x="f354" y="f339"/>
                    <a:pt x="f359" y="f338"/>
                  </a:cubicBezTo>
                  <a:cubicBezTo>
                    <a:pt x="f357" y="f338"/>
                    <a:pt x="f632" y="f464"/>
                    <a:pt x="f400" y="f337"/>
                  </a:cubicBezTo>
                  <a:cubicBezTo>
                    <a:pt x="f424" y="f466"/>
                    <a:pt x="f402" y="f473"/>
                    <a:pt x="f422" y="f335"/>
                  </a:cubicBezTo>
                  <a:cubicBezTo>
                    <a:pt x="f731" y="f335"/>
                    <a:pt x="f405" y="f469"/>
                    <a:pt x="f730" y="f469"/>
                  </a:cubicBezTo>
                  <a:cubicBezTo>
                    <a:pt x="f406" y="f466"/>
                    <a:pt x="f410" y="f469"/>
                    <a:pt x="f411" y="f336"/>
                  </a:cubicBezTo>
                  <a:cubicBezTo>
                    <a:pt x="f412" y="f336"/>
                    <a:pt x="f646" y="f473"/>
                    <a:pt x="f648" y="f335"/>
                  </a:cubicBezTo>
                  <a:cubicBezTo>
                    <a:pt x="f652" y="f475"/>
                    <a:pt x="f653" y="f494"/>
                    <a:pt x="f654" y="f333"/>
                  </a:cubicBezTo>
                  <a:cubicBezTo>
                    <a:pt x="f655" y="f332"/>
                    <a:pt x="f727" y="f329"/>
                    <a:pt x="f656" y="f328"/>
                  </a:cubicBezTo>
                  <a:cubicBezTo>
                    <a:pt x="f726" y="f326"/>
                    <a:pt x="f661" y="f324"/>
                    <a:pt x="f724" y="f502"/>
                  </a:cubicBezTo>
                  <a:cubicBezTo>
                    <a:pt x="f665" y="f289"/>
                    <a:pt x="f668" y="f285"/>
                    <a:pt x="f722" y="f282"/>
                  </a:cubicBezTo>
                  <a:cubicBezTo>
                    <a:pt x="f721" y="f280"/>
                    <a:pt x="f673" y="f278"/>
                    <a:pt x="f676" y="f304"/>
                  </a:cubicBezTo>
                  <a:cubicBezTo>
                    <a:pt x="f680" y="f275"/>
                    <a:pt x="f719" y="f275"/>
                    <a:pt x="f686" y="f274"/>
                  </a:cubicBezTo>
                  <a:cubicBezTo>
                    <a:pt x="f688" y="f274"/>
                    <a:pt x="f690" y="f271"/>
                    <a:pt x="f691" y="f3"/>
                  </a:cubicBezTo>
                  <a:cubicBezTo>
                    <a:pt x="f695" y="f270"/>
                    <a:pt x="f734" y="f305"/>
                    <a:pt x="f734" y="f305"/>
                  </a:cubicBezTo>
                  <a:cubicBezTo>
                    <a:pt x="f716" y="f305"/>
                    <a:pt x="f705" y="f305"/>
                    <a:pt x="f707" y="f266"/>
                  </a:cubicBezTo>
                  <a:cubicBezTo>
                    <a:pt x="f708" y="f266"/>
                    <a:pt x="f711" y="f264"/>
                    <a:pt x="f6" y="f262"/>
                  </a:cubicBezTo>
                  <a:cubicBezTo>
                    <a:pt x="f711" y="f162"/>
                    <a:pt x="f711" y="f162"/>
                    <a:pt x="f711" y="f162"/>
                  </a:cubicBezTo>
                  <a:cubicBezTo>
                    <a:pt x="f709" y="f163"/>
                    <a:pt x="f707" y="f165"/>
                    <a:pt x="f705" y="f165"/>
                  </a:cubicBezTo>
                  <a:cubicBezTo>
                    <a:pt x="f714" y="f165"/>
                    <a:pt x="f714" y="f165"/>
                    <a:pt x="f714" y="f165"/>
                  </a:cubicBezTo>
                  <a:cubicBezTo>
                    <a:pt x="f716" y="f165"/>
                    <a:pt x="f699" y="f162"/>
                    <a:pt x="f698" y="f169"/>
                  </a:cubicBezTo>
                  <a:cubicBezTo>
                    <a:pt x="f698" y="f160"/>
                    <a:pt x="f698" y="f160"/>
                    <a:pt x="f695" y="f159"/>
                  </a:cubicBezTo>
                  <a:cubicBezTo>
                    <a:pt x="f695" y="f159"/>
                    <a:pt x="f695" y="f159"/>
                    <a:pt x="f695" y="f159"/>
                  </a:cubicBezTo>
                  <a:cubicBezTo>
                    <a:pt x="f695" y="f159"/>
                    <a:pt x="f693" y="f159"/>
                    <a:pt x="f693" y="f159"/>
                  </a:cubicBezTo>
                  <a:cubicBezTo>
                    <a:pt x="f690" y="f159"/>
                    <a:pt x="f718" y="f159"/>
                    <a:pt x="f689" y="f85"/>
                  </a:cubicBezTo>
                  <a:cubicBezTo>
                    <a:pt x="f686" y="f83"/>
                    <a:pt x="f684" y="f95"/>
                    <a:pt x="f719" y="f76"/>
                  </a:cubicBezTo>
                  <a:cubicBezTo>
                    <a:pt x="f720" y="f74"/>
                    <a:pt x="f720" y="f74"/>
                    <a:pt x="f720" y="f74"/>
                  </a:cubicBezTo>
                  <a:cubicBezTo>
                    <a:pt x="f682" y="f112"/>
                    <a:pt x="f678" y="f119"/>
                    <a:pt x="f735" y="f68"/>
                  </a:cubicBezTo>
                  <a:cubicBezTo>
                    <a:pt x="f674" y="f66"/>
                    <a:pt x="f673" y="f64"/>
                    <a:pt x="f673" y="f155"/>
                  </a:cubicBezTo>
                  <a:cubicBezTo>
                    <a:pt x="f673" y="f154"/>
                    <a:pt x="f672" y="f154"/>
                    <a:pt x="f672" y="f62"/>
                  </a:cubicBezTo>
                  <a:cubicBezTo>
                    <a:pt x="f672" y="f62"/>
                    <a:pt x="f672" y="f128"/>
                    <a:pt x="f672" y="f128"/>
                  </a:cubicBezTo>
                  <a:cubicBezTo>
                    <a:pt x="f672" y="f128"/>
                    <a:pt x="f672" y="f128"/>
                    <a:pt x="f672" y="f128"/>
                  </a:cubicBezTo>
                  <a:cubicBezTo>
                    <a:pt x="f736" y="f60"/>
                    <a:pt x="f736" y="f60"/>
                    <a:pt x="f736" y="f60"/>
                  </a:cubicBezTo>
                  <a:cubicBezTo>
                    <a:pt x="f671" y="f131"/>
                    <a:pt x="f671" y="f133"/>
                    <a:pt x="f721" y="f133"/>
                  </a:cubicBezTo>
                  <a:cubicBezTo>
                    <a:pt x="f721" y="f153"/>
                    <a:pt x="f670" y="f58"/>
                    <a:pt x="f722" y="f58"/>
                  </a:cubicBezTo>
                  <a:cubicBezTo>
                    <a:pt x="f722" y="f137"/>
                    <a:pt x="f669" y="f45"/>
                    <a:pt x="f668" y="f45"/>
                  </a:cubicBezTo>
                  <a:cubicBezTo>
                    <a:pt x="f285" y="f651"/>
                    <a:pt x="f285" y="f651"/>
                    <a:pt x="f285" y="f651"/>
                  </a:cubicBezTo>
                  <a:cubicBezTo>
                    <a:pt x="f83" y="f631"/>
                    <a:pt x="f83" y="f631"/>
                    <a:pt x="f83" y="f631"/>
                  </a:cubicBezTo>
                  <a:cubicBezTo>
                    <a:pt x="f78" y="f627"/>
                    <a:pt x="f76" y="f627"/>
                    <a:pt x="f76" y="f627"/>
                  </a:cubicBezTo>
                  <a:cubicBezTo>
                    <a:pt x="f74" y="f627"/>
                    <a:pt x="f72" y="f627"/>
                    <a:pt x="f112" y="f627"/>
                  </a:cubicBezTo>
                  <a:cubicBezTo>
                    <a:pt x="f116" y="f627"/>
                    <a:pt x="f70" y="f627"/>
                    <a:pt x="f119" y="f628"/>
                  </a:cubicBezTo>
                  <a:cubicBezTo>
                    <a:pt x="f119" y="f628"/>
                    <a:pt x="f119" y="f628"/>
                    <a:pt x="f119" y="f628"/>
                  </a:cubicBezTo>
                  <a:cubicBezTo>
                    <a:pt x="f68" y="f628"/>
                    <a:pt x="f68" y="f628"/>
                    <a:pt x="f68" y="f628"/>
                  </a:cubicBezTo>
                  <a:cubicBezTo>
                    <a:pt x="f157" y="f628"/>
                    <a:pt x="f156" y="f627"/>
                    <a:pt x="f122" y="f627"/>
                  </a:cubicBezTo>
                  <a:cubicBezTo>
                    <a:pt x="f122" y="f627"/>
                    <a:pt x="f122" y="f631"/>
                    <a:pt x="f122" y="f631"/>
                  </a:cubicBezTo>
                  <a:cubicBezTo>
                    <a:pt x="f122" y="f631"/>
                    <a:pt x="f124" y="f631"/>
                    <a:pt x="f124" y="f631"/>
                  </a:cubicBezTo>
                  <a:cubicBezTo>
                    <a:pt x="f155" y="f631"/>
                    <a:pt x="f62" y="f631"/>
                    <a:pt x="f60" y="f626"/>
                  </a:cubicBezTo>
                  <a:cubicBezTo>
                    <a:pt x="f131" y="f626"/>
                    <a:pt x="f131" y="f625"/>
                    <a:pt x="f133" y="f624"/>
                  </a:cubicBezTo>
                  <a:cubicBezTo>
                    <a:pt x="f133" y="f625"/>
                    <a:pt x="f153" y="f625"/>
                    <a:pt x="f153" y="f625"/>
                  </a:cubicBezTo>
                  <a:cubicBezTo>
                    <a:pt x="f58" y="f626"/>
                    <a:pt x="f45" y="f631"/>
                    <a:pt x="f43" y="f627"/>
                  </a:cubicBezTo>
                  <a:cubicBezTo>
                    <a:pt x="f43" y="f627"/>
                    <a:pt x="f35" y="f629"/>
                    <a:pt x="f17" y="f629"/>
                  </a:cubicBezTo>
                  <a:cubicBezTo>
                    <a:pt x="f17" y="f629"/>
                    <a:pt x="f17" y="f629"/>
                    <a:pt x="f19" y="f629"/>
                  </a:cubicBezTo>
                  <a:cubicBezTo>
                    <a:pt x="f24" y="f629"/>
                    <a:pt x="f26" y="f628"/>
                    <a:pt x="f31" y="f627"/>
                  </a:cubicBezTo>
                  <a:cubicBezTo>
                    <a:pt x="f31" y="f627"/>
                    <a:pt x="f31" y="f627"/>
                    <a:pt x="f29" y="f631"/>
                  </a:cubicBezTo>
                  <a:cubicBezTo>
                    <a:pt x="f29" y="f627"/>
                    <a:pt x="f29" y="f627"/>
                    <a:pt x="f29" y="f627"/>
                  </a:cubicBezTo>
                  <a:cubicBezTo>
                    <a:pt x="f642" y="f627"/>
                    <a:pt x="f649" y="f627"/>
                    <a:pt x="f649" y="f627"/>
                  </a:cubicBezTo>
                  <a:cubicBezTo>
                    <a:pt x="f641" y="f627"/>
                    <a:pt x="f640" y="f627"/>
                    <a:pt x="f650" y="f631"/>
                  </a:cubicBezTo>
                  <a:cubicBezTo>
                    <a:pt x="f651" y="f631"/>
                    <a:pt x="f639" y="f626"/>
                    <a:pt x="f737" y="f625"/>
                  </a:cubicBezTo>
                  <a:cubicBezTo>
                    <a:pt x="f638" y="f626"/>
                    <a:pt x="f637" y="f626"/>
                    <a:pt x="f637" y="f626"/>
                  </a:cubicBezTo>
                  <a:cubicBezTo>
                    <a:pt x="f660" y="f626"/>
                    <a:pt x="f660" y="f626"/>
                    <a:pt x="f636" y="f626"/>
                  </a:cubicBezTo>
                  <a:cubicBezTo>
                    <a:pt x="f635" y="f626"/>
                    <a:pt x="f664" y="f626"/>
                    <a:pt x="f629" y="f625"/>
                  </a:cubicBezTo>
                  <a:cubicBezTo>
                    <a:pt x="f628" y="f624"/>
                    <a:pt x="f628" y="f624"/>
                    <a:pt x="f628" y="f624"/>
                  </a:cubicBezTo>
                  <a:cubicBezTo>
                    <a:pt x="f627" y="f624"/>
                    <a:pt x="f631" y="f623"/>
                    <a:pt x="f626" y="f622"/>
                  </a:cubicBezTo>
                  <a:cubicBezTo>
                    <a:pt x="f626" y="f622"/>
                    <a:pt x="f626" y="f622"/>
                    <a:pt x="f625" y="f675"/>
                  </a:cubicBezTo>
                  <a:cubicBezTo>
                    <a:pt x="f625" y="f622"/>
                    <a:pt x="f625" y="f622"/>
                    <a:pt x="f625" y="f622"/>
                  </a:cubicBezTo>
                  <a:cubicBezTo>
                    <a:pt x="f623" y="f623"/>
                    <a:pt x="f675" y="f624"/>
                    <a:pt x="f620" y="f624"/>
                  </a:cubicBezTo>
                  <a:cubicBezTo>
                    <a:pt x="f620" y="f624"/>
                    <a:pt x="f620" y="f624"/>
                    <a:pt x="f620" y="f624"/>
                  </a:cubicBezTo>
                  <a:cubicBezTo>
                    <a:pt x="f619" y="f624"/>
                    <a:pt x="f687" y="f623"/>
                    <a:pt x="f713" y="f622"/>
                  </a:cubicBezTo>
                  <a:cubicBezTo>
                    <a:pt x="f713" y="f622"/>
                    <a:pt x="f713" y="f622"/>
                    <a:pt x="f713" y="f622"/>
                  </a:cubicBezTo>
                  <a:cubicBezTo>
                    <a:pt x="f618" y="f623"/>
                    <a:pt x="f681" y="f623"/>
                    <a:pt x="f617" y="f623"/>
                  </a:cubicBezTo>
                  <a:cubicBezTo>
                    <a:pt x="f617" y="f623"/>
                    <a:pt x="f617" y="f623"/>
                    <a:pt x="f617" y="f623"/>
                  </a:cubicBezTo>
                  <a:cubicBezTo>
                    <a:pt x="f616" y="f623"/>
                    <a:pt x="f615" y="f623"/>
                    <a:pt x="f611" y="f621"/>
                  </a:cubicBezTo>
                  <a:cubicBezTo>
                    <a:pt x="f710" y="f620"/>
                    <a:pt x="f608" y="f677"/>
                    <a:pt x="f607" y="f679"/>
                  </a:cubicBezTo>
                  <a:cubicBezTo>
                    <a:pt x="f738" y="f692"/>
                    <a:pt x="f738" y="f713"/>
                    <a:pt x="f738" y="f681"/>
                  </a:cubicBezTo>
                  <a:cubicBezTo>
                    <a:pt x="f738" y="f681"/>
                    <a:pt x="f738" y="f681"/>
                    <a:pt x="f738" y="f681"/>
                  </a:cubicBezTo>
                  <a:cubicBezTo>
                    <a:pt x="f606" y="f712"/>
                    <a:pt x="f605" y="f616"/>
                    <a:pt x="f605" y="f615"/>
                  </a:cubicBezTo>
                  <a:cubicBezTo>
                    <a:pt x="f605" y="f696"/>
                    <a:pt x="f738" y="f697"/>
                    <a:pt x="f607" y="f611"/>
                  </a:cubicBezTo>
                  <a:cubicBezTo>
                    <a:pt x="f607" y="f611"/>
                    <a:pt x="f607" y="f611"/>
                    <a:pt x="f607" y="f611"/>
                  </a:cubicBezTo>
                  <a:cubicBezTo>
                    <a:pt x="f608" y="f610"/>
                    <a:pt x="f608" y="f610"/>
                    <a:pt x="f609" y="f710"/>
                  </a:cubicBezTo>
                  <a:cubicBezTo>
                    <a:pt x="f609" y="f710"/>
                    <a:pt x="f608" y="f609"/>
                    <a:pt x="f608" y="f609"/>
                  </a:cubicBezTo>
                  <a:cubicBezTo>
                    <a:pt x="f608" y="f608"/>
                    <a:pt x="f607" y="f608"/>
                    <a:pt x="f607" y="f608"/>
                  </a:cubicBezTo>
                  <a:cubicBezTo>
                    <a:pt x="f607" y="f608"/>
                    <a:pt x="f607" y="f608"/>
                    <a:pt x="f607" y="f608"/>
                  </a:cubicBezTo>
                  <a:cubicBezTo>
                    <a:pt x="f738" y="f609"/>
                    <a:pt x="f606" y="f609"/>
                    <a:pt x="f706" y="f710"/>
                  </a:cubicBezTo>
                  <a:cubicBezTo>
                    <a:pt x="f706" y="f710"/>
                    <a:pt x="f706" y="f710"/>
                    <a:pt x="f706" y="f710"/>
                  </a:cubicBezTo>
                  <a:cubicBezTo>
                    <a:pt x="f603" y="f610"/>
                    <a:pt x="f703" y="f610"/>
                    <a:pt x="f700" y="f610"/>
                  </a:cubicBezTo>
                  <a:cubicBezTo>
                    <a:pt x="f600" y="f610"/>
                    <a:pt x="f599" y="f610"/>
                    <a:pt x="f598" y="f610"/>
                  </a:cubicBezTo>
                  <a:cubicBezTo>
                    <a:pt x="f739" y="f710"/>
                    <a:pt x="f740" y="f608"/>
                    <a:pt x="f740" y="f607"/>
                  </a:cubicBezTo>
                  <a:cubicBezTo>
                    <a:pt x="f596" y="f607"/>
                    <a:pt x="f594" y="f608"/>
                    <a:pt x="f593" y="f608"/>
                  </a:cubicBezTo>
                  <a:cubicBezTo>
                    <a:pt x="f593" y="f608"/>
                    <a:pt x="f593" y="f608"/>
                    <a:pt x="f593" y="f608"/>
                  </a:cubicBezTo>
                  <a:cubicBezTo>
                    <a:pt x="f592" y="f608"/>
                    <a:pt x="f588" y="f738"/>
                    <a:pt x="f587" y="f606"/>
                  </a:cubicBezTo>
                  <a:cubicBezTo>
                    <a:pt x="f586" y="f605"/>
                    <a:pt x="f585" y="f706"/>
                    <a:pt x="f585" y="f604"/>
                  </a:cubicBezTo>
                  <a:cubicBezTo>
                    <a:pt x="f584" y="f604"/>
                    <a:pt x="f584" y="f603"/>
                    <a:pt x="f584" y="f603"/>
                  </a:cubicBezTo>
                  <a:cubicBezTo>
                    <a:pt x="f582" y="f603"/>
                    <a:pt x="f741" y="f603"/>
                    <a:pt x="f579" y="f703"/>
                  </a:cubicBezTo>
                  <a:cubicBezTo>
                    <a:pt x="f579" y="f703"/>
                    <a:pt x="f742" y="f598"/>
                    <a:pt x="f575" y="f594"/>
                  </a:cubicBezTo>
                  <a:cubicBezTo>
                    <a:pt x="f576" y="f593"/>
                    <a:pt x="f576" y="f743"/>
                    <a:pt x="f577" y="f743"/>
                  </a:cubicBezTo>
                  <a:cubicBezTo>
                    <a:pt x="f575" y="f592"/>
                    <a:pt x="f574" y="f591"/>
                    <a:pt x="f572" y="f588"/>
                  </a:cubicBezTo>
                  <a:cubicBezTo>
                    <a:pt x="f570" y="f586"/>
                    <a:pt x="f572" y="f581"/>
                    <a:pt x="f742" y="f580"/>
                  </a:cubicBezTo>
                  <a:cubicBezTo>
                    <a:pt x="f742" y="f579"/>
                    <a:pt x="f575" y="f578"/>
                    <a:pt x="f576" y="f578"/>
                  </a:cubicBezTo>
                  <a:cubicBezTo>
                    <a:pt x="f576" y="f744"/>
                    <a:pt x="f575" y="f577"/>
                    <a:pt x="f575" y="f576"/>
                  </a:cubicBezTo>
                  <a:cubicBezTo>
                    <a:pt x="f742" y="f574"/>
                    <a:pt x="f574" y="f570"/>
                    <a:pt x="f574" y="f568"/>
                  </a:cubicBezTo>
                  <a:cubicBezTo>
                    <a:pt x="f574" y="f566"/>
                    <a:pt x="f742" y="f563"/>
                    <a:pt x="f575" y="f561"/>
                  </a:cubicBezTo>
                  <a:cubicBezTo>
                    <a:pt x="f576" y="f560"/>
                    <a:pt x="f577" y="f559"/>
                    <a:pt x="f578" y="f558"/>
                  </a:cubicBezTo>
                  <a:cubicBezTo>
                    <a:pt x="f578" y="f558"/>
                    <a:pt x="f744" y="f558"/>
                    <a:pt x="f744" y="f558"/>
                  </a:cubicBezTo>
                  <a:cubicBezTo>
                    <a:pt x="f744" y="f556"/>
                    <a:pt x="f576" y="f554"/>
                    <a:pt x="f577" y="f745"/>
                  </a:cubicBezTo>
                  <a:cubicBezTo>
                    <a:pt x="f577" y="f745"/>
                    <a:pt x="f577" y="f745"/>
                    <a:pt x="f577" y="f745"/>
                  </a:cubicBezTo>
                  <a:cubicBezTo>
                    <a:pt x="f576" y="f745"/>
                    <a:pt x="f576" y="f2"/>
                    <a:pt x="f575" y="f2"/>
                  </a:cubicBezTo>
                  <a:cubicBezTo>
                    <a:pt x="f742" y="f2"/>
                    <a:pt x="f742" y="f745"/>
                    <a:pt x="f574" y="f745"/>
                  </a:cubicBezTo>
                  <a:cubicBezTo>
                    <a:pt x="f572" y="f745"/>
                    <a:pt x="f572" y="f745"/>
                    <a:pt x="f572" y="f745"/>
                  </a:cubicBezTo>
                  <a:cubicBezTo>
                    <a:pt x="f571" y="f745"/>
                    <a:pt x="f571" y="f745"/>
                    <a:pt x="f571" y="f2"/>
                  </a:cubicBezTo>
                  <a:cubicBezTo>
                    <a:pt x="f571" y="f553"/>
                    <a:pt x="f571" y="f555"/>
                    <a:pt x="f746" y="f557"/>
                  </a:cubicBezTo>
                  <a:cubicBezTo>
                    <a:pt x="f568" y="f558"/>
                    <a:pt x="f565" y="f559"/>
                    <a:pt x="f563" y="f559"/>
                  </a:cubicBezTo>
                  <a:cubicBezTo>
                    <a:pt x="f562" y="f559"/>
                    <a:pt x="f561" y="f559"/>
                    <a:pt x="f561" y="f559"/>
                  </a:cubicBezTo>
                  <a:cubicBezTo>
                    <a:pt x="f558" y="f558"/>
                    <a:pt x="f555" y="f554"/>
                    <a:pt x="f555" y="f553"/>
                  </a:cubicBezTo>
                  <a:cubicBezTo>
                    <a:pt x="f554" y="f2"/>
                    <a:pt x="f2" y="f552"/>
                    <a:pt x="f2" y="f747"/>
                  </a:cubicBezTo>
                  <a:cubicBezTo>
                    <a:pt x="f2" y="f748"/>
                    <a:pt x="f553" y="f549"/>
                    <a:pt x="f554" y="f749"/>
                  </a:cubicBezTo>
                  <a:cubicBezTo>
                    <a:pt x="f554" y="f749"/>
                    <a:pt x="f554" y="f749"/>
                    <a:pt x="f554" y="f749"/>
                  </a:cubicBezTo>
                  <a:cubicBezTo>
                    <a:pt x="f554" y="f548"/>
                    <a:pt x="f555" y="f750"/>
                    <a:pt x="f555" y="f751"/>
                  </a:cubicBezTo>
                  <a:cubicBezTo>
                    <a:pt x="f556" y="f751"/>
                    <a:pt x="f556" y="f752"/>
                    <a:pt x="f557" y="f546"/>
                  </a:cubicBezTo>
                  <a:cubicBezTo>
                    <a:pt x="f557" y="f546"/>
                    <a:pt x="f557" y="f753"/>
                    <a:pt x="f558" y="f754"/>
                  </a:cubicBezTo>
                  <a:cubicBezTo>
                    <a:pt x="f558" y="f754"/>
                    <a:pt x="f558" y="f543"/>
                    <a:pt x="f558" y="f543"/>
                  </a:cubicBezTo>
                  <a:cubicBezTo>
                    <a:pt x="f558" y="f755"/>
                    <a:pt x="f558" y="f542"/>
                    <a:pt x="f558" y="f541"/>
                  </a:cubicBezTo>
                  <a:cubicBezTo>
                    <a:pt x="f559" y="f756"/>
                    <a:pt x="f560" y="f539"/>
                    <a:pt x="f560" y="f538"/>
                  </a:cubicBezTo>
                  <a:cubicBezTo>
                    <a:pt x="f560" y="f757"/>
                    <a:pt x="f559" y="f758"/>
                    <a:pt x="f559" y="f537"/>
                  </a:cubicBezTo>
                  <a:cubicBezTo>
                    <a:pt x="f559" y="f537"/>
                    <a:pt x="f559" y="f536"/>
                    <a:pt x="f558" y="f536"/>
                  </a:cubicBezTo>
                  <a:cubicBezTo>
                    <a:pt x="f558" y="f536"/>
                    <a:pt x="f557" y="f759"/>
                    <a:pt x="f557" y="f759"/>
                  </a:cubicBezTo>
                  <a:cubicBezTo>
                    <a:pt x="f556" y="f759"/>
                    <a:pt x="f556" y="f759"/>
                    <a:pt x="f556" y="f535"/>
                  </a:cubicBezTo>
                  <a:cubicBezTo>
                    <a:pt x="f554" y="f760"/>
                    <a:pt x="f553" y="f534"/>
                    <a:pt x="f2" y="f533"/>
                  </a:cubicBezTo>
                  <a:cubicBezTo>
                    <a:pt x="f745" y="f532"/>
                    <a:pt x="f745" y="f761"/>
                    <a:pt x="f745" y="f531"/>
                  </a:cubicBezTo>
                  <a:cubicBezTo>
                    <a:pt x="f762" y="f531"/>
                    <a:pt x="f762" y="f531"/>
                    <a:pt x="f552" y="f531"/>
                  </a:cubicBezTo>
                  <a:cubicBezTo>
                    <a:pt x="f552" y="f531"/>
                    <a:pt x="f551" y="f8"/>
                    <a:pt x="f747" y="f8"/>
                  </a:cubicBezTo>
                  <a:cubicBezTo>
                    <a:pt x="f747" y="f531"/>
                    <a:pt x="f747" y="f531"/>
                    <a:pt x="f747" y="f531"/>
                  </a:cubicBezTo>
                  <a:cubicBezTo>
                    <a:pt x="f747" y="f761"/>
                    <a:pt x="f550" y="f533"/>
                    <a:pt x="f550" y="f534"/>
                  </a:cubicBezTo>
                  <a:cubicBezTo>
                    <a:pt x="f748" y="f535"/>
                    <a:pt x="f549" y="f537"/>
                    <a:pt x="f749" y="f757"/>
                  </a:cubicBezTo>
                  <a:cubicBezTo>
                    <a:pt x="f548" y="f538"/>
                    <a:pt x="f751" y="f756"/>
                    <a:pt x="f751" y="f542"/>
                  </a:cubicBezTo>
                  <a:cubicBezTo>
                    <a:pt x="f752" y="f755"/>
                    <a:pt x="f545" y="f545"/>
                    <a:pt x="f753" y="f546"/>
                  </a:cubicBezTo>
                  <a:cubicBezTo>
                    <a:pt x="f544" y="f752"/>
                    <a:pt x="f754" y="f547"/>
                    <a:pt x="f754" y="f750"/>
                  </a:cubicBezTo>
                  <a:cubicBezTo>
                    <a:pt x="f543" y="f749"/>
                    <a:pt x="f755" y="f748"/>
                    <a:pt x="f755" y="f747"/>
                  </a:cubicBezTo>
                  <a:cubicBezTo>
                    <a:pt x="f542" y="f551"/>
                    <a:pt x="f541" y="f762"/>
                    <a:pt x="f756" y="f745"/>
                  </a:cubicBezTo>
                  <a:cubicBezTo>
                    <a:pt x="f756" y="f2"/>
                    <a:pt x="f763" y="f555"/>
                    <a:pt x="f540" y="f557"/>
                  </a:cubicBezTo>
                  <a:cubicBezTo>
                    <a:pt x="f540" y="f558"/>
                    <a:pt x="f539" y="f559"/>
                    <a:pt x="f538" y="f560"/>
                  </a:cubicBezTo>
                  <a:cubicBezTo>
                    <a:pt x="f757" y="f561"/>
                    <a:pt x="f537" y="f563"/>
                    <a:pt x="f537" y="f565"/>
                  </a:cubicBezTo>
                  <a:cubicBezTo>
                    <a:pt x="f537" y="f566"/>
                    <a:pt x="f758" y="f568"/>
                    <a:pt x="f758" y="f569"/>
                  </a:cubicBezTo>
                  <a:cubicBezTo>
                    <a:pt x="f758" y="f570"/>
                    <a:pt x="f759" y="f572"/>
                    <a:pt x="f535" y="f742"/>
                  </a:cubicBezTo>
                  <a:cubicBezTo>
                    <a:pt x="f760" y="f576"/>
                    <a:pt x="f760" y="f579"/>
                    <a:pt x="f760" y="f741"/>
                  </a:cubicBezTo>
                  <a:cubicBezTo>
                    <a:pt x="f534" y="f583"/>
                    <a:pt x="f532" y="f590"/>
                    <a:pt x="f531" y="f743"/>
                  </a:cubicBezTo>
                  <a:cubicBezTo>
                    <a:pt x="f531" y="f594"/>
                    <a:pt x="f530" y="f739"/>
                    <a:pt x="f529" y="f597"/>
                  </a:cubicBezTo>
                  <a:cubicBezTo>
                    <a:pt x="f764" y="f599"/>
                    <a:pt x="f528" y="f703"/>
                    <a:pt x="f526" y="f602"/>
                  </a:cubicBezTo>
                  <a:cubicBezTo>
                    <a:pt x="f525" y="f603"/>
                    <a:pt x="f522" y="f605"/>
                    <a:pt x="f522" y="f606"/>
                  </a:cubicBezTo>
                  <a:cubicBezTo>
                    <a:pt x="f521" y="f738"/>
                    <a:pt x="f765" y="f608"/>
                    <a:pt x="f766" y="f710"/>
                  </a:cubicBezTo>
                  <a:cubicBezTo>
                    <a:pt x="f766" y="f610"/>
                    <a:pt x="f766" y="f612"/>
                    <a:pt x="f766" y="f613"/>
                  </a:cubicBezTo>
                  <a:cubicBezTo>
                    <a:pt x="f765" y="f615"/>
                    <a:pt x="f521" y="f617"/>
                    <a:pt x="f521" y="f712"/>
                  </a:cubicBezTo>
                  <a:cubicBezTo>
                    <a:pt x="f522" y="f618"/>
                    <a:pt x="f521" y="f687"/>
                    <a:pt x="f765" y="f679"/>
                  </a:cubicBezTo>
                  <a:cubicBezTo>
                    <a:pt x="f766" y="f619"/>
                    <a:pt x="f518" y="f677"/>
                    <a:pt x="f517" y="f677"/>
                  </a:cubicBezTo>
                  <a:cubicBezTo>
                    <a:pt x="f516" y="f677"/>
                    <a:pt x="f767" y="f619"/>
                    <a:pt x="f515" y="f679"/>
                  </a:cubicBezTo>
                  <a:cubicBezTo>
                    <a:pt x="f768" y="f687"/>
                    <a:pt x="f514" y="f713"/>
                    <a:pt x="f514" y="f618"/>
                  </a:cubicBezTo>
                  <a:cubicBezTo>
                    <a:pt x="f514" y="f681"/>
                    <a:pt x="f768" y="f616"/>
                    <a:pt x="f768" y="f694"/>
                  </a:cubicBezTo>
                  <a:cubicBezTo>
                    <a:pt x="f768" y="f615"/>
                    <a:pt x="f514" y="f613"/>
                    <a:pt x="f769" y="f612"/>
                  </a:cubicBezTo>
                  <a:cubicBezTo>
                    <a:pt x="f769" y="f697"/>
                    <a:pt x="f769" y="f610"/>
                    <a:pt x="f769" y="f609"/>
                  </a:cubicBezTo>
                  <a:cubicBezTo>
                    <a:pt x="f769" y="f608"/>
                    <a:pt x="f769" y="f605"/>
                    <a:pt x="f512" y="f605"/>
                  </a:cubicBezTo>
                  <a:cubicBezTo>
                    <a:pt x="f511" y="f706"/>
                    <a:pt x="f510" y="f606"/>
                    <a:pt x="f770" y="f606"/>
                  </a:cubicBezTo>
                  <a:cubicBezTo>
                    <a:pt x="f508" y="f738"/>
                    <a:pt x="f771" y="f608"/>
                    <a:pt x="f506" y="f609"/>
                  </a:cubicBezTo>
                  <a:cubicBezTo>
                    <a:pt x="f505" y="f710"/>
                    <a:pt x="f500" y="f710"/>
                    <a:pt x="f498" y="f610"/>
                  </a:cubicBezTo>
                  <a:cubicBezTo>
                    <a:pt x="f497" y="f611"/>
                    <a:pt x="f501" y="f696"/>
                    <a:pt x="f501" y="f613"/>
                  </a:cubicBezTo>
                  <a:cubicBezTo>
                    <a:pt x="f501" y="f614"/>
                    <a:pt x="f501" y="f616"/>
                    <a:pt x="f501" y="f617"/>
                  </a:cubicBezTo>
                  <a:cubicBezTo>
                    <a:pt x="f496" y="f712"/>
                    <a:pt x="f495" y="f618"/>
                    <a:pt x="f492" y="f713"/>
                  </a:cubicBezTo>
                  <a:cubicBezTo>
                    <a:pt x="f491" y="f692"/>
                    <a:pt x="f493" y="f679"/>
                    <a:pt x="f493" y="f677"/>
                  </a:cubicBezTo>
                  <a:cubicBezTo>
                    <a:pt x="f493" y="f620"/>
                    <a:pt x="f492" y="f621"/>
                    <a:pt x="f492" y="f621"/>
                  </a:cubicBezTo>
                  <a:cubicBezTo>
                    <a:pt x="f492" y="f675"/>
                    <a:pt x="f495" y="f623"/>
                    <a:pt x="f492" y="f624"/>
                  </a:cubicBezTo>
                  <a:cubicBezTo>
                    <a:pt x="f492" y="f625"/>
                    <a:pt x="f491" y="f631"/>
                    <a:pt x="f493" y="f627"/>
                  </a:cubicBezTo>
                  <a:cubicBezTo>
                    <a:pt x="f490" y="f627"/>
                    <a:pt x="f488" y="f627"/>
                    <a:pt x="f772" y="f631"/>
                  </a:cubicBezTo>
                  <a:cubicBezTo>
                    <a:pt x="f772" y="f631"/>
                    <a:pt x="f772" y="f625"/>
                    <a:pt x="f487" y="f624"/>
                  </a:cubicBezTo>
                  <a:cubicBezTo>
                    <a:pt x="f487" y="f624"/>
                    <a:pt x="f482" y="f623"/>
                    <a:pt x="f481" y="f623"/>
                  </a:cubicBezTo>
                  <a:cubicBezTo>
                    <a:pt x="f480" y="f623"/>
                    <a:pt x="f479" y="f623"/>
                    <a:pt x="f478" y="f623"/>
                  </a:cubicBezTo>
                  <a:cubicBezTo>
                    <a:pt x="f773" y="f624"/>
                    <a:pt x="f476" y="f625"/>
                    <a:pt x="f476" y="f626"/>
                  </a:cubicBezTo>
                  <a:cubicBezTo>
                    <a:pt x="f474" y="f631"/>
                    <a:pt x="f474" y="f630"/>
                    <a:pt x="f472" y="f664"/>
                  </a:cubicBezTo>
                  <a:cubicBezTo>
                    <a:pt x="f472" y="f634"/>
                    <a:pt x="f470" y="f715"/>
                    <a:pt x="f774" y="f636"/>
                  </a:cubicBezTo>
                  <a:cubicBezTo>
                    <a:pt x="f468" y="f636"/>
                    <a:pt x="f465" y="f636"/>
                    <a:pt x="f775" y="f715"/>
                  </a:cubicBezTo>
                  <a:cubicBezTo>
                    <a:pt x="f775" y="f715"/>
                    <a:pt x="f776" y="f634"/>
                    <a:pt x="f776" y="f664"/>
                  </a:cubicBezTo>
                  <a:cubicBezTo>
                    <a:pt x="f463" y="f629"/>
                    <a:pt x="f776" y="f631"/>
                    <a:pt x="f776" y="f626"/>
                  </a:cubicBezTo>
                  <a:cubicBezTo>
                    <a:pt x="f776" y="f625"/>
                    <a:pt x="f775" y="f624"/>
                    <a:pt x="f775" y="f623"/>
                  </a:cubicBezTo>
                  <a:cubicBezTo>
                    <a:pt x="f465" y="f622"/>
                    <a:pt x="f465" y="f621"/>
                    <a:pt x="f465" y="f620"/>
                  </a:cubicBezTo>
                  <a:cubicBezTo>
                    <a:pt x="f777" y="f620"/>
                    <a:pt x="f777" y="f677"/>
                    <a:pt x="f777" y="f619"/>
                  </a:cubicBezTo>
                  <a:cubicBezTo>
                    <a:pt x="f467" y="f679"/>
                    <a:pt x="f467" y="f692"/>
                    <a:pt x="f468" y="f692"/>
                  </a:cubicBezTo>
                  <a:cubicBezTo>
                    <a:pt x="f468" y="f713"/>
                    <a:pt x="f778" y="f713"/>
                    <a:pt x="f470" y="f713"/>
                  </a:cubicBezTo>
                  <a:cubicBezTo>
                    <a:pt x="f470" y="f713"/>
                    <a:pt x="f471" y="f692"/>
                    <a:pt x="f471" y="f692"/>
                  </a:cubicBezTo>
                  <a:cubicBezTo>
                    <a:pt x="f472" y="f692"/>
                    <a:pt x="f472" y="f618"/>
                    <a:pt x="f474" y="f681"/>
                  </a:cubicBezTo>
                  <a:cubicBezTo>
                    <a:pt x="f474" y="f712"/>
                    <a:pt x="f472" y="f616"/>
                    <a:pt x="f472" y="f694"/>
                  </a:cubicBezTo>
                  <a:cubicBezTo>
                    <a:pt x="f472" y="f694"/>
                    <a:pt x="f472" y="f614"/>
                    <a:pt x="f474" y="f614"/>
                  </a:cubicBezTo>
                  <a:cubicBezTo>
                    <a:pt x="f474" y="f613"/>
                    <a:pt x="f773" y="f613"/>
                    <a:pt x="f773" y="f696"/>
                  </a:cubicBezTo>
                  <a:cubicBezTo>
                    <a:pt x="f773" y="f612"/>
                    <a:pt x="f476" y="f611"/>
                    <a:pt x="f773" y="f611"/>
                  </a:cubicBezTo>
                  <a:cubicBezTo>
                    <a:pt x="f773" y="f610"/>
                    <a:pt x="f773" y="f710"/>
                    <a:pt x="f478" y="f710"/>
                  </a:cubicBezTo>
                  <a:cubicBezTo>
                    <a:pt x="f478" y="f609"/>
                    <a:pt x="f480" y="f710"/>
                    <a:pt x="f480" y="f710"/>
                  </a:cubicBezTo>
                  <a:cubicBezTo>
                    <a:pt x="f481" y="f609"/>
                    <a:pt x="f481" y="f607"/>
                    <a:pt x="f481" y="f738"/>
                  </a:cubicBezTo>
                  <a:cubicBezTo>
                    <a:pt x="f481" y="f606"/>
                    <a:pt x="f480" y="f604"/>
                    <a:pt x="f480" y="f604"/>
                  </a:cubicBezTo>
                  <a:cubicBezTo>
                    <a:pt x="f779" y="f602"/>
                    <a:pt x="f773" y="f601"/>
                    <a:pt x="f476" y="f601"/>
                  </a:cubicBezTo>
                  <a:cubicBezTo>
                    <a:pt x="f474" y="f700"/>
                    <a:pt x="f472" y="f600"/>
                    <a:pt x="f471" y="f600"/>
                  </a:cubicBezTo>
                  <a:cubicBezTo>
                    <a:pt x="f470" y="f600"/>
                    <a:pt x="f774" y="f599"/>
                    <a:pt x="f468" y="f600"/>
                  </a:cubicBezTo>
                  <a:cubicBezTo>
                    <a:pt x="f467" y="f600"/>
                    <a:pt x="f465" y="f601"/>
                    <a:pt x="f465" y="f703"/>
                  </a:cubicBezTo>
                  <a:cubicBezTo>
                    <a:pt x="f465" y="f602"/>
                    <a:pt x="f777" y="f603"/>
                    <a:pt x="f777" y="f603"/>
                  </a:cubicBezTo>
                  <a:cubicBezTo>
                    <a:pt x="f467" y="f604"/>
                    <a:pt x="f468" y="f604"/>
                    <a:pt x="f468" y="f604"/>
                  </a:cubicBezTo>
                  <a:cubicBezTo>
                    <a:pt x="f774" y="f706"/>
                    <a:pt x="f778" y="f605"/>
                    <a:pt x="f778" y="f606"/>
                  </a:cubicBezTo>
                  <a:cubicBezTo>
                    <a:pt x="f778" y="f606"/>
                    <a:pt x="f774" y="f738"/>
                    <a:pt x="f468" y="f607"/>
                  </a:cubicBezTo>
                  <a:cubicBezTo>
                    <a:pt x="f468" y="f607"/>
                    <a:pt x="f777" y="f608"/>
                    <a:pt x="f465" y="f608"/>
                  </a:cubicBezTo>
                  <a:cubicBezTo>
                    <a:pt x="f465" y="f609"/>
                    <a:pt x="f775" y="f710"/>
                    <a:pt x="f775" y="f710"/>
                  </a:cubicBezTo>
                  <a:cubicBezTo>
                    <a:pt x="f775" y="f610"/>
                    <a:pt x="f465" y="f697"/>
                    <a:pt x="f465" y="f612"/>
                  </a:cubicBezTo>
                  <a:cubicBezTo>
                    <a:pt x="f465" y="f612"/>
                    <a:pt x="f465" y="f613"/>
                    <a:pt x="f775" y="f613"/>
                  </a:cubicBezTo>
                  <a:cubicBezTo>
                    <a:pt x="f776" y="f613"/>
                    <a:pt x="f463" y="f612"/>
                    <a:pt x="f462" y="f696"/>
                  </a:cubicBezTo>
                  <a:cubicBezTo>
                    <a:pt x="f461" y="f696"/>
                    <a:pt x="f461" y="f613"/>
                    <a:pt x="f780" y="f614"/>
                  </a:cubicBezTo>
                  <a:cubicBezTo>
                    <a:pt x="f780" y="f615"/>
                    <a:pt x="f780" y="f617"/>
                    <a:pt x="f460" y="f712"/>
                  </a:cubicBezTo>
                  <a:cubicBezTo>
                    <a:pt x="f460" y="f712"/>
                    <a:pt x="f459" y="f681"/>
                    <a:pt x="f458" y="f618"/>
                  </a:cubicBezTo>
                  <a:cubicBezTo>
                    <a:pt x="f781" y="f618"/>
                    <a:pt x="f782" y="f713"/>
                    <a:pt x="f457" y="f692"/>
                  </a:cubicBezTo>
                  <a:cubicBezTo>
                    <a:pt x="f456" y="f692"/>
                    <a:pt x="f455" y="f687"/>
                    <a:pt x="f455" y="f679"/>
                  </a:cubicBezTo>
                  <a:cubicBezTo>
                    <a:pt x="f783" y="f619"/>
                    <a:pt x="f783" y="f620"/>
                    <a:pt x="f454" y="f620"/>
                  </a:cubicBezTo>
                  <a:cubicBezTo>
                    <a:pt x="f784" y="f621"/>
                    <a:pt x="f452" y="f677"/>
                    <a:pt x="f785" y="f677"/>
                  </a:cubicBezTo>
                  <a:cubicBezTo>
                    <a:pt x="f451" y="f677"/>
                    <a:pt x="f449" y="f621"/>
                    <a:pt x="f449" y="f675"/>
                  </a:cubicBezTo>
                  <a:cubicBezTo>
                    <a:pt x="f786" y="f622"/>
                    <a:pt x="f449" y="f625"/>
                    <a:pt x="f449" y="f626"/>
                  </a:cubicBezTo>
                  <a:cubicBezTo>
                    <a:pt x="f449" y="f631"/>
                    <a:pt x="f786" y="f628"/>
                    <a:pt x="f786" y="f628"/>
                  </a:cubicBezTo>
                  <a:cubicBezTo>
                    <a:pt x="f786" y="f630"/>
                    <a:pt x="f786" y="f715"/>
                    <a:pt x="f786" y="f660"/>
                  </a:cubicBezTo>
                  <a:cubicBezTo>
                    <a:pt x="f786" y="f637"/>
                    <a:pt x="f786" y="f639"/>
                    <a:pt x="f787" y="f650"/>
                  </a:cubicBezTo>
                  <a:cubicBezTo>
                    <a:pt x="f787" y="f640"/>
                    <a:pt x="f446" y="f642"/>
                    <a:pt x="f445" y="f29"/>
                  </a:cubicBezTo>
                  <a:cubicBezTo>
                    <a:pt x="f444" y="f31"/>
                    <a:pt x="f788" y="f26"/>
                    <a:pt x="f442" y="f26"/>
                  </a:cubicBezTo>
                  <a:cubicBezTo>
                    <a:pt x="f441" y="f24"/>
                    <a:pt x="f437" y="f19"/>
                    <a:pt x="f789" y="f19"/>
                  </a:cubicBezTo>
                  <a:cubicBezTo>
                    <a:pt x="f790" y="f19"/>
                    <a:pt x="f435" y="f24"/>
                    <a:pt x="f434" y="f24"/>
                  </a:cubicBezTo>
                  <a:cubicBezTo>
                    <a:pt x="f433" y="f24"/>
                    <a:pt x="f791" y="f17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Freeform 250">
              <a:extLst>
                <a:ext uri="{FF2B5EF4-FFF2-40B4-BE49-F238E27FC236}">
                  <a16:creationId xmlns:a16="http://schemas.microsoft.com/office/drawing/2014/main" id="{2B99D9B7-D1BB-264A-2795-0938293F0BE8}"/>
                </a:ext>
              </a:extLst>
            </p:cNvPr>
            <p:cNvSpPr/>
            <p:nvPr/>
          </p:nvSpPr>
          <p:spPr>
            <a:xfrm>
              <a:off x="7735897" y="1983425"/>
              <a:ext cx="662482" cy="89722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44"/>
                <a:gd name="f8" fmla="val 731"/>
                <a:gd name="f9" fmla="val 542"/>
                <a:gd name="f10" fmla="val 482"/>
                <a:gd name="f11" fmla="val 543"/>
                <a:gd name="f12" fmla="val 481"/>
                <a:gd name="f13" fmla="val 478"/>
                <a:gd name="f14" fmla="val 476"/>
                <a:gd name="f15" fmla="val 475"/>
                <a:gd name="f16" fmla="val 472"/>
                <a:gd name="f17" fmla="val 470"/>
                <a:gd name="f18" fmla="val 469"/>
                <a:gd name="f19" fmla="val 540"/>
                <a:gd name="f20" fmla="val 467"/>
                <a:gd name="f21" fmla="val 466"/>
                <a:gd name="f22" fmla="val 465"/>
                <a:gd name="f23" fmla="val 541"/>
                <a:gd name="f24" fmla="val 462"/>
                <a:gd name="f25" fmla="val 461"/>
                <a:gd name="f26" fmla="val 459"/>
                <a:gd name="f27" fmla="val 539"/>
                <a:gd name="f28" fmla="val 457"/>
                <a:gd name="f29" fmla="val 455"/>
                <a:gd name="f30" fmla="val 454"/>
                <a:gd name="f31" fmla="val 452"/>
                <a:gd name="f32" fmla="val 451"/>
                <a:gd name="f33" fmla="val 450"/>
                <a:gd name="f34" fmla="val 446"/>
                <a:gd name="f35" fmla="val 444"/>
                <a:gd name="f36" fmla="val 442"/>
                <a:gd name="f37" fmla="val 441"/>
                <a:gd name="f38" fmla="val 440"/>
                <a:gd name="f39" fmla="val 438"/>
                <a:gd name="f40" fmla="val 437"/>
                <a:gd name="f41" fmla="val 436"/>
                <a:gd name="f42" fmla="val 434"/>
                <a:gd name="f43" fmla="val 433"/>
                <a:gd name="f44" fmla="val 432"/>
                <a:gd name="f45" fmla="val 430"/>
                <a:gd name="f46" fmla="val 428"/>
                <a:gd name="f47" fmla="val 426"/>
                <a:gd name="f48" fmla="val 538"/>
                <a:gd name="f49" fmla="val 425"/>
                <a:gd name="f50" fmla="val 537"/>
                <a:gd name="f51" fmla="val 424"/>
                <a:gd name="f52" fmla="val 536"/>
                <a:gd name="f53" fmla="val 420"/>
                <a:gd name="f54" fmla="val 535"/>
                <a:gd name="f55" fmla="val 419"/>
                <a:gd name="f56" fmla="val 533"/>
                <a:gd name="f57" fmla="val 417"/>
                <a:gd name="f58" fmla="val 530"/>
                <a:gd name="f59" fmla="val 414"/>
                <a:gd name="f60" fmla="val 529"/>
                <a:gd name="f61" fmla="val 413"/>
                <a:gd name="f62" fmla="val 528"/>
                <a:gd name="f63" fmla="val 411"/>
                <a:gd name="f64" fmla="val 527"/>
                <a:gd name="f65" fmla="val 406"/>
                <a:gd name="f66" fmla="val 526"/>
                <a:gd name="f67" fmla="val 404"/>
                <a:gd name="f68" fmla="val 525"/>
                <a:gd name="f69" fmla="val 402"/>
                <a:gd name="f70" fmla="val 522"/>
                <a:gd name="f71" fmla="val 397"/>
                <a:gd name="f72" fmla="val 521"/>
                <a:gd name="f73" fmla="val 395"/>
                <a:gd name="f74" fmla="val 394"/>
                <a:gd name="f75" fmla="val 520"/>
                <a:gd name="f76" fmla="val 390"/>
                <a:gd name="f77" fmla="val 389"/>
                <a:gd name="f78" fmla="val 519"/>
                <a:gd name="f79" fmla="val 384"/>
                <a:gd name="f80" fmla="val 516"/>
                <a:gd name="f81" fmla="val 376"/>
                <a:gd name="f82" fmla="val 515"/>
                <a:gd name="f83" fmla="val 372"/>
                <a:gd name="f84" fmla="val 369"/>
                <a:gd name="f85" fmla="val 514"/>
                <a:gd name="f86" fmla="val 363"/>
                <a:gd name="f87" fmla="val 513"/>
                <a:gd name="f88" fmla="val 361"/>
                <a:gd name="f89" fmla="val 512"/>
                <a:gd name="f90" fmla="val 359"/>
                <a:gd name="f91" fmla="val 510"/>
                <a:gd name="f92" fmla="val 355"/>
                <a:gd name="f93" fmla="val 353"/>
                <a:gd name="f94" fmla="val 508"/>
                <a:gd name="f95" fmla="val 351"/>
                <a:gd name="f96" fmla="val 506"/>
                <a:gd name="f97" fmla="val 345"/>
                <a:gd name="f98" fmla="val 505"/>
                <a:gd name="f99" fmla="val 342"/>
                <a:gd name="f100" fmla="val 503"/>
                <a:gd name="f101" fmla="val 339"/>
                <a:gd name="f102" fmla="val 500"/>
                <a:gd name="f103" fmla="val 333"/>
                <a:gd name="f104" fmla="val 499"/>
                <a:gd name="f105" fmla="val 330"/>
                <a:gd name="f106" fmla="val 498"/>
                <a:gd name="f107" fmla="val 328"/>
                <a:gd name="f108" fmla="val 497"/>
                <a:gd name="f109" fmla="val 324"/>
                <a:gd name="f110" fmla="val 321"/>
                <a:gd name="f111" fmla="val 319"/>
                <a:gd name="f112" fmla="val 313"/>
                <a:gd name="f113" fmla="val 496"/>
                <a:gd name="f114" fmla="val 310"/>
                <a:gd name="f115" fmla="val 308"/>
                <a:gd name="f116" fmla="val 494"/>
                <a:gd name="f117" fmla="val 303"/>
                <a:gd name="f118" fmla="val 493"/>
                <a:gd name="f119" fmla="val 301"/>
                <a:gd name="f120" fmla="val 492"/>
                <a:gd name="f121" fmla="val 298"/>
                <a:gd name="f122" fmla="val 490"/>
                <a:gd name="f123" fmla="val 293"/>
                <a:gd name="f124" fmla="val 489"/>
                <a:gd name="f125" fmla="val 291"/>
                <a:gd name="f126" fmla="val 487"/>
                <a:gd name="f127" fmla="val 289"/>
                <a:gd name="f128" fmla="val 484"/>
                <a:gd name="f129" fmla="val 288"/>
                <a:gd name="f130" fmla="val 483"/>
                <a:gd name="f131" fmla="val 286"/>
                <a:gd name="f132" fmla="val 285"/>
                <a:gd name="f133" fmla="val 480"/>
                <a:gd name="f134" fmla="val 281"/>
                <a:gd name="f135" fmla="val 479"/>
                <a:gd name="f136" fmla="val 279"/>
                <a:gd name="f137" fmla="val 477"/>
                <a:gd name="f138" fmla="val 277"/>
                <a:gd name="f139" fmla="val 271"/>
                <a:gd name="f140" fmla="val 473"/>
                <a:gd name="f141" fmla="val 269"/>
                <a:gd name="f142" fmla="val 268"/>
                <a:gd name="f143" fmla="val 267"/>
                <a:gd name="f144" fmla="val 468"/>
                <a:gd name="f145" fmla="val 266"/>
                <a:gd name="f146" fmla="val 464"/>
                <a:gd name="f147" fmla="val 265"/>
                <a:gd name="f148" fmla="val 463"/>
                <a:gd name="f149" fmla="val 264"/>
                <a:gd name="f150" fmla="val 263"/>
                <a:gd name="f151" fmla="val 458"/>
                <a:gd name="f152" fmla="val 262"/>
                <a:gd name="f153" fmla="val 456"/>
                <a:gd name="f154" fmla="val 449"/>
                <a:gd name="f155" fmla="val 448"/>
                <a:gd name="f156" fmla="val 259"/>
                <a:gd name="f157" fmla="val 447"/>
                <a:gd name="f158" fmla="val 258"/>
                <a:gd name="f159" fmla="val 260"/>
                <a:gd name="f160" fmla="val 261"/>
                <a:gd name="f161" fmla="val 439"/>
                <a:gd name="f162" fmla="val 435"/>
                <a:gd name="f163" fmla="val 272"/>
                <a:gd name="f164" fmla="val 431"/>
                <a:gd name="f165" fmla="val 273"/>
                <a:gd name="f166" fmla="val 274"/>
                <a:gd name="f167" fmla="val 429"/>
                <a:gd name="f168" fmla="val 427"/>
                <a:gd name="f169" fmla="val 275"/>
                <a:gd name="f170" fmla="val 423"/>
                <a:gd name="f171" fmla="val 422"/>
                <a:gd name="f172" fmla="val 276"/>
                <a:gd name="f173" fmla="val 421"/>
                <a:gd name="f174" fmla="val 278"/>
                <a:gd name="f175" fmla="val 416"/>
                <a:gd name="f176" fmla="val 280"/>
                <a:gd name="f177" fmla="val 415"/>
                <a:gd name="f178" fmla="val 410"/>
                <a:gd name="f179" fmla="val 409"/>
                <a:gd name="f180" fmla="val 408"/>
                <a:gd name="f181" fmla="val 407"/>
                <a:gd name="f182" fmla="val 282"/>
                <a:gd name="f183" fmla="val 283"/>
                <a:gd name="f184" fmla="val 284"/>
                <a:gd name="f185" fmla="val 287"/>
                <a:gd name="f186" fmla="val 405"/>
                <a:gd name="f187" fmla="val 290"/>
                <a:gd name="f188" fmla="val 401"/>
                <a:gd name="f189" fmla="val 400"/>
                <a:gd name="f190" fmla="val 398"/>
                <a:gd name="f191" fmla="val 294"/>
                <a:gd name="f192" fmla="val 296"/>
                <a:gd name="f193" fmla="val 399"/>
                <a:gd name="f194" fmla="val 297"/>
                <a:gd name="f195" fmla="val 299"/>
                <a:gd name="f196" fmla="val 300"/>
                <a:gd name="f197" fmla="val 302"/>
                <a:gd name="f198" fmla="val 304"/>
                <a:gd name="f199" fmla="val 305"/>
                <a:gd name="f200" fmla="val 306"/>
                <a:gd name="f201" fmla="val 307"/>
                <a:gd name="f202" fmla="val 393"/>
                <a:gd name="f203" fmla="val 392"/>
                <a:gd name="f204" fmla="val 312"/>
                <a:gd name="f205" fmla="val 314"/>
                <a:gd name="f206" fmla="val 316"/>
                <a:gd name="f207" fmla="val 391"/>
                <a:gd name="f208" fmla="val 317"/>
                <a:gd name="f209" fmla="val 320"/>
                <a:gd name="f210" fmla="val 323"/>
                <a:gd name="f211" fmla="val 325"/>
                <a:gd name="f212" fmla="val 388"/>
                <a:gd name="f213" fmla="val 326"/>
                <a:gd name="f214" fmla="val 327"/>
                <a:gd name="f215" fmla="val 329"/>
                <a:gd name="f216" fmla="val 331"/>
                <a:gd name="f217" fmla="val 386"/>
                <a:gd name="f218" fmla="val 332"/>
                <a:gd name="f219" fmla="val 385"/>
                <a:gd name="f220" fmla="val 381"/>
                <a:gd name="f221" fmla="val 380"/>
                <a:gd name="f222" fmla="val 379"/>
                <a:gd name="f223" fmla="val 334"/>
                <a:gd name="f224" fmla="val 378"/>
                <a:gd name="f225" fmla="val 338"/>
                <a:gd name="f226" fmla="val 377"/>
                <a:gd name="f227" fmla="val 340"/>
                <a:gd name="f228" fmla="val 375"/>
                <a:gd name="f229" fmla="val 343"/>
                <a:gd name="f230" fmla="val 374"/>
                <a:gd name="f231" fmla="val 348"/>
                <a:gd name="f232" fmla="val 350"/>
                <a:gd name="f233" fmla="val 373"/>
                <a:gd name="f234" fmla="val 371"/>
                <a:gd name="f235" fmla="val 354"/>
                <a:gd name="f236" fmla="val 370"/>
                <a:gd name="f237" fmla="val 368"/>
                <a:gd name="f238" fmla="val 358"/>
                <a:gd name="f239" fmla="val 367"/>
                <a:gd name="f240" fmla="val 366"/>
                <a:gd name="f241" fmla="val 365"/>
                <a:gd name="f242" fmla="val 364"/>
                <a:gd name="f243" fmla="val 357"/>
                <a:gd name="f244" fmla="val 356"/>
                <a:gd name="f245" fmla="val 347"/>
                <a:gd name="f246" fmla="val 346"/>
                <a:gd name="f247" fmla="val 352"/>
                <a:gd name="f248" fmla="val 344"/>
                <a:gd name="f249" fmla="val 337"/>
                <a:gd name="f250" fmla="val 336"/>
                <a:gd name="f251" fmla="val 349"/>
                <a:gd name="f252" fmla="val 335"/>
                <a:gd name="f253" fmla="val 341"/>
                <a:gd name="f254" fmla="val 315"/>
                <a:gd name="f255" fmla="val 311"/>
                <a:gd name="f256" fmla="val 295"/>
                <a:gd name="f257" fmla="val 292"/>
                <a:gd name="f258" fmla="val 362"/>
                <a:gd name="f259" fmla="val 254"/>
                <a:gd name="f260" fmla="val 252"/>
                <a:gd name="f261" fmla="val 249"/>
                <a:gd name="f262" fmla="val 245"/>
                <a:gd name="f263" fmla="val 243"/>
                <a:gd name="f264" fmla="val 242"/>
                <a:gd name="f265" fmla="val 239"/>
                <a:gd name="f266" fmla="val 237"/>
                <a:gd name="f267" fmla="val 236"/>
                <a:gd name="f268" fmla="val 235"/>
                <a:gd name="f269" fmla="val 234"/>
                <a:gd name="f270" fmla="val 233"/>
                <a:gd name="f271" fmla="val 231"/>
                <a:gd name="f272" fmla="val 230"/>
                <a:gd name="f273" fmla="val 229"/>
                <a:gd name="f274" fmla="val 382"/>
                <a:gd name="f275" fmla="val 227"/>
                <a:gd name="f276" fmla="val 226"/>
                <a:gd name="f277" fmla="val 383"/>
                <a:gd name="f278" fmla="val 224"/>
                <a:gd name="f279" fmla="val 223"/>
                <a:gd name="f280" fmla="val 387"/>
                <a:gd name="f281" fmla="val 222"/>
                <a:gd name="f282" fmla="val 219"/>
                <a:gd name="f283" fmla="val 218"/>
                <a:gd name="f284" fmla="val 217"/>
                <a:gd name="f285" fmla="val 214"/>
                <a:gd name="f286" fmla="val 212"/>
                <a:gd name="f287" fmla="val 209"/>
                <a:gd name="f288" fmla="val 202"/>
                <a:gd name="f289" fmla="val 198"/>
                <a:gd name="f290" fmla="val 195"/>
                <a:gd name="f291" fmla="val 189"/>
                <a:gd name="f292" fmla="val 186"/>
                <a:gd name="f293" fmla="val 185"/>
                <a:gd name="f294" fmla="val 183"/>
                <a:gd name="f295" fmla="val 182"/>
                <a:gd name="f296" fmla="val 181"/>
                <a:gd name="f297" fmla="val 179"/>
                <a:gd name="f298" fmla="val 178"/>
                <a:gd name="f299" fmla="val 176"/>
                <a:gd name="f300" fmla="val 173"/>
                <a:gd name="f301" fmla="val 172"/>
                <a:gd name="f302" fmla="val 171"/>
                <a:gd name="f303" fmla="val 169"/>
                <a:gd name="f304" fmla="val 167"/>
                <a:gd name="f305" fmla="val 166"/>
                <a:gd name="f306" fmla="val 162"/>
                <a:gd name="f307" fmla="val 160"/>
                <a:gd name="f308" fmla="val 158"/>
                <a:gd name="f309" fmla="val 155"/>
                <a:gd name="f310" fmla="val 154"/>
                <a:gd name="f311" fmla="val 153"/>
                <a:gd name="f312" fmla="val 151"/>
                <a:gd name="f313" fmla="val 150"/>
                <a:gd name="f314" fmla="val 148"/>
                <a:gd name="f315" fmla="val 144"/>
                <a:gd name="f316" fmla="val 143"/>
                <a:gd name="f317" fmla="val 141"/>
                <a:gd name="f318" fmla="val 139"/>
                <a:gd name="f319" fmla="val 138"/>
                <a:gd name="f320" fmla="val 136"/>
                <a:gd name="f321" fmla="val 135"/>
                <a:gd name="f322" fmla="val 134"/>
                <a:gd name="f323" fmla="val 132"/>
                <a:gd name="f324" fmla="val 130"/>
                <a:gd name="f325" fmla="val 129"/>
                <a:gd name="f326" fmla="val 128"/>
                <a:gd name="f327" fmla="val 127"/>
                <a:gd name="f328" fmla="val 126"/>
                <a:gd name="f329" fmla="val 123"/>
                <a:gd name="f330" fmla="val 122"/>
                <a:gd name="f331" fmla="val 121"/>
                <a:gd name="f332" fmla="val 120"/>
                <a:gd name="f333" fmla="val 119"/>
                <a:gd name="f334" fmla="val 118"/>
                <a:gd name="f335" fmla="val 117"/>
                <a:gd name="f336" fmla="val 116"/>
                <a:gd name="f337" fmla="val 115"/>
                <a:gd name="f338" fmla="val 114"/>
                <a:gd name="f339" fmla="val 113"/>
                <a:gd name="f340" fmla="val 112"/>
                <a:gd name="f341" fmla="val 110"/>
                <a:gd name="f342" fmla="val 109"/>
                <a:gd name="f343" fmla="val 108"/>
                <a:gd name="f344" fmla="val 107"/>
                <a:gd name="f345" fmla="val 106"/>
                <a:gd name="f346" fmla="val 105"/>
                <a:gd name="f347" fmla="val 104"/>
                <a:gd name="f348" fmla="val 103"/>
                <a:gd name="f349" fmla="val 102"/>
                <a:gd name="f350" fmla="val 101"/>
                <a:gd name="f351" fmla="val 100"/>
                <a:gd name="f352" fmla="val 98"/>
                <a:gd name="f353" fmla="val 99"/>
                <a:gd name="f354" fmla="val 97"/>
                <a:gd name="f355" fmla="val 96"/>
                <a:gd name="f356" fmla="val 94"/>
                <a:gd name="f357" fmla="val 93"/>
                <a:gd name="f358" fmla="val 92"/>
                <a:gd name="f359" fmla="val 90"/>
                <a:gd name="f360" fmla="val 89"/>
                <a:gd name="f361" fmla="val 88"/>
                <a:gd name="f362" fmla="val 85"/>
                <a:gd name="f363" fmla="val 84"/>
                <a:gd name="f364" fmla="val 83"/>
                <a:gd name="f365" fmla="val 82"/>
                <a:gd name="f366" fmla="val 81"/>
                <a:gd name="f367" fmla="val 79"/>
                <a:gd name="f368" fmla="val 78"/>
                <a:gd name="f369" fmla="val 77"/>
                <a:gd name="f370" fmla="val 75"/>
                <a:gd name="f371" fmla="val 74"/>
                <a:gd name="f372" fmla="val 73"/>
                <a:gd name="f373" fmla="val 72"/>
                <a:gd name="f374" fmla="val 71"/>
                <a:gd name="f375" fmla="val 70"/>
                <a:gd name="f376" fmla="val 69"/>
                <a:gd name="f377" fmla="val 68"/>
                <a:gd name="f378" fmla="val 67"/>
                <a:gd name="f379" fmla="val 66"/>
                <a:gd name="f380" fmla="val 64"/>
                <a:gd name="f381" fmla="val 63"/>
                <a:gd name="f382" fmla="val 61"/>
                <a:gd name="f383" fmla="val 60"/>
                <a:gd name="f384" fmla="val 58"/>
                <a:gd name="f385" fmla="val 57"/>
                <a:gd name="f386" fmla="val 56"/>
                <a:gd name="f387" fmla="val 53"/>
                <a:gd name="f388" fmla="val 52"/>
                <a:gd name="f389" fmla="val 51"/>
                <a:gd name="f390" fmla="val 322"/>
                <a:gd name="f391" fmla="val 318"/>
                <a:gd name="f392" fmla="val 50"/>
                <a:gd name="f393" fmla="val 49"/>
                <a:gd name="f394" fmla="val 48"/>
                <a:gd name="f395" fmla="val 47"/>
                <a:gd name="f396" fmla="val 309"/>
                <a:gd name="f397" fmla="val 45"/>
                <a:gd name="f398" fmla="val 46"/>
                <a:gd name="f399" fmla="val 43"/>
                <a:gd name="f400" fmla="val 41"/>
                <a:gd name="f401" fmla="val 39"/>
                <a:gd name="f402" fmla="val 38"/>
                <a:gd name="f403" fmla="val 37"/>
                <a:gd name="f404" fmla="val 36"/>
                <a:gd name="f405" fmla="val 270"/>
                <a:gd name="f406" fmla="val 257"/>
                <a:gd name="f407" fmla="val 256"/>
                <a:gd name="f408" fmla="val 35"/>
                <a:gd name="f409" fmla="val 34"/>
                <a:gd name="f410" fmla="val 255"/>
                <a:gd name="f411" fmla="val 33"/>
                <a:gd name="f412" fmla="val 30"/>
                <a:gd name="f413" fmla="val 29"/>
                <a:gd name="f414" fmla="val 253"/>
                <a:gd name="f415" fmla="val 28"/>
                <a:gd name="f416" fmla="val 27"/>
                <a:gd name="f417" fmla="val 251"/>
                <a:gd name="f418" fmla="val 26"/>
                <a:gd name="f419" fmla="val 250"/>
                <a:gd name="f420" fmla="val 25"/>
                <a:gd name="f421" fmla="val 248"/>
                <a:gd name="f422" fmla="val 24"/>
                <a:gd name="f423" fmla="val 23"/>
                <a:gd name="f424" fmla="val 247"/>
                <a:gd name="f425" fmla="val 22"/>
                <a:gd name="f426" fmla="val 20"/>
                <a:gd name="f427" fmla="val 244"/>
                <a:gd name="f428" fmla="val 19"/>
                <a:gd name="f429" fmla="val 18"/>
                <a:gd name="f430" fmla="val 241"/>
                <a:gd name="f431" fmla="val 17"/>
                <a:gd name="f432" fmla="val 240"/>
                <a:gd name="f433" fmla="val 238"/>
                <a:gd name="f434" fmla="val 232"/>
                <a:gd name="f435" fmla="val 16"/>
                <a:gd name="f436" fmla="val 15"/>
                <a:gd name="f437" fmla="val 228"/>
                <a:gd name="f438" fmla="val 14"/>
                <a:gd name="f439" fmla="val 225"/>
                <a:gd name="f440" fmla="val 221"/>
                <a:gd name="f441" fmla="val 220"/>
                <a:gd name="f442" fmla="val 216"/>
                <a:gd name="f443" fmla="val 215"/>
                <a:gd name="f444" fmla="val 213"/>
                <a:gd name="f445" fmla="val 211"/>
                <a:gd name="f446" fmla="val 208"/>
                <a:gd name="f447" fmla="val 207"/>
                <a:gd name="f448" fmla="val 204"/>
                <a:gd name="f449" fmla="val 200"/>
                <a:gd name="f450" fmla="val 196"/>
                <a:gd name="f451" fmla="val 10"/>
                <a:gd name="f452" fmla="val 194"/>
                <a:gd name="f453" fmla="val 9"/>
                <a:gd name="f454" fmla="val 192"/>
                <a:gd name="f455" fmla="val 8"/>
                <a:gd name="f456" fmla="val 188"/>
                <a:gd name="f457" fmla="val 7"/>
                <a:gd name="f458" fmla="val 184"/>
                <a:gd name="f459" fmla="val 5"/>
                <a:gd name="f460" fmla="val 4"/>
                <a:gd name="f461" fmla="val 2"/>
                <a:gd name="f462" fmla="val 175"/>
                <a:gd name="f463" fmla="val 1"/>
                <a:gd name="f464" fmla="val 170"/>
                <a:gd name="f465" fmla="val 168"/>
                <a:gd name="f466" fmla="val 3"/>
                <a:gd name="f467" fmla="val 6"/>
                <a:gd name="f468" fmla="val 164"/>
                <a:gd name="f469" fmla="val 163"/>
                <a:gd name="f470" fmla="val 161"/>
                <a:gd name="f471" fmla="val 159"/>
                <a:gd name="f472" fmla="val 157"/>
                <a:gd name="f473" fmla="val 156"/>
                <a:gd name="f474" fmla="val 11"/>
                <a:gd name="f475" fmla="val 152"/>
                <a:gd name="f476" fmla="val 147"/>
                <a:gd name="f477" fmla="val 146"/>
                <a:gd name="f478" fmla="val 12"/>
                <a:gd name="f479" fmla="val 13"/>
                <a:gd name="f480" fmla="val 149"/>
                <a:gd name="f481" fmla="val 145"/>
                <a:gd name="f482" fmla="val 142"/>
                <a:gd name="f483" fmla="val 31"/>
                <a:gd name="f484" fmla="val 32"/>
                <a:gd name="f485" fmla="val 137"/>
                <a:gd name="f486" fmla="val 40"/>
                <a:gd name="f487" fmla="val 133"/>
                <a:gd name="f488" fmla="val 42"/>
                <a:gd name="f489" fmla="val 65"/>
                <a:gd name="f490" fmla="val 76"/>
                <a:gd name="f491" fmla="val 80"/>
                <a:gd name="f492" fmla="val 140"/>
                <a:gd name="f493" fmla="val 125"/>
                <a:gd name="f494" fmla="val 124"/>
                <a:gd name="f495" fmla="val 91"/>
                <a:gd name="f496" fmla="val 111"/>
                <a:gd name="f497" fmla="val 131"/>
                <a:gd name="f498" fmla="val 174"/>
                <a:gd name="f499" fmla="val 177"/>
                <a:gd name="f500" fmla="val 187"/>
                <a:gd name="f501" fmla="val 191"/>
                <a:gd name="f502" fmla="val 193"/>
                <a:gd name="f503" fmla="val 197"/>
                <a:gd name="f504" fmla="val 190"/>
                <a:gd name="f505" fmla="val 165"/>
                <a:gd name="f506" fmla="val 95"/>
                <a:gd name="f507" fmla="val 87"/>
                <a:gd name="f508" fmla="val 86"/>
                <a:gd name="f509" fmla="val 62"/>
                <a:gd name="f510" fmla="val 59"/>
                <a:gd name="f511" fmla="val 55"/>
                <a:gd name="f512" fmla="val 44"/>
                <a:gd name="f513" fmla="val 199"/>
                <a:gd name="f514" fmla="val 205"/>
                <a:gd name="f515" fmla="val 21"/>
                <a:gd name="f516" fmla="val 501"/>
                <a:gd name="f517" fmla="val 507"/>
                <a:gd name="f518" fmla="val 548"/>
                <a:gd name="f519" fmla="val 552"/>
                <a:gd name="f520" fmla="val 560"/>
                <a:gd name="f521" fmla="val 564"/>
                <a:gd name="f522" fmla="val 570"/>
                <a:gd name="f523" fmla="val 582"/>
                <a:gd name="f524" fmla="val 587"/>
                <a:gd name="f525" fmla="val 592"/>
                <a:gd name="f526" fmla="val 602"/>
                <a:gd name="f527" fmla="val 607"/>
                <a:gd name="f528" fmla="val 612"/>
                <a:gd name="f529" fmla="val 622"/>
                <a:gd name="f530" fmla="val 627"/>
                <a:gd name="f531" fmla="val 632"/>
                <a:gd name="f532" fmla="val 641"/>
                <a:gd name="f533" fmla="val 646"/>
                <a:gd name="f534" fmla="val 649"/>
                <a:gd name="f535" fmla="val 655"/>
                <a:gd name="f536" fmla="val 658"/>
                <a:gd name="f537" fmla="val 661"/>
                <a:gd name="f538" fmla="val 666"/>
                <a:gd name="f539" fmla="val 669"/>
                <a:gd name="f540" fmla="val 672"/>
                <a:gd name="f541" fmla="val 678"/>
                <a:gd name="f542" fmla="val 681"/>
                <a:gd name="f543" fmla="val 684"/>
                <a:gd name="f544" fmla="val 689"/>
                <a:gd name="f545" fmla="val 692"/>
                <a:gd name="f546" fmla="val 694"/>
                <a:gd name="f547" fmla="val 699"/>
                <a:gd name="f548" fmla="val 701"/>
                <a:gd name="f549" fmla="val 704"/>
                <a:gd name="f550" fmla="val 709"/>
                <a:gd name="f551" fmla="val 712"/>
                <a:gd name="f552" fmla="val 714"/>
                <a:gd name="f553" fmla="val 718"/>
                <a:gd name="f554" fmla="val 720"/>
                <a:gd name="f555" fmla="val 723"/>
                <a:gd name="f556" fmla="val 728"/>
                <a:gd name="f557" fmla="val 730"/>
                <a:gd name="f558" fmla="val 727"/>
                <a:gd name="f559" fmla="val 725"/>
                <a:gd name="f560" fmla="val 711"/>
                <a:gd name="f561" fmla="val 691"/>
                <a:gd name="f562" fmla="val 695"/>
                <a:gd name="f563" fmla="val 690"/>
                <a:gd name="f564" fmla="val 682"/>
                <a:gd name="f565" fmla="val 677"/>
                <a:gd name="f566" fmla="val 418"/>
                <a:gd name="f567" fmla="val 675"/>
                <a:gd name="f568" fmla="val 670"/>
                <a:gd name="f569" fmla="val 668"/>
                <a:gd name="f570" fmla="val 667"/>
                <a:gd name="f571" fmla="val 663"/>
                <a:gd name="f572" fmla="val 662"/>
                <a:gd name="f573" fmla="val 659"/>
                <a:gd name="f574" fmla="val 657"/>
                <a:gd name="f575" fmla="val 656"/>
                <a:gd name="f576" fmla="val 651"/>
                <a:gd name="f577" fmla="val 650"/>
                <a:gd name="f578" fmla="val 460"/>
                <a:gd name="f579" fmla="val 648"/>
                <a:gd name="f580" fmla="val 647"/>
                <a:gd name="f581" fmla="val 645"/>
                <a:gd name="f582" fmla="val 644"/>
                <a:gd name="f583" fmla="val 642"/>
                <a:gd name="f584" fmla="val 640"/>
                <a:gd name="f585" fmla="val 637"/>
                <a:gd name="f586" fmla="val 636"/>
                <a:gd name="f587" fmla="val 635"/>
                <a:gd name="f588" fmla="val 634"/>
                <a:gd name="f589" fmla="val 633"/>
                <a:gd name="f590" fmla="val 631"/>
                <a:gd name="f591" fmla="val 628"/>
                <a:gd name="f592" fmla="val 471"/>
                <a:gd name="f593" fmla="val 626"/>
                <a:gd name="f594" fmla="val 625"/>
                <a:gd name="f595" fmla="val 474"/>
                <a:gd name="f596" fmla="val 624"/>
                <a:gd name="f597" fmla="val 623"/>
                <a:gd name="f598" fmla="val 621"/>
                <a:gd name="f599" fmla="val 620"/>
                <a:gd name="f600" fmla="val 618"/>
                <a:gd name="f601" fmla="val 615"/>
                <a:gd name="f602" fmla="val 614"/>
                <a:gd name="f603" fmla="val 613"/>
                <a:gd name="f604" fmla="val 611"/>
                <a:gd name="f605" fmla="val 610"/>
                <a:gd name="f606" fmla="val 608"/>
                <a:gd name="f607" fmla="val 606"/>
                <a:gd name="f608" fmla="val 605"/>
                <a:gd name="f609" fmla="val 604"/>
                <a:gd name="f610" fmla="val 601"/>
                <a:gd name="f611" fmla="val 600"/>
                <a:gd name="f612" fmla="val 599"/>
                <a:gd name="f613" fmla="val 597"/>
                <a:gd name="f614" fmla="val 596"/>
                <a:gd name="f615" fmla="val 594"/>
                <a:gd name="f616" fmla="val 589"/>
                <a:gd name="f617" fmla="val 585"/>
                <a:gd name="f618" fmla="val 580"/>
                <a:gd name="f619" fmla="val 577"/>
                <a:gd name="f620" fmla="val 571"/>
                <a:gd name="f621" fmla="val 569"/>
                <a:gd name="f622" fmla="val 567"/>
                <a:gd name="f623" fmla="val 563"/>
                <a:gd name="f624" fmla="val 562"/>
                <a:gd name="f625" fmla="val 488"/>
                <a:gd name="f626" fmla="val 559"/>
                <a:gd name="f627" fmla="val 495"/>
                <a:gd name="f628" fmla="val 558"/>
                <a:gd name="f629" fmla="val 557"/>
                <a:gd name="f630" fmla="val 554"/>
                <a:gd name="f631" fmla="val 553"/>
                <a:gd name="f632" fmla="val 502"/>
                <a:gd name="f633" fmla="val 551"/>
                <a:gd name="f634" fmla="val 546"/>
                <a:gd name="f635" fmla="val 504"/>
                <a:gd name="f636" fmla="val 534"/>
                <a:gd name="f637" fmla="val 532"/>
                <a:gd name="f638" fmla="val 524"/>
                <a:gd name="f639" fmla="val 523"/>
                <a:gd name="f640" fmla="val 511"/>
                <a:gd name="f641" fmla="val 509"/>
                <a:gd name="f642" fmla="val 517"/>
                <a:gd name="f643" fmla="val 518"/>
                <a:gd name="f644" fmla="val 531"/>
                <a:gd name="f645" fmla="val 491"/>
                <a:gd name="f646" fmla="val 486"/>
                <a:gd name="f647" fmla="+- 0 0 -90"/>
                <a:gd name="f648" fmla="*/ f4 1 544"/>
                <a:gd name="f649" fmla="*/ f5 1 731"/>
                <a:gd name="f650" fmla="val f6"/>
                <a:gd name="f651" fmla="val f7"/>
                <a:gd name="f652" fmla="val f8"/>
                <a:gd name="f653" fmla="*/ f647 f0 1"/>
                <a:gd name="f654" fmla="+- f652 0 f650"/>
                <a:gd name="f655" fmla="+- f651 0 f650"/>
                <a:gd name="f656" fmla="*/ f653 1 f3"/>
                <a:gd name="f657" fmla="*/ f655 1 544"/>
                <a:gd name="f658" fmla="*/ f654 1 731"/>
                <a:gd name="f659" fmla="*/ 540 f655 1"/>
                <a:gd name="f660" fmla="*/ 444 f654 1"/>
                <a:gd name="f661" fmla="*/ 526 f655 1"/>
                <a:gd name="f662" fmla="*/ 404 f654 1"/>
                <a:gd name="f663" fmla="*/ 497 f655 1"/>
                <a:gd name="f664" fmla="*/ 321 f654 1"/>
                <a:gd name="f665" fmla="*/ 463 f655 1"/>
                <a:gd name="f666" fmla="*/ 264 f654 1"/>
                <a:gd name="f667" fmla="*/ 433 f655 1"/>
                <a:gd name="f668" fmla="*/ 267 f654 1"/>
                <a:gd name="f669" fmla="*/ 406 f655 1"/>
                <a:gd name="f670" fmla="*/ 287 f654 1"/>
                <a:gd name="f671" fmla="*/ 395 f655 1"/>
                <a:gd name="f672" fmla="*/ 307 f654 1"/>
                <a:gd name="f673" fmla="*/ 380 f655 1"/>
                <a:gd name="f674" fmla="*/ 333 f654 1"/>
                <a:gd name="f675" fmla="*/ 355 f655 1"/>
                <a:gd name="f676" fmla="*/ 353 f654 1"/>
                <a:gd name="f677" fmla="*/ 331 f655 1"/>
                <a:gd name="f678" fmla="*/ 329 f654 1"/>
                <a:gd name="f679" fmla="*/ 347 f655 1"/>
                <a:gd name="f680" fmla="*/ 291 f654 1"/>
                <a:gd name="f681" fmla="*/ 364 f655 1"/>
                <a:gd name="f682" fmla="*/ 272 f654 1"/>
                <a:gd name="f683" fmla="*/ 374 f655 1"/>
                <a:gd name="f684" fmla="*/ 236 f654 1"/>
                <a:gd name="f685" fmla="*/ 385 f655 1"/>
                <a:gd name="f686" fmla="*/ 212 f654 1"/>
                <a:gd name="f687" fmla="*/ 381 f655 1"/>
                <a:gd name="f688" fmla="*/ 154 f654 1"/>
                <a:gd name="f689" fmla="*/ 359 f655 1"/>
                <a:gd name="f690" fmla="*/ 123 f654 1"/>
                <a:gd name="f691" fmla="*/ 353 f655 1"/>
                <a:gd name="f692" fmla="*/ 101 f654 1"/>
                <a:gd name="f693" fmla="*/ 99 f654 1"/>
                <a:gd name="f694" fmla="*/ 352 f655 1"/>
                <a:gd name="f695" fmla="*/ 72 f654 1"/>
                <a:gd name="f696" fmla="*/ 340 f655 1"/>
                <a:gd name="f697" fmla="*/ 52 f654 1"/>
                <a:gd name="f698" fmla="*/ 300 f655 1"/>
                <a:gd name="f699" fmla="*/ 46 f654 1"/>
                <a:gd name="f700" fmla="*/ 265 f655 1"/>
                <a:gd name="f701" fmla="*/ 38 f654 1"/>
                <a:gd name="f702" fmla="*/ 241 f655 1"/>
                <a:gd name="f703" fmla="*/ 17 f654 1"/>
                <a:gd name="f704" fmla="*/ 215 f655 1"/>
                <a:gd name="f705" fmla="*/ 18 f654 1"/>
                <a:gd name="f706" fmla="*/ 169 f655 1"/>
                <a:gd name="f707" fmla="*/ 1 f654 1"/>
                <a:gd name="f708" fmla="*/ 150 f655 1"/>
                <a:gd name="f709" fmla="*/ 9 f654 1"/>
                <a:gd name="f710" fmla="*/ 142 f655 1"/>
                <a:gd name="f711" fmla="*/ 31 f654 1"/>
                <a:gd name="f712" fmla="*/ 63 f654 1"/>
                <a:gd name="f713" fmla="*/ 147 f655 1"/>
                <a:gd name="f714" fmla="*/ 80 f654 1"/>
                <a:gd name="f715" fmla="*/ 111 f655 1"/>
                <a:gd name="f716" fmla="*/ 100 f654 1"/>
                <a:gd name="f717" fmla="*/ 117 f655 1"/>
                <a:gd name="f718" fmla="*/ 147 f654 1"/>
                <a:gd name="f719" fmla="*/ 106 f655 1"/>
                <a:gd name="f720" fmla="*/ 187 f654 1"/>
                <a:gd name="f721" fmla="*/ 103 f655 1"/>
                <a:gd name="f722" fmla="*/ 179 f654 1"/>
                <a:gd name="f723" fmla="*/ 153 f654 1"/>
                <a:gd name="f724" fmla="*/ 101 f655 1"/>
                <a:gd name="f725" fmla="*/ 174 f654 1"/>
                <a:gd name="f726" fmla="*/ 93 f655 1"/>
                <a:gd name="f727" fmla="*/ 194 f654 1"/>
                <a:gd name="f728" fmla="*/ 88 f655 1"/>
                <a:gd name="f729" fmla="*/ 94 f655 1"/>
                <a:gd name="f730" fmla="*/ 78 f655 1"/>
                <a:gd name="f731" fmla="*/ 129 f654 1"/>
                <a:gd name="f732" fmla="*/ 63 f655 1"/>
                <a:gd name="f733" fmla="*/ 167 f654 1"/>
                <a:gd name="f734" fmla="*/ 40 f655 1"/>
                <a:gd name="f735" fmla="*/ 177 f654 1"/>
                <a:gd name="f736" fmla="*/ 20 f655 1"/>
                <a:gd name="f737" fmla="*/ 215 f654 1"/>
                <a:gd name="f738" fmla="*/ 24 f655 1"/>
                <a:gd name="f739" fmla="*/ 263 f654 1"/>
                <a:gd name="f740" fmla="*/ 3 f655 1"/>
                <a:gd name="f741" fmla="*/ 327 f654 1"/>
                <a:gd name="f742" fmla="*/ 15 f655 1"/>
                <a:gd name="f743" fmla="*/ 387 f654 1"/>
                <a:gd name="f744" fmla="*/ 34 f655 1"/>
                <a:gd name="f745" fmla="*/ 458 f654 1"/>
                <a:gd name="f746" fmla="*/ 73 f655 1"/>
                <a:gd name="f747" fmla="*/ 587 f654 1"/>
                <a:gd name="f748" fmla="*/ 43 f655 1"/>
                <a:gd name="f749" fmla="*/ 701 f654 1"/>
                <a:gd name="f750" fmla="*/ 284 f655 1"/>
                <a:gd name="f751" fmla="*/ 704 f654 1"/>
                <a:gd name="f752" fmla="*/ 454 f655 1"/>
                <a:gd name="f753" fmla="*/ 656 f654 1"/>
                <a:gd name="f754" fmla="*/ 470 f655 1"/>
                <a:gd name="f755" fmla="*/ 627 f654 1"/>
                <a:gd name="f756" fmla="*/ 480 f655 1"/>
                <a:gd name="f757" fmla="*/ 596 f654 1"/>
                <a:gd name="f758" fmla="*/ 503 f655 1"/>
                <a:gd name="f759" fmla="*/ 535 f654 1"/>
                <a:gd name="f760" fmla="*/ 505 f655 1"/>
                <a:gd name="f761" fmla="*/ 509 f654 1"/>
                <a:gd name="f762" fmla="*/ 528 f655 1"/>
                <a:gd name="f763" fmla="*/ 497 f654 1"/>
                <a:gd name="f764" fmla="*/ 525 f655 1"/>
                <a:gd name="f765" fmla="*/ 514 f654 1"/>
                <a:gd name="f766" fmla="*/ 542 f655 1"/>
                <a:gd name="f767" fmla="*/ 482 f654 1"/>
                <a:gd name="f768" fmla="+- f656 0 f1"/>
                <a:gd name="f769" fmla="*/ f659 1 544"/>
                <a:gd name="f770" fmla="*/ f660 1 731"/>
                <a:gd name="f771" fmla="*/ f661 1 544"/>
                <a:gd name="f772" fmla="*/ f662 1 731"/>
                <a:gd name="f773" fmla="*/ f663 1 544"/>
                <a:gd name="f774" fmla="*/ f664 1 731"/>
                <a:gd name="f775" fmla="*/ f665 1 544"/>
                <a:gd name="f776" fmla="*/ f666 1 731"/>
                <a:gd name="f777" fmla="*/ f667 1 544"/>
                <a:gd name="f778" fmla="*/ f668 1 731"/>
                <a:gd name="f779" fmla="*/ f669 1 544"/>
                <a:gd name="f780" fmla="*/ f670 1 731"/>
                <a:gd name="f781" fmla="*/ f671 1 544"/>
                <a:gd name="f782" fmla="*/ f672 1 731"/>
                <a:gd name="f783" fmla="*/ f673 1 544"/>
                <a:gd name="f784" fmla="*/ f674 1 731"/>
                <a:gd name="f785" fmla="*/ f675 1 544"/>
                <a:gd name="f786" fmla="*/ f676 1 731"/>
                <a:gd name="f787" fmla="*/ f677 1 544"/>
                <a:gd name="f788" fmla="*/ f678 1 731"/>
                <a:gd name="f789" fmla="*/ f679 1 544"/>
                <a:gd name="f790" fmla="*/ f680 1 731"/>
                <a:gd name="f791" fmla="*/ f681 1 544"/>
                <a:gd name="f792" fmla="*/ f682 1 731"/>
                <a:gd name="f793" fmla="*/ f683 1 544"/>
                <a:gd name="f794" fmla="*/ f684 1 731"/>
                <a:gd name="f795" fmla="*/ f685 1 544"/>
                <a:gd name="f796" fmla="*/ f686 1 731"/>
                <a:gd name="f797" fmla="*/ f687 1 544"/>
                <a:gd name="f798" fmla="*/ f688 1 731"/>
                <a:gd name="f799" fmla="*/ f689 1 544"/>
                <a:gd name="f800" fmla="*/ f690 1 731"/>
                <a:gd name="f801" fmla="*/ f691 1 544"/>
                <a:gd name="f802" fmla="*/ f692 1 731"/>
                <a:gd name="f803" fmla="*/ f693 1 731"/>
                <a:gd name="f804" fmla="*/ f694 1 544"/>
                <a:gd name="f805" fmla="*/ f695 1 731"/>
                <a:gd name="f806" fmla="*/ f696 1 544"/>
                <a:gd name="f807" fmla="*/ f697 1 731"/>
                <a:gd name="f808" fmla="*/ f698 1 544"/>
                <a:gd name="f809" fmla="*/ f699 1 731"/>
                <a:gd name="f810" fmla="*/ f700 1 544"/>
                <a:gd name="f811" fmla="*/ f701 1 731"/>
                <a:gd name="f812" fmla="*/ f702 1 544"/>
                <a:gd name="f813" fmla="*/ f703 1 731"/>
                <a:gd name="f814" fmla="*/ f704 1 544"/>
                <a:gd name="f815" fmla="*/ f705 1 731"/>
                <a:gd name="f816" fmla="*/ f706 1 544"/>
                <a:gd name="f817" fmla="*/ f707 1 731"/>
                <a:gd name="f818" fmla="*/ f708 1 544"/>
                <a:gd name="f819" fmla="*/ f709 1 731"/>
                <a:gd name="f820" fmla="*/ f710 1 544"/>
                <a:gd name="f821" fmla="*/ f711 1 731"/>
                <a:gd name="f822" fmla="*/ f712 1 731"/>
                <a:gd name="f823" fmla="*/ f713 1 544"/>
                <a:gd name="f824" fmla="*/ f714 1 731"/>
                <a:gd name="f825" fmla="*/ f715 1 544"/>
                <a:gd name="f826" fmla="*/ f716 1 731"/>
                <a:gd name="f827" fmla="*/ f717 1 544"/>
                <a:gd name="f828" fmla="*/ f718 1 731"/>
                <a:gd name="f829" fmla="*/ f719 1 544"/>
                <a:gd name="f830" fmla="*/ f720 1 731"/>
                <a:gd name="f831" fmla="*/ f721 1 544"/>
                <a:gd name="f832" fmla="*/ f722 1 731"/>
                <a:gd name="f833" fmla="*/ f723 1 731"/>
                <a:gd name="f834" fmla="*/ f724 1 544"/>
                <a:gd name="f835" fmla="*/ f725 1 731"/>
                <a:gd name="f836" fmla="*/ f726 1 544"/>
                <a:gd name="f837" fmla="*/ f727 1 731"/>
                <a:gd name="f838" fmla="*/ f728 1 544"/>
                <a:gd name="f839" fmla="*/ f729 1 544"/>
                <a:gd name="f840" fmla="*/ f730 1 544"/>
                <a:gd name="f841" fmla="*/ f731 1 731"/>
                <a:gd name="f842" fmla="*/ f732 1 544"/>
                <a:gd name="f843" fmla="*/ f733 1 731"/>
                <a:gd name="f844" fmla="*/ f734 1 544"/>
                <a:gd name="f845" fmla="*/ f735 1 731"/>
                <a:gd name="f846" fmla="*/ f736 1 544"/>
                <a:gd name="f847" fmla="*/ f737 1 731"/>
                <a:gd name="f848" fmla="*/ f738 1 544"/>
                <a:gd name="f849" fmla="*/ f739 1 731"/>
                <a:gd name="f850" fmla="*/ f740 1 544"/>
                <a:gd name="f851" fmla="*/ f741 1 731"/>
                <a:gd name="f852" fmla="*/ f742 1 544"/>
                <a:gd name="f853" fmla="*/ f743 1 731"/>
                <a:gd name="f854" fmla="*/ f744 1 544"/>
                <a:gd name="f855" fmla="*/ f745 1 731"/>
                <a:gd name="f856" fmla="*/ f746 1 544"/>
                <a:gd name="f857" fmla="*/ f747 1 731"/>
                <a:gd name="f858" fmla="*/ f748 1 544"/>
                <a:gd name="f859" fmla="*/ f749 1 731"/>
                <a:gd name="f860" fmla="*/ f750 1 544"/>
                <a:gd name="f861" fmla="*/ f751 1 731"/>
                <a:gd name="f862" fmla="*/ f752 1 544"/>
                <a:gd name="f863" fmla="*/ f753 1 731"/>
                <a:gd name="f864" fmla="*/ f754 1 544"/>
                <a:gd name="f865" fmla="*/ f755 1 731"/>
                <a:gd name="f866" fmla="*/ f756 1 544"/>
                <a:gd name="f867" fmla="*/ f757 1 731"/>
                <a:gd name="f868" fmla="*/ f758 1 544"/>
                <a:gd name="f869" fmla="*/ f759 1 731"/>
                <a:gd name="f870" fmla="*/ f760 1 544"/>
                <a:gd name="f871" fmla="*/ f761 1 731"/>
                <a:gd name="f872" fmla="*/ f762 1 544"/>
                <a:gd name="f873" fmla="*/ f763 1 731"/>
                <a:gd name="f874" fmla="*/ f764 1 544"/>
                <a:gd name="f875" fmla="*/ f765 1 731"/>
                <a:gd name="f876" fmla="*/ f766 1 544"/>
                <a:gd name="f877" fmla="*/ f767 1 731"/>
                <a:gd name="f878" fmla="*/ 0 1 f657"/>
                <a:gd name="f879" fmla="*/ f651 1 f657"/>
                <a:gd name="f880" fmla="*/ 0 1 f658"/>
                <a:gd name="f881" fmla="*/ f652 1 f658"/>
                <a:gd name="f882" fmla="*/ f769 1 f657"/>
                <a:gd name="f883" fmla="*/ f770 1 f658"/>
                <a:gd name="f884" fmla="*/ f771 1 f657"/>
                <a:gd name="f885" fmla="*/ f772 1 f658"/>
                <a:gd name="f886" fmla="*/ f773 1 f657"/>
                <a:gd name="f887" fmla="*/ f774 1 f658"/>
                <a:gd name="f888" fmla="*/ f775 1 f657"/>
                <a:gd name="f889" fmla="*/ f776 1 f658"/>
                <a:gd name="f890" fmla="*/ f777 1 f657"/>
                <a:gd name="f891" fmla="*/ f778 1 f658"/>
                <a:gd name="f892" fmla="*/ f779 1 f657"/>
                <a:gd name="f893" fmla="*/ f780 1 f658"/>
                <a:gd name="f894" fmla="*/ f781 1 f657"/>
                <a:gd name="f895" fmla="*/ f782 1 f658"/>
                <a:gd name="f896" fmla="*/ f783 1 f657"/>
                <a:gd name="f897" fmla="*/ f784 1 f658"/>
                <a:gd name="f898" fmla="*/ f785 1 f657"/>
                <a:gd name="f899" fmla="*/ f786 1 f658"/>
                <a:gd name="f900" fmla="*/ f787 1 f657"/>
                <a:gd name="f901" fmla="*/ f788 1 f658"/>
                <a:gd name="f902" fmla="*/ f789 1 f657"/>
                <a:gd name="f903" fmla="*/ f790 1 f658"/>
                <a:gd name="f904" fmla="*/ f791 1 f657"/>
                <a:gd name="f905" fmla="*/ f792 1 f658"/>
                <a:gd name="f906" fmla="*/ f793 1 f657"/>
                <a:gd name="f907" fmla="*/ f794 1 f658"/>
                <a:gd name="f908" fmla="*/ f795 1 f657"/>
                <a:gd name="f909" fmla="*/ f796 1 f658"/>
                <a:gd name="f910" fmla="*/ f797 1 f657"/>
                <a:gd name="f911" fmla="*/ f798 1 f658"/>
                <a:gd name="f912" fmla="*/ f799 1 f657"/>
                <a:gd name="f913" fmla="*/ f800 1 f658"/>
                <a:gd name="f914" fmla="*/ f801 1 f657"/>
                <a:gd name="f915" fmla="*/ f802 1 f658"/>
                <a:gd name="f916" fmla="*/ f803 1 f658"/>
                <a:gd name="f917" fmla="*/ f804 1 f657"/>
                <a:gd name="f918" fmla="*/ f805 1 f658"/>
                <a:gd name="f919" fmla="*/ f806 1 f657"/>
                <a:gd name="f920" fmla="*/ f807 1 f658"/>
                <a:gd name="f921" fmla="*/ f808 1 f657"/>
                <a:gd name="f922" fmla="*/ f809 1 f658"/>
                <a:gd name="f923" fmla="*/ f810 1 f657"/>
                <a:gd name="f924" fmla="*/ f811 1 f658"/>
                <a:gd name="f925" fmla="*/ f812 1 f657"/>
                <a:gd name="f926" fmla="*/ f813 1 f658"/>
                <a:gd name="f927" fmla="*/ f814 1 f657"/>
                <a:gd name="f928" fmla="*/ f815 1 f658"/>
                <a:gd name="f929" fmla="*/ f816 1 f657"/>
                <a:gd name="f930" fmla="*/ f817 1 f658"/>
                <a:gd name="f931" fmla="*/ f818 1 f657"/>
                <a:gd name="f932" fmla="*/ f819 1 f658"/>
                <a:gd name="f933" fmla="*/ f820 1 f657"/>
                <a:gd name="f934" fmla="*/ f821 1 f658"/>
                <a:gd name="f935" fmla="*/ f822 1 f658"/>
                <a:gd name="f936" fmla="*/ f823 1 f657"/>
                <a:gd name="f937" fmla="*/ f824 1 f658"/>
                <a:gd name="f938" fmla="*/ f825 1 f657"/>
                <a:gd name="f939" fmla="*/ f826 1 f658"/>
                <a:gd name="f940" fmla="*/ f827 1 f657"/>
                <a:gd name="f941" fmla="*/ f828 1 f658"/>
                <a:gd name="f942" fmla="*/ f829 1 f657"/>
                <a:gd name="f943" fmla="*/ f830 1 f658"/>
                <a:gd name="f944" fmla="*/ f831 1 f657"/>
                <a:gd name="f945" fmla="*/ f832 1 f658"/>
                <a:gd name="f946" fmla="*/ f833 1 f658"/>
                <a:gd name="f947" fmla="*/ f834 1 f657"/>
                <a:gd name="f948" fmla="*/ f835 1 f658"/>
                <a:gd name="f949" fmla="*/ f836 1 f657"/>
                <a:gd name="f950" fmla="*/ f837 1 f658"/>
                <a:gd name="f951" fmla="*/ f838 1 f657"/>
                <a:gd name="f952" fmla="*/ f839 1 f657"/>
                <a:gd name="f953" fmla="*/ f840 1 f657"/>
                <a:gd name="f954" fmla="*/ f841 1 f658"/>
                <a:gd name="f955" fmla="*/ f842 1 f657"/>
                <a:gd name="f956" fmla="*/ f843 1 f658"/>
                <a:gd name="f957" fmla="*/ f844 1 f657"/>
                <a:gd name="f958" fmla="*/ f845 1 f658"/>
                <a:gd name="f959" fmla="*/ f846 1 f657"/>
                <a:gd name="f960" fmla="*/ f847 1 f658"/>
                <a:gd name="f961" fmla="*/ f848 1 f657"/>
                <a:gd name="f962" fmla="*/ f849 1 f658"/>
                <a:gd name="f963" fmla="*/ f850 1 f657"/>
                <a:gd name="f964" fmla="*/ f851 1 f658"/>
                <a:gd name="f965" fmla="*/ f852 1 f657"/>
                <a:gd name="f966" fmla="*/ f853 1 f658"/>
                <a:gd name="f967" fmla="*/ f854 1 f657"/>
                <a:gd name="f968" fmla="*/ f855 1 f658"/>
                <a:gd name="f969" fmla="*/ f856 1 f657"/>
                <a:gd name="f970" fmla="*/ f857 1 f658"/>
                <a:gd name="f971" fmla="*/ f858 1 f657"/>
                <a:gd name="f972" fmla="*/ f859 1 f658"/>
                <a:gd name="f973" fmla="*/ f860 1 f657"/>
                <a:gd name="f974" fmla="*/ f861 1 f658"/>
                <a:gd name="f975" fmla="*/ f862 1 f657"/>
                <a:gd name="f976" fmla="*/ f863 1 f658"/>
                <a:gd name="f977" fmla="*/ f864 1 f657"/>
                <a:gd name="f978" fmla="*/ f865 1 f658"/>
                <a:gd name="f979" fmla="*/ f866 1 f657"/>
                <a:gd name="f980" fmla="*/ f867 1 f658"/>
                <a:gd name="f981" fmla="*/ f868 1 f657"/>
                <a:gd name="f982" fmla="*/ f869 1 f658"/>
                <a:gd name="f983" fmla="*/ f870 1 f657"/>
                <a:gd name="f984" fmla="*/ f871 1 f658"/>
                <a:gd name="f985" fmla="*/ f872 1 f657"/>
                <a:gd name="f986" fmla="*/ f873 1 f658"/>
                <a:gd name="f987" fmla="*/ f874 1 f657"/>
                <a:gd name="f988" fmla="*/ f875 1 f658"/>
                <a:gd name="f989" fmla="*/ f876 1 f657"/>
                <a:gd name="f990" fmla="*/ f877 1 f658"/>
                <a:gd name="f991" fmla="*/ f878 f648 1"/>
                <a:gd name="f992" fmla="*/ f879 f648 1"/>
                <a:gd name="f993" fmla="*/ f881 f649 1"/>
                <a:gd name="f994" fmla="*/ f880 f649 1"/>
                <a:gd name="f995" fmla="*/ f882 f648 1"/>
                <a:gd name="f996" fmla="*/ f883 f649 1"/>
                <a:gd name="f997" fmla="*/ f884 f648 1"/>
                <a:gd name="f998" fmla="*/ f885 f649 1"/>
                <a:gd name="f999" fmla="*/ f886 f648 1"/>
                <a:gd name="f1000" fmla="*/ f887 f649 1"/>
                <a:gd name="f1001" fmla="*/ f888 f648 1"/>
                <a:gd name="f1002" fmla="*/ f889 f649 1"/>
                <a:gd name="f1003" fmla="*/ f890 f648 1"/>
                <a:gd name="f1004" fmla="*/ f891 f649 1"/>
                <a:gd name="f1005" fmla="*/ f892 f648 1"/>
                <a:gd name="f1006" fmla="*/ f893 f649 1"/>
                <a:gd name="f1007" fmla="*/ f894 f648 1"/>
                <a:gd name="f1008" fmla="*/ f895 f649 1"/>
                <a:gd name="f1009" fmla="*/ f896 f648 1"/>
                <a:gd name="f1010" fmla="*/ f897 f649 1"/>
                <a:gd name="f1011" fmla="*/ f898 f648 1"/>
                <a:gd name="f1012" fmla="*/ f899 f649 1"/>
                <a:gd name="f1013" fmla="*/ f900 f648 1"/>
                <a:gd name="f1014" fmla="*/ f901 f649 1"/>
                <a:gd name="f1015" fmla="*/ f902 f648 1"/>
                <a:gd name="f1016" fmla="*/ f903 f649 1"/>
                <a:gd name="f1017" fmla="*/ f904 f648 1"/>
                <a:gd name="f1018" fmla="*/ f905 f649 1"/>
                <a:gd name="f1019" fmla="*/ f906 f648 1"/>
                <a:gd name="f1020" fmla="*/ f907 f649 1"/>
                <a:gd name="f1021" fmla="*/ f908 f648 1"/>
                <a:gd name="f1022" fmla="*/ f909 f649 1"/>
                <a:gd name="f1023" fmla="*/ f910 f648 1"/>
                <a:gd name="f1024" fmla="*/ f911 f649 1"/>
                <a:gd name="f1025" fmla="*/ f912 f648 1"/>
                <a:gd name="f1026" fmla="*/ f913 f649 1"/>
                <a:gd name="f1027" fmla="*/ f914 f648 1"/>
                <a:gd name="f1028" fmla="*/ f915 f649 1"/>
                <a:gd name="f1029" fmla="*/ f916 f649 1"/>
                <a:gd name="f1030" fmla="*/ f917 f648 1"/>
                <a:gd name="f1031" fmla="*/ f918 f649 1"/>
                <a:gd name="f1032" fmla="*/ f919 f648 1"/>
                <a:gd name="f1033" fmla="*/ f920 f649 1"/>
                <a:gd name="f1034" fmla="*/ f921 f648 1"/>
                <a:gd name="f1035" fmla="*/ f922 f649 1"/>
                <a:gd name="f1036" fmla="*/ f923 f648 1"/>
                <a:gd name="f1037" fmla="*/ f924 f649 1"/>
                <a:gd name="f1038" fmla="*/ f925 f648 1"/>
                <a:gd name="f1039" fmla="*/ f926 f649 1"/>
                <a:gd name="f1040" fmla="*/ f927 f648 1"/>
                <a:gd name="f1041" fmla="*/ f928 f649 1"/>
                <a:gd name="f1042" fmla="*/ f929 f648 1"/>
                <a:gd name="f1043" fmla="*/ f930 f649 1"/>
                <a:gd name="f1044" fmla="*/ f931 f648 1"/>
                <a:gd name="f1045" fmla="*/ f932 f649 1"/>
                <a:gd name="f1046" fmla="*/ f933 f648 1"/>
                <a:gd name="f1047" fmla="*/ f934 f649 1"/>
                <a:gd name="f1048" fmla="*/ f935 f649 1"/>
                <a:gd name="f1049" fmla="*/ f936 f648 1"/>
                <a:gd name="f1050" fmla="*/ f937 f649 1"/>
                <a:gd name="f1051" fmla="*/ f938 f648 1"/>
                <a:gd name="f1052" fmla="*/ f939 f649 1"/>
                <a:gd name="f1053" fmla="*/ f940 f648 1"/>
                <a:gd name="f1054" fmla="*/ f941 f649 1"/>
                <a:gd name="f1055" fmla="*/ f942 f648 1"/>
                <a:gd name="f1056" fmla="*/ f943 f649 1"/>
                <a:gd name="f1057" fmla="*/ f944 f648 1"/>
                <a:gd name="f1058" fmla="*/ f945 f649 1"/>
                <a:gd name="f1059" fmla="*/ f946 f649 1"/>
                <a:gd name="f1060" fmla="*/ f947 f648 1"/>
                <a:gd name="f1061" fmla="*/ f948 f649 1"/>
                <a:gd name="f1062" fmla="*/ f949 f648 1"/>
                <a:gd name="f1063" fmla="*/ f950 f649 1"/>
                <a:gd name="f1064" fmla="*/ f951 f648 1"/>
                <a:gd name="f1065" fmla="*/ f952 f648 1"/>
                <a:gd name="f1066" fmla="*/ f953 f648 1"/>
                <a:gd name="f1067" fmla="*/ f954 f649 1"/>
                <a:gd name="f1068" fmla="*/ f955 f648 1"/>
                <a:gd name="f1069" fmla="*/ f956 f649 1"/>
                <a:gd name="f1070" fmla="*/ f957 f648 1"/>
                <a:gd name="f1071" fmla="*/ f958 f649 1"/>
                <a:gd name="f1072" fmla="*/ f959 f648 1"/>
                <a:gd name="f1073" fmla="*/ f960 f649 1"/>
                <a:gd name="f1074" fmla="*/ f961 f648 1"/>
                <a:gd name="f1075" fmla="*/ f962 f649 1"/>
                <a:gd name="f1076" fmla="*/ f963 f648 1"/>
                <a:gd name="f1077" fmla="*/ f964 f649 1"/>
                <a:gd name="f1078" fmla="*/ f965 f648 1"/>
                <a:gd name="f1079" fmla="*/ f966 f649 1"/>
                <a:gd name="f1080" fmla="*/ f967 f648 1"/>
                <a:gd name="f1081" fmla="*/ f968 f649 1"/>
                <a:gd name="f1082" fmla="*/ f969 f648 1"/>
                <a:gd name="f1083" fmla="*/ f970 f649 1"/>
                <a:gd name="f1084" fmla="*/ f971 f648 1"/>
                <a:gd name="f1085" fmla="*/ f972 f649 1"/>
                <a:gd name="f1086" fmla="*/ f973 f648 1"/>
                <a:gd name="f1087" fmla="*/ f974 f649 1"/>
                <a:gd name="f1088" fmla="*/ f975 f648 1"/>
                <a:gd name="f1089" fmla="*/ f976 f649 1"/>
                <a:gd name="f1090" fmla="*/ f977 f648 1"/>
                <a:gd name="f1091" fmla="*/ f978 f649 1"/>
                <a:gd name="f1092" fmla="*/ f979 f648 1"/>
                <a:gd name="f1093" fmla="*/ f980 f649 1"/>
                <a:gd name="f1094" fmla="*/ f981 f648 1"/>
                <a:gd name="f1095" fmla="*/ f982 f649 1"/>
                <a:gd name="f1096" fmla="*/ f983 f648 1"/>
                <a:gd name="f1097" fmla="*/ f984 f649 1"/>
                <a:gd name="f1098" fmla="*/ f985 f648 1"/>
                <a:gd name="f1099" fmla="*/ f986 f649 1"/>
                <a:gd name="f1100" fmla="*/ f987 f648 1"/>
                <a:gd name="f1101" fmla="*/ f988 f649 1"/>
                <a:gd name="f1102" fmla="*/ f989 f648 1"/>
                <a:gd name="f1103" fmla="*/ f990 f6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8">
                  <a:pos x="f995" y="f996"/>
                </a:cxn>
                <a:cxn ang="f768">
                  <a:pos x="f997" y="f998"/>
                </a:cxn>
                <a:cxn ang="f768">
                  <a:pos x="f999" y="f1000"/>
                </a:cxn>
                <a:cxn ang="f768">
                  <a:pos x="f1001" y="f1002"/>
                </a:cxn>
                <a:cxn ang="f768">
                  <a:pos x="f1003" y="f1004"/>
                </a:cxn>
                <a:cxn ang="f768">
                  <a:pos x="f1005" y="f1006"/>
                </a:cxn>
                <a:cxn ang="f768">
                  <a:pos x="f1007" y="f1008"/>
                </a:cxn>
                <a:cxn ang="f768">
                  <a:pos x="f1009" y="f1010"/>
                </a:cxn>
                <a:cxn ang="f768">
                  <a:pos x="f1011" y="f1012"/>
                </a:cxn>
                <a:cxn ang="f768">
                  <a:pos x="f1013" y="f1014"/>
                </a:cxn>
                <a:cxn ang="f768">
                  <a:pos x="f1015" y="f1016"/>
                </a:cxn>
                <a:cxn ang="f768">
                  <a:pos x="f1017" y="f1018"/>
                </a:cxn>
                <a:cxn ang="f768">
                  <a:pos x="f1019" y="f1020"/>
                </a:cxn>
                <a:cxn ang="f768">
                  <a:pos x="f1021" y="f1022"/>
                </a:cxn>
                <a:cxn ang="f768">
                  <a:pos x="f1023" y="f1024"/>
                </a:cxn>
                <a:cxn ang="f768">
                  <a:pos x="f1025" y="f1026"/>
                </a:cxn>
                <a:cxn ang="f768">
                  <a:pos x="f1027" y="f1028"/>
                </a:cxn>
                <a:cxn ang="f768">
                  <a:pos x="f1019" y="f1029"/>
                </a:cxn>
                <a:cxn ang="f768">
                  <a:pos x="f1030" y="f1031"/>
                </a:cxn>
                <a:cxn ang="f768">
                  <a:pos x="f1032" y="f1033"/>
                </a:cxn>
                <a:cxn ang="f768">
                  <a:pos x="f1034" y="f1035"/>
                </a:cxn>
                <a:cxn ang="f768">
                  <a:pos x="f1036" y="f1037"/>
                </a:cxn>
                <a:cxn ang="f768">
                  <a:pos x="f1038" y="f1039"/>
                </a:cxn>
                <a:cxn ang="f768">
                  <a:pos x="f1040" y="f1041"/>
                </a:cxn>
                <a:cxn ang="f768">
                  <a:pos x="f1042" y="f1043"/>
                </a:cxn>
                <a:cxn ang="f768">
                  <a:pos x="f1044" y="f1045"/>
                </a:cxn>
                <a:cxn ang="f768">
                  <a:pos x="f1046" y="f1047"/>
                </a:cxn>
                <a:cxn ang="f768">
                  <a:pos x="f1046" y="f1048"/>
                </a:cxn>
                <a:cxn ang="f768">
                  <a:pos x="f1049" y="f1050"/>
                </a:cxn>
                <a:cxn ang="f768">
                  <a:pos x="f1051" y="f1052"/>
                </a:cxn>
                <a:cxn ang="f768">
                  <a:pos x="f1053" y="f1054"/>
                </a:cxn>
                <a:cxn ang="f768">
                  <a:pos x="f1055" y="f1056"/>
                </a:cxn>
                <a:cxn ang="f768">
                  <a:pos x="f1057" y="f1058"/>
                </a:cxn>
                <a:cxn ang="f768">
                  <a:pos x="f1057" y="f1059"/>
                </a:cxn>
                <a:cxn ang="f768">
                  <a:pos x="f1060" y="f1061"/>
                </a:cxn>
                <a:cxn ang="f768">
                  <a:pos x="f1062" y="f1063"/>
                </a:cxn>
                <a:cxn ang="f768">
                  <a:pos x="f1064" y="f1059"/>
                </a:cxn>
                <a:cxn ang="f768">
                  <a:pos x="f1065" y="f1026"/>
                </a:cxn>
                <a:cxn ang="f768">
                  <a:pos x="f1066" y="f1067"/>
                </a:cxn>
                <a:cxn ang="f768">
                  <a:pos x="f1068" y="f1069"/>
                </a:cxn>
                <a:cxn ang="f768">
                  <a:pos x="f1070" y="f1071"/>
                </a:cxn>
                <a:cxn ang="f768">
                  <a:pos x="f1072" y="f1073"/>
                </a:cxn>
                <a:cxn ang="f768">
                  <a:pos x="f1074" y="f1075"/>
                </a:cxn>
                <a:cxn ang="f768">
                  <a:pos x="f1076" y="f1077"/>
                </a:cxn>
                <a:cxn ang="f768">
                  <a:pos x="f1078" y="f1079"/>
                </a:cxn>
                <a:cxn ang="f768">
                  <a:pos x="f1080" y="f1081"/>
                </a:cxn>
                <a:cxn ang="f768">
                  <a:pos x="f1082" y="f1083"/>
                </a:cxn>
                <a:cxn ang="f768">
                  <a:pos x="f1084" y="f1085"/>
                </a:cxn>
                <a:cxn ang="f768">
                  <a:pos x="f1086" y="f1087"/>
                </a:cxn>
                <a:cxn ang="f768">
                  <a:pos x="f1088" y="f1089"/>
                </a:cxn>
                <a:cxn ang="f768">
                  <a:pos x="f1090" y="f1091"/>
                </a:cxn>
                <a:cxn ang="f768">
                  <a:pos x="f1092" y="f1093"/>
                </a:cxn>
                <a:cxn ang="f768">
                  <a:pos x="f1094" y="f1095"/>
                </a:cxn>
                <a:cxn ang="f768">
                  <a:pos x="f1096" y="f1097"/>
                </a:cxn>
                <a:cxn ang="f768">
                  <a:pos x="f1098" y="f1099"/>
                </a:cxn>
                <a:cxn ang="f768">
                  <a:pos x="f1100" y="f1101"/>
                </a:cxn>
                <a:cxn ang="f768">
                  <a:pos x="f1102" y="f1103"/>
                </a:cxn>
              </a:cxnLst>
              <a:rect l="f991" t="f994" r="f992" b="f993"/>
              <a:pathLst>
                <a:path w="544" h="731">
                  <a:moveTo>
                    <a:pt x="f9" y="f10"/>
                  </a:moveTo>
                  <a:cubicBezTo>
                    <a:pt x="f11" y="f12"/>
                    <a:pt x="f7" y="f13"/>
                    <a:pt x="f7" y="f14"/>
                  </a:cubicBezTo>
                  <a:cubicBezTo>
                    <a:pt x="f7" y="f15"/>
                    <a:pt x="f11" y="f16"/>
                    <a:pt x="f9" y="f17"/>
                  </a:cubicBezTo>
                  <a:cubicBezTo>
                    <a:pt x="f9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23" y="f25"/>
                  </a:cubicBezTo>
                  <a:cubicBezTo>
                    <a:pt x="f23" y="f26"/>
                    <a:pt x="f27" y="f28"/>
                    <a:pt x="f27" y="f29"/>
                  </a:cubicBezTo>
                  <a:cubicBezTo>
                    <a:pt x="f27" y="f30"/>
                    <a:pt x="f19" y="f31"/>
                    <a:pt x="f19" y="f32"/>
                  </a:cubicBezTo>
                  <a:cubicBezTo>
                    <a:pt x="f19" y="f33"/>
                    <a:pt x="f19" y="f34"/>
                    <a:pt x="f19" y="f35"/>
                  </a:cubicBezTo>
                  <a:cubicBezTo>
                    <a:pt x="f23" y="f35"/>
                    <a:pt x="f9" y="f36"/>
                    <a:pt x="f11" y="f37"/>
                  </a:cubicBezTo>
                  <a:cubicBezTo>
                    <a:pt x="f11" y="f38"/>
                    <a:pt x="f7" y="f39"/>
                    <a:pt x="f7" y="f40"/>
                  </a:cubicBezTo>
                  <a:cubicBezTo>
                    <a:pt x="f7" y="f41"/>
                    <a:pt x="f9" y="f42"/>
                    <a:pt x="f9" y="f43"/>
                  </a:cubicBezTo>
                  <a:cubicBezTo>
                    <a:pt x="f23" y="f44"/>
                    <a:pt x="f23" y="f45"/>
                    <a:pt x="f19" y="f46"/>
                  </a:cubicBezTo>
                  <a:cubicBezTo>
                    <a:pt x="f19" y="f46"/>
                    <a:pt x="f27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2" y="f74"/>
                    <a:pt x="f75" y="f76"/>
                    <a:pt x="f75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2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1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08" y="f110"/>
                  </a:cubicBezTo>
                  <a:cubicBezTo>
                    <a:pt x="f108" y="f111"/>
                    <a:pt x="f108" y="f112"/>
                    <a:pt x="f113" y="f114"/>
                  </a:cubicBezTo>
                  <a:cubicBezTo>
                    <a:pt x="f113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0" y="f132"/>
                    <a:pt x="f133" y="f134"/>
                    <a:pt x="f135" y="f136"/>
                  </a:cubicBezTo>
                  <a:cubicBezTo>
                    <a:pt x="f137" y="f138"/>
                    <a:pt x="f15" y="f139"/>
                    <a:pt x="f140" y="f141"/>
                  </a:cubicBezTo>
                  <a:cubicBezTo>
                    <a:pt x="f16" y="f142"/>
                    <a:pt x="f17" y="f143"/>
                    <a:pt x="f144" y="f143"/>
                  </a:cubicBezTo>
                  <a:cubicBezTo>
                    <a:pt x="f20" y="f145"/>
                    <a:pt x="f146" y="f147"/>
                    <a:pt x="f148" y="f149"/>
                  </a:cubicBezTo>
                  <a:cubicBezTo>
                    <a:pt x="f24" y="f149"/>
                    <a:pt x="f26" y="f150"/>
                    <a:pt x="f151" y="f152"/>
                  </a:cubicBezTo>
                  <a:cubicBezTo>
                    <a:pt x="f28" y="f152"/>
                    <a:pt x="f153" y="f150"/>
                    <a:pt x="f29" y="f150"/>
                  </a:cubicBezTo>
                  <a:cubicBezTo>
                    <a:pt x="f30" y="f150"/>
                    <a:pt x="f32" y="f150"/>
                    <a:pt x="f33" y="f152"/>
                  </a:cubicBezTo>
                  <a:cubicBezTo>
                    <a:pt x="f154" y="f152"/>
                    <a:pt x="f155" y="f156"/>
                    <a:pt x="f157" y="f156"/>
                  </a:cubicBezTo>
                  <a:cubicBezTo>
                    <a:pt x="f34" y="f158"/>
                    <a:pt x="f36" y="f159"/>
                    <a:pt x="f37" y="f160"/>
                  </a:cubicBezTo>
                  <a:cubicBezTo>
                    <a:pt x="f38" y="f160"/>
                    <a:pt x="f161" y="f150"/>
                    <a:pt x="f161" y="f149"/>
                  </a:cubicBezTo>
                  <a:cubicBezTo>
                    <a:pt x="f39" y="f149"/>
                    <a:pt x="f41" y="f147"/>
                    <a:pt x="f162" y="f145"/>
                  </a:cubicBezTo>
                  <a:cubicBezTo>
                    <a:pt x="f162" y="f145"/>
                    <a:pt x="f42" y="f143"/>
                    <a:pt x="f43" y="f143"/>
                  </a:cubicBezTo>
                  <a:cubicBezTo>
                    <a:pt x="f43" y="f142"/>
                    <a:pt x="f43" y="f139"/>
                    <a:pt x="f44" y="f163"/>
                  </a:cubicBezTo>
                  <a:cubicBezTo>
                    <a:pt x="f164" y="f165"/>
                    <a:pt x="f45" y="f166"/>
                    <a:pt x="f167" y="f166"/>
                  </a:cubicBezTo>
                  <a:cubicBezTo>
                    <a:pt x="f168" y="f169"/>
                    <a:pt x="f49" y="f169"/>
                    <a:pt x="f170" y="f169"/>
                  </a:cubicBezTo>
                  <a:cubicBezTo>
                    <a:pt x="f171" y="f172"/>
                    <a:pt x="f173" y="f174"/>
                    <a:pt x="f53" y="f174"/>
                  </a:cubicBezTo>
                  <a:cubicBezTo>
                    <a:pt x="f55" y="f136"/>
                    <a:pt x="f175" y="f176"/>
                    <a:pt x="f177" y="f176"/>
                  </a:cubicBezTo>
                  <a:cubicBezTo>
                    <a:pt x="f61" y="f134"/>
                    <a:pt x="f178" y="f176"/>
                    <a:pt x="f179" y="f134"/>
                  </a:cubicBezTo>
                  <a:cubicBezTo>
                    <a:pt x="f180" y="f134"/>
                    <a:pt x="f181" y="f182"/>
                    <a:pt x="f65" y="f183"/>
                  </a:cubicBezTo>
                  <a:cubicBezTo>
                    <a:pt x="f65" y="f184"/>
                    <a:pt x="f65" y="f131"/>
                    <a:pt x="f65" y="f185"/>
                  </a:cubicBezTo>
                  <a:cubicBezTo>
                    <a:pt x="f65" y="f129"/>
                    <a:pt x="f186" y="f187"/>
                    <a:pt x="f67" y="f125"/>
                  </a:cubicBezTo>
                  <a:cubicBezTo>
                    <a:pt x="f67" y="f125"/>
                    <a:pt x="f188" y="f123"/>
                    <a:pt x="f189" y="f123"/>
                  </a:cubicBezTo>
                  <a:cubicBezTo>
                    <a:pt x="f189" y="f123"/>
                    <a:pt x="f190" y="f123"/>
                    <a:pt x="f190" y="f191"/>
                  </a:cubicBezTo>
                  <a:cubicBezTo>
                    <a:pt x="f190" y="f191"/>
                    <a:pt x="f190" y="f192"/>
                    <a:pt x="f190" y="f192"/>
                  </a:cubicBezTo>
                  <a:cubicBezTo>
                    <a:pt x="f193" y="f194"/>
                    <a:pt x="f189" y="f194"/>
                    <a:pt x="f189" y="f121"/>
                  </a:cubicBezTo>
                  <a:cubicBezTo>
                    <a:pt x="f189" y="f195"/>
                    <a:pt x="f189" y="f196"/>
                    <a:pt x="f189" y="f119"/>
                  </a:cubicBezTo>
                  <a:cubicBezTo>
                    <a:pt x="f189" y="f197"/>
                    <a:pt x="f193" y="f198"/>
                    <a:pt x="f190" y="f198"/>
                  </a:cubicBezTo>
                  <a:cubicBezTo>
                    <a:pt x="f71" y="f199"/>
                    <a:pt x="f73" y="f200"/>
                    <a:pt x="f73" y="f201"/>
                  </a:cubicBezTo>
                  <a:cubicBezTo>
                    <a:pt x="f74" y="f115"/>
                    <a:pt x="f202" y="f114"/>
                    <a:pt x="f202" y="f114"/>
                  </a:cubicBezTo>
                  <a:cubicBezTo>
                    <a:pt x="f203" y="f204"/>
                    <a:pt x="f203" y="f205"/>
                    <a:pt x="f203" y="f206"/>
                  </a:cubicBezTo>
                  <a:cubicBezTo>
                    <a:pt x="f207" y="f208"/>
                    <a:pt x="f76" y="f111"/>
                    <a:pt x="f76" y="f209"/>
                  </a:cubicBezTo>
                  <a:cubicBezTo>
                    <a:pt x="f76" y="f110"/>
                    <a:pt x="f76" y="f210"/>
                    <a:pt x="f77" y="f109"/>
                  </a:cubicBezTo>
                  <a:cubicBezTo>
                    <a:pt x="f77" y="f211"/>
                    <a:pt x="f212" y="f213"/>
                    <a:pt x="f212" y="f214"/>
                  </a:cubicBezTo>
                  <a:cubicBezTo>
                    <a:pt x="f212" y="f107"/>
                    <a:pt x="f77" y="f215"/>
                    <a:pt x="f212" y="f105"/>
                  </a:cubicBezTo>
                  <a:cubicBezTo>
                    <a:pt x="f212" y="f216"/>
                    <a:pt x="f217" y="f218"/>
                    <a:pt x="f219" y="f218"/>
                  </a:cubicBezTo>
                  <a:cubicBezTo>
                    <a:pt x="f79" y="f103"/>
                    <a:pt x="f220" y="f103"/>
                    <a:pt x="f221" y="f103"/>
                  </a:cubicBezTo>
                  <a:cubicBezTo>
                    <a:pt x="f222" y="f223"/>
                    <a:pt x="f224" y="f225"/>
                    <a:pt x="f224" y="f101"/>
                  </a:cubicBezTo>
                  <a:cubicBezTo>
                    <a:pt x="f226" y="f227"/>
                    <a:pt x="f81" y="f99"/>
                    <a:pt x="f228" y="f229"/>
                  </a:cubicBezTo>
                  <a:cubicBezTo>
                    <a:pt x="f228" y="f97"/>
                    <a:pt x="f230" y="f231"/>
                    <a:pt x="f230" y="f232"/>
                  </a:cubicBezTo>
                  <a:cubicBezTo>
                    <a:pt x="f233" y="f95"/>
                    <a:pt x="f83" y="f93"/>
                    <a:pt x="f234" y="f235"/>
                  </a:cubicBezTo>
                  <a:cubicBezTo>
                    <a:pt x="f236" y="f92"/>
                    <a:pt x="f237" y="f238"/>
                    <a:pt x="f239" y="f238"/>
                  </a:cubicBezTo>
                  <a:cubicBezTo>
                    <a:pt x="f240" y="f238"/>
                    <a:pt x="f241" y="f238"/>
                    <a:pt x="f242" y="f238"/>
                  </a:cubicBezTo>
                  <a:cubicBezTo>
                    <a:pt x="f86" y="f243"/>
                    <a:pt x="f88" y="f92"/>
                    <a:pt x="f90" y="f235"/>
                  </a:cubicBezTo>
                  <a:cubicBezTo>
                    <a:pt x="f238" y="f93"/>
                    <a:pt x="f244" y="f93"/>
                    <a:pt x="f92" y="f93"/>
                  </a:cubicBezTo>
                  <a:cubicBezTo>
                    <a:pt x="f93" y="f93"/>
                    <a:pt x="f232" y="f95"/>
                    <a:pt x="f231" y="f95"/>
                  </a:cubicBezTo>
                  <a:cubicBezTo>
                    <a:pt x="f245" y="f95"/>
                    <a:pt x="f246" y="f247"/>
                    <a:pt x="f97" y="f93"/>
                  </a:cubicBezTo>
                  <a:cubicBezTo>
                    <a:pt x="f248" y="f93"/>
                    <a:pt x="f99" y="f247"/>
                    <a:pt x="f99" y="f247"/>
                  </a:cubicBezTo>
                  <a:cubicBezTo>
                    <a:pt x="f227" y="f95"/>
                    <a:pt x="f249" y="f232"/>
                    <a:pt x="f250" y="f251"/>
                  </a:cubicBezTo>
                  <a:cubicBezTo>
                    <a:pt x="f252" y="f245"/>
                    <a:pt x="f223" y="f99"/>
                    <a:pt x="f218" y="f253"/>
                  </a:cubicBezTo>
                  <a:cubicBezTo>
                    <a:pt x="f216" y="f101"/>
                    <a:pt x="f107" y="f101"/>
                    <a:pt x="f214" y="f249"/>
                  </a:cubicBezTo>
                  <a:cubicBezTo>
                    <a:pt x="f214" y="f250"/>
                    <a:pt x="f215" y="f223"/>
                    <a:pt x="f105" y="f103"/>
                  </a:cubicBezTo>
                  <a:cubicBezTo>
                    <a:pt x="f105" y="f218"/>
                    <a:pt x="f216" y="f105"/>
                    <a:pt x="f216" y="f215"/>
                  </a:cubicBezTo>
                  <a:cubicBezTo>
                    <a:pt x="f216" y="f214"/>
                    <a:pt x="f105" y="f109"/>
                    <a:pt x="f105" y="f210"/>
                  </a:cubicBezTo>
                  <a:cubicBezTo>
                    <a:pt x="f105" y="f209"/>
                    <a:pt x="f215" y="f254"/>
                    <a:pt x="f215" y="f112"/>
                  </a:cubicBezTo>
                  <a:cubicBezTo>
                    <a:pt x="f215" y="f255"/>
                    <a:pt x="f105" y="f115"/>
                    <a:pt x="f105" y="f200"/>
                  </a:cubicBezTo>
                  <a:cubicBezTo>
                    <a:pt x="f105" y="f199"/>
                    <a:pt x="f216" y="f197"/>
                    <a:pt x="f218" y="f196"/>
                  </a:cubicBezTo>
                  <a:cubicBezTo>
                    <a:pt x="f103" y="f195"/>
                    <a:pt x="f223" y="f256"/>
                    <a:pt x="f252" y="f191"/>
                  </a:cubicBezTo>
                  <a:cubicBezTo>
                    <a:pt x="f252" y="f123"/>
                    <a:pt x="f249" y="f123"/>
                    <a:pt x="f225" y="f123"/>
                  </a:cubicBezTo>
                  <a:cubicBezTo>
                    <a:pt x="f227" y="f257"/>
                    <a:pt x="f99" y="f123"/>
                    <a:pt x="f229" y="f257"/>
                  </a:cubicBezTo>
                  <a:cubicBezTo>
                    <a:pt x="f248" y="f257"/>
                    <a:pt x="f246" y="f125"/>
                    <a:pt x="f245" y="f125"/>
                  </a:cubicBezTo>
                  <a:cubicBezTo>
                    <a:pt x="f251" y="f187"/>
                    <a:pt x="f247" y="f125"/>
                    <a:pt x="f93" y="f187"/>
                  </a:cubicBezTo>
                  <a:cubicBezTo>
                    <a:pt x="f235" y="f127"/>
                    <a:pt x="f235" y="f185"/>
                    <a:pt x="f235" y="f131"/>
                  </a:cubicBezTo>
                  <a:cubicBezTo>
                    <a:pt x="f93" y="f132"/>
                    <a:pt x="f247" y="f183"/>
                    <a:pt x="f247" y="f182"/>
                  </a:cubicBezTo>
                  <a:cubicBezTo>
                    <a:pt x="f93" y="f134"/>
                    <a:pt x="f92" y="f176"/>
                    <a:pt x="f92" y="f136"/>
                  </a:cubicBezTo>
                  <a:cubicBezTo>
                    <a:pt x="f244" y="f136"/>
                    <a:pt x="f243" y="f174"/>
                    <a:pt x="f238" y="f174"/>
                  </a:cubicBezTo>
                  <a:cubicBezTo>
                    <a:pt x="f238" y="f138"/>
                    <a:pt x="f2" y="f138"/>
                    <a:pt x="f88" y="f138"/>
                  </a:cubicBezTo>
                  <a:cubicBezTo>
                    <a:pt x="f258" y="f138"/>
                    <a:pt x="f86" y="f172"/>
                    <a:pt x="f242" y="f169"/>
                  </a:cubicBezTo>
                  <a:cubicBezTo>
                    <a:pt x="f242" y="f166"/>
                    <a:pt x="f242" y="f165"/>
                    <a:pt x="f242" y="f163"/>
                  </a:cubicBezTo>
                  <a:cubicBezTo>
                    <a:pt x="f242" y="f139"/>
                    <a:pt x="f241" y="f141"/>
                    <a:pt x="f241" y="f143"/>
                  </a:cubicBezTo>
                  <a:cubicBezTo>
                    <a:pt x="f240" y="f145"/>
                    <a:pt x="f242" y="f150"/>
                    <a:pt x="f242" y="f160"/>
                  </a:cubicBezTo>
                  <a:cubicBezTo>
                    <a:pt x="f242" y="f156"/>
                    <a:pt x="f86" y="f259"/>
                    <a:pt x="f86" y="f260"/>
                  </a:cubicBezTo>
                  <a:cubicBezTo>
                    <a:pt x="f86" y="f261"/>
                    <a:pt x="f242" y="f262"/>
                    <a:pt x="f242" y="f263"/>
                  </a:cubicBezTo>
                  <a:cubicBezTo>
                    <a:pt x="f241" y="f264"/>
                    <a:pt x="f240" y="f265"/>
                    <a:pt x="f239" y="f266"/>
                  </a:cubicBezTo>
                  <a:cubicBezTo>
                    <a:pt x="f237" y="f267"/>
                    <a:pt x="f84" y="f268"/>
                    <a:pt x="f236" y="f268"/>
                  </a:cubicBezTo>
                  <a:cubicBezTo>
                    <a:pt x="f236" y="f268"/>
                    <a:pt x="f83" y="f269"/>
                    <a:pt x="f83" y="f268"/>
                  </a:cubicBezTo>
                  <a:cubicBezTo>
                    <a:pt x="f233" y="f268"/>
                    <a:pt x="f230" y="f267"/>
                    <a:pt x="f230" y="f267"/>
                  </a:cubicBezTo>
                  <a:cubicBezTo>
                    <a:pt x="f230" y="f267"/>
                    <a:pt x="f228" y="f266"/>
                    <a:pt x="f81" y="f266"/>
                  </a:cubicBezTo>
                  <a:cubicBezTo>
                    <a:pt x="f226" y="f267"/>
                    <a:pt x="f224" y="f268"/>
                    <a:pt x="f224" y="f269"/>
                  </a:cubicBezTo>
                  <a:cubicBezTo>
                    <a:pt x="f222" y="f270"/>
                    <a:pt x="f222" y="f271"/>
                    <a:pt x="f222" y="f272"/>
                  </a:cubicBezTo>
                  <a:cubicBezTo>
                    <a:pt x="f221" y="f273"/>
                    <a:pt x="f274" y="f275"/>
                    <a:pt x="f274" y="f276"/>
                  </a:cubicBezTo>
                  <a:cubicBezTo>
                    <a:pt x="f277" y="f276"/>
                    <a:pt x="f277" y="f278"/>
                    <a:pt x="f277" y="f278"/>
                  </a:cubicBezTo>
                  <a:cubicBezTo>
                    <a:pt x="f79" y="f279"/>
                    <a:pt x="f280" y="f278"/>
                    <a:pt x="f280" y="f279"/>
                  </a:cubicBezTo>
                  <a:cubicBezTo>
                    <a:pt x="f212" y="f281"/>
                    <a:pt x="f280" y="f282"/>
                    <a:pt x="f280" y="f283"/>
                  </a:cubicBezTo>
                  <a:cubicBezTo>
                    <a:pt x="f280" y="f284"/>
                    <a:pt x="f217" y="f285"/>
                    <a:pt x="f219" y="f286"/>
                  </a:cubicBezTo>
                  <a:cubicBezTo>
                    <a:pt x="f219" y="f287"/>
                    <a:pt x="f219" y="f288"/>
                    <a:pt x="f219" y="f289"/>
                  </a:cubicBezTo>
                  <a:cubicBezTo>
                    <a:pt x="f219" y="f290"/>
                    <a:pt x="f79" y="f291"/>
                    <a:pt x="f79" y="f292"/>
                  </a:cubicBezTo>
                  <a:cubicBezTo>
                    <a:pt x="f79" y="f293"/>
                    <a:pt x="f277" y="f294"/>
                    <a:pt x="f277" y="f295"/>
                  </a:cubicBezTo>
                  <a:cubicBezTo>
                    <a:pt x="f277" y="f296"/>
                    <a:pt x="f220" y="f297"/>
                    <a:pt x="f220" y="f298"/>
                  </a:cubicBezTo>
                  <a:cubicBezTo>
                    <a:pt x="f220" y="f299"/>
                    <a:pt x="f220" y="f300"/>
                    <a:pt x="f220" y="f301"/>
                  </a:cubicBezTo>
                  <a:cubicBezTo>
                    <a:pt x="f274" y="f302"/>
                    <a:pt x="f277" y="f303"/>
                    <a:pt x="f79" y="f304"/>
                  </a:cubicBezTo>
                  <a:cubicBezTo>
                    <a:pt x="f79" y="f305"/>
                    <a:pt x="f277" y="f306"/>
                    <a:pt x="f277" y="f307"/>
                  </a:cubicBezTo>
                  <a:cubicBezTo>
                    <a:pt x="f274" y="f308"/>
                    <a:pt x="f220" y="f309"/>
                    <a:pt x="f220" y="f310"/>
                  </a:cubicBezTo>
                  <a:cubicBezTo>
                    <a:pt x="f221" y="f311"/>
                    <a:pt x="f224" y="f312"/>
                    <a:pt x="f224" y="f313"/>
                  </a:cubicBezTo>
                  <a:cubicBezTo>
                    <a:pt x="f224" y="f314"/>
                    <a:pt x="f222" y="f315"/>
                    <a:pt x="f222" y="f316"/>
                  </a:cubicBezTo>
                  <a:cubicBezTo>
                    <a:pt x="f224" y="f317"/>
                    <a:pt x="f81" y="f318"/>
                    <a:pt x="f81" y="f319"/>
                  </a:cubicBezTo>
                  <a:cubicBezTo>
                    <a:pt x="f228" y="f320"/>
                    <a:pt x="f233" y="f321"/>
                    <a:pt x="f83" y="f322"/>
                  </a:cubicBezTo>
                  <a:cubicBezTo>
                    <a:pt x="f83" y="f323"/>
                    <a:pt x="f233" y="f324"/>
                    <a:pt x="f83" y="f325"/>
                  </a:cubicBezTo>
                  <a:cubicBezTo>
                    <a:pt x="f83" y="f326"/>
                    <a:pt x="f84" y="f327"/>
                    <a:pt x="f239" y="f327"/>
                  </a:cubicBezTo>
                  <a:cubicBezTo>
                    <a:pt x="f240" y="f328"/>
                    <a:pt x="f86" y="f327"/>
                    <a:pt x="f258" y="f328"/>
                  </a:cubicBezTo>
                  <a:cubicBezTo>
                    <a:pt x="f88" y="f328"/>
                    <a:pt x="f2" y="f329"/>
                    <a:pt x="f90" y="f329"/>
                  </a:cubicBezTo>
                  <a:cubicBezTo>
                    <a:pt x="f238" y="f330"/>
                    <a:pt x="f243" y="f331"/>
                    <a:pt x="f244" y="f332"/>
                  </a:cubicBezTo>
                  <a:cubicBezTo>
                    <a:pt x="f244" y="f332"/>
                    <a:pt x="f92" y="f333"/>
                    <a:pt x="f92" y="f334"/>
                  </a:cubicBezTo>
                  <a:cubicBezTo>
                    <a:pt x="f235" y="f335"/>
                    <a:pt x="f92" y="f336"/>
                    <a:pt x="f235" y="f337"/>
                  </a:cubicBezTo>
                  <a:cubicBezTo>
                    <a:pt x="f235" y="f338"/>
                    <a:pt x="f93" y="f339"/>
                    <a:pt x="f93" y="f339"/>
                  </a:cubicBezTo>
                  <a:cubicBezTo>
                    <a:pt x="f247" y="f340"/>
                    <a:pt x="f93" y="f341"/>
                    <a:pt x="f93" y="f341"/>
                  </a:cubicBezTo>
                  <a:cubicBezTo>
                    <a:pt x="f93" y="f342"/>
                    <a:pt x="f93" y="f343"/>
                    <a:pt x="f93" y="f344"/>
                  </a:cubicBezTo>
                  <a:cubicBezTo>
                    <a:pt x="f247" y="f345"/>
                    <a:pt x="f95" y="f346"/>
                    <a:pt x="f95" y="f347"/>
                  </a:cubicBezTo>
                  <a:cubicBezTo>
                    <a:pt x="f95" y="f348"/>
                    <a:pt x="f247" y="f349"/>
                    <a:pt x="f93" y="f350"/>
                  </a:cubicBezTo>
                  <a:cubicBezTo>
                    <a:pt x="f235" y="f351"/>
                    <a:pt x="f92" y="f352"/>
                    <a:pt x="f244" y="f352"/>
                  </a:cubicBezTo>
                  <a:cubicBezTo>
                    <a:pt x="f243" y="f352"/>
                    <a:pt x="f90" y="f352"/>
                    <a:pt x="f2" y="f352"/>
                  </a:cubicBezTo>
                  <a:cubicBezTo>
                    <a:pt x="f2" y="f352"/>
                    <a:pt x="f88" y="f353"/>
                    <a:pt x="f88" y="f353"/>
                  </a:cubicBezTo>
                  <a:cubicBezTo>
                    <a:pt x="f258" y="f351"/>
                    <a:pt x="f86" y="f350"/>
                    <a:pt x="f242" y="f350"/>
                  </a:cubicBezTo>
                  <a:cubicBezTo>
                    <a:pt x="f241" y="f349"/>
                    <a:pt x="f239" y="f350"/>
                    <a:pt x="f237" y="f350"/>
                  </a:cubicBezTo>
                  <a:cubicBezTo>
                    <a:pt x="f84" y="f349"/>
                    <a:pt x="f236" y="f348"/>
                    <a:pt x="f234" y="f348"/>
                  </a:cubicBezTo>
                  <a:cubicBezTo>
                    <a:pt x="f83" y="f348"/>
                    <a:pt x="f233" y="f348"/>
                    <a:pt x="f233" y="f349"/>
                  </a:cubicBezTo>
                  <a:cubicBezTo>
                    <a:pt x="f230" y="f349"/>
                    <a:pt x="f230" y="f351"/>
                    <a:pt x="f230" y="f353"/>
                  </a:cubicBezTo>
                  <a:cubicBezTo>
                    <a:pt x="f233" y="f352"/>
                    <a:pt x="f83" y="f354"/>
                    <a:pt x="f234" y="f354"/>
                  </a:cubicBezTo>
                  <a:cubicBezTo>
                    <a:pt x="f234" y="f355"/>
                    <a:pt x="f236" y="f356"/>
                    <a:pt x="f84" y="f357"/>
                  </a:cubicBezTo>
                  <a:cubicBezTo>
                    <a:pt x="f84" y="f358"/>
                    <a:pt x="f237" y="f359"/>
                    <a:pt x="f237" y="f360"/>
                  </a:cubicBezTo>
                  <a:cubicBezTo>
                    <a:pt x="f239" y="f361"/>
                    <a:pt x="f240" y="f362"/>
                    <a:pt x="f241" y="f363"/>
                  </a:cubicBezTo>
                  <a:cubicBezTo>
                    <a:pt x="f242" y="f364"/>
                    <a:pt x="f88" y="f364"/>
                    <a:pt x="f2" y="f365"/>
                  </a:cubicBezTo>
                  <a:cubicBezTo>
                    <a:pt x="f90" y="f366"/>
                    <a:pt x="f238" y="f367"/>
                    <a:pt x="f243" y="f368"/>
                  </a:cubicBezTo>
                  <a:cubicBezTo>
                    <a:pt x="f243" y="f369"/>
                    <a:pt x="f244" y="f370"/>
                    <a:pt x="f92" y="f371"/>
                  </a:cubicBezTo>
                  <a:cubicBezTo>
                    <a:pt x="f235" y="f372"/>
                    <a:pt x="f93" y="f372"/>
                    <a:pt x="f247" y="f373"/>
                  </a:cubicBezTo>
                  <a:cubicBezTo>
                    <a:pt x="f95" y="f374"/>
                    <a:pt x="f251" y="f375"/>
                    <a:pt x="f251" y="f375"/>
                  </a:cubicBezTo>
                  <a:cubicBezTo>
                    <a:pt x="f251" y="f376"/>
                    <a:pt x="f251" y="f377"/>
                    <a:pt x="f251" y="f378"/>
                  </a:cubicBezTo>
                  <a:cubicBezTo>
                    <a:pt x="f251" y="f378"/>
                    <a:pt x="f95" y="f378"/>
                    <a:pt x="f95" y="f378"/>
                  </a:cubicBezTo>
                  <a:cubicBezTo>
                    <a:pt x="f247" y="f379"/>
                    <a:pt x="f247" y="f380"/>
                    <a:pt x="f247" y="f381"/>
                  </a:cubicBezTo>
                  <a:cubicBezTo>
                    <a:pt x="f247" y="f381"/>
                    <a:pt x="f247" y="f382"/>
                    <a:pt x="f247" y="f382"/>
                  </a:cubicBezTo>
                  <a:cubicBezTo>
                    <a:pt x="f95" y="f383"/>
                    <a:pt x="f231" y="f382"/>
                    <a:pt x="f245" y="f383"/>
                  </a:cubicBezTo>
                  <a:cubicBezTo>
                    <a:pt x="f246" y="f383"/>
                    <a:pt x="f248" y="f384"/>
                    <a:pt x="f229" y="f385"/>
                  </a:cubicBezTo>
                  <a:cubicBezTo>
                    <a:pt x="f99" y="f386"/>
                    <a:pt x="f253" y="f387"/>
                    <a:pt x="f227" y="f388"/>
                  </a:cubicBezTo>
                  <a:cubicBezTo>
                    <a:pt x="f101" y="f389"/>
                    <a:pt x="f250" y="f389"/>
                    <a:pt x="f252" y="f389"/>
                  </a:cubicBezTo>
                  <a:cubicBezTo>
                    <a:pt x="f252" y="f389"/>
                    <a:pt x="f103" y="f388"/>
                    <a:pt x="f218" y="f387"/>
                  </a:cubicBezTo>
                  <a:cubicBezTo>
                    <a:pt x="f218" y="f387"/>
                    <a:pt x="f105" y="f387"/>
                    <a:pt x="f215" y="f387"/>
                  </a:cubicBezTo>
                  <a:cubicBezTo>
                    <a:pt x="f214" y="f387"/>
                    <a:pt x="f210" y="f388"/>
                    <a:pt x="f390" y="f388"/>
                  </a:cubicBezTo>
                  <a:cubicBezTo>
                    <a:pt x="f209" y="f389"/>
                    <a:pt x="f391" y="f392"/>
                    <a:pt x="f208" y="f392"/>
                  </a:cubicBezTo>
                  <a:cubicBezTo>
                    <a:pt x="f254" y="f393"/>
                    <a:pt x="f204" y="f394"/>
                    <a:pt x="f255" y="f395"/>
                  </a:cubicBezTo>
                  <a:cubicBezTo>
                    <a:pt x="f396" y="f395"/>
                    <a:pt x="f200" y="f397"/>
                    <a:pt x="f199" y="f397"/>
                  </a:cubicBezTo>
                  <a:cubicBezTo>
                    <a:pt x="f117" y="f397"/>
                    <a:pt x="f119" y="f398"/>
                    <a:pt x="f196" y="f398"/>
                  </a:cubicBezTo>
                  <a:cubicBezTo>
                    <a:pt x="f121" y="f398"/>
                    <a:pt x="f256" y="f398"/>
                    <a:pt x="f191" y="f397"/>
                  </a:cubicBezTo>
                  <a:cubicBezTo>
                    <a:pt x="f123" y="f397"/>
                    <a:pt x="f125" y="f399"/>
                    <a:pt x="f125" y="f399"/>
                  </a:cubicBezTo>
                  <a:cubicBezTo>
                    <a:pt x="f127" y="f400"/>
                    <a:pt x="f185" y="f401"/>
                    <a:pt x="f131" y="f402"/>
                  </a:cubicBezTo>
                  <a:cubicBezTo>
                    <a:pt x="f184" y="f403"/>
                    <a:pt x="f134" y="f404"/>
                    <a:pt x="f176" y="f404"/>
                  </a:cubicBezTo>
                  <a:cubicBezTo>
                    <a:pt x="f174" y="f404"/>
                    <a:pt x="f169" y="f404"/>
                    <a:pt x="f165" y="f404"/>
                  </a:cubicBezTo>
                  <a:cubicBezTo>
                    <a:pt x="f165" y="f404"/>
                    <a:pt x="f163" y="f403"/>
                    <a:pt x="f139" y="f403"/>
                  </a:cubicBezTo>
                  <a:cubicBezTo>
                    <a:pt x="f405" y="f403"/>
                    <a:pt x="f141" y="f403"/>
                    <a:pt x="f142" y="f403"/>
                  </a:cubicBezTo>
                  <a:cubicBezTo>
                    <a:pt x="f143" y="f403"/>
                    <a:pt x="f147" y="f402"/>
                    <a:pt x="f147" y="f402"/>
                  </a:cubicBezTo>
                  <a:cubicBezTo>
                    <a:pt x="f149" y="f401"/>
                    <a:pt x="f152" y="f401"/>
                    <a:pt x="f160" y="f401"/>
                  </a:cubicBezTo>
                  <a:cubicBezTo>
                    <a:pt x="f159" y="f401"/>
                    <a:pt x="f156" y="f402"/>
                    <a:pt x="f158" y="f403"/>
                  </a:cubicBezTo>
                  <a:cubicBezTo>
                    <a:pt x="f406" y="f403"/>
                    <a:pt x="f407" y="f408"/>
                    <a:pt x="f407" y="f409"/>
                  </a:cubicBezTo>
                  <a:cubicBezTo>
                    <a:pt x="f410" y="f411"/>
                    <a:pt x="f259" y="f412"/>
                    <a:pt x="f259" y="f413"/>
                  </a:cubicBezTo>
                  <a:cubicBezTo>
                    <a:pt x="f414" y="f415"/>
                    <a:pt x="f260" y="f416"/>
                    <a:pt x="f417" y="f418"/>
                  </a:cubicBezTo>
                  <a:cubicBezTo>
                    <a:pt x="f419" y="f420"/>
                    <a:pt x="f421" y="f422"/>
                    <a:pt x="f421" y="f423"/>
                  </a:cubicBezTo>
                  <a:cubicBezTo>
                    <a:pt x="f424" y="f425"/>
                    <a:pt x="f262" y="f426"/>
                    <a:pt x="f427" y="f426"/>
                  </a:cubicBezTo>
                  <a:cubicBezTo>
                    <a:pt x="f427" y="f428"/>
                    <a:pt x="f264" y="f429"/>
                    <a:pt x="f430" y="f431"/>
                  </a:cubicBezTo>
                  <a:cubicBezTo>
                    <a:pt x="f432" y="f431"/>
                    <a:pt x="f433" y="f431"/>
                    <a:pt x="f266" y="f431"/>
                  </a:cubicBezTo>
                  <a:cubicBezTo>
                    <a:pt x="f268" y="f431"/>
                    <a:pt x="f434" y="f435"/>
                    <a:pt x="f272" y="f436"/>
                  </a:cubicBezTo>
                  <a:cubicBezTo>
                    <a:pt x="f273" y="f436"/>
                    <a:pt x="f437" y="f438"/>
                    <a:pt x="f275" y="f438"/>
                  </a:cubicBezTo>
                  <a:cubicBezTo>
                    <a:pt x="f276" y="f438"/>
                    <a:pt x="f439" y="f436"/>
                    <a:pt x="f278" y="f435"/>
                  </a:cubicBezTo>
                  <a:cubicBezTo>
                    <a:pt x="f279" y="f435"/>
                    <a:pt x="f281" y="f429"/>
                    <a:pt x="f281" y="f429"/>
                  </a:cubicBezTo>
                  <a:cubicBezTo>
                    <a:pt x="f440" y="f429"/>
                    <a:pt x="f441" y="f435"/>
                    <a:pt x="f282" y="f435"/>
                  </a:cubicBezTo>
                  <a:cubicBezTo>
                    <a:pt x="f283" y="f435"/>
                    <a:pt x="f284" y="f435"/>
                    <a:pt x="f442" y="f435"/>
                  </a:cubicBezTo>
                  <a:cubicBezTo>
                    <a:pt x="f442" y="f435"/>
                    <a:pt x="f443" y="f429"/>
                    <a:pt x="f443" y="f429"/>
                  </a:cubicBezTo>
                  <a:cubicBezTo>
                    <a:pt x="f285" y="f429"/>
                    <a:pt x="f444" y="f426"/>
                    <a:pt x="f286" y="f426"/>
                  </a:cubicBezTo>
                  <a:cubicBezTo>
                    <a:pt x="f445" y="f426"/>
                    <a:pt x="f287" y="f429"/>
                    <a:pt x="f446" y="f429"/>
                  </a:cubicBezTo>
                  <a:cubicBezTo>
                    <a:pt x="f447" y="f431"/>
                    <a:pt x="f448" y="f435"/>
                    <a:pt x="f288" y="f436"/>
                  </a:cubicBezTo>
                  <a:cubicBezTo>
                    <a:pt x="f449" y="f438"/>
                    <a:pt x="f450" y="f451"/>
                    <a:pt x="f452" y="f453"/>
                  </a:cubicBezTo>
                  <a:cubicBezTo>
                    <a:pt x="f454" y="f455"/>
                    <a:pt x="f456" y="f455"/>
                    <a:pt x="f292" y="f457"/>
                  </a:cubicBezTo>
                  <a:cubicBezTo>
                    <a:pt x="f458" y="f457"/>
                    <a:pt x="f296" y="f459"/>
                    <a:pt x="f297" y="f460"/>
                  </a:cubicBezTo>
                  <a:cubicBezTo>
                    <a:pt x="f298" y="f460"/>
                    <a:pt x="f299" y="f461"/>
                    <a:pt x="f462" y="f463"/>
                  </a:cubicBezTo>
                  <a:cubicBezTo>
                    <a:pt x="f300" y="f463"/>
                    <a:pt x="f464" y="f6"/>
                    <a:pt x="f303" y="f463"/>
                  </a:cubicBezTo>
                  <a:cubicBezTo>
                    <a:pt x="f465" y="f461"/>
                    <a:pt x="f465" y="f466"/>
                    <a:pt x="f465" y="f460"/>
                  </a:cubicBezTo>
                  <a:cubicBezTo>
                    <a:pt x="f465" y="f460"/>
                    <a:pt x="f303" y="f459"/>
                    <a:pt x="f303" y="f467"/>
                  </a:cubicBezTo>
                  <a:cubicBezTo>
                    <a:pt x="f303" y="f457"/>
                    <a:pt x="f465" y="f455"/>
                    <a:pt x="f304" y="f453"/>
                  </a:cubicBezTo>
                  <a:cubicBezTo>
                    <a:pt x="f305" y="f451"/>
                    <a:pt x="f468" y="f451"/>
                    <a:pt x="f469" y="f451"/>
                  </a:cubicBezTo>
                  <a:cubicBezTo>
                    <a:pt x="f306" y="f451"/>
                    <a:pt x="f470" y="f453"/>
                    <a:pt x="f307" y="f453"/>
                  </a:cubicBezTo>
                  <a:cubicBezTo>
                    <a:pt x="f471" y="f453"/>
                    <a:pt x="f472" y="f451"/>
                    <a:pt x="f473" y="f451"/>
                  </a:cubicBezTo>
                  <a:cubicBezTo>
                    <a:pt x="f309" y="f474"/>
                    <a:pt x="f310" y="f474"/>
                    <a:pt x="f311" y="f474"/>
                  </a:cubicBezTo>
                  <a:cubicBezTo>
                    <a:pt x="f475" y="f474"/>
                    <a:pt x="f312" y="f451"/>
                    <a:pt x="f313" y="f453"/>
                  </a:cubicBezTo>
                  <a:cubicBezTo>
                    <a:pt x="f313" y="f453"/>
                    <a:pt x="f314" y="f453"/>
                    <a:pt x="f476" y="f451"/>
                  </a:cubicBezTo>
                  <a:cubicBezTo>
                    <a:pt x="f477" y="f451"/>
                    <a:pt x="f477" y="f478"/>
                    <a:pt x="f477" y="f479"/>
                  </a:cubicBezTo>
                  <a:cubicBezTo>
                    <a:pt x="f477" y="f479"/>
                    <a:pt x="f476" y="f438"/>
                    <a:pt x="f476" y="f438"/>
                  </a:cubicBezTo>
                  <a:cubicBezTo>
                    <a:pt x="f314" y="f438"/>
                    <a:pt x="f480" y="f438"/>
                    <a:pt x="f313" y="f438"/>
                  </a:cubicBezTo>
                  <a:cubicBezTo>
                    <a:pt x="f312" y="f436"/>
                    <a:pt x="f312" y="f429"/>
                    <a:pt x="f312" y="f428"/>
                  </a:cubicBezTo>
                  <a:cubicBezTo>
                    <a:pt x="f312" y="f426"/>
                    <a:pt x="f480" y="f425"/>
                    <a:pt x="f314" y="f423"/>
                  </a:cubicBezTo>
                  <a:cubicBezTo>
                    <a:pt x="f476" y="f422"/>
                    <a:pt x="f477" y="f416"/>
                    <a:pt x="f481" y="f415"/>
                  </a:cubicBezTo>
                  <a:cubicBezTo>
                    <a:pt x="f315" y="f415"/>
                    <a:pt x="f316" y="f412"/>
                    <a:pt x="f482" y="f483"/>
                  </a:cubicBezTo>
                  <a:cubicBezTo>
                    <a:pt x="f317" y="f483"/>
                    <a:pt x="f318" y="f484"/>
                    <a:pt x="f319" y="f411"/>
                  </a:cubicBezTo>
                  <a:cubicBezTo>
                    <a:pt x="f319" y="f409"/>
                    <a:pt x="f319" y="f404"/>
                    <a:pt x="f319" y="f404"/>
                  </a:cubicBezTo>
                  <a:cubicBezTo>
                    <a:pt x="f485" y="f403"/>
                    <a:pt x="f320" y="f401"/>
                    <a:pt x="f321" y="f486"/>
                  </a:cubicBezTo>
                  <a:cubicBezTo>
                    <a:pt x="f322" y="f486"/>
                    <a:pt x="f487" y="f488"/>
                    <a:pt x="f487" y="f399"/>
                  </a:cubicBezTo>
                  <a:cubicBezTo>
                    <a:pt x="f487" y="f399"/>
                    <a:pt x="f487" y="f397"/>
                    <a:pt x="f487" y="f398"/>
                  </a:cubicBezTo>
                  <a:cubicBezTo>
                    <a:pt x="f487" y="f395"/>
                    <a:pt x="f487" y="f392"/>
                    <a:pt x="f487" y="f389"/>
                  </a:cubicBezTo>
                  <a:cubicBezTo>
                    <a:pt x="f322" y="f387"/>
                    <a:pt x="f320" y="f384"/>
                    <a:pt x="f319" y="f383"/>
                  </a:cubicBezTo>
                  <a:cubicBezTo>
                    <a:pt x="f318" y="f382"/>
                    <a:pt x="f317" y="f381"/>
                    <a:pt x="f482" y="f381"/>
                  </a:cubicBezTo>
                  <a:cubicBezTo>
                    <a:pt x="f316" y="f489"/>
                    <a:pt x="f477" y="f377"/>
                    <a:pt x="f314" y="f377"/>
                  </a:cubicBezTo>
                  <a:cubicBezTo>
                    <a:pt x="f313" y="f376"/>
                    <a:pt x="f475" y="f378"/>
                    <a:pt x="f310" y="f378"/>
                  </a:cubicBezTo>
                  <a:cubicBezTo>
                    <a:pt x="f473" y="f378"/>
                    <a:pt x="f471" y="f379"/>
                    <a:pt x="f470" y="f378"/>
                  </a:cubicBezTo>
                  <a:cubicBezTo>
                    <a:pt x="f306" y="f377"/>
                    <a:pt x="f469" y="f375"/>
                    <a:pt x="f469" y="f374"/>
                  </a:cubicBezTo>
                  <a:cubicBezTo>
                    <a:pt x="f469" y="f373"/>
                    <a:pt x="f306" y="f372"/>
                    <a:pt x="f306" y="f371"/>
                  </a:cubicBezTo>
                  <a:cubicBezTo>
                    <a:pt x="f470" y="f370"/>
                    <a:pt x="f471" y="f490"/>
                    <a:pt x="f308" y="f369"/>
                  </a:cubicBezTo>
                  <a:cubicBezTo>
                    <a:pt x="f472" y="f368"/>
                    <a:pt x="f311" y="f368"/>
                    <a:pt x="f475" y="f368"/>
                  </a:cubicBezTo>
                  <a:cubicBezTo>
                    <a:pt x="f313" y="f367"/>
                    <a:pt x="f314" y="f491"/>
                    <a:pt x="f476" y="f491"/>
                  </a:cubicBezTo>
                  <a:cubicBezTo>
                    <a:pt x="f481" y="f491"/>
                    <a:pt x="f317" y="f491"/>
                    <a:pt x="f492" y="f366"/>
                  </a:cubicBezTo>
                  <a:cubicBezTo>
                    <a:pt x="f319" y="f366"/>
                    <a:pt x="f320" y="f366"/>
                    <a:pt x="f322" y="f366"/>
                  </a:cubicBezTo>
                  <a:cubicBezTo>
                    <a:pt x="f487" y="f366"/>
                    <a:pt x="f325" y="f365"/>
                    <a:pt x="f326" y="f364"/>
                  </a:cubicBezTo>
                  <a:cubicBezTo>
                    <a:pt x="f327" y="f363"/>
                    <a:pt x="f328" y="f361"/>
                    <a:pt x="f493" y="f360"/>
                  </a:cubicBezTo>
                  <a:cubicBezTo>
                    <a:pt x="f494" y="f359"/>
                    <a:pt x="f329" y="f495"/>
                    <a:pt x="f330" y="f358"/>
                  </a:cubicBezTo>
                  <a:cubicBezTo>
                    <a:pt x="f331" y="f358"/>
                    <a:pt x="f333" y="f358"/>
                    <a:pt x="f334" y="f358"/>
                  </a:cubicBezTo>
                  <a:cubicBezTo>
                    <a:pt x="f335" y="f357"/>
                    <a:pt x="f337" y="f355"/>
                    <a:pt x="f338" y="f354"/>
                  </a:cubicBezTo>
                  <a:cubicBezTo>
                    <a:pt x="f338" y="f352"/>
                    <a:pt x="f496" y="f353"/>
                    <a:pt x="f496" y="f351"/>
                  </a:cubicBezTo>
                  <a:cubicBezTo>
                    <a:pt x="f341" y="f350"/>
                    <a:pt x="f341" y="f346"/>
                    <a:pt x="f342" y="f344"/>
                  </a:cubicBezTo>
                  <a:cubicBezTo>
                    <a:pt x="f342" y="f342"/>
                    <a:pt x="f342" y="f339"/>
                    <a:pt x="f342" y="f337"/>
                  </a:cubicBezTo>
                  <a:cubicBezTo>
                    <a:pt x="f341" y="f336"/>
                    <a:pt x="f340" y="f332"/>
                    <a:pt x="f339" y="f330"/>
                  </a:cubicBezTo>
                  <a:cubicBezTo>
                    <a:pt x="f339" y="f329"/>
                    <a:pt x="f339" y="f328"/>
                    <a:pt x="f338" y="f327"/>
                  </a:cubicBezTo>
                  <a:cubicBezTo>
                    <a:pt x="f338" y="f326"/>
                    <a:pt x="f337" y="f324"/>
                    <a:pt x="f337" y="f497"/>
                  </a:cubicBezTo>
                  <a:cubicBezTo>
                    <a:pt x="f336" y="f323"/>
                    <a:pt x="f335" y="f321"/>
                    <a:pt x="f335" y="f485"/>
                  </a:cubicBezTo>
                  <a:cubicBezTo>
                    <a:pt x="f335" y="f319"/>
                    <a:pt x="f337" y="f492"/>
                    <a:pt x="f337" y="f317"/>
                  </a:cubicBezTo>
                  <a:cubicBezTo>
                    <a:pt x="f337" y="f316"/>
                    <a:pt x="f335" y="f481"/>
                    <a:pt x="f335" y="f476"/>
                  </a:cubicBezTo>
                  <a:cubicBezTo>
                    <a:pt x="f334" y="f480"/>
                    <a:pt x="f334" y="f311"/>
                    <a:pt x="f334" y="f309"/>
                  </a:cubicBezTo>
                  <a:cubicBezTo>
                    <a:pt x="f335" y="f472"/>
                    <a:pt x="f336" y="f307"/>
                    <a:pt x="f336" y="f306"/>
                  </a:cubicBezTo>
                  <a:cubicBezTo>
                    <a:pt x="f337" y="f468"/>
                    <a:pt x="f338" y="f304"/>
                    <a:pt x="f338" y="f465"/>
                  </a:cubicBezTo>
                  <a:cubicBezTo>
                    <a:pt x="f338" y="f303"/>
                    <a:pt x="f338" y="f301"/>
                    <a:pt x="f338" y="f300"/>
                  </a:cubicBezTo>
                  <a:cubicBezTo>
                    <a:pt x="f339" y="f498"/>
                    <a:pt x="f340" y="f499"/>
                    <a:pt x="f340" y="f298"/>
                  </a:cubicBezTo>
                  <a:cubicBezTo>
                    <a:pt x="f340" y="f297"/>
                    <a:pt x="f340" y="f296"/>
                    <a:pt x="f340" y="f295"/>
                  </a:cubicBezTo>
                  <a:cubicBezTo>
                    <a:pt x="f496" y="f294"/>
                    <a:pt x="f341" y="f458"/>
                    <a:pt x="f342" y="f458"/>
                  </a:cubicBezTo>
                  <a:cubicBezTo>
                    <a:pt x="f343" y="f293"/>
                    <a:pt x="f344" y="f292"/>
                    <a:pt x="f345" y="f500"/>
                  </a:cubicBezTo>
                  <a:cubicBezTo>
                    <a:pt x="f345" y="f291"/>
                    <a:pt x="f344" y="f501"/>
                    <a:pt x="f344" y="f454"/>
                  </a:cubicBezTo>
                  <a:cubicBezTo>
                    <a:pt x="f344" y="f502"/>
                    <a:pt x="f344" y="f452"/>
                    <a:pt x="f345" y="f290"/>
                  </a:cubicBezTo>
                  <a:cubicBezTo>
                    <a:pt x="f345" y="f450"/>
                    <a:pt x="f346" y="f503"/>
                    <a:pt x="f347" y="f503"/>
                  </a:cubicBezTo>
                  <a:cubicBezTo>
                    <a:pt x="f348" y="f503"/>
                    <a:pt x="f349" y="f290"/>
                    <a:pt x="f349" y="f452"/>
                  </a:cubicBezTo>
                  <a:cubicBezTo>
                    <a:pt x="f350" y="f452"/>
                    <a:pt x="f351" y="f502"/>
                    <a:pt x="f351" y="f502"/>
                  </a:cubicBezTo>
                  <a:cubicBezTo>
                    <a:pt x="f351" y="f502"/>
                    <a:pt x="f351" y="f454"/>
                    <a:pt x="f351" y="f454"/>
                  </a:cubicBezTo>
                  <a:cubicBezTo>
                    <a:pt x="f351" y="f504"/>
                    <a:pt x="f351" y="f292"/>
                    <a:pt x="f351" y="f293"/>
                  </a:cubicBezTo>
                  <a:cubicBezTo>
                    <a:pt x="f350" y="f294"/>
                    <a:pt x="f349" y="f296"/>
                    <a:pt x="f348" y="f297"/>
                  </a:cubicBezTo>
                  <a:cubicBezTo>
                    <a:pt x="f347" y="f298"/>
                    <a:pt x="f345" y="f499"/>
                    <a:pt x="f345" y="f299"/>
                  </a:cubicBezTo>
                  <a:cubicBezTo>
                    <a:pt x="f344" y="f498"/>
                    <a:pt x="f344" y="f302"/>
                    <a:pt x="f345" y="f303"/>
                  </a:cubicBezTo>
                  <a:cubicBezTo>
                    <a:pt x="f345" y="f465"/>
                    <a:pt x="f347" y="f305"/>
                    <a:pt x="f347" y="f505"/>
                  </a:cubicBezTo>
                  <a:cubicBezTo>
                    <a:pt x="f347" y="f468"/>
                    <a:pt x="f347" y="f306"/>
                    <a:pt x="f346" y="f470"/>
                  </a:cubicBezTo>
                  <a:cubicBezTo>
                    <a:pt x="f345" y="f307"/>
                    <a:pt x="f344" y="f307"/>
                    <a:pt x="f343" y="f471"/>
                  </a:cubicBezTo>
                  <a:cubicBezTo>
                    <a:pt x="f343" y="f308"/>
                    <a:pt x="f343" y="f473"/>
                    <a:pt x="f344" y="f309"/>
                  </a:cubicBezTo>
                  <a:cubicBezTo>
                    <a:pt x="f344" y="f310"/>
                    <a:pt x="f345" y="f475"/>
                    <a:pt x="f346" y="f312"/>
                  </a:cubicBezTo>
                  <a:cubicBezTo>
                    <a:pt x="f347" y="f312"/>
                    <a:pt x="f347" y="f311"/>
                    <a:pt x="f348" y="f311"/>
                  </a:cubicBezTo>
                  <a:cubicBezTo>
                    <a:pt x="f349" y="f310"/>
                    <a:pt x="f350" y="f309"/>
                    <a:pt x="f350" y="f473"/>
                  </a:cubicBezTo>
                  <a:cubicBezTo>
                    <a:pt x="f351" y="f472"/>
                    <a:pt x="f350" y="f471"/>
                    <a:pt x="f351" y="f307"/>
                  </a:cubicBezTo>
                  <a:cubicBezTo>
                    <a:pt x="f351" y="f470"/>
                    <a:pt x="f353" y="f306"/>
                    <a:pt x="f352" y="f469"/>
                  </a:cubicBezTo>
                  <a:cubicBezTo>
                    <a:pt x="f352" y="f468"/>
                    <a:pt x="f353" y="f505"/>
                    <a:pt x="f353" y="f305"/>
                  </a:cubicBezTo>
                  <a:cubicBezTo>
                    <a:pt x="f352" y="f304"/>
                    <a:pt x="f354" y="f465"/>
                    <a:pt x="f354" y="f465"/>
                  </a:cubicBezTo>
                  <a:cubicBezTo>
                    <a:pt x="f354" y="f303"/>
                    <a:pt x="f354" y="f302"/>
                    <a:pt x="f352" y="f302"/>
                  </a:cubicBezTo>
                  <a:cubicBezTo>
                    <a:pt x="f352" y="f301"/>
                    <a:pt x="f350" y="f464"/>
                    <a:pt x="f350" y="f302"/>
                  </a:cubicBezTo>
                  <a:cubicBezTo>
                    <a:pt x="f349" y="f301"/>
                    <a:pt x="f350" y="f300"/>
                    <a:pt x="f350" y="f498"/>
                  </a:cubicBezTo>
                  <a:cubicBezTo>
                    <a:pt x="f351" y="f462"/>
                    <a:pt x="f353" y="f299"/>
                    <a:pt x="f353" y="f299"/>
                  </a:cubicBezTo>
                  <a:cubicBezTo>
                    <a:pt x="f352" y="f499"/>
                    <a:pt x="f353" y="f3"/>
                    <a:pt x="f352" y="f296"/>
                  </a:cubicBezTo>
                  <a:cubicBezTo>
                    <a:pt x="f352" y="f295"/>
                    <a:pt x="f352" y="f294"/>
                    <a:pt x="f354" y="f294"/>
                  </a:cubicBezTo>
                  <a:cubicBezTo>
                    <a:pt x="f354" y="f458"/>
                    <a:pt x="f354" y="f500"/>
                    <a:pt x="f354" y="f456"/>
                  </a:cubicBezTo>
                  <a:cubicBezTo>
                    <a:pt x="f354" y="f291"/>
                    <a:pt x="f354" y="f454"/>
                    <a:pt x="f354" y="f454"/>
                  </a:cubicBezTo>
                  <a:cubicBezTo>
                    <a:pt x="f354" y="f502"/>
                    <a:pt x="f354" y="f502"/>
                    <a:pt x="f354" y="f502"/>
                  </a:cubicBezTo>
                  <a:cubicBezTo>
                    <a:pt x="f354" y="f452"/>
                    <a:pt x="f355" y="f290"/>
                    <a:pt x="f355" y="f290"/>
                  </a:cubicBezTo>
                  <a:cubicBezTo>
                    <a:pt x="f506" y="f290"/>
                    <a:pt x="f357" y="f452"/>
                    <a:pt x="f357" y="f452"/>
                  </a:cubicBezTo>
                  <a:cubicBezTo>
                    <a:pt x="f358" y="f502"/>
                    <a:pt x="f495" y="f501"/>
                    <a:pt x="f495" y="f504"/>
                  </a:cubicBezTo>
                  <a:cubicBezTo>
                    <a:pt x="f359" y="f291"/>
                    <a:pt x="f359" y="f292"/>
                    <a:pt x="f359" y="f458"/>
                  </a:cubicBezTo>
                  <a:cubicBezTo>
                    <a:pt x="f360" y="f294"/>
                    <a:pt x="f361" y="f296"/>
                    <a:pt x="f361" y="f3"/>
                  </a:cubicBezTo>
                  <a:cubicBezTo>
                    <a:pt x="f507" y="f298"/>
                    <a:pt x="f507" y="f462"/>
                    <a:pt x="f361" y="f300"/>
                  </a:cubicBezTo>
                  <a:cubicBezTo>
                    <a:pt x="f361" y="f301"/>
                    <a:pt x="f359" y="f303"/>
                    <a:pt x="f359" y="f465"/>
                  </a:cubicBezTo>
                  <a:cubicBezTo>
                    <a:pt x="f495" y="f305"/>
                    <a:pt x="f495" y="f468"/>
                    <a:pt x="f495" y="f469"/>
                  </a:cubicBezTo>
                  <a:cubicBezTo>
                    <a:pt x="f495" y="f470"/>
                    <a:pt x="f359" y="f471"/>
                    <a:pt x="f359" y="f472"/>
                  </a:cubicBezTo>
                  <a:cubicBezTo>
                    <a:pt x="f360" y="f473"/>
                    <a:pt x="f361" y="f310"/>
                    <a:pt x="f361" y="f311"/>
                  </a:cubicBezTo>
                  <a:cubicBezTo>
                    <a:pt x="f361" y="f475"/>
                    <a:pt x="f360" y="f314"/>
                    <a:pt x="f359" y="f476"/>
                  </a:cubicBezTo>
                  <a:cubicBezTo>
                    <a:pt x="f495" y="f477"/>
                    <a:pt x="f356" y="f477"/>
                    <a:pt x="f356" y="f481"/>
                  </a:cubicBezTo>
                  <a:cubicBezTo>
                    <a:pt x="f356" y="f316"/>
                    <a:pt x="f358" y="f492"/>
                    <a:pt x="f359" y="f318"/>
                  </a:cubicBezTo>
                  <a:cubicBezTo>
                    <a:pt x="f359" y="f319"/>
                    <a:pt x="f361" y="f485"/>
                    <a:pt x="f507" y="f485"/>
                  </a:cubicBezTo>
                  <a:cubicBezTo>
                    <a:pt x="f507" y="f320"/>
                    <a:pt x="f362" y="f322"/>
                    <a:pt x="f362" y="f487"/>
                  </a:cubicBezTo>
                  <a:cubicBezTo>
                    <a:pt x="f362" y="f323"/>
                    <a:pt x="f362" y="f325"/>
                    <a:pt x="f508" y="f326"/>
                  </a:cubicBezTo>
                  <a:cubicBezTo>
                    <a:pt x="f507" y="f327"/>
                    <a:pt x="f495" y="f327"/>
                    <a:pt x="f358" y="f327"/>
                  </a:cubicBezTo>
                  <a:cubicBezTo>
                    <a:pt x="f357" y="f328"/>
                    <a:pt x="f356" y="f494"/>
                    <a:pt x="f356" y="f329"/>
                  </a:cubicBezTo>
                  <a:cubicBezTo>
                    <a:pt x="f506" y="f330"/>
                    <a:pt x="f506" y="f332"/>
                    <a:pt x="f506" y="f333"/>
                  </a:cubicBezTo>
                  <a:cubicBezTo>
                    <a:pt x="f356" y="f334"/>
                    <a:pt x="f357" y="f336"/>
                    <a:pt x="f358" y="f336"/>
                  </a:cubicBezTo>
                  <a:cubicBezTo>
                    <a:pt x="f495" y="f337"/>
                    <a:pt x="f359" y="f336"/>
                    <a:pt x="f360" y="f335"/>
                  </a:cubicBezTo>
                  <a:cubicBezTo>
                    <a:pt x="f360" y="f334"/>
                    <a:pt x="f360" y="f333"/>
                    <a:pt x="f361" y="f332"/>
                  </a:cubicBezTo>
                  <a:cubicBezTo>
                    <a:pt x="f361" y="f332"/>
                    <a:pt x="f507" y="f331"/>
                    <a:pt x="f508" y="f331"/>
                  </a:cubicBezTo>
                  <a:cubicBezTo>
                    <a:pt x="f508" y="f330"/>
                    <a:pt x="f363" y="f330"/>
                    <a:pt x="f364" y="f330"/>
                  </a:cubicBezTo>
                  <a:cubicBezTo>
                    <a:pt x="f365" y="f330"/>
                    <a:pt x="f366" y="f329"/>
                    <a:pt x="f491" y="f494"/>
                  </a:cubicBezTo>
                  <a:cubicBezTo>
                    <a:pt x="f367" y="f493"/>
                    <a:pt x="f368" y="f326"/>
                    <a:pt x="f368" y="f325"/>
                  </a:cubicBezTo>
                  <a:cubicBezTo>
                    <a:pt x="f368" y="f497"/>
                    <a:pt x="f368" y="f321"/>
                    <a:pt x="f368" y="f485"/>
                  </a:cubicBezTo>
                  <a:cubicBezTo>
                    <a:pt x="f369" y="f319"/>
                    <a:pt x="f369" y="f317"/>
                    <a:pt x="f490" y="f482"/>
                  </a:cubicBezTo>
                  <a:cubicBezTo>
                    <a:pt x="f370" y="f482"/>
                    <a:pt x="f371" y="f315"/>
                    <a:pt x="f372" y="f481"/>
                  </a:cubicBezTo>
                  <a:cubicBezTo>
                    <a:pt x="f372" y="f477"/>
                    <a:pt x="f374" y="f314"/>
                    <a:pt x="f375" y="f480"/>
                  </a:cubicBezTo>
                  <a:cubicBezTo>
                    <a:pt x="f375" y="f313"/>
                    <a:pt x="f377" y="f475"/>
                    <a:pt x="f377" y="f311"/>
                  </a:cubicBezTo>
                  <a:cubicBezTo>
                    <a:pt x="f378" y="f310"/>
                    <a:pt x="f377" y="f472"/>
                    <a:pt x="f377" y="f308"/>
                  </a:cubicBezTo>
                  <a:cubicBezTo>
                    <a:pt x="f377" y="f307"/>
                    <a:pt x="f378" y="f469"/>
                    <a:pt x="f379" y="f468"/>
                  </a:cubicBezTo>
                  <a:cubicBezTo>
                    <a:pt x="f379" y="f505"/>
                    <a:pt x="f380" y="f305"/>
                    <a:pt x="f381" y="f304"/>
                  </a:cubicBezTo>
                  <a:cubicBezTo>
                    <a:pt x="f509" y="f465"/>
                    <a:pt x="f383" y="f303"/>
                    <a:pt x="f510" y="f303"/>
                  </a:cubicBezTo>
                  <a:cubicBezTo>
                    <a:pt x="f384" y="f465"/>
                    <a:pt x="f385" y="f304"/>
                    <a:pt x="f386" y="f305"/>
                  </a:cubicBezTo>
                  <a:cubicBezTo>
                    <a:pt x="f511" y="f305"/>
                    <a:pt x="f387" y="f505"/>
                    <a:pt x="f388" y="f505"/>
                  </a:cubicBezTo>
                  <a:cubicBezTo>
                    <a:pt x="f389" y="f505"/>
                    <a:pt x="f394" y="f305"/>
                    <a:pt x="f394" y="f305"/>
                  </a:cubicBezTo>
                  <a:cubicBezTo>
                    <a:pt x="f395" y="f304"/>
                    <a:pt x="f395" y="f464"/>
                    <a:pt x="f395" y="f302"/>
                  </a:cubicBezTo>
                  <a:cubicBezTo>
                    <a:pt x="f398" y="f301"/>
                    <a:pt x="f398" y="f498"/>
                    <a:pt x="f398" y="f462"/>
                  </a:cubicBezTo>
                  <a:cubicBezTo>
                    <a:pt x="f397" y="f299"/>
                    <a:pt x="f512" y="f499"/>
                    <a:pt x="f399" y="f499"/>
                  </a:cubicBezTo>
                  <a:cubicBezTo>
                    <a:pt x="f488" y="f499"/>
                    <a:pt x="f400" y="f499"/>
                    <a:pt x="f486" y="f499"/>
                  </a:cubicBezTo>
                  <a:cubicBezTo>
                    <a:pt x="f401" y="f299"/>
                    <a:pt x="f403" y="f299"/>
                    <a:pt x="f403" y="f499"/>
                  </a:cubicBezTo>
                  <a:cubicBezTo>
                    <a:pt x="f404" y="f499"/>
                    <a:pt x="f404" y="f297"/>
                    <a:pt x="f408" y="f297"/>
                  </a:cubicBezTo>
                  <a:cubicBezTo>
                    <a:pt x="f408" y="f296"/>
                    <a:pt x="f408" y="f458"/>
                    <a:pt x="f404" y="f292"/>
                  </a:cubicBezTo>
                  <a:cubicBezTo>
                    <a:pt x="f404" y="f291"/>
                    <a:pt x="f402" y="f290"/>
                    <a:pt x="f402" y="f503"/>
                  </a:cubicBezTo>
                  <a:cubicBezTo>
                    <a:pt x="f402" y="f513"/>
                    <a:pt x="f402" y="f288"/>
                    <a:pt x="f403" y="f448"/>
                  </a:cubicBezTo>
                  <a:cubicBezTo>
                    <a:pt x="f404" y="f514"/>
                    <a:pt x="f408" y="f447"/>
                    <a:pt x="f411" y="f446"/>
                  </a:cubicBezTo>
                  <a:cubicBezTo>
                    <a:pt x="f484" y="f287"/>
                    <a:pt x="f413" y="f445"/>
                    <a:pt x="f416" y="f445"/>
                  </a:cubicBezTo>
                  <a:cubicBezTo>
                    <a:pt x="f420" y="f286"/>
                    <a:pt x="f515" y="f285"/>
                    <a:pt x="f426" y="f443"/>
                  </a:cubicBezTo>
                  <a:cubicBezTo>
                    <a:pt x="f428" y="f442"/>
                    <a:pt x="f431" y="f282"/>
                    <a:pt x="f431" y="f441"/>
                  </a:cubicBezTo>
                  <a:cubicBezTo>
                    <a:pt x="f431" y="f440"/>
                    <a:pt x="f431" y="f278"/>
                    <a:pt x="f429" y="f439"/>
                  </a:cubicBezTo>
                  <a:cubicBezTo>
                    <a:pt x="f428" y="f275"/>
                    <a:pt x="f425" y="f271"/>
                    <a:pt x="f423" y="f270"/>
                  </a:cubicBezTo>
                  <a:cubicBezTo>
                    <a:pt x="f422" y="f268"/>
                    <a:pt x="f422" y="f433"/>
                    <a:pt x="f422" y="f265"/>
                  </a:cubicBezTo>
                  <a:cubicBezTo>
                    <a:pt x="f422" y="f264"/>
                    <a:pt x="f420" y="f421"/>
                    <a:pt x="f420" y="f417"/>
                  </a:cubicBezTo>
                  <a:cubicBezTo>
                    <a:pt x="f422" y="f260"/>
                    <a:pt x="f423" y="f414"/>
                    <a:pt x="f423" y="f259"/>
                  </a:cubicBezTo>
                  <a:cubicBezTo>
                    <a:pt x="f425" y="f410"/>
                    <a:pt x="f515" y="f158"/>
                    <a:pt x="f425" y="f156"/>
                  </a:cubicBezTo>
                  <a:cubicBezTo>
                    <a:pt x="f425" y="f159"/>
                    <a:pt x="f422" y="f152"/>
                    <a:pt x="f422" y="f150"/>
                  </a:cubicBezTo>
                  <a:cubicBezTo>
                    <a:pt x="f420" y="f147"/>
                    <a:pt x="f420" y="f141"/>
                    <a:pt x="f420" y="f139"/>
                  </a:cubicBezTo>
                  <a:cubicBezTo>
                    <a:pt x="f420" y="f165"/>
                    <a:pt x="f423" y="f138"/>
                    <a:pt x="f423" y="f136"/>
                  </a:cubicBezTo>
                  <a:cubicBezTo>
                    <a:pt x="f425" y="f182"/>
                    <a:pt x="f426" y="f131"/>
                    <a:pt x="f428" y="f127"/>
                  </a:cubicBezTo>
                  <a:cubicBezTo>
                    <a:pt x="f429" y="f257"/>
                    <a:pt x="f431" y="f194"/>
                    <a:pt x="f435" y="f196"/>
                  </a:cubicBezTo>
                  <a:cubicBezTo>
                    <a:pt x="f436" y="f117"/>
                    <a:pt x="f438" y="f396"/>
                    <a:pt x="f479" y="f204"/>
                  </a:cubicBezTo>
                  <a:cubicBezTo>
                    <a:pt x="f478" y="f205"/>
                    <a:pt x="f474" y="f391"/>
                    <a:pt x="f451" y="f111"/>
                  </a:cubicBezTo>
                  <a:cubicBezTo>
                    <a:pt x="f451" y="f110"/>
                    <a:pt x="f455" y="f210"/>
                    <a:pt x="f457" y="f109"/>
                  </a:cubicBezTo>
                  <a:cubicBezTo>
                    <a:pt x="f467" y="f211"/>
                    <a:pt x="f460" y="f213"/>
                    <a:pt x="f466" y="f214"/>
                  </a:cubicBezTo>
                  <a:cubicBezTo>
                    <a:pt x="f461" y="f107"/>
                    <a:pt x="f6" y="f105"/>
                    <a:pt x="f6" y="f216"/>
                  </a:cubicBezTo>
                  <a:cubicBezTo>
                    <a:pt x="f6" y="f218"/>
                    <a:pt x="f463" y="f223"/>
                    <a:pt x="f461" y="f250"/>
                  </a:cubicBezTo>
                  <a:cubicBezTo>
                    <a:pt x="f466" y="f225"/>
                    <a:pt x="f455" y="f229"/>
                    <a:pt x="f453" y="f246"/>
                  </a:cubicBezTo>
                  <a:cubicBezTo>
                    <a:pt x="f451" y="f231"/>
                    <a:pt x="f474" y="f247"/>
                    <a:pt x="f478" y="f92"/>
                  </a:cubicBezTo>
                  <a:cubicBezTo>
                    <a:pt x="f479" y="f243"/>
                    <a:pt x="f438" y="f258"/>
                    <a:pt x="f436" y="f242"/>
                  </a:cubicBezTo>
                  <a:cubicBezTo>
                    <a:pt x="f436" y="f240"/>
                    <a:pt x="f435" y="f84"/>
                    <a:pt x="f435" y="f236"/>
                  </a:cubicBezTo>
                  <a:cubicBezTo>
                    <a:pt x="f431" y="f83"/>
                    <a:pt x="f431" y="f228"/>
                    <a:pt x="f435" y="f226"/>
                  </a:cubicBezTo>
                  <a:cubicBezTo>
                    <a:pt x="f435" y="f222"/>
                    <a:pt x="f435" y="f79"/>
                    <a:pt x="f436" y="f280"/>
                  </a:cubicBezTo>
                  <a:cubicBezTo>
                    <a:pt x="f438" y="f212"/>
                    <a:pt x="f474" y="f76"/>
                    <a:pt x="f451" y="f203"/>
                  </a:cubicBezTo>
                  <a:cubicBezTo>
                    <a:pt x="f453" y="f202"/>
                    <a:pt x="f455" y="f71"/>
                    <a:pt x="f455" y="f190"/>
                  </a:cubicBezTo>
                  <a:cubicBezTo>
                    <a:pt x="f457" y="f189"/>
                    <a:pt x="f467" y="f67"/>
                    <a:pt x="f457" y="f65"/>
                  </a:cubicBezTo>
                  <a:cubicBezTo>
                    <a:pt x="f457" y="f179"/>
                    <a:pt x="f451" y="f59"/>
                    <a:pt x="f474" y="f57"/>
                  </a:cubicBezTo>
                  <a:cubicBezTo>
                    <a:pt x="f479" y="f53"/>
                    <a:pt x="f435" y="f49"/>
                    <a:pt x="f429" y="f168"/>
                  </a:cubicBezTo>
                  <a:cubicBezTo>
                    <a:pt x="f428" y="f167"/>
                    <a:pt x="f515" y="f43"/>
                    <a:pt x="f425" y="f162"/>
                  </a:cubicBezTo>
                  <a:cubicBezTo>
                    <a:pt x="f422" y="f40"/>
                    <a:pt x="f418" y="f36"/>
                    <a:pt x="f416" y="f35"/>
                  </a:cubicBezTo>
                  <a:cubicBezTo>
                    <a:pt x="f413" y="f155"/>
                    <a:pt x="f484" y="f29"/>
                    <a:pt x="f409" y="f151"/>
                  </a:cubicBezTo>
                  <a:cubicBezTo>
                    <a:pt x="f408" y="f25"/>
                    <a:pt x="f401" y="f20"/>
                    <a:pt x="f400" y="f17"/>
                  </a:cubicBezTo>
                  <a:cubicBezTo>
                    <a:pt x="f512" y="f140"/>
                    <a:pt x="f393" y="f133"/>
                    <a:pt x="f389" y="f130"/>
                  </a:cubicBezTo>
                  <a:cubicBezTo>
                    <a:pt x="f387" y="f126"/>
                    <a:pt x="f386" y="f116"/>
                    <a:pt x="f384" y="f106"/>
                  </a:cubicBezTo>
                  <a:cubicBezTo>
                    <a:pt x="f510" y="f516"/>
                    <a:pt x="f509" y="f517"/>
                    <a:pt x="f381" y="f91"/>
                  </a:cubicBezTo>
                  <a:cubicBezTo>
                    <a:pt x="f380" y="f87"/>
                    <a:pt x="f489" y="f78"/>
                    <a:pt x="f379" y="f70"/>
                  </a:cubicBezTo>
                  <a:cubicBezTo>
                    <a:pt x="f378" y="f62"/>
                    <a:pt x="f373" y="f23"/>
                    <a:pt x="f372" y="f518"/>
                  </a:cubicBezTo>
                  <a:cubicBezTo>
                    <a:pt x="f371" y="f519"/>
                    <a:pt x="f371" y="f520"/>
                    <a:pt x="f371" y="f521"/>
                  </a:cubicBezTo>
                  <a:cubicBezTo>
                    <a:pt x="f371" y="f522"/>
                    <a:pt x="f371" y="f523"/>
                    <a:pt x="f372" y="f524"/>
                  </a:cubicBezTo>
                  <a:cubicBezTo>
                    <a:pt x="f372" y="f525"/>
                    <a:pt x="f372" y="f526"/>
                    <a:pt x="f372" y="f527"/>
                  </a:cubicBezTo>
                  <a:cubicBezTo>
                    <a:pt x="f373" y="f528"/>
                    <a:pt x="f374" y="f529"/>
                    <a:pt x="f375" y="f530"/>
                  </a:cubicBezTo>
                  <a:cubicBezTo>
                    <a:pt x="f376" y="f531"/>
                    <a:pt x="f378" y="f532"/>
                    <a:pt x="f379" y="f533"/>
                  </a:cubicBezTo>
                  <a:cubicBezTo>
                    <a:pt x="f380" y="f534"/>
                    <a:pt x="f383" y="f535"/>
                    <a:pt x="f510" y="f536"/>
                  </a:cubicBezTo>
                  <a:cubicBezTo>
                    <a:pt x="f385" y="f537"/>
                    <a:pt x="f511" y="f538"/>
                    <a:pt x="f387" y="f539"/>
                  </a:cubicBezTo>
                  <a:cubicBezTo>
                    <a:pt x="f388" y="f540"/>
                    <a:pt x="f394" y="f541"/>
                    <a:pt x="f395" y="f542"/>
                  </a:cubicBezTo>
                  <a:cubicBezTo>
                    <a:pt x="f398" y="f543"/>
                    <a:pt x="f398" y="f544"/>
                    <a:pt x="f397" y="f545"/>
                  </a:cubicBezTo>
                  <a:cubicBezTo>
                    <a:pt x="f397" y="f546"/>
                    <a:pt x="f512" y="f547"/>
                    <a:pt x="f399" y="f548"/>
                  </a:cubicBezTo>
                  <a:cubicBezTo>
                    <a:pt x="f488" y="f549"/>
                    <a:pt x="f486" y="f550"/>
                    <a:pt x="f401" y="f551"/>
                  </a:cubicBezTo>
                  <a:cubicBezTo>
                    <a:pt x="f402" y="f552"/>
                    <a:pt x="f404" y="f553"/>
                    <a:pt x="f409" y="f554"/>
                  </a:cubicBezTo>
                  <a:cubicBezTo>
                    <a:pt x="f484" y="f555"/>
                    <a:pt x="f415" y="f556"/>
                    <a:pt x="f420" y="f8"/>
                  </a:cubicBezTo>
                  <a:cubicBezTo>
                    <a:pt x="f408" y="f557"/>
                    <a:pt x="f389" y="f556"/>
                    <a:pt x="f385" y="f558"/>
                  </a:cubicBezTo>
                  <a:cubicBezTo>
                    <a:pt x="f373" y="f559"/>
                    <a:pt x="f349" y="f554"/>
                    <a:pt x="f335" y="f553"/>
                  </a:cubicBezTo>
                  <a:cubicBezTo>
                    <a:pt x="f472" y="f560"/>
                    <a:pt x="f138" y="f545"/>
                    <a:pt x="f138" y="f545"/>
                  </a:cubicBezTo>
                  <a:cubicBezTo>
                    <a:pt x="f182" y="f561"/>
                    <a:pt x="f182" y="f561"/>
                    <a:pt x="f182" y="f561"/>
                  </a:cubicBezTo>
                  <a:cubicBezTo>
                    <a:pt x="f184" y="f549"/>
                    <a:pt x="f184" y="f549"/>
                    <a:pt x="f184" y="f549"/>
                  </a:cubicBezTo>
                  <a:cubicBezTo>
                    <a:pt x="f114" y="f547"/>
                    <a:pt x="f214" y="f562"/>
                    <a:pt x="f252" y="f546"/>
                  </a:cubicBezTo>
                  <a:cubicBezTo>
                    <a:pt x="f93" y="f563"/>
                    <a:pt x="f76" y="f564"/>
                    <a:pt x="f179" y="f565"/>
                  </a:cubicBezTo>
                  <a:cubicBezTo>
                    <a:pt x="f566" y="f567"/>
                    <a:pt x="f38" y="f568"/>
                    <a:pt x="f33" y="f569"/>
                  </a:cubicBezTo>
                  <a:cubicBezTo>
                    <a:pt x="f31" y="f569"/>
                    <a:pt x="f31" y="f569"/>
                    <a:pt x="f31" y="f569"/>
                  </a:cubicBezTo>
                  <a:cubicBezTo>
                    <a:pt x="f31" y="f570"/>
                    <a:pt x="f32" y="f570"/>
                    <a:pt x="f32" y="f570"/>
                  </a:cubicBezTo>
                  <a:cubicBezTo>
                    <a:pt x="f32" y="f538"/>
                    <a:pt x="f154" y="f571"/>
                    <a:pt x="f154" y="f572"/>
                  </a:cubicBezTo>
                  <a:cubicBezTo>
                    <a:pt x="f154" y="f537"/>
                    <a:pt x="f33" y="f573"/>
                    <a:pt x="f33" y="f536"/>
                  </a:cubicBezTo>
                  <a:cubicBezTo>
                    <a:pt x="f32" y="f574"/>
                    <a:pt x="f30" y="f574"/>
                    <a:pt x="f30" y="f575"/>
                  </a:cubicBezTo>
                  <a:cubicBezTo>
                    <a:pt x="f29" y="f535"/>
                    <a:pt x="f29" y="f576"/>
                    <a:pt x="f153" y="f577"/>
                  </a:cubicBezTo>
                  <a:cubicBezTo>
                    <a:pt x="f28" y="f534"/>
                    <a:pt x="f26" y="f534"/>
                    <a:pt x="f578" y="f579"/>
                  </a:cubicBezTo>
                  <a:cubicBezTo>
                    <a:pt x="f25" y="f580"/>
                    <a:pt x="f25" y="f533"/>
                    <a:pt x="f25" y="f581"/>
                  </a:cubicBezTo>
                  <a:cubicBezTo>
                    <a:pt x="f24" y="f582"/>
                    <a:pt x="f25" y="f583"/>
                    <a:pt x="f25" y="f532"/>
                  </a:cubicBezTo>
                  <a:cubicBezTo>
                    <a:pt x="f25" y="f584"/>
                    <a:pt x="f25" y="f585"/>
                    <a:pt x="f24" y="f586"/>
                  </a:cubicBezTo>
                  <a:cubicBezTo>
                    <a:pt x="f148" y="f587"/>
                    <a:pt x="f22" y="f587"/>
                    <a:pt x="f21" y="f588"/>
                  </a:cubicBezTo>
                  <a:cubicBezTo>
                    <a:pt x="f20" y="f589"/>
                    <a:pt x="f144" y="f531"/>
                    <a:pt x="f144" y="f531"/>
                  </a:cubicBezTo>
                  <a:cubicBezTo>
                    <a:pt x="f18" y="f590"/>
                    <a:pt x="f18" y="f591"/>
                    <a:pt x="f17" y="f530"/>
                  </a:cubicBezTo>
                  <a:cubicBezTo>
                    <a:pt x="f592" y="f593"/>
                    <a:pt x="f140" y="f594"/>
                    <a:pt x="f595" y="f596"/>
                  </a:cubicBezTo>
                  <a:cubicBezTo>
                    <a:pt x="f595" y="f597"/>
                    <a:pt x="f14" y="f598"/>
                    <a:pt x="f14" y="f599"/>
                  </a:cubicBezTo>
                  <a:cubicBezTo>
                    <a:pt x="f137" y="f600"/>
                    <a:pt x="f14" y="f601"/>
                    <a:pt x="f15" y="f602"/>
                  </a:cubicBezTo>
                  <a:cubicBezTo>
                    <a:pt x="f15" y="f603"/>
                    <a:pt x="f15" y="f528"/>
                    <a:pt x="f15" y="f604"/>
                  </a:cubicBezTo>
                  <a:cubicBezTo>
                    <a:pt x="f15" y="f605"/>
                    <a:pt x="f137" y="f606"/>
                    <a:pt x="f137" y="f527"/>
                  </a:cubicBezTo>
                  <a:cubicBezTo>
                    <a:pt x="f13" y="f527"/>
                    <a:pt x="f133" y="f607"/>
                    <a:pt x="f12" y="f608"/>
                  </a:cubicBezTo>
                  <a:cubicBezTo>
                    <a:pt x="f12" y="f609"/>
                    <a:pt x="f12" y="f610"/>
                    <a:pt x="f12" y="f611"/>
                  </a:cubicBezTo>
                  <a:cubicBezTo>
                    <a:pt x="f12" y="f612"/>
                    <a:pt x="f133" y="f613"/>
                    <a:pt x="f133" y="f614"/>
                  </a:cubicBezTo>
                  <a:cubicBezTo>
                    <a:pt x="f135" y="f615"/>
                    <a:pt x="f13" y="f616"/>
                    <a:pt x="f13" y="f524"/>
                  </a:cubicBezTo>
                  <a:cubicBezTo>
                    <a:pt x="f13" y="f617"/>
                    <a:pt x="f137" y="f523"/>
                    <a:pt x="f137" y="f618"/>
                  </a:cubicBezTo>
                  <a:cubicBezTo>
                    <a:pt x="f137" y="f619"/>
                    <a:pt x="f13" y="f620"/>
                    <a:pt x="f135" y="f621"/>
                  </a:cubicBezTo>
                  <a:cubicBezTo>
                    <a:pt x="f133" y="f622"/>
                    <a:pt x="f128" y="f623"/>
                    <a:pt x="f126" y="f624"/>
                  </a:cubicBezTo>
                  <a:cubicBezTo>
                    <a:pt x="f625" y="f520"/>
                    <a:pt x="f118" y="f626"/>
                    <a:pt x="f627" y="f628"/>
                  </a:cubicBezTo>
                  <a:cubicBezTo>
                    <a:pt x="f113" y="f629"/>
                    <a:pt x="f102" y="f630"/>
                    <a:pt x="f516" y="f631"/>
                  </a:cubicBezTo>
                  <a:cubicBezTo>
                    <a:pt x="f632" y="f633"/>
                    <a:pt x="f100" y="f634"/>
                    <a:pt x="f635" y="f7"/>
                  </a:cubicBezTo>
                  <a:cubicBezTo>
                    <a:pt x="f635" y="f9"/>
                    <a:pt x="f100" y="f50"/>
                    <a:pt x="f100" y="f54"/>
                  </a:cubicBezTo>
                  <a:cubicBezTo>
                    <a:pt x="f100" y="f636"/>
                    <a:pt x="f516" y="f56"/>
                    <a:pt x="f516" y="f637"/>
                  </a:cubicBezTo>
                  <a:cubicBezTo>
                    <a:pt x="f516" y="f58"/>
                    <a:pt x="f516" y="f66"/>
                    <a:pt x="f516" y="f638"/>
                  </a:cubicBezTo>
                  <a:cubicBezTo>
                    <a:pt x="f516" y="f639"/>
                    <a:pt x="f632" y="f72"/>
                    <a:pt x="f632" y="f75"/>
                  </a:cubicBezTo>
                  <a:cubicBezTo>
                    <a:pt x="f632" y="f78"/>
                    <a:pt x="f632" y="f80"/>
                    <a:pt x="f100" y="f80"/>
                  </a:cubicBezTo>
                  <a:cubicBezTo>
                    <a:pt x="f100" y="f82"/>
                    <a:pt x="f98" y="f80"/>
                    <a:pt x="f98" y="f80"/>
                  </a:cubicBezTo>
                  <a:cubicBezTo>
                    <a:pt x="f517" y="f80"/>
                    <a:pt x="f91" y="f80"/>
                    <a:pt x="f91" y="f82"/>
                  </a:cubicBezTo>
                  <a:cubicBezTo>
                    <a:pt x="f640" y="f85"/>
                    <a:pt x="f641" y="f640"/>
                    <a:pt x="f641" y="f91"/>
                  </a:cubicBezTo>
                  <a:cubicBezTo>
                    <a:pt x="f94" y="f91"/>
                    <a:pt x="f96" y="f641"/>
                    <a:pt x="f98" y="f641"/>
                  </a:cubicBezTo>
                  <a:cubicBezTo>
                    <a:pt x="f635" y="f94"/>
                    <a:pt x="f100" y="f517"/>
                    <a:pt x="f100" y="f96"/>
                  </a:cubicBezTo>
                  <a:cubicBezTo>
                    <a:pt x="f100" y="f98"/>
                    <a:pt x="f635" y="f100"/>
                    <a:pt x="f98" y="f632"/>
                  </a:cubicBezTo>
                  <a:cubicBezTo>
                    <a:pt x="f96" y="f516"/>
                    <a:pt x="f94" y="f102"/>
                    <a:pt x="f641" y="f104"/>
                  </a:cubicBezTo>
                  <a:cubicBezTo>
                    <a:pt x="f640" y="f106"/>
                    <a:pt x="f87" y="f627"/>
                    <a:pt x="f85" y="f116"/>
                  </a:cubicBezTo>
                  <a:cubicBezTo>
                    <a:pt x="f82" y="f118"/>
                    <a:pt x="f642" y="f120"/>
                    <a:pt x="f643" y="f120"/>
                  </a:cubicBezTo>
                  <a:cubicBezTo>
                    <a:pt x="f78" y="f120"/>
                    <a:pt x="f72" y="f118"/>
                    <a:pt x="f639" y="f118"/>
                  </a:cubicBezTo>
                  <a:cubicBezTo>
                    <a:pt x="f639" y="f118"/>
                    <a:pt x="f68" y="f118"/>
                    <a:pt x="f66" y="f118"/>
                  </a:cubicBezTo>
                  <a:cubicBezTo>
                    <a:pt x="f64" y="f116"/>
                    <a:pt x="f62" y="f113"/>
                    <a:pt x="f62" y="f108"/>
                  </a:cubicBezTo>
                  <a:cubicBezTo>
                    <a:pt x="f62" y="f106"/>
                    <a:pt x="f66" y="f104"/>
                    <a:pt x="f68" y="f102"/>
                  </a:cubicBezTo>
                  <a:cubicBezTo>
                    <a:pt x="f638" y="f102"/>
                    <a:pt x="f70" y="f102"/>
                    <a:pt x="f72" y="f516"/>
                  </a:cubicBezTo>
                  <a:cubicBezTo>
                    <a:pt x="f72" y="f516"/>
                    <a:pt x="f70" y="f100"/>
                    <a:pt x="f72" y="f100"/>
                  </a:cubicBezTo>
                  <a:cubicBezTo>
                    <a:pt x="f72" y="f635"/>
                    <a:pt x="f643" y="f98"/>
                    <a:pt x="f643" y="f96"/>
                  </a:cubicBezTo>
                  <a:cubicBezTo>
                    <a:pt x="f643" y="f517"/>
                    <a:pt x="f643" y="f641"/>
                    <a:pt x="f78" y="f641"/>
                  </a:cubicBezTo>
                  <a:cubicBezTo>
                    <a:pt x="f75" y="f91"/>
                    <a:pt x="f72" y="f641"/>
                    <a:pt x="f70" y="f91"/>
                  </a:cubicBezTo>
                  <a:cubicBezTo>
                    <a:pt x="f70" y="f91"/>
                    <a:pt x="f70" y="f89"/>
                    <a:pt x="f639" y="f89"/>
                  </a:cubicBezTo>
                  <a:cubicBezTo>
                    <a:pt x="f639" y="f87"/>
                    <a:pt x="f68" y="f85"/>
                    <a:pt x="f68" y="f85"/>
                  </a:cubicBezTo>
                  <a:cubicBezTo>
                    <a:pt x="f64" y="f85"/>
                    <a:pt x="f60" y="f87"/>
                    <a:pt x="f58" y="f87"/>
                  </a:cubicBezTo>
                  <a:cubicBezTo>
                    <a:pt x="f644" y="f87"/>
                    <a:pt x="f636" y="f87"/>
                    <a:pt x="f54" y="f89"/>
                  </a:cubicBezTo>
                  <a:cubicBezTo>
                    <a:pt x="f52" y="f640"/>
                    <a:pt x="f50" y="f517"/>
                    <a:pt x="f48" y="f517"/>
                  </a:cubicBezTo>
                  <a:cubicBezTo>
                    <a:pt x="f48" y="f96"/>
                    <a:pt x="f19" y="f635"/>
                    <a:pt x="f19" y="f632"/>
                  </a:cubicBezTo>
                  <a:cubicBezTo>
                    <a:pt x="f23" y="f516"/>
                    <a:pt x="f9" y="f106"/>
                    <a:pt x="f9" y="f113"/>
                  </a:cubicBezTo>
                  <a:cubicBezTo>
                    <a:pt x="f9" y="f627"/>
                    <a:pt x="f19" y="f118"/>
                    <a:pt x="f19" y="f120"/>
                  </a:cubicBezTo>
                  <a:cubicBezTo>
                    <a:pt x="f19" y="f645"/>
                    <a:pt x="f23" y="f124"/>
                    <a:pt x="f9" y="f126"/>
                  </a:cubicBezTo>
                  <a:cubicBezTo>
                    <a:pt x="f9" y="f646"/>
                    <a:pt x="f9" y="f128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81.2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Freeform 251">
              <a:extLst>
                <a:ext uri="{FF2B5EF4-FFF2-40B4-BE49-F238E27FC236}">
                  <a16:creationId xmlns:a16="http://schemas.microsoft.com/office/drawing/2014/main" id="{5E06AE68-FF37-F58C-75E8-5BAFD6A2E024}"/>
                </a:ext>
              </a:extLst>
            </p:cNvPr>
            <p:cNvSpPr/>
            <p:nvPr/>
          </p:nvSpPr>
          <p:spPr>
            <a:xfrm>
              <a:off x="8173730" y="4227655"/>
              <a:ext cx="932971" cy="95950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67"/>
                <a:gd name="f8" fmla="val 784"/>
                <a:gd name="f9" fmla="val 766"/>
                <a:gd name="f10" fmla="val 452"/>
                <a:gd name="f11" fmla="val 765"/>
                <a:gd name="f12" fmla="val 451"/>
                <a:gd name="f13" fmla="val 761"/>
                <a:gd name="f14" fmla="val 453"/>
                <a:gd name="f15" fmla="val 759"/>
                <a:gd name="f16" fmla="val 758"/>
                <a:gd name="f17" fmla="val 757"/>
                <a:gd name="f18" fmla="val 756"/>
                <a:gd name="f19" fmla="val 755"/>
                <a:gd name="f20" fmla="val 753"/>
                <a:gd name="f21" fmla="val 752"/>
                <a:gd name="f22" fmla="val 450"/>
                <a:gd name="f23" fmla="val 751"/>
                <a:gd name="f24" fmla="val 449"/>
                <a:gd name="f25" fmla="val 447"/>
                <a:gd name="f26" fmla="val 750"/>
                <a:gd name="f27" fmla="val 446"/>
                <a:gd name="f28" fmla="val 749"/>
                <a:gd name="f29" fmla="val 747"/>
                <a:gd name="f30" fmla="val 445"/>
                <a:gd name="f31" fmla="val 745"/>
                <a:gd name="f32" fmla="val 744"/>
                <a:gd name="f33" fmla="val 443"/>
                <a:gd name="f34" fmla="val 742"/>
                <a:gd name="f35" fmla="val 442"/>
                <a:gd name="f36" fmla="val 741"/>
                <a:gd name="f37" fmla="val 739"/>
                <a:gd name="f38" fmla="val 738"/>
                <a:gd name="f39" fmla="val 737"/>
                <a:gd name="f40" fmla="val 736"/>
                <a:gd name="f41" fmla="val 733"/>
                <a:gd name="f42" fmla="val 448"/>
                <a:gd name="f43" fmla="val 732"/>
                <a:gd name="f44" fmla="val 731"/>
                <a:gd name="f45" fmla="val 729"/>
                <a:gd name="f46" fmla="val 444"/>
                <a:gd name="f47" fmla="val 728"/>
                <a:gd name="f48" fmla="val 727"/>
                <a:gd name="f49" fmla="val 725"/>
                <a:gd name="f50" fmla="val 724"/>
                <a:gd name="f51" fmla="val 723"/>
                <a:gd name="f52" fmla="val 721"/>
                <a:gd name="f53" fmla="val 440"/>
                <a:gd name="f54" fmla="val 438"/>
                <a:gd name="f55" fmla="val 720"/>
                <a:gd name="f56" fmla="val 437"/>
                <a:gd name="f57" fmla="val 722"/>
                <a:gd name="f58" fmla="val 433"/>
                <a:gd name="f59" fmla="val 431"/>
                <a:gd name="f60" fmla="val 430"/>
                <a:gd name="f61" fmla="val 718"/>
                <a:gd name="f62" fmla="val 429"/>
                <a:gd name="f63" fmla="val 717"/>
                <a:gd name="f64" fmla="val 428"/>
                <a:gd name="f65" fmla="val 716"/>
                <a:gd name="f66" fmla="val 427"/>
                <a:gd name="f67" fmla="val 714"/>
                <a:gd name="f68" fmla="val 425"/>
                <a:gd name="f69" fmla="val 423"/>
                <a:gd name="f70" fmla="val 422"/>
                <a:gd name="f71" fmla="val 419"/>
                <a:gd name="f72" fmla="val 417"/>
                <a:gd name="f73" fmla="val 416"/>
                <a:gd name="f74" fmla="val 413"/>
                <a:gd name="f75" fmla="val 412"/>
                <a:gd name="f76" fmla="val 411"/>
                <a:gd name="f77" fmla="val 715"/>
                <a:gd name="f78" fmla="val 410"/>
                <a:gd name="f79" fmla="val 409"/>
                <a:gd name="f80" fmla="val 407"/>
                <a:gd name="f81" fmla="val 713"/>
                <a:gd name="f82" fmla="val 406"/>
                <a:gd name="f83" fmla="val 712"/>
                <a:gd name="f84" fmla="val 405"/>
                <a:gd name="f85" fmla="val 709"/>
                <a:gd name="f86" fmla="val 708"/>
                <a:gd name="f87" fmla="val 404"/>
                <a:gd name="f88" fmla="val 707"/>
                <a:gd name="f89" fmla="val 706"/>
                <a:gd name="f90" fmla="val 402"/>
                <a:gd name="f91" fmla="val 401"/>
                <a:gd name="f92" fmla="val 400"/>
                <a:gd name="f93" fmla="val 705"/>
                <a:gd name="f94" fmla="val 398"/>
                <a:gd name="f95" fmla="val 704"/>
                <a:gd name="f96" fmla="val 397"/>
                <a:gd name="f97" fmla="val 396"/>
                <a:gd name="f98" fmla="val 701"/>
                <a:gd name="f99" fmla="val 394"/>
                <a:gd name="f100" fmla="val 700"/>
                <a:gd name="f101" fmla="val 392"/>
                <a:gd name="f102" fmla="val 391"/>
                <a:gd name="f103" fmla="val 699"/>
                <a:gd name="f104" fmla="val 387"/>
                <a:gd name="f105" fmla="val 386"/>
                <a:gd name="f106" fmla="val 698"/>
                <a:gd name="f107" fmla="val 384"/>
                <a:gd name="f108" fmla="val 697"/>
                <a:gd name="f109" fmla="val 383"/>
                <a:gd name="f110" fmla="val 696"/>
                <a:gd name="f111" fmla="val 382"/>
                <a:gd name="f112" fmla="val 695"/>
                <a:gd name="f113" fmla="val 380"/>
                <a:gd name="f114" fmla="val 694"/>
                <a:gd name="f115" fmla="val 379"/>
                <a:gd name="f116" fmla="val 693"/>
                <a:gd name="f117" fmla="val 378"/>
                <a:gd name="f118" fmla="val 690"/>
                <a:gd name="f119" fmla="val 689"/>
                <a:gd name="f120" fmla="val 688"/>
                <a:gd name="f121" fmla="val 687"/>
                <a:gd name="f122" fmla="val 376"/>
                <a:gd name="f123" fmla="val 686"/>
                <a:gd name="f124" fmla="val 375"/>
                <a:gd name="f125" fmla="val 685"/>
                <a:gd name="f126" fmla="val 374"/>
                <a:gd name="f127" fmla="val 684"/>
                <a:gd name="f128" fmla="val 372"/>
                <a:gd name="f129" fmla="val 682"/>
                <a:gd name="f130" fmla="val 681"/>
                <a:gd name="f131" fmla="val 679"/>
                <a:gd name="f132" fmla="val 674"/>
                <a:gd name="f133" fmla="val 373"/>
                <a:gd name="f134" fmla="val 673"/>
                <a:gd name="f135" fmla="val 672"/>
                <a:gd name="f136" fmla="val 671"/>
                <a:gd name="f137" fmla="val 369"/>
                <a:gd name="f138" fmla="val 670"/>
                <a:gd name="f139" fmla="val 668"/>
                <a:gd name="f140" fmla="val 368"/>
                <a:gd name="f141" fmla="val 665"/>
                <a:gd name="f142" fmla="val 664"/>
                <a:gd name="f143" fmla="val 367"/>
                <a:gd name="f144" fmla="val 663"/>
                <a:gd name="f145" fmla="val 662"/>
                <a:gd name="f146" fmla="val 365"/>
                <a:gd name="f147" fmla="val 364"/>
                <a:gd name="f148" fmla="val 362"/>
                <a:gd name="f149" fmla="val 359"/>
                <a:gd name="f150" fmla="val 357"/>
                <a:gd name="f151" fmla="val 661"/>
                <a:gd name="f152" fmla="val 353"/>
                <a:gd name="f153" fmla="val 658"/>
                <a:gd name="f154" fmla="val 350"/>
                <a:gd name="f155" fmla="val 349"/>
                <a:gd name="f156" fmla="val 657"/>
                <a:gd name="f157" fmla="val 347"/>
                <a:gd name="f158" fmla="val 660"/>
                <a:gd name="f159" fmla="val 344"/>
                <a:gd name="f160" fmla="val 659"/>
                <a:gd name="f161" fmla="val 343"/>
                <a:gd name="f162" fmla="val 341"/>
                <a:gd name="f163" fmla="val 656"/>
                <a:gd name="f164" fmla="val 339"/>
                <a:gd name="f165" fmla="val 655"/>
                <a:gd name="f166" fmla="val 337"/>
                <a:gd name="f167" fmla="val 336"/>
                <a:gd name="f168" fmla="val 333"/>
                <a:gd name="f169" fmla="val 332"/>
                <a:gd name="f170" fmla="val 654"/>
                <a:gd name="f171" fmla="val 331"/>
                <a:gd name="f172" fmla="val 328"/>
                <a:gd name="f173" fmla="val 653"/>
                <a:gd name="f174" fmla="val 327"/>
                <a:gd name="f175" fmla="val 652"/>
                <a:gd name="f176" fmla="val 649"/>
                <a:gd name="f177" fmla="val 326"/>
                <a:gd name="f178" fmla="val 648"/>
                <a:gd name="f179" fmla="val 325"/>
                <a:gd name="f180" fmla="val 324"/>
                <a:gd name="f181" fmla="val 647"/>
                <a:gd name="f182" fmla="val 323"/>
                <a:gd name="f183" fmla="val 646"/>
                <a:gd name="f184" fmla="val 322"/>
                <a:gd name="f185" fmla="val 321"/>
                <a:gd name="f186" fmla="val 318"/>
                <a:gd name="f187" fmla="val 645"/>
                <a:gd name="f188" fmla="val 317"/>
                <a:gd name="f189" fmla="val 644"/>
                <a:gd name="f190" fmla="val 316"/>
                <a:gd name="f191" fmla="val 641"/>
                <a:gd name="f192" fmla="val 315"/>
                <a:gd name="f193" fmla="val 640"/>
                <a:gd name="f194" fmla="val 313"/>
                <a:gd name="f195" fmla="val 639"/>
                <a:gd name="f196" fmla="val 310"/>
                <a:gd name="f197" fmla="val 309"/>
                <a:gd name="f198" fmla="val 308"/>
                <a:gd name="f199" fmla="val 304"/>
                <a:gd name="f200" fmla="val 303"/>
                <a:gd name="f201" fmla="val 637"/>
                <a:gd name="f202" fmla="val 300"/>
                <a:gd name="f203" fmla="val 636"/>
                <a:gd name="f204" fmla="val 299"/>
                <a:gd name="f205" fmla="val 635"/>
                <a:gd name="f206" fmla="val 298"/>
                <a:gd name="f207" fmla="val 632"/>
                <a:gd name="f208" fmla="val 631"/>
                <a:gd name="f209" fmla="val 297"/>
                <a:gd name="f210" fmla="val 630"/>
                <a:gd name="f211" fmla="val 627"/>
                <a:gd name="f212" fmla="val 296"/>
                <a:gd name="f213" fmla="val 626"/>
                <a:gd name="f214" fmla="val 295"/>
                <a:gd name="f215" fmla="val 624"/>
                <a:gd name="f216" fmla="val 294"/>
                <a:gd name="f217" fmla="val 621"/>
                <a:gd name="f218" fmla="val 290"/>
                <a:gd name="f219" fmla="val 619"/>
                <a:gd name="f220" fmla="val 617"/>
                <a:gd name="f221" fmla="val 289"/>
                <a:gd name="f222" fmla="val 615"/>
                <a:gd name="f223" fmla="val 291"/>
                <a:gd name="f224" fmla="val 613"/>
                <a:gd name="f225" fmla="val 611"/>
                <a:gd name="f226" fmla="val 608"/>
                <a:gd name="f227" fmla="val 606"/>
                <a:gd name="f228" fmla="val 604"/>
                <a:gd name="f229" fmla="val 597"/>
                <a:gd name="f230" fmla="val 286"/>
                <a:gd name="f231" fmla="val 596"/>
                <a:gd name="f232" fmla="val 594"/>
                <a:gd name="f233" fmla="val 282"/>
                <a:gd name="f234" fmla="val 281"/>
                <a:gd name="f235" fmla="val 279"/>
                <a:gd name="f236" fmla="val 277"/>
                <a:gd name="f237" fmla="val 276"/>
                <a:gd name="f238" fmla="val 275"/>
                <a:gd name="f239" fmla="val 593"/>
                <a:gd name="f240" fmla="val 272"/>
                <a:gd name="f241" fmla="val 591"/>
                <a:gd name="f242" fmla="val 590"/>
                <a:gd name="f243" fmla="val 589"/>
                <a:gd name="f244" fmla="val 587"/>
                <a:gd name="f245" fmla="val 585"/>
                <a:gd name="f246" fmla="val 583"/>
                <a:gd name="f247" fmla="val 582"/>
                <a:gd name="f248" fmla="val 271"/>
                <a:gd name="f249" fmla="val 579"/>
                <a:gd name="f250" fmla="val 270"/>
                <a:gd name="f251" fmla="val 578"/>
                <a:gd name="f252" fmla="val 268"/>
                <a:gd name="f253" fmla="val 581"/>
                <a:gd name="f254" fmla="val 266"/>
                <a:gd name="f255" fmla="val 265"/>
                <a:gd name="f256" fmla="val 263"/>
                <a:gd name="f257" fmla="val 261"/>
                <a:gd name="f258" fmla="val 577"/>
                <a:gd name="f259" fmla="val 260"/>
                <a:gd name="f260" fmla="val 259"/>
                <a:gd name="f261" fmla="val 575"/>
                <a:gd name="f262" fmla="val 258"/>
                <a:gd name="f263" fmla="val 574"/>
                <a:gd name="f264" fmla="val 572"/>
                <a:gd name="f265" fmla="val 570"/>
                <a:gd name="f266" fmla="val 568"/>
                <a:gd name="f267" fmla="val 257"/>
                <a:gd name="f268" fmla="val 567"/>
                <a:gd name="f269" fmla="val 565"/>
                <a:gd name="f270" fmla="val 256"/>
                <a:gd name="f271" fmla="val 255"/>
                <a:gd name="f272" fmla="val 564"/>
                <a:gd name="f273" fmla="val 254"/>
                <a:gd name="f274" fmla="val 251"/>
                <a:gd name="f275" fmla="val 250"/>
                <a:gd name="f276" fmla="val 248"/>
                <a:gd name="f277" fmla="val 563"/>
                <a:gd name="f278" fmla="val 246"/>
                <a:gd name="f279" fmla="val 245"/>
                <a:gd name="f280" fmla="val 243"/>
                <a:gd name="f281" fmla="val 240"/>
                <a:gd name="f282" fmla="val 238"/>
                <a:gd name="f283" fmla="val 237"/>
                <a:gd name="f284" fmla="val 235"/>
                <a:gd name="f285" fmla="val 562"/>
                <a:gd name="f286" fmla="val 560"/>
                <a:gd name="f287" fmla="val 234"/>
                <a:gd name="f288" fmla="val 557"/>
                <a:gd name="f289" fmla="val 556"/>
                <a:gd name="f290" fmla="val 554"/>
                <a:gd name="f291" fmla="val 233"/>
                <a:gd name="f292" fmla="val 553"/>
                <a:gd name="f293" fmla="val 231"/>
                <a:gd name="f294" fmla="val 552"/>
                <a:gd name="f295" fmla="val 230"/>
                <a:gd name="f296" fmla="val 551"/>
                <a:gd name="f297" fmla="val 229"/>
                <a:gd name="f298" fmla="val 549"/>
                <a:gd name="f299" fmla="val 226"/>
                <a:gd name="f300" fmla="val 548"/>
                <a:gd name="f301" fmla="val 225"/>
                <a:gd name="f302" fmla="val 547"/>
                <a:gd name="f303" fmla="val 545"/>
                <a:gd name="f304" fmla="val 224"/>
                <a:gd name="f305" fmla="val 223"/>
                <a:gd name="f306" fmla="val 544"/>
                <a:gd name="f307" fmla="val 222"/>
                <a:gd name="f308" fmla="val 543"/>
                <a:gd name="f309" fmla="val 221"/>
                <a:gd name="f310" fmla="val 542"/>
                <a:gd name="f311" fmla="val 220"/>
                <a:gd name="f312" fmla="val 540"/>
                <a:gd name="f313" fmla="val 536"/>
                <a:gd name="f314" fmla="val 219"/>
                <a:gd name="f315" fmla="val 535"/>
                <a:gd name="f316" fmla="val 534"/>
                <a:gd name="f317" fmla="val 218"/>
                <a:gd name="f318" fmla="val 533"/>
                <a:gd name="f319" fmla="val 217"/>
                <a:gd name="f320" fmla="val 532"/>
                <a:gd name="f321" fmla="val 530"/>
                <a:gd name="f322" fmla="val 529"/>
                <a:gd name="f323" fmla="val 528"/>
                <a:gd name="f324" fmla="val 526"/>
                <a:gd name="f325" fmla="val 525"/>
                <a:gd name="f326" fmla="val 524"/>
                <a:gd name="f327" fmla="val 522"/>
                <a:gd name="f328" fmla="val 216"/>
                <a:gd name="f329" fmla="val 521"/>
                <a:gd name="f330" fmla="val 215"/>
                <a:gd name="f331" fmla="val 519"/>
                <a:gd name="f332" fmla="val 214"/>
                <a:gd name="f333" fmla="val 518"/>
                <a:gd name="f334" fmla="val 210"/>
                <a:gd name="f335" fmla="val 516"/>
                <a:gd name="f336" fmla="val 208"/>
                <a:gd name="f337" fmla="val 515"/>
                <a:gd name="f338" fmla="val 207"/>
                <a:gd name="f339" fmla="val 511"/>
                <a:gd name="f340" fmla="val 205"/>
                <a:gd name="f341" fmla="val 510"/>
                <a:gd name="f342" fmla="val 204"/>
                <a:gd name="f343" fmla="val 509"/>
                <a:gd name="f344" fmla="val 202"/>
                <a:gd name="f345" fmla="val 508"/>
                <a:gd name="f346" fmla="val 196"/>
                <a:gd name="f347" fmla="val 506"/>
                <a:gd name="f348" fmla="val 194"/>
                <a:gd name="f349" fmla="val 505"/>
                <a:gd name="f350" fmla="val 193"/>
                <a:gd name="f351" fmla="val 502"/>
                <a:gd name="f352" fmla="val 192"/>
                <a:gd name="f353" fmla="val 501"/>
                <a:gd name="f354" fmla="val 191"/>
                <a:gd name="f355" fmla="val 499"/>
                <a:gd name="f356" fmla="val 190"/>
                <a:gd name="f357" fmla="val 496"/>
                <a:gd name="f358" fmla="val 187"/>
                <a:gd name="f359" fmla="val 494"/>
                <a:gd name="f360" fmla="val 185"/>
                <a:gd name="f361" fmla="val 492"/>
                <a:gd name="f362" fmla="val 184"/>
                <a:gd name="f363" fmla="val 487"/>
                <a:gd name="f364" fmla="val 181"/>
                <a:gd name="f365" fmla="val 484"/>
                <a:gd name="f366" fmla="val 483"/>
                <a:gd name="f367" fmla="val 179"/>
                <a:gd name="f368" fmla="val 480"/>
                <a:gd name="f369" fmla="val 478"/>
                <a:gd name="f370" fmla="val 476"/>
                <a:gd name="f371" fmla="val 473"/>
                <a:gd name="f372" fmla="val 178"/>
                <a:gd name="f373" fmla="val 472"/>
                <a:gd name="f374" fmla="val 177"/>
                <a:gd name="f375" fmla="val 471"/>
                <a:gd name="f376" fmla="val 176"/>
                <a:gd name="f377" fmla="val 468"/>
                <a:gd name="f378" fmla="val 174"/>
                <a:gd name="f379" fmla="val 466"/>
                <a:gd name="f380" fmla="val 173"/>
                <a:gd name="f381" fmla="val 465"/>
                <a:gd name="f382" fmla="val 172"/>
                <a:gd name="f383" fmla="val 464"/>
                <a:gd name="f384" fmla="val 169"/>
                <a:gd name="f385" fmla="val 463"/>
                <a:gd name="f386" fmla="val 461"/>
                <a:gd name="f387" fmla="val 168"/>
                <a:gd name="f388" fmla="val 456"/>
                <a:gd name="f389" fmla="val 455"/>
                <a:gd name="f390" fmla="val 167"/>
                <a:gd name="f391" fmla="val 163"/>
                <a:gd name="f392" fmla="val 162"/>
                <a:gd name="f393" fmla="val 160"/>
                <a:gd name="f394" fmla="val 156"/>
                <a:gd name="f395" fmla="val 154"/>
                <a:gd name="f396" fmla="val 153"/>
                <a:gd name="f397" fmla="val 151"/>
                <a:gd name="f398" fmla="val 441"/>
                <a:gd name="f399" fmla="val 150"/>
                <a:gd name="f400" fmla="val 149"/>
                <a:gd name="f401" fmla="val 146"/>
                <a:gd name="f402" fmla="val 439"/>
                <a:gd name="f403" fmla="val 145"/>
                <a:gd name="f404" fmla="val 144"/>
                <a:gd name="f405" fmla="val 436"/>
                <a:gd name="f406" fmla="val 142"/>
                <a:gd name="f407" fmla="val 435"/>
                <a:gd name="f408" fmla="val 141"/>
                <a:gd name="f409" fmla="val 140"/>
                <a:gd name="f410" fmla="val 138"/>
                <a:gd name="f411" fmla="val 134"/>
                <a:gd name="f412" fmla="val 424"/>
                <a:gd name="f413" fmla="val 132"/>
                <a:gd name="f414" fmla="val 130"/>
                <a:gd name="f415" fmla="val 421"/>
                <a:gd name="f416" fmla="val 126"/>
                <a:gd name="f417" fmla="val 124"/>
                <a:gd name="f418" fmla="val 420"/>
                <a:gd name="f419" fmla="val 122"/>
                <a:gd name="f420" fmla="val 119"/>
                <a:gd name="f421" fmla="val 117"/>
                <a:gd name="f422" fmla="val 418"/>
                <a:gd name="f423" fmla="val 116"/>
                <a:gd name="f424" fmla="val 114"/>
                <a:gd name="f425" fmla="val 415"/>
                <a:gd name="f426" fmla="val 113"/>
                <a:gd name="f427" fmla="val 414"/>
                <a:gd name="f428" fmla="val 112"/>
                <a:gd name="f429" fmla="val 109"/>
                <a:gd name="f430" fmla="val 108"/>
                <a:gd name="f431" fmla="val 107"/>
                <a:gd name="f432" fmla="val 105"/>
                <a:gd name="f433" fmla="val 104"/>
                <a:gd name="f434" fmla="val 403"/>
                <a:gd name="f435" fmla="val 102"/>
                <a:gd name="f436" fmla="val 97"/>
                <a:gd name="f437" fmla="val 95"/>
                <a:gd name="f438" fmla="val 93"/>
                <a:gd name="f439" fmla="val 399"/>
                <a:gd name="f440" fmla="val 90"/>
                <a:gd name="f441" fmla="val 89"/>
                <a:gd name="f442" fmla="val 88"/>
                <a:gd name="f443" fmla="val 86"/>
                <a:gd name="f444" fmla="val 393"/>
                <a:gd name="f445" fmla="val 85"/>
                <a:gd name="f446" fmla="val 388"/>
                <a:gd name="f447" fmla="val 385"/>
                <a:gd name="f448" fmla="val 371"/>
                <a:gd name="f449" fmla="val 87"/>
                <a:gd name="f450" fmla="val 366"/>
                <a:gd name="f451" fmla="val 84"/>
                <a:gd name="f452" fmla="val 83"/>
                <a:gd name="f453" fmla="val 363"/>
                <a:gd name="f454" fmla="val 81"/>
                <a:gd name="f455" fmla="val 80"/>
                <a:gd name="f456" fmla="val 79"/>
                <a:gd name="f457" fmla="val 358"/>
                <a:gd name="f458" fmla="val 78"/>
                <a:gd name="f459" fmla="val 355"/>
                <a:gd name="f460" fmla="val 75"/>
                <a:gd name="f461" fmla="val 354"/>
                <a:gd name="f462" fmla="val 74"/>
                <a:gd name="f463" fmla="val 352"/>
                <a:gd name="f464" fmla="val 73"/>
                <a:gd name="f465" fmla="val 72"/>
                <a:gd name="f466" fmla="val 71"/>
                <a:gd name="f467" fmla="val 342"/>
                <a:gd name="f468" fmla="val 338"/>
                <a:gd name="f469" fmla="val 70"/>
                <a:gd name="f470" fmla="val 335"/>
                <a:gd name="f471" fmla="val 69"/>
                <a:gd name="f472" fmla="val 64"/>
                <a:gd name="f473" fmla="val 63"/>
                <a:gd name="f474" fmla="val 62"/>
                <a:gd name="f475" fmla="val 61"/>
                <a:gd name="f476" fmla="val 60"/>
                <a:gd name="f477" fmla="val 59"/>
                <a:gd name="f478" fmla="val 320"/>
                <a:gd name="f479" fmla="val 57"/>
                <a:gd name="f480" fmla="val 56"/>
                <a:gd name="f481" fmla="val 54"/>
                <a:gd name="f482" fmla="val 52"/>
                <a:gd name="f483" fmla="val 51"/>
                <a:gd name="f484" fmla="val 49"/>
                <a:gd name="f485" fmla="val 47"/>
                <a:gd name="f486" fmla="val 45"/>
                <a:gd name="f487" fmla="val 44"/>
                <a:gd name="f488" fmla="val 42"/>
                <a:gd name="f489" fmla="val 41"/>
                <a:gd name="f490" fmla="val 40"/>
                <a:gd name="f491" fmla="val 38"/>
                <a:gd name="f492" fmla="val 37"/>
                <a:gd name="f493" fmla="val 36"/>
                <a:gd name="f494" fmla="val 34"/>
                <a:gd name="f495" fmla="val 33"/>
                <a:gd name="f496" fmla="val 329"/>
                <a:gd name="f497" fmla="val 31"/>
                <a:gd name="f498" fmla="val 27"/>
                <a:gd name="f499" fmla="val 25"/>
                <a:gd name="f500" fmla="val 24"/>
                <a:gd name="f501" fmla="val 23"/>
                <a:gd name="f502" fmla="val 22"/>
                <a:gd name="f503" fmla="val 20"/>
                <a:gd name="f504" fmla="val 19"/>
                <a:gd name="f505" fmla="val 18"/>
                <a:gd name="f506" fmla="val 340"/>
                <a:gd name="f507" fmla="val 16"/>
                <a:gd name="f508" fmla="val 15"/>
                <a:gd name="f509" fmla="val 345"/>
                <a:gd name="f510" fmla="val 14"/>
                <a:gd name="f511" fmla="val 346"/>
                <a:gd name="f512" fmla="val 12"/>
                <a:gd name="f513" fmla="val 9"/>
                <a:gd name="f514" fmla="val 7"/>
                <a:gd name="f515" fmla="val 6"/>
                <a:gd name="f516" fmla="val 3"/>
                <a:gd name="f517" fmla="val 1"/>
                <a:gd name="f518" fmla="val 2"/>
                <a:gd name="f519" fmla="val 330"/>
                <a:gd name="f520" fmla="val 11"/>
                <a:gd name="f521" fmla="val 288"/>
                <a:gd name="f522" fmla="val 13"/>
                <a:gd name="f523" fmla="val 26"/>
                <a:gd name="f524" fmla="val 189"/>
                <a:gd name="f525" fmla="val 30"/>
                <a:gd name="f526" fmla="val 32"/>
                <a:gd name="f527" fmla="val 170"/>
                <a:gd name="f528" fmla="val 39"/>
                <a:gd name="f529" fmla="val 123"/>
                <a:gd name="f530" fmla="val 66"/>
                <a:gd name="f531" fmla="val 377"/>
                <a:gd name="f532" fmla="val 121"/>
                <a:gd name="f533" fmla="val 426"/>
                <a:gd name="f534" fmla="val 125"/>
                <a:gd name="f535" fmla="val 127"/>
                <a:gd name="f536" fmla="val 432"/>
                <a:gd name="f537" fmla="val 128"/>
                <a:gd name="f538" fmla="val 434"/>
                <a:gd name="f539" fmla="val 129"/>
                <a:gd name="f540" fmla="val 131"/>
                <a:gd name="f541" fmla="val 133"/>
                <a:gd name="f542" fmla="val 136"/>
                <a:gd name="f543" fmla="val 137"/>
                <a:gd name="f544" fmla="val 454"/>
                <a:gd name="f545" fmla="val 457"/>
                <a:gd name="f546" fmla="val 458"/>
                <a:gd name="f547" fmla="val 139"/>
                <a:gd name="f548" fmla="val 460"/>
                <a:gd name="f549" fmla="val 462"/>
                <a:gd name="f550" fmla="val 143"/>
                <a:gd name="f551" fmla="val 147"/>
                <a:gd name="f552" fmla="val 467"/>
                <a:gd name="f553" fmla="val 148"/>
                <a:gd name="f554" fmla="val 470"/>
                <a:gd name="f555" fmla="val 152"/>
                <a:gd name="f556" fmla="val 475"/>
                <a:gd name="f557" fmla="val 477"/>
                <a:gd name="f558" fmla="val 479"/>
                <a:gd name="f559" fmla="val 155"/>
                <a:gd name="f560" fmla="val 481"/>
                <a:gd name="f561" fmla="val 482"/>
                <a:gd name="f562" fmla="val 158"/>
                <a:gd name="f563" fmla="val 161"/>
                <a:gd name="f564" fmla="val 490"/>
                <a:gd name="f565" fmla="val 491"/>
                <a:gd name="f566" fmla="val 493"/>
                <a:gd name="f567" fmla="val 495"/>
                <a:gd name="f568" fmla="val 498"/>
                <a:gd name="f569" fmla="val 500"/>
                <a:gd name="f570" fmla="val 504"/>
                <a:gd name="f571" fmla="val 164"/>
                <a:gd name="f572" fmla="val 166"/>
                <a:gd name="f573" fmla="val 507"/>
                <a:gd name="f574" fmla="val 171"/>
                <a:gd name="f575" fmla="val 175"/>
                <a:gd name="f576" fmla="val 512"/>
                <a:gd name="f577" fmla="val 520"/>
                <a:gd name="f578" fmla="val 523"/>
                <a:gd name="f579" fmla="val 527"/>
                <a:gd name="f580" fmla="val 531"/>
                <a:gd name="f581" fmla="val 538"/>
                <a:gd name="f582" fmla="val 539"/>
                <a:gd name="f583" fmla="val 159"/>
                <a:gd name="f584" fmla="val 541"/>
                <a:gd name="f585" fmla="val 157"/>
                <a:gd name="f586" fmla="val 546"/>
                <a:gd name="f587" fmla="val 555"/>
                <a:gd name="f588" fmla="val 558"/>
                <a:gd name="f589" fmla="val 559"/>
                <a:gd name="f590" fmla="val 569"/>
                <a:gd name="f591" fmla="val 571"/>
                <a:gd name="f592" fmla="val 573"/>
                <a:gd name="f593" fmla="val 588"/>
                <a:gd name="f594" fmla="val 592"/>
                <a:gd name="f595" fmla="val 595"/>
                <a:gd name="f596" fmla="val 600"/>
                <a:gd name="f597" fmla="val 601"/>
                <a:gd name="f598" fmla="val 602"/>
                <a:gd name="f599" fmla="val 603"/>
                <a:gd name="f600" fmla="val 607"/>
                <a:gd name="f601" fmla="val 610"/>
                <a:gd name="f602" fmla="val 612"/>
                <a:gd name="f603" fmla="val 614"/>
                <a:gd name="f604" fmla="val 616"/>
                <a:gd name="f605" fmla="val 620"/>
                <a:gd name="f606" fmla="val 622"/>
                <a:gd name="f607" fmla="val 165"/>
                <a:gd name="f608" fmla="val 623"/>
                <a:gd name="f609" fmla="val 628"/>
                <a:gd name="f610" fmla="val 633"/>
                <a:gd name="f611" fmla="val 638"/>
                <a:gd name="f612" fmla="val 642"/>
                <a:gd name="f613" fmla="val 643"/>
                <a:gd name="f614" fmla="val 650"/>
                <a:gd name="f615" fmla="val 667"/>
                <a:gd name="f616" fmla="val 669"/>
                <a:gd name="f617" fmla="val 675"/>
                <a:gd name="f618" fmla="val 676"/>
                <a:gd name="f619" fmla="val 677"/>
                <a:gd name="f620" fmla="val 678"/>
                <a:gd name="f621" fmla="val 680"/>
                <a:gd name="f622" fmla="val 683"/>
                <a:gd name="f623" fmla="val 691"/>
                <a:gd name="f624" fmla="val 703"/>
                <a:gd name="f625" fmla="val 710"/>
                <a:gd name="f626" fmla="val 711"/>
                <a:gd name="f627" fmla="val 182"/>
                <a:gd name="f628" fmla="val 186"/>
                <a:gd name="f629" fmla="val 719"/>
                <a:gd name="f630" fmla="val 188"/>
                <a:gd name="f631" fmla="val 726"/>
                <a:gd name="f632" fmla="val 195"/>
                <a:gd name="f633" fmla="val 734"/>
                <a:gd name="f634" fmla="val 735"/>
                <a:gd name="f635" fmla="val 197"/>
                <a:gd name="f636" fmla="val 743"/>
                <a:gd name="f637" fmla="val 746"/>
                <a:gd name="f638" fmla="val 748"/>
                <a:gd name="f639" fmla="val 198"/>
                <a:gd name="f640" fmla="val 199"/>
                <a:gd name="f641" fmla="val 200"/>
                <a:gd name="f642" fmla="val 754"/>
                <a:gd name="f643" fmla="val 203"/>
                <a:gd name="f644" fmla="val 762"/>
                <a:gd name="f645" fmla="val 206"/>
                <a:gd name="f646" fmla="val 763"/>
                <a:gd name="f647" fmla="val 769"/>
                <a:gd name="f648" fmla="val 770"/>
                <a:gd name="f649" fmla="val 771"/>
                <a:gd name="f650" fmla="val 772"/>
                <a:gd name="f651" fmla="val 209"/>
                <a:gd name="f652" fmla="val 775"/>
                <a:gd name="f653" fmla="val 211"/>
                <a:gd name="f654" fmla="val 776"/>
                <a:gd name="f655" fmla="val 213"/>
                <a:gd name="f656" fmla="val 778"/>
                <a:gd name="f657" fmla="val 779"/>
                <a:gd name="f658" fmla="val 780"/>
                <a:gd name="f659" fmla="val 740"/>
                <a:gd name="f660" fmla="val 618"/>
                <a:gd name="f661" fmla="val 760"/>
                <a:gd name="f662" fmla="val 625"/>
                <a:gd name="f663" fmla="val 774"/>
                <a:gd name="f664" fmla="val 634"/>
                <a:gd name="f665" fmla="val 773"/>
                <a:gd name="f666" fmla="val 702"/>
                <a:gd name="f667" fmla="val 692"/>
                <a:gd name="f668" fmla="val 651"/>
                <a:gd name="f669" fmla="val 666"/>
                <a:gd name="f670" fmla="val 629"/>
                <a:gd name="f671" fmla="val 609"/>
                <a:gd name="f672" fmla="val 730"/>
                <a:gd name="f673" fmla="val 598"/>
                <a:gd name="f674" fmla="val 586"/>
                <a:gd name="f675" fmla="val 584"/>
                <a:gd name="f676" fmla="val 580"/>
                <a:gd name="f677" fmla="val 576"/>
                <a:gd name="f678" fmla="val 550"/>
                <a:gd name="f679" fmla="val 517"/>
                <a:gd name="f680" fmla="val 513"/>
                <a:gd name="f681" fmla="val 503"/>
                <a:gd name="f682" fmla="val 489"/>
                <a:gd name="f683" fmla="val 488"/>
                <a:gd name="f684" fmla="val 486"/>
                <a:gd name="f685" fmla="val 485"/>
                <a:gd name="f686" fmla="val 474"/>
                <a:gd name="f687" fmla="val 469"/>
                <a:gd name="f688" fmla="val 764"/>
                <a:gd name="f689" fmla="val 459"/>
                <a:gd name="f690" fmla="+- 0 0 -90"/>
                <a:gd name="f691" fmla="*/ f4 1 767"/>
                <a:gd name="f692" fmla="*/ f5 1 784"/>
                <a:gd name="f693" fmla="val f6"/>
                <a:gd name="f694" fmla="val f7"/>
                <a:gd name="f695" fmla="val f8"/>
                <a:gd name="f696" fmla="*/ f690 f0 1"/>
                <a:gd name="f697" fmla="+- f695 0 f693"/>
                <a:gd name="f698" fmla="+- f694 0 f693"/>
                <a:gd name="f699" fmla="*/ f696 1 f3"/>
                <a:gd name="f700" fmla="*/ f698 1 767"/>
                <a:gd name="f701" fmla="*/ f697 1 784"/>
                <a:gd name="f702" fmla="*/ 747 f698 1"/>
                <a:gd name="f703" fmla="*/ 445 f697 1"/>
                <a:gd name="f704" fmla="*/ 721 f698 1"/>
                <a:gd name="f705" fmla="*/ 438 f697 1"/>
                <a:gd name="f706" fmla="*/ 713 f698 1"/>
                <a:gd name="f707" fmla="*/ 406 f697 1"/>
                <a:gd name="f708" fmla="*/ 694 f698 1"/>
                <a:gd name="f709" fmla="*/ 379 f697 1"/>
                <a:gd name="f710" fmla="*/ 664 f698 1"/>
                <a:gd name="f711" fmla="*/ 367 f697 1"/>
                <a:gd name="f712" fmla="*/ 655 f698 1"/>
                <a:gd name="f713" fmla="*/ 332 f697 1"/>
                <a:gd name="f714" fmla="*/ 639 f698 1"/>
                <a:gd name="f715" fmla="*/ 303 f697 1"/>
                <a:gd name="f716" fmla="*/ 597 f698 1"/>
                <a:gd name="f717" fmla="*/ 286 f697 1"/>
                <a:gd name="f718" fmla="*/ 581 f698 1"/>
                <a:gd name="f719" fmla="*/ 265 f697 1"/>
                <a:gd name="f720" fmla="*/ 565 f698 1"/>
                <a:gd name="f721" fmla="*/ 238 f697 1"/>
                <a:gd name="f722" fmla="*/ 535 f698 1"/>
                <a:gd name="f723" fmla="*/ 219 f697 1"/>
                <a:gd name="f724" fmla="*/ 506 f698 1"/>
                <a:gd name="f725" fmla="*/ 194 f697 1"/>
                <a:gd name="f726" fmla="*/ 463 f698 1"/>
                <a:gd name="f727" fmla="*/ 169 f697 1"/>
                <a:gd name="f728" fmla="*/ 428 f698 1"/>
                <a:gd name="f729" fmla="*/ 140 f697 1"/>
                <a:gd name="f730" fmla="*/ 402 f698 1"/>
                <a:gd name="f731" fmla="*/ 95 f697 1"/>
                <a:gd name="f732" fmla="*/ 365 f698 1"/>
                <a:gd name="f733" fmla="*/ 83 f697 1"/>
                <a:gd name="f734" fmla="*/ 323 f698 1"/>
                <a:gd name="f735" fmla="*/ 60 f697 1"/>
                <a:gd name="f736" fmla="*/ 331 f698 1"/>
                <a:gd name="f737" fmla="*/ 25 f697 1"/>
                <a:gd name="f738" fmla="*/ 343 f698 1"/>
                <a:gd name="f739" fmla="*/ 1 f697 1"/>
                <a:gd name="f740" fmla="*/ 47 f698 1"/>
                <a:gd name="f741" fmla="*/ 54 f697 1"/>
                <a:gd name="f742" fmla="*/ 127 f698 1"/>
                <a:gd name="f743" fmla="*/ 433 f697 1"/>
                <a:gd name="f744" fmla="*/ 132 f698 1"/>
                <a:gd name="f745" fmla="*/ 446 f697 1"/>
                <a:gd name="f746" fmla="*/ 143 f698 1"/>
                <a:gd name="f747" fmla="*/ 463 f697 1"/>
                <a:gd name="f748" fmla="*/ 160 f698 1"/>
                <a:gd name="f749" fmla="*/ 484 f697 1"/>
                <a:gd name="f750" fmla="*/ 506 f697 1"/>
                <a:gd name="f751" fmla="*/ 173 f698 1"/>
                <a:gd name="f752" fmla="*/ 524 f697 1"/>
                <a:gd name="f753" fmla="*/ 540 f697 1"/>
                <a:gd name="f754" fmla="*/ 159 f698 1"/>
                <a:gd name="f755" fmla="*/ 560 f697 1"/>
                <a:gd name="f756" fmla="*/ 152 f698 1"/>
                <a:gd name="f757" fmla="*/ 590 f697 1"/>
                <a:gd name="f758" fmla="*/ 158 f698 1"/>
                <a:gd name="f759" fmla="*/ 614 f697 1"/>
                <a:gd name="f760" fmla="*/ 170 f698 1"/>
                <a:gd name="f761" fmla="*/ 635 f697 1"/>
                <a:gd name="f762" fmla="*/ 660 f697 1"/>
                <a:gd name="f763" fmla="*/ 174 f698 1"/>
                <a:gd name="f764" fmla="*/ 685 f697 1"/>
                <a:gd name="f765" fmla="*/ 175 f698 1"/>
                <a:gd name="f766" fmla="*/ 706 f697 1"/>
                <a:gd name="f767" fmla="*/ 181 f698 1"/>
                <a:gd name="f768" fmla="*/ 713 f697 1"/>
                <a:gd name="f769" fmla="*/ 195 f698 1"/>
                <a:gd name="f770" fmla="*/ 732 f697 1"/>
                <a:gd name="f771" fmla="*/ 199 f698 1"/>
                <a:gd name="f772" fmla="*/ 753 f697 1"/>
                <a:gd name="f773" fmla="*/ 218 f698 1"/>
                <a:gd name="f774" fmla="*/ 784 f697 1"/>
                <a:gd name="f775" fmla="*/ 614 f698 1"/>
                <a:gd name="f776" fmla="*/ 749 f697 1"/>
                <a:gd name="f777" fmla="*/ 631 f698 1"/>
                <a:gd name="f778" fmla="*/ 775 f697 1"/>
                <a:gd name="f779" fmla="*/ 647 f698 1"/>
                <a:gd name="f780" fmla="*/ 750 f697 1"/>
                <a:gd name="f781" fmla="*/ 634 f698 1"/>
                <a:gd name="f782" fmla="*/ 716 f697 1"/>
                <a:gd name="f783" fmla="*/ 638 f698 1"/>
                <a:gd name="f784" fmla="*/ 696 f697 1"/>
                <a:gd name="f785" fmla="*/ 689 f697 1"/>
                <a:gd name="f786" fmla="*/ 680 f698 1"/>
                <a:gd name="f787" fmla="*/ 712 f698 1"/>
                <a:gd name="f788" fmla="*/ 693 f697 1"/>
                <a:gd name="f789" fmla="*/ 719 f698 1"/>
                <a:gd name="f790" fmla="*/ 682 f697 1"/>
                <a:gd name="f791" fmla="*/ 717 f698 1"/>
                <a:gd name="f792" fmla="*/ 651 f697 1"/>
                <a:gd name="f793" fmla="*/ 718 f698 1"/>
                <a:gd name="f794" fmla="*/ 637 f697 1"/>
                <a:gd name="f795" fmla="*/ 723 f698 1"/>
                <a:gd name="f796" fmla="*/ 608 f697 1"/>
                <a:gd name="f797" fmla="*/ 725 f698 1"/>
                <a:gd name="f798" fmla="*/ 578 f697 1"/>
                <a:gd name="f799" fmla="*/ 726 f698 1"/>
                <a:gd name="f800" fmla="*/ 550 f697 1"/>
                <a:gd name="f801" fmla="*/ 737 f698 1"/>
                <a:gd name="f802" fmla="*/ 530 f697 1"/>
                <a:gd name="f803" fmla="*/ 512 f697 1"/>
                <a:gd name="f804" fmla="*/ 746 f698 1"/>
                <a:gd name="f805" fmla="*/ 495 f697 1"/>
                <a:gd name="f806" fmla="*/ 739 f698 1"/>
                <a:gd name="f807" fmla="*/ 483 f697 1"/>
                <a:gd name="f808" fmla="*/ 756 f698 1"/>
                <a:gd name="f809" fmla="*/ 473 f697 1"/>
                <a:gd name="f810" fmla="*/ 765 f698 1"/>
                <a:gd name="f811" fmla="*/ 464 f697 1"/>
                <a:gd name="f812" fmla="+- f699 0 f1"/>
                <a:gd name="f813" fmla="*/ f702 1 767"/>
                <a:gd name="f814" fmla="*/ f703 1 784"/>
                <a:gd name="f815" fmla="*/ f704 1 767"/>
                <a:gd name="f816" fmla="*/ f705 1 784"/>
                <a:gd name="f817" fmla="*/ f706 1 767"/>
                <a:gd name="f818" fmla="*/ f707 1 784"/>
                <a:gd name="f819" fmla="*/ f708 1 767"/>
                <a:gd name="f820" fmla="*/ f709 1 784"/>
                <a:gd name="f821" fmla="*/ f710 1 767"/>
                <a:gd name="f822" fmla="*/ f711 1 784"/>
                <a:gd name="f823" fmla="*/ f712 1 767"/>
                <a:gd name="f824" fmla="*/ f713 1 784"/>
                <a:gd name="f825" fmla="*/ f714 1 767"/>
                <a:gd name="f826" fmla="*/ f715 1 784"/>
                <a:gd name="f827" fmla="*/ f716 1 767"/>
                <a:gd name="f828" fmla="*/ f717 1 784"/>
                <a:gd name="f829" fmla="*/ f718 1 767"/>
                <a:gd name="f830" fmla="*/ f719 1 784"/>
                <a:gd name="f831" fmla="*/ f720 1 767"/>
                <a:gd name="f832" fmla="*/ f721 1 784"/>
                <a:gd name="f833" fmla="*/ f722 1 767"/>
                <a:gd name="f834" fmla="*/ f723 1 784"/>
                <a:gd name="f835" fmla="*/ f724 1 767"/>
                <a:gd name="f836" fmla="*/ f725 1 784"/>
                <a:gd name="f837" fmla="*/ f726 1 767"/>
                <a:gd name="f838" fmla="*/ f727 1 784"/>
                <a:gd name="f839" fmla="*/ f728 1 767"/>
                <a:gd name="f840" fmla="*/ f729 1 784"/>
                <a:gd name="f841" fmla="*/ f730 1 767"/>
                <a:gd name="f842" fmla="*/ f731 1 784"/>
                <a:gd name="f843" fmla="*/ f732 1 767"/>
                <a:gd name="f844" fmla="*/ f733 1 784"/>
                <a:gd name="f845" fmla="*/ f734 1 767"/>
                <a:gd name="f846" fmla="*/ f735 1 784"/>
                <a:gd name="f847" fmla="*/ f736 1 767"/>
                <a:gd name="f848" fmla="*/ f737 1 784"/>
                <a:gd name="f849" fmla="*/ f738 1 767"/>
                <a:gd name="f850" fmla="*/ f739 1 784"/>
                <a:gd name="f851" fmla="*/ f740 1 767"/>
                <a:gd name="f852" fmla="*/ f741 1 784"/>
                <a:gd name="f853" fmla="*/ f742 1 767"/>
                <a:gd name="f854" fmla="*/ f743 1 784"/>
                <a:gd name="f855" fmla="*/ f744 1 767"/>
                <a:gd name="f856" fmla="*/ f745 1 784"/>
                <a:gd name="f857" fmla="*/ f746 1 767"/>
                <a:gd name="f858" fmla="*/ f747 1 784"/>
                <a:gd name="f859" fmla="*/ f748 1 767"/>
                <a:gd name="f860" fmla="*/ f749 1 784"/>
                <a:gd name="f861" fmla="*/ f750 1 784"/>
                <a:gd name="f862" fmla="*/ f751 1 767"/>
                <a:gd name="f863" fmla="*/ f752 1 784"/>
                <a:gd name="f864" fmla="*/ f753 1 784"/>
                <a:gd name="f865" fmla="*/ f754 1 767"/>
                <a:gd name="f866" fmla="*/ f755 1 784"/>
                <a:gd name="f867" fmla="*/ f756 1 767"/>
                <a:gd name="f868" fmla="*/ f757 1 784"/>
                <a:gd name="f869" fmla="*/ f758 1 767"/>
                <a:gd name="f870" fmla="*/ f759 1 784"/>
                <a:gd name="f871" fmla="*/ f760 1 767"/>
                <a:gd name="f872" fmla="*/ f761 1 784"/>
                <a:gd name="f873" fmla="*/ f762 1 784"/>
                <a:gd name="f874" fmla="*/ f763 1 767"/>
                <a:gd name="f875" fmla="*/ f764 1 784"/>
                <a:gd name="f876" fmla="*/ f765 1 767"/>
                <a:gd name="f877" fmla="*/ f766 1 784"/>
                <a:gd name="f878" fmla="*/ f767 1 767"/>
                <a:gd name="f879" fmla="*/ f768 1 784"/>
                <a:gd name="f880" fmla="*/ f769 1 767"/>
                <a:gd name="f881" fmla="*/ f770 1 784"/>
                <a:gd name="f882" fmla="*/ f771 1 767"/>
                <a:gd name="f883" fmla="*/ f772 1 784"/>
                <a:gd name="f884" fmla="*/ f773 1 767"/>
                <a:gd name="f885" fmla="*/ f774 1 784"/>
                <a:gd name="f886" fmla="*/ f775 1 767"/>
                <a:gd name="f887" fmla="*/ f776 1 784"/>
                <a:gd name="f888" fmla="*/ f777 1 767"/>
                <a:gd name="f889" fmla="*/ f778 1 784"/>
                <a:gd name="f890" fmla="*/ f779 1 767"/>
                <a:gd name="f891" fmla="*/ f780 1 784"/>
                <a:gd name="f892" fmla="*/ f781 1 767"/>
                <a:gd name="f893" fmla="*/ f782 1 784"/>
                <a:gd name="f894" fmla="*/ f783 1 767"/>
                <a:gd name="f895" fmla="*/ f784 1 784"/>
                <a:gd name="f896" fmla="*/ f785 1 784"/>
                <a:gd name="f897" fmla="*/ f786 1 767"/>
                <a:gd name="f898" fmla="*/ f787 1 767"/>
                <a:gd name="f899" fmla="*/ f788 1 784"/>
                <a:gd name="f900" fmla="*/ f789 1 767"/>
                <a:gd name="f901" fmla="*/ f790 1 784"/>
                <a:gd name="f902" fmla="*/ f791 1 767"/>
                <a:gd name="f903" fmla="*/ f792 1 784"/>
                <a:gd name="f904" fmla="*/ f793 1 767"/>
                <a:gd name="f905" fmla="*/ f794 1 784"/>
                <a:gd name="f906" fmla="*/ f795 1 767"/>
                <a:gd name="f907" fmla="*/ f796 1 784"/>
                <a:gd name="f908" fmla="*/ f797 1 767"/>
                <a:gd name="f909" fmla="*/ f798 1 784"/>
                <a:gd name="f910" fmla="*/ f799 1 767"/>
                <a:gd name="f911" fmla="*/ f800 1 784"/>
                <a:gd name="f912" fmla="*/ f801 1 767"/>
                <a:gd name="f913" fmla="*/ f802 1 784"/>
                <a:gd name="f914" fmla="*/ f803 1 784"/>
                <a:gd name="f915" fmla="*/ f804 1 767"/>
                <a:gd name="f916" fmla="*/ f805 1 784"/>
                <a:gd name="f917" fmla="*/ f806 1 767"/>
                <a:gd name="f918" fmla="*/ f807 1 784"/>
                <a:gd name="f919" fmla="*/ f808 1 767"/>
                <a:gd name="f920" fmla="*/ f809 1 784"/>
                <a:gd name="f921" fmla="*/ f810 1 767"/>
                <a:gd name="f922" fmla="*/ f811 1 784"/>
                <a:gd name="f923" fmla="*/ 0 1 f700"/>
                <a:gd name="f924" fmla="*/ f694 1 f700"/>
                <a:gd name="f925" fmla="*/ 0 1 f701"/>
                <a:gd name="f926" fmla="*/ f695 1 f701"/>
                <a:gd name="f927" fmla="*/ f813 1 f700"/>
                <a:gd name="f928" fmla="*/ f814 1 f701"/>
                <a:gd name="f929" fmla="*/ f815 1 f700"/>
                <a:gd name="f930" fmla="*/ f816 1 f701"/>
                <a:gd name="f931" fmla="*/ f817 1 f700"/>
                <a:gd name="f932" fmla="*/ f818 1 f701"/>
                <a:gd name="f933" fmla="*/ f819 1 f700"/>
                <a:gd name="f934" fmla="*/ f820 1 f701"/>
                <a:gd name="f935" fmla="*/ f821 1 f700"/>
                <a:gd name="f936" fmla="*/ f822 1 f701"/>
                <a:gd name="f937" fmla="*/ f823 1 f700"/>
                <a:gd name="f938" fmla="*/ f824 1 f701"/>
                <a:gd name="f939" fmla="*/ f825 1 f700"/>
                <a:gd name="f940" fmla="*/ f826 1 f701"/>
                <a:gd name="f941" fmla="*/ f827 1 f700"/>
                <a:gd name="f942" fmla="*/ f828 1 f701"/>
                <a:gd name="f943" fmla="*/ f829 1 f700"/>
                <a:gd name="f944" fmla="*/ f830 1 f701"/>
                <a:gd name="f945" fmla="*/ f831 1 f700"/>
                <a:gd name="f946" fmla="*/ f832 1 f701"/>
                <a:gd name="f947" fmla="*/ f833 1 f700"/>
                <a:gd name="f948" fmla="*/ f834 1 f701"/>
                <a:gd name="f949" fmla="*/ f835 1 f700"/>
                <a:gd name="f950" fmla="*/ f836 1 f701"/>
                <a:gd name="f951" fmla="*/ f837 1 f700"/>
                <a:gd name="f952" fmla="*/ f838 1 f701"/>
                <a:gd name="f953" fmla="*/ f839 1 f700"/>
                <a:gd name="f954" fmla="*/ f840 1 f701"/>
                <a:gd name="f955" fmla="*/ f841 1 f700"/>
                <a:gd name="f956" fmla="*/ f842 1 f701"/>
                <a:gd name="f957" fmla="*/ f843 1 f700"/>
                <a:gd name="f958" fmla="*/ f844 1 f701"/>
                <a:gd name="f959" fmla="*/ f845 1 f700"/>
                <a:gd name="f960" fmla="*/ f846 1 f701"/>
                <a:gd name="f961" fmla="*/ f847 1 f700"/>
                <a:gd name="f962" fmla="*/ f848 1 f701"/>
                <a:gd name="f963" fmla="*/ f849 1 f700"/>
                <a:gd name="f964" fmla="*/ f850 1 f701"/>
                <a:gd name="f965" fmla="*/ f851 1 f700"/>
                <a:gd name="f966" fmla="*/ f852 1 f701"/>
                <a:gd name="f967" fmla="*/ f853 1 f700"/>
                <a:gd name="f968" fmla="*/ f854 1 f701"/>
                <a:gd name="f969" fmla="*/ f855 1 f700"/>
                <a:gd name="f970" fmla="*/ f856 1 f701"/>
                <a:gd name="f971" fmla="*/ f857 1 f700"/>
                <a:gd name="f972" fmla="*/ f858 1 f701"/>
                <a:gd name="f973" fmla="*/ f859 1 f700"/>
                <a:gd name="f974" fmla="*/ f860 1 f701"/>
                <a:gd name="f975" fmla="*/ f861 1 f701"/>
                <a:gd name="f976" fmla="*/ f862 1 f700"/>
                <a:gd name="f977" fmla="*/ f863 1 f701"/>
                <a:gd name="f978" fmla="*/ f864 1 f701"/>
                <a:gd name="f979" fmla="*/ f865 1 f700"/>
                <a:gd name="f980" fmla="*/ f866 1 f701"/>
                <a:gd name="f981" fmla="*/ f867 1 f700"/>
                <a:gd name="f982" fmla="*/ f868 1 f701"/>
                <a:gd name="f983" fmla="*/ f869 1 f700"/>
                <a:gd name="f984" fmla="*/ f870 1 f701"/>
                <a:gd name="f985" fmla="*/ f871 1 f700"/>
                <a:gd name="f986" fmla="*/ f872 1 f701"/>
                <a:gd name="f987" fmla="*/ f873 1 f701"/>
                <a:gd name="f988" fmla="*/ f874 1 f700"/>
                <a:gd name="f989" fmla="*/ f875 1 f701"/>
                <a:gd name="f990" fmla="*/ f876 1 f700"/>
                <a:gd name="f991" fmla="*/ f877 1 f701"/>
                <a:gd name="f992" fmla="*/ f878 1 f700"/>
                <a:gd name="f993" fmla="*/ f879 1 f701"/>
                <a:gd name="f994" fmla="*/ f880 1 f700"/>
                <a:gd name="f995" fmla="*/ f881 1 f701"/>
                <a:gd name="f996" fmla="*/ f882 1 f700"/>
                <a:gd name="f997" fmla="*/ f883 1 f701"/>
                <a:gd name="f998" fmla="*/ f884 1 f700"/>
                <a:gd name="f999" fmla="*/ f885 1 f701"/>
                <a:gd name="f1000" fmla="*/ f886 1 f700"/>
                <a:gd name="f1001" fmla="*/ f887 1 f701"/>
                <a:gd name="f1002" fmla="*/ f888 1 f700"/>
                <a:gd name="f1003" fmla="*/ f889 1 f701"/>
                <a:gd name="f1004" fmla="*/ f890 1 f700"/>
                <a:gd name="f1005" fmla="*/ f891 1 f701"/>
                <a:gd name="f1006" fmla="*/ f892 1 f700"/>
                <a:gd name="f1007" fmla="*/ f893 1 f701"/>
                <a:gd name="f1008" fmla="*/ f894 1 f700"/>
                <a:gd name="f1009" fmla="*/ f895 1 f701"/>
                <a:gd name="f1010" fmla="*/ f896 1 f701"/>
                <a:gd name="f1011" fmla="*/ f897 1 f700"/>
                <a:gd name="f1012" fmla="*/ f898 1 f700"/>
                <a:gd name="f1013" fmla="*/ f899 1 f701"/>
                <a:gd name="f1014" fmla="*/ f900 1 f700"/>
                <a:gd name="f1015" fmla="*/ f901 1 f701"/>
                <a:gd name="f1016" fmla="*/ f902 1 f700"/>
                <a:gd name="f1017" fmla="*/ f903 1 f701"/>
                <a:gd name="f1018" fmla="*/ f904 1 f700"/>
                <a:gd name="f1019" fmla="*/ f905 1 f701"/>
                <a:gd name="f1020" fmla="*/ f906 1 f700"/>
                <a:gd name="f1021" fmla="*/ f907 1 f701"/>
                <a:gd name="f1022" fmla="*/ f908 1 f700"/>
                <a:gd name="f1023" fmla="*/ f909 1 f701"/>
                <a:gd name="f1024" fmla="*/ f910 1 f700"/>
                <a:gd name="f1025" fmla="*/ f911 1 f701"/>
                <a:gd name="f1026" fmla="*/ f912 1 f700"/>
                <a:gd name="f1027" fmla="*/ f913 1 f701"/>
                <a:gd name="f1028" fmla="*/ f914 1 f701"/>
                <a:gd name="f1029" fmla="*/ f915 1 f700"/>
                <a:gd name="f1030" fmla="*/ f916 1 f701"/>
                <a:gd name="f1031" fmla="*/ f917 1 f700"/>
                <a:gd name="f1032" fmla="*/ f918 1 f701"/>
                <a:gd name="f1033" fmla="*/ f919 1 f700"/>
                <a:gd name="f1034" fmla="*/ f920 1 f701"/>
                <a:gd name="f1035" fmla="*/ f921 1 f700"/>
                <a:gd name="f1036" fmla="*/ f922 1 f701"/>
                <a:gd name="f1037" fmla="*/ f923 f691 1"/>
                <a:gd name="f1038" fmla="*/ f924 f691 1"/>
                <a:gd name="f1039" fmla="*/ f926 f692 1"/>
                <a:gd name="f1040" fmla="*/ f925 f692 1"/>
                <a:gd name="f1041" fmla="*/ f927 f691 1"/>
                <a:gd name="f1042" fmla="*/ f928 f692 1"/>
                <a:gd name="f1043" fmla="*/ f929 f691 1"/>
                <a:gd name="f1044" fmla="*/ f930 f692 1"/>
                <a:gd name="f1045" fmla="*/ f931 f691 1"/>
                <a:gd name="f1046" fmla="*/ f932 f692 1"/>
                <a:gd name="f1047" fmla="*/ f933 f691 1"/>
                <a:gd name="f1048" fmla="*/ f934 f692 1"/>
                <a:gd name="f1049" fmla="*/ f935 f691 1"/>
                <a:gd name="f1050" fmla="*/ f936 f692 1"/>
                <a:gd name="f1051" fmla="*/ f937 f691 1"/>
                <a:gd name="f1052" fmla="*/ f938 f692 1"/>
                <a:gd name="f1053" fmla="*/ f939 f691 1"/>
                <a:gd name="f1054" fmla="*/ f940 f692 1"/>
                <a:gd name="f1055" fmla="*/ f941 f691 1"/>
                <a:gd name="f1056" fmla="*/ f942 f692 1"/>
                <a:gd name="f1057" fmla="*/ f943 f691 1"/>
                <a:gd name="f1058" fmla="*/ f944 f692 1"/>
                <a:gd name="f1059" fmla="*/ f945 f691 1"/>
                <a:gd name="f1060" fmla="*/ f946 f692 1"/>
                <a:gd name="f1061" fmla="*/ f947 f691 1"/>
                <a:gd name="f1062" fmla="*/ f948 f692 1"/>
                <a:gd name="f1063" fmla="*/ f949 f691 1"/>
                <a:gd name="f1064" fmla="*/ f950 f692 1"/>
                <a:gd name="f1065" fmla="*/ f951 f691 1"/>
                <a:gd name="f1066" fmla="*/ f952 f692 1"/>
                <a:gd name="f1067" fmla="*/ f953 f691 1"/>
                <a:gd name="f1068" fmla="*/ f954 f692 1"/>
                <a:gd name="f1069" fmla="*/ f955 f691 1"/>
                <a:gd name="f1070" fmla="*/ f956 f692 1"/>
                <a:gd name="f1071" fmla="*/ f957 f691 1"/>
                <a:gd name="f1072" fmla="*/ f958 f692 1"/>
                <a:gd name="f1073" fmla="*/ f959 f691 1"/>
                <a:gd name="f1074" fmla="*/ f960 f692 1"/>
                <a:gd name="f1075" fmla="*/ f961 f691 1"/>
                <a:gd name="f1076" fmla="*/ f962 f692 1"/>
                <a:gd name="f1077" fmla="*/ f963 f691 1"/>
                <a:gd name="f1078" fmla="*/ f964 f692 1"/>
                <a:gd name="f1079" fmla="*/ f965 f691 1"/>
                <a:gd name="f1080" fmla="*/ f966 f692 1"/>
                <a:gd name="f1081" fmla="*/ f967 f691 1"/>
                <a:gd name="f1082" fmla="*/ f968 f692 1"/>
                <a:gd name="f1083" fmla="*/ f969 f691 1"/>
                <a:gd name="f1084" fmla="*/ f970 f692 1"/>
                <a:gd name="f1085" fmla="*/ f971 f691 1"/>
                <a:gd name="f1086" fmla="*/ f972 f692 1"/>
                <a:gd name="f1087" fmla="*/ f973 f691 1"/>
                <a:gd name="f1088" fmla="*/ f974 f692 1"/>
                <a:gd name="f1089" fmla="*/ f975 f692 1"/>
                <a:gd name="f1090" fmla="*/ f976 f691 1"/>
                <a:gd name="f1091" fmla="*/ f977 f692 1"/>
                <a:gd name="f1092" fmla="*/ f978 f692 1"/>
                <a:gd name="f1093" fmla="*/ f979 f691 1"/>
                <a:gd name="f1094" fmla="*/ f980 f692 1"/>
                <a:gd name="f1095" fmla="*/ f981 f691 1"/>
                <a:gd name="f1096" fmla="*/ f982 f692 1"/>
                <a:gd name="f1097" fmla="*/ f983 f691 1"/>
                <a:gd name="f1098" fmla="*/ f984 f692 1"/>
                <a:gd name="f1099" fmla="*/ f985 f691 1"/>
                <a:gd name="f1100" fmla="*/ f986 f692 1"/>
                <a:gd name="f1101" fmla="*/ f987 f692 1"/>
                <a:gd name="f1102" fmla="*/ f988 f691 1"/>
                <a:gd name="f1103" fmla="*/ f989 f692 1"/>
                <a:gd name="f1104" fmla="*/ f990 f691 1"/>
                <a:gd name="f1105" fmla="*/ f991 f692 1"/>
                <a:gd name="f1106" fmla="*/ f992 f691 1"/>
                <a:gd name="f1107" fmla="*/ f993 f692 1"/>
                <a:gd name="f1108" fmla="*/ f994 f691 1"/>
                <a:gd name="f1109" fmla="*/ f995 f692 1"/>
                <a:gd name="f1110" fmla="*/ f996 f691 1"/>
                <a:gd name="f1111" fmla="*/ f997 f692 1"/>
                <a:gd name="f1112" fmla="*/ f998 f691 1"/>
                <a:gd name="f1113" fmla="*/ f999 f692 1"/>
                <a:gd name="f1114" fmla="*/ f1000 f691 1"/>
                <a:gd name="f1115" fmla="*/ f1001 f692 1"/>
                <a:gd name="f1116" fmla="*/ f1002 f691 1"/>
                <a:gd name="f1117" fmla="*/ f1003 f692 1"/>
                <a:gd name="f1118" fmla="*/ f1004 f691 1"/>
                <a:gd name="f1119" fmla="*/ f1005 f692 1"/>
                <a:gd name="f1120" fmla="*/ f1006 f691 1"/>
                <a:gd name="f1121" fmla="*/ f1007 f692 1"/>
                <a:gd name="f1122" fmla="*/ f1008 f691 1"/>
                <a:gd name="f1123" fmla="*/ f1009 f692 1"/>
                <a:gd name="f1124" fmla="*/ f1010 f692 1"/>
                <a:gd name="f1125" fmla="*/ f1011 f691 1"/>
                <a:gd name="f1126" fmla="*/ f1012 f691 1"/>
                <a:gd name="f1127" fmla="*/ f1013 f692 1"/>
                <a:gd name="f1128" fmla="*/ f1014 f691 1"/>
                <a:gd name="f1129" fmla="*/ f1015 f692 1"/>
                <a:gd name="f1130" fmla="*/ f1016 f691 1"/>
                <a:gd name="f1131" fmla="*/ f1017 f692 1"/>
                <a:gd name="f1132" fmla="*/ f1018 f691 1"/>
                <a:gd name="f1133" fmla="*/ f1019 f692 1"/>
                <a:gd name="f1134" fmla="*/ f1020 f691 1"/>
                <a:gd name="f1135" fmla="*/ f1021 f692 1"/>
                <a:gd name="f1136" fmla="*/ f1022 f691 1"/>
                <a:gd name="f1137" fmla="*/ f1023 f692 1"/>
                <a:gd name="f1138" fmla="*/ f1024 f691 1"/>
                <a:gd name="f1139" fmla="*/ f1025 f692 1"/>
                <a:gd name="f1140" fmla="*/ f1026 f691 1"/>
                <a:gd name="f1141" fmla="*/ f1027 f692 1"/>
                <a:gd name="f1142" fmla="*/ f1028 f692 1"/>
                <a:gd name="f1143" fmla="*/ f1029 f691 1"/>
                <a:gd name="f1144" fmla="*/ f1030 f692 1"/>
                <a:gd name="f1145" fmla="*/ f1031 f691 1"/>
                <a:gd name="f1146" fmla="*/ f1032 f692 1"/>
                <a:gd name="f1147" fmla="*/ f1033 f691 1"/>
                <a:gd name="f1148" fmla="*/ f1034 f692 1"/>
                <a:gd name="f1149" fmla="*/ f1035 f691 1"/>
                <a:gd name="f1150" fmla="*/ f1036 f6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2">
                  <a:pos x="f1041" y="f1042"/>
                </a:cxn>
                <a:cxn ang="f812">
                  <a:pos x="f1043" y="f1044"/>
                </a:cxn>
                <a:cxn ang="f812">
                  <a:pos x="f1045" y="f1046"/>
                </a:cxn>
                <a:cxn ang="f812">
                  <a:pos x="f1047" y="f1048"/>
                </a:cxn>
                <a:cxn ang="f812">
                  <a:pos x="f1049" y="f1050"/>
                </a:cxn>
                <a:cxn ang="f812">
                  <a:pos x="f1051" y="f1052"/>
                </a:cxn>
                <a:cxn ang="f812">
                  <a:pos x="f1053" y="f1054"/>
                </a:cxn>
                <a:cxn ang="f812">
                  <a:pos x="f1055" y="f1056"/>
                </a:cxn>
                <a:cxn ang="f812">
                  <a:pos x="f1057" y="f1058"/>
                </a:cxn>
                <a:cxn ang="f812">
                  <a:pos x="f1059" y="f1060"/>
                </a:cxn>
                <a:cxn ang="f812">
                  <a:pos x="f1061" y="f1062"/>
                </a:cxn>
                <a:cxn ang="f812">
                  <a:pos x="f1063" y="f1064"/>
                </a:cxn>
                <a:cxn ang="f812">
                  <a:pos x="f1065" y="f1066"/>
                </a:cxn>
                <a:cxn ang="f812">
                  <a:pos x="f1067" y="f1068"/>
                </a:cxn>
                <a:cxn ang="f812">
                  <a:pos x="f1069" y="f1070"/>
                </a:cxn>
                <a:cxn ang="f812">
                  <a:pos x="f1071" y="f1072"/>
                </a:cxn>
                <a:cxn ang="f812">
                  <a:pos x="f1073" y="f1074"/>
                </a:cxn>
                <a:cxn ang="f812">
                  <a:pos x="f1075" y="f1076"/>
                </a:cxn>
                <a:cxn ang="f812">
                  <a:pos x="f1077" y="f1078"/>
                </a:cxn>
                <a:cxn ang="f812">
                  <a:pos x="f1079" y="f1080"/>
                </a:cxn>
                <a:cxn ang="f812">
                  <a:pos x="f1081" y="f1082"/>
                </a:cxn>
                <a:cxn ang="f812">
                  <a:pos x="f1083" y="f1084"/>
                </a:cxn>
                <a:cxn ang="f812">
                  <a:pos x="f1085" y="f1086"/>
                </a:cxn>
                <a:cxn ang="f812">
                  <a:pos x="f1087" y="f1088"/>
                </a:cxn>
                <a:cxn ang="f812">
                  <a:pos x="f1087" y="f1089"/>
                </a:cxn>
                <a:cxn ang="f812">
                  <a:pos x="f1090" y="f1091"/>
                </a:cxn>
                <a:cxn ang="f812">
                  <a:pos x="f1087" y="f1092"/>
                </a:cxn>
                <a:cxn ang="f812">
                  <a:pos x="f1093" y="f1094"/>
                </a:cxn>
                <a:cxn ang="f812">
                  <a:pos x="f1095" y="f1096"/>
                </a:cxn>
                <a:cxn ang="f812">
                  <a:pos x="f1097" y="f1098"/>
                </a:cxn>
                <a:cxn ang="f812">
                  <a:pos x="f1099" y="f1100"/>
                </a:cxn>
                <a:cxn ang="f812">
                  <a:pos x="f1090" y="f1101"/>
                </a:cxn>
                <a:cxn ang="f812">
                  <a:pos x="f1102" y="f1103"/>
                </a:cxn>
                <a:cxn ang="f812">
                  <a:pos x="f1104" y="f1105"/>
                </a:cxn>
                <a:cxn ang="f812">
                  <a:pos x="f1106" y="f1107"/>
                </a:cxn>
                <a:cxn ang="f812">
                  <a:pos x="f1108" y="f1109"/>
                </a:cxn>
                <a:cxn ang="f812">
                  <a:pos x="f1110" y="f1111"/>
                </a:cxn>
                <a:cxn ang="f812">
                  <a:pos x="f1112" y="f1113"/>
                </a:cxn>
                <a:cxn ang="f812">
                  <a:pos x="f1114" y="f1115"/>
                </a:cxn>
                <a:cxn ang="f812">
                  <a:pos x="f1116" y="f1117"/>
                </a:cxn>
                <a:cxn ang="f812">
                  <a:pos x="f1118" y="f1119"/>
                </a:cxn>
                <a:cxn ang="f812">
                  <a:pos x="f1120" y="f1121"/>
                </a:cxn>
                <a:cxn ang="f812">
                  <a:pos x="f1122" y="f1123"/>
                </a:cxn>
                <a:cxn ang="f812">
                  <a:pos x="f1051" y="f1124"/>
                </a:cxn>
                <a:cxn ang="f812">
                  <a:pos x="f1125" y="f1123"/>
                </a:cxn>
                <a:cxn ang="f812">
                  <a:pos x="f1126" y="f1127"/>
                </a:cxn>
                <a:cxn ang="f812">
                  <a:pos x="f1128" y="f1129"/>
                </a:cxn>
                <a:cxn ang="f812">
                  <a:pos x="f1130" y="f1131"/>
                </a:cxn>
                <a:cxn ang="f812">
                  <a:pos x="f1132" y="f1133"/>
                </a:cxn>
                <a:cxn ang="f812">
                  <a:pos x="f1134" y="f1135"/>
                </a:cxn>
                <a:cxn ang="f812">
                  <a:pos x="f1136" y="f1137"/>
                </a:cxn>
                <a:cxn ang="f812">
                  <a:pos x="f1138" y="f1139"/>
                </a:cxn>
                <a:cxn ang="f812">
                  <a:pos x="f1140" y="f1141"/>
                </a:cxn>
                <a:cxn ang="f812">
                  <a:pos x="f1136" y="f1142"/>
                </a:cxn>
                <a:cxn ang="f812">
                  <a:pos x="f1143" y="f1144"/>
                </a:cxn>
                <a:cxn ang="f812">
                  <a:pos x="f1145" y="f1146"/>
                </a:cxn>
                <a:cxn ang="f812">
                  <a:pos x="f1147" y="f1148"/>
                </a:cxn>
                <a:cxn ang="f812">
                  <a:pos x="f1149" y="f1150"/>
                </a:cxn>
              </a:cxnLst>
              <a:rect l="f1037" t="f1040" r="f1038" b="f1039"/>
              <a:pathLst>
                <a:path w="767" h="784">
                  <a:moveTo>
                    <a:pt x="f9" y="f10"/>
                  </a:moveTo>
                  <a:cubicBezTo>
                    <a:pt x="f11" y="f12"/>
                    <a:pt x="f13" y="f14"/>
                    <a:pt x="f15" y="f10"/>
                  </a:cubicBezTo>
                  <a:cubicBezTo>
                    <a:pt x="f16" y="f10"/>
                    <a:pt x="f16" y="f12"/>
                    <a:pt x="f17" y="f12"/>
                  </a:cubicBezTo>
                  <a:cubicBezTo>
                    <a:pt x="f17" y="f12"/>
                    <a:pt x="f18" y="f10"/>
                    <a:pt x="f18" y="f10"/>
                  </a:cubicBezTo>
                  <a:cubicBezTo>
                    <a:pt x="f19" y="f10"/>
                    <a:pt x="f20" y="f12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8" y="f27"/>
                    <a:pt x="f29" y="f27"/>
                    <a:pt x="f29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3"/>
                  </a:cubicBezTo>
                  <a:cubicBezTo>
                    <a:pt x="f38" y="f33"/>
                    <a:pt x="f39" y="f30"/>
                    <a:pt x="f39" y="f27"/>
                  </a:cubicBezTo>
                  <a:cubicBezTo>
                    <a:pt x="f40" y="f25"/>
                    <a:pt x="f41" y="f42"/>
                    <a:pt x="f43" y="f42"/>
                  </a:cubicBezTo>
                  <a:cubicBezTo>
                    <a:pt x="f44" y="f25"/>
                    <a:pt x="f45" y="f46"/>
                    <a:pt x="f47" y="f46"/>
                  </a:cubicBezTo>
                  <a:cubicBezTo>
                    <a:pt x="f48" y="f33"/>
                    <a:pt x="f49" y="f33"/>
                    <a:pt x="f50" y="f35"/>
                  </a:cubicBezTo>
                  <a:cubicBezTo>
                    <a:pt x="f51" y="f35"/>
                    <a:pt x="f52" y="f53"/>
                    <a:pt x="f52" y="f54"/>
                  </a:cubicBezTo>
                  <a:cubicBezTo>
                    <a:pt x="f55" y="f56"/>
                    <a:pt x="f57" y="f58"/>
                    <a:pt x="f52" y="f59"/>
                  </a:cubicBezTo>
                  <a:cubicBezTo>
                    <a:pt x="f55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67" y="f70"/>
                    <a:pt x="f65" y="f71"/>
                    <a:pt x="f65" y="f72"/>
                  </a:cubicBezTo>
                  <a:cubicBezTo>
                    <a:pt x="f63" y="f73"/>
                    <a:pt x="f63" y="f74"/>
                    <a:pt x="f63" y="f75"/>
                  </a:cubicBezTo>
                  <a:cubicBezTo>
                    <a:pt x="f63" y="f76"/>
                    <a:pt x="f77" y="f76"/>
                    <a:pt x="f77" y="f78"/>
                  </a:cubicBezTo>
                  <a:cubicBezTo>
                    <a:pt x="f67" y="f79"/>
                    <a:pt x="f67" y="f80"/>
                    <a:pt x="f81" y="f82"/>
                  </a:cubicBezTo>
                  <a:cubicBezTo>
                    <a:pt x="f83" y="f84"/>
                    <a:pt x="f85" y="f84"/>
                    <a:pt x="f86" y="f87"/>
                  </a:cubicBezTo>
                  <a:cubicBezTo>
                    <a:pt x="f88" y="f87"/>
                    <a:pt x="f89" y="f90"/>
                    <a:pt x="f89" y="f91"/>
                  </a:cubicBezTo>
                  <a:cubicBezTo>
                    <a:pt x="f89" y="f92"/>
                    <a:pt x="f93" y="f94"/>
                    <a:pt x="f95" y="f96"/>
                  </a:cubicBezTo>
                  <a:cubicBezTo>
                    <a:pt x="f95" y="f97"/>
                    <a:pt x="f98" y="f99"/>
                    <a:pt x="f100" y="f101"/>
                  </a:cubicBezTo>
                  <a:cubicBezTo>
                    <a:pt x="f100" y="f102"/>
                    <a:pt x="f103" y="f104"/>
                    <a:pt x="f103" y="f104"/>
                  </a:cubicBezTo>
                  <a:cubicBezTo>
                    <a:pt x="f103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5"/>
                    <a:pt x="f119" y="f117"/>
                  </a:cubicBezTo>
                  <a:cubicBezTo>
                    <a:pt x="f120" y="f117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26"/>
                    <a:pt x="f131" y="f126"/>
                  </a:cubicBezTo>
                  <a:cubicBezTo>
                    <a:pt x="f131" y="f126"/>
                    <a:pt x="f132" y="f133"/>
                    <a:pt x="f134" y="f128"/>
                  </a:cubicBezTo>
                  <a:cubicBezTo>
                    <a:pt x="f135" y="f128"/>
                    <a:pt x="f136" y="f137"/>
                    <a:pt x="f138" y="f137"/>
                  </a:cubicBezTo>
                  <a:cubicBezTo>
                    <a:pt x="f139" y="f140"/>
                    <a:pt x="f141" y="f140"/>
                    <a:pt x="f142" y="f143"/>
                  </a:cubicBezTo>
                  <a:cubicBezTo>
                    <a:pt x="f144" y="f143"/>
                    <a:pt x="f145" y="f146"/>
                    <a:pt x="f145" y="f147"/>
                  </a:cubicBezTo>
                  <a:cubicBezTo>
                    <a:pt x="f145" y="f148"/>
                    <a:pt x="f142" y="f2"/>
                    <a:pt x="f142" y="f149"/>
                  </a:cubicBezTo>
                  <a:cubicBezTo>
                    <a:pt x="f142" y="f150"/>
                    <a:pt x="f151" y="f152"/>
                    <a:pt x="f151" y="f152"/>
                  </a:cubicBezTo>
                  <a:cubicBezTo>
                    <a:pt x="f151" y="f152"/>
                    <a:pt x="f153" y="f154"/>
                    <a:pt x="f153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0" y="f162"/>
                    <a:pt x="f163" y="f164"/>
                    <a:pt x="f165" y="f166"/>
                  </a:cubicBezTo>
                  <a:cubicBezTo>
                    <a:pt x="f165" y="f167"/>
                    <a:pt x="f165" y="f168"/>
                    <a:pt x="f165" y="f169"/>
                  </a:cubicBezTo>
                  <a:cubicBezTo>
                    <a:pt x="f170" y="f171"/>
                    <a:pt x="f170" y="f172"/>
                    <a:pt x="f173" y="f174"/>
                  </a:cubicBezTo>
                  <a:cubicBezTo>
                    <a:pt x="f175" y="f174"/>
                    <a:pt x="f176" y="f177"/>
                    <a:pt x="f178" y="f179"/>
                  </a:cubicBezTo>
                  <a:cubicBezTo>
                    <a:pt x="f178" y="f180"/>
                    <a:pt x="f181" y="f182"/>
                    <a:pt x="f183" y="f184"/>
                  </a:cubicBezTo>
                  <a:cubicBezTo>
                    <a:pt x="f183" y="f185"/>
                    <a:pt x="f183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4"/>
                    <a:pt x="f195" y="f196"/>
                    <a:pt x="f195" y="f197"/>
                  </a:cubicBezTo>
                  <a:cubicBezTo>
                    <a:pt x="f195" y="f198"/>
                    <a:pt x="f195" y="f199"/>
                    <a:pt x="f195" y="f200"/>
                  </a:cubicBezTo>
                  <a:cubicBezTo>
                    <a:pt x="f195" y="f200"/>
                    <a:pt x="f201" y="f202"/>
                    <a:pt x="f203" y="f204"/>
                  </a:cubicBezTo>
                  <a:cubicBezTo>
                    <a:pt x="f205" y="f206"/>
                    <a:pt x="f207" y="f206"/>
                    <a:pt x="f208" y="f209"/>
                  </a:cubicBezTo>
                  <a:cubicBezTo>
                    <a:pt x="f210" y="f209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21"/>
                    <a:pt x="f222" y="f223"/>
                    <a:pt x="f224" y="f223"/>
                  </a:cubicBezTo>
                  <a:cubicBezTo>
                    <a:pt x="f225" y="f223"/>
                    <a:pt x="f226" y="f218"/>
                    <a:pt x="f227" y="f221"/>
                  </a:cubicBezTo>
                  <a:cubicBezTo>
                    <a:pt x="f228" y="f221"/>
                    <a:pt x="f229" y="f230"/>
                    <a:pt x="f229" y="f230"/>
                  </a:cubicBezTo>
                  <a:cubicBezTo>
                    <a:pt x="f231" y="f230"/>
                    <a:pt x="f232" y="f233"/>
                    <a:pt x="f232" y="f234"/>
                  </a:cubicBezTo>
                  <a:cubicBezTo>
                    <a:pt x="f232" y="f235"/>
                    <a:pt x="f232" y="f236"/>
                    <a:pt x="f232" y="f237"/>
                  </a:cubicBezTo>
                  <a:cubicBezTo>
                    <a:pt x="f232" y="f238"/>
                    <a:pt x="f239" y="f240"/>
                    <a:pt x="f241" y="f240"/>
                  </a:cubicBezTo>
                  <a:cubicBezTo>
                    <a:pt x="f242" y="f240"/>
                    <a:pt x="f242" y="f238"/>
                    <a:pt x="f243" y="f238"/>
                  </a:cubicBezTo>
                  <a:cubicBezTo>
                    <a:pt x="f244" y="f238"/>
                    <a:pt x="f245" y="f240"/>
                    <a:pt x="f246" y="f240"/>
                  </a:cubicBezTo>
                  <a:cubicBezTo>
                    <a:pt x="f247" y="f248"/>
                    <a:pt x="f249" y="f248"/>
                    <a:pt x="f249" y="f250"/>
                  </a:cubicBezTo>
                  <a:cubicBezTo>
                    <a:pt x="f251" y="f252"/>
                    <a:pt x="f253" y="f254"/>
                    <a:pt x="f253" y="f255"/>
                  </a:cubicBezTo>
                  <a:cubicBezTo>
                    <a:pt x="f253" y="f256"/>
                    <a:pt x="f249" y="f257"/>
                    <a:pt x="f258" y="f259"/>
                  </a:cubicBezTo>
                  <a:cubicBezTo>
                    <a:pt x="f258" y="f260"/>
                    <a:pt x="f261" y="f262"/>
                    <a:pt x="f263" y="f262"/>
                  </a:cubicBezTo>
                  <a:cubicBezTo>
                    <a:pt x="f264" y="f262"/>
                    <a:pt x="f265" y="f262"/>
                    <a:pt x="f266" y="f267"/>
                  </a:cubicBezTo>
                  <a:cubicBezTo>
                    <a:pt x="f268" y="f267"/>
                    <a:pt x="f269" y="f270"/>
                    <a:pt x="f269" y="f271"/>
                  </a:cubicBezTo>
                  <a:cubicBezTo>
                    <a:pt x="f272" y="f273"/>
                    <a:pt x="f269" y="f274"/>
                    <a:pt x="f269" y="f275"/>
                  </a:cubicBezTo>
                  <a:cubicBezTo>
                    <a:pt x="f269" y="f276"/>
                    <a:pt x="f277" y="f278"/>
                    <a:pt x="f277" y="f279"/>
                  </a:cubicBezTo>
                  <a:cubicBezTo>
                    <a:pt x="f277" y="f280"/>
                    <a:pt x="f269" y="f281"/>
                    <a:pt x="f269" y="f282"/>
                  </a:cubicBezTo>
                  <a:cubicBezTo>
                    <a:pt x="f269" y="f283"/>
                    <a:pt x="f277" y="f284"/>
                    <a:pt x="f285" y="f284"/>
                  </a:cubicBezTo>
                  <a:cubicBezTo>
                    <a:pt x="f286" y="f287"/>
                    <a:pt x="f288" y="f284"/>
                    <a:pt x="f289" y="f287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1"/>
                    <a:pt x="f303" y="f304"/>
                    <a:pt x="f303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1"/>
                    <a:pt x="f313" y="f314"/>
                    <a:pt x="f315" y="f314"/>
                  </a:cubicBezTo>
                  <a:cubicBezTo>
                    <a:pt x="f316" y="f317"/>
                    <a:pt x="f318" y="f319"/>
                    <a:pt x="f318" y="f319"/>
                  </a:cubicBezTo>
                  <a:cubicBezTo>
                    <a:pt x="f320" y="f319"/>
                    <a:pt x="f321" y="f314"/>
                    <a:pt x="f322" y="f314"/>
                  </a:cubicBezTo>
                  <a:cubicBezTo>
                    <a:pt x="f323" y="f314"/>
                    <a:pt x="f324" y="f317"/>
                    <a:pt x="f325" y="f317"/>
                  </a:cubicBezTo>
                  <a:cubicBezTo>
                    <a:pt x="f326" y="f319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362"/>
                    <a:pt x="f363" y="f364"/>
                    <a:pt x="f365" y="f3"/>
                  </a:cubicBezTo>
                  <a:cubicBezTo>
                    <a:pt x="f366" y="f367"/>
                    <a:pt x="f368" y="f367"/>
                    <a:pt x="f369" y="f367"/>
                  </a:cubicBezTo>
                  <a:cubicBezTo>
                    <a:pt x="f370" y="f367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4"/>
                  </a:cubicBezTo>
                  <a:cubicBezTo>
                    <a:pt x="f386" y="f387"/>
                    <a:pt x="f388" y="f384"/>
                    <a:pt x="f389" y="f387"/>
                  </a:cubicBezTo>
                  <a:cubicBezTo>
                    <a:pt x="f14" y="f390"/>
                    <a:pt x="f14" y="f391"/>
                    <a:pt x="f10" y="f392"/>
                  </a:cubicBezTo>
                  <a:cubicBezTo>
                    <a:pt x="f12" y="f393"/>
                    <a:pt x="f42" y="f394"/>
                    <a:pt x="f25" y="f395"/>
                  </a:cubicBezTo>
                  <a:cubicBezTo>
                    <a:pt x="f27" y="f396"/>
                    <a:pt x="f35" y="f397"/>
                    <a:pt x="f398" y="f399"/>
                  </a:cubicBezTo>
                  <a:cubicBezTo>
                    <a:pt x="f53" y="f400"/>
                    <a:pt x="f53" y="f401"/>
                    <a:pt x="f402" y="f403"/>
                  </a:cubicBezTo>
                  <a:cubicBezTo>
                    <a:pt x="f54" y="f404"/>
                    <a:pt x="f405" y="f406"/>
                    <a:pt x="f407" y="f408"/>
                  </a:cubicBezTo>
                  <a:cubicBezTo>
                    <a:pt x="f58" y="f409"/>
                    <a:pt x="f60" y="f408"/>
                    <a:pt x="f64" y="f409"/>
                  </a:cubicBezTo>
                  <a:cubicBezTo>
                    <a:pt x="f66" y="f410"/>
                    <a:pt x="f68" y="f411"/>
                    <a:pt x="f412" y="f413"/>
                  </a:cubicBezTo>
                  <a:cubicBezTo>
                    <a:pt x="f69" y="f414"/>
                    <a:pt x="f415" y="f416"/>
                    <a:pt x="f415" y="f417"/>
                  </a:cubicBezTo>
                  <a:cubicBezTo>
                    <a:pt x="f418" y="f419"/>
                    <a:pt x="f418" y="f420"/>
                    <a:pt x="f71" y="f421"/>
                  </a:cubicBezTo>
                  <a:cubicBezTo>
                    <a:pt x="f422" y="f423"/>
                    <a:pt x="f73" y="f424"/>
                    <a:pt x="f425" y="f426"/>
                  </a:cubicBezTo>
                  <a:cubicBezTo>
                    <a:pt x="f427" y="f428"/>
                    <a:pt x="f75" y="f429"/>
                    <a:pt x="f78" y="f430"/>
                  </a:cubicBezTo>
                  <a:cubicBezTo>
                    <a:pt x="f79" y="f431"/>
                    <a:pt x="f82" y="f432"/>
                    <a:pt x="f84" y="f433"/>
                  </a:cubicBezTo>
                  <a:cubicBezTo>
                    <a:pt x="f434" y="f435"/>
                    <a:pt x="f434" y="f436"/>
                    <a:pt x="f90" y="f437"/>
                  </a:cubicBezTo>
                  <a:cubicBezTo>
                    <a:pt x="f91" y="f438"/>
                    <a:pt x="f439" y="f440"/>
                    <a:pt x="f96" y="f441"/>
                  </a:cubicBezTo>
                  <a:cubicBezTo>
                    <a:pt x="f97" y="f442"/>
                    <a:pt x="f99" y="f443"/>
                    <a:pt x="f444" y="f445"/>
                  </a:cubicBezTo>
                  <a:cubicBezTo>
                    <a:pt x="f102" y="f445"/>
                    <a:pt x="f446" y="f445"/>
                    <a:pt x="f104" y="f443"/>
                  </a:cubicBezTo>
                  <a:cubicBezTo>
                    <a:pt x="f105" y="f443"/>
                    <a:pt x="f447" y="f442"/>
                    <a:pt x="f107" y="f442"/>
                  </a:cubicBezTo>
                  <a:cubicBezTo>
                    <a:pt x="f111" y="f441"/>
                    <a:pt x="f115" y="f440"/>
                    <a:pt x="f117" y="f440"/>
                  </a:cubicBezTo>
                  <a:cubicBezTo>
                    <a:pt x="f122" y="f440"/>
                    <a:pt x="f448" y="f441"/>
                    <a:pt x="f137" y="f442"/>
                  </a:cubicBezTo>
                  <a:cubicBezTo>
                    <a:pt x="f140" y="f449"/>
                    <a:pt x="f450" y="f451"/>
                    <a:pt x="f146" y="f452"/>
                  </a:cubicBezTo>
                  <a:cubicBezTo>
                    <a:pt x="f453" y="f454"/>
                    <a:pt x="f2" y="f455"/>
                    <a:pt x="f149" y="f456"/>
                  </a:cubicBezTo>
                  <a:cubicBezTo>
                    <a:pt x="f457" y="f458"/>
                    <a:pt x="f459" y="f460"/>
                    <a:pt x="f461" y="f462"/>
                  </a:cubicBezTo>
                  <a:cubicBezTo>
                    <a:pt x="f463" y="f464"/>
                    <a:pt x="f154" y="f465"/>
                    <a:pt x="f155" y="f466"/>
                  </a:cubicBezTo>
                  <a:cubicBezTo>
                    <a:pt x="f157" y="f466"/>
                    <a:pt x="f159" y="f465"/>
                    <a:pt x="f161" y="f465"/>
                  </a:cubicBezTo>
                  <a:cubicBezTo>
                    <a:pt x="f467" y="f465"/>
                    <a:pt x="f164" y="f466"/>
                    <a:pt x="f468" y="f469"/>
                  </a:cubicBezTo>
                  <a:cubicBezTo>
                    <a:pt x="f470" y="f471"/>
                    <a:pt x="f171" y="f472"/>
                    <a:pt x="f172" y="f473"/>
                  </a:cubicBezTo>
                  <a:cubicBezTo>
                    <a:pt x="f174" y="f474"/>
                    <a:pt x="f180" y="f475"/>
                    <a:pt x="f182" y="f476"/>
                  </a:cubicBezTo>
                  <a:cubicBezTo>
                    <a:pt x="f184" y="f477"/>
                    <a:pt x="f478" y="f479"/>
                    <a:pt x="f478" y="f480"/>
                  </a:cubicBezTo>
                  <a:cubicBezTo>
                    <a:pt x="f478" y="f481"/>
                    <a:pt x="f182" y="f482"/>
                    <a:pt x="f182" y="f483"/>
                  </a:cubicBezTo>
                  <a:cubicBezTo>
                    <a:pt x="f180" y="f484"/>
                    <a:pt x="f182" y="f485"/>
                    <a:pt x="f182" y="f486"/>
                  </a:cubicBezTo>
                  <a:cubicBezTo>
                    <a:pt x="f182" y="f487"/>
                    <a:pt x="f184" y="f488"/>
                    <a:pt x="f184" y="f489"/>
                  </a:cubicBezTo>
                  <a:cubicBezTo>
                    <a:pt x="f184" y="f490"/>
                    <a:pt x="f180" y="f491"/>
                    <a:pt x="f179" y="f492"/>
                  </a:cubicBezTo>
                  <a:cubicBezTo>
                    <a:pt x="f179" y="f493"/>
                    <a:pt x="f174" y="f494"/>
                    <a:pt x="f172" y="f495"/>
                  </a:cubicBezTo>
                  <a:cubicBezTo>
                    <a:pt x="f496" y="f497"/>
                    <a:pt x="f496" y="f498"/>
                    <a:pt x="f171" y="f499"/>
                  </a:cubicBezTo>
                  <a:cubicBezTo>
                    <a:pt x="f169" y="f500"/>
                    <a:pt x="f470" y="f500"/>
                    <a:pt x="f167" y="f501"/>
                  </a:cubicBezTo>
                  <a:cubicBezTo>
                    <a:pt x="f166" y="f502"/>
                    <a:pt x="f166" y="f503"/>
                    <a:pt x="f468" y="f504"/>
                  </a:cubicBezTo>
                  <a:cubicBezTo>
                    <a:pt x="f164" y="f505"/>
                    <a:pt x="f506" y="f507"/>
                    <a:pt x="f162" y="f507"/>
                  </a:cubicBezTo>
                  <a:cubicBezTo>
                    <a:pt x="f467" y="f508"/>
                    <a:pt x="f159" y="f508"/>
                    <a:pt x="f509" y="f510"/>
                  </a:cubicBezTo>
                  <a:cubicBezTo>
                    <a:pt x="f511" y="f512"/>
                    <a:pt x="f509" y="f513"/>
                    <a:pt x="f509" y="f514"/>
                  </a:cubicBezTo>
                  <a:cubicBezTo>
                    <a:pt x="f509" y="f515"/>
                    <a:pt x="f509" y="f516"/>
                    <a:pt x="f509" y="f6"/>
                  </a:cubicBezTo>
                  <a:cubicBezTo>
                    <a:pt x="f159" y="f517"/>
                    <a:pt x="f161" y="f517"/>
                    <a:pt x="f161" y="f517"/>
                  </a:cubicBezTo>
                  <a:cubicBezTo>
                    <a:pt x="f506" y="f518"/>
                    <a:pt x="f168" y="f516"/>
                    <a:pt x="f519" y="f516"/>
                  </a:cubicBezTo>
                  <a:cubicBezTo>
                    <a:pt x="f478" y="f515"/>
                    <a:pt x="f206" y="f520"/>
                    <a:pt x="f521" y="f522"/>
                  </a:cubicBezTo>
                  <a:cubicBezTo>
                    <a:pt x="f250" y="f507"/>
                    <a:pt x="f287" y="f501"/>
                    <a:pt x="f319" y="f523"/>
                  </a:cubicBezTo>
                  <a:cubicBezTo>
                    <a:pt x="f338" y="f498"/>
                    <a:pt x="f524" y="f525"/>
                    <a:pt x="f376" y="f526"/>
                  </a:cubicBezTo>
                  <a:cubicBezTo>
                    <a:pt x="f380" y="f495"/>
                    <a:pt x="f527" y="f495"/>
                    <a:pt x="f390" y="f494"/>
                  </a:cubicBezTo>
                  <a:cubicBezTo>
                    <a:pt x="f394" y="f493"/>
                    <a:pt x="f411" y="f528"/>
                    <a:pt x="f529" y="f489"/>
                  </a:cubicBezTo>
                  <a:cubicBezTo>
                    <a:pt x="f433" y="f487"/>
                    <a:pt x="f530" y="f483"/>
                    <a:pt x="f485" y="f481"/>
                  </a:cubicBezTo>
                  <a:cubicBezTo>
                    <a:pt x="f493" y="f480"/>
                    <a:pt x="f507" y="f477"/>
                    <a:pt x="f6" y="f475"/>
                  </a:cubicBezTo>
                  <a:cubicBezTo>
                    <a:pt x="f477" y="f283"/>
                    <a:pt x="f477" y="f283"/>
                    <a:pt x="f477" y="f283"/>
                  </a:cubicBezTo>
                  <a:cubicBezTo>
                    <a:pt x="f433" y="f531"/>
                    <a:pt x="f424" y="f78"/>
                    <a:pt x="f421" y="f422"/>
                  </a:cubicBezTo>
                  <a:cubicBezTo>
                    <a:pt x="f420" y="f418"/>
                    <a:pt x="f532" y="f415"/>
                    <a:pt x="f419" y="f69"/>
                  </a:cubicBezTo>
                  <a:cubicBezTo>
                    <a:pt x="f419" y="f412"/>
                    <a:pt x="f419" y="f68"/>
                    <a:pt x="f419" y="f533"/>
                  </a:cubicBezTo>
                  <a:cubicBezTo>
                    <a:pt x="f529" y="f66"/>
                    <a:pt x="f417" y="f66"/>
                    <a:pt x="f534" y="f64"/>
                  </a:cubicBezTo>
                  <a:cubicBezTo>
                    <a:pt x="f416" y="f60"/>
                    <a:pt x="f535" y="f536"/>
                    <a:pt x="f535" y="f58"/>
                  </a:cubicBezTo>
                  <a:cubicBezTo>
                    <a:pt x="f537" y="f538"/>
                    <a:pt x="f537" y="f538"/>
                    <a:pt x="f537" y="f407"/>
                  </a:cubicBezTo>
                  <a:cubicBezTo>
                    <a:pt x="f537" y="f407"/>
                    <a:pt x="f537" y="f407"/>
                    <a:pt x="f537" y="f407"/>
                  </a:cubicBezTo>
                  <a:cubicBezTo>
                    <a:pt x="f539" y="f405"/>
                    <a:pt x="f539" y="f56"/>
                    <a:pt x="f414" y="f54"/>
                  </a:cubicBezTo>
                  <a:cubicBezTo>
                    <a:pt x="f540" y="f402"/>
                    <a:pt x="f540" y="f35"/>
                    <a:pt x="f413" y="f33"/>
                  </a:cubicBezTo>
                  <a:cubicBezTo>
                    <a:pt x="f413" y="f33"/>
                    <a:pt x="f413" y="f46"/>
                    <a:pt x="f413" y="f30"/>
                  </a:cubicBezTo>
                  <a:cubicBezTo>
                    <a:pt x="f413" y="f30"/>
                    <a:pt x="f413" y="f30"/>
                    <a:pt x="f413" y="f30"/>
                  </a:cubicBezTo>
                  <a:cubicBezTo>
                    <a:pt x="f413" y="f27"/>
                    <a:pt x="f413" y="f27"/>
                    <a:pt x="f413" y="f27"/>
                  </a:cubicBezTo>
                  <a:cubicBezTo>
                    <a:pt x="f541" y="f27"/>
                    <a:pt x="f541" y="f25"/>
                    <a:pt x="f411" y="f25"/>
                  </a:cubicBezTo>
                  <a:cubicBezTo>
                    <a:pt x="f411" y="f25"/>
                    <a:pt x="f542" y="f22"/>
                    <a:pt x="f543" y="f10"/>
                  </a:cubicBezTo>
                  <a:cubicBezTo>
                    <a:pt x="f543" y="f14"/>
                    <a:pt x="f543" y="f544"/>
                    <a:pt x="f410" y="f388"/>
                  </a:cubicBezTo>
                  <a:cubicBezTo>
                    <a:pt x="f410" y="f545"/>
                    <a:pt x="f410" y="f546"/>
                    <a:pt x="f410" y="f546"/>
                  </a:cubicBezTo>
                  <a:cubicBezTo>
                    <a:pt x="f547" y="f548"/>
                    <a:pt x="f547" y="f386"/>
                    <a:pt x="f409" y="f386"/>
                  </a:cubicBezTo>
                  <a:cubicBezTo>
                    <a:pt x="f409" y="f549"/>
                    <a:pt x="f408" y="f549"/>
                    <a:pt x="f408" y="f549"/>
                  </a:cubicBezTo>
                  <a:cubicBezTo>
                    <a:pt x="f406" y="f385"/>
                    <a:pt x="f406" y="f385"/>
                    <a:pt x="f550" y="f385"/>
                  </a:cubicBezTo>
                  <a:cubicBezTo>
                    <a:pt x="f403" y="f381"/>
                    <a:pt x="f401" y="f379"/>
                    <a:pt x="f551" y="f552"/>
                  </a:cubicBezTo>
                  <a:cubicBezTo>
                    <a:pt x="f553" y="f377"/>
                    <a:pt x="f553" y="f377"/>
                    <a:pt x="f553" y="f377"/>
                  </a:cubicBezTo>
                  <a:cubicBezTo>
                    <a:pt x="f399" y="f554"/>
                    <a:pt x="f555" y="f375"/>
                    <a:pt x="f396" y="f371"/>
                  </a:cubicBezTo>
                  <a:cubicBezTo>
                    <a:pt x="f395" y="f556"/>
                    <a:pt x="f395" y="f557"/>
                    <a:pt x="f395" y="f558"/>
                  </a:cubicBezTo>
                  <a:cubicBezTo>
                    <a:pt x="f559" y="f368"/>
                    <a:pt x="f559" y="f560"/>
                    <a:pt x="f559" y="f561"/>
                  </a:cubicBezTo>
                  <a:cubicBezTo>
                    <a:pt x="f559" y="f561"/>
                    <a:pt x="f559" y="f561"/>
                    <a:pt x="f559" y="f561"/>
                  </a:cubicBezTo>
                  <a:cubicBezTo>
                    <a:pt x="f394" y="f561"/>
                    <a:pt x="f562" y="f366"/>
                    <a:pt x="f393" y="f365"/>
                  </a:cubicBezTo>
                  <a:cubicBezTo>
                    <a:pt x="f563" y="f363"/>
                    <a:pt x="f563" y="f564"/>
                    <a:pt x="f563" y="f565"/>
                  </a:cubicBezTo>
                  <a:cubicBezTo>
                    <a:pt x="f563" y="f565"/>
                    <a:pt x="f563" y="f361"/>
                    <a:pt x="f563" y="f361"/>
                  </a:cubicBezTo>
                  <a:cubicBezTo>
                    <a:pt x="f393" y="f361"/>
                    <a:pt x="f393" y="f566"/>
                    <a:pt x="f393" y="f359"/>
                  </a:cubicBezTo>
                  <a:cubicBezTo>
                    <a:pt x="f393" y="f359"/>
                    <a:pt x="f393" y="f359"/>
                    <a:pt x="f393" y="f359"/>
                  </a:cubicBezTo>
                  <a:cubicBezTo>
                    <a:pt x="f393" y="f567"/>
                    <a:pt x="f563" y="f357"/>
                    <a:pt x="f563" y="f568"/>
                  </a:cubicBezTo>
                  <a:cubicBezTo>
                    <a:pt x="f392" y="f569"/>
                    <a:pt x="f563" y="f570"/>
                    <a:pt x="f393" y="f349"/>
                  </a:cubicBezTo>
                  <a:cubicBezTo>
                    <a:pt x="f393" y="f349"/>
                    <a:pt x="f393" y="f349"/>
                    <a:pt x="f393" y="f347"/>
                  </a:cubicBezTo>
                  <a:cubicBezTo>
                    <a:pt x="f393" y="f347"/>
                    <a:pt x="f393" y="f347"/>
                    <a:pt x="f393" y="f347"/>
                  </a:cubicBezTo>
                  <a:cubicBezTo>
                    <a:pt x="f392" y="f347"/>
                    <a:pt x="f571" y="f347"/>
                    <a:pt x="f572" y="f573"/>
                  </a:cubicBezTo>
                  <a:cubicBezTo>
                    <a:pt x="f390" y="f345"/>
                    <a:pt x="f387" y="f343"/>
                    <a:pt x="f387" y="f343"/>
                  </a:cubicBezTo>
                  <a:cubicBezTo>
                    <a:pt x="f387" y="f343"/>
                    <a:pt x="f387" y="f343"/>
                    <a:pt x="f384" y="f343"/>
                  </a:cubicBezTo>
                  <a:cubicBezTo>
                    <a:pt x="f527" y="f343"/>
                    <a:pt x="f574" y="f341"/>
                    <a:pt x="f380" y="f339"/>
                  </a:cubicBezTo>
                  <a:cubicBezTo>
                    <a:pt x="f575" y="f576"/>
                    <a:pt x="f374" y="f335"/>
                    <a:pt x="f374" y="f577"/>
                  </a:cubicBezTo>
                  <a:cubicBezTo>
                    <a:pt x="f376" y="f327"/>
                    <a:pt x="f575" y="f578"/>
                    <a:pt x="f380" y="f326"/>
                  </a:cubicBezTo>
                  <a:cubicBezTo>
                    <a:pt x="f380" y="f325"/>
                    <a:pt x="f380" y="f325"/>
                    <a:pt x="f380" y="f324"/>
                  </a:cubicBezTo>
                  <a:cubicBezTo>
                    <a:pt x="f380" y="f324"/>
                    <a:pt x="f380" y="f324"/>
                    <a:pt x="f380" y="f324"/>
                  </a:cubicBezTo>
                  <a:cubicBezTo>
                    <a:pt x="f380" y="f579"/>
                    <a:pt x="f382" y="f321"/>
                    <a:pt x="f527" y="f580"/>
                  </a:cubicBezTo>
                  <a:cubicBezTo>
                    <a:pt x="f384" y="f320"/>
                    <a:pt x="f387" y="f320"/>
                    <a:pt x="f390" y="f320"/>
                  </a:cubicBezTo>
                  <a:cubicBezTo>
                    <a:pt x="f390" y="f318"/>
                    <a:pt x="f572" y="f318"/>
                    <a:pt x="f572" y="f318"/>
                  </a:cubicBezTo>
                  <a:cubicBezTo>
                    <a:pt x="f572" y="f315"/>
                    <a:pt x="f571" y="f313"/>
                    <a:pt x="f392" y="f581"/>
                  </a:cubicBezTo>
                  <a:cubicBezTo>
                    <a:pt x="f563" y="f582"/>
                    <a:pt x="f563" y="f582"/>
                    <a:pt x="f393" y="f312"/>
                  </a:cubicBezTo>
                  <a:cubicBezTo>
                    <a:pt x="f583" y="f312"/>
                    <a:pt x="f562" y="f584"/>
                    <a:pt x="f562" y="f584"/>
                  </a:cubicBezTo>
                  <a:cubicBezTo>
                    <a:pt x="f585" y="f310"/>
                    <a:pt x="f585" y="f308"/>
                    <a:pt x="f394" y="f308"/>
                  </a:cubicBezTo>
                  <a:cubicBezTo>
                    <a:pt x="f394" y="f308"/>
                    <a:pt x="f394" y="f308"/>
                    <a:pt x="f394" y="f308"/>
                  </a:cubicBezTo>
                  <a:cubicBezTo>
                    <a:pt x="f585" y="f303"/>
                    <a:pt x="f583" y="f586"/>
                    <a:pt x="f583" y="f300"/>
                  </a:cubicBezTo>
                  <a:cubicBezTo>
                    <a:pt x="f393" y="f296"/>
                    <a:pt x="f583" y="f292"/>
                    <a:pt x="f562" y="f587"/>
                  </a:cubicBezTo>
                  <a:cubicBezTo>
                    <a:pt x="f562" y="f289"/>
                    <a:pt x="f562" y="f288"/>
                    <a:pt x="f562" y="f588"/>
                  </a:cubicBezTo>
                  <a:cubicBezTo>
                    <a:pt x="f562" y="f588"/>
                    <a:pt x="f562" y="f589"/>
                    <a:pt x="f583" y="f286"/>
                  </a:cubicBezTo>
                  <a:cubicBezTo>
                    <a:pt x="f583" y="f285"/>
                    <a:pt x="f393" y="f277"/>
                    <a:pt x="f393" y="f269"/>
                  </a:cubicBezTo>
                  <a:cubicBezTo>
                    <a:pt x="f393" y="f268"/>
                    <a:pt x="f583" y="f590"/>
                    <a:pt x="f583" y="f591"/>
                  </a:cubicBezTo>
                  <a:cubicBezTo>
                    <a:pt x="f583" y="f264"/>
                    <a:pt x="f562" y="f592"/>
                    <a:pt x="f562" y="f592"/>
                  </a:cubicBezTo>
                  <a:cubicBezTo>
                    <a:pt x="f562" y="f263"/>
                    <a:pt x="f562" y="f261"/>
                    <a:pt x="f562" y="f251"/>
                  </a:cubicBezTo>
                  <a:cubicBezTo>
                    <a:pt x="f562" y="f249"/>
                    <a:pt x="f562" y="f249"/>
                    <a:pt x="f562" y="f249"/>
                  </a:cubicBezTo>
                  <a:cubicBezTo>
                    <a:pt x="f562" y="f247"/>
                    <a:pt x="f395" y="f593"/>
                    <a:pt x="f395" y="f593"/>
                  </a:cubicBezTo>
                  <a:cubicBezTo>
                    <a:pt x="f395" y="f243"/>
                    <a:pt x="f396" y="f243"/>
                    <a:pt x="f555" y="f242"/>
                  </a:cubicBezTo>
                  <a:cubicBezTo>
                    <a:pt x="f555" y="f242"/>
                    <a:pt x="f555" y="f242"/>
                    <a:pt x="f555" y="f242"/>
                  </a:cubicBezTo>
                  <a:cubicBezTo>
                    <a:pt x="f555" y="f241"/>
                    <a:pt x="f555" y="f594"/>
                    <a:pt x="f555" y="f232"/>
                  </a:cubicBezTo>
                  <a:cubicBezTo>
                    <a:pt x="f555" y="f595"/>
                    <a:pt x="f395" y="f596"/>
                    <a:pt x="f395" y="f597"/>
                  </a:cubicBezTo>
                  <a:cubicBezTo>
                    <a:pt x="f395" y="f598"/>
                    <a:pt x="f559" y="f599"/>
                    <a:pt x="f559" y="f599"/>
                  </a:cubicBezTo>
                  <a:cubicBezTo>
                    <a:pt x="f394" y="f228"/>
                    <a:pt x="f394" y="f227"/>
                    <a:pt x="f394" y="f600"/>
                  </a:cubicBezTo>
                  <a:cubicBezTo>
                    <a:pt x="f585" y="f226"/>
                    <a:pt x="f585" y="f601"/>
                    <a:pt x="f562" y="f602"/>
                  </a:cubicBezTo>
                  <a:cubicBezTo>
                    <a:pt x="f562" y="f224"/>
                    <a:pt x="f562" y="f603"/>
                    <a:pt x="f562" y="f603"/>
                  </a:cubicBezTo>
                  <a:cubicBezTo>
                    <a:pt x="f562" y="f222"/>
                    <a:pt x="f562" y="f222"/>
                    <a:pt x="f562" y="f604"/>
                  </a:cubicBezTo>
                  <a:cubicBezTo>
                    <a:pt x="f583" y="f220"/>
                    <a:pt x="f583" y="f219"/>
                    <a:pt x="f583" y="f219"/>
                  </a:cubicBezTo>
                  <a:cubicBezTo>
                    <a:pt x="f583" y="f605"/>
                    <a:pt x="f393" y="f217"/>
                    <a:pt x="f563" y="f217"/>
                  </a:cubicBezTo>
                  <a:cubicBezTo>
                    <a:pt x="f563" y="f217"/>
                    <a:pt x="f392" y="f606"/>
                    <a:pt x="f392" y="f606"/>
                  </a:cubicBezTo>
                  <a:cubicBezTo>
                    <a:pt x="f571" y="f606"/>
                    <a:pt x="f607" y="f608"/>
                    <a:pt x="f390" y="f215"/>
                  </a:cubicBezTo>
                  <a:cubicBezTo>
                    <a:pt x="f387" y="f213"/>
                    <a:pt x="f384" y="f609"/>
                    <a:pt x="f384" y="f210"/>
                  </a:cubicBezTo>
                  <a:cubicBezTo>
                    <a:pt x="f527" y="f207"/>
                    <a:pt x="f527" y="f610"/>
                    <a:pt x="f527" y="f205"/>
                  </a:cubicBezTo>
                  <a:cubicBezTo>
                    <a:pt x="f527" y="f203"/>
                    <a:pt x="f527" y="f201"/>
                    <a:pt x="f527" y="f611"/>
                  </a:cubicBezTo>
                  <a:cubicBezTo>
                    <a:pt x="f527" y="f611"/>
                    <a:pt x="f574" y="f195"/>
                    <a:pt x="f574" y="f195"/>
                  </a:cubicBezTo>
                  <a:cubicBezTo>
                    <a:pt x="f382" y="f191"/>
                    <a:pt x="f380" y="f612"/>
                    <a:pt x="f378" y="f613"/>
                  </a:cubicBezTo>
                  <a:cubicBezTo>
                    <a:pt x="f575" y="f187"/>
                    <a:pt x="f376" y="f614"/>
                    <a:pt x="f575" y="f173"/>
                  </a:cubicBezTo>
                  <a:cubicBezTo>
                    <a:pt x="f575" y="f165"/>
                    <a:pt x="f378" y="f163"/>
                    <a:pt x="f380" y="f153"/>
                  </a:cubicBezTo>
                  <a:cubicBezTo>
                    <a:pt x="f380" y="f153"/>
                    <a:pt x="f380" y="f153"/>
                    <a:pt x="f380" y="f153"/>
                  </a:cubicBezTo>
                  <a:cubicBezTo>
                    <a:pt x="f380" y="f160"/>
                    <a:pt x="f380" y="f160"/>
                    <a:pt x="f380" y="f158"/>
                  </a:cubicBezTo>
                  <a:cubicBezTo>
                    <a:pt x="f378" y="f151"/>
                    <a:pt x="f575" y="f144"/>
                    <a:pt x="f575" y="f141"/>
                  </a:cubicBezTo>
                  <a:cubicBezTo>
                    <a:pt x="f575" y="f615"/>
                    <a:pt x="f575" y="f616"/>
                    <a:pt x="f378" y="f134"/>
                  </a:cubicBezTo>
                  <a:cubicBezTo>
                    <a:pt x="f378" y="f134"/>
                    <a:pt x="f378" y="f132"/>
                    <a:pt x="f378" y="f132"/>
                  </a:cubicBezTo>
                  <a:cubicBezTo>
                    <a:pt x="f380" y="f617"/>
                    <a:pt x="f380" y="f617"/>
                    <a:pt x="f380" y="f618"/>
                  </a:cubicBezTo>
                  <a:cubicBezTo>
                    <a:pt x="f380" y="f619"/>
                    <a:pt x="f382" y="f620"/>
                    <a:pt x="f382" y="f620"/>
                  </a:cubicBezTo>
                  <a:cubicBezTo>
                    <a:pt x="f382" y="f620"/>
                    <a:pt x="f380" y="f131"/>
                    <a:pt x="f380" y="f621"/>
                  </a:cubicBezTo>
                  <a:cubicBezTo>
                    <a:pt x="f380" y="f130"/>
                    <a:pt x="f378" y="f622"/>
                    <a:pt x="f378" y="f125"/>
                  </a:cubicBezTo>
                  <a:cubicBezTo>
                    <a:pt x="f378" y="f121"/>
                    <a:pt x="f380" y="f623"/>
                    <a:pt x="f380" y="f116"/>
                  </a:cubicBezTo>
                  <a:cubicBezTo>
                    <a:pt x="f382" y="f116"/>
                    <a:pt x="f382" y="f114"/>
                    <a:pt x="f382" y="f114"/>
                  </a:cubicBezTo>
                  <a:cubicBezTo>
                    <a:pt x="f382" y="f112"/>
                    <a:pt x="f382" y="f110"/>
                    <a:pt x="f382" y="f110"/>
                  </a:cubicBezTo>
                  <a:cubicBezTo>
                    <a:pt x="f382" y="f110"/>
                    <a:pt x="f380" y="f110"/>
                    <a:pt x="f380" y="f110"/>
                  </a:cubicBezTo>
                  <a:cubicBezTo>
                    <a:pt x="f380" y="f108"/>
                    <a:pt x="f380" y="f108"/>
                    <a:pt x="f380" y="f108"/>
                  </a:cubicBezTo>
                  <a:cubicBezTo>
                    <a:pt x="f378" y="f106"/>
                    <a:pt x="f575" y="f100"/>
                    <a:pt x="f575" y="f98"/>
                  </a:cubicBezTo>
                  <a:cubicBezTo>
                    <a:pt x="f376" y="f624"/>
                    <a:pt x="f376" y="f93"/>
                    <a:pt x="f575" y="f89"/>
                  </a:cubicBezTo>
                  <a:cubicBezTo>
                    <a:pt x="f575" y="f89"/>
                    <a:pt x="f575" y="f89"/>
                    <a:pt x="f575" y="f89"/>
                  </a:cubicBezTo>
                  <a:cubicBezTo>
                    <a:pt x="f575" y="f88"/>
                    <a:pt x="f575" y="f88"/>
                    <a:pt x="f376" y="f88"/>
                  </a:cubicBezTo>
                  <a:cubicBezTo>
                    <a:pt x="f376" y="f88"/>
                    <a:pt x="f376" y="f88"/>
                    <a:pt x="f376" y="f88"/>
                  </a:cubicBezTo>
                  <a:cubicBezTo>
                    <a:pt x="f374" y="f86"/>
                    <a:pt x="f372" y="f86"/>
                    <a:pt x="f372" y="f85"/>
                  </a:cubicBezTo>
                  <a:cubicBezTo>
                    <a:pt x="f367" y="f625"/>
                    <a:pt x="f3" y="f626"/>
                    <a:pt x="f3" y="f83"/>
                  </a:cubicBezTo>
                  <a:cubicBezTo>
                    <a:pt x="f3" y="f83"/>
                    <a:pt x="f3" y="f81"/>
                    <a:pt x="f3" y="f81"/>
                  </a:cubicBezTo>
                  <a:cubicBezTo>
                    <a:pt x="f364" y="f81"/>
                    <a:pt x="f364" y="f81"/>
                    <a:pt x="f364" y="f81"/>
                  </a:cubicBezTo>
                  <a:cubicBezTo>
                    <a:pt x="f627" y="f81"/>
                    <a:pt x="f362" y="f67"/>
                    <a:pt x="f360" y="f77"/>
                  </a:cubicBezTo>
                  <a:cubicBezTo>
                    <a:pt x="f628" y="f63"/>
                    <a:pt x="f358" y="f629"/>
                    <a:pt x="f358" y="f55"/>
                  </a:cubicBezTo>
                  <a:cubicBezTo>
                    <a:pt x="f630" y="f55"/>
                    <a:pt x="f630" y="f52"/>
                    <a:pt x="f630" y="f52"/>
                  </a:cubicBezTo>
                  <a:cubicBezTo>
                    <a:pt x="f630" y="f52"/>
                    <a:pt x="f630" y="f52"/>
                    <a:pt x="f630" y="f57"/>
                  </a:cubicBezTo>
                  <a:cubicBezTo>
                    <a:pt x="f524" y="f57"/>
                    <a:pt x="f354" y="f51"/>
                    <a:pt x="f352" y="f50"/>
                  </a:cubicBezTo>
                  <a:cubicBezTo>
                    <a:pt x="f350" y="f631"/>
                    <a:pt x="f348" y="f47"/>
                    <a:pt x="f348" y="f44"/>
                  </a:cubicBezTo>
                  <a:cubicBezTo>
                    <a:pt x="f632" y="f43"/>
                    <a:pt x="f632" y="f43"/>
                    <a:pt x="f632" y="f43"/>
                  </a:cubicBezTo>
                  <a:cubicBezTo>
                    <a:pt x="f632" y="f41"/>
                    <a:pt x="f632" y="f633"/>
                    <a:pt x="f346" y="f634"/>
                  </a:cubicBezTo>
                  <a:cubicBezTo>
                    <a:pt x="f346" y="f40"/>
                    <a:pt x="f346" y="f40"/>
                    <a:pt x="f346" y="f40"/>
                  </a:cubicBezTo>
                  <a:cubicBezTo>
                    <a:pt x="f635" y="f34"/>
                    <a:pt x="f635" y="f34"/>
                    <a:pt x="f635" y="f34"/>
                  </a:cubicBezTo>
                  <a:cubicBezTo>
                    <a:pt x="f350" y="f636"/>
                    <a:pt x="f350" y="f636"/>
                    <a:pt x="f350" y="f636"/>
                  </a:cubicBezTo>
                  <a:cubicBezTo>
                    <a:pt x="f350" y="f636"/>
                    <a:pt x="f348" y="f32"/>
                    <a:pt x="f348" y="f31"/>
                  </a:cubicBezTo>
                  <a:cubicBezTo>
                    <a:pt x="f632" y="f637"/>
                    <a:pt x="f346" y="f638"/>
                    <a:pt x="f346" y="f28"/>
                  </a:cubicBezTo>
                  <a:cubicBezTo>
                    <a:pt x="f635" y="f26"/>
                    <a:pt x="f639" y="f21"/>
                    <a:pt x="f640" y="f20"/>
                  </a:cubicBezTo>
                  <a:cubicBezTo>
                    <a:pt x="f641" y="f642"/>
                    <a:pt x="f344" y="f18"/>
                    <a:pt x="f643" y="f17"/>
                  </a:cubicBezTo>
                  <a:cubicBezTo>
                    <a:pt x="f342" y="f15"/>
                    <a:pt x="f340" y="f644"/>
                    <a:pt x="f645" y="f646"/>
                  </a:cubicBezTo>
                  <a:cubicBezTo>
                    <a:pt x="f645" y="f11"/>
                    <a:pt x="f645" y="f7"/>
                    <a:pt x="f645" y="f647"/>
                  </a:cubicBezTo>
                  <a:cubicBezTo>
                    <a:pt x="f338" y="f647"/>
                    <a:pt x="f338" y="f648"/>
                    <a:pt x="f336" y="f649"/>
                  </a:cubicBezTo>
                  <a:cubicBezTo>
                    <a:pt x="f336" y="f650"/>
                    <a:pt x="f651" y="f652"/>
                    <a:pt x="f334" y="f652"/>
                  </a:cubicBezTo>
                  <a:cubicBezTo>
                    <a:pt x="f653" y="f654"/>
                    <a:pt x="f655" y="f656"/>
                    <a:pt x="f332" y="f657"/>
                  </a:cubicBezTo>
                  <a:cubicBezTo>
                    <a:pt x="f330" y="f658"/>
                    <a:pt x="f317" y="f8"/>
                    <a:pt x="f317" y="f8"/>
                  </a:cubicBezTo>
                  <a:cubicBezTo>
                    <a:pt x="f223" y="f654"/>
                    <a:pt x="f223" y="f654"/>
                    <a:pt x="f223" y="f654"/>
                  </a:cubicBezTo>
                  <a:cubicBezTo>
                    <a:pt x="f388" y="f16"/>
                    <a:pt x="f388" y="f16"/>
                    <a:pt x="f388" y="f16"/>
                  </a:cubicBezTo>
                  <a:cubicBezTo>
                    <a:pt x="f308" y="f638"/>
                    <a:pt x="f308" y="f638"/>
                    <a:pt x="f308" y="f638"/>
                  </a:cubicBezTo>
                  <a:cubicBezTo>
                    <a:pt x="f225" y="f659"/>
                    <a:pt x="f225" y="f659"/>
                    <a:pt x="f225" y="f659"/>
                  </a:cubicBezTo>
                  <a:cubicBezTo>
                    <a:pt x="f225" y="f659"/>
                    <a:pt x="f224" y="f36"/>
                    <a:pt x="f224" y="f34"/>
                  </a:cubicBezTo>
                  <a:cubicBezTo>
                    <a:pt x="f603" y="f636"/>
                    <a:pt x="f224" y="f31"/>
                    <a:pt x="f224" y="f637"/>
                  </a:cubicBezTo>
                  <a:cubicBezTo>
                    <a:pt x="f224" y="f29"/>
                    <a:pt x="f603" y="f638"/>
                    <a:pt x="f603" y="f28"/>
                  </a:cubicBezTo>
                  <a:cubicBezTo>
                    <a:pt x="f222" y="f26"/>
                    <a:pt x="f220" y="f23"/>
                    <a:pt x="f660" y="f23"/>
                  </a:cubicBezTo>
                  <a:cubicBezTo>
                    <a:pt x="f660" y="f21"/>
                    <a:pt x="f605" y="f20"/>
                    <a:pt x="f605" y="f642"/>
                  </a:cubicBezTo>
                  <a:cubicBezTo>
                    <a:pt x="f217" y="f18"/>
                    <a:pt x="f219" y="f661"/>
                    <a:pt x="f605" y="f644"/>
                  </a:cubicBezTo>
                  <a:cubicBezTo>
                    <a:pt x="f605" y="f646"/>
                    <a:pt x="f217" y="f11"/>
                    <a:pt x="f217" y="f9"/>
                  </a:cubicBezTo>
                  <a:cubicBezTo>
                    <a:pt x="f217" y="f7"/>
                    <a:pt x="f606" y="f648"/>
                    <a:pt x="f606" y="f649"/>
                  </a:cubicBezTo>
                  <a:cubicBezTo>
                    <a:pt x="f608" y="f650"/>
                    <a:pt x="f662" y="f663"/>
                    <a:pt x="f213" y="f652"/>
                  </a:cubicBezTo>
                  <a:cubicBezTo>
                    <a:pt x="f211" y="f652"/>
                    <a:pt x="f210" y="f652"/>
                    <a:pt x="f208" y="f652"/>
                  </a:cubicBezTo>
                  <a:cubicBezTo>
                    <a:pt x="f207" y="f663"/>
                    <a:pt x="f610" y="f650"/>
                    <a:pt x="f664" y="f650"/>
                  </a:cubicBezTo>
                  <a:cubicBezTo>
                    <a:pt x="f205" y="f649"/>
                    <a:pt x="f201" y="f649"/>
                    <a:pt x="f611" y="f649"/>
                  </a:cubicBezTo>
                  <a:cubicBezTo>
                    <a:pt x="f195" y="f649"/>
                    <a:pt x="f612" y="f665"/>
                    <a:pt x="f613" y="f665"/>
                  </a:cubicBezTo>
                  <a:cubicBezTo>
                    <a:pt x="f189" y="f650"/>
                    <a:pt x="f183" y="f649"/>
                    <a:pt x="f183" y="f648"/>
                  </a:cubicBezTo>
                  <a:cubicBezTo>
                    <a:pt x="f181" y="f647"/>
                    <a:pt x="f178" y="f7"/>
                    <a:pt x="f178" y="f9"/>
                  </a:cubicBezTo>
                  <a:cubicBezTo>
                    <a:pt x="f176" y="f646"/>
                    <a:pt x="f183" y="f16"/>
                    <a:pt x="f183" y="f19"/>
                  </a:cubicBezTo>
                  <a:cubicBezTo>
                    <a:pt x="f183" y="f642"/>
                    <a:pt x="f181" y="f23"/>
                    <a:pt x="f181" y="f26"/>
                  </a:cubicBezTo>
                  <a:cubicBezTo>
                    <a:pt x="f183" y="f638"/>
                    <a:pt x="f187" y="f637"/>
                    <a:pt x="f187" y="f32"/>
                  </a:cubicBezTo>
                  <a:cubicBezTo>
                    <a:pt x="f187" y="f636"/>
                    <a:pt x="f183" y="f36"/>
                    <a:pt x="f183" y="f659"/>
                  </a:cubicBezTo>
                  <a:cubicBezTo>
                    <a:pt x="f183" y="f38"/>
                    <a:pt x="f187" y="f634"/>
                    <a:pt x="f187" y="f41"/>
                  </a:cubicBezTo>
                  <a:cubicBezTo>
                    <a:pt x="f189" y="f43"/>
                    <a:pt x="f187" y="f45"/>
                    <a:pt x="f189" y="f47"/>
                  </a:cubicBezTo>
                  <a:cubicBezTo>
                    <a:pt x="f613" y="f48"/>
                    <a:pt x="f193" y="f631"/>
                    <a:pt x="f195" y="f49"/>
                  </a:cubicBezTo>
                  <a:cubicBezTo>
                    <a:pt x="f611" y="f50"/>
                    <a:pt x="f203" y="f51"/>
                    <a:pt x="f203" y="f57"/>
                  </a:cubicBezTo>
                  <a:cubicBezTo>
                    <a:pt x="f205" y="f55"/>
                    <a:pt x="f664" y="f61"/>
                    <a:pt x="f664" y="f65"/>
                  </a:cubicBezTo>
                  <a:cubicBezTo>
                    <a:pt x="f205" y="f77"/>
                    <a:pt x="f201" y="f81"/>
                    <a:pt x="f201" y="f83"/>
                  </a:cubicBezTo>
                  <a:cubicBezTo>
                    <a:pt x="f201" y="f626"/>
                    <a:pt x="f664" y="f88"/>
                    <a:pt x="f205" y="f89"/>
                  </a:cubicBezTo>
                  <a:cubicBezTo>
                    <a:pt x="f205" y="f93"/>
                    <a:pt x="f203" y="f93"/>
                    <a:pt x="f201" y="f95"/>
                  </a:cubicBezTo>
                  <a:cubicBezTo>
                    <a:pt x="f201" y="f95"/>
                    <a:pt x="f611" y="f624"/>
                    <a:pt x="f611" y="f666"/>
                  </a:cubicBezTo>
                  <a:cubicBezTo>
                    <a:pt x="f611" y="f666"/>
                    <a:pt x="f203" y="f98"/>
                    <a:pt x="f203" y="f100"/>
                  </a:cubicBezTo>
                  <a:cubicBezTo>
                    <a:pt x="f203" y="f100"/>
                    <a:pt x="f205" y="f106"/>
                    <a:pt x="f203" y="f108"/>
                  </a:cubicBezTo>
                  <a:cubicBezTo>
                    <a:pt x="f203" y="f110"/>
                    <a:pt x="f611" y="f110"/>
                    <a:pt x="f611" y="f110"/>
                  </a:cubicBezTo>
                  <a:cubicBezTo>
                    <a:pt x="f195" y="f110"/>
                    <a:pt x="f193" y="f106"/>
                    <a:pt x="f191" y="f106"/>
                  </a:cubicBezTo>
                  <a:cubicBezTo>
                    <a:pt x="f191" y="f106"/>
                    <a:pt x="f613" y="f106"/>
                    <a:pt x="f613" y="f108"/>
                  </a:cubicBezTo>
                  <a:cubicBezTo>
                    <a:pt x="f189" y="f110"/>
                    <a:pt x="f613" y="f116"/>
                    <a:pt x="f613" y="f667"/>
                  </a:cubicBezTo>
                  <a:cubicBezTo>
                    <a:pt x="f613" y="f623"/>
                    <a:pt x="f613" y="f119"/>
                    <a:pt x="f189" y="f120"/>
                  </a:cubicBezTo>
                  <a:cubicBezTo>
                    <a:pt x="f187" y="f120"/>
                    <a:pt x="f181" y="f118"/>
                    <a:pt x="f178" y="f118"/>
                  </a:cubicBezTo>
                  <a:cubicBezTo>
                    <a:pt x="f176" y="f118"/>
                    <a:pt x="f668" y="f118"/>
                    <a:pt x="f175" y="f119"/>
                  </a:cubicBezTo>
                  <a:cubicBezTo>
                    <a:pt x="f173" y="f119"/>
                    <a:pt x="f170" y="f120"/>
                    <a:pt x="f165" y="f119"/>
                  </a:cubicBezTo>
                  <a:cubicBezTo>
                    <a:pt x="f163" y="f119"/>
                    <a:pt x="f163" y="f623"/>
                    <a:pt x="f156" y="f667"/>
                  </a:cubicBezTo>
                  <a:cubicBezTo>
                    <a:pt x="f153" y="f667"/>
                    <a:pt x="f158" y="f116"/>
                    <a:pt x="f151" y="f116"/>
                  </a:cubicBezTo>
                  <a:cubicBezTo>
                    <a:pt x="f145" y="f116"/>
                    <a:pt x="f142" y="f667"/>
                    <a:pt x="f141" y="f667"/>
                  </a:cubicBezTo>
                  <a:cubicBezTo>
                    <a:pt x="f669" y="f667"/>
                    <a:pt x="f139" y="f623"/>
                    <a:pt x="f616" y="f623"/>
                  </a:cubicBezTo>
                  <a:cubicBezTo>
                    <a:pt x="f138" y="f667"/>
                    <a:pt x="f136" y="f114"/>
                    <a:pt x="f135" y="f114"/>
                  </a:cubicBezTo>
                  <a:cubicBezTo>
                    <a:pt x="f132" y="f114"/>
                    <a:pt x="f618" y="f116"/>
                    <a:pt x="f619" y="f116"/>
                  </a:cubicBezTo>
                  <a:cubicBezTo>
                    <a:pt x="f620" y="f116"/>
                    <a:pt x="f131" y="f112"/>
                    <a:pt x="f621" y="f110"/>
                  </a:cubicBezTo>
                  <a:cubicBezTo>
                    <a:pt x="f130" y="f110"/>
                    <a:pt x="f127" y="f110"/>
                    <a:pt x="f123" y="f110"/>
                  </a:cubicBezTo>
                  <a:cubicBezTo>
                    <a:pt x="f121" y="f110"/>
                    <a:pt x="f119" y="f116"/>
                    <a:pt x="f118" y="f114"/>
                  </a:cubicBezTo>
                  <a:cubicBezTo>
                    <a:pt x="f623" y="f114"/>
                    <a:pt x="f667" y="f110"/>
                    <a:pt x="f116" y="f108"/>
                  </a:cubicBezTo>
                  <a:cubicBezTo>
                    <a:pt x="f112" y="f106"/>
                    <a:pt x="f106" y="f108"/>
                    <a:pt x="f100" y="f108"/>
                  </a:cubicBezTo>
                  <a:cubicBezTo>
                    <a:pt x="f98" y="f108"/>
                    <a:pt x="f624" y="f110"/>
                    <a:pt x="f95" y="f110"/>
                  </a:cubicBezTo>
                  <a:cubicBezTo>
                    <a:pt x="f89" y="f110"/>
                    <a:pt x="f86" y="f108"/>
                    <a:pt x="f625" y="f108"/>
                  </a:cubicBezTo>
                  <a:cubicBezTo>
                    <a:pt x="f626" y="f108"/>
                    <a:pt x="f626" y="f114"/>
                    <a:pt x="f83" y="f116"/>
                  </a:cubicBezTo>
                  <a:cubicBezTo>
                    <a:pt x="f81" y="f116"/>
                    <a:pt x="f65" y="f116"/>
                    <a:pt x="f63" y="f116"/>
                  </a:cubicBezTo>
                  <a:cubicBezTo>
                    <a:pt x="f61" y="f116"/>
                    <a:pt x="f52" y="f110"/>
                    <a:pt x="f57" y="f110"/>
                  </a:cubicBezTo>
                  <a:cubicBezTo>
                    <a:pt x="f51" y="f110"/>
                    <a:pt x="f49" y="f110"/>
                    <a:pt x="f631" y="f112"/>
                  </a:cubicBezTo>
                  <a:cubicBezTo>
                    <a:pt x="f631" y="f112"/>
                    <a:pt x="f631" y="f114"/>
                    <a:pt x="f49" y="f114"/>
                  </a:cubicBezTo>
                  <a:cubicBezTo>
                    <a:pt x="f50" y="f116"/>
                    <a:pt x="f57" y="f667"/>
                    <a:pt x="f52" y="f667"/>
                  </a:cubicBezTo>
                  <a:cubicBezTo>
                    <a:pt x="f52" y="f623"/>
                    <a:pt x="f55" y="f120"/>
                    <a:pt x="f55" y="f121"/>
                  </a:cubicBezTo>
                  <a:cubicBezTo>
                    <a:pt x="f629" y="f123"/>
                    <a:pt x="f629" y="f622"/>
                    <a:pt x="f629" y="f129"/>
                  </a:cubicBezTo>
                  <a:cubicBezTo>
                    <a:pt x="f629" y="f621"/>
                    <a:pt x="f57" y="f618"/>
                    <a:pt x="f57" y="f132"/>
                  </a:cubicBezTo>
                  <a:cubicBezTo>
                    <a:pt x="f51" y="f135"/>
                    <a:pt x="f51" y="f616"/>
                    <a:pt x="f51" y="f615"/>
                  </a:cubicBezTo>
                  <a:cubicBezTo>
                    <a:pt x="f51" y="f141"/>
                    <a:pt x="f51" y="f144"/>
                    <a:pt x="f51" y="f151"/>
                  </a:cubicBezTo>
                  <a:cubicBezTo>
                    <a:pt x="f51" y="f160"/>
                    <a:pt x="f51" y="f163"/>
                    <a:pt x="f51" y="f165"/>
                  </a:cubicBezTo>
                  <a:cubicBezTo>
                    <a:pt x="f51" y="f173"/>
                    <a:pt x="f57" y="f614"/>
                    <a:pt x="f52" y="f178"/>
                  </a:cubicBezTo>
                  <a:cubicBezTo>
                    <a:pt x="f52" y="f178"/>
                    <a:pt x="f629" y="f181"/>
                    <a:pt x="f61" y="f178"/>
                  </a:cubicBezTo>
                  <a:cubicBezTo>
                    <a:pt x="f63" y="f178"/>
                    <a:pt x="f63" y="f614"/>
                    <a:pt x="f63" y="f668"/>
                  </a:cubicBezTo>
                  <a:cubicBezTo>
                    <a:pt x="f65" y="f668"/>
                    <a:pt x="f77" y="f175"/>
                    <a:pt x="f67" y="f175"/>
                  </a:cubicBezTo>
                  <a:cubicBezTo>
                    <a:pt x="f81" y="f175"/>
                    <a:pt x="f83" y="f614"/>
                    <a:pt x="f626" y="f614"/>
                  </a:cubicBezTo>
                  <a:cubicBezTo>
                    <a:pt x="f625" y="f614"/>
                    <a:pt x="f86" y="f668"/>
                    <a:pt x="f88" y="f614"/>
                  </a:cubicBezTo>
                  <a:cubicBezTo>
                    <a:pt x="f89" y="f614"/>
                    <a:pt x="f88" y="f178"/>
                    <a:pt x="f88" y="f178"/>
                  </a:cubicBezTo>
                  <a:cubicBezTo>
                    <a:pt x="f86" y="f183"/>
                    <a:pt x="f625" y="f189"/>
                    <a:pt x="f626" y="f613"/>
                  </a:cubicBezTo>
                  <a:cubicBezTo>
                    <a:pt x="f83" y="f612"/>
                    <a:pt x="f77" y="f191"/>
                    <a:pt x="f65" y="f193"/>
                  </a:cubicBezTo>
                  <a:cubicBezTo>
                    <a:pt x="f63" y="f193"/>
                    <a:pt x="f63" y="f611"/>
                    <a:pt x="f61" y="f201"/>
                  </a:cubicBezTo>
                  <a:cubicBezTo>
                    <a:pt x="f61" y="f205"/>
                    <a:pt x="f63" y="f207"/>
                    <a:pt x="f63" y="f210"/>
                  </a:cubicBezTo>
                  <a:cubicBezTo>
                    <a:pt x="f63" y="f670"/>
                    <a:pt x="f77" y="f213"/>
                    <a:pt x="f77" y="f662"/>
                  </a:cubicBezTo>
                  <a:cubicBezTo>
                    <a:pt x="f77" y="f215"/>
                    <a:pt x="f77" y="f217"/>
                    <a:pt x="f65" y="f605"/>
                  </a:cubicBezTo>
                  <a:cubicBezTo>
                    <a:pt x="f65" y="f605"/>
                    <a:pt x="f629" y="f605"/>
                    <a:pt x="f629" y="f219"/>
                  </a:cubicBezTo>
                  <a:cubicBezTo>
                    <a:pt x="f55" y="f219"/>
                    <a:pt x="f52" y="f220"/>
                    <a:pt x="f52" y="f220"/>
                  </a:cubicBezTo>
                  <a:cubicBezTo>
                    <a:pt x="f52" y="f222"/>
                    <a:pt x="f52" y="f224"/>
                    <a:pt x="f52" y="f602"/>
                  </a:cubicBezTo>
                  <a:cubicBezTo>
                    <a:pt x="f57" y="f225"/>
                    <a:pt x="f51" y="f671"/>
                    <a:pt x="f51" y="f226"/>
                  </a:cubicBezTo>
                  <a:cubicBezTo>
                    <a:pt x="f50" y="f600"/>
                    <a:pt x="f631" y="f227"/>
                    <a:pt x="f48" y="f228"/>
                  </a:cubicBezTo>
                  <a:cubicBezTo>
                    <a:pt x="f47" y="f599"/>
                    <a:pt x="f672" y="f596"/>
                    <a:pt x="f672" y="f673"/>
                  </a:cubicBezTo>
                  <a:cubicBezTo>
                    <a:pt x="f44" y="f231"/>
                    <a:pt x="f672" y="f239"/>
                    <a:pt x="f672" y="f594"/>
                  </a:cubicBezTo>
                  <a:cubicBezTo>
                    <a:pt x="f672" y="f242"/>
                    <a:pt x="f44" y="f593"/>
                    <a:pt x="f44" y="f244"/>
                  </a:cubicBezTo>
                  <a:cubicBezTo>
                    <a:pt x="f672" y="f674"/>
                    <a:pt x="f672" y="f245"/>
                    <a:pt x="f45" y="f245"/>
                  </a:cubicBezTo>
                  <a:cubicBezTo>
                    <a:pt x="f45" y="f675"/>
                    <a:pt x="f631" y="f245"/>
                    <a:pt x="f49" y="f675"/>
                  </a:cubicBezTo>
                  <a:cubicBezTo>
                    <a:pt x="f50" y="f246"/>
                    <a:pt x="f49" y="f676"/>
                    <a:pt x="f49" y="f251"/>
                  </a:cubicBezTo>
                  <a:cubicBezTo>
                    <a:pt x="f49" y="f677"/>
                    <a:pt x="f631" y="f592"/>
                    <a:pt x="f48" y="f591"/>
                  </a:cubicBezTo>
                  <a:cubicBezTo>
                    <a:pt x="f47" y="f266"/>
                    <a:pt x="f44" y="f285"/>
                    <a:pt x="f43" y="f286"/>
                  </a:cubicBezTo>
                  <a:cubicBezTo>
                    <a:pt x="f41" y="f588"/>
                    <a:pt x="f633" y="f290"/>
                    <a:pt x="f634" y="f294"/>
                  </a:cubicBezTo>
                  <a:cubicBezTo>
                    <a:pt x="f634" y="f296"/>
                    <a:pt x="f634" y="f298"/>
                    <a:pt x="f634" y="f300"/>
                  </a:cubicBezTo>
                  <a:cubicBezTo>
                    <a:pt x="f634" y="f302"/>
                    <a:pt x="f41" y="f586"/>
                    <a:pt x="f43" y="f586"/>
                  </a:cubicBezTo>
                  <a:cubicBezTo>
                    <a:pt x="f44" y="f586"/>
                    <a:pt x="f672" y="f300"/>
                    <a:pt x="f672" y="f300"/>
                  </a:cubicBezTo>
                  <a:cubicBezTo>
                    <a:pt x="f45" y="f298"/>
                    <a:pt x="f48" y="f678"/>
                    <a:pt x="f631" y="f678"/>
                  </a:cubicBezTo>
                  <a:cubicBezTo>
                    <a:pt x="f49" y="f296"/>
                    <a:pt x="f51" y="f678"/>
                    <a:pt x="f57" y="f298"/>
                  </a:cubicBezTo>
                  <a:cubicBezTo>
                    <a:pt x="f52" y="f298"/>
                    <a:pt x="f52" y="f302"/>
                    <a:pt x="f52" y="f586"/>
                  </a:cubicBezTo>
                  <a:cubicBezTo>
                    <a:pt x="f52" y="f306"/>
                    <a:pt x="f50" y="f308"/>
                    <a:pt x="f49" y="f310"/>
                  </a:cubicBezTo>
                  <a:cubicBezTo>
                    <a:pt x="f631" y="f584"/>
                    <a:pt x="f47" y="f312"/>
                    <a:pt x="f45" y="f312"/>
                  </a:cubicBezTo>
                  <a:cubicBezTo>
                    <a:pt x="f672" y="f312"/>
                    <a:pt x="f41" y="f584"/>
                    <a:pt x="f633" y="f584"/>
                  </a:cubicBezTo>
                  <a:cubicBezTo>
                    <a:pt x="f634" y="f584"/>
                    <a:pt x="f40" y="f581"/>
                    <a:pt x="f40" y="f581"/>
                  </a:cubicBezTo>
                  <a:cubicBezTo>
                    <a:pt x="f39" y="f313"/>
                    <a:pt x="f39" y="f320"/>
                    <a:pt x="f39" y="f321"/>
                  </a:cubicBezTo>
                  <a:cubicBezTo>
                    <a:pt x="f38" y="f323"/>
                    <a:pt x="f38" y="f326"/>
                    <a:pt x="f39" y="f578"/>
                  </a:cubicBezTo>
                  <a:cubicBezTo>
                    <a:pt x="f39" y="f329"/>
                    <a:pt x="f40" y="f333"/>
                    <a:pt x="f40" y="f679"/>
                  </a:cubicBezTo>
                  <a:cubicBezTo>
                    <a:pt x="f634" y="f335"/>
                    <a:pt x="f633" y="f337"/>
                    <a:pt x="f633" y="f337"/>
                  </a:cubicBezTo>
                  <a:cubicBezTo>
                    <a:pt x="f41" y="f337"/>
                    <a:pt x="f43" y="f679"/>
                    <a:pt x="f44" y="f679"/>
                  </a:cubicBezTo>
                  <a:cubicBezTo>
                    <a:pt x="f44" y="f679"/>
                    <a:pt x="f45" y="f679"/>
                    <a:pt x="f47" y="f679"/>
                  </a:cubicBezTo>
                  <a:cubicBezTo>
                    <a:pt x="f48" y="f679"/>
                    <a:pt x="f49" y="f335"/>
                    <a:pt x="f49" y="f335"/>
                  </a:cubicBezTo>
                  <a:cubicBezTo>
                    <a:pt x="f50" y="f337"/>
                    <a:pt x="f50" y="f680"/>
                    <a:pt x="f49" y="f576"/>
                  </a:cubicBezTo>
                  <a:cubicBezTo>
                    <a:pt x="f49" y="f576"/>
                    <a:pt x="f48" y="f339"/>
                    <a:pt x="f47" y="f339"/>
                  </a:cubicBezTo>
                  <a:cubicBezTo>
                    <a:pt x="f45" y="f341"/>
                    <a:pt x="f672" y="f339"/>
                    <a:pt x="f44" y="f339"/>
                  </a:cubicBezTo>
                  <a:cubicBezTo>
                    <a:pt x="f43" y="f339"/>
                    <a:pt x="f634" y="f576"/>
                    <a:pt x="f40" y="f339"/>
                  </a:cubicBezTo>
                  <a:cubicBezTo>
                    <a:pt x="f39" y="f339"/>
                    <a:pt x="f39" y="f345"/>
                    <a:pt x="f38" y="f573"/>
                  </a:cubicBezTo>
                  <a:cubicBezTo>
                    <a:pt x="f38" y="f347"/>
                    <a:pt x="f659" y="f570"/>
                    <a:pt x="f36" y="f681"/>
                  </a:cubicBezTo>
                  <a:cubicBezTo>
                    <a:pt x="f34" y="f351"/>
                    <a:pt x="f636" y="f569"/>
                    <a:pt x="f32" y="f355"/>
                  </a:cubicBezTo>
                  <a:cubicBezTo>
                    <a:pt x="f32" y="f568"/>
                    <a:pt x="f31" y="f357"/>
                    <a:pt x="f637" y="f567"/>
                  </a:cubicBezTo>
                  <a:cubicBezTo>
                    <a:pt x="f637" y="f359"/>
                    <a:pt x="f31" y="f361"/>
                    <a:pt x="f32" y="f565"/>
                  </a:cubicBezTo>
                  <a:cubicBezTo>
                    <a:pt x="f32" y="f565"/>
                    <a:pt x="f34" y="f565"/>
                    <a:pt x="f36" y="f565"/>
                  </a:cubicBezTo>
                  <a:cubicBezTo>
                    <a:pt x="f659" y="f565"/>
                    <a:pt x="f38" y="f361"/>
                    <a:pt x="f38" y="f565"/>
                  </a:cubicBezTo>
                  <a:cubicBezTo>
                    <a:pt x="f39" y="f565"/>
                    <a:pt x="f39" y="f682"/>
                    <a:pt x="f38" y="f682"/>
                  </a:cubicBezTo>
                  <a:cubicBezTo>
                    <a:pt x="f38" y="f683"/>
                    <a:pt x="f659" y="f683"/>
                    <a:pt x="f659" y="f683"/>
                  </a:cubicBezTo>
                  <a:cubicBezTo>
                    <a:pt x="f36" y="f363"/>
                    <a:pt x="f36" y="f684"/>
                    <a:pt x="f36" y="f685"/>
                  </a:cubicBezTo>
                  <a:cubicBezTo>
                    <a:pt x="f659" y="f685"/>
                    <a:pt x="f37" y="f365"/>
                    <a:pt x="f37" y="f366"/>
                  </a:cubicBezTo>
                  <a:cubicBezTo>
                    <a:pt x="f37" y="f366"/>
                    <a:pt x="f659" y="f560"/>
                    <a:pt x="f36" y="f560"/>
                  </a:cubicBezTo>
                  <a:cubicBezTo>
                    <a:pt x="f34" y="f560"/>
                    <a:pt x="f32" y="f561"/>
                    <a:pt x="f31" y="f561"/>
                  </a:cubicBezTo>
                  <a:cubicBezTo>
                    <a:pt x="f31" y="f366"/>
                    <a:pt x="f637" y="f365"/>
                    <a:pt x="f29" y="f685"/>
                  </a:cubicBezTo>
                  <a:cubicBezTo>
                    <a:pt x="f638" y="f685"/>
                    <a:pt x="f28" y="f685"/>
                    <a:pt x="f26" y="f685"/>
                  </a:cubicBezTo>
                  <a:cubicBezTo>
                    <a:pt x="f23" y="f365"/>
                    <a:pt x="f21" y="f561"/>
                    <a:pt x="f20" y="f560"/>
                  </a:cubicBezTo>
                  <a:cubicBezTo>
                    <a:pt x="f642" y="f368"/>
                    <a:pt x="f18" y="f369"/>
                    <a:pt x="f18" y="f557"/>
                  </a:cubicBezTo>
                  <a:cubicBezTo>
                    <a:pt x="f18" y="f370"/>
                    <a:pt x="f18" y="f686"/>
                    <a:pt x="f18" y="f371"/>
                  </a:cubicBezTo>
                  <a:cubicBezTo>
                    <a:pt x="f19" y="f371"/>
                    <a:pt x="f21" y="f686"/>
                    <a:pt x="f23" y="f371"/>
                  </a:cubicBezTo>
                  <a:cubicBezTo>
                    <a:pt x="f23" y="f371"/>
                    <a:pt x="f28" y="f373"/>
                    <a:pt x="f28" y="f375"/>
                  </a:cubicBezTo>
                  <a:cubicBezTo>
                    <a:pt x="f28" y="f554"/>
                    <a:pt x="f26" y="f377"/>
                    <a:pt x="f26" y="f377"/>
                  </a:cubicBezTo>
                  <a:cubicBezTo>
                    <a:pt x="f23" y="f552"/>
                    <a:pt x="f20" y="f379"/>
                    <a:pt x="f20" y="f379"/>
                  </a:cubicBezTo>
                  <a:cubicBezTo>
                    <a:pt x="f642" y="f379"/>
                    <a:pt x="f18" y="f377"/>
                    <a:pt x="f17" y="f377"/>
                  </a:cubicBezTo>
                  <a:cubicBezTo>
                    <a:pt x="f17" y="f687"/>
                    <a:pt x="f15" y="f377"/>
                    <a:pt x="f661" y="f552"/>
                  </a:cubicBezTo>
                  <a:cubicBezTo>
                    <a:pt x="f13" y="f379"/>
                    <a:pt x="f688" y="f381"/>
                    <a:pt x="f11" y="f383"/>
                  </a:cubicBezTo>
                  <a:cubicBezTo>
                    <a:pt x="f9" y="f549"/>
                    <a:pt x="f7" y="f689"/>
                    <a:pt x="f7" y="f546"/>
                  </a:cubicBezTo>
                  <a:cubicBezTo>
                    <a:pt x="f7" y="f388"/>
                    <a:pt x="f7" y="f14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97.2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Freeform 252">
              <a:extLst>
                <a:ext uri="{FF2B5EF4-FFF2-40B4-BE49-F238E27FC236}">
                  <a16:creationId xmlns:a16="http://schemas.microsoft.com/office/drawing/2014/main" id="{6D58A2C7-56F3-E2CA-B1BF-0B30875C4593}"/>
                </a:ext>
              </a:extLst>
            </p:cNvPr>
            <p:cNvSpPr/>
            <p:nvPr/>
          </p:nvSpPr>
          <p:spPr>
            <a:xfrm>
              <a:off x="7942204" y="5078751"/>
              <a:ext cx="1565653" cy="114864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285"/>
                <a:gd name="f8" fmla="val 937"/>
                <a:gd name="f9" fmla="val 809"/>
                <a:gd name="f10" fmla="val 808"/>
                <a:gd name="f11" fmla="val 1284"/>
                <a:gd name="f12" fmla="val 805"/>
                <a:gd name="f13" fmla="val 804"/>
                <a:gd name="f14" fmla="val 803"/>
                <a:gd name="f15" fmla="val 801"/>
                <a:gd name="f16" fmla="val 800"/>
                <a:gd name="f17" fmla="val 797"/>
                <a:gd name="f18" fmla="val 792"/>
                <a:gd name="f19" fmla="val 789"/>
                <a:gd name="f20" fmla="val 786"/>
                <a:gd name="f21" fmla="val 1283"/>
                <a:gd name="f22" fmla="val 781"/>
                <a:gd name="f23" fmla="val 778"/>
                <a:gd name="f24" fmla="val 1282"/>
                <a:gd name="f25" fmla="val 774"/>
                <a:gd name="f26" fmla="val 1281"/>
                <a:gd name="f27" fmla="val 767"/>
                <a:gd name="f28" fmla="val 1280"/>
                <a:gd name="f29" fmla="val 764"/>
                <a:gd name="f30" fmla="val 760"/>
                <a:gd name="f31" fmla="val 1278"/>
                <a:gd name="f32" fmla="val 754"/>
                <a:gd name="f33" fmla="val 751"/>
                <a:gd name="f34" fmla="val 1277"/>
                <a:gd name="f35" fmla="val 746"/>
                <a:gd name="f36" fmla="val 738"/>
                <a:gd name="f37" fmla="val 1276"/>
                <a:gd name="f38" fmla="val 733"/>
                <a:gd name="f39" fmla="val 728"/>
                <a:gd name="f40" fmla="val 1275"/>
                <a:gd name="f41" fmla="val 717"/>
                <a:gd name="f42" fmla="val 1274"/>
                <a:gd name="f43" fmla="val 712"/>
                <a:gd name="f44" fmla="val 709"/>
                <a:gd name="f45" fmla="val 702"/>
                <a:gd name="f46" fmla="val 699"/>
                <a:gd name="f47" fmla="val 1273"/>
                <a:gd name="f48" fmla="val 695"/>
                <a:gd name="f49" fmla="val 1272"/>
                <a:gd name="f50" fmla="val 686"/>
                <a:gd name="f51" fmla="val 681"/>
                <a:gd name="f52" fmla="val 1271"/>
                <a:gd name="f53" fmla="val 677"/>
                <a:gd name="f54" fmla="val 669"/>
                <a:gd name="f55" fmla="val 1270"/>
                <a:gd name="f56" fmla="val 665"/>
                <a:gd name="f57" fmla="val 660"/>
                <a:gd name="f58" fmla="val 1269"/>
                <a:gd name="f59" fmla="val 650"/>
                <a:gd name="f60" fmla="val 1268"/>
                <a:gd name="f61" fmla="val 644"/>
                <a:gd name="f62" fmla="val 642"/>
                <a:gd name="f63" fmla="val 1265"/>
                <a:gd name="f64" fmla="val 636"/>
                <a:gd name="f65" fmla="val 633"/>
                <a:gd name="f66" fmla="val 1264"/>
                <a:gd name="f67" fmla="val 629"/>
                <a:gd name="f68" fmla="val 622"/>
                <a:gd name="f69" fmla="val 1263"/>
                <a:gd name="f70" fmla="val 619"/>
                <a:gd name="f71" fmla="val 1261"/>
                <a:gd name="f72" fmla="val 615"/>
                <a:gd name="f73" fmla="val 1257"/>
                <a:gd name="f74" fmla="val 608"/>
                <a:gd name="f75" fmla="val 1255"/>
                <a:gd name="f76" fmla="val 605"/>
                <a:gd name="f77" fmla="val 1253"/>
                <a:gd name="f78" fmla="val 601"/>
                <a:gd name="f79" fmla="val 1250"/>
                <a:gd name="f80" fmla="val 593"/>
                <a:gd name="f81" fmla="val 1248"/>
                <a:gd name="f82" fmla="val 589"/>
                <a:gd name="f83" fmla="val 1246"/>
                <a:gd name="f84" fmla="val 586"/>
                <a:gd name="f85" fmla="val 1243"/>
                <a:gd name="f86" fmla="val 581"/>
                <a:gd name="f87" fmla="val 1241"/>
                <a:gd name="f88" fmla="val 578"/>
                <a:gd name="f89" fmla="val 1240"/>
                <a:gd name="f90" fmla="val 576"/>
                <a:gd name="f91" fmla="val 1235"/>
                <a:gd name="f92" fmla="val 572"/>
                <a:gd name="f93" fmla="val 1233"/>
                <a:gd name="f94" fmla="val 569"/>
                <a:gd name="f95" fmla="val 568"/>
                <a:gd name="f96" fmla="val 1232"/>
                <a:gd name="f97" fmla="val 564"/>
                <a:gd name="f98" fmla="val 1231"/>
                <a:gd name="f99" fmla="val 563"/>
                <a:gd name="f100" fmla="val 1230"/>
                <a:gd name="f101" fmla="val 561"/>
                <a:gd name="f102" fmla="val 1229"/>
                <a:gd name="f103" fmla="val 558"/>
                <a:gd name="f104" fmla="val 1228"/>
                <a:gd name="f105" fmla="val 557"/>
                <a:gd name="f106" fmla="val 1227"/>
                <a:gd name="f107" fmla="val 555"/>
                <a:gd name="f108" fmla="val 1224"/>
                <a:gd name="f109" fmla="val 551"/>
                <a:gd name="f110" fmla="val 1223"/>
                <a:gd name="f111" fmla="val 549"/>
                <a:gd name="f112" fmla="val 1221"/>
                <a:gd name="f113" fmla="val 547"/>
                <a:gd name="f114" fmla="val 1218"/>
                <a:gd name="f115" fmla="val 543"/>
                <a:gd name="f116" fmla="val 1216"/>
                <a:gd name="f117" fmla="val 541"/>
                <a:gd name="f118" fmla="val 1214"/>
                <a:gd name="f119" fmla="val 539"/>
                <a:gd name="f120" fmla="val 1211"/>
                <a:gd name="f121" fmla="val 534"/>
                <a:gd name="f122" fmla="val 1210"/>
                <a:gd name="f123" fmla="val 532"/>
                <a:gd name="f124" fmla="val 1207"/>
                <a:gd name="f125" fmla="val 529"/>
                <a:gd name="f126" fmla="val 1203"/>
                <a:gd name="f127" fmla="val 522"/>
                <a:gd name="f128" fmla="val 1201"/>
                <a:gd name="f129" fmla="val 519"/>
                <a:gd name="f130" fmla="val 1200"/>
                <a:gd name="f131" fmla="val 517"/>
                <a:gd name="f132" fmla="val 1198"/>
                <a:gd name="f133" fmla="val 513"/>
                <a:gd name="f134" fmla="val 1197"/>
                <a:gd name="f135" fmla="val 511"/>
                <a:gd name="f136" fmla="val 1195"/>
                <a:gd name="f137" fmla="val 508"/>
                <a:gd name="f138" fmla="val 1193"/>
                <a:gd name="f139" fmla="val 502"/>
                <a:gd name="f140" fmla="val 1191"/>
                <a:gd name="f141" fmla="val 499"/>
                <a:gd name="f142" fmla="val 1189"/>
                <a:gd name="f143" fmla="val 496"/>
                <a:gd name="f144" fmla="val 1186"/>
                <a:gd name="f145" fmla="val 490"/>
                <a:gd name="f146" fmla="val 1184"/>
                <a:gd name="f147" fmla="val 487"/>
                <a:gd name="f148" fmla="val 1183"/>
                <a:gd name="f149" fmla="val 485"/>
                <a:gd name="f150" fmla="val 1180"/>
                <a:gd name="f151" fmla="val 480"/>
                <a:gd name="f152" fmla="val 1178"/>
                <a:gd name="f153" fmla="val 478"/>
                <a:gd name="f154" fmla="val 1175"/>
                <a:gd name="f155" fmla="val 473"/>
                <a:gd name="f156" fmla="val 1169"/>
                <a:gd name="f157" fmla="val 463"/>
                <a:gd name="f158" fmla="val 1166"/>
                <a:gd name="f159" fmla="val 458"/>
                <a:gd name="f160" fmla="val 1163"/>
                <a:gd name="f161" fmla="val 455"/>
                <a:gd name="f162" fmla="val 1158"/>
                <a:gd name="f163" fmla="val 450"/>
                <a:gd name="f164" fmla="val 1156"/>
                <a:gd name="f165" fmla="val 448"/>
                <a:gd name="f166" fmla="val 1154"/>
                <a:gd name="f167" fmla="val 445"/>
                <a:gd name="f168" fmla="val 1150"/>
                <a:gd name="f169" fmla="val 440"/>
                <a:gd name="f170" fmla="val 1148"/>
                <a:gd name="f171" fmla="val 437"/>
                <a:gd name="f172" fmla="val 1147"/>
                <a:gd name="f173" fmla="val 435"/>
                <a:gd name="f174" fmla="val 1143"/>
                <a:gd name="f175" fmla="val 430"/>
                <a:gd name="f176" fmla="val 1142"/>
                <a:gd name="f177" fmla="val 428"/>
                <a:gd name="f178" fmla="val 1139"/>
                <a:gd name="f179" fmla="val 423"/>
                <a:gd name="f180" fmla="val 1133"/>
                <a:gd name="f181" fmla="val 414"/>
                <a:gd name="f182" fmla="val 1131"/>
                <a:gd name="f183" fmla="val 409"/>
                <a:gd name="f184" fmla="val 1129"/>
                <a:gd name="f185" fmla="val 406"/>
                <a:gd name="f186" fmla="val 1127"/>
                <a:gd name="f187" fmla="val 400"/>
                <a:gd name="f188" fmla="val 1126"/>
                <a:gd name="f189" fmla="val 397"/>
                <a:gd name="f190" fmla="val 1125"/>
                <a:gd name="f191" fmla="val 394"/>
                <a:gd name="f192" fmla="val 1122"/>
                <a:gd name="f193" fmla="val 386"/>
                <a:gd name="f194" fmla="val 385"/>
                <a:gd name="f195" fmla="val 1120"/>
                <a:gd name="f196" fmla="val 380"/>
                <a:gd name="f197" fmla="val 378"/>
                <a:gd name="f198" fmla="val 375"/>
                <a:gd name="f199" fmla="val 370"/>
                <a:gd name="f200" fmla="val 367"/>
                <a:gd name="f201" fmla="val 366"/>
                <a:gd name="f202" fmla="val 1121"/>
                <a:gd name="f203" fmla="val 363"/>
                <a:gd name="f204" fmla="val 361"/>
                <a:gd name="f205" fmla="val 359"/>
                <a:gd name="f206" fmla="val 358"/>
                <a:gd name="f207" fmla="val 1128"/>
                <a:gd name="f208" fmla="val 357"/>
                <a:gd name="f209" fmla="val 356"/>
                <a:gd name="f210" fmla="val 354"/>
                <a:gd name="f211" fmla="val 352"/>
                <a:gd name="f212" fmla="val 351"/>
                <a:gd name="f213" fmla="val 349"/>
                <a:gd name="f214" fmla="val 1123"/>
                <a:gd name="f215" fmla="val 346"/>
                <a:gd name="f216" fmla="val 345"/>
                <a:gd name="f217" fmla="val 344"/>
                <a:gd name="f218" fmla="val 341"/>
                <a:gd name="f219" fmla="val 1119"/>
                <a:gd name="f220" fmla="val 340"/>
                <a:gd name="f221" fmla="val 1118"/>
                <a:gd name="f222" fmla="val 338"/>
                <a:gd name="f223" fmla="val 1117"/>
                <a:gd name="f224" fmla="val 335"/>
                <a:gd name="f225" fmla="val 334"/>
                <a:gd name="f226" fmla="val 1115"/>
                <a:gd name="f227" fmla="val 332"/>
                <a:gd name="f228" fmla="val 1112"/>
                <a:gd name="f229" fmla="val 330"/>
                <a:gd name="f230" fmla="val 1111"/>
                <a:gd name="f231" fmla="val 329"/>
                <a:gd name="f232" fmla="val 1110"/>
                <a:gd name="f233" fmla="val 328"/>
                <a:gd name="f234" fmla="val 1107"/>
                <a:gd name="f235" fmla="val 326"/>
                <a:gd name="f236" fmla="val 1106"/>
                <a:gd name="f237" fmla="val 325"/>
                <a:gd name="f238" fmla="val 1104"/>
                <a:gd name="f239" fmla="val 323"/>
                <a:gd name="f240" fmla="val 1099"/>
                <a:gd name="f241" fmla="val 318"/>
                <a:gd name="f242" fmla="val 1097"/>
                <a:gd name="f243" fmla="val 316"/>
                <a:gd name="f244" fmla="val 1094"/>
                <a:gd name="f245" fmla="val 314"/>
                <a:gd name="f246" fmla="val 1090"/>
                <a:gd name="f247" fmla="val 308"/>
                <a:gd name="f248" fmla="val 1088"/>
                <a:gd name="f249" fmla="val 306"/>
                <a:gd name="f250" fmla="val 1086"/>
                <a:gd name="f251" fmla="val 304"/>
                <a:gd name="f252" fmla="val 1083"/>
                <a:gd name="f253" fmla="val 301"/>
                <a:gd name="f254" fmla="val 1081"/>
                <a:gd name="f255" fmla="val 300"/>
                <a:gd name="f256" fmla="val 1080"/>
                <a:gd name="f257" fmla="val 298"/>
                <a:gd name="f258" fmla="val 1076"/>
                <a:gd name="f259" fmla="val 293"/>
                <a:gd name="f260" fmla="val 1074"/>
                <a:gd name="f261" fmla="val 291"/>
                <a:gd name="f262" fmla="val 1072"/>
                <a:gd name="f263" fmla="val 289"/>
                <a:gd name="f264" fmla="val 1068"/>
                <a:gd name="f265" fmla="val 285"/>
                <a:gd name="f266" fmla="val 1066"/>
                <a:gd name="f267" fmla="val 283"/>
                <a:gd name="f268" fmla="val 1064"/>
                <a:gd name="f269" fmla="val 282"/>
                <a:gd name="f270" fmla="val 1062"/>
                <a:gd name="f271" fmla="val 278"/>
                <a:gd name="f272" fmla="val 1061"/>
                <a:gd name="f273" fmla="val 277"/>
                <a:gd name="f274" fmla="val 1059"/>
                <a:gd name="f275" fmla="val 274"/>
                <a:gd name="f276" fmla="val 1055"/>
                <a:gd name="f277" fmla="val 269"/>
                <a:gd name="f278" fmla="val 1052"/>
                <a:gd name="f279" fmla="val 266"/>
                <a:gd name="f280" fmla="val 1050"/>
                <a:gd name="f281" fmla="val 264"/>
                <a:gd name="f282" fmla="val 1045"/>
                <a:gd name="f283" fmla="val 259"/>
                <a:gd name="f284" fmla="val 1043"/>
                <a:gd name="f285" fmla="val 256"/>
                <a:gd name="f286" fmla="val 1039"/>
                <a:gd name="f287" fmla="val 252"/>
                <a:gd name="f288" fmla="val 1033"/>
                <a:gd name="f289" fmla="val 243"/>
                <a:gd name="f290" fmla="val 1029"/>
                <a:gd name="f291" fmla="val 238"/>
                <a:gd name="f292" fmla="val 1026"/>
                <a:gd name="f293" fmla="val 234"/>
                <a:gd name="f294" fmla="val 1020"/>
                <a:gd name="f295" fmla="val 227"/>
                <a:gd name="f296" fmla="val 1018"/>
                <a:gd name="f297" fmla="val 222"/>
                <a:gd name="f298" fmla="val 1014"/>
                <a:gd name="f299" fmla="val 217"/>
                <a:gd name="f300" fmla="val 1008"/>
                <a:gd name="f301" fmla="val 206"/>
                <a:gd name="f302" fmla="val 1005"/>
                <a:gd name="f303" fmla="val 201"/>
                <a:gd name="f304" fmla="val 1000"/>
                <a:gd name="f305" fmla="val 193"/>
                <a:gd name="f306" fmla="val 988"/>
                <a:gd name="f307" fmla="val 178"/>
                <a:gd name="f308" fmla="val 984"/>
                <a:gd name="f309" fmla="val 170"/>
                <a:gd name="f310" fmla="val 981"/>
                <a:gd name="f311" fmla="val 166"/>
                <a:gd name="f312" fmla="val 977"/>
                <a:gd name="f313" fmla="val 157"/>
                <a:gd name="f314" fmla="val 975"/>
                <a:gd name="f315" fmla="val 152"/>
                <a:gd name="f316" fmla="val 974"/>
                <a:gd name="f317" fmla="val 150"/>
                <a:gd name="f318" fmla="val 972"/>
                <a:gd name="f319" fmla="val 145"/>
                <a:gd name="f320" fmla="val 971"/>
                <a:gd name="f321" fmla="val 143"/>
                <a:gd name="f322" fmla="val 970"/>
                <a:gd name="f323" fmla="val 141"/>
                <a:gd name="f324" fmla="val 968"/>
                <a:gd name="f325" fmla="val 136"/>
                <a:gd name="f326" fmla="val 967"/>
                <a:gd name="f327" fmla="val 134"/>
                <a:gd name="f328" fmla="val 966"/>
                <a:gd name="f329" fmla="val 132"/>
                <a:gd name="f330" fmla="val 963"/>
                <a:gd name="f331" fmla="val 130"/>
                <a:gd name="f332" fmla="val 962"/>
                <a:gd name="f333" fmla="val 128"/>
                <a:gd name="f334" fmla="val 960"/>
                <a:gd name="f335" fmla="val 125"/>
                <a:gd name="f336" fmla="val 957"/>
                <a:gd name="f337" fmla="val 119"/>
                <a:gd name="f338" fmla="val 955"/>
                <a:gd name="f339" fmla="val 115"/>
                <a:gd name="f340" fmla="val 952"/>
                <a:gd name="f341" fmla="val 109"/>
                <a:gd name="f342" fmla="val 947"/>
                <a:gd name="f343" fmla="val 96"/>
                <a:gd name="f344" fmla="val 944"/>
                <a:gd name="f345" fmla="val 89"/>
                <a:gd name="f346" fmla="val 941"/>
                <a:gd name="f347" fmla="val 83"/>
                <a:gd name="f348" fmla="val 936"/>
                <a:gd name="f349" fmla="val 70"/>
                <a:gd name="f350" fmla="val 934"/>
                <a:gd name="f351" fmla="val 64"/>
                <a:gd name="f352" fmla="val 933"/>
                <a:gd name="f353" fmla="val 60"/>
                <a:gd name="f354" fmla="val 931"/>
                <a:gd name="f355" fmla="val 54"/>
                <a:gd name="f356" fmla="val 930"/>
                <a:gd name="f357" fmla="val 50"/>
                <a:gd name="f358" fmla="val 929"/>
                <a:gd name="f359" fmla="val 47"/>
                <a:gd name="f360" fmla="val 928"/>
                <a:gd name="f361" fmla="val 41"/>
                <a:gd name="f362" fmla="val 926"/>
                <a:gd name="f363" fmla="val 38"/>
                <a:gd name="f364" fmla="val 925"/>
                <a:gd name="f365" fmla="val 37"/>
                <a:gd name="f366" fmla="val 923"/>
                <a:gd name="f367" fmla="val 36"/>
                <a:gd name="f368" fmla="val 35"/>
                <a:gd name="f369" fmla="val 922"/>
                <a:gd name="f370" fmla="val 34"/>
                <a:gd name="f371" fmla="val 920"/>
                <a:gd name="f372" fmla="val 33"/>
                <a:gd name="f373" fmla="val 919"/>
                <a:gd name="f374" fmla="val 32"/>
                <a:gd name="f375" fmla="val 921"/>
                <a:gd name="f376" fmla="val 31"/>
                <a:gd name="f377" fmla="val 29"/>
                <a:gd name="f378" fmla="val 26"/>
                <a:gd name="f379" fmla="val 25"/>
                <a:gd name="f380" fmla="val 24"/>
                <a:gd name="f381" fmla="val 23"/>
                <a:gd name="f382" fmla="val 918"/>
                <a:gd name="f383" fmla="val 22"/>
                <a:gd name="f384" fmla="val 917"/>
                <a:gd name="f385" fmla="val 20"/>
                <a:gd name="f386" fmla="val 15"/>
                <a:gd name="f387" fmla="val 13"/>
                <a:gd name="f388" fmla="val 11"/>
                <a:gd name="f389" fmla="val 8"/>
                <a:gd name="f390" fmla="val 5"/>
                <a:gd name="f391" fmla="val 916"/>
                <a:gd name="f392" fmla="val 6"/>
                <a:gd name="f393" fmla="val 914"/>
                <a:gd name="f394" fmla="val 913"/>
                <a:gd name="f395" fmla="val 912"/>
                <a:gd name="f396" fmla="val 909"/>
                <a:gd name="f397" fmla="val 908"/>
                <a:gd name="f398" fmla="val 4"/>
                <a:gd name="f399" fmla="val 906"/>
                <a:gd name="f400" fmla="val 3"/>
                <a:gd name="f401" fmla="val 905"/>
                <a:gd name="f402" fmla="val 904"/>
                <a:gd name="f403" fmla="val 902"/>
                <a:gd name="f404" fmla="val 7"/>
                <a:gd name="f405" fmla="val 901"/>
                <a:gd name="f406" fmla="val 900"/>
                <a:gd name="f407" fmla="val 899"/>
                <a:gd name="f408" fmla="val 898"/>
                <a:gd name="f409" fmla="val 896"/>
                <a:gd name="f410" fmla="val 895"/>
                <a:gd name="f411" fmla="val 894"/>
                <a:gd name="f412" fmla="val 893"/>
                <a:gd name="f413" fmla="val 892"/>
                <a:gd name="f414" fmla="val 891"/>
                <a:gd name="f415" fmla="val 889"/>
                <a:gd name="f416" fmla="val 888"/>
                <a:gd name="f417" fmla="val 887"/>
                <a:gd name="f418" fmla="val 884"/>
                <a:gd name="f419" fmla="val 882"/>
                <a:gd name="f420" fmla="val 881"/>
                <a:gd name="f421" fmla="val 880"/>
                <a:gd name="f422" fmla="val 879"/>
                <a:gd name="f423" fmla="val 878"/>
                <a:gd name="f424" fmla="val 877"/>
                <a:gd name="f425" fmla="val 876"/>
                <a:gd name="f426" fmla="val 875"/>
                <a:gd name="f427" fmla="val 873"/>
                <a:gd name="f428" fmla="val 872"/>
                <a:gd name="f429" fmla="val 870"/>
                <a:gd name="f430" fmla="val 868"/>
                <a:gd name="f431" fmla="val 867"/>
                <a:gd name="f432" fmla="val 866"/>
                <a:gd name="f433" fmla="val 865"/>
                <a:gd name="f434" fmla="val 864"/>
                <a:gd name="f435" fmla="val 863"/>
                <a:gd name="f436" fmla="val 862"/>
                <a:gd name="f437" fmla="val 861"/>
                <a:gd name="f438" fmla="val 859"/>
                <a:gd name="f439" fmla="val 858"/>
                <a:gd name="f440" fmla="val 2"/>
                <a:gd name="f441" fmla="val 857"/>
                <a:gd name="f442" fmla="val 1"/>
                <a:gd name="f443" fmla="val 856"/>
                <a:gd name="f444" fmla="val 855"/>
                <a:gd name="f445" fmla="val 854"/>
                <a:gd name="f446" fmla="val 852"/>
                <a:gd name="f447" fmla="val 851"/>
                <a:gd name="f448" fmla="val 847"/>
                <a:gd name="f449" fmla="val 844"/>
                <a:gd name="f450" fmla="val 843"/>
                <a:gd name="f451" fmla="val 841"/>
                <a:gd name="f452" fmla="val 840"/>
                <a:gd name="f453" fmla="val 839"/>
                <a:gd name="f454" fmla="val 838"/>
                <a:gd name="f455" fmla="val 836"/>
                <a:gd name="f456" fmla="val 834"/>
                <a:gd name="f457" fmla="val 833"/>
                <a:gd name="f458" fmla="val 10"/>
                <a:gd name="f459" fmla="val 831"/>
                <a:gd name="f460" fmla="val 12"/>
                <a:gd name="f461" fmla="val 14"/>
                <a:gd name="f462" fmla="val 832"/>
                <a:gd name="f463" fmla="val 16"/>
                <a:gd name="f464" fmla="val 18"/>
                <a:gd name="f465" fmla="val 21"/>
                <a:gd name="f466" fmla="val 830"/>
                <a:gd name="f467" fmla="val 27"/>
                <a:gd name="f468" fmla="val 835"/>
                <a:gd name="f469" fmla="val 837"/>
                <a:gd name="f470" fmla="val 28"/>
                <a:gd name="f471" fmla="val 30"/>
                <a:gd name="f472" fmla="val 39"/>
                <a:gd name="f473" fmla="val 43"/>
                <a:gd name="f474" fmla="val 45"/>
                <a:gd name="f475" fmla="val 46"/>
                <a:gd name="f476" fmla="val 49"/>
                <a:gd name="f477" fmla="val 52"/>
                <a:gd name="f478" fmla="val 842"/>
                <a:gd name="f479" fmla="val 53"/>
                <a:gd name="f480" fmla="val 56"/>
                <a:gd name="f481" fmla="val 57"/>
                <a:gd name="f482" fmla="val 58"/>
                <a:gd name="f483" fmla="val 59"/>
                <a:gd name="f484" fmla="val 62"/>
                <a:gd name="f485" fmla="val 63"/>
                <a:gd name="f486" fmla="val 66"/>
                <a:gd name="f487" fmla="val 69"/>
                <a:gd name="f488" fmla="val 71"/>
                <a:gd name="f489" fmla="val 74"/>
                <a:gd name="f490" fmla="val 77"/>
                <a:gd name="f491" fmla="val 78"/>
                <a:gd name="f492" fmla="val 79"/>
                <a:gd name="f493" fmla="val 82"/>
                <a:gd name="f494" fmla="val 829"/>
                <a:gd name="f495" fmla="val 828"/>
                <a:gd name="f496" fmla="val 81"/>
                <a:gd name="f497" fmla="val 827"/>
                <a:gd name="f498" fmla="val 826"/>
                <a:gd name="f499" fmla="val 825"/>
                <a:gd name="f500" fmla="val 824"/>
                <a:gd name="f501" fmla="val 84"/>
                <a:gd name="f502" fmla="val 823"/>
                <a:gd name="f503" fmla="val 821"/>
                <a:gd name="f504" fmla="val 85"/>
                <a:gd name="f505" fmla="val 819"/>
                <a:gd name="f506" fmla="val 818"/>
                <a:gd name="f507" fmla="val 817"/>
                <a:gd name="f508" fmla="val 816"/>
                <a:gd name="f509" fmla="val 815"/>
                <a:gd name="f510" fmla="val 812"/>
                <a:gd name="f511" fmla="val 80"/>
                <a:gd name="f512" fmla="val 807"/>
                <a:gd name="f513" fmla="val 75"/>
                <a:gd name="f514" fmla="val 806"/>
                <a:gd name="f515" fmla="val 73"/>
                <a:gd name="f516" fmla="val 72"/>
                <a:gd name="f517" fmla="val 68"/>
                <a:gd name="f518" fmla="val 61"/>
                <a:gd name="f519" fmla="val 799"/>
                <a:gd name="f520" fmla="val 55"/>
                <a:gd name="f521" fmla="val 798"/>
                <a:gd name="f522" fmla="val 51"/>
                <a:gd name="f523" fmla="val 647"/>
                <a:gd name="f524" fmla="val 482"/>
                <a:gd name="f525" fmla="val 86"/>
                <a:gd name="f526" fmla="val 95"/>
                <a:gd name="f527" fmla="val 404"/>
                <a:gd name="f528" fmla="val 92"/>
                <a:gd name="f529" fmla="val 403"/>
                <a:gd name="f530" fmla="val 90"/>
                <a:gd name="f531" fmla="val 401"/>
                <a:gd name="f532" fmla="val 88"/>
                <a:gd name="f533" fmla="val 87"/>
                <a:gd name="f534" fmla="val 399"/>
                <a:gd name="f535" fmla="val 398"/>
                <a:gd name="f536" fmla="val 396"/>
                <a:gd name="f537" fmla="val 395"/>
                <a:gd name="f538" fmla="val 393"/>
                <a:gd name="f539" fmla="val 392"/>
                <a:gd name="f540" fmla="val 76"/>
                <a:gd name="f541" fmla="val 391"/>
                <a:gd name="f542" fmla="val 390"/>
                <a:gd name="f543" fmla="val 389"/>
                <a:gd name="f544" fmla="val 65"/>
                <a:gd name="f545" fmla="val 387"/>
                <a:gd name="f546" fmla="val 383"/>
                <a:gd name="f547" fmla="val 382"/>
                <a:gd name="f548" fmla="val 381"/>
                <a:gd name="f549" fmla="val 379"/>
                <a:gd name="f550" fmla="val 377"/>
                <a:gd name="f551" fmla="val 48"/>
                <a:gd name="f552" fmla="val 362"/>
                <a:gd name="f553" fmla="val 324"/>
                <a:gd name="f554" fmla="val 309"/>
                <a:gd name="f555" fmla="val 288"/>
                <a:gd name="f556" fmla="val 258"/>
                <a:gd name="f557" fmla="val 240"/>
                <a:gd name="f558" fmla="val 229"/>
                <a:gd name="f559" fmla="val 212"/>
                <a:gd name="f560" fmla="val 181"/>
                <a:gd name="f561" fmla="val 147"/>
                <a:gd name="f562" fmla="val 137"/>
                <a:gd name="f563" fmla="val 129"/>
                <a:gd name="f564" fmla="val 100"/>
                <a:gd name="f565" fmla="val 19"/>
                <a:gd name="f566" fmla="val 102"/>
                <a:gd name="f567" fmla="val 104"/>
                <a:gd name="f568" fmla="val 106"/>
                <a:gd name="f569" fmla="val 107"/>
                <a:gd name="f570" fmla="val 108"/>
                <a:gd name="f571" fmla="val 110"/>
                <a:gd name="f572" fmla="val 113"/>
                <a:gd name="f573" fmla="val 116"/>
                <a:gd name="f574" fmla="val 117"/>
                <a:gd name="f575" fmla="val 120"/>
                <a:gd name="f576" fmla="val 121"/>
                <a:gd name="f577" fmla="val 122"/>
                <a:gd name="f578" fmla="val 123"/>
                <a:gd name="f579" fmla="val 124"/>
                <a:gd name="f580" fmla="val 126"/>
                <a:gd name="f581" fmla="val 127"/>
                <a:gd name="f582" fmla="val 131"/>
                <a:gd name="f583" fmla="val 133"/>
                <a:gd name="f584" fmla="val 138"/>
                <a:gd name="f585" fmla="val 17"/>
                <a:gd name="f586" fmla="val 139"/>
                <a:gd name="f587" fmla="val 140"/>
                <a:gd name="f588" fmla="val 142"/>
                <a:gd name="f589" fmla="val 144"/>
                <a:gd name="f590" fmla="val 146"/>
                <a:gd name="f591" fmla="val 148"/>
                <a:gd name="f592" fmla="val 155"/>
                <a:gd name="f593" fmla="val 40"/>
                <a:gd name="f594" fmla="val 159"/>
                <a:gd name="f595" fmla="val 162"/>
                <a:gd name="f596" fmla="val 163"/>
                <a:gd name="f597" fmla="val 164"/>
                <a:gd name="f598" fmla="val 165"/>
                <a:gd name="f599" fmla="val 167"/>
                <a:gd name="f600" fmla="val 172"/>
                <a:gd name="f601" fmla="val 174"/>
                <a:gd name="f602" fmla="val 175"/>
                <a:gd name="f603" fmla="val 176"/>
                <a:gd name="f604" fmla="val 177"/>
                <a:gd name="f605" fmla="val 179"/>
                <a:gd name="f606" fmla="val 182"/>
                <a:gd name="f607" fmla="val 183"/>
                <a:gd name="f608" fmla="val 184"/>
                <a:gd name="f609" fmla="val 42"/>
                <a:gd name="f610" fmla="val 44"/>
                <a:gd name="f611" fmla="val 185"/>
                <a:gd name="f612" fmla="val 186"/>
                <a:gd name="f613" fmla="val 189"/>
                <a:gd name="f614" fmla="val 192"/>
                <a:gd name="f615" fmla="val 195"/>
                <a:gd name="f616" fmla="val 199"/>
                <a:gd name="f617" fmla="val 202"/>
                <a:gd name="f618" fmla="val 203"/>
                <a:gd name="f619" fmla="val 204"/>
                <a:gd name="f620" fmla="val 205"/>
                <a:gd name="f621" fmla="val 207"/>
                <a:gd name="f622" fmla="val 208"/>
                <a:gd name="f623" fmla="val 209"/>
                <a:gd name="f624" fmla="val 210"/>
                <a:gd name="f625" fmla="val 211"/>
                <a:gd name="f626" fmla="val 213"/>
                <a:gd name="f627" fmla="val 214"/>
                <a:gd name="f628" fmla="val 216"/>
                <a:gd name="f629" fmla="val 215"/>
                <a:gd name="f630" fmla="val 98"/>
                <a:gd name="f631" fmla="val 191"/>
                <a:gd name="f632" fmla="val 187"/>
                <a:gd name="f633" fmla="val 224"/>
                <a:gd name="f634" fmla="val 254"/>
                <a:gd name="f635" fmla="val 190"/>
                <a:gd name="f636" fmla="val 263"/>
                <a:gd name="f637" fmla="val 270"/>
                <a:gd name="f638" fmla="val 196"/>
                <a:gd name="f639" fmla="val 284"/>
                <a:gd name="f640" fmla="val 294"/>
                <a:gd name="f641" fmla="val 303"/>
                <a:gd name="f642" fmla="val 305"/>
                <a:gd name="f643" fmla="val 310"/>
                <a:gd name="f644" fmla="val 312"/>
                <a:gd name="f645" fmla="val 218"/>
                <a:gd name="f646" fmla="val 219"/>
                <a:gd name="f647" fmla="val 320"/>
                <a:gd name="f648" fmla="val 221"/>
                <a:gd name="f649" fmla="val 225"/>
                <a:gd name="f650" fmla="val 228"/>
                <a:gd name="f651" fmla="val 230"/>
                <a:gd name="f652" fmla="val 231"/>
                <a:gd name="f653" fmla="val 333"/>
                <a:gd name="f654" fmla="val 232"/>
                <a:gd name="f655" fmla="val 337"/>
                <a:gd name="f656" fmla="val 233"/>
                <a:gd name="f657" fmla="val 342"/>
                <a:gd name="f658" fmla="val 350"/>
                <a:gd name="f659" fmla="val 353"/>
                <a:gd name="f660" fmla="val 236"/>
                <a:gd name="f661" fmla="val 355"/>
                <a:gd name="f662" fmla="val 237"/>
                <a:gd name="f663" fmla="val 242"/>
                <a:gd name="f664" fmla="val 245"/>
                <a:gd name="f665" fmla="val 250"/>
                <a:gd name="f666" fmla="val 369"/>
                <a:gd name="f667" fmla="val 253"/>
                <a:gd name="f668" fmla="val 255"/>
                <a:gd name="f669" fmla="val 261"/>
                <a:gd name="f670" fmla="val 371"/>
                <a:gd name="f671" fmla="val 272"/>
                <a:gd name="f672" fmla="val 273"/>
                <a:gd name="f673" fmla="val 368"/>
                <a:gd name="f674" fmla="val 275"/>
                <a:gd name="f675" fmla="val 365"/>
                <a:gd name="f676" fmla="val 364"/>
                <a:gd name="f677" fmla="val 276"/>
                <a:gd name="f678" fmla="val 268"/>
                <a:gd name="f679" fmla="val 260"/>
                <a:gd name="f680" fmla="val 257"/>
                <a:gd name="f681" fmla="val 251"/>
                <a:gd name="f682" fmla="val 247"/>
                <a:gd name="f683" fmla="val 246"/>
                <a:gd name="f684" fmla="val 262"/>
                <a:gd name="f685" fmla="val 265"/>
                <a:gd name="f686" fmla="val 281"/>
                <a:gd name="f687" fmla="val 280"/>
                <a:gd name="f688" fmla="val 279"/>
                <a:gd name="f689" fmla="val 372"/>
                <a:gd name="f690" fmla="val 384"/>
                <a:gd name="f691" fmla="val 388"/>
                <a:gd name="f692" fmla="val 271"/>
                <a:gd name="f693" fmla="val 412"/>
                <a:gd name="f694" fmla="val 417"/>
                <a:gd name="f695" fmla="val 419"/>
                <a:gd name="f696" fmla="val 420"/>
                <a:gd name="f697" fmla="val 421"/>
                <a:gd name="f698" fmla="val 422"/>
                <a:gd name="f699" fmla="val 424"/>
                <a:gd name="f700" fmla="val 425"/>
                <a:gd name="f701" fmla="val 427"/>
                <a:gd name="f702" fmla="val 249"/>
                <a:gd name="f703" fmla="val 431"/>
                <a:gd name="f704" fmla="val 429"/>
                <a:gd name="f705" fmla="val 432"/>
                <a:gd name="f706" fmla="val 433"/>
                <a:gd name="f707" fmla="val 436"/>
                <a:gd name="f708" fmla="val 439"/>
                <a:gd name="f709" fmla="val 444"/>
                <a:gd name="f710" fmla="val 446"/>
                <a:gd name="f711" fmla="val 244"/>
                <a:gd name="f712" fmla="val 452"/>
                <a:gd name="f713" fmla="val 454"/>
                <a:gd name="f714" fmla="val 241"/>
                <a:gd name="f715" fmla="val 457"/>
                <a:gd name="f716" fmla="val 459"/>
                <a:gd name="f717" fmla="val 460"/>
                <a:gd name="f718" fmla="val 462"/>
                <a:gd name="f719" fmla="val 235"/>
                <a:gd name="f720" fmla="val 464"/>
                <a:gd name="f721" fmla="val 465"/>
                <a:gd name="f722" fmla="val 466"/>
                <a:gd name="f723" fmla="val 467"/>
                <a:gd name="f724" fmla="val 468"/>
                <a:gd name="f725" fmla="val 469"/>
                <a:gd name="f726" fmla="val 472"/>
                <a:gd name="f727" fmla="val 226"/>
                <a:gd name="f728" fmla="val 474"/>
                <a:gd name="f729" fmla="val 475"/>
                <a:gd name="f730" fmla="val 476"/>
                <a:gd name="f731" fmla="val 477"/>
                <a:gd name="f732" fmla="val 220"/>
                <a:gd name="f733" fmla="val 479"/>
                <a:gd name="f734" fmla="val 483"/>
                <a:gd name="f735" fmla="val 484"/>
                <a:gd name="f736" fmla="val 486"/>
                <a:gd name="f737" fmla="val 489"/>
                <a:gd name="f738" fmla="val 492"/>
                <a:gd name="f739" fmla="val 493"/>
                <a:gd name="f740" fmla="val 494"/>
                <a:gd name="f741" fmla="val 497"/>
                <a:gd name="f742" fmla="val 500"/>
                <a:gd name="f743" fmla="val 501"/>
                <a:gd name="f744" fmla="val 504"/>
                <a:gd name="f745" fmla="val 506"/>
                <a:gd name="f746" fmla="val 507"/>
                <a:gd name="f747" fmla="val 509"/>
                <a:gd name="f748" fmla="val 510"/>
                <a:gd name="f749" fmla="val 505"/>
                <a:gd name="f750" fmla="val 200"/>
                <a:gd name="f751" fmla="val 503"/>
                <a:gd name="f752" fmla="val 198"/>
                <a:gd name="f753" fmla="val 194"/>
                <a:gd name="f754" fmla="val 188"/>
                <a:gd name="f755" fmla="val 512"/>
                <a:gd name="f756" fmla="val 515"/>
                <a:gd name="f757" fmla="val 514"/>
                <a:gd name="f758" fmla="val 516"/>
                <a:gd name="f759" fmla="val 518"/>
                <a:gd name="f760" fmla="val 520"/>
                <a:gd name="f761" fmla="val 521"/>
                <a:gd name="f762" fmla="val 523"/>
                <a:gd name="f763" fmla="val 524"/>
                <a:gd name="f764" fmla="val 525"/>
                <a:gd name="f765" fmla="val 526"/>
                <a:gd name="f766" fmla="val 528"/>
                <a:gd name="f767" fmla="val 530"/>
                <a:gd name="f768" fmla="val 531"/>
                <a:gd name="f769" fmla="val 535"/>
                <a:gd name="f770" fmla="val 536"/>
                <a:gd name="f771" fmla="val 538"/>
                <a:gd name="f772" fmla="val 544"/>
                <a:gd name="f773" fmla="val 545"/>
                <a:gd name="f774" fmla="val 546"/>
                <a:gd name="f775" fmla="val 548"/>
                <a:gd name="f776" fmla="val 173"/>
                <a:gd name="f777" fmla="val 552"/>
                <a:gd name="f778" fmla="val 554"/>
                <a:gd name="f779" fmla="val 556"/>
                <a:gd name="f780" fmla="val 560"/>
                <a:gd name="f781" fmla="val 574"/>
                <a:gd name="f782" fmla="val 579"/>
                <a:gd name="f783" fmla="val 582"/>
                <a:gd name="f784" fmla="val 583"/>
                <a:gd name="f785" fmla="val 587"/>
                <a:gd name="f786" fmla="val 588"/>
                <a:gd name="f787" fmla="val 590"/>
                <a:gd name="f788" fmla="val 591"/>
                <a:gd name="f789" fmla="val 596"/>
                <a:gd name="f790" fmla="val 598"/>
                <a:gd name="f791" fmla="val 607"/>
                <a:gd name="f792" fmla="val 610"/>
                <a:gd name="f793" fmla="val 197"/>
                <a:gd name="f794" fmla="val 611"/>
                <a:gd name="f795" fmla="val 614"/>
                <a:gd name="f796" fmla="val 616"/>
                <a:gd name="f797" fmla="val 617"/>
                <a:gd name="f798" fmla="val 620"/>
                <a:gd name="f799" fmla="val 621"/>
                <a:gd name="f800" fmla="val 624"/>
                <a:gd name="f801" fmla="val 625"/>
                <a:gd name="f802" fmla="val 628"/>
                <a:gd name="f803" fmla="val 631"/>
                <a:gd name="f804" fmla="val 223"/>
                <a:gd name="f805" fmla="val 632"/>
                <a:gd name="f806" fmla="val 634"/>
                <a:gd name="f807" fmla="val 638"/>
                <a:gd name="f808" fmla="val 640"/>
                <a:gd name="f809" fmla="val 643"/>
                <a:gd name="f810" fmla="val 645"/>
                <a:gd name="f811" fmla="val 646"/>
                <a:gd name="f812" fmla="val 649"/>
                <a:gd name="f813" fmla="val 651"/>
                <a:gd name="f814" fmla="val 653"/>
                <a:gd name="f815" fmla="val 654"/>
                <a:gd name="f816" fmla="val 655"/>
                <a:gd name="f817" fmla="val 657"/>
                <a:gd name="f818" fmla="val 239"/>
                <a:gd name="f819" fmla="val 658"/>
                <a:gd name="f820" fmla="val 659"/>
                <a:gd name="f821" fmla="val 661"/>
                <a:gd name="f822" fmla="val 662"/>
                <a:gd name="f823" fmla="val 663"/>
                <a:gd name="f824" fmla="val 667"/>
                <a:gd name="f825" fmla="val 668"/>
                <a:gd name="f826" fmla="val 670"/>
                <a:gd name="f827" fmla="val 671"/>
                <a:gd name="f828" fmla="val 675"/>
                <a:gd name="f829" fmla="val 676"/>
                <a:gd name="f830" fmla="val 678"/>
                <a:gd name="f831" fmla="val 679"/>
                <a:gd name="f832" fmla="val 267"/>
                <a:gd name="f833" fmla="val 680"/>
                <a:gd name="f834" fmla="val 682"/>
                <a:gd name="f835" fmla="val 684"/>
                <a:gd name="f836" fmla="val 687"/>
                <a:gd name="f837" fmla="val 689"/>
                <a:gd name="f838" fmla="val 690"/>
                <a:gd name="f839" fmla="val 691"/>
                <a:gd name="f840" fmla="val 693"/>
                <a:gd name="f841" fmla="val 694"/>
                <a:gd name="f842" fmla="val 696"/>
                <a:gd name="f843" fmla="val 697"/>
                <a:gd name="f844" fmla="val 700"/>
                <a:gd name="f845" fmla="val 701"/>
                <a:gd name="f846" fmla="val 286"/>
                <a:gd name="f847" fmla="val 703"/>
                <a:gd name="f848" fmla="val 290"/>
                <a:gd name="f849" fmla="val 705"/>
                <a:gd name="f850" fmla="val 706"/>
                <a:gd name="f851" fmla="val 707"/>
                <a:gd name="f852" fmla="val 708"/>
                <a:gd name="f853" fmla="val 711"/>
                <a:gd name="f854" fmla="val 292"/>
                <a:gd name="f855" fmla="val 713"/>
                <a:gd name="f856" fmla="val 714"/>
                <a:gd name="f857" fmla="val 715"/>
                <a:gd name="f858" fmla="val 718"/>
                <a:gd name="f859" fmla="val 296"/>
                <a:gd name="f860" fmla="val 297"/>
                <a:gd name="f861" fmla="val 299"/>
                <a:gd name="f862" fmla="val 302"/>
                <a:gd name="f863" fmla="val 719"/>
                <a:gd name="f864" fmla="val 722"/>
                <a:gd name="f865" fmla="val 723"/>
                <a:gd name="f866" fmla="val 307"/>
                <a:gd name="f867" fmla="val 721"/>
                <a:gd name="f868" fmla="val 311"/>
                <a:gd name="f869" fmla="val 724"/>
                <a:gd name="f870" fmla="val 726"/>
                <a:gd name="f871" fmla="val 313"/>
                <a:gd name="f872" fmla="val 315"/>
                <a:gd name="f873" fmla="val 729"/>
                <a:gd name="f874" fmla="val 730"/>
                <a:gd name="f875" fmla="val 731"/>
                <a:gd name="f876" fmla="val 732"/>
                <a:gd name="f877" fmla="val 735"/>
                <a:gd name="f878" fmla="val 740"/>
                <a:gd name="f879" fmla="val 741"/>
                <a:gd name="f880" fmla="val 743"/>
                <a:gd name="f881" fmla="val 744"/>
                <a:gd name="f882" fmla="val 745"/>
                <a:gd name="f883" fmla="val 747"/>
                <a:gd name="f884" fmla="val 748"/>
                <a:gd name="f885" fmla="val 750"/>
                <a:gd name="f886" fmla="val 752"/>
                <a:gd name="f887" fmla="val 753"/>
                <a:gd name="f888" fmla="val 755"/>
                <a:gd name="f889" fmla="val 757"/>
                <a:gd name="f890" fmla="val 759"/>
                <a:gd name="f891" fmla="val 761"/>
                <a:gd name="f892" fmla="val 762"/>
                <a:gd name="f893" fmla="val 763"/>
                <a:gd name="f894" fmla="val 317"/>
                <a:gd name="f895" fmla="val 766"/>
                <a:gd name="f896" fmla="val 768"/>
                <a:gd name="f897" fmla="val 769"/>
                <a:gd name="f898" fmla="val 319"/>
                <a:gd name="f899" fmla="val 771"/>
                <a:gd name="f900" fmla="val 772"/>
                <a:gd name="f901" fmla="val 773"/>
                <a:gd name="f902" fmla="val 322"/>
                <a:gd name="f903" fmla="val 327"/>
                <a:gd name="f904" fmla="val 776"/>
                <a:gd name="f905" fmla="val 777"/>
                <a:gd name="f906" fmla="val 331"/>
                <a:gd name="f907" fmla="val 779"/>
                <a:gd name="f908" fmla="val 780"/>
                <a:gd name="f909" fmla="val 783"/>
                <a:gd name="f910" fmla="val 784"/>
                <a:gd name="f911" fmla="val 785"/>
                <a:gd name="f912" fmla="val 788"/>
                <a:gd name="f913" fmla="val 791"/>
                <a:gd name="f914" fmla="val 343"/>
                <a:gd name="f915" fmla="val 793"/>
                <a:gd name="f916" fmla="val 794"/>
                <a:gd name="f917" fmla="val 795"/>
                <a:gd name="f918" fmla="val 796"/>
                <a:gd name="f919" fmla="val 347"/>
                <a:gd name="f920" fmla="val 373"/>
                <a:gd name="f921" fmla="val 374"/>
                <a:gd name="f922" fmla="val 802"/>
                <a:gd name="f923" fmla="val 402"/>
                <a:gd name="f924" fmla="val 405"/>
                <a:gd name="f925" fmla="val 407"/>
                <a:gd name="f926" fmla="val 410"/>
                <a:gd name="f927" fmla="val 413"/>
                <a:gd name="f928" fmla="val 418"/>
                <a:gd name="f929" fmla="val 426"/>
                <a:gd name="f930" fmla="val 438"/>
                <a:gd name="f931" fmla="val 441"/>
                <a:gd name="f932" fmla="val 443"/>
                <a:gd name="f933" fmla="val 447"/>
                <a:gd name="f934" fmla="val 453"/>
                <a:gd name="f935" fmla="val 461"/>
                <a:gd name="f936" fmla="val 471"/>
                <a:gd name="f937" fmla="val 481"/>
                <a:gd name="f938" fmla="val 491"/>
                <a:gd name="f939" fmla="val 498"/>
                <a:gd name="f940" fmla="val 790"/>
                <a:gd name="f941" fmla="val 488"/>
                <a:gd name="f942" fmla="val 533"/>
                <a:gd name="f943" fmla="val 810"/>
                <a:gd name="f944" fmla="val 811"/>
                <a:gd name="f945" fmla="val 813"/>
                <a:gd name="f946" fmla="val 814"/>
                <a:gd name="f947" fmla="val 553"/>
                <a:gd name="f948" fmla="val 562"/>
                <a:gd name="f949" fmla="val 565"/>
                <a:gd name="f950" fmla="val 820"/>
                <a:gd name="f951" fmla="val 559"/>
                <a:gd name="f952" fmla="val 822"/>
                <a:gd name="f953" fmla="val 550"/>
                <a:gd name="f954" fmla="val 542"/>
                <a:gd name="f955" fmla="val 540"/>
                <a:gd name="f956" fmla="val 537"/>
                <a:gd name="f957" fmla="val 845"/>
                <a:gd name="f958" fmla="val 848"/>
                <a:gd name="f959" fmla="val 849"/>
                <a:gd name="f960" fmla="val 853"/>
                <a:gd name="f961" fmla="val 850"/>
                <a:gd name="f962" fmla="val 860"/>
                <a:gd name="f963" fmla="val 527"/>
                <a:gd name="f964" fmla="val 846"/>
                <a:gd name="f965" fmla="val 566"/>
                <a:gd name="f966" fmla="val 571"/>
                <a:gd name="f967" fmla="val 573"/>
                <a:gd name="f968" fmla="val 575"/>
                <a:gd name="f969" fmla="val 577"/>
                <a:gd name="f970" fmla="val 580"/>
                <a:gd name="f971" fmla="val 592"/>
                <a:gd name="f972" fmla="val 594"/>
                <a:gd name="f973" fmla="val 597"/>
                <a:gd name="f974" fmla="val 600"/>
                <a:gd name="f975" fmla="val 603"/>
                <a:gd name="f976" fmla="val 604"/>
                <a:gd name="f977" fmla="val 606"/>
                <a:gd name="f978" fmla="val 609"/>
                <a:gd name="f979" fmla="val 618"/>
                <a:gd name="f980" fmla="val 869"/>
                <a:gd name="f981" fmla="val 871"/>
                <a:gd name="f982" fmla="val 630"/>
                <a:gd name="f983" fmla="val 639"/>
                <a:gd name="f984" fmla="val 641"/>
                <a:gd name="f985" fmla="val 883"/>
                <a:gd name="f986" fmla="val 652"/>
                <a:gd name="f987" fmla="val 885"/>
                <a:gd name="f988" fmla="val 656"/>
                <a:gd name="f989" fmla="val 672"/>
                <a:gd name="f990" fmla="val 673"/>
                <a:gd name="f991" fmla="val 683"/>
                <a:gd name="f992" fmla="val 685"/>
                <a:gd name="f993" fmla="val 915"/>
                <a:gd name="f994" fmla="val 692"/>
                <a:gd name="f995" fmla="val 698"/>
                <a:gd name="f996" fmla="val 924"/>
                <a:gd name="f997" fmla="val 927"/>
                <a:gd name="f998" fmla="val 932"/>
                <a:gd name="f999" fmla="val 935"/>
                <a:gd name="f1000" fmla="val 688"/>
                <a:gd name="f1001" fmla="val 666"/>
                <a:gd name="f1002" fmla="val 664"/>
                <a:gd name="f1003" fmla="val 938"/>
                <a:gd name="f1004" fmla="val 939"/>
                <a:gd name="f1005" fmla="val 940"/>
                <a:gd name="f1006" fmla="val 942"/>
                <a:gd name="f1007" fmla="val 945"/>
                <a:gd name="f1008" fmla="val 946"/>
                <a:gd name="f1009" fmla="val 943"/>
                <a:gd name="f1010" fmla="val 948"/>
                <a:gd name="f1011" fmla="val 949"/>
                <a:gd name="f1012" fmla="val 674"/>
                <a:gd name="f1013" fmla="val 950"/>
                <a:gd name="f1014" fmla="val 951"/>
                <a:gd name="f1015" fmla="val 704"/>
                <a:gd name="f1016" fmla="val 710"/>
                <a:gd name="f1017" fmla="val 716"/>
                <a:gd name="f1018" fmla="val 734"/>
                <a:gd name="f1019" fmla="val 736"/>
                <a:gd name="f1020" fmla="val 953"/>
                <a:gd name="f1021" fmla="val 737"/>
                <a:gd name="f1022" fmla="val 954"/>
                <a:gd name="f1023" fmla="val 958"/>
                <a:gd name="f1024" fmla="val 959"/>
                <a:gd name="f1025" fmla="val 964"/>
                <a:gd name="f1026" fmla="val 965"/>
                <a:gd name="f1027" fmla="val 976"/>
                <a:gd name="f1028" fmla="val 739"/>
                <a:gd name="f1029" fmla="val 978"/>
                <a:gd name="f1030" fmla="val 980"/>
                <a:gd name="f1031" fmla="val 982"/>
                <a:gd name="f1032" fmla="val 742"/>
                <a:gd name="f1033" fmla="val 985"/>
                <a:gd name="f1034" fmla="val 986"/>
                <a:gd name="f1035" fmla="val 987"/>
                <a:gd name="f1036" fmla="val 989"/>
                <a:gd name="f1037" fmla="val 990"/>
                <a:gd name="f1038" fmla="val 991"/>
                <a:gd name="f1039" fmla="val 993"/>
                <a:gd name="f1040" fmla="val 749"/>
                <a:gd name="f1041" fmla="val 994"/>
                <a:gd name="f1042" fmla="val 996"/>
                <a:gd name="f1043" fmla="val 1001"/>
                <a:gd name="f1044" fmla="val 1003"/>
                <a:gd name="f1045" fmla="val 1006"/>
                <a:gd name="f1046" fmla="val 1007"/>
                <a:gd name="f1047" fmla="val 1010"/>
                <a:gd name="f1048" fmla="val 1011"/>
                <a:gd name="f1049" fmla="val 1012"/>
                <a:gd name="f1050" fmla="val 1013"/>
                <a:gd name="f1051" fmla="val 1015"/>
                <a:gd name="f1052" fmla="val 1017"/>
                <a:gd name="f1053" fmla="val 1022"/>
                <a:gd name="f1054" fmla="val 1024"/>
                <a:gd name="f1055" fmla="val 1025"/>
                <a:gd name="f1056" fmla="val 1027"/>
                <a:gd name="f1057" fmla="val 1028"/>
                <a:gd name="f1058" fmla="val 1030"/>
                <a:gd name="f1059" fmla="val 1031"/>
                <a:gd name="f1060" fmla="val 1032"/>
                <a:gd name="f1061" fmla="val 1034"/>
                <a:gd name="f1062" fmla="val 1035"/>
                <a:gd name="f1063" fmla="val 1036"/>
                <a:gd name="f1064" fmla="val 1037"/>
                <a:gd name="f1065" fmla="val 1038"/>
                <a:gd name="f1066" fmla="val 1040"/>
                <a:gd name="f1067" fmla="val 1041"/>
                <a:gd name="f1068" fmla="val 1042"/>
                <a:gd name="f1069" fmla="val 1044"/>
                <a:gd name="f1070" fmla="val 1047"/>
                <a:gd name="f1071" fmla="val 1049"/>
                <a:gd name="f1072" fmla="val 1053"/>
                <a:gd name="f1073" fmla="val 1057"/>
                <a:gd name="f1074" fmla="val 1058"/>
                <a:gd name="f1075" fmla="val 1060"/>
                <a:gd name="f1076" fmla="val 1065"/>
                <a:gd name="f1077" fmla="val 1067"/>
                <a:gd name="f1078" fmla="val 1069"/>
                <a:gd name="f1079" fmla="val 1070"/>
                <a:gd name="f1080" fmla="val 1071"/>
                <a:gd name="f1081" fmla="val 1073"/>
                <a:gd name="f1082" fmla="val 1077"/>
                <a:gd name="f1083" fmla="val 1078"/>
                <a:gd name="f1084" fmla="val 1082"/>
                <a:gd name="f1085" fmla="val 1085"/>
                <a:gd name="f1086" fmla="val 1087"/>
                <a:gd name="f1087" fmla="val 1092"/>
                <a:gd name="f1088" fmla="val 1093"/>
                <a:gd name="f1089" fmla="val 1096"/>
                <a:gd name="f1090" fmla="val 1095"/>
                <a:gd name="f1091" fmla="val 1100"/>
                <a:gd name="f1092" fmla="val 1102"/>
                <a:gd name="f1093" fmla="val 1108"/>
                <a:gd name="f1094" fmla="val 1114"/>
                <a:gd name="f1095" fmla="val 1124"/>
                <a:gd name="f1096" fmla="val 1132"/>
                <a:gd name="f1097" fmla="val 1134"/>
                <a:gd name="f1098" fmla="val 1135"/>
                <a:gd name="f1099" fmla="val 886"/>
                <a:gd name="f1100" fmla="val 1136"/>
                <a:gd name="f1101" fmla="val 890"/>
                <a:gd name="f1102" fmla="val 1138"/>
                <a:gd name="f1103" fmla="val 1141"/>
                <a:gd name="f1104" fmla="val 1144"/>
                <a:gd name="f1105" fmla="val 897"/>
                <a:gd name="f1106" fmla="val 903"/>
                <a:gd name="f1107" fmla="val 1140"/>
                <a:gd name="f1108" fmla="val 907"/>
                <a:gd name="f1109" fmla="val 910"/>
                <a:gd name="f1110" fmla="val 911"/>
                <a:gd name="f1111" fmla="val 1145"/>
                <a:gd name="f1112" fmla="val 1146"/>
                <a:gd name="f1113" fmla="val 1149"/>
                <a:gd name="f1114" fmla="val 1152"/>
                <a:gd name="f1115" fmla="val 1153"/>
                <a:gd name="f1116" fmla="val 1157"/>
                <a:gd name="f1117" fmla="val 1161"/>
                <a:gd name="f1118" fmla="val 1162"/>
                <a:gd name="f1119" fmla="val 1164"/>
                <a:gd name="f1120" fmla="val 1165"/>
                <a:gd name="f1121" fmla="val 1168"/>
                <a:gd name="f1122" fmla="val 1170"/>
                <a:gd name="f1123" fmla="val 1172"/>
                <a:gd name="f1124" fmla="val 1173"/>
                <a:gd name="f1125" fmla="val 1174"/>
                <a:gd name="f1126" fmla="val 1176"/>
                <a:gd name="f1127" fmla="val 1181"/>
                <a:gd name="f1128" fmla="val 1182"/>
                <a:gd name="f1129" fmla="val 1185"/>
                <a:gd name="f1130" fmla="val 1187"/>
                <a:gd name="f1131" fmla="val 1188"/>
                <a:gd name="f1132" fmla="val 1190"/>
                <a:gd name="f1133" fmla="val 1192"/>
                <a:gd name="f1134" fmla="val 1194"/>
                <a:gd name="f1135" fmla="val 1196"/>
                <a:gd name="f1136" fmla="val 1199"/>
                <a:gd name="f1137" fmla="val 1202"/>
                <a:gd name="f1138" fmla="val 1204"/>
                <a:gd name="f1139" fmla="val 1205"/>
                <a:gd name="f1140" fmla="val 1206"/>
                <a:gd name="f1141" fmla="val 1208"/>
                <a:gd name="f1142" fmla="val 1209"/>
                <a:gd name="f1143" fmla="val 1212"/>
                <a:gd name="f1144" fmla="val 1213"/>
                <a:gd name="f1145" fmla="val 1217"/>
                <a:gd name="f1146" fmla="val 1219"/>
                <a:gd name="f1147" fmla="val 1220"/>
                <a:gd name="f1148" fmla="val 1222"/>
                <a:gd name="f1149" fmla="val 1226"/>
                <a:gd name="f1150" fmla="val 1234"/>
                <a:gd name="f1151" fmla="val 1236"/>
                <a:gd name="f1152" fmla="val 1237"/>
                <a:gd name="f1153" fmla="val 1238"/>
                <a:gd name="f1154" fmla="val 1239"/>
                <a:gd name="f1155" fmla="val 1242"/>
                <a:gd name="f1156" fmla="val 1244"/>
                <a:gd name="f1157" fmla="val 1245"/>
                <a:gd name="f1158" fmla="val 1249"/>
                <a:gd name="f1159" fmla="val 1251"/>
                <a:gd name="f1160" fmla="val 1252"/>
                <a:gd name="f1161" fmla="val 1256"/>
                <a:gd name="f1162" fmla="val 1259"/>
                <a:gd name="f1163" fmla="val 1260"/>
                <a:gd name="f1164" fmla="val 1262"/>
                <a:gd name="f1165" fmla="val 1267"/>
                <a:gd name="f1166" fmla="val 874"/>
                <a:gd name="f1167" fmla="val 1266"/>
                <a:gd name="f1168" fmla="val 1279"/>
                <a:gd name="f1169" fmla="+- 0 0 -90"/>
                <a:gd name="f1170" fmla="*/ f4 1 1285"/>
                <a:gd name="f1171" fmla="*/ f5 1 937"/>
                <a:gd name="f1172" fmla="val f6"/>
                <a:gd name="f1173" fmla="val f7"/>
                <a:gd name="f1174" fmla="val f8"/>
                <a:gd name="f1175" fmla="*/ f1169 f0 1"/>
                <a:gd name="f1176" fmla="+- f1174 0 f1172"/>
                <a:gd name="f1177" fmla="+- f1173 0 f1172"/>
                <a:gd name="f1178" fmla="*/ f1175 1 f3"/>
                <a:gd name="f1179" fmla="*/ f1177 1 1285"/>
                <a:gd name="f1180" fmla="*/ f1176 1 937"/>
                <a:gd name="f1181" fmla="*/ 1270 f1177 1"/>
                <a:gd name="f1182" fmla="*/ 665 f1176 1"/>
                <a:gd name="f1183" fmla="*/ 1210 f1177 1"/>
                <a:gd name="f1184" fmla="*/ 532 f1176 1"/>
                <a:gd name="f1185" fmla="*/ 1122 f1177 1"/>
                <a:gd name="f1186" fmla="*/ 385 f1176 1"/>
                <a:gd name="f1187" fmla="*/ 1097 f1177 1"/>
                <a:gd name="f1188" fmla="*/ 316 f1176 1"/>
                <a:gd name="f1189" fmla="*/ 975 f1177 1"/>
                <a:gd name="f1190" fmla="*/ 152 f1176 1"/>
                <a:gd name="f1191" fmla="*/ 921 f1177 1"/>
                <a:gd name="f1192" fmla="*/ 25 f1176 1"/>
                <a:gd name="f1193" fmla="*/ 894 f1177 1"/>
                <a:gd name="f1194" fmla="*/ 6 f1176 1"/>
                <a:gd name="f1195" fmla="*/ 857 f1177 1"/>
                <a:gd name="f1196" fmla="*/ 1 f1176 1"/>
                <a:gd name="f1197" fmla="*/ 830 f1177 1"/>
                <a:gd name="f1198" fmla="*/ 22 f1176 1"/>
                <a:gd name="f1199" fmla="*/ 841 f1177 1"/>
                <a:gd name="f1200" fmla="*/ 50 f1176 1"/>
                <a:gd name="f1201" fmla="*/ 826 f1177 1"/>
                <a:gd name="f1202" fmla="*/ 82 f1176 1"/>
                <a:gd name="f1203" fmla="*/ 804 f1177 1"/>
                <a:gd name="f1204" fmla="*/ 60 f1176 1"/>
                <a:gd name="f1205" fmla="*/ 396 f1177 1"/>
                <a:gd name="f1206" fmla="*/ 84 f1176 1"/>
                <a:gd name="f1207" fmla="*/ 380 f1177 1"/>
                <a:gd name="f1208" fmla="*/ 54 f1176 1"/>
                <a:gd name="f1209" fmla="*/ 2 f1177 1"/>
                <a:gd name="f1210" fmla="*/ 107 f1176 1"/>
                <a:gd name="f1211" fmla="*/ 19 f1177 1"/>
                <a:gd name="f1212" fmla="*/ 141 f1176 1"/>
                <a:gd name="f1213" fmla="*/ 36 f1177 1"/>
                <a:gd name="f1214" fmla="*/ 178 f1176 1"/>
                <a:gd name="f1215" fmla="*/ 38 f1177 1"/>
                <a:gd name="f1216" fmla="*/ 209 f1176 1"/>
                <a:gd name="f1217" fmla="*/ 195 f1177 1"/>
                <a:gd name="f1218" fmla="*/ 180 f1176 1"/>
                <a:gd name="f1219" fmla="*/ 369 f1177 1"/>
                <a:gd name="f1220" fmla="*/ 253 f1176 1"/>
                <a:gd name="f1221" fmla="*/ 350 f1177 1"/>
                <a:gd name="f1222" fmla="*/ 257 f1176 1"/>
                <a:gd name="f1223" fmla="*/ 412 f1177 1"/>
                <a:gd name="f1224" fmla="*/ 265 f1176 1"/>
                <a:gd name="f1225" fmla="*/ 452 f1177 1"/>
                <a:gd name="f1226" fmla="*/ 242 f1176 1"/>
                <a:gd name="f1227" fmla="*/ 496 f1177 1"/>
                <a:gd name="f1228" fmla="*/ 218 f1176 1"/>
                <a:gd name="f1229" fmla="*/ 512 f1177 1"/>
                <a:gd name="f1230" fmla="*/ 188 f1176 1"/>
                <a:gd name="f1231" fmla="*/ 548 f1177 1"/>
                <a:gd name="f1232" fmla="*/ 174 f1176 1"/>
                <a:gd name="f1233" fmla="*/ 621 f1177 1"/>
                <a:gd name="f1234" fmla="*/ 208 f1176 1"/>
                <a:gd name="f1235" fmla="*/ 658 f1177 1"/>
                <a:gd name="f1236" fmla="*/ 241 f1176 1"/>
                <a:gd name="f1237" fmla="*/ 696 f1177 1"/>
                <a:gd name="f1238" fmla="*/ 277 f1176 1"/>
                <a:gd name="f1239" fmla="*/ 723 f1177 1"/>
                <a:gd name="f1240" fmla="*/ 308 f1176 1"/>
                <a:gd name="f1241" fmla="*/ 761 f1177 1"/>
                <a:gd name="f1242" fmla="*/ 305 f1176 1"/>
                <a:gd name="f1243" fmla="*/ 780 f1177 1"/>
                <a:gd name="f1244" fmla="*/ 335 f1176 1"/>
                <a:gd name="f1245" fmla="*/ 797 f1177 1"/>
                <a:gd name="f1246" fmla="*/ 373 f1176 1"/>
                <a:gd name="f1247" fmla="*/ 800 f1177 1"/>
                <a:gd name="f1248" fmla="*/ 448 f1176 1"/>
                <a:gd name="f1249" fmla="*/ 798 f1177 1"/>
                <a:gd name="f1250" fmla="*/ 511 f1176 1"/>
                <a:gd name="f1251" fmla="*/ 792 f1177 1"/>
                <a:gd name="f1252" fmla="*/ 517 f1176 1"/>
                <a:gd name="f1253" fmla="*/ 824 f1177 1"/>
                <a:gd name="f1254" fmla="*/ 556 f1176 1"/>
                <a:gd name="f1255" fmla="*/ 837 f1177 1"/>
                <a:gd name="f1256" fmla="*/ 514 f1176 1"/>
                <a:gd name="f1257" fmla="*/ 833 f1177 1"/>
                <a:gd name="f1258" fmla="*/ 499 f1176 1"/>
                <a:gd name="f1259" fmla="*/ 849 f1177 1"/>
                <a:gd name="f1260" fmla="*/ 510 f1176 1"/>
                <a:gd name="f1261" fmla="*/ 861 f1177 1"/>
                <a:gd name="f1262" fmla="*/ 529 f1176 1"/>
                <a:gd name="f1263" fmla="*/ 836 f1177 1"/>
                <a:gd name="f1264" fmla="*/ 574 f1176 1"/>
                <a:gd name="f1265" fmla="*/ 855 f1177 1"/>
                <a:gd name="f1266" fmla="*/ 614 f1176 1"/>
                <a:gd name="f1267" fmla="*/ 916 f1177 1"/>
                <a:gd name="f1268" fmla="*/ 689 f1176 1"/>
                <a:gd name="f1269" fmla="*/ 934 f1177 1"/>
                <a:gd name="f1270" fmla="*/ 676 f1176 1"/>
                <a:gd name="f1271" fmla="*/ 942 f1177 1"/>
                <a:gd name="f1272" fmla="*/ 668 f1176 1"/>
                <a:gd name="f1273" fmla="*/ 941 f1177 1"/>
                <a:gd name="f1274" fmla="*/ 701 f1176 1"/>
                <a:gd name="f1275" fmla="*/ 959 f1177 1"/>
                <a:gd name="f1276" fmla="*/ 732 f1176 1"/>
                <a:gd name="f1277" fmla="*/ 1001 f1177 1"/>
                <a:gd name="f1278" fmla="*/ 759 f1176 1"/>
                <a:gd name="f1279" fmla="*/ 1041 f1177 1"/>
                <a:gd name="f1280" fmla="*/ 834 f1176 1"/>
                <a:gd name="f1281" fmla="*/ 1077 f1177 1"/>
                <a:gd name="f1282" fmla="*/ 823 f1176 1"/>
                <a:gd name="f1283" fmla="*/ 1119 f1177 1"/>
                <a:gd name="f1284" fmla="*/ 866 f1176 1"/>
                <a:gd name="f1285" fmla="*/ 1144 f1177 1"/>
                <a:gd name="f1286" fmla="*/ 901 f1176 1"/>
                <a:gd name="f1287" fmla="*/ 1162 f1177 1"/>
                <a:gd name="f1288" fmla="*/ 936 f1176 1"/>
                <a:gd name="f1289" fmla="*/ 1200 f1177 1"/>
                <a:gd name="f1290" fmla="*/ 920 f1176 1"/>
                <a:gd name="f1291" fmla="*/ 1231 f1177 1"/>
                <a:gd name="f1292" fmla="*/ 904 f1176 1"/>
                <a:gd name="f1293" fmla="*/ 1260 f1177 1"/>
                <a:gd name="f1294" fmla="*/ 887 f1176 1"/>
                <a:gd name="f1295" fmla="*/ 1262 f1177 1"/>
                <a:gd name="f1296" fmla="*/ 844 f1176 1"/>
                <a:gd name="f1297" fmla="*/ 1280 f1177 1"/>
                <a:gd name="f1298" fmla="*/ 807 f1176 1"/>
                <a:gd name="f1299" fmla="+- f1178 0 f1"/>
                <a:gd name="f1300" fmla="*/ f1181 1 1285"/>
                <a:gd name="f1301" fmla="*/ f1182 1 937"/>
                <a:gd name="f1302" fmla="*/ f1183 1 1285"/>
                <a:gd name="f1303" fmla="*/ f1184 1 937"/>
                <a:gd name="f1304" fmla="*/ f1185 1 1285"/>
                <a:gd name="f1305" fmla="*/ f1186 1 937"/>
                <a:gd name="f1306" fmla="*/ f1187 1 1285"/>
                <a:gd name="f1307" fmla="*/ f1188 1 937"/>
                <a:gd name="f1308" fmla="*/ f1189 1 1285"/>
                <a:gd name="f1309" fmla="*/ f1190 1 937"/>
                <a:gd name="f1310" fmla="*/ f1191 1 1285"/>
                <a:gd name="f1311" fmla="*/ f1192 1 937"/>
                <a:gd name="f1312" fmla="*/ f1193 1 1285"/>
                <a:gd name="f1313" fmla="*/ f1194 1 937"/>
                <a:gd name="f1314" fmla="*/ f1195 1 1285"/>
                <a:gd name="f1315" fmla="*/ f1196 1 937"/>
                <a:gd name="f1316" fmla="*/ f1197 1 1285"/>
                <a:gd name="f1317" fmla="*/ f1198 1 937"/>
                <a:gd name="f1318" fmla="*/ f1199 1 1285"/>
                <a:gd name="f1319" fmla="*/ f1200 1 937"/>
                <a:gd name="f1320" fmla="*/ f1201 1 1285"/>
                <a:gd name="f1321" fmla="*/ f1202 1 937"/>
                <a:gd name="f1322" fmla="*/ f1203 1 1285"/>
                <a:gd name="f1323" fmla="*/ f1204 1 937"/>
                <a:gd name="f1324" fmla="*/ f1205 1 1285"/>
                <a:gd name="f1325" fmla="*/ f1206 1 937"/>
                <a:gd name="f1326" fmla="*/ f1207 1 1285"/>
                <a:gd name="f1327" fmla="*/ f1208 1 937"/>
                <a:gd name="f1328" fmla="*/ f1209 1 1285"/>
                <a:gd name="f1329" fmla="*/ f1210 1 937"/>
                <a:gd name="f1330" fmla="*/ f1211 1 1285"/>
                <a:gd name="f1331" fmla="*/ f1212 1 937"/>
                <a:gd name="f1332" fmla="*/ f1213 1 1285"/>
                <a:gd name="f1333" fmla="*/ f1214 1 937"/>
                <a:gd name="f1334" fmla="*/ f1215 1 1285"/>
                <a:gd name="f1335" fmla="*/ f1216 1 937"/>
                <a:gd name="f1336" fmla="*/ f1217 1 1285"/>
                <a:gd name="f1337" fmla="*/ f1218 1 937"/>
                <a:gd name="f1338" fmla="*/ f1219 1 1285"/>
                <a:gd name="f1339" fmla="*/ f1220 1 937"/>
                <a:gd name="f1340" fmla="*/ f1221 1 1285"/>
                <a:gd name="f1341" fmla="*/ f1222 1 937"/>
                <a:gd name="f1342" fmla="*/ f1223 1 1285"/>
                <a:gd name="f1343" fmla="*/ f1224 1 937"/>
                <a:gd name="f1344" fmla="*/ f1225 1 1285"/>
                <a:gd name="f1345" fmla="*/ f1226 1 937"/>
                <a:gd name="f1346" fmla="*/ f1227 1 1285"/>
                <a:gd name="f1347" fmla="*/ f1228 1 937"/>
                <a:gd name="f1348" fmla="*/ f1229 1 1285"/>
                <a:gd name="f1349" fmla="*/ f1230 1 937"/>
                <a:gd name="f1350" fmla="*/ f1231 1 1285"/>
                <a:gd name="f1351" fmla="*/ f1232 1 937"/>
                <a:gd name="f1352" fmla="*/ f1233 1 1285"/>
                <a:gd name="f1353" fmla="*/ f1234 1 937"/>
                <a:gd name="f1354" fmla="*/ f1235 1 1285"/>
                <a:gd name="f1355" fmla="*/ f1236 1 937"/>
                <a:gd name="f1356" fmla="*/ f1237 1 1285"/>
                <a:gd name="f1357" fmla="*/ f1238 1 937"/>
                <a:gd name="f1358" fmla="*/ f1239 1 1285"/>
                <a:gd name="f1359" fmla="*/ f1240 1 937"/>
                <a:gd name="f1360" fmla="*/ f1241 1 1285"/>
                <a:gd name="f1361" fmla="*/ f1242 1 937"/>
                <a:gd name="f1362" fmla="*/ f1243 1 1285"/>
                <a:gd name="f1363" fmla="*/ f1244 1 937"/>
                <a:gd name="f1364" fmla="*/ f1245 1 1285"/>
                <a:gd name="f1365" fmla="*/ f1246 1 937"/>
                <a:gd name="f1366" fmla="*/ f1247 1 1285"/>
                <a:gd name="f1367" fmla="*/ f1248 1 937"/>
                <a:gd name="f1368" fmla="*/ f1249 1 1285"/>
                <a:gd name="f1369" fmla="*/ f1250 1 937"/>
                <a:gd name="f1370" fmla="*/ f1251 1 1285"/>
                <a:gd name="f1371" fmla="*/ f1252 1 937"/>
                <a:gd name="f1372" fmla="*/ f1253 1 1285"/>
                <a:gd name="f1373" fmla="*/ f1254 1 937"/>
                <a:gd name="f1374" fmla="*/ f1255 1 1285"/>
                <a:gd name="f1375" fmla="*/ f1256 1 937"/>
                <a:gd name="f1376" fmla="*/ f1257 1 1285"/>
                <a:gd name="f1377" fmla="*/ f1258 1 937"/>
                <a:gd name="f1378" fmla="*/ f1259 1 1285"/>
                <a:gd name="f1379" fmla="*/ f1260 1 937"/>
                <a:gd name="f1380" fmla="*/ f1261 1 1285"/>
                <a:gd name="f1381" fmla="*/ f1262 1 937"/>
                <a:gd name="f1382" fmla="*/ f1263 1 1285"/>
                <a:gd name="f1383" fmla="*/ f1264 1 937"/>
                <a:gd name="f1384" fmla="*/ f1265 1 1285"/>
                <a:gd name="f1385" fmla="*/ f1266 1 937"/>
                <a:gd name="f1386" fmla="*/ f1267 1 1285"/>
                <a:gd name="f1387" fmla="*/ f1268 1 937"/>
                <a:gd name="f1388" fmla="*/ f1269 1 1285"/>
                <a:gd name="f1389" fmla="*/ f1270 1 937"/>
                <a:gd name="f1390" fmla="*/ f1271 1 1285"/>
                <a:gd name="f1391" fmla="*/ f1272 1 937"/>
                <a:gd name="f1392" fmla="*/ f1273 1 1285"/>
                <a:gd name="f1393" fmla="*/ f1274 1 937"/>
                <a:gd name="f1394" fmla="*/ f1275 1 1285"/>
                <a:gd name="f1395" fmla="*/ f1276 1 937"/>
                <a:gd name="f1396" fmla="*/ f1277 1 1285"/>
                <a:gd name="f1397" fmla="*/ f1278 1 937"/>
                <a:gd name="f1398" fmla="*/ f1279 1 1285"/>
                <a:gd name="f1399" fmla="*/ f1280 1 937"/>
                <a:gd name="f1400" fmla="*/ f1281 1 1285"/>
                <a:gd name="f1401" fmla="*/ f1282 1 937"/>
                <a:gd name="f1402" fmla="*/ f1283 1 1285"/>
                <a:gd name="f1403" fmla="*/ f1284 1 937"/>
                <a:gd name="f1404" fmla="*/ f1285 1 1285"/>
                <a:gd name="f1405" fmla="*/ f1286 1 937"/>
                <a:gd name="f1406" fmla="*/ f1287 1 1285"/>
                <a:gd name="f1407" fmla="*/ f1288 1 937"/>
                <a:gd name="f1408" fmla="*/ f1289 1 1285"/>
                <a:gd name="f1409" fmla="*/ f1290 1 937"/>
                <a:gd name="f1410" fmla="*/ f1291 1 1285"/>
                <a:gd name="f1411" fmla="*/ f1292 1 937"/>
                <a:gd name="f1412" fmla="*/ f1293 1 1285"/>
                <a:gd name="f1413" fmla="*/ f1294 1 937"/>
                <a:gd name="f1414" fmla="*/ f1295 1 1285"/>
                <a:gd name="f1415" fmla="*/ f1296 1 937"/>
                <a:gd name="f1416" fmla="*/ f1297 1 1285"/>
                <a:gd name="f1417" fmla="*/ f1298 1 937"/>
                <a:gd name="f1418" fmla="*/ 0 1 f1179"/>
                <a:gd name="f1419" fmla="*/ f1173 1 f1179"/>
                <a:gd name="f1420" fmla="*/ 0 1 f1180"/>
                <a:gd name="f1421" fmla="*/ f1174 1 f1180"/>
                <a:gd name="f1422" fmla="*/ f1300 1 f1179"/>
                <a:gd name="f1423" fmla="*/ f1301 1 f1180"/>
                <a:gd name="f1424" fmla="*/ f1302 1 f1179"/>
                <a:gd name="f1425" fmla="*/ f1303 1 f1180"/>
                <a:gd name="f1426" fmla="*/ f1304 1 f1179"/>
                <a:gd name="f1427" fmla="*/ f1305 1 f1180"/>
                <a:gd name="f1428" fmla="*/ f1306 1 f1179"/>
                <a:gd name="f1429" fmla="*/ f1307 1 f1180"/>
                <a:gd name="f1430" fmla="*/ f1308 1 f1179"/>
                <a:gd name="f1431" fmla="*/ f1309 1 f1180"/>
                <a:gd name="f1432" fmla="*/ f1310 1 f1179"/>
                <a:gd name="f1433" fmla="*/ f1311 1 f1180"/>
                <a:gd name="f1434" fmla="*/ f1312 1 f1179"/>
                <a:gd name="f1435" fmla="*/ f1313 1 f1180"/>
                <a:gd name="f1436" fmla="*/ f1314 1 f1179"/>
                <a:gd name="f1437" fmla="*/ f1315 1 f1180"/>
                <a:gd name="f1438" fmla="*/ f1316 1 f1179"/>
                <a:gd name="f1439" fmla="*/ f1317 1 f1180"/>
                <a:gd name="f1440" fmla="*/ f1318 1 f1179"/>
                <a:gd name="f1441" fmla="*/ f1319 1 f1180"/>
                <a:gd name="f1442" fmla="*/ f1320 1 f1179"/>
                <a:gd name="f1443" fmla="*/ f1321 1 f1180"/>
                <a:gd name="f1444" fmla="*/ f1322 1 f1179"/>
                <a:gd name="f1445" fmla="*/ f1323 1 f1180"/>
                <a:gd name="f1446" fmla="*/ f1324 1 f1179"/>
                <a:gd name="f1447" fmla="*/ f1325 1 f1180"/>
                <a:gd name="f1448" fmla="*/ f1326 1 f1179"/>
                <a:gd name="f1449" fmla="*/ f1327 1 f1180"/>
                <a:gd name="f1450" fmla="*/ f1328 1 f1179"/>
                <a:gd name="f1451" fmla="*/ f1329 1 f1180"/>
                <a:gd name="f1452" fmla="*/ f1330 1 f1179"/>
                <a:gd name="f1453" fmla="*/ f1331 1 f1180"/>
                <a:gd name="f1454" fmla="*/ f1332 1 f1179"/>
                <a:gd name="f1455" fmla="*/ f1333 1 f1180"/>
                <a:gd name="f1456" fmla="*/ f1334 1 f1179"/>
                <a:gd name="f1457" fmla="*/ f1335 1 f1180"/>
                <a:gd name="f1458" fmla="*/ f1336 1 f1179"/>
                <a:gd name="f1459" fmla="*/ f1337 1 f1180"/>
                <a:gd name="f1460" fmla="*/ f1338 1 f1179"/>
                <a:gd name="f1461" fmla="*/ f1339 1 f1180"/>
                <a:gd name="f1462" fmla="*/ f1340 1 f1179"/>
                <a:gd name="f1463" fmla="*/ f1341 1 f1180"/>
                <a:gd name="f1464" fmla="*/ f1342 1 f1179"/>
                <a:gd name="f1465" fmla="*/ f1343 1 f1180"/>
                <a:gd name="f1466" fmla="*/ f1344 1 f1179"/>
                <a:gd name="f1467" fmla="*/ f1345 1 f1180"/>
                <a:gd name="f1468" fmla="*/ f1346 1 f1179"/>
                <a:gd name="f1469" fmla="*/ f1347 1 f1180"/>
                <a:gd name="f1470" fmla="*/ f1348 1 f1179"/>
                <a:gd name="f1471" fmla="*/ f1349 1 f1180"/>
                <a:gd name="f1472" fmla="*/ f1350 1 f1179"/>
                <a:gd name="f1473" fmla="*/ f1351 1 f1180"/>
                <a:gd name="f1474" fmla="*/ f1352 1 f1179"/>
                <a:gd name="f1475" fmla="*/ f1353 1 f1180"/>
                <a:gd name="f1476" fmla="*/ f1354 1 f1179"/>
                <a:gd name="f1477" fmla="*/ f1355 1 f1180"/>
                <a:gd name="f1478" fmla="*/ f1356 1 f1179"/>
                <a:gd name="f1479" fmla="*/ f1357 1 f1180"/>
                <a:gd name="f1480" fmla="*/ f1358 1 f1179"/>
                <a:gd name="f1481" fmla="*/ f1359 1 f1180"/>
                <a:gd name="f1482" fmla="*/ f1360 1 f1179"/>
                <a:gd name="f1483" fmla="*/ f1361 1 f1180"/>
                <a:gd name="f1484" fmla="*/ f1362 1 f1179"/>
                <a:gd name="f1485" fmla="*/ f1363 1 f1180"/>
                <a:gd name="f1486" fmla="*/ f1364 1 f1179"/>
                <a:gd name="f1487" fmla="*/ f1365 1 f1180"/>
                <a:gd name="f1488" fmla="*/ f1366 1 f1179"/>
                <a:gd name="f1489" fmla="*/ f1367 1 f1180"/>
                <a:gd name="f1490" fmla="*/ f1368 1 f1179"/>
                <a:gd name="f1491" fmla="*/ f1369 1 f1180"/>
                <a:gd name="f1492" fmla="*/ f1370 1 f1179"/>
                <a:gd name="f1493" fmla="*/ f1371 1 f1180"/>
                <a:gd name="f1494" fmla="*/ f1372 1 f1179"/>
                <a:gd name="f1495" fmla="*/ f1373 1 f1180"/>
                <a:gd name="f1496" fmla="*/ f1374 1 f1179"/>
                <a:gd name="f1497" fmla="*/ f1375 1 f1180"/>
                <a:gd name="f1498" fmla="*/ f1376 1 f1179"/>
                <a:gd name="f1499" fmla="*/ f1377 1 f1180"/>
                <a:gd name="f1500" fmla="*/ f1378 1 f1179"/>
                <a:gd name="f1501" fmla="*/ f1379 1 f1180"/>
                <a:gd name="f1502" fmla="*/ f1380 1 f1179"/>
                <a:gd name="f1503" fmla="*/ f1381 1 f1180"/>
                <a:gd name="f1504" fmla="*/ f1382 1 f1179"/>
                <a:gd name="f1505" fmla="*/ f1383 1 f1180"/>
                <a:gd name="f1506" fmla="*/ f1384 1 f1179"/>
                <a:gd name="f1507" fmla="*/ f1385 1 f1180"/>
                <a:gd name="f1508" fmla="*/ f1386 1 f1179"/>
                <a:gd name="f1509" fmla="*/ f1387 1 f1180"/>
                <a:gd name="f1510" fmla="*/ f1388 1 f1179"/>
                <a:gd name="f1511" fmla="*/ f1389 1 f1180"/>
                <a:gd name="f1512" fmla="*/ f1390 1 f1179"/>
                <a:gd name="f1513" fmla="*/ f1391 1 f1180"/>
                <a:gd name="f1514" fmla="*/ f1392 1 f1179"/>
                <a:gd name="f1515" fmla="*/ f1393 1 f1180"/>
                <a:gd name="f1516" fmla="*/ f1394 1 f1179"/>
                <a:gd name="f1517" fmla="*/ f1395 1 f1180"/>
                <a:gd name="f1518" fmla="*/ f1396 1 f1179"/>
                <a:gd name="f1519" fmla="*/ f1397 1 f1180"/>
                <a:gd name="f1520" fmla="*/ f1398 1 f1179"/>
                <a:gd name="f1521" fmla="*/ f1399 1 f1180"/>
                <a:gd name="f1522" fmla="*/ f1400 1 f1179"/>
                <a:gd name="f1523" fmla="*/ f1401 1 f1180"/>
                <a:gd name="f1524" fmla="*/ f1402 1 f1179"/>
                <a:gd name="f1525" fmla="*/ f1403 1 f1180"/>
                <a:gd name="f1526" fmla="*/ f1404 1 f1179"/>
                <a:gd name="f1527" fmla="*/ f1405 1 f1180"/>
                <a:gd name="f1528" fmla="*/ f1406 1 f1179"/>
                <a:gd name="f1529" fmla="*/ f1407 1 f1180"/>
                <a:gd name="f1530" fmla="*/ f1408 1 f1179"/>
                <a:gd name="f1531" fmla="*/ f1409 1 f1180"/>
                <a:gd name="f1532" fmla="*/ f1410 1 f1179"/>
                <a:gd name="f1533" fmla="*/ f1411 1 f1180"/>
                <a:gd name="f1534" fmla="*/ f1412 1 f1179"/>
                <a:gd name="f1535" fmla="*/ f1413 1 f1180"/>
                <a:gd name="f1536" fmla="*/ f1414 1 f1179"/>
                <a:gd name="f1537" fmla="*/ f1415 1 f1180"/>
                <a:gd name="f1538" fmla="*/ f1416 1 f1179"/>
                <a:gd name="f1539" fmla="*/ f1417 1 f1180"/>
                <a:gd name="f1540" fmla="*/ f1418 f1170 1"/>
                <a:gd name="f1541" fmla="*/ f1419 f1170 1"/>
                <a:gd name="f1542" fmla="*/ f1421 f1171 1"/>
                <a:gd name="f1543" fmla="*/ f1420 f1171 1"/>
                <a:gd name="f1544" fmla="*/ f1422 f1170 1"/>
                <a:gd name="f1545" fmla="*/ f1423 f1171 1"/>
                <a:gd name="f1546" fmla="*/ f1424 f1170 1"/>
                <a:gd name="f1547" fmla="*/ f1425 f1171 1"/>
                <a:gd name="f1548" fmla="*/ f1426 f1170 1"/>
                <a:gd name="f1549" fmla="*/ f1427 f1171 1"/>
                <a:gd name="f1550" fmla="*/ f1428 f1170 1"/>
                <a:gd name="f1551" fmla="*/ f1429 f1171 1"/>
                <a:gd name="f1552" fmla="*/ f1430 f1170 1"/>
                <a:gd name="f1553" fmla="*/ f1431 f1171 1"/>
                <a:gd name="f1554" fmla="*/ f1432 f1170 1"/>
                <a:gd name="f1555" fmla="*/ f1433 f1171 1"/>
                <a:gd name="f1556" fmla="*/ f1434 f1170 1"/>
                <a:gd name="f1557" fmla="*/ f1435 f1171 1"/>
                <a:gd name="f1558" fmla="*/ f1436 f1170 1"/>
                <a:gd name="f1559" fmla="*/ f1437 f1171 1"/>
                <a:gd name="f1560" fmla="*/ f1438 f1170 1"/>
                <a:gd name="f1561" fmla="*/ f1439 f1171 1"/>
                <a:gd name="f1562" fmla="*/ f1440 f1170 1"/>
                <a:gd name="f1563" fmla="*/ f1441 f1171 1"/>
                <a:gd name="f1564" fmla="*/ f1442 f1170 1"/>
                <a:gd name="f1565" fmla="*/ f1443 f1171 1"/>
                <a:gd name="f1566" fmla="*/ f1444 f1170 1"/>
                <a:gd name="f1567" fmla="*/ f1445 f1171 1"/>
                <a:gd name="f1568" fmla="*/ f1446 f1170 1"/>
                <a:gd name="f1569" fmla="*/ f1447 f1171 1"/>
                <a:gd name="f1570" fmla="*/ f1448 f1170 1"/>
                <a:gd name="f1571" fmla="*/ f1449 f1171 1"/>
                <a:gd name="f1572" fmla="*/ f1450 f1170 1"/>
                <a:gd name="f1573" fmla="*/ f1451 f1171 1"/>
                <a:gd name="f1574" fmla="*/ f1452 f1170 1"/>
                <a:gd name="f1575" fmla="*/ f1453 f1171 1"/>
                <a:gd name="f1576" fmla="*/ f1454 f1170 1"/>
                <a:gd name="f1577" fmla="*/ f1455 f1171 1"/>
                <a:gd name="f1578" fmla="*/ f1456 f1170 1"/>
                <a:gd name="f1579" fmla="*/ f1457 f1171 1"/>
                <a:gd name="f1580" fmla="*/ f1458 f1170 1"/>
                <a:gd name="f1581" fmla="*/ f1459 f1171 1"/>
                <a:gd name="f1582" fmla="*/ f1460 f1170 1"/>
                <a:gd name="f1583" fmla="*/ f1461 f1171 1"/>
                <a:gd name="f1584" fmla="*/ f1462 f1170 1"/>
                <a:gd name="f1585" fmla="*/ f1463 f1171 1"/>
                <a:gd name="f1586" fmla="*/ f1464 f1170 1"/>
                <a:gd name="f1587" fmla="*/ f1465 f1171 1"/>
                <a:gd name="f1588" fmla="*/ f1466 f1170 1"/>
                <a:gd name="f1589" fmla="*/ f1467 f1171 1"/>
                <a:gd name="f1590" fmla="*/ f1468 f1170 1"/>
                <a:gd name="f1591" fmla="*/ f1469 f1171 1"/>
                <a:gd name="f1592" fmla="*/ f1470 f1170 1"/>
                <a:gd name="f1593" fmla="*/ f1471 f1171 1"/>
                <a:gd name="f1594" fmla="*/ f1472 f1170 1"/>
                <a:gd name="f1595" fmla="*/ f1473 f1171 1"/>
                <a:gd name="f1596" fmla="*/ f1474 f1170 1"/>
                <a:gd name="f1597" fmla="*/ f1475 f1171 1"/>
                <a:gd name="f1598" fmla="*/ f1476 f1170 1"/>
                <a:gd name="f1599" fmla="*/ f1477 f1171 1"/>
                <a:gd name="f1600" fmla="*/ f1478 f1170 1"/>
                <a:gd name="f1601" fmla="*/ f1479 f1171 1"/>
                <a:gd name="f1602" fmla="*/ f1480 f1170 1"/>
                <a:gd name="f1603" fmla="*/ f1481 f1171 1"/>
                <a:gd name="f1604" fmla="*/ f1482 f1170 1"/>
                <a:gd name="f1605" fmla="*/ f1483 f1171 1"/>
                <a:gd name="f1606" fmla="*/ f1484 f1170 1"/>
                <a:gd name="f1607" fmla="*/ f1485 f1171 1"/>
                <a:gd name="f1608" fmla="*/ f1486 f1170 1"/>
                <a:gd name="f1609" fmla="*/ f1487 f1171 1"/>
                <a:gd name="f1610" fmla="*/ f1488 f1170 1"/>
                <a:gd name="f1611" fmla="*/ f1489 f1171 1"/>
                <a:gd name="f1612" fmla="*/ f1490 f1170 1"/>
                <a:gd name="f1613" fmla="*/ f1491 f1171 1"/>
                <a:gd name="f1614" fmla="*/ f1492 f1170 1"/>
                <a:gd name="f1615" fmla="*/ f1493 f1171 1"/>
                <a:gd name="f1616" fmla="*/ f1494 f1170 1"/>
                <a:gd name="f1617" fmla="*/ f1495 f1171 1"/>
                <a:gd name="f1618" fmla="*/ f1496 f1170 1"/>
                <a:gd name="f1619" fmla="*/ f1497 f1171 1"/>
                <a:gd name="f1620" fmla="*/ f1498 f1170 1"/>
                <a:gd name="f1621" fmla="*/ f1499 f1171 1"/>
                <a:gd name="f1622" fmla="*/ f1500 f1170 1"/>
                <a:gd name="f1623" fmla="*/ f1501 f1171 1"/>
                <a:gd name="f1624" fmla="*/ f1502 f1170 1"/>
                <a:gd name="f1625" fmla="*/ f1503 f1171 1"/>
                <a:gd name="f1626" fmla="*/ f1504 f1170 1"/>
                <a:gd name="f1627" fmla="*/ f1505 f1171 1"/>
                <a:gd name="f1628" fmla="*/ f1506 f1170 1"/>
                <a:gd name="f1629" fmla="*/ f1507 f1171 1"/>
                <a:gd name="f1630" fmla="*/ f1508 f1170 1"/>
                <a:gd name="f1631" fmla="*/ f1509 f1171 1"/>
                <a:gd name="f1632" fmla="*/ f1510 f1170 1"/>
                <a:gd name="f1633" fmla="*/ f1511 f1171 1"/>
                <a:gd name="f1634" fmla="*/ f1512 f1170 1"/>
                <a:gd name="f1635" fmla="*/ f1513 f1171 1"/>
                <a:gd name="f1636" fmla="*/ f1514 f1170 1"/>
                <a:gd name="f1637" fmla="*/ f1515 f1171 1"/>
                <a:gd name="f1638" fmla="*/ f1516 f1170 1"/>
                <a:gd name="f1639" fmla="*/ f1517 f1171 1"/>
                <a:gd name="f1640" fmla="*/ f1518 f1170 1"/>
                <a:gd name="f1641" fmla="*/ f1519 f1171 1"/>
                <a:gd name="f1642" fmla="*/ f1520 f1170 1"/>
                <a:gd name="f1643" fmla="*/ f1521 f1171 1"/>
                <a:gd name="f1644" fmla="*/ f1522 f1170 1"/>
                <a:gd name="f1645" fmla="*/ f1523 f1171 1"/>
                <a:gd name="f1646" fmla="*/ f1524 f1170 1"/>
                <a:gd name="f1647" fmla="*/ f1525 f1171 1"/>
                <a:gd name="f1648" fmla="*/ f1526 f1170 1"/>
                <a:gd name="f1649" fmla="*/ f1527 f1171 1"/>
                <a:gd name="f1650" fmla="*/ f1528 f1170 1"/>
                <a:gd name="f1651" fmla="*/ f1529 f1171 1"/>
                <a:gd name="f1652" fmla="*/ f1530 f1170 1"/>
                <a:gd name="f1653" fmla="*/ f1531 f1171 1"/>
                <a:gd name="f1654" fmla="*/ f1532 f1170 1"/>
                <a:gd name="f1655" fmla="*/ f1533 f1171 1"/>
                <a:gd name="f1656" fmla="*/ f1534 f1170 1"/>
                <a:gd name="f1657" fmla="*/ f1535 f1171 1"/>
                <a:gd name="f1658" fmla="*/ f1536 f1170 1"/>
                <a:gd name="f1659" fmla="*/ f1537 f1171 1"/>
                <a:gd name="f1660" fmla="*/ f1538 f1170 1"/>
                <a:gd name="f1661" fmla="*/ f1539 f1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9">
                  <a:pos x="f1544" y="f1545"/>
                </a:cxn>
                <a:cxn ang="f1299">
                  <a:pos x="f1546" y="f1547"/>
                </a:cxn>
                <a:cxn ang="f1299">
                  <a:pos x="f1548" y="f1549"/>
                </a:cxn>
                <a:cxn ang="f1299">
                  <a:pos x="f1550" y="f1551"/>
                </a:cxn>
                <a:cxn ang="f1299">
                  <a:pos x="f1552" y="f1553"/>
                </a:cxn>
                <a:cxn ang="f1299">
                  <a:pos x="f1554" y="f1555"/>
                </a:cxn>
                <a:cxn ang="f1299">
                  <a:pos x="f1556" y="f1557"/>
                </a:cxn>
                <a:cxn ang="f1299">
                  <a:pos x="f1558" y="f1559"/>
                </a:cxn>
                <a:cxn ang="f1299">
                  <a:pos x="f1560" y="f1561"/>
                </a:cxn>
                <a:cxn ang="f1299">
                  <a:pos x="f1562" y="f1563"/>
                </a:cxn>
                <a:cxn ang="f1299">
                  <a:pos x="f1564" y="f1565"/>
                </a:cxn>
                <a:cxn ang="f1299">
                  <a:pos x="f1566" y="f1567"/>
                </a:cxn>
                <a:cxn ang="f1299">
                  <a:pos x="f1568" y="f1569"/>
                </a:cxn>
                <a:cxn ang="f1299">
                  <a:pos x="f1570" y="f1571"/>
                </a:cxn>
                <a:cxn ang="f1299">
                  <a:pos x="f1572" y="f1573"/>
                </a:cxn>
                <a:cxn ang="f1299">
                  <a:pos x="f1574" y="f1575"/>
                </a:cxn>
                <a:cxn ang="f1299">
                  <a:pos x="f1576" y="f1577"/>
                </a:cxn>
                <a:cxn ang="f1299">
                  <a:pos x="f1578" y="f1579"/>
                </a:cxn>
                <a:cxn ang="f1299">
                  <a:pos x="f1580" y="f1581"/>
                </a:cxn>
                <a:cxn ang="f1299">
                  <a:pos x="f1582" y="f1583"/>
                </a:cxn>
                <a:cxn ang="f1299">
                  <a:pos x="f1584" y="f1585"/>
                </a:cxn>
                <a:cxn ang="f1299">
                  <a:pos x="f1586" y="f1587"/>
                </a:cxn>
                <a:cxn ang="f1299">
                  <a:pos x="f1588" y="f1589"/>
                </a:cxn>
                <a:cxn ang="f1299">
                  <a:pos x="f1590" y="f1591"/>
                </a:cxn>
                <a:cxn ang="f1299">
                  <a:pos x="f1592" y="f1593"/>
                </a:cxn>
                <a:cxn ang="f1299">
                  <a:pos x="f1594" y="f1595"/>
                </a:cxn>
                <a:cxn ang="f1299">
                  <a:pos x="f1596" y="f1597"/>
                </a:cxn>
                <a:cxn ang="f1299">
                  <a:pos x="f1598" y="f1599"/>
                </a:cxn>
                <a:cxn ang="f1299">
                  <a:pos x="f1600" y="f1601"/>
                </a:cxn>
                <a:cxn ang="f1299">
                  <a:pos x="f1602" y="f1603"/>
                </a:cxn>
                <a:cxn ang="f1299">
                  <a:pos x="f1604" y="f1605"/>
                </a:cxn>
                <a:cxn ang="f1299">
                  <a:pos x="f1606" y="f1607"/>
                </a:cxn>
                <a:cxn ang="f1299">
                  <a:pos x="f1608" y="f1609"/>
                </a:cxn>
                <a:cxn ang="f1299">
                  <a:pos x="f1610" y="f1611"/>
                </a:cxn>
                <a:cxn ang="f1299">
                  <a:pos x="f1612" y="f1613"/>
                </a:cxn>
                <a:cxn ang="f1299">
                  <a:pos x="f1614" y="f1615"/>
                </a:cxn>
                <a:cxn ang="f1299">
                  <a:pos x="f1616" y="f1617"/>
                </a:cxn>
                <a:cxn ang="f1299">
                  <a:pos x="f1618" y="f1619"/>
                </a:cxn>
                <a:cxn ang="f1299">
                  <a:pos x="f1620" y="f1621"/>
                </a:cxn>
                <a:cxn ang="f1299">
                  <a:pos x="f1622" y="f1623"/>
                </a:cxn>
                <a:cxn ang="f1299">
                  <a:pos x="f1624" y="f1625"/>
                </a:cxn>
                <a:cxn ang="f1299">
                  <a:pos x="f1626" y="f1627"/>
                </a:cxn>
                <a:cxn ang="f1299">
                  <a:pos x="f1628" y="f1629"/>
                </a:cxn>
                <a:cxn ang="f1299">
                  <a:pos x="f1630" y="f1631"/>
                </a:cxn>
                <a:cxn ang="f1299">
                  <a:pos x="f1632" y="f1633"/>
                </a:cxn>
                <a:cxn ang="f1299">
                  <a:pos x="f1634" y="f1635"/>
                </a:cxn>
                <a:cxn ang="f1299">
                  <a:pos x="f1636" y="f1637"/>
                </a:cxn>
                <a:cxn ang="f1299">
                  <a:pos x="f1638" y="f1639"/>
                </a:cxn>
                <a:cxn ang="f1299">
                  <a:pos x="f1640" y="f1641"/>
                </a:cxn>
                <a:cxn ang="f1299">
                  <a:pos x="f1642" y="f1643"/>
                </a:cxn>
                <a:cxn ang="f1299">
                  <a:pos x="f1644" y="f1645"/>
                </a:cxn>
                <a:cxn ang="f1299">
                  <a:pos x="f1646" y="f1647"/>
                </a:cxn>
                <a:cxn ang="f1299">
                  <a:pos x="f1648" y="f1649"/>
                </a:cxn>
                <a:cxn ang="f1299">
                  <a:pos x="f1650" y="f1651"/>
                </a:cxn>
                <a:cxn ang="f1299">
                  <a:pos x="f1652" y="f1653"/>
                </a:cxn>
                <a:cxn ang="f1299">
                  <a:pos x="f1654" y="f1655"/>
                </a:cxn>
                <a:cxn ang="f1299">
                  <a:pos x="f1656" y="f1657"/>
                </a:cxn>
                <a:cxn ang="f1299">
                  <a:pos x="f1658" y="f1659"/>
                </a:cxn>
                <a:cxn ang="f1299">
                  <a:pos x="f1660" y="f1661"/>
                </a:cxn>
              </a:cxnLst>
              <a:rect l="f1540" t="f1543" r="f1541" b="f1542"/>
              <a:pathLst>
                <a:path w="1285" h="937">
                  <a:moveTo>
                    <a:pt x="f7" y="f9"/>
                  </a:moveTo>
                  <a:cubicBezTo>
                    <a:pt x="f7" y="f10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1" y="f17"/>
                    <a:pt x="f11" y="f18"/>
                    <a:pt x="f11" y="f19"/>
                  </a:cubicBezTo>
                  <a:cubicBezTo>
                    <a:pt x="f11" y="f20"/>
                    <a:pt x="f21" y="f22"/>
                    <a:pt x="f21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32"/>
                    <a:pt x="f31" y="f33"/>
                  </a:cubicBezTo>
                  <a:cubicBezTo>
                    <a:pt x="f34" y="f35"/>
                    <a:pt x="f34" y="f36"/>
                    <a:pt x="f37" y="f38"/>
                  </a:cubicBezTo>
                  <a:cubicBezTo>
                    <a:pt x="f37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5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3" y="f65"/>
                  </a:cubicBezTo>
                  <a:cubicBezTo>
                    <a:pt x="f66" y="f67"/>
                    <a:pt x="f66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3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2" y="f194"/>
                  </a:cubicBezTo>
                  <a:cubicBezTo>
                    <a:pt x="f192" y="f194"/>
                    <a:pt x="f195" y="f196"/>
                    <a:pt x="f195" y="f197"/>
                  </a:cubicBezTo>
                  <a:cubicBezTo>
                    <a:pt x="f195" y="f198"/>
                    <a:pt x="f195" y="f199"/>
                    <a:pt x="f195" y="f200"/>
                  </a:cubicBezTo>
                  <a:cubicBezTo>
                    <a:pt x="f195" y="f201"/>
                    <a:pt x="f202" y="f203"/>
                    <a:pt x="f192" y="f204"/>
                  </a:cubicBezTo>
                  <a:cubicBezTo>
                    <a:pt x="f192" y="f2"/>
                    <a:pt x="f190" y="f205"/>
                    <a:pt x="f190" y="f205"/>
                  </a:cubicBezTo>
                  <a:cubicBezTo>
                    <a:pt x="f188" y="f206"/>
                    <a:pt x="f207" y="f208"/>
                    <a:pt x="f184" y="f209"/>
                  </a:cubicBezTo>
                  <a:cubicBezTo>
                    <a:pt x="f184" y="f210"/>
                    <a:pt x="f186" y="f211"/>
                    <a:pt x="f186" y="f212"/>
                  </a:cubicBezTo>
                  <a:cubicBezTo>
                    <a:pt x="f188" y="f213"/>
                    <a:pt x="f214" y="f215"/>
                    <a:pt x="f192" y="f216"/>
                  </a:cubicBezTo>
                  <a:cubicBezTo>
                    <a:pt x="f202" y="f217"/>
                    <a:pt x="f195" y="f218"/>
                    <a:pt x="f219" y="f220"/>
                  </a:cubicBezTo>
                  <a:cubicBezTo>
                    <a:pt x="f221" y="f222"/>
                    <a:pt x="f223" y="f224"/>
                    <a:pt x="f223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64" y="f365"/>
                    <a:pt x="f366" y="f367"/>
                    <a:pt x="f366" y="f368"/>
                  </a:cubicBezTo>
                  <a:cubicBezTo>
                    <a:pt x="f369" y="f370"/>
                    <a:pt x="f371" y="f370"/>
                    <a:pt x="f371" y="f372"/>
                  </a:cubicBezTo>
                  <a:cubicBezTo>
                    <a:pt x="f373" y="f374"/>
                    <a:pt x="f375" y="f376"/>
                    <a:pt x="f375" y="f376"/>
                  </a:cubicBezTo>
                  <a:cubicBezTo>
                    <a:pt x="f375" y="f377"/>
                    <a:pt x="f375" y="f378"/>
                    <a:pt x="f375" y="f379"/>
                  </a:cubicBezTo>
                  <a:cubicBezTo>
                    <a:pt x="f371" y="f380"/>
                    <a:pt x="f373" y="f381"/>
                    <a:pt x="f382" y="f383"/>
                  </a:cubicBezTo>
                  <a:cubicBezTo>
                    <a:pt x="f384" y="f385"/>
                    <a:pt x="f384" y="f386"/>
                    <a:pt x="f384" y="f387"/>
                  </a:cubicBezTo>
                  <a:cubicBezTo>
                    <a:pt x="f384" y="f388"/>
                    <a:pt x="f384" y="f389"/>
                    <a:pt x="f384" y="f390"/>
                  </a:cubicBezTo>
                  <a:cubicBezTo>
                    <a:pt x="f391" y="f392"/>
                    <a:pt x="f393" y="f392"/>
                    <a:pt x="f394" y="f392"/>
                  </a:cubicBezTo>
                  <a:cubicBezTo>
                    <a:pt x="f395" y="f392"/>
                    <a:pt x="f395" y="f392"/>
                    <a:pt x="f395" y="f392"/>
                  </a:cubicBezTo>
                  <a:cubicBezTo>
                    <a:pt x="f396" y="f392"/>
                    <a:pt x="f397" y="f398"/>
                    <a:pt x="f399" y="f400"/>
                  </a:cubicBezTo>
                  <a:cubicBezTo>
                    <a:pt x="f399" y="f400"/>
                    <a:pt x="f399" y="f400"/>
                    <a:pt x="f399" y="f400"/>
                  </a:cubicBezTo>
                  <a:cubicBezTo>
                    <a:pt x="f399" y="f400"/>
                    <a:pt x="f399" y="f400"/>
                    <a:pt x="f399" y="f400"/>
                  </a:cubicBezTo>
                  <a:cubicBezTo>
                    <a:pt x="f401" y="f398"/>
                    <a:pt x="f402" y="f392"/>
                    <a:pt x="f403" y="f404"/>
                  </a:cubicBezTo>
                  <a:cubicBezTo>
                    <a:pt x="f405" y="f404"/>
                    <a:pt x="f406" y="f404"/>
                    <a:pt x="f407" y="f404"/>
                  </a:cubicBezTo>
                  <a:cubicBezTo>
                    <a:pt x="f408" y="f404"/>
                    <a:pt x="f409" y="f404"/>
                    <a:pt x="f410" y="f392"/>
                  </a:cubicBezTo>
                  <a:cubicBezTo>
                    <a:pt x="f410" y="f392"/>
                    <a:pt x="f410" y="f392"/>
                    <a:pt x="f411" y="f392"/>
                  </a:cubicBezTo>
                  <a:cubicBezTo>
                    <a:pt x="f411" y="f392"/>
                    <a:pt x="f411" y="f392"/>
                    <a:pt x="f411" y="f392"/>
                  </a:cubicBezTo>
                  <a:cubicBezTo>
                    <a:pt x="f412" y="f404"/>
                    <a:pt x="f413" y="f404"/>
                    <a:pt x="f414" y="f404"/>
                  </a:cubicBezTo>
                  <a:cubicBezTo>
                    <a:pt x="f415" y="f404"/>
                    <a:pt x="f416" y="f404"/>
                    <a:pt x="f417" y="f404"/>
                  </a:cubicBezTo>
                  <a:cubicBezTo>
                    <a:pt x="f418" y="f404"/>
                    <a:pt x="f419" y="f404"/>
                    <a:pt x="f420" y="f404"/>
                  </a:cubicBezTo>
                  <a:cubicBezTo>
                    <a:pt x="f421" y="f392"/>
                    <a:pt x="f422" y="f392"/>
                    <a:pt x="f422" y="f390"/>
                  </a:cubicBezTo>
                  <a:cubicBezTo>
                    <a:pt x="f423" y="f390"/>
                    <a:pt x="f423" y="f392"/>
                    <a:pt x="f424" y="f392"/>
                  </a:cubicBezTo>
                  <a:cubicBezTo>
                    <a:pt x="f425" y="f392"/>
                    <a:pt x="f426" y="f392"/>
                    <a:pt x="f427" y="f392"/>
                  </a:cubicBezTo>
                  <a:cubicBezTo>
                    <a:pt x="f428" y="f392"/>
                    <a:pt x="f429" y="f392"/>
                    <a:pt x="f430" y="f390"/>
                  </a:cubicBezTo>
                  <a:cubicBezTo>
                    <a:pt x="f431" y="f390"/>
                    <a:pt x="f432" y="f398"/>
                    <a:pt x="f433" y="f398"/>
                  </a:cubicBezTo>
                  <a:cubicBezTo>
                    <a:pt x="f433" y="f398"/>
                    <a:pt x="f434" y="f398"/>
                    <a:pt x="f435" y="f398"/>
                  </a:cubicBezTo>
                  <a:cubicBezTo>
                    <a:pt x="f436" y="f398"/>
                    <a:pt x="f436" y="f398"/>
                    <a:pt x="f437" y="f398"/>
                  </a:cubicBezTo>
                  <a:cubicBezTo>
                    <a:pt x="f438" y="f398"/>
                    <a:pt x="f439" y="f440"/>
                    <a:pt x="f441" y="f442"/>
                  </a:cubicBezTo>
                  <a:cubicBezTo>
                    <a:pt x="f441" y="f442"/>
                    <a:pt x="f441" y="f440"/>
                    <a:pt x="f441" y="f440"/>
                  </a:cubicBezTo>
                  <a:cubicBezTo>
                    <a:pt x="f441" y="f440"/>
                    <a:pt x="f443" y="f440"/>
                    <a:pt x="f443" y="f440"/>
                  </a:cubicBezTo>
                  <a:cubicBezTo>
                    <a:pt x="f443" y="f440"/>
                    <a:pt x="f444" y="f440"/>
                    <a:pt x="f444" y="f440"/>
                  </a:cubicBezTo>
                  <a:cubicBezTo>
                    <a:pt x="f445" y="f440"/>
                    <a:pt x="f446" y="f400"/>
                    <a:pt x="f447" y="f400"/>
                  </a:cubicBezTo>
                  <a:cubicBezTo>
                    <a:pt x="f447" y="f400"/>
                    <a:pt x="f448" y="f400"/>
                    <a:pt x="f449" y="f442"/>
                  </a:cubicBezTo>
                  <a:cubicBezTo>
                    <a:pt x="f450" y="f6"/>
                    <a:pt x="f450" y="f6"/>
                    <a:pt x="f450" y="f6"/>
                  </a:cubicBezTo>
                  <a:cubicBezTo>
                    <a:pt x="f451" y="f6"/>
                    <a:pt x="f452" y="f6"/>
                    <a:pt x="f453" y="f6"/>
                  </a:cubicBezTo>
                  <a:cubicBezTo>
                    <a:pt x="f453" y="f442"/>
                    <a:pt x="f453" y="f400"/>
                    <a:pt x="f454" y="f390"/>
                  </a:cubicBezTo>
                  <a:cubicBezTo>
                    <a:pt x="f455" y="f404"/>
                    <a:pt x="f456" y="f404"/>
                    <a:pt x="f457" y="f389"/>
                  </a:cubicBezTo>
                  <a:cubicBezTo>
                    <a:pt x="f457" y="f458"/>
                    <a:pt x="f459" y="f460"/>
                    <a:pt x="f459" y="f387"/>
                  </a:cubicBezTo>
                  <a:cubicBezTo>
                    <a:pt x="f459" y="f461"/>
                    <a:pt x="f462" y="f463"/>
                    <a:pt x="f462" y="f464"/>
                  </a:cubicBezTo>
                  <a:cubicBezTo>
                    <a:pt x="f462" y="f385"/>
                    <a:pt x="f459" y="f465"/>
                    <a:pt x="f466" y="f383"/>
                  </a:cubicBezTo>
                  <a:cubicBezTo>
                    <a:pt x="f466" y="f383"/>
                    <a:pt x="f466" y="f383"/>
                    <a:pt x="f466" y="f381"/>
                  </a:cubicBezTo>
                  <a:cubicBezTo>
                    <a:pt x="f466" y="f381"/>
                    <a:pt x="f466" y="f380"/>
                    <a:pt x="f466" y="f380"/>
                  </a:cubicBezTo>
                  <a:cubicBezTo>
                    <a:pt x="f466" y="f380"/>
                    <a:pt x="f459" y="f379"/>
                    <a:pt x="f462" y="f378"/>
                  </a:cubicBezTo>
                  <a:cubicBezTo>
                    <a:pt x="f462" y="f378"/>
                    <a:pt x="f457" y="f378"/>
                    <a:pt x="f457" y="f467"/>
                  </a:cubicBezTo>
                  <a:cubicBezTo>
                    <a:pt x="f468" y="f467"/>
                    <a:pt x="f469" y="f470"/>
                    <a:pt x="f454" y="f471"/>
                  </a:cubicBezTo>
                  <a:cubicBezTo>
                    <a:pt x="f453" y="f374"/>
                    <a:pt x="f452" y="f370"/>
                    <a:pt x="f452" y="f367"/>
                  </a:cubicBezTo>
                  <a:cubicBezTo>
                    <a:pt x="f452" y="f365"/>
                    <a:pt x="f452" y="f365"/>
                    <a:pt x="f452" y="f365"/>
                  </a:cubicBezTo>
                  <a:cubicBezTo>
                    <a:pt x="f452" y="f363"/>
                    <a:pt x="f452" y="f363"/>
                    <a:pt x="f452" y="f472"/>
                  </a:cubicBezTo>
                  <a:cubicBezTo>
                    <a:pt x="f451" y="f361"/>
                    <a:pt x="f451" y="f473"/>
                    <a:pt x="f451" y="f474"/>
                  </a:cubicBezTo>
                  <a:cubicBezTo>
                    <a:pt x="f451" y="f475"/>
                    <a:pt x="f451" y="f359"/>
                    <a:pt x="f452" y="f476"/>
                  </a:cubicBezTo>
                  <a:cubicBezTo>
                    <a:pt x="f452" y="f476"/>
                    <a:pt x="f452" y="f476"/>
                    <a:pt x="f452" y="f476"/>
                  </a:cubicBezTo>
                  <a:cubicBezTo>
                    <a:pt x="f452" y="f357"/>
                    <a:pt x="f452" y="f357"/>
                    <a:pt x="f451" y="f357"/>
                  </a:cubicBezTo>
                  <a:cubicBezTo>
                    <a:pt x="f451" y="f477"/>
                    <a:pt x="f478" y="f479"/>
                    <a:pt x="f478" y="f355"/>
                  </a:cubicBezTo>
                  <a:cubicBezTo>
                    <a:pt x="f478" y="f480"/>
                    <a:pt x="f478" y="f481"/>
                    <a:pt x="f451" y="f482"/>
                  </a:cubicBezTo>
                  <a:cubicBezTo>
                    <a:pt x="f451" y="f483"/>
                    <a:pt x="f451" y="f483"/>
                    <a:pt x="f451" y="f353"/>
                  </a:cubicBezTo>
                  <a:cubicBezTo>
                    <a:pt x="f451" y="f353"/>
                    <a:pt x="f478" y="f484"/>
                    <a:pt x="f478" y="f485"/>
                  </a:cubicBezTo>
                  <a:cubicBezTo>
                    <a:pt x="f450" y="f486"/>
                    <a:pt x="f449" y="f487"/>
                    <a:pt x="f449" y="f488"/>
                  </a:cubicBezTo>
                  <a:cubicBezTo>
                    <a:pt x="f450" y="f489"/>
                    <a:pt x="f451" y="f490"/>
                    <a:pt x="f452" y="f491"/>
                  </a:cubicBezTo>
                  <a:cubicBezTo>
                    <a:pt x="f452" y="f492"/>
                    <a:pt x="f469" y="f493"/>
                    <a:pt x="f456" y="f347"/>
                  </a:cubicBezTo>
                  <a:cubicBezTo>
                    <a:pt x="f456" y="f347"/>
                    <a:pt x="f457" y="f347"/>
                    <a:pt x="f457" y="f347"/>
                  </a:cubicBezTo>
                  <a:cubicBezTo>
                    <a:pt x="f459" y="f347"/>
                    <a:pt x="f494" y="f493"/>
                    <a:pt x="f495" y="f496"/>
                  </a:cubicBezTo>
                  <a:cubicBezTo>
                    <a:pt x="f495" y="f496"/>
                    <a:pt x="f495" y="f496"/>
                    <a:pt x="f497" y="f496"/>
                  </a:cubicBezTo>
                  <a:cubicBezTo>
                    <a:pt x="f497" y="f496"/>
                    <a:pt x="f497" y="f496"/>
                    <a:pt x="f497" y="f496"/>
                  </a:cubicBezTo>
                  <a:cubicBezTo>
                    <a:pt x="f497" y="f496"/>
                    <a:pt x="f498" y="f493"/>
                    <a:pt x="f498" y="f493"/>
                  </a:cubicBezTo>
                  <a:cubicBezTo>
                    <a:pt x="f499" y="f347"/>
                    <a:pt x="f500" y="f501"/>
                    <a:pt x="f502" y="f501"/>
                  </a:cubicBezTo>
                  <a:cubicBezTo>
                    <a:pt x="f503" y="f504"/>
                    <a:pt x="f505" y="f504"/>
                    <a:pt x="f506" y="f504"/>
                  </a:cubicBezTo>
                  <a:cubicBezTo>
                    <a:pt x="f507" y="f504"/>
                    <a:pt x="f508" y="f504"/>
                    <a:pt x="f509" y="f504"/>
                  </a:cubicBezTo>
                  <a:cubicBezTo>
                    <a:pt x="f510" y="f501"/>
                    <a:pt x="f9" y="f511"/>
                    <a:pt x="f10" y="f492"/>
                  </a:cubicBezTo>
                  <a:cubicBezTo>
                    <a:pt x="f512" y="f490"/>
                    <a:pt x="f512" y="f513"/>
                    <a:pt x="f514" y="f489"/>
                  </a:cubicBezTo>
                  <a:cubicBezTo>
                    <a:pt x="f514" y="f515"/>
                    <a:pt x="f514" y="f515"/>
                    <a:pt x="f514" y="f516"/>
                  </a:cubicBezTo>
                  <a:cubicBezTo>
                    <a:pt x="f514" y="f516"/>
                    <a:pt x="f514" y="f516"/>
                    <a:pt x="f514" y="f488"/>
                  </a:cubicBezTo>
                  <a:cubicBezTo>
                    <a:pt x="f12" y="f349"/>
                    <a:pt x="f12" y="f487"/>
                    <a:pt x="f12" y="f517"/>
                  </a:cubicBezTo>
                  <a:cubicBezTo>
                    <a:pt x="f13" y="f486"/>
                    <a:pt x="f12" y="f351"/>
                    <a:pt x="f12" y="f485"/>
                  </a:cubicBezTo>
                  <a:cubicBezTo>
                    <a:pt x="f12" y="f484"/>
                    <a:pt x="f12" y="f484"/>
                    <a:pt x="f12" y="f518"/>
                  </a:cubicBezTo>
                  <a:cubicBezTo>
                    <a:pt x="f12" y="f518"/>
                    <a:pt x="f12" y="f518"/>
                    <a:pt x="f12" y="f518"/>
                  </a:cubicBezTo>
                  <a:cubicBezTo>
                    <a:pt x="f13" y="f353"/>
                    <a:pt x="f13" y="f353"/>
                    <a:pt x="f13" y="f353"/>
                  </a:cubicBezTo>
                  <a:cubicBezTo>
                    <a:pt x="f13" y="f353"/>
                    <a:pt x="f13" y="f353"/>
                    <a:pt x="f13" y="f353"/>
                  </a:cubicBezTo>
                  <a:cubicBezTo>
                    <a:pt x="f14" y="f483"/>
                    <a:pt x="f15" y="f482"/>
                    <a:pt x="f16" y="f481"/>
                  </a:cubicBezTo>
                  <a:cubicBezTo>
                    <a:pt x="f519" y="f520"/>
                    <a:pt x="f521" y="f477"/>
                    <a:pt x="f521" y="f477"/>
                  </a:cubicBezTo>
                  <a:cubicBezTo>
                    <a:pt x="f521" y="f522"/>
                    <a:pt x="f521" y="f522"/>
                    <a:pt x="f521" y="f357"/>
                  </a:cubicBezTo>
                  <a:cubicBezTo>
                    <a:pt x="f38" y="f482"/>
                    <a:pt x="f38" y="f482"/>
                    <a:pt x="f38" y="f482"/>
                  </a:cubicBezTo>
                  <a:cubicBezTo>
                    <a:pt x="f523" y="f517"/>
                    <a:pt x="f523" y="f517"/>
                    <a:pt x="f523" y="f517"/>
                  </a:cubicBezTo>
                  <a:cubicBezTo>
                    <a:pt x="f524" y="f525"/>
                    <a:pt x="f524" y="f525"/>
                    <a:pt x="f524" y="f525"/>
                  </a:cubicBezTo>
                  <a:cubicBezTo>
                    <a:pt x="f185" y="f526"/>
                    <a:pt x="f185" y="f526"/>
                    <a:pt x="f185" y="f526"/>
                  </a:cubicBezTo>
                  <a:cubicBezTo>
                    <a:pt x="f527" y="f528"/>
                    <a:pt x="f527" y="f528"/>
                    <a:pt x="f527" y="f528"/>
                  </a:cubicBezTo>
                  <a:cubicBezTo>
                    <a:pt x="f529" y="f530"/>
                    <a:pt x="f531" y="f532"/>
                    <a:pt x="f187" y="f533"/>
                  </a:cubicBezTo>
                  <a:cubicBezTo>
                    <a:pt x="f187" y="f533"/>
                    <a:pt x="f187" y="f533"/>
                    <a:pt x="f534" y="f533"/>
                  </a:cubicBezTo>
                  <a:cubicBezTo>
                    <a:pt x="f535" y="f525"/>
                    <a:pt x="f189" y="f504"/>
                    <a:pt x="f536" y="f501"/>
                  </a:cubicBezTo>
                  <a:cubicBezTo>
                    <a:pt x="f537" y="f347"/>
                    <a:pt x="f191" y="f496"/>
                    <a:pt x="f538" y="f492"/>
                  </a:cubicBezTo>
                  <a:cubicBezTo>
                    <a:pt x="f538" y="f492"/>
                    <a:pt x="f538" y="f491"/>
                    <a:pt x="f538" y="f491"/>
                  </a:cubicBezTo>
                  <a:cubicBezTo>
                    <a:pt x="f538" y="f491"/>
                    <a:pt x="f538" y="f491"/>
                    <a:pt x="f538" y="f491"/>
                  </a:cubicBezTo>
                  <a:cubicBezTo>
                    <a:pt x="f539" y="f490"/>
                    <a:pt x="f539" y="f540"/>
                    <a:pt x="f539" y="f513"/>
                  </a:cubicBezTo>
                  <a:cubicBezTo>
                    <a:pt x="f541" y="f489"/>
                    <a:pt x="f541" y="f515"/>
                    <a:pt x="f541" y="f516"/>
                  </a:cubicBezTo>
                  <a:cubicBezTo>
                    <a:pt x="f541" y="f488"/>
                    <a:pt x="f541" y="f349"/>
                    <a:pt x="f541" y="f349"/>
                  </a:cubicBezTo>
                  <a:cubicBezTo>
                    <a:pt x="f542" y="f517"/>
                    <a:pt x="f543" y="f486"/>
                    <a:pt x="f543" y="f544"/>
                  </a:cubicBezTo>
                  <a:cubicBezTo>
                    <a:pt x="f543" y="f351"/>
                    <a:pt x="f545" y="f485"/>
                    <a:pt x="f545" y="f485"/>
                  </a:cubicBezTo>
                  <a:cubicBezTo>
                    <a:pt x="f193" y="f484"/>
                    <a:pt x="f193" y="f518"/>
                    <a:pt x="f194" y="f518"/>
                  </a:cubicBezTo>
                  <a:cubicBezTo>
                    <a:pt x="f194" y="f518"/>
                    <a:pt x="f194" y="f353"/>
                    <a:pt x="f194" y="f353"/>
                  </a:cubicBezTo>
                  <a:cubicBezTo>
                    <a:pt x="f546" y="f483"/>
                    <a:pt x="f547" y="f482"/>
                    <a:pt x="f547" y="f481"/>
                  </a:cubicBezTo>
                  <a:cubicBezTo>
                    <a:pt x="f548" y="f480"/>
                    <a:pt x="f548" y="f520"/>
                    <a:pt x="f196" y="f355"/>
                  </a:cubicBezTo>
                  <a:cubicBezTo>
                    <a:pt x="f196" y="f479"/>
                    <a:pt x="f196" y="f479"/>
                    <a:pt x="f196" y="f477"/>
                  </a:cubicBezTo>
                  <a:cubicBezTo>
                    <a:pt x="f196" y="f477"/>
                    <a:pt x="f549" y="f477"/>
                    <a:pt x="f549" y="f522"/>
                  </a:cubicBezTo>
                  <a:cubicBezTo>
                    <a:pt x="f549" y="f522"/>
                    <a:pt x="f549" y="f522"/>
                    <a:pt x="f549" y="f357"/>
                  </a:cubicBezTo>
                  <a:cubicBezTo>
                    <a:pt x="f550" y="f551"/>
                    <a:pt x="f550" y="f551"/>
                    <a:pt x="f550" y="f551"/>
                  </a:cubicBezTo>
                  <a:cubicBezTo>
                    <a:pt x="f552" y="f522"/>
                    <a:pt x="f553" y="f480"/>
                    <a:pt x="f554" y="f483"/>
                  </a:cubicBezTo>
                  <a:cubicBezTo>
                    <a:pt x="f255" y="f353"/>
                    <a:pt x="f555" y="f484"/>
                    <a:pt x="f275" y="f544"/>
                  </a:cubicBezTo>
                  <a:cubicBezTo>
                    <a:pt x="f556" y="f517"/>
                    <a:pt x="f557" y="f488"/>
                    <a:pt x="f558" y="f516"/>
                  </a:cubicBezTo>
                  <a:cubicBezTo>
                    <a:pt x="f559" y="f513"/>
                    <a:pt x="f560" y="f492"/>
                    <a:pt x="f313" y="f493"/>
                  </a:cubicBezTo>
                  <a:cubicBezTo>
                    <a:pt x="f561" y="f501"/>
                    <a:pt x="f562" y="f504"/>
                    <a:pt x="f563" y="f525"/>
                  </a:cubicBezTo>
                  <a:cubicBezTo>
                    <a:pt x="f564" y="f530"/>
                    <a:pt x="f565" y="f566"/>
                    <a:pt x="f440" y="f567"/>
                  </a:cubicBezTo>
                  <a:cubicBezTo>
                    <a:pt x="f440" y="f567"/>
                    <a:pt x="f440" y="f567"/>
                    <a:pt x="f440" y="f567"/>
                  </a:cubicBezTo>
                  <a:cubicBezTo>
                    <a:pt x="f440" y="f567"/>
                    <a:pt x="f440" y="f568"/>
                    <a:pt x="f440" y="f569"/>
                  </a:cubicBezTo>
                  <a:cubicBezTo>
                    <a:pt x="f440" y="f570"/>
                    <a:pt x="f440" y="f341"/>
                    <a:pt x="f440" y="f341"/>
                  </a:cubicBezTo>
                  <a:cubicBezTo>
                    <a:pt x="f440" y="f571"/>
                    <a:pt x="f440" y="f571"/>
                    <a:pt x="f440" y="f571"/>
                  </a:cubicBezTo>
                  <a:cubicBezTo>
                    <a:pt x="f440" y="f572"/>
                    <a:pt x="f440" y="f573"/>
                    <a:pt x="f440" y="f574"/>
                  </a:cubicBezTo>
                  <a:cubicBezTo>
                    <a:pt x="f442" y="f337"/>
                    <a:pt x="f442" y="f575"/>
                    <a:pt x="f6" y="f576"/>
                  </a:cubicBezTo>
                  <a:cubicBezTo>
                    <a:pt x="f6" y="f576"/>
                    <a:pt x="f6" y="f576"/>
                    <a:pt x="f6" y="f577"/>
                  </a:cubicBezTo>
                  <a:cubicBezTo>
                    <a:pt x="f6" y="f577"/>
                    <a:pt x="f6" y="f578"/>
                    <a:pt x="f6" y="f578"/>
                  </a:cubicBezTo>
                  <a:cubicBezTo>
                    <a:pt x="f442" y="f578"/>
                    <a:pt x="f440" y="f579"/>
                    <a:pt x="f400" y="f335"/>
                  </a:cubicBezTo>
                  <a:cubicBezTo>
                    <a:pt x="f390" y="f335"/>
                    <a:pt x="f392" y="f580"/>
                    <a:pt x="f404" y="f581"/>
                  </a:cubicBezTo>
                  <a:cubicBezTo>
                    <a:pt x="f389" y="f333"/>
                    <a:pt x="f388" y="f331"/>
                    <a:pt x="f460" y="f582"/>
                  </a:cubicBezTo>
                  <a:cubicBezTo>
                    <a:pt x="f387" y="f583"/>
                    <a:pt x="f461" y="f327"/>
                    <a:pt x="f386" y="f325"/>
                  </a:cubicBezTo>
                  <a:cubicBezTo>
                    <a:pt x="f463" y="f325"/>
                    <a:pt x="f463" y="f584"/>
                    <a:pt x="f585" y="f584"/>
                  </a:cubicBezTo>
                  <a:cubicBezTo>
                    <a:pt x="f585" y="f586"/>
                    <a:pt x="f565" y="f587"/>
                    <a:pt x="f565" y="f323"/>
                  </a:cubicBezTo>
                  <a:cubicBezTo>
                    <a:pt x="f385" y="f323"/>
                    <a:pt x="f383" y="f323"/>
                    <a:pt x="f381" y="f588"/>
                  </a:cubicBezTo>
                  <a:cubicBezTo>
                    <a:pt x="f380" y="f588"/>
                    <a:pt x="f378" y="f588"/>
                    <a:pt x="f467" y="f321"/>
                  </a:cubicBezTo>
                  <a:cubicBezTo>
                    <a:pt x="f467" y="f321"/>
                    <a:pt x="f467" y="f321"/>
                    <a:pt x="f470" y="f321"/>
                  </a:cubicBezTo>
                  <a:cubicBezTo>
                    <a:pt x="f471" y="f589"/>
                    <a:pt x="f374" y="f319"/>
                    <a:pt x="f370" y="f590"/>
                  </a:cubicBezTo>
                  <a:cubicBezTo>
                    <a:pt x="f367" y="f591"/>
                    <a:pt x="f472" y="f315"/>
                    <a:pt x="f472" y="f592"/>
                  </a:cubicBezTo>
                  <a:cubicBezTo>
                    <a:pt x="f593" y="f313"/>
                    <a:pt x="f593" y="f594"/>
                    <a:pt x="f472" y="f595"/>
                  </a:cubicBezTo>
                  <a:cubicBezTo>
                    <a:pt x="f472" y="f595"/>
                    <a:pt x="f472" y="f596"/>
                    <a:pt x="f472" y="f597"/>
                  </a:cubicBezTo>
                  <a:cubicBezTo>
                    <a:pt x="f472" y="f597"/>
                    <a:pt x="f472" y="f598"/>
                    <a:pt x="f593" y="f598"/>
                  </a:cubicBezTo>
                  <a:cubicBezTo>
                    <a:pt x="f593" y="f599"/>
                    <a:pt x="f593" y="f309"/>
                    <a:pt x="f593" y="f600"/>
                  </a:cubicBezTo>
                  <a:cubicBezTo>
                    <a:pt x="f472" y="f601"/>
                    <a:pt x="f363" y="f602"/>
                    <a:pt x="f365" y="f603"/>
                  </a:cubicBezTo>
                  <a:cubicBezTo>
                    <a:pt x="f365" y="f603"/>
                    <a:pt x="f365" y="f603"/>
                    <a:pt x="f367" y="f603"/>
                  </a:cubicBezTo>
                  <a:cubicBezTo>
                    <a:pt x="f367" y="f604"/>
                    <a:pt x="f367" y="f604"/>
                    <a:pt x="f367" y="f307"/>
                  </a:cubicBezTo>
                  <a:cubicBezTo>
                    <a:pt x="f367" y="f307"/>
                    <a:pt x="f365" y="f307"/>
                    <a:pt x="f365" y="f307"/>
                  </a:cubicBezTo>
                  <a:cubicBezTo>
                    <a:pt x="f365" y="f605"/>
                    <a:pt x="f363" y="f3"/>
                    <a:pt x="f363" y="f560"/>
                  </a:cubicBezTo>
                  <a:cubicBezTo>
                    <a:pt x="f472" y="f606"/>
                    <a:pt x="f472" y="f607"/>
                    <a:pt x="f472" y="f608"/>
                  </a:cubicBezTo>
                  <a:cubicBezTo>
                    <a:pt x="f472" y="f608"/>
                    <a:pt x="f593" y="f608"/>
                    <a:pt x="f361" y="f608"/>
                  </a:cubicBezTo>
                  <a:cubicBezTo>
                    <a:pt x="f609" y="f608"/>
                    <a:pt x="f473" y="f608"/>
                    <a:pt x="f610" y="f611"/>
                  </a:cubicBezTo>
                  <a:cubicBezTo>
                    <a:pt x="f475" y="f612"/>
                    <a:pt x="f551" y="f613"/>
                    <a:pt x="f551" y="f614"/>
                  </a:cubicBezTo>
                  <a:cubicBezTo>
                    <a:pt x="f476" y="f615"/>
                    <a:pt x="f475" y="f616"/>
                    <a:pt x="f474" y="f616"/>
                  </a:cubicBezTo>
                  <a:cubicBezTo>
                    <a:pt x="f473" y="f303"/>
                    <a:pt x="f609" y="f303"/>
                    <a:pt x="f593" y="f617"/>
                  </a:cubicBezTo>
                  <a:cubicBezTo>
                    <a:pt x="f593" y="f617"/>
                    <a:pt x="f472" y="f617"/>
                    <a:pt x="f472" y="f617"/>
                  </a:cubicBezTo>
                  <a:cubicBezTo>
                    <a:pt x="f472" y="f618"/>
                    <a:pt x="f472" y="f618"/>
                    <a:pt x="f472" y="f619"/>
                  </a:cubicBezTo>
                  <a:cubicBezTo>
                    <a:pt x="f472" y="f619"/>
                    <a:pt x="f472" y="f620"/>
                    <a:pt x="f472" y="f620"/>
                  </a:cubicBezTo>
                  <a:cubicBezTo>
                    <a:pt x="f472" y="f621"/>
                    <a:pt x="f363" y="f622"/>
                    <a:pt x="f363" y="f623"/>
                  </a:cubicBezTo>
                  <a:cubicBezTo>
                    <a:pt x="f363" y="f624"/>
                    <a:pt x="f365" y="f625"/>
                    <a:pt x="f367" y="f626"/>
                  </a:cubicBezTo>
                  <a:cubicBezTo>
                    <a:pt x="f365" y="f626"/>
                    <a:pt x="f365" y="f626"/>
                    <a:pt x="f363" y="f627"/>
                  </a:cubicBezTo>
                  <a:cubicBezTo>
                    <a:pt x="f472" y="f628"/>
                    <a:pt x="f472" y="f628"/>
                    <a:pt x="f472" y="f628"/>
                  </a:cubicBezTo>
                  <a:cubicBezTo>
                    <a:pt x="f593" y="f629"/>
                    <a:pt x="f609" y="f629"/>
                    <a:pt x="f473" y="f629"/>
                  </a:cubicBezTo>
                  <a:cubicBezTo>
                    <a:pt x="f474" y="f627"/>
                    <a:pt x="f357" y="f559"/>
                    <a:pt x="f477" y="f559"/>
                  </a:cubicBezTo>
                  <a:cubicBezTo>
                    <a:pt x="f355" y="f625"/>
                    <a:pt x="f482" y="f624"/>
                    <a:pt x="f353" y="f623"/>
                  </a:cubicBezTo>
                  <a:cubicBezTo>
                    <a:pt x="f485" y="f623"/>
                    <a:pt x="f349" y="f622"/>
                    <a:pt x="f489" y="f621"/>
                  </a:cubicBezTo>
                  <a:cubicBezTo>
                    <a:pt x="f491" y="f301"/>
                    <a:pt x="f532" y="f618"/>
                    <a:pt x="f528" y="f303"/>
                  </a:cubicBezTo>
                  <a:cubicBezTo>
                    <a:pt x="f630" y="f616"/>
                    <a:pt x="f341" y="f615"/>
                    <a:pt x="f339" y="f305"/>
                  </a:cubicBezTo>
                  <a:cubicBezTo>
                    <a:pt x="f575" y="f631"/>
                    <a:pt x="f582" y="f632"/>
                    <a:pt x="f325" y="f611"/>
                  </a:cubicBezTo>
                  <a:cubicBezTo>
                    <a:pt x="f587" y="f608"/>
                    <a:pt x="f591" y="f606"/>
                    <a:pt x="f315" y="f606"/>
                  </a:cubicBezTo>
                  <a:cubicBezTo>
                    <a:pt x="f596" y="f560"/>
                    <a:pt x="f608" y="f3"/>
                    <a:pt x="f615" y="f3"/>
                  </a:cubicBezTo>
                  <a:cubicBezTo>
                    <a:pt x="f617" y="f560"/>
                    <a:pt x="f299" y="f606"/>
                    <a:pt x="f633" y="f608"/>
                  </a:cubicBezTo>
                  <a:cubicBezTo>
                    <a:pt x="f293" y="f611"/>
                    <a:pt x="f634" y="f635"/>
                    <a:pt x="f636" y="f305"/>
                  </a:cubicBezTo>
                  <a:cubicBezTo>
                    <a:pt x="f637" y="f638"/>
                    <a:pt x="f639" y="f617"/>
                    <a:pt x="f261" y="f301"/>
                  </a:cubicBezTo>
                  <a:cubicBezTo>
                    <a:pt x="f640" y="f622"/>
                    <a:pt x="f255" y="f627"/>
                    <a:pt x="f641" y="f629"/>
                  </a:cubicBezTo>
                  <a:cubicBezTo>
                    <a:pt x="f642" y="f628"/>
                    <a:pt x="f554" y="f299"/>
                    <a:pt x="f643" y="f299"/>
                  </a:cubicBezTo>
                  <a:cubicBezTo>
                    <a:pt x="f644" y="f645"/>
                    <a:pt x="f243" y="f645"/>
                    <a:pt x="f241" y="f646"/>
                  </a:cubicBezTo>
                  <a:cubicBezTo>
                    <a:pt x="f647" y="f648"/>
                    <a:pt x="f239" y="f649"/>
                    <a:pt x="f553" y="f295"/>
                  </a:cubicBezTo>
                  <a:cubicBezTo>
                    <a:pt x="f235" y="f650"/>
                    <a:pt x="f229" y="f651"/>
                    <a:pt x="f227" y="f652"/>
                  </a:cubicBezTo>
                  <a:cubicBezTo>
                    <a:pt x="f653" y="f654"/>
                    <a:pt x="f655" y="f654"/>
                    <a:pt x="f222" y="f656"/>
                  </a:cubicBezTo>
                  <a:cubicBezTo>
                    <a:pt x="f657" y="f656"/>
                    <a:pt x="f658" y="f293"/>
                    <a:pt x="f659" y="f660"/>
                  </a:cubicBezTo>
                  <a:cubicBezTo>
                    <a:pt x="f661" y="f662"/>
                    <a:pt x="f206" y="f557"/>
                    <a:pt x="f2" y="f663"/>
                  </a:cubicBezTo>
                  <a:cubicBezTo>
                    <a:pt x="f552" y="f664"/>
                    <a:pt x="f200" y="f665"/>
                    <a:pt x="f666" y="f667"/>
                  </a:cubicBezTo>
                  <a:cubicBezTo>
                    <a:pt x="f199" y="f668"/>
                    <a:pt x="f199" y="f669"/>
                    <a:pt x="f199" y="f281"/>
                  </a:cubicBezTo>
                  <a:cubicBezTo>
                    <a:pt x="f199" y="f279"/>
                    <a:pt x="f670" y="f637"/>
                    <a:pt x="f199" y="f671"/>
                  </a:cubicBezTo>
                  <a:cubicBezTo>
                    <a:pt x="f199" y="f672"/>
                    <a:pt x="f666" y="f275"/>
                    <a:pt x="f673" y="f275"/>
                  </a:cubicBezTo>
                  <a:cubicBezTo>
                    <a:pt x="f200" y="f674"/>
                    <a:pt x="f675" y="f273"/>
                    <a:pt x="f676" y="f677"/>
                  </a:cubicBezTo>
                  <a:cubicBezTo>
                    <a:pt x="f203" y="f677"/>
                    <a:pt x="f203" y="f275"/>
                    <a:pt x="f552" y="f672"/>
                  </a:cubicBezTo>
                  <a:cubicBezTo>
                    <a:pt x="f204" y="f671"/>
                    <a:pt x="f205" y="f637"/>
                    <a:pt x="f206" y="f678"/>
                  </a:cubicBezTo>
                  <a:cubicBezTo>
                    <a:pt x="f209" y="f279"/>
                    <a:pt x="f210" y="f679"/>
                    <a:pt x="f659" y="f680"/>
                  </a:cubicBezTo>
                  <a:cubicBezTo>
                    <a:pt x="f659" y="f285"/>
                    <a:pt x="f659" y="f287"/>
                    <a:pt x="f659" y="f681"/>
                  </a:cubicBezTo>
                  <a:cubicBezTo>
                    <a:pt x="f659" y="f665"/>
                    <a:pt x="f210" y="f682"/>
                    <a:pt x="f210" y="f683"/>
                  </a:cubicBezTo>
                  <a:cubicBezTo>
                    <a:pt x="f659" y="f664"/>
                    <a:pt x="f212" y="f683"/>
                    <a:pt x="f658" y="f683"/>
                  </a:cubicBezTo>
                  <a:cubicBezTo>
                    <a:pt x="f213" y="f682"/>
                    <a:pt x="f213" y="f665"/>
                    <a:pt x="f213" y="f287"/>
                  </a:cubicBezTo>
                  <a:cubicBezTo>
                    <a:pt x="f213" y="f667"/>
                    <a:pt x="f213" y="f285"/>
                    <a:pt x="f658" y="f680"/>
                  </a:cubicBezTo>
                  <a:cubicBezTo>
                    <a:pt x="f658" y="f283"/>
                    <a:pt x="f212" y="f684"/>
                    <a:pt x="f211" y="f281"/>
                  </a:cubicBezTo>
                  <a:cubicBezTo>
                    <a:pt x="f659" y="f685"/>
                    <a:pt x="f210" y="f678"/>
                    <a:pt x="f661" y="f637"/>
                  </a:cubicBezTo>
                  <a:cubicBezTo>
                    <a:pt x="f209" y="f671"/>
                    <a:pt x="f206" y="f674"/>
                    <a:pt x="f206" y="f677"/>
                  </a:cubicBezTo>
                  <a:cubicBezTo>
                    <a:pt x="f205" y="f271"/>
                    <a:pt x="f204" y="f269"/>
                    <a:pt x="f552" y="f267"/>
                  </a:cubicBezTo>
                  <a:cubicBezTo>
                    <a:pt x="f203" y="f267"/>
                    <a:pt x="f675" y="f639"/>
                    <a:pt x="f675" y="f639"/>
                  </a:cubicBezTo>
                  <a:cubicBezTo>
                    <a:pt x="f201" y="f267"/>
                    <a:pt x="f200" y="f686"/>
                    <a:pt x="f673" y="f687"/>
                  </a:cubicBezTo>
                  <a:cubicBezTo>
                    <a:pt x="f666" y="f688"/>
                    <a:pt x="f199" y="f271"/>
                    <a:pt x="f670" y="f271"/>
                  </a:cubicBezTo>
                  <a:cubicBezTo>
                    <a:pt x="f689" y="f273"/>
                    <a:pt x="f198" y="f677"/>
                    <a:pt x="f550" y="f677"/>
                  </a:cubicBezTo>
                  <a:cubicBezTo>
                    <a:pt x="f197" y="f674"/>
                    <a:pt x="f196" y="f677"/>
                    <a:pt x="f548" y="f674"/>
                  </a:cubicBezTo>
                  <a:cubicBezTo>
                    <a:pt x="f690" y="f674"/>
                    <a:pt x="f691" y="f671"/>
                    <a:pt x="f542" y="f692"/>
                  </a:cubicBezTo>
                  <a:cubicBezTo>
                    <a:pt x="f538" y="f637"/>
                    <a:pt x="f189" y="f279"/>
                    <a:pt x="f187" y="f685"/>
                  </a:cubicBezTo>
                  <a:cubicBezTo>
                    <a:pt x="f529" y="f281"/>
                    <a:pt x="f183" y="f685"/>
                    <a:pt x="f693" y="f685"/>
                  </a:cubicBezTo>
                  <a:cubicBezTo>
                    <a:pt x="f181" y="f281"/>
                    <a:pt x="f694" y="f281"/>
                    <a:pt x="f695" y="f636"/>
                  </a:cubicBezTo>
                  <a:cubicBezTo>
                    <a:pt x="f696" y="f684"/>
                    <a:pt x="f697" y="f283"/>
                    <a:pt x="f698" y="f556"/>
                  </a:cubicBezTo>
                  <a:cubicBezTo>
                    <a:pt x="f179" y="f680"/>
                    <a:pt x="f699" y="f634"/>
                    <a:pt x="f700" y="f634"/>
                  </a:cubicBezTo>
                  <a:cubicBezTo>
                    <a:pt x="f700" y="f667"/>
                    <a:pt x="f701" y="f665"/>
                    <a:pt x="f177" y="f665"/>
                  </a:cubicBezTo>
                  <a:cubicBezTo>
                    <a:pt x="f177" y="f702"/>
                    <a:pt x="f175" y="f702"/>
                    <a:pt x="f175" y="f665"/>
                  </a:cubicBezTo>
                  <a:cubicBezTo>
                    <a:pt x="f703" y="f665"/>
                    <a:pt x="f703" y="f681"/>
                    <a:pt x="f703" y="f287"/>
                  </a:cubicBezTo>
                  <a:cubicBezTo>
                    <a:pt x="f703" y="f667"/>
                    <a:pt x="f704" y="f634"/>
                    <a:pt x="f704" y="f668"/>
                  </a:cubicBezTo>
                  <a:cubicBezTo>
                    <a:pt x="f704" y="f285"/>
                    <a:pt x="f704" y="f283"/>
                    <a:pt x="f175" y="f679"/>
                  </a:cubicBezTo>
                  <a:cubicBezTo>
                    <a:pt x="f175" y="f669"/>
                    <a:pt x="f705" y="f669"/>
                    <a:pt x="f706" y="f679"/>
                  </a:cubicBezTo>
                  <a:cubicBezTo>
                    <a:pt x="f173" y="f679"/>
                    <a:pt x="f707" y="f680"/>
                    <a:pt x="f171" y="f285"/>
                  </a:cubicBezTo>
                  <a:cubicBezTo>
                    <a:pt x="f708" y="f634"/>
                    <a:pt x="f709" y="f681"/>
                    <a:pt x="f710" y="f702"/>
                  </a:cubicBezTo>
                  <a:cubicBezTo>
                    <a:pt x="f165" y="f682"/>
                    <a:pt x="f163" y="f711"/>
                    <a:pt x="f712" y="f663"/>
                  </a:cubicBezTo>
                  <a:cubicBezTo>
                    <a:pt x="f713" y="f714"/>
                    <a:pt x="f715" y="f662"/>
                    <a:pt x="f716" y="f660"/>
                  </a:cubicBezTo>
                  <a:cubicBezTo>
                    <a:pt x="f717" y="f660"/>
                    <a:pt x="f718" y="f660"/>
                    <a:pt x="f157" y="f719"/>
                  </a:cubicBezTo>
                  <a:cubicBezTo>
                    <a:pt x="f720" y="f719"/>
                    <a:pt x="f721" y="f656"/>
                    <a:pt x="f722" y="f654"/>
                  </a:cubicBezTo>
                  <a:cubicBezTo>
                    <a:pt x="f722" y="f652"/>
                    <a:pt x="f723" y="f558"/>
                    <a:pt x="f724" y="f650"/>
                  </a:cubicBezTo>
                  <a:cubicBezTo>
                    <a:pt x="f725" y="f295"/>
                    <a:pt x="f726" y="f727"/>
                    <a:pt x="f728" y="f649"/>
                  </a:cubicBezTo>
                  <a:cubicBezTo>
                    <a:pt x="f729" y="f633"/>
                    <a:pt x="f730" y="f648"/>
                    <a:pt x="f731" y="f732"/>
                  </a:cubicBezTo>
                  <a:cubicBezTo>
                    <a:pt x="f733" y="f646"/>
                    <a:pt x="f524" y="f646"/>
                    <a:pt x="f734" y="f645"/>
                  </a:cubicBezTo>
                  <a:cubicBezTo>
                    <a:pt x="f735" y="f645"/>
                    <a:pt x="f736" y="f299"/>
                    <a:pt x="f736" y="f299"/>
                  </a:cubicBezTo>
                  <a:cubicBezTo>
                    <a:pt x="f147" y="f628"/>
                    <a:pt x="f737" y="f627"/>
                    <a:pt x="f145" y="f627"/>
                  </a:cubicBezTo>
                  <a:cubicBezTo>
                    <a:pt x="f145" y="f627"/>
                    <a:pt x="f738" y="f627"/>
                    <a:pt x="f738" y="f629"/>
                  </a:cubicBezTo>
                  <a:cubicBezTo>
                    <a:pt x="f739" y="f629"/>
                    <a:pt x="f739" y="f299"/>
                    <a:pt x="f740" y="f299"/>
                  </a:cubicBezTo>
                  <a:cubicBezTo>
                    <a:pt x="f740" y="f299"/>
                    <a:pt x="f143" y="f299"/>
                    <a:pt x="f143" y="f645"/>
                  </a:cubicBezTo>
                  <a:cubicBezTo>
                    <a:pt x="f741" y="f645"/>
                    <a:pt x="f742" y="f299"/>
                    <a:pt x="f743" y="f299"/>
                  </a:cubicBezTo>
                  <a:cubicBezTo>
                    <a:pt x="f139" y="f299"/>
                    <a:pt x="f744" y="f645"/>
                    <a:pt x="f745" y="f299"/>
                  </a:cubicBezTo>
                  <a:cubicBezTo>
                    <a:pt x="f746" y="f299"/>
                    <a:pt x="f747" y="f629"/>
                    <a:pt x="f747" y="f627"/>
                  </a:cubicBezTo>
                  <a:cubicBezTo>
                    <a:pt x="f748" y="f626"/>
                    <a:pt x="f748" y="f624"/>
                    <a:pt x="f748" y="f623"/>
                  </a:cubicBezTo>
                  <a:cubicBezTo>
                    <a:pt x="f747" y="f621"/>
                    <a:pt x="f137" y="f619"/>
                    <a:pt x="f746" y="f618"/>
                  </a:cubicBezTo>
                  <a:cubicBezTo>
                    <a:pt x="f745" y="f617"/>
                    <a:pt x="f749" y="f750"/>
                    <a:pt x="f744" y="f616"/>
                  </a:cubicBezTo>
                  <a:cubicBezTo>
                    <a:pt x="f751" y="f752"/>
                    <a:pt x="f139" y="f615"/>
                    <a:pt x="f139" y="f753"/>
                  </a:cubicBezTo>
                  <a:cubicBezTo>
                    <a:pt x="f139" y="f305"/>
                    <a:pt x="f743" y="f635"/>
                    <a:pt x="f139" y="f613"/>
                  </a:cubicBezTo>
                  <a:cubicBezTo>
                    <a:pt x="f139" y="f613"/>
                    <a:pt x="f744" y="f754"/>
                    <a:pt x="f749" y="f632"/>
                  </a:cubicBezTo>
                  <a:cubicBezTo>
                    <a:pt x="f749" y="f632"/>
                    <a:pt x="f745" y="f611"/>
                    <a:pt x="f746" y="f612"/>
                  </a:cubicBezTo>
                  <a:cubicBezTo>
                    <a:pt x="f137" y="f612"/>
                    <a:pt x="f137" y="f632"/>
                    <a:pt x="f137" y="f754"/>
                  </a:cubicBezTo>
                  <a:cubicBezTo>
                    <a:pt x="f747" y="f754"/>
                    <a:pt x="f755" y="f754"/>
                    <a:pt x="f755" y="f754"/>
                  </a:cubicBezTo>
                  <a:cubicBezTo>
                    <a:pt x="f133" y="f632"/>
                    <a:pt x="f756" y="f612"/>
                    <a:pt x="f756" y="f611"/>
                  </a:cubicBezTo>
                  <a:cubicBezTo>
                    <a:pt x="f756" y="f608"/>
                    <a:pt x="f757" y="f607"/>
                    <a:pt x="f757" y="f606"/>
                  </a:cubicBezTo>
                  <a:cubicBezTo>
                    <a:pt x="f757" y="f560"/>
                    <a:pt x="f756" y="f3"/>
                    <a:pt x="f758" y="f605"/>
                  </a:cubicBezTo>
                  <a:cubicBezTo>
                    <a:pt x="f131" y="f605"/>
                    <a:pt x="f759" y="f3"/>
                    <a:pt x="f129" y="f3"/>
                  </a:cubicBezTo>
                  <a:cubicBezTo>
                    <a:pt x="f129" y="f560"/>
                    <a:pt x="f760" y="f606"/>
                    <a:pt x="f761" y="f606"/>
                  </a:cubicBezTo>
                  <a:cubicBezTo>
                    <a:pt x="f761" y="f606"/>
                    <a:pt x="f762" y="f560"/>
                    <a:pt x="f763" y="f560"/>
                  </a:cubicBezTo>
                  <a:cubicBezTo>
                    <a:pt x="f764" y="f560"/>
                    <a:pt x="f765" y="f606"/>
                    <a:pt x="f765" y="f606"/>
                  </a:cubicBezTo>
                  <a:cubicBezTo>
                    <a:pt x="f766" y="f606"/>
                    <a:pt x="f767" y="f607"/>
                    <a:pt x="f768" y="f606"/>
                  </a:cubicBezTo>
                  <a:cubicBezTo>
                    <a:pt x="f123" y="f606"/>
                    <a:pt x="f121" y="f605"/>
                    <a:pt x="f769" y="f605"/>
                  </a:cubicBezTo>
                  <a:cubicBezTo>
                    <a:pt x="f770" y="f307"/>
                    <a:pt x="f771" y="f307"/>
                    <a:pt x="f119" y="f604"/>
                  </a:cubicBezTo>
                  <a:cubicBezTo>
                    <a:pt x="f117" y="f604"/>
                    <a:pt x="f772" y="f603"/>
                    <a:pt x="f773" y="f602"/>
                  </a:cubicBezTo>
                  <a:cubicBezTo>
                    <a:pt x="f774" y="f602"/>
                    <a:pt x="f113" y="f601"/>
                    <a:pt x="f775" y="f601"/>
                  </a:cubicBezTo>
                  <a:cubicBezTo>
                    <a:pt x="f111" y="f776"/>
                    <a:pt x="f109" y="f601"/>
                    <a:pt x="f777" y="f601"/>
                  </a:cubicBezTo>
                  <a:cubicBezTo>
                    <a:pt x="f778" y="f601"/>
                    <a:pt x="f779" y="f603"/>
                    <a:pt x="f105" y="f603"/>
                  </a:cubicBezTo>
                  <a:cubicBezTo>
                    <a:pt x="f103" y="f604"/>
                    <a:pt x="f780" y="f307"/>
                    <a:pt x="f101" y="f307"/>
                  </a:cubicBezTo>
                  <a:cubicBezTo>
                    <a:pt x="f97" y="f605"/>
                    <a:pt x="f94" y="f607"/>
                    <a:pt x="f92" y="f608"/>
                  </a:cubicBezTo>
                  <a:cubicBezTo>
                    <a:pt x="f781" y="f611"/>
                    <a:pt x="f782" y="f612"/>
                    <a:pt x="f783" y="f632"/>
                  </a:cubicBezTo>
                  <a:cubicBezTo>
                    <a:pt x="f784" y="f632"/>
                    <a:pt x="f84" y="f754"/>
                    <a:pt x="f785" y="f613"/>
                  </a:cubicBezTo>
                  <a:cubicBezTo>
                    <a:pt x="f786" y="f613"/>
                    <a:pt x="f787" y="f635"/>
                    <a:pt x="f788" y="f635"/>
                  </a:cubicBezTo>
                  <a:cubicBezTo>
                    <a:pt x="f80" y="f635"/>
                    <a:pt x="f789" y="f631"/>
                    <a:pt x="f790" y="f614"/>
                  </a:cubicBezTo>
                  <a:cubicBezTo>
                    <a:pt x="f78" y="f305"/>
                    <a:pt x="f791" y="f615"/>
                    <a:pt x="f792" y="f793"/>
                  </a:cubicBezTo>
                  <a:cubicBezTo>
                    <a:pt x="f794" y="f752"/>
                    <a:pt x="f795" y="f750"/>
                    <a:pt x="f72" y="f303"/>
                  </a:cubicBezTo>
                  <a:cubicBezTo>
                    <a:pt x="f72" y="f617"/>
                    <a:pt x="f796" y="f619"/>
                    <a:pt x="f797" y="f620"/>
                  </a:cubicBezTo>
                  <a:cubicBezTo>
                    <a:pt x="f797" y="f301"/>
                    <a:pt x="f798" y="f622"/>
                    <a:pt x="f799" y="f622"/>
                  </a:cubicBezTo>
                  <a:cubicBezTo>
                    <a:pt x="f68" y="f623"/>
                    <a:pt x="f800" y="f625"/>
                    <a:pt x="f801" y="f559"/>
                  </a:cubicBezTo>
                  <a:cubicBezTo>
                    <a:pt x="f801" y="f626"/>
                    <a:pt x="f800" y="f628"/>
                    <a:pt x="f801" y="f645"/>
                  </a:cubicBezTo>
                  <a:cubicBezTo>
                    <a:pt x="f801" y="f646"/>
                    <a:pt x="f802" y="f732"/>
                    <a:pt x="f802" y="f732"/>
                  </a:cubicBezTo>
                  <a:cubicBezTo>
                    <a:pt x="f67" y="f648"/>
                    <a:pt x="f803" y="f804"/>
                    <a:pt x="f805" y="f633"/>
                  </a:cubicBezTo>
                  <a:cubicBezTo>
                    <a:pt x="f65" y="f633"/>
                    <a:pt x="f806" y="f727"/>
                    <a:pt x="f806" y="f727"/>
                  </a:cubicBezTo>
                  <a:cubicBezTo>
                    <a:pt x="f64" y="f295"/>
                    <a:pt x="f807" y="f727"/>
                    <a:pt x="f808" y="f727"/>
                  </a:cubicBezTo>
                  <a:cubicBezTo>
                    <a:pt x="f808" y="f295"/>
                    <a:pt x="f62" y="f650"/>
                    <a:pt x="f62" y="f558"/>
                  </a:cubicBezTo>
                  <a:cubicBezTo>
                    <a:pt x="f809" y="f558"/>
                    <a:pt x="f810" y="f652"/>
                    <a:pt x="f811" y="f652"/>
                  </a:cubicBezTo>
                  <a:cubicBezTo>
                    <a:pt x="f523" y="f652"/>
                    <a:pt x="f812" y="f652"/>
                    <a:pt x="f59" y="f652"/>
                  </a:cubicBezTo>
                  <a:cubicBezTo>
                    <a:pt x="f813" y="f652"/>
                    <a:pt x="f814" y="f652"/>
                    <a:pt x="f815" y="f654"/>
                  </a:cubicBezTo>
                  <a:cubicBezTo>
                    <a:pt x="f815" y="f654"/>
                    <a:pt x="f815" y="f656"/>
                    <a:pt x="f815" y="f293"/>
                  </a:cubicBezTo>
                  <a:cubicBezTo>
                    <a:pt x="f816" y="f660"/>
                    <a:pt x="f817" y="f818"/>
                    <a:pt x="f819" y="f714"/>
                  </a:cubicBezTo>
                  <a:cubicBezTo>
                    <a:pt x="f819" y="f663"/>
                    <a:pt x="f819" y="f683"/>
                    <a:pt x="f819" y="f682"/>
                  </a:cubicBezTo>
                  <a:cubicBezTo>
                    <a:pt x="f820" y="f702"/>
                    <a:pt x="f57" y="f287"/>
                    <a:pt x="f57" y="f667"/>
                  </a:cubicBezTo>
                  <a:cubicBezTo>
                    <a:pt x="f821" y="f668"/>
                    <a:pt x="f821" y="f680"/>
                    <a:pt x="f822" y="f556"/>
                  </a:cubicBezTo>
                  <a:cubicBezTo>
                    <a:pt x="f823" y="f283"/>
                    <a:pt x="f824" y="f283"/>
                    <a:pt x="f825" y="f283"/>
                  </a:cubicBezTo>
                  <a:cubicBezTo>
                    <a:pt x="f54" y="f679"/>
                    <a:pt x="f54" y="f684"/>
                    <a:pt x="f826" y="f684"/>
                  </a:cubicBezTo>
                  <a:cubicBezTo>
                    <a:pt x="f827" y="f636"/>
                    <a:pt x="f828" y="f684"/>
                    <a:pt x="f829" y="f636"/>
                  </a:cubicBezTo>
                  <a:cubicBezTo>
                    <a:pt x="f53" y="f281"/>
                    <a:pt x="f830" y="f279"/>
                    <a:pt x="f830" y="f279"/>
                  </a:cubicBezTo>
                  <a:cubicBezTo>
                    <a:pt x="f831" y="f832"/>
                    <a:pt x="f833" y="f678"/>
                    <a:pt x="f51" y="f678"/>
                  </a:cubicBezTo>
                  <a:cubicBezTo>
                    <a:pt x="f834" y="f678"/>
                    <a:pt x="f835" y="f832"/>
                    <a:pt x="f50" y="f832"/>
                  </a:cubicBezTo>
                  <a:cubicBezTo>
                    <a:pt x="f836" y="f832"/>
                    <a:pt x="f837" y="f678"/>
                    <a:pt x="f838" y="f678"/>
                  </a:cubicBezTo>
                  <a:cubicBezTo>
                    <a:pt x="f839" y="f277"/>
                    <a:pt x="f840" y="f692"/>
                    <a:pt x="f841" y="f671"/>
                  </a:cubicBezTo>
                  <a:cubicBezTo>
                    <a:pt x="f48" y="f672"/>
                    <a:pt x="f48" y="f677"/>
                    <a:pt x="f842" y="f273"/>
                  </a:cubicBezTo>
                  <a:cubicBezTo>
                    <a:pt x="f843" y="f271"/>
                    <a:pt x="f844" y="f688"/>
                    <a:pt x="f844" y="f687"/>
                  </a:cubicBezTo>
                  <a:cubicBezTo>
                    <a:pt x="f845" y="f686"/>
                    <a:pt x="f844" y="f267"/>
                    <a:pt x="f845" y="f265"/>
                  </a:cubicBezTo>
                  <a:cubicBezTo>
                    <a:pt x="f845" y="f846"/>
                    <a:pt x="f45" y="f555"/>
                    <a:pt x="f847" y="f263"/>
                  </a:cubicBezTo>
                  <a:cubicBezTo>
                    <a:pt x="f847" y="f848"/>
                    <a:pt x="f849" y="f848"/>
                    <a:pt x="f850" y="f848"/>
                  </a:cubicBezTo>
                  <a:cubicBezTo>
                    <a:pt x="f851" y="f848"/>
                    <a:pt x="f852" y="f261"/>
                    <a:pt x="f44" y="f261"/>
                  </a:cubicBezTo>
                  <a:cubicBezTo>
                    <a:pt x="f853" y="f854"/>
                    <a:pt x="f855" y="f261"/>
                    <a:pt x="f856" y="f854"/>
                  </a:cubicBezTo>
                  <a:cubicBezTo>
                    <a:pt x="f857" y="f854"/>
                    <a:pt x="f41" y="f854"/>
                    <a:pt x="f858" y="f259"/>
                  </a:cubicBezTo>
                  <a:cubicBezTo>
                    <a:pt x="f858" y="f640"/>
                    <a:pt x="f858" y="f859"/>
                    <a:pt x="f858" y="f860"/>
                  </a:cubicBezTo>
                  <a:cubicBezTo>
                    <a:pt x="f858" y="f257"/>
                    <a:pt x="f41" y="f861"/>
                    <a:pt x="f41" y="f255"/>
                  </a:cubicBezTo>
                  <a:cubicBezTo>
                    <a:pt x="f41" y="f255"/>
                    <a:pt x="f41" y="f862"/>
                    <a:pt x="f858" y="f862"/>
                  </a:cubicBezTo>
                  <a:cubicBezTo>
                    <a:pt x="f863" y="f251"/>
                    <a:pt x="f864" y="f251"/>
                    <a:pt x="f864" y="f642"/>
                  </a:cubicBezTo>
                  <a:cubicBezTo>
                    <a:pt x="f865" y="f249"/>
                    <a:pt x="f865" y="f866"/>
                    <a:pt x="f865" y="f247"/>
                  </a:cubicBezTo>
                  <a:cubicBezTo>
                    <a:pt x="f865" y="f554"/>
                    <a:pt x="f867" y="f868"/>
                    <a:pt x="f864" y="f644"/>
                  </a:cubicBezTo>
                  <a:cubicBezTo>
                    <a:pt x="f864" y="f644"/>
                    <a:pt x="f869" y="f644"/>
                    <a:pt x="f869" y="f644"/>
                  </a:cubicBezTo>
                  <a:cubicBezTo>
                    <a:pt x="f870" y="f871"/>
                    <a:pt x="f39" y="f872"/>
                    <a:pt x="f873" y="f872"/>
                  </a:cubicBezTo>
                  <a:cubicBezTo>
                    <a:pt x="f874" y="f245"/>
                    <a:pt x="f875" y="f868"/>
                    <a:pt x="f875" y="f643"/>
                  </a:cubicBezTo>
                  <a:cubicBezTo>
                    <a:pt x="f875" y="f554"/>
                    <a:pt x="f875" y="f866"/>
                    <a:pt x="f875" y="f249"/>
                  </a:cubicBezTo>
                  <a:cubicBezTo>
                    <a:pt x="f876" y="f642"/>
                    <a:pt x="f38" y="f251"/>
                    <a:pt x="f38" y="f251"/>
                  </a:cubicBezTo>
                  <a:cubicBezTo>
                    <a:pt x="f877" y="f251"/>
                    <a:pt x="f36" y="f642"/>
                    <a:pt x="f878" y="f642"/>
                  </a:cubicBezTo>
                  <a:cubicBezTo>
                    <a:pt x="f879" y="f642"/>
                    <a:pt x="f880" y="f641"/>
                    <a:pt x="f881" y="f251"/>
                  </a:cubicBezTo>
                  <a:cubicBezTo>
                    <a:pt x="f882" y="f251"/>
                    <a:pt x="f883" y="f642"/>
                    <a:pt x="f884" y="f642"/>
                  </a:cubicBezTo>
                  <a:cubicBezTo>
                    <a:pt x="f885" y="f642"/>
                    <a:pt x="f886" y="f641"/>
                    <a:pt x="f887" y="f641"/>
                  </a:cubicBezTo>
                  <a:cubicBezTo>
                    <a:pt x="f888" y="f641"/>
                    <a:pt x="f889" y="f641"/>
                    <a:pt x="f890" y="f641"/>
                  </a:cubicBezTo>
                  <a:cubicBezTo>
                    <a:pt x="f890" y="f641"/>
                    <a:pt x="f30" y="f642"/>
                    <a:pt x="f891" y="f642"/>
                  </a:cubicBezTo>
                  <a:cubicBezTo>
                    <a:pt x="f891" y="f249"/>
                    <a:pt x="f892" y="f249"/>
                    <a:pt x="f893" y="f866"/>
                  </a:cubicBezTo>
                  <a:cubicBezTo>
                    <a:pt x="f893" y="f247"/>
                    <a:pt x="f893" y="f643"/>
                    <a:pt x="f892" y="f868"/>
                  </a:cubicBezTo>
                  <a:cubicBezTo>
                    <a:pt x="f892" y="f644"/>
                    <a:pt x="f891" y="f871"/>
                    <a:pt x="f891" y="f871"/>
                  </a:cubicBezTo>
                  <a:cubicBezTo>
                    <a:pt x="f891" y="f245"/>
                    <a:pt x="f891" y="f894"/>
                    <a:pt x="f892" y="f894"/>
                  </a:cubicBezTo>
                  <a:cubicBezTo>
                    <a:pt x="f893" y="f241"/>
                    <a:pt x="f895" y="f243"/>
                    <a:pt x="f27" y="f894"/>
                  </a:cubicBezTo>
                  <a:cubicBezTo>
                    <a:pt x="f27" y="f894"/>
                    <a:pt x="f896" y="f241"/>
                    <a:pt x="f896" y="f241"/>
                  </a:cubicBezTo>
                  <a:cubicBezTo>
                    <a:pt x="f897" y="f898"/>
                    <a:pt x="f899" y="f241"/>
                    <a:pt x="f899" y="f898"/>
                  </a:cubicBezTo>
                  <a:cubicBezTo>
                    <a:pt x="f900" y="f647"/>
                    <a:pt x="f901" y="f902"/>
                    <a:pt x="f901" y="f239"/>
                  </a:cubicBezTo>
                  <a:cubicBezTo>
                    <a:pt x="f901" y="f239"/>
                    <a:pt x="f901" y="f237"/>
                    <a:pt x="f25" y="f235"/>
                  </a:cubicBezTo>
                  <a:cubicBezTo>
                    <a:pt x="f25" y="f903"/>
                    <a:pt x="f904" y="f233"/>
                    <a:pt x="f905" y="f231"/>
                  </a:cubicBezTo>
                  <a:cubicBezTo>
                    <a:pt x="f905" y="f229"/>
                    <a:pt x="f905" y="f906"/>
                    <a:pt x="f905" y="f227"/>
                  </a:cubicBezTo>
                  <a:cubicBezTo>
                    <a:pt x="f905" y="f653"/>
                    <a:pt x="f907" y="f225"/>
                    <a:pt x="f908" y="f224"/>
                  </a:cubicBezTo>
                  <a:cubicBezTo>
                    <a:pt x="f22" y="f224"/>
                    <a:pt x="f909" y="f655"/>
                    <a:pt x="f910" y="f222"/>
                  </a:cubicBezTo>
                  <a:cubicBezTo>
                    <a:pt x="f911" y="f222"/>
                    <a:pt x="f911" y="f218"/>
                    <a:pt x="f911" y="f218"/>
                  </a:cubicBezTo>
                  <a:cubicBezTo>
                    <a:pt x="f20" y="f657"/>
                    <a:pt x="f912" y="f657"/>
                    <a:pt x="f19" y="f657"/>
                  </a:cubicBezTo>
                  <a:cubicBezTo>
                    <a:pt x="f913" y="f914"/>
                    <a:pt x="f915" y="f657"/>
                    <a:pt x="f916" y="f914"/>
                  </a:cubicBezTo>
                  <a:cubicBezTo>
                    <a:pt x="f917" y="f914"/>
                    <a:pt x="f918" y="f216"/>
                    <a:pt x="f918" y="f215"/>
                  </a:cubicBezTo>
                  <a:cubicBezTo>
                    <a:pt x="f17" y="f919"/>
                    <a:pt x="f17" y="f213"/>
                    <a:pt x="f17" y="f658"/>
                  </a:cubicBezTo>
                  <a:cubicBezTo>
                    <a:pt x="f17" y="f212"/>
                    <a:pt x="f917" y="f659"/>
                    <a:pt x="f917" y="f210"/>
                  </a:cubicBezTo>
                  <a:cubicBezTo>
                    <a:pt x="f916" y="f210"/>
                    <a:pt x="f916" y="f209"/>
                    <a:pt x="f917" y="f208"/>
                  </a:cubicBezTo>
                  <a:cubicBezTo>
                    <a:pt x="f917" y="f206"/>
                    <a:pt x="f521" y="f2"/>
                    <a:pt x="f521" y="f204"/>
                  </a:cubicBezTo>
                  <a:cubicBezTo>
                    <a:pt x="f521" y="f203"/>
                    <a:pt x="f17" y="f201"/>
                    <a:pt x="f17" y="f673"/>
                  </a:cubicBezTo>
                  <a:cubicBezTo>
                    <a:pt x="f17" y="f666"/>
                    <a:pt x="f918" y="f199"/>
                    <a:pt x="f918" y="f670"/>
                  </a:cubicBezTo>
                  <a:cubicBezTo>
                    <a:pt x="f918" y="f670"/>
                    <a:pt x="f17" y="f689"/>
                    <a:pt x="f17" y="f920"/>
                  </a:cubicBezTo>
                  <a:cubicBezTo>
                    <a:pt x="f17" y="f921"/>
                    <a:pt x="f519" y="f550"/>
                    <a:pt x="f519" y="f549"/>
                  </a:cubicBezTo>
                  <a:cubicBezTo>
                    <a:pt x="f16" y="f548"/>
                    <a:pt x="f16" y="f194"/>
                    <a:pt x="f16" y="f545"/>
                  </a:cubicBezTo>
                  <a:cubicBezTo>
                    <a:pt x="f16" y="f543"/>
                    <a:pt x="f15" y="f538"/>
                    <a:pt x="f15" y="f537"/>
                  </a:cubicBezTo>
                  <a:cubicBezTo>
                    <a:pt x="f922" y="f189"/>
                    <a:pt x="f13" y="f187"/>
                    <a:pt x="f14" y="f923"/>
                  </a:cubicBezTo>
                  <a:cubicBezTo>
                    <a:pt x="f14" y="f529"/>
                    <a:pt x="f922" y="f924"/>
                    <a:pt x="f922" y="f185"/>
                  </a:cubicBezTo>
                  <a:cubicBezTo>
                    <a:pt x="f922" y="f925"/>
                    <a:pt x="f14" y="f183"/>
                    <a:pt x="f14" y="f926"/>
                  </a:cubicBezTo>
                  <a:cubicBezTo>
                    <a:pt x="f14" y="f927"/>
                    <a:pt x="f14" y="f928"/>
                    <a:pt x="f14" y="f696"/>
                  </a:cubicBezTo>
                  <a:cubicBezTo>
                    <a:pt x="f14" y="f697"/>
                    <a:pt x="f15" y="f699"/>
                    <a:pt x="f15" y="f700"/>
                  </a:cubicBezTo>
                  <a:cubicBezTo>
                    <a:pt x="f15" y="f929"/>
                    <a:pt x="f16" y="f704"/>
                    <a:pt x="f16" y="f175"/>
                  </a:cubicBezTo>
                  <a:cubicBezTo>
                    <a:pt x="f16" y="f703"/>
                    <a:pt x="f15" y="f173"/>
                    <a:pt x="f15" y="f707"/>
                  </a:cubicBezTo>
                  <a:cubicBezTo>
                    <a:pt x="f15" y="f930"/>
                    <a:pt x="f521" y="f169"/>
                    <a:pt x="f521" y="f931"/>
                  </a:cubicBezTo>
                  <a:cubicBezTo>
                    <a:pt x="f521" y="f932"/>
                    <a:pt x="f16" y="f933"/>
                    <a:pt x="f16" y="f165"/>
                  </a:cubicBezTo>
                  <a:cubicBezTo>
                    <a:pt x="f16" y="f163"/>
                    <a:pt x="f521" y="f712"/>
                    <a:pt x="f17" y="f934"/>
                  </a:cubicBezTo>
                  <a:cubicBezTo>
                    <a:pt x="f17" y="f713"/>
                    <a:pt x="f918" y="f715"/>
                    <a:pt x="f918" y="f159"/>
                  </a:cubicBezTo>
                  <a:cubicBezTo>
                    <a:pt x="f17" y="f716"/>
                    <a:pt x="f521" y="f717"/>
                    <a:pt x="f521" y="f935"/>
                  </a:cubicBezTo>
                  <a:cubicBezTo>
                    <a:pt x="f521" y="f718"/>
                    <a:pt x="f918" y="f720"/>
                    <a:pt x="f917" y="f721"/>
                  </a:cubicBezTo>
                  <a:cubicBezTo>
                    <a:pt x="f916" y="f722"/>
                    <a:pt x="f915" y="f723"/>
                    <a:pt x="f18" y="f724"/>
                  </a:cubicBezTo>
                  <a:cubicBezTo>
                    <a:pt x="f18" y="f725"/>
                    <a:pt x="f18" y="f936"/>
                    <a:pt x="f18" y="f726"/>
                  </a:cubicBezTo>
                  <a:cubicBezTo>
                    <a:pt x="f915" y="f155"/>
                    <a:pt x="f918" y="f728"/>
                    <a:pt x="f918" y="f729"/>
                  </a:cubicBezTo>
                  <a:cubicBezTo>
                    <a:pt x="f17" y="f731"/>
                    <a:pt x="f521" y="f937"/>
                    <a:pt x="f521" y="f734"/>
                  </a:cubicBezTo>
                  <a:cubicBezTo>
                    <a:pt x="f519" y="f735"/>
                    <a:pt x="f519" y="f147"/>
                    <a:pt x="f519" y="f737"/>
                  </a:cubicBezTo>
                  <a:cubicBezTo>
                    <a:pt x="f16" y="f938"/>
                    <a:pt x="f16" y="f143"/>
                    <a:pt x="f16" y="f939"/>
                  </a:cubicBezTo>
                  <a:cubicBezTo>
                    <a:pt x="f16" y="f742"/>
                    <a:pt x="f16" y="f744"/>
                    <a:pt x="f519" y="f745"/>
                  </a:cubicBezTo>
                  <a:cubicBezTo>
                    <a:pt x="f519" y="f746"/>
                    <a:pt x="f519" y="f748"/>
                    <a:pt x="f521" y="f135"/>
                  </a:cubicBezTo>
                  <a:cubicBezTo>
                    <a:pt x="f521" y="f133"/>
                    <a:pt x="f17" y="f131"/>
                    <a:pt x="f918" y="f758"/>
                  </a:cubicBezTo>
                  <a:cubicBezTo>
                    <a:pt x="f917" y="f758"/>
                    <a:pt x="f918" y="f133"/>
                    <a:pt x="f918" y="f755"/>
                  </a:cubicBezTo>
                  <a:cubicBezTo>
                    <a:pt x="f918" y="f135"/>
                    <a:pt x="f918" y="f137"/>
                    <a:pt x="f918" y="f746"/>
                  </a:cubicBezTo>
                  <a:cubicBezTo>
                    <a:pt x="f918" y="f749"/>
                    <a:pt x="f17" y="f743"/>
                    <a:pt x="f17" y="f939"/>
                  </a:cubicBezTo>
                  <a:cubicBezTo>
                    <a:pt x="f918" y="f741"/>
                    <a:pt x="f917" y="f739"/>
                    <a:pt x="f917" y="f738"/>
                  </a:cubicBezTo>
                  <a:cubicBezTo>
                    <a:pt x="f916" y="f145"/>
                    <a:pt x="f915" y="f147"/>
                    <a:pt x="f18" y="f147"/>
                  </a:cubicBezTo>
                  <a:cubicBezTo>
                    <a:pt x="f913" y="f147"/>
                    <a:pt x="f940" y="f147"/>
                    <a:pt x="f940" y="f941"/>
                  </a:cubicBezTo>
                  <a:cubicBezTo>
                    <a:pt x="f19" y="f737"/>
                    <a:pt x="f913" y="f938"/>
                    <a:pt x="f913" y="f738"/>
                  </a:cubicBezTo>
                  <a:cubicBezTo>
                    <a:pt x="f18" y="f740"/>
                    <a:pt x="f915" y="f143"/>
                    <a:pt x="f915" y="f741"/>
                  </a:cubicBezTo>
                  <a:cubicBezTo>
                    <a:pt x="f915" y="f141"/>
                    <a:pt x="f915" y="f139"/>
                    <a:pt x="f18" y="f744"/>
                  </a:cubicBezTo>
                  <a:cubicBezTo>
                    <a:pt x="f18" y="f745"/>
                    <a:pt x="f18" y="f747"/>
                    <a:pt x="f18" y="f135"/>
                  </a:cubicBezTo>
                  <a:cubicBezTo>
                    <a:pt x="f18" y="f755"/>
                    <a:pt x="f18" y="f756"/>
                    <a:pt x="f18" y="f131"/>
                  </a:cubicBezTo>
                  <a:cubicBezTo>
                    <a:pt x="f915" y="f759"/>
                    <a:pt x="f916" y="f127"/>
                    <a:pt x="f917" y="f762"/>
                  </a:cubicBezTo>
                  <a:cubicBezTo>
                    <a:pt x="f917" y="f764"/>
                    <a:pt x="f17" y="f766"/>
                    <a:pt x="f521" y="f767"/>
                  </a:cubicBezTo>
                  <a:cubicBezTo>
                    <a:pt x="f519" y="f767"/>
                    <a:pt x="f15" y="f768"/>
                    <a:pt x="f15" y="f123"/>
                  </a:cubicBezTo>
                  <a:cubicBezTo>
                    <a:pt x="f14" y="f942"/>
                    <a:pt x="f10" y="f770"/>
                    <a:pt x="f943" y="f771"/>
                  </a:cubicBezTo>
                  <a:cubicBezTo>
                    <a:pt x="f944" y="f119"/>
                    <a:pt x="f945" y="f115"/>
                    <a:pt x="f946" y="f772"/>
                  </a:cubicBezTo>
                  <a:cubicBezTo>
                    <a:pt x="f509" y="f773"/>
                    <a:pt x="f508" y="f113"/>
                    <a:pt x="f508" y="f775"/>
                  </a:cubicBezTo>
                  <a:cubicBezTo>
                    <a:pt x="f507" y="f111"/>
                    <a:pt x="f507" y="f947"/>
                    <a:pt x="f507" y="f107"/>
                  </a:cubicBezTo>
                  <a:cubicBezTo>
                    <a:pt x="f507" y="f779"/>
                    <a:pt x="f507" y="f780"/>
                    <a:pt x="f506" y="f101"/>
                  </a:cubicBezTo>
                  <a:cubicBezTo>
                    <a:pt x="f506" y="f948"/>
                    <a:pt x="f505" y="f949"/>
                    <a:pt x="f950" y="f949"/>
                  </a:cubicBezTo>
                  <a:cubicBezTo>
                    <a:pt x="f503" y="f949"/>
                    <a:pt x="f502" y="f97"/>
                    <a:pt x="f500" y="f97"/>
                  </a:cubicBezTo>
                  <a:cubicBezTo>
                    <a:pt x="f500" y="f99"/>
                    <a:pt x="f499" y="f780"/>
                    <a:pt x="f499" y="f951"/>
                  </a:cubicBezTo>
                  <a:cubicBezTo>
                    <a:pt x="f499" y="f103"/>
                    <a:pt x="f500" y="f105"/>
                    <a:pt x="f500" y="f779"/>
                  </a:cubicBezTo>
                  <a:cubicBezTo>
                    <a:pt x="f502" y="f107"/>
                    <a:pt x="f503" y="f947"/>
                    <a:pt x="f503" y="f109"/>
                  </a:cubicBezTo>
                  <a:cubicBezTo>
                    <a:pt x="f503" y="f109"/>
                    <a:pt x="f952" y="f953"/>
                    <a:pt x="f952" y="f111"/>
                  </a:cubicBezTo>
                  <a:cubicBezTo>
                    <a:pt x="f502" y="f775"/>
                    <a:pt x="f498" y="f775"/>
                    <a:pt x="f495" y="f775"/>
                  </a:cubicBezTo>
                  <a:cubicBezTo>
                    <a:pt x="f494" y="f113"/>
                    <a:pt x="f462" y="f113"/>
                    <a:pt x="f457" y="f774"/>
                  </a:cubicBezTo>
                  <a:cubicBezTo>
                    <a:pt x="f456" y="f773"/>
                    <a:pt x="f456" y="f954"/>
                    <a:pt x="f456" y="f117"/>
                  </a:cubicBezTo>
                  <a:cubicBezTo>
                    <a:pt x="f456" y="f955"/>
                    <a:pt x="f462" y="f771"/>
                    <a:pt x="f462" y="f956"/>
                  </a:cubicBezTo>
                  <a:cubicBezTo>
                    <a:pt x="f462" y="f770"/>
                    <a:pt x="f462" y="f942"/>
                    <a:pt x="f462" y="f123"/>
                  </a:cubicBezTo>
                  <a:cubicBezTo>
                    <a:pt x="f457" y="f767"/>
                    <a:pt x="f455" y="f125"/>
                    <a:pt x="f455" y="f766"/>
                  </a:cubicBezTo>
                  <a:cubicBezTo>
                    <a:pt x="f469" y="f765"/>
                    <a:pt x="f455" y="f762"/>
                    <a:pt x="f455" y="f127"/>
                  </a:cubicBezTo>
                  <a:cubicBezTo>
                    <a:pt x="f455" y="f761"/>
                    <a:pt x="f456" y="f760"/>
                    <a:pt x="f468" y="f129"/>
                  </a:cubicBezTo>
                  <a:cubicBezTo>
                    <a:pt x="f468" y="f759"/>
                    <a:pt x="f454" y="f759"/>
                    <a:pt x="f453" y="f131"/>
                  </a:cubicBezTo>
                  <a:cubicBezTo>
                    <a:pt x="f453" y="f758"/>
                    <a:pt x="f454" y="f756"/>
                    <a:pt x="f469" y="f757"/>
                  </a:cubicBezTo>
                  <a:cubicBezTo>
                    <a:pt x="f469" y="f757"/>
                    <a:pt x="f455" y="f133"/>
                    <a:pt x="f468" y="f133"/>
                  </a:cubicBezTo>
                  <a:cubicBezTo>
                    <a:pt x="f456" y="f757"/>
                    <a:pt x="f457" y="f756"/>
                    <a:pt x="f462" y="f756"/>
                  </a:cubicBezTo>
                  <a:cubicBezTo>
                    <a:pt x="f459" y="f758"/>
                    <a:pt x="f494" y="f756"/>
                    <a:pt x="f494" y="f757"/>
                  </a:cubicBezTo>
                  <a:cubicBezTo>
                    <a:pt x="f495" y="f133"/>
                    <a:pt x="f495" y="f135"/>
                    <a:pt x="f497" y="f135"/>
                  </a:cubicBezTo>
                  <a:cubicBezTo>
                    <a:pt x="f498" y="f748"/>
                    <a:pt x="f502" y="f748"/>
                    <a:pt x="f952" y="f135"/>
                  </a:cubicBezTo>
                  <a:cubicBezTo>
                    <a:pt x="f503" y="f135"/>
                    <a:pt x="f505" y="f755"/>
                    <a:pt x="f506" y="f755"/>
                  </a:cubicBezTo>
                  <a:cubicBezTo>
                    <a:pt x="f507" y="f755"/>
                    <a:pt x="f509" y="f135"/>
                    <a:pt x="f946" y="f135"/>
                  </a:cubicBezTo>
                  <a:cubicBezTo>
                    <a:pt x="f945" y="f747"/>
                    <a:pt x="f944" y="f745"/>
                    <a:pt x="f510" y="f749"/>
                  </a:cubicBezTo>
                  <a:cubicBezTo>
                    <a:pt x="f510" y="f744"/>
                    <a:pt x="f509" y="f744"/>
                    <a:pt x="f508" y="f751"/>
                  </a:cubicBezTo>
                  <a:cubicBezTo>
                    <a:pt x="f506" y="f751"/>
                    <a:pt x="f950" y="f744"/>
                    <a:pt x="f952" y="f744"/>
                  </a:cubicBezTo>
                  <a:cubicBezTo>
                    <a:pt x="f502" y="f751"/>
                    <a:pt x="f499" y="f139"/>
                    <a:pt x="f498" y="f743"/>
                  </a:cubicBezTo>
                  <a:cubicBezTo>
                    <a:pt x="f495" y="f743"/>
                    <a:pt x="f462" y="f742"/>
                    <a:pt x="f457" y="f141"/>
                  </a:cubicBezTo>
                  <a:cubicBezTo>
                    <a:pt x="f468" y="f141"/>
                    <a:pt x="f469" y="f141"/>
                    <a:pt x="f454" y="f742"/>
                  </a:cubicBezTo>
                  <a:cubicBezTo>
                    <a:pt x="f453" y="f742"/>
                    <a:pt x="f451" y="f139"/>
                    <a:pt x="f478" y="f751"/>
                  </a:cubicBezTo>
                  <a:cubicBezTo>
                    <a:pt x="f478" y="f744"/>
                    <a:pt x="f450" y="f749"/>
                    <a:pt x="f450" y="f745"/>
                  </a:cubicBezTo>
                  <a:cubicBezTo>
                    <a:pt x="f450" y="f746"/>
                    <a:pt x="f478" y="f137"/>
                    <a:pt x="f478" y="f747"/>
                  </a:cubicBezTo>
                  <a:cubicBezTo>
                    <a:pt x="f478" y="f748"/>
                    <a:pt x="f449" y="f755"/>
                    <a:pt x="f449" y="f133"/>
                  </a:cubicBezTo>
                  <a:cubicBezTo>
                    <a:pt x="f449" y="f757"/>
                    <a:pt x="f450" y="f756"/>
                    <a:pt x="f450" y="f758"/>
                  </a:cubicBezTo>
                  <a:cubicBezTo>
                    <a:pt x="f450" y="f131"/>
                    <a:pt x="f449" y="f129"/>
                    <a:pt x="f957" y="f760"/>
                  </a:cubicBezTo>
                  <a:cubicBezTo>
                    <a:pt x="f957" y="f760"/>
                    <a:pt x="f448" y="f127"/>
                    <a:pt x="f958" y="f127"/>
                  </a:cubicBezTo>
                  <a:cubicBezTo>
                    <a:pt x="f959" y="f127"/>
                    <a:pt x="f447" y="f127"/>
                    <a:pt x="f446" y="f761"/>
                  </a:cubicBezTo>
                  <a:cubicBezTo>
                    <a:pt x="f960" y="f761"/>
                    <a:pt x="f444" y="f759"/>
                    <a:pt x="f444" y="f131"/>
                  </a:cubicBezTo>
                  <a:cubicBezTo>
                    <a:pt x="f444" y="f758"/>
                    <a:pt x="f960" y="f757"/>
                    <a:pt x="f446" y="f133"/>
                  </a:cubicBezTo>
                  <a:cubicBezTo>
                    <a:pt x="f447" y="f755"/>
                    <a:pt x="f959" y="f135"/>
                    <a:pt x="f959" y="f748"/>
                  </a:cubicBezTo>
                  <a:cubicBezTo>
                    <a:pt x="f958" y="f747"/>
                    <a:pt x="f958" y="f746"/>
                    <a:pt x="f958" y="f745"/>
                  </a:cubicBezTo>
                  <a:cubicBezTo>
                    <a:pt x="f959" y="f745"/>
                    <a:pt x="f961" y="f744"/>
                    <a:pt x="f447" y="f744"/>
                  </a:cubicBezTo>
                  <a:cubicBezTo>
                    <a:pt x="f446" y="f744"/>
                    <a:pt x="f446" y="f749"/>
                    <a:pt x="f960" y="f749"/>
                  </a:cubicBezTo>
                  <a:cubicBezTo>
                    <a:pt x="f445" y="f745"/>
                    <a:pt x="f443" y="f746"/>
                    <a:pt x="f441" y="f746"/>
                  </a:cubicBezTo>
                  <a:cubicBezTo>
                    <a:pt x="f439" y="f746"/>
                    <a:pt x="f962" y="f746"/>
                    <a:pt x="f437" y="f746"/>
                  </a:cubicBezTo>
                  <a:cubicBezTo>
                    <a:pt x="f436" y="f746"/>
                    <a:pt x="f435" y="f137"/>
                    <a:pt x="f434" y="f747"/>
                  </a:cubicBezTo>
                  <a:cubicBezTo>
                    <a:pt x="f434" y="f748"/>
                    <a:pt x="f435" y="f133"/>
                    <a:pt x="f435" y="f757"/>
                  </a:cubicBezTo>
                  <a:cubicBezTo>
                    <a:pt x="f435" y="f757"/>
                    <a:pt x="f434" y="f758"/>
                    <a:pt x="f433" y="f758"/>
                  </a:cubicBezTo>
                  <a:cubicBezTo>
                    <a:pt x="f433" y="f131"/>
                    <a:pt x="f433" y="f129"/>
                    <a:pt x="f433" y="f760"/>
                  </a:cubicBezTo>
                  <a:cubicBezTo>
                    <a:pt x="f434" y="f761"/>
                    <a:pt x="f434" y="f127"/>
                    <a:pt x="f434" y="f127"/>
                  </a:cubicBezTo>
                  <a:cubicBezTo>
                    <a:pt x="f435" y="f762"/>
                    <a:pt x="f435" y="f764"/>
                    <a:pt x="f436" y="f765"/>
                  </a:cubicBezTo>
                  <a:cubicBezTo>
                    <a:pt x="f436" y="f963"/>
                    <a:pt x="f437" y="f766"/>
                    <a:pt x="f437" y="f125"/>
                  </a:cubicBezTo>
                  <a:cubicBezTo>
                    <a:pt x="f437" y="f767"/>
                    <a:pt x="f962" y="f768"/>
                    <a:pt x="f962" y="f123"/>
                  </a:cubicBezTo>
                  <a:cubicBezTo>
                    <a:pt x="f438" y="f123"/>
                    <a:pt x="f441" y="f942"/>
                    <a:pt x="f441" y="f121"/>
                  </a:cubicBezTo>
                  <a:cubicBezTo>
                    <a:pt x="f443" y="f769"/>
                    <a:pt x="f441" y="f956"/>
                    <a:pt x="f443" y="f119"/>
                  </a:cubicBezTo>
                  <a:cubicBezTo>
                    <a:pt x="f443" y="f119"/>
                    <a:pt x="f445" y="f955"/>
                    <a:pt x="f960" y="f955"/>
                  </a:cubicBezTo>
                  <a:cubicBezTo>
                    <a:pt x="f446" y="f117"/>
                    <a:pt x="f961" y="f772"/>
                    <a:pt x="f961" y="f773"/>
                  </a:cubicBezTo>
                  <a:cubicBezTo>
                    <a:pt x="f959" y="f774"/>
                    <a:pt x="f959" y="f111"/>
                    <a:pt x="f959" y="f953"/>
                  </a:cubicBezTo>
                  <a:cubicBezTo>
                    <a:pt x="f959" y="f109"/>
                    <a:pt x="f958" y="f947"/>
                    <a:pt x="f958" y="f778"/>
                  </a:cubicBezTo>
                  <a:cubicBezTo>
                    <a:pt x="f448" y="f779"/>
                    <a:pt x="f964" y="f103"/>
                    <a:pt x="f964" y="f780"/>
                  </a:cubicBezTo>
                  <a:cubicBezTo>
                    <a:pt x="f957" y="f101"/>
                    <a:pt x="f449" y="f948"/>
                    <a:pt x="f450" y="f99"/>
                  </a:cubicBezTo>
                  <a:cubicBezTo>
                    <a:pt x="f478" y="f97"/>
                    <a:pt x="f452" y="f949"/>
                    <a:pt x="f452" y="f949"/>
                  </a:cubicBezTo>
                  <a:cubicBezTo>
                    <a:pt x="f453" y="f965"/>
                    <a:pt x="f453" y="f95"/>
                    <a:pt x="f454" y="f94"/>
                  </a:cubicBezTo>
                  <a:cubicBezTo>
                    <a:pt x="f454" y="f966"/>
                    <a:pt x="f469" y="f967"/>
                    <a:pt x="f455" y="f781"/>
                  </a:cubicBezTo>
                  <a:cubicBezTo>
                    <a:pt x="f455" y="f968"/>
                    <a:pt x="f468" y="f969"/>
                    <a:pt x="f456" y="f88"/>
                  </a:cubicBezTo>
                  <a:cubicBezTo>
                    <a:pt x="f457" y="f782"/>
                    <a:pt x="f462" y="f970"/>
                    <a:pt x="f462" y="f86"/>
                  </a:cubicBezTo>
                  <a:cubicBezTo>
                    <a:pt x="f459" y="f86"/>
                    <a:pt x="f466" y="f783"/>
                    <a:pt x="f494" y="f783"/>
                  </a:cubicBezTo>
                  <a:cubicBezTo>
                    <a:pt x="f494" y="f784"/>
                    <a:pt x="f495" y="f783"/>
                    <a:pt x="f495" y="f783"/>
                  </a:cubicBezTo>
                  <a:cubicBezTo>
                    <a:pt x="f497" y="f784"/>
                    <a:pt x="f495" y="f84"/>
                    <a:pt x="f494" y="f785"/>
                  </a:cubicBezTo>
                  <a:cubicBezTo>
                    <a:pt x="f494" y="f786"/>
                    <a:pt x="f459" y="f971"/>
                    <a:pt x="f462" y="f80"/>
                  </a:cubicBezTo>
                  <a:cubicBezTo>
                    <a:pt x="f457" y="f972"/>
                    <a:pt x="f468" y="f789"/>
                    <a:pt x="f455" y="f789"/>
                  </a:cubicBezTo>
                  <a:cubicBezTo>
                    <a:pt x="f454" y="f973"/>
                    <a:pt x="f478" y="f790"/>
                    <a:pt x="f450" y="f974"/>
                  </a:cubicBezTo>
                  <a:cubicBezTo>
                    <a:pt x="f449" y="f974"/>
                    <a:pt x="f957" y="f975"/>
                    <a:pt x="f964" y="f976"/>
                  </a:cubicBezTo>
                  <a:cubicBezTo>
                    <a:pt x="f448" y="f76"/>
                    <a:pt x="f959" y="f977"/>
                    <a:pt x="f961" y="f791"/>
                  </a:cubicBezTo>
                  <a:cubicBezTo>
                    <a:pt x="f447" y="f74"/>
                    <a:pt x="f445" y="f978"/>
                    <a:pt x="f444" y="f794"/>
                  </a:cubicBezTo>
                  <a:cubicBezTo>
                    <a:pt x="f444" y="f794"/>
                    <a:pt x="f445" y="f795"/>
                    <a:pt x="f444" y="f795"/>
                  </a:cubicBezTo>
                  <a:cubicBezTo>
                    <a:pt x="f444" y="f72"/>
                    <a:pt x="f439" y="f796"/>
                    <a:pt x="f439" y="f797"/>
                  </a:cubicBezTo>
                  <a:cubicBezTo>
                    <a:pt x="f962" y="f979"/>
                    <a:pt x="f435" y="f799"/>
                    <a:pt x="f434" y="f68"/>
                  </a:cubicBezTo>
                  <a:cubicBezTo>
                    <a:pt x="f432" y="f800"/>
                    <a:pt x="f980" y="f802"/>
                    <a:pt x="f981" y="f982"/>
                  </a:cubicBezTo>
                  <a:cubicBezTo>
                    <a:pt x="f427" y="f65"/>
                    <a:pt x="f425" y="f983"/>
                    <a:pt x="f424" y="f984"/>
                  </a:cubicBezTo>
                  <a:cubicBezTo>
                    <a:pt x="f422" y="f61"/>
                    <a:pt x="f420" y="f812"/>
                    <a:pt x="f985" y="f986"/>
                  </a:cubicBezTo>
                  <a:cubicBezTo>
                    <a:pt x="f987" y="f814"/>
                    <a:pt x="f416" y="f988"/>
                    <a:pt x="f415" y="f819"/>
                  </a:cubicBezTo>
                  <a:cubicBezTo>
                    <a:pt x="f414" y="f820"/>
                    <a:pt x="f413" y="f823"/>
                    <a:pt x="f411" y="f56"/>
                  </a:cubicBezTo>
                  <a:cubicBezTo>
                    <a:pt x="f410" y="f824"/>
                    <a:pt x="f407" y="f826"/>
                    <a:pt x="f405" y="f989"/>
                  </a:cubicBezTo>
                  <a:cubicBezTo>
                    <a:pt x="f403" y="f990"/>
                    <a:pt x="f399" y="f53"/>
                    <a:pt x="f397" y="f831"/>
                  </a:cubicBezTo>
                  <a:cubicBezTo>
                    <a:pt x="f396" y="f51"/>
                    <a:pt x="f395" y="f991"/>
                    <a:pt x="f394" y="f835"/>
                  </a:cubicBezTo>
                  <a:cubicBezTo>
                    <a:pt x="f393" y="f992"/>
                    <a:pt x="f993" y="f50"/>
                    <a:pt x="f391" y="f836"/>
                  </a:cubicBezTo>
                  <a:cubicBezTo>
                    <a:pt x="f391" y="f836"/>
                    <a:pt x="f391" y="f837"/>
                    <a:pt x="f391" y="f837"/>
                  </a:cubicBezTo>
                  <a:cubicBezTo>
                    <a:pt x="f384" y="f838"/>
                    <a:pt x="f382" y="f994"/>
                    <a:pt x="f382" y="f840"/>
                  </a:cubicBezTo>
                  <a:cubicBezTo>
                    <a:pt x="f382" y="f841"/>
                    <a:pt x="f373" y="f843"/>
                    <a:pt x="f371" y="f46"/>
                  </a:cubicBezTo>
                  <a:cubicBezTo>
                    <a:pt x="f371" y="f46"/>
                    <a:pt x="f371" y="f845"/>
                    <a:pt x="f375" y="f845"/>
                  </a:cubicBezTo>
                  <a:cubicBezTo>
                    <a:pt x="f369" y="f845"/>
                    <a:pt x="f369" y="f844"/>
                    <a:pt x="f369" y="f46"/>
                  </a:cubicBezTo>
                  <a:cubicBezTo>
                    <a:pt x="f366" y="f995"/>
                    <a:pt x="f366" y="f843"/>
                    <a:pt x="f366" y="f842"/>
                  </a:cubicBezTo>
                  <a:cubicBezTo>
                    <a:pt x="f366" y="f48"/>
                    <a:pt x="f366" y="f840"/>
                    <a:pt x="f996" y="f840"/>
                  </a:cubicBezTo>
                  <a:cubicBezTo>
                    <a:pt x="f996" y="f840"/>
                    <a:pt x="f364" y="f840"/>
                    <a:pt x="f362" y="f840"/>
                  </a:cubicBezTo>
                  <a:cubicBezTo>
                    <a:pt x="f997" y="f840"/>
                    <a:pt x="f360" y="f840"/>
                    <a:pt x="f358" y="f840"/>
                  </a:cubicBezTo>
                  <a:cubicBezTo>
                    <a:pt x="f356" y="f840"/>
                    <a:pt x="f354" y="f994"/>
                    <a:pt x="f998" y="f839"/>
                  </a:cubicBezTo>
                  <a:cubicBezTo>
                    <a:pt x="f352" y="f839"/>
                    <a:pt x="f999" y="f838"/>
                    <a:pt x="f999" y="f837"/>
                  </a:cubicBezTo>
                  <a:cubicBezTo>
                    <a:pt x="f348" y="f1000"/>
                    <a:pt x="f8" y="f992"/>
                    <a:pt x="f8" y="f991"/>
                  </a:cubicBezTo>
                  <a:cubicBezTo>
                    <a:pt x="f8" y="f51"/>
                    <a:pt x="f999" y="f53"/>
                    <a:pt x="f350" y="f829"/>
                  </a:cubicBezTo>
                  <a:cubicBezTo>
                    <a:pt x="f352" y="f828"/>
                    <a:pt x="f354" y="f990"/>
                    <a:pt x="f356" y="f989"/>
                  </a:cubicBezTo>
                  <a:cubicBezTo>
                    <a:pt x="f358" y="f989"/>
                    <a:pt x="f360" y="f826"/>
                    <a:pt x="f360" y="f54"/>
                  </a:cubicBezTo>
                  <a:cubicBezTo>
                    <a:pt x="f360" y="f825"/>
                    <a:pt x="f358" y="f1001"/>
                    <a:pt x="f356" y="f56"/>
                  </a:cubicBezTo>
                  <a:cubicBezTo>
                    <a:pt x="f354" y="f1002"/>
                    <a:pt x="f352" y="f56"/>
                    <a:pt x="f352" y="f1002"/>
                  </a:cubicBezTo>
                  <a:cubicBezTo>
                    <a:pt x="f350" y="f823"/>
                    <a:pt x="f350" y="f821"/>
                    <a:pt x="f999" y="f57"/>
                  </a:cubicBezTo>
                  <a:cubicBezTo>
                    <a:pt x="f999" y="f820"/>
                    <a:pt x="f8" y="f819"/>
                    <a:pt x="f1003" y="f817"/>
                  </a:cubicBezTo>
                  <a:cubicBezTo>
                    <a:pt x="f1004" y="f817"/>
                    <a:pt x="f1005" y="f819"/>
                    <a:pt x="f346" y="f819"/>
                  </a:cubicBezTo>
                  <a:cubicBezTo>
                    <a:pt x="f1006" y="f819"/>
                    <a:pt x="f1007" y="f819"/>
                    <a:pt x="f1007" y="f819"/>
                  </a:cubicBezTo>
                  <a:cubicBezTo>
                    <a:pt x="f1008" y="f820"/>
                    <a:pt x="f1008" y="f57"/>
                    <a:pt x="f1007" y="f821"/>
                  </a:cubicBezTo>
                  <a:cubicBezTo>
                    <a:pt x="f1007" y="f821"/>
                    <a:pt x="f1009" y="f821"/>
                    <a:pt x="f1009" y="f821"/>
                  </a:cubicBezTo>
                  <a:cubicBezTo>
                    <a:pt x="f1006" y="f822"/>
                    <a:pt x="f1006" y="f823"/>
                    <a:pt x="f346" y="f1002"/>
                  </a:cubicBezTo>
                  <a:cubicBezTo>
                    <a:pt x="f346" y="f56"/>
                    <a:pt x="f346" y="f824"/>
                    <a:pt x="f1006" y="f825"/>
                  </a:cubicBezTo>
                  <a:cubicBezTo>
                    <a:pt x="f1006" y="f825"/>
                    <a:pt x="f1009" y="f54"/>
                    <a:pt x="f344" y="f54"/>
                  </a:cubicBezTo>
                  <a:cubicBezTo>
                    <a:pt x="f344" y="f826"/>
                    <a:pt x="f1008" y="f826"/>
                    <a:pt x="f342" y="f827"/>
                  </a:cubicBezTo>
                  <a:cubicBezTo>
                    <a:pt x="f1010" y="f827"/>
                    <a:pt x="f1011" y="f990"/>
                    <a:pt x="f1011" y="f1012"/>
                  </a:cubicBezTo>
                  <a:cubicBezTo>
                    <a:pt x="f1011" y="f828"/>
                    <a:pt x="f1013" y="f830"/>
                    <a:pt x="f1013" y="f831"/>
                  </a:cubicBezTo>
                  <a:cubicBezTo>
                    <a:pt x="f1013" y="f833"/>
                    <a:pt x="f1013" y="f834"/>
                    <a:pt x="f1013" y="f991"/>
                  </a:cubicBezTo>
                  <a:cubicBezTo>
                    <a:pt x="f1013" y="f992"/>
                    <a:pt x="f1013" y="f1000"/>
                    <a:pt x="f1013" y="f838"/>
                  </a:cubicBezTo>
                  <a:cubicBezTo>
                    <a:pt x="f1013" y="f994"/>
                    <a:pt x="f1014" y="f48"/>
                    <a:pt x="f1014" y="f843"/>
                  </a:cubicBezTo>
                  <a:cubicBezTo>
                    <a:pt x="f1014" y="f995"/>
                    <a:pt x="f1013" y="f844"/>
                    <a:pt x="f1013" y="f45"/>
                  </a:cubicBezTo>
                  <a:cubicBezTo>
                    <a:pt x="f1013" y="f847"/>
                    <a:pt x="f1014" y="f850"/>
                    <a:pt x="f1013" y="f851"/>
                  </a:cubicBezTo>
                  <a:cubicBezTo>
                    <a:pt x="f1013" y="f852"/>
                    <a:pt x="f342" y="f852"/>
                    <a:pt x="f342" y="f851"/>
                  </a:cubicBezTo>
                  <a:cubicBezTo>
                    <a:pt x="f1008" y="f851"/>
                    <a:pt x="f1008" y="f1015"/>
                    <a:pt x="f1007" y="f847"/>
                  </a:cubicBezTo>
                  <a:cubicBezTo>
                    <a:pt x="f1007" y="f45"/>
                    <a:pt x="f1006" y="f845"/>
                    <a:pt x="f346" y="f845"/>
                  </a:cubicBezTo>
                  <a:cubicBezTo>
                    <a:pt x="f1005" y="f845"/>
                    <a:pt x="f1003" y="f845"/>
                    <a:pt x="f8" y="f845"/>
                  </a:cubicBezTo>
                  <a:cubicBezTo>
                    <a:pt x="f348" y="f45"/>
                    <a:pt x="f999" y="f847"/>
                    <a:pt x="f999" y="f1015"/>
                  </a:cubicBezTo>
                  <a:cubicBezTo>
                    <a:pt x="f999" y="f849"/>
                    <a:pt x="f348" y="f851"/>
                    <a:pt x="f348" y="f852"/>
                  </a:cubicBezTo>
                  <a:cubicBezTo>
                    <a:pt x="f8" y="f852"/>
                    <a:pt x="f1004" y="f1016"/>
                    <a:pt x="f1004" y="f1016"/>
                  </a:cubicBezTo>
                  <a:cubicBezTo>
                    <a:pt x="f1005" y="f853"/>
                    <a:pt x="f1006" y="f43"/>
                    <a:pt x="f1009" y="f855"/>
                  </a:cubicBezTo>
                  <a:cubicBezTo>
                    <a:pt x="f344" y="f856"/>
                    <a:pt x="f1007" y="f1017"/>
                    <a:pt x="f1008" y="f41"/>
                  </a:cubicBezTo>
                  <a:cubicBezTo>
                    <a:pt x="f342" y="f863"/>
                    <a:pt x="f1010" y="f864"/>
                    <a:pt x="f1011" y="f869"/>
                  </a:cubicBezTo>
                  <a:cubicBezTo>
                    <a:pt x="f1011" y="f870"/>
                    <a:pt x="f1013" y="f873"/>
                    <a:pt x="f1014" y="f874"/>
                  </a:cubicBezTo>
                  <a:cubicBezTo>
                    <a:pt x="f1014" y="f876"/>
                    <a:pt x="f1014" y="f1018"/>
                    <a:pt x="f1014" y="f877"/>
                  </a:cubicBezTo>
                  <a:cubicBezTo>
                    <a:pt x="f340" y="f1019"/>
                    <a:pt x="f1020" y="f1021"/>
                    <a:pt x="f1022" y="f1021"/>
                  </a:cubicBezTo>
                  <a:cubicBezTo>
                    <a:pt x="f338" y="f1021"/>
                    <a:pt x="f336" y="f1021"/>
                    <a:pt x="f336" y="f1019"/>
                  </a:cubicBezTo>
                  <a:cubicBezTo>
                    <a:pt x="f1023" y="f877"/>
                    <a:pt x="f1023" y="f38"/>
                    <a:pt x="f1024" y="f876"/>
                  </a:cubicBezTo>
                  <a:cubicBezTo>
                    <a:pt x="f334" y="f875"/>
                    <a:pt x="f332" y="f875"/>
                    <a:pt x="f330" y="f874"/>
                  </a:cubicBezTo>
                  <a:cubicBezTo>
                    <a:pt x="f1025" y="f874"/>
                    <a:pt x="f1026" y="f874"/>
                    <a:pt x="f328" y="f875"/>
                  </a:cubicBezTo>
                  <a:cubicBezTo>
                    <a:pt x="f328" y="f875"/>
                    <a:pt x="f328" y="f38"/>
                    <a:pt x="f326" y="f1018"/>
                  </a:cubicBezTo>
                  <a:cubicBezTo>
                    <a:pt x="f324" y="f1018"/>
                    <a:pt x="f322" y="f877"/>
                    <a:pt x="f320" y="f877"/>
                  </a:cubicBezTo>
                  <a:cubicBezTo>
                    <a:pt x="f318" y="f877"/>
                    <a:pt x="f316" y="f877"/>
                    <a:pt x="f314" y="f877"/>
                  </a:cubicBezTo>
                  <a:cubicBezTo>
                    <a:pt x="f314" y="f1019"/>
                    <a:pt x="f1027" y="f36"/>
                    <a:pt x="f312" y="f1028"/>
                  </a:cubicBezTo>
                  <a:cubicBezTo>
                    <a:pt x="f1029" y="f878"/>
                    <a:pt x="f1030" y="f878"/>
                    <a:pt x="f310" y="f878"/>
                  </a:cubicBezTo>
                  <a:cubicBezTo>
                    <a:pt x="f1031" y="f879"/>
                    <a:pt x="f308" y="f1032"/>
                    <a:pt x="f308" y="f1032"/>
                  </a:cubicBezTo>
                  <a:cubicBezTo>
                    <a:pt x="f1033" y="f880"/>
                    <a:pt x="f1034" y="f882"/>
                    <a:pt x="f1035" y="f35"/>
                  </a:cubicBezTo>
                  <a:cubicBezTo>
                    <a:pt x="f306" y="f35"/>
                    <a:pt x="f1036" y="f883"/>
                    <a:pt x="f1037" y="f883"/>
                  </a:cubicBezTo>
                  <a:cubicBezTo>
                    <a:pt x="f1038" y="f884"/>
                    <a:pt x="f1039" y="f1040"/>
                    <a:pt x="f1041" y="f885"/>
                  </a:cubicBezTo>
                  <a:cubicBezTo>
                    <a:pt x="f1042" y="f886"/>
                    <a:pt x="f304" y="f889"/>
                    <a:pt x="f1043" y="f890"/>
                  </a:cubicBezTo>
                  <a:cubicBezTo>
                    <a:pt x="f1044" y="f892"/>
                    <a:pt x="f302" y="f897"/>
                    <a:pt x="f1045" y="f900"/>
                  </a:cubicBezTo>
                  <a:cubicBezTo>
                    <a:pt x="f1046" y="f904"/>
                    <a:pt x="f1047" y="f910"/>
                    <a:pt x="f1048" y="f912"/>
                  </a:cubicBezTo>
                  <a:cubicBezTo>
                    <a:pt x="f1048" y="f940"/>
                    <a:pt x="f1049" y="f917"/>
                    <a:pt x="f1050" y="f17"/>
                  </a:cubicBezTo>
                  <a:cubicBezTo>
                    <a:pt x="f298" y="f519"/>
                    <a:pt x="f1051" y="f922"/>
                    <a:pt x="f1052" y="f14"/>
                  </a:cubicBezTo>
                  <a:cubicBezTo>
                    <a:pt x="f296" y="f12"/>
                    <a:pt x="f294" y="f10"/>
                    <a:pt x="f1053" y="f9"/>
                  </a:cubicBezTo>
                  <a:cubicBezTo>
                    <a:pt x="f1053" y="f9"/>
                    <a:pt x="f1054" y="f943"/>
                    <a:pt x="f1054" y="f943"/>
                  </a:cubicBezTo>
                  <a:cubicBezTo>
                    <a:pt x="f1055" y="f944"/>
                    <a:pt x="f1054" y="f946"/>
                    <a:pt x="f1055" y="f509"/>
                  </a:cubicBezTo>
                  <a:cubicBezTo>
                    <a:pt x="f1055" y="f508"/>
                    <a:pt x="f1056" y="f507"/>
                    <a:pt x="f1057" y="f506"/>
                  </a:cubicBezTo>
                  <a:cubicBezTo>
                    <a:pt x="f290" y="f505"/>
                    <a:pt x="f1058" y="f952"/>
                    <a:pt x="f1059" y="f502"/>
                  </a:cubicBezTo>
                  <a:cubicBezTo>
                    <a:pt x="f1060" y="f500"/>
                    <a:pt x="f1061" y="f499"/>
                    <a:pt x="f1062" y="f498"/>
                  </a:cubicBezTo>
                  <a:cubicBezTo>
                    <a:pt x="f1062" y="f495"/>
                    <a:pt x="f1063" y="f459"/>
                    <a:pt x="f1064" y="f462"/>
                  </a:cubicBezTo>
                  <a:cubicBezTo>
                    <a:pt x="f1065" y="f457"/>
                    <a:pt x="f1066" y="f456"/>
                    <a:pt x="f1067" y="f456"/>
                  </a:cubicBezTo>
                  <a:cubicBezTo>
                    <a:pt x="f1068" y="f456"/>
                    <a:pt x="f1068" y="f459"/>
                    <a:pt x="f284" y="f466"/>
                  </a:cubicBezTo>
                  <a:cubicBezTo>
                    <a:pt x="f284" y="f494"/>
                    <a:pt x="f1068" y="f498"/>
                    <a:pt x="f284" y="f499"/>
                  </a:cubicBezTo>
                  <a:cubicBezTo>
                    <a:pt x="f1069" y="f500"/>
                    <a:pt x="f1070" y="f502"/>
                    <a:pt x="f1071" y="f502"/>
                  </a:cubicBezTo>
                  <a:cubicBezTo>
                    <a:pt x="f280" y="f952"/>
                    <a:pt x="f1072" y="f502"/>
                    <a:pt x="f276" y="f502"/>
                  </a:cubicBezTo>
                  <a:cubicBezTo>
                    <a:pt x="f276" y="f952"/>
                    <a:pt x="f1073" y="f952"/>
                    <a:pt x="f1073" y="f503"/>
                  </a:cubicBezTo>
                  <a:cubicBezTo>
                    <a:pt x="f1074" y="f503"/>
                    <a:pt x="f1075" y="f505"/>
                    <a:pt x="f272" y="f505"/>
                  </a:cubicBezTo>
                  <a:cubicBezTo>
                    <a:pt x="f270" y="f505"/>
                    <a:pt x="f268" y="f505"/>
                    <a:pt x="f268" y="f950"/>
                  </a:cubicBezTo>
                  <a:cubicBezTo>
                    <a:pt x="f1076" y="f950"/>
                    <a:pt x="f266" y="f952"/>
                    <a:pt x="f266" y="f952"/>
                  </a:cubicBezTo>
                  <a:cubicBezTo>
                    <a:pt x="f1077" y="f952"/>
                    <a:pt x="f264" y="f503"/>
                    <a:pt x="f1078" y="f950"/>
                  </a:cubicBezTo>
                  <a:cubicBezTo>
                    <a:pt x="f1079" y="f950"/>
                    <a:pt x="f1080" y="f950"/>
                    <a:pt x="f262" y="f503"/>
                  </a:cubicBezTo>
                  <a:cubicBezTo>
                    <a:pt x="f262" y="f503"/>
                    <a:pt x="f1081" y="f502"/>
                    <a:pt x="f260" y="f502"/>
                  </a:cubicBezTo>
                  <a:cubicBezTo>
                    <a:pt x="f260" y="f502"/>
                    <a:pt x="f258" y="f502"/>
                    <a:pt x="f1082" y="f502"/>
                  </a:cubicBezTo>
                  <a:cubicBezTo>
                    <a:pt x="f1083" y="f502"/>
                    <a:pt x="f254" y="f502"/>
                    <a:pt x="f1084" y="f502"/>
                  </a:cubicBezTo>
                  <a:cubicBezTo>
                    <a:pt x="f252" y="f500"/>
                    <a:pt x="f1085" y="f499"/>
                    <a:pt x="f1085" y="f499"/>
                  </a:cubicBezTo>
                  <a:cubicBezTo>
                    <a:pt x="f1086" y="f498"/>
                    <a:pt x="f1087" y="f497"/>
                    <a:pt x="f1088" y="f495"/>
                  </a:cubicBezTo>
                  <a:cubicBezTo>
                    <a:pt x="f244" y="f494"/>
                    <a:pt x="f244" y="f459"/>
                    <a:pt x="f244" y="f462"/>
                  </a:cubicBezTo>
                  <a:cubicBezTo>
                    <a:pt x="f244" y="f457"/>
                    <a:pt x="f1088" y="f456"/>
                    <a:pt x="f1088" y="f468"/>
                  </a:cubicBezTo>
                  <a:cubicBezTo>
                    <a:pt x="f1088" y="f455"/>
                    <a:pt x="f1089" y="f469"/>
                    <a:pt x="f1089" y="f454"/>
                  </a:cubicBezTo>
                  <a:cubicBezTo>
                    <a:pt x="f1089" y="f453"/>
                    <a:pt x="f1090" y="f478"/>
                    <a:pt x="f1089" y="f450"/>
                  </a:cubicBezTo>
                  <a:cubicBezTo>
                    <a:pt x="f1089" y="f449"/>
                    <a:pt x="f240" y="f957"/>
                    <a:pt x="f1091" y="f957"/>
                  </a:cubicBezTo>
                  <a:cubicBezTo>
                    <a:pt x="f1092" y="f964"/>
                    <a:pt x="f238" y="f958"/>
                    <a:pt x="f236" y="f959"/>
                  </a:cubicBezTo>
                  <a:cubicBezTo>
                    <a:pt x="f1093" y="f961"/>
                    <a:pt x="f228" y="f445"/>
                    <a:pt x="f1094" y="f443"/>
                  </a:cubicBezTo>
                  <a:cubicBezTo>
                    <a:pt x="f226" y="f441"/>
                    <a:pt x="f223" y="f438"/>
                    <a:pt x="f221" y="f437"/>
                  </a:cubicBezTo>
                  <a:cubicBezTo>
                    <a:pt x="f221" y="f436"/>
                    <a:pt x="f221" y="f433"/>
                    <a:pt x="f219" y="f432"/>
                  </a:cubicBezTo>
                  <a:cubicBezTo>
                    <a:pt x="f219" y="f432"/>
                    <a:pt x="f202" y="f431"/>
                    <a:pt x="f192" y="f431"/>
                  </a:cubicBezTo>
                  <a:cubicBezTo>
                    <a:pt x="f192" y="f430"/>
                    <a:pt x="f214" y="f980"/>
                    <a:pt x="f1095" y="f429"/>
                  </a:cubicBezTo>
                  <a:cubicBezTo>
                    <a:pt x="f1095" y="f981"/>
                    <a:pt x="f1095" y="f426"/>
                    <a:pt x="f190" y="f425"/>
                  </a:cubicBezTo>
                  <a:cubicBezTo>
                    <a:pt x="f188" y="f424"/>
                    <a:pt x="f207" y="f423"/>
                    <a:pt x="f184" y="f422"/>
                  </a:cubicBezTo>
                  <a:cubicBezTo>
                    <a:pt x="f184" y="f421"/>
                    <a:pt x="f182" y="f420"/>
                    <a:pt x="f1096" y="f419"/>
                  </a:cubicBezTo>
                  <a:cubicBezTo>
                    <a:pt x="f180" y="f985"/>
                    <a:pt x="f1097" y="f418"/>
                    <a:pt x="f1098" y="f1099"/>
                  </a:cubicBezTo>
                  <a:cubicBezTo>
                    <a:pt x="f1098" y="f1099"/>
                    <a:pt x="f1098" y="f416"/>
                    <a:pt x="f1098" y="f415"/>
                  </a:cubicBezTo>
                  <a:cubicBezTo>
                    <a:pt x="f1100" y="f1101"/>
                    <a:pt x="f1102" y="f414"/>
                    <a:pt x="f1102" y="f413"/>
                  </a:cubicBezTo>
                  <a:cubicBezTo>
                    <a:pt x="f178" y="f413"/>
                    <a:pt x="f1102" y="f411"/>
                    <a:pt x="f178" y="f411"/>
                  </a:cubicBezTo>
                  <a:cubicBezTo>
                    <a:pt x="f178" y="f410"/>
                    <a:pt x="f1103" y="f410"/>
                    <a:pt x="f176" y="f410"/>
                  </a:cubicBezTo>
                  <a:cubicBezTo>
                    <a:pt x="f174" y="f409"/>
                    <a:pt x="f1104" y="f1105"/>
                    <a:pt x="f1104" y="f408"/>
                  </a:cubicBezTo>
                  <a:cubicBezTo>
                    <a:pt x="f1104" y="f407"/>
                    <a:pt x="f1104" y="f406"/>
                    <a:pt x="f1104" y="f405"/>
                  </a:cubicBezTo>
                  <a:cubicBezTo>
                    <a:pt x="f174" y="f403"/>
                    <a:pt x="f1103" y="f403"/>
                    <a:pt x="f1103" y="f1106"/>
                  </a:cubicBezTo>
                  <a:cubicBezTo>
                    <a:pt x="f1107" y="f402"/>
                    <a:pt x="f178" y="f399"/>
                    <a:pt x="f178" y="f1108"/>
                  </a:cubicBezTo>
                  <a:cubicBezTo>
                    <a:pt x="f178" y="f397"/>
                    <a:pt x="f1102" y="f1109"/>
                    <a:pt x="f1102" y="f1110"/>
                  </a:cubicBezTo>
                  <a:cubicBezTo>
                    <a:pt x="f1102" y="f393"/>
                    <a:pt x="f1102" y="f382"/>
                    <a:pt x="f178" y="f371"/>
                  </a:cubicBezTo>
                  <a:cubicBezTo>
                    <a:pt x="f178" y="f375"/>
                    <a:pt x="f1103" y="f369"/>
                    <a:pt x="f1103" y="f369"/>
                  </a:cubicBezTo>
                  <a:cubicBezTo>
                    <a:pt x="f176" y="f366"/>
                    <a:pt x="f1104" y="f364"/>
                    <a:pt x="f1111" y="f362"/>
                  </a:cubicBezTo>
                  <a:cubicBezTo>
                    <a:pt x="f1111" y="f997"/>
                    <a:pt x="f1112" y="f356"/>
                    <a:pt x="f172" y="f354"/>
                  </a:cubicBezTo>
                  <a:cubicBezTo>
                    <a:pt x="f172" y="f354"/>
                    <a:pt x="f1113" y="f998"/>
                    <a:pt x="f168" y="f352"/>
                  </a:cubicBezTo>
                  <a:cubicBezTo>
                    <a:pt x="f168" y="f352"/>
                    <a:pt x="f1114" y="f352"/>
                    <a:pt x="f1114" y="f352"/>
                  </a:cubicBezTo>
                  <a:cubicBezTo>
                    <a:pt x="f1115" y="f350"/>
                    <a:pt x="f1115" y="f999"/>
                    <a:pt x="f1115" y="f999"/>
                  </a:cubicBezTo>
                  <a:cubicBezTo>
                    <a:pt x="f166" y="f348"/>
                    <a:pt x="f164" y="f8"/>
                    <a:pt x="f1116" y="f8"/>
                  </a:cubicBezTo>
                  <a:cubicBezTo>
                    <a:pt x="f162" y="f8"/>
                    <a:pt x="f1117" y="f348"/>
                    <a:pt x="f1118" y="f348"/>
                  </a:cubicBezTo>
                  <a:cubicBezTo>
                    <a:pt x="f1118" y="f348"/>
                    <a:pt x="f1119" y="f999"/>
                    <a:pt x="f1119" y="f999"/>
                  </a:cubicBezTo>
                  <a:cubicBezTo>
                    <a:pt x="f1120" y="f350"/>
                    <a:pt x="f1121" y="f350"/>
                    <a:pt x="f156" y="f350"/>
                  </a:cubicBezTo>
                  <a:cubicBezTo>
                    <a:pt x="f1122" y="f350"/>
                    <a:pt x="f1123" y="f350"/>
                    <a:pt x="f1124" y="f350"/>
                  </a:cubicBezTo>
                  <a:cubicBezTo>
                    <a:pt x="f1125" y="f352"/>
                    <a:pt x="f1126" y="f354"/>
                    <a:pt x="f152" y="f356"/>
                  </a:cubicBezTo>
                  <a:cubicBezTo>
                    <a:pt x="f152" y="f356"/>
                    <a:pt x="f150" y="f356"/>
                    <a:pt x="f1127" y="f356"/>
                  </a:cubicBezTo>
                  <a:cubicBezTo>
                    <a:pt x="f1128" y="f358"/>
                    <a:pt x="f146" y="f360"/>
                    <a:pt x="f1129" y="f997"/>
                  </a:cubicBezTo>
                  <a:cubicBezTo>
                    <a:pt x="f144" y="f997"/>
                    <a:pt x="f144" y="f996"/>
                    <a:pt x="f144" y="f366"/>
                  </a:cubicBezTo>
                  <a:cubicBezTo>
                    <a:pt x="f1130" y="f369"/>
                    <a:pt x="f1131" y="f375"/>
                    <a:pt x="f142" y="f375"/>
                  </a:cubicBezTo>
                  <a:cubicBezTo>
                    <a:pt x="f142" y="f375"/>
                    <a:pt x="f1132" y="f371"/>
                    <a:pt x="f140" y="f371"/>
                  </a:cubicBezTo>
                  <a:cubicBezTo>
                    <a:pt x="f1133" y="f371"/>
                    <a:pt x="f1134" y="f371"/>
                    <a:pt x="f136" y="f371"/>
                  </a:cubicBezTo>
                  <a:cubicBezTo>
                    <a:pt x="f1135" y="f375"/>
                    <a:pt x="f134" y="f369"/>
                    <a:pt x="f134" y="f369"/>
                  </a:cubicBezTo>
                  <a:cubicBezTo>
                    <a:pt x="f132" y="f369"/>
                    <a:pt x="f1136" y="f371"/>
                    <a:pt x="f130" y="f371"/>
                  </a:cubicBezTo>
                  <a:cubicBezTo>
                    <a:pt x="f1137" y="f373"/>
                    <a:pt x="f1138" y="f373"/>
                    <a:pt x="f1139" y="f371"/>
                  </a:cubicBezTo>
                  <a:cubicBezTo>
                    <a:pt x="f1140" y="f371"/>
                    <a:pt x="f1141" y="f375"/>
                    <a:pt x="f1142" y="f369"/>
                  </a:cubicBezTo>
                  <a:cubicBezTo>
                    <a:pt x="f122" y="f369"/>
                    <a:pt x="f1143" y="f366"/>
                    <a:pt x="f1144" y="f369"/>
                  </a:cubicBezTo>
                  <a:cubicBezTo>
                    <a:pt x="f118" y="f369"/>
                    <a:pt x="f116" y="f369"/>
                    <a:pt x="f1145" y="f375"/>
                  </a:cubicBezTo>
                  <a:cubicBezTo>
                    <a:pt x="f114" y="f371"/>
                    <a:pt x="f114" y="f382"/>
                    <a:pt x="f1146" y="f384"/>
                  </a:cubicBezTo>
                  <a:cubicBezTo>
                    <a:pt x="f1147" y="f384"/>
                    <a:pt x="f112" y="f391"/>
                    <a:pt x="f1148" y="f391"/>
                  </a:cubicBezTo>
                  <a:cubicBezTo>
                    <a:pt x="f110" y="f993"/>
                    <a:pt x="f1149" y="f393"/>
                    <a:pt x="f106" y="f394"/>
                  </a:cubicBezTo>
                  <a:cubicBezTo>
                    <a:pt x="f104" y="f394"/>
                    <a:pt x="f100" y="f394"/>
                    <a:pt x="f98" y="f395"/>
                  </a:cubicBezTo>
                  <a:cubicBezTo>
                    <a:pt x="f98" y="f395"/>
                    <a:pt x="f96" y="f1110"/>
                    <a:pt x="f96" y="f1109"/>
                  </a:cubicBezTo>
                  <a:cubicBezTo>
                    <a:pt x="f93" y="f1109"/>
                    <a:pt x="f93" y="f396"/>
                    <a:pt x="f93" y="f397"/>
                  </a:cubicBezTo>
                  <a:cubicBezTo>
                    <a:pt x="f93" y="f1108"/>
                    <a:pt x="f93" y="f399"/>
                    <a:pt x="f96" y="f401"/>
                  </a:cubicBezTo>
                  <a:cubicBezTo>
                    <a:pt x="f96" y="f401"/>
                    <a:pt x="f98" y="f402"/>
                    <a:pt x="f98" y="f402"/>
                  </a:cubicBezTo>
                  <a:cubicBezTo>
                    <a:pt x="f98" y="f1106"/>
                    <a:pt x="f96" y="f405"/>
                    <a:pt x="f93" y="f405"/>
                  </a:cubicBezTo>
                  <a:cubicBezTo>
                    <a:pt x="f1150" y="f406"/>
                    <a:pt x="f91" y="f406"/>
                    <a:pt x="f1151" y="f406"/>
                  </a:cubicBezTo>
                  <a:cubicBezTo>
                    <a:pt x="f1152" y="f406"/>
                    <a:pt x="f1153" y="f406"/>
                    <a:pt x="f1153" y="f405"/>
                  </a:cubicBezTo>
                  <a:cubicBezTo>
                    <a:pt x="f1154" y="f405"/>
                    <a:pt x="f1154" y="f1106"/>
                    <a:pt x="f89" y="f1106"/>
                  </a:cubicBezTo>
                  <a:cubicBezTo>
                    <a:pt x="f89" y="f402"/>
                    <a:pt x="f1155" y="f1106"/>
                    <a:pt x="f85" y="f402"/>
                  </a:cubicBezTo>
                  <a:cubicBezTo>
                    <a:pt x="f85" y="f402"/>
                    <a:pt x="f1156" y="f401"/>
                    <a:pt x="f1157" y="f401"/>
                  </a:cubicBezTo>
                  <a:cubicBezTo>
                    <a:pt x="f83" y="f401"/>
                    <a:pt x="f81" y="f402"/>
                    <a:pt x="f81" y="f1106"/>
                  </a:cubicBezTo>
                  <a:cubicBezTo>
                    <a:pt x="f1158" y="f403"/>
                    <a:pt x="f79" y="f405"/>
                    <a:pt x="f1159" y="f406"/>
                  </a:cubicBezTo>
                  <a:cubicBezTo>
                    <a:pt x="f1159" y="f407"/>
                    <a:pt x="f1160" y="f1105"/>
                    <a:pt x="f77" y="f409"/>
                  </a:cubicBezTo>
                  <a:cubicBezTo>
                    <a:pt x="f77" y="f410"/>
                    <a:pt x="f75" y="f411"/>
                    <a:pt x="f1161" y="f412"/>
                  </a:cubicBezTo>
                  <a:cubicBezTo>
                    <a:pt x="f73" y="f413"/>
                    <a:pt x="f1162" y="f414"/>
                    <a:pt x="f1162" y="f1101"/>
                  </a:cubicBezTo>
                  <a:cubicBezTo>
                    <a:pt x="f1163" y="f415"/>
                    <a:pt x="f1163" y="f416"/>
                    <a:pt x="f1163" y="f417"/>
                  </a:cubicBezTo>
                  <a:cubicBezTo>
                    <a:pt x="f71" y="f1099"/>
                    <a:pt x="f71" y="f418"/>
                    <a:pt x="f1164" y="f985"/>
                  </a:cubicBezTo>
                  <a:cubicBezTo>
                    <a:pt x="f1164" y="f419"/>
                    <a:pt x="f69" y="f421"/>
                    <a:pt x="f66" y="f422"/>
                  </a:cubicBezTo>
                  <a:cubicBezTo>
                    <a:pt x="f63" y="f423"/>
                    <a:pt x="f1165" y="f424"/>
                    <a:pt x="f60" y="f424"/>
                  </a:cubicBezTo>
                  <a:cubicBezTo>
                    <a:pt x="f60" y="f425"/>
                    <a:pt x="f58" y="f426"/>
                    <a:pt x="f58" y="f1166"/>
                  </a:cubicBezTo>
                  <a:cubicBezTo>
                    <a:pt x="f55" y="f427"/>
                    <a:pt x="f55" y="f428"/>
                    <a:pt x="f55" y="f981"/>
                  </a:cubicBezTo>
                  <a:cubicBezTo>
                    <a:pt x="f55" y="f429"/>
                    <a:pt x="f55" y="f430"/>
                    <a:pt x="f58" y="f431"/>
                  </a:cubicBezTo>
                  <a:cubicBezTo>
                    <a:pt x="f58" y="f432"/>
                    <a:pt x="f1165" y="f431"/>
                    <a:pt x="f1165" y="f432"/>
                  </a:cubicBezTo>
                  <a:cubicBezTo>
                    <a:pt x="f1167" y="f432"/>
                    <a:pt x="f1167" y="f434"/>
                    <a:pt x="f1167" y="f435"/>
                  </a:cubicBezTo>
                  <a:cubicBezTo>
                    <a:pt x="f63" y="f436"/>
                    <a:pt x="f63" y="f962"/>
                    <a:pt x="f63" y="f438"/>
                  </a:cubicBezTo>
                  <a:cubicBezTo>
                    <a:pt x="f63" y="f439"/>
                    <a:pt x="f66" y="f444"/>
                    <a:pt x="f69" y="f445"/>
                  </a:cubicBezTo>
                  <a:cubicBezTo>
                    <a:pt x="f69" y="f445"/>
                    <a:pt x="f71" y="f446"/>
                    <a:pt x="f71" y="f447"/>
                  </a:cubicBezTo>
                  <a:cubicBezTo>
                    <a:pt x="f71" y="f959"/>
                    <a:pt x="f1164" y="f964"/>
                    <a:pt x="f1164" y="f449"/>
                  </a:cubicBezTo>
                  <a:cubicBezTo>
                    <a:pt x="f69" y="f450"/>
                    <a:pt x="f66" y="f478"/>
                    <a:pt x="f63" y="f451"/>
                  </a:cubicBezTo>
                  <a:cubicBezTo>
                    <a:pt x="f63" y="f452"/>
                    <a:pt x="f63" y="f454"/>
                    <a:pt x="f63" y="f469"/>
                  </a:cubicBezTo>
                  <a:cubicBezTo>
                    <a:pt x="f63" y="f455"/>
                    <a:pt x="f69" y="f456"/>
                    <a:pt x="f69" y="f462"/>
                  </a:cubicBezTo>
                  <a:cubicBezTo>
                    <a:pt x="f1164" y="f462"/>
                    <a:pt x="f69" y="f466"/>
                    <a:pt x="f69" y="f494"/>
                  </a:cubicBezTo>
                  <a:cubicBezTo>
                    <a:pt x="f66" y="f495"/>
                    <a:pt x="f1167" y="f499"/>
                    <a:pt x="f1165" y="f500"/>
                  </a:cubicBezTo>
                  <a:cubicBezTo>
                    <a:pt x="f60" y="f502"/>
                    <a:pt x="f58" y="f950"/>
                    <a:pt x="f58" y="f505"/>
                  </a:cubicBezTo>
                  <a:cubicBezTo>
                    <a:pt x="f58" y="f507"/>
                    <a:pt x="f60" y="f946"/>
                    <a:pt x="f60" y="f945"/>
                  </a:cubicBezTo>
                  <a:cubicBezTo>
                    <a:pt x="f60" y="f510"/>
                    <a:pt x="f58" y="f943"/>
                    <a:pt x="f58" y="f9"/>
                  </a:cubicBezTo>
                  <a:cubicBezTo>
                    <a:pt x="f55" y="f10"/>
                    <a:pt x="f52" y="f514"/>
                    <a:pt x="f49" y="f12"/>
                  </a:cubicBezTo>
                  <a:cubicBezTo>
                    <a:pt x="f49" y="f12"/>
                    <a:pt x="f40" y="f13"/>
                    <a:pt x="f37" y="f14"/>
                  </a:cubicBezTo>
                  <a:cubicBezTo>
                    <a:pt x="f34" y="f14"/>
                    <a:pt x="f31" y="f13"/>
                    <a:pt x="f1168" y="f13"/>
                  </a:cubicBezTo>
                  <a:cubicBezTo>
                    <a:pt x="f28" y="f12"/>
                    <a:pt x="f28" y="f514"/>
                    <a:pt x="f28" y="f512"/>
                  </a:cubicBezTo>
                  <a:cubicBezTo>
                    <a:pt x="f28" y="f10"/>
                    <a:pt x="f28" y="f943"/>
                    <a:pt x="f28" y="f510"/>
                  </a:cubicBezTo>
                  <a:cubicBezTo>
                    <a:pt x="f28" y="f945"/>
                    <a:pt x="f28" y="f946"/>
                    <a:pt x="f28" y="f509"/>
                  </a:cubicBezTo>
                  <a:cubicBezTo>
                    <a:pt x="f28" y="f508"/>
                    <a:pt x="f26" y="f506"/>
                    <a:pt x="f24" y="f506"/>
                  </a:cubicBezTo>
                  <a:cubicBezTo>
                    <a:pt x="f21" y="f506"/>
                    <a:pt x="f11" y="f508"/>
                    <a:pt x="f7" y="f509"/>
                  </a:cubicBezTo>
                  <a:cubicBezTo>
                    <a:pt x="f7" y="f946"/>
                    <a:pt x="f7" y="f944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          97.2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Freeform 253">
              <a:extLst>
                <a:ext uri="{FF2B5EF4-FFF2-40B4-BE49-F238E27FC236}">
                  <a16:creationId xmlns:a16="http://schemas.microsoft.com/office/drawing/2014/main" id="{ED77AE8D-BEAD-1726-1891-50F3BD70FD3A}"/>
                </a:ext>
              </a:extLst>
            </p:cNvPr>
            <p:cNvSpPr/>
            <p:nvPr/>
          </p:nvSpPr>
          <p:spPr>
            <a:xfrm>
              <a:off x="8570305" y="4128479"/>
              <a:ext cx="852742" cy="6458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99"/>
                <a:gd name="f8" fmla="val 526"/>
                <a:gd name="f9" fmla="val 504"/>
                <a:gd name="f10" fmla="val 20"/>
                <a:gd name="f11" fmla="val 347"/>
                <a:gd name="f12" fmla="val 50"/>
                <a:gd name="f13" fmla="val 30"/>
                <a:gd name="f14" fmla="val 319"/>
                <a:gd name="f15" fmla="val 5"/>
                <a:gd name="f16" fmla="val 307"/>
                <a:gd name="f17" fmla="val 18"/>
                <a:gd name="f18" fmla="val 303"/>
                <a:gd name="f19" fmla="val 17"/>
                <a:gd name="f20" fmla="val 302"/>
                <a:gd name="f21" fmla="val 16"/>
                <a:gd name="f22" fmla="val 14"/>
                <a:gd name="f23" fmla="val 11"/>
                <a:gd name="f24" fmla="val 10"/>
                <a:gd name="f25" fmla="val 9"/>
                <a:gd name="f26" fmla="val 304"/>
                <a:gd name="f27" fmla="val 8"/>
                <a:gd name="f28" fmla="val 305"/>
                <a:gd name="f29" fmla="val 7"/>
                <a:gd name="f30" fmla="val 3"/>
                <a:gd name="f31" fmla="val 2"/>
                <a:gd name="f32" fmla="val 1"/>
                <a:gd name="f33" fmla="val 299"/>
                <a:gd name="f34" fmla="val 211"/>
                <a:gd name="f35" fmla="val 13"/>
                <a:gd name="f36" fmla="val 133"/>
                <a:gd name="f37" fmla="val 24"/>
                <a:gd name="f38" fmla="val 128"/>
                <a:gd name="f39" fmla="val 25"/>
                <a:gd name="f40" fmla="val 126"/>
                <a:gd name="f41" fmla="val 26"/>
                <a:gd name="f42" fmla="val 125"/>
                <a:gd name="f43" fmla="val 124"/>
                <a:gd name="f44" fmla="val 29"/>
                <a:gd name="f45" fmla="val 123"/>
                <a:gd name="f46" fmla="val 122"/>
                <a:gd name="f47" fmla="val 120"/>
                <a:gd name="f48" fmla="val 28"/>
                <a:gd name="f49" fmla="val 118"/>
                <a:gd name="f50" fmla="val 117"/>
                <a:gd name="f51" fmla="val 32"/>
                <a:gd name="f52" fmla="val 116"/>
                <a:gd name="f53" fmla="val 115"/>
                <a:gd name="f54" fmla="val 31"/>
                <a:gd name="f55" fmla="val 114"/>
                <a:gd name="f56" fmla="val 27"/>
                <a:gd name="f57" fmla="val 113"/>
                <a:gd name="f58" fmla="val 112"/>
                <a:gd name="f59" fmla="val 111"/>
                <a:gd name="f60" fmla="val 109"/>
                <a:gd name="f61" fmla="val 108"/>
                <a:gd name="f62" fmla="val 107"/>
                <a:gd name="f63" fmla="val 34"/>
                <a:gd name="f64" fmla="val 35"/>
                <a:gd name="f65" fmla="val 36"/>
                <a:gd name="f66" fmla="val 105"/>
                <a:gd name="f67" fmla="val 104"/>
                <a:gd name="f68" fmla="val 103"/>
                <a:gd name="f69" fmla="val 101"/>
                <a:gd name="f70" fmla="val 100"/>
                <a:gd name="f71" fmla="val 99"/>
                <a:gd name="f72" fmla="val 98"/>
                <a:gd name="f73" fmla="val 38"/>
                <a:gd name="f74" fmla="val 97"/>
                <a:gd name="f75" fmla="val 96"/>
                <a:gd name="f76" fmla="val 39"/>
                <a:gd name="f77" fmla="val 93"/>
                <a:gd name="f78" fmla="val 92"/>
                <a:gd name="f79" fmla="val 90"/>
                <a:gd name="f80" fmla="val 40"/>
                <a:gd name="f81" fmla="val 88"/>
                <a:gd name="f82" fmla="val 43"/>
                <a:gd name="f83" fmla="val 86"/>
                <a:gd name="f84" fmla="val 44"/>
                <a:gd name="f85" fmla="val 85"/>
                <a:gd name="f86" fmla="val 45"/>
                <a:gd name="f87" fmla="val 82"/>
                <a:gd name="f88" fmla="val 46"/>
                <a:gd name="f89" fmla="val 80"/>
                <a:gd name="f90" fmla="val 47"/>
                <a:gd name="f91" fmla="val 79"/>
                <a:gd name="f92" fmla="val 48"/>
                <a:gd name="f93" fmla="val 77"/>
                <a:gd name="f94" fmla="val 76"/>
                <a:gd name="f95" fmla="val 51"/>
                <a:gd name="f96" fmla="val 75"/>
                <a:gd name="f97" fmla="val 52"/>
                <a:gd name="f98" fmla="val 74"/>
                <a:gd name="f99" fmla="val 54"/>
                <a:gd name="f100" fmla="val 73"/>
                <a:gd name="f101" fmla="val 55"/>
                <a:gd name="f102" fmla="val 72"/>
                <a:gd name="f103" fmla="val 56"/>
                <a:gd name="f104" fmla="val 69"/>
                <a:gd name="f105" fmla="val 57"/>
                <a:gd name="f106" fmla="val 68"/>
                <a:gd name="f107" fmla="val 58"/>
                <a:gd name="f108" fmla="val 67"/>
                <a:gd name="f109" fmla="val 59"/>
                <a:gd name="f110" fmla="val 66"/>
                <a:gd name="f111" fmla="val 61"/>
                <a:gd name="f112" fmla="val 65"/>
                <a:gd name="f113" fmla="val 63"/>
                <a:gd name="f114" fmla="val 62"/>
                <a:gd name="f115" fmla="val 60"/>
                <a:gd name="f116" fmla="val 53"/>
                <a:gd name="f117" fmla="val 49"/>
                <a:gd name="f118" fmla="val 64"/>
                <a:gd name="f119" fmla="val 71"/>
                <a:gd name="f120" fmla="val 83"/>
                <a:gd name="f121" fmla="val 87"/>
                <a:gd name="f122" fmla="val 91"/>
                <a:gd name="f123" fmla="val 94"/>
                <a:gd name="f124" fmla="val 23"/>
                <a:gd name="f125" fmla="val 22"/>
                <a:gd name="f126" fmla="val 102"/>
                <a:gd name="f127" fmla="val 15"/>
                <a:gd name="f128" fmla="val 106"/>
                <a:gd name="f129" fmla="val 12"/>
                <a:gd name="f130" fmla="val 110"/>
                <a:gd name="f131" fmla="val 6"/>
                <a:gd name="f132" fmla="val 4"/>
                <a:gd name="f133" fmla="val 119"/>
                <a:gd name="f134" fmla="val 121"/>
                <a:gd name="f135" fmla="val 130"/>
                <a:gd name="f136" fmla="val 132"/>
                <a:gd name="f137" fmla="val 134"/>
                <a:gd name="f138" fmla="val 135"/>
                <a:gd name="f139" fmla="val 136"/>
                <a:gd name="f140" fmla="val 137"/>
                <a:gd name="f141" fmla="val 138"/>
                <a:gd name="f142" fmla="val 139"/>
                <a:gd name="f143" fmla="val 140"/>
                <a:gd name="f144" fmla="val 142"/>
                <a:gd name="f145" fmla="val 143"/>
                <a:gd name="f146" fmla="val 145"/>
                <a:gd name="f147" fmla="val 146"/>
                <a:gd name="f148" fmla="val 147"/>
                <a:gd name="f149" fmla="val 19"/>
                <a:gd name="f150" fmla="val 21"/>
                <a:gd name="f151" fmla="val 149"/>
                <a:gd name="f152" fmla="val 150"/>
                <a:gd name="f153" fmla="val 33"/>
                <a:gd name="f154" fmla="val 152"/>
                <a:gd name="f155" fmla="val 153"/>
                <a:gd name="f156" fmla="val 154"/>
                <a:gd name="f157" fmla="val 155"/>
                <a:gd name="f158" fmla="val 37"/>
                <a:gd name="f159" fmla="val 156"/>
                <a:gd name="f160" fmla="val 157"/>
                <a:gd name="f161" fmla="val 41"/>
                <a:gd name="f162" fmla="val 158"/>
                <a:gd name="f163" fmla="val 42"/>
                <a:gd name="f164" fmla="val 159"/>
                <a:gd name="f165" fmla="val 160"/>
                <a:gd name="f166" fmla="val 161"/>
                <a:gd name="f167" fmla="val 162"/>
                <a:gd name="f168" fmla="val 163"/>
                <a:gd name="f169" fmla="val 164"/>
                <a:gd name="f170" fmla="val 165"/>
                <a:gd name="f171" fmla="val 167"/>
                <a:gd name="f172" fmla="val 170"/>
                <a:gd name="f173" fmla="val 172"/>
                <a:gd name="f174" fmla="val 81"/>
                <a:gd name="f175" fmla="val 174"/>
                <a:gd name="f176" fmla="val 176"/>
                <a:gd name="f177" fmla="val 178"/>
                <a:gd name="f178" fmla="val 179"/>
                <a:gd name="f179" fmla="val 181"/>
                <a:gd name="f180" fmla="val 84"/>
                <a:gd name="f181" fmla="val 182"/>
                <a:gd name="f182" fmla="val 183"/>
                <a:gd name="f183" fmla="val 184"/>
                <a:gd name="f184" fmla="val 89"/>
                <a:gd name="f185" fmla="val 185"/>
                <a:gd name="f186" fmla="val 187"/>
                <a:gd name="f187" fmla="val 188"/>
                <a:gd name="f188" fmla="val 189"/>
                <a:gd name="f189" fmla="val 190"/>
                <a:gd name="f190" fmla="val 191"/>
                <a:gd name="f191" fmla="val 95"/>
                <a:gd name="f192" fmla="val 192"/>
                <a:gd name="f193" fmla="val 193"/>
                <a:gd name="f194" fmla="val 194"/>
                <a:gd name="f195" fmla="val 196"/>
                <a:gd name="f196" fmla="val 198"/>
                <a:gd name="f197" fmla="val 200"/>
                <a:gd name="f198" fmla="val 201"/>
                <a:gd name="f199" fmla="val 202"/>
                <a:gd name="f200" fmla="val 203"/>
                <a:gd name="f201" fmla="val 205"/>
                <a:gd name="f202" fmla="val 209"/>
                <a:gd name="f203" fmla="val 210"/>
                <a:gd name="f204" fmla="val 213"/>
                <a:gd name="f205" fmla="val 215"/>
                <a:gd name="f206" fmla="val 216"/>
                <a:gd name="f207" fmla="val 217"/>
                <a:gd name="f208" fmla="val 218"/>
                <a:gd name="f209" fmla="val 221"/>
                <a:gd name="f210" fmla="val 222"/>
                <a:gd name="f211" fmla="val 224"/>
                <a:gd name="f212" fmla="val 225"/>
                <a:gd name="f213" fmla="val 226"/>
                <a:gd name="f214" fmla="val 227"/>
                <a:gd name="f215" fmla="val 228"/>
                <a:gd name="f216" fmla="val 229"/>
                <a:gd name="f217" fmla="val 230"/>
                <a:gd name="f218" fmla="val 231"/>
                <a:gd name="f219" fmla="val 233"/>
                <a:gd name="f220" fmla="val 236"/>
                <a:gd name="f221" fmla="val 239"/>
                <a:gd name="f222" fmla="val 131"/>
                <a:gd name="f223" fmla="val 240"/>
                <a:gd name="f224" fmla="val 241"/>
                <a:gd name="f225" fmla="val 242"/>
                <a:gd name="f226" fmla="val 243"/>
                <a:gd name="f227" fmla="val 244"/>
                <a:gd name="f228" fmla="val 141"/>
                <a:gd name="f229" fmla="val 245"/>
                <a:gd name="f230" fmla="val 247"/>
                <a:gd name="f231" fmla="val 249"/>
                <a:gd name="f232" fmla="val 144"/>
                <a:gd name="f233" fmla="val 250"/>
                <a:gd name="f234" fmla="val 252"/>
                <a:gd name="f235" fmla="val 148"/>
                <a:gd name="f236" fmla="val 253"/>
                <a:gd name="f237" fmla="val 254"/>
                <a:gd name="f238" fmla="val 255"/>
                <a:gd name="f239" fmla="val 256"/>
                <a:gd name="f240" fmla="val 169"/>
                <a:gd name="f241" fmla="val 260"/>
                <a:gd name="f242" fmla="val 171"/>
                <a:gd name="f243" fmla="val 261"/>
                <a:gd name="f244" fmla="val 173"/>
                <a:gd name="f245" fmla="val 262"/>
                <a:gd name="f246" fmla="val 263"/>
                <a:gd name="f247" fmla="val 175"/>
                <a:gd name="f248" fmla="val 265"/>
                <a:gd name="f249" fmla="val 266"/>
                <a:gd name="f250" fmla="val 177"/>
                <a:gd name="f251" fmla="val 267"/>
                <a:gd name="f252" fmla="val 268"/>
                <a:gd name="f253" fmla="val 269"/>
                <a:gd name="f254" fmla="val 270"/>
                <a:gd name="f255" fmla="val 271"/>
                <a:gd name="f256" fmla="val 186"/>
                <a:gd name="f257" fmla="val 273"/>
                <a:gd name="f258" fmla="val 275"/>
                <a:gd name="f259" fmla="val 278"/>
                <a:gd name="f260" fmla="val 279"/>
                <a:gd name="f261" fmla="val 280"/>
                <a:gd name="f262" fmla="val 281"/>
                <a:gd name="f263" fmla="val 282"/>
                <a:gd name="f264" fmla="val 283"/>
                <a:gd name="f265" fmla="val 284"/>
                <a:gd name="f266" fmla="val 195"/>
                <a:gd name="f267" fmla="val 286"/>
                <a:gd name="f268" fmla="val 287"/>
                <a:gd name="f269" fmla="val 197"/>
                <a:gd name="f270" fmla="val 289"/>
                <a:gd name="f271" fmla="val 290"/>
                <a:gd name="f272" fmla="val 291"/>
                <a:gd name="f273" fmla="val 292"/>
                <a:gd name="f274" fmla="val 199"/>
                <a:gd name="f275" fmla="val 293"/>
                <a:gd name="f276" fmla="val 207"/>
                <a:gd name="f277" fmla="val 294"/>
                <a:gd name="f278" fmla="val 212"/>
                <a:gd name="f279" fmla="val 295"/>
                <a:gd name="f280" fmla="val 296"/>
                <a:gd name="f281" fmla="val 219"/>
                <a:gd name="f282" fmla="val 297"/>
                <a:gd name="f283" fmla="val 220"/>
                <a:gd name="f284" fmla="val 298"/>
                <a:gd name="f285" fmla="val 223"/>
                <a:gd name="f286" fmla="val 300"/>
                <a:gd name="f287" fmla="val 301"/>
                <a:gd name="f288" fmla="val 306"/>
                <a:gd name="f289" fmla="val 308"/>
                <a:gd name="f290" fmla="val 232"/>
                <a:gd name="f291" fmla="val 309"/>
                <a:gd name="f292" fmla="val 235"/>
                <a:gd name="f293" fmla="val 238"/>
                <a:gd name="f294" fmla="val 310"/>
                <a:gd name="f295" fmla="val 311"/>
                <a:gd name="f296" fmla="val 313"/>
                <a:gd name="f297" fmla="val 317"/>
                <a:gd name="f298" fmla="val 322"/>
                <a:gd name="f299" fmla="val 324"/>
                <a:gd name="f300" fmla="val 325"/>
                <a:gd name="f301" fmla="val 326"/>
                <a:gd name="f302" fmla="val 328"/>
                <a:gd name="f303" fmla="val 329"/>
                <a:gd name="f304" fmla="val 330"/>
                <a:gd name="f305" fmla="val 331"/>
                <a:gd name="f306" fmla="val 332"/>
                <a:gd name="f307" fmla="val 333"/>
                <a:gd name="f308" fmla="val 246"/>
                <a:gd name="f309" fmla="val 248"/>
                <a:gd name="f310" fmla="val 334"/>
                <a:gd name="f311" fmla="val 336"/>
                <a:gd name="f312" fmla="val 259"/>
                <a:gd name="f313" fmla="val 340"/>
                <a:gd name="f314" fmla="val 344"/>
                <a:gd name="f315" fmla="val 345"/>
                <a:gd name="f316" fmla="val 346"/>
                <a:gd name="f317" fmla="val 348"/>
                <a:gd name="f318" fmla="val 264"/>
                <a:gd name="f319" fmla="val 272"/>
                <a:gd name="f320" fmla="val 351"/>
                <a:gd name="f321" fmla="val 355"/>
                <a:gd name="f322" fmla="val 356"/>
                <a:gd name="f323" fmla="val 357"/>
                <a:gd name="f324" fmla="val 359"/>
                <a:gd name="f325" fmla="val 274"/>
                <a:gd name="f326" fmla="val 361"/>
                <a:gd name="f327" fmla="val 276"/>
                <a:gd name="f328" fmla="val 362"/>
                <a:gd name="f329" fmla="val 364"/>
                <a:gd name="f330" fmla="val 365"/>
                <a:gd name="f331" fmla="val 366"/>
                <a:gd name="f332" fmla="val 288"/>
                <a:gd name="f333" fmla="val 367"/>
                <a:gd name="f334" fmla="val 369"/>
                <a:gd name="f335" fmla="val 370"/>
                <a:gd name="f336" fmla="val 371"/>
                <a:gd name="f337" fmla="val 372"/>
                <a:gd name="f338" fmla="val 373"/>
                <a:gd name="f339" fmla="val 312"/>
                <a:gd name="f340" fmla="val 374"/>
                <a:gd name="f341" fmla="val 375"/>
                <a:gd name="f342" fmla="val 316"/>
                <a:gd name="f343" fmla="val 376"/>
                <a:gd name="f344" fmla="val 318"/>
                <a:gd name="f345" fmla="val 381"/>
                <a:gd name="f346" fmla="val 383"/>
                <a:gd name="f347" fmla="val 384"/>
                <a:gd name="f348" fmla="val 388"/>
                <a:gd name="f349" fmla="val 389"/>
                <a:gd name="f350" fmla="val 390"/>
                <a:gd name="f351" fmla="val 320"/>
                <a:gd name="f352" fmla="val 391"/>
                <a:gd name="f353" fmla="val 392"/>
                <a:gd name="f354" fmla="val 323"/>
                <a:gd name="f355" fmla="val 394"/>
                <a:gd name="f356" fmla="val 395"/>
                <a:gd name="f357" fmla="val 397"/>
                <a:gd name="f358" fmla="val 399"/>
                <a:gd name="f359" fmla="val 400"/>
                <a:gd name="f360" fmla="val 401"/>
                <a:gd name="f361" fmla="val 327"/>
                <a:gd name="f362" fmla="val 402"/>
                <a:gd name="f363" fmla="val 403"/>
                <a:gd name="f364" fmla="val 404"/>
                <a:gd name="f365" fmla="val 406"/>
                <a:gd name="f366" fmla="val 409"/>
                <a:gd name="f367" fmla="val 411"/>
                <a:gd name="f368" fmla="val 412"/>
                <a:gd name="f369" fmla="val 413"/>
                <a:gd name="f370" fmla="val 414"/>
                <a:gd name="f371" fmla="val 415"/>
                <a:gd name="f372" fmla="val 416"/>
                <a:gd name="f373" fmla="val 335"/>
                <a:gd name="f374" fmla="val 418"/>
                <a:gd name="f375" fmla="val 338"/>
                <a:gd name="f376" fmla="val 420"/>
                <a:gd name="f377" fmla="val 422"/>
                <a:gd name="f378" fmla="val 339"/>
                <a:gd name="f379" fmla="val 424"/>
                <a:gd name="f380" fmla="val 426"/>
                <a:gd name="f381" fmla="val 337"/>
                <a:gd name="f382" fmla="val 428"/>
                <a:gd name="f383" fmla="val 429"/>
                <a:gd name="f384" fmla="val 430"/>
                <a:gd name="f385" fmla="val 432"/>
                <a:gd name="f386" fmla="val 343"/>
                <a:gd name="f387" fmla="val 436"/>
                <a:gd name="f388" fmla="val 439"/>
                <a:gd name="f389" fmla="val 441"/>
                <a:gd name="f390" fmla="val 442"/>
                <a:gd name="f391" fmla="val 342"/>
                <a:gd name="f392" fmla="val 443"/>
                <a:gd name="f393" fmla="val 444"/>
                <a:gd name="f394" fmla="val 445"/>
                <a:gd name="f395" fmla="val 349"/>
                <a:gd name="f396" fmla="val 446"/>
                <a:gd name="f397" fmla="val 448"/>
                <a:gd name="f398" fmla="val 350"/>
                <a:gd name="f399" fmla="val 352"/>
                <a:gd name="f400" fmla="val 449"/>
                <a:gd name="f401" fmla="val 353"/>
                <a:gd name="f402" fmla="val 354"/>
                <a:gd name="f403" fmla="val 447"/>
                <a:gd name="f404" fmla="val 451"/>
                <a:gd name="f405" fmla="val 452"/>
                <a:gd name="f406" fmla="val 453"/>
                <a:gd name="f407" fmla="val 454"/>
                <a:gd name="f408" fmla="val 456"/>
                <a:gd name="f409" fmla="val 458"/>
                <a:gd name="f410" fmla="val 459"/>
                <a:gd name="f411" fmla="val 460"/>
                <a:gd name="f412" fmla="val 378"/>
                <a:gd name="f413" fmla="val 464"/>
                <a:gd name="f414" fmla="val 465"/>
                <a:gd name="f415" fmla="val 466"/>
                <a:gd name="f416" fmla="val 379"/>
                <a:gd name="f417" fmla="val 467"/>
                <a:gd name="f418" fmla="val 468"/>
                <a:gd name="f419" fmla="val 470"/>
                <a:gd name="f420" fmla="val 471"/>
                <a:gd name="f421" fmla="val 380"/>
                <a:gd name="f422" fmla="val 472"/>
                <a:gd name="f423" fmla="val 382"/>
                <a:gd name="f424" fmla="val 473"/>
                <a:gd name="f425" fmla="val 475"/>
                <a:gd name="f426" fmla="val 476"/>
                <a:gd name="f427" fmla="val 477"/>
                <a:gd name="f428" fmla="val 478"/>
                <a:gd name="f429" fmla="val 385"/>
                <a:gd name="f430" fmla="val 479"/>
                <a:gd name="f431" fmla="val 480"/>
                <a:gd name="f432" fmla="val 387"/>
                <a:gd name="f433" fmla="val 482"/>
                <a:gd name="f434" fmla="val 483"/>
                <a:gd name="f435" fmla="val 393"/>
                <a:gd name="f436" fmla="val 485"/>
                <a:gd name="f437" fmla="val 487"/>
                <a:gd name="f438" fmla="val 488"/>
                <a:gd name="f439" fmla="val 489"/>
                <a:gd name="f440" fmla="val 396"/>
                <a:gd name="f441" fmla="val 490"/>
                <a:gd name="f442" fmla="val 493"/>
                <a:gd name="f443" fmla="val 496"/>
                <a:gd name="f444" fmla="val 498"/>
                <a:gd name="f445" fmla="val 499"/>
                <a:gd name="f446" fmla="val 500"/>
                <a:gd name="f447" fmla="val 501"/>
                <a:gd name="f448" fmla="val 502"/>
                <a:gd name="f449" fmla="val 503"/>
                <a:gd name="f450" fmla="val 505"/>
                <a:gd name="f451" fmla="val 506"/>
                <a:gd name="f452" fmla="val 507"/>
                <a:gd name="f453" fmla="val 509"/>
                <a:gd name="f454" fmla="val 511"/>
                <a:gd name="f455" fmla="val 513"/>
                <a:gd name="f456" fmla="val 515"/>
                <a:gd name="f457" fmla="val 516"/>
                <a:gd name="f458" fmla="val 517"/>
                <a:gd name="f459" fmla="val 518"/>
                <a:gd name="f460" fmla="val 519"/>
                <a:gd name="f461" fmla="val 405"/>
                <a:gd name="f462" fmla="val 520"/>
                <a:gd name="f463" fmla="val 521"/>
                <a:gd name="f464" fmla="val 407"/>
                <a:gd name="f465" fmla="val 522"/>
                <a:gd name="f466" fmla="val 408"/>
                <a:gd name="f467" fmla="val 410"/>
                <a:gd name="f468" fmla="val 417"/>
                <a:gd name="f469" fmla="val 421"/>
                <a:gd name="f470" fmla="val 423"/>
                <a:gd name="f471" fmla="val 425"/>
                <a:gd name="f472" fmla="val 427"/>
                <a:gd name="f473" fmla="val 523"/>
                <a:gd name="f474" fmla="val 524"/>
                <a:gd name="f475" fmla="val 525"/>
                <a:gd name="f476" fmla="val 433"/>
                <a:gd name="f477" fmla="val 434"/>
                <a:gd name="f478" fmla="val 437"/>
                <a:gd name="f479" fmla="val 438"/>
                <a:gd name="f480" fmla="val 440"/>
                <a:gd name="f481" fmla="val 510"/>
                <a:gd name="f482" fmla="val 455"/>
                <a:gd name="f483" fmla="val 497"/>
                <a:gd name="f484" fmla="val 457"/>
                <a:gd name="f485" fmla="val 495"/>
                <a:gd name="f486" fmla="val 494"/>
                <a:gd name="f487" fmla="val 486"/>
                <a:gd name="f488" fmla="val 462"/>
                <a:gd name="f489" fmla="val 484"/>
                <a:gd name="f490" fmla="val 469"/>
                <a:gd name="f491" fmla="val 474"/>
                <a:gd name="f492" fmla="val 461"/>
                <a:gd name="f493" fmla="val 481"/>
                <a:gd name="f494" fmla="val 450"/>
                <a:gd name="f495" fmla="val 491"/>
                <a:gd name="f496" fmla="val 492"/>
                <a:gd name="f497" fmla="val 431"/>
                <a:gd name="f498" fmla="val 508"/>
                <a:gd name="f499" fmla="val 512"/>
                <a:gd name="f500" fmla="val 419"/>
                <a:gd name="f501" fmla="val 527"/>
                <a:gd name="f502" fmla="val 528"/>
                <a:gd name="f503" fmla="val 530"/>
                <a:gd name="f504" fmla="val 531"/>
                <a:gd name="f505" fmla="val 532"/>
                <a:gd name="f506" fmla="val 533"/>
                <a:gd name="f507" fmla="val 534"/>
                <a:gd name="f508" fmla="val 535"/>
                <a:gd name="f509" fmla="val 537"/>
                <a:gd name="f510" fmla="val 538"/>
                <a:gd name="f511" fmla="val 539"/>
                <a:gd name="f512" fmla="val 540"/>
                <a:gd name="f513" fmla="val 541"/>
                <a:gd name="f514" fmla="val 542"/>
                <a:gd name="f515" fmla="val 543"/>
                <a:gd name="f516" fmla="val 544"/>
                <a:gd name="f517" fmla="val 545"/>
                <a:gd name="f518" fmla="val 398"/>
                <a:gd name="f519" fmla="val 548"/>
                <a:gd name="f520" fmla="val 549"/>
                <a:gd name="f521" fmla="val 551"/>
                <a:gd name="f522" fmla="val 553"/>
                <a:gd name="f523" fmla="val 554"/>
                <a:gd name="f524" fmla="val 555"/>
                <a:gd name="f525" fmla="val 386"/>
                <a:gd name="f526" fmla="val 377"/>
                <a:gd name="f527" fmla="val 556"/>
                <a:gd name="f528" fmla="val 559"/>
                <a:gd name="f529" fmla="val 560"/>
                <a:gd name="f530" fmla="val 561"/>
                <a:gd name="f531" fmla="val 562"/>
                <a:gd name="f532" fmla="val 563"/>
                <a:gd name="f533" fmla="val 566"/>
                <a:gd name="f534" fmla="val 567"/>
                <a:gd name="f535" fmla="val 568"/>
                <a:gd name="f536" fmla="val 368"/>
                <a:gd name="f537" fmla="val 571"/>
                <a:gd name="f538" fmla="val 572"/>
                <a:gd name="f539" fmla="val 573"/>
                <a:gd name="f540" fmla="val 574"/>
                <a:gd name="f541" fmla="val 363"/>
                <a:gd name="f542" fmla="val 575"/>
                <a:gd name="f543" fmla="val 358"/>
                <a:gd name="f544" fmla="val 577"/>
                <a:gd name="f545" fmla="val 578"/>
                <a:gd name="f546" fmla="val 579"/>
                <a:gd name="f547" fmla="val 581"/>
                <a:gd name="f548" fmla="val 582"/>
                <a:gd name="f549" fmla="val 583"/>
                <a:gd name="f550" fmla="val 586"/>
                <a:gd name="f551" fmla="val 587"/>
                <a:gd name="f552" fmla="val 589"/>
                <a:gd name="f553" fmla="val 590"/>
                <a:gd name="f554" fmla="val 591"/>
                <a:gd name="f555" fmla="val 588"/>
                <a:gd name="f556" fmla="val 585"/>
                <a:gd name="f557" fmla="val 321"/>
                <a:gd name="f558" fmla="val 593"/>
                <a:gd name="f559" fmla="val 594"/>
                <a:gd name="f560" fmla="val 595"/>
                <a:gd name="f561" fmla="val 596"/>
                <a:gd name="f562" fmla="val 597"/>
                <a:gd name="f563" fmla="val 598"/>
                <a:gd name="f564" fmla="val 599"/>
                <a:gd name="f565" fmla="val 600"/>
                <a:gd name="f566" fmla="val 602"/>
                <a:gd name="f567" fmla="val 603"/>
                <a:gd name="f568" fmla="val 604"/>
                <a:gd name="f569" fmla="val 605"/>
                <a:gd name="f570" fmla="val 606"/>
                <a:gd name="f571" fmla="val 608"/>
                <a:gd name="f572" fmla="val 609"/>
                <a:gd name="f573" fmla="val 611"/>
                <a:gd name="f574" fmla="val 615"/>
                <a:gd name="f575" fmla="val 617"/>
                <a:gd name="f576" fmla="val 618"/>
                <a:gd name="f577" fmla="val 619"/>
                <a:gd name="f578" fmla="val 315"/>
                <a:gd name="f579" fmla="val 620"/>
                <a:gd name="f580" fmla="val 621"/>
                <a:gd name="f581" fmla="val 622"/>
                <a:gd name="f582" fmla="val 626"/>
                <a:gd name="f583" fmla="val 628"/>
                <a:gd name="f584" fmla="val 629"/>
                <a:gd name="f585" fmla="val 631"/>
                <a:gd name="f586" fmla="val 632"/>
                <a:gd name="f587" fmla="val 633"/>
                <a:gd name="f588" fmla="val 634"/>
                <a:gd name="f589" fmla="val 635"/>
                <a:gd name="f590" fmla="val 285"/>
                <a:gd name="f591" fmla="val 636"/>
                <a:gd name="f592" fmla="val 637"/>
                <a:gd name="f593" fmla="val 277"/>
                <a:gd name="f594" fmla="val 257"/>
                <a:gd name="f595" fmla="val 251"/>
                <a:gd name="f596" fmla="val 237"/>
                <a:gd name="f597" fmla="val 639"/>
                <a:gd name="f598" fmla="val 640"/>
                <a:gd name="f599" fmla="val 643"/>
                <a:gd name="f600" fmla="val 645"/>
                <a:gd name="f601" fmla="val 646"/>
                <a:gd name="f602" fmla="val 647"/>
                <a:gd name="f603" fmla="val 648"/>
                <a:gd name="f604" fmla="val 649"/>
                <a:gd name="f605" fmla="val 206"/>
                <a:gd name="f606" fmla="val 652"/>
                <a:gd name="f607" fmla="val 654"/>
                <a:gd name="f608" fmla="val 655"/>
                <a:gd name="f609" fmla="val 659"/>
                <a:gd name="f610" fmla="val 661"/>
                <a:gd name="f611" fmla="val 663"/>
                <a:gd name="f612" fmla="val 669"/>
                <a:gd name="f613" fmla="val 672"/>
                <a:gd name="f614" fmla="val 674"/>
                <a:gd name="f615" fmla="val 166"/>
                <a:gd name="f616" fmla="val 680"/>
                <a:gd name="f617" fmla="val 683"/>
                <a:gd name="f618" fmla="val 686"/>
                <a:gd name="f619" fmla="val 692"/>
                <a:gd name="f620" fmla="val 695"/>
                <a:gd name="f621" fmla="val 696"/>
                <a:gd name="f622" fmla="val 698"/>
                <a:gd name="f623" fmla="+- 0 0 -90"/>
                <a:gd name="f624" fmla="*/ f4 1 699"/>
                <a:gd name="f625" fmla="*/ f5 1 526"/>
                <a:gd name="f626" fmla="val f6"/>
                <a:gd name="f627" fmla="val f7"/>
                <a:gd name="f628" fmla="val f8"/>
                <a:gd name="f629" fmla="*/ f623 f0 1"/>
                <a:gd name="f630" fmla="+- f628 0 f626"/>
                <a:gd name="f631" fmla="+- f627 0 f626"/>
                <a:gd name="f632" fmla="*/ f629 1 f3"/>
                <a:gd name="f633" fmla="*/ f631 1 699"/>
                <a:gd name="f634" fmla="*/ f630 1 526"/>
                <a:gd name="f635" fmla="*/ 302 f631 1"/>
                <a:gd name="f636" fmla="*/ 16 f630 1"/>
                <a:gd name="f637" fmla="*/ 133 f631 1"/>
                <a:gd name="f638" fmla="*/ 24 f630 1"/>
                <a:gd name="f639" fmla="*/ 112 f631 1"/>
                <a:gd name="f640" fmla="*/ 26 f630 1"/>
                <a:gd name="f641" fmla="*/ 92 f631 1"/>
                <a:gd name="f642" fmla="*/ 39 f630 1"/>
                <a:gd name="f643" fmla="*/ 65 f631 1"/>
                <a:gd name="f644" fmla="*/ 61 f630 1"/>
                <a:gd name="f645" fmla="*/ 25 f631 1"/>
                <a:gd name="f646" fmla="*/ 79 f630 1"/>
                <a:gd name="f647" fmla="*/ 18 f631 1"/>
                <a:gd name="f648" fmla="*/ 100 f630 1"/>
                <a:gd name="f649" fmla="*/ 8 f631 1"/>
                <a:gd name="f650" fmla="*/ 109 f630 1"/>
                <a:gd name="f651" fmla="*/ 2 f631 1"/>
                <a:gd name="f652" fmla="*/ 122 f630 1"/>
                <a:gd name="f653" fmla="*/ 137 f630 1"/>
                <a:gd name="f654" fmla="*/ 22 f631 1"/>
                <a:gd name="f655" fmla="*/ 146 f630 1"/>
                <a:gd name="f656" fmla="*/ 42 f631 1"/>
                <a:gd name="f657" fmla="*/ 159 f630 1"/>
                <a:gd name="f658" fmla="*/ 55 f631 1"/>
                <a:gd name="f659" fmla="*/ 163 f630 1"/>
                <a:gd name="f660" fmla="*/ 82 f631 1"/>
                <a:gd name="f661" fmla="*/ 178 f630 1"/>
                <a:gd name="f662" fmla="*/ 94 f631 1"/>
                <a:gd name="f663" fmla="*/ 191 f630 1"/>
                <a:gd name="f664" fmla="*/ 105 f631 1"/>
                <a:gd name="f665" fmla="*/ 215 f630 1"/>
                <a:gd name="f666" fmla="*/ 121 f631 1"/>
                <a:gd name="f667" fmla="*/ 228 f630 1"/>
                <a:gd name="f668" fmla="*/ 134 f631 1"/>
                <a:gd name="f669" fmla="*/ 243 f630 1"/>
                <a:gd name="f670" fmla="*/ 153 f631 1"/>
                <a:gd name="f671" fmla="*/ 254 f630 1"/>
                <a:gd name="f672" fmla="*/ 179 f631 1"/>
                <a:gd name="f673" fmla="*/ 268 f630 1"/>
                <a:gd name="f674" fmla="*/ 197 f631 1"/>
                <a:gd name="f675" fmla="*/ 289 f630 1"/>
                <a:gd name="f676" fmla="*/ 207 f631 1"/>
                <a:gd name="f677" fmla="*/ 292 f630 1"/>
                <a:gd name="f678" fmla="*/ 223 f631 1"/>
                <a:gd name="f679" fmla="*/ 300 f630 1"/>
                <a:gd name="f680" fmla="*/ 233 f631 1"/>
                <a:gd name="f681" fmla="*/ 309 f630 1"/>
                <a:gd name="f682" fmla="*/ 244 f631 1"/>
                <a:gd name="f683" fmla="*/ 329 f630 1"/>
                <a:gd name="f684" fmla="*/ 260 f631 1"/>
                <a:gd name="f685" fmla="*/ 344 f630 1"/>
                <a:gd name="f686" fmla="*/ 273 f631 1"/>
                <a:gd name="f687" fmla="*/ 355 f630 1"/>
                <a:gd name="f688" fmla="*/ 288 f631 1"/>
                <a:gd name="f689" fmla="*/ 365 f630 1"/>
                <a:gd name="f690" fmla="*/ 308 f631 1"/>
                <a:gd name="f691" fmla="*/ 373 f630 1"/>
                <a:gd name="f692" fmla="*/ 319 f631 1"/>
                <a:gd name="f693" fmla="*/ 390 f630 1"/>
                <a:gd name="f694" fmla="*/ 331 f631 1"/>
                <a:gd name="f695" fmla="*/ 404 f630 1"/>
                <a:gd name="f696" fmla="*/ 337 f631 1"/>
                <a:gd name="f697" fmla="*/ 428 f630 1"/>
                <a:gd name="f698" fmla="*/ 349 f631 1"/>
                <a:gd name="f699" fmla="*/ 448 f630 1"/>
                <a:gd name="f700" fmla="*/ 366 f631 1"/>
                <a:gd name="f701" fmla="*/ 454 f630 1"/>
                <a:gd name="f702" fmla="*/ 379 f631 1"/>
                <a:gd name="f703" fmla="*/ 467 f630 1"/>
                <a:gd name="f704" fmla="*/ 385 f631 1"/>
                <a:gd name="f705" fmla="*/ 480 f630 1"/>
                <a:gd name="f706" fmla="*/ 395 f631 1"/>
                <a:gd name="f707" fmla="*/ 498 f630 1"/>
                <a:gd name="f708" fmla="*/ 396 f631 1"/>
                <a:gd name="f709" fmla="*/ 505 f630 1"/>
                <a:gd name="f710" fmla="*/ 404 f631 1"/>
                <a:gd name="f711" fmla="*/ 519 f630 1"/>
                <a:gd name="f712" fmla="*/ 423 f631 1"/>
                <a:gd name="f713" fmla="*/ 521 f630 1"/>
                <a:gd name="f714" fmla="*/ 437 f631 1"/>
                <a:gd name="f715" fmla="*/ 516 f630 1"/>
                <a:gd name="f716" fmla="*/ 458 f631 1"/>
                <a:gd name="f717" fmla="*/ 489 f630 1"/>
                <a:gd name="f718" fmla="*/ 484 f631 1"/>
                <a:gd name="f719" fmla="*/ 469 f630 1"/>
                <a:gd name="f720" fmla="*/ 479 f631 1"/>
                <a:gd name="f721" fmla="*/ 450 f630 1"/>
                <a:gd name="f722" fmla="*/ 486 f631 1"/>
                <a:gd name="f723" fmla="*/ 443 f630 1"/>
                <a:gd name="f724" fmla="*/ 502 f631 1"/>
                <a:gd name="f725" fmla="*/ 433 f630 1"/>
                <a:gd name="f726" fmla="*/ 527 f631 1"/>
                <a:gd name="f727" fmla="*/ 410 f630 1"/>
                <a:gd name="f728" fmla="*/ 549 f631 1"/>
                <a:gd name="f729" fmla="*/ 394 f630 1"/>
                <a:gd name="f730" fmla="*/ 559 f631 1"/>
                <a:gd name="f731" fmla="*/ 376 f630 1"/>
                <a:gd name="f732" fmla="*/ 578 f631 1"/>
                <a:gd name="f733" fmla="*/ 353 f630 1"/>
                <a:gd name="f734" fmla="*/ 586 f631 1"/>
                <a:gd name="f735" fmla="*/ 340 f630 1"/>
                <a:gd name="f736" fmla="*/ 590 f631 1"/>
                <a:gd name="f737" fmla="*/ 322 f630 1"/>
                <a:gd name="f738" fmla="*/ 605 f631 1"/>
                <a:gd name="f739" fmla="*/ 320 f630 1"/>
                <a:gd name="f740" fmla="*/ 621 f631 1"/>
                <a:gd name="f741" fmla="*/ 301 f630 1"/>
                <a:gd name="f742" fmla="*/ 632 f631 1"/>
                <a:gd name="f743" fmla="*/ 265 f630 1"/>
                <a:gd name="f744" fmla="*/ 654 f631 1"/>
                <a:gd name="f745" fmla="*/ 196 f630 1"/>
                <a:gd name="f746" fmla="*/ 504 f631 1"/>
                <a:gd name="f747" fmla="*/ 20 f630 1"/>
                <a:gd name="f748" fmla="+- f632 0 f1"/>
                <a:gd name="f749" fmla="*/ f635 1 699"/>
                <a:gd name="f750" fmla="*/ f636 1 526"/>
                <a:gd name="f751" fmla="*/ f637 1 699"/>
                <a:gd name="f752" fmla="*/ f638 1 526"/>
                <a:gd name="f753" fmla="*/ f639 1 699"/>
                <a:gd name="f754" fmla="*/ f640 1 526"/>
                <a:gd name="f755" fmla="*/ f641 1 699"/>
                <a:gd name="f756" fmla="*/ f642 1 526"/>
                <a:gd name="f757" fmla="*/ f643 1 699"/>
                <a:gd name="f758" fmla="*/ f644 1 526"/>
                <a:gd name="f759" fmla="*/ f645 1 699"/>
                <a:gd name="f760" fmla="*/ f646 1 526"/>
                <a:gd name="f761" fmla="*/ f647 1 699"/>
                <a:gd name="f762" fmla="*/ f648 1 526"/>
                <a:gd name="f763" fmla="*/ f649 1 699"/>
                <a:gd name="f764" fmla="*/ f650 1 526"/>
                <a:gd name="f765" fmla="*/ f651 1 699"/>
                <a:gd name="f766" fmla="*/ f652 1 526"/>
                <a:gd name="f767" fmla="*/ f653 1 526"/>
                <a:gd name="f768" fmla="*/ f654 1 699"/>
                <a:gd name="f769" fmla="*/ f655 1 526"/>
                <a:gd name="f770" fmla="*/ f656 1 699"/>
                <a:gd name="f771" fmla="*/ f657 1 526"/>
                <a:gd name="f772" fmla="*/ f658 1 699"/>
                <a:gd name="f773" fmla="*/ f659 1 526"/>
                <a:gd name="f774" fmla="*/ f660 1 699"/>
                <a:gd name="f775" fmla="*/ f661 1 526"/>
                <a:gd name="f776" fmla="*/ f662 1 699"/>
                <a:gd name="f777" fmla="*/ f663 1 526"/>
                <a:gd name="f778" fmla="*/ f664 1 699"/>
                <a:gd name="f779" fmla="*/ f665 1 526"/>
                <a:gd name="f780" fmla="*/ f666 1 699"/>
                <a:gd name="f781" fmla="*/ f667 1 526"/>
                <a:gd name="f782" fmla="*/ f668 1 699"/>
                <a:gd name="f783" fmla="*/ f669 1 526"/>
                <a:gd name="f784" fmla="*/ f670 1 699"/>
                <a:gd name="f785" fmla="*/ f671 1 526"/>
                <a:gd name="f786" fmla="*/ f672 1 699"/>
                <a:gd name="f787" fmla="*/ f673 1 526"/>
                <a:gd name="f788" fmla="*/ f674 1 699"/>
                <a:gd name="f789" fmla="*/ f675 1 526"/>
                <a:gd name="f790" fmla="*/ f676 1 699"/>
                <a:gd name="f791" fmla="*/ f677 1 526"/>
                <a:gd name="f792" fmla="*/ f678 1 699"/>
                <a:gd name="f793" fmla="*/ f679 1 526"/>
                <a:gd name="f794" fmla="*/ f680 1 699"/>
                <a:gd name="f795" fmla="*/ f681 1 526"/>
                <a:gd name="f796" fmla="*/ f682 1 699"/>
                <a:gd name="f797" fmla="*/ f683 1 526"/>
                <a:gd name="f798" fmla="*/ f684 1 699"/>
                <a:gd name="f799" fmla="*/ f685 1 526"/>
                <a:gd name="f800" fmla="*/ f686 1 699"/>
                <a:gd name="f801" fmla="*/ f687 1 526"/>
                <a:gd name="f802" fmla="*/ f688 1 699"/>
                <a:gd name="f803" fmla="*/ f689 1 526"/>
                <a:gd name="f804" fmla="*/ f690 1 699"/>
                <a:gd name="f805" fmla="*/ f691 1 526"/>
                <a:gd name="f806" fmla="*/ f692 1 699"/>
                <a:gd name="f807" fmla="*/ f693 1 526"/>
                <a:gd name="f808" fmla="*/ f694 1 699"/>
                <a:gd name="f809" fmla="*/ f695 1 526"/>
                <a:gd name="f810" fmla="*/ f696 1 699"/>
                <a:gd name="f811" fmla="*/ f697 1 526"/>
                <a:gd name="f812" fmla="*/ f698 1 699"/>
                <a:gd name="f813" fmla="*/ f699 1 526"/>
                <a:gd name="f814" fmla="*/ f700 1 699"/>
                <a:gd name="f815" fmla="*/ f701 1 526"/>
                <a:gd name="f816" fmla="*/ f702 1 699"/>
                <a:gd name="f817" fmla="*/ f703 1 526"/>
                <a:gd name="f818" fmla="*/ f704 1 699"/>
                <a:gd name="f819" fmla="*/ f705 1 526"/>
                <a:gd name="f820" fmla="*/ f706 1 699"/>
                <a:gd name="f821" fmla="*/ f707 1 526"/>
                <a:gd name="f822" fmla="*/ f708 1 699"/>
                <a:gd name="f823" fmla="*/ f709 1 526"/>
                <a:gd name="f824" fmla="*/ f710 1 699"/>
                <a:gd name="f825" fmla="*/ f711 1 526"/>
                <a:gd name="f826" fmla="*/ f712 1 699"/>
                <a:gd name="f827" fmla="*/ f713 1 526"/>
                <a:gd name="f828" fmla="*/ f714 1 699"/>
                <a:gd name="f829" fmla="*/ f715 1 526"/>
                <a:gd name="f830" fmla="*/ f716 1 699"/>
                <a:gd name="f831" fmla="*/ f717 1 526"/>
                <a:gd name="f832" fmla="*/ f718 1 699"/>
                <a:gd name="f833" fmla="*/ f719 1 526"/>
                <a:gd name="f834" fmla="*/ f720 1 699"/>
                <a:gd name="f835" fmla="*/ f721 1 526"/>
                <a:gd name="f836" fmla="*/ f722 1 699"/>
                <a:gd name="f837" fmla="*/ f723 1 526"/>
                <a:gd name="f838" fmla="*/ f724 1 699"/>
                <a:gd name="f839" fmla="*/ f725 1 526"/>
                <a:gd name="f840" fmla="*/ f726 1 699"/>
                <a:gd name="f841" fmla="*/ f727 1 526"/>
                <a:gd name="f842" fmla="*/ f728 1 699"/>
                <a:gd name="f843" fmla="*/ f729 1 526"/>
                <a:gd name="f844" fmla="*/ f730 1 699"/>
                <a:gd name="f845" fmla="*/ f731 1 526"/>
                <a:gd name="f846" fmla="*/ f732 1 699"/>
                <a:gd name="f847" fmla="*/ f733 1 526"/>
                <a:gd name="f848" fmla="*/ f734 1 699"/>
                <a:gd name="f849" fmla="*/ f735 1 526"/>
                <a:gd name="f850" fmla="*/ f736 1 699"/>
                <a:gd name="f851" fmla="*/ f737 1 526"/>
                <a:gd name="f852" fmla="*/ f738 1 699"/>
                <a:gd name="f853" fmla="*/ f739 1 526"/>
                <a:gd name="f854" fmla="*/ f740 1 699"/>
                <a:gd name="f855" fmla="*/ f741 1 526"/>
                <a:gd name="f856" fmla="*/ f742 1 699"/>
                <a:gd name="f857" fmla="*/ f743 1 526"/>
                <a:gd name="f858" fmla="*/ f744 1 699"/>
                <a:gd name="f859" fmla="*/ f745 1 526"/>
                <a:gd name="f860" fmla="*/ f746 1 699"/>
                <a:gd name="f861" fmla="*/ f747 1 526"/>
                <a:gd name="f862" fmla="*/ 0 1 f633"/>
                <a:gd name="f863" fmla="*/ f627 1 f633"/>
                <a:gd name="f864" fmla="*/ 0 1 f634"/>
                <a:gd name="f865" fmla="*/ f628 1 f634"/>
                <a:gd name="f866" fmla="*/ f749 1 f633"/>
                <a:gd name="f867" fmla="*/ f750 1 f634"/>
                <a:gd name="f868" fmla="*/ f751 1 f633"/>
                <a:gd name="f869" fmla="*/ f752 1 f634"/>
                <a:gd name="f870" fmla="*/ f753 1 f633"/>
                <a:gd name="f871" fmla="*/ f754 1 f634"/>
                <a:gd name="f872" fmla="*/ f755 1 f633"/>
                <a:gd name="f873" fmla="*/ f756 1 f634"/>
                <a:gd name="f874" fmla="*/ f757 1 f633"/>
                <a:gd name="f875" fmla="*/ f758 1 f634"/>
                <a:gd name="f876" fmla="*/ f759 1 f633"/>
                <a:gd name="f877" fmla="*/ f760 1 f634"/>
                <a:gd name="f878" fmla="*/ f761 1 f633"/>
                <a:gd name="f879" fmla="*/ f762 1 f634"/>
                <a:gd name="f880" fmla="*/ f763 1 f633"/>
                <a:gd name="f881" fmla="*/ f764 1 f634"/>
                <a:gd name="f882" fmla="*/ f765 1 f633"/>
                <a:gd name="f883" fmla="*/ f766 1 f634"/>
                <a:gd name="f884" fmla="*/ f767 1 f634"/>
                <a:gd name="f885" fmla="*/ f768 1 f633"/>
                <a:gd name="f886" fmla="*/ f769 1 f634"/>
                <a:gd name="f887" fmla="*/ f770 1 f633"/>
                <a:gd name="f888" fmla="*/ f771 1 f634"/>
                <a:gd name="f889" fmla="*/ f772 1 f633"/>
                <a:gd name="f890" fmla="*/ f773 1 f634"/>
                <a:gd name="f891" fmla="*/ f774 1 f633"/>
                <a:gd name="f892" fmla="*/ f775 1 f634"/>
                <a:gd name="f893" fmla="*/ f776 1 f633"/>
                <a:gd name="f894" fmla="*/ f777 1 f634"/>
                <a:gd name="f895" fmla="*/ f778 1 f633"/>
                <a:gd name="f896" fmla="*/ f779 1 f634"/>
                <a:gd name="f897" fmla="*/ f780 1 f633"/>
                <a:gd name="f898" fmla="*/ f781 1 f634"/>
                <a:gd name="f899" fmla="*/ f782 1 f633"/>
                <a:gd name="f900" fmla="*/ f783 1 f634"/>
                <a:gd name="f901" fmla="*/ f784 1 f633"/>
                <a:gd name="f902" fmla="*/ f785 1 f634"/>
                <a:gd name="f903" fmla="*/ f786 1 f633"/>
                <a:gd name="f904" fmla="*/ f787 1 f634"/>
                <a:gd name="f905" fmla="*/ f788 1 f633"/>
                <a:gd name="f906" fmla="*/ f789 1 f634"/>
                <a:gd name="f907" fmla="*/ f790 1 f633"/>
                <a:gd name="f908" fmla="*/ f791 1 f634"/>
                <a:gd name="f909" fmla="*/ f792 1 f633"/>
                <a:gd name="f910" fmla="*/ f793 1 f634"/>
                <a:gd name="f911" fmla="*/ f794 1 f633"/>
                <a:gd name="f912" fmla="*/ f795 1 f634"/>
                <a:gd name="f913" fmla="*/ f796 1 f633"/>
                <a:gd name="f914" fmla="*/ f797 1 f634"/>
                <a:gd name="f915" fmla="*/ f798 1 f633"/>
                <a:gd name="f916" fmla="*/ f799 1 f634"/>
                <a:gd name="f917" fmla="*/ f800 1 f633"/>
                <a:gd name="f918" fmla="*/ f801 1 f634"/>
                <a:gd name="f919" fmla="*/ f802 1 f633"/>
                <a:gd name="f920" fmla="*/ f803 1 f634"/>
                <a:gd name="f921" fmla="*/ f804 1 f633"/>
                <a:gd name="f922" fmla="*/ f805 1 f634"/>
                <a:gd name="f923" fmla="*/ f806 1 f633"/>
                <a:gd name="f924" fmla="*/ f807 1 f634"/>
                <a:gd name="f925" fmla="*/ f808 1 f633"/>
                <a:gd name="f926" fmla="*/ f809 1 f634"/>
                <a:gd name="f927" fmla="*/ f810 1 f633"/>
                <a:gd name="f928" fmla="*/ f811 1 f634"/>
                <a:gd name="f929" fmla="*/ f812 1 f633"/>
                <a:gd name="f930" fmla="*/ f813 1 f634"/>
                <a:gd name="f931" fmla="*/ f814 1 f633"/>
                <a:gd name="f932" fmla="*/ f815 1 f634"/>
                <a:gd name="f933" fmla="*/ f816 1 f633"/>
                <a:gd name="f934" fmla="*/ f817 1 f634"/>
                <a:gd name="f935" fmla="*/ f818 1 f633"/>
                <a:gd name="f936" fmla="*/ f819 1 f634"/>
                <a:gd name="f937" fmla="*/ f820 1 f633"/>
                <a:gd name="f938" fmla="*/ f821 1 f634"/>
                <a:gd name="f939" fmla="*/ f822 1 f633"/>
                <a:gd name="f940" fmla="*/ f823 1 f634"/>
                <a:gd name="f941" fmla="*/ f824 1 f633"/>
                <a:gd name="f942" fmla="*/ f825 1 f634"/>
                <a:gd name="f943" fmla="*/ f826 1 f633"/>
                <a:gd name="f944" fmla="*/ f827 1 f634"/>
                <a:gd name="f945" fmla="*/ f828 1 f633"/>
                <a:gd name="f946" fmla="*/ f829 1 f634"/>
                <a:gd name="f947" fmla="*/ f830 1 f633"/>
                <a:gd name="f948" fmla="*/ f831 1 f634"/>
                <a:gd name="f949" fmla="*/ f832 1 f633"/>
                <a:gd name="f950" fmla="*/ f833 1 f634"/>
                <a:gd name="f951" fmla="*/ f834 1 f633"/>
                <a:gd name="f952" fmla="*/ f835 1 f634"/>
                <a:gd name="f953" fmla="*/ f836 1 f633"/>
                <a:gd name="f954" fmla="*/ f837 1 f634"/>
                <a:gd name="f955" fmla="*/ f838 1 f633"/>
                <a:gd name="f956" fmla="*/ f839 1 f634"/>
                <a:gd name="f957" fmla="*/ f840 1 f633"/>
                <a:gd name="f958" fmla="*/ f841 1 f634"/>
                <a:gd name="f959" fmla="*/ f842 1 f633"/>
                <a:gd name="f960" fmla="*/ f843 1 f634"/>
                <a:gd name="f961" fmla="*/ f844 1 f633"/>
                <a:gd name="f962" fmla="*/ f845 1 f634"/>
                <a:gd name="f963" fmla="*/ f846 1 f633"/>
                <a:gd name="f964" fmla="*/ f847 1 f634"/>
                <a:gd name="f965" fmla="*/ f848 1 f633"/>
                <a:gd name="f966" fmla="*/ f849 1 f634"/>
                <a:gd name="f967" fmla="*/ f850 1 f633"/>
                <a:gd name="f968" fmla="*/ f851 1 f634"/>
                <a:gd name="f969" fmla="*/ f852 1 f633"/>
                <a:gd name="f970" fmla="*/ f853 1 f634"/>
                <a:gd name="f971" fmla="*/ f854 1 f633"/>
                <a:gd name="f972" fmla="*/ f855 1 f634"/>
                <a:gd name="f973" fmla="*/ f856 1 f633"/>
                <a:gd name="f974" fmla="*/ f857 1 f634"/>
                <a:gd name="f975" fmla="*/ f858 1 f633"/>
                <a:gd name="f976" fmla="*/ f859 1 f634"/>
                <a:gd name="f977" fmla="*/ f860 1 f633"/>
                <a:gd name="f978" fmla="*/ f861 1 f634"/>
                <a:gd name="f979" fmla="*/ f862 f624 1"/>
                <a:gd name="f980" fmla="*/ f863 f624 1"/>
                <a:gd name="f981" fmla="*/ f865 f625 1"/>
                <a:gd name="f982" fmla="*/ f864 f625 1"/>
                <a:gd name="f983" fmla="*/ f866 f624 1"/>
                <a:gd name="f984" fmla="*/ f867 f625 1"/>
                <a:gd name="f985" fmla="*/ f868 f624 1"/>
                <a:gd name="f986" fmla="*/ f869 f625 1"/>
                <a:gd name="f987" fmla="*/ f870 f624 1"/>
                <a:gd name="f988" fmla="*/ f871 f625 1"/>
                <a:gd name="f989" fmla="*/ f872 f624 1"/>
                <a:gd name="f990" fmla="*/ f873 f625 1"/>
                <a:gd name="f991" fmla="*/ f874 f624 1"/>
                <a:gd name="f992" fmla="*/ f875 f625 1"/>
                <a:gd name="f993" fmla="*/ f876 f624 1"/>
                <a:gd name="f994" fmla="*/ f877 f625 1"/>
                <a:gd name="f995" fmla="*/ f878 f624 1"/>
                <a:gd name="f996" fmla="*/ f879 f625 1"/>
                <a:gd name="f997" fmla="*/ f880 f624 1"/>
                <a:gd name="f998" fmla="*/ f881 f625 1"/>
                <a:gd name="f999" fmla="*/ f882 f624 1"/>
                <a:gd name="f1000" fmla="*/ f883 f625 1"/>
                <a:gd name="f1001" fmla="*/ f884 f625 1"/>
                <a:gd name="f1002" fmla="*/ f885 f624 1"/>
                <a:gd name="f1003" fmla="*/ f886 f625 1"/>
                <a:gd name="f1004" fmla="*/ f887 f624 1"/>
                <a:gd name="f1005" fmla="*/ f888 f625 1"/>
                <a:gd name="f1006" fmla="*/ f889 f624 1"/>
                <a:gd name="f1007" fmla="*/ f890 f625 1"/>
                <a:gd name="f1008" fmla="*/ f891 f624 1"/>
                <a:gd name="f1009" fmla="*/ f892 f625 1"/>
                <a:gd name="f1010" fmla="*/ f893 f624 1"/>
                <a:gd name="f1011" fmla="*/ f894 f625 1"/>
                <a:gd name="f1012" fmla="*/ f895 f624 1"/>
                <a:gd name="f1013" fmla="*/ f896 f625 1"/>
                <a:gd name="f1014" fmla="*/ f897 f624 1"/>
                <a:gd name="f1015" fmla="*/ f898 f625 1"/>
                <a:gd name="f1016" fmla="*/ f899 f624 1"/>
                <a:gd name="f1017" fmla="*/ f900 f625 1"/>
                <a:gd name="f1018" fmla="*/ f901 f624 1"/>
                <a:gd name="f1019" fmla="*/ f902 f625 1"/>
                <a:gd name="f1020" fmla="*/ f903 f624 1"/>
                <a:gd name="f1021" fmla="*/ f904 f625 1"/>
                <a:gd name="f1022" fmla="*/ f905 f624 1"/>
                <a:gd name="f1023" fmla="*/ f906 f625 1"/>
                <a:gd name="f1024" fmla="*/ f907 f624 1"/>
                <a:gd name="f1025" fmla="*/ f908 f625 1"/>
                <a:gd name="f1026" fmla="*/ f909 f624 1"/>
                <a:gd name="f1027" fmla="*/ f910 f625 1"/>
                <a:gd name="f1028" fmla="*/ f911 f624 1"/>
                <a:gd name="f1029" fmla="*/ f912 f625 1"/>
                <a:gd name="f1030" fmla="*/ f913 f624 1"/>
                <a:gd name="f1031" fmla="*/ f914 f625 1"/>
                <a:gd name="f1032" fmla="*/ f915 f624 1"/>
                <a:gd name="f1033" fmla="*/ f916 f625 1"/>
                <a:gd name="f1034" fmla="*/ f917 f624 1"/>
                <a:gd name="f1035" fmla="*/ f918 f625 1"/>
                <a:gd name="f1036" fmla="*/ f919 f624 1"/>
                <a:gd name="f1037" fmla="*/ f920 f625 1"/>
                <a:gd name="f1038" fmla="*/ f921 f624 1"/>
                <a:gd name="f1039" fmla="*/ f922 f625 1"/>
                <a:gd name="f1040" fmla="*/ f923 f624 1"/>
                <a:gd name="f1041" fmla="*/ f924 f625 1"/>
                <a:gd name="f1042" fmla="*/ f925 f624 1"/>
                <a:gd name="f1043" fmla="*/ f926 f625 1"/>
                <a:gd name="f1044" fmla="*/ f927 f624 1"/>
                <a:gd name="f1045" fmla="*/ f928 f625 1"/>
                <a:gd name="f1046" fmla="*/ f929 f624 1"/>
                <a:gd name="f1047" fmla="*/ f930 f625 1"/>
                <a:gd name="f1048" fmla="*/ f931 f624 1"/>
                <a:gd name="f1049" fmla="*/ f932 f625 1"/>
                <a:gd name="f1050" fmla="*/ f933 f624 1"/>
                <a:gd name="f1051" fmla="*/ f934 f625 1"/>
                <a:gd name="f1052" fmla="*/ f935 f624 1"/>
                <a:gd name="f1053" fmla="*/ f936 f625 1"/>
                <a:gd name="f1054" fmla="*/ f937 f624 1"/>
                <a:gd name="f1055" fmla="*/ f938 f625 1"/>
                <a:gd name="f1056" fmla="*/ f939 f624 1"/>
                <a:gd name="f1057" fmla="*/ f940 f625 1"/>
                <a:gd name="f1058" fmla="*/ f941 f624 1"/>
                <a:gd name="f1059" fmla="*/ f942 f625 1"/>
                <a:gd name="f1060" fmla="*/ f943 f624 1"/>
                <a:gd name="f1061" fmla="*/ f944 f625 1"/>
                <a:gd name="f1062" fmla="*/ f945 f624 1"/>
                <a:gd name="f1063" fmla="*/ f946 f625 1"/>
                <a:gd name="f1064" fmla="*/ f947 f624 1"/>
                <a:gd name="f1065" fmla="*/ f948 f625 1"/>
                <a:gd name="f1066" fmla="*/ f949 f624 1"/>
                <a:gd name="f1067" fmla="*/ f950 f625 1"/>
                <a:gd name="f1068" fmla="*/ f951 f624 1"/>
                <a:gd name="f1069" fmla="*/ f952 f625 1"/>
                <a:gd name="f1070" fmla="*/ f953 f624 1"/>
                <a:gd name="f1071" fmla="*/ f954 f625 1"/>
                <a:gd name="f1072" fmla="*/ f955 f624 1"/>
                <a:gd name="f1073" fmla="*/ f956 f625 1"/>
                <a:gd name="f1074" fmla="*/ f957 f624 1"/>
                <a:gd name="f1075" fmla="*/ f958 f625 1"/>
                <a:gd name="f1076" fmla="*/ f959 f624 1"/>
                <a:gd name="f1077" fmla="*/ f960 f625 1"/>
                <a:gd name="f1078" fmla="*/ f961 f624 1"/>
                <a:gd name="f1079" fmla="*/ f962 f625 1"/>
                <a:gd name="f1080" fmla="*/ f963 f624 1"/>
                <a:gd name="f1081" fmla="*/ f964 f625 1"/>
                <a:gd name="f1082" fmla="*/ f965 f624 1"/>
                <a:gd name="f1083" fmla="*/ f966 f625 1"/>
                <a:gd name="f1084" fmla="*/ f967 f624 1"/>
                <a:gd name="f1085" fmla="*/ f968 f625 1"/>
                <a:gd name="f1086" fmla="*/ f969 f624 1"/>
                <a:gd name="f1087" fmla="*/ f970 f625 1"/>
                <a:gd name="f1088" fmla="*/ f971 f624 1"/>
                <a:gd name="f1089" fmla="*/ f972 f625 1"/>
                <a:gd name="f1090" fmla="*/ f973 f624 1"/>
                <a:gd name="f1091" fmla="*/ f974 f625 1"/>
                <a:gd name="f1092" fmla="*/ f975 f624 1"/>
                <a:gd name="f1093" fmla="*/ f976 f625 1"/>
                <a:gd name="f1094" fmla="*/ f977 f624 1"/>
                <a:gd name="f1095" fmla="*/ f978 f6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8">
                  <a:pos x="f983" y="f984"/>
                </a:cxn>
                <a:cxn ang="f748">
                  <a:pos x="f985" y="f986"/>
                </a:cxn>
                <a:cxn ang="f748">
                  <a:pos x="f987" y="f988"/>
                </a:cxn>
                <a:cxn ang="f748">
                  <a:pos x="f989" y="f990"/>
                </a:cxn>
                <a:cxn ang="f748">
                  <a:pos x="f991" y="f992"/>
                </a:cxn>
                <a:cxn ang="f748">
                  <a:pos x="f993" y="f994"/>
                </a:cxn>
                <a:cxn ang="f748">
                  <a:pos x="f995" y="f996"/>
                </a:cxn>
                <a:cxn ang="f748">
                  <a:pos x="f997" y="f998"/>
                </a:cxn>
                <a:cxn ang="f748">
                  <a:pos x="f999" y="f1000"/>
                </a:cxn>
                <a:cxn ang="f748">
                  <a:pos x="f999" y="f1001"/>
                </a:cxn>
                <a:cxn ang="f748">
                  <a:pos x="f1002" y="f1003"/>
                </a:cxn>
                <a:cxn ang="f748">
                  <a:pos x="f1004" y="f1005"/>
                </a:cxn>
                <a:cxn ang="f748">
                  <a:pos x="f1006" y="f1007"/>
                </a:cxn>
                <a:cxn ang="f748">
                  <a:pos x="f1008" y="f1009"/>
                </a:cxn>
                <a:cxn ang="f748">
                  <a:pos x="f1010" y="f1011"/>
                </a:cxn>
                <a:cxn ang="f748">
                  <a:pos x="f1012" y="f1013"/>
                </a:cxn>
                <a:cxn ang="f748">
                  <a:pos x="f1014" y="f1015"/>
                </a:cxn>
                <a:cxn ang="f748">
                  <a:pos x="f1016" y="f1017"/>
                </a:cxn>
                <a:cxn ang="f748">
                  <a:pos x="f1018" y="f1019"/>
                </a:cxn>
                <a:cxn ang="f748">
                  <a:pos x="f1020" y="f1021"/>
                </a:cxn>
                <a:cxn ang="f748">
                  <a:pos x="f1022" y="f1023"/>
                </a:cxn>
                <a:cxn ang="f748">
                  <a:pos x="f1024" y="f1025"/>
                </a:cxn>
                <a:cxn ang="f748">
                  <a:pos x="f1026" y="f1027"/>
                </a:cxn>
                <a:cxn ang="f748">
                  <a:pos x="f1028" y="f1029"/>
                </a:cxn>
                <a:cxn ang="f748">
                  <a:pos x="f1030" y="f1031"/>
                </a:cxn>
                <a:cxn ang="f748">
                  <a:pos x="f1032" y="f1033"/>
                </a:cxn>
                <a:cxn ang="f748">
                  <a:pos x="f1034" y="f1035"/>
                </a:cxn>
                <a:cxn ang="f748">
                  <a:pos x="f1036" y="f1037"/>
                </a:cxn>
                <a:cxn ang="f748">
                  <a:pos x="f1038" y="f1039"/>
                </a:cxn>
                <a:cxn ang="f748">
                  <a:pos x="f1040" y="f1041"/>
                </a:cxn>
                <a:cxn ang="f748">
                  <a:pos x="f1042" y="f1043"/>
                </a:cxn>
                <a:cxn ang="f748">
                  <a:pos x="f1044" y="f1045"/>
                </a:cxn>
                <a:cxn ang="f748">
                  <a:pos x="f1046" y="f1047"/>
                </a:cxn>
                <a:cxn ang="f748">
                  <a:pos x="f1048" y="f1049"/>
                </a:cxn>
                <a:cxn ang="f748">
                  <a:pos x="f1050" y="f1051"/>
                </a:cxn>
                <a:cxn ang="f748">
                  <a:pos x="f1052" y="f1053"/>
                </a:cxn>
                <a:cxn ang="f748">
                  <a:pos x="f1054" y="f1055"/>
                </a:cxn>
                <a:cxn ang="f748">
                  <a:pos x="f1056" y="f1057"/>
                </a:cxn>
                <a:cxn ang="f748">
                  <a:pos x="f1058" y="f1059"/>
                </a:cxn>
                <a:cxn ang="f748">
                  <a:pos x="f1060" y="f1061"/>
                </a:cxn>
                <a:cxn ang="f748">
                  <a:pos x="f1062" y="f1063"/>
                </a:cxn>
                <a:cxn ang="f748">
                  <a:pos x="f1064" y="f1065"/>
                </a:cxn>
                <a:cxn ang="f748">
                  <a:pos x="f1066" y="f1067"/>
                </a:cxn>
                <a:cxn ang="f748">
                  <a:pos x="f1068" y="f1069"/>
                </a:cxn>
                <a:cxn ang="f748">
                  <a:pos x="f1070" y="f1071"/>
                </a:cxn>
                <a:cxn ang="f748">
                  <a:pos x="f1072" y="f1073"/>
                </a:cxn>
                <a:cxn ang="f748">
                  <a:pos x="f1074" y="f1075"/>
                </a:cxn>
                <a:cxn ang="f748">
                  <a:pos x="f1076" y="f1077"/>
                </a:cxn>
                <a:cxn ang="f748">
                  <a:pos x="f1078" y="f1079"/>
                </a:cxn>
                <a:cxn ang="f748">
                  <a:pos x="f1080" y="f1081"/>
                </a:cxn>
                <a:cxn ang="f748">
                  <a:pos x="f1082" y="f1083"/>
                </a:cxn>
                <a:cxn ang="f748">
                  <a:pos x="f1084" y="f1085"/>
                </a:cxn>
                <a:cxn ang="f748">
                  <a:pos x="f1086" y="f1087"/>
                </a:cxn>
                <a:cxn ang="f748">
                  <a:pos x="f1088" y="f1089"/>
                </a:cxn>
                <a:cxn ang="f748">
                  <a:pos x="f1090" y="f1091"/>
                </a:cxn>
                <a:cxn ang="f748">
                  <a:pos x="f1092" y="f1093"/>
                </a:cxn>
                <a:cxn ang="f748">
                  <a:pos x="f1094" y="f1095"/>
                </a:cxn>
              </a:cxnLst>
              <a:rect l="f979" t="f982" r="f980" b="f981"/>
              <a:pathLst>
                <a:path w="699" h="526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1" y="f13"/>
                    <a:pt x="f11" y="f13"/>
                    <a:pt x="f11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0" y="f23"/>
                    <a:pt x="f20" y="f24"/>
                  </a:cubicBezTo>
                  <a:cubicBezTo>
                    <a:pt x="f20" y="f25"/>
                    <a:pt x="f26" y="f27"/>
                    <a:pt x="f28" y="f29"/>
                  </a:cubicBezTo>
                  <a:cubicBezTo>
                    <a:pt x="f28" y="f15"/>
                    <a:pt x="f26" y="f30"/>
                    <a:pt x="f18" y="f31"/>
                  </a:cubicBezTo>
                  <a:cubicBezTo>
                    <a:pt x="f20" y="f32"/>
                    <a:pt x="f33" y="f6"/>
                    <a:pt x="f33" y="f6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8"/>
                  </a:cubicBezTo>
                  <a:cubicBezTo>
                    <a:pt x="f49" y="f44"/>
                    <a:pt x="f50" y="f51"/>
                    <a:pt x="f52" y="f51"/>
                  </a:cubicBezTo>
                  <a:cubicBezTo>
                    <a:pt x="f53" y="f54"/>
                    <a:pt x="f52" y="f48"/>
                    <a:pt x="f53" y="f48"/>
                  </a:cubicBezTo>
                  <a:cubicBezTo>
                    <a:pt x="f55" y="f56"/>
                    <a:pt x="f57" y="f41"/>
                    <a:pt x="f58" y="f41"/>
                  </a:cubicBezTo>
                  <a:cubicBezTo>
                    <a:pt x="f59" y="f41"/>
                    <a:pt x="f60" y="f48"/>
                    <a:pt x="f61" y="f44"/>
                  </a:cubicBezTo>
                  <a:cubicBezTo>
                    <a:pt x="f62" y="f54"/>
                    <a:pt x="f60" y="f63"/>
                    <a:pt x="f61" y="f64"/>
                  </a:cubicBezTo>
                  <a:cubicBezTo>
                    <a:pt x="f62" y="f65"/>
                    <a:pt x="f66" y="f64"/>
                    <a:pt x="f67" y="f64"/>
                  </a:cubicBezTo>
                  <a:cubicBezTo>
                    <a:pt x="f68" y="f64"/>
                    <a:pt x="f69" y="f64"/>
                    <a:pt x="f70" y="f65"/>
                  </a:cubicBezTo>
                  <a:cubicBezTo>
                    <a:pt x="f71" y="f65"/>
                    <a:pt x="f72" y="f73"/>
                    <a:pt x="f74" y="f73"/>
                  </a:cubicBezTo>
                  <a:cubicBezTo>
                    <a:pt x="f75" y="f76"/>
                    <a:pt x="f77" y="f76"/>
                    <a:pt x="f78" y="f76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12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2" y="f111"/>
                    <a:pt x="f113" y="f111"/>
                    <a:pt x="f114" y="f115"/>
                  </a:cubicBezTo>
                  <a:cubicBezTo>
                    <a:pt x="f114" y="f115"/>
                    <a:pt x="f111" y="f107"/>
                    <a:pt x="f115" y="f107"/>
                  </a:cubicBezTo>
                  <a:cubicBezTo>
                    <a:pt x="f107" y="f107"/>
                    <a:pt x="f103" y="f115"/>
                    <a:pt x="f101" y="f111"/>
                  </a:cubicBezTo>
                  <a:cubicBezTo>
                    <a:pt x="f116" y="f114"/>
                    <a:pt x="f117" y="f118"/>
                    <a:pt x="f90" y="f110"/>
                  </a:cubicBezTo>
                  <a:cubicBezTo>
                    <a:pt x="f84" y="f108"/>
                    <a:pt x="f80" y="f104"/>
                    <a:pt x="f73" y="f119"/>
                  </a:cubicBezTo>
                  <a:cubicBezTo>
                    <a:pt x="f64" y="f100"/>
                    <a:pt x="f44" y="f93"/>
                    <a:pt x="f39" y="f91"/>
                  </a:cubicBezTo>
                  <a:cubicBezTo>
                    <a:pt x="f39" y="f91"/>
                    <a:pt x="f37" y="f91"/>
                    <a:pt x="f37" y="f91"/>
                  </a:cubicBezTo>
                  <a:cubicBezTo>
                    <a:pt x="f37" y="f89"/>
                    <a:pt x="f37" y="f89"/>
                    <a:pt x="f37" y="f89"/>
                  </a:cubicBezTo>
                  <a:cubicBezTo>
                    <a:pt x="f37" y="f120"/>
                    <a:pt x="f37" y="f83"/>
                    <a:pt x="f37" y="f121"/>
                  </a:cubicBezTo>
                  <a:cubicBezTo>
                    <a:pt x="f37" y="f121"/>
                    <a:pt x="f37" y="f81"/>
                    <a:pt x="f37" y="f81"/>
                  </a:cubicBezTo>
                  <a:cubicBezTo>
                    <a:pt x="f37" y="f122"/>
                    <a:pt x="f39" y="f123"/>
                    <a:pt x="f124" y="f75"/>
                  </a:cubicBezTo>
                  <a:cubicBezTo>
                    <a:pt x="f125" y="f72"/>
                    <a:pt x="f10" y="f71"/>
                    <a:pt x="f17" y="f70"/>
                  </a:cubicBezTo>
                  <a:cubicBezTo>
                    <a:pt x="f17" y="f70"/>
                    <a:pt x="f17" y="f70"/>
                    <a:pt x="f17" y="f70"/>
                  </a:cubicBezTo>
                  <a:cubicBezTo>
                    <a:pt x="f19" y="f70"/>
                    <a:pt x="f19" y="f69"/>
                    <a:pt x="f21" y="f126"/>
                  </a:cubicBezTo>
                  <a:cubicBezTo>
                    <a:pt x="f21" y="f126"/>
                    <a:pt x="f21" y="f126"/>
                    <a:pt x="f21" y="f68"/>
                  </a:cubicBezTo>
                  <a:cubicBezTo>
                    <a:pt x="f127" y="f67"/>
                    <a:pt x="f22" y="f128"/>
                    <a:pt x="f35" y="f62"/>
                  </a:cubicBezTo>
                  <a:cubicBezTo>
                    <a:pt x="f129" y="f61"/>
                    <a:pt x="f24" y="f60"/>
                    <a:pt x="f25" y="f60"/>
                  </a:cubicBezTo>
                  <a:cubicBezTo>
                    <a:pt x="f25" y="f60"/>
                    <a:pt x="f25" y="f60"/>
                    <a:pt x="f27" y="f60"/>
                  </a:cubicBezTo>
                  <a:cubicBezTo>
                    <a:pt x="f27" y="f130"/>
                    <a:pt x="f27" y="f130"/>
                    <a:pt x="f27" y="f59"/>
                  </a:cubicBezTo>
                  <a:cubicBezTo>
                    <a:pt x="f27" y="f58"/>
                    <a:pt x="f29" y="f55"/>
                    <a:pt x="f131" y="f52"/>
                  </a:cubicBezTo>
                  <a:cubicBezTo>
                    <a:pt x="f131" y="f50"/>
                    <a:pt x="f15" y="f49"/>
                    <a:pt x="f132" y="f133"/>
                  </a:cubicBezTo>
                  <a:cubicBezTo>
                    <a:pt x="f132" y="f133"/>
                    <a:pt x="f30" y="f133"/>
                    <a:pt x="f30" y="f47"/>
                  </a:cubicBezTo>
                  <a:cubicBezTo>
                    <a:pt x="f31" y="f134"/>
                    <a:pt x="f31" y="f134"/>
                    <a:pt x="f31" y="f46"/>
                  </a:cubicBezTo>
                  <a:cubicBezTo>
                    <a:pt x="f31" y="f46"/>
                    <a:pt x="f31" y="f46"/>
                    <a:pt x="f31" y="f46"/>
                  </a:cubicBezTo>
                  <a:cubicBezTo>
                    <a:pt x="f31" y="f45"/>
                    <a:pt x="f31" y="f43"/>
                    <a:pt x="f31" y="f42"/>
                  </a:cubicBezTo>
                  <a:cubicBezTo>
                    <a:pt x="f31" y="f42"/>
                    <a:pt x="f31" y="f42"/>
                    <a:pt x="f31" y="f42"/>
                  </a:cubicBezTo>
                  <a:cubicBezTo>
                    <a:pt x="f30" y="f38"/>
                    <a:pt x="f30" y="f135"/>
                    <a:pt x="f31" y="f136"/>
                  </a:cubicBezTo>
                  <a:cubicBezTo>
                    <a:pt x="f31" y="f137"/>
                    <a:pt x="f32" y="f138"/>
                    <a:pt x="f6" y="f139"/>
                  </a:cubicBezTo>
                  <a:cubicBezTo>
                    <a:pt x="f6" y="f139"/>
                    <a:pt x="f32" y="f139"/>
                    <a:pt x="f32" y="f139"/>
                  </a:cubicBezTo>
                  <a:cubicBezTo>
                    <a:pt x="f32" y="f139"/>
                    <a:pt x="f31" y="f140"/>
                    <a:pt x="f31" y="f140"/>
                  </a:cubicBezTo>
                  <a:cubicBezTo>
                    <a:pt x="f30" y="f140"/>
                    <a:pt x="f132" y="f141"/>
                    <a:pt x="f15" y="f141"/>
                  </a:cubicBezTo>
                  <a:cubicBezTo>
                    <a:pt x="f131" y="f142"/>
                    <a:pt x="f27" y="f143"/>
                    <a:pt x="f24" y="f144"/>
                  </a:cubicBezTo>
                  <a:cubicBezTo>
                    <a:pt x="f23" y="f145"/>
                    <a:pt x="f35" y="f146"/>
                    <a:pt x="f22" y="f146"/>
                  </a:cubicBezTo>
                  <a:cubicBezTo>
                    <a:pt x="f127" y="f147"/>
                    <a:pt x="f19" y="f148"/>
                    <a:pt x="f17" y="f148"/>
                  </a:cubicBezTo>
                  <a:cubicBezTo>
                    <a:pt x="f17" y="f148"/>
                    <a:pt x="f17" y="f148"/>
                    <a:pt x="f149" y="f148"/>
                  </a:cubicBezTo>
                  <a:cubicBezTo>
                    <a:pt x="f10" y="f147"/>
                    <a:pt x="f150" y="f147"/>
                    <a:pt x="f125" y="f147"/>
                  </a:cubicBezTo>
                  <a:cubicBezTo>
                    <a:pt x="f124" y="f147"/>
                    <a:pt x="f124" y="f147"/>
                    <a:pt x="f37" y="f147"/>
                  </a:cubicBezTo>
                  <a:cubicBezTo>
                    <a:pt x="f56" y="f148"/>
                    <a:pt x="f13" y="f151"/>
                    <a:pt x="f54" y="f152"/>
                  </a:cubicBezTo>
                  <a:cubicBezTo>
                    <a:pt x="f51" y="f152"/>
                    <a:pt x="f153" y="f154"/>
                    <a:pt x="f63" y="f155"/>
                  </a:cubicBezTo>
                  <a:cubicBezTo>
                    <a:pt x="f64" y="f156"/>
                    <a:pt x="f65" y="f157"/>
                    <a:pt x="f65" y="f157"/>
                  </a:cubicBezTo>
                  <a:cubicBezTo>
                    <a:pt x="f158" y="f157"/>
                    <a:pt x="f73" y="f159"/>
                    <a:pt x="f73" y="f159"/>
                  </a:cubicBezTo>
                  <a:cubicBezTo>
                    <a:pt x="f80" y="f160"/>
                    <a:pt x="f161" y="f162"/>
                    <a:pt x="f163" y="f164"/>
                  </a:cubicBezTo>
                  <a:cubicBezTo>
                    <a:pt x="f82" y="f165"/>
                    <a:pt x="f84" y="f166"/>
                    <a:pt x="f86" y="f167"/>
                  </a:cubicBezTo>
                  <a:cubicBezTo>
                    <a:pt x="f86" y="f167"/>
                    <a:pt x="f88" y="f168"/>
                    <a:pt x="f88" y="f169"/>
                  </a:cubicBezTo>
                  <a:cubicBezTo>
                    <a:pt x="f90" y="f169"/>
                    <a:pt x="f12" y="f170"/>
                    <a:pt x="f97" y="f170"/>
                  </a:cubicBezTo>
                  <a:cubicBezTo>
                    <a:pt x="f97" y="f170"/>
                    <a:pt x="f97" y="f170"/>
                    <a:pt x="f97" y="f170"/>
                  </a:cubicBezTo>
                  <a:cubicBezTo>
                    <a:pt x="f97" y="f170"/>
                    <a:pt x="f99" y="f169"/>
                    <a:pt x="f101" y="f169"/>
                  </a:cubicBezTo>
                  <a:cubicBezTo>
                    <a:pt x="f101" y="f169"/>
                    <a:pt x="f101" y="f169"/>
                    <a:pt x="f101" y="f168"/>
                  </a:cubicBezTo>
                  <a:cubicBezTo>
                    <a:pt x="f103" y="f167"/>
                    <a:pt x="f107" y="f166"/>
                    <a:pt x="f109" y="f166"/>
                  </a:cubicBezTo>
                  <a:cubicBezTo>
                    <a:pt x="f111" y="f165"/>
                    <a:pt x="f113" y="f165"/>
                    <a:pt x="f118" y="f165"/>
                  </a:cubicBezTo>
                  <a:cubicBezTo>
                    <a:pt x="f112" y="f165"/>
                    <a:pt x="f108" y="f165"/>
                    <a:pt x="f106" y="f166"/>
                  </a:cubicBezTo>
                  <a:cubicBezTo>
                    <a:pt x="f119" y="f166"/>
                    <a:pt x="f98" y="f169"/>
                    <a:pt x="f96" y="f170"/>
                  </a:cubicBezTo>
                  <a:cubicBezTo>
                    <a:pt x="f93" y="f171"/>
                    <a:pt x="f91" y="f172"/>
                    <a:pt x="f89" y="f173"/>
                  </a:cubicBezTo>
                  <a:cubicBezTo>
                    <a:pt x="f174" y="f175"/>
                    <a:pt x="f174" y="f176"/>
                    <a:pt x="f87" y="f177"/>
                  </a:cubicBezTo>
                  <a:cubicBezTo>
                    <a:pt x="f87" y="f178"/>
                    <a:pt x="f87" y="f3"/>
                    <a:pt x="f120" y="f179"/>
                  </a:cubicBezTo>
                  <a:cubicBezTo>
                    <a:pt x="f120" y="f179"/>
                    <a:pt x="f180" y="f181"/>
                    <a:pt x="f180" y="f181"/>
                  </a:cubicBezTo>
                  <a:cubicBezTo>
                    <a:pt x="f85" y="f181"/>
                    <a:pt x="f121" y="f182"/>
                    <a:pt x="f81" y="f183"/>
                  </a:cubicBezTo>
                  <a:cubicBezTo>
                    <a:pt x="f184" y="f185"/>
                    <a:pt x="f79" y="f186"/>
                    <a:pt x="f122" y="f187"/>
                  </a:cubicBezTo>
                  <a:cubicBezTo>
                    <a:pt x="f78" y="f188"/>
                    <a:pt x="f78" y="f189"/>
                    <a:pt x="f77" y="f189"/>
                  </a:cubicBezTo>
                  <a:cubicBezTo>
                    <a:pt x="f77" y="f189"/>
                    <a:pt x="f77" y="f190"/>
                    <a:pt x="f123" y="f190"/>
                  </a:cubicBezTo>
                  <a:cubicBezTo>
                    <a:pt x="f191" y="f192"/>
                    <a:pt x="f75" y="f193"/>
                    <a:pt x="f74" y="f194"/>
                  </a:cubicBezTo>
                  <a:cubicBezTo>
                    <a:pt x="f72" y="f195"/>
                    <a:pt x="f71" y="f196"/>
                    <a:pt x="f71" y="f197"/>
                  </a:cubicBezTo>
                  <a:cubicBezTo>
                    <a:pt x="f71" y="f198"/>
                    <a:pt x="f70" y="f199"/>
                    <a:pt x="f70" y="f199"/>
                  </a:cubicBezTo>
                  <a:cubicBezTo>
                    <a:pt x="f70" y="f200"/>
                    <a:pt x="f70" y="f200"/>
                    <a:pt x="f70" y="f200"/>
                  </a:cubicBezTo>
                  <a:cubicBezTo>
                    <a:pt x="f69" y="f201"/>
                    <a:pt x="f126" y="f202"/>
                    <a:pt x="f126" y="f203"/>
                  </a:cubicBezTo>
                  <a:cubicBezTo>
                    <a:pt x="f67" y="f204"/>
                    <a:pt x="f66" y="f205"/>
                    <a:pt x="f66" y="f205"/>
                  </a:cubicBezTo>
                  <a:cubicBezTo>
                    <a:pt x="f128" y="f205"/>
                    <a:pt x="f128" y="f205"/>
                    <a:pt x="f62" y="f205"/>
                  </a:cubicBezTo>
                  <a:cubicBezTo>
                    <a:pt x="f61" y="f206"/>
                    <a:pt x="f130" y="f206"/>
                    <a:pt x="f59" y="f207"/>
                  </a:cubicBezTo>
                  <a:cubicBezTo>
                    <a:pt x="f57" y="f208"/>
                    <a:pt x="f52" y="f209"/>
                    <a:pt x="f50" y="f210"/>
                  </a:cubicBezTo>
                  <a:cubicBezTo>
                    <a:pt x="f49" y="f211"/>
                    <a:pt x="f133" y="f212"/>
                    <a:pt x="f133" y="f213"/>
                  </a:cubicBezTo>
                  <a:cubicBezTo>
                    <a:pt x="f133" y="f213"/>
                    <a:pt x="f133" y="f213"/>
                    <a:pt x="f133" y="f214"/>
                  </a:cubicBezTo>
                  <a:cubicBezTo>
                    <a:pt x="f47" y="f214"/>
                    <a:pt x="f134" y="f215"/>
                    <a:pt x="f134" y="f215"/>
                  </a:cubicBezTo>
                  <a:cubicBezTo>
                    <a:pt x="f46" y="f216"/>
                    <a:pt x="f43" y="f217"/>
                    <a:pt x="f42" y="f218"/>
                  </a:cubicBezTo>
                  <a:cubicBezTo>
                    <a:pt x="f40" y="f219"/>
                    <a:pt x="f38" y="f220"/>
                    <a:pt x="f135" y="f221"/>
                  </a:cubicBezTo>
                  <a:cubicBezTo>
                    <a:pt x="f135" y="f221"/>
                    <a:pt x="f135" y="f221"/>
                    <a:pt x="f135" y="f221"/>
                  </a:cubicBezTo>
                  <a:cubicBezTo>
                    <a:pt x="f222" y="f223"/>
                    <a:pt x="f222" y="f224"/>
                    <a:pt x="f222" y="f225"/>
                  </a:cubicBezTo>
                  <a:cubicBezTo>
                    <a:pt x="f136" y="f225"/>
                    <a:pt x="f136" y="f226"/>
                    <a:pt x="f136" y="f226"/>
                  </a:cubicBezTo>
                  <a:cubicBezTo>
                    <a:pt x="f136" y="f226"/>
                    <a:pt x="f137" y="f226"/>
                    <a:pt x="f137" y="f226"/>
                  </a:cubicBezTo>
                  <a:cubicBezTo>
                    <a:pt x="f139" y="f226"/>
                    <a:pt x="f141" y="f226"/>
                    <a:pt x="f143" y="f227"/>
                  </a:cubicBezTo>
                  <a:cubicBezTo>
                    <a:pt x="f228" y="f229"/>
                    <a:pt x="f144" y="f230"/>
                    <a:pt x="f145" y="f231"/>
                  </a:cubicBezTo>
                  <a:cubicBezTo>
                    <a:pt x="f232" y="f231"/>
                    <a:pt x="f232" y="f231"/>
                    <a:pt x="f232" y="f233"/>
                  </a:cubicBezTo>
                  <a:cubicBezTo>
                    <a:pt x="f146" y="f233"/>
                    <a:pt x="f148" y="f234"/>
                    <a:pt x="f235" y="f236"/>
                  </a:cubicBezTo>
                  <a:cubicBezTo>
                    <a:pt x="f151" y="f236"/>
                    <a:pt x="f152" y="f236"/>
                    <a:pt x="f155" y="f237"/>
                  </a:cubicBezTo>
                  <a:cubicBezTo>
                    <a:pt x="f155" y="f237"/>
                    <a:pt x="f155" y="f237"/>
                    <a:pt x="f155" y="f237"/>
                  </a:cubicBezTo>
                  <a:cubicBezTo>
                    <a:pt x="f156" y="f237"/>
                    <a:pt x="f156" y="f237"/>
                    <a:pt x="f157" y="f237"/>
                  </a:cubicBezTo>
                  <a:cubicBezTo>
                    <a:pt x="f160" y="f237"/>
                    <a:pt x="f164" y="f238"/>
                    <a:pt x="f165" y="f238"/>
                  </a:cubicBezTo>
                  <a:cubicBezTo>
                    <a:pt x="f168" y="f239"/>
                    <a:pt x="f240" y="f241"/>
                    <a:pt x="f242" y="f243"/>
                  </a:cubicBezTo>
                  <a:cubicBezTo>
                    <a:pt x="f244" y="f245"/>
                    <a:pt x="f175" y="f246"/>
                    <a:pt x="f247" y="f248"/>
                  </a:cubicBezTo>
                  <a:cubicBezTo>
                    <a:pt x="f176" y="f249"/>
                    <a:pt x="f250" y="f251"/>
                    <a:pt x="f177" y="f251"/>
                  </a:cubicBezTo>
                  <a:cubicBezTo>
                    <a:pt x="f177" y="f251"/>
                    <a:pt x="f178" y="f252"/>
                    <a:pt x="f178" y="f252"/>
                  </a:cubicBezTo>
                  <a:cubicBezTo>
                    <a:pt x="f179" y="f253"/>
                    <a:pt x="f182" y="f254"/>
                    <a:pt x="f183" y="f255"/>
                  </a:cubicBezTo>
                  <a:cubicBezTo>
                    <a:pt x="f256" y="f257"/>
                    <a:pt x="f256" y="f258"/>
                    <a:pt x="f186" y="f259"/>
                  </a:cubicBezTo>
                  <a:cubicBezTo>
                    <a:pt x="f186" y="f260"/>
                    <a:pt x="f187" y="f261"/>
                    <a:pt x="f187" y="f261"/>
                  </a:cubicBezTo>
                  <a:cubicBezTo>
                    <a:pt x="f188" y="f262"/>
                    <a:pt x="f188" y="f262"/>
                    <a:pt x="f189" y="f263"/>
                  </a:cubicBezTo>
                  <a:cubicBezTo>
                    <a:pt x="f190" y="f263"/>
                    <a:pt x="f193" y="f264"/>
                    <a:pt x="f194" y="f265"/>
                  </a:cubicBezTo>
                  <a:cubicBezTo>
                    <a:pt x="f266" y="f267"/>
                    <a:pt x="f195" y="f268"/>
                    <a:pt x="f269" y="f270"/>
                  </a:cubicBezTo>
                  <a:cubicBezTo>
                    <a:pt x="f269" y="f271"/>
                    <a:pt x="f196" y="f272"/>
                    <a:pt x="f196" y="f273"/>
                  </a:cubicBezTo>
                  <a:cubicBezTo>
                    <a:pt x="f274" y="f273"/>
                    <a:pt x="f197" y="f273"/>
                    <a:pt x="f198" y="f275"/>
                  </a:cubicBezTo>
                  <a:cubicBezTo>
                    <a:pt x="f199" y="f275"/>
                    <a:pt x="f199" y="f275"/>
                    <a:pt x="f199" y="f275"/>
                  </a:cubicBezTo>
                  <a:cubicBezTo>
                    <a:pt x="f200" y="f275"/>
                    <a:pt x="f201" y="f273"/>
                    <a:pt x="f276" y="f273"/>
                  </a:cubicBezTo>
                  <a:cubicBezTo>
                    <a:pt x="f276" y="f273"/>
                    <a:pt x="f276" y="f273"/>
                    <a:pt x="f276" y="f273"/>
                  </a:cubicBezTo>
                  <a:cubicBezTo>
                    <a:pt x="f276" y="f273"/>
                    <a:pt x="f276" y="f273"/>
                    <a:pt x="f276" y="f273"/>
                  </a:cubicBezTo>
                  <a:cubicBezTo>
                    <a:pt x="f202" y="f273"/>
                    <a:pt x="f203" y="f275"/>
                    <a:pt x="f34" y="f277"/>
                  </a:cubicBezTo>
                  <a:cubicBezTo>
                    <a:pt x="f278" y="f277"/>
                    <a:pt x="f204" y="f277"/>
                    <a:pt x="f204" y="f277"/>
                  </a:cubicBezTo>
                  <a:cubicBezTo>
                    <a:pt x="f205" y="f279"/>
                    <a:pt x="f207" y="f279"/>
                    <a:pt x="f208" y="f280"/>
                  </a:cubicBezTo>
                  <a:cubicBezTo>
                    <a:pt x="f281" y="f282"/>
                    <a:pt x="f283" y="f284"/>
                    <a:pt x="f209" y="f284"/>
                  </a:cubicBezTo>
                  <a:cubicBezTo>
                    <a:pt x="f209" y="f33"/>
                    <a:pt x="f210" y="f33"/>
                    <a:pt x="f210" y="f33"/>
                  </a:cubicBezTo>
                  <a:cubicBezTo>
                    <a:pt x="f210" y="f33"/>
                    <a:pt x="f210" y="f33"/>
                    <a:pt x="f285" y="f286"/>
                  </a:cubicBezTo>
                  <a:cubicBezTo>
                    <a:pt x="f211" y="f286"/>
                    <a:pt x="f212" y="f287"/>
                    <a:pt x="f212" y="f20"/>
                  </a:cubicBezTo>
                  <a:cubicBezTo>
                    <a:pt x="f213" y="f18"/>
                    <a:pt x="f214" y="f26"/>
                    <a:pt x="f215" y="f28"/>
                  </a:cubicBezTo>
                  <a:cubicBezTo>
                    <a:pt x="f216" y="f288"/>
                    <a:pt x="f216" y="f288"/>
                    <a:pt x="f217" y="f16"/>
                  </a:cubicBezTo>
                  <a:cubicBezTo>
                    <a:pt x="f217" y="f16"/>
                    <a:pt x="f217" y="f16"/>
                    <a:pt x="f218" y="f289"/>
                  </a:cubicBezTo>
                  <a:cubicBezTo>
                    <a:pt x="f218" y="f289"/>
                    <a:pt x="f290" y="f291"/>
                    <a:pt x="f290" y="f291"/>
                  </a:cubicBezTo>
                  <a:cubicBezTo>
                    <a:pt x="f290" y="f291"/>
                    <a:pt x="f219" y="f291"/>
                    <a:pt x="f219" y="f291"/>
                  </a:cubicBezTo>
                  <a:cubicBezTo>
                    <a:pt x="f292" y="f291"/>
                    <a:pt x="f220" y="f291"/>
                    <a:pt x="f293" y="f294"/>
                  </a:cubicBezTo>
                  <a:cubicBezTo>
                    <a:pt x="f221" y="f295"/>
                    <a:pt x="f226" y="f296"/>
                    <a:pt x="f227" y="f297"/>
                  </a:cubicBezTo>
                  <a:cubicBezTo>
                    <a:pt x="f229" y="f14"/>
                    <a:pt x="f227" y="f298"/>
                    <a:pt x="f226" y="f299"/>
                  </a:cubicBezTo>
                  <a:cubicBezTo>
                    <a:pt x="f226" y="f299"/>
                    <a:pt x="f226" y="f300"/>
                    <a:pt x="f226" y="f300"/>
                  </a:cubicBezTo>
                  <a:cubicBezTo>
                    <a:pt x="f226" y="f300"/>
                    <a:pt x="f226" y="f300"/>
                    <a:pt x="f226" y="f300"/>
                  </a:cubicBezTo>
                  <a:cubicBezTo>
                    <a:pt x="f226" y="f301"/>
                    <a:pt x="f227" y="f302"/>
                    <a:pt x="f227" y="f303"/>
                  </a:cubicBezTo>
                  <a:cubicBezTo>
                    <a:pt x="f227" y="f304"/>
                    <a:pt x="f227" y="f305"/>
                    <a:pt x="f227" y="f306"/>
                  </a:cubicBezTo>
                  <a:cubicBezTo>
                    <a:pt x="f227" y="f307"/>
                    <a:pt x="f227" y="f307"/>
                    <a:pt x="f227" y="f307"/>
                  </a:cubicBezTo>
                  <a:cubicBezTo>
                    <a:pt x="f229" y="f307"/>
                    <a:pt x="f229" y="f307"/>
                    <a:pt x="f308" y="f307"/>
                  </a:cubicBezTo>
                  <a:cubicBezTo>
                    <a:pt x="f230" y="f307"/>
                    <a:pt x="f309" y="f307"/>
                    <a:pt x="f231" y="f307"/>
                  </a:cubicBezTo>
                  <a:cubicBezTo>
                    <a:pt x="f233" y="f307"/>
                    <a:pt x="f236" y="f310"/>
                    <a:pt x="f238" y="f311"/>
                  </a:cubicBezTo>
                  <a:cubicBezTo>
                    <a:pt x="f238" y="f311"/>
                    <a:pt x="f312" y="f313"/>
                    <a:pt x="f241" y="f314"/>
                  </a:cubicBezTo>
                  <a:cubicBezTo>
                    <a:pt x="f241" y="f315"/>
                    <a:pt x="f241" y="f316"/>
                    <a:pt x="f312" y="f11"/>
                  </a:cubicBezTo>
                  <a:cubicBezTo>
                    <a:pt x="f241" y="f11"/>
                    <a:pt x="f243" y="f317"/>
                    <a:pt x="f243" y="f317"/>
                  </a:cubicBezTo>
                  <a:cubicBezTo>
                    <a:pt x="f245" y="f317"/>
                    <a:pt x="f318" y="f11"/>
                    <a:pt x="f248" y="f11"/>
                  </a:cubicBezTo>
                  <a:cubicBezTo>
                    <a:pt x="f249" y="f11"/>
                    <a:pt x="f249" y="f11"/>
                    <a:pt x="f249" y="f11"/>
                  </a:cubicBezTo>
                  <a:cubicBezTo>
                    <a:pt x="f249" y="f11"/>
                    <a:pt x="f249" y="f11"/>
                    <a:pt x="f249" y="f11"/>
                  </a:cubicBezTo>
                  <a:cubicBezTo>
                    <a:pt x="f254" y="f11"/>
                    <a:pt x="f319" y="f320"/>
                    <a:pt x="f257" y="f321"/>
                  </a:cubicBezTo>
                  <a:cubicBezTo>
                    <a:pt x="f257" y="f322"/>
                    <a:pt x="f257" y="f323"/>
                    <a:pt x="f257" y="f324"/>
                  </a:cubicBezTo>
                  <a:cubicBezTo>
                    <a:pt x="f257" y="f324"/>
                    <a:pt x="f257" y="f324"/>
                    <a:pt x="f257" y="f324"/>
                  </a:cubicBezTo>
                  <a:cubicBezTo>
                    <a:pt x="f257" y="f2"/>
                    <a:pt x="f325" y="f326"/>
                    <a:pt x="f325" y="f326"/>
                  </a:cubicBezTo>
                  <a:cubicBezTo>
                    <a:pt x="f327" y="f328"/>
                    <a:pt x="f261" y="f329"/>
                    <a:pt x="f262" y="f329"/>
                  </a:cubicBezTo>
                  <a:cubicBezTo>
                    <a:pt x="f264" y="f330"/>
                    <a:pt x="f267" y="f331"/>
                    <a:pt x="f268" y="f331"/>
                  </a:cubicBezTo>
                  <a:cubicBezTo>
                    <a:pt x="f268" y="f331"/>
                    <a:pt x="f332" y="f330"/>
                    <a:pt x="f332" y="f330"/>
                  </a:cubicBezTo>
                  <a:cubicBezTo>
                    <a:pt x="f270" y="f330"/>
                    <a:pt x="f272" y="f329"/>
                    <a:pt x="f273" y="f329"/>
                  </a:cubicBezTo>
                  <a:cubicBezTo>
                    <a:pt x="f275" y="f329"/>
                    <a:pt x="f275" y="f329"/>
                    <a:pt x="f277" y="f330"/>
                  </a:cubicBezTo>
                  <a:cubicBezTo>
                    <a:pt x="f282" y="f330"/>
                    <a:pt x="f33" y="f333"/>
                    <a:pt x="f287" y="f334"/>
                  </a:cubicBezTo>
                  <a:cubicBezTo>
                    <a:pt x="f287" y="f334"/>
                    <a:pt x="f20" y="f335"/>
                    <a:pt x="f20" y="f335"/>
                  </a:cubicBezTo>
                  <a:cubicBezTo>
                    <a:pt x="f18" y="f336"/>
                    <a:pt x="f288" y="f337"/>
                    <a:pt x="f16" y="f338"/>
                  </a:cubicBezTo>
                  <a:cubicBezTo>
                    <a:pt x="f16" y="f338"/>
                    <a:pt x="f289" y="f338"/>
                    <a:pt x="f289" y="f338"/>
                  </a:cubicBezTo>
                  <a:cubicBezTo>
                    <a:pt x="f294" y="f338"/>
                    <a:pt x="f339" y="f340"/>
                    <a:pt x="f296" y="f341"/>
                  </a:cubicBezTo>
                  <a:cubicBezTo>
                    <a:pt x="f342" y="f343"/>
                    <a:pt x="f344" y="f345"/>
                    <a:pt x="f344" y="f346"/>
                  </a:cubicBezTo>
                  <a:cubicBezTo>
                    <a:pt x="f344" y="f347"/>
                    <a:pt x="f344" y="f347"/>
                    <a:pt x="f344" y="f347"/>
                  </a:cubicBezTo>
                  <a:cubicBezTo>
                    <a:pt x="f344" y="f348"/>
                    <a:pt x="f344" y="f348"/>
                    <a:pt x="f344" y="f349"/>
                  </a:cubicBezTo>
                  <a:cubicBezTo>
                    <a:pt x="f344" y="f349"/>
                    <a:pt x="f344" y="f350"/>
                    <a:pt x="f344" y="f350"/>
                  </a:cubicBezTo>
                  <a:cubicBezTo>
                    <a:pt x="f344" y="f350"/>
                    <a:pt x="f14" y="f350"/>
                    <a:pt x="f14" y="f350"/>
                  </a:cubicBezTo>
                  <a:cubicBezTo>
                    <a:pt x="f351" y="f352"/>
                    <a:pt x="f298" y="f353"/>
                    <a:pt x="f354" y="f355"/>
                  </a:cubicBezTo>
                  <a:cubicBezTo>
                    <a:pt x="f300" y="f356"/>
                    <a:pt x="f300" y="f357"/>
                    <a:pt x="f300" y="f358"/>
                  </a:cubicBezTo>
                  <a:cubicBezTo>
                    <a:pt x="f300" y="f358"/>
                    <a:pt x="f300" y="f359"/>
                    <a:pt x="f300" y="f359"/>
                  </a:cubicBezTo>
                  <a:cubicBezTo>
                    <a:pt x="f300" y="f359"/>
                    <a:pt x="f301" y="f360"/>
                    <a:pt x="f301" y="f360"/>
                  </a:cubicBezTo>
                  <a:cubicBezTo>
                    <a:pt x="f301" y="f360"/>
                    <a:pt x="f301" y="f360"/>
                    <a:pt x="f361" y="f360"/>
                  </a:cubicBezTo>
                  <a:cubicBezTo>
                    <a:pt x="f302" y="f362"/>
                    <a:pt x="f304" y="f363"/>
                    <a:pt x="f305" y="f364"/>
                  </a:cubicBezTo>
                  <a:cubicBezTo>
                    <a:pt x="f306" y="f365"/>
                    <a:pt x="f307" y="f366"/>
                    <a:pt x="f310" y="f367"/>
                  </a:cubicBezTo>
                  <a:cubicBezTo>
                    <a:pt x="f310" y="f368"/>
                    <a:pt x="f310" y="f369"/>
                    <a:pt x="f310" y="f370"/>
                  </a:cubicBezTo>
                  <a:cubicBezTo>
                    <a:pt x="f310" y="f371"/>
                    <a:pt x="f310" y="f371"/>
                    <a:pt x="f310" y="f371"/>
                  </a:cubicBezTo>
                  <a:cubicBezTo>
                    <a:pt x="f310" y="f372"/>
                    <a:pt x="f373" y="f372"/>
                    <a:pt x="f373" y="f372"/>
                  </a:cubicBezTo>
                  <a:cubicBezTo>
                    <a:pt x="f311" y="f374"/>
                    <a:pt x="f375" y="f376"/>
                    <a:pt x="f375" y="f377"/>
                  </a:cubicBezTo>
                  <a:cubicBezTo>
                    <a:pt x="f378" y="f379"/>
                    <a:pt x="f375" y="f380"/>
                    <a:pt x="f381" y="f382"/>
                  </a:cubicBezTo>
                  <a:cubicBezTo>
                    <a:pt x="f381" y="f382"/>
                    <a:pt x="f375" y="f382"/>
                    <a:pt x="f375" y="f383"/>
                  </a:cubicBezTo>
                  <a:cubicBezTo>
                    <a:pt x="f378" y="f383"/>
                    <a:pt x="f378" y="f383"/>
                    <a:pt x="f378" y="f384"/>
                  </a:cubicBezTo>
                  <a:cubicBezTo>
                    <a:pt x="f313" y="f385"/>
                    <a:pt x="f386" y="f387"/>
                    <a:pt x="f386" y="f388"/>
                  </a:cubicBezTo>
                  <a:cubicBezTo>
                    <a:pt x="f386" y="f389"/>
                    <a:pt x="f386" y="f390"/>
                    <a:pt x="f391" y="f392"/>
                  </a:cubicBezTo>
                  <a:cubicBezTo>
                    <a:pt x="f386" y="f392"/>
                    <a:pt x="f315" y="f392"/>
                    <a:pt x="f316" y="f393"/>
                  </a:cubicBezTo>
                  <a:cubicBezTo>
                    <a:pt x="f317" y="f394"/>
                    <a:pt x="f395" y="f396"/>
                    <a:pt x="f395" y="f397"/>
                  </a:cubicBezTo>
                  <a:cubicBezTo>
                    <a:pt x="f398" y="f397"/>
                    <a:pt x="f398" y="f397"/>
                    <a:pt x="f398" y="f397"/>
                  </a:cubicBezTo>
                  <a:cubicBezTo>
                    <a:pt x="f398" y="f397"/>
                    <a:pt x="f320" y="f397"/>
                    <a:pt x="f399" y="f400"/>
                  </a:cubicBezTo>
                  <a:cubicBezTo>
                    <a:pt x="f401" y="f397"/>
                    <a:pt x="f402" y="f403"/>
                    <a:pt x="f322" y="f403"/>
                  </a:cubicBezTo>
                  <a:cubicBezTo>
                    <a:pt x="f324" y="f403"/>
                    <a:pt x="f328" y="f400"/>
                    <a:pt x="f329" y="f404"/>
                  </a:cubicBezTo>
                  <a:cubicBezTo>
                    <a:pt x="f329" y="f404"/>
                    <a:pt x="f329" y="f404"/>
                    <a:pt x="f329" y="f404"/>
                  </a:cubicBezTo>
                  <a:cubicBezTo>
                    <a:pt x="f330" y="f405"/>
                    <a:pt x="f330" y="f406"/>
                    <a:pt x="f331" y="f407"/>
                  </a:cubicBezTo>
                  <a:cubicBezTo>
                    <a:pt x="f331" y="f407"/>
                    <a:pt x="f331" y="f407"/>
                    <a:pt x="f331" y="f407"/>
                  </a:cubicBezTo>
                  <a:cubicBezTo>
                    <a:pt x="f333" y="f407"/>
                    <a:pt x="f334" y="f407"/>
                    <a:pt x="f335" y="f407"/>
                  </a:cubicBezTo>
                  <a:cubicBezTo>
                    <a:pt x="f337" y="f408"/>
                    <a:pt x="f340" y="f409"/>
                    <a:pt x="f341" y="f410"/>
                  </a:cubicBezTo>
                  <a:cubicBezTo>
                    <a:pt x="f341" y="f411"/>
                    <a:pt x="f341" y="f411"/>
                    <a:pt x="f341" y="f411"/>
                  </a:cubicBezTo>
                  <a:cubicBezTo>
                    <a:pt x="f412" y="f413"/>
                    <a:pt x="f412" y="f413"/>
                    <a:pt x="f412" y="f414"/>
                  </a:cubicBezTo>
                  <a:cubicBezTo>
                    <a:pt x="f412" y="f415"/>
                    <a:pt x="f412" y="f415"/>
                    <a:pt x="f416" y="f417"/>
                  </a:cubicBezTo>
                  <a:cubicBezTo>
                    <a:pt x="f416" y="f418"/>
                    <a:pt x="f416" y="f419"/>
                    <a:pt x="f416" y="f419"/>
                  </a:cubicBezTo>
                  <a:cubicBezTo>
                    <a:pt x="f416" y="f420"/>
                    <a:pt x="f421" y="f420"/>
                    <a:pt x="f421" y="f420"/>
                  </a:cubicBezTo>
                  <a:cubicBezTo>
                    <a:pt x="f345" y="f422"/>
                    <a:pt x="f423" y="f424"/>
                    <a:pt x="f346" y="f425"/>
                  </a:cubicBezTo>
                  <a:cubicBezTo>
                    <a:pt x="f346" y="f426"/>
                    <a:pt x="f347" y="f427"/>
                    <a:pt x="f347" y="f428"/>
                  </a:cubicBezTo>
                  <a:cubicBezTo>
                    <a:pt x="f347" y="f428"/>
                    <a:pt x="f429" y="f430"/>
                    <a:pt x="f429" y="f430"/>
                  </a:cubicBezTo>
                  <a:cubicBezTo>
                    <a:pt x="f429" y="f430"/>
                    <a:pt x="f429" y="f431"/>
                    <a:pt x="f429" y="f431"/>
                  </a:cubicBezTo>
                  <a:cubicBezTo>
                    <a:pt x="f429" y="f431"/>
                    <a:pt x="f429" y="f431"/>
                    <a:pt x="f429" y="f431"/>
                  </a:cubicBezTo>
                  <a:cubicBezTo>
                    <a:pt x="f432" y="f431"/>
                    <a:pt x="f349" y="f431"/>
                    <a:pt x="f352" y="f433"/>
                  </a:cubicBezTo>
                  <a:cubicBezTo>
                    <a:pt x="f353" y="f434"/>
                    <a:pt x="f435" y="f436"/>
                    <a:pt x="f435" y="f437"/>
                  </a:cubicBezTo>
                  <a:cubicBezTo>
                    <a:pt x="f435" y="f437"/>
                    <a:pt x="f435" y="f437"/>
                    <a:pt x="f435" y="f437"/>
                  </a:cubicBezTo>
                  <a:cubicBezTo>
                    <a:pt x="f355" y="f438"/>
                    <a:pt x="f356" y="f439"/>
                    <a:pt x="f440" y="f441"/>
                  </a:cubicBezTo>
                  <a:cubicBezTo>
                    <a:pt x="f357" y="f442"/>
                    <a:pt x="f440" y="f443"/>
                    <a:pt x="f356" y="f444"/>
                  </a:cubicBezTo>
                  <a:cubicBezTo>
                    <a:pt x="f356" y="f445"/>
                    <a:pt x="f356" y="f445"/>
                    <a:pt x="f356" y="f445"/>
                  </a:cubicBezTo>
                  <a:cubicBezTo>
                    <a:pt x="f356" y="f446"/>
                    <a:pt x="f355" y="f447"/>
                    <a:pt x="f355" y="f448"/>
                  </a:cubicBezTo>
                  <a:cubicBezTo>
                    <a:pt x="f355" y="f448"/>
                    <a:pt x="f355" y="f448"/>
                    <a:pt x="f435" y="f449"/>
                  </a:cubicBezTo>
                  <a:cubicBezTo>
                    <a:pt x="f355" y="f449"/>
                    <a:pt x="f355" y="f449"/>
                    <a:pt x="f355" y="f9"/>
                  </a:cubicBezTo>
                  <a:cubicBezTo>
                    <a:pt x="f356" y="f9"/>
                    <a:pt x="f356" y="f9"/>
                    <a:pt x="f356" y="f9"/>
                  </a:cubicBezTo>
                  <a:cubicBezTo>
                    <a:pt x="f356" y="f9"/>
                    <a:pt x="f356" y="f450"/>
                    <a:pt x="f440" y="f450"/>
                  </a:cubicBezTo>
                  <a:cubicBezTo>
                    <a:pt x="f357" y="f451"/>
                    <a:pt x="f358" y="f452"/>
                    <a:pt x="f358" y="f453"/>
                  </a:cubicBezTo>
                  <a:cubicBezTo>
                    <a:pt x="f359" y="f454"/>
                    <a:pt x="f359" y="f455"/>
                    <a:pt x="f359" y="f456"/>
                  </a:cubicBezTo>
                  <a:cubicBezTo>
                    <a:pt x="f359" y="f457"/>
                    <a:pt x="f359" y="f458"/>
                    <a:pt x="f359" y="f458"/>
                  </a:cubicBezTo>
                  <a:cubicBezTo>
                    <a:pt x="f359" y="f458"/>
                    <a:pt x="f359" y="f459"/>
                    <a:pt x="f360" y="f459"/>
                  </a:cubicBezTo>
                  <a:cubicBezTo>
                    <a:pt x="f360" y="f459"/>
                    <a:pt x="f360" y="f459"/>
                    <a:pt x="f360" y="f459"/>
                  </a:cubicBezTo>
                  <a:cubicBezTo>
                    <a:pt x="f362" y="f459"/>
                    <a:pt x="f363" y="f460"/>
                    <a:pt x="f364" y="f460"/>
                  </a:cubicBezTo>
                  <a:cubicBezTo>
                    <a:pt x="f461" y="f462"/>
                    <a:pt x="f365" y="f463"/>
                    <a:pt x="f464" y="f465"/>
                  </a:cubicBezTo>
                  <a:cubicBezTo>
                    <a:pt x="f464" y="f463"/>
                    <a:pt x="f466" y="f460"/>
                    <a:pt x="f467" y="f460"/>
                  </a:cubicBezTo>
                  <a:cubicBezTo>
                    <a:pt x="f367" y="f458"/>
                    <a:pt x="f370" y="f458"/>
                    <a:pt x="f371" y="f458"/>
                  </a:cubicBezTo>
                  <a:cubicBezTo>
                    <a:pt x="f372" y="f458"/>
                    <a:pt x="f468" y="f458"/>
                    <a:pt x="f374" y="f458"/>
                  </a:cubicBezTo>
                  <a:cubicBezTo>
                    <a:pt x="f376" y="f459"/>
                    <a:pt x="f469" y="f460"/>
                    <a:pt x="f377" y="f462"/>
                  </a:cubicBezTo>
                  <a:cubicBezTo>
                    <a:pt x="f377" y="f462"/>
                    <a:pt x="f377" y="f463"/>
                    <a:pt x="f470" y="f463"/>
                  </a:cubicBezTo>
                  <a:cubicBezTo>
                    <a:pt x="f379" y="f463"/>
                    <a:pt x="f471" y="f463"/>
                    <a:pt x="f472" y="f465"/>
                  </a:cubicBezTo>
                  <a:cubicBezTo>
                    <a:pt x="f382" y="f473"/>
                    <a:pt x="f383" y="f474"/>
                    <a:pt x="f383" y="f8"/>
                  </a:cubicBezTo>
                  <a:cubicBezTo>
                    <a:pt x="f384" y="f475"/>
                    <a:pt x="f384" y="f475"/>
                    <a:pt x="f384" y="f475"/>
                  </a:cubicBezTo>
                  <a:cubicBezTo>
                    <a:pt x="f384" y="f474"/>
                    <a:pt x="f384" y="f474"/>
                    <a:pt x="f384" y="f474"/>
                  </a:cubicBezTo>
                  <a:cubicBezTo>
                    <a:pt x="f384" y="f473"/>
                    <a:pt x="f385" y="f463"/>
                    <a:pt x="f476" y="f463"/>
                  </a:cubicBezTo>
                  <a:cubicBezTo>
                    <a:pt x="f477" y="f460"/>
                    <a:pt x="f387" y="f457"/>
                    <a:pt x="f478" y="f457"/>
                  </a:cubicBezTo>
                  <a:cubicBezTo>
                    <a:pt x="f479" y="f456"/>
                    <a:pt x="f480" y="f457"/>
                    <a:pt x="f389" y="f456"/>
                  </a:cubicBezTo>
                  <a:cubicBezTo>
                    <a:pt x="f392" y="f456"/>
                    <a:pt x="f396" y="f455"/>
                    <a:pt x="f397" y="f454"/>
                  </a:cubicBezTo>
                  <a:cubicBezTo>
                    <a:pt x="f400" y="f481"/>
                    <a:pt x="f405" y="f452"/>
                    <a:pt x="f406" y="f450"/>
                  </a:cubicBezTo>
                  <a:cubicBezTo>
                    <a:pt x="f406" y="f449"/>
                    <a:pt x="f407" y="f445"/>
                    <a:pt x="f482" y="f483"/>
                  </a:cubicBezTo>
                  <a:cubicBezTo>
                    <a:pt x="f482" y="f443"/>
                    <a:pt x="f484" y="f485"/>
                    <a:pt x="f484" y="f486"/>
                  </a:cubicBezTo>
                  <a:cubicBezTo>
                    <a:pt x="f484" y="f442"/>
                    <a:pt x="f409" y="f441"/>
                    <a:pt x="f409" y="f439"/>
                  </a:cubicBezTo>
                  <a:cubicBezTo>
                    <a:pt x="f409" y="f439"/>
                    <a:pt x="f410" y="f437"/>
                    <a:pt x="f410" y="f487"/>
                  </a:cubicBezTo>
                  <a:cubicBezTo>
                    <a:pt x="f411" y="f436"/>
                    <a:pt x="f488" y="f436"/>
                    <a:pt x="f488" y="f436"/>
                  </a:cubicBezTo>
                  <a:cubicBezTo>
                    <a:pt x="f413" y="f489"/>
                    <a:pt x="f417" y="f434"/>
                    <a:pt x="f418" y="f433"/>
                  </a:cubicBezTo>
                  <a:cubicBezTo>
                    <a:pt x="f490" y="f433"/>
                    <a:pt x="f422" y="f431"/>
                    <a:pt x="f491" y="f430"/>
                  </a:cubicBezTo>
                  <a:cubicBezTo>
                    <a:pt x="f425" y="f428"/>
                    <a:pt x="f426" y="f425"/>
                    <a:pt x="f428" y="f491"/>
                  </a:cubicBezTo>
                  <a:cubicBezTo>
                    <a:pt x="f430" y="f424"/>
                    <a:pt x="f433" y="f419"/>
                    <a:pt x="f489" y="f490"/>
                  </a:cubicBezTo>
                  <a:cubicBezTo>
                    <a:pt x="f489" y="f490"/>
                    <a:pt x="f487" y="f417"/>
                    <a:pt x="f437" y="f415"/>
                  </a:cubicBezTo>
                  <a:cubicBezTo>
                    <a:pt x="f437" y="f414"/>
                    <a:pt x="f487" y="f492"/>
                    <a:pt x="f487" y="f410"/>
                  </a:cubicBezTo>
                  <a:cubicBezTo>
                    <a:pt x="f487" y="f409"/>
                    <a:pt x="f437" y="f484"/>
                    <a:pt x="f437" y="f408"/>
                  </a:cubicBezTo>
                  <a:cubicBezTo>
                    <a:pt x="f437" y="f482"/>
                    <a:pt x="f487" y="f406"/>
                    <a:pt x="f487" y="f405"/>
                  </a:cubicBezTo>
                  <a:cubicBezTo>
                    <a:pt x="f436" y="f405"/>
                    <a:pt x="f434" y="f404"/>
                    <a:pt x="f433" y="f404"/>
                  </a:cubicBezTo>
                  <a:cubicBezTo>
                    <a:pt x="f493" y="f494"/>
                    <a:pt x="f431" y="f494"/>
                    <a:pt x="f430" y="f494"/>
                  </a:cubicBezTo>
                  <a:cubicBezTo>
                    <a:pt x="f428" y="f400"/>
                    <a:pt x="f427" y="f403"/>
                    <a:pt x="f426" y="f394"/>
                  </a:cubicBezTo>
                  <a:cubicBezTo>
                    <a:pt x="f426" y="f393"/>
                    <a:pt x="f427" y="f389"/>
                    <a:pt x="f427" y="f480"/>
                  </a:cubicBezTo>
                  <a:cubicBezTo>
                    <a:pt x="f428" y="f388"/>
                    <a:pt x="f431" y="f479"/>
                    <a:pt x="f493" y="f478"/>
                  </a:cubicBezTo>
                  <a:cubicBezTo>
                    <a:pt x="f433" y="f478"/>
                    <a:pt x="f434" y="f479"/>
                    <a:pt x="f489" y="f479"/>
                  </a:cubicBezTo>
                  <a:cubicBezTo>
                    <a:pt x="f489" y="f388"/>
                    <a:pt x="f434" y="f389"/>
                    <a:pt x="f489" y="f390"/>
                  </a:cubicBezTo>
                  <a:cubicBezTo>
                    <a:pt x="f489" y="f392"/>
                    <a:pt x="f487" y="f392"/>
                    <a:pt x="f487" y="f392"/>
                  </a:cubicBezTo>
                  <a:cubicBezTo>
                    <a:pt x="f437" y="f392"/>
                    <a:pt x="f439" y="f390"/>
                    <a:pt x="f441" y="f389"/>
                  </a:cubicBezTo>
                  <a:cubicBezTo>
                    <a:pt x="f495" y="f389"/>
                    <a:pt x="f495" y="f479"/>
                    <a:pt x="f495" y="f479"/>
                  </a:cubicBezTo>
                  <a:cubicBezTo>
                    <a:pt x="f496" y="f478"/>
                    <a:pt x="f442" y="f387"/>
                    <a:pt x="f486" y="f387"/>
                  </a:cubicBezTo>
                  <a:cubicBezTo>
                    <a:pt x="f485" y="f478"/>
                    <a:pt x="f443" y="f388"/>
                    <a:pt x="f483" y="f388"/>
                  </a:cubicBezTo>
                  <a:cubicBezTo>
                    <a:pt x="f444" y="f388"/>
                    <a:pt x="f445" y="f479"/>
                    <a:pt x="f445" y="f479"/>
                  </a:cubicBezTo>
                  <a:cubicBezTo>
                    <a:pt x="f446" y="f478"/>
                    <a:pt x="f447" y="f477"/>
                    <a:pt x="f448" y="f476"/>
                  </a:cubicBezTo>
                  <a:cubicBezTo>
                    <a:pt x="f449" y="f497"/>
                    <a:pt x="f451" y="f383"/>
                    <a:pt x="f452" y="f472"/>
                  </a:cubicBezTo>
                  <a:cubicBezTo>
                    <a:pt x="f498" y="f380"/>
                    <a:pt x="f481" y="f470"/>
                    <a:pt x="f499" y="f377"/>
                  </a:cubicBezTo>
                  <a:cubicBezTo>
                    <a:pt x="f455" y="f377"/>
                    <a:pt x="f456" y="f377"/>
                    <a:pt x="f457" y="f469"/>
                  </a:cubicBezTo>
                  <a:cubicBezTo>
                    <a:pt x="f458" y="f469"/>
                    <a:pt x="f459" y="f376"/>
                    <a:pt x="f459" y="f500"/>
                  </a:cubicBezTo>
                  <a:cubicBezTo>
                    <a:pt x="f460" y="f374"/>
                    <a:pt x="f463" y="f371"/>
                    <a:pt x="f473" y="f369"/>
                  </a:cubicBezTo>
                  <a:cubicBezTo>
                    <a:pt x="f474" y="f368"/>
                    <a:pt x="f8" y="f367"/>
                    <a:pt x="f501" y="f467"/>
                  </a:cubicBezTo>
                  <a:cubicBezTo>
                    <a:pt x="f502" y="f467"/>
                    <a:pt x="f503" y="f366"/>
                    <a:pt x="f504" y="f366"/>
                  </a:cubicBezTo>
                  <a:cubicBezTo>
                    <a:pt x="f505" y="f466"/>
                    <a:pt x="f506" y="f464"/>
                    <a:pt x="f507" y="f464"/>
                  </a:cubicBezTo>
                  <a:cubicBezTo>
                    <a:pt x="f508" y="f365"/>
                    <a:pt x="f509" y="f464"/>
                    <a:pt x="f510" y="f464"/>
                  </a:cubicBezTo>
                  <a:cubicBezTo>
                    <a:pt x="f511" y="f365"/>
                    <a:pt x="f512" y="f364"/>
                    <a:pt x="f513" y="f363"/>
                  </a:cubicBezTo>
                  <a:cubicBezTo>
                    <a:pt x="f514" y="f362"/>
                    <a:pt x="f515" y="f359"/>
                    <a:pt x="f516" y="f358"/>
                  </a:cubicBezTo>
                  <a:cubicBezTo>
                    <a:pt x="f517" y="f518"/>
                    <a:pt x="f519" y="f356"/>
                    <a:pt x="f520" y="f355"/>
                  </a:cubicBezTo>
                  <a:cubicBezTo>
                    <a:pt x="f521" y="f435"/>
                    <a:pt x="f522" y="f353"/>
                    <a:pt x="f523" y="f352"/>
                  </a:cubicBezTo>
                  <a:cubicBezTo>
                    <a:pt x="f524" y="f350"/>
                    <a:pt x="f524" y="f432"/>
                    <a:pt x="f524" y="f525"/>
                  </a:cubicBezTo>
                  <a:cubicBezTo>
                    <a:pt x="f524" y="f429"/>
                    <a:pt x="f523" y="f346"/>
                    <a:pt x="f523" y="f423"/>
                  </a:cubicBezTo>
                  <a:cubicBezTo>
                    <a:pt x="f523" y="f345"/>
                    <a:pt x="f522" y="f416"/>
                    <a:pt x="f522" y="f416"/>
                  </a:cubicBezTo>
                  <a:cubicBezTo>
                    <a:pt x="f522" y="f412"/>
                    <a:pt x="f524" y="f526"/>
                    <a:pt x="f524" y="f526"/>
                  </a:cubicBezTo>
                  <a:cubicBezTo>
                    <a:pt x="f527" y="f343"/>
                    <a:pt x="f528" y="f343"/>
                    <a:pt x="f528" y="f343"/>
                  </a:cubicBezTo>
                  <a:cubicBezTo>
                    <a:pt x="f529" y="f341"/>
                    <a:pt x="f530" y="f338"/>
                    <a:pt x="f531" y="f337"/>
                  </a:cubicBezTo>
                  <a:cubicBezTo>
                    <a:pt x="f532" y="f336"/>
                    <a:pt x="f533" y="f334"/>
                    <a:pt x="f534" y="f334"/>
                  </a:cubicBezTo>
                  <a:cubicBezTo>
                    <a:pt x="f535" y="f536"/>
                    <a:pt x="f537" y="f331"/>
                    <a:pt x="f538" y="f330"/>
                  </a:cubicBezTo>
                  <a:cubicBezTo>
                    <a:pt x="f539" y="f330"/>
                    <a:pt x="f540" y="f541"/>
                    <a:pt x="f540" y="f328"/>
                  </a:cubicBezTo>
                  <a:cubicBezTo>
                    <a:pt x="f542" y="f326"/>
                    <a:pt x="f540" y="f543"/>
                    <a:pt x="f542" y="f323"/>
                  </a:cubicBezTo>
                  <a:cubicBezTo>
                    <a:pt x="f542" y="f322"/>
                    <a:pt x="f544" y="f402"/>
                    <a:pt x="f545" y="f401"/>
                  </a:cubicBezTo>
                  <a:cubicBezTo>
                    <a:pt x="f546" y="f320"/>
                    <a:pt x="f547" y="f395"/>
                    <a:pt x="f548" y="f317"/>
                  </a:cubicBezTo>
                  <a:cubicBezTo>
                    <a:pt x="f549" y="f11"/>
                    <a:pt x="f550" y="f316"/>
                    <a:pt x="f551" y="f315"/>
                  </a:cubicBezTo>
                  <a:cubicBezTo>
                    <a:pt x="f551" y="f315"/>
                    <a:pt x="f552" y="f314"/>
                    <a:pt x="f553" y="f386"/>
                  </a:cubicBezTo>
                  <a:cubicBezTo>
                    <a:pt x="f553" y="f386"/>
                    <a:pt x="f554" y="f313"/>
                    <a:pt x="f553" y="f378"/>
                  </a:cubicBezTo>
                  <a:cubicBezTo>
                    <a:pt x="f553" y="f378"/>
                    <a:pt x="f552" y="f375"/>
                    <a:pt x="f552" y="f375"/>
                  </a:cubicBezTo>
                  <a:cubicBezTo>
                    <a:pt x="f555" y="f375"/>
                    <a:pt x="f551" y="f313"/>
                    <a:pt x="f550" y="f313"/>
                  </a:cubicBezTo>
                  <a:cubicBezTo>
                    <a:pt x="f556" y="f313"/>
                    <a:pt x="f549" y="f378"/>
                    <a:pt x="f548" y="f375"/>
                  </a:cubicBezTo>
                  <a:cubicBezTo>
                    <a:pt x="f548" y="f381"/>
                    <a:pt x="f548" y="f311"/>
                    <a:pt x="f548" y="f373"/>
                  </a:cubicBezTo>
                  <a:cubicBezTo>
                    <a:pt x="f548" y="f310"/>
                    <a:pt x="f549" y="f305"/>
                    <a:pt x="f549" y="f304"/>
                  </a:cubicBezTo>
                  <a:cubicBezTo>
                    <a:pt x="f549" y="f303"/>
                    <a:pt x="f556" y="f361"/>
                    <a:pt x="f556" y="f361"/>
                  </a:cubicBezTo>
                  <a:cubicBezTo>
                    <a:pt x="f550" y="f301"/>
                    <a:pt x="f550" y="f299"/>
                    <a:pt x="f551" y="f354"/>
                  </a:cubicBezTo>
                  <a:cubicBezTo>
                    <a:pt x="f551" y="f354"/>
                    <a:pt x="f552" y="f298"/>
                    <a:pt x="f553" y="f298"/>
                  </a:cubicBezTo>
                  <a:cubicBezTo>
                    <a:pt x="f553" y="f557"/>
                    <a:pt x="f553" y="f14"/>
                    <a:pt x="f554" y="f14"/>
                  </a:cubicBezTo>
                  <a:cubicBezTo>
                    <a:pt x="f554" y="f344"/>
                    <a:pt x="f558" y="f344"/>
                    <a:pt x="f559" y="f344"/>
                  </a:cubicBezTo>
                  <a:cubicBezTo>
                    <a:pt x="f560" y="f344"/>
                    <a:pt x="f561" y="f14"/>
                    <a:pt x="f562" y="f14"/>
                  </a:cubicBezTo>
                  <a:cubicBezTo>
                    <a:pt x="f563" y="f351"/>
                    <a:pt x="f564" y="f298"/>
                    <a:pt x="f565" y="f298"/>
                  </a:cubicBezTo>
                  <a:cubicBezTo>
                    <a:pt x="f565" y="f298"/>
                    <a:pt x="f566" y="f298"/>
                    <a:pt x="f566" y="f298"/>
                  </a:cubicBezTo>
                  <a:cubicBezTo>
                    <a:pt x="f567" y="f557"/>
                    <a:pt x="f568" y="f351"/>
                    <a:pt x="f569" y="f351"/>
                  </a:cubicBezTo>
                  <a:cubicBezTo>
                    <a:pt x="f570" y="f14"/>
                    <a:pt x="f571" y="f351"/>
                    <a:pt x="f572" y="f351"/>
                  </a:cubicBezTo>
                  <a:cubicBezTo>
                    <a:pt x="f573" y="f351"/>
                    <a:pt x="f574" y="f351"/>
                    <a:pt x="f575" y="f14"/>
                  </a:cubicBezTo>
                  <a:cubicBezTo>
                    <a:pt x="f576" y="f344"/>
                    <a:pt x="f577" y="f578"/>
                    <a:pt x="f577" y="f296"/>
                  </a:cubicBezTo>
                  <a:cubicBezTo>
                    <a:pt x="f577" y="f339"/>
                    <a:pt x="f579" y="f291"/>
                    <a:pt x="f579" y="f289"/>
                  </a:cubicBezTo>
                  <a:cubicBezTo>
                    <a:pt x="f579" y="f16"/>
                    <a:pt x="f575" y="f28"/>
                    <a:pt x="f575" y="f26"/>
                  </a:cubicBezTo>
                  <a:cubicBezTo>
                    <a:pt x="f575" y="f18"/>
                    <a:pt x="f579" y="f287"/>
                    <a:pt x="f580" y="f287"/>
                  </a:cubicBezTo>
                  <a:cubicBezTo>
                    <a:pt x="f581" y="f33"/>
                    <a:pt x="f582" y="f284"/>
                    <a:pt x="f583" y="f282"/>
                  </a:cubicBezTo>
                  <a:cubicBezTo>
                    <a:pt x="f584" y="f279"/>
                    <a:pt x="f585" y="f273"/>
                    <a:pt x="f586" y="f271"/>
                  </a:cubicBezTo>
                  <a:cubicBezTo>
                    <a:pt x="f587" y="f270"/>
                    <a:pt x="f588" y="f267"/>
                    <a:pt x="f589" y="f590"/>
                  </a:cubicBezTo>
                  <a:cubicBezTo>
                    <a:pt x="f591" y="f265"/>
                    <a:pt x="f592" y="f262"/>
                    <a:pt x="f592" y="f260"/>
                  </a:cubicBezTo>
                  <a:cubicBezTo>
                    <a:pt x="f592" y="f593"/>
                    <a:pt x="f589" y="f325"/>
                    <a:pt x="f588" y="f319"/>
                  </a:cubicBezTo>
                  <a:cubicBezTo>
                    <a:pt x="f588" y="f254"/>
                    <a:pt x="f586" y="f249"/>
                    <a:pt x="f586" y="f248"/>
                  </a:cubicBezTo>
                  <a:cubicBezTo>
                    <a:pt x="f586" y="f245"/>
                    <a:pt x="f586" y="f594"/>
                    <a:pt x="f586" y="f237"/>
                  </a:cubicBezTo>
                  <a:cubicBezTo>
                    <a:pt x="f587" y="f595"/>
                    <a:pt x="f587" y="f227"/>
                    <a:pt x="f588" y="f223"/>
                  </a:cubicBezTo>
                  <a:cubicBezTo>
                    <a:pt x="f589" y="f596"/>
                    <a:pt x="f592" y="f218"/>
                    <a:pt x="f597" y="f215"/>
                  </a:cubicBezTo>
                  <a:cubicBezTo>
                    <a:pt x="f598" y="f212"/>
                    <a:pt x="f599" y="f283"/>
                    <a:pt x="f600" y="f208"/>
                  </a:cubicBezTo>
                  <a:cubicBezTo>
                    <a:pt x="f601" y="f206"/>
                    <a:pt x="f602" y="f278"/>
                    <a:pt x="f603" y="f203"/>
                  </a:cubicBezTo>
                  <a:cubicBezTo>
                    <a:pt x="f604" y="f605"/>
                    <a:pt x="f606" y="f274"/>
                    <a:pt x="f607" y="f195"/>
                  </a:cubicBezTo>
                  <a:cubicBezTo>
                    <a:pt x="f608" y="f192"/>
                    <a:pt x="f609" y="f185"/>
                    <a:pt x="f610" y="f181"/>
                  </a:cubicBezTo>
                  <a:cubicBezTo>
                    <a:pt x="f611" y="f177"/>
                    <a:pt x="f612" y="f173"/>
                    <a:pt x="f613" y="f240"/>
                  </a:cubicBezTo>
                  <a:cubicBezTo>
                    <a:pt x="f614" y="f615"/>
                    <a:pt x="f616" y="f166"/>
                    <a:pt x="f617" y="f164"/>
                  </a:cubicBezTo>
                  <a:cubicBezTo>
                    <a:pt x="f618" y="f159"/>
                    <a:pt x="f619" y="f154"/>
                    <a:pt x="f620" y="f152"/>
                  </a:cubicBezTo>
                  <a:cubicBezTo>
                    <a:pt x="f621" y="f151"/>
                    <a:pt x="f622" y="f235"/>
                    <a:pt x="f7" y="f148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98.3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Freeform 254">
              <a:extLst>
                <a:ext uri="{FF2B5EF4-FFF2-40B4-BE49-F238E27FC236}">
                  <a16:creationId xmlns:a16="http://schemas.microsoft.com/office/drawing/2014/main" id="{615C9973-8488-9A2B-92D9-762D7D629243}"/>
                </a:ext>
              </a:extLst>
            </p:cNvPr>
            <p:cNvSpPr/>
            <p:nvPr/>
          </p:nvSpPr>
          <p:spPr>
            <a:xfrm>
              <a:off x="7387465" y="3840169"/>
              <a:ext cx="1386852" cy="54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0"/>
                <a:gd name="f7" fmla="val 444"/>
                <a:gd name="f8" fmla="val 640"/>
                <a:gd name="f9" fmla="val 371"/>
                <a:gd name="f10" fmla="val 652"/>
                <a:gd name="f11" fmla="val 370"/>
                <a:gd name="f12" fmla="val 666"/>
                <a:gd name="f13" fmla="val 368"/>
                <a:gd name="f14" fmla="val 683"/>
                <a:gd name="f15" fmla="val 366"/>
                <a:gd name="f16" fmla="val 692"/>
                <a:gd name="f17" fmla="val 364"/>
                <a:gd name="f18" fmla="val 704"/>
                <a:gd name="f19" fmla="val 362"/>
                <a:gd name="f20" fmla="val 723"/>
                <a:gd name="f21" fmla="val 359"/>
                <a:gd name="f22" fmla="val 740"/>
                <a:gd name="f23" fmla="val 356"/>
                <a:gd name="f24" fmla="val 751"/>
                <a:gd name="f25" fmla="val 354"/>
                <a:gd name="f26" fmla="val 761"/>
                <a:gd name="f27" fmla="val 352"/>
                <a:gd name="f28" fmla="val 768"/>
                <a:gd name="f29" fmla="val 351"/>
                <a:gd name="f30" fmla="val 774"/>
                <a:gd name="f31" fmla="val 350"/>
                <a:gd name="f32" fmla="val 785"/>
                <a:gd name="f33" fmla="val 348"/>
                <a:gd name="f34" fmla="val 795"/>
                <a:gd name="f35" fmla="val 347"/>
                <a:gd name="f36" fmla="val 802"/>
                <a:gd name="f37" fmla="val 346"/>
                <a:gd name="f38" fmla="val 808"/>
                <a:gd name="f39" fmla="val 345"/>
                <a:gd name="f40" fmla="val 812"/>
                <a:gd name="f41" fmla="val 344"/>
                <a:gd name="f42" fmla="val 815"/>
                <a:gd name="f43" fmla="val 343"/>
                <a:gd name="f44" fmla="val 818"/>
                <a:gd name="f45" fmla="val 821"/>
                <a:gd name="f46" fmla="val 342"/>
                <a:gd name="f47" fmla="val 822"/>
                <a:gd name="f48" fmla="val 820"/>
                <a:gd name="f49" fmla="val 305"/>
                <a:gd name="f50" fmla="val 823"/>
                <a:gd name="f51" fmla="val 302"/>
                <a:gd name="f52" fmla="val 824"/>
                <a:gd name="f53" fmla="val 301"/>
                <a:gd name="f54" fmla="val 300"/>
                <a:gd name="f55" fmla="val 298"/>
                <a:gd name="f56" fmla="val 825"/>
                <a:gd name="f57" fmla="val 297"/>
                <a:gd name="f58" fmla="val 826"/>
                <a:gd name="f59" fmla="val 296"/>
                <a:gd name="f60" fmla="val 829"/>
                <a:gd name="f61" fmla="val 295"/>
                <a:gd name="f62" fmla="val 830"/>
                <a:gd name="f63" fmla="val 299"/>
                <a:gd name="f64" fmla="val 831"/>
                <a:gd name="f65" fmla="val 833"/>
                <a:gd name="f66" fmla="val 834"/>
                <a:gd name="f67" fmla="val 835"/>
                <a:gd name="f68" fmla="val 837"/>
                <a:gd name="f69" fmla="val 838"/>
                <a:gd name="f70" fmla="val 840"/>
                <a:gd name="f71" fmla="val 843"/>
                <a:gd name="f72" fmla="val 844"/>
                <a:gd name="f73" fmla="val 845"/>
                <a:gd name="f74" fmla="val 847"/>
                <a:gd name="f75" fmla="val 848"/>
                <a:gd name="f76" fmla="val 849"/>
                <a:gd name="f77" fmla="val 293"/>
                <a:gd name="f78" fmla="val 850"/>
                <a:gd name="f79" fmla="val 292"/>
                <a:gd name="f80" fmla="val 851"/>
                <a:gd name="f81" fmla="val 291"/>
                <a:gd name="f82" fmla="val 852"/>
                <a:gd name="f83" fmla="val 853"/>
                <a:gd name="f84" fmla="val 290"/>
                <a:gd name="f85" fmla="val 854"/>
                <a:gd name="f86" fmla="val 289"/>
                <a:gd name="f87" fmla="val 855"/>
                <a:gd name="f88" fmla="val 287"/>
                <a:gd name="f89" fmla="val 286"/>
                <a:gd name="f90" fmla="val 285"/>
                <a:gd name="f91" fmla="val 284"/>
                <a:gd name="f92" fmla="val 283"/>
                <a:gd name="f93" fmla="val 282"/>
                <a:gd name="f94" fmla="val 280"/>
                <a:gd name="f95" fmla="val 279"/>
                <a:gd name="f96" fmla="val 278"/>
                <a:gd name="f97" fmla="val 277"/>
                <a:gd name="f98" fmla="val 276"/>
                <a:gd name="f99" fmla="val 275"/>
                <a:gd name="f100" fmla="val 272"/>
                <a:gd name="f101" fmla="val 271"/>
                <a:gd name="f102" fmla="val 270"/>
                <a:gd name="f103" fmla="val 269"/>
                <a:gd name="f104" fmla="val 268"/>
                <a:gd name="f105" fmla="val 267"/>
                <a:gd name="f106" fmla="val 265"/>
                <a:gd name="f107" fmla="val 264"/>
                <a:gd name="f108" fmla="val 856"/>
                <a:gd name="f109" fmla="val 262"/>
                <a:gd name="f110" fmla="val 857"/>
                <a:gd name="f111" fmla="val 259"/>
                <a:gd name="f112" fmla="val 858"/>
                <a:gd name="f113" fmla="val 257"/>
                <a:gd name="f114" fmla="val 859"/>
                <a:gd name="f115" fmla="val 256"/>
                <a:gd name="f116" fmla="val 861"/>
                <a:gd name="f117" fmla="val 255"/>
                <a:gd name="f118" fmla="val 862"/>
                <a:gd name="f119" fmla="val 863"/>
                <a:gd name="f120" fmla="val 254"/>
                <a:gd name="f121" fmla="val 865"/>
                <a:gd name="f122" fmla="val 253"/>
                <a:gd name="f123" fmla="val 866"/>
                <a:gd name="f124" fmla="val 252"/>
                <a:gd name="f125" fmla="val 250"/>
                <a:gd name="f126" fmla="val 248"/>
                <a:gd name="f127" fmla="val 247"/>
                <a:gd name="f128" fmla="val 867"/>
                <a:gd name="f129" fmla="val 246"/>
                <a:gd name="f130" fmla="val 868"/>
                <a:gd name="f131" fmla="val 245"/>
                <a:gd name="f132" fmla="val 869"/>
                <a:gd name="f133" fmla="val 870"/>
                <a:gd name="f134" fmla="val 244"/>
                <a:gd name="f135" fmla="val 871"/>
                <a:gd name="f136" fmla="val 872"/>
                <a:gd name="f137" fmla="val 874"/>
                <a:gd name="f138" fmla="val 875"/>
                <a:gd name="f139" fmla="val 243"/>
                <a:gd name="f140" fmla="val 876"/>
                <a:gd name="f141" fmla="val 877"/>
                <a:gd name="f142" fmla="val 240"/>
                <a:gd name="f143" fmla="val 878"/>
                <a:gd name="f144" fmla="val 239"/>
                <a:gd name="f145" fmla="val 879"/>
                <a:gd name="f146" fmla="val 238"/>
                <a:gd name="f147" fmla="val 880"/>
                <a:gd name="f148" fmla="val 235"/>
                <a:gd name="f149" fmla="val 881"/>
                <a:gd name="f150" fmla="val 882"/>
                <a:gd name="f151" fmla="val 234"/>
                <a:gd name="f152" fmla="val 885"/>
                <a:gd name="f153" fmla="val 887"/>
                <a:gd name="f154" fmla="val 888"/>
                <a:gd name="f155" fmla="val 890"/>
                <a:gd name="f156" fmla="val 232"/>
                <a:gd name="f157" fmla="val 892"/>
                <a:gd name="f158" fmla="val 231"/>
                <a:gd name="f159" fmla="val 893"/>
                <a:gd name="f160" fmla="val 895"/>
                <a:gd name="f161" fmla="val 897"/>
                <a:gd name="f162" fmla="val 898"/>
                <a:gd name="f163" fmla="val 900"/>
                <a:gd name="f164" fmla="val 901"/>
                <a:gd name="f165" fmla="val 230"/>
                <a:gd name="f166" fmla="val 902"/>
                <a:gd name="f167" fmla="val 227"/>
                <a:gd name="f168" fmla="val 903"/>
                <a:gd name="f169" fmla="val 904"/>
                <a:gd name="f170" fmla="val 906"/>
                <a:gd name="f171" fmla="val 228"/>
                <a:gd name="f172" fmla="val 907"/>
                <a:gd name="f173" fmla="val 229"/>
                <a:gd name="f174" fmla="val 908"/>
                <a:gd name="f175" fmla="val 909"/>
                <a:gd name="f176" fmla="val 911"/>
                <a:gd name="f177" fmla="val 912"/>
                <a:gd name="f178" fmla="val 913"/>
                <a:gd name="f179" fmla="val 917"/>
                <a:gd name="f180" fmla="val 919"/>
                <a:gd name="f181" fmla="val 920"/>
                <a:gd name="f182" fmla="val 921"/>
                <a:gd name="f183" fmla="val 225"/>
                <a:gd name="f184" fmla="val 922"/>
                <a:gd name="f185" fmla="val 224"/>
                <a:gd name="f186" fmla="val 923"/>
                <a:gd name="f187" fmla="val 223"/>
                <a:gd name="f188" fmla="val 924"/>
                <a:gd name="f189" fmla="val 220"/>
                <a:gd name="f190" fmla="val 925"/>
                <a:gd name="f191" fmla="val 219"/>
                <a:gd name="f192" fmla="val 926"/>
                <a:gd name="f193" fmla="val 218"/>
                <a:gd name="f194" fmla="val 929"/>
                <a:gd name="f195" fmla="val 930"/>
                <a:gd name="f196" fmla="val 931"/>
                <a:gd name="f197" fmla="val 217"/>
                <a:gd name="f198" fmla="val 933"/>
                <a:gd name="f199" fmla="val 214"/>
                <a:gd name="f200" fmla="val 934"/>
                <a:gd name="f201" fmla="val 213"/>
                <a:gd name="f202" fmla="val 935"/>
                <a:gd name="f203" fmla="val 212"/>
                <a:gd name="f204" fmla="val 210"/>
                <a:gd name="f205" fmla="val 936"/>
                <a:gd name="f206" fmla="val 209"/>
                <a:gd name="f207" fmla="val 937"/>
                <a:gd name="f208" fmla="val 208"/>
                <a:gd name="f209" fmla="val 939"/>
                <a:gd name="f210" fmla="val 206"/>
                <a:gd name="f211" fmla="val 940"/>
                <a:gd name="f212" fmla="val 941"/>
                <a:gd name="f213" fmla="val 942"/>
                <a:gd name="f214" fmla="val 943"/>
                <a:gd name="f215" fmla="val 944"/>
                <a:gd name="f216" fmla="val 945"/>
                <a:gd name="f217" fmla="val 946"/>
                <a:gd name="f218" fmla="val 205"/>
                <a:gd name="f219" fmla="val 947"/>
                <a:gd name="f220" fmla="val 202"/>
                <a:gd name="f221" fmla="val 948"/>
                <a:gd name="f222" fmla="val 201"/>
                <a:gd name="f223" fmla="val 200"/>
                <a:gd name="f224" fmla="val 197"/>
                <a:gd name="f225" fmla="val 949"/>
                <a:gd name="f226" fmla="val 196"/>
                <a:gd name="f227" fmla="val 195"/>
                <a:gd name="f228" fmla="val 951"/>
                <a:gd name="f229" fmla="val 194"/>
                <a:gd name="f230" fmla="val 952"/>
                <a:gd name="f231" fmla="val 953"/>
                <a:gd name="f232" fmla="val 193"/>
                <a:gd name="f233" fmla="val 957"/>
                <a:gd name="f234" fmla="val 959"/>
                <a:gd name="f235" fmla="val 192"/>
                <a:gd name="f236" fmla="val 960"/>
                <a:gd name="f237" fmla="val 191"/>
                <a:gd name="f238" fmla="val 188"/>
                <a:gd name="f239" fmla="val 187"/>
                <a:gd name="f240" fmla="val 961"/>
                <a:gd name="f241" fmla="val 186"/>
                <a:gd name="f242" fmla="val 964"/>
                <a:gd name="f243" fmla="val 965"/>
                <a:gd name="f244" fmla="val 185"/>
                <a:gd name="f245" fmla="val 966"/>
                <a:gd name="f246" fmla="val 184"/>
                <a:gd name="f247" fmla="val 969"/>
                <a:gd name="f248" fmla="val 182"/>
                <a:gd name="f249" fmla="val 970"/>
                <a:gd name="f250" fmla="val 181"/>
                <a:gd name="f251" fmla="val 971"/>
                <a:gd name="f252" fmla="val 178"/>
                <a:gd name="f253" fmla="val 972"/>
                <a:gd name="f254" fmla="val 973"/>
                <a:gd name="f255" fmla="val 177"/>
                <a:gd name="f256" fmla="val 975"/>
                <a:gd name="f257" fmla="val 977"/>
                <a:gd name="f258" fmla="val 978"/>
                <a:gd name="f259" fmla="val 980"/>
                <a:gd name="f260" fmla="val 981"/>
                <a:gd name="f261" fmla="val 982"/>
                <a:gd name="f262" fmla="val 983"/>
                <a:gd name="f263" fmla="val 179"/>
                <a:gd name="f264" fmla="val 984"/>
                <a:gd name="f265" fmla="val 985"/>
                <a:gd name="f266" fmla="val 986"/>
                <a:gd name="f267" fmla="val 176"/>
                <a:gd name="f268" fmla="val 987"/>
                <a:gd name="f269" fmla="val 175"/>
                <a:gd name="f270" fmla="val 174"/>
                <a:gd name="f271" fmla="val 988"/>
                <a:gd name="f272" fmla="val 171"/>
                <a:gd name="f273" fmla="val 989"/>
                <a:gd name="f274" fmla="val 170"/>
                <a:gd name="f275" fmla="val 169"/>
                <a:gd name="f276" fmla="val 991"/>
                <a:gd name="f277" fmla="val 168"/>
                <a:gd name="f278" fmla="val 992"/>
                <a:gd name="f279" fmla="val 167"/>
                <a:gd name="f280" fmla="val 166"/>
                <a:gd name="f281" fmla="val 165"/>
                <a:gd name="f282" fmla="val 164"/>
                <a:gd name="f283" fmla="val 163"/>
                <a:gd name="f284" fmla="val 993"/>
                <a:gd name="f285" fmla="val 161"/>
                <a:gd name="f286" fmla="val 159"/>
                <a:gd name="f287" fmla="val 158"/>
                <a:gd name="f288" fmla="val 156"/>
                <a:gd name="f289" fmla="val 155"/>
                <a:gd name="f290" fmla="val 154"/>
                <a:gd name="f291" fmla="val 153"/>
                <a:gd name="f292" fmla="val 151"/>
                <a:gd name="f293" fmla="val 150"/>
                <a:gd name="f294" fmla="val 147"/>
                <a:gd name="f295" fmla="val 146"/>
                <a:gd name="f296" fmla="val 994"/>
                <a:gd name="f297" fmla="val 145"/>
                <a:gd name="f298" fmla="val 996"/>
                <a:gd name="f299" fmla="val 997"/>
                <a:gd name="f300" fmla="val 998"/>
                <a:gd name="f301" fmla="val 999"/>
                <a:gd name="f302" fmla="val 1000"/>
                <a:gd name="f303" fmla="val 148"/>
                <a:gd name="f304" fmla="val 149"/>
                <a:gd name="f305" fmla="val 1001"/>
                <a:gd name="f306" fmla="val 1002"/>
                <a:gd name="f307" fmla="val 1005"/>
                <a:gd name="f308" fmla="val 1006"/>
                <a:gd name="f309" fmla="val 143"/>
                <a:gd name="f310" fmla="val 1008"/>
                <a:gd name="f311" fmla="val 142"/>
                <a:gd name="f312" fmla="val 141"/>
                <a:gd name="f313" fmla="val 140"/>
                <a:gd name="f314" fmla="val 138"/>
                <a:gd name="f315" fmla="val 137"/>
                <a:gd name="f316" fmla="val 136"/>
                <a:gd name="f317" fmla="val 135"/>
                <a:gd name="f318" fmla="val 1007"/>
                <a:gd name="f319" fmla="val 134"/>
                <a:gd name="f320" fmla="val 133"/>
                <a:gd name="f321" fmla="val 1009"/>
                <a:gd name="f322" fmla="val 132"/>
                <a:gd name="f323" fmla="val 1010"/>
                <a:gd name="f324" fmla="val 131"/>
                <a:gd name="f325" fmla="val 1012"/>
                <a:gd name="f326" fmla="val 129"/>
                <a:gd name="f327" fmla="val 1013"/>
                <a:gd name="f328" fmla="val 128"/>
                <a:gd name="f329" fmla="val 1015"/>
                <a:gd name="f330" fmla="val 127"/>
                <a:gd name="f331" fmla="val 1016"/>
                <a:gd name="f332" fmla="val 124"/>
                <a:gd name="f333" fmla="val 1018"/>
                <a:gd name="f334" fmla="val 123"/>
                <a:gd name="f335" fmla="val 1019"/>
                <a:gd name="f336" fmla="val 122"/>
                <a:gd name="f337" fmla="val 1021"/>
                <a:gd name="f338" fmla="val 121"/>
                <a:gd name="f339" fmla="val 1022"/>
                <a:gd name="f340" fmla="val 120"/>
                <a:gd name="f341" fmla="val 1023"/>
                <a:gd name="f342" fmla="val 1025"/>
                <a:gd name="f343" fmla="val 1026"/>
                <a:gd name="f344" fmla="val 1028"/>
                <a:gd name="f345" fmla="val 1030"/>
                <a:gd name="f346" fmla="val 1031"/>
                <a:gd name="f347" fmla="val 126"/>
                <a:gd name="f348" fmla="val 1029"/>
                <a:gd name="f349" fmla="val 130"/>
                <a:gd name="f350" fmla="val 1032"/>
                <a:gd name="f351" fmla="val 1033"/>
                <a:gd name="f352" fmla="val 1036"/>
                <a:gd name="f353" fmla="val 1037"/>
                <a:gd name="f354" fmla="val 1039"/>
                <a:gd name="f355" fmla="val 1041"/>
                <a:gd name="f356" fmla="val 1042"/>
                <a:gd name="f357" fmla="val 1043"/>
                <a:gd name="f358" fmla="val 1045"/>
                <a:gd name="f359" fmla="val 1046"/>
                <a:gd name="f360" fmla="val 1047"/>
                <a:gd name="f361" fmla="val 1049"/>
                <a:gd name="f362" fmla="val 1050"/>
                <a:gd name="f363" fmla="val 125"/>
                <a:gd name="f364" fmla="val 1051"/>
                <a:gd name="f365" fmla="val 118"/>
                <a:gd name="f366" fmla="val 1052"/>
                <a:gd name="f367" fmla="val 116"/>
                <a:gd name="f368" fmla="val 1053"/>
                <a:gd name="f369" fmla="val 112"/>
                <a:gd name="f370" fmla="val 1054"/>
                <a:gd name="f371" fmla="val 110"/>
                <a:gd name="f372" fmla="val 1055"/>
                <a:gd name="f373" fmla="val 109"/>
                <a:gd name="f374" fmla="val 1057"/>
                <a:gd name="f375" fmla="val 106"/>
                <a:gd name="f376" fmla="val 1059"/>
                <a:gd name="f377" fmla="val 105"/>
                <a:gd name="f378" fmla="val 1060"/>
                <a:gd name="f379" fmla="val 104"/>
                <a:gd name="f380" fmla="val 1064"/>
                <a:gd name="f381" fmla="val 1065"/>
                <a:gd name="f382" fmla="val 103"/>
                <a:gd name="f383" fmla="val 1066"/>
                <a:gd name="f384" fmla="val 102"/>
                <a:gd name="f385" fmla="val 99"/>
                <a:gd name="f386" fmla="val 1068"/>
                <a:gd name="f387" fmla="val 1069"/>
                <a:gd name="f388" fmla="val 98"/>
                <a:gd name="f389" fmla="val 1072"/>
                <a:gd name="f390" fmla="val 1073"/>
                <a:gd name="f391" fmla="val 1074"/>
                <a:gd name="f392" fmla="val 1075"/>
                <a:gd name="f393" fmla="val 97"/>
                <a:gd name="f394" fmla="val 1076"/>
                <a:gd name="f395" fmla="val 96"/>
                <a:gd name="f396" fmla="val 94"/>
                <a:gd name="f397" fmla="val 1077"/>
                <a:gd name="f398" fmla="val 93"/>
                <a:gd name="f399" fmla="val 1078"/>
                <a:gd name="f400" fmla="val 1080"/>
                <a:gd name="f401" fmla="val 1081"/>
                <a:gd name="f402" fmla="val 1082"/>
                <a:gd name="f403" fmla="val 1083"/>
                <a:gd name="f404" fmla="val 95"/>
                <a:gd name="f405" fmla="val 1084"/>
                <a:gd name="f406" fmla="val 1085"/>
                <a:gd name="f407" fmla="val 1086"/>
                <a:gd name="f408" fmla="val 1087"/>
                <a:gd name="f409" fmla="val 1088"/>
                <a:gd name="f410" fmla="val 1090"/>
                <a:gd name="f411" fmla="val 1091"/>
                <a:gd name="f412" fmla="val 1092"/>
                <a:gd name="f413" fmla="val 100"/>
                <a:gd name="f414" fmla="val 1094"/>
                <a:gd name="f415" fmla="val 1095"/>
                <a:gd name="f416" fmla="val 1096"/>
                <a:gd name="f417" fmla="val 1099"/>
                <a:gd name="f418" fmla="val 1100"/>
                <a:gd name="f419" fmla="val 1101"/>
                <a:gd name="f420" fmla="val 1102"/>
                <a:gd name="f421" fmla="val 1103"/>
                <a:gd name="f422" fmla="val 1104"/>
                <a:gd name="f423" fmla="val 1105"/>
                <a:gd name="f424" fmla="val 1106"/>
                <a:gd name="f425" fmla="val 92"/>
                <a:gd name="f426" fmla="val 1107"/>
                <a:gd name="f427" fmla="val 91"/>
                <a:gd name="f428" fmla="val 1108"/>
                <a:gd name="f429" fmla="val 88"/>
                <a:gd name="f430" fmla="val 1109"/>
                <a:gd name="f431" fmla="val 86"/>
                <a:gd name="f432" fmla="val 1110"/>
                <a:gd name="f433" fmla="val 84"/>
                <a:gd name="f434" fmla="val 79"/>
                <a:gd name="f435" fmla="val 77"/>
                <a:gd name="f436" fmla="val 1111"/>
                <a:gd name="f437" fmla="val 74"/>
                <a:gd name="f438" fmla="val 1113"/>
                <a:gd name="f439" fmla="val 69"/>
                <a:gd name="f440" fmla="val 1114"/>
                <a:gd name="f441" fmla="val 66"/>
                <a:gd name="f442" fmla="val 1115"/>
                <a:gd name="f443" fmla="val 64"/>
                <a:gd name="f444" fmla="val 60"/>
                <a:gd name="f445" fmla="val 1116"/>
                <a:gd name="f446" fmla="val 59"/>
                <a:gd name="f447" fmla="val 1117"/>
                <a:gd name="f448" fmla="val 1118"/>
                <a:gd name="f449" fmla="val 58"/>
                <a:gd name="f450" fmla="val 1119"/>
                <a:gd name="f451" fmla="val 1120"/>
                <a:gd name="f452" fmla="val 57"/>
                <a:gd name="f453" fmla="val 1121"/>
                <a:gd name="f454" fmla="val 55"/>
                <a:gd name="f455" fmla="val 54"/>
                <a:gd name="f456" fmla="val 1122"/>
                <a:gd name="f457" fmla="val 53"/>
                <a:gd name="f458" fmla="val 1124"/>
                <a:gd name="f459" fmla="val 51"/>
                <a:gd name="f460" fmla="val 1125"/>
                <a:gd name="f461" fmla="val 50"/>
                <a:gd name="f462" fmla="val 1126"/>
                <a:gd name="f463" fmla="val 1128"/>
                <a:gd name="f464" fmla="val 48"/>
                <a:gd name="f465" fmla="val 1129"/>
                <a:gd name="f466" fmla="val 1130"/>
                <a:gd name="f467" fmla="val 1131"/>
                <a:gd name="f468" fmla="val 1132"/>
                <a:gd name="f469" fmla="val 49"/>
                <a:gd name="f470" fmla="val 1133"/>
                <a:gd name="f471" fmla="val 1135"/>
                <a:gd name="f472" fmla="val 1136"/>
                <a:gd name="f473" fmla="val 1137"/>
                <a:gd name="f474" fmla="val 1139"/>
                <a:gd name="f475" fmla="val 47"/>
                <a:gd name="f476" fmla="val 45"/>
                <a:gd name="f477" fmla="val 43"/>
                <a:gd name="f478" fmla="val 1138"/>
                <a:gd name="f479" fmla="val 42"/>
                <a:gd name="f480" fmla="val 41"/>
                <a:gd name="f481" fmla="val 39"/>
                <a:gd name="f482" fmla="val 38"/>
                <a:gd name="f483" fmla="val 37"/>
                <a:gd name="f484" fmla="val 35"/>
                <a:gd name="f485" fmla="val 34"/>
                <a:gd name="f486" fmla="val 33"/>
                <a:gd name="f487" fmla="val 30"/>
                <a:gd name="f488" fmla="val 29"/>
                <a:gd name="f489" fmla="val 28"/>
                <a:gd name="f490" fmla="val 27"/>
                <a:gd name="f491" fmla="val 26"/>
                <a:gd name="f492" fmla="val 25"/>
                <a:gd name="f493" fmla="val 22"/>
                <a:gd name="f494" fmla="val 20"/>
                <a:gd name="f495" fmla="val 19"/>
                <a:gd name="f496" fmla="val 17"/>
                <a:gd name="f497" fmla="val 16"/>
                <a:gd name="f498" fmla="val 15"/>
                <a:gd name="f499" fmla="val 12"/>
                <a:gd name="f500" fmla="val 11"/>
                <a:gd name="f501" fmla="val 10"/>
                <a:gd name="f502" fmla="val 7"/>
                <a:gd name="f503" fmla="val 6"/>
                <a:gd name="f504" fmla="val 4"/>
                <a:gd name="f505" fmla="val 2"/>
                <a:gd name="f506" fmla="val 1"/>
                <a:gd name="f507" fmla="val 1134"/>
                <a:gd name="f508" fmla="val 1127"/>
                <a:gd name="f509" fmla="val 3"/>
                <a:gd name="f510" fmla="val 1123"/>
                <a:gd name="f511" fmla="val 8"/>
                <a:gd name="f512" fmla="val 1097"/>
                <a:gd name="f513" fmla="val 13"/>
                <a:gd name="f514" fmla="val 990"/>
                <a:gd name="f515" fmla="val 864"/>
                <a:gd name="f516" fmla="val 56"/>
                <a:gd name="f517" fmla="val 860"/>
                <a:gd name="f518" fmla="val 832"/>
                <a:gd name="f519" fmla="val 61"/>
                <a:gd name="f520" fmla="val 62"/>
                <a:gd name="f521" fmla="val 63"/>
                <a:gd name="f522" fmla="val 797"/>
                <a:gd name="f523" fmla="val 788"/>
                <a:gd name="f524" fmla="val 68"/>
                <a:gd name="f525" fmla="val 777"/>
                <a:gd name="f526" fmla="val 756"/>
                <a:gd name="f527" fmla="val 72"/>
                <a:gd name="f528" fmla="val 746"/>
                <a:gd name="f529" fmla="val 737"/>
                <a:gd name="f530" fmla="val 75"/>
                <a:gd name="f531" fmla="val 721"/>
                <a:gd name="f532" fmla="val 712"/>
                <a:gd name="f533" fmla="val 78"/>
                <a:gd name="f534" fmla="val 688"/>
                <a:gd name="f535" fmla="val 680"/>
                <a:gd name="f536" fmla="val 80"/>
                <a:gd name="f537" fmla="val 671"/>
                <a:gd name="f538" fmla="val 81"/>
                <a:gd name="f539" fmla="val 655"/>
                <a:gd name="f540" fmla="val 83"/>
                <a:gd name="f541" fmla="val 647"/>
                <a:gd name="f542" fmla="val 85"/>
                <a:gd name="f543" fmla="val 642"/>
                <a:gd name="f544" fmla="val 631"/>
                <a:gd name="f545" fmla="val 87"/>
                <a:gd name="f546" fmla="val 626"/>
                <a:gd name="f547" fmla="val 621"/>
                <a:gd name="f548" fmla="val 89"/>
                <a:gd name="f549" fmla="val 612"/>
                <a:gd name="f550" fmla="val 607"/>
                <a:gd name="f551" fmla="val 593"/>
                <a:gd name="f552" fmla="val 565"/>
                <a:gd name="f553" fmla="val 550"/>
                <a:gd name="f554" fmla="val 531"/>
                <a:gd name="f555" fmla="val 492"/>
                <a:gd name="f556" fmla="val 474"/>
                <a:gd name="f557" fmla="val 473"/>
                <a:gd name="f558" fmla="val 470"/>
                <a:gd name="f559" fmla="val 108"/>
                <a:gd name="f560" fmla="val 469"/>
                <a:gd name="f561" fmla="val 468"/>
                <a:gd name="f562" fmla="val 465"/>
                <a:gd name="f563" fmla="val 464"/>
                <a:gd name="f564" fmla="val 463"/>
                <a:gd name="f565" fmla="val 462"/>
                <a:gd name="f566" fmla="val 107"/>
                <a:gd name="f567" fmla="val 456"/>
                <a:gd name="f568" fmla="val 438"/>
                <a:gd name="f569" fmla="val 111"/>
                <a:gd name="f570" fmla="val 418"/>
                <a:gd name="f571" fmla="val 114"/>
                <a:gd name="f572" fmla="val 379"/>
                <a:gd name="f573" fmla="val 323"/>
                <a:gd name="f574" fmla="val 311"/>
                <a:gd name="f575" fmla="val 306"/>
                <a:gd name="f576" fmla="val 258"/>
                <a:gd name="f577" fmla="val 162"/>
                <a:gd name="f578" fmla="val 251"/>
                <a:gd name="f579" fmla="val 215"/>
                <a:gd name="f580" fmla="val 203"/>
                <a:gd name="f581" fmla="val 183"/>
                <a:gd name="f582" fmla="val 190"/>
                <a:gd name="f583" fmla="val 70"/>
                <a:gd name="f584" fmla="val 198"/>
                <a:gd name="f585" fmla="val 67"/>
                <a:gd name="f586" fmla="val 65"/>
                <a:gd name="f587" fmla="val 199"/>
                <a:gd name="f588" fmla="val 71"/>
                <a:gd name="f589" fmla="val 221"/>
                <a:gd name="f590" fmla="val 233"/>
                <a:gd name="f591" fmla="val 236"/>
                <a:gd name="f592" fmla="val 237"/>
                <a:gd name="f593" fmla="val 260"/>
                <a:gd name="f594" fmla="val 261"/>
                <a:gd name="f595" fmla="val 263"/>
                <a:gd name="f596" fmla="val 266"/>
                <a:gd name="f597" fmla="val 52"/>
                <a:gd name="f598" fmla="val 274"/>
                <a:gd name="f599" fmla="val 281"/>
                <a:gd name="f600" fmla="val 288"/>
                <a:gd name="f601" fmla="val 294"/>
                <a:gd name="f602" fmla="val 304"/>
                <a:gd name="f603" fmla="val 308"/>
                <a:gd name="f604" fmla="val 310"/>
                <a:gd name="f605" fmla="val 312"/>
                <a:gd name="f606" fmla="val 314"/>
                <a:gd name="f607" fmla="val 46"/>
                <a:gd name="f608" fmla="val 315"/>
                <a:gd name="f609" fmla="val 44"/>
                <a:gd name="f610" fmla="val 316"/>
                <a:gd name="f611" fmla="val 318"/>
                <a:gd name="f612" fmla="val 320"/>
                <a:gd name="f613" fmla="val 40"/>
                <a:gd name="f614" fmla="val 36"/>
                <a:gd name="f615" fmla="val 325"/>
                <a:gd name="f616" fmla="val 326"/>
                <a:gd name="f617" fmla="val 32"/>
                <a:gd name="f618" fmla="val 31"/>
                <a:gd name="f619" fmla="val 327"/>
                <a:gd name="f620" fmla="val 328"/>
                <a:gd name="f621" fmla="val 24"/>
                <a:gd name="f622" fmla="val 23"/>
                <a:gd name="f623" fmla="val 21"/>
                <a:gd name="f624" fmla="val 329"/>
                <a:gd name="f625" fmla="val 330"/>
                <a:gd name="f626" fmla="val 331"/>
                <a:gd name="f627" fmla="val 332"/>
                <a:gd name="f628" fmla="val 333"/>
                <a:gd name="f629" fmla="val 334"/>
                <a:gd name="f630" fmla="val 336"/>
                <a:gd name="f631" fmla="val 338"/>
                <a:gd name="f632" fmla="val 349"/>
                <a:gd name="f633" fmla="val 357"/>
                <a:gd name="f634" fmla="val 363"/>
                <a:gd name="f635" fmla="val 367"/>
                <a:gd name="f636" fmla="val 369"/>
                <a:gd name="f637" fmla="val 365"/>
                <a:gd name="f638" fmla="val 14"/>
                <a:gd name="f639" fmla="val 18"/>
                <a:gd name="f640" fmla="val 374"/>
                <a:gd name="f641" fmla="val 376"/>
                <a:gd name="f642" fmla="val 383"/>
                <a:gd name="f643" fmla="val 384"/>
                <a:gd name="f644" fmla="val 386"/>
                <a:gd name="f645" fmla="val 388"/>
                <a:gd name="f646" fmla="val 9"/>
                <a:gd name="f647" fmla="val 391"/>
                <a:gd name="f648" fmla="val 394"/>
                <a:gd name="f649" fmla="val 395"/>
                <a:gd name="f650" fmla="val 396"/>
                <a:gd name="f651" fmla="val 397"/>
                <a:gd name="f652" fmla="val 398"/>
                <a:gd name="f653" fmla="val 399"/>
                <a:gd name="f654" fmla="val 400"/>
                <a:gd name="f655" fmla="val 402"/>
                <a:gd name="f656" fmla="val 403"/>
                <a:gd name="f657" fmla="val 5"/>
                <a:gd name="f658" fmla="val 405"/>
                <a:gd name="f659" fmla="val 407"/>
                <a:gd name="f660" fmla="val 409"/>
                <a:gd name="f661" fmla="val 410"/>
                <a:gd name="f662" fmla="val 412"/>
                <a:gd name="f663" fmla="val 416"/>
                <a:gd name="f664" fmla="val 419"/>
                <a:gd name="f665" fmla="val 421"/>
                <a:gd name="f666" fmla="val 422"/>
                <a:gd name="f667" fmla="val 423"/>
                <a:gd name="f668" fmla="val 424"/>
                <a:gd name="f669" fmla="val 426"/>
                <a:gd name="f670" fmla="val 428"/>
                <a:gd name="f671" fmla="val 431"/>
                <a:gd name="f672" fmla="val 435"/>
                <a:gd name="f673" fmla="val 437"/>
                <a:gd name="f674" fmla="val 439"/>
                <a:gd name="f675" fmla="val 440"/>
                <a:gd name="f676" fmla="val 441"/>
                <a:gd name="f677" fmla="val 442"/>
                <a:gd name="f678" fmla="val 443"/>
                <a:gd name="f679" fmla="val 119"/>
                <a:gd name="f680" fmla="val 144"/>
                <a:gd name="f681" fmla="val 436"/>
                <a:gd name="f682" fmla="val 434"/>
                <a:gd name="f683" fmla="val 433"/>
                <a:gd name="f684" fmla="val 432"/>
                <a:gd name="f685" fmla="val 430"/>
                <a:gd name="f686" fmla="val 204"/>
                <a:gd name="f687" fmla="val 429"/>
                <a:gd name="f688" fmla="val 427"/>
                <a:gd name="f689" fmla="val 241"/>
                <a:gd name="f690" fmla="val 425"/>
                <a:gd name="f691" fmla="val 420"/>
                <a:gd name="f692" fmla="val 415"/>
                <a:gd name="f693" fmla="val 313"/>
                <a:gd name="f694" fmla="val 414"/>
                <a:gd name="f695" fmla="val 413"/>
                <a:gd name="f696" fmla="val 411"/>
                <a:gd name="f697" fmla="val 353"/>
                <a:gd name="f698" fmla="val 358"/>
                <a:gd name="f699" fmla="val 408"/>
                <a:gd name="f700" fmla="val 406"/>
                <a:gd name="f701" fmla="val 404"/>
                <a:gd name="f702" fmla="val 401"/>
                <a:gd name="f703" fmla="val 452"/>
                <a:gd name="f704" fmla="val 467"/>
                <a:gd name="f705" fmla="val 476"/>
                <a:gd name="f706" fmla="val 486"/>
                <a:gd name="f707" fmla="val 501"/>
                <a:gd name="f708" fmla="val 516"/>
                <a:gd name="f709" fmla="val 389"/>
                <a:gd name="f710" fmla="val 526"/>
                <a:gd name="f711" fmla="val 387"/>
                <a:gd name="f712" fmla="val 536"/>
                <a:gd name="f713" fmla="val 542"/>
                <a:gd name="f714" fmla="val 385"/>
                <a:gd name="f715" fmla="val 382"/>
                <a:gd name="f716" fmla="val 375"/>
                <a:gd name="f717" fmla="val 373"/>
                <a:gd name="f718" fmla="val 634"/>
                <a:gd name="f719" fmla="val 372"/>
                <a:gd name="f720" fmla="val 637"/>
                <a:gd name="f721" fmla="+- 0 0 -90"/>
                <a:gd name="f722" fmla="*/ f3 1 1140"/>
                <a:gd name="f723" fmla="*/ f4 1 444"/>
                <a:gd name="f724" fmla="val f5"/>
                <a:gd name="f725" fmla="val f6"/>
                <a:gd name="f726" fmla="val f7"/>
                <a:gd name="f727" fmla="*/ f721 f0 1"/>
                <a:gd name="f728" fmla="+- f726 0 f724"/>
                <a:gd name="f729" fmla="+- f725 0 f724"/>
                <a:gd name="f730" fmla="*/ f727 1 f2"/>
                <a:gd name="f731" fmla="*/ f729 1 1140"/>
                <a:gd name="f732" fmla="*/ f728 1 444"/>
                <a:gd name="f733" fmla="*/ 768 f729 1"/>
                <a:gd name="f734" fmla="*/ 351 f728 1"/>
                <a:gd name="f735" fmla="*/ 820 f729 1"/>
                <a:gd name="f736" fmla="*/ 305 f728 1"/>
                <a:gd name="f737" fmla="*/ 834 f729 1"/>
                <a:gd name="f738" fmla="*/ 300 f728 1"/>
                <a:gd name="f739" fmla="*/ 853 f729 1"/>
                <a:gd name="f740" fmla="*/ 290 f728 1"/>
                <a:gd name="f741" fmla="*/ 854 f729 1"/>
                <a:gd name="f742" fmla="*/ 271 f728 1"/>
                <a:gd name="f743" fmla="*/ 865 f729 1"/>
                <a:gd name="f744" fmla="*/ 253 f728 1"/>
                <a:gd name="f745" fmla="*/ 878 f729 1"/>
                <a:gd name="f746" fmla="*/ 239 f728 1"/>
                <a:gd name="f747" fmla="*/ 901 f729 1"/>
                <a:gd name="f748" fmla="*/ 230 f728 1"/>
                <a:gd name="f749" fmla="*/ 919 f729 1"/>
                <a:gd name="f750" fmla="*/ 228 f728 1"/>
                <a:gd name="f751" fmla="*/ 936 f729 1"/>
                <a:gd name="f752" fmla="*/ 209 f728 1"/>
                <a:gd name="f753" fmla="*/ 949 f729 1"/>
                <a:gd name="f754" fmla="*/ 196 f728 1"/>
                <a:gd name="f755" fmla="*/ 970 f729 1"/>
                <a:gd name="f756" fmla="*/ 181 f728 1"/>
                <a:gd name="f757" fmla="*/ 987 f729 1"/>
                <a:gd name="f758" fmla="*/ 175 f728 1"/>
                <a:gd name="f759" fmla="*/ 991 f729 1"/>
                <a:gd name="f760" fmla="*/ 155 f728 1"/>
                <a:gd name="f761" fmla="*/ 1001 f729 1"/>
                <a:gd name="f762" fmla="*/ 150 f728 1"/>
                <a:gd name="f763" fmla="*/ 1007 f729 1"/>
                <a:gd name="f764" fmla="*/ 134 f728 1"/>
                <a:gd name="f765" fmla="*/ 1026 f729 1"/>
                <a:gd name="f766" fmla="*/ 120 f728 1"/>
                <a:gd name="f767" fmla="*/ 1032 f729 1"/>
                <a:gd name="f768" fmla="*/ 136 f728 1"/>
                <a:gd name="f769" fmla="*/ 1051 f729 1"/>
                <a:gd name="f770" fmla="*/ 118 f728 1"/>
                <a:gd name="f771" fmla="*/ 1073 f729 1"/>
                <a:gd name="f772" fmla="*/ 99 f728 1"/>
                <a:gd name="f773" fmla="*/ 1087 f729 1"/>
                <a:gd name="f774" fmla="*/ 93 f728 1"/>
                <a:gd name="f775" fmla="*/ 1103 f729 1"/>
                <a:gd name="f776" fmla="*/ 94 f728 1"/>
                <a:gd name="f777" fmla="*/ 1116 f729 1"/>
                <a:gd name="f778" fmla="*/ 59 f728 1"/>
                <a:gd name="f779" fmla="*/ 1132 f729 1"/>
                <a:gd name="f780" fmla="*/ 49 f728 1"/>
                <a:gd name="f781" fmla="*/ 1136 f729 1"/>
                <a:gd name="f782" fmla="*/ 38 f728 1"/>
                <a:gd name="f783" fmla="*/ 1137 f729 1"/>
                <a:gd name="f784" fmla="*/ 16 f728 1"/>
                <a:gd name="f785" fmla="*/ 1133 f729 1"/>
                <a:gd name="f786" fmla="*/ 1 f728 1"/>
                <a:gd name="f787" fmla="*/ 1100 f729 1"/>
                <a:gd name="f788" fmla="*/ 11 f728 1"/>
                <a:gd name="f789" fmla="*/ 861 f729 1"/>
                <a:gd name="f790" fmla="*/ 56 f728 1"/>
                <a:gd name="f791" fmla="*/ 712 f729 1"/>
                <a:gd name="f792" fmla="*/ 78 f728 1"/>
                <a:gd name="f793" fmla="*/ 550 f729 1"/>
                <a:gd name="f794" fmla="*/ 98 f728 1"/>
                <a:gd name="f795" fmla="*/ 438 f729 1"/>
                <a:gd name="f796" fmla="*/ 111 f728 1"/>
                <a:gd name="f797" fmla="*/ 258 f729 1"/>
                <a:gd name="f798" fmla="*/ 129 f728 1"/>
                <a:gd name="f799" fmla="*/ 100 f729 1"/>
                <a:gd name="f800" fmla="*/ 179 f728 1"/>
                <a:gd name="f801" fmla="*/ 74 f729 1"/>
                <a:gd name="f802" fmla="*/ 65 f729 1"/>
                <a:gd name="f803" fmla="*/ 198 f728 1"/>
                <a:gd name="f804" fmla="*/ 64 f729 1"/>
                <a:gd name="f805" fmla="*/ 218 f728 1"/>
                <a:gd name="f806" fmla="*/ 59 f729 1"/>
                <a:gd name="f807" fmla="*/ 53 f729 1"/>
                <a:gd name="f808" fmla="*/ 262 f728 1"/>
                <a:gd name="f809" fmla="*/ 52 f729 1"/>
                <a:gd name="f810" fmla="*/ 50 f729 1"/>
                <a:gd name="f811" fmla="*/ 280 f728 1"/>
                <a:gd name="f812" fmla="*/ 43 f729 1"/>
                <a:gd name="f813" fmla="*/ 315 f728 1"/>
                <a:gd name="f814" fmla="*/ 30 f729 1"/>
                <a:gd name="f815" fmla="*/ 326 f728 1"/>
                <a:gd name="f816" fmla="*/ 19 f729 1"/>
                <a:gd name="f817" fmla="*/ 328 f728 1"/>
                <a:gd name="f818" fmla="*/ 23 f729 1"/>
                <a:gd name="f819" fmla="*/ 333 f728 1"/>
                <a:gd name="f820" fmla="*/ 35 f729 1"/>
                <a:gd name="f821" fmla="*/ 344 f728 1"/>
                <a:gd name="f822" fmla="*/ 354 f728 1"/>
                <a:gd name="f823" fmla="*/ 13 f729 1"/>
                <a:gd name="f824" fmla="*/ 365 f728 1"/>
                <a:gd name="f825" fmla="*/ 11 f729 1"/>
                <a:gd name="f826" fmla="*/ 366 f728 1"/>
                <a:gd name="f827" fmla="*/ 8 f729 1"/>
                <a:gd name="f828" fmla="*/ 388 f728 1"/>
                <a:gd name="f829" fmla="*/ 9 f729 1"/>
                <a:gd name="f830" fmla="*/ 410 f728 1"/>
                <a:gd name="f831" fmla="*/ 14 f729 1"/>
                <a:gd name="f832" fmla="*/ 437 f728 1"/>
                <a:gd name="f833" fmla="*/ 1 f729 1"/>
                <a:gd name="f834" fmla="*/ 441 f728 1"/>
                <a:gd name="f835" fmla="*/ 72 f729 1"/>
                <a:gd name="f836" fmla="*/ 444 f728 1"/>
                <a:gd name="f837" fmla="*/ 251 f729 1"/>
                <a:gd name="f838" fmla="*/ 424 f728 1"/>
                <a:gd name="f839" fmla="*/ 279 f729 1"/>
                <a:gd name="f840" fmla="*/ 419 f728 1"/>
                <a:gd name="f841" fmla="*/ 358 f729 1"/>
                <a:gd name="f842" fmla="*/ 409 f728 1"/>
                <a:gd name="f843" fmla="*/ 516 f729 1"/>
                <a:gd name="f844" fmla="*/ 389 f728 1"/>
                <a:gd name="f845" fmla="+- f730 0 f1"/>
                <a:gd name="f846" fmla="*/ f733 1 1140"/>
                <a:gd name="f847" fmla="*/ f734 1 444"/>
                <a:gd name="f848" fmla="*/ f735 1 1140"/>
                <a:gd name="f849" fmla="*/ f736 1 444"/>
                <a:gd name="f850" fmla="*/ f737 1 1140"/>
                <a:gd name="f851" fmla="*/ f738 1 444"/>
                <a:gd name="f852" fmla="*/ f739 1 1140"/>
                <a:gd name="f853" fmla="*/ f740 1 444"/>
                <a:gd name="f854" fmla="*/ f741 1 1140"/>
                <a:gd name="f855" fmla="*/ f742 1 444"/>
                <a:gd name="f856" fmla="*/ f743 1 1140"/>
                <a:gd name="f857" fmla="*/ f744 1 444"/>
                <a:gd name="f858" fmla="*/ f745 1 1140"/>
                <a:gd name="f859" fmla="*/ f746 1 444"/>
                <a:gd name="f860" fmla="*/ f747 1 1140"/>
                <a:gd name="f861" fmla="*/ f748 1 444"/>
                <a:gd name="f862" fmla="*/ f749 1 1140"/>
                <a:gd name="f863" fmla="*/ f750 1 444"/>
                <a:gd name="f864" fmla="*/ f751 1 1140"/>
                <a:gd name="f865" fmla="*/ f752 1 444"/>
                <a:gd name="f866" fmla="*/ f753 1 1140"/>
                <a:gd name="f867" fmla="*/ f754 1 444"/>
                <a:gd name="f868" fmla="*/ f755 1 1140"/>
                <a:gd name="f869" fmla="*/ f756 1 444"/>
                <a:gd name="f870" fmla="*/ f757 1 1140"/>
                <a:gd name="f871" fmla="*/ f758 1 444"/>
                <a:gd name="f872" fmla="*/ f759 1 1140"/>
                <a:gd name="f873" fmla="*/ f760 1 444"/>
                <a:gd name="f874" fmla="*/ f761 1 1140"/>
                <a:gd name="f875" fmla="*/ f762 1 444"/>
                <a:gd name="f876" fmla="*/ f763 1 1140"/>
                <a:gd name="f877" fmla="*/ f764 1 444"/>
                <a:gd name="f878" fmla="*/ f765 1 1140"/>
                <a:gd name="f879" fmla="*/ f766 1 444"/>
                <a:gd name="f880" fmla="*/ f767 1 1140"/>
                <a:gd name="f881" fmla="*/ f768 1 444"/>
                <a:gd name="f882" fmla="*/ f769 1 1140"/>
                <a:gd name="f883" fmla="*/ f770 1 444"/>
                <a:gd name="f884" fmla="*/ f771 1 1140"/>
                <a:gd name="f885" fmla="*/ f772 1 444"/>
                <a:gd name="f886" fmla="*/ f773 1 1140"/>
                <a:gd name="f887" fmla="*/ f774 1 444"/>
                <a:gd name="f888" fmla="*/ f775 1 1140"/>
                <a:gd name="f889" fmla="*/ f776 1 444"/>
                <a:gd name="f890" fmla="*/ f777 1 1140"/>
                <a:gd name="f891" fmla="*/ f778 1 444"/>
                <a:gd name="f892" fmla="*/ f779 1 1140"/>
                <a:gd name="f893" fmla="*/ f780 1 444"/>
                <a:gd name="f894" fmla="*/ f781 1 1140"/>
                <a:gd name="f895" fmla="*/ f782 1 444"/>
                <a:gd name="f896" fmla="*/ f783 1 1140"/>
                <a:gd name="f897" fmla="*/ f784 1 444"/>
                <a:gd name="f898" fmla="*/ f785 1 1140"/>
                <a:gd name="f899" fmla="*/ f786 1 444"/>
                <a:gd name="f900" fmla="*/ f787 1 1140"/>
                <a:gd name="f901" fmla="*/ f788 1 444"/>
                <a:gd name="f902" fmla="*/ f789 1 1140"/>
                <a:gd name="f903" fmla="*/ f790 1 444"/>
                <a:gd name="f904" fmla="*/ f791 1 1140"/>
                <a:gd name="f905" fmla="*/ f792 1 444"/>
                <a:gd name="f906" fmla="*/ f793 1 1140"/>
                <a:gd name="f907" fmla="*/ f794 1 444"/>
                <a:gd name="f908" fmla="*/ f795 1 1140"/>
                <a:gd name="f909" fmla="*/ f796 1 444"/>
                <a:gd name="f910" fmla="*/ f797 1 1140"/>
                <a:gd name="f911" fmla="*/ f798 1 444"/>
                <a:gd name="f912" fmla="*/ f799 1 1140"/>
                <a:gd name="f913" fmla="*/ f800 1 444"/>
                <a:gd name="f914" fmla="*/ f801 1 1140"/>
                <a:gd name="f915" fmla="*/ f802 1 1140"/>
                <a:gd name="f916" fmla="*/ f803 1 444"/>
                <a:gd name="f917" fmla="*/ f804 1 1140"/>
                <a:gd name="f918" fmla="*/ f805 1 444"/>
                <a:gd name="f919" fmla="*/ f806 1 1140"/>
                <a:gd name="f920" fmla="*/ f807 1 1140"/>
                <a:gd name="f921" fmla="*/ f808 1 444"/>
                <a:gd name="f922" fmla="*/ f809 1 1140"/>
                <a:gd name="f923" fmla="*/ f810 1 1140"/>
                <a:gd name="f924" fmla="*/ f811 1 444"/>
                <a:gd name="f925" fmla="*/ f812 1 1140"/>
                <a:gd name="f926" fmla="*/ f813 1 444"/>
                <a:gd name="f927" fmla="*/ f814 1 1140"/>
                <a:gd name="f928" fmla="*/ f815 1 444"/>
                <a:gd name="f929" fmla="*/ f816 1 1140"/>
                <a:gd name="f930" fmla="*/ f817 1 444"/>
                <a:gd name="f931" fmla="*/ f818 1 1140"/>
                <a:gd name="f932" fmla="*/ f819 1 444"/>
                <a:gd name="f933" fmla="*/ f820 1 1140"/>
                <a:gd name="f934" fmla="*/ f821 1 444"/>
                <a:gd name="f935" fmla="*/ f822 1 444"/>
                <a:gd name="f936" fmla="*/ f823 1 1140"/>
                <a:gd name="f937" fmla="*/ f824 1 444"/>
                <a:gd name="f938" fmla="*/ f825 1 1140"/>
                <a:gd name="f939" fmla="*/ f826 1 444"/>
                <a:gd name="f940" fmla="*/ f827 1 1140"/>
                <a:gd name="f941" fmla="*/ f828 1 444"/>
                <a:gd name="f942" fmla="*/ f829 1 1140"/>
                <a:gd name="f943" fmla="*/ f830 1 444"/>
                <a:gd name="f944" fmla="*/ f831 1 1140"/>
                <a:gd name="f945" fmla="*/ f832 1 444"/>
                <a:gd name="f946" fmla="*/ f833 1 1140"/>
                <a:gd name="f947" fmla="*/ f834 1 444"/>
                <a:gd name="f948" fmla="*/ f835 1 1140"/>
                <a:gd name="f949" fmla="*/ f836 1 444"/>
                <a:gd name="f950" fmla="*/ f837 1 1140"/>
                <a:gd name="f951" fmla="*/ f838 1 444"/>
                <a:gd name="f952" fmla="*/ f839 1 1140"/>
                <a:gd name="f953" fmla="*/ f840 1 444"/>
                <a:gd name="f954" fmla="*/ f841 1 1140"/>
                <a:gd name="f955" fmla="*/ f842 1 444"/>
                <a:gd name="f956" fmla="*/ f843 1 1140"/>
                <a:gd name="f957" fmla="*/ f844 1 444"/>
                <a:gd name="f958" fmla="*/ 0 1 f731"/>
                <a:gd name="f959" fmla="*/ f725 1 f731"/>
                <a:gd name="f960" fmla="*/ 0 1 f732"/>
                <a:gd name="f961" fmla="*/ f726 1 f732"/>
                <a:gd name="f962" fmla="*/ f846 1 f731"/>
                <a:gd name="f963" fmla="*/ f847 1 f732"/>
                <a:gd name="f964" fmla="*/ f848 1 f731"/>
                <a:gd name="f965" fmla="*/ f849 1 f732"/>
                <a:gd name="f966" fmla="*/ f850 1 f731"/>
                <a:gd name="f967" fmla="*/ f851 1 f732"/>
                <a:gd name="f968" fmla="*/ f852 1 f731"/>
                <a:gd name="f969" fmla="*/ f853 1 f732"/>
                <a:gd name="f970" fmla="*/ f854 1 f731"/>
                <a:gd name="f971" fmla="*/ f855 1 f732"/>
                <a:gd name="f972" fmla="*/ f856 1 f731"/>
                <a:gd name="f973" fmla="*/ f857 1 f732"/>
                <a:gd name="f974" fmla="*/ f858 1 f731"/>
                <a:gd name="f975" fmla="*/ f859 1 f732"/>
                <a:gd name="f976" fmla="*/ f860 1 f731"/>
                <a:gd name="f977" fmla="*/ f861 1 f732"/>
                <a:gd name="f978" fmla="*/ f862 1 f731"/>
                <a:gd name="f979" fmla="*/ f863 1 f732"/>
                <a:gd name="f980" fmla="*/ f864 1 f731"/>
                <a:gd name="f981" fmla="*/ f865 1 f732"/>
                <a:gd name="f982" fmla="*/ f866 1 f731"/>
                <a:gd name="f983" fmla="*/ f867 1 f732"/>
                <a:gd name="f984" fmla="*/ f868 1 f731"/>
                <a:gd name="f985" fmla="*/ f869 1 f732"/>
                <a:gd name="f986" fmla="*/ f870 1 f731"/>
                <a:gd name="f987" fmla="*/ f871 1 f732"/>
                <a:gd name="f988" fmla="*/ f872 1 f731"/>
                <a:gd name="f989" fmla="*/ f873 1 f732"/>
                <a:gd name="f990" fmla="*/ f874 1 f731"/>
                <a:gd name="f991" fmla="*/ f875 1 f732"/>
                <a:gd name="f992" fmla="*/ f876 1 f731"/>
                <a:gd name="f993" fmla="*/ f877 1 f732"/>
                <a:gd name="f994" fmla="*/ f878 1 f731"/>
                <a:gd name="f995" fmla="*/ f879 1 f732"/>
                <a:gd name="f996" fmla="*/ f880 1 f731"/>
                <a:gd name="f997" fmla="*/ f881 1 f732"/>
                <a:gd name="f998" fmla="*/ f882 1 f731"/>
                <a:gd name="f999" fmla="*/ f883 1 f732"/>
                <a:gd name="f1000" fmla="*/ f884 1 f731"/>
                <a:gd name="f1001" fmla="*/ f885 1 f732"/>
                <a:gd name="f1002" fmla="*/ f886 1 f731"/>
                <a:gd name="f1003" fmla="*/ f887 1 f732"/>
                <a:gd name="f1004" fmla="*/ f888 1 f731"/>
                <a:gd name="f1005" fmla="*/ f889 1 f732"/>
                <a:gd name="f1006" fmla="*/ f890 1 f731"/>
                <a:gd name="f1007" fmla="*/ f891 1 f732"/>
                <a:gd name="f1008" fmla="*/ f892 1 f731"/>
                <a:gd name="f1009" fmla="*/ f893 1 f732"/>
                <a:gd name="f1010" fmla="*/ f894 1 f731"/>
                <a:gd name="f1011" fmla="*/ f895 1 f732"/>
                <a:gd name="f1012" fmla="*/ f896 1 f731"/>
                <a:gd name="f1013" fmla="*/ f897 1 f732"/>
                <a:gd name="f1014" fmla="*/ f898 1 f731"/>
                <a:gd name="f1015" fmla="*/ f899 1 f732"/>
                <a:gd name="f1016" fmla="*/ f900 1 f731"/>
                <a:gd name="f1017" fmla="*/ f901 1 f732"/>
                <a:gd name="f1018" fmla="*/ f902 1 f731"/>
                <a:gd name="f1019" fmla="*/ f903 1 f732"/>
                <a:gd name="f1020" fmla="*/ f904 1 f731"/>
                <a:gd name="f1021" fmla="*/ f905 1 f732"/>
                <a:gd name="f1022" fmla="*/ f906 1 f731"/>
                <a:gd name="f1023" fmla="*/ f907 1 f732"/>
                <a:gd name="f1024" fmla="*/ f908 1 f731"/>
                <a:gd name="f1025" fmla="*/ f909 1 f732"/>
                <a:gd name="f1026" fmla="*/ f910 1 f731"/>
                <a:gd name="f1027" fmla="*/ f911 1 f732"/>
                <a:gd name="f1028" fmla="*/ f912 1 f731"/>
                <a:gd name="f1029" fmla="*/ f913 1 f732"/>
                <a:gd name="f1030" fmla="*/ f914 1 f731"/>
                <a:gd name="f1031" fmla="*/ f915 1 f731"/>
                <a:gd name="f1032" fmla="*/ f916 1 f732"/>
                <a:gd name="f1033" fmla="*/ f917 1 f731"/>
                <a:gd name="f1034" fmla="*/ f918 1 f732"/>
                <a:gd name="f1035" fmla="*/ f919 1 f731"/>
                <a:gd name="f1036" fmla="*/ f920 1 f731"/>
                <a:gd name="f1037" fmla="*/ f921 1 f732"/>
                <a:gd name="f1038" fmla="*/ f922 1 f731"/>
                <a:gd name="f1039" fmla="*/ f923 1 f731"/>
                <a:gd name="f1040" fmla="*/ f924 1 f732"/>
                <a:gd name="f1041" fmla="*/ f925 1 f731"/>
                <a:gd name="f1042" fmla="*/ f926 1 f732"/>
                <a:gd name="f1043" fmla="*/ f927 1 f731"/>
                <a:gd name="f1044" fmla="*/ f928 1 f732"/>
                <a:gd name="f1045" fmla="*/ f929 1 f731"/>
                <a:gd name="f1046" fmla="*/ f930 1 f732"/>
                <a:gd name="f1047" fmla="*/ f931 1 f731"/>
                <a:gd name="f1048" fmla="*/ f932 1 f732"/>
                <a:gd name="f1049" fmla="*/ f933 1 f731"/>
                <a:gd name="f1050" fmla="*/ f934 1 f732"/>
                <a:gd name="f1051" fmla="*/ f935 1 f732"/>
                <a:gd name="f1052" fmla="*/ f936 1 f731"/>
                <a:gd name="f1053" fmla="*/ f937 1 f732"/>
                <a:gd name="f1054" fmla="*/ f938 1 f731"/>
                <a:gd name="f1055" fmla="*/ f939 1 f732"/>
                <a:gd name="f1056" fmla="*/ f940 1 f731"/>
                <a:gd name="f1057" fmla="*/ f941 1 f732"/>
                <a:gd name="f1058" fmla="*/ f942 1 f731"/>
                <a:gd name="f1059" fmla="*/ f943 1 f732"/>
                <a:gd name="f1060" fmla="*/ f944 1 f731"/>
                <a:gd name="f1061" fmla="*/ f945 1 f732"/>
                <a:gd name="f1062" fmla="*/ f946 1 f731"/>
                <a:gd name="f1063" fmla="*/ f947 1 f732"/>
                <a:gd name="f1064" fmla="*/ f948 1 f731"/>
                <a:gd name="f1065" fmla="*/ f949 1 f732"/>
                <a:gd name="f1066" fmla="*/ f950 1 f731"/>
                <a:gd name="f1067" fmla="*/ f951 1 f732"/>
                <a:gd name="f1068" fmla="*/ f952 1 f731"/>
                <a:gd name="f1069" fmla="*/ f953 1 f732"/>
                <a:gd name="f1070" fmla="*/ f954 1 f731"/>
                <a:gd name="f1071" fmla="*/ f955 1 f732"/>
                <a:gd name="f1072" fmla="*/ f956 1 f731"/>
                <a:gd name="f1073" fmla="*/ f957 1 f732"/>
                <a:gd name="f1074" fmla="*/ f958 f722 1"/>
                <a:gd name="f1075" fmla="*/ f959 f722 1"/>
                <a:gd name="f1076" fmla="*/ f961 f723 1"/>
                <a:gd name="f1077" fmla="*/ f960 f723 1"/>
                <a:gd name="f1078" fmla="*/ f962 f722 1"/>
                <a:gd name="f1079" fmla="*/ f963 f723 1"/>
                <a:gd name="f1080" fmla="*/ f964 f722 1"/>
                <a:gd name="f1081" fmla="*/ f965 f723 1"/>
                <a:gd name="f1082" fmla="*/ f966 f722 1"/>
                <a:gd name="f1083" fmla="*/ f967 f723 1"/>
                <a:gd name="f1084" fmla="*/ f968 f722 1"/>
                <a:gd name="f1085" fmla="*/ f969 f723 1"/>
                <a:gd name="f1086" fmla="*/ f970 f722 1"/>
                <a:gd name="f1087" fmla="*/ f971 f723 1"/>
                <a:gd name="f1088" fmla="*/ f972 f722 1"/>
                <a:gd name="f1089" fmla="*/ f973 f723 1"/>
                <a:gd name="f1090" fmla="*/ f974 f722 1"/>
                <a:gd name="f1091" fmla="*/ f975 f723 1"/>
                <a:gd name="f1092" fmla="*/ f976 f722 1"/>
                <a:gd name="f1093" fmla="*/ f977 f723 1"/>
                <a:gd name="f1094" fmla="*/ f978 f722 1"/>
                <a:gd name="f1095" fmla="*/ f979 f723 1"/>
                <a:gd name="f1096" fmla="*/ f980 f722 1"/>
                <a:gd name="f1097" fmla="*/ f981 f723 1"/>
                <a:gd name="f1098" fmla="*/ f982 f722 1"/>
                <a:gd name="f1099" fmla="*/ f983 f723 1"/>
                <a:gd name="f1100" fmla="*/ f984 f722 1"/>
                <a:gd name="f1101" fmla="*/ f985 f723 1"/>
                <a:gd name="f1102" fmla="*/ f986 f722 1"/>
                <a:gd name="f1103" fmla="*/ f987 f723 1"/>
                <a:gd name="f1104" fmla="*/ f988 f722 1"/>
                <a:gd name="f1105" fmla="*/ f989 f723 1"/>
                <a:gd name="f1106" fmla="*/ f990 f722 1"/>
                <a:gd name="f1107" fmla="*/ f991 f723 1"/>
                <a:gd name="f1108" fmla="*/ f992 f722 1"/>
                <a:gd name="f1109" fmla="*/ f993 f723 1"/>
                <a:gd name="f1110" fmla="*/ f994 f722 1"/>
                <a:gd name="f1111" fmla="*/ f995 f723 1"/>
                <a:gd name="f1112" fmla="*/ f996 f722 1"/>
                <a:gd name="f1113" fmla="*/ f997 f723 1"/>
                <a:gd name="f1114" fmla="*/ f998 f722 1"/>
                <a:gd name="f1115" fmla="*/ f999 f723 1"/>
                <a:gd name="f1116" fmla="*/ f1000 f722 1"/>
                <a:gd name="f1117" fmla="*/ f1001 f723 1"/>
                <a:gd name="f1118" fmla="*/ f1002 f722 1"/>
                <a:gd name="f1119" fmla="*/ f1003 f723 1"/>
                <a:gd name="f1120" fmla="*/ f1004 f722 1"/>
                <a:gd name="f1121" fmla="*/ f1005 f723 1"/>
                <a:gd name="f1122" fmla="*/ f1006 f722 1"/>
                <a:gd name="f1123" fmla="*/ f1007 f723 1"/>
                <a:gd name="f1124" fmla="*/ f1008 f722 1"/>
                <a:gd name="f1125" fmla="*/ f1009 f723 1"/>
                <a:gd name="f1126" fmla="*/ f1010 f722 1"/>
                <a:gd name="f1127" fmla="*/ f1011 f723 1"/>
                <a:gd name="f1128" fmla="*/ f1012 f722 1"/>
                <a:gd name="f1129" fmla="*/ f1013 f723 1"/>
                <a:gd name="f1130" fmla="*/ f1014 f722 1"/>
                <a:gd name="f1131" fmla="*/ f1015 f723 1"/>
                <a:gd name="f1132" fmla="*/ f1016 f722 1"/>
                <a:gd name="f1133" fmla="*/ f1017 f723 1"/>
                <a:gd name="f1134" fmla="*/ f1018 f722 1"/>
                <a:gd name="f1135" fmla="*/ f1019 f723 1"/>
                <a:gd name="f1136" fmla="*/ f1020 f722 1"/>
                <a:gd name="f1137" fmla="*/ f1021 f723 1"/>
                <a:gd name="f1138" fmla="*/ f1022 f722 1"/>
                <a:gd name="f1139" fmla="*/ f1023 f723 1"/>
                <a:gd name="f1140" fmla="*/ f1024 f722 1"/>
                <a:gd name="f1141" fmla="*/ f1025 f723 1"/>
                <a:gd name="f1142" fmla="*/ f1026 f722 1"/>
                <a:gd name="f1143" fmla="*/ f1027 f723 1"/>
                <a:gd name="f1144" fmla="*/ f1028 f722 1"/>
                <a:gd name="f1145" fmla="*/ f1029 f723 1"/>
                <a:gd name="f1146" fmla="*/ f1030 f722 1"/>
                <a:gd name="f1147" fmla="*/ f1031 f722 1"/>
                <a:gd name="f1148" fmla="*/ f1032 f723 1"/>
                <a:gd name="f1149" fmla="*/ f1033 f722 1"/>
                <a:gd name="f1150" fmla="*/ f1034 f723 1"/>
                <a:gd name="f1151" fmla="*/ f1035 f722 1"/>
                <a:gd name="f1152" fmla="*/ f1036 f722 1"/>
                <a:gd name="f1153" fmla="*/ f1037 f723 1"/>
                <a:gd name="f1154" fmla="*/ f1038 f722 1"/>
                <a:gd name="f1155" fmla="*/ f1039 f722 1"/>
                <a:gd name="f1156" fmla="*/ f1040 f723 1"/>
                <a:gd name="f1157" fmla="*/ f1041 f722 1"/>
                <a:gd name="f1158" fmla="*/ f1042 f723 1"/>
                <a:gd name="f1159" fmla="*/ f1043 f722 1"/>
                <a:gd name="f1160" fmla="*/ f1044 f723 1"/>
                <a:gd name="f1161" fmla="*/ f1045 f722 1"/>
                <a:gd name="f1162" fmla="*/ f1046 f723 1"/>
                <a:gd name="f1163" fmla="*/ f1047 f722 1"/>
                <a:gd name="f1164" fmla="*/ f1048 f723 1"/>
                <a:gd name="f1165" fmla="*/ f1049 f722 1"/>
                <a:gd name="f1166" fmla="*/ f1050 f723 1"/>
                <a:gd name="f1167" fmla="*/ f1051 f723 1"/>
                <a:gd name="f1168" fmla="*/ f1052 f722 1"/>
                <a:gd name="f1169" fmla="*/ f1053 f723 1"/>
                <a:gd name="f1170" fmla="*/ f1054 f722 1"/>
                <a:gd name="f1171" fmla="*/ f1055 f723 1"/>
                <a:gd name="f1172" fmla="*/ f1056 f722 1"/>
                <a:gd name="f1173" fmla="*/ f1057 f723 1"/>
                <a:gd name="f1174" fmla="*/ f1058 f722 1"/>
                <a:gd name="f1175" fmla="*/ f1059 f723 1"/>
                <a:gd name="f1176" fmla="*/ f1060 f722 1"/>
                <a:gd name="f1177" fmla="*/ f1061 f723 1"/>
                <a:gd name="f1178" fmla="*/ f1062 f722 1"/>
                <a:gd name="f1179" fmla="*/ f1063 f723 1"/>
                <a:gd name="f1180" fmla="*/ f1064 f722 1"/>
                <a:gd name="f1181" fmla="*/ f1065 f723 1"/>
                <a:gd name="f1182" fmla="*/ f1066 f722 1"/>
                <a:gd name="f1183" fmla="*/ f1067 f723 1"/>
                <a:gd name="f1184" fmla="*/ f1068 f722 1"/>
                <a:gd name="f1185" fmla="*/ f1069 f723 1"/>
                <a:gd name="f1186" fmla="*/ f1070 f722 1"/>
                <a:gd name="f1187" fmla="*/ f1071 f723 1"/>
                <a:gd name="f1188" fmla="*/ f1072 f722 1"/>
                <a:gd name="f1189" fmla="*/ f1073 f7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5">
                  <a:pos x="f1078" y="f1079"/>
                </a:cxn>
                <a:cxn ang="f845">
                  <a:pos x="f1080" y="f1081"/>
                </a:cxn>
                <a:cxn ang="f845">
                  <a:pos x="f1082" y="f1083"/>
                </a:cxn>
                <a:cxn ang="f845">
                  <a:pos x="f1084" y="f1085"/>
                </a:cxn>
                <a:cxn ang="f845">
                  <a:pos x="f1086" y="f1087"/>
                </a:cxn>
                <a:cxn ang="f845">
                  <a:pos x="f1088" y="f1089"/>
                </a:cxn>
                <a:cxn ang="f845">
                  <a:pos x="f1090" y="f1091"/>
                </a:cxn>
                <a:cxn ang="f845">
                  <a:pos x="f1092" y="f1093"/>
                </a:cxn>
                <a:cxn ang="f845">
                  <a:pos x="f1094" y="f1095"/>
                </a:cxn>
                <a:cxn ang="f845">
                  <a:pos x="f1096" y="f1097"/>
                </a:cxn>
                <a:cxn ang="f845">
                  <a:pos x="f1098" y="f1099"/>
                </a:cxn>
                <a:cxn ang="f845">
                  <a:pos x="f1100" y="f1101"/>
                </a:cxn>
                <a:cxn ang="f845">
                  <a:pos x="f1102" y="f1103"/>
                </a:cxn>
                <a:cxn ang="f845">
                  <a:pos x="f1104" y="f1105"/>
                </a:cxn>
                <a:cxn ang="f845">
                  <a:pos x="f1106" y="f1107"/>
                </a:cxn>
                <a:cxn ang="f845">
                  <a:pos x="f1108" y="f1109"/>
                </a:cxn>
                <a:cxn ang="f845">
                  <a:pos x="f1110" y="f1111"/>
                </a:cxn>
                <a:cxn ang="f845">
                  <a:pos x="f1112" y="f1113"/>
                </a:cxn>
                <a:cxn ang="f845">
                  <a:pos x="f1114" y="f1115"/>
                </a:cxn>
                <a:cxn ang="f845">
                  <a:pos x="f1116" y="f1117"/>
                </a:cxn>
                <a:cxn ang="f845">
                  <a:pos x="f1118" y="f1119"/>
                </a:cxn>
                <a:cxn ang="f845">
                  <a:pos x="f1120" y="f1121"/>
                </a:cxn>
                <a:cxn ang="f845">
                  <a:pos x="f1122" y="f1123"/>
                </a:cxn>
                <a:cxn ang="f845">
                  <a:pos x="f1124" y="f1125"/>
                </a:cxn>
                <a:cxn ang="f845">
                  <a:pos x="f1126" y="f1127"/>
                </a:cxn>
                <a:cxn ang="f845">
                  <a:pos x="f1128" y="f1129"/>
                </a:cxn>
                <a:cxn ang="f845">
                  <a:pos x="f1130" y="f1131"/>
                </a:cxn>
                <a:cxn ang="f845">
                  <a:pos x="f1132" y="f1133"/>
                </a:cxn>
                <a:cxn ang="f845">
                  <a:pos x="f1134" y="f1135"/>
                </a:cxn>
                <a:cxn ang="f845">
                  <a:pos x="f1136" y="f1137"/>
                </a:cxn>
                <a:cxn ang="f845">
                  <a:pos x="f1138" y="f1139"/>
                </a:cxn>
                <a:cxn ang="f845">
                  <a:pos x="f1140" y="f1141"/>
                </a:cxn>
                <a:cxn ang="f845">
                  <a:pos x="f1142" y="f1143"/>
                </a:cxn>
                <a:cxn ang="f845">
                  <a:pos x="f1144" y="f1145"/>
                </a:cxn>
                <a:cxn ang="f845">
                  <a:pos x="f1146" y="f1099"/>
                </a:cxn>
                <a:cxn ang="f845">
                  <a:pos x="f1147" y="f1148"/>
                </a:cxn>
                <a:cxn ang="f845">
                  <a:pos x="f1149" y="f1150"/>
                </a:cxn>
                <a:cxn ang="f845">
                  <a:pos x="f1151" y="f1091"/>
                </a:cxn>
                <a:cxn ang="f845">
                  <a:pos x="f1152" y="f1153"/>
                </a:cxn>
                <a:cxn ang="f845">
                  <a:pos x="f1154" y="f1087"/>
                </a:cxn>
                <a:cxn ang="f845">
                  <a:pos x="f1155" y="f1156"/>
                </a:cxn>
                <a:cxn ang="f845">
                  <a:pos x="f1152" y="f1083"/>
                </a:cxn>
                <a:cxn ang="f845">
                  <a:pos x="f1157" y="f1158"/>
                </a:cxn>
                <a:cxn ang="f845">
                  <a:pos x="f1159" y="f1160"/>
                </a:cxn>
                <a:cxn ang="f845">
                  <a:pos x="f1161" y="f1162"/>
                </a:cxn>
                <a:cxn ang="f845">
                  <a:pos x="f1163" y="f1164"/>
                </a:cxn>
                <a:cxn ang="f845">
                  <a:pos x="f1165" y="f1166"/>
                </a:cxn>
                <a:cxn ang="f845">
                  <a:pos x="f1159" y="f1167"/>
                </a:cxn>
                <a:cxn ang="f845">
                  <a:pos x="f1168" y="f1169"/>
                </a:cxn>
                <a:cxn ang="f845">
                  <a:pos x="f1170" y="f1171"/>
                </a:cxn>
                <a:cxn ang="f845">
                  <a:pos x="f1172" y="f1173"/>
                </a:cxn>
                <a:cxn ang="f845">
                  <a:pos x="f1174" y="f1175"/>
                </a:cxn>
                <a:cxn ang="f845">
                  <a:pos x="f1176" y="f1177"/>
                </a:cxn>
                <a:cxn ang="f845">
                  <a:pos x="f1178" y="f1179"/>
                </a:cxn>
                <a:cxn ang="f845">
                  <a:pos x="f1180" y="f1181"/>
                </a:cxn>
                <a:cxn ang="f845">
                  <a:pos x="f1182" y="f1183"/>
                </a:cxn>
                <a:cxn ang="f845">
                  <a:pos x="f1184" y="f1185"/>
                </a:cxn>
                <a:cxn ang="f845">
                  <a:pos x="f1186" y="f1187"/>
                </a:cxn>
                <a:cxn ang="f845">
                  <a:pos x="f1188" y="f1189"/>
                </a:cxn>
              </a:cxnLst>
              <a:rect l="f1074" t="f1077" r="f1075" b="f1076"/>
              <a:pathLst>
                <a:path w="1140" h="444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3"/>
                    <a:pt x="f45" y="f46"/>
                  </a:cubicBezTo>
                  <a:cubicBezTo>
                    <a:pt x="f47" y="f46"/>
                    <a:pt x="f47" y="f46"/>
                    <a:pt x="f47" y="f46"/>
                  </a:cubicBezTo>
                  <a:cubicBezTo>
                    <a:pt x="f48" y="f49"/>
                    <a:pt x="f48" y="f49"/>
                    <a:pt x="f48" y="f49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6" y="f57"/>
                  </a:cubicBezTo>
                  <a:cubicBezTo>
                    <a:pt x="f58" y="f59"/>
                    <a:pt x="f60" y="f61"/>
                    <a:pt x="f62" y="f59"/>
                  </a:cubicBezTo>
                  <a:cubicBezTo>
                    <a:pt x="f62" y="f59"/>
                    <a:pt x="f60" y="f63"/>
                    <a:pt x="f62" y="f63"/>
                  </a:cubicBezTo>
                  <a:cubicBezTo>
                    <a:pt x="f64" y="f54"/>
                    <a:pt x="f65" y="f54"/>
                    <a:pt x="f66" y="f54"/>
                  </a:cubicBezTo>
                  <a:cubicBezTo>
                    <a:pt x="f67" y="f54"/>
                    <a:pt x="f68" y="f63"/>
                    <a:pt x="f69" y="f55"/>
                  </a:cubicBezTo>
                  <a:cubicBezTo>
                    <a:pt x="f70" y="f55"/>
                    <a:pt x="f71" y="f55"/>
                    <a:pt x="f72" y="f55"/>
                  </a:cubicBezTo>
                  <a:cubicBezTo>
                    <a:pt x="f73" y="f55"/>
                    <a:pt x="f74" y="f59"/>
                    <a:pt x="f74" y="f59"/>
                  </a:cubicBezTo>
                  <a:cubicBezTo>
                    <a:pt x="f75" y="f61"/>
                    <a:pt x="f76" y="f77"/>
                    <a:pt x="f78" y="f79"/>
                  </a:cubicBezTo>
                  <a:cubicBezTo>
                    <a:pt x="f80" y="f81"/>
                    <a:pt x="f82" y="f81"/>
                    <a:pt x="f83" y="f84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87" y="f90"/>
                    <a:pt x="f83" y="f91"/>
                    <a:pt x="f83" y="f92"/>
                  </a:cubicBezTo>
                  <a:cubicBezTo>
                    <a:pt x="f82" y="f93"/>
                    <a:pt x="f82" y="f94"/>
                    <a:pt x="f82" y="f95"/>
                  </a:cubicBezTo>
                  <a:cubicBezTo>
                    <a:pt x="f82" y="f96"/>
                    <a:pt x="f83" y="f97"/>
                    <a:pt x="f83" y="f98"/>
                  </a:cubicBezTo>
                  <a:cubicBezTo>
                    <a:pt x="f85" y="f99"/>
                    <a:pt x="f85" y="f100"/>
                    <a:pt x="f85" y="f101"/>
                  </a:cubicBezTo>
                  <a:cubicBezTo>
                    <a:pt x="f85" y="f102"/>
                    <a:pt x="f83" y="f103"/>
                    <a:pt x="f83" y="f104"/>
                  </a:cubicBezTo>
                  <a:cubicBezTo>
                    <a:pt x="f83" y="f105"/>
                    <a:pt x="f85" y="f106"/>
                    <a:pt x="f87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20"/>
                    <a:pt x="f121" y="f120"/>
                    <a:pt x="f121" y="f122"/>
                  </a:cubicBezTo>
                  <a:cubicBezTo>
                    <a:pt x="f123" y="f124"/>
                    <a:pt x="f123" y="f125"/>
                    <a:pt x="f123" y="f126"/>
                  </a:cubicBezTo>
                  <a:cubicBezTo>
                    <a:pt x="f123" y="f127"/>
                    <a:pt x="f128" y="f129"/>
                    <a:pt x="f130" y="f131"/>
                  </a:cubicBezTo>
                  <a:cubicBezTo>
                    <a:pt x="f132" y="f131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9"/>
                  </a:cubicBezTo>
                  <a:cubicBezTo>
                    <a:pt x="f140" y="f139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51"/>
                    <a:pt x="f152" y="f148"/>
                    <a:pt x="f153" y="f151"/>
                  </a:cubicBezTo>
                  <a:cubicBezTo>
                    <a:pt x="f154" y="f151"/>
                    <a:pt x="f155" y="f156"/>
                    <a:pt x="f157" y="f158"/>
                  </a:cubicBezTo>
                  <a:cubicBezTo>
                    <a:pt x="f159" y="f158"/>
                    <a:pt x="f160" y="f158"/>
                    <a:pt x="f161" y="f158"/>
                  </a:cubicBezTo>
                  <a:cubicBezTo>
                    <a:pt x="f162" y="f158"/>
                    <a:pt x="f163" y="f158"/>
                    <a:pt x="f164" y="f165"/>
                  </a:cubicBezTo>
                  <a:cubicBezTo>
                    <a:pt x="f166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2" y="f173"/>
                    <a:pt x="f172" y="f158"/>
                    <a:pt x="f174" y="f158"/>
                  </a:cubicBezTo>
                  <a:cubicBezTo>
                    <a:pt x="f175" y="f156"/>
                    <a:pt x="f176" y="f173"/>
                    <a:pt x="f177" y="f171"/>
                  </a:cubicBezTo>
                  <a:cubicBezTo>
                    <a:pt x="f178" y="f171"/>
                    <a:pt x="f179" y="f173"/>
                    <a:pt x="f180" y="f171"/>
                  </a:cubicBezTo>
                  <a:cubicBezTo>
                    <a:pt x="f181" y="f17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93"/>
                    <a:pt x="f195" y="f193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2" y="f204"/>
                    <a:pt x="f205" y="f206"/>
                  </a:cubicBezTo>
                  <a:cubicBezTo>
                    <a:pt x="f207" y="f208"/>
                    <a:pt x="f209" y="f210"/>
                    <a:pt x="f211" y="f210"/>
                  </a:cubicBezTo>
                  <a:cubicBezTo>
                    <a:pt x="f212" y="f210"/>
                    <a:pt x="f213" y="f208"/>
                    <a:pt x="f213" y="f208"/>
                  </a:cubicBezTo>
                  <a:cubicBezTo>
                    <a:pt x="f214" y="f208"/>
                    <a:pt x="f215" y="f210"/>
                    <a:pt x="f216" y="f210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1" y="f223"/>
                    <a:pt x="f221" y="f224"/>
                    <a:pt x="f225" y="f226"/>
                  </a:cubicBezTo>
                  <a:cubicBezTo>
                    <a:pt x="f225" y="f227"/>
                    <a:pt x="f228" y="f229"/>
                    <a:pt x="f230" y="f229"/>
                  </a:cubicBezTo>
                  <a:cubicBezTo>
                    <a:pt x="f231" y="f232"/>
                    <a:pt x="f233" y="f232"/>
                    <a:pt x="f234" y="f235"/>
                  </a:cubicBezTo>
                  <a:cubicBezTo>
                    <a:pt x="f236" y="f237"/>
                    <a:pt x="f234" y="f238"/>
                    <a:pt x="f236" y="f239"/>
                  </a:cubicBezTo>
                  <a:cubicBezTo>
                    <a:pt x="f240" y="f241"/>
                    <a:pt x="f242" y="f241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49" y="f2"/>
                    <a:pt x="f251" y="f252"/>
                    <a:pt x="f253" y="f252"/>
                  </a:cubicBezTo>
                  <a:cubicBezTo>
                    <a:pt x="f254" y="f255"/>
                    <a:pt x="f256" y="f252"/>
                    <a:pt x="f257" y="f252"/>
                  </a:cubicBezTo>
                  <a:cubicBezTo>
                    <a:pt x="f258" y="f252"/>
                    <a:pt x="f259" y="f2"/>
                    <a:pt x="f260" y="f2"/>
                  </a:cubicBezTo>
                  <a:cubicBezTo>
                    <a:pt x="f261" y="f2"/>
                    <a:pt x="f262" y="f263"/>
                    <a:pt x="f264" y="f263"/>
                  </a:cubicBezTo>
                  <a:cubicBezTo>
                    <a:pt x="f265" y="f252"/>
                    <a:pt x="f266" y="f267"/>
                    <a:pt x="f268" y="f269"/>
                  </a:cubicBezTo>
                  <a:cubicBezTo>
                    <a:pt x="f268" y="f270"/>
                    <a:pt x="f271" y="f272"/>
                    <a:pt x="f273" y="f274"/>
                  </a:cubicBezTo>
                  <a:cubicBezTo>
                    <a:pt x="f273" y="f275"/>
                    <a:pt x="f276" y="f277"/>
                    <a:pt x="f278" y="f279"/>
                  </a:cubicBezTo>
                  <a:cubicBezTo>
                    <a:pt x="f278" y="f280"/>
                    <a:pt x="f276" y="f281"/>
                    <a:pt x="f276" y="f282"/>
                  </a:cubicBezTo>
                  <a:cubicBezTo>
                    <a:pt x="f276" y="f283"/>
                    <a:pt x="f284" y="f285"/>
                    <a:pt x="f284" y="f286"/>
                  </a:cubicBezTo>
                  <a:cubicBezTo>
                    <a:pt x="f284" y="f287"/>
                    <a:pt x="f278" y="f288"/>
                    <a:pt x="f276" y="f289"/>
                  </a:cubicBezTo>
                  <a:cubicBezTo>
                    <a:pt x="f276" y="f290"/>
                    <a:pt x="f273" y="f291"/>
                    <a:pt x="f273" y="f292"/>
                  </a:cubicBezTo>
                  <a:cubicBezTo>
                    <a:pt x="f273" y="f293"/>
                    <a:pt x="f276" y="f294"/>
                    <a:pt x="f284" y="f295"/>
                  </a:cubicBezTo>
                  <a:cubicBezTo>
                    <a:pt x="f296" y="f297"/>
                    <a:pt x="f298" y="f297"/>
                    <a:pt x="f299" y="f295"/>
                  </a:cubicBezTo>
                  <a:cubicBezTo>
                    <a:pt x="f300" y="f295"/>
                    <a:pt x="f301" y="f294"/>
                    <a:pt x="f301" y="f294"/>
                  </a:cubicBezTo>
                  <a:cubicBezTo>
                    <a:pt x="f302" y="f303"/>
                    <a:pt x="f302" y="f304"/>
                    <a:pt x="f305" y="f293"/>
                  </a:cubicBezTo>
                  <a:cubicBezTo>
                    <a:pt x="f306" y="f293"/>
                    <a:pt x="f307" y="f293"/>
                    <a:pt x="f307" y="f304"/>
                  </a:cubicBezTo>
                  <a:cubicBezTo>
                    <a:pt x="f308" y="f303"/>
                    <a:pt x="f307" y="f295"/>
                    <a:pt x="f308" y="f297"/>
                  </a:cubicBezTo>
                  <a:cubicBezTo>
                    <a:pt x="f308" y="f309"/>
                    <a:pt x="f310" y="f311"/>
                    <a:pt x="f310" y="f312"/>
                  </a:cubicBezTo>
                  <a:cubicBezTo>
                    <a:pt x="f310" y="f313"/>
                    <a:pt x="f308" y="f314"/>
                    <a:pt x="f308" y="f315"/>
                  </a:cubicBezTo>
                  <a:cubicBezTo>
                    <a:pt x="f308" y="f316"/>
                    <a:pt x="f308" y="f317"/>
                    <a:pt x="f318" y="f319"/>
                  </a:cubicBezTo>
                  <a:cubicBezTo>
                    <a:pt x="f318" y="f320"/>
                    <a:pt x="f321" y="f320"/>
                    <a:pt x="f321" y="f322"/>
                  </a:cubicBez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0"/>
                    <a:pt x="f342" y="f340"/>
                    <a:pt x="f343" y="f340"/>
                  </a:cubicBezTo>
                  <a:cubicBezTo>
                    <a:pt x="f344" y="f338"/>
                    <a:pt x="f345" y="f336"/>
                    <a:pt x="f345" y="f334"/>
                  </a:cubicBezTo>
                  <a:cubicBezTo>
                    <a:pt x="f346" y="f332"/>
                    <a:pt x="f345" y="f347"/>
                    <a:pt x="f345" y="f347"/>
                  </a:cubicBezTo>
                  <a:cubicBezTo>
                    <a:pt x="f345" y="f330"/>
                    <a:pt x="f348" y="f326"/>
                    <a:pt x="f348" y="f349"/>
                  </a:cubicBezTo>
                  <a:cubicBezTo>
                    <a:pt x="f344" y="f324"/>
                    <a:pt x="f348" y="f319"/>
                    <a:pt x="f345" y="f317"/>
                  </a:cubicBezTo>
                  <a:cubicBezTo>
                    <a:pt x="f345" y="f317"/>
                    <a:pt x="f350" y="f316"/>
                    <a:pt x="f350" y="f316"/>
                  </a:cubicBezTo>
                  <a:cubicBezTo>
                    <a:pt x="f351" y="f316"/>
                    <a:pt x="f352" y="f315"/>
                    <a:pt x="f353" y="f315"/>
                  </a:cubicBezTo>
                  <a:cubicBezTo>
                    <a:pt x="f354" y="f316"/>
                    <a:pt x="f355" y="f319"/>
                    <a:pt x="f356" y="f320"/>
                  </a:cubicBezTo>
                  <a:cubicBezTo>
                    <a:pt x="f357" y="f322"/>
                    <a:pt x="f358" y="f324"/>
                    <a:pt x="f359" y="f349"/>
                  </a:cubicBezTo>
                  <a:cubicBezTo>
                    <a:pt x="f360" y="f326"/>
                    <a:pt x="f361" y="f347"/>
                    <a:pt x="f362" y="f363"/>
                  </a:cubicBezTo>
                  <a:cubicBezTo>
                    <a:pt x="f364" y="f332"/>
                    <a:pt x="f364" y="f340"/>
                    <a:pt x="f364" y="f365"/>
                  </a:cubicBezTo>
                  <a:cubicBezTo>
                    <a:pt x="f366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380" y="f379"/>
                    <a:pt x="f381" y="f382"/>
                  </a:cubicBezTo>
                  <a:cubicBezTo>
                    <a:pt x="f383" y="f384"/>
                    <a:pt x="f383" y="f385"/>
                    <a:pt x="f386" y="f385"/>
                  </a:cubicBezTo>
                  <a:cubicBezTo>
                    <a:pt x="f387" y="f388"/>
                    <a:pt x="f389" y="f385"/>
                    <a:pt x="f390" y="f385"/>
                  </a:cubicBezTo>
                  <a:cubicBezTo>
                    <a:pt x="f391" y="f388"/>
                    <a:pt x="f392" y="f393"/>
                    <a:pt x="f394" y="f395"/>
                  </a:cubicBezTo>
                  <a:cubicBezTo>
                    <a:pt x="f394" y="f395"/>
                    <a:pt x="f394" y="f396"/>
                    <a:pt x="f397" y="f398"/>
                  </a:cubicBezTo>
                  <a:cubicBezTo>
                    <a:pt x="f399" y="f398"/>
                    <a:pt x="f400" y="f398"/>
                    <a:pt x="f401" y="f398"/>
                  </a:cubicBezTo>
                  <a:cubicBezTo>
                    <a:pt x="f402" y="f396"/>
                    <a:pt x="f403" y="f404"/>
                    <a:pt x="f405" y="f404"/>
                  </a:cubicBezTo>
                  <a:cubicBezTo>
                    <a:pt x="f406" y="f404"/>
                    <a:pt x="f407" y="f398"/>
                    <a:pt x="f408" y="f398"/>
                  </a:cubicBezTo>
                  <a:cubicBezTo>
                    <a:pt x="f409" y="f398"/>
                    <a:pt x="f410" y="f396"/>
                    <a:pt x="f410" y="f404"/>
                  </a:cubicBezTo>
                  <a:cubicBezTo>
                    <a:pt x="f411" y="f395"/>
                    <a:pt x="f410" y="f388"/>
                    <a:pt x="f411" y="f385"/>
                  </a:cubicBezTo>
                  <a:cubicBezTo>
                    <a:pt x="f412" y="f413"/>
                    <a:pt x="f414" y="f413"/>
                    <a:pt x="f415" y="f413"/>
                  </a:cubicBezTo>
                  <a:cubicBezTo>
                    <a:pt x="f416" y="f413"/>
                    <a:pt x="f417" y="f388"/>
                    <a:pt x="f418" y="f393"/>
                  </a:cubicBezTo>
                  <a:cubicBezTo>
                    <a:pt x="f419" y="f395"/>
                    <a:pt x="f420" y="f396"/>
                    <a:pt x="f421" y="f396"/>
                  </a:cubicBezTo>
                  <a:cubicBezTo>
                    <a:pt x="f422" y="f398"/>
                    <a:pt x="f423" y="f398"/>
                    <a:pt x="f424" y="f425"/>
                  </a:cubicBez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2" y="f434"/>
                    <a:pt x="f432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2" y="f444"/>
                    <a:pt x="f445" y="f446"/>
                  </a:cubicBezTo>
                  <a:cubicBezTo>
                    <a:pt x="f447" y="f446"/>
                    <a:pt x="f448" y="f449"/>
                    <a:pt x="f450" y="f449"/>
                  </a:cubicBezTo>
                  <a:cubicBezTo>
                    <a:pt x="f451" y="f452"/>
                    <a:pt x="f453" y="f454"/>
                    <a:pt x="f453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1"/>
                    <a:pt x="f463" y="f464"/>
                    <a:pt x="f465" y="f464"/>
                  </a:cubicBezTo>
                  <a:cubicBezTo>
                    <a:pt x="f466" y="f464"/>
                    <a:pt x="f467" y="f464"/>
                    <a:pt x="f468" y="f469"/>
                  </a:cubicBezTo>
                  <a:cubicBezTo>
                    <a:pt x="f470" y="f469"/>
                    <a:pt x="f471" y="f459"/>
                    <a:pt x="f472" y="f459"/>
                  </a:cubicBezTo>
                  <a:cubicBezTo>
                    <a:pt x="f473" y="f459"/>
                    <a:pt x="f474" y="f459"/>
                    <a:pt x="f6" y="f461"/>
                  </a:cubicBezTo>
                  <a:cubicBezTo>
                    <a:pt x="f6" y="f461"/>
                    <a:pt x="f6" y="f464"/>
                    <a:pt x="f6" y="f475"/>
                  </a:cubicBezTo>
                  <a:cubicBezTo>
                    <a:pt x="f6" y="f476"/>
                    <a:pt x="f474" y="f477"/>
                    <a:pt x="f478" y="f479"/>
                  </a:cubicBezTo>
                  <a:cubicBezTo>
                    <a:pt x="f478" y="f480"/>
                    <a:pt x="f472" y="f481"/>
                    <a:pt x="f472" y="f482"/>
                  </a:cubicBezTo>
                  <a:cubicBezTo>
                    <a:pt x="f472" y="f483"/>
                    <a:pt x="f478" y="f484"/>
                    <a:pt x="f478" y="f485"/>
                  </a:cubicBezTo>
                  <a:cubicBezTo>
                    <a:pt x="f474" y="f486"/>
                    <a:pt x="f473" y="f487"/>
                    <a:pt x="f473" y="f488"/>
                  </a:cubicBezTo>
                  <a:cubicBezTo>
                    <a:pt x="f473" y="f489"/>
                    <a:pt x="f474" y="f490"/>
                    <a:pt x="f474" y="f491"/>
                  </a:cubicBezTo>
                  <a:cubicBezTo>
                    <a:pt x="f474" y="f492"/>
                    <a:pt x="f474" y="f493"/>
                    <a:pt x="f478" y="f494"/>
                  </a:cubicBezTo>
                  <a:cubicBezTo>
                    <a:pt x="f478" y="f495"/>
                    <a:pt x="f473" y="f496"/>
                    <a:pt x="f473" y="f497"/>
                  </a:cubicBezTo>
                  <a:cubicBezTo>
                    <a:pt x="f473" y="f498"/>
                    <a:pt x="f473" y="f499"/>
                    <a:pt x="f473" y="f500"/>
                  </a:cubicBezTo>
                  <a:cubicBezTo>
                    <a:pt x="f473" y="f501"/>
                    <a:pt x="f473" y="f502"/>
                    <a:pt x="f478" y="f503"/>
                  </a:cubicBezTo>
                  <a:cubicBezTo>
                    <a:pt x="f478" y="f503"/>
                    <a:pt x="f474" y="f504"/>
                    <a:pt x="f6" y="f505"/>
                  </a:cubicBezTo>
                  <a:cubicBezTo>
                    <a:pt x="f474" y="f505"/>
                    <a:pt x="f478" y="f506"/>
                    <a:pt x="f473" y="f506"/>
                  </a:cubicBezTo>
                  <a:cubicBezTo>
                    <a:pt x="f472" y="f5"/>
                    <a:pt x="f507" y="f506"/>
                    <a:pt x="f470" y="f506"/>
                  </a:cubicBezTo>
                  <a:cubicBezTo>
                    <a:pt x="f467" y="f506"/>
                    <a:pt x="f508" y="f505"/>
                    <a:pt x="f460" y="f509"/>
                  </a:cubicBezTo>
                  <a:cubicBezTo>
                    <a:pt x="f510" y="f509"/>
                    <a:pt x="f448" y="f509"/>
                    <a:pt x="f445" y="f504"/>
                  </a:cubicBezTo>
                  <a:cubicBezTo>
                    <a:pt x="f440" y="f504"/>
                    <a:pt x="f432" y="f509"/>
                    <a:pt x="f430" y="f504"/>
                  </a:cubicBezTo>
                  <a:cubicBezTo>
                    <a:pt x="f426" y="f504"/>
                    <a:pt x="f422" y="f503"/>
                    <a:pt x="f421" y="f502"/>
                  </a:cubicBezTo>
                  <a:cubicBezTo>
                    <a:pt x="f420" y="f511"/>
                    <a:pt x="f419" y="f501"/>
                    <a:pt x="f418" y="f500"/>
                  </a:cubicBezTo>
                  <a:cubicBezTo>
                    <a:pt x="f512" y="f499"/>
                    <a:pt x="f411" y="f513"/>
                    <a:pt x="f409" y="f513"/>
                  </a:cubicBezTo>
                  <a:cubicBezTo>
                    <a:pt x="f387" y="f496"/>
                    <a:pt x="f346" y="f492"/>
                    <a:pt x="f325" y="f488"/>
                  </a:cubicBezTo>
                  <a:cubicBezTo>
                    <a:pt x="f514" y="f486"/>
                    <a:pt x="f188" y="f477"/>
                    <a:pt x="f188" y="f477"/>
                  </a:cubicBezTo>
                  <a:cubicBezTo>
                    <a:pt x="f121" y="f457"/>
                    <a:pt x="f121" y="f457"/>
                    <a:pt x="f121" y="f457"/>
                  </a:cubicBezTo>
                  <a:cubicBezTo>
                    <a:pt x="f515" y="f455"/>
                    <a:pt x="f118" y="f516"/>
                    <a:pt x="f116" y="f516"/>
                  </a:cubicBezTo>
                  <a:cubicBezTo>
                    <a:pt x="f517" y="f452"/>
                    <a:pt x="f110" y="f452"/>
                    <a:pt x="f87" y="f452"/>
                  </a:cubicBezTo>
                  <a:cubicBezTo>
                    <a:pt x="f74" y="f446"/>
                    <a:pt x="f518" y="f519"/>
                    <a:pt x="f52" y="f520"/>
                  </a:cubicBezTo>
                  <a:cubicBezTo>
                    <a:pt x="f42" y="f521"/>
                    <a:pt x="f522" y="f441"/>
                    <a:pt x="f523" y="f524"/>
                  </a:cubicBezTo>
                  <a:cubicBezTo>
                    <a:pt x="f525" y="f439"/>
                    <a:pt x="f526" y="f527"/>
                    <a:pt x="f528" y="f437"/>
                  </a:cubicBezTo>
                  <a:cubicBezTo>
                    <a:pt x="f529" y="f530"/>
                    <a:pt x="f531" y="f435"/>
                    <a:pt x="f532" y="f533"/>
                  </a:cubicBezTo>
                  <a:cubicBezTo>
                    <a:pt x="f18" y="f434"/>
                    <a:pt x="f534" y="f434"/>
                    <a:pt x="f535" y="f536"/>
                  </a:cubicBezTo>
                  <a:cubicBezTo>
                    <a:pt x="f537" y="f538"/>
                    <a:pt x="f539" y="f540"/>
                    <a:pt x="f541" y="f542"/>
                  </a:cubicBezTo>
                  <a:cubicBezTo>
                    <a:pt x="f543" y="f542"/>
                    <a:pt x="f544" y="f545"/>
                    <a:pt x="f546" y="f429"/>
                  </a:cubicBezTo>
                  <a:cubicBezTo>
                    <a:pt x="f547" y="f548"/>
                    <a:pt x="f549" y="f427"/>
                    <a:pt x="f550" y="f425"/>
                  </a:cubicBezTo>
                  <a:cubicBezTo>
                    <a:pt x="f551" y="f396"/>
                    <a:pt x="f552" y="f393"/>
                    <a:pt x="f553" y="f388"/>
                  </a:cubicBezTo>
                  <a:cubicBezTo>
                    <a:pt x="f554" y="f413"/>
                    <a:pt x="f555" y="f393"/>
                    <a:pt x="f556" y="f379"/>
                  </a:cubicBezTo>
                  <a:cubicBezTo>
                    <a:pt x="f557" y="f377"/>
                    <a:pt x="f558" y="f559"/>
                    <a:pt x="f560" y="f373"/>
                  </a:cubicBezTo>
                  <a:cubicBezTo>
                    <a:pt x="f561" y="f373"/>
                    <a:pt x="f562" y="f371"/>
                    <a:pt x="f563" y="f373"/>
                  </a:cubicBezTo>
                  <a:cubicBezTo>
                    <a:pt x="f564" y="f373"/>
                    <a:pt x="f565" y="f566"/>
                    <a:pt x="f565" y="f566"/>
                  </a:cubicBezTo>
                  <a:cubicBezTo>
                    <a:pt x="f567" y="f377"/>
                    <a:pt x="f7" y="f371"/>
                    <a:pt x="f568" y="f569"/>
                  </a:cubicBezTo>
                  <a:cubicBezTo>
                    <a:pt x="f570" y="f571"/>
                    <a:pt x="f572" y="f340"/>
                    <a:pt x="f21" y="f334"/>
                  </a:cubicBezTo>
                  <a:cubicBezTo>
                    <a:pt x="f35" y="f363"/>
                    <a:pt x="f573" y="f328"/>
                    <a:pt x="f574" y="f349"/>
                  </a:cubicBezTo>
                  <a:cubicBezTo>
                    <a:pt x="f575" y="f324"/>
                    <a:pt x="f86" y="f317"/>
                    <a:pt x="f86" y="f317"/>
                  </a:cubicBezTo>
                  <a:cubicBezTo>
                    <a:pt x="f86" y="f326"/>
                    <a:pt x="f86" y="f326"/>
                    <a:pt x="f86" y="f326"/>
                  </a:cubicBezTo>
                  <a:cubicBezTo>
                    <a:pt x="f576" y="f326"/>
                    <a:pt x="f576" y="f326"/>
                    <a:pt x="f576" y="f326"/>
                  </a:cubicBezTo>
                  <a:cubicBezTo>
                    <a:pt x="f106" y="f292"/>
                    <a:pt x="f106" y="f292"/>
                    <a:pt x="f106" y="f292"/>
                  </a:cubicBezTo>
                  <a:cubicBezTo>
                    <a:pt x="f106" y="f285"/>
                    <a:pt x="f106" y="f285"/>
                    <a:pt x="f106" y="f285"/>
                  </a:cubicBezTo>
                  <a:cubicBezTo>
                    <a:pt x="f106" y="f285"/>
                    <a:pt x="f117" y="f577"/>
                    <a:pt x="f578" y="f577"/>
                  </a:cubicBezTo>
                  <a:cubicBezTo>
                    <a:pt x="f144" y="f282"/>
                    <a:pt x="f579" y="f279"/>
                    <a:pt x="f580" y="f277"/>
                  </a:cubicBezTo>
                  <a:cubicBezTo>
                    <a:pt x="f255" y="f272"/>
                    <a:pt x="f347" y="f269"/>
                    <a:pt x="f413" y="f263"/>
                  </a:cubicBezTo>
                  <a:cubicBezTo>
                    <a:pt x="f395" y="f2"/>
                    <a:pt x="f429" y="f248"/>
                    <a:pt x="f538" y="f581"/>
                  </a:cubicBezTo>
                  <a:cubicBezTo>
                    <a:pt x="f538" y="f246"/>
                    <a:pt x="f538" y="f246"/>
                    <a:pt x="f538" y="f246"/>
                  </a:cubicBezTo>
                  <a:cubicBezTo>
                    <a:pt x="f538" y="f246"/>
                    <a:pt x="f538" y="f244"/>
                    <a:pt x="f538" y="f244"/>
                  </a:cubicBezTo>
                  <a:cubicBezTo>
                    <a:pt x="f538" y="f238"/>
                    <a:pt x="f536" y="f582"/>
                    <a:pt x="f536" y="f237"/>
                  </a:cubicBezTo>
                  <a:cubicBezTo>
                    <a:pt x="f533" y="f232"/>
                    <a:pt x="f530" y="f227"/>
                    <a:pt x="f437" y="f226"/>
                  </a:cubicBezTo>
                  <a:cubicBezTo>
                    <a:pt x="f527" y="f224"/>
                    <a:pt x="f583" y="f584"/>
                    <a:pt x="f439" y="f584"/>
                  </a:cubicBezTo>
                  <a:cubicBezTo>
                    <a:pt x="f524" y="f584"/>
                    <a:pt x="f524" y="f584"/>
                    <a:pt x="f585" y="f584"/>
                  </a:cubicBezTo>
                  <a:cubicBezTo>
                    <a:pt x="f585" y="f584"/>
                    <a:pt x="f441" y="f224"/>
                    <a:pt x="f586" y="f224"/>
                  </a:cubicBezTo>
                  <a:cubicBezTo>
                    <a:pt x="f586" y="f224"/>
                    <a:pt x="f586" y="f584"/>
                    <a:pt x="f586" y="f584"/>
                  </a:cubicBezTo>
                  <a:cubicBezTo>
                    <a:pt x="f586" y="f584"/>
                    <a:pt x="f586" y="f584"/>
                    <a:pt x="f586" y="f584"/>
                  </a:cubicBezTo>
                  <a:cubicBezTo>
                    <a:pt x="f586" y="f587"/>
                    <a:pt x="f586" y="f587"/>
                    <a:pt x="f586" y="f587"/>
                  </a:cubicBezTo>
                  <a:cubicBezTo>
                    <a:pt x="f441" y="f223"/>
                    <a:pt x="f441" y="f223"/>
                    <a:pt x="f441" y="f223"/>
                  </a:cubicBezTo>
                  <a:cubicBezTo>
                    <a:pt x="f585" y="f222"/>
                    <a:pt x="f439" y="f580"/>
                    <a:pt x="f583" y="f218"/>
                  </a:cubicBezTo>
                  <a:cubicBezTo>
                    <a:pt x="f588" y="f206"/>
                    <a:pt x="f524" y="f199"/>
                    <a:pt x="f585" y="f579"/>
                  </a:cubicBezTo>
                  <a:cubicBezTo>
                    <a:pt x="f585" y="f579"/>
                    <a:pt x="f441" y="f197"/>
                    <a:pt x="f443" y="f193"/>
                  </a:cubicBezTo>
                  <a:cubicBezTo>
                    <a:pt x="f441" y="f191"/>
                    <a:pt x="f524" y="f589"/>
                    <a:pt x="f439" y="f187"/>
                  </a:cubicBezTo>
                  <a:cubicBezTo>
                    <a:pt x="f583" y="f167"/>
                    <a:pt x="f585" y="f158"/>
                    <a:pt x="f441" y="f590"/>
                  </a:cubicBezTo>
                  <a:cubicBezTo>
                    <a:pt x="f443" y="f151"/>
                    <a:pt x="f519" y="f591"/>
                    <a:pt x="f446" y="f592"/>
                  </a:cubicBezTo>
                  <a:cubicBezTo>
                    <a:pt x="f446" y="f592"/>
                    <a:pt x="f449" y="f592"/>
                    <a:pt x="f452" y="f146"/>
                  </a:cubicBezTo>
                  <a:cubicBezTo>
                    <a:pt x="f449" y="f146"/>
                    <a:pt x="f449" y="f146"/>
                    <a:pt x="f446" y="f144"/>
                  </a:cubicBezTo>
                  <a:cubicBezTo>
                    <a:pt x="f444" y="f142"/>
                    <a:pt x="f443" y="f134"/>
                    <a:pt x="f443" y="f126"/>
                  </a:cubicBezTo>
                  <a:cubicBezTo>
                    <a:pt x="f443" y="f578"/>
                    <a:pt x="f520" y="f117"/>
                    <a:pt x="f519" y="f113"/>
                  </a:cubicBezTo>
                  <a:cubicBezTo>
                    <a:pt x="f446" y="f111"/>
                    <a:pt x="f452" y="f593"/>
                    <a:pt x="f454" y="f594"/>
                  </a:cubicBezTo>
                  <a:cubicBezTo>
                    <a:pt x="f455" y="f594"/>
                    <a:pt x="f457" y="f109"/>
                    <a:pt x="f457" y="f109"/>
                  </a:cubicBezTo>
                  <a:cubicBezTo>
                    <a:pt x="f457" y="f109"/>
                    <a:pt x="f457" y="f109"/>
                    <a:pt x="f457" y="f109"/>
                  </a:cubicBezTo>
                  <a:cubicBezTo>
                    <a:pt x="f457" y="f109"/>
                    <a:pt x="f457" y="f109"/>
                    <a:pt x="f457" y="f109"/>
                  </a:cubicBezTo>
                  <a:cubicBezTo>
                    <a:pt x="f457" y="f595"/>
                    <a:pt x="f457" y="f107"/>
                    <a:pt x="f457" y="f596"/>
                  </a:cubicBezTo>
                  <a:cubicBezTo>
                    <a:pt x="f457" y="f596"/>
                    <a:pt x="f457" y="f105"/>
                    <a:pt x="f457" y="f103"/>
                  </a:cubicBezTo>
                  <a:cubicBezTo>
                    <a:pt x="f454" y="f104"/>
                    <a:pt x="f454" y="f104"/>
                    <a:pt x="f454" y="f104"/>
                  </a:cubicBezTo>
                  <a:cubicBezTo>
                    <a:pt x="f597" y="f101"/>
                    <a:pt x="f597" y="f101"/>
                    <a:pt x="f597" y="f101"/>
                  </a:cubicBezTo>
                  <a:cubicBezTo>
                    <a:pt x="f597" y="f598"/>
                    <a:pt x="f597" y="f598"/>
                    <a:pt x="f597" y="f598"/>
                  </a:cubicBezTo>
                  <a:cubicBezTo>
                    <a:pt x="f461" y="f598"/>
                    <a:pt x="f461" y="f598"/>
                    <a:pt x="f461" y="f598"/>
                  </a:cubicBezTo>
                  <a:cubicBezTo>
                    <a:pt x="f464" y="f97"/>
                    <a:pt x="f464" y="f97"/>
                    <a:pt x="f464" y="f97"/>
                  </a:cubicBezTo>
                  <a:cubicBezTo>
                    <a:pt x="f464" y="f96"/>
                    <a:pt x="f464" y="f96"/>
                    <a:pt x="f464" y="f95"/>
                  </a:cubicBezTo>
                  <a:cubicBezTo>
                    <a:pt x="f469" y="f95"/>
                    <a:pt x="f469" y="f94"/>
                    <a:pt x="f461" y="f94"/>
                  </a:cubicBezTo>
                  <a:cubicBezTo>
                    <a:pt x="f461" y="f94"/>
                    <a:pt x="f461" y="f94"/>
                    <a:pt x="f459" y="f94"/>
                  </a:cubicBezTo>
                  <a:cubicBezTo>
                    <a:pt x="f597" y="f599"/>
                    <a:pt x="f455" y="f599"/>
                    <a:pt x="f516" y="f93"/>
                  </a:cubicBezTo>
                  <a:cubicBezTo>
                    <a:pt x="f449" y="f92"/>
                    <a:pt x="f444" y="f89"/>
                    <a:pt x="f444" y="f600"/>
                  </a:cubicBezTo>
                  <a:cubicBezTo>
                    <a:pt x="f519" y="f84"/>
                    <a:pt x="f519" y="f601"/>
                    <a:pt x="f446" y="f57"/>
                  </a:cubicBezTo>
                  <a:cubicBezTo>
                    <a:pt x="f449" y="f55"/>
                    <a:pt x="f516" y="f54"/>
                    <a:pt x="f457" y="f54"/>
                  </a:cubicBezTo>
                  <a:cubicBezTo>
                    <a:pt x="f457" y="f54"/>
                    <a:pt x="f457" y="f54"/>
                    <a:pt x="f457" y="f54"/>
                  </a:cubicBezTo>
                  <a:cubicBezTo>
                    <a:pt x="f454" y="f602"/>
                    <a:pt x="f455" y="f603"/>
                    <a:pt x="f457" y="f604"/>
                  </a:cubicBezTo>
                  <a:cubicBezTo>
                    <a:pt x="f597" y="f605"/>
                    <a:pt x="f469" y="f606"/>
                    <a:pt x="f475" y="f606"/>
                  </a:cubicBezTo>
                  <a:cubicBezTo>
                    <a:pt x="f607" y="f608"/>
                    <a:pt x="f609" y="f608"/>
                    <a:pt x="f477" y="f608"/>
                  </a:cubicBezTo>
                  <a:cubicBezTo>
                    <a:pt x="f477" y="f608"/>
                    <a:pt x="f477" y="f608"/>
                    <a:pt x="f477" y="f608"/>
                  </a:cubicBezTo>
                  <a:cubicBezTo>
                    <a:pt x="f479" y="f608"/>
                    <a:pt x="f479" y="f608"/>
                    <a:pt x="f479" y="f608"/>
                  </a:cubicBezTo>
                  <a:cubicBezTo>
                    <a:pt x="f479" y="f610"/>
                    <a:pt x="f479" y="f611"/>
                    <a:pt x="f480" y="f612"/>
                  </a:cubicBezTo>
                  <a:cubicBezTo>
                    <a:pt x="f613" y="f573"/>
                    <a:pt x="f614" y="f615"/>
                    <a:pt x="f484" y="f615"/>
                  </a:cubicBezTo>
                  <a:cubicBezTo>
                    <a:pt x="f485" y="f616"/>
                    <a:pt x="f617" y="f616"/>
                    <a:pt x="f618" y="f616"/>
                  </a:cubicBezTo>
                  <a:cubicBezTo>
                    <a:pt x="f618" y="f616"/>
                    <a:pt x="f618" y="f616"/>
                    <a:pt x="f487" y="f616"/>
                  </a:cubicBezTo>
                  <a:cubicBezTo>
                    <a:pt x="f487" y="f616"/>
                    <a:pt x="f487" y="f616"/>
                    <a:pt x="f487" y="f616"/>
                  </a:cubicBezTo>
                  <a:cubicBezTo>
                    <a:pt x="f488" y="f619"/>
                    <a:pt x="f490" y="f620"/>
                    <a:pt x="f492" y="f620"/>
                  </a:cubicBezTo>
                  <a:cubicBezTo>
                    <a:pt x="f492" y="f620"/>
                    <a:pt x="f621" y="f620"/>
                    <a:pt x="f621" y="f620"/>
                  </a:cubicBezTo>
                  <a:cubicBezTo>
                    <a:pt x="f622" y="f620"/>
                    <a:pt x="f493" y="f619"/>
                    <a:pt x="f623" y="f616"/>
                  </a:cubicBezTo>
                  <a:cubicBezTo>
                    <a:pt x="f494" y="f619"/>
                    <a:pt x="f495" y="f620"/>
                    <a:pt x="f495" y="f620"/>
                  </a:cubicBezTo>
                  <a:cubicBezTo>
                    <a:pt x="f495" y="f624"/>
                    <a:pt x="f495" y="f625"/>
                    <a:pt x="f495" y="f626"/>
                  </a:cubicBezTo>
                  <a:cubicBezTo>
                    <a:pt x="f495" y="f626"/>
                    <a:pt x="f494" y="f627"/>
                    <a:pt x="f623" y="f628"/>
                  </a:cubicBezTo>
                  <a:cubicBezTo>
                    <a:pt x="f623" y="f629"/>
                    <a:pt x="f493" y="f629"/>
                    <a:pt x="f493" y="f629"/>
                  </a:cubicBezTo>
                  <a:cubicBezTo>
                    <a:pt x="f493" y="f629"/>
                    <a:pt x="f622" y="f629"/>
                    <a:pt x="f622" y="f628"/>
                  </a:cubicBezTo>
                  <a:cubicBezTo>
                    <a:pt x="f622" y="f628"/>
                    <a:pt x="f622" y="f628"/>
                    <a:pt x="f622" y="f628"/>
                  </a:cubicBezTo>
                  <a:cubicBezTo>
                    <a:pt x="f621" y="f627"/>
                    <a:pt x="f492" y="f625"/>
                    <a:pt x="f489" y="f625"/>
                  </a:cubicBezTo>
                  <a:cubicBezTo>
                    <a:pt x="f489" y="f625"/>
                    <a:pt x="f489" y="f625"/>
                    <a:pt x="f489" y="f625"/>
                  </a:cubicBezTo>
                  <a:cubicBezTo>
                    <a:pt x="f488" y="f625"/>
                    <a:pt x="f488" y="f625"/>
                    <a:pt x="f488" y="f625"/>
                  </a:cubicBezTo>
                  <a:cubicBezTo>
                    <a:pt x="f486" y="f626"/>
                    <a:pt x="f484" y="f630"/>
                    <a:pt x="f484" y="f630"/>
                  </a:cubicBezTo>
                  <a:cubicBezTo>
                    <a:pt x="f614" y="f631"/>
                    <a:pt x="f614" y="f46"/>
                    <a:pt x="f484" y="f41"/>
                  </a:cubicBezTo>
                  <a:cubicBezTo>
                    <a:pt x="f486" y="f35"/>
                    <a:pt x="f618" y="f33"/>
                    <a:pt x="f488" y="f632"/>
                  </a:cubicBezTo>
                  <a:cubicBezTo>
                    <a:pt x="f488" y="f632"/>
                    <a:pt x="f488" y="f632"/>
                    <a:pt x="f489" y="f632"/>
                  </a:cubicBezTo>
                  <a:cubicBezTo>
                    <a:pt x="f489" y="f31"/>
                    <a:pt x="f490" y="f31"/>
                    <a:pt x="f491" y="f31"/>
                  </a:cubicBezTo>
                  <a:cubicBezTo>
                    <a:pt x="f491" y="f31"/>
                    <a:pt x="f492" y="f31"/>
                    <a:pt x="f492" y="f31"/>
                  </a:cubicBezTo>
                  <a:cubicBezTo>
                    <a:pt x="f490" y="f29"/>
                    <a:pt x="f488" y="f27"/>
                    <a:pt x="f487" y="f25"/>
                  </a:cubicBezTo>
                  <a:cubicBezTo>
                    <a:pt x="f486" y="f633"/>
                    <a:pt x="f618" y="f634"/>
                    <a:pt x="f618" y="f634"/>
                  </a:cubicBezTo>
                  <a:cubicBezTo>
                    <a:pt x="f618" y="f17"/>
                    <a:pt x="f488" y="f635"/>
                    <a:pt x="f490" y="f636"/>
                  </a:cubicBezTo>
                  <a:cubicBezTo>
                    <a:pt x="f491" y="f636"/>
                    <a:pt x="f621" y="f11"/>
                    <a:pt x="f493" y="f11"/>
                  </a:cubicBezTo>
                  <a:cubicBezTo>
                    <a:pt x="f493" y="f11"/>
                    <a:pt x="f623" y="f11"/>
                    <a:pt x="f494" y="f11"/>
                  </a:cubicBezTo>
                  <a:cubicBezTo>
                    <a:pt x="f495" y="f636"/>
                    <a:pt x="f498" y="f13"/>
                    <a:pt x="f513" y="f637"/>
                  </a:cubicBezTo>
                  <a:cubicBezTo>
                    <a:pt x="f499" y="f17"/>
                    <a:pt x="f499" y="f634"/>
                    <a:pt x="f499" y="f19"/>
                  </a:cubicBezTo>
                  <a:cubicBezTo>
                    <a:pt x="f499" y="f19"/>
                    <a:pt x="f499" y="f19"/>
                    <a:pt x="f500" y="f19"/>
                  </a:cubicBezTo>
                  <a:cubicBezTo>
                    <a:pt x="f500" y="f19"/>
                    <a:pt x="f500" y="f17"/>
                    <a:pt x="f500" y="f17"/>
                  </a:cubicBezTo>
                  <a:cubicBezTo>
                    <a:pt x="f500" y="f637"/>
                    <a:pt x="f500" y="f637"/>
                    <a:pt x="f500" y="f15"/>
                  </a:cubicBezTo>
                  <a:cubicBezTo>
                    <a:pt x="f500" y="f15"/>
                    <a:pt x="f500" y="f15"/>
                    <a:pt x="f500" y="f15"/>
                  </a:cubicBezTo>
                  <a:cubicBezTo>
                    <a:pt x="f499" y="f15"/>
                    <a:pt x="f638" y="f635"/>
                    <a:pt x="f498" y="f13"/>
                  </a:cubicBezTo>
                  <a:cubicBezTo>
                    <a:pt x="f496" y="f11"/>
                    <a:pt x="f639" y="f640"/>
                    <a:pt x="f639" y="f641"/>
                  </a:cubicBezTo>
                  <a:cubicBezTo>
                    <a:pt x="f639" y="f572"/>
                    <a:pt x="f498" y="f642"/>
                    <a:pt x="f498" y="f643"/>
                  </a:cubicBezTo>
                  <a:cubicBezTo>
                    <a:pt x="f513" y="f644"/>
                    <a:pt x="f500" y="f645"/>
                    <a:pt x="f646" y="f645"/>
                  </a:cubicBezTo>
                  <a:cubicBezTo>
                    <a:pt x="f646" y="f645"/>
                    <a:pt x="f511" y="f645"/>
                    <a:pt x="f511" y="f645"/>
                  </a:cubicBezTo>
                  <a:cubicBezTo>
                    <a:pt x="f646" y="f647"/>
                    <a:pt x="f646" y="f648"/>
                    <a:pt x="f511" y="f649"/>
                  </a:cubicBezTo>
                  <a:cubicBezTo>
                    <a:pt x="f511" y="f650"/>
                    <a:pt x="f502" y="f651"/>
                    <a:pt x="f502" y="f652"/>
                  </a:cubicBezTo>
                  <a:cubicBezTo>
                    <a:pt x="f502" y="f653"/>
                    <a:pt x="f502" y="f654"/>
                    <a:pt x="f502" y="f655"/>
                  </a:cubicBezTo>
                  <a:cubicBezTo>
                    <a:pt x="f503" y="f656"/>
                    <a:pt x="f657" y="f658"/>
                    <a:pt x="f504" y="f659"/>
                  </a:cubicBezTo>
                  <a:cubicBezTo>
                    <a:pt x="f503" y="f659"/>
                    <a:pt x="f646" y="f660"/>
                    <a:pt x="f646" y="f661"/>
                  </a:cubicBezTo>
                  <a:cubicBezTo>
                    <a:pt x="f500" y="f662"/>
                    <a:pt x="f499" y="f663"/>
                    <a:pt x="f499" y="f664"/>
                  </a:cubicBezTo>
                  <a:cubicBezTo>
                    <a:pt x="f499" y="f665"/>
                    <a:pt x="f500" y="f666"/>
                    <a:pt x="f501" y="f667"/>
                  </a:cubicBezTo>
                  <a:cubicBezTo>
                    <a:pt x="f501" y="f667"/>
                    <a:pt x="f501" y="f667"/>
                    <a:pt x="f501" y="f667"/>
                  </a:cubicBezTo>
                  <a:cubicBezTo>
                    <a:pt x="f513" y="f668"/>
                    <a:pt x="f498" y="f669"/>
                    <a:pt x="f497" y="f670"/>
                  </a:cubicBezTo>
                  <a:cubicBezTo>
                    <a:pt x="f496" y="f671"/>
                    <a:pt x="f498" y="f672"/>
                    <a:pt x="f638" y="f673"/>
                  </a:cubicBezTo>
                  <a:cubicBezTo>
                    <a:pt x="f499" y="f674"/>
                    <a:pt x="f511" y="f675"/>
                    <a:pt x="f503" y="f675"/>
                  </a:cubicBezTo>
                  <a:cubicBezTo>
                    <a:pt x="f503" y="f675"/>
                    <a:pt x="f657" y="f675"/>
                    <a:pt x="f657" y="f675"/>
                  </a:cubicBezTo>
                  <a:cubicBezTo>
                    <a:pt x="f509" y="f675"/>
                    <a:pt x="f506" y="f674"/>
                    <a:pt x="f506" y="f568"/>
                  </a:cubicBezTo>
                  <a:cubicBezTo>
                    <a:pt x="f5" y="f568"/>
                    <a:pt x="f5" y="f568"/>
                    <a:pt x="f5" y="f674"/>
                  </a:cubicBezTo>
                  <a:cubicBezTo>
                    <a:pt x="f5" y="f674"/>
                    <a:pt x="f5" y="f675"/>
                    <a:pt x="f506" y="f676"/>
                  </a:cubicBezTo>
                  <a:cubicBezTo>
                    <a:pt x="f506" y="f676"/>
                    <a:pt x="f506" y="f676"/>
                    <a:pt x="f506" y="f676"/>
                  </a:cubicBezTo>
                  <a:cubicBezTo>
                    <a:pt x="f509" y="f676"/>
                    <a:pt x="f657" y="f676"/>
                    <a:pt x="f511" y="f676"/>
                  </a:cubicBezTo>
                  <a:cubicBezTo>
                    <a:pt x="f495" y="f676"/>
                    <a:pt x="f487" y="f677"/>
                    <a:pt x="f480" y="f678"/>
                  </a:cubicBezTo>
                  <a:cubicBezTo>
                    <a:pt x="f459" y="f678"/>
                    <a:pt x="f446" y="f7"/>
                    <a:pt x="f441" y="f7"/>
                  </a:cubicBezTo>
                  <a:cubicBezTo>
                    <a:pt x="f439" y="f7"/>
                    <a:pt x="f588" y="f7"/>
                    <a:pt x="f527" y="f7"/>
                  </a:cubicBezTo>
                  <a:cubicBezTo>
                    <a:pt x="f429" y="f677"/>
                    <a:pt x="f679" y="f674"/>
                    <a:pt x="f317" y="f673"/>
                  </a:cubicBezTo>
                  <a:cubicBezTo>
                    <a:pt x="f680" y="f681"/>
                    <a:pt x="f287" y="f682"/>
                    <a:pt x="f274" y="f683"/>
                  </a:cubicBezTo>
                  <a:cubicBezTo>
                    <a:pt x="f263" y="f684"/>
                    <a:pt x="f239" y="f671"/>
                    <a:pt x="f232" y="f685"/>
                  </a:cubicBezTo>
                  <a:cubicBezTo>
                    <a:pt x="f584" y="f685"/>
                    <a:pt x="f686" y="f687"/>
                    <a:pt x="f204" y="f670"/>
                  </a:cubicBezTo>
                  <a:cubicBezTo>
                    <a:pt x="f183" y="f688"/>
                    <a:pt x="f689" y="f690"/>
                    <a:pt x="f578" y="f668"/>
                  </a:cubicBezTo>
                  <a:cubicBezTo>
                    <a:pt x="f117" y="f667"/>
                    <a:pt x="f593" y="f666"/>
                    <a:pt x="f106" y="f665"/>
                  </a:cubicBezTo>
                  <a:cubicBezTo>
                    <a:pt x="f104" y="f691"/>
                    <a:pt x="f101" y="f691"/>
                    <a:pt x="f598" y="f691"/>
                  </a:cubicBezTo>
                  <a:cubicBezTo>
                    <a:pt x="f598" y="f664"/>
                    <a:pt x="f598" y="f664"/>
                    <a:pt x="f598" y="f664"/>
                  </a:cubicBezTo>
                  <a:cubicBezTo>
                    <a:pt x="f98" y="f664"/>
                    <a:pt x="f98" y="f664"/>
                    <a:pt x="f98" y="f664"/>
                  </a:cubicBezTo>
                  <a:cubicBezTo>
                    <a:pt x="f95" y="f664"/>
                    <a:pt x="f95" y="f664"/>
                    <a:pt x="f95" y="f664"/>
                  </a:cubicBezTo>
                  <a:cubicBezTo>
                    <a:pt x="f95" y="f664"/>
                    <a:pt x="f95" y="f664"/>
                    <a:pt x="f95" y="f664"/>
                  </a:cubicBezTo>
                  <a:cubicBezTo>
                    <a:pt x="f599" y="f570"/>
                    <a:pt x="f599" y="f570"/>
                    <a:pt x="f599" y="f570"/>
                  </a:cubicBezTo>
                  <a:cubicBezTo>
                    <a:pt x="f77" y="f663"/>
                    <a:pt x="f53" y="f692"/>
                    <a:pt x="f575" y="f692"/>
                  </a:cubicBezTo>
                  <a:cubicBezTo>
                    <a:pt x="f693" y="f694"/>
                    <a:pt x="f615" y="f695"/>
                    <a:pt x="f630" y="f662"/>
                  </a:cubicBezTo>
                  <a:cubicBezTo>
                    <a:pt x="f41" y="f696"/>
                    <a:pt x="f697" y="f661"/>
                    <a:pt x="f698" y="f660"/>
                  </a:cubicBezTo>
                  <a:cubicBezTo>
                    <a:pt x="f13" y="f699"/>
                    <a:pt x="f643" y="f700"/>
                    <a:pt x="f653" y="f701"/>
                  </a:cubicBezTo>
                  <a:cubicBezTo>
                    <a:pt x="f659" y="f656"/>
                    <a:pt x="f694" y="f655"/>
                    <a:pt x="f664" y="f655"/>
                  </a:cubicBezTo>
                  <a:cubicBezTo>
                    <a:pt x="f668" y="f702"/>
                    <a:pt x="f671" y="f654"/>
                    <a:pt x="f568" y="f654"/>
                  </a:cubicBezTo>
                  <a:cubicBezTo>
                    <a:pt x="f703" y="f652"/>
                    <a:pt x="f704" y="f650"/>
                    <a:pt x="f705" y="f649"/>
                  </a:cubicBezTo>
                  <a:cubicBezTo>
                    <a:pt x="f706" y="f648"/>
                    <a:pt x="f707" y="f647"/>
                    <a:pt x="f708" y="f709"/>
                  </a:cubicBezTo>
                  <a:cubicBezTo>
                    <a:pt x="f710" y="f711"/>
                    <a:pt x="f712" y="f644"/>
                    <a:pt x="f713" y="f714"/>
                  </a:cubicBezTo>
                  <a:cubicBezTo>
                    <a:pt x="f552" y="f715"/>
                    <a:pt x="f549" y="f716"/>
                    <a:pt x="f544" y="f717"/>
                  </a:cubicBezTo>
                  <a:cubicBezTo>
                    <a:pt x="f718" y="f719"/>
                    <a:pt x="f720" y="f719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b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96</a:t>
              </a:r>
            </a:p>
          </p:txBody>
        </p:sp>
        <p:sp>
          <p:nvSpPr>
            <p:cNvPr id="63" name="Freeform 255">
              <a:extLst>
                <a:ext uri="{FF2B5EF4-FFF2-40B4-BE49-F238E27FC236}">
                  <a16:creationId xmlns:a16="http://schemas.microsoft.com/office/drawing/2014/main" id="{6A3FE42B-2F7B-860E-E291-A555ACD8C18F}"/>
                </a:ext>
              </a:extLst>
            </p:cNvPr>
            <p:cNvSpPr/>
            <p:nvPr/>
          </p:nvSpPr>
          <p:spPr>
            <a:xfrm>
              <a:off x="7508952" y="3399620"/>
              <a:ext cx="1173668" cy="65504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62"/>
                <a:gd name="f8" fmla="val 534"/>
                <a:gd name="f9" fmla="val 2"/>
                <a:gd name="f10" fmla="val 444"/>
                <a:gd name="f11" fmla="val 445"/>
                <a:gd name="f12" fmla="val 449"/>
                <a:gd name="f13" fmla="val 3"/>
                <a:gd name="f14" fmla="val 4"/>
                <a:gd name="f15" fmla="val 5"/>
                <a:gd name="f16" fmla="val 8"/>
                <a:gd name="f17" fmla="val 11"/>
                <a:gd name="f18" fmla="val 452"/>
                <a:gd name="f19" fmla="val 13"/>
                <a:gd name="f20" fmla="val 454"/>
                <a:gd name="f21" fmla="val 14"/>
                <a:gd name="f22" fmla="val 458"/>
                <a:gd name="f23" fmla="val 15"/>
                <a:gd name="f24" fmla="val 460"/>
                <a:gd name="f25" fmla="val 462"/>
                <a:gd name="f26" fmla="val 465"/>
                <a:gd name="f27" fmla="val 468"/>
                <a:gd name="f28" fmla="val 469"/>
                <a:gd name="f29" fmla="val 472"/>
                <a:gd name="f30" fmla="val 474"/>
                <a:gd name="f31" fmla="val 475"/>
                <a:gd name="f32" fmla="val 12"/>
                <a:gd name="f33" fmla="val 476"/>
                <a:gd name="f34" fmla="val 479"/>
                <a:gd name="f35" fmla="val 9"/>
                <a:gd name="f36" fmla="val 481"/>
                <a:gd name="f37" fmla="val 7"/>
                <a:gd name="f38" fmla="val 482"/>
                <a:gd name="f39" fmla="val 6"/>
                <a:gd name="f40" fmla="val 483"/>
                <a:gd name="f41" fmla="val 484"/>
                <a:gd name="f42" fmla="val 16"/>
                <a:gd name="f43" fmla="val 487"/>
                <a:gd name="f44" fmla="val 17"/>
                <a:gd name="f45" fmla="val 492"/>
                <a:gd name="f46" fmla="val 495"/>
                <a:gd name="f47" fmla="val 499"/>
                <a:gd name="f48" fmla="val 500"/>
                <a:gd name="f49" fmla="val 10"/>
                <a:gd name="f50" fmla="val 501"/>
                <a:gd name="f51" fmla="val 503"/>
                <a:gd name="f52" fmla="val 506"/>
                <a:gd name="f53" fmla="val 510"/>
                <a:gd name="f54" fmla="val 512"/>
                <a:gd name="f55" fmla="val 514"/>
                <a:gd name="f56" fmla="val 515"/>
                <a:gd name="f57" fmla="val 516"/>
                <a:gd name="f58" fmla="val 517"/>
                <a:gd name="f59" fmla="val 519"/>
                <a:gd name="f60" fmla="val 521"/>
                <a:gd name="f61" fmla="val 522"/>
                <a:gd name="f62" fmla="val 523"/>
                <a:gd name="f63" fmla="val 526"/>
                <a:gd name="f64" fmla="val 528"/>
                <a:gd name="f65" fmla="val 530"/>
                <a:gd name="f66" fmla="val 532"/>
                <a:gd name="f67" fmla="val 531"/>
                <a:gd name="f68" fmla="val 44"/>
                <a:gd name="f69" fmla="val 68"/>
                <a:gd name="f70" fmla="val 80"/>
                <a:gd name="f71" fmla="val 525"/>
                <a:gd name="f72" fmla="val 93"/>
                <a:gd name="f73" fmla="val 524"/>
                <a:gd name="f74" fmla="val 101"/>
                <a:gd name="f75" fmla="val 112"/>
                <a:gd name="f76" fmla="val 130"/>
                <a:gd name="f77" fmla="val 143"/>
                <a:gd name="f78" fmla="val 518"/>
                <a:gd name="f79" fmla="val 150"/>
                <a:gd name="f80" fmla="val 152"/>
                <a:gd name="f81" fmla="val 156"/>
                <a:gd name="f82" fmla="val 159"/>
                <a:gd name="f83" fmla="val 511"/>
                <a:gd name="f84" fmla="val 149"/>
                <a:gd name="f85" fmla="val 193"/>
                <a:gd name="f86" fmla="val 488"/>
                <a:gd name="f87" fmla="val 199"/>
                <a:gd name="f88" fmla="val 206"/>
                <a:gd name="f89" fmla="val 486"/>
                <a:gd name="f90" fmla="val 209"/>
                <a:gd name="f91" fmla="val 485"/>
                <a:gd name="f92" fmla="val 217"/>
                <a:gd name="f93" fmla="val 230"/>
                <a:gd name="f94" fmla="val 241"/>
                <a:gd name="f95" fmla="val 480"/>
                <a:gd name="f96" fmla="val 247"/>
                <a:gd name="f97" fmla="val 253"/>
                <a:gd name="f98" fmla="val 257"/>
                <a:gd name="f99" fmla="val 478"/>
                <a:gd name="f100" fmla="val 278"/>
                <a:gd name="f101" fmla="val 317"/>
                <a:gd name="f102" fmla="val 336"/>
                <a:gd name="f103" fmla="val 466"/>
                <a:gd name="f104" fmla="val 338"/>
                <a:gd name="f105" fmla="val 340"/>
                <a:gd name="f106" fmla="val 342"/>
                <a:gd name="f107" fmla="val 464"/>
                <a:gd name="f108" fmla="val 347"/>
                <a:gd name="f109" fmla="val 463"/>
                <a:gd name="f110" fmla="val 353"/>
                <a:gd name="f111" fmla="val 461"/>
                <a:gd name="f112" fmla="val 357"/>
                <a:gd name="f113" fmla="val 359"/>
                <a:gd name="f114" fmla="val 361"/>
                <a:gd name="f115" fmla="val 362"/>
                <a:gd name="f116" fmla="val 364"/>
                <a:gd name="f117" fmla="val 365"/>
                <a:gd name="f118" fmla="val 366"/>
                <a:gd name="f119" fmla="val 367"/>
                <a:gd name="f120" fmla="val 368"/>
                <a:gd name="f121" fmla="val 370"/>
                <a:gd name="f122" fmla="val 371"/>
                <a:gd name="f123" fmla="val 384"/>
                <a:gd name="f124" fmla="val 455"/>
                <a:gd name="f125" fmla="val 406"/>
                <a:gd name="f126" fmla="val 426"/>
                <a:gd name="f127" fmla="val 435"/>
                <a:gd name="f128" fmla="val 443"/>
                <a:gd name="f129" fmla="val 453"/>
                <a:gd name="f130" fmla="val 451"/>
                <a:gd name="f131" fmla="val 505"/>
                <a:gd name="f132" fmla="val 447"/>
                <a:gd name="f133" fmla="val 508"/>
                <a:gd name="f134" fmla="val 513"/>
                <a:gd name="f135" fmla="val 446"/>
                <a:gd name="f136" fmla="val 520"/>
                <a:gd name="f137" fmla="val 442"/>
                <a:gd name="f138" fmla="val 540"/>
                <a:gd name="f139" fmla="val 440"/>
                <a:gd name="f140" fmla="val 545"/>
                <a:gd name="f141" fmla="val 439"/>
                <a:gd name="f142" fmla="val 554"/>
                <a:gd name="f143" fmla="val 438"/>
                <a:gd name="f144" fmla="val 570"/>
                <a:gd name="f145" fmla="val 436"/>
                <a:gd name="f146" fmla="val 578"/>
                <a:gd name="f147" fmla="val 582"/>
                <a:gd name="f148" fmla="val 434"/>
                <a:gd name="f149" fmla="val 589"/>
                <a:gd name="f150" fmla="val 595"/>
                <a:gd name="f151" fmla="val 601"/>
                <a:gd name="f152" fmla="val 607"/>
                <a:gd name="f153" fmla="val 433"/>
                <a:gd name="f154" fmla="val 611"/>
                <a:gd name="f155" fmla="val 617"/>
                <a:gd name="f156" fmla="val 432"/>
                <a:gd name="f157" fmla="val 629"/>
                <a:gd name="f158" fmla="val 431"/>
                <a:gd name="f159" fmla="val 638"/>
                <a:gd name="f160" fmla="val 429"/>
                <a:gd name="f161" fmla="val 640"/>
                <a:gd name="f162" fmla="val 642"/>
                <a:gd name="f163" fmla="val 644"/>
                <a:gd name="f164" fmla="val 655"/>
                <a:gd name="f165" fmla="val 427"/>
                <a:gd name="f166" fmla="val 676"/>
                <a:gd name="f167" fmla="val 424"/>
                <a:gd name="f168" fmla="val 686"/>
                <a:gd name="f169" fmla="val 423"/>
                <a:gd name="f170" fmla="val 691"/>
                <a:gd name="f171" fmla="val 422"/>
                <a:gd name="f172" fmla="val 697"/>
                <a:gd name="f173" fmla="val 421"/>
                <a:gd name="f174" fmla="val 704"/>
                <a:gd name="f175" fmla="val 420"/>
                <a:gd name="f176" fmla="val 711"/>
                <a:gd name="f177" fmla="val 419"/>
                <a:gd name="f178" fmla="val 718"/>
                <a:gd name="f179" fmla="val 417"/>
                <a:gd name="f180" fmla="val 722"/>
                <a:gd name="f181" fmla="val 726"/>
                <a:gd name="f182" fmla="val 416"/>
                <a:gd name="f183" fmla="val 731"/>
                <a:gd name="f184" fmla="val 736"/>
                <a:gd name="f185" fmla="val 415"/>
                <a:gd name="f186" fmla="val 742"/>
                <a:gd name="f187" fmla="val 414"/>
                <a:gd name="f188" fmla="val 749"/>
                <a:gd name="f189" fmla="val 413"/>
                <a:gd name="f190" fmla="val 753"/>
                <a:gd name="f191" fmla="val 412"/>
                <a:gd name="f192" fmla="val 754"/>
                <a:gd name="f193" fmla="val 755"/>
                <a:gd name="f194" fmla="val 756"/>
                <a:gd name="f195" fmla="val 757"/>
                <a:gd name="f196" fmla="val 758"/>
                <a:gd name="f197" fmla="val 411"/>
                <a:gd name="f198" fmla="val 759"/>
                <a:gd name="f199" fmla="val 410"/>
                <a:gd name="f200" fmla="val 760"/>
                <a:gd name="f201" fmla="val 761"/>
                <a:gd name="f202" fmla="val 408"/>
                <a:gd name="f203" fmla="val 770"/>
                <a:gd name="f204" fmla="val 407"/>
                <a:gd name="f205" fmla="val 771"/>
                <a:gd name="f206" fmla="val 405"/>
                <a:gd name="f207" fmla="val 772"/>
                <a:gd name="f208" fmla="val 773"/>
                <a:gd name="f209" fmla="val 404"/>
                <a:gd name="f210" fmla="val 777"/>
                <a:gd name="f211" fmla="val 402"/>
                <a:gd name="f212" fmla="val 778"/>
                <a:gd name="f213" fmla="val 401"/>
                <a:gd name="f214" fmla="val 779"/>
                <a:gd name="f215" fmla="val 400"/>
                <a:gd name="f216" fmla="val 782"/>
                <a:gd name="f217" fmla="val 397"/>
                <a:gd name="f218" fmla="val 784"/>
                <a:gd name="f219" fmla="val 786"/>
                <a:gd name="f220" fmla="val 396"/>
                <a:gd name="f221" fmla="val 790"/>
                <a:gd name="f222" fmla="val 792"/>
                <a:gd name="f223" fmla="val 793"/>
                <a:gd name="f224" fmla="val 395"/>
                <a:gd name="f225" fmla="val 796"/>
                <a:gd name="f226" fmla="val 797"/>
                <a:gd name="f227" fmla="val 799"/>
                <a:gd name="f228" fmla="val 394"/>
                <a:gd name="f229" fmla="val 801"/>
                <a:gd name="f230" fmla="val 390"/>
                <a:gd name="f231" fmla="val 802"/>
                <a:gd name="f232" fmla="val 389"/>
                <a:gd name="f233" fmla="val 804"/>
                <a:gd name="f234" fmla="val 388"/>
                <a:gd name="f235" fmla="val 807"/>
                <a:gd name="f236" fmla="val 386"/>
                <a:gd name="f237" fmla="val 809"/>
                <a:gd name="f238" fmla="val 385"/>
                <a:gd name="f239" fmla="val 811"/>
                <a:gd name="f240" fmla="val 816"/>
                <a:gd name="f241" fmla="val 381"/>
                <a:gd name="f242" fmla="val 819"/>
                <a:gd name="f243" fmla="val 380"/>
                <a:gd name="f244" fmla="val 820"/>
                <a:gd name="f245" fmla="val 379"/>
                <a:gd name="f246" fmla="val 823"/>
                <a:gd name="f247" fmla="val 378"/>
                <a:gd name="f248" fmla="val 824"/>
                <a:gd name="f249" fmla="val 377"/>
                <a:gd name="f250" fmla="val 825"/>
                <a:gd name="f251" fmla="val 828"/>
                <a:gd name="f252" fmla="val 829"/>
                <a:gd name="f253" fmla="val 830"/>
                <a:gd name="f254" fmla="val 832"/>
                <a:gd name="f255" fmla="val 375"/>
                <a:gd name="f256" fmla="val 374"/>
                <a:gd name="f257" fmla="val 833"/>
                <a:gd name="f258" fmla="val 373"/>
                <a:gd name="f259" fmla="val 834"/>
                <a:gd name="f260" fmla="val 835"/>
                <a:gd name="f261" fmla="val 356"/>
                <a:gd name="f262" fmla="val 836"/>
                <a:gd name="f263" fmla="val 355"/>
                <a:gd name="f264" fmla="val 839"/>
                <a:gd name="f265" fmla="val 354"/>
                <a:gd name="f266" fmla="val 840"/>
                <a:gd name="f267" fmla="val 841"/>
                <a:gd name="f268" fmla="val 843"/>
                <a:gd name="f269" fmla="val 844"/>
                <a:gd name="f270" fmla="val 845"/>
                <a:gd name="f271" fmla="val 847"/>
                <a:gd name="f272" fmla="val 848"/>
                <a:gd name="f273" fmla="val 849"/>
                <a:gd name="f274" fmla="val 851"/>
                <a:gd name="f275" fmla="val 350"/>
                <a:gd name="f276" fmla="val 853"/>
                <a:gd name="f277" fmla="val 854"/>
                <a:gd name="f278" fmla="val 349"/>
                <a:gd name="f279" fmla="val 857"/>
                <a:gd name="f280" fmla="val 348"/>
                <a:gd name="f281" fmla="val 858"/>
                <a:gd name="f282" fmla="val 859"/>
                <a:gd name="f283" fmla="val 862"/>
                <a:gd name="f284" fmla="val 346"/>
                <a:gd name="f285" fmla="val 345"/>
                <a:gd name="f286" fmla="val 863"/>
                <a:gd name="f287" fmla="val 344"/>
                <a:gd name="f288" fmla="val 341"/>
                <a:gd name="f289" fmla="val 339"/>
                <a:gd name="f290" fmla="val 864"/>
                <a:gd name="f291" fmla="val 335"/>
                <a:gd name="f292" fmla="val 333"/>
                <a:gd name="f293" fmla="val 861"/>
                <a:gd name="f294" fmla="val 330"/>
                <a:gd name="f295" fmla="val 329"/>
                <a:gd name="f296" fmla="val 328"/>
                <a:gd name="f297" fmla="val 327"/>
                <a:gd name="f298" fmla="val 326"/>
                <a:gd name="f299" fmla="val 865"/>
                <a:gd name="f300" fmla="val 325"/>
                <a:gd name="f301" fmla="val 866"/>
                <a:gd name="f302" fmla="val 321"/>
                <a:gd name="f303" fmla="val 867"/>
                <a:gd name="f304" fmla="val 868"/>
                <a:gd name="f305" fmla="val 320"/>
                <a:gd name="f306" fmla="val 872"/>
                <a:gd name="f307" fmla="val 873"/>
                <a:gd name="f308" fmla="val 874"/>
                <a:gd name="f309" fmla="val 875"/>
                <a:gd name="f310" fmla="val 316"/>
                <a:gd name="f311" fmla="val 876"/>
                <a:gd name="f312" fmla="val 315"/>
                <a:gd name="f313" fmla="val 878"/>
                <a:gd name="f314" fmla="val 313"/>
                <a:gd name="f315" fmla="val 879"/>
                <a:gd name="f316" fmla="val 312"/>
                <a:gd name="f317" fmla="val 311"/>
                <a:gd name="f318" fmla="val 308"/>
                <a:gd name="f319" fmla="val 306"/>
                <a:gd name="f320" fmla="val 305"/>
                <a:gd name="f321" fmla="val 303"/>
                <a:gd name="f322" fmla="val 301"/>
                <a:gd name="f323" fmla="val 300"/>
                <a:gd name="f324" fmla="val 298"/>
                <a:gd name="f325" fmla="val 880"/>
                <a:gd name="f326" fmla="val 297"/>
                <a:gd name="f327" fmla="val 881"/>
                <a:gd name="f328" fmla="val 296"/>
                <a:gd name="f329" fmla="val 884"/>
                <a:gd name="f330" fmla="val 295"/>
                <a:gd name="f331" fmla="val 885"/>
                <a:gd name="f332" fmla="val 294"/>
                <a:gd name="f333" fmla="val 887"/>
                <a:gd name="f334" fmla="val 293"/>
                <a:gd name="f335" fmla="val 890"/>
                <a:gd name="f336" fmla="val 289"/>
                <a:gd name="f337" fmla="val 892"/>
                <a:gd name="f338" fmla="val 287"/>
                <a:gd name="f339" fmla="val 893"/>
                <a:gd name="f340" fmla="val 286"/>
                <a:gd name="f341" fmla="val 895"/>
                <a:gd name="f342" fmla="val 283"/>
                <a:gd name="f343" fmla="val 897"/>
                <a:gd name="f344" fmla="val 281"/>
                <a:gd name="f345" fmla="val 899"/>
                <a:gd name="f346" fmla="val 279"/>
                <a:gd name="f347" fmla="val 903"/>
                <a:gd name="f348" fmla="val 277"/>
                <a:gd name="f349" fmla="val 906"/>
                <a:gd name="f350" fmla="val 275"/>
                <a:gd name="f351" fmla="val 907"/>
                <a:gd name="f352" fmla="val 274"/>
                <a:gd name="f353" fmla="val 911"/>
                <a:gd name="f354" fmla="val 271"/>
                <a:gd name="f355" fmla="val 913"/>
                <a:gd name="f356" fmla="val 270"/>
                <a:gd name="f357" fmla="val 915"/>
                <a:gd name="f358" fmla="val 269"/>
                <a:gd name="f359" fmla="val 919"/>
                <a:gd name="f360" fmla="val 268"/>
                <a:gd name="f361" fmla="val 921"/>
                <a:gd name="f362" fmla="val 267"/>
                <a:gd name="f363" fmla="val 922"/>
                <a:gd name="f364" fmla="val 266"/>
                <a:gd name="f365" fmla="val 925"/>
                <a:gd name="f366" fmla="val 262"/>
                <a:gd name="f367" fmla="val 213"/>
                <a:gd name="f368" fmla="val 961"/>
                <a:gd name="f369" fmla="val 210"/>
                <a:gd name="f370" fmla="val 960"/>
                <a:gd name="f371" fmla="val 956"/>
                <a:gd name="f372" fmla="val 211"/>
                <a:gd name="f373" fmla="val 955"/>
                <a:gd name="f374" fmla="val 953"/>
                <a:gd name="f375" fmla="val 952"/>
                <a:gd name="f376" fmla="val 208"/>
                <a:gd name="f377" fmla="val 950"/>
                <a:gd name="f378" fmla="val 949"/>
                <a:gd name="f379" fmla="val 947"/>
                <a:gd name="f380" fmla="val 946"/>
                <a:gd name="f381" fmla="val 945"/>
                <a:gd name="f382" fmla="val 943"/>
                <a:gd name="f383" fmla="val 942"/>
                <a:gd name="f384" fmla="val 941"/>
                <a:gd name="f385" fmla="val 207"/>
                <a:gd name="f386" fmla="val 204"/>
                <a:gd name="f387" fmla="val 203"/>
                <a:gd name="f388" fmla="val 202"/>
                <a:gd name="f389" fmla="val 939"/>
                <a:gd name="f390" fmla="val 938"/>
                <a:gd name="f391" fmla="val 201"/>
                <a:gd name="f392" fmla="val 937"/>
                <a:gd name="f393" fmla="val 200"/>
                <a:gd name="f394" fmla="val 936"/>
                <a:gd name="f395" fmla="val 195"/>
                <a:gd name="f396" fmla="val 934"/>
                <a:gd name="f397" fmla="val 194"/>
                <a:gd name="f398" fmla="val 933"/>
                <a:gd name="f399" fmla="val 932"/>
                <a:gd name="f400" fmla="val 198"/>
                <a:gd name="f401" fmla="val 930"/>
                <a:gd name="f402" fmla="val 929"/>
                <a:gd name="f403" fmla="val 928"/>
                <a:gd name="f404" fmla="val 927"/>
                <a:gd name="f405" fmla="val 926"/>
                <a:gd name="f406" fmla="val 196"/>
                <a:gd name="f407" fmla="val 920"/>
                <a:gd name="f408" fmla="val 918"/>
                <a:gd name="f409" fmla="val 917"/>
                <a:gd name="f410" fmla="val 916"/>
                <a:gd name="f411" fmla="val 192"/>
                <a:gd name="f412" fmla="val 189"/>
                <a:gd name="f413" fmla="val 188"/>
                <a:gd name="f414" fmla="val 914"/>
                <a:gd name="f415" fmla="val 187"/>
                <a:gd name="f416" fmla="val 186"/>
                <a:gd name="f417" fmla="val 184"/>
                <a:gd name="f418" fmla="val 910"/>
                <a:gd name="f419" fmla="val 183"/>
                <a:gd name="f420" fmla="val 179"/>
                <a:gd name="f421" fmla="val 178"/>
                <a:gd name="f422" fmla="val 909"/>
                <a:gd name="f423" fmla="val 176"/>
                <a:gd name="f424" fmla="val 908"/>
                <a:gd name="f425" fmla="val 175"/>
                <a:gd name="f426" fmla="val 904"/>
                <a:gd name="f427" fmla="val 174"/>
                <a:gd name="f428" fmla="val 902"/>
                <a:gd name="f429" fmla="val 173"/>
                <a:gd name="f430" fmla="val 898"/>
                <a:gd name="f431" fmla="val 171"/>
                <a:gd name="f432" fmla="val 170"/>
                <a:gd name="f433" fmla="val 167"/>
                <a:gd name="f434" fmla="val 896"/>
                <a:gd name="f435" fmla="val 166"/>
                <a:gd name="f436" fmla="val 164"/>
                <a:gd name="f437" fmla="val 160"/>
                <a:gd name="f438" fmla="val 157"/>
                <a:gd name="f439" fmla="val 888"/>
                <a:gd name="f440" fmla="val 155"/>
                <a:gd name="f441" fmla="val 882"/>
                <a:gd name="f442" fmla="val 154"/>
                <a:gd name="f443" fmla="val 153"/>
                <a:gd name="f444" fmla="val 151"/>
                <a:gd name="f445" fmla="val 145"/>
                <a:gd name="f446" fmla="val 883"/>
                <a:gd name="f447" fmla="val 142"/>
                <a:gd name="f448" fmla="val 877"/>
                <a:gd name="f449" fmla="val 141"/>
                <a:gd name="f450" fmla="val 140"/>
                <a:gd name="f451" fmla="val 137"/>
                <a:gd name="f452" fmla="val 136"/>
                <a:gd name="f453" fmla="val 135"/>
                <a:gd name="f454" fmla="val 871"/>
                <a:gd name="f455" fmla="val 131"/>
                <a:gd name="f456" fmla="val 870"/>
                <a:gd name="f457" fmla="val 869"/>
                <a:gd name="f458" fmla="val 129"/>
                <a:gd name="f459" fmla="val 128"/>
                <a:gd name="f460" fmla="val 127"/>
                <a:gd name="f461" fmla="val 126"/>
                <a:gd name="f462" fmla="val 125"/>
                <a:gd name="f463" fmla="val 124"/>
                <a:gd name="f464" fmla="val 860"/>
                <a:gd name="f465" fmla="val 123"/>
                <a:gd name="f466" fmla="val 856"/>
                <a:gd name="f467" fmla="val 121"/>
                <a:gd name="f468" fmla="val 120"/>
                <a:gd name="f469" fmla="val 855"/>
                <a:gd name="f470" fmla="val 119"/>
                <a:gd name="f471" fmla="val 117"/>
                <a:gd name="f472" fmla="val 116"/>
                <a:gd name="f473" fmla="val 115"/>
                <a:gd name="f474" fmla="val 114"/>
                <a:gd name="f475" fmla="val 111"/>
                <a:gd name="f476" fmla="val 110"/>
                <a:gd name="f477" fmla="val 107"/>
                <a:gd name="f478" fmla="val 105"/>
                <a:gd name="f479" fmla="val 103"/>
                <a:gd name="f480" fmla="val 102"/>
                <a:gd name="f481" fmla="val 99"/>
                <a:gd name="f482" fmla="val 98"/>
                <a:gd name="f483" fmla="val 97"/>
                <a:gd name="f484" fmla="val 95"/>
                <a:gd name="f485" fmla="val 94"/>
                <a:gd name="f486" fmla="val 92"/>
                <a:gd name="f487" fmla="val 88"/>
                <a:gd name="f488" fmla="val 86"/>
                <a:gd name="f489" fmla="val 85"/>
                <a:gd name="f490" fmla="val 84"/>
                <a:gd name="f491" fmla="val 83"/>
                <a:gd name="f492" fmla="val 82"/>
                <a:gd name="f493" fmla="val 78"/>
                <a:gd name="f494" fmla="val 852"/>
                <a:gd name="f495" fmla="val 77"/>
                <a:gd name="f496" fmla="val 850"/>
                <a:gd name="f497" fmla="val 75"/>
                <a:gd name="f498" fmla="val 846"/>
                <a:gd name="f499" fmla="val 72"/>
                <a:gd name="f500" fmla="val 67"/>
                <a:gd name="f501" fmla="val 66"/>
                <a:gd name="f502" fmla="val 65"/>
                <a:gd name="f503" fmla="val 64"/>
                <a:gd name="f504" fmla="val 842"/>
                <a:gd name="f505" fmla="val 63"/>
                <a:gd name="f506" fmla="val 837"/>
                <a:gd name="f507" fmla="val 62"/>
                <a:gd name="f508" fmla="val 61"/>
                <a:gd name="f509" fmla="val 60"/>
                <a:gd name="f510" fmla="val 59"/>
                <a:gd name="f511" fmla="val 58"/>
                <a:gd name="f512" fmla="val 831"/>
                <a:gd name="f513" fmla="val 57"/>
                <a:gd name="f514" fmla="val 56"/>
                <a:gd name="f515" fmla="val 827"/>
                <a:gd name="f516" fmla="val 821"/>
                <a:gd name="f517" fmla="val 815"/>
                <a:gd name="f518" fmla="val 810"/>
                <a:gd name="f519" fmla="val 53"/>
                <a:gd name="f520" fmla="val 51"/>
                <a:gd name="f521" fmla="val 49"/>
                <a:gd name="f522" fmla="val 806"/>
                <a:gd name="f523" fmla="val 43"/>
                <a:gd name="f524" fmla="val 805"/>
                <a:gd name="f525" fmla="val 42"/>
                <a:gd name="f526" fmla="val 41"/>
                <a:gd name="f527" fmla="val 39"/>
                <a:gd name="f528" fmla="val 38"/>
                <a:gd name="f529" fmla="val 37"/>
                <a:gd name="f530" fmla="val 35"/>
                <a:gd name="f531" fmla="val 33"/>
                <a:gd name="f532" fmla="val 31"/>
                <a:gd name="f533" fmla="val 29"/>
                <a:gd name="f534" fmla="val 28"/>
                <a:gd name="f535" fmla="val 803"/>
                <a:gd name="f536" fmla="val 27"/>
                <a:gd name="f537" fmla="val 26"/>
                <a:gd name="f538" fmla="val 800"/>
                <a:gd name="f539" fmla="val 798"/>
                <a:gd name="f540" fmla="val 30"/>
                <a:gd name="f541" fmla="val 795"/>
                <a:gd name="f542" fmla="val 32"/>
                <a:gd name="f543" fmla="val 791"/>
                <a:gd name="f544" fmla="val 34"/>
                <a:gd name="f545" fmla="val 788"/>
                <a:gd name="f546" fmla="val 787"/>
                <a:gd name="f547" fmla="val 36"/>
                <a:gd name="f548" fmla="val 785"/>
                <a:gd name="f549" fmla="val 40"/>
                <a:gd name="f550" fmla="val 783"/>
                <a:gd name="f551" fmla="val 781"/>
                <a:gd name="f552" fmla="val 45"/>
                <a:gd name="f553" fmla="val 46"/>
                <a:gd name="f554" fmla="val 780"/>
                <a:gd name="f555" fmla="val 48"/>
                <a:gd name="f556" fmla="val 775"/>
                <a:gd name="f557" fmla="val 767"/>
                <a:gd name="f558" fmla="val 766"/>
                <a:gd name="f559" fmla="val 765"/>
                <a:gd name="f560" fmla="val 764"/>
                <a:gd name="f561" fmla="val 762"/>
                <a:gd name="f562" fmla="val 751"/>
                <a:gd name="f563" fmla="val 747"/>
                <a:gd name="f564" fmla="val 745"/>
                <a:gd name="f565" fmla="val 744"/>
                <a:gd name="f566" fmla="val 55"/>
                <a:gd name="f567" fmla="val 743"/>
                <a:gd name="f568" fmla="val 54"/>
                <a:gd name="f569" fmla="val 741"/>
                <a:gd name="f570" fmla="val 740"/>
                <a:gd name="f571" fmla="val 739"/>
                <a:gd name="f572" fmla="val 738"/>
                <a:gd name="f573" fmla="val 737"/>
                <a:gd name="f574" fmla="val 735"/>
                <a:gd name="f575" fmla="val 732"/>
                <a:gd name="f576" fmla="val 729"/>
                <a:gd name="f577" fmla="val 728"/>
                <a:gd name="f578" fmla="val 727"/>
                <a:gd name="f579" fmla="val 52"/>
                <a:gd name="f580" fmla="val 725"/>
                <a:gd name="f581" fmla="val 724"/>
                <a:gd name="f582" fmla="val 723"/>
                <a:gd name="f583" fmla="val 50"/>
                <a:gd name="f584" fmla="val 721"/>
                <a:gd name="f585" fmla="val 720"/>
                <a:gd name="f586" fmla="val 717"/>
                <a:gd name="f587" fmla="val 716"/>
                <a:gd name="f588" fmla="val 715"/>
                <a:gd name="f589" fmla="val 714"/>
                <a:gd name="f590" fmla="val 713"/>
                <a:gd name="f591" fmla="val 712"/>
                <a:gd name="f592" fmla="val 709"/>
                <a:gd name="f593" fmla="val 707"/>
                <a:gd name="f594" fmla="val 700"/>
                <a:gd name="f595" fmla="val 699"/>
                <a:gd name="f596" fmla="val 698"/>
                <a:gd name="f597" fmla="val 695"/>
                <a:gd name="f598" fmla="val 693"/>
                <a:gd name="f599" fmla="val 692"/>
                <a:gd name="f600" fmla="val 690"/>
                <a:gd name="f601" fmla="val 689"/>
                <a:gd name="f602" fmla="val 684"/>
                <a:gd name="f603" fmla="val 682"/>
                <a:gd name="f604" fmla="val 681"/>
                <a:gd name="f605" fmla="val 680"/>
                <a:gd name="f606" fmla="val 679"/>
                <a:gd name="f607" fmla="val 678"/>
                <a:gd name="f608" fmla="val 675"/>
                <a:gd name="f609" fmla="val 674"/>
                <a:gd name="f610" fmla="val 671"/>
                <a:gd name="f611" fmla="val 670"/>
                <a:gd name="f612" fmla="val 669"/>
                <a:gd name="f613" fmla="val 668"/>
                <a:gd name="f614" fmla="val 667"/>
                <a:gd name="f615" fmla="val 666"/>
                <a:gd name="f616" fmla="val 665"/>
                <a:gd name="f617" fmla="val 664"/>
                <a:gd name="f618" fmla="val 663"/>
                <a:gd name="f619" fmla="val 47"/>
                <a:gd name="f620" fmla="val 662"/>
                <a:gd name="f621" fmla="val 661"/>
                <a:gd name="f622" fmla="val 660"/>
                <a:gd name="f623" fmla="val 659"/>
                <a:gd name="f624" fmla="val 658"/>
                <a:gd name="f625" fmla="val 657"/>
                <a:gd name="f626" fmla="val 656"/>
                <a:gd name="f627" fmla="val 654"/>
                <a:gd name="f628" fmla="val 650"/>
                <a:gd name="f629" fmla="val 648"/>
                <a:gd name="f630" fmla="val 647"/>
                <a:gd name="f631" fmla="val 645"/>
                <a:gd name="f632" fmla="val 643"/>
                <a:gd name="f633" fmla="val 637"/>
                <a:gd name="f634" fmla="val 636"/>
                <a:gd name="f635" fmla="val 635"/>
                <a:gd name="f636" fmla="val 634"/>
                <a:gd name="f637" fmla="val 633"/>
                <a:gd name="f638" fmla="val 632"/>
                <a:gd name="f639" fmla="val 631"/>
                <a:gd name="f640" fmla="val 630"/>
                <a:gd name="f641" fmla="val 628"/>
                <a:gd name="f642" fmla="val 627"/>
                <a:gd name="f643" fmla="val 626"/>
                <a:gd name="f644" fmla="val 624"/>
                <a:gd name="f645" fmla="val 620"/>
                <a:gd name="f646" fmla="val 618"/>
                <a:gd name="f647" fmla="val 616"/>
                <a:gd name="f648" fmla="val 615"/>
                <a:gd name="f649" fmla="val 614"/>
                <a:gd name="f650" fmla="val 613"/>
                <a:gd name="f651" fmla="val 612"/>
                <a:gd name="f652" fmla="val 610"/>
                <a:gd name="f653" fmla="val 25"/>
                <a:gd name="f654" fmla="val 609"/>
                <a:gd name="f655" fmla="val 608"/>
                <a:gd name="f656" fmla="val 24"/>
                <a:gd name="f657" fmla="val 23"/>
                <a:gd name="f658" fmla="val 605"/>
                <a:gd name="f659" fmla="val 19"/>
                <a:gd name="f660" fmla="val 604"/>
                <a:gd name="f661" fmla="val 603"/>
                <a:gd name="f662" fmla="val 602"/>
                <a:gd name="f663" fmla="val 599"/>
                <a:gd name="f664" fmla="val 598"/>
                <a:gd name="f665" fmla="val 596"/>
                <a:gd name="f666" fmla="val 594"/>
                <a:gd name="f667" fmla="val 593"/>
                <a:gd name="f668" fmla="val 592"/>
                <a:gd name="f669" fmla="val 590"/>
                <a:gd name="f670" fmla="val 586"/>
                <a:gd name="f671" fmla="val 584"/>
                <a:gd name="f672" fmla="val 583"/>
                <a:gd name="f673" fmla="val 1"/>
                <a:gd name="f674" fmla="val 581"/>
                <a:gd name="f675" fmla="val 580"/>
                <a:gd name="f676" fmla="val 576"/>
                <a:gd name="f677" fmla="val 574"/>
                <a:gd name="f678" fmla="val 573"/>
                <a:gd name="f679" fmla="val 572"/>
                <a:gd name="f680" fmla="val 571"/>
                <a:gd name="f681" fmla="val 568"/>
                <a:gd name="f682" fmla="val 565"/>
                <a:gd name="f683" fmla="val 563"/>
                <a:gd name="f684" fmla="val 562"/>
                <a:gd name="f685" fmla="val 561"/>
                <a:gd name="f686" fmla="val 559"/>
                <a:gd name="f687" fmla="val 558"/>
                <a:gd name="f688" fmla="val 557"/>
                <a:gd name="f689" fmla="val 556"/>
                <a:gd name="f690" fmla="val 553"/>
                <a:gd name="f691" fmla="val 552"/>
                <a:gd name="f692" fmla="val 550"/>
                <a:gd name="f693" fmla="val 549"/>
                <a:gd name="f694" fmla="val 547"/>
                <a:gd name="f695" fmla="val 546"/>
                <a:gd name="f696" fmla="val 538"/>
                <a:gd name="f697" fmla="val 537"/>
                <a:gd name="f698" fmla="val 536"/>
                <a:gd name="f699" fmla="val 535"/>
                <a:gd name="f700" fmla="val 533"/>
                <a:gd name="f701" fmla="val 539"/>
                <a:gd name="f702" fmla="val 18"/>
                <a:gd name="f703" fmla="val 541"/>
                <a:gd name="f704" fmla="val 21"/>
                <a:gd name="f705" fmla="val 542"/>
                <a:gd name="f706" fmla="val 543"/>
                <a:gd name="f707" fmla="val 544"/>
                <a:gd name="f708" fmla="val 551"/>
                <a:gd name="f709" fmla="val 69"/>
                <a:gd name="f710" fmla="val 529"/>
                <a:gd name="f711" fmla="val 527"/>
                <a:gd name="f712" fmla="val 70"/>
                <a:gd name="f713" fmla="val 71"/>
                <a:gd name="f714" fmla="val 74"/>
                <a:gd name="f715" fmla="val 76"/>
                <a:gd name="f716" fmla="val 507"/>
                <a:gd name="f717" fmla="val 504"/>
                <a:gd name="f718" fmla="val 87"/>
                <a:gd name="f719" fmla="val 89"/>
                <a:gd name="f720" fmla="val 498"/>
                <a:gd name="f721" fmla="val 497"/>
                <a:gd name="f722" fmla="val 491"/>
                <a:gd name="f723" fmla="val 489"/>
                <a:gd name="f724" fmla="val 81"/>
                <a:gd name="f725" fmla="val 477"/>
                <a:gd name="f726" fmla="val 473"/>
                <a:gd name="f727" fmla="val 471"/>
                <a:gd name="f728" fmla="val 470"/>
                <a:gd name="f729" fmla="val 467"/>
                <a:gd name="f730" fmla="val 90"/>
                <a:gd name="f731" fmla="val 96"/>
                <a:gd name="f732" fmla="val 100"/>
                <a:gd name="f733" fmla="val 104"/>
                <a:gd name="f734" fmla="val 106"/>
                <a:gd name="f735" fmla="val 108"/>
                <a:gd name="f736" fmla="val 113"/>
                <a:gd name="f737" fmla="val 122"/>
                <a:gd name="f738" fmla="val 132"/>
                <a:gd name="f739" fmla="val 138"/>
                <a:gd name="f740" fmla="val 457"/>
                <a:gd name="f741" fmla="val 456"/>
                <a:gd name="f742" fmla="val 139"/>
                <a:gd name="f743" fmla="val 146"/>
                <a:gd name="f744" fmla="val 147"/>
                <a:gd name="f745" fmla="val 148"/>
                <a:gd name="f746" fmla="val 450"/>
                <a:gd name="f747" fmla="val 158"/>
                <a:gd name="f748" fmla="val 448"/>
                <a:gd name="f749" fmla="val 161"/>
                <a:gd name="f750" fmla="val 162"/>
                <a:gd name="f751" fmla="val 169"/>
                <a:gd name="f752" fmla="val 441"/>
                <a:gd name="f753" fmla="val 437"/>
                <a:gd name="f754" fmla="val 430"/>
                <a:gd name="f755" fmla="val 181"/>
                <a:gd name="f756" fmla="val 182"/>
                <a:gd name="f757" fmla="val 185"/>
                <a:gd name="f758" fmla="val 190"/>
                <a:gd name="f759" fmla="val 197"/>
                <a:gd name="f760" fmla="val 205"/>
                <a:gd name="f761" fmla="val 214"/>
                <a:gd name="f762" fmla="val 219"/>
                <a:gd name="f763" fmla="val 221"/>
                <a:gd name="f764" fmla="val 222"/>
                <a:gd name="f765" fmla="val 223"/>
                <a:gd name="f766" fmla="val 224"/>
                <a:gd name="f767" fmla="val 225"/>
                <a:gd name="f768" fmla="val 226"/>
                <a:gd name="f769" fmla="val 409"/>
                <a:gd name="f770" fmla="val 227"/>
                <a:gd name="f771" fmla="val 234"/>
                <a:gd name="f772" fmla="val 398"/>
                <a:gd name="f773" fmla="val 231"/>
                <a:gd name="f774" fmla="val 229"/>
                <a:gd name="f775" fmla="val 228"/>
                <a:gd name="f776" fmla="val 393"/>
                <a:gd name="f777" fmla="val 392"/>
                <a:gd name="f778" fmla="val 391"/>
                <a:gd name="f779" fmla="val 383"/>
                <a:gd name="f780" fmla="val 376"/>
                <a:gd name="f781" fmla="val 372"/>
                <a:gd name="f782" fmla="val 363"/>
                <a:gd name="f783" fmla="val 358"/>
                <a:gd name="f784" fmla="val 212"/>
                <a:gd name="f785" fmla="val 215"/>
                <a:gd name="f786" fmla="val 352"/>
                <a:gd name="f787" fmla="val 216"/>
                <a:gd name="f788" fmla="val 351"/>
                <a:gd name="f789" fmla="val 343"/>
                <a:gd name="f790" fmla="val 232"/>
                <a:gd name="f791" fmla="val 233"/>
                <a:gd name="f792" fmla="val 235"/>
                <a:gd name="f793" fmla="val 237"/>
                <a:gd name="f794" fmla="val 238"/>
                <a:gd name="f795" fmla="val 239"/>
                <a:gd name="f796" fmla="val 244"/>
                <a:gd name="f797" fmla="val 249"/>
                <a:gd name="f798" fmla="val 251"/>
                <a:gd name="f799" fmla="val 337"/>
                <a:gd name="f800" fmla="val 252"/>
                <a:gd name="f801" fmla="val 254"/>
                <a:gd name="f802" fmla="val 334"/>
                <a:gd name="f803" fmla="val 260"/>
                <a:gd name="f804" fmla="val 332"/>
                <a:gd name="f805" fmla="val 331"/>
                <a:gd name="f806" fmla="val 263"/>
                <a:gd name="f807" fmla="val 324"/>
                <a:gd name="f808" fmla="val 323"/>
                <a:gd name="f809" fmla="val 319"/>
                <a:gd name="f810" fmla="val 259"/>
                <a:gd name="f811" fmla="val 258"/>
                <a:gd name="f812" fmla="val 314"/>
                <a:gd name="f813" fmla="val 309"/>
                <a:gd name="f814" fmla="val 307"/>
                <a:gd name="f815" fmla="val 302"/>
                <a:gd name="f816" fmla="val 250"/>
                <a:gd name="f817" fmla="val 299"/>
                <a:gd name="f818" fmla="val 246"/>
                <a:gd name="f819" fmla="val 245"/>
                <a:gd name="f820" fmla="val 243"/>
                <a:gd name="f821" fmla="val 248"/>
                <a:gd name="f822" fmla="val 292"/>
                <a:gd name="f823" fmla="val 291"/>
                <a:gd name="f824" fmla="val 290"/>
                <a:gd name="f825" fmla="val 285"/>
                <a:gd name="f826" fmla="val 255"/>
                <a:gd name="f827" fmla="val 256"/>
                <a:gd name="f828" fmla="val 280"/>
                <a:gd name="f829" fmla="val 276"/>
                <a:gd name="f830" fmla="val 261"/>
                <a:gd name="f831" fmla="val 264"/>
                <a:gd name="f832" fmla="val 265"/>
                <a:gd name="f833" fmla="val 273"/>
                <a:gd name="f834" fmla="val 242"/>
                <a:gd name="f835" fmla="val 272"/>
                <a:gd name="f836" fmla="val 236"/>
                <a:gd name="f837" fmla="val 220"/>
                <a:gd name="f838" fmla="val 218"/>
                <a:gd name="f839" fmla="val 284"/>
                <a:gd name="f840" fmla="val 191"/>
                <a:gd name="f841" fmla="val 288"/>
                <a:gd name="f842" fmla="val 177"/>
                <a:gd name="f843" fmla="val 172"/>
                <a:gd name="f844" fmla="val 165"/>
                <a:gd name="f845" fmla="val 282"/>
                <a:gd name="f846" fmla="val 310"/>
                <a:gd name="f847" fmla="val 134"/>
                <a:gd name="f848" fmla="val 133"/>
                <a:gd name="f849" fmla="val 322"/>
                <a:gd name="f850" fmla="val 144"/>
                <a:gd name="f851" fmla="val 109"/>
                <a:gd name="f852" fmla="val 369"/>
                <a:gd name="f853" fmla="val 91"/>
                <a:gd name="f854" fmla="val 399"/>
                <a:gd name="f855" fmla="val 403"/>
                <a:gd name="f856" fmla="val 418"/>
                <a:gd name="f857" fmla="val 73"/>
                <a:gd name="f858" fmla="val 428"/>
                <a:gd name="f859" fmla="val 425"/>
                <a:gd name="f860" fmla="val 22"/>
                <a:gd name="f861" fmla="+- 0 0 -90"/>
                <a:gd name="f862" fmla="*/ f4 1 962"/>
                <a:gd name="f863" fmla="*/ f5 1 534"/>
                <a:gd name="f864" fmla="val f6"/>
                <a:gd name="f865" fmla="val f7"/>
                <a:gd name="f866" fmla="val f8"/>
                <a:gd name="f867" fmla="*/ f861 f0 1"/>
                <a:gd name="f868" fmla="+- f866 0 f864"/>
                <a:gd name="f869" fmla="+- f865 0 f864"/>
                <a:gd name="f870" fmla="*/ f867 1 f3"/>
                <a:gd name="f871" fmla="*/ f869 1 962"/>
                <a:gd name="f872" fmla="*/ f868 1 534"/>
                <a:gd name="f873" fmla="*/ 14 f869 1"/>
                <a:gd name="f874" fmla="*/ 469 f868 1"/>
                <a:gd name="f875" fmla="*/ 4 f869 1"/>
                <a:gd name="f876" fmla="*/ 500 f868 1"/>
                <a:gd name="f877" fmla="*/ 68 f869 1"/>
                <a:gd name="f878" fmla="*/ 526 f868 1"/>
                <a:gd name="f879" fmla="*/ 241 f869 1"/>
                <a:gd name="f880" fmla="*/ 480 f868 1"/>
                <a:gd name="f881" fmla="*/ 426 f869 1"/>
                <a:gd name="f882" fmla="*/ 454 f868 1"/>
                <a:gd name="f883" fmla="*/ 644 f869 1"/>
                <a:gd name="f884" fmla="*/ 429 f868 1"/>
                <a:gd name="f885" fmla="*/ 770 f869 1"/>
                <a:gd name="f886" fmla="*/ 407 f868 1"/>
                <a:gd name="f887" fmla="*/ 829 f869 1"/>
                <a:gd name="f888" fmla="*/ 377 f868 1"/>
                <a:gd name="f889" fmla="*/ 858 f869 1"/>
                <a:gd name="f890" fmla="*/ 348 f868 1"/>
                <a:gd name="f891" fmla="*/ 879 f869 1"/>
                <a:gd name="f892" fmla="*/ 306 f868 1"/>
                <a:gd name="f893" fmla="*/ 962 f869 1"/>
                <a:gd name="f894" fmla="*/ 213 f868 1"/>
                <a:gd name="f895" fmla="*/ 930 f869 1"/>
                <a:gd name="f896" fmla="*/ 198 f868 1"/>
                <a:gd name="f897" fmla="*/ 896 f869 1"/>
                <a:gd name="f898" fmla="*/ 166 f868 1"/>
                <a:gd name="f899" fmla="*/ 863 f869 1"/>
                <a:gd name="f900" fmla="*/ 125 f868 1"/>
                <a:gd name="f901" fmla="*/ 86 f868 1"/>
                <a:gd name="f902" fmla="*/ 840 f869 1"/>
                <a:gd name="f903" fmla="*/ 63 f868 1"/>
                <a:gd name="f904" fmla="*/ 806 f869 1"/>
                <a:gd name="f905" fmla="*/ 43 f868 1"/>
                <a:gd name="f906" fmla="*/ 799 f869 1"/>
                <a:gd name="f907" fmla="*/ 28 f868 1"/>
                <a:gd name="f908" fmla="*/ 778 f869 1"/>
                <a:gd name="f909" fmla="*/ 53 f868 1"/>
                <a:gd name="f910" fmla="*/ 742 f869 1"/>
                <a:gd name="f911" fmla="*/ 54 f868 1"/>
                <a:gd name="f912" fmla="*/ 721 f869 1"/>
                <a:gd name="f913" fmla="*/ 50 f868 1"/>
                <a:gd name="f914" fmla="*/ 691 f869 1"/>
                <a:gd name="f915" fmla="*/ 65 f868 1"/>
                <a:gd name="f916" fmla="*/ 671 f869 1"/>
                <a:gd name="f917" fmla="*/ 48 f868 1"/>
                <a:gd name="f918" fmla="*/ 655 f869 1"/>
                <a:gd name="f919" fmla="*/ 616 f869 1"/>
                <a:gd name="f920" fmla="*/ 38 f868 1"/>
                <a:gd name="f921" fmla="*/ 602 f869 1"/>
                <a:gd name="f922" fmla="*/ 12 f868 1"/>
                <a:gd name="f923" fmla="*/ 583 f869 1"/>
                <a:gd name="f924" fmla="*/ 0 f868 1"/>
                <a:gd name="f925" fmla="*/ 557 f869 1"/>
                <a:gd name="f926" fmla="*/ 8 f868 1"/>
                <a:gd name="f927" fmla="*/ 533 f869 1"/>
                <a:gd name="f928" fmla="*/ 14 f868 1"/>
                <a:gd name="f929" fmla="*/ 552 f869 1"/>
                <a:gd name="f930" fmla="*/ 49 f868 1"/>
                <a:gd name="f931" fmla="*/ 534 f869 1"/>
                <a:gd name="f932" fmla="*/ 66 f868 1"/>
                <a:gd name="f933" fmla="*/ 498 f869 1"/>
                <a:gd name="f934" fmla="*/ 89 f868 1"/>
                <a:gd name="f935" fmla="*/ 476 f869 1"/>
                <a:gd name="f936" fmla="*/ 85 f868 1"/>
                <a:gd name="f937" fmla="*/ 472 f869 1"/>
                <a:gd name="f938" fmla="*/ 100 f868 1"/>
                <a:gd name="f939" fmla="*/ 467 f869 1"/>
                <a:gd name="f940" fmla="*/ 132 f868 1"/>
                <a:gd name="f941" fmla="*/ 450 f869 1"/>
                <a:gd name="f942" fmla="*/ 157 f868 1"/>
                <a:gd name="f943" fmla="*/ 429 f869 1"/>
                <a:gd name="f944" fmla="*/ 176 f868 1"/>
                <a:gd name="f945" fmla="*/ 412 f869 1"/>
                <a:gd name="f946" fmla="*/ 224 f868 1"/>
                <a:gd name="f947" fmla="*/ 393 f869 1"/>
                <a:gd name="f948" fmla="*/ 227 f868 1"/>
                <a:gd name="f949" fmla="*/ 376 f869 1"/>
                <a:gd name="f950" fmla="*/ 225 f868 1"/>
                <a:gd name="f951" fmla="*/ 350 f869 1"/>
                <a:gd name="f952" fmla="*/ 338 f869 1"/>
                <a:gd name="f953" fmla="*/ 251 f868 1"/>
                <a:gd name="f954" fmla="*/ 311 f869 1"/>
                <a:gd name="f955" fmla="*/ 259 f868 1"/>
                <a:gd name="f956" fmla="*/ 293 f869 1"/>
                <a:gd name="f957" fmla="*/ 248 f868 1"/>
                <a:gd name="f958" fmla="*/ 274 f869 1"/>
                <a:gd name="f959" fmla="*/ 277 f868 1"/>
                <a:gd name="f960" fmla="*/ 239 f869 1"/>
                <a:gd name="f961" fmla="*/ 274 f868 1"/>
                <a:gd name="f962" fmla="*/ 214 f869 1"/>
                <a:gd name="f963" fmla="*/ 265 f868 1"/>
                <a:gd name="f964" fmla="*/ 199 f869 1"/>
                <a:gd name="f965" fmla="*/ 279 f868 1"/>
                <a:gd name="f966" fmla="*/ 169 f869 1"/>
                <a:gd name="f967" fmla="*/ 281 f868 1"/>
                <a:gd name="f968" fmla="*/ 157 f869 1"/>
                <a:gd name="f969" fmla="*/ 280 f868 1"/>
                <a:gd name="f970" fmla="*/ 130 f869 1"/>
                <a:gd name="f971" fmla="*/ 315 f868 1"/>
                <a:gd name="f972" fmla="*/ 144 f869 1"/>
                <a:gd name="f973" fmla="*/ 340 f868 1"/>
                <a:gd name="f974" fmla="*/ 104 f869 1"/>
                <a:gd name="f975" fmla="*/ 371 f868 1"/>
                <a:gd name="f976" fmla="*/ 88 f869 1"/>
                <a:gd name="f977" fmla="*/ 389 f868 1"/>
                <a:gd name="f978" fmla="*/ 103 f869 1"/>
                <a:gd name="f979" fmla="*/ 424 f868 1"/>
                <a:gd name="f980" fmla="*/ 58 f869 1"/>
                <a:gd name="f981" fmla="*/ 425 f868 1"/>
                <a:gd name="f982" fmla="*/ 31 f869 1"/>
                <a:gd name="f983" fmla="*/ 414 f868 1"/>
                <a:gd name="f984" fmla="*/ 10 f869 1"/>
                <a:gd name="f985" fmla="*/ 432 f868 1"/>
                <a:gd name="f986" fmla="+- f870 0 f1"/>
                <a:gd name="f987" fmla="*/ f873 1 962"/>
                <a:gd name="f988" fmla="*/ f874 1 534"/>
                <a:gd name="f989" fmla="*/ f875 1 962"/>
                <a:gd name="f990" fmla="*/ f876 1 534"/>
                <a:gd name="f991" fmla="*/ f877 1 962"/>
                <a:gd name="f992" fmla="*/ f878 1 534"/>
                <a:gd name="f993" fmla="*/ f879 1 962"/>
                <a:gd name="f994" fmla="*/ f880 1 534"/>
                <a:gd name="f995" fmla="*/ f881 1 962"/>
                <a:gd name="f996" fmla="*/ f882 1 534"/>
                <a:gd name="f997" fmla="*/ f883 1 962"/>
                <a:gd name="f998" fmla="*/ f884 1 534"/>
                <a:gd name="f999" fmla="*/ f885 1 962"/>
                <a:gd name="f1000" fmla="*/ f886 1 534"/>
                <a:gd name="f1001" fmla="*/ f887 1 962"/>
                <a:gd name="f1002" fmla="*/ f888 1 534"/>
                <a:gd name="f1003" fmla="*/ f889 1 962"/>
                <a:gd name="f1004" fmla="*/ f890 1 534"/>
                <a:gd name="f1005" fmla="*/ f891 1 962"/>
                <a:gd name="f1006" fmla="*/ f892 1 534"/>
                <a:gd name="f1007" fmla="*/ f893 1 962"/>
                <a:gd name="f1008" fmla="*/ f894 1 534"/>
                <a:gd name="f1009" fmla="*/ f895 1 962"/>
                <a:gd name="f1010" fmla="*/ f896 1 534"/>
                <a:gd name="f1011" fmla="*/ f897 1 962"/>
                <a:gd name="f1012" fmla="*/ f898 1 534"/>
                <a:gd name="f1013" fmla="*/ f899 1 962"/>
                <a:gd name="f1014" fmla="*/ f900 1 534"/>
                <a:gd name="f1015" fmla="*/ f901 1 534"/>
                <a:gd name="f1016" fmla="*/ f902 1 962"/>
                <a:gd name="f1017" fmla="*/ f903 1 534"/>
                <a:gd name="f1018" fmla="*/ f904 1 962"/>
                <a:gd name="f1019" fmla="*/ f905 1 534"/>
                <a:gd name="f1020" fmla="*/ f906 1 962"/>
                <a:gd name="f1021" fmla="*/ f907 1 534"/>
                <a:gd name="f1022" fmla="*/ f908 1 962"/>
                <a:gd name="f1023" fmla="*/ f909 1 534"/>
                <a:gd name="f1024" fmla="*/ f910 1 962"/>
                <a:gd name="f1025" fmla="*/ f911 1 534"/>
                <a:gd name="f1026" fmla="*/ f912 1 962"/>
                <a:gd name="f1027" fmla="*/ f913 1 534"/>
                <a:gd name="f1028" fmla="*/ f914 1 962"/>
                <a:gd name="f1029" fmla="*/ f915 1 534"/>
                <a:gd name="f1030" fmla="*/ f916 1 962"/>
                <a:gd name="f1031" fmla="*/ f917 1 534"/>
                <a:gd name="f1032" fmla="*/ f918 1 962"/>
                <a:gd name="f1033" fmla="*/ f919 1 962"/>
                <a:gd name="f1034" fmla="*/ f920 1 534"/>
                <a:gd name="f1035" fmla="*/ f921 1 962"/>
                <a:gd name="f1036" fmla="*/ f922 1 534"/>
                <a:gd name="f1037" fmla="*/ f923 1 962"/>
                <a:gd name="f1038" fmla="*/ f924 1 534"/>
                <a:gd name="f1039" fmla="*/ f925 1 962"/>
                <a:gd name="f1040" fmla="*/ f926 1 534"/>
                <a:gd name="f1041" fmla="*/ f927 1 962"/>
                <a:gd name="f1042" fmla="*/ f928 1 534"/>
                <a:gd name="f1043" fmla="*/ f929 1 962"/>
                <a:gd name="f1044" fmla="*/ f930 1 534"/>
                <a:gd name="f1045" fmla="*/ f931 1 962"/>
                <a:gd name="f1046" fmla="*/ f932 1 534"/>
                <a:gd name="f1047" fmla="*/ f933 1 962"/>
                <a:gd name="f1048" fmla="*/ f934 1 534"/>
                <a:gd name="f1049" fmla="*/ f935 1 962"/>
                <a:gd name="f1050" fmla="*/ f936 1 534"/>
                <a:gd name="f1051" fmla="*/ f937 1 962"/>
                <a:gd name="f1052" fmla="*/ f938 1 534"/>
                <a:gd name="f1053" fmla="*/ f939 1 962"/>
                <a:gd name="f1054" fmla="*/ f940 1 534"/>
                <a:gd name="f1055" fmla="*/ f941 1 962"/>
                <a:gd name="f1056" fmla="*/ f942 1 534"/>
                <a:gd name="f1057" fmla="*/ f943 1 962"/>
                <a:gd name="f1058" fmla="*/ f944 1 534"/>
                <a:gd name="f1059" fmla="*/ f945 1 962"/>
                <a:gd name="f1060" fmla="*/ f946 1 534"/>
                <a:gd name="f1061" fmla="*/ f947 1 962"/>
                <a:gd name="f1062" fmla="*/ f948 1 534"/>
                <a:gd name="f1063" fmla="*/ f949 1 962"/>
                <a:gd name="f1064" fmla="*/ f950 1 534"/>
                <a:gd name="f1065" fmla="*/ f951 1 962"/>
                <a:gd name="f1066" fmla="*/ f952 1 962"/>
                <a:gd name="f1067" fmla="*/ f953 1 534"/>
                <a:gd name="f1068" fmla="*/ f954 1 962"/>
                <a:gd name="f1069" fmla="*/ f955 1 534"/>
                <a:gd name="f1070" fmla="*/ f956 1 962"/>
                <a:gd name="f1071" fmla="*/ f957 1 534"/>
                <a:gd name="f1072" fmla="*/ f958 1 962"/>
                <a:gd name="f1073" fmla="*/ f959 1 534"/>
                <a:gd name="f1074" fmla="*/ f960 1 962"/>
                <a:gd name="f1075" fmla="*/ f961 1 534"/>
                <a:gd name="f1076" fmla="*/ f962 1 962"/>
                <a:gd name="f1077" fmla="*/ f963 1 534"/>
                <a:gd name="f1078" fmla="*/ f964 1 962"/>
                <a:gd name="f1079" fmla="*/ f965 1 534"/>
                <a:gd name="f1080" fmla="*/ f966 1 962"/>
                <a:gd name="f1081" fmla="*/ f967 1 534"/>
                <a:gd name="f1082" fmla="*/ f968 1 962"/>
                <a:gd name="f1083" fmla="*/ f969 1 534"/>
                <a:gd name="f1084" fmla="*/ f970 1 962"/>
                <a:gd name="f1085" fmla="*/ f971 1 534"/>
                <a:gd name="f1086" fmla="*/ f972 1 962"/>
                <a:gd name="f1087" fmla="*/ f973 1 534"/>
                <a:gd name="f1088" fmla="*/ f974 1 962"/>
                <a:gd name="f1089" fmla="*/ f975 1 534"/>
                <a:gd name="f1090" fmla="*/ f976 1 962"/>
                <a:gd name="f1091" fmla="*/ f977 1 534"/>
                <a:gd name="f1092" fmla="*/ f978 1 962"/>
                <a:gd name="f1093" fmla="*/ f979 1 534"/>
                <a:gd name="f1094" fmla="*/ f980 1 962"/>
                <a:gd name="f1095" fmla="*/ f981 1 534"/>
                <a:gd name="f1096" fmla="*/ f982 1 962"/>
                <a:gd name="f1097" fmla="*/ f983 1 534"/>
                <a:gd name="f1098" fmla="*/ f984 1 962"/>
                <a:gd name="f1099" fmla="*/ f985 1 534"/>
                <a:gd name="f1100" fmla="*/ 0 1 f871"/>
                <a:gd name="f1101" fmla="*/ f865 1 f871"/>
                <a:gd name="f1102" fmla="*/ 0 1 f872"/>
                <a:gd name="f1103" fmla="*/ f866 1 f872"/>
                <a:gd name="f1104" fmla="*/ f987 1 f871"/>
                <a:gd name="f1105" fmla="*/ f988 1 f872"/>
                <a:gd name="f1106" fmla="*/ f989 1 f871"/>
                <a:gd name="f1107" fmla="*/ f990 1 f872"/>
                <a:gd name="f1108" fmla="*/ f991 1 f871"/>
                <a:gd name="f1109" fmla="*/ f992 1 f872"/>
                <a:gd name="f1110" fmla="*/ f993 1 f871"/>
                <a:gd name="f1111" fmla="*/ f994 1 f872"/>
                <a:gd name="f1112" fmla="*/ f995 1 f871"/>
                <a:gd name="f1113" fmla="*/ f996 1 f872"/>
                <a:gd name="f1114" fmla="*/ f997 1 f871"/>
                <a:gd name="f1115" fmla="*/ f998 1 f872"/>
                <a:gd name="f1116" fmla="*/ f999 1 f871"/>
                <a:gd name="f1117" fmla="*/ f1000 1 f872"/>
                <a:gd name="f1118" fmla="*/ f1001 1 f871"/>
                <a:gd name="f1119" fmla="*/ f1002 1 f872"/>
                <a:gd name="f1120" fmla="*/ f1003 1 f871"/>
                <a:gd name="f1121" fmla="*/ f1004 1 f872"/>
                <a:gd name="f1122" fmla="*/ f1005 1 f871"/>
                <a:gd name="f1123" fmla="*/ f1006 1 f872"/>
                <a:gd name="f1124" fmla="*/ f1007 1 f871"/>
                <a:gd name="f1125" fmla="*/ f1008 1 f872"/>
                <a:gd name="f1126" fmla="*/ f1009 1 f871"/>
                <a:gd name="f1127" fmla="*/ f1010 1 f872"/>
                <a:gd name="f1128" fmla="*/ f1011 1 f871"/>
                <a:gd name="f1129" fmla="*/ f1012 1 f872"/>
                <a:gd name="f1130" fmla="*/ f1013 1 f871"/>
                <a:gd name="f1131" fmla="*/ f1014 1 f872"/>
                <a:gd name="f1132" fmla="*/ f1015 1 f872"/>
                <a:gd name="f1133" fmla="*/ f1016 1 f871"/>
                <a:gd name="f1134" fmla="*/ f1017 1 f872"/>
                <a:gd name="f1135" fmla="*/ f1018 1 f871"/>
                <a:gd name="f1136" fmla="*/ f1019 1 f872"/>
                <a:gd name="f1137" fmla="*/ f1020 1 f871"/>
                <a:gd name="f1138" fmla="*/ f1021 1 f872"/>
                <a:gd name="f1139" fmla="*/ f1022 1 f871"/>
                <a:gd name="f1140" fmla="*/ f1023 1 f872"/>
                <a:gd name="f1141" fmla="*/ f1024 1 f871"/>
                <a:gd name="f1142" fmla="*/ f1025 1 f872"/>
                <a:gd name="f1143" fmla="*/ f1026 1 f871"/>
                <a:gd name="f1144" fmla="*/ f1027 1 f872"/>
                <a:gd name="f1145" fmla="*/ f1028 1 f871"/>
                <a:gd name="f1146" fmla="*/ f1029 1 f872"/>
                <a:gd name="f1147" fmla="*/ f1030 1 f871"/>
                <a:gd name="f1148" fmla="*/ f1031 1 f872"/>
                <a:gd name="f1149" fmla="*/ f1032 1 f871"/>
                <a:gd name="f1150" fmla="*/ f1033 1 f871"/>
                <a:gd name="f1151" fmla="*/ f1034 1 f872"/>
                <a:gd name="f1152" fmla="*/ f1035 1 f871"/>
                <a:gd name="f1153" fmla="*/ f1036 1 f872"/>
                <a:gd name="f1154" fmla="*/ f1037 1 f871"/>
                <a:gd name="f1155" fmla="*/ f1038 1 f872"/>
                <a:gd name="f1156" fmla="*/ f1039 1 f871"/>
                <a:gd name="f1157" fmla="*/ f1040 1 f872"/>
                <a:gd name="f1158" fmla="*/ f1041 1 f871"/>
                <a:gd name="f1159" fmla="*/ f1042 1 f872"/>
                <a:gd name="f1160" fmla="*/ f1043 1 f871"/>
                <a:gd name="f1161" fmla="*/ f1044 1 f872"/>
                <a:gd name="f1162" fmla="*/ f1045 1 f871"/>
                <a:gd name="f1163" fmla="*/ f1046 1 f872"/>
                <a:gd name="f1164" fmla="*/ f1047 1 f871"/>
                <a:gd name="f1165" fmla="*/ f1048 1 f872"/>
                <a:gd name="f1166" fmla="*/ f1049 1 f871"/>
                <a:gd name="f1167" fmla="*/ f1050 1 f872"/>
                <a:gd name="f1168" fmla="*/ f1051 1 f871"/>
                <a:gd name="f1169" fmla="*/ f1052 1 f872"/>
                <a:gd name="f1170" fmla="*/ f1053 1 f871"/>
                <a:gd name="f1171" fmla="*/ f1054 1 f872"/>
                <a:gd name="f1172" fmla="*/ f1055 1 f871"/>
                <a:gd name="f1173" fmla="*/ f1056 1 f872"/>
                <a:gd name="f1174" fmla="*/ f1057 1 f871"/>
                <a:gd name="f1175" fmla="*/ f1058 1 f872"/>
                <a:gd name="f1176" fmla="*/ f1059 1 f871"/>
                <a:gd name="f1177" fmla="*/ f1060 1 f872"/>
                <a:gd name="f1178" fmla="*/ f1061 1 f871"/>
                <a:gd name="f1179" fmla="*/ f1062 1 f872"/>
                <a:gd name="f1180" fmla="*/ f1063 1 f871"/>
                <a:gd name="f1181" fmla="*/ f1064 1 f872"/>
                <a:gd name="f1182" fmla="*/ f1065 1 f871"/>
                <a:gd name="f1183" fmla="*/ f1066 1 f871"/>
                <a:gd name="f1184" fmla="*/ f1067 1 f872"/>
                <a:gd name="f1185" fmla="*/ f1068 1 f871"/>
                <a:gd name="f1186" fmla="*/ f1069 1 f872"/>
                <a:gd name="f1187" fmla="*/ f1070 1 f871"/>
                <a:gd name="f1188" fmla="*/ f1071 1 f872"/>
                <a:gd name="f1189" fmla="*/ f1072 1 f871"/>
                <a:gd name="f1190" fmla="*/ f1073 1 f872"/>
                <a:gd name="f1191" fmla="*/ f1074 1 f871"/>
                <a:gd name="f1192" fmla="*/ f1075 1 f872"/>
                <a:gd name="f1193" fmla="*/ f1076 1 f871"/>
                <a:gd name="f1194" fmla="*/ f1077 1 f872"/>
                <a:gd name="f1195" fmla="*/ f1078 1 f871"/>
                <a:gd name="f1196" fmla="*/ f1079 1 f872"/>
                <a:gd name="f1197" fmla="*/ f1080 1 f871"/>
                <a:gd name="f1198" fmla="*/ f1081 1 f872"/>
                <a:gd name="f1199" fmla="*/ f1082 1 f871"/>
                <a:gd name="f1200" fmla="*/ f1083 1 f872"/>
                <a:gd name="f1201" fmla="*/ f1084 1 f871"/>
                <a:gd name="f1202" fmla="*/ f1085 1 f872"/>
                <a:gd name="f1203" fmla="*/ f1086 1 f871"/>
                <a:gd name="f1204" fmla="*/ f1087 1 f872"/>
                <a:gd name="f1205" fmla="*/ f1088 1 f871"/>
                <a:gd name="f1206" fmla="*/ f1089 1 f872"/>
                <a:gd name="f1207" fmla="*/ f1090 1 f871"/>
                <a:gd name="f1208" fmla="*/ f1091 1 f872"/>
                <a:gd name="f1209" fmla="*/ f1092 1 f871"/>
                <a:gd name="f1210" fmla="*/ f1093 1 f872"/>
                <a:gd name="f1211" fmla="*/ f1094 1 f871"/>
                <a:gd name="f1212" fmla="*/ f1095 1 f872"/>
                <a:gd name="f1213" fmla="*/ f1096 1 f871"/>
                <a:gd name="f1214" fmla="*/ f1097 1 f872"/>
                <a:gd name="f1215" fmla="*/ f1098 1 f871"/>
                <a:gd name="f1216" fmla="*/ f1099 1 f872"/>
                <a:gd name="f1217" fmla="*/ f1100 f862 1"/>
                <a:gd name="f1218" fmla="*/ f1101 f862 1"/>
                <a:gd name="f1219" fmla="*/ f1103 f863 1"/>
                <a:gd name="f1220" fmla="*/ f1102 f863 1"/>
                <a:gd name="f1221" fmla="*/ f1104 f862 1"/>
                <a:gd name="f1222" fmla="*/ f1105 f863 1"/>
                <a:gd name="f1223" fmla="*/ f1106 f862 1"/>
                <a:gd name="f1224" fmla="*/ f1107 f863 1"/>
                <a:gd name="f1225" fmla="*/ f1108 f862 1"/>
                <a:gd name="f1226" fmla="*/ f1109 f863 1"/>
                <a:gd name="f1227" fmla="*/ f1110 f862 1"/>
                <a:gd name="f1228" fmla="*/ f1111 f863 1"/>
                <a:gd name="f1229" fmla="*/ f1112 f862 1"/>
                <a:gd name="f1230" fmla="*/ f1113 f863 1"/>
                <a:gd name="f1231" fmla="*/ f1114 f862 1"/>
                <a:gd name="f1232" fmla="*/ f1115 f863 1"/>
                <a:gd name="f1233" fmla="*/ f1116 f862 1"/>
                <a:gd name="f1234" fmla="*/ f1117 f863 1"/>
                <a:gd name="f1235" fmla="*/ f1118 f862 1"/>
                <a:gd name="f1236" fmla="*/ f1119 f863 1"/>
                <a:gd name="f1237" fmla="*/ f1120 f862 1"/>
                <a:gd name="f1238" fmla="*/ f1121 f863 1"/>
                <a:gd name="f1239" fmla="*/ f1122 f862 1"/>
                <a:gd name="f1240" fmla="*/ f1123 f863 1"/>
                <a:gd name="f1241" fmla="*/ f1124 f862 1"/>
                <a:gd name="f1242" fmla="*/ f1125 f863 1"/>
                <a:gd name="f1243" fmla="*/ f1126 f862 1"/>
                <a:gd name="f1244" fmla="*/ f1127 f863 1"/>
                <a:gd name="f1245" fmla="*/ f1128 f862 1"/>
                <a:gd name="f1246" fmla="*/ f1129 f863 1"/>
                <a:gd name="f1247" fmla="*/ f1130 f862 1"/>
                <a:gd name="f1248" fmla="*/ f1131 f863 1"/>
                <a:gd name="f1249" fmla="*/ f1132 f863 1"/>
                <a:gd name="f1250" fmla="*/ f1133 f862 1"/>
                <a:gd name="f1251" fmla="*/ f1134 f863 1"/>
                <a:gd name="f1252" fmla="*/ f1135 f862 1"/>
                <a:gd name="f1253" fmla="*/ f1136 f863 1"/>
                <a:gd name="f1254" fmla="*/ f1137 f862 1"/>
                <a:gd name="f1255" fmla="*/ f1138 f863 1"/>
                <a:gd name="f1256" fmla="*/ f1139 f862 1"/>
                <a:gd name="f1257" fmla="*/ f1140 f863 1"/>
                <a:gd name="f1258" fmla="*/ f1141 f862 1"/>
                <a:gd name="f1259" fmla="*/ f1142 f863 1"/>
                <a:gd name="f1260" fmla="*/ f1143 f862 1"/>
                <a:gd name="f1261" fmla="*/ f1144 f863 1"/>
                <a:gd name="f1262" fmla="*/ f1145 f862 1"/>
                <a:gd name="f1263" fmla="*/ f1146 f863 1"/>
                <a:gd name="f1264" fmla="*/ f1147 f862 1"/>
                <a:gd name="f1265" fmla="*/ f1148 f863 1"/>
                <a:gd name="f1266" fmla="*/ f1149 f862 1"/>
                <a:gd name="f1267" fmla="*/ f1150 f862 1"/>
                <a:gd name="f1268" fmla="*/ f1151 f863 1"/>
                <a:gd name="f1269" fmla="*/ f1152 f862 1"/>
                <a:gd name="f1270" fmla="*/ f1153 f863 1"/>
                <a:gd name="f1271" fmla="*/ f1154 f862 1"/>
                <a:gd name="f1272" fmla="*/ f1155 f863 1"/>
                <a:gd name="f1273" fmla="*/ f1156 f862 1"/>
                <a:gd name="f1274" fmla="*/ f1157 f863 1"/>
                <a:gd name="f1275" fmla="*/ f1158 f862 1"/>
                <a:gd name="f1276" fmla="*/ f1159 f863 1"/>
                <a:gd name="f1277" fmla="*/ f1160 f862 1"/>
                <a:gd name="f1278" fmla="*/ f1161 f863 1"/>
                <a:gd name="f1279" fmla="*/ f1162 f862 1"/>
                <a:gd name="f1280" fmla="*/ f1163 f863 1"/>
                <a:gd name="f1281" fmla="*/ f1164 f862 1"/>
                <a:gd name="f1282" fmla="*/ f1165 f863 1"/>
                <a:gd name="f1283" fmla="*/ f1166 f862 1"/>
                <a:gd name="f1284" fmla="*/ f1167 f863 1"/>
                <a:gd name="f1285" fmla="*/ f1168 f862 1"/>
                <a:gd name="f1286" fmla="*/ f1169 f863 1"/>
                <a:gd name="f1287" fmla="*/ f1170 f862 1"/>
                <a:gd name="f1288" fmla="*/ f1171 f863 1"/>
                <a:gd name="f1289" fmla="*/ f1172 f862 1"/>
                <a:gd name="f1290" fmla="*/ f1173 f863 1"/>
                <a:gd name="f1291" fmla="*/ f1174 f862 1"/>
                <a:gd name="f1292" fmla="*/ f1175 f863 1"/>
                <a:gd name="f1293" fmla="*/ f1176 f862 1"/>
                <a:gd name="f1294" fmla="*/ f1177 f863 1"/>
                <a:gd name="f1295" fmla="*/ f1178 f862 1"/>
                <a:gd name="f1296" fmla="*/ f1179 f863 1"/>
                <a:gd name="f1297" fmla="*/ f1180 f862 1"/>
                <a:gd name="f1298" fmla="*/ f1181 f863 1"/>
                <a:gd name="f1299" fmla="*/ f1182 f862 1"/>
                <a:gd name="f1300" fmla="*/ f1183 f862 1"/>
                <a:gd name="f1301" fmla="*/ f1184 f863 1"/>
                <a:gd name="f1302" fmla="*/ f1185 f862 1"/>
                <a:gd name="f1303" fmla="*/ f1186 f863 1"/>
                <a:gd name="f1304" fmla="*/ f1187 f862 1"/>
                <a:gd name="f1305" fmla="*/ f1188 f863 1"/>
                <a:gd name="f1306" fmla="*/ f1189 f862 1"/>
                <a:gd name="f1307" fmla="*/ f1190 f863 1"/>
                <a:gd name="f1308" fmla="*/ f1191 f862 1"/>
                <a:gd name="f1309" fmla="*/ f1192 f863 1"/>
                <a:gd name="f1310" fmla="*/ f1193 f862 1"/>
                <a:gd name="f1311" fmla="*/ f1194 f863 1"/>
                <a:gd name="f1312" fmla="*/ f1195 f862 1"/>
                <a:gd name="f1313" fmla="*/ f1196 f863 1"/>
                <a:gd name="f1314" fmla="*/ f1197 f862 1"/>
                <a:gd name="f1315" fmla="*/ f1198 f863 1"/>
                <a:gd name="f1316" fmla="*/ f1199 f862 1"/>
                <a:gd name="f1317" fmla="*/ f1200 f863 1"/>
                <a:gd name="f1318" fmla="*/ f1201 f862 1"/>
                <a:gd name="f1319" fmla="*/ f1202 f863 1"/>
                <a:gd name="f1320" fmla="*/ f1203 f862 1"/>
                <a:gd name="f1321" fmla="*/ f1204 f863 1"/>
                <a:gd name="f1322" fmla="*/ f1205 f862 1"/>
                <a:gd name="f1323" fmla="*/ f1206 f863 1"/>
                <a:gd name="f1324" fmla="*/ f1207 f862 1"/>
                <a:gd name="f1325" fmla="*/ f1208 f863 1"/>
                <a:gd name="f1326" fmla="*/ f1209 f862 1"/>
                <a:gd name="f1327" fmla="*/ f1210 f863 1"/>
                <a:gd name="f1328" fmla="*/ f1211 f862 1"/>
                <a:gd name="f1329" fmla="*/ f1212 f863 1"/>
                <a:gd name="f1330" fmla="*/ f1213 f862 1"/>
                <a:gd name="f1331" fmla="*/ f1214 f863 1"/>
                <a:gd name="f1332" fmla="*/ f1215 f862 1"/>
                <a:gd name="f1333" fmla="*/ f1216 f8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6">
                  <a:pos x="f1221" y="f1222"/>
                </a:cxn>
                <a:cxn ang="f986">
                  <a:pos x="f1223" y="f1224"/>
                </a:cxn>
                <a:cxn ang="f986">
                  <a:pos x="f1225" y="f1226"/>
                </a:cxn>
                <a:cxn ang="f986">
                  <a:pos x="f1227" y="f1228"/>
                </a:cxn>
                <a:cxn ang="f986">
                  <a:pos x="f1229" y="f1230"/>
                </a:cxn>
                <a:cxn ang="f986">
                  <a:pos x="f1231" y="f1232"/>
                </a:cxn>
                <a:cxn ang="f986">
                  <a:pos x="f1233" y="f1234"/>
                </a:cxn>
                <a:cxn ang="f986">
                  <a:pos x="f1235" y="f1236"/>
                </a:cxn>
                <a:cxn ang="f986">
                  <a:pos x="f1237" y="f1238"/>
                </a:cxn>
                <a:cxn ang="f986">
                  <a:pos x="f1239" y="f1240"/>
                </a:cxn>
                <a:cxn ang="f986">
                  <a:pos x="f1241" y="f1242"/>
                </a:cxn>
                <a:cxn ang="f986">
                  <a:pos x="f1243" y="f1244"/>
                </a:cxn>
                <a:cxn ang="f986">
                  <a:pos x="f1245" y="f1246"/>
                </a:cxn>
                <a:cxn ang="f986">
                  <a:pos x="f1247" y="f1248"/>
                </a:cxn>
                <a:cxn ang="f986">
                  <a:pos x="f1237" y="f1249"/>
                </a:cxn>
                <a:cxn ang="f986">
                  <a:pos x="f1250" y="f1251"/>
                </a:cxn>
                <a:cxn ang="f986">
                  <a:pos x="f1252" y="f1253"/>
                </a:cxn>
                <a:cxn ang="f986">
                  <a:pos x="f1254" y="f1255"/>
                </a:cxn>
                <a:cxn ang="f986">
                  <a:pos x="f1256" y="f1257"/>
                </a:cxn>
                <a:cxn ang="f986">
                  <a:pos x="f1258" y="f1259"/>
                </a:cxn>
                <a:cxn ang="f986">
                  <a:pos x="f1260" y="f1261"/>
                </a:cxn>
                <a:cxn ang="f986">
                  <a:pos x="f1262" y="f1263"/>
                </a:cxn>
                <a:cxn ang="f986">
                  <a:pos x="f1264" y="f1265"/>
                </a:cxn>
                <a:cxn ang="f986">
                  <a:pos x="f1266" y="f1265"/>
                </a:cxn>
                <a:cxn ang="f986">
                  <a:pos x="f1267" y="f1268"/>
                </a:cxn>
                <a:cxn ang="f986">
                  <a:pos x="f1269" y="f1270"/>
                </a:cxn>
                <a:cxn ang="f986">
                  <a:pos x="f1271" y="f1272"/>
                </a:cxn>
                <a:cxn ang="f986">
                  <a:pos x="f1273" y="f1274"/>
                </a:cxn>
                <a:cxn ang="f986">
                  <a:pos x="f1275" y="f1276"/>
                </a:cxn>
                <a:cxn ang="f986">
                  <a:pos x="f1277" y="f1278"/>
                </a:cxn>
                <a:cxn ang="f986">
                  <a:pos x="f1279" y="f1280"/>
                </a:cxn>
                <a:cxn ang="f986">
                  <a:pos x="f1281" y="f1282"/>
                </a:cxn>
                <a:cxn ang="f986">
                  <a:pos x="f1283" y="f1284"/>
                </a:cxn>
                <a:cxn ang="f986">
                  <a:pos x="f1285" y="f1286"/>
                </a:cxn>
                <a:cxn ang="f986">
                  <a:pos x="f1287" y="f1288"/>
                </a:cxn>
                <a:cxn ang="f986">
                  <a:pos x="f1289" y="f1290"/>
                </a:cxn>
                <a:cxn ang="f986">
                  <a:pos x="f1291" y="f1292"/>
                </a:cxn>
                <a:cxn ang="f986">
                  <a:pos x="f1293" y="f1294"/>
                </a:cxn>
                <a:cxn ang="f986">
                  <a:pos x="f1295" y="f1296"/>
                </a:cxn>
                <a:cxn ang="f986">
                  <a:pos x="f1297" y="f1298"/>
                </a:cxn>
                <a:cxn ang="f986">
                  <a:pos x="f1299" y="f1294"/>
                </a:cxn>
                <a:cxn ang="f986">
                  <a:pos x="f1300" y="f1301"/>
                </a:cxn>
                <a:cxn ang="f986">
                  <a:pos x="f1302" y="f1303"/>
                </a:cxn>
                <a:cxn ang="f986">
                  <a:pos x="f1304" y="f1305"/>
                </a:cxn>
                <a:cxn ang="f986">
                  <a:pos x="f1306" y="f1307"/>
                </a:cxn>
                <a:cxn ang="f986">
                  <a:pos x="f1308" y="f1309"/>
                </a:cxn>
                <a:cxn ang="f986">
                  <a:pos x="f1310" y="f1311"/>
                </a:cxn>
                <a:cxn ang="f986">
                  <a:pos x="f1312" y="f1313"/>
                </a:cxn>
                <a:cxn ang="f986">
                  <a:pos x="f1314" y="f1315"/>
                </a:cxn>
                <a:cxn ang="f986">
                  <a:pos x="f1316" y="f1317"/>
                </a:cxn>
                <a:cxn ang="f986">
                  <a:pos x="f1318" y="f1319"/>
                </a:cxn>
                <a:cxn ang="f986">
                  <a:pos x="f1320" y="f1321"/>
                </a:cxn>
                <a:cxn ang="f986">
                  <a:pos x="f1322" y="f1323"/>
                </a:cxn>
                <a:cxn ang="f986">
                  <a:pos x="f1324" y="f1325"/>
                </a:cxn>
                <a:cxn ang="f986">
                  <a:pos x="f1326" y="f1327"/>
                </a:cxn>
                <a:cxn ang="f986">
                  <a:pos x="f1328" y="f1329"/>
                </a:cxn>
                <a:cxn ang="f986">
                  <a:pos x="f1330" y="f1331"/>
                </a:cxn>
                <a:cxn ang="f986">
                  <a:pos x="f1332" y="f1333"/>
                </a:cxn>
              </a:cxnLst>
              <a:rect l="f1217" t="f1220" r="f1218" b="f1219"/>
              <a:pathLst>
                <a:path w="962" h="534">
                  <a:moveTo>
                    <a:pt x="f9" y="f10"/>
                  </a:moveTo>
                  <a:cubicBezTo>
                    <a:pt x="f9" y="f10"/>
                    <a:pt x="f9" y="f10"/>
                    <a:pt x="f9" y="f11"/>
                  </a:cubicBezTo>
                  <a:cubicBezTo>
                    <a:pt x="f9" y="f12"/>
                    <a:pt x="f9" y="f12"/>
                    <a:pt x="f9" y="f12"/>
                  </a:cubicBezTo>
                  <a:cubicBezTo>
                    <a:pt x="f13" y="f12"/>
                    <a:pt x="f14" y="f12"/>
                    <a:pt x="f14" y="f12"/>
                  </a:cubicBezTo>
                  <a:cubicBezTo>
                    <a:pt x="f14" y="f12"/>
                    <a:pt x="f14" y="f12"/>
                    <a:pt x="f14" y="f12"/>
                  </a:cubicBezTo>
                  <a:cubicBezTo>
                    <a:pt x="f15" y="f12"/>
                    <a:pt x="f15" y="f12"/>
                    <a:pt x="f15" y="f12"/>
                  </a:cubicBezTo>
                  <a:cubicBezTo>
                    <a:pt x="f16" y="f12"/>
                    <a:pt x="f17" y="f1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3" y="f26"/>
                    <a:pt x="f21" y="f27"/>
                  </a:cubicBezTo>
                  <a:cubicBezTo>
                    <a:pt x="f21" y="f28"/>
                    <a:pt x="f21" y="f28"/>
                    <a:pt x="f21" y="f28"/>
                  </a:cubicBezTo>
                  <a:cubicBezTo>
                    <a:pt x="f21" y="f29"/>
                    <a:pt x="f19" y="f30"/>
                    <a:pt x="f19" y="f31"/>
                  </a:cubicBezTo>
                  <a:cubicBezTo>
                    <a:pt x="f32" y="f33"/>
                    <a:pt x="f17" y="f34"/>
                    <a:pt x="f35" y="f36"/>
                  </a:cubicBezTo>
                  <a:cubicBezTo>
                    <a:pt x="f16" y="f36"/>
                    <a:pt x="f37" y="f38"/>
                    <a:pt x="f39" y="f38"/>
                  </a:cubicBezTo>
                  <a:cubicBezTo>
                    <a:pt x="f37" y="f38"/>
                    <a:pt x="f16" y="f38"/>
                    <a:pt x="f16" y="f40"/>
                  </a:cubicBezTo>
                  <a:cubicBezTo>
                    <a:pt x="f17" y="f41"/>
                    <a:pt x="f42" y="f43"/>
                    <a:pt x="f44" y="f45"/>
                  </a:cubicBezTo>
                  <a:cubicBezTo>
                    <a:pt x="f44" y="f46"/>
                    <a:pt x="f23" y="f47"/>
                    <a:pt x="f32" y="f48"/>
                  </a:cubicBezTo>
                  <a:cubicBezTo>
                    <a:pt x="f17" y="f48"/>
                    <a:pt x="f17" y="f48"/>
                    <a:pt x="f49" y="f48"/>
                  </a:cubicBezTo>
                  <a:cubicBezTo>
                    <a:pt x="f16" y="f48"/>
                    <a:pt x="f37" y="f48"/>
                    <a:pt x="f39" y="f47"/>
                  </a:cubicBezTo>
                  <a:cubicBezTo>
                    <a:pt x="f39" y="f47"/>
                    <a:pt x="f15" y="f47"/>
                    <a:pt x="f15" y="f48"/>
                  </a:cubicBezTo>
                  <a:cubicBezTo>
                    <a:pt x="f15" y="f48"/>
                    <a:pt x="f14" y="f48"/>
                    <a:pt x="f14" y="f48"/>
                  </a:cubicBezTo>
                  <a:cubicBezTo>
                    <a:pt x="f39" y="f50"/>
                    <a:pt x="f37" y="f50"/>
                    <a:pt x="f16" y="f51"/>
                  </a:cubicBezTo>
                  <a:cubicBezTo>
                    <a:pt x="f49" y="f52"/>
                    <a:pt x="f17" y="f53"/>
                    <a:pt x="f49" y="f54"/>
                  </a:cubicBezTo>
                  <a:cubicBezTo>
                    <a:pt x="f49" y="f55"/>
                    <a:pt x="f35" y="f56"/>
                    <a:pt x="f35" y="f57"/>
                  </a:cubicBezTo>
                  <a:cubicBezTo>
                    <a:pt x="f16" y="f57"/>
                    <a:pt x="f16" y="f58"/>
                    <a:pt x="f16" y="f58"/>
                  </a:cubicBezTo>
                  <a:cubicBezTo>
                    <a:pt x="f16" y="f58"/>
                    <a:pt x="f16" y="f59"/>
                    <a:pt x="f16" y="f59"/>
                  </a:cubicBezTo>
                  <a:cubicBezTo>
                    <a:pt x="f16" y="f60"/>
                    <a:pt x="f37" y="f61"/>
                    <a:pt x="f37" y="f62"/>
                  </a:cubicBezTo>
                  <a:cubicBezTo>
                    <a:pt x="f37" y="f62"/>
                    <a:pt x="f37" y="f62"/>
                    <a:pt x="f37" y="f62"/>
                  </a:cubicBezTo>
                  <a:cubicBezTo>
                    <a:pt x="f39" y="f63"/>
                    <a:pt x="f39" y="f64"/>
                    <a:pt x="f14" y="f65"/>
                  </a:cubicBezTo>
                  <a:cubicBezTo>
                    <a:pt x="f14" y="f65"/>
                    <a:pt x="f9" y="f66"/>
                    <a:pt x="f6" y="f8"/>
                  </a:cubicBezTo>
                  <a:cubicBezTo>
                    <a:pt x="f44" y="f67"/>
                    <a:pt x="f68" y="f64"/>
                    <a:pt x="f69" y="f63"/>
                  </a:cubicBezTo>
                  <a:cubicBezTo>
                    <a:pt x="f70" y="f71"/>
                    <a:pt x="f72" y="f73"/>
                    <a:pt x="f74" y="f62"/>
                  </a:cubicBezTo>
                  <a:cubicBezTo>
                    <a:pt x="f75" y="f61"/>
                    <a:pt x="f76" y="f59"/>
                    <a:pt x="f77" y="f78"/>
                  </a:cubicBezTo>
                  <a:cubicBezTo>
                    <a:pt x="f79" y="f58"/>
                    <a:pt x="f79" y="f58"/>
                    <a:pt x="f79" y="f58"/>
                  </a:cubicBezTo>
                  <a:cubicBezTo>
                    <a:pt x="f80" y="f58"/>
                    <a:pt x="f81" y="f57"/>
                    <a:pt x="f82" y="f57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4" y="f41"/>
                    <a:pt x="f84" y="f41"/>
                    <a:pt x="f84" y="f41"/>
                  </a:cubicBezTo>
                  <a:cubicBezTo>
                    <a:pt x="f85" y="f41"/>
                    <a:pt x="f85" y="f41"/>
                    <a:pt x="f85" y="f41"/>
                  </a:cubicBezTo>
                  <a:cubicBezTo>
                    <a:pt x="f85" y="f86"/>
                    <a:pt x="f85" y="f86"/>
                    <a:pt x="f85" y="f86"/>
                  </a:cubicBezTo>
                  <a:cubicBezTo>
                    <a:pt x="f87" y="f43"/>
                    <a:pt x="f88" y="f89"/>
                    <a:pt x="f90" y="f91"/>
                  </a:cubicBezTo>
                  <a:cubicBezTo>
                    <a:pt x="f92" y="f40"/>
                    <a:pt x="f93" y="f38"/>
                    <a:pt x="f94" y="f95"/>
                  </a:cubicBezTo>
                  <a:cubicBezTo>
                    <a:pt x="f96" y="f34"/>
                    <a:pt x="f97" y="f34"/>
                    <a:pt x="f98" y="f99"/>
                  </a:cubicBezTo>
                  <a:cubicBezTo>
                    <a:pt x="f100" y="f31"/>
                    <a:pt x="f101" y="f28"/>
                    <a:pt x="f102" y="f103"/>
                  </a:cubicBezTo>
                  <a:cubicBezTo>
                    <a:pt x="f104" y="f26"/>
                    <a:pt x="f105" y="f26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1"/>
                    <a:pt x="f115" y="f25"/>
                  </a:cubicBezTo>
                  <a:cubicBezTo>
                    <a:pt x="f116" y="f25"/>
                    <a:pt x="f116" y="f109"/>
                    <a:pt x="f117" y="f107"/>
                  </a:cubicBezTo>
                  <a:cubicBezTo>
                    <a:pt x="f117" y="f107"/>
                    <a:pt x="f117" y="f107"/>
                    <a:pt x="f118" y="f107"/>
                  </a:cubicBezTo>
                  <a:cubicBezTo>
                    <a:pt x="f118" y="f107"/>
                    <a:pt x="f118" y="f109"/>
                    <a:pt x="f119" y="f109"/>
                  </a:cubicBezTo>
                  <a:cubicBezTo>
                    <a:pt x="f120" y="f25"/>
                    <a:pt x="f121" y="f24"/>
                    <a:pt x="f122" y="f24"/>
                  </a:cubicBezTo>
                  <a:cubicBezTo>
                    <a:pt x="f123" y="f124"/>
                    <a:pt x="f125" y="f20"/>
                    <a:pt x="f126" y="f20"/>
                  </a:cubicBezTo>
                  <a:cubicBezTo>
                    <a:pt x="f127" y="f20"/>
                    <a:pt x="f128" y="f20"/>
                    <a:pt x="f12" y="f129"/>
                  </a:cubicBezTo>
                  <a:cubicBezTo>
                    <a:pt x="f33" y="f130"/>
                    <a:pt x="f46" y="f12"/>
                    <a:pt x="f131" y="f132"/>
                  </a:cubicBezTo>
                  <a:cubicBezTo>
                    <a:pt x="f133" y="f132"/>
                    <a:pt x="f134" y="f135"/>
                    <a:pt x="f58" y="f11"/>
                  </a:cubicBezTo>
                  <a:cubicBezTo>
                    <a:pt x="f136" y="f10"/>
                    <a:pt x="f61" y="f10"/>
                    <a:pt x="f73" y="f128"/>
                  </a:cubicBezTo>
                  <a:cubicBezTo>
                    <a:pt x="f67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27"/>
                  </a:cubicBezTo>
                  <a:cubicBezTo>
                    <a:pt x="f147" y="f148"/>
                    <a:pt x="f149" y="f148"/>
                    <a:pt x="f150" y="f148"/>
                  </a:cubicBezTo>
                  <a:cubicBezTo>
                    <a:pt x="f151" y="f148"/>
                    <a:pt x="f152" y="f153"/>
                    <a:pt x="f154" y="f153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0"/>
                    <a:pt x="f162" y="f160"/>
                    <a:pt x="f163" y="f160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82"/>
                    <a:pt x="f183" y="f182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1"/>
                    <a:pt x="f193" y="f191"/>
                    <a:pt x="f193" y="f191"/>
                  </a:cubicBezTo>
                  <a:cubicBezTo>
                    <a:pt x="f194" y="f191"/>
                    <a:pt x="f195" y="f191"/>
                    <a:pt x="f196" y="f191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202"/>
                    <a:pt x="f201" y="f202"/>
                    <a:pt x="f201" y="f202"/>
                  </a:cubicBezTo>
                  <a:cubicBezTo>
                    <a:pt x="f203" y="f204"/>
                    <a:pt x="f203" y="f204"/>
                    <a:pt x="f203" y="f204"/>
                  </a:cubicBezTo>
                  <a:cubicBezTo>
                    <a:pt x="f203" y="f125"/>
                    <a:pt x="f205" y="f206"/>
                    <a:pt x="f207" y="f206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7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24"/>
                    <a:pt x="f225" y="f224"/>
                    <a:pt x="f226" y="f224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123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49"/>
                    <a:pt x="f251" y="f247"/>
                    <a:pt x="f252" y="f249"/>
                  </a:cubicBezTo>
                  <a:cubicBezTo>
                    <a:pt x="f253" y="f249"/>
                    <a:pt x="f254" y="f255"/>
                    <a:pt x="f254" y="f256"/>
                  </a:cubicBezTo>
                  <a:cubicBezTo>
                    <a:pt x="f257" y="f258"/>
                    <a:pt x="f254" y="f121"/>
                    <a:pt x="f254" y="f120"/>
                  </a:cubicBezTo>
                  <a:cubicBezTo>
                    <a:pt x="f254" y="f120"/>
                    <a:pt x="f259" y="f118"/>
                    <a:pt x="f259" y="f117"/>
                  </a:cubicBezTo>
                  <a:cubicBezTo>
                    <a:pt x="f259" y="f116"/>
                    <a:pt x="f260" y="f115"/>
                    <a:pt x="f260" y="f2"/>
                  </a:cubicBezTo>
                  <a:cubicBezTo>
                    <a:pt x="f260" y="f113"/>
                    <a:pt x="f260" y="f112"/>
                    <a:pt x="f260" y="f261"/>
                  </a:cubicBezTo>
                  <a:cubicBezTo>
                    <a:pt x="f262" y="f263"/>
                    <a:pt x="f264" y="f265"/>
                    <a:pt x="f266" y="f265"/>
                  </a:cubicBezTo>
                  <a:cubicBezTo>
                    <a:pt x="f267" y="f110"/>
                    <a:pt x="f268" y="f265"/>
                    <a:pt x="f269" y="f265"/>
                  </a:cubicBezTo>
                  <a:cubicBezTo>
                    <a:pt x="f270" y="f265"/>
                    <a:pt x="f271" y="f265"/>
                    <a:pt x="f272" y="f110"/>
                  </a:cubicBezTo>
                  <a:cubicBezTo>
                    <a:pt x="f273" y="f110"/>
                    <a:pt x="f274" y="f275"/>
                    <a:pt x="f276" y="f275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108"/>
                    <a:pt x="f283" y="f284"/>
                    <a:pt x="f283" y="f285"/>
                  </a:cubicBezTo>
                  <a:cubicBezTo>
                    <a:pt x="f286" y="f287"/>
                    <a:pt x="f286" y="f106"/>
                    <a:pt x="f286" y="f288"/>
                  </a:cubicBezTo>
                  <a:cubicBezTo>
                    <a:pt x="f286" y="f289"/>
                    <a:pt x="f290" y="f102"/>
                    <a:pt x="f286" y="f291"/>
                  </a:cubicBezTo>
                  <a:cubicBezTo>
                    <a:pt x="f286" y="f292"/>
                    <a:pt x="f293" y="f294"/>
                    <a:pt x="f293" y="f295"/>
                  </a:cubicBezTo>
                  <a:cubicBezTo>
                    <a:pt x="f283" y="f296"/>
                    <a:pt x="f290" y="f297"/>
                    <a:pt x="f290" y="f298"/>
                  </a:cubicBezTo>
                  <a:cubicBezTo>
                    <a:pt x="f299" y="f300"/>
                    <a:pt x="f301" y="f302"/>
                    <a:pt x="f303" y="f302"/>
                  </a:cubicBezTo>
                  <a:cubicBezTo>
                    <a:pt x="f304" y="f305"/>
                    <a:pt x="f306" y="f302"/>
                    <a:pt x="f307" y="f302"/>
                  </a:cubicBezTo>
                  <a:cubicBezTo>
                    <a:pt x="f308" y="f305"/>
                    <a:pt x="f309" y="f101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5" y="f317"/>
                    <a:pt x="f315" y="f318"/>
                    <a:pt x="f315" y="f319"/>
                  </a:cubicBezTo>
                  <a:cubicBezTo>
                    <a:pt x="f315" y="f320"/>
                    <a:pt x="f313" y="f321"/>
                    <a:pt x="f313" y="f322"/>
                  </a:cubicBezTo>
                  <a:cubicBezTo>
                    <a:pt x="f313" y="f323"/>
                    <a:pt x="f315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5" y="f366"/>
                  </a:cubicBezTo>
                  <a:cubicBezTo>
                    <a:pt x="f7" y="f367"/>
                    <a:pt x="f7" y="f367"/>
                    <a:pt x="f7" y="f367"/>
                  </a:cubicBezTo>
                  <a:cubicBezTo>
                    <a:pt x="f7" y="f90"/>
                    <a:pt x="f7" y="f90"/>
                    <a:pt x="f7" y="f90"/>
                  </a:cubicBezTo>
                  <a:cubicBezTo>
                    <a:pt x="f7" y="f90"/>
                    <a:pt x="f7" y="f90"/>
                    <a:pt x="f368" y="f369"/>
                  </a:cubicBezTo>
                  <a:cubicBezTo>
                    <a:pt x="f370" y="f369"/>
                    <a:pt x="f371" y="f372"/>
                    <a:pt x="f373" y="f372"/>
                  </a:cubicBezTo>
                  <a:cubicBezTo>
                    <a:pt x="f374" y="f372"/>
                    <a:pt x="f375" y="f376"/>
                    <a:pt x="f377" y="f376"/>
                  </a:cubicBezTo>
                  <a:cubicBezTo>
                    <a:pt x="f378" y="f376"/>
                    <a:pt x="f379" y="f90"/>
                    <a:pt x="f380" y="f90"/>
                  </a:cubicBezTo>
                  <a:cubicBezTo>
                    <a:pt x="f381" y="f90"/>
                    <a:pt x="f382" y="f90"/>
                    <a:pt x="f383" y="f376"/>
                  </a:cubicBezTo>
                  <a:cubicBezTo>
                    <a:pt x="f384" y="f385"/>
                    <a:pt x="f382" y="f386"/>
                    <a:pt x="f383" y="f387"/>
                  </a:cubicBezTo>
                  <a:cubicBezTo>
                    <a:pt x="f383" y="f388"/>
                    <a:pt x="f389" y="f388"/>
                    <a:pt x="f390" y="f391"/>
                  </a:cubicBezTo>
                  <a:cubicBezTo>
                    <a:pt x="f392" y="f393"/>
                    <a:pt x="f394" y="f395"/>
                    <a:pt x="f396" y="f397"/>
                  </a:cubicBezTo>
                  <a:cubicBezTo>
                    <a:pt x="f398" y="f397"/>
                    <a:pt x="f399" y="f400"/>
                    <a:pt x="f401" y="f400"/>
                  </a:cubicBezTo>
                  <a:cubicBezTo>
                    <a:pt x="f402" y="f400"/>
                    <a:pt x="f403" y="f395"/>
                    <a:pt x="f404" y="f395"/>
                  </a:cubicBezTo>
                  <a:cubicBezTo>
                    <a:pt x="f405" y="f397"/>
                    <a:pt x="f363" y="f406"/>
                    <a:pt x="f407" y="f395"/>
                  </a:cubicBezTo>
                  <a:cubicBezTo>
                    <a:pt x="f359" y="f395"/>
                    <a:pt x="f408" y="f397"/>
                    <a:pt x="f409" y="f85"/>
                  </a:cubicBezTo>
                  <a:cubicBezTo>
                    <a:pt x="f410" y="f411"/>
                    <a:pt x="f410" y="f412"/>
                    <a:pt x="f357" y="f413"/>
                  </a:cubicBezTo>
                  <a:cubicBezTo>
                    <a:pt x="f414" y="f415"/>
                    <a:pt x="f353" y="f416"/>
                    <a:pt x="f353" y="f417"/>
                  </a:cubicBezTo>
                  <a:cubicBezTo>
                    <a:pt x="f418" y="f419"/>
                    <a:pt x="f353" y="f3"/>
                    <a:pt x="f353" y="f420"/>
                  </a:cubicBezTo>
                  <a:cubicBezTo>
                    <a:pt x="f418" y="f421"/>
                    <a:pt x="f422" y="f423"/>
                    <a:pt x="f424" y="f423"/>
                  </a:cubicBezTo>
                  <a:cubicBezTo>
                    <a:pt x="f351" y="f425"/>
                    <a:pt x="f426" y="f427"/>
                    <a:pt x="f347" y="f427"/>
                  </a:cubicBezTo>
                  <a:cubicBezTo>
                    <a:pt x="f428" y="f429"/>
                    <a:pt x="f430" y="f431"/>
                    <a:pt x="f430" y="f431"/>
                  </a:cubicBezTo>
                  <a:cubicBezTo>
                    <a:pt x="f430" y="f432"/>
                    <a:pt x="f343" y="f433"/>
                    <a:pt x="f434" y="f435"/>
                  </a:cubicBezTo>
                  <a:cubicBezTo>
                    <a:pt x="f341" y="f436"/>
                    <a:pt x="f341" y="f437"/>
                    <a:pt x="f339" y="f82"/>
                  </a:cubicBezTo>
                  <a:cubicBezTo>
                    <a:pt x="f337" y="f438"/>
                    <a:pt x="f439" y="f81"/>
                    <a:pt x="f333" y="f81"/>
                  </a:cubicBezTo>
                  <a:cubicBezTo>
                    <a:pt x="f331" y="f440"/>
                    <a:pt x="f441" y="f81"/>
                    <a:pt x="f441" y="f442"/>
                  </a:cubicBezTo>
                  <a:cubicBezTo>
                    <a:pt x="f441" y="f443"/>
                    <a:pt x="f329" y="f80"/>
                    <a:pt x="f329" y="f444"/>
                  </a:cubicBezTo>
                  <a:cubicBezTo>
                    <a:pt x="f329" y="f84"/>
                    <a:pt x="f329" y="f445"/>
                    <a:pt x="f446" y="f77"/>
                  </a:cubicBezTo>
                  <a:cubicBezTo>
                    <a:pt x="f441" y="f447"/>
                    <a:pt x="f313" y="f447"/>
                    <a:pt x="f448" y="f449"/>
                  </a:cubicBezTo>
                  <a:cubicBezTo>
                    <a:pt x="f311" y="f450"/>
                    <a:pt x="f309" y="f451"/>
                    <a:pt x="f308" y="f452"/>
                  </a:cubicBezTo>
                  <a:cubicBezTo>
                    <a:pt x="f307" y="f453"/>
                    <a:pt x="f454" y="f455"/>
                    <a:pt x="f456" y="f76"/>
                  </a:cubicBezTo>
                  <a:cubicBezTo>
                    <a:pt x="f457" y="f458"/>
                    <a:pt x="f301" y="f459"/>
                    <a:pt x="f299" y="f459"/>
                  </a:cubicBezTo>
                  <a:cubicBezTo>
                    <a:pt x="f299" y="f460"/>
                    <a:pt x="f290" y="f461"/>
                    <a:pt x="f286" y="f462"/>
                  </a:cubicBezTo>
                  <a:cubicBezTo>
                    <a:pt x="f283" y="f463"/>
                    <a:pt x="f464" y="f463"/>
                    <a:pt x="f282" y="f465"/>
                  </a:cubicBezTo>
                  <a:cubicBezTo>
                    <a:pt x="f281" y="f465"/>
                    <a:pt x="f466" y="f467"/>
                    <a:pt x="f466" y="f468"/>
                  </a:cubicBezTo>
                  <a:cubicBezTo>
                    <a:pt x="f469" y="f470"/>
                    <a:pt x="f469" y="f471"/>
                    <a:pt x="f469" y="f471"/>
                  </a:cubicBezTo>
                  <a:cubicBezTo>
                    <a:pt x="f466" y="f472"/>
                    <a:pt x="f279" y="f473"/>
                    <a:pt x="f281" y="f473"/>
                  </a:cubicBezTo>
                  <a:cubicBezTo>
                    <a:pt x="f281" y="f474"/>
                    <a:pt x="f282" y="f75"/>
                    <a:pt x="f282" y="f475"/>
                  </a:cubicBezTo>
                  <a:cubicBezTo>
                    <a:pt x="f282" y="f476"/>
                    <a:pt x="f279" y="f477"/>
                    <a:pt x="f279" y="f478"/>
                  </a:cubicBezTo>
                  <a:cubicBezTo>
                    <a:pt x="f279" y="f478"/>
                    <a:pt x="f281" y="f479"/>
                    <a:pt x="f282" y="f480"/>
                  </a:cubicBezTo>
                  <a:cubicBezTo>
                    <a:pt x="f282" y="f74"/>
                    <a:pt x="f293" y="f481"/>
                    <a:pt x="f283" y="f482"/>
                  </a:cubicBezTo>
                  <a:cubicBezTo>
                    <a:pt x="f283" y="f483"/>
                    <a:pt x="f283" y="f484"/>
                    <a:pt x="f293" y="f485"/>
                  </a:cubicBezTo>
                  <a:cubicBezTo>
                    <a:pt x="f293" y="f486"/>
                    <a:pt x="f282" y="f487"/>
                    <a:pt x="f281" y="f488"/>
                  </a:cubicBezTo>
                  <a:cubicBezTo>
                    <a:pt x="f279" y="f489"/>
                    <a:pt x="f469" y="f490"/>
                    <a:pt x="f469" y="f491"/>
                  </a:cubicBezTo>
                  <a:cubicBezTo>
                    <a:pt x="f277" y="f492"/>
                    <a:pt x="f276" y="f70"/>
                    <a:pt x="f276" y="f493"/>
                  </a:cubicBezTo>
                  <a:cubicBezTo>
                    <a:pt x="f494" y="f493"/>
                    <a:pt x="f494" y="f493"/>
                    <a:pt x="f274" y="f495"/>
                  </a:cubicBezTo>
                  <a:cubicBezTo>
                    <a:pt x="f274" y="f495"/>
                    <a:pt x="f496" y="f495"/>
                    <a:pt x="f496" y="f495"/>
                  </a:cubicBezTo>
                  <a:cubicBezTo>
                    <a:pt x="f272" y="f497"/>
                    <a:pt x="f498" y="f499"/>
                    <a:pt x="f270" y="f69"/>
                  </a:cubicBezTo>
                  <a:cubicBezTo>
                    <a:pt x="f270" y="f69"/>
                    <a:pt x="f270" y="f69"/>
                    <a:pt x="f270" y="f69"/>
                  </a:cubicBezTo>
                  <a:cubicBezTo>
                    <a:pt x="f270" y="f500"/>
                    <a:pt x="f269" y="f501"/>
                    <a:pt x="f269" y="f502"/>
                  </a:cubicBezTo>
                  <a:cubicBezTo>
                    <a:pt x="f269" y="f502"/>
                    <a:pt x="f269" y="f502"/>
                    <a:pt x="f269" y="f502"/>
                  </a:cubicBezTo>
                  <a:cubicBezTo>
                    <a:pt x="f269" y="f502"/>
                    <a:pt x="f268" y="f503"/>
                    <a:pt x="f268" y="f503"/>
                  </a:cubicBezTo>
                  <a:cubicBezTo>
                    <a:pt x="f504" y="f503"/>
                    <a:pt x="f267" y="f503"/>
                    <a:pt x="f266" y="f505"/>
                  </a:cubicBezTo>
                  <a:cubicBezTo>
                    <a:pt x="f266" y="f505"/>
                    <a:pt x="f264" y="f505"/>
                    <a:pt x="f264" y="f505"/>
                  </a:cubicBezTo>
                  <a:cubicBezTo>
                    <a:pt x="f506" y="f507"/>
                    <a:pt x="f260" y="f508"/>
                    <a:pt x="f257" y="f509"/>
                  </a:cubicBezTo>
                  <a:cubicBezTo>
                    <a:pt x="f254" y="f510"/>
                    <a:pt x="f254" y="f511"/>
                    <a:pt x="f512" y="f513"/>
                  </a:cubicBezTo>
                  <a:cubicBezTo>
                    <a:pt x="f512" y="f514"/>
                    <a:pt x="f512" y="f514"/>
                    <a:pt x="f253" y="f514"/>
                  </a:cubicBezTo>
                  <a:cubicBezTo>
                    <a:pt x="f253" y="f514"/>
                    <a:pt x="f252" y="f514"/>
                    <a:pt x="f251" y="f514"/>
                  </a:cubicBezTo>
                  <a:cubicBezTo>
                    <a:pt x="f251" y="f514"/>
                    <a:pt x="f515" y="f514"/>
                    <a:pt x="f515" y="f514"/>
                  </a:cubicBezTo>
                  <a:cubicBezTo>
                    <a:pt x="f250" y="f513"/>
                    <a:pt x="f246" y="f511"/>
                    <a:pt x="f516" y="f511"/>
                  </a:cubicBezTo>
                  <a:cubicBezTo>
                    <a:pt x="f516" y="f511"/>
                    <a:pt x="f244" y="f511"/>
                    <a:pt x="f244" y="f511"/>
                  </a:cubicBezTo>
                  <a:cubicBezTo>
                    <a:pt x="f517" y="f511"/>
                    <a:pt x="f518" y="f519"/>
                    <a:pt x="f237" y="f520"/>
                  </a:cubicBezTo>
                  <a:cubicBezTo>
                    <a:pt x="f235" y="f521"/>
                    <a:pt x="f522" y="f68"/>
                    <a:pt x="f522" y="f523"/>
                  </a:cubicBezTo>
                  <a:cubicBezTo>
                    <a:pt x="f524" y="f525"/>
                    <a:pt x="f524" y="f526"/>
                    <a:pt x="f524" y="f527"/>
                  </a:cubicBezTo>
                  <a:cubicBezTo>
                    <a:pt x="f524" y="f527"/>
                    <a:pt x="f524" y="f527"/>
                    <a:pt x="f524" y="f527"/>
                  </a:cubicBezTo>
                  <a:cubicBezTo>
                    <a:pt x="f233" y="f528"/>
                    <a:pt x="f231" y="f529"/>
                    <a:pt x="f231" y="f530"/>
                  </a:cubicBezTo>
                  <a:cubicBezTo>
                    <a:pt x="f229" y="f531"/>
                    <a:pt x="f231" y="f532"/>
                    <a:pt x="f231" y="f533"/>
                  </a:cubicBezTo>
                  <a:cubicBezTo>
                    <a:pt x="f231" y="f533"/>
                    <a:pt x="f231" y="f534"/>
                    <a:pt x="f535" y="f534"/>
                  </a:cubicBezTo>
                  <a:cubicBezTo>
                    <a:pt x="f535" y="f534"/>
                    <a:pt x="f535" y="f534"/>
                    <a:pt x="f535" y="f536"/>
                  </a:cubicBezTo>
                  <a:cubicBezTo>
                    <a:pt x="f535" y="f536"/>
                    <a:pt x="f535" y="f536"/>
                    <a:pt x="f535" y="f537"/>
                  </a:cubicBezTo>
                  <a:cubicBezTo>
                    <a:pt x="f535" y="f537"/>
                    <a:pt x="f231" y="f537"/>
                    <a:pt x="f231" y="f537"/>
                  </a:cubicBezTo>
                  <a:cubicBezTo>
                    <a:pt x="f231" y="f537"/>
                    <a:pt x="f229" y="f536"/>
                    <a:pt x="f538" y="f536"/>
                  </a:cubicBezTo>
                  <a:cubicBezTo>
                    <a:pt x="f538" y="f536"/>
                    <a:pt x="f227" y="f534"/>
                    <a:pt x="f227" y="f534"/>
                  </a:cubicBezTo>
                  <a:cubicBezTo>
                    <a:pt x="f539" y="f533"/>
                    <a:pt x="f226" y="f540"/>
                    <a:pt x="f225" y="f532"/>
                  </a:cubicBezTo>
                  <a:cubicBezTo>
                    <a:pt x="f541" y="f542"/>
                    <a:pt x="f222" y="f531"/>
                    <a:pt x="f543" y="f531"/>
                  </a:cubicBezTo>
                  <a:cubicBezTo>
                    <a:pt x="f221" y="f544"/>
                    <a:pt x="f545" y="f544"/>
                    <a:pt x="f546" y="f544"/>
                  </a:cubicBezTo>
                  <a:cubicBezTo>
                    <a:pt x="f546" y="f544"/>
                    <a:pt x="f546" y="f530"/>
                    <a:pt x="f546" y="f547"/>
                  </a:cubicBezTo>
                  <a:cubicBezTo>
                    <a:pt x="f546" y="f547"/>
                    <a:pt x="f546" y="f547"/>
                    <a:pt x="f546" y="f529"/>
                  </a:cubicBezTo>
                  <a:cubicBezTo>
                    <a:pt x="f219" y="f527"/>
                    <a:pt x="f548" y="f549"/>
                    <a:pt x="f218" y="f525"/>
                  </a:cubicBezTo>
                  <a:cubicBezTo>
                    <a:pt x="f550" y="f523"/>
                    <a:pt x="f216" y="f68"/>
                    <a:pt x="f551" y="f68"/>
                  </a:cubicBezTo>
                  <a:cubicBezTo>
                    <a:pt x="f551" y="f68"/>
                    <a:pt x="f551" y="f552"/>
                    <a:pt x="f551" y="f552"/>
                  </a:cubicBezTo>
                  <a:cubicBezTo>
                    <a:pt x="f551" y="f553"/>
                    <a:pt x="f551" y="f553"/>
                    <a:pt x="f551" y="f553"/>
                  </a:cubicBezTo>
                  <a:cubicBezTo>
                    <a:pt x="f554" y="f555"/>
                    <a:pt x="f554" y="f520"/>
                    <a:pt x="f212" y="f519"/>
                  </a:cubicBezTo>
                  <a:cubicBezTo>
                    <a:pt x="f556" y="f513"/>
                    <a:pt x="f557" y="f511"/>
                    <a:pt x="f557" y="f511"/>
                  </a:cubicBezTo>
                  <a:cubicBezTo>
                    <a:pt x="f557" y="f511"/>
                    <a:pt x="f557" y="f511"/>
                    <a:pt x="f558" y="f511"/>
                  </a:cubicBezTo>
                  <a:cubicBezTo>
                    <a:pt x="f559" y="f511"/>
                    <a:pt x="f560" y="f513"/>
                    <a:pt x="f561" y="f513"/>
                  </a:cubicBezTo>
                  <a:cubicBezTo>
                    <a:pt x="f561" y="f513"/>
                    <a:pt x="f561" y="f513"/>
                    <a:pt x="f561" y="f513"/>
                  </a:cubicBezTo>
                  <a:cubicBezTo>
                    <a:pt x="f201" y="f510"/>
                    <a:pt x="f200" y="f507"/>
                    <a:pt x="f195" y="f505"/>
                  </a:cubicBezTo>
                  <a:cubicBezTo>
                    <a:pt x="f194" y="f505"/>
                    <a:pt x="f194" y="f505"/>
                    <a:pt x="f193" y="f505"/>
                  </a:cubicBezTo>
                  <a:cubicBezTo>
                    <a:pt x="f562" y="f505"/>
                    <a:pt x="f563" y="f509"/>
                    <a:pt x="f563" y="f510"/>
                  </a:cubicBezTo>
                  <a:cubicBezTo>
                    <a:pt x="f564" y="f511"/>
                    <a:pt x="f564" y="f513"/>
                    <a:pt x="f565" y="f514"/>
                  </a:cubicBezTo>
                  <a:cubicBezTo>
                    <a:pt x="f565" y="f514"/>
                    <a:pt x="f565" y="f566"/>
                    <a:pt x="f565" y="f566"/>
                  </a:cubicBezTo>
                  <a:cubicBezTo>
                    <a:pt x="f567" y="f566"/>
                    <a:pt x="f567" y="f568"/>
                    <a:pt x="f186" y="f568"/>
                  </a:cubicBezTo>
                  <a:cubicBezTo>
                    <a:pt x="f186" y="f568"/>
                    <a:pt x="f186" y="f568"/>
                    <a:pt x="f186" y="f568"/>
                  </a:cubicBezTo>
                  <a:cubicBezTo>
                    <a:pt x="f569" y="f568"/>
                    <a:pt x="f570" y="f568"/>
                    <a:pt x="f570" y="f568"/>
                  </a:cubicBezTo>
                  <a:cubicBezTo>
                    <a:pt x="f571" y="f568"/>
                    <a:pt x="f572" y="f568"/>
                    <a:pt x="f572" y="f568"/>
                  </a:cubicBezTo>
                  <a:cubicBezTo>
                    <a:pt x="f573" y="f568"/>
                    <a:pt x="f573" y="f568"/>
                    <a:pt x="f573" y="f568"/>
                  </a:cubicBezTo>
                  <a:cubicBezTo>
                    <a:pt x="f573" y="f568"/>
                    <a:pt x="f184" y="f568"/>
                    <a:pt x="f184" y="f568"/>
                  </a:cubicBezTo>
                  <a:cubicBezTo>
                    <a:pt x="f184" y="f568"/>
                    <a:pt x="f574" y="f566"/>
                    <a:pt x="f574" y="f566"/>
                  </a:cubicBezTo>
                  <a:cubicBezTo>
                    <a:pt x="f575" y="f566"/>
                    <a:pt x="f183" y="f568"/>
                    <a:pt x="f576" y="f568"/>
                  </a:cubicBezTo>
                  <a:cubicBezTo>
                    <a:pt x="f577" y="f519"/>
                    <a:pt x="f578" y="f579"/>
                    <a:pt x="f580" y="f520"/>
                  </a:cubicBezTo>
                  <a:cubicBezTo>
                    <a:pt x="f580" y="f520"/>
                    <a:pt x="f580" y="f520"/>
                    <a:pt x="f581" y="f520"/>
                  </a:cubicBezTo>
                  <a:cubicBezTo>
                    <a:pt x="f582" y="f583"/>
                    <a:pt x="f584" y="f583"/>
                    <a:pt x="f584" y="f583"/>
                  </a:cubicBezTo>
                  <a:cubicBezTo>
                    <a:pt x="f585" y="f583"/>
                    <a:pt x="f178" y="f583"/>
                    <a:pt x="f178" y="f583"/>
                  </a:cubicBezTo>
                  <a:cubicBezTo>
                    <a:pt x="f586" y="f520"/>
                    <a:pt x="f586" y="f520"/>
                    <a:pt x="f586" y="f520"/>
                  </a:cubicBezTo>
                  <a:cubicBezTo>
                    <a:pt x="f587" y="f579"/>
                    <a:pt x="f588" y="f568"/>
                    <a:pt x="f589" y="f566"/>
                  </a:cubicBezTo>
                  <a:cubicBezTo>
                    <a:pt x="f590" y="f566"/>
                    <a:pt x="f591" y="f514"/>
                    <a:pt x="f176" y="f514"/>
                  </a:cubicBezTo>
                  <a:cubicBezTo>
                    <a:pt x="f176" y="f514"/>
                    <a:pt x="f176" y="f514"/>
                    <a:pt x="f176" y="f514"/>
                  </a:cubicBezTo>
                  <a:cubicBezTo>
                    <a:pt x="f176" y="f511"/>
                    <a:pt x="f176" y="f508"/>
                    <a:pt x="f592" y="f505"/>
                  </a:cubicBezTo>
                  <a:cubicBezTo>
                    <a:pt x="f593" y="f502"/>
                    <a:pt x="f174" y="f501"/>
                    <a:pt x="f594" y="f501"/>
                  </a:cubicBezTo>
                  <a:cubicBezTo>
                    <a:pt x="f594" y="f501"/>
                    <a:pt x="f594" y="f501"/>
                    <a:pt x="f595" y="f501"/>
                  </a:cubicBezTo>
                  <a:cubicBezTo>
                    <a:pt x="f596" y="f501"/>
                    <a:pt x="f597" y="f501"/>
                    <a:pt x="f598" y="f502"/>
                  </a:cubicBezTo>
                  <a:cubicBezTo>
                    <a:pt x="f598" y="f502"/>
                    <a:pt x="f599" y="f502"/>
                    <a:pt x="f170" y="f502"/>
                  </a:cubicBezTo>
                  <a:cubicBezTo>
                    <a:pt x="f170" y="f502"/>
                    <a:pt x="f170" y="f502"/>
                    <a:pt x="f600" y="f502"/>
                  </a:cubicBezTo>
                  <a:cubicBezTo>
                    <a:pt x="f601" y="f502"/>
                    <a:pt x="f168" y="f502"/>
                    <a:pt x="f602" y="f505"/>
                  </a:cubicBezTo>
                  <a:cubicBezTo>
                    <a:pt x="f603" y="f507"/>
                    <a:pt x="f604" y="f510"/>
                    <a:pt x="f604" y="f513"/>
                  </a:cubicBezTo>
                  <a:cubicBezTo>
                    <a:pt x="f604" y="f513"/>
                    <a:pt x="f604" y="f513"/>
                    <a:pt x="f604" y="f513"/>
                  </a:cubicBezTo>
                  <a:cubicBezTo>
                    <a:pt x="f604" y="f514"/>
                    <a:pt x="f604" y="f514"/>
                    <a:pt x="f604" y="f514"/>
                  </a:cubicBezTo>
                  <a:cubicBezTo>
                    <a:pt x="f604" y="f514"/>
                    <a:pt x="f605" y="f514"/>
                    <a:pt x="f605" y="f514"/>
                  </a:cubicBezTo>
                  <a:cubicBezTo>
                    <a:pt x="f605" y="f514"/>
                    <a:pt x="f605" y="f514"/>
                    <a:pt x="f606" y="f514"/>
                  </a:cubicBezTo>
                  <a:cubicBezTo>
                    <a:pt x="f606" y="f514"/>
                    <a:pt x="f606" y="f514"/>
                    <a:pt x="f606" y="f514"/>
                  </a:cubicBezTo>
                  <a:cubicBezTo>
                    <a:pt x="f607" y="f514"/>
                    <a:pt x="f608" y="f514"/>
                    <a:pt x="f609" y="f568"/>
                  </a:cubicBezTo>
                  <a:cubicBezTo>
                    <a:pt x="f610" y="f579"/>
                    <a:pt x="f610" y="f583"/>
                    <a:pt x="f610" y="f555"/>
                  </a:cubicBezTo>
                  <a:cubicBezTo>
                    <a:pt x="f610" y="f555"/>
                    <a:pt x="f610" y="f555"/>
                    <a:pt x="f610" y="f555"/>
                  </a:cubicBezTo>
                  <a:cubicBezTo>
                    <a:pt x="f611" y="f555"/>
                    <a:pt x="f611" y="f555"/>
                    <a:pt x="f611" y="f555"/>
                  </a:cubicBezTo>
                  <a:cubicBezTo>
                    <a:pt x="f612" y="f555"/>
                    <a:pt x="f613" y="f555"/>
                    <a:pt x="f613" y="f555"/>
                  </a:cubicBezTo>
                  <a:cubicBezTo>
                    <a:pt x="f614" y="f555"/>
                    <a:pt x="f615" y="f555"/>
                    <a:pt x="f616" y="f555"/>
                  </a:cubicBezTo>
                  <a:cubicBezTo>
                    <a:pt x="f617" y="f555"/>
                    <a:pt x="f618" y="f619"/>
                    <a:pt x="f620" y="f553"/>
                  </a:cubicBezTo>
                  <a:cubicBezTo>
                    <a:pt x="f621" y="f553"/>
                    <a:pt x="f621" y="f553"/>
                    <a:pt x="f621" y="f553"/>
                  </a:cubicBezTo>
                  <a:cubicBezTo>
                    <a:pt x="f622" y="f553"/>
                    <a:pt x="f622" y="f553"/>
                    <a:pt x="f623" y="f553"/>
                  </a:cubicBezTo>
                  <a:cubicBezTo>
                    <a:pt x="f623" y="f553"/>
                    <a:pt x="f623" y="f553"/>
                    <a:pt x="f623" y="f553"/>
                  </a:cubicBezTo>
                  <a:cubicBezTo>
                    <a:pt x="f624" y="f553"/>
                    <a:pt x="f624" y="f553"/>
                    <a:pt x="f624" y="f553"/>
                  </a:cubicBezTo>
                  <a:cubicBezTo>
                    <a:pt x="f625" y="f619"/>
                    <a:pt x="f626" y="f555"/>
                    <a:pt x="f164" y="f555"/>
                  </a:cubicBezTo>
                  <a:cubicBezTo>
                    <a:pt x="f627" y="f521"/>
                    <a:pt x="f628" y="f520"/>
                    <a:pt x="f629" y="f520"/>
                  </a:cubicBezTo>
                  <a:cubicBezTo>
                    <a:pt x="f630" y="f520"/>
                    <a:pt x="f631" y="f520"/>
                    <a:pt x="f163" y="f520"/>
                  </a:cubicBezTo>
                  <a:cubicBezTo>
                    <a:pt x="f632" y="f520"/>
                    <a:pt x="f161" y="f520"/>
                    <a:pt x="f159" y="f583"/>
                  </a:cubicBezTo>
                  <a:cubicBezTo>
                    <a:pt x="f633" y="f583"/>
                    <a:pt x="f634" y="f521"/>
                    <a:pt x="f635" y="f521"/>
                  </a:cubicBezTo>
                  <a:cubicBezTo>
                    <a:pt x="f636" y="f521"/>
                    <a:pt x="f636" y="f555"/>
                    <a:pt x="f636" y="f555"/>
                  </a:cubicBezTo>
                  <a:cubicBezTo>
                    <a:pt x="f637" y="f555"/>
                    <a:pt x="f638" y="f555"/>
                    <a:pt x="f639" y="f555"/>
                  </a:cubicBezTo>
                  <a:cubicBezTo>
                    <a:pt x="f640" y="f555"/>
                    <a:pt x="f641" y="f555"/>
                    <a:pt x="f642" y="f555"/>
                  </a:cubicBezTo>
                  <a:cubicBezTo>
                    <a:pt x="f642" y="f619"/>
                    <a:pt x="f642" y="f619"/>
                    <a:pt x="f643" y="f619"/>
                  </a:cubicBezTo>
                  <a:cubicBezTo>
                    <a:pt x="f644" y="f619"/>
                    <a:pt x="f645" y="f553"/>
                    <a:pt x="f646" y="f68"/>
                  </a:cubicBezTo>
                  <a:cubicBezTo>
                    <a:pt x="f647" y="f525"/>
                    <a:pt x="f647" y="f549"/>
                    <a:pt x="f647" y="f528"/>
                  </a:cubicBezTo>
                  <a:cubicBezTo>
                    <a:pt x="f647" y="f529"/>
                    <a:pt x="f647" y="f529"/>
                    <a:pt x="f647" y="f529"/>
                  </a:cubicBezTo>
                  <a:cubicBezTo>
                    <a:pt x="f647" y="f547"/>
                    <a:pt x="f648" y="f530"/>
                    <a:pt x="f648" y="f531"/>
                  </a:cubicBezTo>
                  <a:cubicBezTo>
                    <a:pt x="f648" y="f531"/>
                    <a:pt x="f648" y="f532"/>
                    <a:pt x="f648" y="f540"/>
                  </a:cubicBezTo>
                  <a:cubicBezTo>
                    <a:pt x="f648" y="f540"/>
                    <a:pt x="f649" y="f534"/>
                    <a:pt x="f650" y="f536"/>
                  </a:cubicBezTo>
                  <a:cubicBezTo>
                    <a:pt x="f650" y="f536"/>
                    <a:pt x="f651" y="f536"/>
                    <a:pt x="f154" y="f537"/>
                  </a:cubicBezTo>
                  <a:cubicBezTo>
                    <a:pt x="f652" y="f653"/>
                    <a:pt x="f654" y="f653"/>
                    <a:pt x="f655" y="f656"/>
                  </a:cubicBezTo>
                  <a:cubicBezTo>
                    <a:pt x="f152" y="f657"/>
                    <a:pt x="f658" y="f659"/>
                    <a:pt x="f660" y="f44"/>
                  </a:cubicBezTo>
                  <a:cubicBezTo>
                    <a:pt x="f661" y="f23"/>
                    <a:pt x="f661" y="f21"/>
                    <a:pt x="f661" y="f19"/>
                  </a:cubicBezTo>
                  <a:cubicBezTo>
                    <a:pt x="f661" y="f19"/>
                    <a:pt x="f661" y="f19"/>
                    <a:pt x="f661" y="f19"/>
                  </a:cubicBezTo>
                  <a:cubicBezTo>
                    <a:pt x="f662" y="f19"/>
                    <a:pt x="f662" y="f19"/>
                    <a:pt x="f662" y="f32"/>
                  </a:cubicBezTo>
                  <a:cubicBezTo>
                    <a:pt x="f151" y="f32"/>
                    <a:pt x="f151" y="f32"/>
                    <a:pt x="f151" y="f32"/>
                  </a:cubicBezTo>
                  <a:cubicBezTo>
                    <a:pt x="f151" y="f32"/>
                    <a:pt x="f663" y="f17"/>
                    <a:pt x="f663" y="f17"/>
                  </a:cubicBezTo>
                  <a:cubicBezTo>
                    <a:pt x="f664" y="f17"/>
                    <a:pt x="f664" y="f17"/>
                    <a:pt x="f664" y="f17"/>
                  </a:cubicBezTo>
                  <a:cubicBezTo>
                    <a:pt x="f665" y="f17"/>
                    <a:pt x="f150" y="f17"/>
                    <a:pt x="f666" y="f17"/>
                  </a:cubicBezTo>
                  <a:cubicBezTo>
                    <a:pt x="f667" y="f17"/>
                    <a:pt x="f667" y="f17"/>
                    <a:pt x="f668" y="f17"/>
                  </a:cubicBezTo>
                  <a:cubicBezTo>
                    <a:pt x="f669" y="f17"/>
                    <a:pt x="f670" y="f35"/>
                    <a:pt x="f671" y="f39"/>
                  </a:cubicBezTo>
                  <a:cubicBezTo>
                    <a:pt x="f672" y="f14"/>
                    <a:pt x="f672" y="f9"/>
                    <a:pt x="f672" y="f673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147" y="f6"/>
                    <a:pt x="f147" y="f6"/>
                    <a:pt x="f147" y="f6"/>
                  </a:cubicBezTo>
                  <a:cubicBezTo>
                    <a:pt x="f147" y="f673"/>
                    <a:pt x="f674" y="f13"/>
                    <a:pt x="f675" y="f14"/>
                  </a:cubicBezTo>
                  <a:cubicBezTo>
                    <a:pt x="f146" y="f15"/>
                    <a:pt x="f676" y="f15"/>
                    <a:pt x="f677" y="f15"/>
                  </a:cubicBezTo>
                  <a:cubicBezTo>
                    <a:pt x="f677" y="f15"/>
                    <a:pt x="f677" y="f15"/>
                    <a:pt x="f677" y="f15"/>
                  </a:cubicBezTo>
                  <a:cubicBezTo>
                    <a:pt x="f677" y="f15"/>
                    <a:pt x="f678" y="f15"/>
                    <a:pt x="f678" y="f15"/>
                  </a:cubicBezTo>
                  <a:cubicBezTo>
                    <a:pt x="f678" y="f15"/>
                    <a:pt x="f678" y="f39"/>
                    <a:pt x="f678" y="f39"/>
                  </a:cubicBezTo>
                  <a:cubicBezTo>
                    <a:pt x="f679" y="f37"/>
                    <a:pt x="f680" y="f35"/>
                    <a:pt x="f144" y="f49"/>
                  </a:cubicBezTo>
                  <a:cubicBezTo>
                    <a:pt x="f681" y="f17"/>
                    <a:pt x="f682" y="f17"/>
                    <a:pt x="f683" y="f17"/>
                  </a:cubicBezTo>
                  <a:cubicBezTo>
                    <a:pt x="f684" y="f17"/>
                    <a:pt x="f684" y="f17"/>
                    <a:pt x="f685" y="f17"/>
                  </a:cubicBezTo>
                  <a:cubicBezTo>
                    <a:pt x="f686" y="f49"/>
                    <a:pt x="f687" y="f35"/>
                    <a:pt x="f688" y="f16"/>
                  </a:cubicBezTo>
                  <a:cubicBezTo>
                    <a:pt x="f688" y="f16"/>
                    <a:pt x="f688" y="f16"/>
                    <a:pt x="f688" y="f16"/>
                  </a:cubicBezTo>
                  <a:cubicBezTo>
                    <a:pt x="f689" y="f37"/>
                    <a:pt x="f142" y="f37"/>
                    <a:pt x="f142" y="f37"/>
                  </a:cubicBezTo>
                  <a:cubicBezTo>
                    <a:pt x="f142" y="f37"/>
                    <a:pt x="f142" y="f37"/>
                    <a:pt x="f690" y="f37"/>
                  </a:cubicBezTo>
                  <a:cubicBezTo>
                    <a:pt x="f691" y="f39"/>
                    <a:pt x="f692" y="f39"/>
                    <a:pt x="f693" y="f15"/>
                  </a:cubicBezTo>
                  <a:cubicBezTo>
                    <a:pt x="f694" y="f14"/>
                    <a:pt x="f695" y="f13"/>
                    <a:pt x="f695" y="f673"/>
                  </a:cubicBezTo>
                  <a:cubicBezTo>
                    <a:pt x="f695" y="f9"/>
                    <a:pt x="f140" y="f13"/>
                    <a:pt x="f140" y="f13"/>
                  </a:cubicBezTo>
                  <a:cubicBezTo>
                    <a:pt x="f696" y="f44"/>
                    <a:pt x="f696" y="f44"/>
                    <a:pt x="f696" y="f44"/>
                  </a:cubicBezTo>
                  <a:cubicBezTo>
                    <a:pt x="f697" y="f32"/>
                    <a:pt x="f697" y="f32"/>
                    <a:pt x="f697" y="f32"/>
                  </a:cubicBezTo>
                  <a:cubicBezTo>
                    <a:pt x="f698" y="f32"/>
                    <a:pt x="f699" y="f19"/>
                    <a:pt x="f8" y="f21"/>
                  </a:cubicBezTo>
                  <a:cubicBezTo>
                    <a:pt x="f8" y="f21"/>
                    <a:pt x="f8" y="f21"/>
                    <a:pt x="f700" y="f21"/>
                  </a:cubicBezTo>
                  <a:cubicBezTo>
                    <a:pt x="f700" y="f21"/>
                    <a:pt x="f700" y="f23"/>
                    <a:pt x="f700" y="f23"/>
                  </a:cubicBezTo>
                  <a:cubicBezTo>
                    <a:pt x="f700" y="f23"/>
                    <a:pt x="f700" y="f23"/>
                    <a:pt x="f700" y="f23"/>
                  </a:cubicBezTo>
                  <a:cubicBezTo>
                    <a:pt x="f8" y="f23"/>
                    <a:pt x="f698" y="f42"/>
                    <a:pt x="f697" y="f44"/>
                  </a:cubicBezTo>
                  <a:cubicBezTo>
                    <a:pt x="f701" y="f702"/>
                    <a:pt x="f703" y="f704"/>
                    <a:pt x="f705" y="f657"/>
                  </a:cubicBezTo>
                  <a:cubicBezTo>
                    <a:pt x="f706" y="f653"/>
                    <a:pt x="f707" y="f533"/>
                    <a:pt x="f706" y="f542"/>
                  </a:cubicBezTo>
                  <a:cubicBezTo>
                    <a:pt x="f706" y="f531"/>
                    <a:pt x="f705" y="f544"/>
                    <a:pt x="f705" y="f530"/>
                  </a:cubicBezTo>
                  <a:cubicBezTo>
                    <a:pt x="f705" y="f530"/>
                    <a:pt x="f705" y="f530"/>
                    <a:pt x="f705" y="f530"/>
                  </a:cubicBezTo>
                  <a:cubicBezTo>
                    <a:pt x="f705" y="f530"/>
                    <a:pt x="f706" y="f530"/>
                    <a:pt x="f706" y="f530"/>
                  </a:cubicBezTo>
                  <a:cubicBezTo>
                    <a:pt x="f140" y="f530"/>
                    <a:pt x="f692" y="f547"/>
                    <a:pt x="f691" y="f527"/>
                  </a:cubicBezTo>
                  <a:cubicBezTo>
                    <a:pt x="f142" y="f523"/>
                    <a:pt x="f690" y="f555"/>
                    <a:pt x="f691" y="f521"/>
                  </a:cubicBezTo>
                  <a:cubicBezTo>
                    <a:pt x="f708" y="f520"/>
                    <a:pt x="f692" y="f579"/>
                    <a:pt x="f693" y="f579"/>
                  </a:cubicBezTo>
                  <a:cubicBezTo>
                    <a:pt x="f693" y="f579"/>
                    <a:pt x="f693" y="f519"/>
                    <a:pt x="f693" y="f519"/>
                  </a:cubicBezTo>
                  <a:cubicBezTo>
                    <a:pt x="f693" y="f519"/>
                    <a:pt x="f708" y="f513"/>
                    <a:pt x="f692" y="f508"/>
                  </a:cubicBezTo>
                  <a:cubicBezTo>
                    <a:pt x="f693" y="f505"/>
                    <a:pt x="f695" y="f502"/>
                    <a:pt x="f707" y="f501"/>
                  </a:cubicBezTo>
                  <a:cubicBezTo>
                    <a:pt x="f707" y="f501"/>
                    <a:pt x="f707" y="f501"/>
                    <a:pt x="f707" y="f501"/>
                  </a:cubicBezTo>
                  <a:cubicBezTo>
                    <a:pt x="f706" y="f501"/>
                    <a:pt x="f706" y="f501"/>
                    <a:pt x="f705" y="f501"/>
                  </a:cubicBezTo>
                  <a:cubicBezTo>
                    <a:pt x="f703" y="f501"/>
                    <a:pt x="f701" y="f502"/>
                    <a:pt x="f696" y="f502"/>
                  </a:cubicBezTo>
                  <a:cubicBezTo>
                    <a:pt x="f696" y="f502"/>
                    <a:pt x="f696" y="f502"/>
                    <a:pt x="f696" y="f502"/>
                  </a:cubicBezTo>
                  <a:cubicBezTo>
                    <a:pt x="f697" y="f502"/>
                    <a:pt x="f698" y="f502"/>
                    <a:pt x="f699" y="f502"/>
                  </a:cubicBezTo>
                  <a:cubicBezTo>
                    <a:pt x="f699" y="f502"/>
                    <a:pt x="f699" y="f502"/>
                    <a:pt x="f8" y="f501"/>
                  </a:cubicBezTo>
                  <a:cubicBezTo>
                    <a:pt x="f700" y="f500"/>
                    <a:pt x="f66" y="f69"/>
                    <a:pt x="f65" y="f709"/>
                  </a:cubicBezTo>
                  <a:cubicBezTo>
                    <a:pt x="f710" y="f709"/>
                    <a:pt x="f64" y="f709"/>
                    <a:pt x="f711" y="f709"/>
                  </a:cubicBezTo>
                  <a:cubicBezTo>
                    <a:pt x="f63" y="f709"/>
                    <a:pt x="f63" y="f709"/>
                    <a:pt x="f71" y="f709"/>
                  </a:cubicBezTo>
                  <a:cubicBezTo>
                    <a:pt x="f73" y="f709"/>
                    <a:pt x="f73" y="f709"/>
                    <a:pt x="f73" y="f709"/>
                  </a:cubicBezTo>
                  <a:cubicBezTo>
                    <a:pt x="f62" y="f709"/>
                    <a:pt x="f61" y="f712"/>
                    <a:pt x="f60" y="f713"/>
                  </a:cubicBezTo>
                  <a:cubicBezTo>
                    <a:pt x="f136" y="f499"/>
                    <a:pt x="f58" y="f714"/>
                    <a:pt x="f57" y="f715"/>
                  </a:cubicBezTo>
                  <a:cubicBezTo>
                    <a:pt x="f56" y="f715"/>
                    <a:pt x="f56" y="f495"/>
                    <a:pt x="f55" y="f493"/>
                  </a:cubicBezTo>
                  <a:cubicBezTo>
                    <a:pt x="f134" y="f70"/>
                    <a:pt x="f83" y="f492"/>
                    <a:pt x="f53" y="f491"/>
                  </a:cubicBezTo>
                  <a:cubicBezTo>
                    <a:pt x="f53" y="f491"/>
                    <a:pt x="f716" y="f488"/>
                    <a:pt x="f717" y="f718"/>
                  </a:cubicBezTo>
                  <a:cubicBezTo>
                    <a:pt x="f51" y="f487"/>
                    <a:pt x="f48" y="f719"/>
                    <a:pt x="f720" y="f719"/>
                  </a:cubicBezTo>
                  <a:cubicBezTo>
                    <a:pt x="f720" y="f719"/>
                    <a:pt x="f720" y="f719"/>
                    <a:pt x="f721" y="f719"/>
                  </a:cubicBezTo>
                  <a:cubicBezTo>
                    <a:pt x="f46" y="f719"/>
                    <a:pt x="f722" y="f487"/>
                    <a:pt x="f723" y="f488"/>
                  </a:cubicBezTo>
                  <a:cubicBezTo>
                    <a:pt x="f86" y="f490"/>
                    <a:pt x="f43" y="f491"/>
                    <a:pt x="f43" y="f724"/>
                  </a:cubicBezTo>
                  <a:cubicBezTo>
                    <a:pt x="f89" y="f724"/>
                    <a:pt x="f91" y="f724"/>
                    <a:pt x="f91" y="f724"/>
                  </a:cubicBezTo>
                  <a:cubicBezTo>
                    <a:pt x="f41" y="f724"/>
                    <a:pt x="f41" y="f724"/>
                    <a:pt x="f41" y="f724"/>
                  </a:cubicBezTo>
                  <a:cubicBezTo>
                    <a:pt x="f41" y="f724"/>
                    <a:pt x="f40" y="f492"/>
                    <a:pt x="f40" y="f492"/>
                  </a:cubicBezTo>
                  <a:cubicBezTo>
                    <a:pt x="f38" y="f492"/>
                    <a:pt x="f36" y="f491"/>
                    <a:pt x="f95" y="f491"/>
                  </a:cubicBezTo>
                  <a:cubicBezTo>
                    <a:pt x="f95" y="f491"/>
                    <a:pt x="f34" y="f490"/>
                    <a:pt x="f99" y="f490"/>
                  </a:cubicBezTo>
                  <a:cubicBezTo>
                    <a:pt x="f99" y="f490"/>
                    <a:pt x="f725" y="f490"/>
                    <a:pt x="f725" y="f490"/>
                  </a:cubicBezTo>
                  <a:cubicBezTo>
                    <a:pt x="f725" y="f490"/>
                    <a:pt x="f33" y="f490"/>
                    <a:pt x="f33" y="f489"/>
                  </a:cubicBezTo>
                  <a:cubicBezTo>
                    <a:pt x="f30" y="f489"/>
                    <a:pt x="f726" y="f488"/>
                    <a:pt x="f727" y="f488"/>
                  </a:cubicBezTo>
                  <a:cubicBezTo>
                    <a:pt x="f727" y="f488"/>
                    <a:pt x="f728" y="f488"/>
                    <a:pt x="f28" y="f488"/>
                  </a:cubicBezTo>
                  <a:cubicBezTo>
                    <a:pt x="f28" y="f488"/>
                    <a:pt x="f27" y="f488"/>
                    <a:pt x="f27" y="f488"/>
                  </a:cubicBezTo>
                  <a:cubicBezTo>
                    <a:pt x="f27" y="f488"/>
                    <a:pt x="f729" y="f488"/>
                    <a:pt x="f729" y="f488"/>
                  </a:cubicBezTo>
                  <a:cubicBezTo>
                    <a:pt x="f729" y="f488"/>
                    <a:pt x="f729" y="f718"/>
                    <a:pt x="f103" y="f718"/>
                  </a:cubicBezTo>
                  <a:cubicBezTo>
                    <a:pt x="f729" y="f718"/>
                    <a:pt x="f729" y="f487"/>
                    <a:pt x="f729" y="f719"/>
                  </a:cubicBezTo>
                  <a:cubicBezTo>
                    <a:pt x="f729" y="f719"/>
                    <a:pt x="f729" y="f719"/>
                    <a:pt x="f729" y="f719"/>
                  </a:cubicBezTo>
                  <a:cubicBezTo>
                    <a:pt x="f27" y="f730"/>
                    <a:pt x="f28" y="f730"/>
                    <a:pt x="f728" y="f486"/>
                  </a:cubicBezTo>
                  <a:cubicBezTo>
                    <a:pt x="f727" y="f72"/>
                    <a:pt x="f727" y="f731"/>
                    <a:pt x="f29" y="f482"/>
                  </a:cubicBezTo>
                  <a:cubicBezTo>
                    <a:pt x="f29" y="f481"/>
                    <a:pt x="f29" y="f732"/>
                    <a:pt x="f29" y="f732"/>
                  </a:cubicBezTo>
                  <a:cubicBezTo>
                    <a:pt x="f29" y="f74"/>
                    <a:pt x="f726" y="f479"/>
                    <a:pt x="f30" y="f733"/>
                  </a:cubicBezTo>
                  <a:cubicBezTo>
                    <a:pt x="f30" y="f733"/>
                    <a:pt x="f30" y="f478"/>
                    <a:pt x="f30" y="f734"/>
                  </a:cubicBezTo>
                  <a:cubicBezTo>
                    <a:pt x="f31" y="f735"/>
                    <a:pt x="f725" y="f476"/>
                    <a:pt x="f725" y="f75"/>
                  </a:cubicBezTo>
                  <a:cubicBezTo>
                    <a:pt x="f725" y="f736"/>
                    <a:pt x="f725" y="f471"/>
                    <a:pt x="f33" y="f468"/>
                  </a:cubicBezTo>
                  <a:cubicBezTo>
                    <a:pt x="f31" y="f737"/>
                    <a:pt x="f726" y="f465"/>
                    <a:pt x="f29" y="f465"/>
                  </a:cubicBezTo>
                  <a:cubicBezTo>
                    <a:pt x="f727" y="f463"/>
                    <a:pt x="f727" y="f463"/>
                    <a:pt x="f727" y="f463"/>
                  </a:cubicBezTo>
                  <a:cubicBezTo>
                    <a:pt x="f727" y="f463"/>
                    <a:pt x="f727" y="f463"/>
                    <a:pt x="f728" y="f463"/>
                  </a:cubicBezTo>
                  <a:cubicBezTo>
                    <a:pt x="f728" y="f462"/>
                    <a:pt x="f728" y="f462"/>
                    <a:pt x="f28" y="f462"/>
                  </a:cubicBezTo>
                  <a:cubicBezTo>
                    <a:pt x="f28" y="f461"/>
                    <a:pt x="f28" y="f461"/>
                    <a:pt x="f28" y="f461"/>
                  </a:cubicBezTo>
                  <a:cubicBezTo>
                    <a:pt x="f28" y="f459"/>
                    <a:pt x="f28" y="f76"/>
                    <a:pt x="f729" y="f738"/>
                  </a:cubicBezTo>
                  <a:cubicBezTo>
                    <a:pt x="f26" y="f453"/>
                    <a:pt x="f24" y="f451"/>
                    <a:pt x="f24" y="f451"/>
                  </a:cubicBezTo>
                  <a:cubicBezTo>
                    <a:pt x="f22" y="f739"/>
                    <a:pt x="f740" y="f739"/>
                    <a:pt x="f741" y="f739"/>
                  </a:cubicBezTo>
                  <a:cubicBezTo>
                    <a:pt x="f124" y="f739"/>
                    <a:pt x="f20" y="f739"/>
                    <a:pt x="f20" y="f739"/>
                  </a:cubicBezTo>
                  <a:cubicBezTo>
                    <a:pt x="f20" y="f739"/>
                    <a:pt x="f129" y="f739"/>
                    <a:pt x="f129" y="f742"/>
                  </a:cubicBezTo>
                  <a:cubicBezTo>
                    <a:pt x="f18" y="f450"/>
                    <a:pt x="f18" y="f77"/>
                    <a:pt x="f18" y="f445"/>
                  </a:cubicBezTo>
                  <a:cubicBezTo>
                    <a:pt x="f18" y="f445"/>
                    <a:pt x="f18" y="f743"/>
                    <a:pt x="f18" y="f743"/>
                  </a:cubicBezTo>
                  <a:cubicBezTo>
                    <a:pt x="f18" y="f743"/>
                    <a:pt x="f18" y="f744"/>
                    <a:pt x="f18" y="f744"/>
                  </a:cubicBezTo>
                  <a:cubicBezTo>
                    <a:pt x="f18" y="f745"/>
                    <a:pt x="f18" y="f79"/>
                    <a:pt x="f18" y="f444"/>
                  </a:cubicBezTo>
                  <a:cubicBezTo>
                    <a:pt x="f130" y="f80"/>
                    <a:pt x="f130" y="f440"/>
                    <a:pt x="f746" y="f438"/>
                  </a:cubicBezTo>
                  <a:cubicBezTo>
                    <a:pt x="f746" y="f438"/>
                    <a:pt x="f746" y="f438"/>
                    <a:pt x="f746" y="f438"/>
                  </a:cubicBezTo>
                  <a:cubicBezTo>
                    <a:pt x="f746" y="f438"/>
                    <a:pt x="f12" y="f747"/>
                    <a:pt x="f12" y="f82"/>
                  </a:cubicBezTo>
                  <a:cubicBezTo>
                    <a:pt x="f12" y="f82"/>
                    <a:pt x="f748" y="f437"/>
                    <a:pt x="f748" y="f749"/>
                  </a:cubicBezTo>
                  <a:cubicBezTo>
                    <a:pt x="f748" y="f749"/>
                    <a:pt x="f748" y="f749"/>
                    <a:pt x="f748" y="f750"/>
                  </a:cubicBezTo>
                  <a:cubicBezTo>
                    <a:pt x="f748" y="f436"/>
                    <a:pt x="f132" y="f435"/>
                    <a:pt x="f135" y="f433"/>
                  </a:cubicBezTo>
                  <a:cubicBezTo>
                    <a:pt x="f11" y="f751"/>
                    <a:pt x="f752" y="f429"/>
                    <a:pt x="f143" y="f425"/>
                  </a:cubicBezTo>
                  <a:cubicBezTo>
                    <a:pt x="f753" y="f425"/>
                    <a:pt x="f127" y="f425"/>
                    <a:pt x="f148" y="f425"/>
                  </a:cubicBezTo>
                  <a:cubicBezTo>
                    <a:pt x="f153" y="f425"/>
                    <a:pt x="f156" y="f425"/>
                    <a:pt x="f158" y="f427"/>
                  </a:cubicBezTo>
                  <a:cubicBezTo>
                    <a:pt x="f754" y="f427"/>
                    <a:pt x="f160" y="f429"/>
                    <a:pt x="f160" y="f429"/>
                  </a:cubicBezTo>
                  <a:cubicBezTo>
                    <a:pt x="f160" y="f429"/>
                    <a:pt x="f160" y="f429"/>
                    <a:pt x="f160" y="f429"/>
                  </a:cubicBezTo>
                  <a:cubicBezTo>
                    <a:pt x="f160" y="f427"/>
                    <a:pt x="f160" y="f425"/>
                    <a:pt x="f160" y="f423"/>
                  </a:cubicBezTo>
                  <a:cubicBezTo>
                    <a:pt x="f160" y="f420"/>
                    <a:pt x="f165" y="f755"/>
                    <a:pt x="f126" y="f756"/>
                  </a:cubicBezTo>
                  <a:cubicBezTo>
                    <a:pt x="f126" y="f417"/>
                    <a:pt x="f167" y="f417"/>
                    <a:pt x="f169" y="f757"/>
                  </a:cubicBezTo>
                  <a:cubicBezTo>
                    <a:pt x="f169" y="f757"/>
                    <a:pt x="f171" y="f416"/>
                    <a:pt x="f171" y="f416"/>
                  </a:cubicBezTo>
                  <a:cubicBezTo>
                    <a:pt x="f171" y="f415"/>
                    <a:pt x="f173" y="f758"/>
                    <a:pt x="f173" y="f411"/>
                  </a:cubicBezTo>
                  <a:cubicBezTo>
                    <a:pt x="f173" y="f411"/>
                    <a:pt x="f173" y="f397"/>
                    <a:pt x="f173" y="f395"/>
                  </a:cubicBezTo>
                  <a:cubicBezTo>
                    <a:pt x="f171" y="f406"/>
                    <a:pt x="f171" y="f759"/>
                    <a:pt x="f171" y="f400"/>
                  </a:cubicBezTo>
                  <a:cubicBezTo>
                    <a:pt x="f169" y="f393"/>
                    <a:pt x="f169" y="f760"/>
                    <a:pt x="f169" y="f385"/>
                  </a:cubicBezTo>
                  <a:cubicBezTo>
                    <a:pt x="f169" y="f90"/>
                    <a:pt x="f169" y="f761"/>
                    <a:pt x="f173" y="f92"/>
                  </a:cubicBezTo>
                  <a:cubicBezTo>
                    <a:pt x="f173" y="f762"/>
                    <a:pt x="f177" y="f763"/>
                    <a:pt x="f179" y="f764"/>
                  </a:cubicBezTo>
                  <a:cubicBezTo>
                    <a:pt x="f185" y="f765"/>
                    <a:pt x="f187" y="f766"/>
                    <a:pt x="f191" y="f766"/>
                  </a:cubicBezTo>
                  <a:cubicBezTo>
                    <a:pt x="f191" y="f766"/>
                    <a:pt x="f191" y="f766"/>
                    <a:pt x="f191" y="f766"/>
                  </a:cubicBezTo>
                  <a:cubicBezTo>
                    <a:pt x="f197" y="f766"/>
                    <a:pt x="f199" y="f766"/>
                    <a:pt x="f199" y="f766"/>
                  </a:cubicBezTo>
                  <a:cubicBezTo>
                    <a:pt x="f199" y="f767"/>
                    <a:pt x="f199" y="f768"/>
                    <a:pt x="f769" y="f770"/>
                  </a:cubicBezTo>
                  <a:cubicBezTo>
                    <a:pt x="f769" y="f770"/>
                    <a:pt x="f769" y="f770"/>
                    <a:pt x="f769" y="f770"/>
                  </a:cubicBezTo>
                  <a:cubicBezTo>
                    <a:pt x="f202" y="f93"/>
                    <a:pt x="f204" y="f771"/>
                    <a:pt x="f211" y="f771"/>
                  </a:cubicBezTo>
                  <a:cubicBezTo>
                    <a:pt x="f211" y="f771"/>
                    <a:pt x="f211" y="f771"/>
                    <a:pt x="f211" y="f771"/>
                  </a:cubicBezTo>
                  <a:cubicBezTo>
                    <a:pt x="f211" y="f771"/>
                    <a:pt x="f211" y="f771"/>
                    <a:pt x="f211" y="f771"/>
                  </a:cubicBezTo>
                  <a:cubicBezTo>
                    <a:pt x="f772" y="f771"/>
                    <a:pt x="f220" y="f773"/>
                    <a:pt x="f224" y="f774"/>
                  </a:cubicBezTo>
                  <a:cubicBezTo>
                    <a:pt x="f224" y="f774"/>
                    <a:pt x="f228" y="f774"/>
                    <a:pt x="f228" y="f775"/>
                  </a:cubicBezTo>
                  <a:cubicBezTo>
                    <a:pt x="f228" y="f775"/>
                    <a:pt x="f776" y="f770"/>
                    <a:pt x="f776" y="f770"/>
                  </a:cubicBezTo>
                  <a:cubicBezTo>
                    <a:pt x="f776" y="f768"/>
                    <a:pt x="f776" y="f768"/>
                    <a:pt x="f776" y="f768"/>
                  </a:cubicBezTo>
                  <a:cubicBezTo>
                    <a:pt x="f776" y="f768"/>
                    <a:pt x="f777" y="f768"/>
                    <a:pt x="f777" y="f768"/>
                  </a:cubicBezTo>
                  <a:cubicBezTo>
                    <a:pt x="f777" y="f768"/>
                    <a:pt x="f777" y="f768"/>
                    <a:pt x="f777" y="f768"/>
                  </a:cubicBezTo>
                  <a:cubicBezTo>
                    <a:pt x="f778" y="f768"/>
                    <a:pt x="f230" y="f768"/>
                    <a:pt x="f230" y="f768"/>
                  </a:cubicBezTo>
                  <a:cubicBezTo>
                    <a:pt x="f230" y="f768"/>
                    <a:pt x="f232" y="f768"/>
                    <a:pt x="f232" y="f768"/>
                  </a:cubicBezTo>
                  <a:cubicBezTo>
                    <a:pt x="f234" y="f770"/>
                    <a:pt x="f236" y="f775"/>
                    <a:pt x="f123" y="f775"/>
                  </a:cubicBezTo>
                  <a:cubicBezTo>
                    <a:pt x="f123" y="f775"/>
                    <a:pt x="f779" y="f775"/>
                    <a:pt x="f779" y="f775"/>
                  </a:cubicBezTo>
                  <a:cubicBezTo>
                    <a:pt x="f241" y="f775"/>
                    <a:pt x="f243" y="f770"/>
                    <a:pt x="f247" y="f768"/>
                  </a:cubicBezTo>
                  <a:cubicBezTo>
                    <a:pt x="f247" y="f768"/>
                    <a:pt x="f247" y="f767"/>
                    <a:pt x="f247" y="f767"/>
                  </a:cubicBezTo>
                  <a:cubicBezTo>
                    <a:pt x="f247" y="f767"/>
                    <a:pt x="f249" y="f767"/>
                    <a:pt x="f780" y="f767"/>
                  </a:cubicBezTo>
                  <a:cubicBezTo>
                    <a:pt x="f780" y="f767"/>
                    <a:pt x="f255" y="f766"/>
                    <a:pt x="f255" y="f766"/>
                  </a:cubicBezTo>
                  <a:cubicBezTo>
                    <a:pt x="f256" y="f766"/>
                    <a:pt x="f256" y="f766"/>
                    <a:pt x="f256" y="f766"/>
                  </a:cubicBezTo>
                  <a:cubicBezTo>
                    <a:pt x="f781" y="f765"/>
                    <a:pt x="f121" y="f765"/>
                    <a:pt x="f120" y="f764"/>
                  </a:cubicBezTo>
                  <a:cubicBezTo>
                    <a:pt x="f118" y="f762"/>
                    <a:pt x="f782" y="f761"/>
                    <a:pt x="f782" y="f761"/>
                  </a:cubicBezTo>
                  <a:cubicBezTo>
                    <a:pt x="f115" y="f367"/>
                    <a:pt x="f115" y="f372"/>
                    <a:pt x="f114" y="f369"/>
                  </a:cubicBezTo>
                  <a:cubicBezTo>
                    <a:pt x="f114" y="f372"/>
                    <a:pt x="f2" y="f372"/>
                    <a:pt x="f783" y="f372"/>
                  </a:cubicBezTo>
                  <a:cubicBezTo>
                    <a:pt x="f783" y="f372"/>
                    <a:pt x="f783" y="f372"/>
                    <a:pt x="f783" y="f372"/>
                  </a:cubicBezTo>
                  <a:cubicBezTo>
                    <a:pt x="f783" y="f372"/>
                    <a:pt x="f783" y="f372"/>
                    <a:pt x="f112" y="f784"/>
                  </a:cubicBezTo>
                  <a:cubicBezTo>
                    <a:pt x="f112" y="f367"/>
                    <a:pt x="f263" y="f785"/>
                    <a:pt x="f786" y="f787"/>
                  </a:cubicBezTo>
                  <a:cubicBezTo>
                    <a:pt x="f786" y="f762"/>
                    <a:pt x="f788" y="f764"/>
                    <a:pt x="f275" y="f766"/>
                  </a:cubicBezTo>
                  <a:cubicBezTo>
                    <a:pt x="f280" y="f768"/>
                    <a:pt x="f285" y="f770"/>
                    <a:pt x="f789" y="f775"/>
                  </a:cubicBezTo>
                  <a:cubicBezTo>
                    <a:pt x="f106" y="f775"/>
                    <a:pt x="f106" y="f775"/>
                    <a:pt x="f106" y="f775"/>
                  </a:cubicBezTo>
                  <a:cubicBezTo>
                    <a:pt x="f106" y="f775"/>
                    <a:pt x="f288" y="f775"/>
                    <a:pt x="f105" y="f775"/>
                  </a:cubicBezTo>
                  <a:cubicBezTo>
                    <a:pt x="f105" y="f775"/>
                    <a:pt x="f288" y="f775"/>
                    <a:pt x="f288" y="f774"/>
                  </a:cubicBezTo>
                  <a:cubicBezTo>
                    <a:pt x="f288" y="f93"/>
                    <a:pt x="f288" y="f790"/>
                    <a:pt x="f106" y="f791"/>
                  </a:cubicBezTo>
                  <a:cubicBezTo>
                    <a:pt x="f106" y="f771"/>
                    <a:pt x="f106" y="f771"/>
                    <a:pt x="f106" y="f771"/>
                  </a:cubicBezTo>
                  <a:cubicBezTo>
                    <a:pt x="f789" y="f792"/>
                    <a:pt x="f287" y="f793"/>
                    <a:pt x="f285" y="f794"/>
                  </a:cubicBezTo>
                  <a:cubicBezTo>
                    <a:pt x="f285" y="f795"/>
                    <a:pt x="f284" y="f796"/>
                    <a:pt x="f285" y="f96"/>
                  </a:cubicBezTo>
                  <a:cubicBezTo>
                    <a:pt x="f287" y="f797"/>
                    <a:pt x="f288" y="f798"/>
                    <a:pt x="f289" y="f798"/>
                  </a:cubicBezTo>
                  <a:cubicBezTo>
                    <a:pt x="f289" y="f798"/>
                    <a:pt x="f104" y="f798"/>
                    <a:pt x="f104" y="f798"/>
                  </a:cubicBezTo>
                  <a:cubicBezTo>
                    <a:pt x="f799" y="f798"/>
                    <a:pt x="f102" y="f798"/>
                    <a:pt x="f291" y="f798"/>
                  </a:cubicBezTo>
                  <a:cubicBezTo>
                    <a:pt x="f291" y="f800"/>
                    <a:pt x="f291" y="f97"/>
                    <a:pt x="f291" y="f801"/>
                  </a:cubicBezTo>
                  <a:cubicBezTo>
                    <a:pt x="f291" y="f98"/>
                    <a:pt x="f802" y="f803"/>
                    <a:pt x="f804" y="f366"/>
                  </a:cubicBezTo>
                  <a:cubicBezTo>
                    <a:pt x="f805" y="f806"/>
                    <a:pt x="f296" y="f364"/>
                    <a:pt x="f807" y="f364"/>
                  </a:cubicBezTo>
                  <a:cubicBezTo>
                    <a:pt x="f808" y="f364"/>
                    <a:pt x="f808" y="f364"/>
                    <a:pt x="f808" y="f364"/>
                  </a:cubicBezTo>
                  <a:cubicBezTo>
                    <a:pt x="f809" y="f364"/>
                    <a:pt x="f310" y="f366"/>
                    <a:pt x="f310" y="f803"/>
                  </a:cubicBezTo>
                  <a:cubicBezTo>
                    <a:pt x="f310" y="f810"/>
                    <a:pt x="f310" y="f811"/>
                    <a:pt x="f310" y="f811"/>
                  </a:cubicBezTo>
                  <a:cubicBezTo>
                    <a:pt x="f812" y="f811"/>
                    <a:pt x="f314" y="f810"/>
                    <a:pt x="f317" y="f810"/>
                  </a:cubicBezTo>
                  <a:cubicBezTo>
                    <a:pt x="f317" y="f810"/>
                    <a:pt x="f317" y="f810"/>
                    <a:pt x="f317" y="f810"/>
                  </a:cubicBezTo>
                  <a:cubicBezTo>
                    <a:pt x="f317" y="f810"/>
                    <a:pt x="f317" y="f810"/>
                    <a:pt x="f317" y="f810"/>
                  </a:cubicBezTo>
                  <a:cubicBezTo>
                    <a:pt x="f813" y="f810"/>
                    <a:pt x="f814" y="f811"/>
                    <a:pt x="f321" y="f801"/>
                  </a:cubicBezTo>
                  <a:cubicBezTo>
                    <a:pt x="f815" y="f800"/>
                    <a:pt x="f322" y="f816"/>
                    <a:pt x="f323" y="f96"/>
                  </a:cubicBezTo>
                  <a:cubicBezTo>
                    <a:pt x="f817" y="f96"/>
                    <a:pt x="f817" y="f96"/>
                    <a:pt x="f817" y="f96"/>
                  </a:cubicBezTo>
                  <a:cubicBezTo>
                    <a:pt x="f817" y="f818"/>
                    <a:pt x="f817" y="f819"/>
                    <a:pt x="f324" y="f796"/>
                  </a:cubicBezTo>
                  <a:cubicBezTo>
                    <a:pt x="f324" y="f796"/>
                    <a:pt x="f324" y="f820"/>
                    <a:pt x="f324" y="f820"/>
                  </a:cubicBezTo>
                  <a:cubicBezTo>
                    <a:pt x="f324" y="f820"/>
                    <a:pt x="f324" y="f820"/>
                    <a:pt x="f324" y="f820"/>
                  </a:cubicBezTo>
                  <a:cubicBezTo>
                    <a:pt x="f326" y="f820"/>
                    <a:pt x="f328" y="f820"/>
                    <a:pt x="f328" y="f820"/>
                  </a:cubicBezTo>
                  <a:cubicBezTo>
                    <a:pt x="f328" y="f796"/>
                    <a:pt x="f330" y="f819"/>
                    <a:pt x="f332" y="f819"/>
                  </a:cubicBezTo>
                  <a:cubicBezTo>
                    <a:pt x="f332" y="f818"/>
                    <a:pt x="f332" y="f818"/>
                    <a:pt x="f332" y="f818"/>
                  </a:cubicBezTo>
                  <a:cubicBezTo>
                    <a:pt x="f332" y="f818"/>
                    <a:pt x="f334" y="f96"/>
                    <a:pt x="f334" y="f821"/>
                  </a:cubicBezTo>
                  <a:cubicBezTo>
                    <a:pt x="f822" y="f797"/>
                    <a:pt x="f823" y="f816"/>
                    <a:pt x="f824" y="f798"/>
                  </a:cubicBezTo>
                  <a:cubicBezTo>
                    <a:pt x="f824" y="f800"/>
                    <a:pt x="f338" y="f801"/>
                    <a:pt x="f825" y="f826"/>
                  </a:cubicBezTo>
                  <a:cubicBezTo>
                    <a:pt x="f342" y="f827"/>
                    <a:pt x="f344" y="f827"/>
                    <a:pt x="f828" y="f827"/>
                  </a:cubicBezTo>
                  <a:cubicBezTo>
                    <a:pt x="f346" y="f827"/>
                    <a:pt x="f346" y="f827"/>
                    <a:pt x="f100" y="f827"/>
                  </a:cubicBezTo>
                  <a:cubicBezTo>
                    <a:pt x="f100" y="f98"/>
                    <a:pt x="f348" y="f98"/>
                    <a:pt x="f348" y="f98"/>
                  </a:cubicBezTo>
                  <a:cubicBezTo>
                    <a:pt x="f829" y="f811"/>
                    <a:pt x="f352" y="f803"/>
                    <a:pt x="f352" y="f803"/>
                  </a:cubicBezTo>
                  <a:cubicBezTo>
                    <a:pt x="f352" y="f830"/>
                    <a:pt x="f352" y="f806"/>
                    <a:pt x="f352" y="f831"/>
                  </a:cubicBezTo>
                  <a:cubicBezTo>
                    <a:pt x="f352" y="f832"/>
                    <a:pt x="f352" y="f364"/>
                    <a:pt x="f352" y="f364"/>
                  </a:cubicBezTo>
                  <a:cubicBezTo>
                    <a:pt x="f352" y="f362"/>
                    <a:pt x="f352" y="f360"/>
                    <a:pt x="f352" y="f360"/>
                  </a:cubicBezTo>
                  <a:cubicBezTo>
                    <a:pt x="f350" y="f354"/>
                    <a:pt x="f350" y="f352"/>
                    <a:pt x="f352" y="f348"/>
                  </a:cubicBezTo>
                  <a:cubicBezTo>
                    <a:pt x="f833" y="f346"/>
                    <a:pt x="f356" y="f825"/>
                    <a:pt x="f831" y="f340"/>
                  </a:cubicBezTo>
                  <a:cubicBezTo>
                    <a:pt x="f831" y="f340"/>
                    <a:pt x="f831" y="f340"/>
                    <a:pt x="f831" y="f340"/>
                  </a:cubicBezTo>
                  <a:cubicBezTo>
                    <a:pt x="f810" y="f340"/>
                    <a:pt x="f826" y="f344"/>
                    <a:pt x="f801" y="f828"/>
                  </a:cubicBezTo>
                  <a:cubicBezTo>
                    <a:pt x="f97" y="f346"/>
                    <a:pt x="f800" y="f348"/>
                    <a:pt x="f800" y="f829"/>
                  </a:cubicBezTo>
                  <a:cubicBezTo>
                    <a:pt x="f800" y="f829"/>
                    <a:pt x="f800" y="f829"/>
                    <a:pt x="f800" y="f829"/>
                  </a:cubicBezTo>
                  <a:cubicBezTo>
                    <a:pt x="f800" y="f829"/>
                    <a:pt x="f798" y="f829"/>
                    <a:pt x="f798" y="f350"/>
                  </a:cubicBezTo>
                  <a:cubicBezTo>
                    <a:pt x="f798" y="f829"/>
                    <a:pt x="f816" y="f829"/>
                    <a:pt x="f816" y="f829"/>
                  </a:cubicBezTo>
                  <a:cubicBezTo>
                    <a:pt x="f797" y="f829"/>
                    <a:pt x="f821" y="f829"/>
                    <a:pt x="f96" y="f829"/>
                  </a:cubicBezTo>
                  <a:cubicBezTo>
                    <a:pt x="f96" y="f829"/>
                    <a:pt x="f96" y="f829"/>
                    <a:pt x="f818" y="f829"/>
                  </a:cubicBezTo>
                  <a:cubicBezTo>
                    <a:pt x="f818" y="f829"/>
                    <a:pt x="f834" y="f829"/>
                    <a:pt x="f795" y="f352"/>
                  </a:cubicBezTo>
                  <a:cubicBezTo>
                    <a:pt x="f794" y="f833"/>
                    <a:pt x="f793" y="f835"/>
                    <a:pt x="f836" y="f354"/>
                  </a:cubicBezTo>
                  <a:cubicBezTo>
                    <a:pt x="f836" y="f354"/>
                    <a:pt x="f792" y="f356"/>
                    <a:pt x="f792" y="f356"/>
                  </a:cubicBezTo>
                  <a:cubicBezTo>
                    <a:pt x="f771" y="f358"/>
                    <a:pt x="f791" y="f360"/>
                    <a:pt x="f790" y="f360"/>
                  </a:cubicBezTo>
                  <a:cubicBezTo>
                    <a:pt x="f790" y="f360"/>
                    <a:pt x="f773" y="f360"/>
                    <a:pt x="f773" y="f360"/>
                  </a:cubicBezTo>
                  <a:cubicBezTo>
                    <a:pt x="f93" y="f360"/>
                    <a:pt x="f774" y="f360"/>
                    <a:pt x="f770" y="f362"/>
                  </a:cubicBezTo>
                  <a:cubicBezTo>
                    <a:pt x="f768" y="f364"/>
                    <a:pt x="f767" y="f832"/>
                    <a:pt x="f766" y="f831"/>
                  </a:cubicBezTo>
                  <a:cubicBezTo>
                    <a:pt x="f765" y="f831"/>
                    <a:pt x="f765" y="f831"/>
                    <a:pt x="f765" y="f831"/>
                  </a:cubicBezTo>
                  <a:cubicBezTo>
                    <a:pt x="f764" y="f806"/>
                    <a:pt x="f837" y="f806"/>
                    <a:pt x="f762" y="f806"/>
                  </a:cubicBezTo>
                  <a:cubicBezTo>
                    <a:pt x="f838" y="f806"/>
                    <a:pt x="f787" y="f831"/>
                    <a:pt x="f785" y="f831"/>
                  </a:cubicBezTo>
                  <a:cubicBezTo>
                    <a:pt x="f761" y="f832"/>
                    <a:pt x="f761" y="f832"/>
                    <a:pt x="f761" y="f832"/>
                  </a:cubicBezTo>
                  <a:cubicBezTo>
                    <a:pt x="f761" y="f364"/>
                    <a:pt x="f367" y="f362"/>
                    <a:pt x="f367" y="f362"/>
                  </a:cubicBezTo>
                  <a:cubicBezTo>
                    <a:pt x="f367" y="f362"/>
                    <a:pt x="f367" y="f360"/>
                    <a:pt x="f367" y="f360"/>
                  </a:cubicBezTo>
                  <a:cubicBezTo>
                    <a:pt x="f372" y="f358"/>
                    <a:pt x="f369" y="f835"/>
                    <a:pt x="f385" y="f835"/>
                  </a:cubicBezTo>
                  <a:cubicBezTo>
                    <a:pt x="f88" y="f835"/>
                    <a:pt x="f88" y="f835"/>
                    <a:pt x="f88" y="f835"/>
                  </a:cubicBezTo>
                  <a:cubicBezTo>
                    <a:pt x="f88" y="f835"/>
                    <a:pt x="f88" y="f835"/>
                    <a:pt x="f88" y="f835"/>
                  </a:cubicBezTo>
                  <a:cubicBezTo>
                    <a:pt x="f387" y="f835"/>
                    <a:pt x="f391" y="f354"/>
                    <a:pt x="f393" y="f358"/>
                  </a:cubicBezTo>
                  <a:cubicBezTo>
                    <a:pt x="f393" y="f356"/>
                    <a:pt x="f393" y="f356"/>
                    <a:pt x="f391" y="f356"/>
                  </a:cubicBezTo>
                  <a:cubicBezTo>
                    <a:pt x="f388" y="f833"/>
                    <a:pt x="f393" y="f829"/>
                    <a:pt x="f393" y="f100"/>
                  </a:cubicBezTo>
                  <a:cubicBezTo>
                    <a:pt x="f393" y="f100"/>
                    <a:pt x="f87" y="f346"/>
                    <a:pt x="f87" y="f346"/>
                  </a:cubicBezTo>
                  <a:cubicBezTo>
                    <a:pt x="f87" y="f346"/>
                    <a:pt x="f87" y="f346"/>
                    <a:pt x="f87" y="f346"/>
                  </a:cubicBezTo>
                  <a:cubicBezTo>
                    <a:pt x="f87" y="f344"/>
                    <a:pt x="f400" y="f342"/>
                    <a:pt x="f759" y="f839"/>
                  </a:cubicBezTo>
                  <a:cubicBezTo>
                    <a:pt x="f395" y="f340"/>
                    <a:pt x="f411" y="f338"/>
                    <a:pt x="f840" y="f841"/>
                  </a:cubicBezTo>
                  <a:cubicBezTo>
                    <a:pt x="f758" y="f841"/>
                    <a:pt x="f413" y="f841"/>
                    <a:pt x="f415" y="f841"/>
                  </a:cubicBezTo>
                  <a:cubicBezTo>
                    <a:pt x="f757" y="f841"/>
                    <a:pt x="f417" y="f841"/>
                    <a:pt x="f419" y="f338"/>
                  </a:cubicBezTo>
                  <a:cubicBezTo>
                    <a:pt x="f420" y="f825"/>
                    <a:pt x="f421" y="f828"/>
                    <a:pt x="f421" y="f100"/>
                  </a:cubicBezTo>
                  <a:cubicBezTo>
                    <a:pt x="f421" y="f348"/>
                    <a:pt x="f421" y="f829"/>
                    <a:pt x="f421" y="f829"/>
                  </a:cubicBezTo>
                  <a:cubicBezTo>
                    <a:pt x="f842" y="f829"/>
                    <a:pt x="f423" y="f829"/>
                    <a:pt x="f425" y="f829"/>
                  </a:cubicBezTo>
                  <a:cubicBezTo>
                    <a:pt x="f425" y="f829"/>
                    <a:pt x="f425" y="f829"/>
                    <a:pt x="f425" y="f829"/>
                  </a:cubicBezTo>
                  <a:cubicBezTo>
                    <a:pt x="f427" y="f348"/>
                    <a:pt x="f427" y="f348"/>
                    <a:pt x="f427" y="f348"/>
                  </a:cubicBezTo>
                  <a:cubicBezTo>
                    <a:pt x="f843" y="f346"/>
                    <a:pt x="f431" y="f828"/>
                    <a:pt x="f751" y="f344"/>
                  </a:cubicBezTo>
                  <a:cubicBezTo>
                    <a:pt x="f433" y="f344"/>
                    <a:pt x="f844" y="f845"/>
                    <a:pt x="f436" y="f845"/>
                  </a:cubicBezTo>
                  <a:cubicBezTo>
                    <a:pt x="f750" y="f845"/>
                    <a:pt x="f437" y="f344"/>
                    <a:pt x="f82" y="f344"/>
                  </a:cubicBezTo>
                  <a:cubicBezTo>
                    <a:pt x="f438" y="f828"/>
                    <a:pt x="f81" y="f100"/>
                    <a:pt x="f440" y="f829"/>
                  </a:cubicBezTo>
                  <a:cubicBezTo>
                    <a:pt x="f440" y="f829"/>
                    <a:pt x="f440" y="f829"/>
                    <a:pt x="f440" y="f829"/>
                  </a:cubicBezTo>
                  <a:cubicBezTo>
                    <a:pt x="f440" y="f350"/>
                    <a:pt x="f442" y="f350"/>
                    <a:pt x="f442" y="f350"/>
                  </a:cubicBezTo>
                  <a:cubicBezTo>
                    <a:pt x="f442" y="f350"/>
                    <a:pt x="f443" y="f829"/>
                    <a:pt x="f443" y="f348"/>
                  </a:cubicBezTo>
                  <a:cubicBezTo>
                    <a:pt x="f443" y="f348"/>
                    <a:pt x="f443" y="f348"/>
                    <a:pt x="f443" y="f348"/>
                  </a:cubicBezTo>
                  <a:cubicBezTo>
                    <a:pt x="f443" y="f348"/>
                    <a:pt x="f443" y="f100"/>
                    <a:pt x="f443" y="f100"/>
                  </a:cubicBezTo>
                  <a:cubicBezTo>
                    <a:pt x="f443" y="f100"/>
                    <a:pt x="f443" y="f100"/>
                    <a:pt x="f443" y="f100"/>
                  </a:cubicBezTo>
                  <a:cubicBezTo>
                    <a:pt x="f440" y="f100"/>
                    <a:pt x="f81" y="f346"/>
                    <a:pt x="f438" y="f828"/>
                  </a:cubicBezTo>
                  <a:cubicBezTo>
                    <a:pt x="f82" y="f845"/>
                    <a:pt x="f437" y="f825"/>
                    <a:pt x="f437" y="f338"/>
                  </a:cubicBezTo>
                  <a:cubicBezTo>
                    <a:pt x="f437" y="f336"/>
                    <a:pt x="f747" y="f334"/>
                    <a:pt x="f438" y="f330"/>
                  </a:cubicBezTo>
                  <a:cubicBezTo>
                    <a:pt x="f81" y="f328"/>
                    <a:pt x="f440" y="f328"/>
                    <a:pt x="f442" y="f326"/>
                  </a:cubicBezTo>
                  <a:cubicBezTo>
                    <a:pt x="f443" y="f324"/>
                    <a:pt x="f443" y="f817"/>
                    <a:pt x="f444" y="f323"/>
                  </a:cubicBezTo>
                  <a:cubicBezTo>
                    <a:pt x="f79" y="f322"/>
                    <a:pt x="f744" y="f322"/>
                    <a:pt x="f743" y="f322"/>
                  </a:cubicBezTo>
                  <a:cubicBezTo>
                    <a:pt x="f445" y="f322"/>
                    <a:pt x="f77" y="f322"/>
                    <a:pt x="f447" y="f323"/>
                  </a:cubicBezTo>
                  <a:cubicBezTo>
                    <a:pt x="f447" y="f321"/>
                    <a:pt x="f449" y="f319"/>
                    <a:pt x="f742" y="f318"/>
                  </a:cubicBezTo>
                  <a:cubicBezTo>
                    <a:pt x="f739" y="f846"/>
                    <a:pt x="f452" y="f317"/>
                    <a:pt x="f847" y="f316"/>
                  </a:cubicBezTo>
                  <a:cubicBezTo>
                    <a:pt x="f847" y="f316"/>
                    <a:pt x="f848" y="f316"/>
                    <a:pt x="f848" y="f316"/>
                  </a:cubicBezTo>
                  <a:cubicBezTo>
                    <a:pt x="f738" y="f314"/>
                    <a:pt x="f455" y="f812"/>
                    <a:pt x="f76" y="f312"/>
                  </a:cubicBezTo>
                  <a:cubicBezTo>
                    <a:pt x="f458" y="f101"/>
                    <a:pt x="f459" y="f809"/>
                    <a:pt x="f459" y="f809"/>
                  </a:cubicBezTo>
                  <a:cubicBezTo>
                    <a:pt x="f459" y="f305"/>
                    <a:pt x="f459" y="f849"/>
                    <a:pt x="f459" y="f808"/>
                  </a:cubicBezTo>
                  <a:cubicBezTo>
                    <a:pt x="f459" y="f808"/>
                    <a:pt x="f459" y="f807"/>
                    <a:pt x="f459" y="f807"/>
                  </a:cubicBezTo>
                  <a:cubicBezTo>
                    <a:pt x="f458" y="f300"/>
                    <a:pt x="f76" y="f298"/>
                    <a:pt x="f455" y="f297"/>
                  </a:cubicBezTo>
                  <a:cubicBezTo>
                    <a:pt x="f455" y="f296"/>
                    <a:pt x="f455" y="f295"/>
                    <a:pt x="f455" y="f805"/>
                  </a:cubicBezTo>
                  <a:cubicBezTo>
                    <a:pt x="f738" y="f805"/>
                    <a:pt x="f738" y="f805"/>
                    <a:pt x="f738" y="f805"/>
                  </a:cubicBezTo>
                  <a:cubicBezTo>
                    <a:pt x="f738" y="f805"/>
                    <a:pt x="f848" y="f805"/>
                    <a:pt x="f848" y="f804"/>
                  </a:cubicBezTo>
                  <a:cubicBezTo>
                    <a:pt x="f453" y="f804"/>
                    <a:pt x="f452" y="f292"/>
                    <a:pt x="f451" y="f292"/>
                  </a:cubicBezTo>
                  <a:cubicBezTo>
                    <a:pt x="f451" y="f802"/>
                    <a:pt x="f451" y="f802"/>
                    <a:pt x="f451" y="f802"/>
                  </a:cubicBezTo>
                  <a:cubicBezTo>
                    <a:pt x="f450" y="f291"/>
                    <a:pt x="f77" y="f799"/>
                    <a:pt x="f850" y="f105"/>
                  </a:cubicBezTo>
                  <a:cubicBezTo>
                    <a:pt x="f445" y="f789"/>
                    <a:pt x="f743" y="f278"/>
                    <a:pt x="f850" y="f110"/>
                  </a:cubicBezTo>
                  <a:cubicBezTo>
                    <a:pt x="f447" y="f263"/>
                    <a:pt x="f742" y="f261"/>
                    <a:pt x="f451" y="f112"/>
                  </a:cubicBezTo>
                  <a:cubicBezTo>
                    <a:pt x="f451" y="f112"/>
                    <a:pt x="f452" y="f112"/>
                    <a:pt x="f452" y="f112"/>
                  </a:cubicBezTo>
                  <a:cubicBezTo>
                    <a:pt x="f847" y="f783"/>
                    <a:pt x="f76" y="f113"/>
                    <a:pt x="f459" y="f2"/>
                  </a:cubicBezTo>
                  <a:cubicBezTo>
                    <a:pt x="f461" y="f2"/>
                    <a:pt x="f462" y="f2"/>
                    <a:pt x="f465" y="f114"/>
                  </a:cubicBezTo>
                  <a:cubicBezTo>
                    <a:pt x="f737" y="f114"/>
                    <a:pt x="f468" y="f114"/>
                    <a:pt x="f468" y="f114"/>
                  </a:cubicBezTo>
                  <a:cubicBezTo>
                    <a:pt x="f474" y="f782"/>
                    <a:pt x="f475" y="f116"/>
                    <a:pt x="f475" y="f117"/>
                  </a:cubicBezTo>
                  <a:cubicBezTo>
                    <a:pt x="f476" y="f117"/>
                    <a:pt x="f851" y="f118"/>
                    <a:pt x="f735" y="f119"/>
                  </a:cubicBezTo>
                  <a:cubicBezTo>
                    <a:pt x="f735" y="f119"/>
                    <a:pt x="f735" y="f120"/>
                    <a:pt x="f735" y="f120"/>
                  </a:cubicBezTo>
                  <a:cubicBezTo>
                    <a:pt x="f477" y="f852"/>
                    <a:pt x="f734" y="f121"/>
                    <a:pt x="f733" y="f122"/>
                  </a:cubicBezTo>
                  <a:cubicBezTo>
                    <a:pt x="f479" y="f781"/>
                    <a:pt x="f74" y="f258"/>
                    <a:pt x="f481" y="f258"/>
                  </a:cubicBezTo>
                  <a:cubicBezTo>
                    <a:pt x="f481" y="f258"/>
                    <a:pt x="f482" y="f258"/>
                    <a:pt x="f482" y="f258"/>
                  </a:cubicBezTo>
                  <a:cubicBezTo>
                    <a:pt x="f731" y="f258"/>
                    <a:pt x="f484" y="f781"/>
                    <a:pt x="f484" y="f122"/>
                  </a:cubicBezTo>
                  <a:cubicBezTo>
                    <a:pt x="f485" y="f122"/>
                    <a:pt x="f485" y="f122"/>
                    <a:pt x="f485" y="f122"/>
                  </a:cubicBezTo>
                  <a:cubicBezTo>
                    <a:pt x="f485" y="f122"/>
                    <a:pt x="f72" y="f781"/>
                    <a:pt x="f486" y="f258"/>
                  </a:cubicBezTo>
                  <a:cubicBezTo>
                    <a:pt x="f486" y="f258"/>
                    <a:pt x="f853" y="f256"/>
                    <a:pt x="f853" y="f255"/>
                  </a:cubicBezTo>
                  <a:cubicBezTo>
                    <a:pt x="f853" y="f780"/>
                    <a:pt x="f853" y="f249"/>
                    <a:pt x="f853" y="f249"/>
                  </a:cubicBezTo>
                  <a:cubicBezTo>
                    <a:pt x="f853" y="f245"/>
                    <a:pt x="f486" y="f241"/>
                    <a:pt x="f853" y="f779"/>
                  </a:cubicBezTo>
                  <a:cubicBezTo>
                    <a:pt x="f853" y="f238"/>
                    <a:pt x="f730" y="f236"/>
                    <a:pt x="f719" y="f234"/>
                  </a:cubicBezTo>
                  <a:cubicBezTo>
                    <a:pt x="f487" y="f234"/>
                    <a:pt x="f487" y="f232"/>
                    <a:pt x="f487" y="f232"/>
                  </a:cubicBezTo>
                  <a:cubicBezTo>
                    <a:pt x="f487" y="f230"/>
                    <a:pt x="f487" y="f778"/>
                    <a:pt x="f487" y="f777"/>
                  </a:cubicBezTo>
                  <a:cubicBezTo>
                    <a:pt x="f487" y="f777"/>
                    <a:pt x="f719" y="f228"/>
                    <a:pt x="f719" y="f224"/>
                  </a:cubicBezTo>
                  <a:cubicBezTo>
                    <a:pt x="f730" y="f220"/>
                    <a:pt x="f72" y="f772"/>
                    <a:pt x="f485" y="f854"/>
                  </a:cubicBezTo>
                  <a:cubicBezTo>
                    <a:pt x="f484" y="f854"/>
                    <a:pt x="f484" y="f215"/>
                    <a:pt x="f731" y="f215"/>
                  </a:cubicBezTo>
                  <a:cubicBezTo>
                    <a:pt x="f731" y="f215"/>
                    <a:pt x="f731" y="f215"/>
                    <a:pt x="f483" y="f213"/>
                  </a:cubicBezTo>
                  <a:cubicBezTo>
                    <a:pt x="f482" y="f211"/>
                    <a:pt x="f732" y="f855"/>
                    <a:pt x="f74" y="f209"/>
                  </a:cubicBezTo>
                  <a:cubicBezTo>
                    <a:pt x="f480" y="f204"/>
                    <a:pt x="f479" y="f199"/>
                    <a:pt x="f479" y="f189"/>
                  </a:cubicBezTo>
                  <a:cubicBezTo>
                    <a:pt x="f479" y="f187"/>
                    <a:pt x="f479" y="f187"/>
                    <a:pt x="f479" y="f187"/>
                  </a:cubicBezTo>
                  <a:cubicBezTo>
                    <a:pt x="f479" y="f187"/>
                    <a:pt x="f479" y="f187"/>
                    <a:pt x="f479" y="f187"/>
                  </a:cubicBezTo>
                  <a:cubicBezTo>
                    <a:pt x="f733" y="f856"/>
                    <a:pt x="f733" y="f171"/>
                    <a:pt x="f479" y="f167"/>
                  </a:cubicBezTo>
                  <a:cubicBezTo>
                    <a:pt x="f479" y="f126"/>
                    <a:pt x="f732" y="f158"/>
                    <a:pt x="f483" y="f153"/>
                  </a:cubicBezTo>
                  <a:cubicBezTo>
                    <a:pt x="f485" y="f145"/>
                    <a:pt x="f718" y="f145"/>
                    <a:pt x="f718" y="f145"/>
                  </a:cubicBezTo>
                  <a:cubicBezTo>
                    <a:pt x="f489" y="f145"/>
                    <a:pt x="f70" y="f127"/>
                    <a:pt x="f495" y="f148"/>
                  </a:cubicBezTo>
                  <a:cubicBezTo>
                    <a:pt x="f497" y="f153"/>
                    <a:pt x="f714" y="f158"/>
                    <a:pt x="f857" y="f754"/>
                  </a:cubicBezTo>
                  <a:cubicBezTo>
                    <a:pt x="f857" y="f160"/>
                    <a:pt x="f857" y="f160"/>
                    <a:pt x="f857" y="f858"/>
                  </a:cubicBezTo>
                  <a:cubicBezTo>
                    <a:pt x="f499" y="f858"/>
                    <a:pt x="f712" y="f858"/>
                    <a:pt x="f709" y="f858"/>
                  </a:cubicBezTo>
                  <a:cubicBezTo>
                    <a:pt x="f69" y="f165"/>
                    <a:pt x="f501" y="f165"/>
                    <a:pt x="f502" y="f165"/>
                  </a:cubicBezTo>
                  <a:cubicBezTo>
                    <a:pt x="f503" y="f126"/>
                    <a:pt x="f505" y="f126"/>
                    <a:pt x="f505" y="f126"/>
                  </a:cubicBezTo>
                  <a:cubicBezTo>
                    <a:pt x="f507" y="f859"/>
                    <a:pt x="f508" y="f859"/>
                    <a:pt x="f508" y="f859"/>
                  </a:cubicBezTo>
                  <a:cubicBezTo>
                    <a:pt x="f508" y="f859"/>
                    <a:pt x="f510" y="f859"/>
                    <a:pt x="f511" y="f859"/>
                  </a:cubicBezTo>
                  <a:cubicBezTo>
                    <a:pt x="f511" y="f859"/>
                    <a:pt x="f513" y="f859"/>
                    <a:pt x="f514" y="f859"/>
                  </a:cubicBezTo>
                  <a:cubicBezTo>
                    <a:pt x="f514" y="f859"/>
                    <a:pt x="f566" y="f859"/>
                    <a:pt x="f566" y="f167"/>
                  </a:cubicBezTo>
                  <a:cubicBezTo>
                    <a:pt x="f519" y="f167"/>
                    <a:pt x="f520" y="f167"/>
                    <a:pt x="f521" y="f169"/>
                  </a:cubicBezTo>
                  <a:cubicBezTo>
                    <a:pt x="f619" y="f171"/>
                    <a:pt x="f619" y="f173"/>
                    <a:pt x="f553" y="f175"/>
                  </a:cubicBezTo>
                  <a:cubicBezTo>
                    <a:pt x="f552" y="f177"/>
                    <a:pt x="f68" y="f177"/>
                    <a:pt x="f68" y="f177"/>
                  </a:cubicBezTo>
                  <a:cubicBezTo>
                    <a:pt x="f523" y="f177"/>
                    <a:pt x="f523" y="f177"/>
                    <a:pt x="f525" y="f856"/>
                  </a:cubicBezTo>
                  <a:cubicBezTo>
                    <a:pt x="f525" y="f856"/>
                    <a:pt x="f549" y="f856"/>
                    <a:pt x="f527" y="f179"/>
                  </a:cubicBezTo>
                  <a:cubicBezTo>
                    <a:pt x="f528" y="f179"/>
                    <a:pt x="f529" y="f179"/>
                    <a:pt x="f547" y="f182"/>
                  </a:cubicBezTo>
                  <a:cubicBezTo>
                    <a:pt x="f530" y="f182"/>
                    <a:pt x="f544" y="f182"/>
                    <a:pt x="f531" y="f185"/>
                  </a:cubicBezTo>
                  <a:cubicBezTo>
                    <a:pt x="f531" y="f185"/>
                    <a:pt x="f532" y="f187"/>
                    <a:pt x="f532" y="f187"/>
                  </a:cubicBezTo>
                  <a:cubicBezTo>
                    <a:pt x="f533" y="f187"/>
                    <a:pt x="f536" y="f187"/>
                    <a:pt x="f653" y="f187"/>
                  </a:cubicBezTo>
                  <a:cubicBezTo>
                    <a:pt x="f653" y="f187"/>
                    <a:pt x="f653" y="f187"/>
                    <a:pt x="f653" y="f187"/>
                  </a:cubicBezTo>
                  <a:cubicBezTo>
                    <a:pt x="f656" y="f187"/>
                    <a:pt x="f860" y="f187"/>
                    <a:pt x="f704" y="f187"/>
                  </a:cubicBezTo>
                  <a:cubicBezTo>
                    <a:pt x="f704" y="f185"/>
                    <a:pt x="f659" y="f182"/>
                    <a:pt x="f659" y="f182"/>
                  </a:cubicBezTo>
                  <a:cubicBezTo>
                    <a:pt x="f702" y="f179"/>
                    <a:pt x="f702" y="f179"/>
                    <a:pt x="f702" y="f179"/>
                  </a:cubicBezTo>
                  <a:cubicBezTo>
                    <a:pt x="f44" y="f179"/>
                    <a:pt x="f44" y="f856"/>
                    <a:pt x="f44" y="f856"/>
                  </a:cubicBezTo>
                  <a:cubicBezTo>
                    <a:pt x="f42" y="f856"/>
                    <a:pt x="f23" y="f175"/>
                    <a:pt x="f21" y="f175"/>
                  </a:cubicBezTo>
                  <a:cubicBezTo>
                    <a:pt x="f21" y="f173"/>
                    <a:pt x="f32" y="f169"/>
                    <a:pt x="f32" y="f167"/>
                  </a:cubicBezTo>
                  <a:cubicBezTo>
                    <a:pt x="f32" y="f859"/>
                    <a:pt x="f17" y="f126"/>
                    <a:pt x="f17" y="f165"/>
                  </a:cubicBezTo>
                  <a:cubicBezTo>
                    <a:pt x="f17" y="f160"/>
                    <a:pt x="f49" y="f158"/>
                    <a:pt x="f49" y="f156"/>
                  </a:cubicBezTo>
                  <a:cubicBezTo>
                    <a:pt x="f35" y="f148"/>
                    <a:pt x="f16" y="f145"/>
                    <a:pt x="f37" y="f753"/>
                  </a:cubicBezTo>
                  <a:cubicBezTo>
                    <a:pt x="f39" y="f143"/>
                    <a:pt x="f15" y="f141"/>
                    <a:pt x="f13" y="f139"/>
                  </a:cubicBezTo>
                  <a:cubicBezTo>
                    <a:pt x="f13" y="f139"/>
                    <a:pt x="f9" y="f752"/>
                    <a:pt x="f9" y="f752"/>
                  </a:cubicBezTo>
                  <a:cubicBezTo>
                    <a:pt x="f9" y="f752"/>
                    <a:pt x="f9" y="f752"/>
                    <a:pt x="f9" y="f752"/>
                  </a:cubicBezTo>
                  <a:cubicBezTo>
                    <a:pt x="f9" y="f752"/>
                    <a:pt x="f9" y="f137"/>
                    <a:pt x="f9" y="f137"/>
                  </a:cubicBezTo>
                  <a:cubicBezTo>
                    <a:pt x="f9" y="f128"/>
                    <a:pt x="f9" y="f128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89.8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4" name="Freeform 256">
              <a:extLst>
                <a:ext uri="{FF2B5EF4-FFF2-40B4-BE49-F238E27FC236}">
                  <a16:creationId xmlns:a16="http://schemas.microsoft.com/office/drawing/2014/main" id="{EF157F8F-B058-C40D-0745-C79B29762A1F}"/>
                </a:ext>
              </a:extLst>
            </p:cNvPr>
            <p:cNvSpPr/>
            <p:nvPr/>
          </p:nvSpPr>
          <p:spPr>
            <a:xfrm>
              <a:off x="7486028" y="4040834"/>
              <a:ext cx="18333" cy="18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2"/>
                <a:gd name="f9" fmla="val 13"/>
                <a:gd name="f10" fmla="val 6"/>
                <a:gd name="f11" fmla="val 11"/>
                <a:gd name="f12" fmla="val 9"/>
                <a:gd name="f13" fmla="val 4"/>
                <a:gd name="f14" fmla="val 5"/>
                <a:gd name="f15" fmla="val 3"/>
                <a:gd name="f16" fmla="val 2"/>
                <a:gd name="f17" fmla="val 1"/>
                <a:gd name="f18" fmla="val 7"/>
                <a:gd name="f19" fmla="+- 0 0 -90"/>
                <a:gd name="f20" fmla="*/ f3 1 14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5"/>
                <a:gd name="f31" fmla="*/ 0 f27 1"/>
                <a:gd name="f32" fmla="*/ 12 f26 1"/>
                <a:gd name="f33" fmla="*/ 15 f26 1"/>
                <a:gd name="f34" fmla="*/ 14 f27 1"/>
                <a:gd name="f35" fmla="*/ 11 f26 1"/>
                <a:gd name="f36" fmla="*/ 4 f27 1"/>
                <a:gd name="f37" fmla="*/ 5 f26 1"/>
                <a:gd name="f38" fmla="*/ 2 f27 1"/>
                <a:gd name="f39" fmla="*/ 0 f26 1"/>
                <a:gd name="f40" fmla="*/ 1 f26 1"/>
                <a:gd name="f41" fmla="*/ 1 f27 1"/>
                <a:gd name="f42" fmla="*/ 4 f26 1"/>
                <a:gd name="f43" fmla="*/ 7 f26 1"/>
                <a:gd name="f44" fmla="+- f28 0 f1"/>
                <a:gd name="f45" fmla="*/ f31 1 14"/>
                <a:gd name="f46" fmla="*/ f32 1 15"/>
                <a:gd name="f47" fmla="*/ f33 1 15"/>
                <a:gd name="f48" fmla="*/ f34 1 14"/>
                <a:gd name="f49" fmla="*/ f35 1 15"/>
                <a:gd name="f50" fmla="*/ f36 1 14"/>
                <a:gd name="f51" fmla="*/ f37 1 15"/>
                <a:gd name="f52" fmla="*/ f38 1 14"/>
                <a:gd name="f53" fmla="*/ f39 1 15"/>
                <a:gd name="f54" fmla="*/ f40 1 15"/>
                <a:gd name="f55" fmla="*/ f41 1 14"/>
                <a:gd name="f56" fmla="*/ f42 1 15"/>
                <a:gd name="f57" fmla="*/ f43 1 15"/>
                <a:gd name="f58" fmla="*/ 0 1 f29"/>
                <a:gd name="f59" fmla="*/ f23 1 f29"/>
                <a:gd name="f60" fmla="*/ 0 1 f30"/>
                <a:gd name="f61" fmla="*/ f24 1 f30"/>
                <a:gd name="f62" fmla="*/ f45 1 f29"/>
                <a:gd name="f63" fmla="*/ f46 1 f30"/>
                <a:gd name="f64" fmla="*/ f47 1 f30"/>
                <a:gd name="f65" fmla="*/ f48 1 f29"/>
                <a:gd name="f66" fmla="*/ f49 1 f30"/>
                <a:gd name="f67" fmla="*/ f50 1 f29"/>
                <a:gd name="f68" fmla="*/ f51 1 f30"/>
                <a:gd name="f69" fmla="*/ f52 1 f29"/>
                <a:gd name="f70" fmla="*/ f53 1 f30"/>
                <a:gd name="f71" fmla="*/ f54 1 f30"/>
                <a:gd name="f72" fmla="*/ f55 1 f29"/>
                <a:gd name="f73" fmla="*/ f56 1 f30"/>
                <a:gd name="f74" fmla="*/ f57 1 f30"/>
                <a:gd name="f75" fmla="*/ f58 f20 1"/>
                <a:gd name="f76" fmla="*/ f59 f20 1"/>
                <a:gd name="f77" fmla="*/ f61 f21 1"/>
                <a:gd name="f78" fmla="*/ f60 f21 1"/>
                <a:gd name="f79" fmla="*/ f62 f20 1"/>
                <a:gd name="f80" fmla="*/ f63 f21 1"/>
                <a:gd name="f81" fmla="*/ f64 f21 1"/>
                <a:gd name="f82" fmla="*/ f65 f20 1"/>
                <a:gd name="f83" fmla="*/ f66 f21 1"/>
                <a:gd name="f84" fmla="*/ f67 f20 1"/>
                <a:gd name="f85" fmla="*/ f68 f21 1"/>
                <a:gd name="f86" fmla="*/ f69 f20 1"/>
                <a:gd name="f87" fmla="*/ f70 f21 1"/>
                <a:gd name="f88" fmla="*/ f71 f21 1"/>
                <a:gd name="f89" fmla="*/ f72 f20 1"/>
                <a:gd name="f90" fmla="*/ f73 f21 1"/>
                <a:gd name="f91" fmla="*/ f7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9" y="f80"/>
                </a:cxn>
                <a:cxn ang="f44">
                  <a:pos x="f79" y="f81"/>
                </a:cxn>
                <a:cxn ang="f44">
                  <a:pos x="f82" y="f83"/>
                </a:cxn>
                <a:cxn ang="f44">
                  <a:pos x="f84" y="f85"/>
                </a:cxn>
                <a:cxn ang="f44">
                  <a:pos x="f86" y="f87"/>
                </a:cxn>
                <a:cxn ang="f44">
                  <a:pos x="f86" y="f87"/>
                </a:cxn>
                <a:cxn ang="f44">
                  <a:pos x="f86" y="f87"/>
                </a:cxn>
                <a:cxn ang="f44">
                  <a:pos x="f79" y="f88"/>
                </a:cxn>
                <a:cxn ang="f44">
                  <a:pos x="f89" y="f90"/>
                </a:cxn>
                <a:cxn ang="f44">
                  <a:pos x="f89" y="f91"/>
                </a:cxn>
                <a:cxn ang="f44">
                  <a:pos x="f79" y="f80"/>
                </a:cxn>
              </a:cxnLst>
              <a:rect l="f75" t="f78" r="f76" b="f77"/>
              <a:pathLst>
                <a:path w="14" h="15">
                  <a:moveTo>
                    <a:pt x="f5" y="f8"/>
                  </a:moveTo>
                  <a:cubicBezTo>
                    <a:pt x="f5" y="f9"/>
                    <a:pt x="f5" y="f6"/>
                    <a:pt x="f5" y="f7"/>
                  </a:cubicBezTo>
                  <a:cubicBezTo>
                    <a:pt x="f10" y="f9"/>
                    <a:pt x="f11" y="f8"/>
                    <a:pt x="f6" y="f11"/>
                  </a:cubicBezTo>
                  <a:cubicBezTo>
                    <a:pt x="f12" y="f11"/>
                    <a:pt x="f13" y="f14"/>
                    <a:pt x="f13" y="f14"/>
                  </a:cubicBezTo>
                  <a:cubicBezTo>
                    <a:pt x="f15" y="f13"/>
                    <a:pt x="f15" y="f16"/>
                    <a:pt x="f16" y="f5"/>
                  </a:cubicBezTo>
                  <a:cubicBezTo>
                    <a:pt x="f16" y="f5"/>
                    <a:pt x="f16" y="f5"/>
                    <a:pt x="f16" y="f5"/>
                  </a:cubicBezTo>
                  <a:cubicBezTo>
                    <a:pt x="f16" y="f5"/>
                    <a:pt x="f16" y="f5"/>
                    <a:pt x="f16" y="f5"/>
                  </a:cubicBezTo>
                  <a:cubicBezTo>
                    <a:pt x="f17" y="f5"/>
                    <a:pt x="f17" y="f17"/>
                    <a:pt x="f5" y="f17"/>
                  </a:cubicBezTo>
                  <a:cubicBezTo>
                    <a:pt x="f5" y="f16"/>
                    <a:pt x="f17" y="f15"/>
                    <a:pt x="f17" y="f13"/>
                  </a:cubicBezTo>
                  <a:cubicBezTo>
                    <a:pt x="f17" y="f14"/>
                    <a:pt x="f17" y="f10"/>
                    <a:pt x="f17" y="f18"/>
                  </a:cubicBezTo>
                  <a:cubicBezTo>
                    <a:pt x="f17" y="f12"/>
                    <a:pt x="f5" y="f11"/>
                    <a:pt x="f5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Freeform 257">
              <a:extLst>
                <a:ext uri="{FF2B5EF4-FFF2-40B4-BE49-F238E27FC236}">
                  <a16:creationId xmlns:a16="http://schemas.microsoft.com/office/drawing/2014/main" id="{A799DD36-824F-36F4-42BC-EEED446FFC67}"/>
                </a:ext>
              </a:extLst>
            </p:cNvPr>
            <p:cNvSpPr/>
            <p:nvPr/>
          </p:nvSpPr>
          <p:spPr>
            <a:xfrm>
              <a:off x="8391494" y="3634886"/>
              <a:ext cx="1473957" cy="6688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210"/>
                <a:gd name="f8" fmla="val 546"/>
                <a:gd name="f9" fmla="val 1209"/>
                <a:gd name="f10" fmla="val 198"/>
                <a:gd name="f11" fmla="val 1208"/>
                <a:gd name="f12" fmla="val 195"/>
                <a:gd name="f13" fmla="val 190"/>
                <a:gd name="f14" fmla="val 187"/>
                <a:gd name="f15" fmla="val 184"/>
                <a:gd name="f16" fmla="val 1206"/>
                <a:gd name="f17" fmla="val 178"/>
                <a:gd name="f18" fmla="val 175"/>
                <a:gd name="f19" fmla="val 1205"/>
                <a:gd name="f20" fmla="val 171"/>
                <a:gd name="f21" fmla="val 162"/>
                <a:gd name="f22" fmla="val 1204"/>
                <a:gd name="f23" fmla="val 158"/>
                <a:gd name="f24" fmla="val 1203"/>
                <a:gd name="f25" fmla="val 153"/>
                <a:gd name="f26" fmla="val 1202"/>
                <a:gd name="f27" fmla="val 145"/>
                <a:gd name="f28" fmla="val 1200"/>
                <a:gd name="f29" fmla="val 140"/>
                <a:gd name="f30" fmla="val 1199"/>
                <a:gd name="f31" fmla="val 138"/>
                <a:gd name="f32" fmla="val 1196"/>
                <a:gd name="f33" fmla="val 133"/>
                <a:gd name="f34" fmla="val 1194"/>
                <a:gd name="f35" fmla="val 131"/>
                <a:gd name="f36" fmla="val 1193"/>
                <a:gd name="f37" fmla="val 128"/>
                <a:gd name="f38" fmla="val 1190"/>
                <a:gd name="f39" fmla="val 123"/>
                <a:gd name="f40" fmla="val 1188"/>
                <a:gd name="f41" fmla="val 121"/>
                <a:gd name="f42" fmla="val 1186"/>
                <a:gd name="f43" fmla="val 120"/>
                <a:gd name="f44" fmla="val 1183"/>
                <a:gd name="f45" fmla="val 117"/>
                <a:gd name="f46" fmla="val 1182"/>
                <a:gd name="f47" fmla="val 116"/>
                <a:gd name="f48" fmla="val 1180"/>
                <a:gd name="f49" fmla="val 114"/>
                <a:gd name="f50" fmla="val 1177"/>
                <a:gd name="f51" fmla="val 109"/>
                <a:gd name="f52" fmla="val 1175"/>
                <a:gd name="f53" fmla="val 107"/>
                <a:gd name="f54" fmla="val 1174"/>
                <a:gd name="f55" fmla="val 105"/>
                <a:gd name="f56" fmla="val 1171"/>
                <a:gd name="f57" fmla="val 101"/>
                <a:gd name="f58" fmla="val 1169"/>
                <a:gd name="f59" fmla="val 99"/>
                <a:gd name="f60" fmla="val 1168"/>
                <a:gd name="f61" fmla="val 97"/>
                <a:gd name="f62" fmla="val 1164"/>
                <a:gd name="f63" fmla="val 93"/>
                <a:gd name="f64" fmla="val 1162"/>
                <a:gd name="f65" fmla="val 91"/>
                <a:gd name="f66" fmla="val 1160"/>
                <a:gd name="f67" fmla="val 89"/>
                <a:gd name="f68" fmla="val 1157"/>
                <a:gd name="f69" fmla="val 85"/>
                <a:gd name="f70" fmla="val 1155"/>
                <a:gd name="f71" fmla="val 83"/>
                <a:gd name="f72" fmla="val 1153"/>
                <a:gd name="f73" fmla="val 79"/>
                <a:gd name="f74" fmla="val 1147"/>
                <a:gd name="f75" fmla="val 73"/>
                <a:gd name="f76" fmla="val 1145"/>
                <a:gd name="f77" fmla="val 70"/>
                <a:gd name="f78" fmla="val 1143"/>
                <a:gd name="f79" fmla="val 68"/>
                <a:gd name="f80" fmla="val 1140"/>
                <a:gd name="f81" fmla="val 64"/>
                <a:gd name="f82" fmla="val 1139"/>
                <a:gd name="f83" fmla="val 62"/>
                <a:gd name="f84" fmla="val 1137"/>
                <a:gd name="f85" fmla="val 59"/>
                <a:gd name="f86" fmla="val 1133"/>
                <a:gd name="f87" fmla="val 54"/>
                <a:gd name="f88" fmla="val 1132"/>
                <a:gd name="f89" fmla="val 52"/>
                <a:gd name="f90" fmla="val 1129"/>
                <a:gd name="f91" fmla="val 48"/>
                <a:gd name="f92" fmla="val 1125"/>
                <a:gd name="f93" fmla="val 42"/>
                <a:gd name="f94" fmla="val 1123"/>
                <a:gd name="f95" fmla="val 38"/>
                <a:gd name="f96" fmla="val 1121"/>
                <a:gd name="f97" fmla="val 35"/>
                <a:gd name="f98" fmla="val 1118"/>
                <a:gd name="f99" fmla="val 27"/>
                <a:gd name="f100" fmla="val 1116"/>
                <a:gd name="f101" fmla="val 24"/>
                <a:gd name="f102" fmla="val 1115"/>
                <a:gd name="f103" fmla="val 21"/>
                <a:gd name="f104" fmla="val 1113"/>
                <a:gd name="f105" fmla="val 17"/>
                <a:gd name="f106" fmla="val 1111"/>
                <a:gd name="f107" fmla="val 15"/>
                <a:gd name="f108" fmla="val 1109"/>
                <a:gd name="f109" fmla="val 12"/>
                <a:gd name="f110" fmla="val 1105"/>
                <a:gd name="f111" fmla="val 4"/>
                <a:gd name="f112" fmla="val 1103"/>
                <a:gd name="f113" fmla="val 985"/>
                <a:gd name="f114" fmla="val 30"/>
                <a:gd name="f115" fmla="val 908"/>
                <a:gd name="f116" fmla="val 49"/>
                <a:gd name="f117" fmla="val 883"/>
                <a:gd name="f118" fmla="val 56"/>
                <a:gd name="f119" fmla="val 861"/>
                <a:gd name="f120" fmla="val 61"/>
                <a:gd name="f121" fmla="val 817"/>
                <a:gd name="f122" fmla="val 72"/>
                <a:gd name="f123" fmla="val 795"/>
                <a:gd name="f124" fmla="val 77"/>
                <a:gd name="f125" fmla="val 775"/>
                <a:gd name="f126" fmla="val 82"/>
                <a:gd name="f127" fmla="val 735"/>
                <a:gd name="f128" fmla="val 92"/>
                <a:gd name="f129" fmla="val 715"/>
                <a:gd name="f130" fmla="val 96"/>
                <a:gd name="f131" fmla="val 701"/>
                <a:gd name="f132" fmla="val 672"/>
                <a:gd name="f133" fmla="val 658"/>
                <a:gd name="f134" fmla="val 108"/>
                <a:gd name="f135" fmla="val 645"/>
                <a:gd name="f136" fmla="val 111"/>
                <a:gd name="f137" fmla="val 619"/>
                <a:gd name="f138" fmla="val 118"/>
                <a:gd name="f139" fmla="val 606"/>
                <a:gd name="f140" fmla="val 592"/>
                <a:gd name="f141" fmla="val 124"/>
                <a:gd name="f142" fmla="val 564"/>
                <a:gd name="f143" fmla="val 129"/>
                <a:gd name="f144" fmla="val 550"/>
                <a:gd name="f145" fmla="val 132"/>
                <a:gd name="f146" fmla="val 535"/>
                <a:gd name="f147" fmla="val 135"/>
                <a:gd name="f148" fmla="val 507"/>
                <a:gd name="f149" fmla="val 141"/>
                <a:gd name="f150" fmla="val 493"/>
                <a:gd name="f151" fmla="val 144"/>
                <a:gd name="f152" fmla="val 485"/>
                <a:gd name="f153" fmla="val 469"/>
                <a:gd name="f154" fmla="val 147"/>
                <a:gd name="f155" fmla="val 461"/>
                <a:gd name="f156" fmla="val 148"/>
                <a:gd name="f157" fmla="val 455"/>
                <a:gd name="f158" fmla="val 149"/>
                <a:gd name="f159" fmla="val 444"/>
                <a:gd name="f160" fmla="val 152"/>
                <a:gd name="f161" fmla="val 438"/>
                <a:gd name="f162" fmla="val 423"/>
                <a:gd name="f163" fmla="val 156"/>
                <a:gd name="f164" fmla="val 394"/>
                <a:gd name="f165" fmla="val 160"/>
                <a:gd name="f166" fmla="val 379"/>
                <a:gd name="f167" fmla="val 369"/>
                <a:gd name="f168" fmla="val 164"/>
                <a:gd name="f169" fmla="val 349"/>
                <a:gd name="f170" fmla="val 169"/>
                <a:gd name="f171" fmla="val 339"/>
                <a:gd name="f172" fmla="val 170"/>
                <a:gd name="f173" fmla="val 334"/>
                <a:gd name="f174" fmla="val 326"/>
                <a:gd name="f175" fmla="val 322"/>
                <a:gd name="f176" fmla="val 321"/>
                <a:gd name="f177" fmla="val 320"/>
                <a:gd name="f178" fmla="val 319"/>
                <a:gd name="f179" fmla="val 173"/>
                <a:gd name="f180" fmla="val 318"/>
                <a:gd name="f181" fmla="val 176"/>
                <a:gd name="f182" fmla="val 317"/>
                <a:gd name="f183" fmla="val 179"/>
                <a:gd name="f184" fmla="val 181"/>
                <a:gd name="f185" fmla="val 182"/>
                <a:gd name="f186" fmla="val 183"/>
                <a:gd name="f187" fmla="val 185"/>
                <a:gd name="f188" fmla="val 186"/>
                <a:gd name="f189" fmla="val 188"/>
                <a:gd name="f190" fmla="val 192"/>
                <a:gd name="f191" fmla="val 196"/>
                <a:gd name="f192" fmla="val 197"/>
                <a:gd name="f193" fmla="val 199"/>
                <a:gd name="f194" fmla="val 201"/>
                <a:gd name="f195" fmla="val 203"/>
                <a:gd name="f196" fmla="val 204"/>
                <a:gd name="f197" fmla="val 205"/>
                <a:gd name="f198" fmla="val 206"/>
                <a:gd name="f199" fmla="val 207"/>
                <a:gd name="f200" fmla="val 208"/>
                <a:gd name="f201" fmla="val 212"/>
                <a:gd name="f202" fmla="val 214"/>
                <a:gd name="f203" fmla="val 217"/>
                <a:gd name="f204" fmla="val 220"/>
                <a:gd name="f205" fmla="val 222"/>
                <a:gd name="f206" fmla="val 316"/>
                <a:gd name="f207" fmla="val 224"/>
                <a:gd name="f208" fmla="val 313"/>
                <a:gd name="f209" fmla="val 311"/>
                <a:gd name="f210" fmla="val 310"/>
                <a:gd name="f211" fmla="val 309"/>
                <a:gd name="f212" fmla="val 307"/>
                <a:gd name="f213" fmla="val 223"/>
                <a:gd name="f214" fmla="val 305"/>
                <a:gd name="f215" fmla="val 221"/>
                <a:gd name="f216" fmla="val 304"/>
                <a:gd name="f217" fmla="val 303"/>
                <a:gd name="f218" fmla="val 302"/>
                <a:gd name="f219" fmla="val 301"/>
                <a:gd name="f220" fmla="val 300"/>
                <a:gd name="f221" fmla="val 225"/>
                <a:gd name="f222" fmla="val 227"/>
                <a:gd name="f223" fmla="val 299"/>
                <a:gd name="f224" fmla="val 228"/>
                <a:gd name="f225" fmla="val 298"/>
                <a:gd name="f226" fmla="val 230"/>
                <a:gd name="f227" fmla="val 297"/>
                <a:gd name="f228" fmla="val 296"/>
                <a:gd name="f229" fmla="val 231"/>
                <a:gd name="f230" fmla="val 295"/>
                <a:gd name="f231" fmla="val 232"/>
                <a:gd name="f232" fmla="val 233"/>
                <a:gd name="f233" fmla="val 294"/>
                <a:gd name="f234" fmla="val 234"/>
                <a:gd name="f235" fmla="val 235"/>
                <a:gd name="f236" fmla="val 236"/>
                <a:gd name="f237" fmla="val 293"/>
                <a:gd name="f238" fmla="val 238"/>
                <a:gd name="f239" fmla="val 240"/>
                <a:gd name="f240" fmla="val 292"/>
                <a:gd name="f241" fmla="val 242"/>
                <a:gd name="f242" fmla="val 291"/>
                <a:gd name="f243" fmla="val 245"/>
                <a:gd name="f244" fmla="val 290"/>
                <a:gd name="f245" fmla="val 246"/>
                <a:gd name="f246" fmla="val 247"/>
                <a:gd name="f247" fmla="val 248"/>
                <a:gd name="f248" fmla="val 249"/>
                <a:gd name="f249" fmla="val 252"/>
                <a:gd name="f250" fmla="val 289"/>
                <a:gd name="f251" fmla="val 254"/>
                <a:gd name="f252" fmla="val 256"/>
                <a:gd name="f253" fmla="val 288"/>
                <a:gd name="f254" fmla="val 257"/>
                <a:gd name="f255" fmla="val 287"/>
                <a:gd name="f256" fmla="val 261"/>
                <a:gd name="f257" fmla="val 285"/>
                <a:gd name="f258" fmla="val 263"/>
                <a:gd name="f259" fmla="val 284"/>
                <a:gd name="f260" fmla="val 264"/>
                <a:gd name="f261" fmla="val 282"/>
                <a:gd name="f262" fmla="val 265"/>
                <a:gd name="f263" fmla="val 266"/>
                <a:gd name="f264" fmla="val 281"/>
                <a:gd name="f265" fmla="val 280"/>
                <a:gd name="f266" fmla="val 267"/>
                <a:gd name="f267" fmla="val 279"/>
                <a:gd name="f268" fmla="val 268"/>
                <a:gd name="f269" fmla="val 278"/>
                <a:gd name="f270" fmla="val 269"/>
                <a:gd name="f271" fmla="val 275"/>
                <a:gd name="f272" fmla="val 271"/>
                <a:gd name="f273" fmla="val 273"/>
                <a:gd name="f274" fmla="val 270"/>
                <a:gd name="f275" fmla="val 262"/>
                <a:gd name="f276" fmla="val 260"/>
                <a:gd name="f277" fmla="val 259"/>
                <a:gd name="f278" fmla="val 255"/>
                <a:gd name="f279" fmla="val 250"/>
                <a:gd name="f280" fmla="val 272"/>
                <a:gd name="f281" fmla="val 244"/>
                <a:gd name="f282" fmla="val 274"/>
                <a:gd name="f283" fmla="val 243"/>
                <a:gd name="f284" fmla="val 276"/>
                <a:gd name="f285" fmla="val 277"/>
                <a:gd name="f286" fmla="val 237"/>
                <a:gd name="f287" fmla="val 229"/>
                <a:gd name="f288" fmla="val 226"/>
                <a:gd name="f289" fmla="val 219"/>
                <a:gd name="f290" fmla="val 306"/>
                <a:gd name="f291" fmla="val 216"/>
                <a:gd name="f292" fmla="val 213"/>
                <a:gd name="f293" fmla="val 211"/>
                <a:gd name="f294" fmla="val 210"/>
                <a:gd name="f295" fmla="val 308"/>
                <a:gd name="f296" fmla="val 202"/>
                <a:gd name="f297" fmla="val 200"/>
                <a:gd name="f298" fmla="val 194"/>
                <a:gd name="f299" fmla="val 193"/>
                <a:gd name="f300" fmla="val 191"/>
                <a:gd name="f301" fmla="val 189"/>
                <a:gd name="f302" fmla="val 314"/>
                <a:gd name="f303" fmla="val 323"/>
                <a:gd name="f304" fmla="val 177"/>
                <a:gd name="f305" fmla="val 174"/>
                <a:gd name="f306" fmla="val 172"/>
                <a:gd name="f307" fmla="val 325"/>
                <a:gd name="f308" fmla="val 327"/>
                <a:gd name="f309" fmla="val 329"/>
                <a:gd name="f310" fmla="val 331"/>
                <a:gd name="f311" fmla="val 332"/>
                <a:gd name="f312" fmla="val 335"/>
                <a:gd name="f313" fmla="val 337"/>
                <a:gd name="f314" fmla="val 340"/>
                <a:gd name="f315" fmla="val 168"/>
                <a:gd name="f316" fmla="val 341"/>
                <a:gd name="f317" fmla="val 342"/>
                <a:gd name="f318" fmla="val 167"/>
                <a:gd name="f319" fmla="val 343"/>
                <a:gd name="f320" fmla="val 344"/>
                <a:gd name="f321" fmla="val 345"/>
                <a:gd name="f322" fmla="val 166"/>
                <a:gd name="f323" fmla="val 346"/>
                <a:gd name="f324" fmla="val 347"/>
                <a:gd name="f325" fmla="val 351"/>
                <a:gd name="f326" fmla="val 161"/>
                <a:gd name="f327" fmla="val 352"/>
                <a:gd name="f328" fmla="val 353"/>
                <a:gd name="f329" fmla="val 154"/>
                <a:gd name="f330" fmla="val 151"/>
                <a:gd name="f331" fmla="val 150"/>
                <a:gd name="f332" fmla="val 354"/>
                <a:gd name="f333" fmla="val 356"/>
                <a:gd name="f334" fmla="val 143"/>
                <a:gd name="f335" fmla="val 357"/>
                <a:gd name="f336" fmla="val 142"/>
                <a:gd name="f337" fmla="val 358"/>
                <a:gd name="f338" fmla="val 359"/>
                <a:gd name="f339" fmla="val 139"/>
                <a:gd name="f340" fmla="val 362"/>
                <a:gd name="f341" fmla="val 137"/>
                <a:gd name="f342" fmla="val 364"/>
                <a:gd name="f343" fmla="val 366"/>
                <a:gd name="f344" fmla="val 130"/>
                <a:gd name="f345" fmla="val 367"/>
                <a:gd name="f346" fmla="val 368"/>
                <a:gd name="f347" fmla="val 370"/>
                <a:gd name="f348" fmla="val 371"/>
                <a:gd name="f349" fmla="val 127"/>
                <a:gd name="f350" fmla="val 373"/>
                <a:gd name="f351" fmla="val 125"/>
                <a:gd name="f352" fmla="val 376"/>
                <a:gd name="f353" fmla="val 377"/>
                <a:gd name="f354" fmla="val 381"/>
                <a:gd name="f355" fmla="val 115"/>
                <a:gd name="f356" fmla="val 382"/>
                <a:gd name="f357" fmla="val 383"/>
                <a:gd name="f358" fmla="val 113"/>
                <a:gd name="f359" fmla="val 384"/>
                <a:gd name="f360" fmla="val 110"/>
                <a:gd name="f361" fmla="val 388"/>
                <a:gd name="f362" fmla="val 390"/>
                <a:gd name="f363" fmla="val 106"/>
                <a:gd name="f364" fmla="val 391"/>
                <a:gd name="f365" fmla="val 104"/>
                <a:gd name="f366" fmla="val 103"/>
                <a:gd name="f367" fmla="val 392"/>
                <a:gd name="f368" fmla="val 393"/>
                <a:gd name="f369" fmla="val 102"/>
                <a:gd name="f370" fmla="val 395"/>
                <a:gd name="f371" fmla="val 396"/>
                <a:gd name="f372" fmla="val 100"/>
                <a:gd name="f373" fmla="val 398"/>
                <a:gd name="f374" fmla="val 98"/>
                <a:gd name="f375" fmla="val 400"/>
                <a:gd name="f376" fmla="val 401"/>
                <a:gd name="f377" fmla="val 95"/>
                <a:gd name="f378" fmla="val 94"/>
                <a:gd name="f379" fmla="val 402"/>
                <a:gd name="f380" fmla="val 90"/>
                <a:gd name="f381" fmla="val 88"/>
                <a:gd name="f382" fmla="val 403"/>
                <a:gd name="f383" fmla="val 86"/>
                <a:gd name="f384" fmla="val 405"/>
                <a:gd name="f385" fmla="val 404"/>
                <a:gd name="f386" fmla="val 81"/>
                <a:gd name="f387" fmla="val 80"/>
                <a:gd name="f388" fmla="val 78"/>
                <a:gd name="f389" fmla="val 75"/>
                <a:gd name="f390" fmla="val 71"/>
                <a:gd name="f391" fmla="val 69"/>
                <a:gd name="f392" fmla="val 67"/>
                <a:gd name="f393" fmla="val 66"/>
                <a:gd name="f394" fmla="val 406"/>
                <a:gd name="f395" fmla="val 65"/>
                <a:gd name="f396" fmla="val 407"/>
                <a:gd name="f397" fmla="val 63"/>
                <a:gd name="f398" fmla="val 408"/>
                <a:gd name="f399" fmla="val 60"/>
                <a:gd name="f400" fmla="val 58"/>
                <a:gd name="f401" fmla="val 409"/>
                <a:gd name="f402" fmla="val 57"/>
                <a:gd name="f403" fmla="val 410"/>
                <a:gd name="f404" fmla="val 411"/>
                <a:gd name="f405" fmla="val 55"/>
                <a:gd name="f406" fmla="val 413"/>
                <a:gd name="f407" fmla="val 414"/>
                <a:gd name="f408" fmla="val 53"/>
                <a:gd name="f409" fmla="val 415"/>
                <a:gd name="f410" fmla="val 51"/>
                <a:gd name="f411" fmla="val 416"/>
                <a:gd name="f412" fmla="val 50"/>
                <a:gd name="f413" fmla="val 417"/>
                <a:gd name="f414" fmla="val 47"/>
                <a:gd name="f415" fmla="val 46"/>
                <a:gd name="f416" fmla="val 418"/>
                <a:gd name="f417" fmla="val 420"/>
                <a:gd name="f418" fmla="val 44"/>
                <a:gd name="f419" fmla="val 424"/>
                <a:gd name="f420" fmla="val 43"/>
                <a:gd name="f421" fmla="val 426"/>
                <a:gd name="f422" fmla="val 41"/>
                <a:gd name="f423" fmla="val 427"/>
                <a:gd name="f424" fmla="val 39"/>
                <a:gd name="f425" fmla="val 428"/>
                <a:gd name="f426" fmla="val 37"/>
                <a:gd name="f427" fmla="val 429"/>
                <a:gd name="f428" fmla="val 36"/>
                <a:gd name="f429" fmla="val 431"/>
                <a:gd name="f430" fmla="val 432"/>
                <a:gd name="f431" fmla="val 433"/>
                <a:gd name="f432" fmla="val 434"/>
                <a:gd name="f433" fmla="val 34"/>
                <a:gd name="f434" fmla="val 435"/>
                <a:gd name="f435" fmla="val 436"/>
                <a:gd name="f436" fmla="val 33"/>
                <a:gd name="f437" fmla="val 437"/>
                <a:gd name="f438" fmla="val 439"/>
                <a:gd name="f439" fmla="val 441"/>
                <a:gd name="f440" fmla="val 443"/>
                <a:gd name="f441" fmla="val 445"/>
                <a:gd name="f442" fmla="val 446"/>
                <a:gd name="f443" fmla="val 32"/>
                <a:gd name="f444" fmla="val 447"/>
                <a:gd name="f445" fmla="val 448"/>
                <a:gd name="f446" fmla="val 449"/>
                <a:gd name="f447" fmla="val 451"/>
                <a:gd name="f448" fmla="val 454"/>
                <a:gd name="f449" fmla="val 457"/>
                <a:gd name="f450" fmla="val 459"/>
                <a:gd name="f451" fmla="val 31"/>
                <a:gd name="f452" fmla="val 462"/>
                <a:gd name="f453" fmla="val 463"/>
                <a:gd name="f454" fmla="val 29"/>
                <a:gd name="f455" fmla="val 464"/>
                <a:gd name="f456" fmla="val 28"/>
                <a:gd name="f457" fmla="val 465"/>
                <a:gd name="f458" fmla="val 466"/>
                <a:gd name="f459" fmla="val 26"/>
                <a:gd name="f460" fmla="val 467"/>
                <a:gd name="f461" fmla="val 25"/>
                <a:gd name="f462" fmla="val 468"/>
                <a:gd name="f463" fmla="val 23"/>
                <a:gd name="f464" fmla="val 470"/>
                <a:gd name="f465" fmla="val 471"/>
                <a:gd name="f466" fmla="val 19"/>
                <a:gd name="f467" fmla="val 18"/>
                <a:gd name="f468" fmla="val 16"/>
                <a:gd name="f469" fmla="val 14"/>
                <a:gd name="f470" fmla="val 472"/>
                <a:gd name="f471" fmla="val 13"/>
                <a:gd name="f472" fmla="val 11"/>
                <a:gd name="f473" fmla="val 473"/>
                <a:gd name="f474" fmla="val 10"/>
                <a:gd name="f475" fmla="val 9"/>
                <a:gd name="f476" fmla="val 8"/>
                <a:gd name="f477" fmla="val 6"/>
                <a:gd name="f478" fmla="val 3"/>
                <a:gd name="f479" fmla="val 2"/>
                <a:gd name="f480" fmla="val 474"/>
                <a:gd name="f481" fmla="val 475"/>
                <a:gd name="f482" fmla="val 509"/>
                <a:gd name="f483" fmla="val 505"/>
                <a:gd name="f484" fmla="val 504"/>
                <a:gd name="f485" fmla="val 503"/>
                <a:gd name="f486" fmla="val 500"/>
                <a:gd name="f487" fmla="val 494"/>
                <a:gd name="f488" fmla="val 491"/>
                <a:gd name="f489" fmla="val 490"/>
                <a:gd name="f490" fmla="val 122"/>
                <a:gd name="f491" fmla="val 488"/>
                <a:gd name="f492" fmla="val 486"/>
                <a:gd name="f493" fmla="val 484"/>
                <a:gd name="f494" fmla="val 482"/>
                <a:gd name="f495" fmla="val 481"/>
                <a:gd name="f496" fmla="val 480"/>
                <a:gd name="f497" fmla="val 479"/>
                <a:gd name="f498" fmla="val 163"/>
                <a:gd name="f499" fmla="val 478"/>
                <a:gd name="f500" fmla="val 165"/>
                <a:gd name="f501" fmla="val 477"/>
                <a:gd name="f502" fmla="val 476"/>
                <a:gd name="f503" fmla="val 460"/>
                <a:gd name="f504" fmla="val 456"/>
                <a:gd name="f505" fmla="val 209"/>
                <a:gd name="f506" fmla="val 458"/>
                <a:gd name="f507" fmla="val 215"/>
                <a:gd name="f508" fmla="val 453"/>
                <a:gd name="f509" fmla="val 218"/>
                <a:gd name="f510" fmla="val 452"/>
                <a:gd name="f511" fmla="val 450"/>
                <a:gd name="f512" fmla="val 442"/>
                <a:gd name="f513" fmla="val 440"/>
                <a:gd name="f514" fmla="val 241"/>
                <a:gd name="f515" fmla="val 430"/>
                <a:gd name="f516" fmla="val 258"/>
                <a:gd name="f517" fmla="val 425"/>
                <a:gd name="f518" fmla="val 422"/>
                <a:gd name="f519" fmla="val 499"/>
                <a:gd name="f520" fmla="val 652"/>
                <a:gd name="f521" fmla="val 851"/>
                <a:gd name="f522" fmla="val 853"/>
                <a:gd name="f523" fmla="val 545"/>
                <a:gd name="f524" fmla="val 855"/>
                <a:gd name="f525" fmla="val 544"/>
                <a:gd name="f526" fmla="val 856"/>
                <a:gd name="f527" fmla="val 543"/>
                <a:gd name="f528" fmla="val 541"/>
                <a:gd name="f529" fmla="val 870"/>
                <a:gd name="f530" fmla="val 536"/>
                <a:gd name="f531" fmla="val 875"/>
                <a:gd name="f532" fmla="val 534"/>
                <a:gd name="f533" fmla="val 880"/>
                <a:gd name="f534" fmla="val 532"/>
                <a:gd name="f535" fmla="val 890"/>
                <a:gd name="f536" fmla="val 529"/>
                <a:gd name="f537" fmla="val 896"/>
                <a:gd name="f538" fmla="val 528"/>
                <a:gd name="f539" fmla="val 898"/>
                <a:gd name="f540" fmla="val 904"/>
                <a:gd name="f541" fmla="val 527"/>
                <a:gd name="f542" fmla="val 907"/>
                <a:gd name="f543" fmla="val 910"/>
                <a:gd name="f544" fmla="val 915"/>
                <a:gd name="f545" fmla="val 525"/>
                <a:gd name="f546" fmla="val 918"/>
                <a:gd name="f547" fmla="val 919"/>
                <a:gd name="f548" fmla="val 920"/>
                <a:gd name="f549" fmla="val 921"/>
                <a:gd name="f550" fmla="val 530"/>
                <a:gd name="f551" fmla="val 922"/>
                <a:gd name="f552" fmla="val 923"/>
                <a:gd name="f553" fmla="val 533"/>
                <a:gd name="f554" fmla="val 925"/>
                <a:gd name="f555" fmla="val 926"/>
                <a:gd name="f556" fmla="val 927"/>
                <a:gd name="f557" fmla="val 929"/>
                <a:gd name="f558" fmla="val 531"/>
                <a:gd name="f559" fmla="val 930"/>
                <a:gd name="f560" fmla="val 524"/>
                <a:gd name="f561" fmla="val 522"/>
                <a:gd name="f562" fmla="val 519"/>
                <a:gd name="f563" fmla="val 518"/>
                <a:gd name="f564" fmla="val 517"/>
                <a:gd name="f565" fmla="val 515"/>
                <a:gd name="f566" fmla="val 513"/>
                <a:gd name="f567" fmla="val 511"/>
                <a:gd name="f568" fmla="val 510"/>
                <a:gd name="f569" fmla="val 932"/>
                <a:gd name="f570" fmla="val 489"/>
                <a:gd name="f571" fmla="val 933"/>
                <a:gd name="f572" fmla="val 487"/>
                <a:gd name="f573" fmla="val 934"/>
                <a:gd name="f574" fmla="val 935"/>
                <a:gd name="f575" fmla="val 936"/>
                <a:gd name="f576" fmla="val 940"/>
                <a:gd name="f577" fmla="val 942"/>
                <a:gd name="f578" fmla="val 944"/>
                <a:gd name="f579" fmla="val 948"/>
                <a:gd name="f580" fmla="val 951"/>
                <a:gd name="f581" fmla="val 957"/>
                <a:gd name="f582" fmla="val 969"/>
                <a:gd name="f583" fmla="val 976"/>
                <a:gd name="f584" fmla="val 981"/>
                <a:gd name="f585" fmla="val 993"/>
                <a:gd name="f586" fmla="val 999"/>
                <a:gd name="f587" fmla="val 1002"/>
                <a:gd name="f588" fmla="val 1007"/>
                <a:gd name="f589" fmla="val 374"/>
                <a:gd name="f590" fmla="val 1010"/>
                <a:gd name="f591" fmla="val 1014"/>
                <a:gd name="f592" fmla="val 1021"/>
                <a:gd name="f593" fmla="val 365"/>
                <a:gd name="f594" fmla="val 1024"/>
                <a:gd name="f595" fmla="val 363"/>
                <a:gd name="f596" fmla="val 1027"/>
                <a:gd name="f597" fmla="val 361"/>
                <a:gd name="f598" fmla="val 1034"/>
                <a:gd name="f599" fmla="val 1037"/>
                <a:gd name="f600" fmla="val 1043"/>
                <a:gd name="f601" fmla="val 1054"/>
                <a:gd name="f602" fmla="val 348"/>
                <a:gd name="f603" fmla="val 1059"/>
                <a:gd name="f604" fmla="val 1063"/>
                <a:gd name="f605" fmla="val 1071"/>
                <a:gd name="f606" fmla="val 1075"/>
                <a:gd name="f607" fmla="val 1077"/>
                <a:gd name="f608" fmla="val 1081"/>
                <a:gd name="f609" fmla="val 1083"/>
                <a:gd name="f610" fmla="val 1085"/>
                <a:gd name="f611" fmla="val 1089"/>
                <a:gd name="f612" fmla="val 1091"/>
                <a:gd name="f613" fmla="val 1092"/>
                <a:gd name="f614" fmla="val 1093"/>
                <a:gd name="f615" fmla="val 355"/>
                <a:gd name="f616" fmla="val 1094"/>
                <a:gd name="f617" fmla="val 1096"/>
                <a:gd name="f618" fmla="val 1098"/>
                <a:gd name="f619" fmla="val 1097"/>
                <a:gd name="f620" fmla="val 1101"/>
                <a:gd name="f621" fmla="val 1102"/>
                <a:gd name="f622" fmla="val 1104"/>
                <a:gd name="f623" fmla="val 1107"/>
                <a:gd name="f624" fmla="val 324"/>
                <a:gd name="f625" fmla="val 1110"/>
                <a:gd name="f626" fmla="val 1114"/>
                <a:gd name="f627" fmla="val 312"/>
                <a:gd name="f628" fmla="val 1122"/>
                <a:gd name="f629" fmla="val 1126"/>
                <a:gd name="f630" fmla="val 1130"/>
                <a:gd name="f631" fmla="val 286"/>
                <a:gd name="f632" fmla="val 283"/>
                <a:gd name="f633" fmla="val 1135"/>
                <a:gd name="f634" fmla="val 1138"/>
                <a:gd name="f635" fmla="val 1141"/>
                <a:gd name="f636" fmla="val 1142"/>
                <a:gd name="f637" fmla="val 1144"/>
                <a:gd name="f638" fmla="val 1136"/>
                <a:gd name="f639" fmla="val 1134"/>
                <a:gd name="f640" fmla="val 1128"/>
                <a:gd name="f641" fmla="val 1124"/>
                <a:gd name="f642" fmla="val 1120"/>
                <a:gd name="f643" fmla="val 1119"/>
                <a:gd name="f644" fmla="val 1117"/>
                <a:gd name="f645" fmla="val 1108"/>
                <a:gd name="f646" fmla="val 315"/>
                <a:gd name="f647" fmla="val 1106"/>
                <a:gd name="f648" fmla="val 1112"/>
                <a:gd name="f649" fmla="val 1099"/>
                <a:gd name="f650" fmla="val 1095"/>
                <a:gd name="f651" fmla="val 1090"/>
                <a:gd name="f652" fmla="val 1088"/>
                <a:gd name="f653" fmla="val 1087"/>
                <a:gd name="f654" fmla="val 1086"/>
                <a:gd name="f655" fmla="val 1084"/>
                <a:gd name="f656" fmla="val 1078"/>
                <a:gd name="f657" fmla="val 1076"/>
                <a:gd name="f658" fmla="val 1073"/>
                <a:gd name="f659" fmla="val 1070"/>
                <a:gd name="f660" fmla="val 1067"/>
                <a:gd name="f661" fmla="val 1066"/>
                <a:gd name="f662" fmla="val 1065"/>
                <a:gd name="f663" fmla="val 1062"/>
                <a:gd name="f664" fmla="val 1064"/>
                <a:gd name="f665" fmla="val 1068"/>
                <a:gd name="f666" fmla="val 1069"/>
                <a:gd name="f667" fmla="val 1072"/>
                <a:gd name="f668" fmla="val 1074"/>
                <a:gd name="f669" fmla="val 253"/>
                <a:gd name="f670" fmla="val 251"/>
                <a:gd name="f671" fmla="val 239"/>
                <a:gd name="f672" fmla="val 1060"/>
                <a:gd name="f673" fmla="val 1058"/>
                <a:gd name="f674" fmla="val 1057"/>
                <a:gd name="f675" fmla="val 1055"/>
                <a:gd name="f676" fmla="val 1053"/>
                <a:gd name="f677" fmla="val 1050"/>
                <a:gd name="f678" fmla="val 1079"/>
                <a:gd name="f679" fmla="val 1080"/>
                <a:gd name="f680" fmla="val 1082"/>
                <a:gd name="f681" fmla="val 1127"/>
                <a:gd name="f682" fmla="val 1131"/>
                <a:gd name="f683" fmla="val 1148"/>
                <a:gd name="f684" fmla="val 1149"/>
                <a:gd name="f685" fmla="val 1152"/>
                <a:gd name="f686" fmla="val 1154"/>
                <a:gd name="f687" fmla="val 1158"/>
                <a:gd name="f688" fmla="val 157"/>
                <a:gd name="f689" fmla="val 1159"/>
                <a:gd name="f690" fmla="val 1161"/>
                <a:gd name="f691" fmla="val 155"/>
                <a:gd name="f692" fmla="val 146"/>
                <a:gd name="f693" fmla="val 134"/>
                <a:gd name="f694" fmla="val 126"/>
                <a:gd name="f695" fmla="val 1151"/>
                <a:gd name="f696" fmla="val 112"/>
                <a:gd name="f697" fmla="val 119"/>
                <a:gd name="f698" fmla="val 1061"/>
                <a:gd name="f699" fmla="val 1052"/>
                <a:gd name="f700" fmla="val 1049"/>
                <a:gd name="f701" fmla="val 1048"/>
                <a:gd name="f702" fmla="val 1046"/>
                <a:gd name="f703" fmla="val 1041"/>
                <a:gd name="f704" fmla="val 1039"/>
                <a:gd name="f705" fmla="val 1035"/>
                <a:gd name="f706" fmla="val 1033"/>
                <a:gd name="f707" fmla="val 1031"/>
                <a:gd name="f708" fmla="val 1025"/>
                <a:gd name="f709" fmla="val 1020"/>
                <a:gd name="f710" fmla="val 1019"/>
                <a:gd name="f711" fmla="val 1017"/>
                <a:gd name="f712" fmla="val 1016"/>
                <a:gd name="f713" fmla="val 1018"/>
                <a:gd name="f714" fmla="val 1023"/>
                <a:gd name="f715" fmla="val 1026"/>
                <a:gd name="f716" fmla="val 1029"/>
                <a:gd name="f717" fmla="val 1030"/>
                <a:gd name="f718" fmla="val 1032"/>
                <a:gd name="f719" fmla="val 1036"/>
                <a:gd name="f720" fmla="val 1038"/>
                <a:gd name="f721" fmla="val 1044"/>
                <a:gd name="f722" fmla="val 1045"/>
                <a:gd name="f723" fmla="val 1047"/>
                <a:gd name="f724" fmla="val 1051"/>
                <a:gd name="f725" fmla="val 1056"/>
                <a:gd name="f726" fmla="val 87"/>
                <a:gd name="f727" fmla="val 84"/>
                <a:gd name="f728" fmla="val 74"/>
                <a:gd name="f729" fmla="val 76"/>
                <a:gd name="f730" fmla="val 45"/>
                <a:gd name="f731" fmla="val 40"/>
                <a:gd name="f732" fmla="val 1100"/>
                <a:gd name="f733" fmla="val 22"/>
                <a:gd name="f734" fmla="val 20"/>
                <a:gd name="f735" fmla="val 1146"/>
                <a:gd name="f736" fmla="val 1150"/>
                <a:gd name="f737" fmla="val 1156"/>
                <a:gd name="f738" fmla="val 1165"/>
                <a:gd name="f739" fmla="val 1163"/>
                <a:gd name="f740" fmla="val 1166"/>
                <a:gd name="f741" fmla="val 1167"/>
                <a:gd name="f742" fmla="val 1170"/>
                <a:gd name="f743" fmla="val 1172"/>
                <a:gd name="f744" fmla="val 1173"/>
                <a:gd name="f745" fmla="val 1176"/>
                <a:gd name="f746" fmla="val 1181"/>
                <a:gd name="f747" fmla="val 1185"/>
                <a:gd name="f748" fmla="val 1187"/>
                <a:gd name="f749" fmla="val 1189"/>
                <a:gd name="f750" fmla="val 136"/>
                <a:gd name="f751" fmla="val 1191"/>
                <a:gd name="f752" fmla="val 1195"/>
                <a:gd name="f753" fmla="val 1198"/>
                <a:gd name="f754" fmla="val 1201"/>
                <a:gd name="f755" fmla="val 1197"/>
                <a:gd name="f756" fmla="val 1179"/>
                <a:gd name="f757" fmla="val 1178"/>
                <a:gd name="f758" fmla="val 1184"/>
                <a:gd name="f759" fmla="val 1207"/>
                <a:gd name="f760" fmla="+- 0 0 -90"/>
                <a:gd name="f761" fmla="*/ f4 1 1210"/>
                <a:gd name="f762" fmla="*/ f5 1 546"/>
                <a:gd name="f763" fmla="val f6"/>
                <a:gd name="f764" fmla="val f7"/>
                <a:gd name="f765" fmla="val f8"/>
                <a:gd name="f766" fmla="*/ f760 f0 1"/>
                <a:gd name="f767" fmla="+- f765 0 f763"/>
                <a:gd name="f768" fmla="+- f764 0 f763"/>
                <a:gd name="f769" fmla="*/ f766 1 f3"/>
                <a:gd name="f770" fmla="*/ f768 1 1210"/>
                <a:gd name="f771" fmla="*/ f767 1 546"/>
                <a:gd name="f772" fmla="*/ 1175 f768 1"/>
                <a:gd name="f773" fmla="*/ 107 f767 1"/>
                <a:gd name="f774" fmla="*/ 1111 f768 1"/>
                <a:gd name="f775" fmla="*/ 15 f767 1"/>
                <a:gd name="f776" fmla="*/ 493 f768 1"/>
                <a:gd name="f777" fmla="*/ 144 f767 1"/>
                <a:gd name="f778" fmla="*/ 317 f768 1"/>
                <a:gd name="f779" fmla="*/ 178 f767 1"/>
                <a:gd name="f780" fmla="*/ 318 f768 1"/>
                <a:gd name="f781" fmla="*/ 203 f767 1"/>
                <a:gd name="f782" fmla="*/ 304 f768 1"/>
                <a:gd name="f783" fmla="*/ 221 f767 1"/>
                <a:gd name="f784" fmla="*/ 293 f768 1"/>
                <a:gd name="f785" fmla="*/ 240 f767 1"/>
                <a:gd name="f786" fmla="*/ 271 f768 1"/>
                <a:gd name="f787" fmla="*/ 273 f767 1"/>
                <a:gd name="f788" fmla="*/ 250 f768 1"/>
                <a:gd name="f789" fmla="*/ 272 f767 1"/>
                <a:gd name="f790" fmla="*/ 231 f768 1"/>
                <a:gd name="f791" fmla="*/ 290 f767 1"/>
                <a:gd name="f792" fmla="*/ 206 f768 1"/>
                <a:gd name="f793" fmla="*/ 309 f767 1"/>
                <a:gd name="f794" fmla="*/ 187 f768 1"/>
                <a:gd name="f795" fmla="*/ 304 f767 1"/>
                <a:gd name="f796" fmla="*/ 169 f768 1"/>
                <a:gd name="f797" fmla="*/ 319 f767 1"/>
                <a:gd name="f798" fmla="*/ 167 f768 1"/>
                <a:gd name="f799" fmla="*/ 343 f767 1"/>
                <a:gd name="f800" fmla="*/ 143 f768 1"/>
                <a:gd name="f801" fmla="*/ 357 f767 1"/>
                <a:gd name="f802" fmla="*/ 124 f768 1"/>
                <a:gd name="f803" fmla="*/ 377 f767 1"/>
                <a:gd name="f804" fmla="*/ 103 f768 1"/>
                <a:gd name="f805" fmla="*/ 391 f767 1"/>
                <a:gd name="f806" fmla="*/ 81 f768 1"/>
                <a:gd name="f807" fmla="*/ 404 f767 1"/>
                <a:gd name="f808" fmla="*/ 60 f768 1"/>
                <a:gd name="f809" fmla="*/ 408 f767 1"/>
                <a:gd name="f810" fmla="*/ 46 f768 1"/>
                <a:gd name="f811" fmla="*/ 417 f767 1"/>
                <a:gd name="f812" fmla="*/ 33 f768 1"/>
                <a:gd name="f813" fmla="*/ 436 f767 1"/>
                <a:gd name="f814" fmla="*/ 29 f768 1"/>
                <a:gd name="f815" fmla="*/ 463 f767 1"/>
                <a:gd name="f816" fmla="*/ 8 f768 1"/>
                <a:gd name="f817" fmla="*/ 473 f767 1"/>
                <a:gd name="f818" fmla="*/ 156 f768 1"/>
                <a:gd name="f819" fmla="*/ 480 f767 1"/>
                <a:gd name="f820" fmla="*/ 196 f768 1"/>
                <a:gd name="f821" fmla="*/ 461 f767 1"/>
                <a:gd name="f822" fmla="*/ 217 f768 1"/>
                <a:gd name="f823" fmla="*/ 453 f767 1"/>
                <a:gd name="f824" fmla="*/ 242 f768 1"/>
                <a:gd name="f825" fmla="*/ 424 f767 1"/>
                <a:gd name="f826" fmla="*/ 499 f768 1"/>
                <a:gd name="f827" fmla="*/ 447 f767 1"/>
                <a:gd name="f828" fmla="*/ 922 f768 1"/>
                <a:gd name="f829" fmla="*/ 532 f767 1"/>
                <a:gd name="f830" fmla="*/ 934 f768 1"/>
                <a:gd name="f831" fmla="*/ 482 f767 1"/>
                <a:gd name="f832" fmla="*/ 1059 f768 1"/>
                <a:gd name="f833" fmla="*/ 346 f767 1"/>
                <a:gd name="f834" fmla="*/ 1102 f768 1"/>
                <a:gd name="f835" fmla="*/ 335 f767 1"/>
                <a:gd name="f836" fmla="*/ 1141 f768 1"/>
                <a:gd name="f837" fmla="*/ 257 f767 1"/>
                <a:gd name="f838" fmla="*/ 1113 f768 1"/>
                <a:gd name="f839" fmla="*/ 303 f767 1"/>
                <a:gd name="f840" fmla="*/ 1116 f768 1"/>
                <a:gd name="f841" fmla="*/ 291 f767 1"/>
                <a:gd name="f842" fmla="*/ 1106 f768 1"/>
                <a:gd name="f843" fmla="*/ 280 f767 1"/>
                <a:gd name="f844" fmla="*/ 1084 f768 1"/>
                <a:gd name="f845" fmla="*/ 276 f767 1"/>
                <a:gd name="f846" fmla="*/ 1070 f768 1"/>
                <a:gd name="f847" fmla="*/ 271 f767 1"/>
                <a:gd name="f848" fmla="*/ 1072 f768 1"/>
                <a:gd name="f849" fmla="*/ 231 f767 1"/>
                <a:gd name="f850" fmla="*/ 1071 f768 1"/>
                <a:gd name="f851" fmla="*/ 1103 f768 1"/>
                <a:gd name="f852" fmla="*/ 220 f767 1"/>
                <a:gd name="f853" fmla="*/ 1130 f768 1"/>
                <a:gd name="f854" fmla="*/ 200 f767 1"/>
                <a:gd name="f855" fmla="*/ 1154 f768 1"/>
                <a:gd name="f856" fmla="*/ 165 f767 1"/>
                <a:gd name="f857" fmla="*/ 1155 f768 1"/>
                <a:gd name="f858" fmla="*/ 128 f767 1"/>
                <a:gd name="f859" fmla="*/ 1120 f768 1"/>
                <a:gd name="f860" fmla="*/ 100 f767 1"/>
                <a:gd name="f861" fmla="*/ 103 f767 1"/>
                <a:gd name="f862" fmla="*/ 1048 f768 1"/>
                <a:gd name="f863" fmla="*/ 118 f767 1"/>
                <a:gd name="f864" fmla="*/ 1020 f768 1"/>
                <a:gd name="f865" fmla="*/ 114 f767 1"/>
                <a:gd name="f866" fmla="*/ 1056 f768 1"/>
                <a:gd name="f867" fmla="*/ 97 f767 1"/>
                <a:gd name="f868" fmla="*/ 1093 f768 1"/>
                <a:gd name="f869" fmla="*/ 79 f767 1"/>
                <a:gd name="f870" fmla="*/ 1122 f768 1"/>
                <a:gd name="f871" fmla="*/ 73 f767 1"/>
                <a:gd name="f872" fmla="*/ 1119 f768 1"/>
                <a:gd name="f873" fmla="*/ 55 f767 1"/>
                <a:gd name="f874" fmla="*/ 1096 f768 1"/>
                <a:gd name="f875" fmla="*/ 27 f767 1"/>
                <a:gd name="f876" fmla="*/ 18 f767 1"/>
                <a:gd name="f877" fmla="*/ 44 f767 1"/>
                <a:gd name="f878" fmla="*/ 1151 f768 1"/>
                <a:gd name="f879" fmla="*/ 89 f767 1"/>
                <a:gd name="f880" fmla="*/ 1149 f768 1"/>
                <a:gd name="f881" fmla="*/ 99 f767 1"/>
                <a:gd name="f882" fmla="*/ 1170 f768 1"/>
                <a:gd name="f883" fmla="*/ 1190 f768 1"/>
                <a:gd name="f884" fmla="*/ 136 f767 1"/>
                <a:gd name="f885" fmla="*/ 1198 f768 1"/>
                <a:gd name="f886" fmla="*/ 208 f767 1"/>
                <a:gd name="f887" fmla="*/ 1156 f768 1"/>
                <a:gd name="f888" fmla="*/ 243 f767 1"/>
                <a:gd name="f889" fmla="*/ 1176 f768 1"/>
                <a:gd name="f890" fmla="*/ 232 f767 1"/>
                <a:gd name="f891" fmla="+- f769 0 f1"/>
                <a:gd name="f892" fmla="*/ f772 1 1210"/>
                <a:gd name="f893" fmla="*/ f773 1 546"/>
                <a:gd name="f894" fmla="*/ f774 1 1210"/>
                <a:gd name="f895" fmla="*/ f775 1 546"/>
                <a:gd name="f896" fmla="*/ f776 1 1210"/>
                <a:gd name="f897" fmla="*/ f777 1 546"/>
                <a:gd name="f898" fmla="*/ f778 1 1210"/>
                <a:gd name="f899" fmla="*/ f779 1 546"/>
                <a:gd name="f900" fmla="*/ f780 1 1210"/>
                <a:gd name="f901" fmla="*/ f781 1 546"/>
                <a:gd name="f902" fmla="*/ f782 1 1210"/>
                <a:gd name="f903" fmla="*/ f783 1 546"/>
                <a:gd name="f904" fmla="*/ f784 1 1210"/>
                <a:gd name="f905" fmla="*/ f785 1 546"/>
                <a:gd name="f906" fmla="*/ f786 1 1210"/>
                <a:gd name="f907" fmla="*/ f787 1 546"/>
                <a:gd name="f908" fmla="*/ f788 1 1210"/>
                <a:gd name="f909" fmla="*/ f789 1 546"/>
                <a:gd name="f910" fmla="*/ f790 1 1210"/>
                <a:gd name="f911" fmla="*/ f791 1 546"/>
                <a:gd name="f912" fmla="*/ f792 1 1210"/>
                <a:gd name="f913" fmla="*/ f793 1 546"/>
                <a:gd name="f914" fmla="*/ f794 1 1210"/>
                <a:gd name="f915" fmla="*/ f795 1 546"/>
                <a:gd name="f916" fmla="*/ f796 1 1210"/>
                <a:gd name="f917" fmla="*/ f797 1 546"/>
                <a:gd name="f918" fmla="*/ f798 1 1210"/>
                <a:gd name="f919" fmla="*/ f799 1 546"/>
                <a:gd name="f920" fmla="*/ f800 1 1210"/>
                <a:gd name="f921" fmla="*/ f801 1 546"/>
                <a:gd name="f922" fmla="*/ f802 1 1210"/>
                <a:gd name="f923" fmla="*/ f803 1 546"/>
                <a:gd name="f924" fmla="*/ f804 1 1210"/>
                <a:gd name="f925" fmla="*/ f805 1 546"/>
                <a:gd name="f926" fmla="*/ f806 1 1210"/>
                <a:gd name="f927" fmla="*/ f807 1 546"/>
                <a:gd name="f928" fmla="*/ f808 1 1210"/>
                <a:gd name="f929" fmla="*/ f809 1 546"/>
                <a:gd name="f930" fmla="*/ f810 1 1210"/>
                <a:gd name="f931" fmla="*/ f811 1 546"/>
                <a:gd name="f932" fmla="*/ f812 1 1210"/>
                <a:gd name="f933" fmla="*/ f813 1 546"/>
                <a:gd name="f934" fmla="*/ f814 1 1210"/>
                <a:gd name="f935" fmla="*/ f815 1 546"/>
                <a:gd name="f936" fmla="*/ f816 1 1210"/>
                <a:gd name="f937" fmla="*/ f817 1 546"/>
                <a:gd name="f938" fmla="*/ f818 1 1210"/>
                <a:gd name="f939" fmla="*/ f819 1 546"/>
                <a:gd name="f940" fmla="*/ f820 1 1210"/>
                <a:gd name="f941" fmla="*/ f821 1 546"/>
                <a:gd name="f942" fmla="*/ f822 1 1210"/>
                <a:gd name="f943" fmla="*/ f823 1 546"/>
                <a:gd name="f944" fmla="*/ f824 1 1210"/>
                <a:gd name="f945" fmla="*/ f825 1 546"/>
                <a:gd name="f946" fmla="*/ f826 1 1210"/>
                <a:gd name="f947" fmla="*/ f827 1 546"/>
                <a:gd name="f948" fmla="*/ f828 1 1210"/>
                <a:gd name="f949" fmla="*/ f829 1 546"/>
                <a:gd name="f950" fmla="*/ f830 1 1210"/>
                <a:gd name="f951" fmla="*/ f831 1 546"/>
                <a:gd name="f952" fmla="*/ f832 1 1210"/>
                <a:gd name="f953" fmla="*/ f833 1 546"/>
                <a:gd name="f954" fmla="*/ f834 1 1210"/>
                <a:gd name="f955" fmla="*/ f835 1 546"/>
                <a:gd name="f956" fmla="*/ f836 1 1210"/>
                <a:gd name="f957" fmla="*/ f837 1 546"/>
                <a:gd name="f958" fmla="*/ f838 1 1210"/>
                <a:gd name="f959" fmla="*/ f839 1 546"/>
                <a:gd name="f960" fmla="*/ f840 1 1210"/>
                <a:gd name="f961" fmla="*/ f841 1 546"/>
                <a:gd name="f962" fmla="*/ f842 1 1210"/>
                <a:gd name="f963" fmla="*/ f843 1 546"/>
                <a:gd name="f964" fmla="*/ f844 1 1210"/>
                <a:gd name="f965" fmla="*/ f845 1 546"/>
                <a:gd name="f966" fmla="*/ f846 1 1210"/>
                <a:gd name="f967" fmla="*/ f847 1 546"/>
                <a:gd name="f968" fmla="*/ f848 1 1210"/>
                <a:gd name="f969" fmla="*/ f849 1 546"/>
                <a:gd name="f970" fmla="*/ f850 1 1210"/>
                <a:gd name="f971" fmla="*/ f851 1 1210"/>
                <a:gd name="f972" fmla="*/ f852 1 546"/>
                <a:gd name="f973" fmla="*/ f853 1 1210"/>
                <a:gd name="f974" fmla="*/ f854 1 546"/>
                <a:gd name="f975" fmla="*/ f855 1 1210"/>
                <a:gd name="f976" fmla="*/ f856 1 546"/>
                <a:gd name="f977" fmla="*/ f857 1 1210"/>
                <a:gd name="f978" fmla="*/ f858 1 546"/>
                <a:gd name="f979" fmla="*/ f859 1 1210"/>
                <a:gd name="f980" fmla="*/ f860 1 546"/>
                <a:gd name="f981" fmla="*/ f861 1 546"/>
                <a:gd name="f982" fmla="*/ f862 1 1210"/>
                <a:gd name="f983" fmla="*/ f863 1 546"/>
                <a:gd name="f984" fmla="*/ f864 1 1210"/>
                <a:gd name="f985" fmla="*/ f865 1 546"/>
                <a:gd name="f986" fmla="*/ f866 1 1210"/>
                <a:gd name="f987" fmla="*/ f867 1 546"/>
                <a:gd name="f988" fmla="*/ f868 1 1210"/>
                <a:gd name="f989" fmla="*/ f869 1 546"/>
                <a:gd name="f990" fmla="*/ f870 1 1210"/>
                <a:gd name="f991" fmla="*/ f871 1 546"/>
                <a:gd name="f992" fmla="*/ f872 1 1210"/>
                <a:gd name="f993" fmla="*/ f873 1 546"/>
                <a:gd name="f994" fmla="*/ f874 1 1210"/>
                <a:gd name="f995" fmla="*/ f875 1 546"/>
                <a:gd name="f996" fmla="*/ f876 1 546"/>
                <a:gd name="f997" fmla="*/ f877 1 546"/>
                <a:gd name="f998" fmla="*/ f878 1 1210"/>
                <a:gd name="f999" fmla="*/ f879 1 546"/>
                <a:gd name="f1000" fmla="*/ f880 1 1210"/>
                <a:gd name="f1001" fmla="*/ f881 1 546"/>
                <a:gd name="f1002" fmla="*/ f882 1 1210"/>
                <a:gd name="f1003" fmla="*/ f883 1 1210"/>
                <a:gd name="f1004" fmla="*/ f884 1 546"/>
                <a:gd name="f1005" fmla="*/ f885 1 1210"/>
                <a:gd name="f1006" fmla="*/ f886 1 546"/>
                <a:gd name="f1007" fmla="*/ f887 1 1210"/>
                <a:gd name="f1008" fmla="*/ f888 1 546"/>
                <a:gd name="f1009" fmla="*/ f889 1 1210"/>
                <a:gd name="f1010" fmla="*/ f890 1 546"/>
                <a:gd name="f1011" fmla="*/ 0 1 f770"/>
                <a:gd name="f1012" fmla="*/ f764 1 f770"/>
                <a:gd name="f1013" fmla="*/ 0 1 f771"/>
                <a:gd name="f1014" fmla="*/ f765 1 f771"/>
                <a:gd name="f1015" fmla="*/ f892 1 f770"/>
                <a:gd name="f1016" fmla="*/ f893 1 f771"/>
                <a:gd name="f1017" fmla="*/ f894 1 f770"/>
                <a:gd name="f1018" fmla="*/ f895 1 f771"/>
                <a:gd name="f1019" fmla="*/ f896 1 f770"/>
                <a:gd name="f1020" fmla="*/ f897 1 f771"/>
                <a:gd name="f1021" fmla="*/ f898 1 f770"/>
                <a:gd name="f1022" fmla="*/ f899 1 f771"/>
                <a:gd name="f1023" fmla="*/ f900 1 f770"/>
                <a:gd name="f1024" fmla="*/ f901 1 f771"/>
                <a:gd name="f1025" fmla="*/ f902 1 f770"/>
                <a:gd name="f1026" fmla="*/ f903 1 f771"/>
                <a:gd name="f1027" fmla="*/ f904 1 f770"/>
                <a:gd name="f1028" fmla="*/ f905 1 f771"/>
                <a:gd name="f1029" fmla="*/ f906 1 f770"/>
                <a:gd name="f1030" fmla="*/ f907 1 f771"/>
                <a:gd name="f1031" fmla="*/ f908 1 f770"/>
                <a:gd name="f1032" fmla="*/ f909 1 f771"/>
                <a:gd name="f1033" fmla="*/ f910 1 f770"/>
                <a:gd name="f1034" fmla="*/ f911 1 f771"/>
                <a:gd name="f1035" fmla="*/ f912 1 f770"/>
                <a:gd name="f1036" fmla="*/ f913 1 f771"/>
                <a:gd name="f1037" fmla="*/ f914 1 f770"/>
                <a:gd name="f1038" fmla="*/ f915 1 f771"/>
                <a:gd name="f1039" fmla="*/ f916 1 f770"/>
                <a:gd name="f1040" fmla="*/ f917 1 f771"/>
                <a:gd name="f1041" fmla="*/ f918 1 f770"/>
                <a:gd name="f1042" fmla="*/ f919 1 f771"/>
                <a:gd name="f1043" fmla="*/ f920 1 f770"/>
                <a:gd name="f1044" fmla="*/ f921 1 f771"/>
                <a:gd name="f1045" fmla="*/ f922 1 f770"/>
                <a:gd name="f1046" fmla="*/ f923 1 f771"/>
                <a:gd name="f1047" fmla="*/ f924 1 f770"/>
                <a:gd name="f1048" fmla="*/ f925 1 f771"/>
                <a:gd name="f1049" fmla="*/ f926 1 f770"/>
                <a:gd name="f1050" fmla="*/ f927 1 f771"/>
                <a:gd name="f1051" fmla="*/ f928 1 f770"/>
                <a:gd name="f1052" fmla="*/ f929 1 f771"/>
                <a:gd name="f1053" fmla="*/ f930 1 f770"/>
                <a:gd name="f1054" fmla="*/ f931 1 f771"/>
                <a:gd name="f1055" fmla="*/ f932 1 f770"/>
                <a:gd name="f1056" fmla="*/ f933 1 f771"/>
                <a:gd name="f1057" fmla="*/ f934 1 f770"/>
                <a:gd name="f1058" fmla="*/ f935 1 f771"/>
                <a:gd name="f1059" fmla="*/ f936 1 f770"/>
                <a:gd name="f1060" fmla="*/ f937 1 f771"/>
                <a:gd name="f1061" fmla="*/ f938 1 f770"/>
                <a:gd name="f1062" fmla="*/ f939 1 f771"/>
                <a:gd name="f1063" fmla="*/ f940 1 f770"/>
                <a:gd name="f1064" fmla="*/ f941 1 f771"/>
                <a:gd name="f1065" fmla="*/ f942 1 f770"/>
                <a:gd name="f1066" fmla="*/ f943 1 f771"/>
                <a:gd name="f1067" fmla="*/ f944 1 f770"/>
                <a:gd name="f1068" fmla="*/ f945 1 f771"/>
                <a:gd name="f1069" fmla="*/ f946 1 f770"/>
                <a:gd name="f1070" fmla="*/ f947 1 f771"/>
                <a:gd name="f1071" fmla="*/ f948 1 f770"/>
                <a:gd name="f1072" fmla="*/ f949 1 f771"/>
                <a:gd name="f1073" fmla="*/ f950 1 f770"/>
                <a:gd name="f1074" fmla="*/ f951 1 f771"/>
                <a:gd name="f1075" fmla="*/ f952 1 f770"/>
                <a:gd name="f1076" fmla="*/ f953 1 f771"/>
                <a:gd name="f1077" fmla="*/ f954 1 f770"/>
                <a:gd name="f1078" fmla="*/ f955 1 f771"/>
                <a:gd name="f1079" fmla="*/ f956 1 f770"/>
                <a:gd name="f1080" fmla="*/ f957 1 f771"/>
                <a:gd name="f1081" fmla="*/ f958 1 f770"/>
                <a:gd name="f1082" fmla="*/ f959 1 f771"/>
                <a:gd name="f1083" fmla="*/ f960 1 f770"/>
                <a:gd name="f1084" fmla="*/ f961 1 f771"/>
                <a:gd name="f1085" fmla="*/ f962 1 f770"/>
                <a:gd name="f1086" fmla="*/ f963 1 f771"/>
                <a:gd name="f1087" fmla="*/ f964 1 f770"/>
                <a:gd name="f1088" fmla="*/ f965 1 f771"/>
                <a:gd name="f1089" fmla="*/ f966 1 f770"/>
                <a:gd name="f1090" fmla="*/ f967 1 f771"/>
                <a:gd name="f1091" fmla="*/ f968 1 f770"/>
                <a:gd name="f1092" fmla="*/ f969 1 f771"/>
                <a:gd name="f1093" fmla="*/ f970 1 f770"/>
                <a:gd name="f1094" fmla="*/ f971 1 f770"/>
                <a:gd name="f1095" fmla="*/ f972 1 f771"/>
                <a:gd name="f1096" fmla="*/ f973 1 f770"/>
                <a:gd name="f1097" fmla="*/ f974 1 f771"/>
                <a:gd name="f1098" fmla="*/ f975 1 f770"/>
                <a:gd name="f1099" fmla="*/ f976 1 f771"/>
                <a:gd name="f1100" fmla="*/ f977 1 f770"/>
                <a:gd name="f1101" fmla="*/ f978 1 f771"/>
                <a:gd name="f1102" fmla="*/ f979 1 f770"/>
                <a:gd name="f1103" fmla="*/ f980 1 f771"/>
                <a:gd name="f1104" fmla="*/ f981 1 f771"/>
                <a:gd name="f1105" fmla="*/ f982 1 f770"/>
                <a:gd name="f1106" fmla="*/ f983 1 f771"/>
                <a:gd name="f1107" fmla="*/ f984 1 f770"/>
                <a:gd name="f1108" fmla="*/ f985 1 f771"/>
                <a:gd name="f1109" fmla="*/ f986 1 f770"/>
                <a:gd name="f1110" fmla="*/ f987 1 f771"/>
                <a:gd name="f1111" fmla="*/ f988 1 f770"/>
                <a:gd name="f1112" fmla="*/ f989 1 f771"/>
                <a:gd name="f1113" fmla="*/ f990 1 f770"/>
                <a:gd name="f1114" fmla="*/ f991 1 f771"/>
                <a:gd name="f1115" fmla="*/ f992 1 f770"/>
                <a:gd name="f1116" fmla="*/ f993 1 f771"/>
                <a:gd name="f1117" fmla="*/ f994 1 f770"/>
                <a:gd name="f1118" fmla="*/ f995 1 f771"/>
                <a:gd name="f1119" fmla="*/ f996 1 f771"/>
                <a:gd name="f1120" fmla="*/ f997 1 f771"/>
                <a:gd name="f1121" fmla="*/ f998 1 f770"/>
                <a:gd name="f1122" fmla="*/ f999 1 f771"/>
                <a:gd name="f1123" fmla="*/ f1000 1 f770"/>
                <a:gd name="f1124" fmla="*/ f1001 1 f771"/>
                <a:gd name="f1125" fmla="*/ f1002 1 f770"/>
                <a:gd name="f1126" fmla="*/ f1003 1 f770"/>
                <a:gd name="f1127" fmla="*/ f1004 1 f771"/>
                <a:gd name="f1128" fmla="*/ f1005 1 f770"/>
                <a:gd name="f1129" fmla="*/ f1006 1 f771"/>
                <a:gd name="f1130" fmla="*/ f1007 1 f770"/>
                <a:gd name="f1131" fmla="*/ f1008 1 f771"/>
                <a:gd name="f1132" fmla="*/ f1009 1 f770"/>
                <a:gd name="f1133" fmla="*/ f1010 1 f771"/>
                <a:gd name="f1134" fmla="*/ f1011 f761 1"/>
                <a:gd name="f1135" fmla="*/ f1012 f761 1"/>
                <a:gd name="f1136" fmla="*/ f1014 f762 1"/>
                <a:gd name="f1137" fmla="*/ f1013 f762 1"/>
                <a:gd name="f1138" fmla="*/ f1015 f761 1"/>
                <a:gd name="f1139" fmla="*/ f1016 f762 1"/>
                <a:gd name="f1140" fmla="*/ f1017 f761 1"/>
                <a:gd name="f1141" fmla="*/ f1018 f762 1"/>
                <a:gd name="f1142" fmla="*/ f1019 f761 1"/>
                <a:gd name="f1143" fmla="*/ f1020 f762 1"/>
                <a:gd name="f1144" fmla="*/ f1021 f761 1"/>
                <a:gd name="f1145" fmla="*/ f1022 f762 1"/>
                <a:gd name="f1146" fmla="*/ f1023 f761 1"/>
                <a:gd name="f1147" fmla="*/ f1024 f762 1"/>
                <a:gd name="f1148" fmla="*/ f1025 f761 1"/>
                <a:gd name="f1149" fmla="*/ f1026 f762 1"/>
                <a:gd name="f1150" fmla="*/ f1027 f761 1"/>
                <a:gd name="f1151" fmla="*/ f1028 f762 1"/>
                <a:gd name="f1152" fmla="*/ f1029 f761 1"/>
                <a:gd name="f1153" fmla="*/ f1030 f762 1"/>
                <a:gd name="f1154" fmla="*/ f1031 f761 1"/>
                <a:gd name="f1155" fmla="*/ f1032 f762 1"/>
                <a:gd name="f1156" fmla="*/ f1033 f761 1"/>
                <a:gd name="f1157" fmla="*/ f1034 f762 1"/>
                <a:gd name="f1158" fmla="*/ f1035 f761 1"/>
                <a:gd name="f1159" fmla="*/ f1036 f762 1"/>
                <a:gd name="f1160" fmla="*/ f1037 f761 1"/>
                <a:gd name="f1161" fmla="*/ f1038 f762 1"/>
                <a:gd name="f1162" fmla="*/ f1039 f761 1"/>
                <a:gd name="f1163" fmla="*/ f1040 f762 1"/>
                <a:gd name="f1164" fmla="*/ f1041 f761 1"/>
                <a:gd name="f1165" fmla="*/ f1042 f762 1"/>
                <a:gd name="f1166" fmla="*/ f1043 f761 1"/>
                <a:gd name="f1167" fmla="*/ f1044 f762 1"/>
                <a:gd name="f1168" fmla="*/ f1045 f761 1"/>
                <a:gd name="f1169" fmla="*/ f1046 f762 1"/>
                <a:gd name="f1170" fmla="*/ f1047 f761 1"/>
                <a:gd name="f1171" fmla="*/ f1048 f762 1"/>
                <a:gd name="f1172" fmla="*/ f1049 f761 1"/>
                <a:gd name="f1173" fmla="*/ f1050 f762 1"/>
                <a:gd name="f1174" fmla="*/ f1051 f761 1"/>
                <a:gd name="f1175" fmla="*/ f1052 f762 1"/>
                <a:gd name="f1176" fmla="*/ f1053 f761 1"/>
                <a:gd name="f1177" fmla="*/ f1054 f762 1"/>
                <a:gd name="f1178" fmla="*/ f1055 f761 1"/>
                <a:gd name="f1179" fmla="*/ f1056 f762 1"/>
                <a:gd name="f1180" fmla="*/ f1057 f761 1"/>
                <a:gd name="f1181" fmla="*/ f1058 f762 1"/>
                <a:gd name="f1182" fmla="*/ f1059 f761 1"/>
                <a:gd name="f1183" fmla="*/ f1060 f762 1"/>
                <a:gd name="f1184" fmla="*/ f1061 f761 1"/>
                <a:gd name="f1185" fmla="*/ f1062 f762 1"/>
                <a:gd name="f1186" fmla="*/ f1063 f761 1"/>
                <a:gd name="f1187" fmla="*/ f1064 f762 1"/>
                <a:gd name="f1188" fmla="*/ f1065 f761 1"/>
                <a:gd name="f1189" fmla="*/ f1066 f762 1"/>
                <a:gd name="f1190" fmla="*/ f1067 f761 1"/>
                <a:gd name="f1191" fmla="*/ f1068 f762 1"/>
                <a:gd name="f1192" fmla="*/ f1069 f761 1"/>
                <a:gd name="f1193" fmla="*/ f1070 f762 1"/>
                <a:gd name="f1194" fmla="*/ f1071 f761 1"/>
                <a:gd name="f1195" fmla="*/ f1072 f762 1"/>
                <a:gd name="f1196" fmla="*/ f1073 f761 1"/>
                <a:gd name="f1197" fmla="*/ f1074 f762 1"/>
                <a:gd name="f1198" fmla="*/ f1075 f761 1"/>
                <a:gd name="f1199" fmla="*/ f1076 f762 1"/>
                <a:gd name="f1200" fmla="*/ f1077 f761 1"/>
                <a:gd name="f1201" fmla="*/ f1078 f762 1"/>
                <a:gd name="f1202" fmla="*/ f1079 f761 1"/>
                <a:gd name="f1203" fmla="*/ f1080 f762 1"/>
                <a:gd name="f1204" fmla="*/ f1081 f761 1"/>
                <a:gd name="f1205" fmla="*/ f1082 f762 1"/>
                <a:gd name="f1206" fmla="*/ f1083 f761 1"/>
                <a:gd name="f1207" fmla="*/ f1084 f762 1"/>
                <a:gd name="f1208" fmla="*/ f1085 f761 1"/>
                <a:gd name="f1209" fmla="*/ f1086 f762 1"/>
                <a:gd name="f1210" fmla="*/ f1087 f761 1"/>
                <a:gd name="f1211" fmla="*/ f1088 f762 1"/>
                <a:gd name="f1212" fmla="*/ f1089 f761 1"/>
                <a:gd name="f1213" fmla="*/ f1090 f762 1"/>
                <a:gd name="f1214" fmla="*/ f1091 f761 1"/>
                <a:gd name="f1215" fmla="*/ f1092 f762 1"/>
                <a:gd name="f1216" fmla="*/ f1093 f761 1"/>
                <a:gd name="f1217" fmla="*/ f1094 f761 1"/>
                <a:gd name="f1218" fmla="*/ f1095 f762 1"/>
                <a:gd name="f1219" fmla="*/ f1096 f761 1"/>
                <a:gd name="f1220" fmla="*/ f1097 f762 1"/>
                <a:gd name="f1221" fmla="*/ f1098 f761 1"/>
                <a:gd name="f1222" fmla="*/ f1099 f762 1"/>
                <a:gd name="f1223" fmla="*/ f1100 f761 1"/>
                <a:gd name="f1224" fmla="*/ f1101 f762 1"/>
                <a:gd name="f1225" fmla="*/ f1102 f761 1"/>
                <a:gd name="f1226" fmla="*/ f1103 f762 1"/>
                <a:gd name="f1227" fmla="*/ f1104 f762 1"/>
                <a:gd name="f1228" fmla="*/ f1105 f761 1"/>
                <a:gd name="f1229" fmla="*/ f1106 f762 1"/>
                <a:gd name="f1230" fmla="*/ f1107 f761 1"/>
                <a:gd name="f1231" fmla="*/ f1108 f762 1"/>
                <a:gd name="f1232" fmla="*/ f1109 f761 1"/>
                <a:gd name="f1233" fmla="*/ f1110 f762 1"/>
                <a:gd name="f1234" fmla="*/ f1111 f761 1"/>
                <a:gd name="f1235" fmla="*/ f1112 f762 1"/>
                <a:gd name="f1236" fmla="*/ f1113 f761 1"/>
                <a:gd name="f1237" fmla="*/ f1114 f762 1"/>
                <a:gd name="f1238" fmla="*/ f1115 f761 1"/>
                <a:gd name="f1239" fmla="*/ f1116 f762 1"/>
                <a:gd name="f1240" fmla="*/ f1117 f761 1"/>
                <a:gd name="f1241" fmla="*/ f1118 f762 1"/>
                <a:gd name="f1242" fmla="*/ f1119 f762 1"/>
                <a:gd name="f1243" fmla="*/ f1120 f762 1"/>
                <a:gd name="f1244" fmla="*/ f1121 f761 1"/>
                <a:gd name="f1245" fmla="*/ f1122 f762 1"/>
                <a:gd name="f1246" fmla="*/ f1123 f761 1"/>
                <a:gd name="f1247" fmla="*/ f1124 f762 1"/>
                <a:gd name="f1248" fmla="*/ f1125 f761 1"/>
                <a:gd name="f1249" fmla="*/ f1126 f761 1"/>
                <a:gd name="f1250" fmla="*/ f1127 f762 1"/>
                <a:gd name="f1251" fmla="*/ f1128 f761 1"/>
                <a:gd name="f1252" fmla="*/ f1129 f762 1"/>
                <a:gd name="f1253" fmla="*/ f1130 f761 1"/>
                <a:gd name="f1254" fmla="*/ f1131 f762 1"/>
                <a:gd name="f1255" fmla="*/ f1132 f761 1"/>
                <a:gd name="f1256" fmla="*/ f1133 f7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1">
                  <a:pos x="f1138" y="f1139"/>
                </a:cxn>
                <a:cxn ang="f891">
                  <a:pos x="f1140" y="f1141"/>
                </a:cxn>
                <a:cxn ang="f891">
                  <a:pos x="f1142" y="f1143"/>
                </a:cxn>
                <a:cxn ang="f891">
                  <a:pos x="f1144" y="f1145"/>
                </a:cxn>
                <a:cxn ang="f891">
                  <a:pos x="f1146" y="f1147"/>
                </a:cxn>
                <a:cxn ang="f891">
                  <a:pos x="f1148" y="f1149"/>
                </a:cxn>
                <a:cxn ang="f891">
                  <a:pos x="f1150" y="f1151"/>
                </a:cxn>
                <a:cxn ang="f891">
                  <a:pos x="f1152" y="f1153"/>
                </a:cxn>
                <a:cxn ang="f891">
                  <a:pos x="f1154" y="f1155"/>
                </a:cxn>
                <a:cxn ang="f891">
                  <a:pos x="f1156" y="f1157"/>
                </a:cxn>
                <a:cxn ang="f891">
                  <a:pos x="f1158" y="f1159"/>
                </a:cxn>
                <a:cxn ang="f891">
                  <a:pos x="f1160" y="f1161"/>
                </a:cxn>
                <a:cxn ang="f891">
                  <a:pos x="f1162" y="f1163"/>
                </a:cxn>
                <a:cxn ang="f891">
                  <a:pos x="f1164" y="f1165"/>
                </a:cxn>
                <a:cxn ang="f891">
                  <a:pos x="f1166" y="f1167"/>
                </a:cxn>
                <a:cxn ang="f891">
                  <a:pos x="f1168" y="f1169"/>
                </a:cxn>
                <a:cxn ang="f891">
                  <a:pos x="f1170" y="f1171"/>
                </a:cxn>
                <a:cxn ang="f891">
                  <a:pos x="f1172" y="f1173"/>
                </a:cxn>
                <a:cxn ang="f891">
                  <a:pos x="f1174" y="f1175"/>
                </a:cxn>
                <a:cxn ang="f891">
                  <a:pos x="f1176" y="f1177"/>
                </a:cxn>
                <a:cxn ang="f891">
                  <a:pos x="f1178" y="f1179"/>
                </a:cxn>
                <a:cxn ang="f891">
                  <a:pos x="f1180" y="f1181"/>
                </a:cxn>
                <a:cxn ang="f891">
                  <a:pos x="f1182" y="f1183"/>
                </a:cxn>
                <a:cxn ang="f891">
                  <a:pos x="f1184" y="f1185"/>
                </a:cxn>
                <a:cxn ang="f891">
                  <a:pos x="f1186" y="f1187"/>
                </a:cxn>
                <a:cxn ang="f891">
                  <a:pos x="f1188" y="f1189"/>
                </a:cxn>
                <a:cxn ang="f891">
                  <a:pos x="f1190" y="f1179"/>
                </a:cxn>
                <a:cxn ang="f891">
                  <a:pos x="f1152" y="f1191"/>
                </a:cxn>
                <a:cxn ang="f891">
                  <a:pos x="f1192" y="f1193"/>
                </a:cxn>
                <a:cxn ang="f891">
                  <a:pos x="f1194" y="f1195"/>
                </a:cxn>
                <a:cxn ang="f891">
                  <a:pos x="f1196" y="f1197"/>
                </a:cxn>
                <a:cxn ang="f891">
                  <a:pos x="f1198" y="f1199"/>
                </a:cxn>
                <a:cxn ang="f891">
                  <a:pos x="f1200" y="f1201"/>
                </a:cxn>
                <a:cxn ang="f891">
                  <a:pos x="f1202" y="f1203"/>
                </a:cxn>
                <a:cxn ang="f891">
                  <a:pos x="f1204" y="f1205"/>
                </a:cxn>
                <a:cxn ang="f891">
                  <a:pos x="f1206" y="f1207"/>
                </a:cxn>
                <a:cxn ang="f891">
                  <a:pos x="f1208" y="f1209"/>
                </a:cxn>
                <a:cxn ang="f891">
                  <a:pos x="f1210" y="f1211"/>
                </a:cxn>
                <a:cxn ang="f891">
                  <a:pos x="f1212" y="f1213"/>
                </a:cxn>
                <a:cxn ang="f891">
                  <a:pos x="f1214" y="f1215"/>
                </a:cxn>
                <a:cxn ang="f891">
                  <a:pos x="f1216" y="f1149"/>
                </a:cxn>
                <a:cxn ang="f891">
                  <a:pos x="f1217" y="f1218"/>
                </a:cxn>
                <a:cxn ang="f891">
                  <a:pos x="f1219" y="f1220"/>
                </a:cxn>
                <a:cxn ang="f891">
                  <a:pos x="f1221" y="f1222"/>
                </a:cxn>
                <a:cxn ang="f891">
                  <a:pos x="f1223" y="f1224"/>
                </a:cxn>
                <a:cxn ang="f891">
                  <a:pos x="f1225" y="f1226"/>
                </a:cxn>
                <a:cxn ang="f891">
                  <a:pos x="f1208" y="f1227"/>
                </a:cxn>
                <a:cxn ang="f891">
                  <a:pos x="f1228" y="f1229"/>
                </a:cxn>
                <a:cxn ang="f891">
                  <a:pos x="f1230" y="f1231"/>
                </a:cxn>
                <a:cxn ang="f891">
                  <a:pos x="f1232" y="f1233"/>
                </a:cxn>
                <a:cxn ang="f891">
                  <a:pos x="f1234" y="f1235"/>
                </a:cxn>
                <a:cxn ang="f891">
                  <a:pos x="f1236" y="f1237"/>
                </a:cxn>
                <a:cxn ang="f891">
                  <a:pos x="f1238" y="f1239"/>
                </a:cxn>
                <a:cxn ang="f891">
                  <a:pos x="f1240" y="f1241"/>
                </a:cxn>
                <a:cxn ang="f891">
                  <a:pos x="f1217" y="f1242"/>
                </a:cxn>
                <a:cxn ang="f891">
                  <a:pos x="f1225" y="f1243"/>
                </a:cxn>
                <a:cxn ang="f891">
                  <a:pos x="f1244" y="f1245"/>
                </a:cxn>
                <a:cxn ang="f891">
                  <a:pos x="f1246" y="f1247"/>
                </a:cxn>
                <a:cxn ang="f891">
                  <a:pos x="f1248" y="f1231"/>
                </a:cxn>
                <a:cxn ang="f891">
                  <a:pos x="f1249" y="f1250"/>
                </a:cxn>
                <a:cxn ang="f891">
                  <a:pos x="f1251" y="f1252"/>
                </a:cxn>
                <a:cxn ang="f891">
                  <a:pos x="f1253" y="f1254"/>
                </a:cxn>
                <a:cxn ang="f891">
                  <a:pos x="f1255" y="f1256"/>
                </a:cxn>
              </a:cxnLst>
              <a:rect l="f1134" t="f1137" r="f1135" b="f1136"/>
              <a:pathLst>
                <a:path w="1210" h="546">
                  <a:moveTo>
                    <a:pt x="f9" y="f10"/>
                  </a:moveTo>
                  <a:cubicBezTo>
                    <a:pt x="f11" y="f12"/>
                    <a:pt x="f11" y="f13"/>
                    <a:pt x="f11" y="f14"/>
                  </a:cubicBezTo>
                  <a:cubicBezTo>
                    <a:pt x="f11" y="f15"/>
                    <a:pt x="f16" y="f17"/>
                    <a:pt x="f16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6"/>
                  </a:cubicBezTo>
                  <a:cubicBezTo>
                    <a:pt x="f113" y="f114"/>
                    <a:pt x="f113" y="f114"/>
                    <a:pt x="f113" y="f114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59"/>
                    <a:pt x="f132" y="f55"/>
                    <a:pt x="f133" y="f134"/>
                  </a:cubicBezTo>
                  <a:cubicBezTo>
                    <a:pt x="f135" y="f136"/>
                    <a:pt x="f137" y="f138"/>
                    <a:pt x="f139" y="f43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27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25"/>
                  </a:cubicBezTo>
                  <a:cubicBezTo>
                    <a:pt x="f162" y="f163"/>
                    <a:pt x="f164" y="f165"/>
                    <a:pt x="f166" y="f21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2"/>
                    <a:pt x="f174" y="f20"/>
                    <a:pt x="f175" y="f20"/>
                  </a:cubicBezTo>
                  <a:cubicBezTo>
                    <a:pt x="f176" y="f20"/>
                    <a:pt x="f176" y="f20"/>
                    <a:pt x="f177" y="f20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80" y="f18"/>
                    <a:pt x="f180" y="f181"/>
                    <a:pt x="f180" y="f181"/>
                  </a:cubicBezTo>
                  <a:cubicBezTo>
                    <a:pt x="f182" y="f181"/>
                    <a:pt x="f182" y="f17"/>
                    <a:pt x="f182" y="f17"/>
                  </a:cubicBezTo>
                  <a:cubicBezTo>
                    <a:pt x="f182" y="f17"/>
                    <a:pt x="f182" y="f183"/>
                    <a:pt x="f182" y="f183"/>
                  </a:cubicBezTo>
                  <a:cubicBezTo>
                    <a:pt x="f182" y="f183"/>
                    <a:pt x="f182" y="f3"/>
                    <a:pt x="f182" y="f3"/>
                  </a:cubicBezTo>
                  <a:cubicBezTo>
                    <a:pt x="f182" y="f184"/>
                    <a:pt x="f182" y="f185"/>
                    <a:pt x="f182" y="f186"/>
                  </a:cubicBezTo>
                  <a:cubicBezTo>
                    <a:pt x="f182" y="f186"/>
                    <a:pt x="f182" y="f15"/>
                    <a:pt x="f182" y="f15"/>
                  </a:cubicBezTo>
                  <a:cubicBezTo>
                    <a:pt x="f180" y="f187"/>
                    <a:pt x="f180" y="f188"/>
                    <a:pt x="f180" y="f14"/>
                  </a:cubicBezTo>
                  <a:cubicBezTo>
                    <a:pt x="f178" y="f189"/>
                    <a:pt x="f177" y="f190"/>
                    <a:pt x="f178" y="f12"/>
                  </a:cubicBezTo>
                  <a:cubicBezTo>
                    <a:pt x="f178" y="f191"/>
                    <a:pt x="f180" y="f192"/>
                    <a:pt x="f180" y="f10"/>
                  </a:cubicBezTo>
                  <a:cubicBezTo>
                    <a:pt x="f180" y="f10"/>
                    <a:pt x="f180" y="f10"/>
                    <a:pt x="f180" y="f10"/>
                  </a:cubicBezTo>
                  <a:cubicBezTo>
                    <a:pt x="f180" y="f193"/>
                    <a:pt x="f178" y="f194"/>
                    <a:pt x="f180" y="f195"/>
                  </a:cubicBezTo>
                  <a:cubicBezTo>
                    <a:pt x="f180" y="f196"/>
                    <a:pt x="f180" y="f197"/>
                    <a:pt x="f182" y="f198"/>
                  </a:cubicBezTo>
                  <a:cubicBezTo>
                    <a:pt x="f182" y="f199"/>
                    <a:pt x="f180" y="f199"/>
                    <a:pt x="f180" y="f200"/>
                  </a:cubicBezTo>
                  <a:cubicBezTo>
                    <a:pt x="f180" y="f200"/>
                    <a:pt x="f177" y="f201"/>
                    <a:pt x="f177" y="f202"/>
                  </a:cubicBezTo>
                  <a:cubicBezTo>
                    <a:pt x="f177" y="f203"/>
                    <a:pt x="f177" y="f204"/>
                    <a:pt x="f180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09" y="f207"/>
                    <a:pt x="f209" y="f207"/>
                    <a:pt x="f210" y="f207"/>
                  </a:cubicBezTo>
                  <a:cubicBezTo>
                    <a:pt x="f211" y="f207"/>
                    <a:pt x="f212" y="f213"/>
                    <a:pt x="f214" y="f205"/>
                  </a:cubicBezTo>
                  <a:cubicBezTo>
                    <a:pt x="f214" y="f205"/>
                    <a:pt x="f214" y="f205"/>
                    <a:pt x="f214" y="f215"/>
                  </a:cubicBezTo>
                  <a:cubicBezTo>
                    <a:pt x="f216" y="f215"/>
                    <a:pt x="f216" y="f215"/>
                    <a:pt x="f216" y="f215"/>
                  </a:cubicBezTo>
                  <a:cubicBezTo>
                    <a:pt x="f216" y="f205"/>
                    <a:pt x="f216" y="f205"/>
                    <a:pt x="f216" y="f205"/>
                  </a:cubicBezTo>
                  <a:cubicBezTo>
                    <a:pt x="f217" y="f205"/>
                    <a:pt x="f217" y="f205"/>
                    <a:pt x="f217" y="f205"/>
                  </a:cubicBezTo>
                  <a:cubicBezTo>
                    <a:pt x="f218" y="f213"/>
                    <a:pt x="f219" y="f207"/>
                    <a:pt x="f220" y="f221"/>
                  </a:cubicBezTo>
                  <a:cubicBezTo>
                    <a:pt x="f220" y="f221"/>
                    <a:pt x="f220" y="f221"/>
                    <a:pt x="f220" y="f221"/>
                  </a:cubicBezTo>
                  <a:cubicBezTo>
                    <a:pt x="f220" y="f222"/>
                    <a:pt x="f223" y="f224"/>
                    <a:pt x="f225" y="f226"/>
                  </a:cubicBezTo>
                  <a:cubicBezTo>
                    <a:pt x="f227" y="f226"/>
                    <a:pt x="f228" y="f229"/>
                    <a:pt x="f230" y="f229"/>
                  </a:cubicBezTo>
                  <a:cubicBezTo>
                    <a:pt x="f230" y="f231"/>
                    <a:pt x="f230" y="f231"/>
                    <a:pt x="f230" y="f232"/>
                  </a:cubicBezTo>
                  <a:cubicBezTo>
                    <a:pt x="f233" y="f234"/>
                    <a:pt x="f233" y="f235"/>
                    <a:pt x="f233" y="f235"/>
                  </a:cubicBezTo>
                  <a:cubicBezTo>
                    <a:pt x="f233" y="f236"/>
                    <a:pt x="f237" y="f238"/>
                    <a:pt x="f237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4" y="f246"/>
                    <a:pt x="f244" y="f247"/>
                    <a:pt x="f244" y="f248"/>
                  </a:cubicBezTo>
                  <a:cubicBezTo>
                    <a:pt x="f244" y="f249"/>
                    <a:pt x="f250" y="f251"/>
                    <a:pt x="f250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1" y="f263"/>
                  </a:cubicBezTo>
                  <a:cubicBezTo>
                    <a:pt x="f264" y="f263"/>
                    <a:pt x="f264" y="f263"/>
                    <a:pt x="f264" y="f263"/>
                  </a:cubicBezTo>
                  <a:cubicBezTo>
                    <a:pt x="f264" y="f263"/>
                    <a:pt x="f265" y="f263"/>
                    <a:pt x="f265" y="f266"/>
                  </a:cubicBezTo>
                  <a:cubicBezTo>
                    <a:pt x="f267" y="f266"/>
                    <a:pt x="f267" y="f268"/>
                    <a:pt x="f269" y="f270"/>
                  </a:cubicBezTo>
                  <a:cubicBezTo>
                    <a:pt x="f271" y="f272"/>
                    <a:pt x="f273" y="f273"/>
                    <a:pt x="f272" y="f273"/>
                  </a:cubicBezTo>
                  <a:cubicBezTo>
                    <a:pt x="f274" y="f273"/>
                    <a:pt x="f270" y="f273"/>
                    <a:pt x="f270" y="f273"/>
                  </a:cubicBezTo>
                  <a:cubicBezTo>
                    <a:pt x="f266" y="f273"/>
                    <a:pt x="f260" y="f273"/>
                    <a:pt x="f275" y="f272"/>
                  </a:cubicBezTo>
                  <a:cubicBezTo>
                    <a:pt x="f256" y="f274"/>
                    <a:pt x="f256" y="f270"/>
                    <a:pt x="f256" y="f268"/>
                  </a:cubicBezTo>
                  <a:cubicBezTo>
                    <a:pt x="f276" y="f268"/>
                    <a:pt x="f276" y="f268"/>
                    <a:pt x="f276" y="f268"/>
                  </a:cubicBezTo>
                  <a:cubicBezTo>
                    <a:pt x="f276" y="f268"/>
                    <a:pt x="f276" y="f268"/>
                    <a:pt x="f276" y="f268"/>
                  </a:cubicBezTo>
                  <a:cubicBezTo>
                    <a:pt x="f277" y="f268"/>
                    <a:pt x="f277" y="f268"/>
                    <a:pt x="f277" y="f268"/>
                  </a:cubicBezTo>
                  <a:cubicBezTo>
                    <a:pt x="f254" y="f268"/>
                    <a:pt x="f252" y="f268"/>
                    <a:pt x="f278" y="f266"/>
                  </a:cubicBezTo>
                  <a:cubicBezTo>
                    <a:pt x="f278" y="f266"/>
                    <a:pt x="f278" y="f266"/>
                    <a:pt x="f278" y="f266"/>
                  </a:cubicBezTo>
                  <a:cubicBezTo>
                    <a:pt x="f278" y="f266"/>
                    <a:pt x="f249" y="f272"/>
                    <a:pt x="f279" y="f280"/>
                  </a:cubicBezTo>
                  <a:cubicBezTo>
                    <a:pt x="f248" y="f280"/>
                    <a:pt x="f247" y="f280"/>
                    <a:pt x="f246" y="f280"/>
                  </a:cubicBezTo>
                  <a:cubicBezTo>
                    <a:pt x="f245" y="f280"/>
                    <a:pt x="f245" y="f280"/>
                    <a:pt x="f243" y="f280"/>
                  </a:cubicBezTo>
                  <a:cubicBezTo>
                    <a:pt x="f243" y="f273"/>
                    <a:pt x="f281" y="f282"/>
                    <a:pt x="f283" y="f271"/>
                  </a:cubicBezTo>
                  <a:cubicBezTo>
                    <a:pt x="f241" y="f284"/>
                    <a:pt x="f239" y="f285"/>
                    <a:pt x="f238" y="f285"/>
                  </a:cubicBezTo>
                  <a:cubicBezTo>
                    <a:pt x="f238" y="f285"/>
                    <a:pt x="f286" y="f285"/>
                    <a:pt x="f286" y="f269"/>
                  </a:cubicBezTo>
                  <a:cubicBezTo>
                    <a:pt x="f236" y="f269"/>
                    <a:pt x="f234" y="f265"/>
                    <a:pt x="f234" y="f264"/>
                  </a:cubicBezTo>
                  <a:cubicBezTo>
                    <a:pt x="f232" y="f261"/>
                    <a:pt x="f231" y="f257"/>
                    <a:pt x="f231" y="f255"/>
                  </a:cubicBezTo>
                  <a:cubicBezTo>
                    <a:pt x="f229" y="f253"/>
                    <a:pt x="f229" y="f253"/>
                    <a:pt x="f229" y="f253"/>
                  </a:cubicBezTo>
                  <a:cubicBezTo>
                    <a:pt x="f229" y="f253"/>
                    <a:pt x="f229" y="f250"/>
                    <a:pt x="f229" y="f244"/>
                  </a:cubicBezTo>
                  <a:cubicBezTo>
                    <a:pt x="f229" y="f240"/>
                    <a:pt x="f226" y="f233"/>
                    <a:pt x="f226" y="f230"/>
                  </a:cubicBezTo>
                  <a:cubicBezTo>
                    <a:pt x="f287" y="f225"/>
                    <a:pt x="f288" y="f220"/>
                    <a:pt x="f221" y="f219"/>
                  </a:cubicBezTo>
                  <a:cubicBezTo>
                    <a:pt x="f207" y="f218"/>
                    <a:pt x="f213" y="f217"/>
                    <a:pt x="f215" y="f216"/>
                  </a:cubicBezTo>
                  <a:cubicBezTo>
                    <a:pt x="f215" y="f216"/>
                    <a:pt x="f204" y="f214"/>
                    <a:pt x="f204" y="f214"/>
                  </a:cubicBezTo>
                  <a:cubicBezTo>
                    <a:pt x="f204" y="f214"/>
                    <a:pt x="f289" y="f290"/>
                    <a:pt x="f289" y="f290"/>
                  </a:cubicBezTo>
                  <a:cubicBezTo>
                    <a:pt x="f203" y="f212"/>
                    <a:pt x="f291" y="f211"/>
                    <a:pt x="f292" y="f210"/>
                  </a:cubicBezTo>
                  <a:cubicBezTo>
                    <a:pt x="f292" y="f210"/>
                    <a:pt x="f201" y="f210"/>
                    <a:pt x="f293" y="f210"/>
                  </a:cubicBezTo>
                  <a:cubicBezTo>
                    <a:pt x="f294" y="f210"/>
                    <a:pt x="f200" y="f211"/>
                    <a:pt x="f198" y="f211"/>
                  </a:cubicBezTo>
                  <a:cubicBezTo>
                    <a:pt x="f198" y="f211"/>
                    <a:pt x="f198" y="f211"/>
                    <a:pt x="f198" y="f211"/>
                  </a:cubicBezTo>
                  <a:cubicBezTo>
                    <a:pt x="f196" y="f295"/>
                    <a:pt x="f296" y="f295"/>
                    <a:pt x="f194" y="f290"/>
                  </a:cubicBezTo>
                  <a:cubicBezTo>
                    <a:pt x="f193" y="f216"/>
                    <a:pt x="f10" y="f223"/>
                    <a:pt x="f10" y="f227"/>
                  </a:cubicBezTo>
                  <a:cubicBezTo>
                    <a:pt x="f193" y="f228"/>
                    <a:pt x="f193" y="f233"/>
                    <a:pt x="f297" y="f237"/>
                  </a:cubicBezTo>
                  <a:cubicBezTo>
                    <a:pt x="f297" y="f237"/>
                    <a:pt x="f297" y="f237"/>
                    <a:pt x="f297" y="f237"/>
                  </a:cubicBezTo>
                  <a:cubicBezTo>
                    <a:pt x="f193" y="f237"/>
                    <a:pt x="f193" y="f237"/>
                    <a:pt x="f10" y="f237"/>
                  </a:cubicBezTo>
                  <a:cubicBezTo>
                    <a:pt x="f10" y="f237"/>
                    <a:pt x="f192" y="f233"/>
                    <a:pt x="f191" y="f230"/>
                  </a:cubicBezTo>
                  <a:cubicBezTo>
                    <a:pt x="f191" y="f230"/>
                    <a:pt x="f12" y="f227"/>
                    <a:pt x="f298" y="f227"/>
                  </a:cubicBezTo>
                  <a:cubicBezTo>
                    <a:pt x="f298" y="f225"/>
                    <a:pt x="f299" y="f223"/>
                    <a:pt x="f190" y="f220"/>
                  </a:cubicBezTo>
                  <a:cubicBezTo>
                    <a:pt x="f300" y="f219"/>
                    <a:pt x="f301" y="f217"/>
                    <a:pt x="f14" y="f216"/>
                  </a:cubicBezTo>
                  <a:cubicBezTo>
                    <a:pt x="f14" y="f216"/>
                    <a:pt x="f14" y="f214"/>
                    <a:pt x="f14" y="f214"/>
                  </a:cubicBezTo>
                  <a:cubicBezTo>
                    <a:pt x="f14" y="f290"/>
                    <a:pt x="f189" y="f212"/>
                    <a:pt x="f189" y="f211"/>
                  </a:cubicBezTo>
                  <a:cubicBezTo>
                    <a:pt x="f189" y="f209"/>
                    <a:pt x="f14" y="f208"/>
                    <a:pt x="f188" y="f302"/>
                  </a:cubicBezTo>
                  <a:cubicBezTo>
                    <a:pt x="f188" y="f206"/>
                    <a:pt x="f188" y="f180"/>
                    <a:pt x="f15" y="f177"/>
                  </a:cubicBezTo>
                  <a:cubicBezTo>
                    <a:pt x="f185" y="f175"/>
                    <a:pt x="f183" y="f303"/>
                    <a:pt x="f304" y="f303"/>
                  </a:cubicBezTo>
                  <a:cubicBezTo>
                    <a:pt x="f18" y="f303"/>
                    <a:pt x="f305" y="f303"/>
                    <a:pt x="f179" y="f175"/>
                  </a:cubicBezTo>
                  <a:cubicBezTo>
                    <a:pt x="f20" y="f176"/>
                    <a:pt x="f20" y="f177"/>
                    <a:pt x="f172" y="f178"/>
                  </a:cubicBezTo>
                  <a:cubicBezTo>
                    <a:pt x="f172" y="f178"/>
                    <a:pt x="f172" y="f178"/>
                    <a:pt x="f172" y="f178"/>
                  </a:cubicBezTo>
                  <a:cubicBezTo>
                    <a:pt x="f172" y="f178"/>
                    <a:pt x="f172" y="f178"/>
                    <a:pt x="f170" y="f178"/>
                  </a:cubicBezTo>
                  <a:cubicBezTo>
                    <a:pt x="f172" y="f177"/>
                    <a:pt x="f172" y="f177"/>
                    <a:pt x="f20" y="f176"/>
                  </a:cubicBezTo>
                  <a:cubicBezTo>
                    <a:pt x="f20" y="f176"/>
                    <a:pt x="f20" y="f176"/>
                    <a:pt x="f20" y="f176"/>
                  </a:cubicBezTo>
                  <a:cubicBezTo>
                    <a:pt x="f306" y="f303"/>
                    <a:pt x="f179" y="f307"/>
                    <a:pt x="f179" y="f308"/>
                  </a:cubicBezTo>
                  <a:cubicBezTo>
                    <a:pt x="f179" y="f309"/>
                    <a:pt x="f306" y="f310"/>
                    <a:pt x="f306" y="f311"/>
                  </a:cubicBezTo>
                  <a:cubicBezTo>
                    <a:pt x="f306" y="f311"/>
                    <a:pt x="f20" y="f311"/>
                    <a:pt x="f20" y="f311"/>
                  </a:cubicBezTo>
                  <a:cubicBezTo>
                    <a:pt x="f306" y="f173"/>
                    <a:pt x="f306" y="f312"/>
                    <a:pt x="f306" y="f313"/>
                  </a:cubicBezTo>
                  <a:cubicBezTo>
                    <a:pt x="f20" y="f171"/>
                    <a:pt x="f170" y="f314"/>
                    <a:pt x="f315" y="f316"/>
                  </a:cubicBezTo>
                  <a:cubicBezTo>
                    <a:pt x="f315" y="f316"/>
                    <a:pt x="f315" y="f316"/>
                    <a:pt x="f315" y="f316"/>
                  </a:cubicBezTo>
                  <a:cubicBezTo>
                    <a:pt x="f315" y="f317"/>
                    <a:pt x="f318" y="f317"/>
                    <a:pt x="f318" y="f319"/>
                  </a:cubicBezTo>
                  <a:cubicBezTo>
                    <a:pt x="f318" y="f320"/>
                    <a:pt x="f318" y="f321"/>
                    <a:pt x="f322" y="f323"/>
                  </a:cubicBezTo>
                  <a:cubicBezTo>
                    <a:pt x="f322" y="f324"/>
                    <a:pt x="f168" y="f169"/>
                    <a:pt x="f21" y="f325"/>
                  </a:cubicBezTo>
                  <a:cubicBezTo>
                    <a:pt x="f326" y="f327"/>
                    <a:pt x="f23" y="f328"/>
                    <a:pt x="f163" y="f328"/>
                  </a:cubicBezTo>
                  <a:cubicBezTo>
                    <a:pt x="f163" y="f328"/>
                    <a:pt x="f163" y="f328"/>
                    <a:pt x="f163" y="f328"/>
                  </a:cubicBezTo>
                  <a:cubicBezTo>
                    <a:pt x="f329" y="f328"/>
                    <a:pt x="f160" y="f327"/>
                    <a:pt x="f330" y="f325"/>
                  </a:cubicBezTo>
                  <a:cubicBezTo>
                    <a:pt x="f330" y="f325"/>
                    <a:pt x="f331" y="f325"/>
                    <a:pt x="f331" y="f325"/>
                  </a:cubicBezTo>
                  <a:cubicBezTo>
                    <a:pt x="f331" y="f325"/>
                    <a:pt x="f331" y="f325"/>
                    <a:pt x="f331" y="f325"/>
                  </a:cubicBezTo>
                  <a:cubicBezTo>
                    <a:pt x="f158" y="f325"/>
                    <a:pt x="f158" y="f327"/>
                    <a:pt x="f158" y="f327"/>
                  </a:cubicBezTo>
                  <a:cubicBezTo>
                    <a:pt x="f154" y="f332"/>
                    <a:pt x="f151" y="f333"/>
                    <a:pt x="f334" y="f335"/>
                  </a:cubicBezTo>
                  <a:cubicBezTo>
                    <a:pt x="f336" y="f337"/>
                    <a:pt x="f149" y="f337"/>
                    <a:pt x="f29" y="f337"/>
                  </a:cubicBezTo>
                  <a:cubicBezTo>
                    <a:pt x="f29" y="f337"/>
                    <a:pt x="f29" y="f338"/>
                    <a:pt x="f339" y="f338"/>
                  </a:cubicBezTo>
                  <a:cubicBezTo>
                    <a:pt x="f339" y="f2"/>
                    <a:pt x="f339" y="f340"/>
                    <a:pt x="f341" y="f342"/>
                  </a:cubicBezTo>
                  <a:cubicBezTo>
                    <a:pt x="f147" y="f343"/>
                    <a:pt x="f145" y="f343"/>
                    <a:pt x="f344" y="f343"/>
                  </a:cubicBezTo>
                  <a:cubicBezTo>
                    <a:pt x="f344" y="f343"/>
                    <a:pt x="f143" y="f343"/>
                    <a:pt x="f143" y="f343"/>
                  </a:cubicBezTo>
                  <a:cubicBezTo>
                    <a:pt x="f143" y="f345"/>
                    <a:pt x="f143" y="f345"/>
                    <a:pt x="f37" y="f345"/>
                  </a:cubicBezTo>
                  <a:cubicBezTo>
                    <a:pt x="f37" y="f345"/>
                    <a:pt x="f37" y="f345"/>
                    <a:pt x="f37" y="f345"/>
                  </a:cubicBezTo>
                  <a:cubicBezTo>
                    <a:pt x="f37" y="f346"/>
                    <a:pt x="f37" y="f347"/>
                    <a:pt x="f37" y="f348"/>
                  </a:cubicBezTo>
                  <a:cubicBezTo>
                    <a:pt x="f349" y="f350"/>
                    <a:pt x="f351" y="f352"/>
                    <a:pt x="f141" y="f353"/>
                  </a:cubicBezTo>
                  <a:cubicBezTo>
                    <a:pt x="f141" y="f353"/>
                    <a:pt x="f141" y="f353"/>
                    <a:pt x="f141" y="f353"/>
                  </a:cubicBezTo>
                  <a:cubicBezTo>
                    <a:pt x="f39" y="f166"/>
                    <a:pt x="f41" y="f354"/>
                    <a:pt x="f45" y="f354"/>
                  </a:cubicBezTo>
                  <a:cubicBezTo>
                    <a:pt x="f45" y="f354"/>
                    <a:pt x="f45" y="f354"/>
                    <a:pt x="f45" y="f354"/>
                  </a:cubicBezTo>
                  <a:cubicBezTo>
                    <a:pt x="f47" y="f354"/>
                    <a:pt x="f47" y="f354"/>
                    <a:pt x="f355" y="f354"/>
                  </a:cubicBezTo>
                  <a:cubicBezTo>
                    <a:pt x="f355" y="f354"/>
                    <a:pt x="f355" y="f354"/>
                    <a:pt x="f355" y="f354"/>
                  </a:cubicBezTo>
                  <a:cubicBezTo>
                    <a:pt x="f49" y="f356"/>
                    <a:pt x="f49" y="f357"/>
                    <a:pt x="f358" y="f359"/>
                  </a:cubicBezTo>
                  <a:cubicBezTo>
                    <a:pt x="f358" y="f359"/>
                    <a:pt x="f360" y="f361"/>
                    <a:pt x="f53" y="f362"/>
                  </a:cubicBezTo>
                  <a:cubicBezTo>
                    <a:pt x="f363" y="f364"/>
                    <a:pt x="f55" y="f364"/>
                    <a:pt x="f365" y="f364"/>
                  </a:cubicBezTo>
                  <a:cubicBezTo>
                    <a:pt x="f365" y="f364"/>
                    <a:pt x="f365" y="f364"/>
                    <a:pt x="f366" y="f364"/>
                  </a:cubicBezTo>
                  <a:cubicBezTo>
                    <a:pt x="f366" y="f367"/>
                    <a:pt x="f366" y="f367"/>
                    <a:pt x="f366" y="f368"/>
                  </a:cubicBezTo>
                  <a:cubicBezTo>
                    <a:pt x="f369" y="f164"/>
                    <a:pt x="f369" y="f370"/>
                    <a:pt x="f57" y="f370"/>
                  </a:cubicBezTo>
                  <a:cubicBezTo>
                    <a:pt x="f57" y="f370"/>
                    <a:pt x="f57" y="f371"/>
                    <a:pt x="f57" y="f371"/>
                  </a:cubicBezTo>
                  <a:cubicBezTo>
                    <a:pt x="f372" y="f373"/>
                    <a:pt x="f374" y="f375"/>
                    <a:pt x="f130" y="f376"/>
                  </a:cubicBezTo>
                  <a:cubicBezTo>
                    <a:pt x="f377" y="f376"/>
                    <a:pt x="f378" y="f379"/>
                    <a:pt x="f128" y="f379"/>
                  </a:cubicBezTo>
                  <a:cubicBezTo>
                    <a:pt x="f65" y="f379"/>
                    <a:pt x="f380" y="f376"/>
                    <a:pt x="f67" y="f376"/>
                  </a:cubicBezTo>
                  <a:cubicBezTo>
                    <a:pt x="f67" y="f376"/>
                    <a:pt x="f67" y="f376"/>
                    <a:pt x="f67" y="f376"/>
                  </a:cubicBezTo>
                  <a:cubicBezTo>
                    <a:pt x="f381" y="f382"/>
                    <a:pt x="f383" y="f384"/>
                    <a:pt x="f71" y="f384"/>
                  </a:cubicBezTo>
                  <a:cubicBezTo>
                    <a:pt x="f126" y="f384"/>
                    <a:pt x="f126" y="f385"/>
                    <a:pt x="f386" y="f385"/>
                  </a:cubicBezTo>
                  <a:cubicBezTo>
                    <a:pt x="f387" y="f385"/>
                    <a:pt x="f73" y="f382"/>
                    <a:pt x="f73" y="f382"/>
                  </a:cubicBezTo>
                  <a:cubicBezTo>
                    <a:pt x="f388" y="f382"/>
                    <a:pt x="f388" y="f382"/>
                    <a:pt x="f388" y="f382"/>
                  </a:cubicBezTo>
                  <a:cubicBezTo>
                    <a:pt x="f124" y="f385"/>
                    <a:pt x="f389" y="f385"/>
                    <a:pt x="f75" y="f385"/>
                  </a:cubicBezTo>
                  <a:cubicBezTo>
                    <a:pt x="f75" y="f385"/>
                    <a:pt x="f122" y="f385"/>
                    <a:pt x="f122" y="f385"/>
                  </a:cubicBezTo>
                  <a:cubicBezTo>
                    <a:pt x="f122" y="f385"/>
                    <a:pt x="f390" y="f385"/>
                    <a:pt x="f77" y="f385"/>
                  </a:cubicBezTo>
                  <a:cubicBezTo>
                    <a:pt x="f391" y="f385"/>
                    <a:pt x="f391" y="f385"/>
                    <a:pt x="f79" y="f385"/>
                  </a:cubicBezTo>
                  <a:cubicBezTo>
                    <a:pt x="f79" y="f384"/>
                    <a:pt x="f392" y="f384"/>
                    <a:pt x="f392" y="f384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83" y="f396"/>
                    <a:pt x="f120" y="f398"/>
                    <a:pt x="f399" y="f398"/>
                  </a:cubicBezTo>
                  <a:cubicBezTo>
                    <a:pt x="f399" y="f398"/>
                    <a:pt x="f399" y="f398"/>
                    <a:pt x="f85" y="f398"/>
                  </a:cubicBezTo>
                  <a:cubicBezTo>
                    <a:pt x="f85" y="f398"/>
                    <a:pt x="f85" y="f398"/>
                    <a:pt x="f85" y="f398"/>
                  </a:cubicBezTo>
                  <a:cubicBezTo>
                    <a:pt x="f400" y="f398"/>
                    <a:pt x="f400" y="f398"/>
                    <a:pt x="f400" y="f401"/>
                  </a:cubicBezTo>
                  <a:cubicBezTo>
                    <a:pt x="f400" y="f401"/>
                    <a:pt x="f402" y="f403"/>
                    <a:pt x="f402" y="f403"/>
                  </a:cubicBezTo>
                  <a:cubicBezTo>
                    <a:pt x="f402" y="f404"/>
                    <a:pt x="f402" y="f404"/>
                    <a:pt x="f118" y="f404"/>
                  </a:cubicBezTo>
                  <a:cubicBezTo>
                    <a:pt x="f405" y="f406"/>
                    <a:pt x="f87" y="f407"/>
                    <a:pt x="f408" y="f409"/>
                  </a:cubicBezTo>
                  <a:cubicBezTo>
                    <a:pt x="f410" y="f411"/>
                    <a:pt x="f412" y="f413"/>
                    <a:pt x="f91" y="f413"/>
                  </a:cubicBezTo>
                  <a:cubicBezTo>
                    <a:pt x="f91" y="f413"/>
                    <a:pt x="f91" y="f413"/>
                    <a:pt x="f414" y="f413"/>
                  </a:cubicBezTo>
                  <a:cubicBezTo>
                    <a:pt x="f414" y="f413"/>
                    <a:pt x="f415" y="f413"/>
                    <a:pt x="f415" y="f413"/>
                  </a:cubicBezTo>
                  <a:cubicBezTo>
                    <a:pt x="f415" y="f416"/>
                    <a:pt x="f415" y="f416"/>
                    <a:pt x="f415" y="f416"/>
                  </a:cubicBezTo>
                  <a:cubicBezTo>
                    <a:pt x="f415" y="f416"/>
                    <a:pt x="f415" y="f416"/>
                    <a:pt x="f415" y="f416"/>
                  </a:cubicBezTo>
                  <a:cubicBezTo>
                    <a:pt x="f415" y="f417"/>
                    <a:pt x="f415" y="f162"/>
                    <a:pt x="f418" y="f419"/>
                  </a:cubicBezTo>
                  <a:cubicBezTo>
                    <a:pt x="f420" y="f421"/>
                    <a:pt x="f422" y="f423"/>
                    <a:pt x="f424" y="f423"/>
                  </a:cubicBezTo>
                  <a:cubicBezTo>
                    <a:pt x="f424" y="f423"/>
                    <a:pt x="f424" y="f423"/>
                    <a:pt x="f424" y="f423"/>
                  </a:cubicBezTo>
                  <a:cubicBezTo>
                    <a:pt x="f424" y="f425"/>
                    <a:pt x="f95" y="f425"/>
                    <a:pt x="f426" y="f427"/>
                  </a:cubicBezTo>
                  <a:cubicBezTo>
                    <a:pt x="f426" y="f427"/>
                    <a:pt x="f428" y="f429"/>
                    <a:pt x="f428" y="f430"/>
                  </a:cubicBezTo>
                  <a:cubicBezTo>
                    <a:pt x="f97" y="f431"/>
                    <a:pt x="f97" y="f432"/>
                    <a:pt x="f433" y="f434"/>
                  </a:cubicBezTo>
                  <a:cubicBezTo>
                    <a:pt x="f433" y="f434"/>
                    <a:pt x="f433" y="f435"/>
                    <a:pt x="f436" y="f435"/>
                  </a:cubicBezTo>
                  <a:cubicBezTo>
                    <a:pt x="f433" y="f437"/>
                    <a:pt x="f433" y="f161"/>
                    <a:pt x="f433" y="f438"/>
                  </a:cubicBezTo>
                  <a:cubicBezTo>
                    <a:pt x="f97" y="f439"/>
                    <a:pt x="f433" y="f440"/>
                    <a:pt x="f436" y="f441"/>
                  </a:cubicBezTo>
                  <a:cubicBezTo>
                    <a:pt x="f436" y="f441"/>
                    <a:pt x="f436" y="f441"/>
                    <a:pt x="f436" y="f441"/>
                  </a:cubicBezTo>
                  <a:cubicBezTo>
                    <a:pt x="f436" y="f442"/>
                    <a:pt x="f443" y="f444"/>
                    <a:pt x="f443" y="f445"/>
                  </a:cubicBezTo>
                  <a:cubicBezTo>
                    <a:pt x="f443" y="f445"/>
                    <a:pt x="f443" y="f445"/>
                    <a:pt x="f443" y="f445"/>
                  </a:cubicBezTo>
                  <a:cubicBezTo>
                    <a:pt x="f443" y="f445"/>
                    <a:pt x="f443" y="f445"/>
                    <a:pt x="f443" y="f445"/>
                  </a:cubicBezTo>
                  <a:cubicBezTo>
                    <a:pt x="f436" y="f446"/>
                    <a:pt x="f97" y="f447"/>
                    <a:pt x="f97" y="f448"/>
                  </a:cubicBezTo>
                  <a:cubicBezTo>
                    <a:pt x="f428" y="f449"/>
                    <a:pt x="f433" y="f450"/>
                    <a:pt x="f451" y="f452"/>
                  </a:cubicBezTo>
                  <a:cubicBezTo>
                    <a:pt x="f451" y="f452"/>
                    <a:pt x="f114" y="f453"/>
                    <a:pt x="f454" y="f453"/>
                  </a:cubicBezTo>
                  <a:cubicBezTo>
                    <a:pt x="f454" y="f455"/>
                    <a:pt x="f454" y="f455"/>
                    <a:pt x="f454" y="f455"/>
                  </a:cubicBezTo>
                  <a:cubicBezTo>
                    <a:pt x="f456" y="f455"/>
                    <a:pt x="f456" y="f455"/>
                    <a:pt x="f456" y="f457"/>
                  </a:cubicBezTo>
                  <a:cubicBezTo>
                    <a:pt x="f99" y="f458"/>
                    <a:pt x="f99" y="f458"/>
                    <a:pt x="f459" y="f460"/>
                  </a:cubicBezTo>
                  <a:cubicBezTo>
                    <a:pt x="f461" y="f462"/>
                    <a:pt x="f463" y="f464"/>
                    <a:pt x="f103" y="f465"/>
                  </a:cubicBezTo>
                  <a:cubicBezTo>
                    <a:pt x="f466" y="f465"/>
                    <a:pt x="f467" y="f465"/>
                    <a:pt x="f468" y="f465"/>
                  </a:cubicBezTo>
                  <a:cubicBezTo>
                    <a:pt x="f107" y="f465"/>
                    <a:pt x="f107" y="f465"/>
                    <a:pt x="f469" y="f465"/>
                  </a:cubicBezTo>
                  <a:cubicBezTo>
                    <a:pt x="f469" y="f470"/>
                    <a:pt x="f469" y="f470"/>
                    <a:pt x="f471" y="f470"/>
                  </a:cubicBezTo>
                  <a:cubicBezTo>
                    <a:pt x="f109" y="f470"/>
                    <a:pt x="f472" y="f473"/>
                    <a:pt x="f474" y="f473"/>
                  </a:cubicBezTo>
                  <a:cubicBezTo>
                    <a:pt x="f475" y="f473"/>
                    <a:pt x="f475" y="f473"/>
                    <a:pt x="f476" y="f473"/>
                  </a:cubicBezTo>
                  <a:cubicBezTo>
                    <a:pt x="f477" y="f473"/>
                    <a:pt x="f111" y="f473"/>
                    <a:pt x="f478" y="f470"/>
                  </a:cubicBezTo>
                  <a:cubicBezTo>
                    <a:pt x="f479" y="f473"/>
                    <a:pt x="f479" y="f480"/>
                    <a:pt x="f6" y="f481"/>
                  </a:cubicBezTo>
                  <a:cubicBezTo>
                    <a:pt x="f479" y="f482"/>
                    <a:pt x="f479" y="f482"/>
                    <a:pt x="f479" y="f482"/>
                  </a:cubicBezTo>
                  <a:cubicBezTo>
                    <a:pt x="f469" y="f148"/>
                    <a:pt x="f456" y="f483"/>
                    <a:pt x="f426" y="f484"/>
                  </a:cubicBezTo>
                  <a:cubicBezTo>
                    <a:pt x="f426" y="f485"/>
                    <a:pt x="f426" y="f485"/>
                    <a:pt x="f426" y="f485"/>
                  </a:cubicBezTo>
                  <a:cubicBezTo>
                    <a:pt x="f118" y="f486"/>
                    <a:pt x="f380" y="f487"/>
                    <a:pt x="f134" y="f488"/>
                  </a:cubicBezTo>
                  <a:cubicBezTo>
                    <a:pt x="f358" y="f489"/>
                    <a:pt x="f490" y="f491"/>
                    <a:pt x="f35" y="f492"/>
                  </a:cubicBezTo>
                  <a:cubicBezTo>
                    <a:pt x="f31" y="f493"/>
                    <a:pt x="f27" y="f494"/>
                    <a:pt x="f331" y="f495"/>
                  </a:cubicBezTo>
                  <a:cubicBezTo>
                    <a:pt x="f160" y="f495"/>
                    <a:pt x="f329" y="f495"/>
                    <a:pt x="f163" y="f496"/>
                  </a:cubicBezTo>
                  <a:cubicBezTo>
                    <a:pt x="f23" y="f496"/>
                    <a:pt x="f326" y="f497"/>
                    <a:pt x="f498" y="f497"/>
                  </a:cubicBezTo>
                  <a:cubicBezTo>
                    <a:pt x="f498" y="f497"/>
                    <a:pt x="f168" y="f499"/>
                    <a:pt x="f500" y="f499"/>
                  </a:cubicBezTo>
                  <a:cubicBezTo>
                    <a:pt x="f315" y="f499"/>
                    <a:pt x="f315" y="f499"/>
                    <a:pt x="f315" y="f499"/>
                  </a:cubicBezTo>
                  <a:cubicBezTo>
                    <a:pt x="f170" y="f501"/>
                    <a:pt x="f170" y="f501"/>
                    <a:pt x="f170" y="f501"/>
                  </a:cubicBezTo>
                  <a:cubicBezTo>
                    <a:pt x="f172" y="f501"/>
                    <a:pt x="f172" y="f501"/>
                    <a:pt x="f172" y="f501"/>
                  </a:cubicBezTo>
                  <a:cubicBezTo>
                    <a:pt x="f306" y="f502"/>
                    <a:pt x="f181" y="f480"/>
                    <a:pt x="f17" y="f470"/>
                  </a:cubicBezTo>
                  <a:cubicBezTo>
                    <a:pt x="f3" y="f465"/>
                    <a:pt x="f184" y="f464"/>
                    <a:pt x="f186" y="f153"/>
                  </a:cubicBezTo>
                  <a:cubicBezTo>
                    <a:pt x="f186" y="f153"/>
                    <a:pt x="f189" y="f458"/>
                    <a:pt x="f300" y="f455"/>
                  </a:cubicBezTo>
                  <a:cubicBezTo>
                    <a:pt x="f190" y="f453"/>
                    <a:pt x="f298" y="f452"/>
                    <a:pt x="f191" y="f155"/>
                  </a:cubicBezTo>
                  <a:cubicBezTo>
                    <a:pt x="f192" y="f155"/>
                    <a:pt x="f193" y="f503"/>
                    <a:pt x="f297" y="f450"/>
                  </a:cubicBezTo>
                  <a:cubicBezTo>
                    <a:pt x="f297" y="f450"/>
                    <a:pt x="f297" y="f450"/>
                    <a:pt x="f297" y="f450"/>
                  </a:cubicBezTo>
                  <a:cubicBezTo>
                    <a:pt x="f296" y="f449"/>
                    <a:pt x="f196" y="f504"/>
                    <a:pt x="f199" y="f504"/>
                  </a:cubicBezTo>
                  <a:cubicBezTo>
                    <a:pt x="f199" y="f504"/>
                    <a:pt x="f199" y="f504"/>
                    <a:pt x="f199" y="f504"/>
                  </a:cubicBezTo>
                  <a:cubicBezTo>
                    <a:pt x="f505" y="f504"/>
                    <a:pt x="f294" y="f449"/>
                    <a:pt x="f293" y="f506"/>
                  </a:cubicBezTo>
                  <a:cubicBezTo>
                    <a:pt x="f201" y="f449"/>
                    <a:pt x="f201" y="f449"/>
                    <a:pt x="f201" y="f449"/>
                  </a:cubicBezTo>
                  <a:cubicBezTo>
                    <a:pt x="f292" y="f504"/>
                    <a:pt x="f202" y="f504"/>
                    <a:pt x="f507" y="f157"/>
                  </a:cubicBezTo>
                  <a:cubicBezTo>
                    <a:pt x="f291" y="f157"/>
                    <a:pt x="f291" y="f157"/>
                    <a:pt x="f291" y="f448"/>
                  </a:cubicBezTo>
                  <a:cubicBezTo>
                    <a:pt x="f203" y="f448"/>
                    <a:pt x="f203" y="f448"/>
                    <a:pt x="f203" y="f508"/>
                  </a:cubicBezTo>
                  <a:cubicBezTo>
                    <a:pt x="f509" y="f510"/>
                    <a:pt x="f509" y="f447"/>
                    <a:pt x="f289" y="f511"/>
                  </a:cubicBezTo>
                  <a:cubicBezTo>
                    <a:pt x="f204" y="f446"/>
                    <a:pt x="f213" y="f444"/>
                    <a:pt x="f207" y="f442"/>
                  </a:cubicBezTo>
                  <a:cubicBezTo>
                    <a:pt x="f221" y="f441"/>
                    <a:pt x="f222" y="f441"/>
                    <a:pt x="f224" y="f159"/>
                  </a:cubicBezTo>
                  <a:cubicBezTo>
                    <a:pt x="f287" y="f440"/>
                    <a:pt x="f226" y="f440"/>
                    <a:pt x="f226" y="f512"/>
                  </a:cubicBezTo>
                  <a:cubicBezTo>
                    <a:pt x="f229" y="f512"/>
                    <a:pt x="f229" y="f512"/>
                    <a:pt x="f231" y="f439"/>
                  </a:cubicBezTo>
                  <a:cubicBezTo>
                    <a:pt x="f234" y="f513"/>
                    <a:pt x="f235" y="f161"/>
                    <a:pt x="f286" y="f437"/>
                  </a:cubicBezTo>
                  <a:cubicBezTo>
                    <a:pt x="f238" y="f437"/>
                    <a:pt x="f239" y="f437"/>
                    <a:pt x="f514" y="f437"/>
                  </a:cubicBezTo>
                  <a:cubicBezTo>
                    <a:pt x="f514" y="f437"/>
                    <a:pt x="f514" y="f437"/>
                    <a:pt x="f241" y="f437"/>
                  </a:cubicBezTo>
                  <a:cubicBezTo>
                    <a:pt x="f241" y="f435"/>
                    <a:pt x="f241" y="f435"/>
                    <a:pt x="f241" y="f435"/>
                  </a:cubicBezTo>
                  <a:cubicBezTo>
                    <a:pt x="f283" y="f434"/>
                    <a:pt x="f281" y="f434"/>
                    <a:pt x="f243" y="f432"/>
                  </a:cubicBezTo>
                  <a:cubicBezTo>
                    <a:pt x="f245" y="f432"/>
                    <a:pt x="f247" y="f431"/>
                    <a:pt x="f279" y="f431"/>
                  </a:cubicBezTo>
                  <a:cubicBezTo>
                    <a:pt x="f279" y="f430"/>
                    <a:pt x="f279" y="f429"/>
                    <a:pt x="f279" y="f515"/>
                  </a:cubicBezTo>
                  <a:cubicBezTo>
                    <a:pt x="f249" y="f425"/>
                    <a:pt x="f278" y="f419"/>
                    <a:pt x="f516" y="f419"/>
                  </a:cubicBezTo>
                  <a:cubicBezTo>
                    <a:pt x="f277" y="f419"/>
                    <a:pt x="f277" y="f419"/>
                    <a:pt x="f277" y="f419"/>
                  </a:cubicBezTo>
                  <a:cubicBezTo>
                    <a:pt x="f256" y="f419"/>
                    <a:pt x="f260" y="f517"/>
                    <a:pt x="f262" y="f423"/>
                  </a:cubicBezTo>
                  <a:cubicBezTo>
                    <a:pt x="f263" y="f421"/>
                    <a:pt x="f263" y="f421"/>
                    <a:pt x="f266" y="f421"/>
                  </a:cubicBezTo>
                  <a:cubicBezTo>
                    <a:pt x="f266" y="f421"/>
                    <a:pt x="f268" y="f421"/>
                    <a:pt x="f268" y="f421"/>
                  </a:cubicBezTo>
                  <a:cubicBezTo>
                    <a:pt x="f270" y="f421"/>
                    <a:pt x="f274" y="f517"/>
                    <a:pt x="f272" y="f419"/>
                  </a:cubicBezTo>
                  <a:cubicBezTo>
                    <a:pt x="f273" y="f162"/>
                    <a:pt x="f285" y="f518"/>
                    <a:pt x="f267" y="f518"/>
                  </a:cubicBezTo>
                  <a:cubicBezTo>
                    <a:pt x="f337" y="f404"/>
                    <a:pt x="f337" y="f404"/>
                    <a:pt x="f337" y="f404"/>
                  </a:cubicBezTo>
                  <a:cubicBezTo>
                    <a:pt x="f444" y="f373"/>
                    <a:pt x="f444" y="f373"/>
                    <a:pt x="f444" y="f373"/>
                  </a:cubicBezTo>
                  <a:cubicBezTo>
                    <a:pt x="f445" y="f373"/>
                    <a:pt x="f445" y="f373"/>
                    <a:pt x="f445" y="f373"/>
                  </a:cubicBezTo>
                  <a:cubicBezTo>
                    <a:pt x="f510" y="f375"/>
                    <a:pt x="f508" y="f376"/>
                    <a:pt x="f448" y="f379"/>
                  </a:cubicBezTo>
                  <a:cubicBezTo>
                    <a:pt x="f157" y="f382"/>
                    <a:pt x="f449" y="f396"/>
                    <a:pt x="f449" y="f403"/>
                  </a:cubicBezTo>
                  <a:cubicBezTo>
                    <a:pt x="f457" y="f376"/>
                    <a:pt x="f457" y="f376"/>
                    <a:pt x="f457" y="f376"/>
                  </a:cubicBezTo>
                  <a:cubicBezTo>
                    <a:pt x="f519" y="f429"/>
                    <a:pt x="f519" y="f429"/>
                    <a:pt x="f519" y="f429"/>
                  </a:cubicBezTo>
                  <a:cubicBezTo>
                    <a:pt x="f519" y="f444"/>
                    <a:pt x="f519" y="f444"/>
                    <a:pt x="f519" y="f444"/>
                  </a:cubicBezTo>
                  <a:cubicBezTo>
                    <a:pt x="f520" y="f416"/>
                    <a:pt x="f520" y="f416"/>
                    <a:pt x="f520" y="f416"/>
                  </a:cubicBezTo>
                  <a:cubicBezTo>
                    <a:pt x="f521" y="f8"/>
                    <a:pt x="f521" y="f8"/>
                    <a:pt x="f521" y="f8"/>
                  </a:cubicBezTo>
                  <a:cubicBezTo>
                    <a:pt x="f522" y="f523"/>
                    <a:pt x="f524" y="f525"/>
                    <a:pt x="f526" y="f527"/>
                  </a:cubicBezTo>
                  <a:cubicBezTo>
                    <a:pt x="f119" y="f528"/>
                    <a:pt x="f529" y="f530"/>
                    <a:pt x="f531" y="f532"/>
                  </a:cubicBezTo>
                  <a:cubicBezTo>
                    <a:pt x="f533" y="f534"/>
                    <a:pt x="f535" y="f536"/>
                    <a:pt x="f537" y="f538"/>
                  </a:cubicBezTo>
                  <a:cubicBezTo>
                    <a:pt x="f539" y="f538"/>
                    <a:pt x="f540" y="f541"/>
                    <a:pt x="f542" y="f541"/>
                  </a:cubicBezTo>
                  <a:cubicBezTo>
                    <a:pt x="f543" y="f541"/>
                    <a:pt x="f544" y="f545"/>
                    <a:pt x="f546" y="f541"/>
                  </a:cubicBezTo>
                  <a:cubicBezTo>
                    <a:pt x="f547" y="f541"/>
                    <a:pt x="f548" y="f538"/>
                    <a:pt x="f548" y="f536"/>
                  </a:cubicBezTo>
                  <a:cubicBezTo>
                    <a:pt x="f549" y="f550"/>
                    <a:pt x="f549" y="f534"/>
                    <a:pt x="f551" y="f534"/>
                  </a:cubicBezTo>
                  <a:cubicBezTo>
                    <a:pt x="f552" y="f553"/>
                    <a:pt x="f554" y="f532"/>
                    <a:pt x="f555" y="f553"/>
                  </a:cubicBezTo>
                  <a:cubicBezTo>
                    <a:pt x="f556" y="f553"/>
                    <a:pt x="f557" y="f558"/>
                    <a:pt x="f557" y="f550"/>
                  </a:cubicBezTo>
                  <a:cubicBezTo>
                    <a:pt x="f559" y="f538"/>
                    <a:pt x="f557" y="f545"/>
                    <a:pt x="f557" y="f560"/>
                  </a:cubicBezTo>
                  <a:cubicBezTo>
                    <a:pt x="f557" y="f561"/>
                    <a:pt x="f556" y="f562"/>
                    <a:pt x="f556" y="f563"/>
                  </a:cubicBezTo>
                  <a:cubicBezTo>
                    <a:pt x="f556" y="f564"/>
                    <a:pt x="f557" y="f565"/>
                    <a:pt x="f557" y="f566"/>
                  </a:cubicBezTo>
                  <a:cubicBezTo>
                    <a:pt x="f557" y="f566"/>
                    <a:pt x="f557" y="f567"/>
                    <a:pt x="f559" y="f568"/>
                  </a:cubicBezTo>
                  <a:cubicBezTo>
                    <a:pt x="f559" y="f148"/>
                    <a:pt x="f569" y="f486"/>
                    <a:pt x="f569" y="f486"/>
                  </a:cubicBezTo>
                  <a:cubicBezTo>
                    <a:pt x="f569" y="f519"/>
                    <a:pt x="f569" y="f488"/>
                    <a:pt x="f569" y="f570"/>
                  </a:cubicBezTo>
                  <a:cubicBezTo>
                    <a:pt x="f571" y="f572"/>
                    <a:pt x="f573" y="f493"/>
                    <a:pt x="f573" y="f494"/>
                  </a:cubicBezTo>
                  <a:cubicBezTo>
                    <a:pt x="f573" y="f497"/>
                    <a:pt x="f573" y="f473"/>
                    <a:pt x="f574" y="f464"/>
                  </a:cubicBezTo>
                  <a:cubicBezTo>
                    <a:pt x="f575" y="f458"/>
                    <a:pt x="f576" y="f449"/>
                    <a:pt x="f577" y="f508"/>
                  </a:cubicBezTo>
                  <a:cubicBezTo>
                    <a:pt x="f578" y="f511"/>
                    <a:pt x="f579" y="f512"/>
                    <a:pt x="f580" y="f438"/>
                  </a:cubicBezTo>
                  <a:cubicBezTo>
                    <a:pt x="f581" y="f515"/>
                    <a:pt x="f582" y="f407"/>
                    <a:pt x="f583" y="f394"/>
                  </a:cubicBezTo>
                  <a:cubicBezTo>
                    <a:pt x="f584" y="f375"/>
                    <a:pt x="f585" y="f361"/>
                    <a:pt x="f586" y="f356"/>
                  </a:cubicBezTo>
                  <a:cubicBezTo>
                    <a:pt x="f587" y="f166"/>
                    <a:pt x="f588" y="f589"/>
                    <a:pt x="f590" y="f348"/>
                  </a:cubicBezTo>
                  <a:cubicBezTo>
                    <a:pt x="f591" y="f167"/>
                    <a:pt x="f592" y="f593"/>
                    <a:pt x="f594" y="f595"/>
                  </a:cubicBezTo>
                  <a:cubicBezTo>
                    <a:pt x="f596" y="f597"/>
                    <a:pt x="f598" y="f337"/>
                    <a:pt x="f599" y="f333"/>
                  </a:cubicBezTo>
                  <a:cubicBezTo>
                    <a:pt x="f600" y="f328"/>
                    <a:pt x="f601" y="f602"/>
                    <a:pt x="f603" y="f323"/>
                  </a:cubicBezTo>
                  <a:cubicBezTo>
                    <a:pt x="f604" y="f321"/>
                    <a:pt x="f605" y="f320"/>
                    <a:pt x="f606" y="f320"/>
                  </a:cubicBezTo>
                  <a:cubicBezTo>
                    <a:pt x="f607" y="f320"/>
                    <a:pt x="f608" y="f321"/>
                    <a:pt x="f609" y="f321"/>
                  </a:cubicBezTo>
                  <a:cubicBezTo>
                    <a:pt x="f610" y="f323"/>
                    <a:pt x="f611" y="f323"/>
                    <a:pt x="f612" y="f324"/>
                  </a:cubicBezTo>
                  <a:cubicBezTo>
                    <a:pt x="f613" y="f602"/>
                    <a:pt x="f613" y="f325"/>
                    <a:pt x="f613" y="f327"/>
                  </a:cubicBezTo>
                  <a:cubicBezTo>
                    <a:pt x="f613" y="f328"/>
                    <a:pt x="f614" y="f615"/>
                    <a:pt x="f616" y="f333"/>
                  </a:cubicBezTo>
                  <a:cubicBezTo>
                    <a:pt x="f616" y="f335"/>
                    <a:pt x="f617" y="f335"/>
                    <a:pt x="f617" y="f335"/>
                  </a:cubicBezTo>
                  <a:cubicBezTo>
                    <a:pt x="f618" y="f333"/>
                    <a:pt x="f618" y="f328"/>
                    <a:pt x="f618" y="f325"/>
                  </a:cubicBezTo>
                  <a:cubicBezTo>
                    <a:pt x="f618" y="f169"/>
                    <a:pt x="f619" y="f321"/>
                    <a:pt x="f618" y="f319"/>
                  </a:cubicBezTo>
                  <a:cubicBezTo>
                    <a:pt x="f618" y="f316"/>
                    <a:pt x="f620" y="f313"/>
                    <a:pt x="f621" y="f312"/>
                  </a:cubicBezTo>
                  <a:cubicBezTo>
                    <a:pt x="f622" y="f310"/>
                    <a:pt x="f623" y="f624"/>
                    <a:pt x="f108" y="f177"/>
                  </a:cubicBezTo>
                  <a:cubicBezTo>
                    <a:pt x="f625" y="f182"/>
                    <a:pt x="f626" y="f627"/>
                    <a:pt x="f100" y="f211"/>
                  </a:cubicBezTo>
                  <a:cubicBezTo>
                    <a:pt x="f98" y="f290"/>
                    <a:pt x="f628" y="f223"/>
                    <a:pt x="f92" y="f228"/>
                  </a:cubicBezTo>
                  <a:cubicBezTo>
                    <a:pt x="f629" y="f233"/>
                    <a:pt x="f90" y="f250"/>
                    <a:pt x="f630" y="f631"/>
                  </a:cubicBezTo>
                  <a:cubicBezTo>
                    <a:pt x="f88" y="f632"/>
                    <a:pt x="f633" y="f285"/>
                    <a:pt x="f84" y="f282"/>
                  </a:cubicBezTo>
                  <a:cubicBezTo>
                    <a:pt x="f634" y="f280"/>
                    <a:pt x="f80" y="f268"/>
                    <a:pt x="f635" y="f266"/>
                  </a:cubicBezTo>
                  <a:cubicBezTo>
                    <a:pt x="f636" y="f262"/>
                    <a:pt x="f637" y="f260"/>
                    <a:pt x="f76" y="f275"/>
                  </a:cubicBezTo>
                  <a:cubicBezTo>
                    <a:pt x="f76" y="f256"/>
                    <a:pt x="f76" y="f277"/>
                    <a:pt x="f76" y="f516"/>
                  </a:cubicBezTo>
                  <a:cubicBezTo>
                    <a:pt x="f637" y="f516"/>
                    <a:pt x="f636" y="f254"/>
                    <a:pt x="f635" y="f254"/>
                  </a:cubicBezTo>
                  <a:cubicBezTo>
                    <a:pt x="f80" y="f254"/>
                    <a:pt x="f82" y="f516"/>
                    <a:pt x="f634" y="f277"/>
                  </a:cubicBezTo>
                  <a:cubicBezTo>
                    <a:pt x="f84" y="f276"/>
                    <a:pt x="f84" y="f258"/>
                    <a:pt x="f84" y="f260"/>
                  </a:cubicBezTo>
                  <a:cubicBezTo>
                    <a:pt x="f638" y="f263"/>
                    <a:pt x="f639" y="f274"/>
                    <a:pt x="f86" y="f272"/>
                  </a:cubicBezTo>
                  <a:cubicBezTo>
                    <a:pt x="f88" y="f273"/>
                    <a:pt x="f630" y="f285"/>
                    <a:pt x="f90" y="f267"/>
                  </a:cubicBezTo>
                  <a:cubicBezTo>
                    <a:pt x="f640" y="f265"/>
                    <a:pt x="f629" y="f261"/>
                    <a:pt x="f92" y="f632"/>
                  </a:cubicBezTo>
                  <a:cubicBezTo>
                    <a:pt x="f641" y="f257"/>
                    <a:pt x="f94" y="f253"/>
                    <a:pt x="f628" y="f244"/>
                  </a:cubicBezTo>
                  <a:cubicBezTo>
                    <a:pt x="f628" y="f242"/>
                    <a:pt x="f642" y="f233"/>
                    <a:pt x="f643" y="f230"/>
                  </a:cubicBezTo>
                  <a:cubicBezTo>
                    <a:pt x="f643" y="f228"/>
                    <a:pt x="f644" y="f225"/>
                    <a:pt x="f100" y="f223"/>
                  </a:cubicBezTo>
                  <a:cubicBezTo>
                    <a:pt x="f100" y="f220"/>
                    <a:pt x="f626" y="f218"/>
                    <a:pt x="f104" y="f217"/>
                  </a:cubicBezTo>
                  <a:cubicBezTo>
                    <a:pt x="f104" y="f216"/>
                    <a:pt x="f106" y="f212"/>
                    <a:pt x="f106" y="f295"/>
                  </a:cubicBezTo>
                  <a:cubicBezTo>
                    <a:pt x="f625" y="f211"/>
                    <a:pt x="f625" y="f208"/>
                    <a:pt x="f108" y="f302"/>
                  </a:cubicBezTo>
                  <a:cubicBezTo>
                    <a:pt x="f645" y="f302"/>
                    <a:pt x="f623" y="f646"/>
                    <a:pt x="f647" y="f302"/>
                  </a:cubicBezTo>
                  <a:cubicBezTo>
                    <a:pt x="f110" y="f302"/>
                    <a:pt x="f622" y="f208"/>
                    <a:pt x="f622" y="f627"/>
                  </a:cubicBezTo>
                  <a:cubicBezTo>
                    <a:pt x="f112" y="f209"/>
                    <a:pt x="f112" y="f212"/>
                    <a:pt x="f622" y="f290"/>
                  </a:cubicBezTo>
                  <a:cubicBezTo>
                    <a:pt x="f110" y="f214"/>
                    <a:pt x="f623" y="f216"/>
                    <a:pt x="f645" y="f217"/>
                  </a:cubicBezTo>
                  <a:cubicBezTo>
                    <a:pt x="f108" y="f218"/>
                    <a:pt x="f106" y="f220"/>
                    <a:pt x="f106" y="f223"/>
                  </a:cubicBezTo>
                  <a:cubicBezTo>
                    <a:pt x="f648" y="f225"/>
                    <a:pt x="f648" y="f230"/>
                    <a:pt x="f648" y="f233"/>
                  </a:cubicBezTo>
                  <a:cubicBezTo>
                    <a:pt x="f104" y="f237"/>
                    <a:pt x="f102" y="f240"/>
                    <a:pt x="f100" y="f242"/>
                  </a:cubicBezTo>
                  <a:cubicBezTo>
                    <a:pt x="f100" y="f244"/>
                    <a:pt x="f644" y="f255"/>
                    <a:pt x="f644" y="f631"/>
                  </a:cubicBezTo>
                  <a:cubicBezTo>
                    <a:pt x="f644" y="f257"/>
                    <a:pt x="f626" y="f632"/>
                    <a:pt x="f104" y="f261"/>
                  </a:cubicBezTo>
                  <a:cubicBezTo>
                    <a:pt x="f104" y="f264"/>
                    <a:pt x="f104" y="f267"/>
                    <a:pt x="f104" y="f269"/>
                  </a:cubicBezTo>
                  <a:cubicBezTo>
                    <a:pt x="f648" y="f285"/>
                    <a:pt x="f625" y="f285"/>
                    <a:pt x="f108" y="f284"/>
                  </a:cubicBezTo>
                  <a:cubicBezTo>
                    <a:pt x="f108" y="f284"/>
                    <a:pt x="f623" y="f284"/>
                    <a:pt x="f647" y="f271"/>
                  </a:cubicBezTo>
                  <a:cubicBezTo>
                    <a:pt x="f110" y="f271"/>
                    <a:pt x="f622" y="f282"/>
                    <a:pt x="f622" y="f273"/>
                  </a:cubicBezTo>
                  <a:cubicBezTo>
                    <a:pt x="f112" y="f273"/>
                    <a:pt x="f620" y="f282"/>
                    <a:pt x="f620" y="f271"/>
                  </a:cubicBezTo>
                  <a:cubicBezTo>
                    <a:pt x="f620" y="f284"/>
                    <a:pt x="f621" y="f285"/>
                    <a:pt x="f112" y="f269"/>
                  </a:cubicBezTo>
                  <a:cubicBezTo>
                    <a:pt x="f622" y="f267"/>
                    <a:pt x="f647" y="f267"/>
                    <a:pt x="f647" y="f265"/>
                  </a:cubicBezTo>
                  <a:cubicBezTo>
                    <a:pt x="f623" y="f265"/>
                    <a:pt x="f108" y="f261"/>
                    <a:pt x="f108" y="f632"/>
                  </a:cubicBezTo>
                  <a:cubicBezTo>
                    <a:pt x="f108" y="f259"/>
                    <a:pt x="f108" y="f257"/>
                    <a:pt x="f645" y="f631"/>
                  </a:cubicBezTo>
                  <a:cubicBezTo>
                    <a:pt x="f645" y="f631"/>
                    <a:pt x="f110" y="f255"/>
                    <a:pt x="f622" y="f255"/>
                  </a:cubicBezTo>
                  <a:cubicBezTo>
                    <a:pt x="f621" y="f255"/>
                    <a:pt x="f649" y="f631"/>
                    <a:pt x="f618" y="f631"/>
                  </a:cubicBezTo>
                  <a:cubicBezTo>
                    <a:pt x="f619" y="f257"/>
                    <a:pt x="f650" y="f259"/>
                    <a:pt x="f616" y="f632"/>
                  </a:cubicBezTo>
                  <a:cubicBezTo>
                    <a:pt x="f614" y="f264"/>
                    <a:pt x="f613" y="f269"/>
                    <a:pt x="f612" y="f285"/>
                  </a:cubicBezTo>
                  <a:cubicBezTo>
                    <a:pt x="f612" y="f284"/>
                    <a:pt x="f612" y="f282"/>
                    <a:pt x="f651" y="f273"/>
                  </a:cubicBezTo>
                  <a:cubicBezTo>
                    <a:pt x="f611" y="f280"/>
                    <a:pt x="f652" y="f280"/>
                    <a:pt x="f653" y="f280"/>
                  </a:cubicBezTo>
                  <a:cubicBezTo>
                    <a:pt x="f654" y="f280"/>
                    <a:pt x="f655" y="f271"/>
                    <a:pt x="f655" y="f284"/>
                  </a:cubicBezTo>
                  <a:cubicBezTo>
                    <a:pt x="f655" y="f285"/>
                    <a:pt x="f654" y="f264"/>
                    <a:pt x="f654" y="f261"/>
                  </a:cubicBezTo>
                  <a:cubicBezTo>
                    <a:pt x="f610" y="f259"/>
                    <a:pt x="f655" y="f631"/>
                    <a:pt x="f609" y="f255"/>
                  </a:cubicBezTo>
                  <a:cubicBezTo>
                    <a:pt x="f608" y="f253"/>
                    <a:pt x="f656" y="f253"/>
                    <a:pt x="f657" y="f250"/>
                  </a:cubicBezTo>
                  <a:cubicBezTo>
                    <a:pt x="f606" y="f250"/>
                    <a:pt x="f658" y="f244"/>
                    <a:pt x="f605" y="f244"/>
                  </a:cubicBezTo>
                  <a:cubicBezTo>
                    <a:pt x="f659" y="f244"/>
                    <a:pt x="f660" y="f242"/>
                    <a:pt x="f661" y="f244"/>
                  </a:cubicBezTo>
                  <a:cubicBezTo>
                    <a:pt x="f662" y="f250"/>
                    <a:pt x="f604" y="f255"/>
                    <a:pt x="f663" y="f631"/>
                  </a:cubicBezTo>
                  <a:cubicBezTo>
                    <a:pt x="f663" y="f257"/>
                    <a:pt x="f604" y="f261"/>
                    <a:pt x="f604" y="f264"/>
                  </a:cubicBezTo>
                  <a:cubicBezTo>
                    <a:pt x="f664" y="f267"/>
                    <a:pt x="f660" y="f285"/>
                    <a:pt x="f665" y="f284"/>
                  </a:cubicBezTo>
                  <a:cubicBezTo>
                    <a:pt x="f666" y="f271"/>
                    <a:pt x="f666" y="f280"/>
                    <a:pt x="f659" y="f272"/>
                  </a:cubicBezTo>
                  <a:cubicBezTo>
                    <a:pt x="f659" y="f270"/>
                    <a:pt x="f667" y="f263"/>
                    <a:pt x="f667" y="f260"/>
                  </a:cubicBezTo>
                  <a:cubicBezTo>
                    <a:pt x="f667" y="f275"/>
                    <a:pt x="f659" y="f276"/>
                    <a:pt x="f605" y="f516"/>
                  </a:cubicBezTo>
                  <a:cubicBezTo>
                    <a:pt x="f605" y="f254"/>
                    <a:pt x="f605" y="f278"/>
                    <a:pt x="f667" y="f251"/>
                  </a:cubicBezTo>
                  <a:cubicBezTo>
                    <a:pt x="f667" y="f251"/>
                    <a:pt x="f668" y="f669"/>
                    <a:pt x="f668" y="f249"/>
                  </a:cubicBezTo>
                  <a:cubicBezTo>
                    <a:pt x="f606" y="f670"/>
                    <a:pt x="f657" y="f279"/>
                    <a:pt x="f657" y="f248"/>
                  </a:cubicBezTo>
                  <a:cubicBezTo>
                    <a:pt x="f657" y="f246"/>
                    <a:pt x="f606" y="f243"/>
                    <a:pt x="f606" y="f281"/>
                  </a:cubicBezTo>
                  <a:cubicBezTo>
                    <a:pt x="f606" y="f241"/>
                    <a:pt x="f656" y="f671"/>
                    <a:pt x="f607" y="f286"/>
                  </a:cubicBezTo>
                  <a:cubicBezTo>
                    <a:pt x="f607" y="f236"/>
                    <a:pt x="f657" y="f234"/>
                    <a:pt x="f606" y="f232"/>
                  </a:cubicBezTo>
                  <a:cubicBezTo>
                    <a:pt x="f668" y="f231"/>
                    <a:pt x="f658" y="f229"/>
                    <a:pt x="f667" y="f229"/>
                  </a:cubicBezTo>
                  <a:cubicBezTo>
                    <a:pt x="f659" y="f226"/>
                    <a:pt x="f662" y="f226"/>
                    <a:pt x="f604" y="f226"/>
                  </a:cubicBezTo>
                  <a:cubicBezTo>
                    <a:pt x="f663" y="f226"/>
                    <a:pt x="f672" y="f232"/>
                    <a:pt x="f673" y="f232"/>
                  </a:cubicBezTo>
                  <a:cubicBezTo>
                    <a:pt x="f674" y="f232"/>
                    <a:pt x="f675" y="f231"/>
                    <a:pt x="f601" y="f231"/>
                  </a:cubicBezTo>
                  <a:cubicBezTo>
                    <a:pt x="f676" y="f229"/>
                    <a:pt x="f677" y="f287"/>
                    <a:pt x="f677" y="f224"/>
                  </a:cubicBezTo>
                  <a:cubicBezTo>
                    <a:pt x="f677" y="f288"/>
                    <a:pt x="f676" y="f207"/>
                    <a:pt x="f601" y="f213"/>
                  </a:cubicBezTo>
                  <a:cubicBezTo>
                    <a:pt x="f675" y="f205"/>
                    <a:pt x="f673" y="f213"/>
                    <a:pt x="f603" y="f213"/>
                  </a:cubicBezTo>
                  <a:cubicBezTo>
                    <a:pt x="f672" y="f205"/>
                    <a:pt x="f604" y="f289"/>
                    <a:pt x="f664" y="f289"/>
                  </a:cubicBezTo>
                  <a:cubicBezTo>
                    <a:pt x="f662" y="f289"/>
                    <a:pt x="f661" y="f215"/>
                    <a:pt x="f660" y="f215"/>
                  </a:cubicBezTo>
                  <a:cubicBezTo>
                    <a:pt x="f665" y="f215"/>
                    <a:pt x="f659" y="f205"/>
                    <a:pt x="f605" y="f215"/>
                  </a:cubicBezTo>
                  <a:cubicBezTo>
                    <a:pt x="f667" y="f215"/>
                    <a:pt x="f658" y="f204"/>
                    <a:pt x="f658" y="f289"/>
                  </a:cubicBezTo>
                  <a:cubicBezTo>
                    <a:pt x="f668" y="f289"/>
                    <a:pt x="f657" y="f204"/>
                    <a:pt x="f657" y="f204"/>
                  </a:cubicBezTo>
                  <a:cubicBezTo>
                    <a:pt x="f607" y="f215"/>
                    <a:pt x="f678" y="f207"/>
                    <a:pt x="f679" y="f207"/>
                  </a:cubicBezTo>
                  <a:cubicBezTo>
                    <a:pt x="f608" y="f207"/>
                    <a:pt x="f680" y="f213"/>
                    <a:pt x="f609" y="f213"/>
                  </a:cubicBezTo>
                  <a:cubicBezTo>
                    <a:pt x="f655" y="f205"/>
                    <a:pt x="f654" y="f215"/>
                    <a:pt x="f653" y="f215"/>
                  </a:cubicBezTo>
                  <a:cubicBezTo>
                    <a:pt x="f652" y="f215"/>
                    <a:pt x="f612" y="f205"/>
                    <a:pt x="f613" y="f215"/>
                  </a:cubicBezTo>
                  <a:cubicBezTo>
                    <a:pt x="f613" y="f215"/>
                    <a:pt x="f614" y="f289"/>
                    <a:pt x="f614" y="f289"/>
                  </a:cubicBezTo>
                  <a:cubicBezTo>
                    <a:pt x="f616" y="f289"/>
                    <a:pt x="f617" y="f289"/>
                    <a:pt x="f619" y="f289"/>
                  </a:cubicBezTo>
                  <a:cubicBezTo>
                    <a:pt x="f649" y="f289"/>
                    <a:pt x="f620" y="f204"/>
                    <a:pt x="f112" y="f204"/>
                  </a:cubicBezTo>
                  <a:cubicBezTo>
                    <a:pt x="f112" y="f289"/>
                    <a:pt x="f622" y="f509"/>
                    <a:pt x="f110" y="f509"/>
                  </a:cubicBezTo>
                  <a:cubicBezTo>
                    <a:pt x="f647" y="f509"/>
                    <a:pt x="f623" y="f289"/>
                    <a:pt x="f623" y="f289"/>
                  </a:cubicBezTo>
                  <a:cubicBezTo>
                    <a:pt x="f108" y="f289"/>
                    <a:pt x="f106" y="f509"/>
                    <a:pt x="f648" y="f509"/>
                  </a:cubicBezTo>
                  <a:cubicBezTo>
                    <a:pt x="f626" y="f509"/>
                    <a:pt x="f644" y="f204"/>
                    <a:pt x="f98" y="f289"/>
                  </a:cubicBezTo>
                  <a:cubicBezTo>
                    <a:pt x="f643" y="f509"/>
                    <a:pt x="f643" y="f202"/>
                    <a:pt x="f642" y="f292"/>
                  </a:cubicBezTo>
                  <a:cubicBezTo>
                    <a:pt x="f96" y="f201"/>
                    <a:pt x="f94" y="f293"/>
                    <a:pt x="f641" y="f294"/>
                  </a:cubicBezTo>
                  <a:cubicBezTo>
                    <a:pt x="f92" y="f505"/>
                    <a:pt x="f640" y="f199"/>
                    <a:pt x="f640" y="f197"/>
                  </a:cubicBezTo>
                  <a:cubicBezTo>
                    <a:pt x="f640" y="f196"/>
                    <a:pt x="f629" y="f296"/>
                    <a:pt x="f681" y="f194"/>
                  </a:cubicBezTo>
                  <a:cubicBezTo>
                    <a:pt x="f681" y="f297"/>
                    <a:pt x="f90" y="f297"/>
                    <a:pt x="f630" y="f297"/>
                  </a:cubicBezTo>
                  <a:cubicBezTo>
                    <a:pt x="f682" y="f10"/>
                    <a:pt x="f86" y="f12"/>
                    <a:pt x="f86" y="f298"/>
                  </a:cubicBezTo>
                  <a:cubicBezTo>
                    <a:pt x="f639" y="f190"/>
                    <a:pt x="f86" y="f189"/>
                    <a:pt x="f86" y="f188"/>
                  </a:cubicBezTo>
                  <a:cubicBezTo>
                    <a:pt x="f639" y="f187"/>
                    <a:pt x="f638" y="f15"/>
                    <a:pt x="f638" y="f186"/>
                  </a:cubicBezTo>
                  <a:cubicBezTo>
                    <a:pt x="f84" y="f184"/>
                    <a:pt x="f633" y="f17"/>
                    <a:pt x="f638" y="f304"/>
                  </a:cubicBezTo>
                  <a:cubicBezTo>
                    <a:pt x="f638" y="f181"/>
                    <a:pt x="f634" y="f181"/>
                    <a:pt x="f82" y="f18"/>
                  </a:cubicBezTo>
                  <a:cubicBezTo>
                    <a:pt x="f80" y="f305"/>
                    <a:pt x="f636" y="f179"/>
                    <a:pt x="f78" y="f306"/>
                  </a:cubicBezTo>
                  <a:cubicBezTo>
                    <a:pt x="f78" y="f172"/>
                    <a:pt x="f78" y="f315"/>
                    <a:pt x="f637" y="f318"/>
                  </a:cubicBezTo>
                  <a:cubicBezTo>
                    <a:pt x="f76" y="f322"/>
                    <a:pt x="f74" y="f500"/>
                    <a:pt x="f683" y="f500"/>
                  </a:cubicBezTo>
                  <a:cubicBezTo>
                    <a:pt x="f684" y="f168"/>
                    <a:pt x="f685" y="f322"/>
                    <a:pt x="f686" y="f500"/>
                  </a:cubicBezTo>
                  <a:cubicBezTo>
                    <a:pt x="f70" y="f500"/>
                    <a:pt x="f68" y="f498"/>
                    <a:pt x="f687" y="f21"/>
                  </a:cubicBezTo>
                  <a:cubicBezTo>
                    <a:pt x="f687" y="f326"/>
                    <a:pt x="f687" y="f23"/>
                    <a:pt x="f687" y="f688"/>
                  </a:cubicBezTo>
                  <a:cubicBezTo>
                    <a:pt x="f689" y="f688"/>
                    <a:pt x="f66" y="f163"/>
                    <a:pt x="f690" y="f691"/>
                  </a:cubicBezTo>
                  <a:cubicBezTo>
                    <a:pt x="f690" y="f329"/>
                    <a:pt x="f64" y="f25"/>
                    <a:pt x="f64" y="f160"/>
                  </a:cubicBezTo>
                  <a:cubicBezTo>
                    <a:pt x="f64" y="f330"/>
                    <a:pt x="f689" y="f331"/>
                    <a:pt x="f689" y="f158"/>
                  </a:cubicBezTo>
                  <a:cubicBezTo>
                    <a:pt x="f689" y="f156"/>
                    <a:pt x="f689" y="f692"/>
                    <a:pt x="f689" y="f692"/>
                  </a:cubicBezTo>
                  <a:cubicBezTo>
                    <a:pt x="f66" y="f151"/>
                    <a:pt x="f64" y="f336"/>
                    <a:pt x="f64" y="f29"/>
                  </a:cubicBezTo>
                  <a:cubicBezTo>
                    <a:pt x="f64" y="f31"/>
                    <a:pt x="f689" y="f693"/>
                    <a:pt x="f687" y="f33"/>
                  </a:cubicBezTo>
                  <a:cubicBezTo>
                    <a:pt x="f68" y="f35"/>
                    <a:pt x="f70" y="f143"/>
                    <a:pt x="f70" y="f37"/>
                  </a:cubicBezTo>
                  <a:cubicBezTo>
                    <a:pt x="f686" y="f694"/>
                    <a:pt x="f70" y="f39"/>
                    <a:pt x="f70" y="f490"/>
                  </a:cubicBezTo>
                  <a:cubicBezTo>
                    <a:pt x="f686" y="f43"/>
                    <a:pt x="f72" y="f45"/>
                    <a:pt x="f685" y="f47"/>
                  </a:cubicBezTo>
                  <a:cubicBezTo>
                    <a:pt x="f695" y="f49"/>
                    <a:pt x="f684" y="f136"/>
                    <a:pt x="f683" y="f360"/>
                  </a:cubicBezTo>
                  <a:cubicBezTo>
                    <a:pt x="f74" y="f51"/>
                    <a:pt x="f637" y="f53"/>
                    <a:pt x="f78" y="f363"/>
                  </a:cubicBezTo>
                  <a:cubicBezTo>
                    <a:pt x="f636" y="f55"/>
                    <a:pt x="f80" y="f369"/>
                    <a:pt x="f82" y="f57"/>
                  </a:cubicBezTo>
                  <a:cubicBezTo>
                    <a:pt x="f634" y="f372"/>
                    <a:pt x="f638" y="f59"/>
                    <a:pt x="f633" y="f374"/>
                  </a:cubicBezTo>
                  <a:cubicBezTo>
                    <a:pt x="f639" y="f374"/>
                    <a:pt x="f630" y="f61"/>
                    <a:pt x="f90" y="f61"/>
                  </a:cubicBezTo>
                  <a:cubicBezTo>
                    <a:pt x="f681" y="f61"/>
                    <a:pt x="f92" y="f61"/>
                    <a:pt x="f641" y="f374"/>
                  </a:cubicBezTo>
                  <a:cubicBezTo>
                    <a:pt x="f628" y="f374"/>
                    <a:pt x="f642" y="f59"/>
                    <a:pt x="f642" y="f372"/>
                  </a:cubicBezTo>
                  <a:cubicBezTo>
                    <a:pt x="f643" y="f57"/>
                    <a:pt x="f98" y="f369"/>
                    <a:pt x="f98" y="f366"/>
                  </a:cubicBezTo>
                  <a:cubicBezTo>
                    <a:pt x="f643" y="f365"/>
                    <a:pt x="f96" y="f365"/>
                    <a:pt x="f628" y="f55"/>
                  </a:cubicBezTo>
                  <a:cubicBezTo>
                    <a:pt x="f628" y="f363"/>
                    <a:pt x="f628" y="f53"/>
                    <a:pt x="f628" y="f53"/>
                  </a:cubicBezTo>
                  <a:cubicBezTo>
                    <a:pt x="f628" y="f134"/>
                    <a:pt x="f642" y="f51"/>
                    <a:pt x="f642" y="f360"/>
                  </a:cubicBezTo>
                  <a:cubicBezTo>
                    <a:pt x="f643" y="f136"/>
                    <a:pt x="f643" y="f358"/>
                    <a:pt x="f98" y="f49"/>
                  </a:cubicBezTo>
                  <a:cubicBezTo>
                    <a:pt x="f644" y="f355"/>
                    <a:pt x="f100" y="f355"/>
                    <a:pt x="f102" y="f355"/>
                  </a:cubicBezTo>
                  <a:cubicBezTo>
                    <a:pt x="f626" y="f355"/>
                    <a:pt x="f648" y="f355"/>
                    <a:pt x="f106" y="f49"/>
                  </a:cubicBezTo>
                  <a:cubicBezTo>
                    <a:pt x="f625" y="f358"/>
                    <a:pt x="f108" y="f360"/>
                    <a:pt x="f108" y="f134"/>
                  </a:cubicBezTo>
                  <a:cubicBezTo>
                    <a:pt x="f645" y="f53"/>
                    <a:pt x="f623" y="f365"/>
                    <a:pt x="f647" y="f366"/>
                  </a:cubicBezTo>
                  <a:cubicBezTo>
                    <a:pt x="f110" y="f369"/>
                    <a:pt x="f112" y="f369"/>
                    <a:pt x="f621" y="f57"/>
                  </a:cubicBezTo>
                  <a:cubicBezTo>
                    <a:pt x="f649" y="f57"/>
                    <a:pt x="f614" y="f366"/>
                    <a:pt x="f612" y="f366"/>
                  </a:cubicBezTo>
                  <a:cubicBezTo>
                    <a:pt x="f652" y="f365"/>
                    <a:pt x="f680" y="f363"/>
                    <a:pt x="f678" y="f53"/>
                  </a:cubicBezTo>
                  <a:cubicBezTo>
                    <a:pt x="f607" y="f134"/>
                    <a:pt x="f658" y="f136"/>
                    <a:pt x="f667" y="f696"/>
                  </a:cubicBezTo>
                  <a:cubicBezTo>
                    <a:pt x="f659" y="f358"/>
                    <a:pt x="f666" y="f45"/>
                    <a:pt x="f660" y="f138"/>
                  </a:cubicBezTo>
                  <a:cubicBezTo>
                    <a:pt x="f661" y="f697"/>
                    <a:pt x="f664" y="f41"/>
                    <a:pt x="f663" y="f41"/>
                  </a:cubicBezTo>
                  <a:cubicBezTo>
                    <a:pt x="f698" y="f41"/>
                    <a:pt x="f672" y="f138"/>
                    <a:pt x="f603" y="f138"/>
                  </a:cubicBezTo>
                  <a:cubicBezTo>
                    <a:pt x="f673" y="f45"/>
                    <a:pt x="f675" y="f47"/>
                    <a:pt x="f601" y="f47"/>
                  </a:cubicBezTo>
                  <a:cubicBezTo>
                    <a:pt x="f699" y="f47"/>
                    <a:pt x="f700" y="f45"/>
                    <a:pt x="f701" y="f138"/>
                  </a:cubicBezTo>
                  <a:cubicBezTo>
                    <a:pt x="f702" y="f697"/>
                    <a:pt x="f600" y="f39"/>
                    <a:pt x="f703" y="f351"/>
                  </a:cubicBezTo>
                  <a:cubicBezTo>
                    <a:pt x="f704" y="f694"/>
                    <a:pt x="f705" y="f37"/>
                    <a:pt x="f706" y="f37"/>
                  </a:cubicBezTo>
                  <a:cubicBezTo>
                    <a:pt x="f707" y="f143"/>
                    <a:pt x="f596" y="f35"/>
                    <a:pt x="f708" y="f145"/>
                  </a:cubicBezTo>
                  <a:cubicBezTo>
                    <a:pt x="f594" y="f145"/>
                    <a:pt x="f592" y="f33"/>
                    <a:pt x="f709" y="f33"/>
                  </a:cubicBezTo>
                  <a:cubicBezTo>
                    <a:pt x="f710" y="f145"/>
                    <a:pt x="f711" y="f344"/>
                    <a:pt x="f712" y="f143"/>
                  </a:cubicBezTo>
                  <a:cubicBezTo>
                    <a:pt x="f712" y="f37"/>
                    <a:pt x="f711" y="f694"/>
                    <a:pt x="f711" y="f351"/>
                  </a:cubicBezTo>
                  <a:cubicBezTo>
                    <a:pt x="f711" y="f39"/>
                    <a:pt x="f712" y="f41"/>
                    <a:pt x="f712" y="f697"/>
                  </a:cubicBezTo>
                  <a:cubicBezTo>
                    <a:pt x="f712" y="f138"/>
                    <a:pt x="f713" y="f45"/>
                    <a:pt x="f713" y="f47"/>
                  </a:cubicBezTo>
                  <a:cubicBezTo>
                    <a:pt x="f710" y="f47"/>
                    <a:pt x="f710" y="f49"/>
                    <a:pt x="f709" y="f49"/>
                  </a:cubicBezTo>
                  <a:cubicBezTo>
                    <a:pt x="f592" y="f49"/>
                    <a:pt x="f714" y="f358"/>
                    <a:pt x="f594" y="f49"/>
                  </a:cubicBezTo>
                  <a:cubicBezTo>
                    <a:pt x="f708" y="f49"/>
                    <a:pt x="f715" y="f47"/>
                    <a:pt x="f715" y="f47"/>
                  </a:cubicBezTo>
                  <a:cubicBezTo>
                    <a:pt x="f596" y="f45"/>
                    <a:pt x="f716" y="f138"/>
                    <a:pt x="f717" y="f138"/>
                  </a:cubicBezTo>
                  <a:cubicBezTo>
                    <a:pt x="f718" y="f138"/>
                    <a:pt x="f705" y="f47"/>
                    <a:pt x="f719" y="f355"/>
                  </a:cubicBezTo>
                  <a:cubicBezTo>
                    <a:pt x="f599" y="f355"/>
                    <a:pt x="f720" y="f355"/>
                    <a:pt x="f704" y="f355"/>
                  </a:cubicBezTo>
                  <a:cubicBezTo>
                    <a:pt x="f703" y="f49"/>
                    <a:pt x="f721" y="f358"/>
                    <a:pt x="f722" y="f696"/>
                  </a:cubicBezTo>
                  <a:cubicBezTo>
                    <a:pt x="f723" y="f360"/>
                    <a:pt x="f701" y="f53"/>
                    <a:pt x="f700" y="f363"/>
                  </a:cubicBezTo>
                  <a:cubicBezTo>
                    <a:pt x="f677" y="f365"/>
                    <a:pt x="f724" y="f57"/>
                    <a:pt x="f699" y="f59"/>
                  </a:cubicBezTo>
                  <a:cubicBezTo>
                    <a:pt x="f676" y="f59"/>
                    <a:pt x="f675" y="f61"/>
                    <a:pt x="f725" y="f61"/>
                  </a:cubicBezTo>
                  <a:cubicBezTo>
                    <a:pt x="f674" y="f130"/>
                    <a:pt x="f603" y="f61"/>
                    <a:pt x="f672" y="f130"/>
                  </a:cubicBezTo>
                  <a:cubicBezTo>
                    <a:pt x="f663" y="f130"/>
                    <a:pt x="f664" y="f377"/>
                    <a:pt x="f662" y="f378"/>
                  </a:cubicBezTo>
                  <a:cubicBezTo>
                    <a:pt x="f661" y="f63"/>
                    <a:pt x="f661" y="f65"/>
                    <a:pt x="f660" y="f380"/>
                  </a:cubicBezTo>
                  <a:cubicBezTo>
                    <a:pt x="f666" y="f380"/>
                    <a:pt x="f667" y="f65"/>
                    <a:pt x="f668" y="f380"/>
                  </a:cubicBezTo>
                  <a:cubicBezTo>
                    <a:pt x="f606" y="f380"/>
                    <a:pt x="f657" y="f67"/>
                    <a:pt x="f657" y="f381"/>
                  </a:cubicBezTo>
                  <a:cubicBezTo>
                    <a:pt x="f607" y="f726"/>
                    <a:pt x="f678" y="f69"/>
                    <a:pt x="f679" y="f727"/>
                  </a:cubicBezTo>
                  <a:cubicBezTo>
                    <a:pt x="f608" y="f71"/>
                    <a:pt x="f609" y="f126"/>
                    <a:pt x="f655" y="f126"/>
                  </a:cubicBezTo>
                  <a:cubicBezTo>
                    <a:pt x="f610" y="f386"/>
                    <a:pt x="f653" y="f387"/>
                    <a:pt x="f652" y="f387"/>
                  </a:cubicBezTo>
                  <a:cubicBezTo>
                    <a:pt x="f611" y="f73"/>
                    <a:pt x="f613" y="f73"/>
                    <a:pt x="f614" y="f73"/>
                  </a:cubicBezTo>
                  <a:cubicBezTo>
                    <a:pt x="f616" y="f388"/>
                    <a:pt x="f616" y="f389"/>
                    <a:pt x="f616" y="f728"/>
                  </a:cubicBezTo>
                  <a:cubicBezTo>
                    <a:pt x="f616" y="f75"/>
                    <a:pt x="f614" y="f122"/>
                    <a:pt x="f614" y="f390"/>
                  </a:cubicBezTo>
                  <a:cubicBezTo>
                    <a:pt x="f616" y="f77"/>
                    <a:pt x="f650" y="f79"/>
                    <a:pt x="f617" y="f79"/>
                  </a:cubicBezTo>
                  <a:cubicBezTo>
                    <a:pt x="f617" y="f392"/>
                    <a:pt x="f618" y="f392"/>
                    <a:pt x="f649" y="f392"/>
                  </a:cubicBezTo>
                  <a:cubicBezTo>
                    <a:pt x="f620" y="f79"/>
                    <a:pt x="f622" y="f391"/>
                    <a:pt x="f110" y="f391"/>
                  </a:cubicBezTo>
                  <a:cubicBezTo>
                    <a:pt x="f647" y="f391"/>
                    <a:pt x="f108" y="f391"/>
                    <a:pt x="f625" y="f79"/>
                  </a:cubicBezTo>
                  <a:cubicBezTo>
                    <a:pt x="f106" y="f79"/>
                    <a:pt x="f102" y="f392"/>
                    <a:pt x="f100" y="f392"/>
                  </a:cubicBezTo>
                  <a:cubicBezTo>
                    <a:pt x="f644" y="f392"/>
                    <a:pt x="f643" y="f392"/>
                    <a:pt x="f642" y="f79"/>
                  </a:cubicBezTo>
                  <a:cubicBezTo>
                    <a:pt x="f96" y="f391"/>
                    <a:pt x="f96" y="f122"/>
                    <a:pt x="f628" y="f75"/>
                  </a:cubicBezTo>
                  <a:cubicBezTo>
                    <a:pt x="f628" y="f728"/>
                    <a:pt x="f641" y="f729"/>
                    <a:pt x="f641" y="f124"/>
                  </a:cubicBezTo>
                  <a:cubicBezTo>
                    <a:pt x="f92" y="f124"/>
                    <a:pt x="f640" y="f388"/>
                    <a:pt x="f90" y="f73"/>
                  </a:cubicBezTo>
                  <a:cubicBezTo>
                    <a:pt x="f630" y="f73"/>
                    <a:pt x="f88" y="f126"/>
                    <a:pt x="f86" y="f386"/>
                  </a:cubicBezTo>
                  <a:cubicBezTo>
                    <a:pt x="f639" y="f387"/>
                    <a:pt x="f86" y="f388"/>
                    <a:pt x="f86" y="f124"/>
                  </a:cubicBezTo>
                  <a:cubicBezTo>
                    <a:pt x="f86" y="f389"/>
                    <a:pt x="f682" y="f75"/>
                    <a:pt x="f682" y="f390"/>
                  </a:cubicBezTo>
                  <a:cubicBezTo>
                    <a:pt x="f630" y="f77"/>
                    <a:pt x="f640" y="f392"/>
                    <a:pt x="f681" y="f393"/>
                  </a:cubicBezTo>
                  <a:cubicBezTo>
                    <a:pt x="f629" y="f395"/>
                    <a:pt x="f641" y="f81"/>
                    <a:pt x="f641" y="f397"/>
                  </a:cubicBezTo>
                  <a:cubicBezTo>
                    <a:pt x="f94" y="f83"/>
                    <a:pt x="f94" y="f85"/>
                    <a:pt x="f628" y="f400"/>
                  </a:cubicBezTo>
                  <a:cubicBezTo>
                    <a:pt x="f96" y="f402"/>
                    <a:pt x="f643" y="f405"/>
                    <a:pt x="f643" y="f405"/>
                  </a:cubicBezTo>
                  <a:cubicBezTo>
                    <a:pt x="f98" y="f87"/>
                    <a:pt x="f100" y="f89"/>
                    <a:pt x="f100" y="f410"/>
                  </a:cubicBezTo>
                  <a:cubicBezTo>
                    <a:pt x="f102" y="f412"/>
                    <a:pt x="f102" y="f91"/>
                    <a:pt x="f626" y="f415"/>
                  </a:cubicBezTo>
                  <a:cubicBezTo>
                    <a:pt x="f626" y="f730"/>
                    <a:pt x="f106" y="f418"/>
                    <a:pt x="f625" y="f420"/>
                  </a:cubicBezTo>
                  <a:cubicBezTo>
                    <a:pt x="f625" y="f420"/>
                    <a:pt x="f645" y="f731"/>
                    <a:pt x="f645" y="f731"/>
                  </a:cubicBezTo>
                  <a:cubicBezTo>
                    <a:pt x="f623" y="f95"/>
                    <a:pt x="f622" y="f426"/>
                    <a:pt x="f622" y="f97"/>
                  </a:cubicBezTo>
                  <a:cubicBezTo>
                    <a:pt x="f112" y="f433"/>
                    <a:pt x="f112" y="f114"/>
                    <a:pt x="f112" y="f456"/>
                  </a:cubicBezTo>
                  <a:cubicBezTo>
                    <a:pt x="f112" y="f99"/>
                    <a:pt x="f621" y="f101"/>
                    <a:pt x="f620" y="f101"/>
                  </a:cubicBezTo>
                  <a:cubicBezTo>
                    <a:pt x="f732" y="f463"/>
                    <a:pt x="f618" y="f461"/>
                    <a:pt x="f618" y="f461"/>
                  </a:cubicBezTo>
                  <a:cubicBezTo>
                    <a:pt x="f619" y="f459"/>
                    <a:pt x="f617" y="f99"/>
                    <a:pt x="f617" y="f99"/>
                  </a:cubicBezTo>
                  <a:cubicBezTo>
                    <a:pt x="f650" y="f99"/>
                    <a:pt x="f614" y="f461"/>
                    <a:pt x="f614" y="f461"/>
                  </a:cubicBezTo>
                  <a:cubicBezTo>
                    <a:pt x="f613" y="f101"/>
                    <a:pt x="f612" y="f463"/>
                    <a:pt x="f651" y="f463"/>
                  </a:cubicBezTo>
                  <a:cubicBezTo>
                    <a:pt x="f652" y="f733"/>
                    <a:pt x="f654" y="f733"/>
                    <a:pt x="f610" y="f103"/>
                  </a:cubicBezTo>
                  <a:cubicBezTo>
                    <a:pt x="f655" y="f734"/>
                    <a:pt x="f609" y="f467"/>
                    <a:pt x="f609" y="f105"/>
                  </a:cubicBezTo>
                  <a:cubicBezTo>
                    <a:pt x="f609" y="f468"/>
                    <a:pt x="f655" y="f469"/>
                    <a:pt x="f610" y="f471"/>
                  </a:cubicBezTo>
                  <a:cubicBezTo>
                    <a:pt x="f653" y="f471"/>
                    <a:pt x="f611" y="f109"/>
                    <a:pt x="f612" y="f109"/>
                  </a:cubicBezTo>
                  <a:cubicBezTo>
                    <a:pt x="f613" y="f109"/>
                    <a:pt x="f617" y="f471"/>
                    <a:pt x="f618" y="f471"/>
                  </a:cubicBezTo>
                  <a:cubicBezTo>
                    <a:pt x="f649" y="f471"/>
                    <a:pt x="f620" y="f471"/>
                    <a:pt x="f621" y="f469"/>
                  </a:cubicBezTo>
                  <a:cubicBezTo>
                    <a:pt x="f621" y="f469"/>
                    <a:pt x="f112" y="f105"/>
                    <a:pt x="f112" y="f467"/>
                  </a:cubicBezTo>
                  <a:cubicBezTo>
                    <a:pt x="f622" y="f466"/>
                    <a:pt x="f110" y="f734"/>
                    <a:pt x="f647" y="f103"/>
                  </a:cubicBezTo>
                  <a:cubicBezTo>
                    <a:pt x="f623" y="f103"/>
                    <a:pt x="f625" y="f103"/>
                    <a:pt x="f106" y="f103"/>
                  </a:cubicBezTo>
                  <a:cubicBezTo>
                    <a:pt x="f106" y="f733"/>
                    <a:pt x="f106" y="f101"/>
                    <a:pt x="f106" y="f461"/>
                  </a:cubicBezTo>
                  <a:cubicBezTo>
                    <a:pt x="f106" y="f459"/>
                    <a:pt x="f106" y="f456"/>
                    <a:pt x="f106" y="f454"/>
                  </a:cubicBezTo>
                  <a:cubicBezTo>
                    <a:pt x="f648" y="f114"/>
                    <a:pt x="f626" y="f114"/>
                    <a:pt x="f626" y="f451"/>
                  </a:cubicBezTo>
                  <a:cubicBezTo>
                    <a:pt x="f102" y="f443"/>
                    <a:pt x="f102" y="f433"/>
                    <a:pt x="f102" y="f97"/>
                  </a:cubicBezTo>
                  <a:cubicBezTo>
                    <a:pt x="f102" y="f428"/>
                    <a:pt x="f102" y="f424"/>
                    <a:pt x="f100" y="f731"/>
                  </a:cubicBezTo>
                  <a:cubicBezTo>
                    <a:pt x="f100" y="f422"/>
                    <a:pt x="f644" y="f93"/>
                    <a:pt x="f644" y="f420"/>
                  </a:cubicBezTo>
                  <a:cubicBezTo>
                    <a:pt x="f98" y="f420"/>
                    <a:pt x="f643" y="f420"/>
                    <a:pt x="f642" y="f418"/>
                  </a:cubicBezTo>
                  <a:cubicBezTo>
                    <a:pt x="f642" y="f418"/>
                    <a:pt x="f96" y="f415"/>
                    <a:pt x="f628" y="f414"/>
                  </a:cubicBezTo>
                  <a:cubicBezTo>
                    <a:pt x="f94" y="f116"/>
                    <a:pt x="f629" y="f410"/>
                    <a:pt x="f640" y="f408"/>
                  </a:cubicBezTo>
                  <a:cubicBezTo>
                    <a:pt x="f90" y="f87"/>
                    <a:pt x="f682" y="f400"/>
                    <a:pt x="f88" y="f85"/>
                  </a:cubicBezTo>
                  <a:cubicBezTo>
                    <a:pt x="f639" y="f120"/>
                    <a:pt x="f84" y="f395"/>
                    <a:pt x="f634" y="f392"/>
                  </a:cubicBezTo>
                  <a:cubicBezTo>
                    <a:pt x="f82" y="f391"/>
                    <a:pt x="f635" y="f75"/>
                    <a:pt x="f635" y="f728"/>
                  </a:cubicBezTo>
                  <a:cubicBezTo>
                    <a:pt x="f636" y="f729"/>
                    <a:pt x="f78" y="f388"/>
                    <a:pt x="f637" y="f387"/>
                  </a:cubicBezTo>
                  <a:cubicBezTo>
                    <a:pt x="f637" y="f386"/>
                    <a:pt x="f637" y="f71"/>
                    <a:pt x="f637" y="f727"/>
                  </a:cubicBezTo>
                  <a:cubicBezTo>
                    <a:pt x="f76" y="f69"/>
                    <a:pt x="f76" y="f381"/>
                    <a:pt x="f735" y="f381"/>
                  </a:cubicBezTo>
                  <a:cubicBezTo>
                    <a:pt x="f74" y="f67"/>
                    <a:pt x="f736" y="f67"/>
                    <a:pt x="f695" y="f67"/>
                  </a:cubicBezTo>
                  <a:cubicBezTo>
                    <a:pt x="f685" y="f67"/>
                    <a:pt x="f686" y="f67"/>
                    <a:pt x="f686" y="f67"/>
                  </a:cubicBezTo>
                  <a:cubicBezTo>
                    <a:pt x="f737" y="f380"/>
                    <a:pt x="f687" y="f63"/>
                    <a:pt x="f66" y="f378"/>
                  </a:cubicBezTo>
                  <a:cubicBezTo>
                    <a:pt x="f690" y="f377"/>
                    <a:pt x="f62" y="f130"/>
                    <a:pt x="f62" y="f374"/>
                  </a:cubicBezTo>
                  <a:cubicBezTo>
                    <a:pt x="f738" y="f59"/>
                    <a:pt x="f738" y="f57"/>
                    <a:pt x="f62" y="f369"/>
                  </a:cubicBezTo>
                  <a:cubicBezTo>
                    <a:pt x="f62" y="f369"/>
                    <a:pt x="f739" y="f366"/>
                    <a:pt x="f739" y="f366"/>
                  </a:cubicBezTo>
                  <a:cubicBezTo>
                    <a:pt x="f64" y="f366"/>
                    <a:pt x="f66" y="f369"/>
                    <a:pt x="f66" y="f57"/>
                  </a:cubicBezTo>
                  <a:cubicBezTo>
                    <a:pt x="f689" y="f57"/>
                    <a:pt x="f68" y="f59"/>
                    <a:pt x="f737" y="f374"/>
                  </a:cubicBezTo>
                  <a:cubicBezTo>
                    <a:pt x="f70" y="f374"/>
                    <a:pt x="f685" y="f130"/>
                    <a:pt x="f695" y="f61"/>
                  </a:cubicBezTo>
                  <a:cubicBezTo>
                    <a:pt x="f736" y="f61"/>
                    <a:pt x="f684" y="f374"/>
                    <a:pt x="f684" y="f59"/>
                  </a:cubicBezTo>
                  <a:cubicBezTo>
                    <a:pt x="f684" y="f372"/>
                    <a:pt x="f736" y="f369"/>
                    <a:pt x="f695" y="f366"/>
                  </a:cubicBezTo>
                  <a:cubicBezTo>
                    <a:pt x="f685" y="f365"/>
                    <a:pt x="f70" y="f55"/>
                    <a:pt x="f737" y="f55"/>
                  </a:cubicBezTo>
                  <a:cubicBezTo>
                    <a:pt x="f68" y="f363"/>
                    <a:pt x="f66" y="f134"/>
                    <a:pt x="f690" y="f51"/>
                  </a:cubicBezTo>
                  <a:cubicBezTo>
                    <a:pt x="f690" y="f51"/>
                    <a:pt x="f64" y="f136"/>
                    <a:pt x="f64" y="f136"/>
                  </a:cubicBezTo>
                  <a:cubicBezTo>
                    <a:pt x="f64" y="f696"/>
                    <a:pt x="f690" y="f49"/>
                    <a:pt x="f690" y="f355"/>
                  </a:cubicBezTo>
                  <a:cubicBezTo>
                    <a:pt x="f690" y="f47"/>
                    <a:pt x="f64" y="f45"/>
                    <a:pt x="f64" y="f45"/>
                  </a:cubicBezTo>
                  <a:cubicBezTo>
                    <a:pt x="f739" y="f138"/>
                    <a:pt x="f738" y="f138"/>
                    <a:pt x="f740" y="f138"/>
                  </a:cubicBezTo>
                  <a:cubicBezTo>
                    <a:pt x="f741" y="f138"/>
                    <a:pt x="f58" y="f138"/>
                    <a:pt x="f742" y="f45"/>
                  </a:cubicBezTo>
                  <a:cubicBezTo>
                    <a:pt x="f742" y="f47"/>
                    <a:pt x="f742" y="f49"/>
                    <a:pt x="f742" y="f49"/>
                  </a:cubicBezTo>
                  <a:cubicBezTo>
                    <a:pt x="f58" y="f358"/>
                    <a:pt x="f60" y="f136"/>
                    <a:pt x="f741" y="f360"/>
                  </a:cubicBezTo>
                  <a:cubicBezTo>
                    <a:pt x="f741" y="f51"/>
                    <a:pt x="f738" y="f134"/>
                    <a:pt x="f740" y="f53"/>
                  </a:cubicBezTo>
                  <a:cubicBezTo>
                    <a:pt x="f740" y="f363"/>
                    <a:pt x="f741" y="f55"/>
                    <a:pt x="f741" y="f55"/>
                  </a:cubicBezTo>
                  <a:cubicBezTo>
                    <a:pt x="f60" y="f55"/>
                    <a:pt x="f56" y="f134"/>
                    <a:pt x="f56" y="f134"/>
                  </a:cubicBezTo>
                  <a:cubicBezTo>
                    <a:pt x="f56" y="f134"/>
                    <a:pt x="f743" y="f136"/>
                    <a:pt x="f743" y="f696"/>
                  </a:cubicBezTo>
                  <a:cubicBezTo>
                    <a:pt x="f744" y="f358"/>
                    <a:pt x="f52" y="f355"/>
                    <a:pt x="f745" y="f47"/>
                  </a:cubicBezTo>
                  <a:cubicBezTo>
                    <a:pt x="f50" y="f45"/>
                    <a:pt x="f746" y="f697"/>
                    <a:pt x="f46" y="f43"/>
                  </a:cubicBezTo>
                  <a:cubicBezTo>
                    <a:pt x="f44" y="f490"/>
                    <a:pt x="f747" y="f694"/>
                    <a:pt x="f42" y="f37"/>
                  </a:cubicBezTo>
                  <a:cubicBezTo>
                    <a:pt x="f748" y="f344"/>
                    <a:pt x="f749" y="f693"/>
                    <a:pt x="f38" y="f750"/>
                  </a:cubicBezTo>
                  <a:cubicBezTo>
                    <a:pt x="f751" y="f341"/>
                    <a:pt x="f36" y="f339"/>
                    <a:pt x="f34" y="f149"/>
                  </a:cubicBezTo>
                  <a:cubicBezTo>
                    <a:pt x="f34" y="f336"/>
                    <a:pt x="f752" y="f151"/>
                    <a:pt x="f32" y="f151"/>
                  </a:cubicBezTo>
                  <a:cubicBezTo>
                    <a:pt x="f32" y="f692"/>
                    <a:pt x="f753" y="f330"/>
                    <a:pt x="f753" y="f25"/>
                  </a:cubicBezTo>
                  <a:cubicBezTo>
                    <a:pt x="f30" y="f163"/>
                    <a:pt x="f28" y="f168"/>
                    <a:pt x="f28" y="f318"/>
                  </a:cubicBezTo>
                  <a:cubicBezTo>
                    <a:pt x="f754" y="f306"/>
                    <a:pt x="f26" y="f3"/>
                    <a:pt x="f26" y="f187"/>
                  </a:cubicBezTo>
                  <a:cubicBezTo>
                    <a:pt x="f26" y="f189"/>
                    <a:pt x="f26" y="f298"/>
                    <a:pt x="f26" y="f10"/>
                  </a:cubicBezTo>
                  <a:cubicBezTo>
                    <a:pt x="f26" y="f193"/>
                    <a:pt x="f22" y="f194"/>
                    <a:pt x="f22" y="f195"/>
                  </a:cubicBezTo>
                  <a:cubicBezTo>
                    <a:pt x="f24" y="f196"/>
                    <a:pt x="f26" y="f197"/>
                    <a:pt x="f26" y="f198"/>
                  </a:cubicBezTo>
                  <a:cubicBezTo>
                    <a:pt x="f754" y="f199"/>
                    <a:pt x="f30" y="f199"/>
                    <a:pt x="f753" y="f200"/>
                  </a:cubicBezTo>
                  <a:cubicBezTo>
                    <a:pt x="f755" y="f505"/>
                    <a:pt x="f32" y="f293"/>
                    <a:pt x="f752" y="f201"/>
                  </a:cubicBezTo>
                  <a:cubicBezTo>
                    <a:pt x="f34" y="f292"/>
                    <a:pt x="f751" y="f291"/>
                    <a:pt x="f749" y="f203"/>
                  </a:cubicBezTo>
                  <a:cubicBezTo>
                    <a:pt x="f749" y="f203"/>
                    <a:pt x="f748" y="f203"/>
                    <a:pt x="f42" y="f203"/>
                  </a:cubicBezTo>
                  <a:cubicBezTo>
                    <a:pt x="f747" y="f509"/>
                    <a:pt x="f44" y="f289"/>
                    <a:pt x="f46" y="f204"/>
                  </a:cubicBezTo>
                  <a:cubicBezTo>
                    <a:pt x="f46" y="f215"/>
                    <a:pt x="f48" y="f205"/>
                    <a:pt x="f756" y="f213"/>
                  </a:cubicBezTo>
                  <a:cubicBezTo>
                    <a:pt x="f757" y="f213"/>
                    <a:pt x="f745" y="f207"/>
                    <a:pt x="f52" y="f221"/>
                  </a:cubicBezTo>
                  <a:cubicBezTo>
                    <a:pt x="f54" y="f288"/>
                    <a:pt x="f56" y="f226"/>
                    <a:pt x="f58" y="f229"/>
                  </a:cubicBezTo>
                  <a:cubicBezTo>
                    <a:pt x="f60" y="f232"/>
                    <a:pt x="f62" y="f236"/>
                    <a:pt x="f739" y="f286"/>
                  </a:cubicBezTo>
                  <a:cubicBezTo>
                    <a:pt x="f690" y="f671"/>
                    <a:pt x="f68" y="f241"/>
                    <a:pt x="f737" y="f283"/>
                  </a:cubicBezTo>
                  <a:cubicBezTo>
                    <a:pt x="f70" y="f281"/>
                    <a:pt x="f72" y="f245"/>
                    <a:pt x="f695" y="f246"/>
                  </a:cubicBezTo>
                  <a:cubicBezTo>
                    <a:pt x="f695" y="f246"/>
                    <a:pt x="f684" y="f246"/>
                    <a:pt x="f683" y="f246"/>
                  </a:cubicBezTo>
                  <a:cubicBezTo>
                    <a:pt x="f683" y="f247"/>
                    <a:pt x="f683" y="f248"/>
                    <a:pt x="f683" y="f279"/>
                  </a:cubicBezTo>
                  <a:cubicBezTo>
                    <a:pt x="f683" y="f670"/>
                    <a:pt x="f683" y="f249"/>
                    <a:pt x="f683" y="f669"/>
                  </a:cubicBezTo>
                  <a:cubicBezTo>
                    <a:pt x="f683" y="f251"/>
                    <a:pt x="f683" y="f254"/>
                    <a:pt x="f684" y="f516"/>
                  </a:cubicBezTo>
                  <a:cubicBezTo>
                    <a:pt x="f736" y="f516"/>
                    <a:pt x="f72" y="f278"/>
                    <a:pt x="f686" y="f251"/>
                  </a:cubicBezTo>
                  <a:cubicBezTo>
                    <a:pt x="f70" y="f669"/>
                    <a:pt x="f737" y="f279"/>
                    <a:pt x="f68" y="f247"/>
                  </a:cubicBezTo>
                  <a:cubicBezTo>
                    <a:pt x="f689" y="f245"/>
                    <a:pt x="f739" y="f281"/>
                    <a:pt x="f738" y="f241"/>
                  </a:cubicBezTo>
                  <a:cubicBezTo>
                    <a:pt x="f60" y="f239"/>
                    <a:pt x="f744" y="f234"/>
                    <a:pt x="f745" y="f231"/>
                  </a:cubicBezTo>
                  <a:cubicBezTo>
                    <a:pt x="f50" y="f229"/>
                    <a:pt x="f746" y="f224"/>
                    <a:pt x="f44" y="f222"/>
                  </a:cubicBezTo>
                  <a:cubicBezTo>
                    <a:pt x="f758" y="f288"/>
                    <a:pt x="f40" y="f207"/>
                    <a:pt x="f38" y="f213"/>
                  </a:cubicBezTo>
                  <a:cubicBezTo>
                    <a:pt x="f751" y="f205"/>
                    <a:pt x="f36" y="f204"/>
                    <a:pt x="f752" y="f289"/>
                  </a:cubicBezTo>
                  <a:cubicBezTo>
                    <a:pt x="f32" y="f509"/>
                    <a:pt x="f30" y="f291"/>
                    <a:pt x="f28" y="f507"/>
                  </a:cubicBezTo>
                  <a:cubicBezTo>
                    <a:pt x="f754" y="f507"/>
                    <a:pt x="f24" y="f507"/>
                    <a:pt x="f22" y="f202"/>
                  </a:cubicBezTo>
                  <a:cubicBezTo>
                    <a:pt x="f19" y="f202"/>
                    <a:pt x="f16" y="f292"/>
                    <a:pt x="f759" y="f201"/>
                  </a:cubicBezTo>
                  <a:cubicBezTo>
                    <a:pt x="f11" y="f293"/>
                    <a:pt x="f9" y="f200"/>
                    <a:pt x="f7" y="f199"/>
                  </a:cubicBezTo>
                  <a:cubicBezTo>
                    <a:pt x="f7" y="f197"/>
                    <a:pt x="f9" y="f297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99.6</a:t>
              </a:r>
            </a:p>
          </p:txBody>
        </p:sp>
        <p:sp>
          <p:nvSpPr>
            <p:cNvPr id="66" name="Freeform 258">
              <a:extLst>
                <a:ext uri="{FF2B5EF4-FFF2-40B4-BE49-F238E27FC236}">
                  <a16:creationId xmlns:a16="http://schemas.microsoft.com/office/drawing/2014/main" id="{1940DA00-307A-F0D1-F4AA-A4569DE08256}"/>
                </a:ext>
              </a:extLst>
            </p:cNvPr>
            <p:cNvSpPr/>
            <p:nvPr/>
          </p:nvSpPr>
          <p:spPr>
            <a:xfrm>
              <a:off x="9666021" y="3300444"/>
              <a:ext cx="89400" cy="2214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81"/>
                <a:gd name="f8" fmla="val 24"/>
                <a:gd name="f9" fmla="val 21"/>
                <a:gd name="f10" fmla="val 73"/>
                <a:gd name="f11" fmla="val 3"/>
                <a:gd name="f12" fmla="val 71"/>
                <a:gd name="f13" fmla="val 7"/>
                <a:gd name="f14" fmla="val 9"/>
                <a:gd name="f15" fmla="val 70"/>
                <a:gd name="f16" fmla="val 11"/>
                <a:gd name="f17" fmla="val 67"/>
                <a:gd name="f18" fmla="val 15"/>
                <a:gd name="f19" fmla="val 18"/>
                <a:gd name="f20" fmla="val 20"/>
                <a:gd name="f21" fmla="val 69"/>
                <a:gd name="f22" fmla="val 23"/>
                <a:gd name="f23" fmla="val 26"/>
                <a:gd name="f24" fmla="val 68"/>
                <a:gd name="f25" fmla="val 30"/>
                <a:gd name="f26" fmla="val 31"/>
                <a:gd name="f27" fmla="val 66"/>
                <a:gd name="f28" fmla="val 32"/>
                <a:gd name="f29" fmla="val 64"/>
                <a:gd name="f30" fmla="val 35"/>
                <a:gd name="f31" fmla="val 63"/>
                <a:gd name="f32" fmla="val 62"/>
                <a:gd name="f33" fmla="val 60"/>
                <a:gd name="f34" fmla="val 59"/>
                <a:gd name="f35" fmla="val 58"/>
                <a:gd name="f36" fmla="val 55"/>
                <a:gd name="f37" fmla="val 33"/>
                <a:gd name="f38" fmla="val 54"/>
                <a:gd name="f39" fmla="val 34"/>
                <a:gd name="f40" fmla="val 53"/>
                <a:gd name="f41" fmla="val 51"/>
                <a:gd name="f42" fmla="val 40"/>
                <a:gd name="f43" fmla="val 50"/>
                <a:gd name="f44" fmla="val 43"/>
                <a:gd name="f45" fmla="val 49"/>
                <a:gd name="f46" fmla="val 44"/>
                <a:gd name="f47" fmla="val 48"/>
                <a:gd name="f48" fmla="val 47"/>
                <a:gd name="f49" fmla="val 46"/>
                <a:gd name="f50" fmla="val 52"/>
                <a:gd name="f51" fmla="val 61"/>
                <a:gd name="f52" fmla="val 72"/>
                <a:gd name="f53" fmla="val 79"/>
                <a:gd name="f54" fmla="val 82"/>
                <a:gd name="f55" fmla="val 83"/>
                <a:gd name="f56" fmla="val 86"/>
                <a:gd name="f57" fmla="val 45"/>
                <a:gd name="f58" fmla="val 87"/>
                <a:gd name="f59" fmla="val 88"/>
                <a:gd name="f60" fmla="val 89"/>
                <a:gd name="f61" fmla="val 90"/>
                <a:gd name="f62" fmla="val 93"/>
                <a:gd name="f63" fmla="val 94"/>
                <a:gd name="f64" fmla="val 95"/>
                <a:gd name="f65" fmla="val 96"/>
                <a:gd name="f66" fmla="val 98"/>
                <a:gd name="f67" fmla="val 99"/>
                <a:gd name="f68" fmla="val 101"/>
                <a:gd name="f69" fmla="val 102"/>
                <a:gd name="f70" fmla="val 104"/>
                <a:gd name="f71" fmla="val 107"/>
                <a:gd name="f72" fmla="val 109"/>
                <a:gd name="f73" fmla="val 111"/>
                <a:gd name="f74" fmla="val 112"/>
                <a:gd name="f75" fmla="val 114"/>
                <a:gd name="f76" fmla="val 117"/>
                <a:gd name="f77" fmla="val 119"/>
                <a:gd name="f78" fmla="val 120"/>
                <a:gd name="f79" fmla="val 41"/>
                <a:gd name="f80" fmla="val 123"/>
                <a:gd name="f81" fmla="val 124"/>
                <a:gd name="f82" fmla="val 126"/>
                <a:gd name="f83" fmla="val 131"/>
                <a:gd name="f84" fmla="val 133"/>
                <a:gd name="f85" fmla="val 135"/>
                <a:gd name="f86" fmla="val 39"/>
                <a:gd name="f87" fmla="val 138"/>
                <a:gd name="f88" fmla="val 38"/>
                <a:gd name="f89" fmla="val 140"/>
                <a:gd name="f90" fmla="val 37"/>
                <a:gd name="f91" fmla="val 36"/>
                <a:gd name="f92" fmla="val 142"/>
                <a:gd name="f93" fmla="val 143"/>
                <a:gd name="f94" fmla="val 144"/>
                <a:gd name="f95" fmla="val 145"/>
                <a:gd name="f96" fmla="val 148"/>
                <a:gd name="f97" fmla="val 151"/>
                <a:gd name="f98" fmla="val 152"/>
                <a:gd name="f99" fmla="val 154"/>
                <a:gd name="f100" fmla="val 155"/>
                <a:gd name="f101" fmla="val 156"/>
                <a:gd name="f102" fmla="val 158"/>
                <a:gd name="f103" fmla="val 159"/>
                <a:gd name="f104" fmla="val 160"/>
                <a:gd name="f105" fmla="val 163"/>
                <a:gd name="f106" fmla="val 164"/>
                <a:gd name="f107" fmla="val 165"/>
                <a:gd name="f108" fmla="val 166"/>
                <a:gd name="f109" fmla="val 167"/>
                <a:gd name="f110" fmla="val 168"/>
                <a:gd name="f111" fmla="val 171"/>
                <a:gd name="f112" fmla="val 172"/>
                <a:gd name="f113" fmla="val 174"/>
                <a:gd name="f114" fmla="val 29"/>
                <a:gd name="f115" fmla="val 177"/>
                <a:gd name="f116" fmla="val 28"/>
                <a:gd name="f117" fmla="val 178"/>
                <a:gd name="f118" fmla="val 27"/>
                <a:gd name="f119" fmla="val 25"/>
                <a:gd name="f120" fmla="val 179"/>
                <a:gd name="f121" fmla="val 176"/>
                <a:gd name="f122" fmla="val 22"/>
                <a:gd name="f123" fmla="val 19"/>
                <a:gd name="f124" fmla="val 16"/>
                <a:gd name="f125" fmla="val 175"/>
                <a:gd name="f126" fmla="val 173"/>
                <a:gd name="f127" fmla="val 13"/>
                <a:gd name="f128" fmla="val 12"/>
                <a:gd name="f129" fmla="val 170"/>
                <a:gd name="f130" fmla="val 169"/>
                <a:gd name="f131" fmla="val 10"/>
                <a:gd name="f132" fmla="val 8"/>
                <a:gd name="f133" fmla="val 6"/>
                <a:gd name="f134" fmla="val 5"/>
                <a:gd name="f135" fmla="val 161"/>
                <a:gd name="f136" fmla="val 2"/>
                <a:gd name="f137" fmla="val 1"/>
                <a:gd name="f138" fmla="val 149"/>
                <a:gd name="f139" fmla="val 146"/>
                <a:gd name="f140" fmla="val 141"/>
                <a:gd name="f141" fmla="val 4"/>
                <a:gd name="f142" fmla="val 139"/>
                <a:gd name="f143" fmla="val 136"/>
                <a:gd name="f144" fmla="val 134"/>
                <a:gd name="f145" fmla="val 132"/>
                <a:gd name="f146" fmla="val 130"/>
                <a:gd name="f147" fmla="val 129"/>
                <a:gd name="f148" fmla="val 128"/>
                <a:gd name="f149" fmla="val 125"/>
                <a:gd name="f150" fmla="val 110"/>
                <a:gd name="f151" fmla="val 97"/>
                <a:gd name="f152" fmla="val 92"/>
                <a:gd name="f153" fmla="val 85"/>
                <a:gd name="f154" fmla="val 84"/>
                <a:gd name="f155" fmla="val 78"/>
                <a:gd name="f156" fmla="val 76"/>
                <a:gd name="f157" fmla="val 75"/>
                <a:gd name="f158" fmla="val 65"/>
                <a:gd name="f159" fmla="val 57"/>
                <a:gd name="f160" fmla="val 56"/>
                <a:gd name="f161" fmla="val 17"/>
                <a:gd name="f162" fmla="val 42"/>
                <a:gd name="f163" fmla="val 14"/>
                <a:gd name="f164" fmla="+- 0 0 -90"/>
                <a:gd name="f165" fmla="*/ f3 1 74"/>
                <a:gd name="f166" fmla="*/ f4 1 181"/>
                <a:gd name="f167" fmla="val f5"/>
                <a:gd name="f168" fmla="val f6"/>
                <a:gd name="f169" fmla="val f7"/>
                <a:gd name="f170" fmla="*/ f164 f0 1"/>
                <a:gd name="f171" fmla="+- f169 0 f167"/>
                <a:gd name="f172" fmla="+- f168 0 f167"/>
                <a:gd name="f173" fmla="*/ f170 1 f2"/>
                <a:gd name="f174" fmla="*/ f172 1 74"/>
                <a:gd name="f175" fmla="*/ f171 1 181"/>
                <a:gd name="f176" fmla="*/ 74 f172 1"/>
                <a:gd name="f177" fmla="*/ 0 f171 1"/>
                <a:gd name="f178" fmla="*/ 67 f172 1"/>
                <a:gd name="f179" fmla="*/ 18 f171 1"/>
                <a:gd name="f180" fmla="*/ 31 f171 1"/>
                <a:gd name="f181" fmla="*/ 59 f172 1"/>
                <a:gd name="f182" fmla="*/ 32 f171 1"/>
                <a:gd name="f183" fmla="*/ 50 f172 1"/>
                <a:gd name="f184" fmla="*/ 43 f171 1"/>
                <a:gd name="f185" fmla="*/ 46 f172 1"/>
                <a:gd name="f186" fmla="*/ 61 f171 1"/>
                <a:gd name="f187" fmla="*/ 44 f172 1"/>
                <a:gd name="f188" fmla="*/ 82 f171 1"/>
                <a:gd name="f189" fmla="*/ 47 f172 1"/>
                <a:gd name="f190" fmla="*/ 89 f171 1"/>
                <a:gd name="f191" fmla="*/ 45 f172 1"/>
                <a:gd name="f192" fmla="*/ 98 f171 1"/>
                <a:gd name="f193" fmla="*/ 43 f172 1"/>
                <a:gd name="f194" fmla="*/ 109 f171 1"/>
                <a:gd name="f195" fmla="*/ 119 f171 1"/>
                <a:gd name="f196" fmla="*/ 40 f172 1"/>
                <a:gd name="f197" fmla="*/ 133 f171 1"/>
                <a:gd name="f198" fmla="*/ 35 f172 1"/>
                <a:gd name="f199" fmla="*/ 142 f171 1"/>
                <a:gd name="f200" fmla="*/ 148 f171 1"/>
                <a:gd name="f201" fmla="*/ 37 f172 1"/>
                <a:gd name="f202" fmla="*/ 155 f171 1"/>
                <a:gd name="f203" fmla="*/ 36 f172 1"/>
                <a:gd name="f204" fmla="*/ 164 f171 1"/>
                <a:gd name="f205" fmla="*/ 31 f172 1"/>
                <a:gd name="f206" fmla="*/ 172 f171 1"/>
                <a:gd name="f207" fmla="*/ 25 f172 1"/>
                <a:gd name="f208" fmla="*/ 179 f171 1"/>
                <a:gd name="f209" fmla="*/ 21 f172 1"/>
                <a:gd name="f210" fmla="*/ 178 f171 1"/>
                <a:gd name="f211" fmla="*/ 16 f172 1"/>
                <a:gd name="f212" fmla="*/ 12 f172 1"/>
                <a:gd name="f213" fmla="*/ 170 f171 1"/>
                <a:gd name="f214" fmla="*/ 6 f172 1"/>
                <a:gd name="f215" fmla="*/ 1 f172 1"/>
                <a:gd name="f216" fmla="*/ 5 f172 1"/>
                <a:gd name="f217" fmla="*/ 134 f171 1"/>
                <a:gd name="f218" fmla="*/ 123 f171 1"/>
                <a:gd name="f219" fmla="*/ 3 f172 1"/>
                <a:gd name="f220" fmla="*/ 76 f171 1"/>
                <a:gd name="f221" fmla="*/ 10 f172 1"/>
                <a:gd name="f222" fmla="*/ 69 f171 1"/>
                <a:gd name="f223" fmla="*/ 62 f171 1"/>
                <a:gd name="f224" fmla="*/ 11 f172 1"/>
                <a:gd name="f225" fmla="*/ 56 f171 1"/>
                <a:gd name="f226" fmla="*/ 20 f172 1"/>
                <a:gd name="f227" fmla="*/ 48 f171 1"/>
                <a:gd name="f228" fmla="*/ 22 f172 1"/>
                <a:gd name="f229" fmla="*/ 41 f171 1"/>
                <a:gd name="f230" fmla="*/ 38 f171 1"/>
                <a:gd name="f231" fmla="*/ 40 f171 1"/>
                <a:gd name="f232" fmla="*/ 13 f172 1"/>
                <a:gd name="f233" fmla="*/ 34 f171 1"/>
                <a:gd name="f234" fmla="*/ 29 f171 1"/>
                <a:gd name="f235" fmla="*/ 24 f172 1"/>
                <a:gd name="f236" fmla="*/ 28 f171 1"/>
                <a:gd name="f237" fmla="+- f173 0 f1"/>
                <a:gd name="f238" fmla="*/ f176 1 74"/>
                <a:gd name="f239" fmla="*/ f177 1 181"/>
                <a:gd name="f240" fmla="*/ f178 1 74"/>
                <a:gd name="f241" fmla="*/ f179 1 181"/>
                <a:gd name="f242" fmla="*/ f180 1 181"/>
                <a:gd name="f243" fmla="*/ f181 1 74"/>
                <a:gd name="f244" fmla="*/ f182 1 181"/>
                <a:gd name="f245" fmla="*/ f183 1 74"/>
                <a:gd name="f246" fmla="*/ f184 1 181"/>
                <a:gd name="f247" fmla="*/ f185 1 74"/>
                <a:gd name="f248" fmla="*/ f186 1 181"/>
                <a:gd name="f249" fmla="*/ f187 1 74"/>
                <a:gd name="f250" fmla="*/ f188 1 181"/>
                <a:gd name="f251" fmla="*/ f189 1 74"/>
                <a:gd name="f252" fmla="*/ f190 1 181"/>
                <a:gd name="f253" fmla="*/ f191 1 74"/>
                <a:gd name="f254" fmla="*/ f192 1 181"/>
                <a:gd name="f255" fmla="*/ f193 1 74"/>
                <a:gd name="f256" fmla="*/ f194 1 181"/>
                <a:gd name="f257" fmla="*/ f195 1 181"/>
                <a:gd name="f258" fmla="*/ f196 1 74"/>
                <a:gd name="f259" fmla="*/ f197 1 181"/>
                <a:gd name="f260" fmla="*/ f198 1 74"/>
                <a:gd name="f261" fmla="*/ f199 1 181"/>
                <a:gd name="f262" fmla="*/ f200 1 181"/>
                <a:gd name="f263" fmla="*/ f201 1 74"/>
                <a:gd name="f264" fmla="*/ f202 1 181"/>
                <a:gd name="f265" fmla="*/ f203 1 74"/>
                <a:gd name="f266" fmla="*/ f204 1 181"/>
                <a:gd name="f267" fmla="*/ f205 1 74"/>
                <a:gd name="f268" fmla="*/ f206 1 181"/>
                <a:gd name="f269" fmla="*/ f207 1 74"/>
                <a:gd name="f270" fmla="*/ f208 1 181"/>
                <a:gd name="f271" fmla="*/ f209 1 74"/>
                <a:gd name="f272" fmla="*/ f210 1 181"/>
                <a:gd name="f273" fmla="*/ f211 1 74"/>
                <a:gd name="f274" fmla="*/ f212 1 74"/>
                <a:gd name="f275" fmla="*/ f213 1 181"/>
                <a:gd name="f276" fmla="*/ f214 1 74"/>
                <a:gd name="f277" fmla="*/ f215 1 74"/>
                <a:gd name="f278" fmla="*/ f216 1 74"/>
                <a:gd name="f279" fmla="*/ f217 1 181"/>
                <a:gd name="f280" fmla="*/ f218 1 181"/>
                <a:gd name="f281" fmla="*/ f219 1 74"/>
                <a:gd name="f282" fmla="*/ f220 1 181"/>
                <a:gd name="f283" fmla="*/ f221 1 74"/>
                <a:gd name="f284" fmla="*/ f222 1 181"/>
                <a:gd name="f285" fmla="*/ f223 1 181"/>
                <a:gd name="f286" fmla="*/ f224 1 74"/>
                <a:gd name="f287" fmla="*/ f225 1 181"/>
                <a:gd name="f288" fmla="*/ f226 1 74"/>
                <a:gd name="f289" fmla="*/ f227 1 181"/>
                <a:gd name="f290" fmla="*/ f228 1 74"/>
                <a:gd name="f291" fmla="*/ f229 1 181"/>
                <a:gd name="f292" fmla="*/ f230 1 181"/>
                <a:gd name="f293" fmla="*/ f231 1 181"/>
                <a:gd name="f294" fmla="*/ f232 1 74"/>
                <a:gd name="f295" fmla="*/ f233 1 181"/>
                <a:gd name="f296" fmla="*/ f234 1 181"/>
                <a:gd name="f297" fmla="*/ f235 1 74"/>
                <a:gd name="f298" fmla="*/ f236 1 181"/>
                <a:gd name="f299" fmla="*/ 0 1 f174"/>
                <a:gd name="f300" fmla="*/ f168 1 f174"/>
                <a:gd name="f301" fmla="*/ 0 1 f175"/>
                <a:gd name="f302" fmla="*/ f169 1 f175"/>
                <a:gd name="f303" fmla="*/ f238 1 f174"/>
                <a:gd name="f304" fmla="*/ f239 1 f175"/>
                <a:gd name="f305" fmla="*/ f240 1 f174"/>
                <a:gd name="f306" fmla="*/ f241 1 f175"/>
                <a:gd name="f307" fmla="*/ f242 1 f175"/>
                <a:gd name="f308" fmla="*/ f243 1 f174"/>
                <a:gd name="f309" fmla="*/ f244 1 f175"/>
                <a:gd name="f310" fmla="*/ f245 1 f174"/>
                <a:gd name="f311" fmla="*/ f246 1 f175"/>
                <a:gd name="f312" fmla="*/ f247 1 f174"/>
                <a:gd name="f313" fmla="*/ f248 1 f175"/>
                <a:gd name="f314" fmla="*/ f249 1 f174"/>
                <a:gd name="f315" fmla="*/ f250 1 f175"/>
                <a:gd name="f316" fmla="*/ f251 1 f174"/>
                <a:gd name="f317" fmla="*/ f252 1 f175"/>
                <a:gd name="f318" fmla="*/ f253 1 f174"/>
                <a:gd name="f319" fmla="*/ f254 1 f175"/>
                <a:gd name="f320" fmla="*/ f255 1 f174"/>
                <a:gd name="f321" fmla="*/ f256 1 f175"/>
                <a:gd name="f322" fmla="*/ f257 1 f175"/>
                <a:gd name="f323" fmla="*/ f258 1 f174"/>
                <a:gd name="f324" fmla="*/ f259 1 f175"/>
                <a:gd name="f325" fmla="*/ f260 1 f174"/>
                <a:gd name="f326" fmla="*/ f261 1 f175"/>
                <a:gd name="f327" fmla="*/ f262 1 f175"/>
                <a:gd name="f328" fmla="*/ f263 1 f174"/>
                <a:gd name="f329" fmla="*/ f264 1 f175"/>
                <a:gd name="f330" fmla="*/ f265 1 f174"/>
                <a:gd name="f331" fmla="*/ f266 1 f175"/>
                <a:gd name="f332" fmla="*/ f267 1 f174"/>
                <a:gd name="f333" fmla="*/ f268 1 f175"/>
                <a:gd name="f334" fmla="*/ f269 1 f174"/>
                <a:gd name="f335" fmla="*/ f270 1 f175"/>
                <a:gd name="f336" fmla="*/ f271 1 f174"/>
                <a:gd name="f337" fmla="*/ f272 1 f175"/>
                <a:gd name="f338" fmla="*/ f273 1 f174"/>
                <a:gd name="f339" fmla="*/ f274 1 f174"/>
                <a:gd name="f340" fmla="*/ f275 1 f175"/>
                <a:gd name="f341" fmla="*/ f276 1 f174"/>
                <a:gd name="f342" fmla="*/ f277 1 f174"/>
                <a:gd name="f343" fmla="*/ f278 1 f174"/>
                <a:gd name="f344" fmla="*/ f279 1 f175"/>
                <a:gd name="f345" fmla="*/ f280 1 f175"/>
                <a:gd name="f346" fmla="*/ f281 1 f174"/>
                <a:gd name="f347" fmla="*/ f282 1 f175"/>
                <a:gd name="f348" fmla="*/ f283 1 f174"/>
                <a:gd name="f349" fmla="*/ f284 1 f175"/>
                <a:gd name="f350" fmla="*/ f285 1 f175"/>
                <a:gd name="f351" fmla="*/ f286 1 f174"/>
                <a:gd name="f352" fmla="*/ f287 1 f175"/>
                <a:gd name="f353" fmla="*/ f288 1 f174"/>
                <a:gd name="f354" fmla="*/ f289 1 f175"/>
                <a:gd name="f355" fmla="*/ f290 1 f174"/>
                <a:gd name="f356" fmla="*/ f291 1 f175"/>
                <a:gd name="f357" fmla="*/ f292 1 f175"/>
                <a:gd name="f358" fmla="*/ f293 1 f175"/>
                <a:gd name="f359" fmla="*/ f294 1 f174"/>
                <a:gd name="f360" fmla="*/ f295 1 f175"/>
                <a:gd name="f361" fmla="*/ f296 1 f175"/>
                <a:gd name="f362" fmla="*/ f297 1 f174"/>
                <a:gd name="f363" fmla="*/ f298 1 f175"/>
                <a:gd name="f364" fmla="*/ f299 f165 1"/>
                <a:gd name="f365" fmla="*/ f300 f165 1"/>
                <a:gd name="f366" fmla="*/ f302 f166 1"/>
                <a:gd name="f367" fmla="*/ f301 f166 1"/>
                <a:gd name="f368" fmla="*/ f303 f165 1"/>
                <a:gd name="f369" fmla="*/ f304 f166 1"/>
                <a:gd name="f370" fmla="*/ f305 f165 1"/>
                <a:gd name="f371" fmla="*/ f306 f166 1"/>
                <a:gd name="f372" fmla="*/ f307 f166 1"/>
                <a:gd name="f373" fmla="*/ f308 f165 1"/>
                <a:gd name="f374" fmla="*/ f309 f166 1"/>
                <a:gd name="f375" fmla="*/ f310 f165 1"/>
                <a:gd name="f376" fmla="*/ f311 f166 1"/>
                <a:gd name="f377" fmla="*/ f312 f165 1"/>
                <a:gd name="f378" fmla="*/ f313 f166 1"/>
                <a:gd name="f379" fmla="*/ f314 f165 1"/>
                <a:gd name="f380" fmla="*/ f315 f166 1"/>
                <a:gd name="f381" fmla="*/ f316 f165 1"/>
                <a:gd name="f382" fmla="*/ f317 f166 1"/>
                <a:gd name="f383" fmla="*/ f318 f165 1"/>
                <a:gd name="f384" fmla="*/ f319 f166 1"/>
                <a:gd name="f385" fmla="*/ f320 f165 1"/>
                <a:gd name="f386" fmla="*/ f321 f166 1"/>
                <a:gd name="f387" fmla="*/ f322 f166 1"/>
                <a:gd name="f388" fmla="*/ f323 f165 1"/>
                <a:gd name="f389" fmla="*/ f324 f166 1"/>
                <a:gd name="f390" fmla="*/ f325 f165 1"/>
                <a:gd name="f391" fmla="*/ f326 f166 1"/>
                <a:gd name="f392" fmla="*/ f327 f166 1"/>
                <a:gd name="f393" fmla="*/ f328 f165 1"/>
                <a:gd name="f394" fmla="*/ f329 f166 1"/>
                <a:gd name="f395" fmla="*/ f330 f165 1"/>
                <a:gd name="f396" fmla="*/ f331 f166 1"/>
                <a:gd name="f397" fmla="*/ f332 f165 1"/>
                <a:gd name="f398" fmla="*/ f333 f166 1"/>
                <a:gd name="f399" fmla="*/ f334 f165 1"/>
                <a:gd name="f400" fmla="*/ f335 f166 1"/>
                <a:gd name="f401" fmla="*/ f336 f165 1"/>
                <a:gd name="f402" fmla="*/ f337 f166 1"/>
                <a:gd name="f403" fmla="*/ f338 f165 1"/>
                <a:gd name="f404" fmla="*/ f339 f165 1"/>
                <a:gd name="f405" fmla="*/ f340 f166 1"/>
                <a:gd name="f406" fmla="*/ f341 f165 1"/>
                <a:gd name="f407" fmla="*/ f342 f165 1"/>
                <a:gd name="f408" fmla="*/ f343 f165 1"/>
                <a:gd name="f409" fmla="*/ f344 f166 1"/>
                <a:gd name="f410" fmla="*/ f345 f166 1"/>
                <a:gd name="f411" fmla="*/ f346 f165 1"/>
                <a:gd name="f412" fmla="*/ f347 f166 1"/>
                <a:gd name="f413" fmla="*/ f348 f165 1"/>
                <a:gd name="f414" fmla="*/ f349 f166 1"/>
                <a:gd name="f415" fmla="*/ f350 f166 1"/>
                <a:gd name="f416" fmla="*/ f351 f165 1"/>
                <a:gd name="f417" fmla="*/ f352 f166 1"/>
                <a:gd name="f418" fmla="*/ f353 f165 1"/>
                <a:gd name="f419" fmla="*/ f354 f166 1"/>
                <a:gd name="f420" fmla="*/ f355 f165 1"/>
                <a:gd name="f421" fmla="*/ f356 f166 1"/>
                <a:gd name="f422" fmla="*/ f357 f166 1"/>
                <a:gd name="f423" fmla="*/ f358 f166 1"/>
                <a:gd name="f424" fmla="*/ f359 f165 1"/>
                <a:gd name="f425" fmla="*/ f360 f166 1"/>
                <a:gd name="f426" fmla="*/ f361 f166 1"/>
                <a:gd name="f427" fmla="*/ f362 f165 1"/>
                <a:gd name="f428" fmla="*/ f363 f1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7">
                  <a:pos x="f368" y="f369"/>
                </a:cxn>
                <a:cxn ang="f237">
                  <a:pos x="f370" y="f371"/>
                </a:cxn>
                <a:cxn ang="f237">
                  <a:pos x="f370" y="f372"/>
                </a:cxn>
                <a:cxn ang="f237">
                  <a:pos x="f373" y="f374"/>
                </a:cxn>
                <a:cxn ang="f237">
                  <a:pos x="f375" y="f376"/>
                </a:cxn>
                <a:cxn ang="f237">
                  <a:pos x="f377" y="f378"/>
                </a:cxn>
                <a:cxn ang="f237">
                  <a:pos x="f379" y="f380"/>
                </a:cxn>
                <a:cxn ang="f237">
                  <a:pos x="f381" y="f382"/>
                </a:cxn>
                <a:cxn ang="f237">
                  <a:pos x="f383" y="f384"/>
                </a:cxn>
                <a:cxn ang="f237">
                  <a:pos x="f385" y="f386"/>
                </a:cxn>
                <a:cxn ang="f237">
                  <a:pos x="f379" y="f387"/>
                </a:cxn>
                <a:cxn ang="f237">
                  <a:pos x="f388" y="f389"/>
                </a:cxn>
                <a:cxn ang="f237">
                  <a:pos x="f390" y="f391"/>
                </a:cxn>
                <a:cxn ang="f237">
                  <a:pos x="f390" y="f392"/>
                </a:cxn>
                <a:cxn ang="f237">
                  <a:pos x="f393" y="f394"/>
                </a:cxn>
                <a:cxn ang="f237">
                  <a:pos x="f395" y="f396"/>
                </a:cxn>
                <a:cxn ang="f237">
                  <a:pos x="f397" y="f398"/>
                </a:cxn>
                <a:cxn ang="f237">
                  <a:pos x="f399" y="f400"/>
                </a:cxn>
                <a:cxn ang="f237">
                  <a:pos x="f401" y="f402"/>
                </a:cxn>
                <a:cxn ang="f237">
                  <a:pos x="f403" y="f400"/>
                </a:cxn>
                <a:cxn ang="f237">
                  <a:pos x="f404" y="f405"/>
                </a:cxn>
                <a:cxn ang="f237">
                  <a:pos x="f406" y="f396"/>
                </a:cxn>
                <a:cxn ang="f237">
                  <a:pos x="f407" y="f392"/>
                </a:cxn>
                <a:cxn ang="f237">
                  <a:pos x="f408" y="f409"/>
                </a:cxn>
                <a:cxn ang="f237">
                  <a:pos x="f407" y="f410"/>
                </a:cxn>
                <a:cxn ang="f237">
                  <a:pos x="f407" y="f384"/>
                </a:cxn>
                <a:cxn ang="f237">
                  <a:pos x="f411" y="f382"/>
                </a:cxn>
                <a:cxn ang="f237">
                  <a:pos x="f406" y="f412"/>
                </a:cxn>
                <a:cxn ang="f237">
                  <a:pos x="f413" y="f414"/>
                </a:cxn>
                <a:cxn ang="f237">
                  <a:pos x="f404" y="f415"/>
                </a:cxn>
                <a:cxn ang="f237">
                  <a:pos x="f416" y="f417"/>
                </a:cxn>
                <a:cxn ang="f237">
                  <a:pos x="f418" y="f419"/>
                </a:cxn>
                <a:cxn ang="f237">
                  <a:pos x="f420" y="f421"/>
                </a:cxn>
                <a:cxn ang="f237">
                  <a:pos x="f403" y="f422"/>
                </a:cxn>
                <a:cxn ang="f237">
                  <a:pos x="f416" y="f423"/>
                </a:cxn>
                <a:cxn ang="f237">
                  <a:pos x="f424" y="f425"/>
                </a:cxn>
                <a:cxn ang="f237">
                  <a:pos x="f403" y="f426"/>
                </a:cxn>
                <a:cxn ang="f237">
                  <a:pos x="f427" y="f428"/>
                </a:cxn>
              </a:cxnLst>
              <a:rect l="f364" t="f367" r="f365" b="f366"/>
              <a:pathLst>
                <a:path w="74" h="181">
                  <a:moveTo>
                    <a:pt x="f8" y="f9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21" y="f22"/>
                    <a:pt x="f21" y="f8"/>
                  </a:cubicBezTo>
                  <a:cubicBezTo>
                    <a:pt x="f21" y="f23"/>
                    <a:pt x="f24" y="f25"/>
                    <a:pt x="f17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8"/>
                  </a:cubicBezTo>
                  <a:cubicBezTo>
                    <a:pt x="f35" y="f28"/>
                    <a:pt x="f36" y="f37"/>
                    <a:pt x="f38" y="f39"/>
                  </a:cubicBezTo>
                  <a:cubicBezTo>
                    <a:pt x="f40" y="f30"/>
                    <a:pt x="f41" y="f42"/>
                    <a:pt x="f43" y="f44"/>
                  </a:cubicBezTo>
                  <a:cubicBezTo>
                    <a:pt x="f45" y="f46"/>
                    <a:pt x="f47" y="f48"/>
                    <a:pt x="f48" y="f45"/>
                  </a:cubicBezTo>
                  <a:cubicBezTo>
                    <a:pt x="f49" y="f50"/>
                    <a:pt x="f49" y="f35"/>
                    <a:pt x="f49" y="f51"/>
                  </a:cubicBezTo>
                  <a:cubicBezTo>
                    <a:pt x="f49" y="f31"/>
                    <a:pt x="f49" y="f21"/>
                    <a:pt x="f49" y="f52"/>
                  </a:cubicBezTo>
                  <a:cubicBezTo>
                    <a:pt x="f49" y="f6"/>
                    <a:pt x="f46" y="f53"/>
                    <a:pt x="f46" y="f54"/>
                  </a:cubicBezTo>
                  <a:cubicBezTo>
                    <a:pt x="f46" y="f55"/>
                    <a:pt x="f46" y="f56"/>
                    <a:pt x="f57" y="f58"/>
                  </a:cubicBezTo>
                  <a:cubicBezTo>
                    <a:pt x="f57" y="f59"/>
                    <a:pt x="f48" y="f59"/>
                    <a:pt x="f48" y="f60"/>
                  </a:cubicBezTo>
                  <a:cubicBezTo>
                    <a:pt x="f47" y="f61"/>
                    <a:pt x="f47" y="f62"/>
                    <a:pt x="f47" y="f63"/>
                  </a:cubicBezTo>
                  <a:cubicBezTo>
                    <a:pt x="f47" y="f64"/>
                    <a:pt x="f57" y="f65"/>
                    <a:pt x="f57" y="f66"/>
                  </a:cubicBezTo>
                  <a:cubicBezTo>
                    <a:pt x="f57" y="f67"/>
                    <a:pt x="f49" y="f68"/>
                    <a:pt x="f57" y="f69"/>
                  </a:cubicBezTo>
                  <a:cubicBezTo>
                    <a:pt x="f57" y="f70"/>
                    <a:pt x="f44" y="f71"/>
                    <a:pt x="f44" y="f72"/>
                  </a:cubicBezTo>
                  <a:cubicBezTo>
                    <a:pt x="f44" y="f72"/>
                    <a:pt x="f46" y="f73"/>
                    <a:pt x="f46" y="f74"/>
                  </a:cubicBezTo>
                  <a:cubicBezTo>
                    <a:pt x="f57" y="f75"/>
                    <a:pt x="f46" y="f76"/>
                    <a:pt x="f46" y="f77"/>
                  </a:cubicBezTo>
                  <a:cubicBezTo>
                    <a:pt x="f44" y="f78"/>
                    <a:pt x="f79" y="f80"/>
                    <a:pt x="f79" y="f81"/>
                  </a:cubicBezTo>
                  <a:cubicBezTo>
                    <a:pt x="f42" y="f82"/>
                    <a:pt x="f42" y="f83"/>
                    <a:pt x="f42" y="f84"/>
                  </a:cubicBezTo>
                  <a:cubicBezTo>
                    <a:pt x="f42" y="f85"/>
                    <a:pt x="f86" y="f87"/>
                    <a:pt x="f88" y="f89"/>
                  </a:cubicBezTo>
                  <a:cubicBezTo>
                    <a:pt x="f90" y="f89"/>
                    <a:pt x="f91" y="f92"/>
                    <a:pt x="f30" y="f92"/>
                  </a:cubicBezTo>
                  <a:cubicBezTo>
                    <a:pt x="f39" y="f93"/>
                    <a:pt x="f37" y="f93"/>
                    <a:pt x="f37" y="f94"/>
                  </a:cubicBezTo>
                  <a:cubicBezTo>
                    <a:pt x="f37" y="f95"/>
                    <a:pt x="f30" y="f96"/>
                    <a:pt x="f30" y="f96"/>
                  </a:cubicBezTo>
                  <a:cubicBezTo>
                    <a:pt x="f30" y="f96"/>
                    <a:pt x="f30" y="f97"/>
                    <a:pt x="f30" y="f98"/>
                  </a:cubicBezTo>
                  <a:cubicBezTo>
                    <a:pt x="f30" y="f98"/>
                    <a:pt x="f90" y="f99"/>
                    <a:pt x="f90" y="f100"/>
                  </a:cubicBezTo>
                  <a:cubicBezTo>
                    <a:pt x="f90" y="f101"/>
                    <a:pt x="f88" y="f102"/>
                    <a:pt x="f90" y="f103"/>
                  </a:cubicBezTo>
                  <a:cubicBezTo>
                    <a:pt x="f90" y="f104"/>
                    <a:pt x="f91" y="f105"/>
                    <a:pt x="f91" y="f106"/>
                  </a:cubicBezTo>
                  <a:cubicBezTo>
                    <a:pt x="f30" y="f107"/>
                    <a:pt x="f39" y="f108"/>
                    <a:pt x="f37" y="f109"/>
                  </a:cubicBezTo>
                  <a:cubicBezTo>
                    <a:pt x="f28" y="f110"/>
                    <a:pt x="f28" y="f111"/>
                    <a:pt x="f26" y="f112"/>
                  </a:cubicBezTo>
                  <a:cubicBezTo>
                    <a:pt x="f26" y="f113"/>
                    <a:pt x="f114" y="f115"/>
                    <a:pt x="f116" y="f117"/>
                  </a:cubicBezTo>
                  <a:cubicBezTo>
                    <a:pt x="f118" y="f117"/>
                    <a:pt x="f23" y="f2"/>
                    <a:pt x="f119" y="f120"/>
                  </a:cubicBezTo>
                  <a:cubicBezTo>
                    <a:pt x="f8" y="f120"/>
                    <a:pt x="f119" y="f115"/>
                    <a:pt x="f8" y="f121"/>
                  </a:cubicBezTo>
                  <a:cubicBezTo>
                    <a:pt x="f8" y="f121"/>
                    <a:pt x="f122" y="f115"/>
                    <a:pt x="f9" y="f117"/>
                  </a:cubicBezTo>
                  <a:cubicBezTo>
                    <a:pt x="f20" y="f117"/>
                    <a:pt x="f123" y="f2"/>
                    <a:pt x="f19" y="f7"/>
                  </a:cubicBezTo>
                  <a:cubicBezTo>
                    <a:pt x="f19" y="f7"/>
                    <a:pt x="f124" y="f120"/>
                    <a:pt x="f124" y="f120"/>
                  </a:cubicBezTo>
                  <a:cubicBezTo>
                    <a:pt x="f18" y="f117"/>
                    <a:pt x="f124" y="f121"/>
                    <a:pt x="f18" y="f125"/>
                  </a:cubicBezTo>
                  <a:cubicBezTo>
                    <a:pt x="f18" y="f126"/>
                    <a:pt x="f127" y="f111"/>
                    <a:pt x="f128" y="f129"/>
                  </a:cubicBezTo>
                  <a:cubicBezTo>
                    <a:pt x="f16" y="f130"/>
                    <a:pt x="f131" y="f110"/>
                    <a:pt x="f14" y="f110"/>
                  </a:cubicBezTo>
                  <a:cubicBezTo>
                    <a:pt x="f132" y="f109"/>
                    <a:pt x="f13" y="f107"/>
                    <a:pt x="f133" y="f106"/>
                  </a:cubicBezTo>
                  <a:cubicBezTo>
                    <a:pt x="f134" y="f135"/>
                    <a:pt x="f11" y="f101"/>
                    <a:pt x="f11" y="f99"/>
                  </a:cubicBezTo>
                  <a:cubicBezTo>
                    <a:pt x="f136" y="f98"/>
                    <a:pt x="f137" y="f138"/>
                    <a:pt x="f137" y="f96"/>
                  </a:cubicBezTo>
                  <a:cubicBezTo>
                    <a:pt x="f137" y="f139"/>
                    <a:pt x="f136" y="f93"/>
                    <a:pt x="f11" y="f140"/>
                  </a:cubicBezTo>
                  <a:cubicBezTo>
                    <a:pt x="f141" y="f142"/>
                    <a:pt x="f134" y="f143"/>
                    <a:pt x="f134" y="f144"/>
                  </a:cubicBezTo>
                  <a:cubicBezTo>
                    <a:pt x="f134" y="f145"/>
                    <a:pt x="f11" y="f146"/>
                    <a:pt x="f11" y="f147"/>
                  </a:cubicBezTo>
                  <a:cubicBezTo>
                    <a:pt x="f136" y="f148"/>
                    <a:pt x="f137" y="f149"/>
                    <a:pt x="f137" y="f80"/>
                  </a:cubicBezTo>
                  <a:cubicBezTo>
                    <a:pt x="f5" y="f78"/>
                    <a:pt x="f137" y="f75"/>
                    <a:pt x="f137" y="f150"/>
                  </a:cubicBezTo>
                  <a:cubicBezTo>
                    <a:pt x="f137" y="f71"/>
                    <a:pt x="f137" y="f68"/>
                    <a:pt x="f137" y="f66"/>
                  </a:cubicBezTo>
                  <a:cubicBezTo>
                    <a:pt x="f137" y="f151"/>
                    <a:pt x="f137" y="f63"/>
                    <a:pt x="f137" y="f62"/>
                  </a:cubicBezTo>
                  <a:cubicBezTo>
                    <a:pt x="f137" y="f152"/>
                    <a:pt x="f11" y="f61"/>
                    <a:pt x="f11" y="f60"/>
                  </a:cubicBezTo>
                  <a:cubicBezTo>
                    <a:pt x="f141" y="f59"/>
                    <a:pt x="f134" y="f153"/>
                    <a:pt x="f134" y="f154"/>
                  </a:cubicBezTo>
                  <a:cubicBezTo>
                    <a:pt x="f133" y="f54"/>
                    <a:pt x="f133" y="f155"/>
                    <a:pt x="f133" y="f156"/>
                  </a:cubicBezTo>
                  <a:cubicBezTo>
                    <a:pt x="f13" y="f157"/>
                    <a:pt x="f132" y="f6"/>
                    <a:pt x="f14" y="f10"/>
                  </a:cubicBezTo>
                  <a:cubicBezTo>
                    <a:pt x="f14" y="f52"/>
                    <a:pt x="f14" y="f15"/>
                    <a:pt x="f131" y="f21"/>
                  </a:cubicBezTo>
                  <a:cubicBezTo>
                    <a:pt x="f131" y="f24"/>
                    <a:pt x="f16" y="f17"/>
                    <a:pt x="f16" y="f27"/>
                  </a:cubicBezTo>
                  <a:cubicBezTo>
                    <a:pt x="f128" y="f158"/>
                    <a:pt x="f128" y="f31"/>
                    <a:pt x="f128" y="f32"/>
                  </a:cubicBezTo>
                  <a:cubicBezTo>
                    <a:pt x="f16" y="f51"/>
                    <a:pt x="f132" y="f33"/>
                    <a:pt x="f132" y="f35"/>
                  </a:cubicBezTo>
                  <a:cubicBezTo>
                    <a:pt x="f132" y="f159"/>
                    <a:pt x="f131" y="f160"/>
                    <a:pt x="f16" y="f160"/>
                  </a:cubicBezTo>
                  <a:cubicBezTo>
                    <a:pt x="f128" y="f36"/>
                    <a:pt x="f18" y="f36"/>
                    <a:pt x="f124" y="f36"/>
                  </a:cubicBezTo>
                  <a:cubicBezTo>
                    <a:pt x="f161" y="f40"/>
                    <a:pt x="f123" y="f43"/>
                    <a:pt x="f20" y="f47"/>
                  </a:cubicBezTo>
                  <a:cubicBezTo>
                    <a:pt x="f20" y="f48"/>
                    <a:pt x="f9" y="f49"/>
                    <a:pt x="f122" y="f57"/>
                  </a:cubicBezTo>
                  <a:cubicBezTo>
                    <a:pt x="f122" y="f46"/>
                    <a:pt x="f22" y="f162"/>
                    <a:pt x="f122" y="f79"/>
                  </a:cubicBezTo>
                  <a:cubicBezTo>
                    <a:pt x="f122" y="f42"/>
                    <a:pt x="f20" y="f88"/>
                    <a:pt x="f123" y="f88"/>
                  </a:cubicBezTo>
                  <a:cubicBezTo>
                    <a:pt x="f19" y="f88"/>
                    <a:pt x="f161" y="f88"/>
                    <a:pt x="f124" y="f88"/>
                  </a:cubicBezTo>
                  <a:cubicBezTo>
                    <a:pt x="f18" y="f86"/>
                    <a:pt x="f163" y="f79"/>
                    <a:pt x="f127" y="f79"/>
                  </a:cubicBezTo>
                  <a:cubicBezTo>
                    <a:pt x="f128" y="f79"/>
                    <a:pt x="f16" y="f79"/>
                    <a:pt x="f16" y="f42"/>
                  </a:cubicBezTo>
                  <a:cubicBezTo>
                    <a:pt x="f16" y="f42"/>
                    <a:pt x="f131" y="f88"/>
                    <a:pt x="f16" y="f90"/>
                  </a:cubicBezTo>
                  <a:cubicBezTo>
                    <a:pt x="f16" y="f91"/>
                    <a:pt x="f128" y="f30"/>
                    <a:pt x="f127" y="f39"/>
                  </a:cubicBezTo>
                  <a:cubicBezTo>
                    <a:pt x="f127" y="f39"/>
                    <a:pt x="f18" y="f37"/>
                    <a:pt x="f18" y="f28"/>
                  </a:cubicBezTo>
                  <a:cubicBezTo>
                    <a:pt x="f124" y="f28"/>
                    <a:pt x="f124" y="f25"/>
                    <a:pt x="f124" y="f114"/>
                  </a:cubicBezTo>
                  <a:cubicBezTo>
                    <a:pt x="f161" y="f114"/>
                    <a:pt x="f161" y="f114"/>
                    <a:pt x="f161" y="f116"/>
                  </a:cubicBezTo>
                  <a:cubicBezTo>
                    <a:pt x="f8" y="f116"/>
                    <a:pt x="f8" y="f116"/>
                    <a:pt x="f8" y="f1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7" name="Freeform 259">
              <a:extLst>
                <a:ext uri="{FF2B5EF4-FFF2-40B4-BE49-F238E27FC236}">
                  <a16:creationId xmlns:a16="http://schemas.microsoft.com/office/drawing/2014/main" id="{D6F80E6A-EAD1-4A01-0F97-8C678C61FBFD}"/>
                </a:ext>
              </a:extLst>
            </p:cNvPr>
            <p:cNvSpPr/>
            <p:nvPr/>
          </p:nvSpPr>
          <p:spPr>
            <a:xfrm>
              <a:off x="8421002" y="3125144"/>
              <a:ext cx="1272232" cy="77037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44"/>
                <a:gd name="f8" fmla="val 629"/>
                <a:gd name="f9" fmla="val 1042"/>
                <a:gd name="f10" fmla="val 407"/>
                <a:gd name="f11" fmla="val 1041"/>
                <a:gd name="f12" fmla="val 405"/>
                <a:gd name="f13" fmla="val 1037"/>
                <a:gd name="f14" fmla="val 401"/>
                <a:gd name="f15" fmla="val 1035"/>
                <a:gd name="f16" fmla="val 398"/>
                <a:gd name="f17" fmla="val 1033"/>
                <a:gd name="f18" fmla="val 396"/>
                <a:gd name="f19" fmla="val 1031"/>
                <a:gd name="f20" fmla="val 391"/>
                <a:gd name="f21" fmla="val 1029"/>
                <a:gd name="f22" fmla="val 388"/>
                <a:gd name="f23" fmla="val 1027"/>
                <a:gd name="f24" fmla="val 386"/>
                <a:gd name="f25" fmla="val 1024"/>
                <a:gd name="f26" fmla="val 381"/>
                <a:gd name="f27" fmla="val 1022"/>
                <a:gd name="f28" fmla="val 379"/>
                <a:gd name="f29" fmla="val 1021"/>
                <a:gd name="f30" fmla="val 377"/>
                <a:gd name="f31" fmla="val 1019"/>
                <a:gd name="f32" fmla="val 372"/>
                <a:gd name="f33" fmla="val 1018"/>
                <a:gd name="f34" fmla="val 370"/>
                <a:gd name="f35" fmla="val 1017"/>
                <a:gd name="f36" fmla="val 368"/>
                <a:gd name="f37" fmla="val 1016"/>
                <a:gd name="f38" fmla="val 363"/>
                <a:gd name="f39" fmla="val 1014"/>
                <a:gd name="f40" fmla="val 1013"/>
                <a:gd name="f41" fmla="val 359"/>
                <a:gd name="f42" fmla="val 1012"/>
                <a:gd name="f43" fmla="val 356"/>
                <a:gd name="f44" fmla="val 1010"/>
                <a:gd name="f45" fmla="val 355"/>
                <a:gd name="f46" fmla="val 1009"/>
                <a:gd name="f47" fmla="val 1007"/>
                <a:gd name="f48" fmla="val 1005"/>
                <a:gd name="f49" fmla="val 1003"/>
                <a:gd name="f50" fmla="val 357"/>
                <a:gd name="f51" fmla="val 358"/>
                <a:gd name="f52" fmla="val 1002"/>
                <a:gd name="f53" fmla="val 1001"/>
                <a:gd name="f54" fmla="val 1000"/>
                <a:gd name="f55" fmla="val 361"/>
                <a:gd name="f56" fmla="val 999"/>
                <a:gd name="f57" fmla="val 362"/>
                <a:gd name="f58" fmla="val 997"/>
                <a:gd name="f59" fmla="val 995"/>
                <a:gd name="f60" fmla="val 994"/>
                <a:gd name="f61" fmla="val 990"/>
                <a:gd name="f62" fmla="val 989"/>
                <a:gd name="f63" fmla="val 987"/>
                <a:gd name="f64" fmla="val 983"/>
                <a:gd name="f65" fmla="val 981"/>
                <a:gd name="f66" fmla="val 979"/>
                <a:gd name="f67" fmla="val 977"/>
                <a:gd name="f68" fmla="val 975"/>
                <a:gd name="f69" fmla="val 974"/>
                <a:gd name="f70" fmla="val 972"/>
                <a:gd name="f71" fmla="val 971"/>
                <a:gd name="f72" fmla="val 970"/>
                <a:gd name="f73" fmla="val 969"/>
                <a:gd name="f74" fmla="val 968"/>
                <a:gd name="f75" fmla="val 966"/>
                <a:gd name="f76" fmla="val 965"/>
                <a:gd name="f77" fmla="val 964"/>
                <a:gd name="f78" fmla="val 364"/>
                <a:gd name="f79" fmla="val 365"/>
                <a:gd name="f80" fmla="val 367"/>
                <a:gd name="f81" fmla="val 369"/>
                <a:gd name="f82" fmla="val 963"/>
                <a:gd name="f83" fmla="val 961"/>
                <a:gd name="f84" fmla="val 960"/>
                <a:gd name="f85" fmla="val 959"/>
                <a:gd name="f86" fmla="val 958"/>
                <a:gd name="f87" fmla="val 373"/>
                <a:gd name="f88" fmla="val 957"/>
                <a:gd name="f89" fmla="val 374"/>
                <a:gd name="f90" fmla="val 955"/>
                <a:gd name="f91" fmla="val 376"/>
                <a:gd name="f92" fmla="val 953"/>
                <a:gd name="f93" fmla="val 375"/>
                <a:gd name="f94" fmla="val 952"/>
                <a:gd name="f95" fmla="val 951"/>
                <a:gd name="f96" fmla="val 378"/>
                <a:gd name="f97" fmla="val 950"/>
                <a:gd name="f98" fmla="val 949"/>
                <a:gd name="f99" fmla="val 380"/>
                <a:gd name="f100" fmla="val 947"/>
                <a:gd name="f101" fmla="val 946"/>
                <a:gd name="f102" fmla="val 945"/>
                <a:gd name="f103" fmla="val 944"/>
                <a:gd name="f104" fmla="val 943"/>
                <a:gd name="f105" fmla="val 941"/>
                <a:gd name="f106" fmla="val 366"/>
                <a:gd name="f107" fmla="val 940"/>
                <a:gd name="f108" fmla="val 939"/>
                <a:gd name="f109" fmla="val 936"/>
                <a:gd name="f110" fmla="val 935"/>
                <a:gd name="f111" fmla="val 933"/>
                <a:gd name="f112" fmla="val 930"/>
                <a:gd name="f113" fmla="val 929"/>
                <a:gd name="f114" fmla="val 928"/>
                <a:gd name="f115" fmla="val 926"/>
                <a:gd name="f116" fmla="val 925"/>
                <a:gd name="f117" fmla="val 924"/>
                <a:gd name="f118" fmla="val 923"/>
                <a:gd name="f119" fmla="val 922"/>
                <a:gd name="f120" fmla="val 920"/>
                <a:gd name="f121" fmla="val 918"/>
                <a:gd name="f122" fmla="val 917"/>
                <a:gd name="f123" fmla="val 916"/>
                <a:gd name="f124" fmla="val 915"/>
                <a:gd name="f125" fmla="val 914"/>
                <a:gd name="f126" fmla="val 354"/>
                <a:gd name="f127" fmla="val 353"/>
                <a:gd name="f128" fmla="val 352"/>
                <a:gd name="f129" fmla="val 351"/>
                <a:gd name="f130" fmla="val 350"/>
                <a:gd name="f131" fmla="val 348"/>
                <a:gd name="f132" fmla="val 347"/>
                <a:gd name="f133" fmla="val 346"/>
                <a:gd name="f134" fmla="val 913"/>
                <a:gd name="f135" fmla="val 345"/>
                <a:gd name="f136" fmla="val 344"/>
                <a:gd name="f137" fmla="val 912"/>
                <a:gd name="f138" fmla="val 343"/>
                <a:gd name="f139" fmla="val 911"/>
                <a:gd name="f140" fmla="val 340"/>
                <a:gd name="f141" fmla="val 339"/>
                <a:gd name="f142" fmla="val 910"/>
                <a:gd name="f143" fmla="val 338"/>
                <a:gd name="f144" fmla="val 909"/>
                <a:gd name="f145" fmla="val 336"/>
                <a:gd name="f146" fmla="val 908"/>
                <a:gd name="f147" fmla="val 907"/>
                <a:gd name="f148" fmla="val 337"/>
                <a:gd name="f149" fmla="val 906"/>
                <a:gd name="f150" fmla="val 342"/>
                <a:gd name="f151" fmla="val 905"/>
                <a:gd name="f152" fmla="val 903"/>
                <a:gd name="f153" fmla="val 902"/>
                <a:gd name="f154" fmla="val 900"/>
                <a:gd name="f155" fmla="val 899"/>
                <a:gd name="f156" fmla="val 898"/>
                <a:gd name="f157" fmla="val 897"/>
                <a:gd name="f158" fmla="val 341"/>
                <a:gd name="f159" fmla="val 896"/>
                <a:gd name="f160" fmla="val 894"/>
                <a:gd name="f161" fmla="val 893"/>
                <a:gd name="f162" fmla="val 892"/>
                <a:gd name="f163" fmla="val 895"/>
                <a:gd name="f164" fmla="val 335"/>
                <a:gd name="f165" fmla="val 334"/>
                <a:gd name="f166" fmla="val 331"/>
                <a:gd name="f167" fmla="val 904"/>
                <a:gd name="f168" fmla="val 330"/>
                <a:gd name="f169" fmla="val 329"/>
                <a:gd name="f170" fmla="val 921"/>
                <a:gd name="f171" fmla="val 927"/>
                <a:gd name="f172" fmla="val 931"/>
                <a:gd name="f173" fmla="val 932"/>
                <a:gd name="f174" fmla="val 349"/>
                <a:gd name="f175" fmla="val 934"/>
                <a:gd name="f176" fmla="val 938"/>
                <a:gd name="f177" fmla="val 942"/>
                <a:gd name="f178" fmla="val 948"/>
                <a:gd name="f179" fmla="val 954"/>
                <a:gd name="f180" fmla="val 956"/>
                <a:gd name="f181" fmla="val 962"/>
                <a:gd name="f182" fmla="val 967"/>
                <a:gd name="f183" fmla="val 333"/>
                <a:gd name="f184" fmla="val 332"/>
                <a:gd name="f185" fmla="val 328"/>
                <a:gd name="f186" fmla="val 327"/>
                <a:gd name="f187" fmla="val 326"/>
                <a:gd name="f188" fmla="val 325"/>
                <a:gd name="f189" fmla="val 323"/>
                <a:gd name="f190" fmla="val 322"/>
                <a:gd name="f191" fmla="val 321"/>
                <a:gd name="f192" fmla="val 319"/>
                <a:gd name="f193" fmla="val 320"/>
                <a:gd name="f194" fmla="val 324"/>
                <a:gd name="f195" fmla="val 937"/>
                <a:gd name="f196" fmla="val 318"/>
                <a:gd name="f197" fmla="val 317"/>
                <a:gd name="f198" fmla="val 316"/>
                <a:gd name="f199" fmla="val 315"/>
                <a:gd name="f200" fmla="val 314"/>
                <a:gd name="f201" fmla="val 313"/>
                <a:gd name="f202" fmla="val 312"/>
                <a:gd name="f203" fmla="val 311"/>
                <a:gd name="f204" fmla="val 310"/>
                <a:gd name="f205" fmla="val 308"/>
                <a:gd name="f206" fmla="val 307"/>
                <a:gd name="f207" fmla="val 306"/>
                <a:gd name="f208" fmla="val 304"/>
                <a:gd name="f209" fmla="val 302"/>
                <a:gd name="f210" fmla="val 300"/>
                <a:gd name="f211" fmla="val 299"/>
                <a:gd name="f212" fmla="val 298"/>
                <a:gd name="f213" fmla="val 297"/>
                <a:gd name="f214" fmla="val 296"/>
                <a:gd name="f215" fmla="val 295"/>
                <a:gd name="f216" fmla="val 293"/>
                <a:gd name="f217" fmla="val 292"/>
                <a:gd name="f218" fmla="val 290"/>
                <a:gd name="f219" fmla="val 289"/>
                <a:gd name="f220" fmla="val 291"/>
                <a:gd name="f221" fmla="val 294"/>
                <a:gd name="f222" fmla="val 301"/>
                <a:gd name="f223" fmla="val 285"/>
                <a:gd name="f224" fmla="val 283"/>
                <a:gd name="f225" fmla="val 281"/>
                <a:gd name="f226" fmla="val 278"/>
                <a:gd name="f227" fmla="val 276"/>
                <a:gd name="f228" fmla="val 275"/>
                <a:gd name="f229" fmla="val 272"/>
                <a:gd name="f230" fmla="val 270"/>
                <a:gd name="f231" fmla="val 269"/>
                <a:gd name="f232" fmla="val 267"/>
                <a:gd name="f233" fmla="val 266"/>
                <a:gd name="f234" fmla="val 265"/>
                <a:gd name="f235" fmla="val 271"/>
                <a:gd name="f236" fmla="val 268"/>
                <a:gd name="f237" fmla="val 264"/>
                <a:gd name="f238" fmla="val 263"/>
                <a:gd name="f239" fmla="val 262"/>
                <a:gd name="f240" fmla="val 261"/>
                <a:gd name="f241" fmla="val 260"/>
                <a:gd name="f242" fmla="val 258"/>
                <a:gd name="f243" fmla="val 257"/>
                <a:gd name="f244" fmla="val 259"/>
                <a:gd name="f245" fmla="val 256"/>
                <a:gd name="f246" fmla="val 255"/>
                <a:gd name="f247" fmla="val 919"/>
                <a:gd name="f248" fmla="val 253"/>
                <a:gd name="f249" fmla="val 252"/>
                <a:gd name="f250" fmla="val 901"/>
                <a:gd name="f251" fmla="val 250"/>
                <a:gd name="f252" fmla="val 247"/>
                <a:gd name="f253" fmla="val 246"/>
                <a:gd name="f254" fmla="val 245"/>
                <a:gd name="f255" fmla="val 242"/>
                <a:gd name="f256" fmla="val 241"/>
                <a:gd name="f257" fmla="val 239"/>
                <a:gd name="f258" fmla="val 891"/>
                <a:gd name="f259" fmla="val 238"/>
                <a:gd name="f260" fmla="val 889"/>
                <a:gd name="f261" fmla="val 888"/>
                <a:gd name="f262" fmla="val 887"/>
                <a:gd name="f263" fmla="val 884"/>
                <a:gd name="f264" fmla="val 883"/>
                <a:gd name="f265" fmla="val 237"/>
                <a:gd name="f266" fmla="val 882"/>
                <a:gd name="f267" fmla="val 236"/>
                <a:gd name="f268" fmla="val 881"/>
                <a:gd name="f269" fmla="val 235"/>
                <a:gd name="f270" fmla="val 880"/>
                <a:gd name="f271" fmla="val 878"/>
                <a:gd name="f272" fmla="val 234"/>
                <a:gd name="f273" fmla="val 877"/>
                <a:gd name="f274" fmla="val 233"/>
                <a:gd name="f275" fmla="val 876"/>
                <a:gd name="f276" fmla="val 874"/>
                <a:gd name="f277" fmla="val 232"/>
                <a:gd name="f278" fmla="val 873"/>
                <a:gd name="f279" fmla="val 231"/>
                <a:gd name="f280" fmla="val 872"/>
                <a:gd name="f281" fmla="val 871"/>
                <a:gd name="f282" fmla="val 229"/>
                <a:gd name="f283" fmla="val 870"/>
                <a:gd name="f284" fmla="val 228"/>
                <a:gd name="f285" fmla="val 868"/>
                <a:gd name="f286" fmla="val 227"/>
                <a:gd name="f287" fmla="val 867"/>
                <a:gd name="f288" fmla="val 866"/>
                <a:gd name="f289" fmla="val 226"/>
                <a:gd name="f290" fmla="val 865"/>
                <a:gd name="f291" fmla="val 224"/>
                <a:gd name="f292" fmla="val 864"/>
                <a:gd name="f293" fmla="val 223"/>
                <a:gd name="f294" fmla="val 221"/>
                <a:gd name="f295" fmla="val 220"/>
                <a:gd name="f296" fmla="val 219"/>
                <a:gd name="f297" fmla="val 222"/>
                <a:gd name="f298" fmla="val 875"/>
                <a:gd name="f299" fmla="val 225"/>
                <a:gd name="f300" fmla="val 879"/>
                <a:gd name="f301" fmla="val 885"/>
                <a:gd name="f302" fmla="val 886"/>
                <a:gd name="f303" fmla="val 230"/>
                <a:gd name="f304" fmla="val 240"/>
                <a:gd name="f305" fmla="val 243"/>
                <a:gd name="f306" fmla="val 244"/>
                <a:gd name="f307" fmla="val 248"/>
                <a:gd name="f308" fmla="val 249"/>
                <a:gd name="f309" fmla="val 251"/>
                <a:gd name="f310" fmla="val 218"/>
                <a:gd name="f311" fmla="val 217"/>
                <a:gd name="f312" fmla="val 216"/>
                <a:gd name="f313" fmla="val 215"/>
                <a:gd name="f314" fmla="val 214"/>
                <a:gd name="f315" fmla="val 213"/>
                <a:gd name="f316" fmla="val 211"/>
                <a:gd name="f317" fmla="val 209"/>
                <a:gd name="f318" fmla="val 207"/>
                <a:gd name="f319" fmla="val 204"/>
                <a:gd name="f320" fmla="val 202"/>
                <a:gd name="f321" fmla="val 201"/>
                <a:gd name="f322" fmla="val 199"/>
                <a:gd name="f323" fmla="val 198"/>
                <a:gd name="f324" fmla="val 197"/>
                <a:gd name="f325" fmla="val 195"/>
                <a:gd name="f326" fmla="val 194"/>
                <a:gd name="f327" fmla="val 193"/>
                <a:gd name="f328" fmla="val 192"/>
                <a:gd name="f329" fmla="val 191"/>
                <a:gd name="f330" fmla="val 189"/>
                <a:gd name="f331" fmla="val 188"/>
                <a:gd name="f332" fmla="val 187"/>
                <a:gd name="f333" fmla="val 186"/>
                <a:gd name="f334" fmla="val 183"/>
                <a:gd name="f335" fmla="val 182"/>
                <a:gd name="f336" fmla="val 181"/>
                <a:gd name="f337" fmla="val 179"/>
                <a:gd name="f338" fmla="val 178"/>
                <a:gd name="f339" fmla="val 177"/>
                <a:gd name="f340" fmla="val 176"/>
                <a:gd name="f341" fmla="val 175"/>
                <a:gd name="f342" fmla="val 174"/>
                <a:gd name="f343" fmla="val 173"/>
                <a:gd name="f344" fmla="val 171"/>
                <a:gd name="f345" fmla="val 170"/>
                <a:gd name="f346" fmla="val 169"/>
                <a:gd name="f347" fmla="val 168"/>
                <a:gd name="f348" fmla="val 869"/>
                <a:gd name="f349" fmla="val 863"/>
                <a:gd name="f350" fmla="val 172"/>
                <a:gd name="f351" fmla="val 862"/>
                <a:gd name="f352" fmla="val 861"/>
                <a:gd name="f353" fmla="val 859"/>
                <a:gd name="f354" fmla="val 858"/>
                <a:gd name="f355" fmla="val 857"/>
                <a:gd name="f356" fmla="val 856"/>
                <a:gd name="f357" fmla="val 853"/>
                <a:gd name="f358" fmla="val 852"/>
                <a:gd name="f359" fmla="val 851"/>
                <a:gd name="f360" fmla="val 849"/>
                <a:gd name="f361" fmla="val 847"/>
                <a:gd name="f362" fmla="val 846"/>
                <a:gd name="f363" fmla="val 843"/>
                <a:gd name="f364" fmla="val 842"/>
                <a:gd name="f365" fmla="val 841"/>
                <a:gd name="f366" fmla="val 840"/>
                <a:gd name="f367" fmla="val 839"/>
                <a:gd name="f368" fmla="val 838"/>
                <a:gd name="f369" fmla="val 835"/>
                <a:gd name="f370" fmla="val 834"/>
                <a:gd name="f371" fmla="val 833"/>
                <a:gd name="f372" fmla="val 830"/>
                <a:gd name="f373" fmla="val 829"/>
                <a:gd name="f374" fmla="val 828"/>
                <a:gd name="f375" fmla="val 827"/>
                <a:gd name="f376" fmla="val 826"/>
                <a:gd name="f377" fmla="val 167"/>
                <a:gd name="f378" fmla="val 166"/>
                <a:gd name="f379" fmla="val 165"/>
                <a:gd name="f380" fmla="val 164"/>
                <a:gd name="f381" fmla="val 825"/>
                <a:gd name="f382" fmla="val 162"/>
                <a:gd name="f383" fmla="val 824"/>
                <a:gd name="f384" fmla="val 161"/>
                <a:gd name="f385" fmla="val 822"/>
                <a:gd name="f386" fmla="val 159"/>
                <a:gd name="f387" fmla="val 821"/>
                <a:gd name="f388" fmla="val 820"/>
                <a:gd name="f389" fmla="val 158"/>
                <a:gd name="f390" fmla="val 817"/>
                <a:gd name="f391" fmla="val 816"/>
                <a:gd name="f392" fmla="val 157"/>
                <a:gd name="f393" fmla="val 815"/>
                <a:gd name="f394" fmla="val 814"/>
                <a:gd name="f395" fmla="val 155"/>
                <a:gd name="f396" fmla="val 154"/>
                <a:gd name="f397" fmla="val 813"/>
                <a:gd name="f398" fmla="val 153"/>
                <a:gd name="f399" fmla="val 150"/>
                <a:gd name="f400" fmla="val 148"/>
                <a:gd name="f401" fmla="val 147"/>
                <a:gd name="f402" fmla="val 145"/>
                <a:gd name="f403" fmla="val 144"/>
                <a:gd name="f404" fmla="val 812"/>
                <a:gd name="f405" fmla="val 811"/>
                <a:gd name="f406" fmla="val 142"/>
                <a:gd name="f407" fmla="val 810"/>
                <a:gd name="f408" fmla="val 809"/>
                <a:gd name="f409" fmla="val 807"/>
                <a:gd name="f410" fmla="val 806"/>
                <a:gd name="f411" fmla="val 143"/>
                <a:gd name="f412" fmla="val 805"/>
                <a:gd name="f413" fmla="val 146"/>
                <a:gd name="f414" fmla="val 804"/>
                <a:gd name="f415" fmla="val 803"/>
                <a:gd name="f416" fmla="val 802"/>
                <a:gd name="f417" fmla="val 800"/>
                <a:gd name="f418" fmla="val 799"/>
                <a:gd name="f419" fmla="val 798"/>
                <a:gd name="f420" fmla="val 797"/>
                <a:gd name="f421" fmla="val 151"/>
                <a:gd name="f422" fmla="val 795"/>
                <a:gd name="f423" fmla="val 794"/>
                <a:gd name="f424" fmla="val 792"/>
                <a:gd name="f425" fmla="val 156"/>
                <a:gd name="f426" fmla="val 791"/>
                <a:gd name="f427" fmla="val 790"/>
                <a:gd name="f428" fmla="val 789"/>
                <a:gd name="f429" fmla="val 788"/>
                <a:gd name="f430" fmla="val 787"/>
                <a:gd name="f431" fmla="val 785"/>
                <a:gd name="f432" fmla="val 784"/>
                <a:gd name="f433" fmla="val 783"/>
                <a:gd name="f434" fmla="val 781"/>
                <a:gd name="f435" fmla="val 780"/>
                <a:gd name="f436" fmla="val 779"/>
                <a:gd name="f437" fmla="val 778"/>
                <a:gd name="f438" fmla="val 777"/>
                <a:gd name="f439" fmla="val 776"/>
                <a:gd name="f440" fmla="val 152"/>
                <a:gd name="f441" fmla="val 775"/>
                <a:gd name="f442" fmla="val 774"/>
                <a:gd name="f443" fmla="val 773"/>
                <a:gd name="f444" fmla="val 149"/>
                <a:gd name="f445" fmla="val 772"/>
                <a:gd name="f446" fmla="val 771"/>
                <a:gd name="f447" fmla="val 770"/>
                <a:gd name="f448" fmla="val 769"/>
                <a:gd name="f449" fmla="val 141"/>
                <a:gd name="f450" fmla="val 139"/>
                <a:gd name="f451" fmla="val 768"/>
                <a:gd name="f452" fmla="val 137"/>
                <a:gd name="f453" fmla="val 135"/>
                <a:gd name="f454" fmla="val 134"/>
                <a:gd name="f455" fmla="val 132"/>
                <a:gd name="f456" fmla="val 131"/>
                <a:gd name="f457" fmla="val 130"/>
                <a:gd name="f458" fmla="val 128"/>
                <a:gd name="f459" fmla="val 127"/>
                <a:gd name="f460" fmla="val 126"/>
                <a:gd name="f461" fmla="val 123"/>
                <a:gd name="f462" fmla="val 122"/>
                <a:gd name="f463" fmla="val 121"/>
                <a:gd name="f464" fmla="val 119"/>
                <a:gd name="f465" fmla="val 118"/>
                <a:gd name="f466" fmla="val 117"/>
                <a:gd name="f467" fmla="val 115"/>
                <a:gd name="f468" fmla="val 113"/>
                <a:gd name="f469" fmla="val 112"/>
                <a:gd name="f470" fmla="val 110"/>
                <a:gd name="f471" fmla="val 109"/>
                <a:gd name="f472" fmla="val 108"/>
                <a:gd name="f473" fmla="val 107"/>
                <a:gd name="f474" fmla="val 106"/>
                <a:gd name="f475" fmla="val 105"/>
                <a:gd name="f476" fmla="val 782"/>
                <a:gd name="f477" fmla="val 104"/>
                <a:gd name="f478" fmla="val 103"/>
                <a:gd name="f479" fmla="val 101"/>
                <a:gd name="f480" fmla="val 786"/>
                <a:gd name="f481" fmla="val 100"/>
                <a:gd name="f482" fmla="val 99"/>
                <a:gd name="f483" fmla="val 98"/>
                <a:gd name="f484" fmla="val 94"/>
                <a:gd name="f485" fmla="val 93"/>
                <a:gd name="f486" fmla="val 90"/>
                <a:gd name="f487" fmla="val 89"/>
                <a:gd name="f488" fmla="val 88"/>
                <a:gd name="f489" fmla="val 793"/>
                <a:gd name="f490" fmla="val 87"/>
                <a:gd name="f491" fmla="val 86"/>
                <a:gd name="f492" fmla="val 85"/>
                <a:gd name="f493" fmla="val 84"/>
                <a:gd name="f494" fmla="val 82"/>
                <a:gd name="f495" fmla="val 81"/>
                <a:gd name="f496" fmla="val 80"/>
                <a:gd name="f497" fmla="val 78"/>
                <a:gd name="f498" fmla="val 76"/>
                <a:gd name="f499" fmla="val 75"/>
                <a:gd name="f500" fmla="val 73"/>
                <a:gd name="f501" fmla="val 72"/>
                <a:gd name="f502" fmla="val 71"/>
                <a:gd name="f503" fmla="val 68"/>
                <a:gd name="f504" fmla="val 67"/>
                <a:gd name="f505" fmla="val 66"/>
                <a:gd name="f506" fmla="val 62"/>
                <a:gd name="f507" fmla="val 60"/>
                <a:gd name="f508" fmla="val 59"/>
                <a:gd name="f509" fmla="val 58"/>
                <a:gd name="f510" fmla="val 57"/>
                <a:gd name="f511" fmla="val 56"/>
                <a:gd name="f512" fmla="val 55"/>
                <a:gd name="f513" fmla="val 54"/>
                <a:gd name="f514" fmla="val 53"/>
                <a:gd name="f515" fmla="val 52"/>
                <a:gd name="f516" fmla="val 51"/>
                <a:gd name="f517" fmla="val 49"/>
                <a:gd name="f518" fmla="val 48"/>
                <a:gd name="f519" fmla="val 47"/>
                <a:gd name="f520" fmla="val 767"/>
                <a:gd name="f521" fmla="val 766"/>
                <a:gd name="f522" fmla="val 765"/>
                <a:gd name="f523" fmla="val 764"/>
                <a:gd name="f524" fmla="val 763"/>
                <a:gd name="f525" fmla="val 761"/>
                <a:gd name="f526" fmla="val 760"/>
                <a:gd name="f527" fmla="val 759"/>
                <a:gd name="f528" fmla="val 757"/>
                <a:gd name="f529" fmla="val 756"/>
                <a:gd name="f530" fmla="val 755"/>
                <a:gd name="f531" fmla="val 46"/>
                <a:gd name="f532" fmla="val 44"/>
                <a:gd name="f533" fmla="val 754"/>
                <a:gd name="f534" fmla="val 43"/>
                <a:gd name="f535" fmla="val 42"/>
                <a:gd name="f536" fmla="val 753"/>
                <a:gd name="f537" fmla="val 41"/>
                <a:gd name="f538" fmla="val 752"/>
                <a:gd name="f539" fmla="val 40"/>
                <a:gd name="f540" fmla="val 751"/>
                <a:gd name="f541" fmla="val 39"/>
                <a:gd name="f542" fmla="val 749"/>
                <a:gd name="f543" fmla="val 748"/>
                <a:gd name="f544" fmla="val 38"/>
                <a:gd name="f545" fmla="val 746"/>
                <a:gd name="f546" fmla="val 743"/>
                <a:gd name="f547" fmla="val 37"/>
                <a:gd name="f548" fmla="val 741"/>
                <a:gd name="f549" fmla="val 740"/>
                <a:gd name="f550" fmla="val 36"/>
                <a:gd name="f551" fmla="val 737"/>
                <a:gd name="f552" fmla="val 736"/>
                <a:gd name="f553" fmla="val 734"/>
                <a:gd name="f554" fmla="val 731"/>
                <a:gd name="f555" fmla="val 730"/>
                <a:gd name="f556" fmla="val 728"/>
                <a:gd name="f557" fmla="val 725"/>
                <a:gd name="f558" fmla="val 724"/>
                <a:gd name="f559" fmla="val 723"/>
                <a:gd name="f560" fmla="val 722"/>
                <a:gd name="f561" fmla="val 35"/>
                <a:gd name="f562" fmla="val 720"/>
                <a:gd name="f563" fmla="val 34"/>
                <a:gd name="f564" fmla="val 719"/>
                <a:gd name="f565" fmla="val 33"/>
                <a:gd name="f566" fmla="val 716"/>
                <a:gd name="f567" fmla="val 715"/>
                <a:gd name="f568" fmla="val 714"/>
                <a:gd name="f569" fmla="val 713"/>
                <a:gd name="f570" fmla="val 31"/>
                <a:gd name="f571" fmla="val 30"/>
                <a:gd name="f572" fmla="val 29"/>
                <a:gd name="f573" fmla="val 27"/>
                <a:gd name="f574" fmla="val 25"/>
                <a:gd name="f575" fmla="val 23"/>
                <a:gd name="f576" fmla="val 22"/>
                <a:gd name="f577" fmla="val 21"/>
                <a:gd name="f578" fmla="val 717"/>
                <a:gd name="f579" fmla="val 20"/>
                <a:gd name="f580" fmla="val 718"/>
                <a:gd name="f581" fmla="val 18"/>
                <a:gd name="f582" fmla="val 16"/>
                <a:gd name="f583" fmla="val 14"/>
                <a:gd name="f584" fmla="val 13"/>
                <a:gd name="f585" fmla="val 11"/>
                <a:gd name="f586" fmla="val 10"/>
                <a:gd name="f587" fmla="val 712"/>
                <a:gd name="f588" fmla="val 711"/>
                <a:gd name="f589" fmla="val 710"/>
                <a:gd name="f590" fmla="val 707"/>
                <a:gd name="f591" fmla="val 9"/>
                <a:gd name="f592" fmla="val 706"/>
                <a:gd name="f593" fmla="val 705"/>
                <a:gd name="f594" fmla="val 8"/>
                <a:gd name="f595" fmla="val 704"/>
                <a:gd name="f596" fmla="val 5"/>
                <a:gd name="f597" fmla="val 703"/>
                <a:gd name="f598" fmla="val 4"/>
                <a:gd name="f599" fmla="val 702"/>
                <a:gd name="f600" fmla="val 700"/>
                <a:gd name="f601" fmla="val 3"/>
                <a:gd name="f602" fmla="val 699"/>
                <a:gd name="f603" fmla="val 698"/>
                <a:gd name="f604" fmla="val 696"/>
                <a:gd name="f605" fmla="val 695"/>
                <a:gd name="f606" fmla="val 694"/>
                <a:gd name="f607" fmla="val 6"/>
                <a:gd name="f608" fmla="val 692"/>
                <a:gd name="f609" fmla="val 691"/>
                <a:gd name="f610" fmla="val 690"/>
                <a:gd name="f611" fmla="val 688"/>
                <a:gd name="f612" fmla="val 686"/>
                <a:gd name="f613" fmla="val 685"/>
                <a:gd name="f614" fmla="val 684"/>
                <a:gd name="f615" fmla="val 683"/>
                <a:gd name="f616" fmla="val 682"/>
                <a:gd name="f617" fmla="val 681"/>
                <a:gd name="f618" fmla="val 680"/>
                <a:gd name="f619" fmla="val 7"/>
                <a:gd name="f620" fmla="val 679"/>
                <a:gd name="f621" fmla="val 678"/>
                <a:gd name="f622" fmla="val 677"/>
                <a:gd name="f623" fmla="val 676"/>
                <a:gd name="f624" fmla="val 675"/>
                <a:gd name="f625" fmla="val 32"/>
                <a:gd name="f626" fmla="val 594"/>
                <a:gd name="f627" fmla="val 595"/>
                <a:gd name="f628" fmla="val 593"/>
                <a:gd name="f629" fmla="val 596"/>
                <a:gd name="f630" fmla="val 597"/>
                <a:gd name="f631" fmla="val 15"/>
                <a:gd name="f632" fmla="val 17"/>
                <a:gd name="f633" fmla="val 598"/>
                <a:gd name="f634" fmla="val 19"/>
                <a:gd name="f635" fmla="val 24"/>
                <a:gd name="f636" fmla="val 28"/>
                <a:gd name="f637" fmla="val 591"/>
                <a:gd name="f638" fmla="val 592"/>
                <a:gd name="f639" fmla="val 45"/>
                <a:gd name="f640" fmla="val 50"/>
                <a:gd name="f641" fmla="val 63"/>
                <a:gd name="f642" fmla="val 590"/>
                <a:gd name="f643" fmla="val 64"/>
                <a:gd name="f644" fmla="val 589"/>
                <a:gd name="f645" fmla="val 65"/>
                <a:gd name="f646" fmla="val 587"/>
                <a:gd name="f647" fmla="val 69"/>
                <a:gd name="f648" fmla="val 586"/>
                <a:gd name="f649" fmla="val 70"/>
                <a:gd name="f650" fmla="val 585"/>
                <a:gd name="f651" fmla="val 74"/>
                <a:gd name="f652" fmla="val 583"/>
                <a:gd name="f653" fmla="val 582"/>
                <a:gd name="f654" fmla="val 581"/>
                <a:gd name="f655" fmla="val 584"/>
                <a:gd name="f656" fmla="val 91"/>
                <a:gd name="f657" fmla="val 580"/>
                <a:gd name="f658" fmla="val 579"/>
                <a:gd name="f659" fmla="val 578"/>
                <a:gd name="f660" fmla="val 577"/>
                <a:gd name="f661" fmla="val 575"/>
                <a:gd name="f662" fmla="val 92"/>
                <a:gd name="f663" fmla="val 574"/>
                <a:gd name="f664" fmla="val 573"/>
                <a:gd name="f665" fmla="val 96"/>
                <a:gd name="f666" fmla="val 572"/>
                <a:gd name="f667" fmla="val 571"/>
                <a:gd name="f668" fmla="val 102"/>
                <a:gd name="f669" fmla="val 570"/>
                <a:gd name="f670" fmla="val 568"/>
                <a:gd name="f671" fmla="val 567"/>
                <a:gd name="f672" fmla="val 566"/>
                <a:gd name="f673" fmla="val 565"/>
                <a:gd name="f674" fmla="val 564"/>
                <a:gd name="f675" fmla="val 563"/>
                <a:gd name="f676" fmla="val 562"/>
                <a:gd name="f677" fmla="val 561"/>
                <a:gd name="f678" fmla="val 560"/>
                <a:gd name="f679" fmla="val 559"/>
                <a:gd name="f680" fmla="val 553"/>
                <a:gd name="f681" fmla="val 136"/>
                <a:gd name="f682" fmla="val 533"/>
                <a:gd name="f683" fmla="val 531"/>
                <a:gd name="f684" fmla="val 129"/>
                <a:gd name="f685" fmla="val 530"/>
                <a:gd name="f686" fmla="val 133"/>
                <a:gd name="f687" fmla="val 529"/>
                <a:gd name="f688" fmla="val 528"/>
                <a:gd name="f689" fmla="val 527"/>
                <a:gd name="f690" fmla="val 525"/>
                <a:gd name="f691" fmla="val 524"/>
                <a:gd name="f692" fmla="val 160"/>
                <a:gd name="f693" fmla="val 523"/>
                <a:gd name="f694" fmla="val 522"/>
                <a:gd name="f695" fmla="val 163"/>
                <a:gd name="f696" fmla="val 521"/>
                <a:gd name="f697" fmla="val 520"/>
                <a:gd name="f698" fmla="val 518"/>
                <a:gd name="f699" fmla="val 184"/>
                <a:gd name="f700" fmla="val 185"/>
                <a:gd name="f701" fmla="val 517"/>
                <a:gd name="f702" fmla="val 515"/>
                <a:gd name="f703" fmla="val 196"/>
                <a:gd name="f704" fmla="val 514"/>
                <a:gd name="f705" fmla="val 513"/>
                <a:gd name="f706" fmla="val 200"/>
                <a:gd name="f707" fmla="val 511"/>
                <a:gd name="f708" fmla="val 203"/>
                <a:gd name="f709" fmla="val 510"/>
                <a:gd name="f710" fmla="val 205"/>
                <a:gd name="f711" fmla="val 509"/>
                <a:gd name="f712" fmla="val 208"/>
                <a:gd name="f713" fmla="val 484"/>
                <a:gd name="f714" fmla="val 206"/>
                <a:gd name="f715" fmla="val 472"/>
                <a:gd name="f716" fmla="val 456"/>
                <a:gd name="f717" fmla="val 457"/>
                <a:gd name="f718" fmla="val 190"/>
                <a:gd name="f719" fmla="val 455"/>
                <a:gd name="f720" fmla="val 458"/>
                <a:gd name="f721" fmla="val 454"/>
                <a:gd name="f722" fmla="val 453"/>
                <a:gd name="f723" fmla="val 210"/>
                <a:gd name="f724" fmla="val 212"/>
                <a:gd name="f725" fmla="val 451"/>
                <a:gd name="f726" fmla="val 450"/>
                <a:gd name="f727" fmla="val 449"/>
                <a:gd name="f728" fmla="val 446"/>
                <a:gd name="f729" fmla="val 445"/>
                <a:gd name="f730" fmla="val 444"/>
                <a:gd name="f731" fmla="val 448"/>
                <a:gd name="f732" fmla="val 447"/>
                <a:gd name="f733" fmla="val 442"/>
                <a:gd name="f734" fmla="val 440"/>
                <a:gd name="f735" fmla="val 439"/>
                <a:gd name="f736" fmla="val 437"/>
                <a:gd name="f737" fmla="val 436"/>
                <a:gd name="f738" fmla="val 273"/>
                <a:gd name="f739" fmla="val 434"/>
                <a:gd name="f740" fmla="val 274"/>
                <a:gd name="f741" fmla="val 277"/>
                <a:gd name="f742" fmla="val 279"/>
                <a:gd name="f743" fmla="val 282"/>
                <a:gd name="f744" fmla="val 287"/>
                <a:gd name="f745" fmla="val 288"/>
                <a:gd name="f746" fmla="val 433"/>
                <a:gd name="f747" fmla="val 432"/>
                <a:gd name="f748" fmla="val 431"/>
                <a:gd name="f749" fmla="val 430"/>
                <a:gd name="f750" fmla="val 429"/>
                <a:gd name="f751" fmla="val 428"/>
                <a:gd name="f752" fmla="val 305"/>
                <a:gd name="f753" fmla="val 427"/>
                <a:gd name="f754" fmla="val 426"/>
                <a:gd name="f755" fmla="val 309"/>
                <a:gd name="f756" fmla="val 423"/>
                <a:gd name="f757" fmla="val 422"/>
                <a:gd name="f758" fmla="val 421"/>
                <a:gd name="f759" fmla="val 420"/>
                <a:gd name="f760" fmla="val 418"/>
                <a:gd name="f761" fmla="val 416"/>
                <a:gd name="f762" fmla="val 415"/>
                <a:gd name="f763" fmla="val 414"/>
                <a:gd name="f764" fmla="val 413"/>
                <a:gd name="f765" fmla="val 412"/>
                <a:gd name="f766" fmla="val 411"/>
                <a:gd name="f767" fmla="val 410"/>
                <a:gd name="f768" fmla="val 409"/>
                <a:gd name="f769" fmla="val 408"/>
                <a:gd name="f770" fmla="val 406"/>
                <a:gd name="f771" fmla="val 403"/>
                <a:gd name="f772" fmla="val 404"/>
                <a:gd name="f773" fmla="val 383"/>
                <a:gd name="f774" fmla="val 384"/>
                <a:gd name="f775" fmla="val 387"/>
                <a:gd name="f776" fmla="val 392"/>
                <a:gd name="f777" fmla="val 389"/>
                <a:gd name="f778" fmla="val 385"/>
                <a:gd name="f779" fmla="val 435"/>
                <a:gd name="f780" fmla="val 465"/>
                <a:gd name="f781" fmla="val 461"/>
                <a:gd name="f782" fmla="val 462"/>
                <a:gd name="f783" fmla="val 463"/>
                <a:gd name="f784" fmla="val 464"/>
                <a:gd name="f785" fmla="val 466"/>
                <a:gd name="f786" fmla="val 468"/>
                <a:gd name="f787" fmla="val 469"/>
                <a:gd name="f788" fmla="val 470"/>
                <a:gd name="f789" fmla="val 473"/>
                <a:gd name="f790" fmla="val 254"/>
                <a:gd name="f791" fmla="val 474"/>
                <a:gd name="f792" fmla="val 475"/>
                <a:gd name="f793" fmla="val 476"/>
                <a:gd name="f794" fmla="val 477"/>
                <a:gd name="f795" fmla="val 479"/>
                <a:gd name="f796" fmla="val 480"/>
                <a:gd name="f797" fmla="val 482"/>
                <a:gd name="f798" fmla="val 483"/>
                <a:gd name="f799" fmla="val 478"/>
                <a:gd name="f800" fmla="val 471"/>
                <a:gd name="f801" fmla="val 460"/>
                <a:gd name="f802" fmla="val 459"/>
                <a:gd name="f803" fmla="val 452"/>
                <a:gd name="f804" fmla="val 443"/>
                <a:gd name="f805" fmla="val 441"/>
                <a:gd name="f806" fmla="val 438"/>
                <a:gd name="f807" fmla="val 490"/>
                <a:gd name="f808" fmla="val 491"/>
                <a:gd name="f809" fmla="val 494"/>
                <a:gd name="f810" fmla="val 495"/>
                <a:gd name="f811" fmla="val 140"/>
                <a:gd name="f812" fmla="val 496"/>
                <a:gd name="f813" fmla="val 138"/>
                <a:gd name="f814" fmla="val 497"/>
                <a:gd name="f815" fmla="val 498"/>
                <a:gd name="f816" fmla="val 499"/>
                <a:gd name="f817" fmla="val 500"/>
                <a:gd name="f818" fmla="val 501"/>
                <a:gd name="f819" fmla="val 502"/>
                <a:gd name="f820" fmla="val 503"/>
                <a:gd name="f821" fmla="val 504"/>
                <a:gd name="f822" fmla="val 125"/>
                <a:gd name="f823" fmla="val 505"/>
                <a:gd name="f824" fmla="val 506"/>
                <a:gd name="f825" fmla="val 507"/>
                <a:gd name="f826" fmla="val 508"/>
                <a:gd name="f827" fmla="val 116"/>
                <a:gd name="f828" fmla="val 512"/>
                <a:gd name="f829" fmla="val 114"/>
                <a:gd name="f830" fmla="val 111"/>
                <a:gd name="f831" fmla="val 526"/>
                <a:gd name="f832" fmla="val 535"/>
                <a:gd name="f833" fmla="val 538"/>
                <a:gd name="f834" fmla="val 539"/>
                <a:gd name="f835" fmla="val 541"/>
                <a:gd name="f836" fmla="val 542"/>
                <a:gd name="f837" fmla="val 543"/>
                <a:gd name="f838" fmla="val 97"/>
                <a:gd name="f839" fmla="val 545"/>
                <a:gd name="f840" fmla="val 548"/>
                <a:gd name="f841" fmla="val 549"/>
                <a:gd name="f842" fmla="val 550"/>
                <a:gd name="f843" fmla="val 551"/>
                <a:gd name="f844" fmla="val 552"/>
                <a:gd name="f845" fmla="val 554"/>
                <a:gd name="f846" fmla="val 556"/>
                <a:gd name="f847" fmla="val 557"/>
                <a:gd name="f848" fmla="val 558"/>
                <a:gd name="f849" fmla="val 83"/>
                <a:gd name="f850" fmla="val 576"/>
                <a:gd name="f851" fmla="val 77"/>
                <a:gd name="f852" fmla="val 600"/>
                <a:gd name="f853" fmla="val 602"/>
                <a:gd name="f854" fmla="val 605"/>
                <a:gd name="f855" fmla="val 606"/>
                <a:gd name="f856" fmla="val 607"/>
                <a:gd name="f857" fmla="val 608"/>
                <a:gd name="f858" fmla="val 609"/>
                <a:gd name="f859" fmla="val 610"/>
                <a:gd name="f860" fmla="val 611"/>
                <a:gd name="f861" fmla="val 612"/>
                <a:gd name="f862" fmla="val 613"/>
                <a:gd name="f863" fmla="val 614"/>
                <a:gd name="f864" fmla="val 616"/>
                <a:gd name="f865" fmla="val 617"/>
                <a:gd name="f866" fmla="val 618"/>
                <a:gd name="f867" fmla="val 619"/>
                <a:gd name="f868" fmla="val 620"/>
                <a:gd name="f869" fmla="val 622"/>
                <a:gd name="f870" fmla="val 623"/>
                <a:gd name="f871" fmla="val 624"/>
                <a:gd name="f872" fmla="val 625"/>
                <a:gd name="f873" fmla="val 626"/>
                <a:gd name="f874" fmla="val 2"/>
                <a:gd name="f875" fmla="val 627"/>
                <a:gd name="f876" fmla="val 1"/>
                <a:gd name="f877" fmla="val 628"/>
                <a:gd name="f878" fmla="val 588"/>
                <a:gd name="f879" fmla="val 280"/>
                <a:gd name="f880" fmla="val 286"/>
                <a:gd name="f881" fmla="val 569"/>
                <a:gd name="f882" fmla="val 382"/>
                <a:gd name="f883" fmla="val 390"/>
                <a:gd name="f884" fmla="val 395"/>
                <a:gd name="f885" fmla="val 399"/>
                <a:gd name="f886" fmla="val 402"/>
                <a:gd name="f887" fmla="val 424"/>
                <a:gd name="f888" fmla="val 555"/>
                <a:gd name="f889" fmla="val 546"/>
                <a:gd name="f890" fmla="val 487"/>
                <a:gd name="f891" fmla="val 544"/>
                <a:gd name="f892" fmla="val 516"/>
                <a:gd name="f893" fmla="val 536"/>
                <a:gd name="f894" fmla="val 534"/>
                <a:gd name="f895" fmla="val 547"/>
                <a:gd name="f896" fmla="val 599"/>
                <a:gd name="f897" fmla="val 519"/>
                <a:gd name="f898" fmla="val 638"/>
                <a:gd name="f899" fmla="val 649"/>
                <a:gd name="f900" fmla="val 656"/>
                <a:gd name="f901" fmla="val 672"/>
                <a:gd name="f902" fmla="val 721"/>
                <a:gd name="f903" fmla="val 492"/>
                <a:gd name="f904" fmla="val 726"/>
                <a:gd name="f905" fmla="val 732"/>
                <a:gd name="f906" fmla="val 489"/>
                <a:gd name="f907" fmla="val 488"/>
                <a:gd name="f908" fmla="val 467"/>
                <a:gd name="f909" fmla="val 1043"/>
                <a:gd name="f910" fmla="+- 0 0 -90"/>
                <a:gd name="f911" fmla="*/ f4 1 1044"/>
                <a:gd name="f912" fmla="*/ f5 1 629"/>
                <a:gd name="f913" fmla="val f6"/>
                <a:gd name="f914" fmla="val f7"/>
                <a:gd name="f915" fmla="val f8"/>
                <a:gd name="f916" fmla="*/ f910 f0 1"/>
                <a:gd name="f917" fmla="+- f915 0 f913"/>
                <a:gd name="f918" fmla="+- f914 0 f913"/>
                <a:gd name="f919" fmla="*/ f916 1 f3"/>
                <a:gd name="f920" fmla="*/ f918 1 1044"/>
                <a:gd name="f921" fmla="*/ f917 1 629"/>
                <a:gd name="f922" fmla="*/ 1000 f918 1"/>
                <a:gd name="f923" fmla="*/ 361 f917 1"/>
                <a:gd name="f924" fmla="*/ 964 f918 1"/>
                <a:gd name="f925" fmla="*/ 370 f917 1"/>
                <a:gd name="f926" fmla="*/ 935 f918 1"/>
                <a:gd name="f927" fmla="*/ 364 f917 1"/>
                <a:gd name="f928" fmla="*/ 911 f918 1"/>
                <a:gd name="f929" fmla="*/ 339 f917 1"/>
                <a:gd name="f930" fmla="*/ 898 f918 1"/>
                <a:gd name="f931" fmla="*/ 337 f917 1"/>
                <a:gd name="f932" fmla="*/ 924 f918 1"/>
                <a:gd name="f933" fmla="*/ 347 f917 1"/>
                <a:gd name="f934" fmla="*/ 956 f918 1"/>
                <a:gd name="f935" fmla="*/ 362 f917 1"/>
                <a:gd name="f936" fmla="*/ 954 f918 1"/>
                <a:gd name="f937" fmla="*/ 329 f917 1"/>
                <a:gd name="f938" fmla="*/ 932 f918 1"/>
                <a:gd name="f939" fmla="*/ 322 f917 1"/>
                <a:gd name="f940" fmla="*/ 938 f918 1"/>
                <a:gd name="f941" fmla="*/ 300 f917 1"/>
                <a:gd name="f942" fmla="*/ 955 f918 1"/>
                <a:gd name="f943" fmla="*/ 939 f918 1"/>
                <a:gd name="f944" fmla="*/ 271 f917 1"/>
                <a:gd name="f945" fmla="*/ 257 f917 1"/>
                <a:gd name="f946" fmla="*/ 883 f918 1"/>
                <a:gd name="f947" fmla="*/ 237 f917 1"/>
                <a:gd name="f948" fmla="*/ 873 f918 1"/>
                <a:gd name="f949" fmla="*/ 224 f917 1"/>
                <a:gd name="f950" fmla="*/ 906 f918 1"/>
                <a:gd name="f951" fmla="*/ 244 f917 1"/>
                <a:gd name="f952" fmla="*/ 252 f917 1"/>
                <a:gd name="f953" fmla="*/ 936 f918 1"/>
                <a:gd name="f954" fmla="*/ 235 f917 1"/>
                <a:gd name="f955" fmla="*/ 194 f917 1"/>
                <a:gd name="f956" fmla="*/ 878 f918 1"/>
                <a:gd name="f957" fmla="*/ 174 f917 1"/>
                <a:gd name="f958" fmla="*/ 847 f918 1"/>
                <a:gd name="f959" fmla="*/ 814 f918 1"/>
                <a:gd name="f960" fmla="*/ 154 f917 1"/>
                <a:gd name="f961" fmla="*/ 791 f918 1"/>
                <a:gd name="f962" fmla="*/ 156 f917 1"/>
                <a:gd name="f963" fmla="*/ 769 f918 1"/>
                <a:gd name="f964" fmla="*/ 131 f917 1"/>
                <a:gd name="f965" fmla="*/ 779 f918 1"/>
                <a:gd name="f966" fmla="*/ 108 f917 1"/>
                <a:gd name="f967" fmla="*/ 794 f918 1"/>
                <a:gd name="f968" fmla="*/ 81 f917 1"/>
                <a:gd name="f969" fmla="*/ 772 f918 1"/>
                <a:gd name="f970" fmla="*/ 48 f917 1"/>
                <a:gd name="f971" fmla="*/ 730 f918 1"/>
                <a:gd name="f972" fmla="*/ 40 f917 1"/>
                <a:gd name="f973" fmla="*/ 715 f918 1"/>
                <a:gd name="f974" fmla="*/ 10 f917 1"/>
                <a:gd name="f975" fmla="*/ 680 f918 1"/>
                <a:gd name="f976" fmla="*/ 6 f917 1"/>
                <a:gd name="f977" fmla="*/ 593 f918 1"/>
                <a:gd name="f978" fmla="*/ 8 f917 1"/>
                <a:gd name="f979" fmla="*/ 596 f918 1"/>
                <a:gd name="f980" fmla="*/ 41 f917 1"/>
                <a:gd name="f981" fmla="*/ 583 f918 1"/>
                <a:gd name="f982" fmla="*/ 75 f917 1"/>
                <a:gd name="f983" fmla="*/ 567 f918 1"/>
                <a:gd name="f984" fmla="*/ 103 f917 1"/>
                <a:gd name="f985" fmla="*/ 527 f918 1"/>
                <a:gd name="f986" fmla="*/ 142 f917 1"/>
                <a:gd name="f987" fmla="*/ 518 f918 1"/>
                <a:gd name="f988" fmla="*/ 183 f917 1"/>
                <a:gd name="f989" fmla="*/ 456 f918 1"/>
                <a:gd name="f990" fmla="*/ 191 f917 1"/>
                <a:gd name="f991" fmla="*/ 454 f918 1"/>
                <a:gd name="f992" fmla="*/ 229 f917 1"/>
                <a:gd name="f993" fmla="*/ 436 f918 1"/>
                <a:gd name="f994" fmla="*/ 262 f917 1"/>
                <a:gd name="f995" fmla="*/ 427 f918 1"/>
                <a:gd name="f996" fmla="*/ 307 f917 1"/>
                <a:gd name="f997" fmla="*/ 409 f918 1"/>
                <a:gd name="f998" fmla="*/ 345 f917 1"/>
                <a:gd name="f999" fmla="*/ 414 f918 1"/>
                <a:gd name="f1000" fmla="*/ 374 f917 1"/>
                <a:gd name="f1001" fmla="*/ 385 f918 1"/>
                <a:gd name="f1002" fmla="*/ 404 f917 1"/>
                <a:gd name="f1003" fmla="*/ 272 f918 1"/>
                <a:gd name="f1004" fmla="*/ 451 f917 1"/>
                <a:gd name="f1005" fmla="*/ 243 f918 1"/>
                <a:gd name="f1006" fmla="*/ 480 f917 1"/>
                <a:gd name="f1007" fmla="*/ 194 f918 1"/>
                <a:gd name="f1008" fmla="*/ 459 f917 1"/>
                <a:gd name="f1009" fmla="*/ 186 f918 1"/>
                <a:gd name="f1010" fmla="*/ 439 f917 1"/>
                <a:gd name="f1011" fmla="*/ 114 f918 1"/>
                <a:gd name="f1012" fmla="*/ 515 f917 1"/>
                <a:gd name="f1013" fmla="*/ 98 f918 1"/>
                <a:gd name="f1014" fmla="*/ 543 f917 1"/>
                <a:gd name="f1015" fmla="*/ 78 f918 1"/>
                <a:gd name="f1016" fmla="*/ 576 f917 1"/>
                <a:gd name="f1017" fmla="*/ 56 f918 1"/>
                <a:gd name="f1018" fmla="*/ 593 f917 1"/>
                <a:gd name="f1019" fmla="*/ 35 f918 1"/>
                <a:gd name="f1020" fmla="*/ 611 f917 1"/>
                <a:gd name="f1021" fmla="*/ 0 f918 1"/>
                <a:gd name="f1022" fmla="*/ 629 f917 1"/>
                <a:gd name="f1023" fmla="*/ 227 f918 1"/>
                <a:gd name="f1024" fmla="*/ 582 f917 1"/>
                <a:gd name="f1025" fmla="*/ 256 f918 1"/>
                <a:gd name="f1026" fmla="*/ 580 f917 1"/>
                <a:gd name="f1027" fmla="*/ 379 f918 1"/>
                <a:gd name="f1028" fmla="*/ 564 f917 1"/>
                <a:gd name="f1029" fmla="*/ 599 f918 1"/>
                <a:gd name="f1030" fmla="*/ 519 f917 1"/>
                <a:gd name="f1031" fmla="+- f919 0 f1"/>
                <a:gd name="f1032" fmla="*/ f922 1 1044"/>
                <a:gd name="f1033" fmla="*/ f923 1 629"/>
                <a:gd name="f1034" fmla="*/ f924 1 1044"/>
                <a:gd name="f1035" fmla="*/ f925 1 629"/>
                <a:gd name="f1036" fmla="*/ f926 1 1044"/>
                <a:gd name="f1037" fmla="*/ f927 1 629"/>
                <a:gd name="f1038" fmla="*/ f928 1 1044"/>
                <a:gd name="f1039" fmla="*/ f929 1 629"/>
                <a:gd name="f1040" fmla="*/ f930 1 1044"/>
                <a:gd name="f1041" fmla="*/ f931 1 629"/>
                <a:gd name="f1042" fmla="*/ f932 1 1044"/>
                <a:gd name="f1043" fmla="*/ f933 1 629"/>
                <a:gd name="f1044" fmla="*/ f934 1 1044"/>
                <a:gd name="f1045" fmla="*/ f935 1 629"/>
                <a:gd name="f1046" fmla="*/ f936 1 1044"/>
                <a:gd name="f1047" fmla="*/ f937 1 629"/>
                <a:gd name="f1048" fmla="*/ f938 1 1044"/>
                <a:gd name="f1049" fmla="*/ f939 1 629"/>
                <a:gd name="f1050" fmla="*/ f940 1 1044"/>
                <a:gd name="f1051" fmla="*/ f941 1 629"/>
                <a:gd name="f1052" fmla="*/ f942 1 1044"/>
                <a:gd name="f1053" fmla="*/ f943 1 1044"/>
                <a:gd name="f1054" fmla="*/ f944 1 629"/>
                <a:gd name="f1055" fmla="*/ f945 1 629"/>
                <a:gd name="f1056" fmla="*/ f946 1 1044"/>
                <a:gd name="f1057" fmla="*/ f947 1 629"/>
                <a:gd name="f1058" fmla="*/ f948 1 1044"/>
                <a:gd name="f1059" fmla="*/ f949 1 629"/>
                <a:gd name="f1060" fmla="*/ f950 1 1044"/>
                <a:gd name="f1061" fmla="*/ f951 1 629"/>
                <a:gd name="f1062" fmla="*/ f952 1 629"/>
                <a:gd name="f1063" fmla="*/ f953 1 1044"/>
                <a:gd name="f1064" fmla="*/ f954 1 629"/>
                <a:gd name="f1065" fmla="*/ f955 1 629"/>
                <a:gd name="f1066" fmla="*/ f956 1 1044"/>
                <a:gd name="f1067" fmla="*/ f957 1 629"/>
                <a:gd name="f1068" fmla="*/ f958 1 1044"/>
                <a:gd name="f1069" fmla="*/ f959 1 1044"/>
                <a:gd name="f1070" fmla="*/ f960 1 629"/>
                <a:gd name="f1071" fmla="*/ f961 1 1044"/>
                <a:gd name="f1072" fmla="*/ f962 1 629"/>
                <a:gd name="f1073" fmla="*/ f963 1 1044"/>
                <a:gd name="f1074" fmla="*/ f964 1 629"/>
                <a:gd name="f1075" fmla="*/ f965 1 1044"/>
                <a:gd name="f1076" fmla="*/ f966 1 629"/>
                <a:gd name="f1077" fmla="*/ f967 1 1044"/>
                <a:gd name="f1078" fmla="*/ f968 1 629"/>
                <a:gd name="f1079" fmla="*/ f969 1 1044"/>
                <a:gd name="f1080" fmla="*/ f970 1 629"/>
                <a:gd name="f1081" fmla="*/ f971 1 1044"/>
                <a:gd name="f1082" fmla="*/ f972 1 629"/>
                <a:gd name="f1083" fmla="*/ f973 1 1044"/>
                <a:gd name="f1084" fmla="*/ f974 1 629"/>
                <a:gd name="f1085" fmla="*/ f975 1 1044"/>
                <a:gd name="f1086" fmla="*/ f976 1 629"/>
                <a:gd name="f1087" fmla="*/ f977 1 1044"/>
                <a:gd name="f1088" fmla="*/ f978 1 629"/>
                <a:gd name="f1089" fmla="*/ f979 1 1044"/>
                <a:gd name="f1090" fmla="*/ f980 1 629"/>
                <a:gd name="f1091" fmla="*/ f981 1 1044"/>
                <a:gd name="f1092" fmla="*/ f982 1 629"/>
                <a:gd name="f1093" fmla="*/ f983 1 1044"/>
                <a:gd name="f1094" fmla="*/ f984 1 629"/>
                <a:gd name="f1095" fmla="*/ f985 1 1044"/>
                <a:gd name="f1096" fmla="*/ f986 1 629"/>
                <a:gd name="f1097" fmla="*/ f987 1 1044"/>
                <a:gd name="f1098" fmla="*/ f988 1 629"/>
                <a:gd name="f1099" fmla="*/ f989 1 1044"/>
                <a:gd name="f1100" fmla="*/ f990 1 629"/>
                <a:gd name="f1101" fmla="*/ f991 1 1044"/>
                <a:gd name="f1102" fmla="*/ f992 1 629"/>
                <a:gd name="f1103" fmla="*/ f993 1 1044"/>
                <a:gd name="f1104" fmla="*/ f994 1 629"/>
                <a:gd name="f1105" fmla="*/ f995 1 1044"/>
                <a:gd name="f1106" fmla="*/ f996 1 629"/>
                <a:gd name="f1107" fmla="*/ f997 1 1044"/>
                <a:gd name="f1108" fmla="*/ f998 1 629"/>
                <a:gd name="f1109" fmla="*/ f999 1 1044"/>
                <a:gd name="f1110" fmla="*/ f1000 1 629"/>
                <a:gd name="f1111" fmla="*/ f1001 1 1044"/>
                <a:gd name="f1112" fmla="*/ f1002 1 629"/>
                <a:gd name="f1113" fmla="*/ f1003 1 1044"/>
                <a:gd name="f1114" fmla="*/ f1004 1 629"/>
                <a:gd name="f1115" fmla="*/ f1005 1 1044"/>
                <a:gd name="f1116" fmla="*/ f1006 1 629"/>
                <a:gd name="f1117" fmla="*/ f1007 1 1044"/>
                <a:gd name="f1118" fmla="*/ f1008 1 629"/>
                <a:gd name="f1119" fmla="*/ f1009 1 1044"/>
                <a:gd name="f1120" fmla="*/ f1010 1 629"/>
                <a:gd name="f1121" fmla="*/ f1011 1 1044"/>
                <a:gd name="f1122" fmla="*/ f1012 1 629"/>
                <a:gd name="f1123" fmla="*/ f1013 1 1044"/>
                <a:gd name="f1124" fmla="*/ f1014 1 629"/>
                <a:gd name="f1125" fmla="*/ f1015 1 1044"/>
                <a:gd name="f1126" fmla="*/ f1016 1 629"/>
                <a:gd name="f1127" fmla="*/ f1017 1 1044"/>
                <a:gd name="f1128" fmla="*/ f1018 1 629"/>
                <a:gd name="f1129" fmla="*/ f1019 1 1044"/>
                <a:gd name="f1130" fmla="*/ f1020 1 629"/>
                <a:gd name="f1131" fmla="*/ f1021 1 1044"/>
                <a:gd name="f1132" fmla="*/ f1022 1 629"/>
                <a:gd name="f1133" fmla="*/ f1023 1 1044"/>
                <a:gd name="f1134" fmla="*/ f1024 1 629"/>
                <a:gd name="f1135" fmla="*/ f1025 1 1044"/>
                <a:gd name="f1136" fmla="*/ f1026 1 629"/>
                <a:gd name="f1137" fmla="*/ f1027 1 1044"/>
                <a:gd name="f1138" fmla="*/ f1028 1 629"/>
                <a:gd name="f1139" fmla="*/ f1029 1 1044"/>
                <a:gd name="f1140" fmla="*/ f1030 1 629"/>
                <a:gd name="f1141" fmla="*/ 0 1 f920"/>
                <a:gd name="f1142" fmla="*/ f914 1 f920"/>
                <a:gd name="f1143" fmla="*/ 0 1 f921"/>
                <a:gd name="f1144" fmla="*/ f915 1 f921"/>
                <a:gd name="f1145" fmla="*/ f1032 1 f920"/>
                <a:gd name="f1146" fmla="*/ f1033 1 f921"/>
                <a:gd name="f1147" fmla="*/ f1034 1 f920"/>
                <a:gd name="f1148" fmla="*/ f1035 1 f921"/>
                <a:gd name="f1149" fmla="*/ f1036 1 f920"/>
                <a:gd name="f1150" fmla="*/ f1037 1 f921"/>
                <a:gd name="f1151" fmla="*/ f1038 1 f920"/>
                <a:gd name="f1152" fmla="*/ f1039 1 f921"/>
                <a:gd name="f1153" fmla="*/ f1040 1 f920"/>
                <a:gd name="f1154" fmla="*/ f1041 1 f921"/>
                <a:gd name="f1155" fmla="*/ f1042 1 f920"/>
                <a:gd name="f1156" fmla="*/ f1043 1 f921"/>
                <a:gd name="f1157" fmla="*/ f1044 1 f920"/>
                <a:gd name="f1158" fmla="*/ f1045 1 f921"/>
                <a:gd name="f1159" fmla="*/ f1046 1 f920"/>
                <a:gd name="f1160" fmla="*/ f1047 1 f921"/>
                <a:gd name="f1161" fmla="*/ f1048 1 f920"/>
                <a:gd name="f1162" fmla="*/ f1049 1 f921"/>
                <a:gd name="f1163" fmla="*/ f1050 1 f920"/>
                <a:gd name="f1164" fmla="*/ f1051 1 f921"/>
                <a:gd name="f1165" fmla="*/ f1052 1 f920"/>
                <a:gd name="f1166" fmla="*/ f1053 1 f920"/>
                <a:gd name="f1167" fmla="*/ f1054 1 f921"/>
                <a:gd name="f1168" fmla="*/ f1055 1 f921"/>
                <a:gd name="f1169" fmla="*/ f1056 1 f920"/>
                <a:gd name="f1170" fmla="*/ f1057 1 f921"/>
                <a:gd name="f1171" fmla="*/ f1058 1 f920"/>
                <a:gd name="f1172" fmla="*/ f1059 1 f921"/>
                <a:gd name="f1173" fmla="*/ f1060 1 f920"/>
                <a:gd name="f1174" fmla="*/ f1061 1 f921"/>
                <a:gd name="f1175" fmla="*/ f1062 1 f921"/>
                <a:gd name="f1176" fmla="*/ f1063 1 f920"/>
                <a:gd name="f1177" fmla="*/ f1064 1 f921"/>
                <a:gd name="f1178" fmla="*/ f1065 1 f921"/>
                <a:gd name="f1179" fmla="*/ f1066 1 f920"/>
                <a:gd name="f1180" fmla="*/ f1067 1 f921"/>
                <a:gd name="f1181" fmla="*/ f1068 1 f920"/>
                <a:gd name="f1182" fmla="*/ f1069 1 f920"/>
                <a:gd name="f1183" fmla="*/ f1070 1 f921"/>
                <a:gd name="f1184" fmla="*/ f1071 1 f920"/>
                <a:gd name="f1185" fmla="*/ f1072 1 f921"/>
                <a:gd name="f1186" fmla="*/ f1073 1 f920"/>
                <a:gd name="f1187" fmla="*/ f1074 1 f921"/>
                <a:gd name="f1188" fmla="*/ f1075 1 f920"/>
                <a:gd name="f1189" fmla="*/ f1076 1 f921"/>
                <a:gd name="f1190" fmla="*/ f1077 1 f920"/>
                <a:gd name="f1191" fmla="*/ f1078 1 f921"/>
                <a:gd name="f1192" fmla="*/ f1079 1 f920"/>
                <a:gd name="f1193" fmla="*/ f1080 1 f921"/>
                <a:gd name="f1194" fmla="*/ f1081 1 f920"/>
                <a:gd name="f1195" fmla="*/ f1082 1 f921"/>
                <a:gd name="f1196" fmla="*/ f1083 1 f920"/>
                <a:gd name="f1197" fmla="*/ f1084 1 f921"/>
                <a:gd name="f1198" fmla="*/ f1085 1 f920"/>
                <a:gd name="f1199" fmla="*/ f1086 1 f921"/>
                <a:gd name="f1200" fmla="*/ f1087 1 f920"/>
                <a:gd name="f1201" fmla="*/ f1088 1 f921"/>
                <a:gd name="f1202" fmla="*/ f1089 1 f920"/>
                <a:gd name="f1203" fmla="*/ f1090 1 f921"/>
                <a:gd name="f1204" fmla="*/ f1091 1 f920"/>
                <a:gd name="f1205" fmla="*/ f1092 1 f921"/>
                <a:gd name="f1206" fmla="*/ f1093 1 f920"/>
                <a:gd name="f1207" fmla="*/ f1094 1 f921"/>
                <a:gd name="f1208" fmla="*/ f1095 1 f920"/>
                <a:gd name="f1209" fmla="*/ f1096 1 f921"/>
                <a:gd name="f1210" fmla="*/ f1097 1 f920"/>
                <a:gd name="f1211" fmla="*/ f1098 1 f921"/>
                <a:gd name="f1212" fmla="*/ f1099 1 f920"/>
                <a:gd name="f1213" fmla="*/ f1100 1 f921"/>
                <a:gd name="f1214" fmla="*/ f1101 1 f920"/>
                <a:gd name="f1215" fmla="*/ f1102 1 f921"/>
                <a:gd name="f1216" fmla="*/ f1103 1 f920"/>
                <a:gd name="f1217" fmla="*/ f1104 1 f921"/>
                <a:gd name="f1218" fmla="*/ f1105 1 f920"/>
                <a:gd name="f1219" fmla="*/ f1106 1 f921"/>
                <a:gd name="f1220" fmla="*/ f1107 1 f920"/>
                <a:gd name="f1221" fmla="*/ f1108 1 f921"/>
                <a:gd name="f1222" fmla="*/ f1109 1 f920"/>
                <a:gd name="f1223" fmla="*/ f1110 1 f921"/>
                <a:gd name="f1224" fmla="*/ f1111 1 f920"/>
                <a:gd name="f1225" fmla="*/ f1112 1 f921"/>
                <a:gd name="f1226" fmla="*/ f1113 1 f920"/>
                <a:gd name="f1227" fmla="*/ f1114 1 f921"/>
                <a:gd name="f1228" fmla="*/ f1115 1 f920"/>
                <a:gd name="f1229" fmla="*/ f1116 1 f921"/>
                <a:gd name="f1230" fmla="*/ f1117 1 f920"/>
                <a:gd name="f1231" fmla="*/ f1118 1 f921"/>
                <a:gd name="f1232" fmla="*/ f1119 1 f920"/>
                <a:gd name="f1233" fmla="*/ f1120 1 f921"/>
                <a:gd name="f1234" fmla="*/ f1121 1 f920"/>
                <a:gd name="f1235" fmla="*/ f1122 1 f921"/>
                <a:gd name="f1236" fmla="*/ f1123 1 f920"/>
                <a:gd name="f1237" fmla="*/ f1124 1 f921"/>
                <a:gd name="f1238" fmla="*/ f1125 1 f920"/>
                <a:gd name="f1239" fmla="*/ f1126 1 f921"/>
                <a:gd name="f1240" fmla="*/ f1127 1 f920"/>
                <a:gd name="f1241" fmla="*/ f1128 1 f921"/>
                <a:gd name="f1242" fmla="*/ f1129 1 f920"/>
                <a:gd name="f1243" fmla="*/ f1130 1 f921"/>
                <a:gd name="f1244" fmla="*/ f1131 1 f920"/>
                <a:gd name="f1245" fmla="*/ f1132 1 f921"/>
                <a:gd name="f1246" fmla="*/ f1133 1 f920"/>
                <a:gd name="f1247" fmla="*/ f1134 1 f921"/>
                <a:gd name="f1248" fmla="*/ f1135 1 f920"/>
                <a:gd name="f1249" fmla="*/ f1136 1 f921"/>
                <a:gd name="f1250" fmla="*/ f1137 1 f920"/>
                <a:gd name="f1251" fmla="*/ f1138 1 f921"/>
                <a:gd name="f1252" fmla="*/ f1139 1 f920"/>
                <a:gd name="f1253" fmla="*/ f1140 1 f921"/>
                <a:gd name="f1254" fmla="*/ f1141 f911 1"/>
                <a:gd name="f1255" fmla="*/ f1142 f911 1"/>
                <a:gd name="f1256" fmla="*/ f1144 f912 1"/>
                <a:gd name="f1257" fmla="*/ f1143 f912 1"/>
                <a:gd name="f1258" fmla="*/ f1145 f911 1"/>
                <a:gd name="f1259" fmla="*/ f1146 f912 1"/>
                <a:gd name="f1260" fmla="*/ f1147 f911 1"/>
                <a:gd name="f1261" fmla="*/ f1148 f912 1"/>
                <a:gd name="f1262" fmla="*/ f1149 f911 1"/>
                <a:gd name="f1263" fmla="*/ f1150 f912 1"/>
                <a:gd name="f1264" fmla="*/ f1151 f911 1"/>
                <a:gd name="f1265" fmla="*/ f1152 f912 1"/>
                <a:gd name="f1266" fmla="*/ f1153 f911 1"/>
                <a:gd name="f1267" fmla="*/ f1154 f912 1"/>
                <a:gd name="f1268" fmla="*/ f1155 f911 1"/>
                <a:gd name="f1269" fmla="*/ f1156 f912 1"/>
                <a:gd name="f1270" fmla="*/ f1157 f911 1"/>
                <a:gd name="f1271" fmla="*/ f1158 f912 1"/>
                <a:gd name="f1272" fmla="*/ f1159 f911 1"/>
                <a:gd name="f1273" fmla="*/ f1160 f912 1"/>
                <a:gd name="f1274" fmla="*/ f1161 f911 1"/>
                <a:gd name="f1275" fmla="*/ f1162 f912 1"/>
                <a:gd name="f1276" fmla="*/ f1163 f911 1"/>
                <a:gd name="f1277" fmla="*/ f1164 f912 1"/>
                <a:gd name="f1278" fmla="*/ f1165 f911 1"/>
                <a:gd name="f1279" fmla="*/ f1166 f911 1"/>
                <a:gd name="f1280" fmla="*/ f1167 f912 1"/>
                <a:gd name="f1281" fmla="*/ f1168 f912 1"/>
                <a:gd name="f1282" fmla="*/ f1169 f911 1"/>
                <a:gd name="f1283" fmla="*/ f1170 f912 1"/>
                <a:gd name="f1284" fmla="*/ f1171 f911 1"/>
                <a:gd name="f1285" fmla="*/ f1172 f912 1"/>
                <a:gd name="f1286" fmla="*/ f1173 f911 1"/>
                <a:gd name="f1287" fmla="*/ f1174 f912 1"/>
                <a:gd name="f1288" fmla="*/ f1175 f912 1"/>
                <a:gd name="f1289" fmla="*/ f1176 f911 1"/>
                <a:gd name="f1290" fmla="*/ f1177 f912 1"/>
                <a:gd name="f1291" fmla="*/ f1178 f912 1"/>
                <a:gd name="f1292" fmla="*/ f1179 f911 1"/>
                <a:gd name="f1293" fmla="*/ f1180 f912 1"/>
                <a:gd name="f1294" fmla="*/ f1181 f911 1"/>
                <a:gd name="f1295" fmla="*/ f1182 f911 1"/>
                <a:gd name="f1296" fmla="*/ f1183 f912 1"/>
                <a:gd name="f1297" fmla="*/ f1184 f911 1"/>
                <a:gd name="f1298" fmla="*/ f1185 f912 1"/>
                <a:gd name="f1299" fmla="*/ f1186 f911 1"/>
                <a:gd name="f1300" fmla="*/ f1187 f912 1"/>
                <a:gd name="f1301" fmla="*/ f1188 f911 1"/>
                <a:gd name="f1302" fmla="*/ f1189 f912 1"/>
                <a:gd name="f1303" fmla="*/ f1190 f911 1"/>
                <a:gd name="f1304" fmla="*/ f1191 f912 1"/>
                <a:gd name="f1305" fmla="*/ f1192 f911 1"/>
                <a:gd name="f1306" fmla="*/ f1193 f912 1"/>
                <a:gd name="f1307" fmla="*/ f1194 f911 1"/>
                <a:gd name="f1308" fmla="*/ f1195 f912 1"/>
                <a:gd name="f1309" fmla="*/ f1196 f911 1"/>
                <a:gd name="f1310" fmla="*/ f1197 f912 1"/>
                <a:gd name="f1311" fmla="*/ f1198 f911 1"/>
                <a:gd name="f1312" fmla="*/ f1199 f912 1"/>
                <a:gd name="f1313" fmla="*/ f1200 f911 1"/>
                <a:gd name="f1314" fmla="*/ f1201 f912 1"/>
                <a:gd name="f1315" fmla="*/ f1202 f911 1"/>
                <a:gd name="f1316" fmla="*/ f1203 f912 1"/>
                <a:gd name="f1317" fmla="*/ f1204 f911 1"/>
                <a:gd name="f1318" fmla="*/ f1205 f912 1"/>
                <a:gd name="f1319" fmla="*/ f1206 f911 1"/>
                <a:gd name="f1320" fmla="*/ f1207 f912 1"/>
                <a:gd name="f1321" fmla="*/ f1208 f911 1"/>
                <a:gd name="f1322" fmla="*/ f1209 f912 1"/>
                <a:gd name="f1323" fmla="*/ f1210 f911 1"/>
                <a:gd name="f1324" fmla="*/ f1211 f912 1"/>
                <a:gd name="f1325" fmla="*/ f1212 f911 1"/>
                <a:gd name="f1326" fmla="*/ f1213 f912 1"/>
                <a:gd name="f1327" fmla="*/ f1214 f911 1"/>
                <a:gd name="f1328" fmla="*/ f1215 f912 1"/>
                <a:gd name="f1329" fmla="*/ f1216 f911 1"/>
                <a:gd name="f1330" fmla="*/ f1217 f912 1"/>
                <a:gd name="f1331" fmla="*/ f1218 f911 1"/>
                <a:gd name="f1332" fmla="*/ f1219 f912 1"/>
                <a:gd name="f1333" fmla="*/ f1220 f911 1"/>
                <a:gd name="f1334" fmla="*/ f1221 f912 1"/>
                <a:gd name="f1335" fmla="*/ f1222 f911 1"/>
                <a:gd name="f1336" fmla="*/ f1223 f912 1"/>
                <a:gd name="f1337" fmla="*/ f1224 f911 1"/>
                <a:gd name="f1338" fmla="*/ f1225 f912 1"/>
                <a:gd name="f1339" fmla="*/ f1226 f911 1"/>
                <a:gd name="f1340" fmla="*/ f1227 f912 1"/>
                <a:gd name="f1341" fmla="*/ f1228 f911 1"/>
                <a:gd name="f1342" fmla="*/ f1229 f912 1"/>
                <a:gd name="f1343" fmla="*/ f1230 f911 1"/>
                <a:gd name="f1344" fmla="*/ f1231 f912 1"/>
                <a:gd name="f1345" fmla="*/ f1232 f911 1"/>
                <a:gd name="f1346" fmla="*/ f1233 f912 1"/>
                <a:gd name="f1347" fmla="*/ f1234 f911 1"/>
                <a:gd name="f1348" fmla="*/ f1235 f912 1"/>
                <a:gd name="f1349" fmla="*/ f1236 f911 1"/>
                <a:gd name="f1350" fmla="*/ f1237 f912 1"/>
                <a:gd name="f1351" fmla="*/ f1238 f911 1"/>
                <a:gd name="f1352" fmla="*/ f1239 f912 1"/>
                <a:gd name="f1353" fmla="*/ f1240 f911 1"/>
                <a:gd name="f1354" fmla="*/ f1241 f912 1"/>
                <a:gd name="f1355" fmla="*/ f1242 f911 1"/>
                <a:gd name="f1356" fmla="*/ f1243 f912 1"/>
                <a:gd name="f1357" fmla="*/ f1244 f911 1"/>
                <a:gd name="f1358" fmla="*/ f1245 f912 1"/>
                <a:gd name="f1359" fmla="*/ f1246 f911 1"/>
                <a:gd name="f1360" fmla="*/ f1247 f912 1"/>
                <a:gd name="f1361" fmla="*/ f1248 f911 1"/>
                <a:gd name="f1362" fmla="*/ f1249 f912 1"/>
                <a:gd name="f1363" fmla="*/ f1250 f911 1"/>
                <a:gd name="f1364" fmla="*/ f1251 f912 1"/>
                <a:gd name="f1365" fmla="*/ f1252 f911 1"/>
                <a:gd name="f1366" fmla="*/ f1253 f9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1">
                  <a:pos x="f1258" y="f1259"/>
                </a:cxn>
                <a:cxn ang="f1031">
                  <a:pos x="f1260" y="f1261"/>
                </a:cxn>
                <a:cxn ang="f1031">
                  <a:pos x="f1262" y="f1263"/>
                </a:cxn>
                <a:cxn ang="f1031">
                  <a:pos x="f1264" y="f1265"/>
                </a:cxn>
                <a:cxn ang="f1031">
                  <a:pos x="f1266" y="f1267"/>
                </a:cxn>
                <a:cxn ang="f1031">
                  <a:pos x="f1268" y="f1269"/>
                </a:cxn>
                <a:cxn ang="f1031">
                  <a:pos x="f1270" y="f1271"/>
                </a:cxn>
                <a:cxn ang="f1031">
                  <a:pos x="f1272" y="f1273"/>
                </a:cxn>
                <a:cxn ang="f1031">
                  <a:pos x="f1274" y="f1275"/>
                </a:cxn>
                <a:cxn ang="f1031">
                  <a:pos x="f1276" y="f1277"/>
                </a:cxn>
                <a:cxn ang="f1031">
                  <a:pos x="f1278" y="f1277"/>
                </a:cxn>
                <a:cxn ang="f1031">
                  <a:pos x="f1279" y="f1280"/>
                </a:cxn>
                <a:cxn ang="f1031">
                  <a:pos x="f1268" y="f1281"/>
                </a:cxn>
                <a:cxn ang="f1031">
                  <a:pos x="f1282" y="f1283"/>
                </a:cxn>
                <a:cxn ang="f1031">
                  <a:pos x="f1284" y="f1285"/>
                </a:cxn>
                <a:cxn ang="f1031">
                  <a:pos x="f1286" y="f1287"/>
                </a:cxn>
                <a:cxn ang="f1031">
                  <a:pos x="f1262" y="f1288"/>
                </a:cxn>
                <a:cxn ang="f1031">
                  <a:pos x="f1289" y="f1290"/>
                </a:cxn>
                <a:cxn ang="f1031">
                  <a:pos x="f1268" y="f1291"/>
                </a:cxn>
                <a:cxn ang="f1031">
                  <a:pos x="f1292" y="f1293"/>
                </a:cxn>
                <a:cxn ang="f1031">
                  <a:pos x="f1294" y="f1293"/>
                </a:cxn>
                <a:cxn ang="f1031">
                  <a:pos x="f1295" y="f1296"/>
                </a:cxn>
                <a:cxn ang="f1031">
                  <a:pos x="f1297" y="f1298"/>
                </a:cxn>
                <a:cxn ang="f1031">
                  <a:pos x="f1299" y="f1300"/>
                </a:cxn>
                <a:cxn ang="f1031">
                  <a:pos x="f1301" y="f1302"/>
                </a:cxn>
                <a:cxn ang="f1031">
                  <a:pos x="f1303" y="f1304"/>
                </a:cxn>
                <a:cxn ang="f1031">
                  <a:pos x="f1305" y="f1306"/>
                </a:cxn>
                <a:cxn ang="f1031">
                  <a:pos x="f1307" y="f1308"/>
                </a:cxn>
                <a:cxn ang="f1031">
                  <a:pos x="f1309" y="f1310"/>
                </a:cxn>
                <a:cxn ang="f1031">
                  <a:pos x="f1311" y="f1312"/>
                </a:cxn>
                <a:cxn ang="f1031">
                  <a:pos x="f1313" y="f1314"/>
                </a:cxn>
                <a:cxn ang="f1031">
                  <a:pos x="f1315" y="f1316"/>
                </a:cxn>
                <a:cxn ang="f1031">
                  <a:pos x="f1317" y="f1318"/>
                </a:cxn>
                <a:cxn ang="f1031">
                  <a:pos x="f1319" y="f1320"/>
                </a:cxn>
                <a:cxn ang="f1031">
                  <a:pos x="f1321" y="f1322"/>
                </a:cxn>
                <a:cxn ang="f1031">
                  <a:pos x="f1323" y="f1324"/>
                </a:cxn>
                <a:cxn ang="f1031">
                  <a:pos x="f1325" y="f1326"/>
                </a:cxn>
                <a:cxn ang="f1031">
                  <a:pos x="f1327" y="f1328"/>
                </a:cxn>
                <a:cxn ang="f1031">
                  <a:pos x="f1329" y="f1330"/>
                </a:cxn>
                <a:cxn ang="f1031">
                  <a:pos x="f1331" y="f1332"/>
                </a:cxn>
                <a:cxn ang="f1031">
                  <a:pos x="f1333" y="f1334"/>
                </a:cxn>
                <a:cxn ang="f1031">
                  <a:pos x="f1335" y="f1336"/>
                </a:cxn>
                <a:cxn ang="f1031">
                  <a:pos x="f1337" y="f1338"/>
                </a:cxn>
                <a:cxn ang="f1031">
                  <a:pos x="f1339" y="f1340"/>
                </a:cxn>
                <a:cxn ang="f1031">
                  <a:pos x="f1341" y="f1342"/>
                </a:cxn>
                <a:cxn ang="f1031">
                  <a:pos x="f1343" y="f1344"/>
                </a:cxn>
                <a:cxn ang="f1031">
                  <a:pos x="f1345" y="f1346"/>
                </a:cxn>
                <a:cxn ang="f1031">
                  <a:pos x="f1347" y="f1348"/>
                </a:cxn>
                <a:cxn ang="f1031">
                  <a:pos x="f1349" y="f1350"/>
                </a:cxn>
                <a:cxn ang="f1031">
                  <a:pos x="f1351" y="f1352"/>
                </a:cxn>
                <a:cxn ang="f1031">
                  <a:pos x="f1353" y="f1354"/>
                </a:cxn>
                <a:cxn ang="f1031">
                  <a:pos x="f1355" y="f1356"/>
                </a:cxn>
                <a:cxn ang="f1031">
                  <a:pos x="f1357" y="f1358"/>
                </a:cxn>
                <a:cxn ang="f1031">
                  <a:pos x="f1359" y="f1360"/>
                </a:cxn>
                <a:cxn ang="f1031">
                  <a:pos x="f1361" y="f1362"/>
                </a:cxn>
                <a:cxn ang="f1031">
                  <a:pos x="f1363" y="f1364"/>
                </a:cxn>
                <a:cxn ang="f1031">
                  <a:pos x="f1365" y="f1366"/>
                </a:cxn>
              </a:cxnLst>
              <a:rect l="f1254" t="f1257" r="f1255" b="f1256"/>
              <a:pathLst>
                <a:path w="1044" h="62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2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5"/>
                    <a:pt x="f47" y="f45"/>
                    <a:pt x="f47" y="f45"/>
                  </a:cubicBezTo>
                  <a:cubicBezTo>
                    <a:pt x="f48" y="f43"/>
                    <a:pt x="f49" y="f50"/>
                    <a:pt x="f49" y="f51"/>
                  </a:cubicBezTo>
                  <a:cubicBezTo>
                    <a:pt x="f52" y="f51"/>
                    <a:pt x="f53" y="f2"/>
                    <a:pt x="f54" y="f55"/>
                  </a:cubicBezTo>
                  <a:cubicBezTo>
                    <a:pt x="f56" y="f57"/>
                    <a:pt x="f58" y="f38"/>
                    <a:pt x="f59" y="f38"/>
                  </a:cubicBezTo>
                  <a:cubicBezTo>
                    <a:pt x="f60" y="f38"/>
                    <a:pt x="f61" y="f57"/>
                    <a:pt x="f62" y="f57"/>
                  </a:cubicBezTo>
                  <a:cubicBezTo>
                    <a:pt x="f63" y="f57"/>
                    <a:pt x="f64" y="f57"/>
                    <a:pt x="f65" y="f57"/>
                  </a:cubicBezTo>
                  <a:cubicBezTo>
                    <a:pt x="f66" y="f57"/>
                    <a:pt x="f67" y="f2"/>
                    <a:pt x="f68" y="f2"/>
                  </a:cubicBezTo>
                  <a:cubicBezTo>
                    <a:pt x="f69" y="f41"/>
                    <a:pt x="f70" y="f51"/>
                    <a:pt x="f71" y="f51"/>
                  </a:cubicBezTo>
                  <a:cubicBezTo>
                    <a:pt x="f72" y="f41"/>
                    <a:pt x="f72" y="f55"/>
                    <a:pt x="f73" y="f55"/>
                  </a:cubicBezTo>
                  <a:cubicBezTo>
                    <a:pt x="f74" y="f57"/>
                    <a:pt x="f75" y="f55"/>
                    <a:pt x="f76" y="f57"/>
                  </a:cubicBezTo>
                  <a:cubicBezTo>
                    <a:pt x="f76" y="f57"/>
                    <a:pt x="f77" y="f38"/>
                    <a:pt x="f77" y="f78"/>
                  </a:cubicBezTo>
                  <a:cubicBezTo>
                    <a:pt x="f77" y="f79"/>
                    <a:pt x="f75" y="f80"/>
                    <a:pt x="f75" y="f36"/>
                  </a:cubicBezTo>
                  <a:cubicBezTo>
                    <a:pt x="f75" y="f81"/>
                    <a:pt x="f76" y="f34"/>
                    <a:pt x="f77" y="f34"/>
                  </a:cubicBezTo>
                  <a:cubicBezTo>
                    <a:pt x="f82" y="f34"/>
                    <a:pt x="f83" y="f81"/>
                    <a:pt x="f84" y="f34"/>
                  </a:cubicBezTo>
                  <a:cubicBezTo>
                    <a:pt x="f85" y="f34"/>
                    <a:pt x="f86" y="f87"/>
                    <a:pt x="f86" y="f87"/>
                  </a:cubicBezTo>
                  <a:cubicBezTo>
                    <a:pt x="f88" y="f89"/>
                    <a:pt x="f90" y="f91"/>
                    <a:pt x="f90" y="f91"/>
                  </a:cubicBezTo>
                  <a:cubicBezTo>
                    <a:pt x="f90" y="f91"/>
                    <a:pt x="f92" y="f93"/>
                    <a:pt x="f94" y="f91"/>
                  </a:cubicBezTo>
                  <a:cubicBezTo>
                    <a:pt x="f95" y="f91"/>
                    <a:pt x="f95" y="f96"/>
                    <a:pt x="f95" y="f28"/>
                  </a:cubicBezTo>
                  <a:cubicBezTo>
                    <a:pt x="f97" y="f28"/>
                    <a:pt x="f98" y="f99"/>
                    <a:pt x="f98" y="f99"/>
                  </a:cubicBezTo>
                  <a:cubicBezTo>
                    <a:pt x="f100" y="f28"/>
                    <a:pt x="f101" y="f91"/>
                    <a:pt x="f102" y="f89"/>
                  </a:cubicBezTo>
                  <a:cubicBezTo>
                    <a:pt x="f102" y="f87"/>
                    <a:pt x="f103" y="f81"/>
                    <a:pt x="f104" y="f36"/>
                  </a:cubicBezTo>
                  <a:cubicBezTo>
                    <a:pt x="f104" y="f80"/>
                    <a:pt x="f105" y="f106"/>
                    <a:pt x="f107" y="f106"/>
                  </a:cubicBezTo>
                  <a:cubicBezTo>
                    <a:pt x="f108" y="f79"/>
                    <a:pt x="f109" y="f78"/>
                    <a:pt x="f110" y="f78"/>
                  </a:cubicBezTo>
                  <a:cubicBezTo>
                    <a:pt x="f111" y="f38"/>
                    <a:pt x="f112" y="f55"/>
                    <a:pt x="f113" y="f2"/>
                  </a:cubicBezTo>
                  <a:cubicBezTo>
                    <a:pt x="f114" y="f41"/>
                    <a:pt x="f115" y="f51"/>
                    <a:pt x="f116" y="f51"/>
                  </a:cubicBezTo>
                  <a:cubicBezTo>
                    <a:pt x="f117" y="f51"/>
                    <a:pt x="f118" y="f55"/>
                    <a:pt x="f119" y="f55"/>
                  </a:cubicBezTo>
                  <a:cubicBezTo>
                    <a:pt x="f120" y="f55"/>
                    <a:pt x="f121" y="f55"/>
                    <a:pt x="f122" y="f2"/>
                  </a:cubicBezTo>
                  <a:cubicBezTo>
                    <a:pt x="f123" y="f2"/>
                    <a:pt x="f124" y="f51"/>
                    <a:pt x="f124" y="f50"/>
                  </a:cubicBezTo>
                  <a:cubicBezTo>
                    <a:pt x="f124" y="f43"/>
                    <a:pt x="f125" y="f126"/>
                    <a:pt x="f124" y="f127"/>
                  </a:cubicBezTo>
                  <a:cubicBezTo>
                    <a:pt x="f124" y="f128"/>
                    <a:pt x="f123" y="f129"/>
                    <a:pt x="f123" y="f129"/>
                  </a:cubicBezTo>
                  <a:cubicBezTo>
                    <a:pt x="f123" y="f130"/>
                    <a:pt x="f124" y="f131"/>
                    <a:pt x="f124" y="f132"/>
                  </a:cubicBezTo>
                  <a:cubicBezTo>
                    <a:pt x="f125" y="f133"/>
                    <a:pt x="f134" y="f135"/>
                    <a:pt x="f134" y="f136"/>
                  </a:cubicBezTo>
                  <a:cubicBezTo>
                    <a:pt x="f137" y="f138"/>
                    <a:pt x="f139" y="f140"/>
                    <a:pt x="f139" y="f141"/>
                  </a:cubicBez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8"/>
                    <a:pt x="f147" y="f143"/>
                    <a:pt x="f147" y="f141"/>
                  </a:cubicBezTo>
                  <a:cubicBezTo>
                    <a:pt x="f149" y="f140"/>
                    <a:pt x="f149" y="f150"/>
                    <a:pt x="f151" y="f138"/>
                  </a:cubicBezTo>
                  <a:cubicBezTo>
                    <a:pt x="f151" y="f138"/>
                    <a:pt x="f152" y="f136"/>
                    <a:pt x="f152" y="f136"/>
                  </a:cubicBezTo>
                  <a:cubicBezTo>
                    <a:pt x="f153" y="f136"/>
                    <a:pt x="f154" y="f138"/>
                    <a:pt x="f155" y="f138"/>
                  </a:cubicBezTo>
                  <a:cubicBezTo>
                    <a:pt x="f156" y="f150"/>
                    <a:pt x="f157" y="f158"/>
                    <a:pt x="f159" y="f158"/>
                  </a:cubicBezTo>
                  <a:cubicBezTo>
                    <a:pt x="f159" y="f158"/>
                    <a:pt x="f160" y="f158"/>
                    <a:pt x="f160" y="f158"/>
                  </a:cubicBezTo>
                  <a:cubicBezTo>
                    <a:pt x="f161" y="f158"/>
                    <a:pt x="f162" y="f141"/>
                    <a:pt x="f162" y="f141"/>
                  </a:cubicBezTo>
                  <a:cubicBezTo>
                    <a:pt x="f162" y="f143"/>
                    <a:pt x="f161" y="f148"/>
                    <a:pt x="f160" y="f145"/>
                  </a:cubicBezTo>
                  <a:cubicBezTo>
                    <a:pt x="f163" y="f145"/>
                    <a:pt x="f157" y="f148"/>
                    <a:pt x="f156" y="f148"/>
                  </a:cubicBezTo>
                  <a:cubicBezTo>
                    <a:pt x="f156" y="f148"/>
                    <a:pt x="f155" y="f164"/>
                    <a:pt x="f155" y="f164"/>
                  </a:cubicBezTo>
                  <a:cubicBezTo>
                    <a:pt x="f154" y="f165"/>
                    <a:pt x="f153" y="f166"/>
                    <a:pt x="f152" y="f166"/>
                  </a:cubicBezTo>
                  <a:cubicBezTo>
                    <a:pt x="f167" y="f168"/>
                    <a:pt x="f149" y="f168"/>
                    <a:pt x="f147" y="f169"/>
                  </a:cubicBezTo>
                  <a:cubicBezTo>
                    <a:pt x="f144" y="f169"/>
                    <a:pt x="f134" y="f169"/>
                    <a:pt x="f125" y="f168"/>
                  </a:cubicBezTo>
                  <a:cubicBezTo>
                    <a:pt x="f124" y="f166"/>
                    <a:pt x="f124" y="f165"/>
                    <a:pt x="f123" y="f164"/>
                  </a:cubicBezTo>
                  <a:cubicBezTo>
                    <a:pt x="f123" y="f164"/>
                    <a:pt x="f121" y="f145"/>
                    <a:pt x="f121" y="f148"/>
                  </a:cubicBezTo>
                  <a:cubicBezTo>
                    <a:pt x="f121" y="f143"/>
                    <a:pt x="f122" y="f141"/>
                    <a:pt x="f122" y="f140"/>
                  </a:cubicBezTo>
                  <a:cubicBezTo>
                    <a:pt x="f122" y="f158"/>
                    <a:pt x="f122" y="f138"/>
                    <a:pt x="f121" y="f138"/>
                  </a:cubicBezTo>
                  <a:cubicBezTo>
                    <a:pt x="f121" y="f136"/>
                    <a:pt x="f120" y="f133"/>
                    <a:pt x="f170" y="f133"/>
                  </a:cubicBezTo>
                  <a:cubicBezTo>
                    <a:pt x="f170" y="f133"/>
                    <a:pt x="f118" y="f133"/>
                    <a:pt x="f117" y="f132"/>
                  </a:cubicBezTo>
                  <a:cubicBezTo>
                    <a:pt x="f116" y="f132"/>
                    <a:pt x="f115" y="f130"/>
                    <a:pt x="f171" y="f130"/>
                  </a:cubicBezTo>
                  <a:cubicBezTo>
                    <a:pt x="f113" y="f130"/>
                    <a:pt x="f172" y="f131"/>
                    <a:pt x="f173" y="f174"/>
                  </a:cubicBezTo>
                  <a:cubicBezTo>
                    <a:pt x="f111" y="f174"/>
                    <a:pt x="f175" y="f129"/>
                    <a:pt x="f110" y="f128"/>
                  </a:cubicBezTo>
                  <a:cubicBezTo>
                    <a:pt x="f110" y="f127"/>
                    <a:pt x="f176" y="f126"/>
                    <a:pt x="f108" y="f126"/>
                  </a:cubicBezTo>
                  <a:cubicBezTo>
                    <a:pt x="f107" y="f45"/>
                    <a:pt x="f177" y="f45"/>
                    <a:pt x="f104" y="f45"/>
                  </a:cubicBezTo>
                  <a:cubicBezTo>
                    <a:pt x="f103" y="f43"/>
                    <a:pt x="f101" y="f51"/>
                    <a:pt x="f101" y="f41"/>
                  </a:cubicBezTo>
                  <a:cubicBezTo>
                    <a:pt x="f100" y="f41"/>
                    <a:pt x="f100" y="f55"/>
                    <a:pt x="f100" y="f55"/>
                  </a:cubicBezTo>
                  <a:cubicBezTo>
                    <a:pt x="f178" y="f57"/>
                    <a:pt x="f98" y="f38"/>
                    <a:pt x="f98" y="f78"/>
                  </a:cubicBezTo>
                  <a:cubicBezTo>
                    <a:pt x="f97" y="f78"/>
                    <a:pt x="f94" y="f79"/>
                    <a:pt x="f92" y="f79"/>
                  </a:cubicBezTo>
                  <a:cubicBezTo>
                    <a:pt x="f179" y="f79"/>
                    <a:pt x="f180" y="f38"/>
                    <a:pt x="f180" y="f57"/>
                  </a:cubicBezTo>
                  <a:cubicBezTo>
                    <a:pt x="f88" y="f55"/>
                    <a:pt x="f180" y="f51"/>
                    <a:pt x="f88" y="f50"/>
                  </a:cubicBezTo>
                  <a:cubicBezTo>
                    <a:pt x="f88" y="f50"/>
                    <a:pt x="f85" y="f45"/>
                    <a:pt x="f84" y="f45"/>
                  </a:cubicBezTo>
                  <a:cubicBezTo>
                    <a:pt x="f83" y="f45"/>
                    <a:pt x="f181" y="f45"/>
                    <a:pt x="f82" y="f45"/>
                  </a:cubicBezTo>
                  <a:cubicBezTo>
                    <a:pt x="f77" y="f45"/>
                    <a:pt x="f75" y="f45"/>
                    <a:pt x="f75" y="f126"/>
                  </a:cubicBezTo>
                  <a:cubicBezTo>
                    <a:pt x="f182" y="f128"/>
                    <a:pt x="f182" y="f174"/>
                    <a:pt x="f182" y="f132"/>
                  </a:cubicBezTo>
                  <a:cubicBezTo>
                    <a:pt x="f182" y="f135"/>
                    <a:pt x="f182" y="f158"/>
                    <a:pt x="f75" y="f141"/>
                  </a:cubicBezTo>
                  <a:cubicBezTo>
                    <a:pt x="f75" y="f143"/>
                    <a:pt x="f76" y="f145"/>
                    <a:pt x="f77" y="f164"/>
                  </a:cubicBezTo>
                  <a:cubicBezTo>
                    <a:pt x="f77" y="f165"/>
                    <a:pt x="f82" y="f166"/>
                    <a:pt x="f83" y="f166"/>
                  </a:cubicBezTo>
                  <a:cubicBezTo>
                    <a:pt x="f84" y="f166"/>
                    <a:pt x="f88" y="f183"/>
                    <a:pt x="f180" y="f184"/>
                  </a:cubicBezTo>
                  <a:cubicBezTo>
                    <a:pt x="f90" y="f184"/>
                    <a:pt x="f90" y="f169"/>
                    <a:pt x="f179" y="f169"/>
                  </a:cubicBezTo>
                  <a:cubicBezTo>
                    <a:pt x="f92" y="f185"/>
                    <a:pt x="f94" y="f185"/>
                    <a:pt x="f95" y="f185"/>
                  </a:cubicBezTo>
                  <a:cubicBezTo>
                    <a:pt x="f97" y="f169"/>
                    <a:pt x="f98" y="f166"/>
                    <a:pt x="f178" y="f166"/>
                  </a:cubicBezTo>
                  <a:cubicBezTo>
                    <a:pt x="f178" y="f184"/>
                    <a:pt x="f101" y="f168"/>
                    <a:pt x="f101" y="f169"/>
                  </a:cubicBezTo>
                  <a:cubicBezTo>
                    <a:pt x="f101" y="f185"/>
                    <a:pt x="f100" y="f186"/>
                    <a:pt x="f100" y="f187"/>
                  </a:cubicBezTo>
                  <a:cubicBezTo>
                    <a:pt x="f100" y="f188"/>
                    <a:pt x="f101" y="f189"/>
                    <a:pt x="f101" y="f190"/>
                  </a:cubicBezTo>
                  <a:cubicBezTo>
                    <a:pt x="f102" y="f191"/>
                    <a:pt x="f103" y="f192"/>
                    <a:pt x="f104" y="f192"/>
                  </a:cubicBezTo>
                  <a:cubicBezTo>
                    <a:pt x="f104" y="f192"/>
                    <a:pt x="f105" y="f193"/>
                    <a:pt x="f105" y="f191"/>
                  </a:cubicBezTo>
                  <a:cubicBezTo>
                    <a:pt x="f107" y="f191"/>
                    <a:pt x="f108" y="f189"/>
                    <a:pt x="f176" y="f194"/>
                  </a:cubicBezTo>
                  <a:cubicBezTo>
                    <a:pt x="f195" y="f194"/>
                    <a:pt x="f110" y="f194"/>
                    <a:pt x="f175" y="f194"/>
                  </a:cubicBezTo>
                  <a:cubicBezTo>
                    <a:pt x="f111" y="f194"/>
                    <a:pt x="f173" y="f189"/>
                    <a:pt x="f173" y="f190"/>
                  </a:cubicBezTo>
                  <a:cubicBezTo>
                    <a:pt x="f172" y="f191"/>
                    <a:pt x="f172" y="f192"/>
                    <a:pt x="f172" y="f192"/>
                  </a:cubicBezTo>
                  <a:cubicBezTo>
                    <a:pt x="f173" y="f196"/>
                    <a:pt x="f175" y="f196"/>
                    <a:pt x="f110" y="f197"/>
                  </a:cubicBezTo>
                  <a:cubicBezTo>
                    <a:pt x="f109" y="f197"/>
                    <a:pt x="f195" y="f198"/>
                    <a:pt x="f176" y="f199"/>
                  </a:cubicBezTo>
                  <a:cubicBezTo>
                    <a:pt x="f108" y="f200"/>
                    <a:pt x="f107" y="f201"/>
                    <a:pt x="f107" y="f202"/>
                  </a:cubicBezTo>
                  <a:cubicBezTo>
                    <a:pt x="f177" y="f202"/>
                    <a:pt x="f102" y="f201"/>
                    <a:pt x="f101" y="f202"/>
                  </a:cubicBezTo>
                  <a:cubicBezTo>
                    <a:pt x="f100" y="f202"/>
                    <a:pt x="f178" y="f203"/>
                    <a:pt x="f178" y="f204"/>
                  </a:cubicBezTo>
                  <a:cubicBezTo>
                    <a:pt x="f98" y="f204"/>
                    <a:pt x="f100" y="f205"/>
                    <a:pt x="f101" y="f205"/>
                  </a:cubicBezTo>
                  <a:cubicBezTo>
                    <a:pt x="f102" y="f205"/>
                    <a:pt x="f103" y="f206"/>
                    <a:pt x="f104" y="f206"/>
                  </a:cubicBezTo>
                  <a:cubicBezTo>
                    <a:pt x="f177" y="f207"/>
                    <a:pt x="f105" y="f208"/>
                    <a:pt x="f107" y="f209"/>
                  </a:cubicBezTo>
                  <a:cubicBezTo>
                    <a:pt x="f108" y="f209"/>
                    <a:pt x="f176" y="f210"/>
                    <a:pt x="f176" y="f210"/>
                  </a:cubicBezTo>
                  <a:cubicBezTo>
                    <a:pt x="f195" y="f211"/>
                    <a:pt x="f175" y="f211"/>
                    <a:pt x="f111" y="f211"/>
                  </a:cubicBezTo>
                  <a:cubicBezTo>
                    <a:pt x="f173" y="f212"/>
                    <a:pt x="f172" y="f213"/>
                    <a:pt x="f172" y="f214"/>
                  </a:cubicBezTo>
                  <a:cubicBezTo>
                    <a:pt x="f172" y="f215"/>
                    <a:pt x="f111" y="f216"/>
                    <a:pt x="f111" y="f216"/>
                  </a:cubicBezTo>
                  <a:cubicBezTo>
                    <a:pt x="f175" y="f217"/>
                    <a:pt x="f175" y="f218"/>
                    <a:pt x="f110" y="f219"/>
                  </a:cubicBezTo>
                  <a:cubicBezTo>
                    <a:pt x="f109" y="f219"/>
                    <a:pt x="f176" y="f220"/>
                    <a:pt x="f176" y="f217"/>
                  </a:cubicBezTo>
                  <a:cubicBezTo>
                    <a:pt x="f108" y="f217"/>
                    <a:pt x="f107" y="f221"/>
                    <a:pt x="f105" y="f221"/>
                  </a:cubicBezTo>
                  <a:cubicBezTo>
                    <a:pt x="f177" y="f215"/>
                    <a:pt x="f103" y="f221"/>
                    <a:pt x="f102" y="f221"/>
                  </a:cubicBezTo>
                  <a:cubicBezTo>
                    <a:pt x="f101" y="f221"/>
                    <a:pt x="f178" y="f215"/>
                    <a:pt x="f98" y="f214"/>
                  </a:cubicBezTo>
                  <a:cubicBezTo>
                    <a:pt x="f97" y="f213"/>
                    <a:pt x="f95" y="f211"/>
                    <a:pt x="f94" y="f210"/>
                  </a:cubicBezTo>
                  <a:cubicBezTo>
                    <a:pt x="f94" y="f210"/>
                    <a:pt x="f179" y="f222"/>
                    <a:pt x="f90" y="f210"/>
                  </a:cubicBezTo>
                  <a:cubicBezTo>
                    <a:pt x="f180" y="f210"/>
                    <a:pt x="f88" y="f212"/>
                    <a:pt x="f88" y="f213"/>
                  </a:cubicBezTo>
                  <a:cubicBezTo>
                    <a:pt x="f86" y="f214"/>
                    <a:pt x="f88" y="f216"/>
                    <a:pt x="f88" y="f220"/>
                  </a:cubicBezTo>
                  <a:cubicBezTo>
                    <a:pt x="f88" y="f219"/>
                    <a:pt x="f86" y="f223"/>
                    <a:pt x="f86" y="f224"/>
                  </a:cubicBezTo>
                  <a:cubicBezTo>
                    <a:pt x="f86" y="f225"/>
                    <a:pt x="f90" y="f226"/>
                    <a:pt x="f179" y="f227"/>
                  </a:cubicBezTo>
                  <a:cubicBezTo>
                    <a:pt x="f92" y="f228"/>
                    <a:pt x="f95" y="f229"/>
                    <a:pt x="f97" y="f230"/>
                  </a:cubicBezTo>
                  <a:cubicBezTo>
                    <a:pt x="f97" y="f231"/>
                    <a:pt x="f98" y="f232"/>
                    <a:pt x="f178" y="f233"/>
                  </a:cubicBezTo>
                  <a:cubicBezTo>
                    <a:pt x="f100" y="f233"/>
                    <a:pt x="f102" y="f234"/>
                    <a:pt x="f103" y="f233"/>
                  </a:cubicBezTo>
                  <a:cubicBezTo>
                    <a:pt x="f103" y="f233"/>
                    <a:pt x="f102" y="f231"/>
                    <a:pt x="f102" y="f230"/>
                  </a:cubicBezTo>
                  <a:cubicBezTo>
                    <a:pt x="f103" y="f230"/>
                    <a:pt x="f104" y="f235"/>
                    <a:pt x="f177" y="f229"/>
                  </a:cubicBezTo>
                  <a:cubicBezTo>
                    <a:pt x="f105" y="f229"/>
                    <a:pt x="f107" y="f235"/>
                    <a:pt x="f108" y="f235"/>
                  </a:cubicBezTo>
                  <a:cubicBezTo>
                    <a:pt x="f176" y="f230"/>
                    <a:pt x="f195" y="f231"/>
                    <a:pt x="f195" y="f236"/>
                  </a:cubicBezTo>
                  <a:cubicBezTo>
                    <a:pt x="f109" y="f232"/>
                    <a:pt x="f195" y="f234"/>
                    <a:pt x="f176" y="f237"/>
                  </a:cubicBezTo>
                  <a:cubicBezTo>
                    <a:pt x="f176" y="f237"/>
                    <a:pt x="f107" y="f238"/>
                    <a:pt x="f105" y="f238"/>
                  </a:cubicBezTo>
                  <a:cubicBezTo>
                    <a:pt x="f105" y="f239"/>
                    <a:pt x="f104" y="f240"/>
                    <a:pt x="f104" y="f241"/>
                  </a:cubicBezTo>
                  <a:cubicBezTo>
                    <a:pt x="f104" y="f241"/>
                    <a:pt x="f177" y="f242"/>
                    <a:pt x="f177" y="f242"/>
                  </a:cubicBezTo>
                  <a:cubicBezTo>
                    <a:pt x="f105" y="f243"/>
                    <a:pt x="f176" y="f243"/>
                    <a:pt x="f195" y="f243"/>
                  </a:cubicBezTo>
                  <a:cubicBezTo>
                    <a:pt x="f109" y="f243"/>
                    <a:pt x="f111" y="f242"/>
                    <a:pt x="f173" y="f244"/>
                  </a:cubicBezTo>
                  <a:cubicBezTo>
                    <a:pt x="f173" y="f244"/>
                    <a:pt x="f172" y="f241"/>
                    <a:pt x="f112" y="f241"/>
                  </a:cubicBezTo>
                  <a:cubicBezTo>
                    <a:pt x="f113" y="f241"/>
                    <a:pt x="f114" y="f244"/>
                    <a:pt x="f171" y="f244"/>
                  </a:cubicBezTo>
                  <a:cubicBezTo>
                    <a:pt x="f115" y="f242"/>
                    <a:pt x="f116" y="f243"/>
                    <a:pt x="f117" y="f243"/>
                  </a:cubicBezTo>
                  <a:cubicBezTo>
                    <a:pt x="f118" y="f245"/>
                    <a:pt x="f119" y="f246"/>
                    <a:pt x="f170" y="f246"/>
                  </a:cubicBezTo>
                  <a:cubicBezTo>
                    <a:pt x="f247" y="f246"/>
                    <a:pt x="f123" y="f243"/>
                    <a:pt x="f124" y="f243"/>
                  </a:cubicBezTo>
                  <a:cubicBezTo>
                    <a:pt x="f134" y="f243"/>
                    <a:pt x="f139" y="f242"/>
                    <a:pt x="f142" y="f243"/>
                  </a:cubicBezTo>
                  <a:cubicBezTo>
                    <a:pt x="f144" y="f243"/>
                    <a:pt x="f147" y="f245"/>
                    <a:pt x="f149" y="f245"/>
                  </a:cubicBezTo>
                  <a:cubicBezTo>
                    <a:pt x="f151" y="f246"/>
                    <a:pt x="f153" y="f248"/>
                    <a:pt x="f153" y="f249"/>
                  </a:cubicBezTo>
                  <a:cubicBezTo>
                    <a:pt x="f250" y="f251"/>
                    <a:pt x="f154" y="f252"/>
                    <a:pt x="f155" y="f253"/>
                  </a:cubicBezTo>
                  <a:cubicBezTo>
                    <a:pt x="f156" y="f254"/>
                    <a:pt x="f159" y="f255"/>
                    <a:pt x="f163" y="f256"/>
                  </a:cubicBezTo>
                  <a:cubicBezTo>
                    <a:pt x="f160" y="f256"/>
                    <a:pt x="f161" y="f257"/>
                    <a:pt x="f162" y="f257"/>
                  </a:cubicBezTo>
                  <a:cubicBezTo>
                    <a:pt x="f258" y="f259"/>
                    <a:pt x="f260" y="f257"/>
                    <a:pt x="f261" y="f257"/>
                  </a:cubicBezTo>
                  <a:cubicBezTo>
                    <a:pt x="f262" y="f257"/>
                    <a:pt x="f263" y="f259"/>
                    <a:pt x="f264" y="f265"/>
                  </a:cubicBezTo>
                  <a:cubicBezTo>
                    <a:pt x="f266" y="f265"/>
                    <a:pt x="f266" y="f267"/>
                    <a:pt x="f268" y="f269"/>
                  </a:cubicBezTo>
                  <a:cubicBezTo>
                    <a:pt x="f270" y="f269"/>
                    <a:pt x="f271" y="f272"/>
                    <a:pt x="f273" y="f274"/>
                  </a:cubicBezTo>
                  <a:cubicBezTo>
                    <a:pt x="f275" y="f274"/>
                    <a:pt x="f276" y="f277"/>
                    <a:pt x="f278" y="f279"/>
                  </a:cubicBezTo>
                  <a:cubicBezTo>
                    <a:pt x="f280" y="f279"/>
                    <a:pt x="f281" y="f282"/>
                    <a:pt x="f283" y="f282"/>
                  </a:cubicBezTo>
                  <a:cubicBezTo>
                    <a:pt x="f283" y="f284"/>
                    <a:pt x="f285" y="f286"/>
                    <a:pt x="f287" y="f286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2" y="f293"/>
                    <a:pt x="f292" y="f294"/>
                    <a:pt x="f290" y="f295"/>
                  </a:cubicBezTo>
                  <a:cubicBezTo>
                    <a:pt x="f288" y="f296"/>
                    <a:pt x="f285" y="f296"/>
                    <a:pt x="f283" y="f296"/>
                  </a:cubicBezTo>
                  <a:cubicBezTo>
                    <a:pt x="f283" y="f296"/>
                    <a:pt x="f281" y="f295"/>
                    <a:pt x="f280" y="f294"/>
                  </a:cubicBezTo>
                  <a:cubicBezTo>
                    <a:pt x="f280" y="f297"/>
                    <a:pt x="f278" y="f293"/>
                    <a:pt x="f278" y="f291"/>
                  </a:cubicBezTo>
                  <a:cubicBezTo>
                    <a:pt x="f276" y="f291"/>
                    <a:pt x="f298" y="f299"/>
                    <a:pt x="f275" y="f299"/>
                  </a:cubicBezTo>
                  <a:cubicBezTo>
                    <a:pt x="f273" y="f289"/>
                    <a:pt x="f273" y="f286"/>
                    <a:pt x="f271" y="f286"/>
                  </a:cubicBezTo>
                  <a:cubicBezTo>
                    <a:pt x="f300" y="f284"/>
                    <a:pt x="f264" y="f289"/>
                    <a:pt x="f263" y="f286"/>
                  </a:cubicBezTo>
                  <a:cubicBezTo>
                    <a:pt x="f263" y="f286"/>
                    <a:pt x="f301" y="f282"/>
                    <a:pt x="f301" y="f282"/>
                  </a:cubicBezTo>
                  <a:cubicBezTo>
                    <a:pt x="f302" y="f303"/>
                    <a:pt x="f262" y="f303"/>
                    <a:pt x="f261" y="f279"/>
                  </a:cubicBezTo>
                  <a:cubicBezTo>
                    <a:pt x="f260" y="f279"/>
                    <a:pt x="f258" y="f279"/>
                    <a:pt x="f162" y="f279"/>
                  </a:cubicBezTo>
                  <a:cubicBezTo>
                    <a:pt x="f161" y="f277"/>
                    <a:pt x="f161" y="f274"/>
                    <a:pt x="f160" y="f274"/>
                  </a:cubicBezTo>
                  <a:cubicBezTo>
                    <a:pt x="f163" y="f272"/>
                    <a:pt x="f156" y="f272"/>
                    <a:pt x="f155" y="f269"/>
                  </a:cubicBezTo>
                  <a:cubicBezTo>
                    <a:pt x="f154" y="f267"/>
                    <a:pt x="f153" y="f257"/>
                    <a:pt x="f152" y="f304"/>
                  </a:cubicBezTo>
                  <a:cubicBezTo>
                    <a:pt x="f152" y="f256"/>
                    <a:pt x="f151" y="f305"/>
                    <a:pt x="f149" y="f306"/>
                  </a:cubicBezTo>
                  <a:cubicBezTo>
                    <a:pt x="f149" y="f254"/>
                    <a:pt x="f149" y="f307"/>
                    <a:pt x="f147" y="f308"/>
                  </a:cubicBezTo>
                  <a:cubicBezTo>
                    <a:pt x="f147" y="f308"/>
                    <a:pt x="f144" y="f309"/>
                    <a:pt x="f144" y="f249"/>
                  </a:cubicBezTo>
                  <a:cubicBezTo>
                    <a:pt x="f142" y="f249"/>
                    <a:pt x="f137" y="f249"/>
                    <a:pt x="f137" y="f249"/>
                  </a:cubicBezTo>
                  <a:cubicBezTo>
                    <a:pt x="f134" y="f309"/>
                    <a:pt x="f137" y="f308"/>
                    <a:pt x="f137" y="f307"/>
                  </a:cubicBezTo>
                  <a:cubicBezTo>
                    <a:pt x="f134" y="f252"/>
                    <a:pt x="f123" y="f252"/>
                    <a:pt x="f122" y="f252"/>
                  </a:cubicBezTo>
                  <a:cubicBezTo>
                    <a:pt x="f121" y="f252"/>
                    <a:pt x="f247" y="f307"/>
                    <a:pt x="f120" y="f307"/>
                  </a:cubicBezTo>
                  <a:cubicBezTo>
                    <a:pt x="f170" y="f308"/>
                    <a:pt x="f117" y="f309"/>
                    <a:pt x="f116" y="f309"/>
                  </a:cubicBezTo>
                  <a:cubicBezTo>
                    <a:pt x="f115" y="f249"/>
                    <a:pt x="f114" y="f309"/>
                    <a:pt x="f113" y="f309"/>
                  </a:cubicBezTo>
                  <a:cubicBezTo>
                    <a:pt x="f112" y="f309"/>
                    <a:pt x="f172" y="f249"/>
                    <a:pt x="f173" y="f249"/>
                  </a:cubicBezTo>
                  <a:cubicBezTo>
                    <a:pt x="f111" y="f248"/>
                    <a:pt x="f175" y="f249"/>
                    <a:pt x="f110" y="f249"/>
                  </a:cubicBezTo>
                  <a:cubicBezTo>
                    <a:pt x="f109" y="f249"/>
                    <a:pt x="f195" y="f309"/>
                    <a:pt x="f195" y="f309"/>
                  </a:cubicBezTo>
                  <a:cubicBezTo>
                    <a:pt x="f108" y="f251"/>
                    <a:pt x="f103" y="f249"/>
                    <a:pt x="f102" y="f251"/>
                  </a:cubicBezTo>
                  <a:cubicBezTo>
                    <a:pt x="f102" y="f308"/>
                    <a:pt x="f104" y="f307"/>
                    <a:pt x="f104" y="f252"/>
                  </a:cubicBezTo>
                  <a:cubicBezTo>
                    <a:pt x="f177" y="f253"/>
                    <a:pt x="f107" y="f254"/>
                    <a:pt x="f108" y="f254"/>
                  </a:cubicBezTo>
                  <a:cubicBezTo>
                    <a:pt x="f108" y="f254"/>
                    <a:pt x="f195" y="f253"/>
                    <a:pt x="f109" y="f253"/>
                  </a:cubicBezTo>
                  <a:cubicBezTo>
                    <a:pt x="f109" y="f253"/>
                    <a:pt x="f175" y="f253"/>
                    <a:pt x="f111" y="f254"/>
                  </a:cubicBezTo>
                  <a:cubicBezTo>
                    <a:pt x="f111" y="f254"/>
                    <a:pt x="f173" y="f305"/>
                    <a:pt x="f173" y="f255"/>
                  </a:cubicBezTo>
                  <a:cubicBezTo>
                    <a:pt x="f173" y="f255"/>
                    <a:pt x="f175" y="f256"/>
                    <a:pt x="f175" y="f304"/>
                  </a:cubicBezTo>
                  <a:cubicBezTo>
                    <a:pt x="f110" y="f304"/>
                    <a:pt x="f109" y="f259"/>
                    <a:pt x="f109" y="f259"/>
                  </a:cubicBezTo>
                  <a:cubicBezTo>
                    <a:pt x="f109" y="f265"/>
                    <a:pt x="f109" y="f269"/>
                    <a:pt x="f109" y="f269"/>
                  </a:cubicBezTo>
                  <a:cubicBezTo>
                    <a:pt x="f109" y="f272"/>
                    <a:pt x="f175" y="f277"/>
                    <a:pt x="f175" y="f279"/>
                  </a:cubicBezTo>
                  <a:cubicBezTo>
                    <a:pt x="f175" y="f303"/>
                    <a:pt x="f111" y="f284"/>
                    <a:pt x="f111" y="f286"/>
                  </a:cubicBezTo>
                  <a:cubicBezTo>
                    <a:pt x="f111" y="f299"/>
                    <a:pt x="f172" y="f293"/>
                    <a:pt x="f172" y="f297"/>
                  </a:cubicBezTo>
                  <a:cubicBezTo>
                    <a:pt x="f172" y="f294"/>
                    <a:pt x="f112" y="f296"/>
                    <a:pt x="f112" y="f310"/>
                  </a:cubicBezTo>
                  <a:cubicBezTo>
                    <a:pt x="f112" y="f311"/>
                    <a:pt x="f172" y="f312"/>
                    <a:pt x="f173" y="f313"/>
                  </a:cubicBezTo>
                  <a:cubicBezTo>
                    <a:pt x="f111" y="f313"/>
                    <a:pt x="f110" y="f313"/>
                    <a:pt x="f109" y="f314"/>
                  </a:cubicBezTo>
                  <a:cubicBezTo>
                    <a:pt x="f195" y="f315"/>
                    <a:pt x="f108" y="f316"/>
                    <a:pt x="f108" y="f317"/>
                  </a:cubicBezTo>
                  <a:cubicBezTo>
                    <a:pt x="f107" y="f318"/>
                    <a:pt x="f108" y="f319"/>
                    <a:pt x="f176" y="f320"/>
                  </a:cubicBezTo>
                  <a:cubicBezTo>
                    <a:pt x="f195" y="f321"/>
                    <a:pt x="f110" y="f322"/>
                    <a:pt x="f175" y="f323"/>
                  </a:cubicBezTo>
                  <a:cubicBezTo>
                    <a:pt x="f173" y="f324"/>
                    <a:pt x="f171" y="f325"/>
                    <a:pt x="f117" y="f326"/>
                  </a:cubicBezTo>
                  <a:cubicBezTo>
                    <a:pt x="f118" y="f327"/>
                    <a:pt x="f170" y="f327"/>
                    <a:pt x="f247" y="f327"/>
                  </a:cubicBezTo>
                  <a:cubicBezTo>
                    <a:pt x="f122" y="f328"/>
                    <a:pt x="f125" y="f327"/>
                    <a:pt x="f137" y="f327"/>
                  </a:cubicBezTo>
                  <a:cubicBezTo>
                    <a:pt x="f139" y="f327"/>
                    <a:pt x="f146" y="f327"/>
                    <a:pt x="f147" y="f328"/>
                  </a:cubicBezTo>
                  <a:cubicBezTo>
                    <a:pt x="f149" y="f329"/>
                    <a:pt x="f167" y="f330"/>
                    <a:pt x="f152" y="f330"/>
                  </a:cubicBezTo>
                  <a:cubicBezTo>
                    <a:pt x="f153" y="f331"/>
                    <a:pt x="f154" y="f332"/>
                    <a:pt x="f155" y="f332"/>
                  </a:cubicBezTo>
                  <a:cubicBezTo>
                    <a:pt x="f156" y="f332"/>
                    <a:pt x="f159" y="f332"/>
                    <a:pt x="f163" y="f333"/>
                  </a:cubicBezTo>
                  <a:cubicBezTo>
                    <a:pt x="f161" y="f333"/>
                    <a:pt x="f161" y="f334"/>
                    <a:pt x="f162" y="f335"/>
                  </a:cubicBezTo>
                  <a:cubicBezTo>
                    <a:pt x="f258" y="f336"/>
                    <a:pt x="f261" y="f337"/>
                    <a:pt x="f262" y="f338"/>
                  </a:cubicBezTo>
                  <a:cubicBezTo>
                    <a:pt x="f302" y="f339"/>
                    <a:pt x="f264" y="f339"/>
                    <a:pt x="f268" y="f339"/>
                  </a:cubicBezTo>
                  <a:cubicBezTo>
                    <a:pt x="f268" y="f340"/>
                    <a:pt x="f300" y="f341"/>
                    <a:pt x="f271" y="f342"/>
                  </a:cubicBezTo>
                  <a:cubicBezTo>
                    <a:pt x="f271" y="f343"/>
                    <a:pt x="f273" y="f344"/>
                    <a:pt x="f275" y="f345"/>
                  </a:cubicBezTo>
                  <a:cubicBezTo>
                    <a:pt x="f275" y="f346"/>
                    <a:pt x="f276" y="f347"/>
                    <a:pt x="f278" y="f346"/>
                  </a:cubicBezTo>
                  <a:cubicBezTo>
                    <a:pt x="f280" y="f346"/>
                    <a:pt x="f281" y="f344"/>
                    <a:pt x="f283" y="f344"/>
                  </a:cubicBezTo>
                  <a:cubicBezTo>
                    <a:pt x="f348" y="f344"/>
                    <a:pt x="f288" y="f345"/>
                    <a:pt x="f290" y="f345"/>
                  </a:cubicBezTo>
                  <a:cubicBezTo>
                    <a:pt x="f292" y="f345"/>
                    <a:pt x="f349" y="f350"/>
                    <a:pt x="f351" y="f343"/>
                  </a:cubicBezTo>
                  <a:cubicBezTo>
                    <a:pt x="f351" y="f343"/>
                    <a:pt x="f351" y="f342"/>
                    <a:pt x="f352" y="f342"/>
                  </a:cubicBezTo>
                  <a:cubicBezTo>
                    <a:pt x="f352" y="f341"/>
                    <a:pt x="f353" y="f342"/>
                    <a:pt x="f354" y="f342"/>
                  </a:cubicBezTo>
                  <a:cubicBezTo>
                    <a:pt x="f354" y="f343"/>
                    <a:pt x="f355" y="f350"/>
                    <a:pt x="f355" y="f344"/>
                  </a:cubicBezTo>
                  <a:cubicBezTo>
                    <a:pt x="f356" y="f344"/>
                    <a:pt x="f357" y="f344"/>
                    <a:pt x="f358" y="f344"/>
                  </a:cubicBezTo>
                  <a:cubicBezTo>
                    <a:pt x="f359" y="f350"/>
                    <a:pt x="f360" y="f342"/>
                    <a:pt x="f361" y="f342"/>
                  </a:cubicBezTo>
                  <a:cubicBezTo>
                    <a:pt x="f362" y="f341"/>
                    <a:pt x="f363" y="f341"/>
                    <a:pt x="f364" y="f342"/>
                  </a:cubicBezTo>
                  <a:cubicBezTo>
                    <a:pt x="f365" y="f342"/>
                    <a:pt x="f366" y="f343"/>
                    <a:pt x="f367" y="f350"/>
                  </a:cubicBezTo>
                  <a:cubicBezTo>
                    <a:pt x="f368" y="f344"/>
                    <a:pt x="f369" y="f344"/>
                    <a:pt x="f370" y="f344"/>
                  </a:cubicBezTo>
                  <a:cubicBezTo>
                    <a:pt x="f371" y="f345"/>
                    <a:pt x="f372" y="f344"/>
                    <a:pt x="f373" y="f345"/>
                  </a:cubicBezTo>
                  <a:cubicBezTo>
                    <a:pt x="f374" y="f345"/>
                    <a:pt x="f375" y="f346"/>
                    <a:pt x="f375" y="f347"/>
                  </a:cubicBezTo>
                  <a:cubicBezTo>
                    <a:pt x="f376" y="f377"/>
                    <a:pt x="f375" y="f378"/>
                    <a:pt x="f375" y="f379"/>
                  </a:cubicBezTo>
                  <a:cubicBezTo>
                    <a:pt x="f376" y="f380"/>
                    <a:pt x="f381" y="f382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9"/>
                    <a:pt x="f390" y="f389"/>
                    <a:pt x="f391" y="f392"/>
                  </a:cubicBezTo>
                  <a:cubicBezTo>
                    <a:pt x="f393" y="f392"/>
                    <a:pt x="f394" y="f395"/>
                    <a:pt x="f394" y="f396"/>
                  </a:cubicBezTo>
                  <a:cubicBezTo>
                    <a:pt x="f397" y="f398"/>
                    <a:pt x="f397" y="f399"/>
                    <a:pt x="f397" y="f400"/>
                  </a:cubicBezTo>
                  <a:cubicBezTo>
                    <a:pt x="f397" y="f401"/>
                    <a:pt x="f397" y="f402"/>
                    <a:pt x="f397" y="f403"/>
                  </a:cubicBezTo>
                  <a:cubicBezTo>
                    <a:pt x="f404" y="f403"/>
                    <a:pt x="f405" y="f406"/>
                    <a:pt x="f407" y="f406"/>
                  </a:cubicBezTo>
                  <a:cubicBezTo>
                    <a:pt x="f408" y="f406"/>
                    <a:pt x="f409" y="f406"/>
                    <a:pt x="f410" y="f411"/>
                  </a:cubicBezTo>
                  <a:cubicBezTo>
                    <a:pt x="f412" y="f411"/>
                    <a:pt x="f412" y="f402"/>
                    <a:pt x="f412" y="f413"/>
                  </a:cubicBezTo>
                  <a:cubicBezTo>
                    <a:pt x="f414" y="f413"/>
                    <a:pt x="f415" y="f401"/>
                    <a:pt x="f415" y="f400"/>
                  </a:cubicBezTo>
                  <a:cubicBezTo>
                    <a:pt x="f416" y="f400"/>
                    <a:pt x="f417" y="f401"/>
                    <a:pt x="f417" y="f400"/>
                  </a:cubicBezTo>
                  <a:cubicBezTo>
                    <a:pt x="f418" y="f400"/>
                    <a:pt x="f419" y="f399"/>
                    <a:pt x="f420" y="f399"/>
                  </a:cubicBezTo>
                  <a:cubicBezTo>
                    <a:pt x="f420" y="f421"/>
                    <a:pt x="f422" y="f398"/>
                    <a:pt x="f423" y="f396"/>
                  </a:cubicBezTo>
                  <a:cubicBezTo>
                    <a:pt x="f423" y="f396"/>
                    <a:pt x="f424" y="f425"/>
                    <a:pt x="f426" y="f425"/>
                  </a:cubicBezTo>
                  <a:cubicBezTo>
                    <a:pt x="f427" y="f392"/>
                    <a:pt x="f428" y="f392"/>
                    <a:pt x="f429" y="f392"/>
                  </a:cubicBezTo>
                  <a:cubicBezTo>
                    <a:pt x="f430" y="f389"/>
                    <a:pt x="f431" y="f386"/>
                    <a:pt x="f432" y="f386"/>
                  </a:cubicBezTo>
                  <a:cubicBezTo>
                    <a:pt x="f433" y="f386"/>
                    <a:pt x="f434" y="f386"/>
                    <a:pt x="f434" y="f389"/>
                  </a:cubicBezTo>
                  <a:cubicBezTo>
                    <a:pt x="f435" y="f389"/>
                    <a:pt x="f436" y="f392"/>
                    <a:pt x="f437" y="f425"/>
                  </a:cubicBezTo>
                  <a:cubicBezTo>
                    <a:pt x="f437" y="f425"/>
                    <a:pt x="f438" y="f396"/>
                    <a:pt x="f438" y="f398"/>
                  </a:cubicBezTo>
                  <a:cubicBezTo>
                    <a:pt x="f439" y="f440"/>
                    <a:pt x="f441" y="f421"/>
                    <a:pt x="f442" y="f399"/>
                  </a:cubicBezTo>
                  <a:cubicBezTo>
                    <a:pt x="f443" y="f444"/>
                    <a:pt x="f445" y="f413"/>
                    <a:pt x="f446" y="f403"/>
                  </a:cubicBezTo>
                  <a:cubicBezTo>
                    <a:pt x="f447" y="f411"/>
                    <a:pt x="f448" y="f406"/>
                    <a:pt x="f448" y="f449"/>
                  </a:cubicBezTo>
                  <a:cubicBezTo>
                    <a:pt x="f448" y="f450"/>
                    <a:pt x="f451" y="f452"/>
                    <a:pt x="f451" y="f453"/>
                  </a:cubicBezTo>
                  <a:cubicBezTo>
                    <a:pt x="f451" y="f454"/>
                    <a:pt x="f451" y="f455"/>
                    <a:pt x="f448" y="f456"/>
                  </a:cubicBezTo>
                  <a:cubicBezTo>
                    <a:pt x="f448" y="f457"/>
                    <a:pt x="f446" y="f458"/>
                    <a:pt x="f446" y="f459"/>
                  </a:cubicBezTo>
                  <a:cubicBezTo>
                    <a:pt x="f446" y="f460"/>
                    <a:pt x="f445" y="f461"/>
                    <a:pt x="f445" y="f462"/>
                  </a:cubicBezTo>
                  <a:cubicBezTo>
                    <a:pt x="f445" y="f463"/>
                    <a:pt x="f443" y="f464"/>
                    <a:pt x="f443" y="f465"/>
                  </a:cubicBezTo>
                  <a:cubicBezTo>
                    <a:pt x="f443" y="f466"/>
                    <a:pt x="f445" y="f467"/>
                    <a:pt x="f445" y="f468"/>
                  </a:cubicBezTo>
                  <a:cubicBezTo>
                    <a:pt x="f445" y="f469"/>
                    <a:pt x="f446" y="f470"/>
                    <a:pt x="f446" y="f471"/>
                  </a:cubicBezTo>
                  <a:cubicBezTo>
                    <a:pt x="f446" y="f472"/>
                    <a:pt x="f445" y="f473"/>
                    <a:pt x="f443" y="f474"/>
                  </a:cubicBezTo>
                  <a:cubicBezTo>
                    <a:pt x="f443" y="f474"/>
                    <a:pt x="f442" y="f475"/>
                    <a:pt x="f442" y="f475"/>
                  </a:cubicBezTo>
                  <a:cubicBezTo>
                    <a:pt x="f441" y="f475"/>
                    <a:pt x="f439" y="f474"/>
                    <a:pt x="f439" y="f474"/>
                  </a:cubicBezTo>
                  <a:cubicBezTo>
                    <a:pt x="f439" y="f474"/>
                    <a:pt x="f438" y="f472"/>
                    <a:pt x="f438" y="f472"/>
                  </a:cubicBezTo>
                  <a:cubicBezTo>
                    <a:pt x="f437" y="f472"/>
                    <a:pt x="f436" y="f472"/>
                    <a:pt x="f436" y="f472"/>
                  </a:cubicBezTo>
                  <a:cubicBezTo>
                    <a:pt x="f435" y="f473"/>
                    <a:pt x="f476" y="f473"/>
                    <a:pt x="f476" y="f474"/>
                  </a:cubicBezTo>
                  <a:cubicBezTo>
                    <a:pt x="f433" y="f475"/>
                    <a:pt x="f433" y="f477"/>
                    <a:pt x="f433" y="f477"/>
                  </a:cubicBezTo>
                  <a:cubicBezTo>
                    <a:pt x="f432" y="f478"/>
                    <a:pt x="f432" y="f479"/>
                    <a:pt x="f431" y="f479"/>
                  </a:cubicBezTo>
                  <a:cubicBezTo>
                    <a:pt x="f431" y="f479"/>
                    <a:pt x="f431" y="f479"/>
                    <a:pt x="f431" y="f479"/>
                  </a:cubicBezTo>
                  <a:cubicBezTo>
                    <a:pt x="f480" y="f481"/>
                    <a:pt x="f480" y="f481"/>
                    <a:pt x="f480" y="f482"/>
                  </a:cubicBezTo>
                  <a:cubicBezTo>
                    <a:pt x="f480" y="f483"/>
                    <a:pt x="f431" y="f484"/>
                    <a:pt x="f431" y="f484"/>
                  </a:cubicBezTo>
                  <a:cubicBezTo>
                    <a:pt x="f431" y="f485"/>
                    <a:pt x="f430" y="f486"/>
                    <a:pt x="f429" y="f487"/>
                  </a:cubicBezTo>
                  <a:cubicBezTo>
                    <a:pt x="f428" y="f487"/>
                    <a:pt x="f424" y="f487"/>
                    <a:pt x="f424" y="f488"/>
                  </a:cubicBezTo>
                  <a:cubicBezTo>
                    <a:pt x="f489" y="f490"/>
                    <a:pt x="f423" y="f491"/>
                    <a:pt x="f423" y="f492"/>
                  </a:cubicBezTo>
                  <a:cubicBezTo>
                    <a:pt x="f423" y="f493"/>
                    <a:pt x="f423" y="f494"/>
                    <a:pt x="f423" y="f495"/>
                  </a:cubicBezTo>
                  <a:cubicBezTo>
                    <a:pt x="f489" y="f496"/>
                    <a:pt x="f424" y="f497"/>
                    <a:pt x="f424" y="f498"/>
                  </a:cubicBezTo>
                  <a:cubicBezTo>
                    <a:pt x="f424" y="f499"/>
                    <a:pt x="f424" y="f500"/>
                    <a:pt x="f424" y="f501"/>
                  </a:cubicBezTo>
                  <a:cubicBezTo>
                    <a:pt x="f424" y="f501"/>
                    <a:pt x="f424" y="f501"/>
                    <a:pt x="f424" y="f501"/>
                  </a:cubicBezTo>
                  <a:cubicBezTo>
                    <a:pt x="f424" y="f502"/>
                    <a:pt x="f424" y="f503"/>
                    <a:pt x="f424" y="f504"/>
                  </a:cubicBezTo>
                  <a:cubicBezTo>
                    <a:pt x="f426" y="f505"/>
                    <a:pt x="f427" y="f506"/>
                    <a:pt x="f429" y="f507"/>
                  </a:cubicBezTo>
                  <a:cubicBezTo>
                    <a:pt x="f429" y="f508"/>
                    <a:pt x="f431" y="f509"/>
                    <a:pt x="f432" y="f509"/>
                  </a:cubicBezTo>
                  <a:cubicBezTo>
                    <a:pt x="f433" y="f510"/>
                    <a:pt x="f436" y="f511"/>
                    <a:pt x="f437" y="f512"/>
                  </a:cubicBezTo>
                  <a:cubicBezTo>
                    <a:pt x="f438" y="f513"/>
                    <a:pt x="f439" y="f514"/>
                    <a:pt x="f441" y="f515"/>
                  </a:cubicBezTo>
                  <a:cubicBezTo>
                    <a:pt x="f441" y="f515"/>
                    <a:pt x="f441" y="f515"/>
                    <a:pt x="f441" y="f515"/>
                  </a:cubicBezTo>
                  <a:cubicBezTo>
                    <a:pt x="f442" y="f516"/>
                    <a:pt x="f443" y="f517"/>
                    <a:pt x="f445" y="f518"/>
                  </a:cubicBezTo>
                  <a:cubicBezTo>
                    <a:pt x="f446" y="f518"/>
                    <a:pt x="f451" y="f519"/>
                    <a:pt x="f520" y="f519"/>
                  </a:cubicBezTo>
                  <a:cubicBezTo>
                    <a:pt x="f521" y="f519"/>
                    <a:pt x="f522" y="f518"/>
                    <a:pt x="f523" y="f518"/>
                  </a:cubicBezTo>
                  <a:cubicBezTo>
                    <a:pt x="f524" y="f517"/>
                    <a:pt x="f525" y="f517"/>
                    <a:pt x="f526" y="f518"/>
                  </a:cubicBezTo>
                  <a:cubicBezTo>
                    <a:pt x="f527" y="f518"/>
                    <a:pt x="f528" y="f518"/>
                    <a:pt x="f529" y="f519"/>
                  </a:cubicBezTo>
                  <a:cubicBezTo>
                    <a:pt x="f530" y="f531"/>
                    <a:pt x="f530" y="f532"/>
                    <a:pt x="f533" y="f534"/>
                  </a:cubicBezTo>
                  <a:cubicBezTo>
                    <a:pt x="f533" y="f535"/>
                    <a:pt x="f536" y="f537"/>
                    <a:pt x="f538" y="f539"/>
                  </a:cubicBezTo>
                  <a:cubicBezTo>
                    <a:pt x="f540" y="f541"/>
                    <a:pt x="f542" y="f541"/>
                    <a:pt x="f543" y="f544"/>
                  </a:cubicBezTo>
                  <a:cubicBezTo>
                    <a:pt x="f545" y="f544"/>
                    <a:pt x="f546" y="f547"/>
                    <a:pt x="f548" y="f547"/>
                  </a:cubicBezTo>
                  <a:cubicBezTo>
                    <a:pt x="f549" y="f550"/>
                    <a:pt x="f551" y="f547"/>
                    <a:pt x="f552" y="f544"/>
                  </a:cubicBezTo>
                  <a:cubicBezTo>
                    <a:pt x="f553" y="f544"/>
                    <a:pt x="f554" y="f539"/>
                    <a:pt x="f555" y="f539"/>
                  </a:cubicBezTo>
                  <a:cubicBezTo>
                    <a:pt x="f556" y="f539"/>
                    <a:pt x="f557" y="f541"/>
                    <a:pt x="f558" y="f544"/>
                  </a:cubicBezTo>
                  <a:cubicBezTo>
                    <a:pt x="f558" y="f544"/>
                    <a:pt x="f559" y="f550"/>
                    <a:pt x="f560" y="f561"/>
                  </a:cubicBezTo>
                  <a:cubicBezTo>
                    <a:pt x="f560" y="f561"/>
                    <a:pt x="f562" y="f563"/>
                    <a:pt x="f562" y="f563"/>
                  </a:cubicBezTo>
                  <a:cubicBezTo>
                    <a:pt x="f564" y="f565"/>
                    <a:pt x="f566" y="f563"/>
                    <a:pt x="f567" y="f563"/>
                  </a:cubicBezTo>
                  <a:cubicBezTo>
                    <a:pt x="f568" y="f565"/>
                    <a:pt x="f569" y="f570"/>
                    <a:pt x="f569" y="f571"/>
                  </a:cubicBezTo>
                  <a:cubicBezTo>
                    <a:pt x="f569" y="f572"/>
                    <a:pt x="f569" y="f573"/>
                    <a:pt x="f569" y="f574"/>
                  </a:cubicBezTo>
                  <a:cubicBezTo>
                    <a:pt x="f569" y="f574"/>
                    <a:pt x="f568" y="f575"/>
                    <a:pt x="f567" y="f576"/>
                  </a:cubicBezTo>
                  <a:cubicBezTo>
                    <a:pt x="f567" y="f577"/>
                    <a:pt x="f578" y="f579"/>
                    <a:pt x="f580" y="f579"/>
                  </a:cubicBezTo>
                  <a:cubicBezTo>
                    <a:pt x="f564" y="f581"/>
                    <a:pt x="f564" y="f582"/>
                    <a:pt x="f580" y="f583"/>
                  </a:cubicBezTo>
                  <a:cubicBezTo>
                    <a:pt x="f580" y="f584"/>
                    <a:pt x="f566" y="f585"/>
                    <a:pt x="f567" y="f586"/>
                  </a:cubicBezTo>
                  <a:cubicBezTo>
                    <a:pt x="f568" y="f586"/>
                    <a:pt x="f587" y="f585"/>
                    <a:pt x="f588" y="f585"/>
                  </a:cubicBezTo>
                  <a:cubicBezTo>
                    <a:pt x="f589" y="f586"/>
                    <a:pt x="f590" y="f591"/>
                    <a:pt x="f592" y="f591"/>
                  </a:cubicBez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598"/>
                    <a:pt x="f600" y="f601"/>
                    <a:pt x="f602" y="f601"/>
                  </a:cubicBezTo>
                  <a:cubicBezTo>
                    <a:pt x="f603" y="f601"/>
                    <a:pt x="f604" y="f596"/>
                    <a:pt x="f605" y="f596"/>
                  </a:cubicBezTo>
                  <a:cubicBezTo>
                    <a:pt x="f606" y="f607"/>
                    <a:pt x="f608" y="f596"/>
                    <a:pt x="f609" y="f596"/>
                  </a:cubicBezTo>
                  <a:cubicBezTo>
                    <a:pt x="f610" y="f596"/>
                    <a:pt x="f611" y="f601"/>
                    <a:pt x="f612" y="f601"/>
                  </a:cubicBezTo>
                  <a:cubicBezTo>
                    <a:pt x="f613" y="f601"/>
                    <a:pt x="f614" y="f598"/>
                    <a:pt x="f614" y="f598"/>
                  </a:cubicBezTo>
                  <a:cubicBezTo>
                    <a:pt x="f615" y="f598"/>
                    <a:pt x="f615" y="f598"/>
                    <a:pt x="f615" y="f596"/>
                  </a:cubicBezTo>
                  <a:cubicBezTo>
                    <a:pt x="f616" y="f596"/>
                    <a:pt x="f617" y="f607"/>
                    <a:pt x="f618" y="f607"/>
                  </a:cubicBezTo>
                  <a:cubicBezTo>
                    <a:pt x="f618" y="f619"/>
                    <a:pt x="f620" y="f594"/>
                    <a:pt x="f621" y="f591"/>
                  </a:cubicBezTo>
                  <a:cubicBezTo>
                    <a:pt x="f621" y="f586"/>
                    <a:pt x="f621" y="f584"/>
                    <a:pt x="f621" y="f583"/>
                  </a:cubicBezTo>
                  <a:cubicBezTo>
                    <a:pt x="f622" y="f582"/>
                    <a:pt x="f621" y="f581"/>
                    <a:pt x="f621" y="f579"/>
                  </a:cubicBezTo>
                  <a:cubicBezTo>
                    <a:pt x="f621" y="f577"/>
                    <a:pt x="f623" y="f576"/>
                    <a:pt x="f623" y="f575"/>
                  </a:cubicBezTo>
                  <a:cubicBezTo>
                    <a:pt x="f624" y="f574"/>
                    <a:pt x="f623" y="f572"/>
                    <a:pt x="f624" y="f570"/>
                  </a:cubicBezTo>
                  <a:cubicBezTo>
                    <a:pt x="f624" y="f625"/>
                    <a:pt x="f623" y="f561"/>
                    <a:pt x="f624" y="f550"/>
                  </a:cubicBezTo>
                  <a:cubicBezTo>
                    <a:pt x="f624" y="f547"/>
                    <a:pt x="f624" y="f539"/>
                    <a:pt x="f624" y="f539"/>
                  </a:cubicBezTo>
                  <a:cubicBezTo>
                    <a:pt x="f626" y="f6"/>
                    <a:pt x="f626" y="f6"/>
                    <a:pt x="f626" y="f6"/>
                  </a:cubicBezTo>
                  <a:cubicBezTo>
                    <a:pt x="f626" y="f6"/>
                    <a:pt x="f627" y="f598"/>
                    <a:pt x="f627" y="f607"/>
                  </a:cubicBezTo>
                  <a:cubicBezTo>
                    <a:pt x="f627" y="f607"/>
                    <a:pt x="f628" y="f594"/>
                    <a:pt x="f628" y="f594"/>
                  </a:cubicBezTo>
                  <a:cubicBezTo>
                    <a:pt x="f626" y="f591"/>
                    <a:pt x="f629" y="f586"/>
                    <a:pt x="f629" y="f585"/>
                  </a:cubicBezTo>
                  <a:cubicBezTo>
                    <a:pt x="f630" y="f585"/>
                    <a:pt x="f630" y="f584"/>
                    <a:pt x="f630" y="f583"/>
                  </a:cubicBezTo>
                  <a:cubicBezTo>
                    <a:pt x="f630" y="f631"/>
                    <a:pt x="f629" y="f582"/>
                    <a:pt x="f629" y="f582"/>
                  </a:cubicBezTo>
                  <a:cubicBezTo>
                    <a:pt x="f629" y="f632"/>
                    <a:pt x="f630" y="f632"/>
                    <a:pt x="f633" y="f581"/>
                  </a:cubicBezTo>
                  <a:cubicBezTo>
                    <a:pt x="f633" y="f634"/>
                    <a:pt x="f633" y="f575"/>
                    <a:pt x="f633" y="f635"/>
                  </a:cubicBezTo>
                  <a:cubicBezTo>
                    <a:pt x="f633" y="f574"/>
                    <a:pt x="f630" y="f636"/>
                    <a:pt x="f630" y="f572"/>
                  </a:cubicBezTo>
                  <a:cubicBezTo>
                    <a:pt x="f629" y="f572"/>
                    <a:pt x="f626" y="f570"/>
                    <a:pt x="f628" y="f570"/>
                  </a:cubicBezTo>
                  <a:cubicBezTo>
                    <a:pt x="f628" y="f625"/>
                    <a:pt x="f637" y="f563"/>
                    <a:pt x="f638" y="f561"/>
                  </a:cubicBezTo>
                  <a:cubicBezTo>
                    <a:pt x="f638" y="f550"/>
                    <a:pt x="f629" y="f550"/>
                    <a:pt x="f629" y="f544"/>
                  </a:cubicBezTo>
                  <a:cubicBezTo>
                    <a:pt x="f630" y="f544"/>
                    <a:pt x="f630" y="f539"/>
                    <a:pt x="f629" y="f537"/>
                  </a:cubicBezTo>
                  <a:cubicBezTo>
                    <a:pt x="f629" y="f534"/>
                    <a:pt x="f638" y="f532"/>
                    <a:pt x="f638" y="f639"/>
                  </a:cubicBezTo>
                  <a:cubicBezTo>
                    <a:pt x="f638" y="f531"/>
                    <a:pt x="f638" y="f518"/>
                    <a:pt x="f628" y="f517"/>
                  </a:cubicBezTo>
                  <a:cubicBezTo>
                    <a:pt x="f628" y="f640"/>
                    <a:pt x="f629" y="f640"/>
                    <a:pt x="f630" y="f516"/>
                  </a:cubicBezTo>
                  <a:cubicBezTo>
                    <a:pt x="f630" y="f515"/>
                    <a:pt x="f630" y="f513"/>
                    <a:pt x="f630" y="f512"/>
                  </a:cubicBezTo>
                  <a:cubicBezTo>
                    <a:pt x="f629" y="f511"/>
                    <a:pt x="f627" y="f509"/>
                    <a:pt x="f626" y="f508"/>
                  </a:cubicBezTo>
                  <a:cubicBezTo>
                    <a:pt x="f626" y="f507"/>
                    <a:pt x="f626" y="f506"/>
                    <a:pt x="f628" y="f506"/>
                  </a:cubicBezTo>
                  <a:cubicBezTo>
                    <a:pt x="f628" y="f641"/>
                    <a:pt x="f637" y="f641"/>
                    <a:pt x="f642" y="f643"/>
                  </a:cubicBezTo>
                  <a:cubicBezTo>
                    <a:pt x="f644" y="f645"/>
                    <a:pt x="f646" y="f504"/>
                    <a:pt x="f646" y="f647"/>
                  </a:cubicBezTo>
                  <a:cubicBezTo>
                    <a:pt x="f648" y="f649"/>
                    <a:pt x="f648" y="f501"/>
                    <a:pt x="f648" y="f500"/>
                  </a:cubicBezTo>
                  <a:cubicBezTo>
                    <a:pt x="f650" y="f651"/>
                    <a:pt x="f652" y="f651"/>
                    <a:pt x="f652" y="f499"/>
                  </a:cubicBezTo>
                  <a:cubicBezTo>
                    <a:pt x="f653" y="f498"/>
                    <a:pt x="f654" y="f497"/>
                    <a:pt x="f654" y="f496"/>
                  </a:cubicBezTo>
                  <a:cubicBezTo>
                    <a:pt x="f653" y="f496"/>
                    <a:pt x="f655" y="f496"/>
                    <a:pt x="f655" y="f495"/>
                  </a:cubicBezTo>
                  <a:cubicBezTo>
                    <a:pt x="f650" y="f494"/>
                    <a:pt x="f652" y="f492"/>
                    <a:pt x="f652" y="f491"/>
                  </a:cubicBezTo>
                  <a:cubicBezTo>
                    <a:pt x="f653" y="f490"/>
                    <a:pt x="f653" y="f486"/>
                    <a:pt x="f654" y="f656"/>
                  </a:cubicBezTo>
                  <a:cubicBezTo>
                    <a:pt x="f657" y="f656"/>
                    <a:pt x="f658" y="f656"/>
                    <a:pt x="f659" y="f656"/>
                  </a:cubicBezTo>
                  <a:cubicBezTo>
                    <a:pt x="f660" y="f656"/>
                    <a:pt x="f661" y="f662"/>
                    <a:pt x="f663" y="f485"/>
                  </a:cubicBezTo>
                  <a:cubicBezTo>
                    <a:pt x="f664" y="f485"/>
                    <a:pt x="f664" y="f665"/>
                    <a:pt x="f664" y="f483"/>
                  </a:cubicBezTo>
                  <a:cubicBezTo>
                    <a:pt x="f664" y="f483"/>
                    <a:pt x="f666" y="f481"/>
                    <a:pt x="f667" y="f479"/>
                  </a:cubicBezTo>
                  <a:cubicBezTo>
                    <a:pt x="f667" y="f668"/>
                    <a:pt x="f669" y="f475"/>
                    <a:pt x="f670" y="f475"/>
                  </a:cubicBezTo>
                  <a:cubicBezTo>
                    <a:pt x="f670" y="f475"/>
                    <a:pt x="f671" y="f477"/>
                    <a:pt x="f671" y="f478"/>
                  </a:cubicBezTo>
                  <a:cubicBezTo>
                    <a:pt x="f672" y="f668"/>
                    <a:pt x="f672" y="f481"/>
                    <a:pt x="f673" y="f481"/>
                  </a:cubicBezTo>
                  <a:cubicBezTo>
                    <a:pt x="f674" y="f481"/>
                    <a:pt x="f675" y="f668"/>
                    <a:pt x="f676" y="f478"/>
                  </a:cubicBezTo>
                  <a:cubicBezTo>
                    <a:pt x="f676" y="f477"/>
                    <a:pt x="f676" y="f473"/>
                    <a:pt x="f677" y="f472"/>
                  </a:cubicBezTo>
                  <a:cubicBezTo>
                    <a:pt x="f678" y="f471"/>
                    <a:pt x="f679" y="f470"/>
                    <a:pt x="f679" y="f470"/>
                  </a:cubicBezTo>
                  <a:cubicBezTo>
                    <a:pt x="f680" y="f681"/>
                    <a:pt x="f680" y="f681"/>
                    <a:pt x="f680" y="f681"/>
                  </a:cubicBezTo>
                  <a:cubicBezTo>
                    <a:pt x="f682" y="f461"/>
                    <a:pt x="f682" y="f461"/>
                    <a:pt x="f682" y="f461"/>
                  </a:cubicBezTo>
                  <a:cubicBezTo>
                    <a:pt x="f682" y="f461"/>
                    <a:pt x="f683" y="f458"/>
                    <a:pt x="f683" y="f684"/>
                  </a:cubicBezTo>
                  <a:cubicBezTo>
                    <a:pt x="f685" y="f457"/>
                    <a:pt x="f683" y="f686"/>
                    <a:pt x="f685" y="f453"/>
                  </a:cubicBezTo>
                  <a:cubicBezTo>
                    <a:pt x="f687" y="f453"/>
                    <a:pt x="f688" y="f453"/>
                    <a:pt x="f689" y="f681"/>
                  </a:cubicBezTo>
                  <a:cubicBezTo>
                    <a:pt x="f689" y="f452"/>
                    <a:pt x="f689" y="f449"/>
                    <a:pt x="f689" y="f406"/>
                  </a:cubicBezTo>
                  <a:cubicBezTo>
                    <a:pt x="f689" y="f411"/>
                    <a:pt x="f690" y="f402"/>
                    <a:pt x="f690" y="f402"/>
                  </a:cubicBezTo>
                  <a:cubicBezTo>
                    <a:pt x="f690" y="f401"/>
                    <a:pt x="f691" y="f444"/>
                    <a:pt x="f690" y="f399"/>
                  </a:cubicBezTo>
                  <a:cubicBezTo>
                    <a:pt x="f690" y="f421"/>
                    <a:pt x="f688" y="f398"/>
                    <a:pt x="f688" y="f396"/>
                  </a:cubicBezTo>
                  <a:cubicBezTo>
                    <a:pt x="f688" y="f395"/>
                    <a:pt x="f688" y="f389"/>
                    <a:pt x="f689" y="f386"/>
                  </a:cubicBezTo>
                  <a:cubicBezTo>
                    <a:pt x="f689" y="f692"/>
                    <a:pt x="f690" y="f386"/>
                    <a:pt x="f691" y="f692"/>
                  </a:cubicBezTo>
                  <a:cubicBezTo>
                    <a:pt x="f693" y="f692"/>
                    <a:pt x="f694" y="f382"/>
                    <a:pt x="f694" y="f695"/>
                  </a:cubicBezTo>
                  <a:cubicBezTo>
                    <a:pt x="f696" y="f380"/>
                    <a:pt x="f697" y="f377"/>
                    <a:pt x="f697" y="f346"/>
                  </a:cubicBezTo>
                  <a:cubicBezTo>
                    <a:pt x="f697" y="f345"/>
                    <a:pt x="f697" y="f343"/>
                    <a:pt x="f697" y="f342"/>
                  </a:cubicBezTo>
                  <a:cubicBezTo>
                    <a:pt x="f697" y="f341"/>
                    <a:pt x="f697" y="f337"/>
                    <a:pt x="f697" y="f3"/>
                  </a:cubicBezTo>
                  <a:cubicBezTo>
                    <a:pt x="f697" y="f336"/>
                    <a:pt x="f698" y="f335"/>
                    <a:pt x="f698" y="f334"/>
                  </a:cubicBezTo>
                  <a:cubicBezTo>
                    <a:pt x="f698" y="f699"/>
                    <a:pt x="f698" y="f700"/>
                    <a:pt x="f698" y="f333"/>
                  </a:cubicBezTo>
                  <a:cubicBezTo>
                    <a:pt x="f698" y="f331"/>
                    <a:pt x="f698" y="f329"/>
                    <a:pt x="f698" y="f327"/>
                  </a:cubicBezTo>
                  <a:cubicBezTo>
                    <a:pt x="f701" y="f326"/>
                    <a:pt x="f702" y="f325"/>
                    <a:pt x="f702" y="f703"/>
                  </a:cubicBezTo>
                  <a:cubicBezTo>
                    <a:pt x="f704" y="f703"/>
                    <a:pt x="f704" y="f323"/>
                    <a:pt x="f704" y="f322"/>
                  </a:cubicBezTo>
                  <a:cubicBezTo>
                    <a:pt x="f705" y="f706"/>
                    <a:pt x="f707" y="f708"/>
                    <a:pt x="f707" y="f319"/>
                  </a:cubicBezTo>
                  <a:cubicBezTo>
                    <a:pt x="f709" y="f710"/>
                    <a:pt x="f711" y="f712"/>
                    <a:pt x="f711" y="f712"/>
                  </a:cubicBezTo>
                  <a:cubicBezTo>
                    <a:pt x="f713" y="f714"/>
                    <a:pt x="f713" y="f714"/>
                    <a:pt x="f713" y="f714"/>
                  </a:cubicBezTo>
                  <a:cubicBezTo>
                    <a:pt x="f715" y="f329"/>
                    <a:pt x="f715" y="f329"/>
                    <a:pt x="f715" y="f329"/>
                  </a:cubicBezTo>
                  <a:cubicBezTo>
                    <a:pt x="f716" y="f332"/>
                    <a:pt x="f716" y="f332"/>
                    <a:pt x="f716" y="f332"/>
                  </a:cubicBezTo>
                  <a:cubicBezTo>
                    <a:pt x="f716" y="f332"/>
                    <a:pt x="f717" y="f718"/>
                    <a:pt x="f716" y="f329"/>
                  </a:cubicBezTo>
                  <a:cubicBezTo>
                    <a:pt x="f716" y="f328"/>
                    <a:pt x="f719" y="f327"/>
                    <a:pt x="f719" y="f326"/>
                  </a:cubicBezTo>
                  <a:cubicBezTo>
                    <a:pt x="f719" y="f325"/>
                    <a:pt x="f717" y="f324"/>
                    <a:pt x="f717" y="f323"/>
                  </a:cubicBezTo>
                  <a:cubicBezTo>
                    <a:pt x="f717" y="f322"/>
                    <a:pt x="f720" y="f321"/>
                    <a:pt x="f717" y="f320"/>
                  </a:cubicBezTo>
                  <a:cubicBezTo>
                    <a:pt x="f717" y="f708"/>
                    <a:pt x="f719" y="f708"/>
                    <a:pt x="f721" y="f708"/>
                  </a:cubicBezTo>
                  <a:cubicBezTo>
                    <a:pt x="f721" y="f319"/>
                    <a:pt x="f722" y="f714"/>
                    <a:pt x="f721" y="f714"/>
                  </a:cubicBezTo>
                  <a:cubicBezTo>
                    <a:pt x="f721" y="f712"/>
                    <a:pt x="f716" y="f723"/>
                    <a:pt x="f716" y="f724"/>
                  </a:cubicBezTo>
                  <a:cubicBezTo>
                    <a:pt x="f716" y="f315"/>
                    <a:pt x="f717" y="f313"/>
                    <a:pt x="f717" y="f312"/>
                  </a:cubicBezTo>
                  <a:cubicBezTo>
                    <a:pt x="f717" y="f311"/>
                    <a:pt x="f719" y="f310"/>
                    <a:pt x="f721" y="f296"/>
                  </a:cubicBezTo>
                  <a:cubicBezTo>
                    <a:pt x="f721" y="f295"/>
                    <a:pt x="f721" y="f297"/>
                    <a:pt x="f721" y="f293"/>
                  </a:cubicBezTo>
                  <a:cubicBezTo>
                    <a:pt x="f721" y="f291"/>
                    <a:pt x="f719" y="f284"/>
                    <a:pt x="f721" y="f282"/>
                  </a:cubicBezTo>
                  <a:cubicBezTo>
                    <a:pt x="f722" y="f282"/>
                    <a:pt x="f725" y="f282"/>
                    <a:pt x="f725" y="f303"/>
                  </a:cubicBezTo>
                  <a:cubicBezTo>
                    <a:pt x="f726" y="f303"/>
                    <a:pt x="f726" y="f277"/>
                    <a:pt x="f726" y="f277"/>
                  </a:cubicBezTo>
                  <a:cubicBezTo>
                    <a:pt x="f727" y="f274"/>
                    <a:pt x="f726" y="f269"/>
                    <a:pt x="f726" y="f269"/>
                  </a:cubicBezTo>
                  <a:cubicBezTo>
                    <a:pt x="f727" y="f267"/>
                    <a:pt x="f728" y="f265"/>
                    <a:pt x="f729" y="f259"/>
                  </a:cubicBezTo>
                  <a:cubicBezTo>
                    <a:pt x="f729" y="f257"/>
                    <a:pt x="f730" y="f256"/>
                    <a:pt x="f729" y="f255"/>
                  </a:cubicBezTo>
                  <a:cubicBezTo>
                    <a:pt x="f729" y="f255"/>
                    <a:pt x="f731" y="f255"/>
                    <a:pt x="f727" y="f305"/>
                  </a:cubicBezTo>
                  <a:cubicBezTo>
                    <a:pt x="f726" y="f306"/>
                    <a:pt x="f726" y="f253"/>
                    <a:pt x="f727" y="f252"/>
                  </a:cubicBezTo>
                  <a:cubicBezTo>
                    <a:pt x="f727" y="f308"/>
                    <a:pt x="f732" y="f251"/>
                    <a:pt x="f728" y="f309"/>
                  </a:cubicBezTo>
                  <a:cubicBezTo>
                    <a:pt x="f729" y="f248"/>
                    <a:pt x="f733" y="f246"/>
                    <a:pt x="f734" y="f243"/>
                  </a:cubicBezTo>
                  <a:cubicBezTo>
                    <a:pt x="f735" y="f242"/>
                    <a:pt x="f736" y="f241"/>
                    <a:pt x="f737" y="f239"/>
                  </a:cubicBezTo>
                  <a:cubicBezTo>
                    <a:pt x="f737" y="f238"/>
                    <a:pt x="f737" y="f237"/>
                    <a:pt x="f737" y="f237"/>
                  </a:cubicBezTo>
                  <a:cubicBezTo>
                    <a:pt x="f737" y="f233"/>
                    <a:pt x="f736" y="f236"/>
                    <a:pt x="f736" y="f230"/>
                  </a:cubicBezTo>
                  <a:cubicBezTo>
                    <a:pt x="f736" y="f230"/>
                    <a:pt x="f737" y="f229"/>
                    <a:pt x="f737" y="f229"/>
                  </a:cubicBezTo>
                  <a:cubicBezTo>
                    <a:pt x="f737" y="f738"/>
                    <a:pt x="f739" y="f740"/>
                    <a:pt x="f739" y="f228"/>
                  </a:cubicBezTo>
                  <a:cubicBezTo>
                    <a:pt x="f739" y="f227"/>
                    <a:pt x="f737" y="f741"/>
                    <a:pt x="f737" y="f226"/>
                  </a:cubicBezTo>
                  <a:cubicBezTo>
                    <a:pt x="f736" y="f742"/>
                    <a:pt x="f737" y="f225"/>
                    <a:pt x="f737" y="f743"/>
                  </a:cubicBezTo>
                  <a:cubicBezTo>
                    <a:pt x="f737" y="f224"/>
                    <a:pt x="f739" y="f744"/>
                    <a:pt x="f739" y="f745"/>
                  </a:cubicBezTo>
                  <a:cubicBezTo>
                    <a:pt x="f739" y="f218"/>
                    <a:pt x="f746" y="f217"/>
                    <a:pt x="f746" y="f221"/>
                  </a:cubicBezTo>
                  <a:cubicBezTo>
                    <a:pt x="f747" y="f215"/>
                    <a:pt x="f748" y="f211"/>
                    <a:pt x="f749" y="f210"/>
                  </a:cubicBezTo>
                  <a:cubicBezTo>
                    <a:pt x="f750" y="f209"/>
                    <a:pt x="f751" y="f752"/>
                    <a:pt x="f753" y="f206"/>
                  </a:cubicBezTo>
                  <a:cubicBezTo>
                    <a:pt x="f754" y="f755"/>
                    <a:pt x="f756" y="f202"/>
                    <a:pt x="f757" y="f200"/>
                  </a:cubicBezTo>
                  <a:cubicBezTo>
                    <a:pt x="f758" y="f198"/>
                    <a:pt x="f759" y="f192"/>
                    <a:pt x="f760" y="f191"/>
                  </a:cubicBezTo>
                  <a:cubicBezTo>
                    <a:pt x="f760" y="f190"/>
                    <a:pt x="f761" y="f190"/>
                    <a:pt x="f762" y="f189"/>
                  </a:cubicBezTo>
                  <a:cubicBezTo>
                    <a:pt x="f763" y="f194"/>
                    <a:pt x="f763" y="f187"/>
                    <a:pt x="f764" y="f186"/>
                  </a:cubicBezTo>
                  <a:cubicBezTo>
                    <a:pt x="f764" y="f186"/>
                    <a:pt x="f763" y="f169"/>
                    <a:pt x="f764" y="f168"/>
                  </a:cubicBezTo>
                  <a:cubicBezTo>
                    <a:pt x="f764" y="f166"/>
                    <a:pt x="f765" y="f184"/>
                    <a:pt x="f766" y="f184"/>
                  </a:cubicBezTo>
                  <a:cubicBezTo>
                    <a:pt x="f766" y="f183"/>
                    <a:pt x="f766" y="f164"/>
                    <a:pt x="f767" y="f145"/>
                  </a:cubicBezTo>
                  <a:cubicBezTo>
                    <a:pt x="f767" y="f145"/>
                    <a:pt x="f768" y="f148"/>
                    <a:pt x="f768" y="f148"/>
                  </a:cubicBezTo>
                  <a:cubicBezTo>
                    <a:pt x="f768" y="f143"/>
                    <a:pt x="f768" y="f140"/>
                    <a:pt x="f768" y="f158"/>
                  </a:cubicBezTo>
                  <a:cubicBezTo>
                    <a:pt x="f768" y="f150"/>
                    <a:pt x="f768" y="f136"/>
                    <a:pt x="f768" y="f135"/>
                  </a:cubicBezTo>
                  <a:cubicBezTo>
                    <a:pt x="f769" y="f135"/>
                    <a:pt x="f10" y="f135"/>
                    <a:pt x="f770" y="f133"/>
                  </a:cubicBezTo>
                  <a:cubicBezTo>
                    <a:pt x="f770" y="f132"/>
                    <a:pt x="f770" y="f131"/>
                    <a:pt x="f770" y="f174"/>
                  </a:cubicBezTo>
                  <a:cubicBezTo>
                    <a:pt x="f770" y="f130"/>
                    <a:pt x="f10" y="f128"/>
                    <a:pt x="f770" y="f127"/>
                  </a:cubicBezTo>
                  <a:cubicBezTo>
                    <a:pt x="f770" y="f126"/>
                    <a:pt x="f12" y="f45"/>
                    <a:pt x="f12" y="f45"/>
                  </a:cubicBezTo>
                  <a:cubicBezTo>
                    <a:pt x="f12" y="f43"/>
                    <a:pt x="f771" y="f51"/>
                    <a:pt x="f771" y="f41"/>
                  </a:cubicBezTo>
                  <a:cubicBezTo>
                    <a:pt x="f771" y="f55"/>
                    <a:pt x="f772" y="f38"/>
                    <a:pt x="f12" y="f78"/>
                  </a:cubicBezTo>
                  <a:cubicBezTo>
                    <a:pt x="f12" y="f79"/>
                    <a:pt x="f10" y="f106"/>
                    <a:pt x="f10" y="f80"/>
                  </a:cubicBezTo>
                  <a:cubicBezTo>
                    <a:pt x="f769" y="f80"/>
                    <a:pt x="f767" y="f80"/>
                    <a:pt x="f766" y="f80"/>
                  </a:cubicBezTo>
                  <a:cubicBezTo>
                    <a:pt x="f765" y="f80"/>
                    <a:pt x="f762" y="f36"/>
                    <a:pt x="f762" y="f81"/>
                  </a:cubicBezTo>
                  <a:cubicBezTo>
                    <a:pt x="f761" y="f34"/>
                    <a:pt x="f763" y="f87"/>
                    <a:pt x="f763" y="f89"/>
                  </a:cubicBezTo>
                  <a:cubicBezTo>
                    <a:pt x="f764" y="f93"/>
                    <a:pt x="f766" y="f91"/>
                    <a:pt x="f767" y="f30"/>
                  </a:cubicBezTo>
                  <a:cubicBezTo>
                    <a:pt x="f767" y="f30"/>
                    <a:pt x="f769" y="f96"/>
                    <a:pt x="f10" y="f28"/>
                  </a:cubicBezTo>
                  <a:cubicBezTo>
                    <a:pt x="f770" y="f99"/>
                    <a:pt x="f772" y="f26"/>
                    <a:pt x="f772" y="f773"/>
                  </a:cubicBezTo>
                  <a:cubicBezTo>
                    <a:pt x="f771" y="f774"/>
                    <a:pt x="f771" y="f24"/>
                    <a:pt x="f772" y="f775"/>
                  </a:cubicBezTo>
                  <a:cubicBezTo>
                    <a:pt x="f12" y="f22"/>
                    <a:pt x="f770" y="f775"/>
                    <a:pt x="f10" y="f775"/>
                  </a:cubicBezTo>
                  <a:cubicBezTo>
                    <a:pt x="f769" y="f775"/>
                    <a:pt x="f767" y="f775"/>
                    <a:pt x="f766" y="f775"/>
                  </a:cubicBezTo>
                  <a:cubicBezTo>
                    <a:pt x="f766" y="f22"/>
                    <a:pt x="f767" y="f776"/>
                    <a:pt x="f767" y="f776"/>
                  </a:cubicBezTo>
                  <a:cubicBezTo>
                    <a:pt x="f777" y="f765"/>
                    <a:pt x="f777" y="f765"/>
                    <a:pt x="f777" y="f765"/>
                  </a:cubicBezTo>
                  <a:cubicBezTo>
                    <a:pt x="f777" y="f765"/>
                    <a:pt x="f24" y="f764"/>
                    <a:pt x="f778" y="f765"/>
                  </a:cubicBezTo>
                  <a:cubicBezTo>
                    <a:pt x="f774" y="f766"/>
                    <a:pt x="f24" y="f770"/>
                    <a:pt x="f778" y="f772"/>
                  </a:cubicBezTo>
                  <a:cubicBezTo>
                    <a:pt x="f774" y="f771"/>
                    <a:pt x="f30" y="f772"/>
                    <a:pt x="f30" y="f772"/>
                  </a:cubicBezTo>
                  <a:cubicBezTo>
                    <a:pt x="f128" y="f751"/>
                    <a:pt x="f128" y="f751"/>
                    <a:pt x="f128" y="f751"/>
                  </a:cubicBezTo>
                  <a:cubicBezTo>
                    <a:pt x="f140" y="f758"/>
                    <a:pt x="f140" y="f758"/>
                    <a:pt x="f140" y="f758"/>
                  </a:cubicBezTo>
                  <a:cubicBezTo>
                    <a:pt x="f145" y="f758"/>
                    <a:pt x="f145" y="f758"/>
                    <a:pt x="f145" y="f758"/>
                  </a:cubicBezTo>
                  <a:cubicBezTo>
                    <a:pt x="f145" y="f747"/>
                    <a:pt x="f145" y="f747"/>
                    <a:pt x="f145" y="f747"/>
                  </a:cubicBezTo>
                  <a:cubicBezTo>
                    <a:pt x="f158" y="f779"/>
                    <a:pt x="f158" y="f779"/>
                    <a:pt x="f158" y="f779"/>
                  </a:cubicBezTo>
                  <a:cubicBezTo>
                    <a:pt x="f169" y="f732"/>
                    <a:pt x="f169" y="f732"/>
                    <a:pt x="f169" y="f732"/>
                  </a:cubicBezTo>
                  <a:cubicBezTo>
                    <a:pt x="f193" y="f732"/>
                    <a:pt x="f193" y="f732"/>
                    <a:pt x="f193" y="f732"/>
                  </a:cubicBezTo>
                  <a:cubicBezTo>
                    <a:pt x="f221" y="f780"/>
                    <a:pt x="f221" y="f780"/>
                    <a:pt x="f221" y="f780"/>
                  </a:cubicBezTo>
                  <a:cubicBezTo>
                    <a:pt x="f229" y="f725"/>
                    <a:pt x="f229" y="f725"/>
                    <a:pt x="f229" y="f725"/>
                  </a:cubicBezTo>
                  <a:cubicBezTo>
                    <a:pt x="f229" y="f725"/>
                    <a:pt x="f231" y="f721"/>
                    <a:pt x="f236" y="f716"/>
                  </a:cubicBezTo>
                  <a:cubicBezTo>
                    <a:pt x="f232" y="f717"/>
                    <a:pt x="f232" y="f781"/>
                    <a:pt x="f233" y="f782"/>
                  </a:cubicBezTo>
                  <a:cubicBezTo>
                    <a:pt x="f234" y="f783"/>
                    <a:pt x="f234" y="f784"/>
                    <a:pt x="f237" y="f784"/>
                  </a:cubicBezTo>
                  <a:cubicBezTo>
                    <a:pt x="f237" y="f780"/>
                    <a:pt x="f239" y="f780"/>
                    <a:pt x="f239" y="f785"/>
                  </a:cubicBezTo>
                  <a:cubicBezTo>
                    <a:pt x="f240" y="f785"/>
                    <a:pt x="f241" y="f786"/>
                    <a:pt x="f241" y="f786"/>
                  </a:cubicBezTo>
                  <a:cubicBezTo>
                    <a:pt x="f244" y="f787"/>
                    <a:pt x="f242" y="f787"/>
                    <a:pt x="f242" y="f787"/>
                  </a:cubicBezTo>
                  <a:cubicBezTo>
                    <a:pt x="f243" y="f788"/>
                    <a:pt x="f245" y="f715"/>
                    <a:pt x="f246" y="f789"/>
                  </a:cubicBezTo>
                  <a:cubicBezTo>
                    <a:pt x="f790" y="f791"/>
                    <a:pt x="f248" y="f792"/>
                    <a:pt x="f249" y="f793"/>
                  </a:cubicBezTo>
                  <a:cubicBezTo>
                    <a:pt x="f309" y="f794"/>
                    <a:pt x="f251" y="f795"/>
                    <a:pt x="f308" y="f795"/>
                  </a:cubicBezTo>
                  <a:cubicBezTo>
                    <a:pt x="f307" y="f796"/>
                    <a:pt x="f254" y="f795"/>
                    <a:pt x="f305" y="f796"/>
                  </a:cubicBezTo>
                  <a:cubicBezTo>
                    <a:pt x="f255" y="f796"/>
                    <a:pt x="f304" y="f797"/>
                    <a:pt x="f257" y="f797"/>
                  </a:cubicBezTo>
                  <a:cubicBezTo>
                    <a:pt x="f265" y="f798"/>
                    <a:pt x="f272" y="f798"/>
                    <a:pt x="f274" y="f797"/>
                  </a:cubicBezTo>
                  <a:cubicBezTo>
                    <a:pt x="f277" y="f797"/>
                    <a:pt x="f303" y="f795"/>
                    <a:pt x="f282" y="f799"/>
                  </a:cubicBezTo>
                  <a:cubicBezTo>
                    <a:pt x="f284" y="f793"/>
                    <a:pt x="f299" y="f789"/>
                    <a:pt x="f291" y="f789"/>
                  </a:cubicBezTo>
                  <a:cubicBezTo>
                    <a:pt x="f297" y="f715"/>
                    <a:pt x="f296" y="f800"/>
                    <a:pt x="f311" y="f800"/>
                  </a:cubicBezTo>
                  <a:cubicBezTo>
                    <a:pt x="f313" y="f800"/>
                    <a:pt x="f724" y="f789"/>
                    <a:pt x="f723" y="f789"/>
                  </a:cubicBezTo>
                  <a:cubicBezTo>
                    <a:pt x="f317" y="f715"/>
                    <a:pt x="f712" y="f788"/>
                    <a:pt x="f318" y="f788"/>
                  </a:cubicBezTo>
                  <a:cubicBezTo>
                    <a:pt x="f714" y="f787"/>
                    <a:pt x="f319" y="f785"/>
                    <a:pt x="f708" y="f780"/>
                  </a:cubicBezTo>
                  <a:cubicBezTo>
                    <a:pt x="f321" y="f780"/>
                    <a:pt x="f323" y="f783"/>
                    <a:pt x="f324" y="f782"/>
                  </a:cubicBezTo>
                  <a:cubicBezTo>
                    <a:pt x="f703" y="f782"/>
                    <a:pt x="f326" y="f801"/>
                    <a:pt x="f326" y="f802"/>
                  </a:cubicBezTo>
                  <a:cubicBezTo>
                    <a:pt x="f327" y="f720"/>
                    <a:pt x="f326" y="f719"/>
                    <a:pt x="f326" y="f721"/>
                  </a:cubicBezTo>
                  <a:cubicBezTo>
                    <a:pt x="f326" y="f803"/>
                    <a:pt x="f327" y="f726"/>
                    <a:pt x="f328" y="f727"/>
                  </a:cubicBezTo>
                  <a:cubicBezTo>
                    <a:pt x="f329" y="f731"/>
                    <a:pt x="f331" y="f731"/>
                    <a:pt x="f332" y="f731"/>
                  </a:cubicBezTo>
                  <a:cubicBezTo>
                    <a:pt x="f333" y="f731"/>
                    <a:pt x="f699" y="f732"/>
                    <a:pt x="f699" y="f728"/>
                  </a:cubicBezTo>
                  <a:cubicBezTo>
                    <a:pt x="f334" y="f729"/>
                    <a:pt x="f334" y="f730"/>
                    <a:pt x="f699" y="f804"/>
                  </a:cubicBezTo>
                  <a:cubicBezTo>
                    <a:pt x="f699" y="f733"/>
                    <a:pt x="f332" y="f733"/>
                    <a:pt x="f331" y="f805"/>
                  </a:cubicBezTo>
                  <a:cubicBezTo>
                    <a:pt x="f330" y="f734"/>
                    <a:pt x="f330" y="f806"/>
                    <a:pt x="f330" y="f736"/>
                  </a:cubicBezTo>
                  <a:cubicBezTo>
                    <a:pt x="f330" y="f737"/>
                    <a:pt x="f331" y="f739"/>
                    <a:pt x="f331" y="f739"/>
                  </a:cubicBezTo>
                  <a:cubicBezTo>
                    <a:pt x="f332" y="f746"/>
                    <a:pt x="f333" y="f747"/>
                    <a:pt x="f333" y="f747"/>
                  </a:cubicBezTo>
                  <a:cubicBezTo>
                    <a:pt x="f333" y="f735"/>
                    <a:pt x="f333" y="f735"/>
                    <a:pt x="f333" y="f735"/>
                  </a:cubicBezTo>
                  <a:cubicBezTo>
                    <a:pt x="f401" y="f807"/>
                    <a:pt x="f401" y="f807"/>
                    <a:pt x="f401" y="f807"/>
                  </a:cubicBezTo>
                  <a:cubicBezTo>
                    <a:pt x="f402" y="f808"/>
                    <a:pt x="f411" y="f809"/>
                    <a:pt x="f449" y="f810"/>
                  </a:cubicBezTo>
                  <a:cubicBezTo>
                    <a:pt x="f811" y="f812"/>
                    <a:pt x="f813" y="f814"/>
                    <a:pt x="f681" y="f814"/>
                  </a:cubicBezTo>
                  <a:cubicBezTo>
                    <a:pt x="f453" y="f815"/>
                    <a:pt x="f454" y="f815"/>
                    <a:pt x="f454" y="f815"/>
                  </a:cubicBezTo>
                  <a:cubicBezTo>
                    <a:pt x="f686" y="f816"/>
                    <a:pt x="f456" y="f817"/>
                    <a:pt x="f684" y="f818"/>
                  </a:cubicBezTo>
                  <a:cubicBezTo>
                    <a:pt x="f458" y="f819"/>
                    <a:pt x="f459" y="f820"/>
                    <a:pt x="f459" y="f820"/>
                  </a:cubicBezTo>
                  <a:cubicBezTo>
                    <a:pt x="f460" y="f821"/>
                    <a:pt x="f822" y="f823"/>
                    <a:pt x="f461" y="f824"/>
                  </a:cubicBezTo>
                  <a:cubicBezTo>
                    <a:pt x="f462" y="f825"/>
                    <a:pt x="f464" y="f826"/>
                    <a:pt x="f465" y="f711"/>
                  </a:cubicBezTo>
                  <a:cubicBezTo>
                    <a:pt x="f465" y="f709"/>
                    <a:pt x="f466" y="f707"/>
                    <a:pt x="f827" y="f828"/>
                  </a:cubicBezTo>
                  <a:cubicBezTo>
                    <a:pt x="f467" y="f705"/>
                    <a:pt x="f829" y="f704"/>
                    <a:pt x="f829" y="f702"/>
                  </a:cubicBezTo>
                  <a:cubicBezTo>
                    <a:pt x="f468" y="f702"/>
                    <a:pt x="f468" y="f702"/>
                    <a:pt x="f468" y="f702"/>
                  </a:cubicBezTo>
                  <a:cubicBezTo>
                    <a:pt x="f830" y="f698"/>
                    <a:pt x="f472" y="f696"/>
                    <a:pt x="f474" y="f694"/>
                  </a:cubicBezTo>
                  <a:cubicBezTo>
                    <a:pt x="f475" y="f693"/>
                    <a:pt x="f477" y="f691"/>
                    <a:pt x="f478" y="f691"/>
                  </a:cubicBezTo>
                  <a:cubicBezTo>
                    <a:pt x="f668" y="f691"/>
                    <a:pt x="f668" y="f690"/>
                    <a:pt x="f668" y="f690"/>
                  </a:cubicBezTo>
                  <a:cubicBezTo>
                    <a:pt x="f479" y="f690"/>
                    <a:pt x="f479" y="f690"/>
                    <a:pt x="f479" y="f831"/>
                  </a:cubicBezTo>
                  <a:cubicBezTo>
                    <a:pt x="f479" y="f831"/>
                    <a:pt x="f668" y="f831"/>
                    <a:pt x="f668" y="f689"/>
                  </a:cubicBezTo>
                  <a:cubicBezTo>
                    <a:pt x="f668" y="f688"/>
                    <a:pt x="f668" y="f687"/>
                    <a:pt x="f668" y="f685"/>
                  </a:cubicBezTo>
                  <a:cubicBezTo>
                    <a:pt x="f668" y="f685"/>
                    <a:pt x="f478" y="f832"/>
                    <a:pt x="f479" y="f833"/>
                  </a:cubicBezTo>
                  <a:cubicBezTo>
                    <a:pt x="f479" y="f834"/>
                    <a:pt x="f482" y="f835"/>
                    <a:pt x="f483" y="f836"/>
                  </a:cubicBezTo>
                  <a:cubicBezTo>
                    <a:pt x="f483" y="f836"/>
                    <a:pt x="f483" y="f836"/>
                    <a:pt x="f483" y="f837"/>
                  </a:cubicBezTo>
                  <a:cubicBezTo>
                    <a:pt x="f483" y="f837"/>
                    <a:pt x="f838" y="f837"/>
                    <a:pt x="f838" y="f837"/>
                  </a:cubicBezTo>
                  <a:cubicBezTo>
                    <a:pt x="f838" y="f839"/>
                    <a:pt x="f665" y="f840"/>
                    <a:pt x="f484" y="f841"/>
                  </a:cubicBezTo>
                  <a:cubicBezTo>
                    <a:pt x="f485" y="f842"/>
                    <a:pt x="f656" y="f842"/>
                    <a:pt x="f486" y="f842"/>
                  </a:cubicBezTo>
                  <a:cubicBezTo>
                    <a:pt x="f487" y="f842"/>
                    <a:pt x="f487" y="f842"/>
                    <a:pt x="f488" y="f842"/>
                  </a:cubicBezTo>
                  <a:cubicBezTo>
                    <a:pt x="f488" y="f843"/>
                    <a:pt x="f490" y="f844"/>
                    <a:pt x="f490" y="f680"/>
                  </a:cubicBezTo>
                  <a:cubicBezTo>
                    <a:pt x="f491" y="f845"/>
                    <a:pt x="f491" y="f845"/>
                    <a:pt x="f492" y="f845"/>
                  </a:cubicBezTo>
                  <a:cubicBezTo>
                    <a:pt x="f491" y="f846"/>
                    <a:pt x="f491" y="f847"/>
                    <a:pt x="f491" y="f848"/>
                  </a:cubicBezTo>
                  <a:cubicBezTo>
                    <a:pt x="f490" y="f678"/>
                    <a:pt x="f490" y="f674"/>
                    <a:pt x="f491" y="f673"/>
                  </a:cubicBezTo>
                  <a:cubicBezTo>
                    <a:pt x="f491" y="f670"/>
                    <a:pt x="f491" y="f669"/>
                    <a:pt x="f492" y="f666"/>
                  </a:cubicBezTo>
                  <a:cubicBezTo>
                    <a:pt x="f849" y="f664"/>
                    <a:pt x="f494" y="f661"/>
                    <a:pt x="f497" y="f850"/>
                  </a:cubicBezTo>
                  <a:cubicBezTo>
                    <a:pt x="f851" y="f660"/>
                    <a:pt x="f498" y="f660"/>
                    <a:pt x="f499" y="f659"/>
                  </a:cubicBezTo>
                  <a:cubicBezTo>
                    <a:pt x="f651" y="f659"/>
                    <a:pt x="f500" y="f659"/>
                    <a:pt x="f500" y="f659"/>
                  </a:cubicBezTo>
                  <a:cubicBezTo>
                    <a:pt x="f500" y="f659"/>
                    <a:pt x="f501" y="f658"/>
                    <a:pt x="f501" y="f658"/>
                  </a:cubicBezTo>
                  <a:cubicBezTo>
                    <a:pt x="f649" y="f657"/>
                    <a:pt x="f647" y="f654"/>
                    <a:pt x="f503" y="f653"/>
                  </a:cubicBezTo>
                  <a:cubicBezTo>
                    <a:pt x="f505" y="f652"/>
                    <a:pt x="f643" y="f655"/>
                    <a:pt x="f506" y="f655"/>
                  </a:cubicBezTo>
                  <a:cubicBezTo>
                    <a:pt x="f507" y="f655"/>
                    <a:pt x="f508" y="f652"/>
                    <a:pt x="f508" y="f652"/>
                  </a:cubicBezTo>
                  <a:cubicBezTo>
                    <a:pt x="f509" y="f652"/>
                    <a:pt x="f509" y="f652"/>
                    <a:pt x="f509" y="f652"/>
                  </a:cubicBezTo>
                  <a:cubicBezTo>
                    <a:pt x="f509" y="f655"/>
                    <a:pt x="f509" y="f655"/>
                    <a:pt x="f509" y="f650"/>
                  </a:cubicBezTo>
                  <a:cubicBezTo>
                    <a:pt x="f509" y="f646"/>
                    <a:pt x="f510" y="f644"/>
                    <a:pt x="f510" y="f637"/>
                  </a:cubicBezTo>
                  <a:cubicBezTo>
                    <a:pt x="f511" y="f638"/>
                    <a:pt x="f511" y="f638"/>
                    <a:pt x="f511" y="f628"/>
                  </a:cubicBezTo>
                  <a:cubicBezTo>
                    <a:pt x="f512" y="f628"/>
                    <a:pt x="f512" y="f628"/>
                    <a:pt x="f512" y="f626"/>
                  </a:cubicBezTo>
                  <a:cubicBezTo>
                    <a:pt x="f512" y="f626"/>
                    <a:pt x="f512" y="f626"/>
                    <a:pt x="f512" y="f626"/>
                  </a:cubicBezTo>
                  <a:cubicBezTo>
                    <a:pt x="f511" y="f629"/>
                    <a:pt x="f511" y="f633"/>
                    <a:pt x="f512" y="f852"/>
                  </a:cubicBezTo>
                  <a:cubicBezTo>
                    <a:pt x="f513" y="f853"/>
                    <a:pt x="f515" y="f854"/>
                    <a:pt x="f517" y="f855"/>
                  </a:cubicBezTo>
                  <a:cubicBezTo>
                    <a:pt x="f518" y="f855"/>
                    <a:pt x="f519" y="f855"/>
                    <a:pt x="f531" y="f855"/>
                  </a:cubicBezTo>
                  <a:cubicBezTo>
                    <a:pt x="f639" y="f855"/>
                    <a:pt x="f639" y="f855"/>
                    <a:pt x="f532" y="f855"/>
                  </a:cubicBezTo>
                  <a:cubicBezTo>
                    <a:pt x="f532" y="f855"/>
                    <a:pt x="f532" y="f855"/>
                    <a:pt x="f534" y="f855"/>
                  </a:cubicBezTo>
                  <a:cubicBezTo>
                    <a:pt x="f534" y="f856"/>
                    <a:pt x="f535" y="f856"/>
                    <a:pt x="f537" y="f857"/>
                  </a:cubicBezTo>
                  <a:cubicBezTo>
                    <a:pt x="f539" y="f857"/>
                    <a:pt x="f539" y="f857"/>
                    <a:pt x="f541" y="f858"/>
                  </a:cubicBezTo>
                  <a:cubicBezTo>
                    <a:pt x="f544" y="f858"/>
                    <a:pt x="f550" y="f859"/>
                    <a:pt x="f561" y="f860"/>
                  </a:cubicBezTo>
                  <a:cubicBezTo>
                    <a:pt x="f565" y="f861"/>
                    <a:pt x="f570" y="f862"/>
                    <a:pt x="f572" y="f862"/>
                  </a:cubicBezTo>
                  <a:cubicBezTo>
                    <a:pt x="f636" y="f863"/>
                    <a:pt x="f574" y="f864"/>
                    <a:pt x="f575" y="f865"/>
                  </a:cubicBezTo>
                  <a:cubicBezTo>
                    <a:pt x="f575" y="f865"/>
                    <a:pt x="f576" y="f866"/>
                    <a:pt x="f576" y="f867"/>
                  </a:cubicBezTo>
                  <a:cubicBezTo>
                    <a:pt x="f577" y="f868"/>
                    <a:pt x="f634" y="f869"/>
                    <a:pt x="f632" y="f870"/>
                  </a:cubicBezTo>
                  <a:cubicBezTo>
                    <a:pt x="f582" y="f871"/>
                    <a:pt x="f583" y="f871"/>
                    <a:pt x="f585" y="f872"/>
                  </a:cubicBezTo>
                  <a:cubicBezTo>
                    <a:pt x="f585" y="f872"/>
                    <a:pt x="f585" y="f872"/>
                    <a:pt x="f585" y="f872"/>
                  </a:cubicBezTo>
                  <a:cubicBezTo>
                    <a:pt x="f586" y="f872"/>
                    <a:pt x="f594" y="f872"/>
                    <a:pt x="f619" y="f872"/>
                  </a:cubicBezTo>
                  <a:cubicBezTo>
                    <a:pt x="f607" y="f872"/>
                    <a:pt x="f598" y="f872"/>
                    <a:pt x="f598" y="f872"/>
                  </a:cubicBezTo>
                  <a:cubicBezTo>
                    <a:pt x="f601" y="f873"/>
                    <a:pt x="f874" y="f875"/>
                    <a:pt x="f874" y="f875"/>
                  </a:cubicBezTo>
                  <a:cubicBezTo>
                    <a:pt x="f876" y="f877"/>
                    <a:pt x="f876" y="f877"/>
                    <a:pt x="f6" y="f8"/>
                  </a:cubicBezTo>
                  <a:cubicBezTo>
                    <a:pt x="f539" y="f869"/>
                    <a:pt x="f539" y="f869"/>
                    <a:pt x="f539" y="f869"/>
                  </a:cubicBezTo>
                  <a:cubicBezTo>
                    <a:pt x="f537" y="f869"/>
                    <a:pt x="f473" y="f860"/>
                    <a:pt x="f458" y="f856"/>
                  </a:cubicBezTo>
                  <a:cubicBezTo>
                    <a:pt x="f406" y="f854"/>
                    <a:pt x="f378" y="f852"/>
                    <a:pt x="f700" y="f629"/>
                  </a:cubicBezTo>
                  <a:cubicBezTo>
                    <a:pt x="f328" y="f627"/>
                    <a:pt x="f322" y="f628"/>
                    <a:pt x="f319" y="f638"/>
                  </a:cubicBezTo>
                  <a:cubicBezTo>
                    <a:pt x="f710" y="f638"/>
                    <a:pt x="f318" y="f638"/>
                    <a:pt x="f712" y="f638"/>
                  </a:cubicBezTo>
                  <a:cubicBezTo>
                    <a:pt x="f723" y="f637"/>
                    <a:pt x="f315" y="f637"/>
                    <a:pt x="f314" y="f637"/>
                  </a:cubicBezTo>
                  <a:cubicBezTo>
                    <a:pt x="f314" y="f642"/>
                    <a:pt x="f314" y="f642"/>
                    <a:pt x="f314" y="f642"/>
                  </a:cubicBezTo>
                  <a:cubicBezTo>
                    <a:pt x="f313" y="f644"/>
                    <a:pt x="f312" y="f878"/>
                    <a:pt x="f311" y="f646"/>
                  </a:cubicBezTo>
                  <a:cubicBezTo>
                    <a:pt x="f310" y="f648"/>
                    <a:pt x="f297" y="f652"/>
                    <a:pt x="f291" y="f652"/>
                  </a:cubicBezTo>
                  <a:cubicBezTo>
                    <a:pt x="f299" y="f653"/>
                    <a:pt x="f289" y="f653"/>
                    <a:pt x="f286" y="f653"/>
                  </a:cubicBezTo>
                  <a:cubicBezTo>
                    <a:pt x="f284" y="f653"/>
                    <a:pt x="f282" y="f653"/>
                    <a:pt x="f303" y="f653"/>
                  </a:cubicBezTo>
                  <a:cubicBezTo>
                    <a:pt x="f279" y="f652"/>
                    <a:pt x="f277" y="f652"/>
                    <a:pt x="f277" y="f652"/>
                  </a:cubicBezTo>
                  <a:cubicBezTo>
                    <a:pt x="f277" y="f652"/>
                    <a:pt x="f277" y="f652"/>
                    <a:pt x="f277" y="f652"/>
                  </a:cubicBezTo>
                  <a:cubicBezTo>
                    <a:pt x="f277" y="f652"/>
                    <a:pt x="f277" y="f652"/>
                    <a:pt x="f277" y="f652"/>
                  </a:cubicBezTo>
                  <a:cubicBezTo>
                    <a:pt x="f274" y="f653"/>
                    <a:pt x="f272" y="f653"/>
                    <a:pt x="f269" y="f653"/>
                  </a:cubicBezTo>
                  <a:cubicBezTo>
                    <a:pt x="f265" y="f653"/>
                    <a:pt x="f304" y="f653"/>
                    <a:pt x="f256" y="f653"/>
                  </a:cubicBezTo>
                  <a:cubicBezTo>
                    <a:pt x="f255" y="f653"/>
                    <a:pt x="f255" y="f654"/>
                    <a:pt x="f305" y="f654"/>
                  </a:cubicBezTo>
                  <a:cubicBezTo>
                    <a:pt x="f254" y="f654"/>
                    <a:pt x="f307" y="f657"/>
                    <a:pt x="f308" y="f657"/>
                  </a:cubicBezTo>
                  <a:cubicBezTo>
                    <a:pt x="f251" y="f657"/>
                    <a:pt x="f309" y="f658"/>
                    <a:pt x="f249" y="f658"/>
                  </a:cubicBezTo>
                  <a:cubicBezTo>
                    <a:pt x="f790" y="f658"/>
                    <a:pt x="f246" y="f657"/>
                    <a:pt x="f245" y="f657"/>
                  </a:cubicBezTo>
                  <a:cubicBezTo>
                    <a:pt x="f243" y="f654"/>
                    <a:pt x="f243" y="f654"/>
                    <a:pt x="f243" y="f654"/>
                  </a:cubicBezTo>
                  <a:cubicBezTo>
                    <a:pt x="f242" y="f654"/>
                    <a:pt x="f244" y="f653"/>
                    <a:pt x="f244" y="f653"/>
                  </a:cubicBezTo>
                  <a:cubicBezTo>
                    <a:pt x="f244" y="f653"/>
                    <a:pt x="f244" y="f653"/>
                    <a:pt x="f244" y="f653"/>
                  </a:cubicBezTo>
                  <a:cubicBezTo>
                    <a:pt x="f239" y="f653"/>
                    <a:pt x="f239" y="f653"/>
                    <a:pt x="f239" y="f653"/>
                  </a:cubicBezTo>
                  <a:cubicBezTo>
                    <a:pt x="f238" y="f653"/>
                    <a:pt x="f238" y="f653"/>
                    <a:pt x="f237" y="f653"/>
                  </a:cubicBezTo>
                  <a:cubicBezTo>
                    <a:pt x="f236" y="f653"/>
                    <a:pt x="f227" y="f654"/>
                    <a:pt x="f879" y="f654"/>
                  </a:cubicBezTo>
                  <a:cubicBezTo>
                    <a:pt x="f880" y="f657"/>
                    <a:pt x="f214" y="f659"/>
                    <a:pt x="f752" y="f850"/>
                  </a:cubicBezTo>
                  <a:cubicBezTo>
                    <a:pt x="f203" y="f661"/>
                    <a:pt x="f197" y="f663"/>
                    <a:pt x="f191" y="f664"/>
                  </a:cubicBezTo>
                  <a:cubicBezTo>
                    <a:pt x="f185" y="f666"/>
                    <a:pt x="f141" y="f669"/>
                    <a:pt x="f174" y="f881"/>
                  </a:cubicBezTo>
                  <a:cubicBezTo>
                    <a:pt x="f2" y="f671"/>
                    <a:pt x="f32" y="f673"/>
                    <a:pt x="f28" y="f674"/>
                  </a:cubicBezTo>
                  <a:cubicBezTo>
                    <a:pt x="f882" y="f675"/>
                    <a:pt x="f24" y="f675"/>
                    <a:pt x="f883" y="f676"/>
                  </a:cubicBezTo>
                  <a:cubicBezTo>
                    <a:pt x="f884" y="f677"/>
                    <a:pt x="f885" y="f678"/>
                    <a:pt x="f886" y="f679"/>
                  </a:cubicBezTo>
                  <a:cubicBezTo>
                    <a:pt x="f770" y="f679"/>
                    <a:pt x="f765" y="f848"/>
                    <a:pt x="f760" y="f847"/>
                  </a:cubicBezTo>
                  <a:cubicBezTo>
                    <a:pt x="f887" y="f846"/>
                    <a:pt x="f749" y="f888"/>
                    <a:pt x="f739" y="f888"/>
                  </a:cubicBezTo>
                  <a:cubicBezTo>
                    <a:pt x="f730" y="f680"/>
                    <a:pt x="f782" y="f841"/>
                    <a:pt x="f794" y="f889"/>
                  </a:cubicBezTo>
                  <a:cubicBezTo>
                    <a:pt x="f797" y="f839"/>
                    <a:pt x="f890" y="f891"/>
                    <a:pt x="f808" y="f837"/>
                  </a:cubicBezTo>
                  <a:cubicBezTo>
                    <a:pt x="f809" y="f837"/>
                    <a:pt x="f815" y="f836"/>
                    <a:pt x="f819" y="f835"/>
                  </a:cubicBezTo>
                  <a:cubicBezTo>
                    <a:pt x="f892" y="f833"/>
                    <a:pt x="f893" y="f894"/>
                    <a:pt x="f895" y="f683"/>
                  </a:cubicBezTo>
                  <a:cubicBezTo>
                    <a:pt x="f845" y="f685"/>
                    <a:pt x="f673" y="f689"/>
                    <a:pt x="f661" y="f690"/>
                  </a:cubicBezTo>
                  <a:cubicBezTo>
                    <a:pt x="f655" y="f693"/>
                    <a:pt x="f628" y="f696"/>
                    <a:pt x="f896" y="f897"/>
                  </a:cubicBezTo>
                  <a:cubicBezTo>
                    <a:pt x="f855" y="f698"/>
                    <a:pt x="f865" y="f702"/>
                    <a:pt x="f875" y="f705"/>
                  </a:cubicBezTo>
                  <a:cubicBezTo>
                    <a:pt x="f898" y="f707"/>
                    <a:pt x="f899" y="f711"/>
                    <a:pt x="f900" y="f825"/>
                  </a:cubicBezTo>
                  <a:cubicBezTo>
                    <a:pt x="f901" y="f821"/>
                    <a:pt x="f600" y="f814"/>
                    <a:pt x="f902" y="f903"/>
                  </a:cubicBezTo>
                  <a:cubicBezTo>
                    <a:pt x="f904" y="f807"/>
                    <a:pt x="f905" y="f906"/>
                    <a:pt x="f552" y="f907"/>
                  </a:cubicBezTo>
                  <a:cubicBezTo>
                    <a:pt x="f527" y="f797"/>
                    <a:pt x="f416" y="f715"/>
                    <a:pt x="f383" y="f908"/>
                  </a:cubicBezTo>
                  <a:cubicBezTo>
                    <a:pt x="f360" y="f801"/>
                    <a:pt x="f116" y="f805"/>
                    <a:pt x="f115" y="f805"/>
                  </a:cubicBezTo>
                  <a:cubicBezTo>
                    <a:pt x="f7" y="f766"/>
                    <a:pt x="f7" y="f766"/>
                    <a:pt x="f7" y="f766"/>
                  </a:cubicBezTo>
                  <a:cubicBezTo>
                    <a:pt x="f909" y="f768"/>
                    <a:pt x="f909" y="f769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94.8</a:t>
              </a:r>
              <a:endParaRPr lang="id-ID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Freeform 260">
              <a:extLst>
                <a:ext uri="{FF2B5EF4-FFF2-40B4-BE49-F238E27FC236}">
                  <a16:creationId xmlns:a16="http://schemas.microsoft.com/office/drawing/2014/main" id="{EE44EBF7-DDBD-F767-F95F-179E6642CCD5}"/>
                </a:ext>
              </a:extLst>
            </p:cNvPr>
            <p:cNvSpPr/>
            <p:nvPr/>
          </p:nvSpPr>
          <p:spPr>
            <a:xfrm>
              <a:off x="8994376" y="2970611"/>
              <a:ext cx="772512" cy="38057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34"/>
                <a:gd name="f8" fmla="val 312"/>
                <a:gd name="f9" fmla="val 632"/>
                <a:gd name="f10" fmla="val 201"/>
                <a:gd name="f11" fmla="val 199"/>
                <a:gd name="f12" fmla="val 194"/>
                <a:gd name="f13" fmla="val 631"/>
                <a:gd name="f14" fmla="val 191"/>
                <a:gd name="f15" fmla="val 546"/>
                <a:gd name="f16" fmla="val 212"/>
                <a:gd name="f17" fmla="val 483"/>
                <a:gd name="f18" fmla="val 19"/>
                <a:gd name="f19" fmla="val 479"/>
                <a:gd name="f20" fmla="val 10"/>
                <a:gd name="f21" fmla="val 6"/>
                <a:gd name="f22" fmla="val 5"/>
                <a:gd name="f23" fmla="val 2"/>
                <a:gd name="f24" fmla="val 421"/>
                <a:gd name="f25" fmla="val 15"/>
                <a:gd name="f26" fmla="val 259"/>
                <a:gd name="f27" fmla="val 56"/>
                <a:gd name="f28" fmla="val 116"/>
                <a:gd name="f29" fmla="val 18"/>
                <a:gd name="f30" fmla="val 204"/>
                <a:gd name="f31" fmla="val 21"/>
                <a:gd name="f32" fmla="val 203"/>
                <a:gd name="f33" fmla="val 202"/>
                <a:gd name="f34" fmla="val 22"/>
                <a:gd name="f35" fmla="val 23"/>
                <a:gd name="f36" fmla="val 24"/>
                <a:gd name="f37" fmla="val 200"/>
                <a:gd name="f38" fmla="val 25"/>
                <a:gd name="f39" fmla="val 197"/>
                <a:gd name="f40" fmla="val 26"/>
                <a:gd name="f41" fmla="val 196"/>
                <a:gd name="f42" fmla="val 27"/>
                <a:gd name="f43" fmla="val 195"/>
                <a:gd name="f44" fmla="val 28"/>
                <a:gd name="f45" fmla="val 193"/>
                <a:gd name="f46" fmla="val 29"/>
                <a:gd name="f47" fmla="val 190"/>
                <a:gd name="f48" fmla="val 30"/>
                <a:gd name="f49" fmla="val 189"/>
                <a:gd name="f50" fmla="val 31"/>
                <a:gd name="f51" fmla="val 32"/>
                <a:gd name="f52" fmla="val 33"/>
                <a:gd name="f53" fmla="val 186"/>
                <a:gd name="f54" fmla="val 34"/>
                <a:gd name="f55" fmla="val 185"/>
                <a:gd name="f56" fmla="val 184"/>
                <a:gd name="f57" fmla="val 36"/>
                <a:gd name="f58" fmla="val 183"/>
                <a:gd name="f59" fmla="val 37"/>
                <a:gd name="f60" fmla="val 182"/>
                <a:gd name="f61" fmla="val 39"/>
                <a:gd name="f62" fmla="val 40"/>
                <a:gd name="f63" fmla="val 181"/>
                <a:gd name="f64" fmla="val 41"/>
                <a:gd name="f65" fmla="val 178"/>
                <a:gd name="f66" fmla="val 177"/>
                <a:gd name="f67" fmla="val 42"/>
                <a:gd name="f68" fmla="val 176"/>
                <a:gd name="f69" fmla="val 174"/>
                <a:gd name="f70" fmla="val 173"/>
                <a:gd name="f71" fmla="val 43"/>
                <a:gd name="f72" fmla="val 172"/>
                <a:gd name="f73" fmla="val 44"/>
                <a:gd name="f74" fmla="val 170"/>
                <a:gd name="f75" fmla="val 47"/>
                <a:gd name="f76" fmla="val 169"/>
                <a:gd name="f77" fmla="val 168"/>
                <a:gd name="f78" fmla="val 48"/>
                <a:gd name="f79" fmla="val 167"/>
                <a:gd name="f80" fmla="val 166"/>
                <a:gd name="f81" fmla="val 49"/>
                <a:gd name="f82" fmla="val 165"/>
                <a:gd name="f83" fmla="val 164"/>
                <a:gd name="f84" fmla="val 50"/>
                <a:gd name="f85" fmla="val 163"/>
                <a:gd name="f86" fmla="val 51"/>
                <a:gd name="f87" fmla="val 162"/>
                <a:gd name="f88" fmla="val 52"/>
                <a:gd name="f89" fmla="val 53"/>
                <a:gd name="f90" fmla="val 160"/>
                <a:gd name="f91" fmla="val 54"/>
                <a:gd name="f92" fmla="val 159"/>
                <a:gd name="f93" fmla="val 55"/>
                <a:gd name="f94" fmla="val 158"/>
                <a:gd name="f95" fmla="val 57"/>
                <a:gd name="f96" fmla="val 157"/>
                <a:gd name="f97" fmla="val 156"/>
                <a:gd name="f98" fmla="val 58"/>
                <a:gd name="f99" fmla="val 155"/>
                <a:gd name="f100" fmla="val 153"/>
                <a:gd name="f101" fmla="val 152"/>
                <a:gd name="f102" fmla="val 150"/>
                <a:gd name="f103" fmla="val 59"/>
                <a:gd name="f104" fmla="val 148"/>
                <a:gd name="f105" fmla="val 60"/>
                <a:gd name="f106" fmla="val 147"/>
                <a:gd name="f107" fmla="val 61"/>
                <a:gd name="f108" fmla="val 146"/>
                <a:gd name="f109" fmla="val 62"/>
                <a:gd name="f110" fmla="val 145"/>
                <a:gd name="f111" fmla="val 63"/>
                <a:gd name="f112" fmla="val 64"/>
                <a:gd name="f113" fmla="val 66"/>
                <a:gd name="f114" fmla="val 67"/>
                <a:gd name="f115" fmla="val 68"/>
                <a:gd name="f116" fmla="val 69"/>
                <a:gd name="f117" fmla="val 70"/>
                <a:gd name="f118" fmla="val 71"/>
                <a:gd name="f119" fmla="val 73"/>
                <a:gd name="f120" fmla="val 74"/>
                <a:gd name="f121" fmla="val 76"/>
                <a:gd name="f122" fmla="val 149"/>
                <a:gd name="f123" fmla="val 77"/>
                <a:gd name="f124" fmla="val 78"/>
                <a:gd name="f125" fmla="val 144"/>
                <a:gd name="f126" fmla="val 142"/>
                <a:gd name="f127" fmla="val 141"/>
                <a:gd name="f128" fmla="val 140"/>
                <a:gd name="f129" fmla="val 80"/>
                <a:gd name="f130" fmla="val 139"/>
                <a:gd name="f131" fmla="val 81"/>
                <a:gd name="f132" fmla="val 82"/>
                <a:gd name="f133" fmla="val 83"/>
                <a:gd name="f134" fmla="val 138"/>
                <a:gd name="f135" fmla="val 137"/>
                <a:gd name="f136" fmla="val 136"/>
                <a:gd name="f137" fmla="val 135"/>
                <a:gd name="f138" fmla="val 134"/>
                <a:gd name="f139" fmla="val 84"/>
                <a:gd name="f140" fmla="val 132"/>
                <a:gd name="f141" fmla="val 85"/>
                <a:gd name="f142" fmla="val 131"/>
                <a:gd name="f143" fmla="val 86"/>
                <a:gd name="f144" fmla="val 87"/>
                <a:gd name="f145" fmla="val 130"/>
                <a:gd name="f146" fmla="val 128"/>
                <a:gd name="f147" fmla="val 127"/>
                <a:gd name="f148" fmla="val 126"/>
                <a:gd name="f149" fmla="val 88"/>
                <a:gd name="f150" fmla="val 124"/>
                <a:gd name="f151" fmla="val 89"/>
                <a:gd name="f152" fmla="val 123"/>
                <a:gd name="f153" fmla="val 91"/>
                <a:gd name="f154" fmla="val 122"/>
                <a:gd name="f155" fmla="val 90"/>
                <a:gd name="f156" fmla="val 121"/>
                <a:gd name="f157" fmla="val 120"/>
                <a:gd name="f158" fmla="val 119"/>
                <a:gd name="f159" fmla="val 118"/>
                <a:gd name="f160" fmla="val 117"/>
                <a:gd name="f161" fmla="val 92"/>
                <a:gd name="f162" fmla="val 93"/>
                <a:gd name="f163" fmla="val 94"/>
                <a:gd name="f164" fmla="val 114"/>
                <a:gd name="f165" fmla="val 113"/>
                <a:gd name="f166" fmla="val 112"/>
                <a:gd name="f167" fmla="val 111"/>
                <a:gd name="f168" fmla="val 110"/>
                <a:gd name="f169" fmla="val 108"/>
                <a:gd name="f170" fmla="val 96"/>
                <a:gd name="f171" fmla="val 109"/>
                <a:gd name="f172" fmla="val 97"/>
                <a:gd name="f173" fmla="val 98"/>
                <a:gd name="f174" fmla="val 100"/>
                <a:gd name="f175" fmla="val 101"/>
                <a:gd name="f176" fmla="val 99"/>
                <a:gd name="f177" fmla="val 115"/>
                <a:gd name="f178" fmla="val 102"/>
                <a:gd name="f179" fmla="val 104"/>
                <a:gd name="f180" fmla="val 105"/>
                <a:gd name="f181" fmla="val 106"/>
                <a:gd name="f182" fmla="val 107"/>
                <a:gd name="f183" fmla="val 125"/>
                <a:gd name="f184" fmla="val 129"/>
                <a:gd name="f185" fmla="val 133"/>
                <a:gd name="f186" fmla="val 143"/>
                <a:gd name="f187" fmla="val 103"/>
                <a:gd name="f188" fmla="val 151"/>
                <a:gd name="f189" fmla="val 95"/>
                <a:gd name="f190" fmla="val 161"/>
                <a:gd name="f191" fmla="val 171"/>
                <a:gd name="f192" fmla="val 175"/>
                <a:gd name="f193" fmla="val 188"/>
                <a:gd name="f194" fmla="val 192"/>
                <a:gd name="f195" fmla="val 198"/>
                <a:gd name="f196" fmla="val 205"/>
                <a:gd name="f197" fmla="val 206"/>
                <a:gd name="f198" fmla="val 207"/>
                <a:gd name="f199" fmla="val 209"/>
                <a:gd name="f200" fmla="val 210"/>
                <a:gd name="f201" fmla="val 211"/>
                <a:gd name="f202" fmla="val 213"/>
                <a:gd name="f203" fmla="val 217"/>
                <a:gd name="f204" fmla="val 218"/>
                <a:gd name="f205" fmla="val 219"/>
                <a:gd name="f206" fmla="val 220"/>
                <a:gd name="f207" fmla="val 216"/>
                <a:gd name="f208" fmla="val 215"/>
                <a:gd name="f209" fmla="val 214"/>
                <a:gd name="f210" fmla="val 221"/>
                <a:gd name="f211" fmla="val 222"/>
                <a:gd name="f212" fmla="val 223"/>
                <a:gd name="f213" fmla="val 224"/>
                <a:gd name="f214" fmla="val 225"/>
                <a:gd name="f215" fmla="val 227"/>
                <a:gd name="f216" fmla="val 228"/>
                <a:gd name="f217" fmla="val 229"/>
                <a:gd name="f218" fmla="val 230"/>
                <a:gd name="f219" fmla="val 231"/>
                <a:gd name="f220" fmla="val 232"/>
                <a:gd name="f221" fmla="val 233"/>
                <a:gd name="f222" fmla="val 235"/>
                <a:gd name="f223" fmla="val 236"/>
                <a:gd name="f224" fmla="val 237"/>
                <a:gd name="f225" fmla="val 239"/>
                <a:gd name="f226" fmla="val 238"/>
                <a:gd name="f227" fmla="val 240"/>
                <a:gd name="f228" fmla="val 241"/>
                <a:gd name="f229" fmla="val 242"/>
                <a:gd name="f230" fmla="val 243"/>
                <a:gd name="f231" fmla="val 244"/>
                <a:gd name="f232" fmla="val 246"/>
                <a:gd name="f233" fmla="val 247"/>
                <a:gd name="f234" fmla="val 249"/>
                <a:gd name="f235" fmla="val 252"/>
                <a:gd name="f236" fmla="val 253"/>
                <a:gd name="f237" fmla="val 255"/>
                <a:gd name="f238" fmla="val 256"/>
                <a:gd name="f239" fmla="val 258"/>
                <a:gd name="f240" fmla="val 261"/>
                <a:gd name="f241" fmla="val 262"/>
                <a:gd name="f242" fmla="val 264"/>
                <a:gd name="f243" fmla="val 267"/>
                <a:gd name="f244" fmla="val 269"/>
                <a:gd name="f245" fmla="val 271"/>
                <a:gd name="f246" fmla="val 272"/>
                <a:gd name="f247" fmla="val 273"/>
                <a:gd name="f248" fmla="val 274"/>
                <a:gd name="f249" fmla="val 275"/>
                <a:gd name="f250" fmla="val 276"/>
                <a:gd name="f251" fmla="val 277"/>
                <a:gd name="f252" fmla="val 278"/>
                <a:gd name="f253" fmla="val 279"/>
                <a:gd name="f254" fmla="val 280"/>
                <a:gd name="f255" fmla="val 282"/>
                <a:gd name="f256" fmla="val 285"/>
                <a:gd name="f257" fmla="val 286"/>
                <a:gd name="f258" fmla="val 287"/>
                <a:gd name="f259" fmla="val 283"/>
                <a:gd name="f260" fmla="val 281"/>
                <a:gd name="f261" fmla="val 154"/>
                <a:gd name="f262" fmla="val 284"/>
                <a:gd name="f263" fmla="val 289"/>
                <a:gd name="f264" fmla="val 290"/>
                <a:gd name="f265" fmla="val 291"/>
                <a:gd name="f266" fmla="val 292"/>
                <a:gd name="f267" fmla="val 293"/>
                <a:gd name="f268" fmla="val 294"/>
                <a:gd name="f269" fmla="val 295"/>
                <a:gd name="f270" fmla="val 296"/>
                <a:gd name="f271" fmla="val 297"/>
                <a:gd name="f272" fmla="val 300"/>
                <a:gd name="f273" fmla="val 302"/>
                <a:gd name="f274" fmla="val 304"/>
                <a:gd name="f275" fmla="val 306"/>
                <a:gd name="f276" fmla="val 309"/>
                <a:gd name="f277" fmla="val 313"/>
                <a:gd name="f278" fmla="val 315"/>
                <a:gd name="f279" fmla="val 317"/>
                <a:gd name="f280" fmla="val 319"/>
                <a:gd name="f281" fmla="val 320"/>
                <a:gd name="f282" fmla="val 321"/>
                <a:gd name="f283" fmla="val 322"/>
                <a:gd name="f284" fmla="val 323"/>
                <a:gd name="f285" fmla="val 324"/>
                <a:gd name="f286" fmla="val 325"/>
                <a:gd name="f287" fmla="val 326"/>
                <a:gd name="f288" fmla="val 327"/>
                <a:gd name="f289" fmla="val 328"/>
                <a:gd name="f290" fmla="val 329"/>
                <a:gd name="f291" fmla="val 330"/>
                <a:gd name="f292" fmla="val 332"/>
                <a:gd name="f293" fmla="val 335"/>
                <a:gd name="f294" fmla="val 337"/>
                <a:gd name="f295" fmla="val 339"/>
                <a:gd name="f296" fmla="val 340"/>
                <a:gd name="f297" fmla="val 341"/>
                <a:gd name="f298" fmla="val 347"/>
                <a:gd name="f299" fmla="val 367"/>
                <a:gd name="f300" fmla="val 179"/>
                <a:gd name="f301" fmla="val 359"/>
                <a:gd name="f302" fmla="val 361"/>
                <a:gd name="f303" fmla="val 362"/>
                <a:gd name="f304" fmla="val 208"/>
                <a:gd name="f305" fmla="val 363"/>
                <a:gd name="f306" fmla="val 357"/>
                <a:gd name="f307" fmla="val 356"/>
                <a:gd name="f308" fmla="val 355"/>
                <a:gd name="f309" fmla="val 354"/>
                <a:gd name="f310" fmla="val 353"/>
                <a:gd name="f311" fmla="val 352"/>
                <a:gd name="f312" fmla="val 350"/>
                <a:gd name="f313" fmla="val 349"/>
                <a:gd name="f314" fmla="val 348"/>
                <a:gd name="f315" fmla="val 345"/>
                <a:gd name="f316" fmla="val 344"/>
                <a:gd name="f317" fmla="val 343"/>
                <a:gd name="f318" fmla="val 342"/>
                <a:gd name="f319" fmla="val 245"/>
                <a:gd name="f320" fmla="val 250"/>
                <a:gd name="f321" fmla="val 251"/>
                <a:gd name="f322" fmla="val 254"/>
                <a:gd name="f323" fmla="val 338"/>
                <a:gd name="f324" fmla="val 257"/>
                <a:gd name="f325" fmla="val 260"/>
                <a:gd name="f326" fmla="val 265"/>
                <a:gd name="f327" fmla="val 266"/>
                <a:gd name="f328" fmla="val 268"/>
                <a:gd name="f329" fmla="val 346"/>
                <a:gd name="f330" fmla="val 351"/>
                <a:gd name="f331" fmla="val 358"/>
                <a:gd name="f332" fmla="val 270"/>
                <a:gd name="f333" fmla="val 364"/>
                <a:gd name="f334" fmla="val 365"/>
                <a:gd name="f335" fmla="val 366"/>
                <a:gd name="f336" fmla="val 368"/>
                <a:gd name="f337" fmla="val 369"/>
                <a:gd name="f338" fmla="val 370"/>
                <a:gd name="f339" fmla="val 371"/>
                <a:gd name="f340" fmla="val 373"/>
                <a:gd name="f341" fmla="val 374"/>
                <a:gd name="f342" fmla="val 375"/>
                <a:gd name="f343" fmla="val 376"/>
                <a:gd name="f344" fmla="val 377"/>
                <a:gd name="f345" fmla="val 378"/>
                <a:gd name="f346" fmla="val 263"/>
                <a:gd name="f347" fmla="val 379"/>
                <a:gd name="f348" fmla="val 380"/>
                <a:gd name="f349" fmla="val 381"/>
                <a:gd name="f350" fmla="val 382"/>
                <a:gd name="f351" fmla="val 383"/>
                <a:gd name="f352" fmla="val 384"/>
                <a:gd name="f353" fmla="val 385"/>
                <a:gd name="f354" fmla="val 387"/>
                <a:gd name="f355" fmla="val 388"/>
                <a:gd name="f356" fmla="val 389"/>
                <a:gd name="f357" fmla="val 390"/>
                <a:gd name="f358" fmla="val 391"/>
                <a:gd name="f359" fmla="val 392"/>
                <a:gd name="f360" fmla="val 393"/>
                <a:gd name="f361" fmla="val 394"/>
                <a:gd name="f362" fmla="val 395"/>
                <a:gd name="f363" fmla="val 397"/>
                <a:gd name="f364" fmla="val 399"/>
                <a:gd name="f365" fmla="val 400"/>
                <a:gd name="f366" fmla="val 401"/>
                <a:gd name="f367" fmla="val 402"/>
                <a:gd name="f368" fmla="val 403"/>
                <a:gd name="f369" fmla="val 404"/>
                <a:gd name="f370" fmla="val 406"/>
                <a:gd name="f371" fmla="val 407"/>
                <a:gd name="f372" fmla="val 408"/>
                <a:gd name="f373" fmla="val 409"/>
                <a:gd name="f374" fmla="val 411"/>
                <a:gd name="f375" fmla="val 288"/>
                <a:gd name="f376" fmla="val 412"/>
                <a:gd name="f377" fmla="val 414"/>
                <a:gd name="f378" fmla="val 415"/>
                <a:gd name="f379" fmla="val 416"/>
                <a:gd name="f380" fmla="val 418"/>
                <a:gd name="f381" fmla="val 419"/>
                <a:gd name="f382" fmla="val 420"/>
                <a:gd name="f383" fmla="val 425"/>
                <a:gd name="f384" fmla="val 427"/>
                <a:gd name="f385" fmla="val 428"/>
                <a:gd name="f386" fmla="val 431"/>
                <a:gd name="f387" fmla="val 432"/>
                <a:gd name="f388" fmla="val 433"/>
                <a:gd name="f389" fmla="val 436"/>
                <a:gd name="f390" fmla="val 437"/>
                <a:gd name="f391" fmla="val 438"/>
                <a:gd name="f392" fmla="val 440"/>
                <a:gd name="f393" fmla="val 441"/>
                <a:gd name="f394" fmla="val 442"/>
                <a:gd name="f395" fmla="val 443"/>
                <a:gd name="f396" fmla="val 444"/>
                <a:gd name="f397" fmla="val 445"/>
                <a:gd name="f398" fmla="val 448"/>
                <a:gd name="f399" fmla="val 449"/>
                <a:gd name="f400" fmla="val 450"/>
                <a:gd name="f401" fmla="val 452"/>
                <a:gd name="f402" fmla="val 453"/>
                <a:gd name="f403" fmla="val 454"/>
                <a:gd name="f404" fmla="val 455"/>
                <a:gd name="f405" fmla="val 456"/>
                <a:gd name="f406" fmla="val 299"/>
                <a:gd name="f407" fmla="val 457"/>
                <a:gd name="f408" fmla="val 458"/>
                <a:gd name="f409" fmla="val 459"/>
                <a:gd name="f410" fmla="val 301"/>
                <a:gd name="f411" fmla="val 460"/>
                <a:gd name="f412" fmla="val 461"/>
                <a:gd name="f413" fmla="val 298"/>
                <a:gd name="f414" fmla="val 462"/>
                <a:gd name="f415" fmla="val 464"/>
                <a:gd name="f416" fmla="val 465"/>
                <a:gd name="f417" fmla="val 466"/>
                <a:gd name="f418" fmla="val 467"/>
                <a:gd name="f419" fmla="val 468"/>
                <a:gd name="f420" fmla="val 471"/>
                <a:gd name="f421" fmla="val 472"/>
                <a:gd name="f422" fmla="val 473"/>
                <a:gd name="f423" fmla="val 474"/>
                <a:gd name="f424" fmla="val 475"/>
                <a:gd name="f425" fmla="val 303"/>
                <a:gd name="f426" fmla="val 476"/>
                <a:gd name="f427" fmla="val 477"/>
                <a:gd name="f428" fmla="val 478"/>
                <a:gd name="f429" fmla="val 305"/>
                <a:gd name="f430" fmla="val 480"/>
                <a:gd name="f431" fmla="val 481"/>
                <a:gd name="f432" fmla="val 482"/>
                <a:gd name="f433" fmla="val 470"/>
                <a:gd name="f434" fmla="val 469"/>
                <a:gd name="f435" fmla="val 463"/>
                <a:gd name="f436" fmla="val 248"/>
                <a:gd name="f437" fmla="val 447"/>
                <a:gd name="f438" fmla="val 446"/>
                <a:gd name="f439" fmla="val 234"/>
                <a:gd name="f440" fmla="val 435"/>
                <a:gd name="f441" fmla="val 434"/>
                <a:gd name="f442" fmla="val 430"/>
                <a:gd name="f443" fmla="val 426"/>
                <a:gd name="f444" fmla="val 422"/>
                <a:gd name="f445" fmla="val 187"/>
                <a:gd name="f446" fmla="val 423"/>
                <a:gd name="f447" fmla="val 424"/>
                <a:gd name="f448" fmla="val 429"/>
                <a:gd name="f449" fmla="val 417"/>
                <a:gd name="f450" fmla="val 410"/>
                <a:gd name="f451" fmla="val 405"/>
                <a:gd name="f452" fmla="val 413"/>
                <a:gd name="f453" fmla="val 79"/>
                <a:gd name="f454" fmla="val 439"/>
                <a:gd name="f455" fmla="val 75"/>
                <a:gd name="f456" fmla="val 451"/>
                <a:gd name="f457" fmla="val 38"/>
                <a:gd name="f458" fmla="val 35"/>
                <a:gd name="f459" fmla="val 46"/>
                <a:gd name="f460" fmla="val 65"/>
                <a:gd name="f461" fmla="val 226"/>
                <a:gd name="f462" fmla="val 484"/>
                <a:gd name="f463" fmla="val 485"/>
                <a:gd name="f464" fmla="val 486"/>
                <a:gd name="f465" fmla="val 487"/>
                <a:gd name="f466" fmla="val 488"/>
                <a:gd name="f467" fmla="val 489"/>
                <a:gd name="f468" fmla="val 490"/>
                <a:gd name="f469" fmla="val 492"/>
                <a:gd name="f470" fmla="val 493"/>
                <a:gd name="f471" fmla="val 495"/>
                <a:gd name="f472" fmla="val 496"/>
                <a:gd name="f473" fmla="val 498"/>
                <a:gd name="f474" fmla="val 499"/>
                <a:gd name="f475" fmla="val 500"/>
                <a:gd name="f476" fmla="val 497"/>
                <a:gd name="f477" fmla="val 494"/>
                <a:gd name="f478" fmla="val 491"/>
                <a:gd name="f479" fmla="val 501"/>
                <a:gd name="f480" fmla="val 502"/>
                <a:gd name="f481" fmla="val 505"/>
                <a:gd name="f482" fmla="val 506"/>
                <a:gd name="f483" fmla="val 507"/>
                <a:gd name="f484" fmla="val 508"/>
                <a:gd name="f485" fmla="val 509"/>
                <a:gd name="f486" fmla="val 512"/>
                <a:gd name="f487" fmla="val 513"/>
                <a:gd name="f488" fmla="val 511"/>
                <a:gd name="f489" fmla="val 510"/>
                <a:gd name="f490" fmla="val 514"/>
                <a:gd name="f491" fmla="val 515"/>
                <a:gd name="f492" fmla="val 516"/>
                <a:gd name="f493" fmla="val 517"/>
                <a:gd name="f494" fmla="val 519"/>
                <a:gd name="f495" fmla="val 520"/>
                <a:gd name="f496" fmla="val 522"/>
                <a:gd name="f497" fmla="val 523"/>
                <a:gd name="f498" fmla="val 521"/>
                <a:gd name="f499" fmla="val 525"/>
                <a:gd name="f500" fmla="val 526"/>
                <a:gd name="f501" fmla="val 527"/>
                <a:gd name="f502" fmla="val 528"/>
                <a:gd name="f503" fmla="val 530"/>
                <a:gd name="f504" fmla="val 531"/>
                <a:gd name="f505" fmla="val 532"/>
                <a:gd name="f506" fmla="val 533"/>
                <a:gd name="f507" fmla="val 535"/>
                <a:gd name="f508" fmla="val 536"/>
                <a:gd name="f509" fmla="val 537"/>
                <a:gd name="f510" fmla="val 534"/>
                <a:gd name="f511" fmla="val 529"/>
                <a:gd name="f512" fmla="val 538"/>
                <a:gd name="f513" fmla="val 539"/>
                <a:gd name="f514" fmla="val 540"/>
                <a:gd name="f515" fmla="val 542"/>
                <a:gd name="f516" fmla="val 543"/>
                <a:gd name="f517" fmla="val 541"/>
                <a:gd name="f518" fmla="val 544"/>
                <a:gd name="f519" fmla="val 547"/>
                <a:gd name="f520" fmla="val 548"/>
                <a:gd name="f521" fmla="val 545"/>
                <a:gd name="f522" fmla="val 307"/>
                <a:gd name="f523" fmla="val 308"/>
                <a:gd name="f524" fmla="val 311"/>
                <a:gd name="f525" fmla="val 310"/>
                <a:gd name="f526" fmla="val 549"/>
                <a:gd name="f527" fmla="val 550"/>
                <a:gd name="f528" fmla="val 551"/>
                <a:gd name="f529" fmla="val 553"/>
                <a:gd name="f530" fmla="val 554"/>
                <a:gd name="f531" fmla="val 555"/>
                <a:gd name="f532" fmla="val 556"/>
                <a:gd name="f533" fmla="val 557"/>
                <a:gd name="f534" fmla="val 560"/>
                <a:gd name="f535" fmla="val 562"/>
                <a:gd name="f536" fmla="val 563"/>
                <a:gd name="f537" fmla="val 565"/>
                <a:gd name="f538" fmla="val 570"/>
                <a:gd name="f539" fmla="val 627"/>
                <a:gd name="f540" fmla="val 629"/>
                <a:gd name="f541" fmla="val 630"/>
                <a:gd name="f542" fmla="val 628"/>
                <a:gd name="f543" fmla="val 633"/>
                <a:gd name="f544" fmla="+- 0 0 -90"/>
                <a:gd name="f545" fmla="*/ f4 1 634"/>
                <a:gd name="f546" fmla="*/ f5 1 312"/>
                <a:gd name="f547" fmla="val f6"/>
                <a:gd name="f548" fmla="val f7"/>
                <a:gd name="f549" fmla="val f8"/>
                <a:gd name="f550" fmla="*/ f544 f0 1"/>
                <a:gd name="f551" fmla="+- f549 0 f547"/>
                <a:gd name="f552" fmla="+- f548 0 f547"/>
                <a:gd name="f553" fmla="*/ f550 1 f3"/>
                <a:gd name="f554" fmla="*/ f552 1 634"/>
                <a:gd name="f555" fmla="*/ f551 1 312"/>
                <a:gd name="f556" fmla="*/ 18 f552 1"/>
                <a:gd name="f557" fmla="*/ 204 f551 1"/>
                <a:gd name="f558" fmla="*/ 41 f552 1"/>
                <a:gd name="f559" fmla="*/ 177 f551 1"/>
                <a:gd name="f560" fmla="*/ 60 f552 1"/>
                <a:gd name="f561" fmla="*/ 147 f551 1"/>
                <a:gd name="f562" fmla="*/ 83 f552 1"/>
                <a:gd name="f563" fmla="*/ 135 f551 1"/>
                <a:gd name="f564" fmla="*/ 91 f552 1"/>
                <a:gd name="f565" fmla="*/ 113 f551 1"/>
                <a:gd name="f566" fmla="*/ 104 f552 1"/>
                <a:gd name="f567" fmla="*/ 121 f551 1"/>
                <a:gd name="f568" fmla="*/ 140 f552 1"/>
                <a:gd name="f569" fmla="*/ 119 f551 1"/>
                <a:gd name="f570" fmla="*/ 141 f552 1"/>
                <a:gd name="f571" fmla="*/ 104 f551 1"/>
                <a:gd name="f572" fmla="*/ 164 f552 1"/>
                <a:gd name="f573" fmla="*/ 90 f551 1"/>
                <a:gd name="f574" fmla="*/ 200 f552 1"/>
                <a:gd name="f575" fmla="*/ 91 f551 1"/>
                <a:gd name="f576" fmla="*/ 216 f552 1"/>
                <a:gd name="f577" fmla="*/ 101 f551 1"/>
                <a:gd name="f578" fmla="*/ 236 f552 1"/>
                <a:gd name="f579" fmla="*/ 116 f551 1"/>
                <a:gd name="f580" fmla="*/ 244 f552 1"/>
                <a:gd name="f581" fmla="*/ 126 f551 1"/>
                <a:gd name="f582" fmla="*/ 273 f552 1"/>
                <a:gd name="f583" fmla="*/ 132 f551 1"/>
                <a:gd name="f584" fmla="*/ 281 f552 1"/>
                <a:gd name="f585" fmla="*/ 156 f551 1"/>
                <a:gd name="f586" fmla="*/ 304 f552 1"/>
                <a:gd name="f587" fmla="*/ 158 f551 1"/>
                <a:gd name="f588" fmla="*/ 325 f552 1"/>
                <a:gd name="f589" fmla="*/ 170 f551 1"/>
                <a:gd name="f590" fmla="*/ 360 f552 1"/>
                <a:gd name="f591" fmla="*/ 193 f551 1"/>
                <a:gd name="f592" fmla="*/ 359 f552 1"/>
                <a:gd name="f593" fmla="*/ 219 f551 1"/>
                <a:gd name="f594" fmla="*/ 344 f552 1"/>
                <a:gd name="f595" fmla="*/ 239 f551 1"/>
                <a:gd name="f596" fmla="*/ 342 f552 1"/>
                <a:gd name="f597" fmla="*/ 268 f551 1"/>
                <a:gd name="f598" fmla="*/ 361 f552 1"/>
                <a:gd name="f599" fmla="*/ 270 f551 1"/>
                <a:gd name="f600" fmla="*/ 380 f552 1"/>
                <a:gd name="f601" fmla="*/ 269 f551 1"/>
                <a:gd name="f602" fmla="*/ 402 f552 1"/>
                <a:gd name="f603" fmla="*/ 280 f551 1"/>
                <a:gd name="f604" fmla="*/ 427 f552 1"/>
                <a:gd name="f605" fmla="*/ 284 f551 1"/>
                <a:gd name="f606" fmla="*/ 460 f552 1"/>
                <a:gd name="f607" fmla="*/ 300 f551 1"/>
                <a:gd name="f608" fmla="*/ 481 f552 1"/>
                <a:gd name="f609" fmla="*/ 301 f551 1"/>
                <a:gd name="f610" fmla="*/ 461 f552 1"/>
                <a:gd name="f611" fmla="*/ 262 f551 1"/>
                <a:gd name="f612" fmla="*/ 432 f552 1"/>
                <a:gd name="f613" fmla="*/ 214 f551 1"/>
                <a:gd name="f614" fmla="*/ 426 f552 1"/>
                <a:gd name="f615" fmla="*/ 175 f551 1"/>
                <a:gd name="f616" fmla="*/ 429 f552 1"/>
                <a:gd name="f617" fmla="*/ 146 f551 1"/>
                <a:gd name="f618" fmla="*/ 404 f552 1"/>
                <a:gd name="f619" fmla="*/ 418 f552 1"/>
                <a:gd name="f620" fmla="*/ 100 f551 1"/>
                <a:gd name="f621" fmla="*/ 84 f551 1"/>
                <a:gd name="f622" fmla="*/ 442 f552 1"/>
                <a:gd name="f623" fmla="*/ 74 f551 1"/>
                <a:gd name="f624" fmla="*/ 445 f552 1"/>
                <a:gd name="f625" fmla="*/ 49 f551 1"/>
                <a:gd name="f626" fmla="*/ 52 f551 1"/>
                <a:gd name="f627" fmla="*/ 456 f552 1"/>
                <a:gd name="f628" fmla="*/ 69 f551 1"/>
                <a:gd name="f629" fmla="*/ 443 f552 1"/>
                <a:gd name="f630" fmla="*/ 448 f552 1"/>
                <a:gd name="f631" fmla="*/ 127 f551 1"/>
                <a:gd name="f632" fmla="*/ 455 f552 1"/>
                <a:gd name="f633" fmla="*/ 120 f551 1"/>
                <a:gd name="f634" fmla="*/ 457 f552 1"/>
                <a:gd name="f635" fmla="*/ 142 f551 1"/>
                <a:gd name="f636" fmla="*/ 436 f552 1"/>
                <a:gd name="f637" fmla="*/ 150 f551 1"/>
                <a:gd name="f638" fmla="*/ 159 f551 1"/>
                <a:gd name="f639" fmla="*/ 453 f552 1"/>
                <a:gd name="f640" fmla="*/ 149 f551 1"/>
                <a:gd name="f641" fmla="*/ 164 f551 1"/>
                <a:gd name="f642" fmla="*/ 451 f552 1"/>
                <a:gd name="f643" fmla="*/ 198 f551 1"/>
                <a:gd name="f644" fmla="*/ 459 f552 1"/>
                <a:gd name="f645" fmla="*/ 187 f551 1"/>
                <a:gd name="f646" fmla="*/ 475 f552 1"/>
                <a:gd name="f647" fmla="*/ 201 f551 1"/>
                <a:gd name="f648" fmla="*/ 463 f552 1"/>
                <a:gd name="f649" fmla="*/ 215 f551 1"/>
                <a:gd name="f650" fmla="*/ 471 f552 1"/>
                <a:gd name="f651" fmla="*/ 240 f551 1"/>
                <a:gd name="f652" fmla="*/ 487 f552 1"/>
                <a:gd name="f653" fmla="*/ 259 f551 1"/>
                <a:gd name="f654" fmla="*/ 495 f552 1"/>
                <a:gd name="f655" fmla="*/ 257 f551 1"/>
                <a:gd name="f656" fmla="*/ 510 f552 1"/>
                <a:gd name="f657" fmla="*/ 516 f552 1"/>
                <a:gd name="f658" fmla="*/ 242 f551 1"/>
                <a:gd name="f659" fmla="*/ 523 f552 1"/>
                <a:gd name="f660" fmla="*/ 531 f552 1"/>
                <a:gd name="f661" fmla="*/ 264 f551 1"/>
                <a:gd name="f662" fmla="*/ 539 f552 1"/>
                <a:gd name="f663" fmla="*/ 271 f551 1"/>
                <a:gd name="f664" fmla="*/ 546 f552 1"/>
                <a:gd name="f665" fmla="*/ 289 f551 1"/>
                <a:gd name="f666" fmla="*/ 556 f552 1"/>
                <a:gd name="f667" fmla="*/ 297 f551 1"/>
                <a:gd name="f668" fmla="*/ 629 f552 1"/>
                <a:gd name="f669" fmla="*/ 221 f551 1"/>
                <a:gd name="f670" fmla="+- f553 0 f1"/>
                <a:gd name="f671" fmla="*/ f556 1 634"/>
                <a:gd name="f672" fmla="*/ f557 1 312"/>
                <a:gd name="f673" fmla="*/ f558 1 634"/>
                <a:gd name="f674" fmla="*/ f559 1 312"/>
                <a:gd name="f675" fmla="*/ f560 1 634"/>
                <a:gd name="f676" fmla="*/ f561 1 312"/>
                <a:gd name="f677" fmla="*/ f562 1 634"/>
                <a:gd name="f678" fmla="*/ f563 1 312"/>
                <a:gd name="f679" fmla="*/ f564 1 634"/>
                <a:gd name="f680" fmla="*/ f565 1 312"/>
                <a:gd name="f681" fmla="*/ f566 1 634"/>
                <a:gd name="f682" fmla="*/ f567 1 312"/>
                <a:gd name="f683" fmla="*/ f568 1 634"/>
                <a:gd name="f684" fmla="*/ f569 1 312"/>
                <a:gd name="f685" fmla="*/ f570 1 634"/>
                <a:gd name="f686" fmla="*/ f571 1 312"/>
                <a:gd name="f687" fmla="*/ f572 1 634"/>
                <a:gd name="f688" fmla="*/ f573 1 312"/>
                <a:gd name="f689" fmla="*/ f574 1 634"/>
                <a:gd name="f690" fmla="*/ f575 1 312"/>
                <a:gd name="f691" fmla="*/ f576 1 634"/>
                <a:gd name="f692" fmla="*/ f577 1 312"/>
                <a:gd name="f693" fmla="*/ f578 1 634"/>
                <a:gd name="f694" fmla="*/ f579 1 312"/>
                <a:gd name="f695" fmla="*/ f580 1 634"/>
                <a:gd name="f696" fmla="*/ f581 1 312"/>
                <a:gd name="f697" fmla="*/ f582 1 634"/>
                <a:gd name="f698" fmla="*/ f583 1 312"/>
                <a:gd name="f699" fmla="*/ f584 1 634"/>
                <a:gd name="f700" fmla="*/ f585 1 312"/>
                <a:gd name="f701" fmla="*/ f586 1 634"/>
                <a:gd name="f702" fmla="*/ f587 1 312"/>
                <a:gd name="f703" fmla="*/ f588 1 634"/>
                <a:gd name="f704" fmla="*/ f589 1 312"/>
                <a:gd name="f705" fmla="*/ f590 1 634"/>
                <a:gd name="f706" fmla="*/ f591 1 312"/>
                <a:gd name="f707" fmla="*/ f592 1 634"/>
                <a:gd name="f708" fmla="*/ f593 1 312"/>
                <a:gd name="f709" fmla="*/ f594 1 634"/>
                <a:gd name="f710" fmla="*/ f595 1 312"/>
                <a:gd name="f711" fmla="*/ f596 1 634"/>
                <a:gd name="f712" fmla="*/ f597 1 312"/>
                <a:gd name="f713" fmla="*/ f598 1 634"/>
                <a:gd name="f714" fmla="*/ f599 1 312"/>
                <a:gd name="f715" fmla="*/ f600 1 634"/>
                <a:gd name="f716" fmla="*/ f601 1 312"/>
                <a:gd name="f717" fmla="*/ f602 1 634"/>
                <a:gd name="f718" fmla="*/ f603 1 312"/>
                <a:gd name="f719" fmla="*/ f604 1 634"/>
                <a:gd name="f720" fmla="*/ f605 1 312"/>
                <a:gd name="f721" fmla="*/ f606 1 634"/>
                <a:gd name="f722" fmla="*/ f607 1 312"/>
                <a:gd name="f723" fmla="*/ f608 1 634"/>
                <a:gd name="f724" fmla="*/ f609 1 312"/>
                <a:gd name="f725" fmla="*/ f610 1 634"/>
                <a:gd name="f726" fmla="*/ f611 1 312"/>
                <a:gd name="f727" fmla="*/ f612 1 634"/>
                <a:gd name="f728" fmla="*/ f613 1 312"/>
                <a:gd name="f729" fmla="*/ f614 1 634"/>
                <a:gd name="f730" fmla="*/ f615 1 312"/>
                <a:gd name="f731" fmla="*/ f616 1 634"/>
                <a:gd name="f732" fmla="*/ f617 1 312"/>
                <a:gd name="f733" fmla="*/ f618 1 634"/>
                <a:gd name="f734" fmla="*/ f619 1 634"/>
                <a:gd name="f735" fmla="*/ f620 1 312"/>
                <a:gd name="f736" fmla="*/ f621 1 312"/>
                <a:gd name="f737" fmla="*/ f622 1 634"/>
                <a:gd name="f738" fmla="*/ f623 1 312"/>
                <a:gd name="f739" fmla="*/ f624 1 634"/>
                <a:gd name="f740" fmla="*/ f625 1 312"/>
                <a:gd name="f741" fmla="*/ f626 1 312"/>
                <a:gd name="f742" fmla="*/ f627 1 634"/>
                <a:gd name="f743" fmla="*/ f628 1 312"/>
                <a:gd name="f744" fmla="*/ f629 1 634"/>
                <a:gd name="f745" fmla="*/ f630 1 634"/>
                <a:gd name="f746" fmla="*/ f631 1 312"/>
                <a:gd name="f747" fmla="*/ f632 1 634"/>
                <a:gd name="f748" fmla="*/ f633 1 312"/>
                <a:gd name="f749" fmla="*/ f634 1 634"/>
                <a:gd name="f750" fmla="*/ f635 1 312"/>
                <a:gd name="f751" fmla="*/ f636 1 634"/>
                <a:gd name="f752" fmla="*/ f637 1 312"/>
                <a:gd name="f753" fmla="*/ f638 1 312"/>
                <a:gd name="f754" fmla="*/ f639 1 634"/>
                <a:gd name="f755" fmla="*/ f640 1 312"/>
                <a:gd name="f756" fmla="*/ f641 1 312"/>
                <a:gd name="f757" fmla="*/ f642 1 634"/>
                <a:gd name="f758" fmla="*/ f643 1 312"/>
                <a:gd name="f759" fmla="*/ f644 1 634"/>
                <a:gd name="f760" fmla="*/ f645 1 312"/>
                <a:gd name="f761" fmla="*/ f646 1 634"/>
                <a:gd name="f762" fmla="*/ f647 1 312"/>
                <a:gd name="f763" fmla="*/ f648 1 634"/>
                <a:gd name="f764" fmla="*/ f649 1 312"/>
                <a:gd name="f765" fmla="*/ f650 1 634"/>
                <a:gd name="f766" fmla="*/ f651 1 312"/>
                <a:gd name="f767" fmla="*/ f652 1 634"/>
                <a:gd name="f768" fmla="*/ f653 1 312"/>
                <a:gd name="f769" fmla="*/ f654 1 634"/>
                <a:gd name="f770" fmla="*/ f655 1 312"/>
                <a:gd name="f771" fmla="*/ f656 1 634"/>
                <a:gd name="f772" fmla="*/ f657 1 634"/>
                <a:gd name="f773" fmla="*/ f658 1 312"/>
                <a:gd name="f774" fmla="*/ f659 1 634"/>
                <a:gd name="f775" fmla="*/ f660 1 634"/>
                <a:gd name="f776" fmla="*/ f661 1 312"/>
                <a:gd name="f777" fmla="*/ f662 1 634"/>
                <a:gd name="f778" fmla="*/ f663 1 312"/>
                <a:gd name="f779" fmla="*/ f664 1 634"/>
                <a:gd name="f780" fmla="*/ f665 1 312"/>
                <a:gd name="f781" fmla="*/ f666 1 634"/>
                <a:gd name="f782" fmla="*/ f667 1 312"/>
                <a:gd name="f783" fmla="*/ f668 1 634"/>
                <a:gd name="f784" fmla="*/ f669 1 312"/>
                <a:gd name="f785" fmla="*/ 0 1 f554"/>
                <a:gd name="f786" fmla="*/ f548 1 f554"/>
                <a:gd name="f787" fmla="*/ 0 1 f555"/>
                <a:gd name="f788" fmla="*/ f549 1 f555"/>
                <a:gd name="f789" fmla="*/ f671 1 f554"/>
                <a:gd name="f790" fmla="*/ f672 1 f555"/>
                <a:gd name="f791" fmla="*/ f673 1 f554"/>
                <a:gd name="f792" fmla="*/ f674 1 f555"/>
                <a:gd name="f793" fmla="*/ f675 1 f554"/>
                <a:gd name="f794" fmla="*/ f676 1 f555"/>
                <a:gd name="f795" fmla="*/ f677 1 f554"/>
                <a:gd name="f796" fmla="*/ f678 1 f555"/>
                <a:gd name="f797" fmla="*/ f679 1 f554"/>
                <a:gd name="f798" fmla="*/ f680 1 f555"/>
                <a:gd name="f799" fmla="*/ f681 1 f554"/>
                <a:gd name="f800" fmla="*/ f682 1 f555"/>
                <a:gd name="f801" fmla="*/ f683 1 f554"/>
                <a:gd name="f802" fmla="*/ f684 1 f555"/>
                <a:gd name="f803" fmla="*/ f685 1 f554"/>
                <a:gd name="f804" fmla="*/ f686 1 f555"/>
                <a:gd name="f805" fmla="*/ f687 1 f554"/>
                <a:gd name="f806" fmla="*/ f688 1 f555"/>
                <a:gd name="f807" fmla="*/ f689 1 f554"/>
                <a:gd name="f808" fmla="*/ f690 1 f555"/>
                <a:gd name="f809" fmla="*/ f691 1 f554"/>
                <a:gd name="f810" fmla="*/ f692 1 f555"/>
                <a:gd name="f811" fmla="*/ f693 1 f554"/>
                <a:gd name="f812" fmla="*/ f694 1 f555"/>
                <a:gd name="f813" fmla="*/ f695 1 f554"/>
                <a:gd name="f814" fmla="*/ f696 1 f555"/>
                <a:gd name="f815" fmla="*/ f697 1 f554"/>
                <a:gd name="f816" fmla="*/ f698 1 f555"/>
                <a:gd name="f817" fmla="*/ f699 1 f554"/>
                <a:gd name="f818" fmla="*/ f700 1 f555"/>
                <a:gd name="f819" fmla="*/ f701 1 f554"/>
                <a:gd name="f820" fmla="*/ f702 1 f555"/>
                <a:gd name="f821" fmla="*/ f703 1 f554"/>
                <a:gd name="f822" fmla="*/ f704 1 f555"/>
                <a:gd name="f823" fmla="*/ f705 1 f554"/>
                <a:gd name="f824" fmla="*/ f706 1 f555"/>
                <a:gd name="f825" fmla="*/ f707 1 f554"/>
                <a:gd name="f826" fmla="*/ f708 1 f555"/>
                <a:gd name="f827" fmla="*/ f709 1 f554"/>
                <a:gd name="f828" fmla="*/ f710 1 f555"/>
                <a:gd name="f829" fmla="*/ f711 1 f554"/>
                <a:gd name="f830" fmla="*/ f712 1 f555"/>
                <a:gd name="f831" fmla="*/ f713 1 f554"/>
                <a:gd name="f832" fmla="*/ f714 1 f555"/>
                <a:gd name="f833" fmla="*/ f715 1 f554"/>
                <a:gd name="f834" fmla="*/ f716 1 f555"/>
                <a:gd name="f835" fmla="*/ f717 1 f554"/>
                <a:gd name="f836" fmla="*/ f718 1 f555"/>
                <a:gd name="f837" fmla="*/ f719 1 f554"/>
                <a:gd name="f838" fmla="*/ f720 1 f555"/>
                <a:gd name="f839" fmla="*/ f721 1 f554"/>
                <a:gd name="f840" fmla="*/ f722 1 f555"/>
                <a:gd name="f841" fmla="*/ f723 1 f554"/>
                <a:gd name="f842" fmla="*/ f724 1 f555"/>
                <a:gd name="f843" fmla="*/ f725 1 f554"/>
                <a:gd name="f844" fmla="*/ f726 1 f555"/>
                <a:gd name="f845" fmla="*/ f727 1 f554"/>
                <a:gd name="f846" fmla="*/ f728 1 f555"/>
                <a:gd name="f847" fmla="*/ f729 1 f554"/>
                <a:gd name="f848" fmla="*/ f730 1 f555"/>
                <a:gd name="f849" fmla="*/ f731 1 f554"/>
                <a:gd name="f850" fmla="*/ f732 1 f555"/>
                <a:gd name="f851" fmla="*/ f733 1 f554"/>
                <a:gd name="f852" fmla="*/ f734 1 f554"/>
                <a:gd name="f853" fmla="*/ f735 1 f555"/>
                <a:gd name="f854" fmla="*/ f736 1 f555"/>
                <a:gd name="f855" fmla="*/ f737 1 f554"/>
                <a:gd name="f856" fmla="*/ f738 1 f555"/>
                <a:gd name="f857" fmla="*/ f739 1 f554"/>
                <a:gd name="f858" fmla="*/ f740 1 f555"/>
                <a:gd name="f859" fmla="*/ f741 1 f555"/>
                <a:gd name="f860" fmla="*/ f742 1 f554"/>
                <a:gd name="f861" fmla="*/ f743 1 f555"/>
                <a:gd name="f862" fmla="*/ f744 1 f554"/>
                <a:gd name="f863" fmla="*/ f745 1 f554"/>
                <a:gd name="f864" fmla="*/ f746 1 f555"/>
                <a:gd name="f865" fmla="*/ f747 1 f554"/>
                <a:gd name="f866" fmla="*/ f748 1 f555"/>
                <a:gd name="f867" fmla="*/ f749 1 f554"/>
                <a:gd name="f868" fmla="*/ f750 1 f555"/>
                <a:gd name="f869" fmla="*/ f751 1 f554"/>
                <a:gd name="f870" fmla="*/ f752 1 f555"/>
                <a:gd name="f871" fmla="*/ f753 1 f555"/>
                <a:gd name="f872" fmla="*/ f754 1 f554"/>
                <a:gd name="f873" fmla="*/ f755 1 f555"/>
                <a:gd name="f874" fmla="*/ f756 1 f555"/>
                <a:gd name="f875" fmla="*/ f757 1 f554"/>
                <a:gd name="f876" fmla="*/ f758 1 f555"/>
                <a:gd name="f877" fmla="*/ f759 1 f554"/>
                <a:gd name="f878" fmla="*/ f760 1 f555"/>
                <a:gd name="f879" fmla="*/ f761 1 f554"/>
                <a:gd name="f880" fmla="*/ f762 1 f555"/>
                <a:gd name="f881" fmla="*/ f763 1 f554"/>
                <a:gd name="f882" fmla="*/ f764 1 f555"/>
                <a:gd name="f883" fmla="*/ f765 1 f554"/>
                <a:gd name="f884" fmla="*/ f766 1 f555"/>
                <a:gd name="f885" fmla="*/ f767 1 f554"/>
                <a:gd name="f886" fmla="*/ f768 1 f555"/>
                <a:gd name="f887" fmla="*/ f769 1 f554"/>
                <a:gd name="f888" fmla="*/ f770 1 f555"/>
                <a:gd name="f889" fmla="*/ f771 1 f554"/>
                <a:gd name="f890" fmla="*/ f772 1 f554"/>
                <a:gd name="f891" fmla="*/ f773 1 f555"/>
                <a:gd name="f892" fmla="*/ f774 1 f554"/>
                <a:gd name="f893" fmla="*/ f775 1 f554"/>
                <a:gd name="f894" fmla="*/ f776 1 f555"/>
                <a:gd name="f895" fmla="*/ f777 1 f554"/>
                <a:gd name="f896" fmla="*/ f778 1 f555"/>
                <a:gd name="f897" fmla="*/ f779 1 f554"/>
                <a:gd name="f898" fmla="*/ f780 1 f555"/>
                <a:gd name="f899" fmla="*/ f781 1 f554"/>
                <a:gd name="f900" fmla="*/ f782 1 f555"/>
                <a:gd name="f901" fmla="*/ f783 1 f554"/>
                <a:gd name="f902" fmla="*/ f784 1 f555"/>
                <a:gd name="f903" fmla="*/ f785 f545 1"/>
                <a:gd name="f904" fmla="*/ f786 f545 1"/>
                <a:gd name="f905" fmla="*/ f788 f546 1"/>
                <a:gd name="f906" fmla="*/ f787 f546 1"/>
                <a:gd name="f907" fmla="*/ f789 f545 1"/>
                <a:gd name="f908" fmla="*/ f790 f546 1"/>
                <a:gd name="f909" fmla="*/ f791 f545 1"/>
                <a:gd name="f910" fmla="*/ f792 f546 1"/>
                <a:gd name="f911" fmla="*/ f793 f545 1"/>
                <a:gd name="f912" fmla="*/ f794 f546 1"/>
                <a:gd name="f913" fmla="*/ f795 f545 1"/>
                <a:gd name="f914" fmla="*/ f796 f546 1"/>
                <a:gd name="f915" fmla="*/ f797 f545 1"/>
                <a:gd name="f916" fmla="*/ f798 f546 1"/>
                <a:gd name="f917" fmla="*/ f799 f545 1"/>
                <a:gd name="f918" fmla="*/ f800 f546 1"/>
                <a:gd name="f919" fmla="*/ f801 f545 1"/>
                <a:gd name="f920" fmla="*/ f802 f546 1"/>
                <a:gd name="f921" fmla="*/ f803 f545 1"/>
                <a:gd name="f922" fmla="*/ f804 f546 1"/>
                <a:gd name="f923" fmla="*/ f805 f545 1"/>
                <a:gd name="f924" fmla="*/ f806 f546 1"/>
                <a:gd name="f925" fmla="*/ f807 f545 1"/>
                <a:gd name="f926" fmla="*/ f808 f546 1"/>
                <a:gd name="f927" fmla="*/ f809 f545 1"/>
                <a:gd name="f928" fmla="*/ f810 f546 1"/>
                <a:gd name="f929" fmla="*/ f811 f545 1"/>
                <a:gd name="f930" fmla="*/ f812 f546 1"/>
                <a:gd name="f931" fmla="*/ f813 f545 1"/>
                <a:gd name="f932" fmla="*/ f814 f546 1"/>
                <a:gd name="f933" fmla="*/ f815 f545 1"/>
                <a:gd name="f934" fmla="*/ f816 f546 1"/>
                <a:gd name="f935" fmla="*/ f817 f545 1"/>
                <a:gd name="f936" fmla="*/ f818 f546 1"/>
                <a:gd name="f937" fmla="*/ f819 f545 1"/>
                <a:gd name="f938" fmla="*/ f820 f546 1"/>
                <a:gd name="f939" fmla="*/ f821 f545 1"/>
                <a:gd name="f940" fmla="*/ f822 f546 1"/>
                <a:gd name="f941" fmla="*/ f823 f545 1"/>
                <a:gd name="f942" fmla="*/ f824 f546 1"/>
                <a:gd name="f943" fmla="*/ f825 f545 1"/>
                <a:gd name="f944" fmla="*/ f826 f546 1"/>
                <a:gd name="f945" fmla="*/ f827 f545 1"/>
                <a:gd name="f946" fmla="*/ f828 f546 1"/>
                <a:gd name="f947" fmla="*/ f829 f545 1"/>
                <a:gd name="f948" fmla="*/ f830 f546 1"/>
                <a:gd name="f949" fmla="*/ f831 f545 1"/>
                <a:gd name="f950" fmla="*/ f832 f546 1"/>
                <a:gd name="f951" fmla="*/ f833 f545 1"/>
                <a:gd name="f952" fmla="*/ f834 f546 1"/>
                <a:gd name="f953" fmla="*/ f835 f545 1"/>
                <a:gd name="f954" fmla="*/ f836 f546 1"/>
                <a:gd name="f955" fmla="*/ f837 f545 1"/>
                <a:gd name="f956" fmla="*/ f838 f546 1"/>
                <a:gd name="f957" fmla="*/ f839 f545 1"/>
                <a:gd name="f958" fmla="*/ f840 f546 1"/>
                <a:gd name="f959" fmla="*/ f841 f545 1"/>
                <a:gd name="f960" fmla="*/ f842 f546 1"/>
                <a:gd name="f961" fmla="*/ f843 f545 1"/>
                <a:gd name="f962" fmla="*/ f844 f546 1"/>
                <a:gd name="f963" fmla="*/ f845 f545 1"/>
                <a:gd name="f964" fmla="*/ f846 f546 1"/>
                <a:gd name="f965" fmla="*/ f847 f545 1"/>
                <a:gd name="f966" fmla="*/ f848 f546 1"/>
                <a:gd name="f967" fmla="*/ f849 f545 1"/>
                <a:gd name="f968" fmla="*/ f850 f546 1"/>
                <a:gd name="f969" fmla="*/ f851 f545 1"/>
                <a:gd name="f970" fmla="*/ f852 f545 1"/>
                <a:gd name="f971" fmla="*/ f853 f546 1"/>
                <a:gd name="f972" fmla="*/ f854 f546 1"/>
                <a:gd name="f973" fmla="*/ f855 f545 1"/>
                <a:gd name="f974" fmla="*/ f856 f546 1"/>
                <a:gd name="f975" fmla="*/ f857 f545 1"/>
                <a:gd name="f976" fmla="*/ f858 f546 1"/>
                <a:gd name="f977" fmla="*/ f859 f546 1"/>
                <a:gd name="f978" fmla="*/ f860 f545 1"/>
                <a:gd name="f979" fmla="*/ f861 f546 1"/>
                <a:gd name="f980" fmla="*/ f862 f545 1"/>
                <a:gd name="f981" fmla="*/ f863 f545 1"/>
                <a:gd name="f982" fmla="*/ f864 f546 1"/>
                <a:gd name="f983" fmla="*/ f865 f545 1"/>
                <a:gd name="f984" fmla="*/ f866 f546 1"/>
                <a:gd name="f985" fmla="*/ f867 f545 1"/>
                <a:gd name="f986" fmla="*/ f868 f546 1"/>
                <a:gd name="f987" fmla="*/ f869 f545 1"/>
                <a:gd name="f988" fmla="*/ f870 f546 1"/>
                <a:gd name="f989" fmla="*/ f871 f546 1"/>
                <a:gd name="f990" fmla="*/ f872 f545 1"/>
                <a:gd name="f991" fmla="*/ f873 f546 1"/>
                <a:gd name="f992" fmla="*/ f874 f546 1"/>
                <a:gd name="f993" fmla="*/ f875 f545 1"/>
                <a:gd name="f994" fmla="*/ f876 f546 1"/>
                <a:gd name="f995" fmla="*/ f877 f545 1"/>
                <a:gd name="f996" fmla="*/ f878 f546 1"/>
                <a:gd name="f997" fmla="*/ f879 f545 1"/>
                <a:gd name="f998" fmla="*/ f880 f546 1"/>
                <a:gd name="f999" fmla="*/ f881 f545 1"/>
                <a:gd name="f1000" fmla="*/ f882 f546 1"/>
                <a:gd name="f1001" fmla="*/ f883 f545 1"/>
                <a:gd name="f1002" fmla="*/ f884 f546 1"/>
                <a:gd name="f1003" fmla="*/ f885 f545 1"/>
                <a:gd name="f1004" fmla="*/ f886 f546 1"/>
                <a:gd name="f1005" fmla="*/ f887 f545 1"/>
                <a:gd name="f1006" fmla="*/ f888 f546 1"/>
                <a:gd name="f1007" fmla="*/ f889 f545 1"/>
                <a:gd name="f1008" fmla="*/ f890 f545 1"/>
                <a:gd name="f1009" fmla="*/ f891 f546 1"/>
                <a:gd name="f1010" fmla="*/ f892 f545 1"/>
                <a:gd name="f1011" fmla="*/ f893 f545 1"/>
                <a:gd name="f1012" fmla="*/ f894 f546 1"/>
                <a:gd name="f1013" fmla="*/ f895 f545 1"/>
                <a:gd name="f1014" fmla="*/ f896 f546 1"/>
                <a:gd name="f1015" fmla="*/ f897 f545 1"/>
                <a:gd name="f1016" fmla="*/ f898 f546 1"/>
                <a:gd name="f1017" fmla="*/ f899 f545 1"/>
                <a:gd name="f1018" fmla="*/ f900 f546 1"/>
                <a:gd name="f1019" fmla="*/ f901 f545 1"/>
                <a:gd name="f1020" fmla="*/ f902 f5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0">
                  <a:pos x="f907" y="f908"/>
                </a:cxn>
                <a:cxn ang="f670">
                  <a:pos x="f909" y="f910"/>
                </a:cxn>
                <a:cxn ang="f670">
                  <a:pos x="f911" y="f912"/>
                </a:cxn>
                <a:cxn ang="f670">
                  <a:pos x="f913" y="f914"/>
                </a:cxn>
                <a:cxn ang="f670">
                  <a:pos x="f915" y="f916"/>
                </a:cxn>
                <a:cxn ang="f670">
                  <a:pos x="f917" y="f918"/>
                </a:cxn>
                <a:cxn ang="f670">
                  <a:pos x="f919" y="f920"/>
                </a:cxn>
                <a:cxn ang="f670">
                  <a:pos x="f921" y="f922"/>
                </a:cxn>
                <a:cxn ang="f670">
                  <a:pos x="f923" y="f924"/>
                </a:cxn>
                <a:cxn ang="f670">
                  <a:pos x="f925" y="f926"/>
                </a:cxn>
                <a:cxn ang="f670">
                  <a:pos x="f927" y="f928"/>
                </a:cxn>
                <a:cxn ang="f670">
                  <a:pos x="f929" y="f930"/>
                </a:cxn>
                <a:cxn ang="f670">
                  <a:pos x="f931" y="f932"/>
                </a:cxn>
                <a:cxn ang="f670">
                  <a:pos x="f933" y="f934"/>
                </a:cxn>
                <a:cxn ang="f670">
                  <a:pos x="f935" y="f936"/>
                </a:cxn>
                <a:cxn ang="f670">
                  <a:pos x="f937" y="f938"/>
                </a:cxn>
                <a:cxn ang="f670">
                  <a:pos x="f939" y="f940"/>
                </a:cxn>
                <a:cxn ang="f670">
                  <a:pos x="f941" y="f942"/>
                </a:cxn>
                <a:cxn ang="f670">
                  <a:pos x="f943" y="f944"/>
                </a:cxn>
                <a:cxn ang="f670">
                  <a:pos x="f945" y="f946"/>
                </a:cxn>
                <a:cxn ang="f670">
                  <a:pos x="f947" y="f948"/>
                </a:cxn>
                <a:cxn ang="f670">
                  <a:pos x="f949" y="f950"/>
                </a:cxn>
                <a:cxn ang="f670">
                  <a:pos x="f951" y="f952"/>
                </a:cxn>
                <a:cxn ang="f670">
                  <a:pos x="f953" y="f954"/>
                </a:cxn>
                <a:cxn ang="f670">
                  <a:pos x="f955" y="f956"/>
                </a:cxn>
                <a:cxn ang="f670">
                  <a:pos x="f957" y="f958"/>
                </a:cxn>
                <a:cxn ang="f670">
                  <a:pos x="f959" y="f960"/>
                </a:cxn>
                <a:cxn ang="f670">
                  <a:pos x="f961" y="f962"/>
                </a:cxn>
                <a:cxn ang="f670">
                  <a:pos x="f963" y="f964"/>
                </a:cxn>
                <a:cxn ang="f670">
                  <a:pos x="f965" y="f966"/>
                </a:cxn>
                <a:cxn ang="f670">
                  <a:pos x="f967" y="f968"/>
                </a:cxn>
                <a:cxn ang="f670">
                  <a:pos x="f969" y="f930"/>
                </a:cxn>
                <a:cxn ang="f670">
                  <a:pos x="f970" y="f971"/>
                </a:cxn>
                <a:cxn ang="f670">
                  <a:pos x="f967" y="f972"/>
                </a:cxn>
                <a:cxn ang="f670">
                  <a:pos x="f973" y="f974"/>
                </a:cxn>
                <a:cxn ang="f670">
                  <a:pos x="f975" y="f976"/>
                </a:cxn>
                <a:cxn ang="f670">
                  <a:pos x="f961" y="f977"/>
                </a:cxn>
                <a:cxn ang="f670">
                  <a:pos x="f978" y="f979"/>
                </a:cxn>
                <a:cxn ang="f670">
                  <a:pos x="f980" y="f926"/>
                </a:cxn>
                <a:cxn ang="f670">
                  <a:pos x="f981" y="f982"/>
                </a:cxn>
                <a:cxn ang="f670">
                  <a:pos x="f983" y="f984"/>
                </a:cxn>
                <a:cxn ang="f670">
                  <a:pos x="f985" y="f986"/>
                </a:cxn>
                <a:cxn ang="f670">
                  <a:pos x="f987" y="f988"/>
                </a:cxn>
                <a:cxn ang="f670">
                  <a:pos x="f973" y="f989"/>
                </a:cxn>
                <a:cxn ang="f670">
                  <a:pos x="f990" y="f991"/>
                </a:cxn>
                <a:cxn ang="f670">
                  <a:pos x="f983" y="f992"/>
                </a:cxn>
                <a:cxn ang="f670">
                  <a:pos x="f993" y="f994"/>
                </a:cxn>
                <a:cxn ang="f670">
                  <a:pos x="f995" y="f996"/>
                </a:cxn>
                <a:cxn ang="f670">
                  <a:pos x="f997" y="f998"/>
                </a:cxn>
                <a:cxn ang="f670">
                  <a:pos x="f999" y="f1000"/>
                </a:cxn>
                <a:cxn ang="f670">
                  <a:pos x="f1001" y="f1002"/>
                </a:cxn>
                <a:cxn ang="f670">
                  <a:pos x="f1003" y="f1004"/>
                </a:cxn>
                <a:cxn ang="f670">
                  <a:pos x="f1005" y="f1006"/>
                </a:cxn>
                <a:cxn ang="f670">
                  <a:pos x="f1007" y="f1004"/>
                </a:cxn>
                <a:cxn ang="f670">
                  <a:pos x="f1008" y="f1009"/>
                </a:cxn>
                <a:cxn ang="f670">
                  <a:pos x="f1010" y="f1006"/>
                </a:cxn>
                <a:cxn ang="f670">
                  <a:pos x="f1011" y="f1012"/>
                </a:cxn>
                <a:cxn ang="f670">
                  <a:pos x="f1013" y="f1014"/>
                </a:cxn>
                <a:cxn ang="f670">
                  <a:pos x="f1015" y="f1016"/>
                </a:cxn>
                <a:cxn ang="f670">
                  <a:pos x="f1017" y="f1018"/>
                </a:cxn>
                <a:cxn ang="f670">
                  <a:pos x="f1019" y="f1020"/>
                </a:cxn>
              </a:cxnLst>
              <a:rect l="f903" t="f906" r="f904" b="f905"/>
              <a:pathLst>
                <a:path w="634" h="312">
                  <a:moveTo>
                    <a:pt x="f9" y="f10"/>
                  </a:moveTo>
                  <a:cubicBezTo>
                    <a:pt x="f9" y="f11"/>
                    <a:pt x="f9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19" y="f23"/>
                    <a:pt x="f19" y="f6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4" y="f33"/>
                    <a:pt x="f35" y="f10"/>
                    <a:pt x="f36" y="f37"/>
                  </a:cubicBezTo>
                  <a:cubicBezTo>
                    <a:pt x="f36" y="f11"/>
                    <a:pt x="f38" y="f39"/>
                    <a:pt x="f38" y="f39"/>
                  </a:cubicBezTo>
                  <a:cubicBezTo>
                    <a:pt x="f40" y="f41"/>
                    <a:pt x="f42" y="f43"/>
                    <a:pt x="f42" y="f12"/>
                  </a:cubicBezTo>
                  <a:cubicBezTo>
                    <a:pt x="f44" y="f45"/>
                    <a:pt x="f44" y="f14"/>
                    <a:pt x="f46" y="f47"/>
                  </a:cubicBezTo>
                  <a:cubicBezTo>
                    <a:pt x="f48" y="f49"/>
                    <a:pt x="f50" y="f47"/>
                    <a:pt x="f51" y="f49"/>
                  </a:cubicBezTo>
                  <a:cubicBezTo>
                    <a:pt x="f52" y="f49"/>
                    <a:pt x="f52" y="f53"/>
                    <a:pt x="f54" y="f55"/>
                  </a:cubicBezTo>
                  <a:cubicBezTo>
                    <a:pt x="f54" y="f56"/>
                    <a:pt x="f57" y="f58"/>
                    <a:pt x="f59" y="f60"/>
                  </a:cubicBezTo>
                  <a:cubicBezTo>
                    <a:pt x="f59" y="f60"/>
                    <a:pt x="f61" y="f60"/>
                    <a:pt x="f62" y="f63"/>
                  </a:cubicBezTo>
                  <a:cubicBezTo>
                    <a:pt x="f64" y="f63"/>
                    <a:pt x="f64" y="f65"/>
                    <a:pt x="f64" y="f66"/>
                  </a:cubicBezTo>
                  <a:cubicBezTo>
                    <a:pt x="f67" y="f68"/>
                    <a:pt x="f67" y="f69"/>
                    <a:pt x="f67" y="f70"/>
                  </a:cubicBezTo>
                  <a:cubicBezTo>
                    <a:pt x="f71" y="f72"/>
                    <a:pt x="f73" y="f74"/>
                    <a:pt x="f73" y="f74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8" y="f79"/>
                    <a:pt x="f78" y="f80"/>
                    <a:pt x="f81" y="f82"/>
                  </a:cubicBezTo>
                  <a:cubicBezTo>
                    <a:pt x="f81" y="f83"/>
                    <a:pt x="f84" y="f85"/>
                    <a:pt x="f86" y="f87"/>
                  </a:cubicBezTo>
                  <a:cubicBezTo>
                    <a:pt x="f88" y="f87"/>
                    <a:pt x="f89" y="f90"/>
                    <a:pt x="f89" y="f90"/>
                  </a:cubicBezTo>
                  <a:cubicBezTo>
                    <a:pt x="f91" y="f92"/>
                    <a:pt x="f93" y="f92"/>
                    <a:pt x="f27" y="f94"/>
                  </a:cubicBezTo>
                  <a:cubicBezTo>
                    <a:pt x="f27" y="f94"/>
                    <a:pt x="f95" y="f96"/>
                    <a:pt x="f95" y="f97"/>
                  </a:cubicBezTo>
                  <a:cubicBezTo>
                    <a:pt x="f98" y="f99"/>
                    <a:pt x="f98" y="f100"/>
                    <a:pt x="f98" y="f101"/>
                  </a:cubicBezTo>
                  <a:cubicBezTo>
                    <a:pt x="f98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0"/>
                    <a:pt x="f114" y="f110"/>
                  </a:cubicBezTo>
                  <a:cubicBezTo>
                    <a:pt x="f115" y="f110"/>
                    <a:pt x="f116" y="f110"/>
                    <a:pt x="f117" y="f108"/>
                  </a:cubicBezTo>
                  <a:cubicBezTo>
                    <a:pt x="f118" y="f108"/>
                    <a:pt x="f119" y="f106"/>
                    <a:pt x="f120" y="f104"/>
                  </a:cubicBezTo>
                  <a:cubicBezTo>
                    <a:pt x="f120" y="f104"/>
                    <a:pt x="f121" y="f122"/>
                    <a:pt x="f123" y="f122"/>
                  </a:cubicBezTo>
                  <a:cubicBezTo>
                    <a:pt x="f124" y="f122"/>
                    <a:pt x="f124" y="f108"/>
                    <a:pt x="f124" y="f108"/>
                  </a:cubicBezTo>
                  <a:cubicBezTo>
                    <a:pt x="f124" y="f125"/>
                    <a:pt x="f124" y="f126"/>
                    <a:pt x="f124" y="f127"/>
                  </a:cubicBezTo>
                  <a:cubicBezTo>
                    <a:pt x="f124" y="f128"/>
                    <a:pt x="f129" y="f130"/>
                    <a:pt x="f129" y="f130"/>
                  </a:cubicBezTo>
                  <a:cubicBezTo>
                    <a:pt x="f131" y="f130"/>
                    <a:pt x="f132" y="f130"/>
                    <a:pt x="f133" y="f134"/>
                  </a:cubicBezTo>
                  <a:cubicBezTo>
                    <a:pt x="f133" y="f135"/>
                    <a:pt x="f133" y="f136"/>
                    <a:pt x="f133" y="f137"/>
                  </a:cubicBezTo>
                  <a:cubicBezTo>
                    <a:pt x="f133" y="f138"/>
                    <a:pt x="f139" y="f140"/>
                    <a:pt x="f141" y="f142"/>
                  </a:cubicBezTo>
                  <a:cubicBezTo>
                    <a:pt x="f141" y="f142"/>
                    <a:pt x="f143" y="f142"/>
                    <a:pt x="f144" y="f142"/>
                  </a:cubicBezTo>
                  <a:cubicBezTo>
                    <a:pt x="f144" y="f145"/>
                    <a:pt x="f143" y="f146"/>
                    <a:pt x="f143" y="f147"/>
                  </a:cubicBezTo>
                  <a:cubicBezTo>
                    <a:pt x="f144" y="f148"/>
                    <a:pt x="f149" y="f150"/>
                    <a:pt x="f151" y="f152"/>
                  </a:cubicBezTo>
                  <a:cubicBezTo>
                    <a:pt x="f151" y="f152"/>
                    <a:pt x="f153" y="f152"/>
                    <a:pt x="f153" y="f154"/>
                  </a:cubicBezTo>
                  <a:cubicBezTo>
                    <a:pt x="f153" y="f154"/>
                    <a:pt x="f155" y="f156"/>
                    <a:pt x="f155" y="f157"/>
                  </a:cubicBezTo>
                  <a:cubicBezTo>
                    <a:pt x="f155" y="f158"/>
                    <a:pt x="f155" y="f159"/>
                    <a:pt x="f155" y="f159"/>
                  </a:cubicBezTo>
                  <a:cubicBezTo>
                    <a:pt x="f153" y="f160"/>
                    <a:pt x="f161" y="f160"/>
                    <a:pt x="f162" y="f28"/>
                  </a:cubicBezTo>
                  <a:cubicBezTo>
                    <a:pt x="f162" y="f28"/>
                    <a:pt x="f163" y="f164"/>
                    <a:pt x="f162" y="f164"/>
                  </a:cubicBezTo>
                  <a:cubicBezTo>
                    <a:pt x="f162" y="f165"/>
                    <a:pt x="f153" y="f165"/>
                    <a:pt x="f153" y="f165"/>
                  </a:cubicBezTo>
                  <a:cubicBezTo>
                    <a:pt x="f153" y="f166"/>
                    <a:pt x="f161" y="f167"/>
                    <a:pt x="f161" y="f168"/>
                  </a:cubicBezTo>
                  <a:cubicBezTo>
                    <a:pt x="f161" y="f168"/>
                    <a:pt x="f162" y="f169"/>
                    <a:pt x="f163" y="f169"/>
                  </a:cubicBezTo>
                  <a:cubicBezTo>
                    <a:pt x="f163" y="f169"/>
                    <a:pt x="f170" y="f169"/>
                    <a:pt x="f170" y="f171"/>
                  </a:cubicBezTo>
                  <a:cubicBezTo>
                    <a:pt x="f172" y="f171"/>
                    <a:pt x="f172" y="f168"/>
                    <a:pt x="f172" y="f167"/>
                  </a:cubicBezTo>
                  <a:cubicBezTo>
                    <a:pt x="f173" y="f167"/>
                    <a:pt x="f174" y="f168"/>
                    <a:pt x="f175" y="f167"/>
                  </a:cubicBezTo>
                  <a:cubicBezTo>
                    <a:pt x="f175" y="f167"/>
                    <a:pt x="f175" y="f166"/>
                    <a:pt x="f175" y="f165"/>
                  </a:cubicBezTo>
                  <a:cubicBezTo>
                    <a:pt x="f174" y="f165"/>
                    <a:pt x="f176" y="f164"/>
                    <a:pt x="f173" y="f164"/>
                  </a:cubicBezTo>
                  <a:cubicBezTo>
                    <a:pt x="f173" y="f177"/>
                    <a:pt x="f172" y="f28"/>
                    <a:pt x="f172" y="f28"/>
                  </a:cubicBezTo>
                  <a:cubicBezTo>
                    <a:pt x="f172" y="f160"/>
                    <a:pt x="f173" y="f158"/>
                    <a:pt x="f173" y="f158"/>
                  </a:cubicBezTo>
                  <a:cubicBezTo>
                    <a:pt x="f174" y="f157"/>
                    <a:pt x="f178" y="f157"/>
                    <a:pt x="f179" y="f156"/>
                  </a:cubicBezTo>
                  <a:cubicBezTo>
                    <a:pt x="f180" y="f156"/>
                    <a:pt x="f181" y="f156"/>
                    <a:pt x="f182" y="f154"/>
                  </a:cubicBezTo>
                  <a:cubicBezTo>
                    <a:pt x="f169" y="f154"/>
                    <a:pt x="f171" y="f152"/>
                    <a:pt x="f168" y="f152"/>
                  </a:cubicBezTo>
                  <a:cubicBezTo>
                    <a:pt x="f166" y="f150"/>
                    <a:pt x="f164" y="f152"/>
                    <a:pt x="f177" y="f152"/>
                  </a:cubicBezTo>
                  <a:cubicBezTo>
                    <a:pt x="f28" y="f152"/>
                    <a:pt x="f160" y="f156"/>
                    <a:pt x="f159" y="f156"/>
                  </a:cubicBezTo>
                  <a:cubicBezTo>
                    <a:pt x="f158" y="f156"/>
                    <a:pt x="f154" y="f156"/>
                    <a:pt x="f152" y="f156"/>
                  </a:cubicBezTo>
                  <a:cubicBezTo>
                    <a:pt x="f152" y="f156"/>
                    <a:pt x="f150" y="f152"/>
                    <a:pt x="f183" y="f152"/>
                  </a:cubicBezTo>
                  <a:cubicBezTo>
                    <a:pt x="f148" y="f150"/>
                    <a:pt x="f147" y="f150"/>
                    <a:pt x="f146" y="f152"/>
                  </a:cubicBezTo>
                  <a:cubicBezTo>
                    <a:pt x="f184" y="f152"/>
                    <a:pt x="f142" y="f156"/>
                    <a:pt x="f140" y="f156"/>
                  </a:cubicBezTo>
                  <a:cubicBezTo>
                    <a:pt x="f185" y="f156"/>
                    <a:pt x="f137" y="f154"/>
                    <a:pt x="f136" y="f154"/>
                  </a:cubicBezTo>
                  <a:cubicBezTo>
                    <a:pt x="f135" y="f154"/>
                    <a:pt x="f130" y="f158"/>
                    <a:pt x="f128" y="f158"/>
                  </a:cubicBezTo>
                  <a:cubicBezTo>
                    <a:pt x="f128" y="f159"/>
                    <a:pt x="f127" y="f160"/>
                    <a:pt x="f126" y="f160"/>
                  </a:cubicBezTo>
                  <a:cubicBezTo>
                    <a:pt x="f126" y="f28"/>
                    <a:pt x="f186" y="f177"/>
                    <a:pt x="f186" y="f164"/>
                  </a:cubicBezTo>
                  <a:cubicBezTo>
                    <a:pt x="f126" y="f165"/>
                    <a:pt x="f126" y="f166"/>
                    <a:pt x="f127" y="f166"/>
                  </a:cubicBezTo>
                  <a:cubicBezTo>
                    <a:pt x="f127" y="f167"/>
                    <a:pt x="f130" y="f166"/>
                    <a:pt x="f134" y="f167"/>
                  </a:cubicBezTo>
                  <a:cubicBezTo>
                    <a:pt x="f134" y="f167"/>
                    <a:pt x="f134" y="f168"/>
                    <a:pt x="f134" y="f168"/>
                  </a:cubicBezTo>
                  <a:cubicBezTo>
                    <a:pt x="f134" y="f171"/>
                    <a:pt x="f130" y="f169"/>
                    <a:pt x="f128" y="f169"/>
                  </a:cubicBezTo>
                  <a:cubicBezTo>
                    <a:pt x="f128" y="f169"/>
                    <a:pt x="f126" y="f169"/>
                    <a:pt x="f186" y="f169"/>
                  </a:cubicBezTo>
                  <a:cubicBezTo>
                    <a:pt x="f186" y="f169"/>
                    <a:pt x="f125" y="f169"/>
                    <a:pt x="f125" y="f169"/>
                  </a:cubicBezTo>
                  <a:cubicBezTo>
                    <a:pt x="f110" y="f182"/>
                    <a:pt x="f125" y="f181"/>
                    <a:pt x="f125" y="f180"/>
                  </a:cubicBezTo>
                  <a:cubicBezTo>
                    <a:pt x="f186" y="f180"/>
                    <a:pt x="f127" y="f180"/>
                    <a:pt x="f127" y="f179"/>
                  </a:cubicBezTo>
                  <a:cubicBezTo>
                    <a:pt x="f128" y="f179"/>
                    <a:pt x="f130" y="f187"/>
                    <a:pt x="f130" y="f187"/>
                  </a:cubicBezTo>
                  <a:cubicBezTo>
                    <a:pt x="f130" y="f178"/>
                    <a:pt x="f128" y="f178"/>
                    <a:pt x="f128" y="f175"/>
                  </a:cubicBezTo>
                  <a:cubicBezTo>
                    <a:pt x="f127" y="f175"/>
                    <a:pt x="f186" y="f175"/>
                    <a:pt x="f125" y="f175"/>
                  </a:cubicBezTo>
                  <a:cubicBezTo>
                    <a:pt x="f110" y="f175"/>
                    <a:pt x="f108" y="f175"/>
                    <a:pt x="f106" y="f175"/>
                  </a:cubicBezTo>
                  <a:cubicBezTo>
                    <a:pt x="f106" y="f174"/>
                    <a:pt x="f104" y="f176"/>
                    <a:pt x="f104" y="f173"/>
                  </a:cubicBezTo>
                  <a:cubicBezTo>
                    <a:pt x="f104" y="f173"/>
                    <a:pt x="f122" y="f170"/>
                    <a:pt x="f102" y="f170"/>
                  </a:cubicBezTo>
                  <a:cubicBezTo>
                    <a:pt x="f188" y="f189"/>
                    <a:pt x="f99" y="f189"/>
                    <a:pt x="f97" y="f170"/>
                  </a:cubicBezTo>
                  <a:cubicBezTo>
                    <a:pt x="f96" y="f170"/>
                    <a:pt x="f92" y="f172"/>
                    <a:pt x="f90" y="f172"/>
                  </a:cubicBezTo>
                  <a:cubicBezTo>
                    <a:pt x="f190" y="f172"/>
                    <a:pt x="f87" y="f170"/>
                    <a:pt x="f87" y="f189"/>
                  </a:cubicBezTo>
                  <a:cubicBezTo>
                    <a:pt x="f85" y="f163"/>
                    <a:pt x="f85" y="f161"/>
                    <a:pt x="f83" y="f155"/>
                  </a:cubicBezTo>
                  <a:cubicBezTo>
                    <a:pt x="f83" y="f151"/>
                    <a:pt x="f83" y="f144"/>
                    <a:pt x="f82" y="f143"/>
                  </a:cubicBezTo>
                  <a:cubicBezTo>
                    <a:pt x="f82" y="f143"/>
                    <a:pt x="f79" y="f141"/>
                    <a:pt x="f79" y="f139"/>
                  </a:cubicBezTo>
                  <a:cubicBezTo>
                    <a:pt x="f77" y="f133"/>
                    <a:pt x="f76" y="f132"/>
                    <a:pt x="f76" y="f131"/>
                  </a:cubicBezTo>
                  <a:cubicBezTo>
                    <a:pt x="f191" y="f131"/>
                    <a:pt x="f192" y="f131"/>
                    <a:pt x="f66" y="f131"/>
                  </a:cubicBezTo>
                  <a:cubicBezTo>
                    <a:pt x="f65" y="f132"/>
                    <a:pt x="f3" y="f132"/>
                    <a:pt x="f63" y="f133"/>
                  </a:cubicBezTo>
                  <a:cubicBezTo>
                    <a:pt x="f60" y="f133"/>
                    <a:pt x="f55" y="f133"/>
                    <a:pt x="f55" y="f139"/>
                  </a:cubicBezTo>
                  <a:cubicBezTo>
                    <a:pt x="f53" y="f141"/>
                    <a:pt x="f193" y="f143"/>
                    <a:pt x="f49" y="f144"/>
                  </a:cubicBezTo>
                  <a:cubicBezTo>
                    <a:pt x="f47" y="f149"/>
                    <a:pt x="f14" y="f155"/>
                    <a:pt x="f194" y="f153"/>
                  </a:cubicBezTo>
                  <a:cubicBezTo>
                    <a:pt x="f45" y="f161"/>
                    <a:pt x="f41" y="f161"/>
                    <a:pt x="f195" y="f161"/>
                  </a:cubicBezTo>
                  <a:cubicBezTo>
                    <a:pt x="f195" y="f161"/>
                    <a:pt x="f11" y="f153"/>
                    <a:pt x="f37" y="f153"/>
                  </a:cubicBezTo>
                  <a:cubicBezTo>
                    <a:pt x="f37" y="f155"/>
                    <a:pt x="f33" y="f153"/>
                    <a:pt x="f32" y="f153"/>
                  </a:cubicBezTo>
                  <a:cubicBezTo>
                    <a:pt x="f30" y="f153"/>
                    <a:pt x="f196" y="f151"/>
                    <a:pt x="f197" y="f151"/>
                  </a:cubicBezTo>
                  <a:cubicBezTo>
                    <a:pt x="f198" y="f151"/>
                    <a:pt x="f199" y="f151"/>
                    <a:pt x="f200" y="f151"/>
                  </a:cubicBezTo>
                  <a:cubicBezTo>
                    <a:pt x="f200" y="f149"/>
                    <a:pt x="f201" y="f144"/>
                    <a:pt x="f16" y="f143"/>
                  </a:cubicBezTo>
                  <a:cubicBezTo>
                    <a:pt x="f202" y="f143"/>
                    <a:pt x="f203" y="f143"/>
                    <a:pt x="f204" y="f144"/>
                  </a:cubicBezTo>
                  <a:cubicBezTo>
                    <a:pt x="f205" y="f144"/>
                    <a:pt x="f205" y="f151"/>
                    <a:pt x="f205" y="f155"/>
                  </a:cubicBezTo>
                  <a:cubicBezTo>
                    <a:pt x="f206" y="f153"/>
                    <a:pt x="f205" y="f162"/>
                    <a:pt x="f204" y="f163"/>
                  </a:cubicBezTo>
                  <a:cubicBezTo>
                    <a:pt x="f204" y="f189"/>
                    <a:pt x="f207" y="f189"/>
                    <a:pt x="f208" y="f189"/>
                  </a:cubicBezTo>
                  <a:cubicBezTo>
                    <a:pt x="f208" y="f170"/>
                    <a:pt x="f209" y="f172"/>
                    <a:pt x="f209" y="f173"/>
                  </a:cubicBezTo>
                  <a:cubicBezTo>
                    <a:pt x="f209" y="f176"/>
                    <a:pt x="f208" y="f174"/>
                    <a:pt x="f207" y="f175"/>
                  </a:cubicBezTo>
                  <a:cubicBezTo>
                    <a:pt x="f203" y="f175"/>
                    <a:pt x="f210" y="f174"/>
                    <a:pt x="f210" y="f175"/>
                  </a:cubicBezTo>
                  <a:cubicBezTo>
                    <a:pt x="f211" y="f175"/>
                    <a:pt x="f206" y="f187"/>
                    <a:pt x="f206" y="f179"/>
                  </a:cubicBezTo>
                  <a:cubicBezTo>
                    <a:pt x="f210" y="f180"/>
                    <a:pt x="f212" y="f180"/>
                    <a:pt x="f213" y="f180"/>
                  </a:cubicBezTo>
                  <a:cubicBezTo>
                    <a:pt x="f214" y="f180"/>
                    <a:pt x="f215" y="f187"/>
                    <a:pt x="f216" y="f179"/>
                  </a:cubicBezTo>
                  <a:cubicBezTo>
                    <a:pt x="f217" y="f179"/>
                    <a:pt x="f218" y="f180"/>
                    <a:pt x="f218" y="f180"/>
                  </a:cubicBezTo>
                  <a:cubicBezTo>
                    <a:pt x="f218" y="f181"/>
                    <a:pt x="f216" y="f169"/>
                    <a:pt x="f217" y="f169"/>
                  </a:cubicBezTo>
                  <a:cubicBezTo>
                    <a:pt x="f217" y="f171"/>
                    <a:pt x="f218" y="f168"/>
                    <a:pt x="f218" y="f168"/>
                  </a:cubicBezTo>
                  <a:cubicBezTo>
                    <a:pt x="f218" y="f167"/>
                    <a:pt x="f217" y="f166"/>
                    <a:pt x="f217" y="f165"/>
                  </a:cubicBezTo>
                  <a:cubicBezTo>
                    <a:pt x="f217" y="f164"/>
                    <a:pt x="f219" y="f177"/>
                    <a:pt x="f220" y="f177"/>
                  </a:cubicBezTo>
                  <a:cubicBezTo>
                    <a:pt x="f221" y="f28"/>
                    <a:pt x="f222" y="f177"/>
                    <a:pt x="f223" y="f28"/>
                  </a:cubicBezTo>
                  <a:cubicBezTo>
                    <a:pt x="f224" y="f28"/>
                    <a:pt x="f225" y="f158"/>
                    <a:pt x="f225" y="f158"/>
                  </a:cubicBezTo>
                  <a:cubicBezTo>
                    <a:pt x="f225" y="f158"/>
                    <a:pt x="f226" y="f154"/>
                    <a:pt x="f226" y="f152"/>
                  </a:cubicBezTo>
                  <a:cubicBezTo>
                    <a:pt x="f226" y="f150"/>
                    <a:pt x="f225" y="f183"/>
                    <a:pt x="f225" y="f148"/>
                  </a:cubicBezTo>
                  <a:cubicBezTo>
                    <a:pt x="f225" y="f147"/>
                    <a:pt x="f226" y="f146"/>
                    <a:pt x="f226" y="f184"/>
                  </a:cubicBezTo>
                  <a:cubicBezTo>
                    <a:pt x="f226" y="f184"/>
                    <a:pt x="f225" y="f145"/>
                    <a:pt x="f225" y="f145"/>
                  </a:cubicBezTo>
                  <a:cubicBezTo>
                    <a:pt x="f225" y="f145"/>
                    <a:pt x="f227" y="f184"/>
                    <a:pt x="f227" y="f184"/>
                  </a:cubicBezTo>
                  <a:cubicBezTo>
                    <a:pt x="f228" y="f146"/>
                    <a:pt x="f229" y="f146"/>
                    <a:pt x="f230" y="f147"/>
                  </a:cubicBezTo>
                  <a:cubicBezTo>
                    <a:pt x="f231" y="f147"/>
                    <a:pt x="f231" y="f147"/>
                    <a:pt x="f231" y="f147"/>
                  </a:cubicBezTo>
                  <a:cubicBezTo>
                    <a:pt x="f231" y="f147"/>
                    <a:pt x="f231" y="f147"/>
                    <a:pt x="f231" y="f147"/>
                  </a:cubicBezTo>
                  <a:cubicBezTo>
                    <a:pt x="f231" y="f147"/>
                    <a:pt x="f231" y="f147"/>
                    <a:pt x="f231" y="f148"/>
                  </a:cubicBezTo>
                  <a:cubicBezTo>
                    <a:pt x="f232" y="f148"/>
                    <a:pt x="f233" y="f183"/>
                    <a:pt x="f234" y="f183"/>
                  </a:cubicBezTo>
                  <a:cubicBezTo>
                    <a:pt x="f235" y="f183"/>
                    <a:pt x="f236" y="f148"/>
                    <a:pt x="f237" y="f147"/>
                  </a:cubicBezTo>
                  <a:cubicBezTo>
                    <a:pt x="f237" y="f147"/>
                    <a:pt x="f238" y="f147"/>
                    <a:pt x="f238" y="f147"/>
                  </a:cubicBezTo>
                  <a:cubicBezTo>
                    <a:pt x="f238" y="f147"/>
                    <a:pt x="f238" y="f147"/>
                    <a:pt x="f238" y="f147"/>
                  </a:cubicBezTo>
                  <a:cubicBezTo>
                    <a:pt x="f238" y="f147"/>
                    <a:pt x="f238" y="f147"/>
                    <a:pt x="f238" y="f147"/>
                  </a:cubicBezTo>
                  <a:cubicBezTo>
                    <a:pt x="f239" y="f148"/>
                    <a:pt x="f26" y="f183"/>
                    <a:pt x="f240" y="f183"/>
                  </a:cubicBezTo>
                  <a:cubicBezTo>
                    <a:pt x="f240" y="f183"/>
                    <a:pt x="f241" y="f183"/>
                    <a:pt x="f241" y="f183"/>
                  </a:cubicBezTo>
                  <a:cubicBezTo>
                    <a:pt x="f242" y="f183"/>
                    <a:pt x="f243" y="f148"/>
                    <a:pt x="f244" y="f147"/>
                  </a:cubicBezTo>
                  <a:cubicBezTo>
                    <a:pt x="f245" y="f146"/>
                    <a:pt x="f246" y="f145"/>
                    <a:pt x="f246" y="f142"/>
                  </a:cubicBezTo>
                  <a:cubicBezTo>
                    <a:pt x="f246" y="f142"/>
                    <a:pt x="f247" y="f140"/>
                    <a:pt x="f247" y="f140"/>
                  </a:cubicBezTo>
                  <a:cubicBezTo>
                    <a:pt x="f247" y="f140"/>
                    <a:pt x="f248" y="f140"/>
                    <a:pt x="f249" y="f140"/>
                  </a:cubicBezTo>
                  <a:cubicBezTo>
                    <a:pt x="f249" y="f140"/>
                    <a:pt x="f249" y="f140"/>
                    <a:pt x="f249" y="f140"/>
                  </a:cubicBezTo>
                  <a:cubicBezTo>
                    <a:pt x="f249" y="f140"/>
                    <a:pt x="f250" y="f140"/>
                    <a:pt x="f251" y="f140"/>
                  </a:cubicBezTo>
                  <a:cubicBezTo>
                    <a:pt x="f252" y="f140"/>
                    <a:pt x="f253" y="f140"/>
                    <a:pt x="f254" y="f185"/>
                  </a:cubicBezTo>
                  <a:cubicBezTo>
                    <a:pt x="f255" y="f138"/>
                    <a:pt x="f256" y="f135"/>
                    <a:pt x="f257" y="f128"/>
                  </a:cubicBezTo>
                  <a:cubicBezTo>
                    <a:pt x="f258" y="f126"/>
                    <a:pt x="f258" y="f106"/>
                    <a:pt x="f256" y="f122"/>
                  </a:cubicBezTo>
                  <a:cubicBezTo>
                    <a:pt x="f256" y="f188"/>
                    <a:pt x="f259" y="f101"/>
                    <a:pt x="f255" y="f101"/>
                  </a:cubicBezTo>
                  <a:cubicBezTo>
                    <a:pt x="f255" y="f101"/>
                    <a:pt x="f255" y="f101"/>
                    <a:pt x="f255" y="f100"/>
                  </a:cubicBezTo>
                  <a:cubicBezTo>
                    <a:pt x="f260" y="f100"/>
                    <a:pt x="f260" y="f261"/>
                    <a:pt x="f260" y="f261"/>
                  </a:cubicBezTo>
                  <a:cubicBezTo>
                    <a:pt x="f260" y="f261"/>
                    <a:pt x="f260" y="f99"/>
                    <a:pt x="f260" y="f97"/>
                  </a:cubicBezTo>
                  <a:cubicBezTo>
                    <a:pt x="f260" y="f97"/>
                    <a:pt x="f255" y="f97"/>
                    <a:pt x="f255" y="f97"/>
                  </a:cubicBezTo>
                  <a:cubicBezTo>
                    <a:pt x="f259" y="f97"/>
                    <a:pt x="f259" y="f97"/>
                    <a:pt x="f262" y="f97"/>
                  </a:cubicBezTo>
                  <a:cubicBezTo>
                    <a:pt x="f256" y="f97"/>
                    <a:pt x="f258" y="f96"/>
                    <a:pt x="f263" y="f94"/>
                  </a:cubicBezTo>
                  <a:cubicBezTo>
                    <a:pt x="f264" y="f92"/>
                    <a:pt x="f264" y="f90"/>
                    <a:pt x="f265" y="f190"/>
                  </a:cubicBezTo>
                  <a:cubicBezTo>
                    <a:pt x="f265" y="f190"/>
                    <a:pt x="f265" y="f190"/>
                    <a:pt x="f265" y="f190"/>
                  </a:cubicBezTo>
                  <a:cubicBezTo>
                    <a:pt x="f265" y="f190"/>
                    <a:pt x="f266" y="f87"/>
                    <a:pt x="f266" y="f87"/>
                  </a:cubicBezTo>
                  <a:cubicBezTo>
                    <a:pt x="f267" y="f190"/>
                    <a:pt x="f268" y="f190"/>
                    <a:pt x="f268" y="f190"/>
                  </a:cubicBezTo>
                  <a:cubicBezTo>
                    <a:pt x="f269" y="f90"/>
                    <a:pt x="f270" y="f90"/>
                    <a:pt x="f271" y="f90"/>
                  </a:cubicBezTo>
                  <a:cubicBezTo>
                    <a:pt x="f272" y="f92"/>
                    <a:pt x="f273" y="f94"/>
                    <a:pt x="f274" y="f94"/>
                  </a:cubicBezTo>
                  <a:cubicBezTo>
                    <a:pt x="f274" y="f94"/>
                    <a:pt x="f274" y="f94"/>
                    <a:pt x="f274" y="f94"/>
                  </a:cubicBezTo>
                  <a:cubicBezTo>
                    <a:pt x="f275" y="f94"/>
                    <a:pt x="f276" y="f92"/>
                    <a:pt x="f8" y="f90"/>
                  </a:cubicBezTo>
                  <a:cubicBezTo>
                    <a:pt x="f277" y="f90"/>
                    <a:pt x="f277" y="f90"/>
                    <a:pt x="f277" y="f90"/>
                  </a:cubicBezTo>
                  <a:cubicBezTo>
                    <a:pt x="f277" y="f190"/>
                    <a:pt x="f277" y="f190"/>
                    <a:pt x="f277" y="f190"/>
                  </a:cubicBezTo>
                  <a:cubicBezTo>
                    <a:pt x="f278" y="f190"/>
                    <a:pt x="f279" y="f87"/>
                    <a:pt x="f280" y="f85"/>
                  </a:cubicBezTo>
                  <a:cubicBezTo>
                    <a:pt x="f281" y="f83"/>
                    <a:pt x="f282" y="f80"/>
                    <a:pt x="f282" y="f79"/>
                  </a:cubicBezTo>
                  <a:cubicBezTo>
                    <a:pt x="f283" y="f79"/>
                    <a:pt x="f283" y="f79"/>
                    <a:pt x="f283" y="f79"/>
                  </a:cubicBezTo>
                  <a:cubicBezTo>
                    <a:pt x="f283" y="f77"/>
                    <a:pt x="f283" y="f76"/>
                    <a:pt x="f283" y="f74"/>
                  </a:cubicBezTo>
                  <a:cubicBezTo>
                    <a:pt x="f284" y="f74"/>
                    <a:pt x="f284" y="f74"/>
                    <a:pt x="f284" y="f74"/>
                  </a:cubicBezTo>
                  <a:cubicBezTo>
                    <a:pt x="f284" y="f74"/>
                    <a:pt x="f284" y="f74"/>
                    <a:pt x="f285" y="f74"/>
                  </a:cubicBezTo>
                  <a:cubicBezTo>
                    <a:pt x="f285" y="f74"/>
                    <a:pt x="f286" y="f74"/>
                    <a:pt x="f286" y="f74"/>
                  </a:cubicBezTo>
                  <a:cubicBezTo>
                    <a:pt x="f287" y="f74"/>
                    <a:pt x="f287" y="f74"/>
                    <a:pt x="f287" y="f74"/>
                  </a:cubicBezTo>
                  <a:cubicBezTo>
                    <a:pt x="f287" y="f74"/>
                    <a:pt x="f287" y="f74"/>
                    <a:pt x="f287" y="f74"/>
                  </a:cubicBezTo>
                  <a:cubicBezTo>
                    <a:pt x="f288" y="f74"/>
                    <a:pt x="f289" y="f76"/>
                    <a:pt x="f290" y="f76"/>
                  </a:cubicBezTo>
                  <a:cubicBezTo>
                    <a:pt x="f290" y="f76"/>
                    <a:pt x="f291" y="f76"/>
                    <a:pt x="f291" y="f76"/>
                  </a:cubicBezTo>
                  <a:cubicBezTo>
                    <a:pt x="f292" y="f76"/>
                    <a:pt x="f293" y="f74"/>
                    <a:pt x="f294" y="f191"/>
                  </a:cubicBezTo>
                  <a:cubicBezTo>
                    <a:pt x="f295" y="f72"/>
                    <a:pt x="f296" y="f70"/>
                    <a:pt x="f297" y="f69"/>
                  </a:cubicBezTo>
                  <a:cubicBezTo>
                    <a:pt x="f298" y="f82"/>
                    <a:pt x="f298" y="f82"/>
                    <a:pt x="f298" y="f82"/>
                  </a:cubicBezTo>
                  <a:cubicBezTo>
                    <a:pt x="f299" y="f300"/>
                    <a:pt x="f299" y="f300"/>
                    <a:pt x="f299" y="f300"/>
                  </a:cubicBezTo>
                  <a:cubicBezTo>
                    <a:pt x="f301" y="f194"/>
                    <a:pt x="f301" y="f194"/>
                    <a:pt x="f301" y="f194"/>
                  </a:cubicBezTo>
                  <a:cubicBezTo>
                    <a:pt x="f301" y="f45"/>
                    <a:pt x="f301" y="f45"/>
                    <a:pt x="f2" y="f45"/>
                  </a:cubicBezTo>
                  <a:cubicBezTo>
                    <a:pt x="f2" y="f12"/>
                    <a:pt x="f2" y="f41"/>
                    <a:pt x="f2" y="f195"/>
                  </a:cubicBezTo>
                  <a:cubicBezTo>
                    <a:pt x="f2" y="f11"/>
                    <a:pt x="f2" y="f11"/>
                    <a:pt x="f2" y="f11"/>
                  </a:cubicBezTo>
                  <a:cubicBezTo>
                    <a:pt x="f2" y="f11"/>
                    <a:pt x="f2" y="f11"/>
                    <a:pt x="f2" y="f11"/>
                  </a:cubicBezTo>
                  <a:cubicBezTo>
                    <a:pt x="f2" y="f37"/>
                    <a:pt x="f2" y="f37"/>
                    <a:pt x="f2" y="f10"/>
                  </a:cubicBezTo>
                  <a:cubicBezTo>
                    <a:pt x="f2" y="f10"/>
                    <a:pt x="f2" y="f33"/>
                    <a:pt x="f2" y="f32"/>
                  </a:cubicBezTo>
                  <a:cubicBezTo>
                    <a:pt x="f2" y="f32"/>
                    <a:pt x="f302" y="f30"/>
                    <a:pt x="f302" y="f196"/>
                  </a:cubicBezTo>
                  <a:cubicBezTo>
                    <a:pt x="f302" y="f197"/>
                    <a:pt x="f302" y="f198"/>
                    <a:pt x="f303" y="f198"/>
                  </a:cubicBezTo>
                  <a:cubicBezTo>
                    <a:pt x="f303" y="f198"/>
                    <a:pt x="f303" y="f304"/>
                    <a:pt x="f303" y="f304"/>
                  </a:cubicBezTo>
                  <a:cubicBezTo>
                    <a:pt x="f303" y="f199"/>
                    <a:pt x="f305" y="f201"/>
                    <a:pt x="f303" y="f202"/>
                  </a:cubicBezTo>
                  <a:cubicBezTo>
                    <a:pt x="f303" y="f208"/>
                    <a:pt x="f2" y="f204"/>
                    <a:pt x="f301" y="f205"/>
                  </a:cubicBezTo>
                  <a:cubicBezTo>
                    <a:pt x="f306" y="f206"/>
                    <a:pt x="f307" y="f206"/>
                    <a:pt x="f308" y="f210"/>
                  </a:cubicBezTo>
                  <a:cubicBezTo>
                    <a:pt x="f309" y="f210"/>
                    <a:pt x="f309" y="f210"/>
                    <a:pt x="f309" y="f210"/>
                  </a:cubicBezTo>
                  <a:cubicBezTo>
                    <a:pt x="f309" y="f210"/>
                    <a:pt x="f309" y="f211"/>
                    <a:pt x="f310" y="f211"/>
                  </a:cubicBezTo>
                  <a:cubicBezTo>
                    <a:pt x="f309" y="f213"/>
                    <a:pt x="f309" y="f214"/>
                    <a:pt x="f309" y="f215"/>
                  </a:cubicBezTo>
                  <a:cubicBezTo>
                    <a:pt x="f309" y="f215"/>
                    <a:pt x="f309" y="f215"/>
                    <a:pt x="f309" y="f215"/>
                  </a:cubicBezTo>
                  <a:cubicBezTo>
                    <a:pt x="f309" y="f215"/>
                    <a:pt x="f309" y="f216"/>
                    <a:pt x="f310" y="f217"/>
                  </a:cubicBezTo>
                  <a:cubicBezTo>
                    <a:pt x="f311" y="f223"/>
                    <a:pt x="f311" y="f223"/>
                    <a:pt x="f311" y="f223"/>
                  </a:cubicBezTo>
                  <a:cubicBezTo>
                    <a:pt x="f312" y="f222"/>
                    <a:pt x="f312" y="f222"/>
                    <a:pt x="f312" y="f222"/>
                  </a:cubicBezTo>
                  <a:cubicBezTo>
                    <a:pt x="f312" y="f222"/>
                    <a:pt x="f312" y="f223"/>
                    <a:pt x="f313" y="f223"/>
                  </a:cubicBezTo>
                  <a:cubicBezTo>
                    <a:pt x="f314" y="f226"/>
                    <a:pt x="f315" y="f225"/>
                    <a:pt x="f316" y="f225"/>
                  </a:cubicBezTo>
                  <a:cubicBezTo>
                    <a:pt x="f316" y="f227"/>
                    <a:pt x="f317" y="f227"/>
                    <a:pt x="f317" y="f227"/>
                  </a:cubicBezTo>
                  <a:cubicBezTo>
                    <a:pt x="f317" y="f228"/>
                    <a:pt x="f318" y="f229"/>
                    <a:pt x="f318" y="f229"/>
                  </a:cubicBezTo>
                  <a:cubicBezTo>
                    <a:pt x="f318" y="f230"/>
                    <a:pt x="f318" y="f319"/>
                    <a:pt x="f318" y="f232"/>
                  </a:cubicBezTo>
                  <a:cubicBezTo>
                    <a:pt x="f318" y="f232"/>
                    <a:pt x="f297" y="f233"/>
                    <a:pt x="f297" y="f233"/>
                  </a:cubicBezTo>
                  <a:cubicBezTo>
                    <a:pt x="f297" y="f234"/>
                    <a:pt x="f296" y="f320"/>
                    <a:pt x="f296" y="f320"/>
                  </a:cubicBezTo>
                  <a:cubicBezTo>
                    <a:pt x="f296" y="f321"/>
                    <a:pt x="f295" y="f322"/>
                    <a:pt x="f295" y="f238"/>
                  </a:cubicBezTo>
                  <a:cubicBezTo>
                    <a:pt x="f295" y="f238"/>
                    <a:pt x="f295" y="f238"/>
                    <a:pt x="f295" y="f238"/>
                  </a:cubicBezTo>
                  <a:cubicBezTo>
                    <a:pt x="f323" y="f324"/>
                    <a:pt x="f323" y="f26"/>
                    <a:pt x="f323" y="f325"/>
                  </a:cubicBezTo>
                  <a:cubicBezTo>
                    <a:pt x="f295" y="f240"/>
                    <a:pt x="f295" y="f242"/>
                    <a:pt x="f296" y="f326"/>
                  </a:cubicBezTo>
                  <a:cubicBezTo>
                    <a:pt x="f296" y="f327"/>
                    <a:pt x="f318" y="f243"/>
                    <a:pt x="f318" y="f328"/>
                  </a:cubicBezTo>
                  <a:cubicBezTo>
                    <a:pt x="f317" y="f244"/>
                    <a:pt x="f317" y="f245"/>
                    <a:pt x="f317" y="f246"/>
                  </a:cubicBezTo>
                  <a:cubicBezTo>
                    <a:pt x="f317" y="f247"/>
                    <a:pt x="f316" y="f249"/>
                    <a:pt x="f315" y="f250"/>
                  </a:cubicBezTo>
                  <a:cubicBezTo>
                    <a:pt x="f329" y="f251"/>
                    <a:pt x="f314" y="f253"/>
                    <a:pt x="f313" y="f253"/>
                  </a:cubicBezTo>
                  <a:cubicBezTo>
                    <a:pt x="f312" y="f253"/>
                    <a:pt x="f312" y="f253"/>
                    <a:pt x="f330" y="f253"/>
                  </a:cubicBezTo>
                  <a:cubicBezTo>
                    <a:pt x="f330" y="f252"/>
                    <a:pt x="f311" y="f251"/>
                    <a:pt x="f310" y="f251"/>
                  </a:cubicBezTo>
                  <a:cubicBezTo>
                    <a:pt x="f310" y="f251"/>
                    <a:pt x="f309" y="f250"/>
                    <a:pt x="f309" y="f250"/>
                  </a:cubicBezTo>
                  <a:cubicBezTo>
                    <a:pt x="f308" y="f249"/>
                    <a:pt x="f307" y="f249"/>
                    <a:pt x="f307" y="f248"/>
                  </a:cubicBezTo>
                  <a:cubicBezTo>
                    <a:pt x="f306" y="f248"/>
                    <a:pt x="f306" y="f248"/>
                    <a:pt x="f306" y="f248"/>
                  </a:cubicBezTo>
                  <a:cubicBezTo>
                    <a:pt x="f306" y="f248"/>
                    <a:pt x="f306" y="f247"/>
                    <a:pt x="f306" y="f247"/>
                  </a:cubicBezTo>
                  <a:cubicBezTo>
                    <a:pt x="f331" y="f246"/>
                    <a:pt x="f301" y="f245"/>
                    <a:pt x="f302" y="f332"/>
                  </a:cubicBezTo>
                  <a:cubicBezTo>
                    <a:pt x="f302" y="f332"/>
                    <a:pt x="f302" y="f332"/>
                    <a:pt x="f302" y="f332"/>
                  </a:cubicBezTo>
                  <a:cubicBezTo>
                    <a:pt x="f303" y="f244"/>
                    <a:pt x="f305" y="f328"/>
                    <a:pt x="f305" y="f328"/>
                  </a:cubicBezTo>
                  <a:cubicBezTo>
                    <a:pt x="f333" y="f243"/>
                    <a:pt x="f334" y="f327"/>
                    <a:pt x="f335" y="f326"/>
                  </a:cubicBezTo>
                  <a:cubicBezTo>
                    <a:pt x="f299" y="f242"/>
                    <a:pt x="f336" y="f241"/>
                    <a:pt x="f336" y="f240"/>
                  </a:cubicBezTo>
                  <a:cubicBezTo>
                    <a:pt x="f337" y="f240"/>
                    <a:pt x="f338" y="f325"/>
                    <a:pt x="f339" y="f26"/>
                  </a:cubicBezTo>
                  <a:cubicBezTo>
                    <a:pt x="f339" y="f26"/>
                    <a:pt x="f340" y="f26"/>
                    <a:pt x="f341" y="f26"/>
                  </a:cubicBezTo>
                  <a:cubicBezTo>
                    <a:pt x="f342" y="f325"/>
                    <a:pt x="f343" y="f240"/>
                    <a:pt x="f344" y="f241"/>
                  </a:cubicBezTo>
                  <a:cubicBezTo>
                    <a:pt x="f345" y="f346"/>
                    <a:pt x="f347" y="f327"/>
                    <a:pt x="f348" y="f243"/>
                  </a:cubicBezTo>
                  <a:cubicBezTo>
                    <a:pt x="f348" y="f328"/>
                    <a:pt x="f348" y="f328"/>
                    <a:pt x="f348" y="f244"/>
                  </a:cubicBezTo>
                  <a:cubicBezTo>
                    <a:pt x="f348" y="f244"/>
                    <a:pt x="f348" y="f244"/>
                    <a:pt x="f348" y="f244"/>
                  </a:cubicBezTo>
                  <a:cubicBezTo>
                    <a:pt x="f349" y="f332"/>
                    <a:pt x="f349" y="f246"/>
                    <a:pt x="f349" y="f247"/>
                  </a:cubicBezTo>
                  <a:cubicBezTo>
                    <a:pt x="f350" y="f248"/>
                    <a:pt x="f351" y="f249"/>
                    <a:pt x="f352" y="f250"/>
                  </a:cubicBezTo>
                  <a:cubicBezTo>
                    <a:pt x="f353" y="f250"/>
                    <a:pt x="f354" y="f250"/>
                    <a:pt x="f355" y="f250"/>
                  </a:cubicBezTo>
                  <a:cubicBezTo>
                    <a:pt x="f356" y="f251"/>
                    <a:pt x="f357" y="f252"/>
                    <a:pt x="f358" y="f252"/>
                  </a:cubicBezTo>
                  <a:cubicBezTo>
                    <a:pt x="f359" y="f253"/>
                    <a:pt x="f360" y="f255"/>
                    <a:pt x="f361" y="f259"/>
                  </a:cubicBezTo>
                  <a:cubicBezTo>
                    <a:pt x="f362" y="f259"/>
                    <a:pt x="f363" y="f259"/>
                    <a:pt x="f364" y="f262"/>
                  </a:cubicBezTo>
                  <a:cubicBezTo>
                    <a:pt x="f364" y="f262"/>
                    <a:pt x="f365" y="f256"/>
                    <a:pt x="f366" y="f256"/>
                  </a:cubicBezTo>
                  <a:cubicBezTo>
                    <a:pt x="f367" y="f256"/>
                    <a:pt x="f368" y="f256"/>
                    <a:pt x="f369" y="f262"/>
                  </a:cubicBezTo>
                  <a:cubicBezTo>
                    <a:pt x="f369" y="f259"/>
                    <a:pt x="f369" y="f255"/>
                    <a:pt x="f369" y="f260"/>
                  </a:cubicBezTo>
                  <a:cubicBezTo>
                    <a:pt x="f368" y="f260"/>
                    <a:pt x="f367" y="f254"/>
                    <a:pt x="f367" y="f254"/>
                  </a:cubicBezTo>
                  <a:cubicBezTo>
                    <a:pt x="f367" y="f253"/>
                    <a:pt x="f368" y="f252"/>
                    <a:pt x="f368" y="f251"/>
                  </a:cubicBezTo>
                  <a:cubicBezTo>
                    <a:pt x="f369" y="f251"/>
                    <a:pt x="f370" y="f251"/>
                    <a:pt x="f370" y="f251"/>
                  </a:cubicBezTo>
                  <a:cubicBezTo>
                    <a:pt x="f371" y="f252"/>
                    <a:pt x="f372" y="f252"/>
                    <a:pt x="f372" y="f253"/>
                  </a:cubicBezTo>
                  <a:cubicBezTo>
                    <a:pt x="f372" y="f254"/>
                    <a:pt x="f373" y="f255"/>
                    <a:pt x="f373" y="f255"/>
                  </a:cubicBezTo>
                  <a:cubicBezTo>
                    <a:pt x="f373" y="f259"/>
                    <a:pt x="f372" y="f256"/>
                    <a:pt x="f372" y="f257"/>
                  </a:cubicBezTo>
                  <a:cubicBezTo>
                    <a:pt x="f373" y="f258"/>
                    <a:pt x="f374" y="f375"/>
                    <a:pt x="f374" y="f263"/>
                  </a:cubicBezTo>
                  <a:cubicBezTo>
                    <a:pt x="f376" y="f263"/>
                    <a:pt x="f377" y="f263"/>
                    <a:pt x="f378" y="f263"/>
                  </a:cubicBezTo>
                  <a:cubicBezTo>
                    <a:pt x="f379" y="f263"/>
                    <a:pt x="f380" y="f375"/>
                    <a:pt x="f380" y="f258"/>
                  </a:cubicBezTo>
                  <a:cubicBezTo>
                    <a:pt x="f381" y="f258"/>
                    <a:pt x="f381" y="f256"/>
                    <a:pt x="f382" y="f256"/>
                  </a:cubicBezTo>
                  <a:cubicBezTo>
                    <a:pt x="f24" y="f262"/>
                    <a:pt x="f383" y="f262"/>
                    <a:pt x="f384" y="f262"/>
                  </a:cubicBezTo>
                  <a:cubicBezTo>
                    <a:pt x="f385" y="f262"/>
                    <a:pt x="f386" y="f259"/>
                    <a:pt x="f387" y="f259"/>
                  </a:cubicBezTo>
                  <a:cubicBezTo>
                    <a:pt x="f388" y="f259"/>
                    <a:pt x="f389" y="f262"/>
                    <a:pt x="f390" y="f256"/>
                  </a:cubicBezTo>
                  <a:cubicBezTo>
                    <a:pt x="f391" y="f256"/>
                    <a:pt x="f392" y="f256"/>
                    <a:pt x="f393" y="f256"/>
                  </a:cubicBezTo>
                  <a:cubicBezTo>
                    <a:pt x="f394" y="f256"/>
                    <a:pt x="f395" y="f258"/>
                    <a:pt x="f396" y="f258"/>
                  </a:cubicBezTo>
                  <a:cubicBezTo>
                    <a:pt x="f397" y="f375"/>
                    <a:pt x="f398" y="f264"/>
                    <a:pt x="f399" y="f266"/>
                  </a:cubicBezTo>
                  <a:cubicBezTo>
                    <a:pt x="f399" y="f266"/>
                    <a:pt x="f399" y="f268"/>
                    <a:pt x="f399" y="f269"/>
                  </a:cubicBezTo>
                  <a:cubicBezTo>
                    <a:pt x="f400" y="f269"/>
                    <a:pt x="f401" y="f268"/>
                    <a:pt x="f402" y="f268"/>
                  </a:cubicBezTo>
                  <a:cubicBezTo>
                    <a:pt x="f403" y="f268"/>
                    <a:pt x="f404" y="f269"/>
                    <a:pt x="f404" y="f270"/>
                  </a:cubicBezTo>
                  <a:cubicBezTo>
                    <a:pt x="f405" y="f271"/>
                    <a:pt x="f405" y="f406"/>
                    <a:pt x="f407" y="f406"/>
                  </a:cubicBezTo>
                  <a:cubicBezTo>
                    <a:pt x="f408" y="f272"/>
                    <a:pt x="f409" y="f410"/>
                    <a:pt x="f411" y="f272"/>
                  </a:cubicBezTo>
                  <a:cubicBezTo>
                    <a:pt x="f412" y="f272"/>
                    <a:pt x="f412" y="f413"/>
                    <a:pt x="f412" y="f271"/>
                  </a:cubicBezTo>
                  <a:cubicBezTo>
                    <a:pt x="f412" y="f270"/>
                    <a:pt x="f409" y="f269"/>
                    <a:pt x="f409" y="f269"/>
                  </a:cubicBezTo>
                  <a:cubicBezTo>
                    <a:pt x="f409" y="f268"/>
                    <a:pt x="f411" y="f266"/>
                    <a:pt x="f412" y="f266"/>
                  </a:cubicBezTo>
                  <a:cubicBezTo>
                    <a:pt x="f414" y="f265"/>
                    <a:pt x="f415" y="f266"/>
                    <a:pt x="f416" y="f266"/>
                  </a:cubicBezTo>
                  <a:cubicBezTo>
                    <a:pt x="f417" y="f267"/>
                    <a:pt x="f417" y="f270"/>
                    <a:pt x="f418" y="f271"/>
                  </a:cubicBezTo>
                  <a:cubicBezTo>
                    <a:pt x="f419" y="f413"/>
                    <a:pt x="f420" y="f413"/>
                    <a:pt x="f421" y="f406"/>
                  </a:cubicBezTo>
                  <a:cubicBezTo>
                    <a:pt x="f422" y="f406"/>
                    <a:pt x="f423" y="f410"/>
                    <a:pt x="f424" y="f273"/>
                  </a:cubicBezTo>
                  <a:cubicBezTo>
                    <a:pt x="f424" y="f425"/>
                    <a:pt x="f426" y="f274"/>
                    <a:pt x="f427" y="f274"/>
                  </a:cubicBezTo>
                  <a:cubicBezTo>
                    <a:pt x="f428" y="f429"/>
                    <a:pt x="f430" y="f429"/>
                    <a:pt x="f431" y="f274"/>
                  </a:cubicBezTo>
                  <a:cubicBezTo>
                    <a:pt x="f432" y="f274"/>
                    <a:pt x="f431" y="f273"/>
                    <a:pt x="f431" y="f410"/>
                  </a:cubicBezTo>
                  <a:cubicBezTo>
                    <a:pt x="f431" y="f406"/>
                    <a:pt x="f19" y="f271"/>
                    <a:pt x="f19" y="f270"/>
                  </a:cubicBezTo>
                  <a:cubicBezTo>
                    <a:pt x="f428" y="f269"/>
                    <a:pt x="f426" y="f267"/>
                    <a:pt x="f426" y="f265"/>
                  </a:cubicBezTo>
                  <a:cubicBezTo>
                    <a:pt x="f426" y="f264"/>
                    <a:pt x="f427" y="f375"/>
                    <a:pt x="f426" y="f257"/>
                  </a:cubicBezTo>
                  <a:cubicBezTo>
                    <a:pt x="f426" y="f256"/>
                    <a:pt x="f423" y="f262"/>
                    <a:pt x="f422" y="f259"/>
                  </a:cubicBezTo>
                  <a:cubicBezTo>
                    <a:pt x="f421" y="f255"/>
                    <a:pt x="f433" y="f260"/>
                    <a:pt x="f434" y="f254"/>
                  </a:cubicBezTo>
                  <a:cubicBezTo>
                    <a:pt x="f419" y="f253"/>
                    <a:pt x="f416" y="f252"/>
                    <a:pt x="f415" y="f251"/>
                  </a:cubicBezTo>
                  <a:cubicBezTo>
                    <a:pt x="f435" y="f249"/>
                    <a:pt x="f414" y="f247"/>
                    <a:pt x="f414" y="f245"/>
                  </a:cubicBezTo>
                  <a:cubicBezTo>
                    <a:pt x="f414" y="f332"/>
                    <a:pt x="f414" y="f328"/>
                    <a:pt x="f435" y="f243"/>
                  </a:cubicBezTo>
                  <a:cubicBezTo>
                    <a:pt x="f435" y="f327"/>
                    <a:pt x="f435" y="f242"/>
                    <a:pt x="f435" y="f242"/>
                  </a:cubicBezTo>
                  <a:cubicBezTo>
                    <a:pt x="f435" y="f346"/>
                    <a:pt x="f414" y="f241"/>
                    <a:pt x="f412" y="f241"/>
                  </a:cubicBezTo>
                  <a:cubicBezTo>
                    <a:pt x="f412" y="f240"/>
                    <a:pt x="f409" y="f241"/>
                    <a:pt x="f408" y="f240"/>
                  </a:cubicBezTo>
                  <a:cubicBezTo>
                    <a:pt x="f408" y="f240"/>
                    <a:pt x="f407" y="f26"/>
                    <a:pt x="f407" y="f26"/>
                  </a:cubicBezTo>
                  <a:cubicBezTo>
                    <a:pt x="f407" y="f324"/>
                    <a:pt x="f409" y="f237"/>
                    <a:pt x="f409" y="f322"/>
                  </a:cubicBezTo>
                  <a:cubicBezTo>
                    <a:pt x="f409" y="f236"/>
                    <a:pt x="f409" y="f321"/>
                    <a:pt x="f409" y="f320"/>
                  </a:cubicBezTo>
                  <a:cubicBezTo>
                    <a:pt x="f409" y="f436"/>
                    <a:pt x="f407" y="f232"/>
                    <a:pt x="f404" y="f231"/>
                  </a:cubicBezTo>
                  <a:cubicBezTo>
                    <a:pt x="f403" y="f230"/>
                    <a:pt x="f399" y="f228"/>
                    <a:pt x="f437" y="f225"/>
                  </a:cubicBezTo>
                  <a:cubicBezTo>
                    <a:pt x="f438" y="f226"/>
                    <a:pt x="f396" y="f223"/>
                    <a:pt x="f395" y="f222"/>
                  </a:cubicBezTo>
                  <a:cubicBezTo>
                    <a:pt x="f393" y="f439"/>
                    <a:pt x="f391" y="f220"/>
                    <a:pt x="f390" y="f219"/>
                  </a:cubicBezTo>
                  <a:cubicBezTo>
                    <a:pt x="f440" y="f216"/>
                    <a:pt x="f440" y="f212"/>
                    <a:pt x="f441" y="f206"/>
                  </a:cubicBezTo>
                  <a:cubicBezTo>
                    <a:pt x="f388" y="f205"/>
                    <a:pt x="f387" y="f207"/>
                    <a:pt x="f387" y="f209"/>
                  </a:cubicBezTo>
                  <a:cubicBezTo>
                    <a:pt x="f387" y="f202"/>
                    <a:pt x="f386" y="f200"/>
                    <a:pt x="f386" y="f199"/>
                  </a:cubicBezTo>
                  <a:cubicBezTo>
                    <a:pt x="f442" y="f304"/>
                    <a:pt x="f385" y="f198"/>
                    <a:pt x="f384" y="f197"/>
                  </a:cubicBezTo>
                  <a:cubicBezTo>
                    <a:pt x="f384" y="f196"/>
                    <a:pt x="f384" y="f33"/>
                    <a:pt x="f443" y="f10"/>
                  </a:cubicBezTo>
                  <a:cubicBezTo>
                    <a:pt x="f443" y="f37"/>
                    <a:pt x="f443" y="f195"/>
                    <a:pt x="f443" y="f39"/>
                  </a:cubicBezTo>
                  <a:cubicBezTo>
                    <a:pt x="f383" y="f43"/>
                    <a:pt x="f444" y="f45"/>
                    <a:pt x="f444" y="f45"/>
                  </a:cubicBezTo>
                  <a:cubicBezTo>
                    <a:pt x="f444" y="f45"/>
                    <a:pt x="f382" y="f14"/>
                    <a:pt x="f382" y="f47"/>
                  </a:cubicBezTo>
                  <a:cubicBezTo>
                    <a:pt x="f382" y="f49"/>
                    <a:pt x="f24" y="f193"/>
                    <a:pt x="f24" y="f445"/>
                  </a:cubicBezTo>
                  <a:cubicBezTo>
                    <a:pt x="f24" y="f53"/>
                    <a:pt x="f446" y="f55"/>
                    <a:pt x="f446" y="f56"/>
                  </a:cubicBezTo>
                  <a:cubicBezTo>
                    <a:pt x="f447" y="f58"/>
                    <a:pt x="f383" y="f63"/>
                    <a:pt x="f383" y="f3"/>
                  </a:cubicBezTo>
                  <a:cubicBezTo>
                    <a:pt x="f443" y="f300"/>
                    <a:pt x="f384" y="f66"/>
                    <a:pt x="f443" y="f192"/>
                  </a:cubicBezTo>
                  <a:cubicBezTo>
                    <a:pt x="f443" y="f69"/>
                    <a:pt x="f447" y="f69"/>
                    <a:pt x="f447" y="f70"/>
                  </a:cubicBezTo>
                  <a:cubicBezTo>
                    <a:pt x="f446" y="f72"/>
                    <a:pt x="f444" y="f191"/>
                    <a:pt x="f444" y="f191"/>
                  </a:cubicBezTo>
                  <a:cubicBezTo>
                    <a:pt x="f444" y="f74"/>
                    <a:pt x="f446" y="f76"/>
                    <a:pt x="f446" y="f77"/>
                  </a:cubicBezTo>
                  <a:cubicBezTo>
                    <a:pt x="f446" y="f79"/>
                    <a:pt x="f444" y="f80"/>
                    <a:pt x="f444" y="f82"/>
                  </a:cubicBezTo>
                  <a:cubicBezTo>
                    <a:pt x="f446" y="f83"/>
                    <a:pt x="f447" y="f85"/>
                    <a:pt x="f383" y="f87"/>
                  </a:cubicBezTo>
                  <a:cubicBezTo>
                    <a:pt x="f383" y="f190"/>
                    <a:pt x="f443" y="f94"/>
                    <a:pt x="f443" y="f96"/>
                  </a:cubicBezTo>
                  <a:cubicBezTo>
                    <a:pt x="f383" y="f97"/>
                    <a:pt x="f446" y="f99"/>
                    <a:pt x="f446" y="f261"/>
                  </a:cubicBezTo>
                  <a:cubicBezTo>
                    <a:pt x="f446" y="f261"/>
                    <a:pt x="f444" y="f101"/>
                    <a:pt x="f444" y="f101"/>
                  </a:cubicBezTo>
                  <a:cubicBezTo>
                    <a:pt x="f446" y="f188"/>
                    <a:pt x="f447" y="f122"/>
                    <a:pt x="f383" y="f122"/>
                  </a:cubicBezTo>
                  <a:cubicBezTo>
                    <a:pt x="f443" y="f104"/>
                    <a:pt x="f385" y="f106"/>
                    <a:pt x="f448" y="f108"/>
                  </a:cubicBezTo>
                  <a:cubicBezTo>
                    <a:pt x="f448" y="f110"/>
                    <a:pt x="f386" y="f186"/>
                    <a:pt x="f386" y="f126"/>
                  </a:cubicBezTo>
                  <a:cubicBezTo>
                    <a:pt x="f386" y="f127"/>
                    <a:pt x="f448" y="f130"/>
                    <a:pt x="f385" y="f130"/>
                  </a:cubicBezTo>
                  <a:cubicBezTo>
                    <a:pt x="f384" y="f134"/>
                    <a:pt x="f383" y="f134"/>
                    <a:pt x="f383" y="f135"/>
                  </a:cubicBezTo>
                  <a:cubicBezTo>
                    <a:pt x="f447" y="f136"/>
                    <a:pt x="f447" y="f185"/>
                    <a:pt x="f447" y="f140"/>
                  </a:cubicBezTo>
                  <a:cubicBezTo>
                    <a:pt x="f447" y="f142"/>
                    <a:pt x="f446" y="f145"/>
                    <a:pt x="f444" y="f145"/>
                  </a:cubicBezTo>
                  <a:cubicBezTo>
                    <a:pt x="f444" y="f146"/>
                    <a:pt x="f24" y="f150"/>
                    <a:pt x="f382" y="f152"/>
                  </a:cubicBezTo>
                  <a:cubicBezTo>
                    <a:pt x="f381" y="f154"/>
                    <a:pt x="f449" y="f156"/>
                    <a:pt x="f379" y="f156"/>
                  </a:cubicBezTo>
                  <a:cubicBezTo>
                    <a:pt x="f378" y="f157"/>
                    <a:pt x="f376" y="f158"/>
                    <a:pt x="f374" y="f158"/>
                  </a:cubicBezTo>
                  <a:cubicBezTo>
                    <a:pt x="f450" y="f158"/>
                    <a:pt x="f372" y="f158"/>
                    <a:pt x="f371" y="f158"/>
                  </a:cubicBezTo>
                  <a:cubicBezTo>
                    <a:pt x="f370" y="f159"/>
                    <a:pt x="f451" y="f160"/>
                    <a:pt x="f369" y="f28"/>
                  </a:cubicBezTo>
                  <a:cubicBezTo>
                    <a:pt x="f369" y="f177"/>
                    <a:pt x="f369" y="f165"/>
                    <a:pt x="f369" y="f166"/>
                  </a:cubicBezTo>
                  <a:cubicBezTo>
                    <a:pt x="f369" y="f167"/>
                    <a:pt x="f451" y="f168"/>
                    <a:pt x="f370" y="f168"/>
                  </a:cubicBezTo>
                  <a:cubicBezTo>
                    <a:pt x="f370" y="f168"/>
                    <a:pt x="f371" y="f167"/>
                    <a:pt x="f371" y="f167"/>
                  </a:cubicBezTo>
                  <a:cubicBezTo>
                    <a:pt x="f372" y="f166"/>
                    <a:pt x="f372" y="f164"/>
                    <a:pt x="f373" y="f164"/>
                  </a:cubicBezTo>
                  <a:cubicBezTo>
                    <a:pt x="f450" y="f164"/>
                    <a:pt x="f374" y="f164"/>
                    <a:pt x="f374" y="f164"/>
                  </a:cubicBezTo>
                  <a:cubicBezTo>
                    <a:pt x="f452" y="f165"/>
                    <a:pt x="f378" y="f166"/>
                    <a:pt x="f379" y="f167"/>
                  </a:cubicBezTo>
                  <a:cubicBezTo>
                    <a:pt x="f449" y="f167"/>
                    <a:pt x="f380" y="f168"/>
                    <a:pt x="f381" y="f171"/>
                  </a:cubicBezTo>
                  <a:cubicBezTo>
                    <a:pt x="f381" y="f169"/>
                    <a:pt x="f382" y="f181"/>
                    <a:pt x="f382" y="f180"/>
                  </a:cubicBezTo>
                  <a:cubicBezTo>
                    <a:pt x="f24" y="f179"/>
                    <a:pt x="f444" y="f178"/>
                    <a:pt x="f24" y="f178"/>
                  </a:cubicBezTo>
                  <a:cubicBezTo>
                    <a:pt x="f24" y="f175"/>
                    <a:pt x="f381" y="f175"/>
                    <a:pt x="f380" y="f174"/>
                  </a:cubicBezTo>
                  <a:cubicBezTo>
                    <a:pt x="f380" y="f176"/>
                    <a:pt x="f381" y="f173"/>
                    <a:pt x="f381" y="f173"/>
                  </a:cubicBezTo>
                  <a:cubicBezTo>
                    <a:pt x="f381" y="f170"/>
                    <a:pt x="f381" y="f162"/>
                    <a:pt x="f382" y="f161"/>
                  </a:cubicBezTo>
                  <a:cubicBezTo>
                    <a:pt x="f24" y="f153"/>
                    <a:pt x="f447" y="f153"/>
                    <a:pt x="f447" y="f153"/>
                  </a:cubicBezTo>
                  <a:cubicBezTo>
                    <a:pt x="f383" y="f155"/>
                    <a:pt x="f383" y="f151"/>
                    <a:pt x="f383" y="f151"/>
                  </a:cubicBezTo>
                  <a:cubicBezTo>
                    <a:pt x="f383" y="f149"/>
                    <a:pt x="f447" y="f144"/>
                    <a:pt x="f447" y="f143"/>
                  </a:cubicBezTo>
                  <a:cubicBezTo>
                    <a:pt x="f446" y="f143"/>
                    <a:pt x="f444" y="f139"/>
                    <a:pt x="f444" y="f133"/>
                  </a:cubicBezTo>
                  <a:cubicBezTo>
                    <a:pt x="f444" y="f133"/>
                    <a:pt x="f444" y="f131"/>
                    <a:pt x="f446" y="f131"/>
                  </a:cubicBezTo>
                  <a:cubicBezTo>
                    <a:pt x="f447" y="f129"/>
                    <a:pt x="f383" y="f129"/>
                    <a:pt x="f443" y="f129"/>
                  </a:cubicBezTo>
                  <a:cubicBezTo>
                    <a:pt x="f384" y="f129"/>
                    <a:pt x="f384" y="f129"/>
                    <a:pt x="f385" y="f131"/>
                  </a:cubicBezTo>
                  <a:cubicBezTo>
                    <a:pt x="f385" y="f131"/>
                    <a:pt x="f448" y="f133"/>
                    <a:pt x="f448" y="f139"/>
                  </a:cubicBezTo>
                  <a:cubicBezTo>
                    <a:pt x="f448" y="f139"/>
                    <a:pt x="f448" y="f143"/>
                    <a:pt x="f448" y="f144"/>
                  </a:cubicBezTo>
                  <a:cubicBezTo>
                    <a:pt x="f448" y="f149"/>
                    <a:pt x="f442" y="f155"/>
                    <a:pt x="f386" y="f155"/>
                  </a:cubicBezTo>
                  <a:cubicBezTo>
                    <a:pt x="f386" y="f155"/>
                    <a:pt x="f387" y="f151"/>
                    <a:pt x="f387" y="f151"/>
                  </a:cubicBezTo>
                  <a:cubicBezTo>
                    <a:pt x="f388" y="f149"/>
                    <a:pt x="f441" y="f143"/>
                    <a:pt x="f441" y="f141"/>
                  </a:cubicBezTo>
                  <a:cubicBezTo>
                    <a:pt x="f441" y="f139"/>
                    <a:pt x="f388" y="f133"/>
                    <a:pt x="f387" y="f132"/>
                  </a:cubicBezTo>
                  <a:cubicBezTo>
                    <a:pt x="f387" y="f131"/>
                    <a:pt x="f387" y="f453"/>
                    <a:pt x="f388" y="f124"/>
                  </a:cubicBezTo>
                  <a:cubicBezTo>
                    <a:pt x="f388" y="f124"/>
                    <a:pt x="f441" y="f123"/>
                    <a:pt x="f440" y="f123"/>
                  </a:cubicBezTo>
                  <a:cubicBezTo>
                    <a:pt x="f440" y="f124"/>
                    <a:pt x="f389" y="f453"/>
                    <a:pt x="f390" y="f453"/>
                  </a:cubicBezTo>
                  <a:cubicBezTo>
                    <a:pt x="f390" y="f453"/>
                    <a:pt x="f391" y="f124"/>
                    <a:pt x="f454" y="f124"/>
                  </a:cubicBezTo>
                  <a:cubicBezTo>
                    <a:pt x="f392" y="f123"/>
                    <a:pt x="f393" y="f455"/>
                    <a:pt x="f394" y="f120"/>
                  </a:cubicBezTo>
                  <a:cubicBezTo>
                    <a:pt x="f394" y="f119"/>
                    <a:pt x="f395" y="f117"/>
                    <a:pt x="f395" y="f116"/>
                  </a:cubicBezTo>
                  <a:cubicBezTo>
                    <a:pt x="f396" y="f115"/>
                    <a:pt x="f438" y="f114"/>
                    <a:pt x="f437" y="f113"/>
                  </a:cubicBezTo>
                  <a:cubicBezTo>
                    <a:pt x="f437" y="f113"/>
                    <a:pt x="f437" y="f111"/>
                    <a:pt x="f398" y="f109"/>
                  </a:cubicBezTo>
                  <a:cubicBezTo>
                    <a:pt x="f398" y="f107"/>
                    <a:pt x="f456" y="f107"/>
                    <a:pt x="f401" y="f105"/>
                  </a:cubicBezTo>
                  <a:cubicBezTo>
                    <a:pt x="f402" y="f105"/>
                    <a:pt x="f403" y="f98"/>
                    <a:pt x="f403" y="f95"/>
                  </a:cubicBezTo>
                  <a:cubicBezTo>
                    <a:pt x="f404" y="f27"/>
                    <a:pt x="f403" y="f91"/>
                    <a:pt x="f402" y="f89"/>
                  </a:cubicBezTo>
                  <a:cubicBezTo>
                    <a:pt x="f402" y="f89"/>
                    <a:pt x="f401" y="f88"/>
                    <a:pt x="f456" y="f86"/>
                  </a:cubicBezTo>
                  <a:cubicBezTo>
                    <a:pt x="f400" y="f86"/>
                    <a:pt x="f399" y="f88"/>
                    <a:pt x="f398" y="f88"/>
                  </a:cubicBezTo>
                  <a:cubicBezTo>
                    <a:pt x="f398" y="f88"/>
                    <a:pt x="f437" y="f88"/>
                    <a:pt x="f438" y="f88"/>
                  </a:cubicBezTo>
                  <a:cubicBezTo>
                    <a:pt x="f438" y="f86"/>
                    <a:pt x="f397" y="f81"/>
                    <a:pt x="f397" y="f81"/>
                  </a:cubicBezTo>
                  <a:cubicBezTo>
                    <a:pt x="f397" y="f75"/>
                    <a:pt x="f397" y="f73"/>
                    <a:pt x="f438" y="f71"/>
                  </a:cubicBezTo>
                  <a:cubicBezTo>
                    <a:pt x="f437" y="f64"/>
                    <a:pt x="f399" y="f61"/>
                    <a:pt x="f456" y="f61"/>
                  </a:cubicBezTo>
                  <a:cubicBezTo>
                    <a:pt x="f401" y="f457"/>
                    <a:pt x="f403" y="f61"/>
                    <a:pt x="f404" y="f61"/>
                  </a:cubicBezTo>
                  <a:cubicBezTo>
                    <a:pt x="f405" y="f457"/>
                    <a:pt x="f405" y="f57"/>
                    <a:pt x="f407" y="f57"/>
                  </a:cubicBezTo>
                  <a:cubicBezTo>
                    <a:pt x="f408" y="f458"/>
                    <a:pt x="f409" y="f458"/>
                    <a:pt x="f411" y="f458"/>
                  </a:cubicBezTo>
                  <a:cubicBezTo>
                    <a:pt x="f412" y="f458"/>
                    <a:pt x="f414" y="f57"/>
                    <a:pt x="f414" y="f57"/>
                  </a:cubicBezTo>
                  <a:cubicBezTo>
                    <a:pt x="f435" y="f59"/>
                    <a:pt x="f435" y="f61"/>
                    <a:pt x="f414" y="f62"/>
                  </a:cubicBezTo>
                  <a:cubicBezTo>
                    <a:pt x="f414" y="f64"/>
                    <a:pt x="f412" y="f67"/>
                    <a:pt x="f412" y="f71"/>
                  </a:cubicBezTo>
                  <a:cubicBezTo>
                    <a:pt x="f412" y="f73"/>
                    <a:pt x="f411" y="f459"/>
                    <a:pt x="f411" y="f75"/>
                  </a:cubicBezTo>
                  <a:cubicBezTo>
                    <a:pt x="f411" y="f78"/>
                    <a:pt x="f411" y="f86"/>
                    <a:pt x="f412" y="f88"/>
                  </a:cubicBezTo>
                  <a:cubicBezTo>
                    <a:pt x="f414" y="f88"/>
                    <a:pt x="f415" y="f88"/>
                    <a:pt x="f415" y="f89"/>
                  </a:cubicBezTo>
                  <a:cubicBezTo>
                    <a:pt x="f416" y="f91"/>
                    <a:pt x="f415" y="f27"/>
                    <a:pt x="f415" y="f95"/>
                  </a:cubicBezTo>
                  <a:cubicBezTo>
                    <a:pt x="f415" y="f98"/>
                    <a:pt x="f435" y="f103"/>
                    <a:pt x="f435" y="f105"/>
                  </a:cubicBezTo>
                  <a:cubicBezTo>
                    <a:pt x="f414" y="f107"/>
                    <a:pt x="f411" y="f109"/>
                    <a:pt x="f411" y="f111"/>
                  </a:cubicBezTo>
                  <a:cubicBezTo>
                    <a:pt x="f409" y="f111"/>
                    <a:pt x="f409" y="f460"/>
                    <a:pt x="f411" y="f460"/>
                  </a:cubicBezTo>
                  <a:cubicBezTo>
                    <a:pt x="f412" y="f113"/>
                    <a:pt x="f414" y="f460"/>
                    <a:pt x="f414" y="f460"/>
                  </a:cubicBezTo>
                  <a:cubicBezTo>
                    <a:pt x="f435" y="f460"/>
                    <a:pt x="f416" y="f460"/>
                    <a:pt x="f417" y="f113"/>
                  </a:cubicBezTo>
                  <a:cubicBezTo>
                    <a:pt x="f417" y="f114"/>
                    <a:pt x="f416" y="f117"/>
                    <a:pt x="f415" y="f118"/>
                  </a:cubicBezTo>
                  <a:cubicBezTo>
                    <a:pt x="f435" y="f118"/>
                    <a:pt x="f412" y="f118"/>
                    <a:pt x="f411" y="f118"/>
                  </a:cubicBezTo>
                  <a:cubicBezTo>
                    <a:pt x="f409" y="f118"/>
                    <a:pt x="f407" y="f117"/>
                    <a:pt x="f405" y="f116"/>
                  </a:cubicBezTo>
                  <a:cubicBezTo>
                    <a:pt x="f404" y="f116"/>
                    <a:pt x="f402" y="f117"/>
                    <a:pt x="f401" y="f117"/>
                  </a:cubicBezTo>
                  <a:cubicBezTo>
                    <a:pt x="f401" y="f118"/>
                    <a:pt x="f401" y="f119"/>
                    <a:pt x="f456" y="f120"/>
                  </a:cubicBezTo>
                  <a:cubicBezTo>
                    <a:pt x="f456" y="f120"/>
                    <a:pt x="f400" y="f455"/>
                    <a:pt x="f400" y="f455"/>
                  </a:cubicBezTo>
                  <a:cubicBezTo>
                    <a:pt x="f400" y="f455"/>
                    <a:pt x="f399" y="f123"/>
                    <a:pt x="f399" y="f123"/>
                  </a:cubicBezTo>
                  <a:cubicBezTo>
                    <a:pt x="f398" y="f124"/>
                    <a:pt x="f398" y="f124"/>
                    <a:pt x="f437" y="f124"/>
                  </a:cubicBezTo>
                  <a:cubicBezTo>
                    <a:pt x="f438" y="f453"/>
                    <a:pt x="f396" y="f453"/>
                    <a:pt x="f396" y="f129"/>
                  </a:cubicBezTo>
                  <a:cubicBezTo>
                    <a:pt x="f396" y="f129"/>
                    <a:pt x="f395" y="f132"/>
                    <a:pt x="f396" y="f132"/>
                  </a:cubicBezTo>
                  <a:cubicBezTo>
                    <a:pt x="f396" y="f133"/>
                    <a:pt x="f438" y="f139"/>
                    <a:pt x="f438" y="f143"/>
                  </a:cubicBezTo>
                  <a:cubicBezTo>
                    <a:pt x="f438" y="f143"/>
                    <a:pt x="f397" y="f144"/>
                    <a:pt x="f397" y="f149"/>
                  </a:cubicBezTo>
                  <a:cubicBezTo>
                    <a:pt x="f397" y="f151"/>
                    <a:pt x="f396" y="f155"/>
                    <a:pt x="f395" y="f153"/>
                  </a:cubicBezTo>
                  <a:cubicBezTo>
                    <a:pt x="f395" y="f161"/>
                    <a:pt x="f394" y="f163"/>
                    <a:pt x="f394" y="f189"/>
                  </a:cubicBezTo>
                  <a:cubicBezTo>
                    <a:pt x="f393" y="f170"/>
                    <a:pt x="f393" y="f176"/>
                    <a:pt x="f393" y="f174"/>
                  </a:cubicBezTo>
                  <a:cubicBezTo>
                    <a:pt x="f393" y="f175"/>
                    <a:pt x="f393" y="f187"/>
                    <a:pt x="f393" y="f179"/>
                  </a:cubicBezTo>
                  <a:cubicBezTo>
                    <a:pt x="f392" y="f180"/>
                    <a:pt x="f391" y="f182"/>
                    <a:pt x="f391" y="f169"/>
                  </a:cubicBezTo>
                  <a:cubicBezTo>
                    <a:pt x="f391" y="f171"/>
                    <a:pt x="f454" y="f167"/>
                    <a:pt x="f454" y="f166"/>
                  </a:cubicBezTo>
                  <a:cubicBezTo>
                    <a:pt x="f454" y="f165"/>
                    <a:pt x="f454" y="f164"/>
                    <a:pt x="f454" y="f177"/>
                  </a:cubicBezTo>
                  <a:cubicBezTo>
                    <a:pt x="f392" y="f177"/>
                    <a:pt x="f394" y="f177"/>
                    <a:pt x="f395" y="f28"/>
                  </a:cubicBezTo>
                  <a:cubicBezTo>
                    <a:pt x="f396" y="f28"/>
                    <a:pt x="f397" y="f158"/>
                    <a:pt x="f438" y="f157"/>
                  </a:cubicBezTo>
                  <a:cubicBezTo>
                    <a:pt x="f438" y="f156"/>
                    <a:pt x="f437" y="f154"/>
                    <a:pt x="f437" y="f152"/>
                  </a:cubicBezTo>
                  <a:cubicBezTo>
                    <a:pt x="f437" y="f150"/>
                    <a:pt x="f398" y="f148"/>
                    <a:pt x="f398" y="f147"/>
                  </a:cubicBezTo>
                  <a:cubicBezTo>
                    <a:pt x="f398" y="f146"/>
                    <a:pt x="f398" y="f145"/>
                    <a:pt x="f398" y="f142"/>
                  </a:cubicBezTo>
                  <a:cubicBezTo>
                    <a:pt x="f398" y="f140"/>
                    <a:pt x="f399" y="f137"/>
                    <a:pt x="f400" y="f136"/>
                  </a:cubicBezTo>
                  <a:cubicBezTo>
                    <a:pt x="f400" y="f136"/>
                    <a:pt x="f456" y="f135"/>
                    <a:pt x="f401" y="f135"/>
                  </a:cubicBezTo>
                  <a:cubicBezTo>
                    <a:pt x="f402" y="f135"/>
                    <a:pt x="f403" y="f135"/>
                    <a:pt x="f404" y="f136"/>
                  </a:cubicBezTo>
                  <a:cubicBezTo>
                    <a:pt x="f404" y="f136"/>
                    <a:pt x="f404" y="f138"/>
                    <a:pt x="f404" y="f138"/>
                  </a:cubicBezTo>
                  <a:cubicBezTo>
                    <a:pt x="f404" y="f185"/>
                    <a:pt x="f402" y="f140"/>
                    <a:pt x="f402" y="f140"/>
                  </a:cubicBezTo>
                  <a:cubicBezTo>
                    <a:pt x="f401" y="f142"/>
                    <a:pt x="f401" y="f184"/>
                    <a:pt x="f401" y="f184"/>
                  </a:cubicBezTo>
                  <a:cubicBezTo>
                    <a:pt x="f401" y="f146"/>
                    <a:pt x="f401" y="f148"/>
                    <a:pt x="f401" y="f183"/>
                  </a:cubicBezTo>
                  <a:cubicBezTo>
                    <a:pt x="f401" y="f150"/>
                    <a:pt x="f401" y="f154"/>
                    <a:pt x="f402" y="f154"/>
                  </a:cubicBezTo>
                  <a:cubicBezTo>
                    <a:pt x="f402" y="f156"/>
                    <a:pt x="f403" y="f157"/>
                    <a:pt x="f404" y="f157"/>
                  </a:cubicBezTo>
                  <a:cubicBezTo>
                    <a:pt x="f405" y="f157"/>
                    <a:pt x="f408" y="f158"/>
                    <a:pt x="f408" y="f157"/>
                  </a:cubicBezTo>
                  <a:cubicBezTo>
                    <a:pt x="f409" y="f157"/>
                    <a:pt x="f409" y="f156"/>
                    <a:pt x="f409" y="f154"/>
                  </a:cubicBezTo>
                  <a:cubicBezTo>
                    <a:pt x="f409" y="f152"/>
                    <a:pt x="f409" y="f150"/>
                    <a:pt x="f409" y="f150"/>
                  </a:cubicBezTo>
                  <a:cubicBezTo>
                    <a:pt x="f409" y="f183"/>
                    <a:pt x="f408" y="f148"/>
                    <a:pt x="f407" y="f148"/>
                  </a:cubicBezTo>
                  <a:cubicBezTo>
                    <a:pt x="f407" y="f147"/>
                    <a:pt x="f407" y="f146"/>
                    <a:pt x="f407" y="f184"/>
                  </a:cubicBezTo>
                  <a:cubicBezTo>
                    <a:pt x="f407" y="f184"/>
                    <a:pt x="f408" y="f142"/>
                    <a:pt x="f408" y="f142"/>
                  </a:cubicBezTo>
                  <a:cubicBezTo>
                    <a:pt x="f409" y="f140"/>
                    <a:pt x="f411" y="f140"/>
                    <a:pt x="f412" y="f185"/>
                  </a:cubicBezTo>
                  <a:cubicBezTo>
                    <a:pt x="f412" y="f138"/>
                    <a:pt x="f412" y="f136"/>
                    <a:pt x="f412" y="f135"/>
                  </a:cubicBezTo>
                  <a:cubicBezTo>
                    <a:pt x="f412" y="f135"/>
                    <a:pt x="f411" y="f130"/>
                    <a:pt x="f409" y="f130"/>
                  </a:cubicBezTo>
                  <a:cubicBezTo>
                    <a:pt x="f408" y="f128"/>
                    <a:pt x="f407" y="f126"/>
                    <a:pt x="f407" y="f126"/>
                  </a:cubicBezTo>
                  <a:cubicBezTo>
                    <a:pt x="f405" y="f186"/>
                    <a:pt x="f403" y="f186"/>
                    <a:pt x="f402" y="f186"/>
                  </a:cubicBezTo>
                  <a:cubicBezTo>
                    <a:pt x="f456" y="f186"/>
                    <a:pt x="f399" y="f186"/>
                    <a:pt x="f398" y="f126"/>
                  </a:cubicBezTo>
                  <a:cubicBezTo>
                    <a:pt x="f437" y="f126"/>
                    <a:pt x="f397" y="f128"/>
                    <a:pt x="f397" y="f128"/>
                  </a:cubicBezTo>
                  <a:cubicBezTo>
                    <a:pt x="f396" y="f130"/>
                    <a:pt x="f395" y="f135"/>
                    <a:pt x="f394" y="f136"/>
                  </a:cubicBezTo>
                  <a:cubicBezTo>
                    <a:pt x="f394" y="f137"/>
                    <a:pt x="f394" y="f140"/>
                    <a:pt x="f393" y="f140"/>
                  </a:cubicBezTo>
                  <a:cubicBezTo>
                    <a:pt x="f393" y="f142"/>
                    <a:pt x="f454" y="f142"/>
                    <a:pt x="f454" y="f140"/>
                  </a:cubicBezTo>
                  <a:cubicBezTo>
                    <a:pt x="f391" y="f140"/>
                    <a:pt x="f391" y="f137"/>
                    <a:pt x="f390" y="f136"/>
                  </a:cubicBezTo>
                  <a:cubicBezTo>
                    <a:pt x="f390" y="f135"/>
                    <a:pt x="f391" y="f130"/>
                    <a:pt x="f391" y="f128"/>
                  </a:cubicBezTo>
                  <a:cubicBezTo>
                    <a:pt x="f391" y="f126"/>
                    <a:pt x="f391" y="f125"/>
                    <a:pt x="f390" y="f110"/>
                  </a:cubicBezTo>
                  <a:cubicBezTo>
                    <a:pt x="f390" y="f108"/>
                    <a:pt x="f389" y="f122"/>
                    <a:pt x="f389" y="f102"/>
                  </a:cubicBezTo>
                  <a:cubicBezTo>
                    <a:pt x="f389" y="f102"/>
                    <a:pt x="f390" y="f261"/>
                    <a:pt x="f390" y="f99"/>
                  </a:cubicBezTo>
                  <a:cubicBezTo>
                    <a:pt x="f390" y="f97"/>
                    <a:pt x="f390" y="f92"/>
                    <a:pt x="f390" y="f190"/>
                  </a:cubicBezTo>
                  <a:cubicBezTo>
                    <a:pt x="f391" y="f87"/>
                    <a:pt x="f391" y="f82"/>
                    <a:pt x="f391" y="f80"/>
                  </a:cubicBezTo>
                  <a:cubicBezTo>
                    <a:pt x="f391" y="f79"/>
                    <a:pt x="f391" y="f76"/>
                    <a:pt x="f454" y="f74"/>
                  </a:cubicBezTo>
                  <a:cubicBezTo>
                    <a:pt x="f454" y="f74"/>
                    <a:pt x="f392" y="f72"/>
                    <a:pt x="f392" y="f191"/>
                  </a:cubicBezTo>
                  <a:cubicBezTo>
                    <a:pt x="f393" y="f191"/>
                    <a:pt x="f394" y="f76"/>
                    <a:pt x="f395" y="f76"/>
                  </a:cubicBezTo>
                  <a:cubicBezTo>
                    <a:pt x="f395" y="f77"/>
                    <a:pt x="f396" y="f79"/>
                    <a:pt x="f397" y="f79"/>
                  </a:cubicBezTo>
                  <a:cubicBezTo>
                    <a:pt x="f397" y="f80"/>
                    <a:pt x="f438" y="f82"/>
                    <a:pt x="f438" y="f83"/>
                  </a:cubicBezTo>
                  <a:cubicBezTo>
                    <a:pt x="f438" y="f85"/>
                    <a:pt x="f396" y="f87"/>
                    <a:pt x="f396" y="f87"/>
                  </a:cubicBezTo>
                  <a:cubicBezTo>
                    <a:pt x="f395" y="f190"/>
                    <a:pt x="f394" y="f90"/>
                    <a:pt x="f394" y="f92"/>
                  </a:cubicBezTo>
                  <a:cubicBezTo>
                    <a:pt x="f394" y="f92"/>
                    <a:pt x="f395" y="f94"/>
                    <a:pt x="f396" y="f96"/>
                  </a:cubicBezTo>
                  <a:cubicBezTo>
                    <a:pt x="f396" y="f96"/>
                    <a:pt x="f438" y="f94"/>
                    <a:pt x="f437" y="f96"/>
                  </a:cubicBezTo>
                  <a:cubicBezTo>
                    <a:pt x="f437" y="f96"/>
                    <a:pt x="f398" y="f99"/>
                    <a:pt x="f398" y="f99"/>
                  </a:cubicBezTo>
                  <a:cubicBezTo>
                    <a:pt x="f398" y="f261"/>
                    <a:pt x="f437" y="f101"/>
                    <a:pt x="f437" y="f101"/>
                  </a:cubicBezTo>
                  <a:cubicBezTo>
                    <a:pt x="f437" y="f188"/>
                    <a:pt x="f398" y="f102"/>
                    <a:pt x="f399" y="f122"/>
                  </a:cubicBezTo>
                  <a:cubicBezTo>
                    <a:pt x="f399" y="f122"/>
                    <a:pt x="f400" y="f102"/>
                    <a:pt x="f400" y="f102"/>
                  </a:cubicBezTo>
                  <a:cubicBezTo>
                    <a:pt x="f456" y="f188"/>
                    <a:pt x="f400" y="f100"/>
                    <a:pt x="f456" y="f261"/>
                  </a:cubicBezTo>
                  <a:cubicBezTo>
                    <a:pt x="f456" y="f99"/>
                    <a:pt x="f401" y="f99"/>
                    <a:pt x="f402" y="f99"/>
                  </a:cubicBezTo>
                  <a:cubicBezTo>
                    <a:pt x="f402" y="f261"/>
                    <a:pt x="f403" y="f100"/>
                    <a:pt x="f403" y="f101"/>
                  </a:cubicBezTo>
                  <a:cubicBezTo>
                    <a:pt x="f403" y="f101"/>
                    <a:pt x="f402" y="f102"/>
                    <a:pt x="f402" y="f122"/>
                  </a:cubicBezTo>
                  <a:cubicBezTo>
                    <a:pt x="f402" y="f122"/>
                    <a:pt x="f404" y="f104"/>
                    <a:pt x="f404" y="f104"/>
                  </a:cubicBezTo>
                  <a:cubicBezTo>
                    <a:pt x="f405" y="f104"/>
                    <a:pt x="f407" y="f122"/>
                    <a:pt x="f408" y="f122"/>
                  </a:cubicBezTo>
                  <a:cubicBezTo>
                    <a:pt x="f408" y="f102"/>
                    <a:pt x="f409" y="f101"/>
                    <a:pt x="f409" y="f100"/>
                  </a:cubicBezTo>
                  <a:cubicBezTo>
                    <a:pt x="f409" y="f261"/>
                    <a:pt x="f411" y="f96"/>
                    <a:pt x="f411" y="f94"/>
                  </a:cubicBezTo>
                  <a:cubicBezTo>
                    <a:pt x="f412" y="f92"/>
                    <a:pt x="f414" y="f190"/>
                    <a:pt x="f435" y="f87"/>
                  </a:cubicBezTo>
                  <a:cubicBezTo>
                    <a:pt x="f435" y="f85"/>
                    <a:pt x="f416" y="f83"/>
                    <a:pt x="f416" y="f82"/>
                  </a:cubicBezTo>
                  <a:cubicBezTo>
                    <a:pt x="f416" y="f80"/>
                    <a:pt x="f416" y="f76"/>
                    <a:pt x="f415" y="f74"/>
                  </a:cubicBezTo>
                  <a:cubicBezTo>
                    <a:pt x="f435" y="f74"/>
                    <a:pt x="f412" y="f74"/>
                    <a:pt x="f411" y="f74"/>
                  </a:cubicBezTo>
                  <a:cubicBezTo>
                    <a:pt x="f409" y="f74"/>
                    <a:pt x="f407" y="f76"/>
                    <a:pt x="f407" y="f77"/>
                  </a:cubicBezTo>
                  <a:cubicBezTo>
                    <a:pt x="f405" y="f79"/>
                    <a:pt x="f405" y="f83"/>
                    <a:pt x="f404" y="f83"/>
                  </a:cubicBezTo>
                  <a:cubicBezTo>
                    <a:pt x="f404" y="f83"/>
                    <a:pt x="f402" y="f83"/>
                    <a:pt x="f402" y="f82"/>
                  </a:cubicBezTo>
                  <a:cubicBezTo>
                    <a:pt x="f402" y="f82"/>
                    <a:pt x="f402" y="f79"/>
                    <a:pt x="f402" y="f77"/>
                  </a:cubicBezTo>
                  <a:cubicBezTo>
                    <a:pt x="f402" y="f76"/>
                    <a:pt x="f401" y="f74"/>
                    <a:pt x="f456" y="f74"/>
                  </a:cubicBezTo>
                  <a:cubicBezTo>
                    <a:pt x="f456" y="f191"/>
                    <a:pt x="f400" y="f72"/>
                    <a:pt x="f399" y="f70"/>
                  </a:cubicBezTo>
                  <a:cubicBezTo>
                    <a:pt x="f399" y="f69"/>
                    <a:pt x="f400" y="f66"/>
                    <a:pt x="f400" y="f65"/>
                  </a:cubicBezTo>
                  <a:cubicBezTo>
                    <a:pt x="f399" y="f300"/>
                    <a:pt x="f398" y="f3"/>
                    <a:pt x="f437" y="f63"/>
                  </a:cubicBezTo>
                  <a:cubicBezTo>
                    <a:pt x="f437" y="f60"/>
                    <a:pt x="f437" y="f56"/>
                    <a:pt x="f437" y="f55"/>
                  </a:cubicBezTo>
                  <a:cubicBezTo>
                    <a:pt x="f437" y="f53"/>
                    <a:pt x="f437" y="f193"/>
                    <a:pt x="f437" y="f49"/>
                  </a:cubicBezTo>
                  <a:cubicBezTo>
                    <a:pt x="f398" y="f14"/>
                    <a:pt x="f437" y="f12"/>
                    <a:pt x="f398" y="f41"/>
                  </a:cubicBezTo>
                  <a:cubicBezTo>
                    <a:pt x="f398" y="f39"/>
                    <a:pt x="f400" y="f195"/>
                    <a:pt x="f456" y="f195"/>
                  </a:cubicBezTo>
                  <a:cubicBezTo>
                    <a:pt x="f456" y="f11"/>
                    <a:pt x="f402" y="f11"/>
                    <a:pt x="f402" y="f11"/>
                  </a:cubicBezTo>
                  <a:cubicBezTo>
                    <a:pt x="f403" y="f195"/>
                    <a:pt x="f404" y="f41"/>
                    <a:pt x="f404" y="f43"/>
                  </a:cubicBezTo>
                  <a:cubicBezTo>
                    <a:pt x="f404" y="f43"/>
                    <a:pt x="f404" y="f12"/>
                    <a:pt x="f404" y="f45"/>
                  </a:cubicBezTo>
                  <a:cubicBezTo>
                    <a:pt x="f403" y="f45"/>
                    <a:pt x="f402" y="f194"/>
                    <a:pt x="f402" y="f194"/>
                  </a:cubicBezTo>
                  <a:cubicBezTo>
                    <a:pt x="f401" y="f14"/>
                    <a:pt x="f401" y="f47"/>
                    <a:pt x="f401" y="f49"/>
                  </a:cubicBezTo>
                  <a:cubicBezTo>
                    <a:pt x="f401" y="f193"/>
                    <a:pt x="f402" y="f445"/>
                    <a:pt x="f402" y="f445"/>
                  </a:cubicBezTo>
                  <a:cubicBezTo>
                    <a:pt x="f403" y="f53"/>
                    <a:pt x="f404" y="f53"/>
                    <a:pt x="f404" y="f445"/>
                  </a:cubicBezTo>
                  <a:cubicBezTo>
                    <a:pt x="f405" y="f445"/>
                    <a:pt x="f405" y="f49"/>
                    <a:pt x="f405" y="f47"/>
                  </a:cubicBezTo>
                  <a:cubicBezTo>
                    <a:pt x="f407" y="f47"/>
                    <a:pt x="f409" y="f47"/>
                    <a:pt x="f411" y="f49"/>
                  </a:cubicBezTo>
                  <a:cubicBezTo>
                    <a:pt x="f411" y="f49"/>
                    <a:pt x="f409" y="f445"/>
                    <a:pt x="f409" y="f445"/>
                  </a:cubicBezTo>
                  <a:cubicBezTo>
                    <a:pt x="f409" y="f53"/>
                    <a:pt x="f411" y="f55"/>
                    <a:pt x="f412" y="f55"/>
                  </a:cubicBezTo>
                  <a:cubicBezTo>
                    <a:pt x="f412" y="f55"/>
                    <a:pt x="f414" y="f55"/>
                    <a:pt x="f435" y="f53"/>
                  </a:cubicBezTo>
                  <a:cubicBezTo>
                    <a:pt x="f435" y="f53"/>
                    <a:pt x="f435" y="f49"/>
                    <a:pt x="f415" y="f49"/>
                  </a:cubicBezTo>
                  <a:cubicBezTo>
                    <a:pt x="f415" y="f47"/>
                    <a:pt x="f417" y="f47"/>
                    <a:pt x="f418" y="f14"/>
                  </a:cubicBezTo>
                  <a:cubicBezTo>
                    <a:pt x="f419" y="f194"/>
                    <a:pt x="f419" y="f45"/>
                    <a:pt x="f434" y="f12"/>
                  </a:cubicBezTo>
                  <a:cubicBezTo>
                    <a:pt x="f433" y="f12"/>
                    <a:pt x="f420" y="f12"/>
                    <a:pt x="f421" y="f12"/>
                  </a:cubicBezTo>
                  <a:cubicBezTo>
                    <a:pt x="f422" y="f12"/>
                    <a:pt x="f423" y="f12"/>
                    <a:pt x="f424" y="f12"/>
                  </a:cubicBezTo>
                  <a:cubicBezTo>
                    <a:pt x="f426" y="f12"/>
                    <a:pt x="f427" y="f43"/>
                    <a:pt x="f428" y="f41"/>
                  </a:cubicBezTo>
                  <a:cubicBezTo>
                    <a:pt x="f428" y="f39"/>
                    <a:pt x="f428" y="f195"/>
                    <a:pt x="f428" y="f11"/>
                  </a:cubicBezTo>
                  <a:cubicBezTo>
                    <a:pt x="f427" y="f37"/>
                    <a:pt x="f424" y="f37"/>
                    <a:pt x="f424" y="f10"/>
                  </a:cubicBezTo>
                  <a:cubicBezTo>
                    <a:pt x="f423" y="f10"/>
                    <a:pt x="f422" y="f32"/>
                    <a:pt x="f421" y="f32"/>
                  </a:cubicBezTo>
                  <a:cubicBezTo>
                    <a:pt x="f420" y="f32"/>
                    <a:pt x="f433" y="f32"/>
                    <a:pt x="f434" y="f32"/>
                  </a:cubicBezTo>
                  <a:cubicBezTo>
                    <a:pt x="f419" y="f33"/>
                    <a:pt x="f418" y="f10"/>
                    <a:pt x="f418" y="f10"/>
                  </a:cubicBezTo>
                  <a:cubicBezTo>
                    <a:pt x="f417" y="f10"/>
                    <a:pt x="f416" y="f32"/>
                    <a:pt x="f415" y="f30"/>
                  </a:cubicBezTo>
                  <a:cubicBezTo>
                    <a:pt x="f415" y="f30"/>
                    <a:pt x="f415" y="f196"/>
                    <a:pt x="f415" y="f197"/>
                  </a:cubicBezTo>
                  <a:cubicBezTo>
                    <a:pt x="f435" y="f197"/>
                    <a:pt x="f414" y="f197"/>
                    <a:pt x="f414" y="f197"/>
                  </a:cubicBezTo>
                  <a:cubicBezTo>
                    <a:pt x="f414" y="f198"/>
                    <a:pt x="f415" y="f304"/>
                    <a:pt x="f415" y="f304"/>
                  </a:cubicBezTo>
                  <a:cubicBezTo>
                    <a:pt x="f415" y="f199"/>
                    <a:pt x="f414" y="f200"/>
                    <a:pt x="f412" y="f201"/>
                  </a:cubicBezTo>
                  <a:cubicBezTo>
                    <a:pt x="f412" y="f16"/>
                    <a:pt x="f412" y="f202"/>
                    <a:pt x="f412" y="f209"/>
                  </a:cubicBezTo>
                  <a:cubicBezTo>
                    <a:pt x="f412" y="f209"/>
                    <a:pt x="f435" y="f208"/>
                    <a:pt x="f435" y="f208"/>
                  </a:cubicBezTo>
                  <a:cubicBezTo>
                    <a:pt x="f415" y="f207"/>
                    <a:pt x="f416" y="f204"/>
                    <a:pt x="f417" y="f205"/>
                  </a:cubicBezTo>
                  <a:cubicBezTo>
                    <a:pt x="f418" y="f205"/>
                    <a:pt x="f434" y="f203"/>
                    <a:pt x="f433" y="f203"/>
                  </a:cubicBezTo>
                  <a:cubicBezTo>
                    <a:pt x="f433" y="f204"/>
                    <a:pt x="f433" y="f206"/>
                    <a:pt x="f433" y="f210"/>
                  </a:cubicBezTo>
                  <a:cubicBezTo>
                    <a:pt x="f433" y="f211"/>
                    <a:pt x="f434" y="f213"/>
                    <a:pt x="f434" y="f213"/>
                  </a:cubicBezTo>
                  <a:cubicBezTo>
                    <a:pt x="f419" y="f214"/>
                    <a:pt x="f417" y="f213"/>
                    <a:pt x="f416" y="f213"/>
                  </a:cubicBezTo>
                  <a:cubicBezTo>
                    <a:pt x="f435" y="f213"/>
                    <a:pt x="f412" y="f214"/>
                    <a:pt x="f411" y="f461"/>
                  </a:cubicBezTo>
                  <a:cubicBezTo>
                    <a:pt x="f411" y="f215"/>
                    <a:pt x="f411" y="f216"/>
                    <a:pt x="f411" y="f217"/>
                  </a:cubicBezTo>
                  <a:cubicBezTo>
                    <a:pt x="f412" y="f218"/>
                    <a:pt x="f435" y="f221"/>
                    <a:pt x="f415" y="f439"/>
                  </a:cubicBezTo>
                  <a:cubicBezTo>
                    <a:pt x="f416" y="f222"/>
                    <a:pt x="f418" y="f222"/>
                    <a:pt x="f419" y="f223"/>
                  </a:cubicBezTo>
                  <a:cubicBezTo>
                    <a:pt x="f434" y="f224"/>
                    <a:pt x="f433" y="f225"/>
                    <a:pt x="f420" y="f227"/>
                  </a:cubicBezTo>
                  <a:cubicBezTo>
                    <a:pt x="f420" y="f229"/>
                    <a:pt x="f433" y="f231"/>
                    <a:pt x="f420" y="f319"/>
                  </a:cubicBezTo>
                  <a:cubicBezTo>
                    <a:pt x="f420" y="f232"/>
                    <a:pt x="f422" y="f233"/>
                    <a:pt x="f422" y="f233"/>
                  </a:cubicBezTo>
                  <a:cubicBezTo>
                    <a:pt x="f423" y="f233"/>
                    <a:pt x="f426" y="f232"/>
                    <a:pt x="f427" y="f232"/>
                  </a:cubicBezTo>
                  <a:cubicBezTo>
                    <a:pt x="f428" y="f232"/>
                    <a:pt x="f19" y="f436"/>
                    <a:pt x="f19" y="f234"/>
                  </a:cubicBezTo>
                  <a:cubicBezTo>
                    <a:pt x="f19" y="f320"/>
                    <a:pt x="f427" y="f320"/>
                    <a:pt x="f426" y="f320"/>
                  </a:cubicBezTo>
                  <a:cubicBezTo>
                    <a:pt x="f426" y="f321"/>
                    <a:pt x="f426" y="f236"/>
                    <a:pt x="f426" y="f322"/>
                  </a:cubicBezTo>
                  <a:cubicBezTo>
                    <a:pt x="f427" y="f322"/>
                    <a:pt x="f427" y="f238"/>
                    <a:pt x="f428" y="f238"/>
                  </a:cubicBezTo>
                  <a:cubicBezTo>
                    <a:pt x="f19" y="f238"/>
                    <a:pt x="f430" y="f238"/>
                    <a:pt x="f431" y="f238"/>
                  </a:cubicBezTo>
                  <a:cubicBezTo>
                    <a:pt x="f432" y="f238"/>
                    <a:pt x="f462" y="f238"/>
                    <a:pt x="f463" y="f238"/>
                  </a:cubicBezTo>
                  <a:cubicBezTo>
                    <a:pt x="f464" y="f324"/>
                    <a:pt x="f465" y="f26"/>
                    <a:pt x="f465" y="f26"/>
                  </a:cubicBezTo>
                  <a:cubicBezTo>
                    <a:pt x="f466" y="f325"/>
                    <a:pt x="f467" y="f241"/>
                    <a:pt x="f467" y="f346"/>
                  </a:cubicBezTo>
                  <a:cubicBezTo>
                    <a:pt x="f468" y="f242"/>
                    <a:pt x="f469" y="f326"/>
                    <a:pt x="f470" y="f327"/>
                  </a:cubicBezTo>
                  <a:cubicBezTo>
                    <a:pt x="f470" y="f243"/>
                    <a:pt x="f471" y="f243"/>
                    <a:pt x="f471" y="f243"/>
                  </a:cubicBezTo>
                  <a:cubicBezTo>
                    <a:pt x="f472" y="f243"/>
                    <a:pt x="f473" y="f243"/>
                    <a:pt x="f473" y="f243"/>
                  </a:cubicBezTo>
                  <a:cubicBezTo>
                    <a:pt x="f474" y="f327"/>
                    <a:pt x="f475" y="f326"/>
                    <a:pt x="f474" y="f242"/>
                  </a:cubicBezTo>
                  <a:cubicBezTo>
                    <a:pt x="f474" y="f346"/>
                    <a:pt x="f473" y="f241"/>
                    <a:pt x="f476" y="f241"/>
                  </a:cubicBezTo>
                  <a:cubicBezTo>
                    <a:pt x="f472" y="f241"/>
                    <a:pt x="f477" y="f346"/>
                    <a:pt x="f477" y="f346"/>
                  </a:cubicBezTo>
                  <a:cubicBezTo>
                    <a:pt x="f470" y="f346"/>
                    <a:pt x="f478" y="f240"/>
                    <a:pt x="f478" y="f325"/>
                  </a:cubicBezTo>
                  <a:cubicBezTo>
                    <a:pt x="f478" y="f325"/>
                    <a:pt x="f478" y="f239"/>
                    <a:pt x="f478" y="f239"/>
                  </a:cubicBezTo>
                  <a:cubicBezTo>
                    <a:pt x="f469" y="f324"/>
                    <a:pt x="f477" y="f239"/>
                    <a:pt x="f471" y="f324"/>
                  </a:cubicBezTo>
                  <a:cubicBezTo>
                    <a:pt x="f471" y="f324"/>
                    <a:pt x="f472" y="f238"/>
                    <a:pt x="f476" y="f238"/>
                  </a:cubicBezTo>
                  <a:cubicBezTo>
                    <a:pt x="f473" y="f237"/>
                    <a:pt x="f474" y="f238"/>
                    <a:pt x="f475" y="f238"/>
                  </a:cubicBezTo>
                  <a:cubicBezTo>
                    <a:pt x="f475" y="f324"/>
                    <a:pt x="f479" y="f239"/>
                    <a:pt x="f479" y="f26"/>
                  </a:cubicBezTo>
                  <a:cubicBezTo>
                    <a:pt x="f479" y="f325"/>
                    <a:pt x="f479" y="f240"/>
                    <a:pt x="f480" y="f240"/>
                  </a:cubicBezTo>
                  <a:cubicBezTo>
                    <a:pt x="f480" y="f240"/>
                    <a:pt x="f481" y="f240"/>
                    <a:pt x="f482" y="f240"/>
                  </a:cubicBezTo>
                  <a:cubicBezTo>
                    <a:pt x="f482" y="f240"/>
                    <a:pt x="f482" y="f346"/>
                    <a:pt x="f483" y="f346"/>
                  </a:cubicBezTo>
                  <a:cubicBezTo>
                    <a:pt x="f483" y="f242"/>
                    <a:pt x="f484" y="f326"/>
                    <a:pt x="f484" y="f326"/>
                  </a:cubicBezTo>
                  <a:cubicBezTo>
                    <a:pt x="f485" y="f326"/>
                    <a:pt x="f486" y="f327"/>
                    <a:pt x="f486" y="f326"/>
                  </a:cubicBezTo>
                  <a:cubicBezTo>
                    <a:pt x="f487" y="f242"/>
                    <a:pt x="f486" y="f241"/>
                    <a:pt x="f486" y="f241"/>
                  </a:cubicBezTo>
                  <a:cubicBezTo>
                    <a:pt x="f488" y="f240"/>
                    <a:pt x="f489" y="f325"/>
                    <a:pt x="f489" y="f26"/>
                  </a:cubicBezTo>
                  <a:cubicBezTo>
                    <a:pt x="f489" y="f239"/>
                    <a:pt x="f489" y="f324"/>
                    <a:pt x="f489" y="f238"/>
                  </a:cubicBezTo>
                  <a:cubicBezTo>
                    <a:pt x="f489" y="f237"/>
                    <a:pt x="f489" y="f322"/>
                    <a:pt x="f485" y="f236"/>
                  </a:cubicBezTo>
                  <a:cubicBezTo>
                    <a:pt x="f485" y="f235"/>
                    <a:pt x="f483" y="f235"/>
                    <a:pt x="f483" y="f321"/>
                  </a:cubicBezTo>
                  <a:cubicBezTo>
                    <a:pt x="f482" y="f320"/>
                    <a:pt x="f482" y="f234"/>
                    <a:pt x="f482" y="f436"/>
                  </a:cubicBezTo>
                  <a:cubicBezTo>
                    <a:pt x="f482" y="f233"/>
                    <a:pt x="f485" y="f232"/>
                    <a:pt x="f485" y="f319"/>
                  </a:cubicBezTo>
                  <a:cubicBezTo>
                    <a:pt x="f489" y="f231"/>
                    <a:pt x="f485" y="f229"/>
                    <a:pt x="f485" y="f228"/>
                  </a:cubicBezTo>
                  <a:cubicBezTo>
                    <a:pt x="f485" y="f227"/>
                    <a:pt x="f484" y="f225"/>
                    <a:pt x="f484" y="f226"/>
                  </a:cubicBezTo>
                  <a:cubicBezTo>
                    <a:pt x="f485" y="f224"/>
                    <a:pt x="f489" y="f224"/>
                    <a:pt x="f488" y="f224"/>
                  </a:cubicBezTo>
                  <a:cubicBezTo>
                    <a:pt x="f486" y="f224"/>
                    <a:pt x="f490" y="f226"/>
                    <a:pt x="f490" y="f226"/>
                  </a:cubicBezTo>
                  <a:cubicBezTo>
                    <a:pt x="f491" y="f225"/>
                    <a:pt x="f492" y="f228"/>
                    <a:pt x="f492" y="f229"/>
                  </a:cubicBezTo>
                  <a:cubicBezTo>
                    <a:pt x="f492" y="f229"/>
                    <a:pt x="f492" y="f230"/>
                    <a:pt x="f491" y="f231"/>
                  </a:cubicBezTo>
                  <a:cubicBezTo>
                    <a:pt x="f491" y="f319"/>
                    <a:pt x="f491" y="f319"/>
                    <a:pt x="f491" y="f232"/>
                  </a:cubicBezTo>
                  <a:cubicBezTo>
                    <a:pt x="f490" y="f232"/>
                    <a:pt x="f487" y="f232"/>
                    <a:pt x="f487" y="f233"/>
                  </a:cubicBezTo>
                  <a:cubicBezTo>
                    <a:pt x="f486" y="f233"/>
                    <a:pt x="f487" y="f234"/>
                    <a:pt x="f487" y="f320"/>
                  </a:cubicBezTo>
                  <a:cubicBezTo>
                    <a:pt x="f490" y="f320"/>
                    <a:pt x="f491" y="f321"/>
                    <a:pt x="f492" y="f235"/>
                  </a:cubicBezTo>
                  <a:cubicBezTo>
                    <a:pt x="f492" y="f236"/>
                    <a:pt x="f492" y="f237"/>
                    <a:pt x="f493" y="f238"/>
                  </a:cubicBezTo>
                  <a:cubicBezTo>
                    <a:pt x="f493" y="f238"/>
                    <a:pt x="f494" y="f238"/>
                    <a:pt x="f494" y="f238"/>
                  </a:cubicBezTo>
                  <a:cubicBezTo>
                    <a:pt x="f494" y="f324"/>
                    <a:pt x="f494" y="f26"/>
                    <a:pt x="f495" y="f26"/>
                  </a:cubicBezTo>
                  <a:cubicBezTo>
                    <a:pt x="f495" y="f325"/>
                    <a:pt x="f496" y="f26"/>
                    <a:pt x="f496" y="f26"/>
                  </a:cubicBezTo>
                  <a:cubicBezTo>
                    <a:pt x="f497" y="f239"/>
                    <a:pt x="f497" y="f324"/>
                    <a:pt x="f497" y="f324"/>
                  </a:cubicBezTo>
                  <a:cubicBezTo>
                    <a:pt x="f497" y="f238"/>
                    <a:pt x="f498" y="f237"/>
                    <a:pt x="f498" y="f322"/>
                  </a:cubicBezTo>
                  <a:cubicBezTo>
                    <a:pt x="f498" y="f236"/>
                    <a:pt x="f498" y="f235"/>
                    <a:pt x="f496" y="f235"/>
                  </a:cubicBezTo>
                  <a:cubicBezTo>
                    <a:pt x="f497" y="f235"/>
                    <a:pt x="f499" y="f236"/>
                    <a:pt x="f500" y="f236"/>
                  </a:cubicBezTo>
                  <a:cubicBezTo>
                    <a:pt x="f500" y="f322"/>
                    <a:pt x="f501" y="f237"/>
                    <a:pt x="f502" y="f238"/>
                  </a:cubicBezTo>
                  <a:cubicBezTo>
                    <a:pt x="f502" y="f324"/>
                    <a:pt x="f503" y="f239"/>
                    <a:pt x="f503" y="f239"/>
                  </a:cubicBezTo>
                  <a:cubicBezTo>
                    <a:pt x="f504" y="f324"/>
                    <a:pt x="f505" y="f238"/>
                    <a:pt x="f506" y="f237"/>
                  </a:cubicBezTo>
                  <a:cubicBezTo>
                    <a:pt x="f506" y="f237"/>
                    <a:pt x="f507" y="f237"/>
                    <a:pt x="f507" y="f238"/>
                  </a:cubicBezTo>
                  <a:cubicBezTo>
                    <a:pt x="f508" y="f238"/>
                    <a:pt x="f509" y="f239"/>
                    <a:pt x="f509" y="f26"/>
                  </a:cubicBezTo>
                  <a:cubicBezTo>
                    <a:pt x="f509" y="f325"/>
                    <a:pt x="f508" y="f240"/>
                    <a:pt x="f507" y="f241"/>
                  </a:cubicBezTo>
                  <a:cubicBezTo>
                    <a:pt x="f510" y="f346"/>
                    <a:pt x="f505" y="f346"/>
                    <a:pt x="f504" y="f242"/>
                  </a:cubicBezTo>
                  <a:cubicBezTo>
                    <a:pt x="f503" y="f326"/>
                    <a:pt x="f502" y="f327"/>
                    <a:pt x="f501" y="f243"/>
                  </a:cubicBezTo>
                  <a:cubicBezTo>
                    <a:pt x="f501" y="f328"/>
                    <a:pt x="f500" y="f244"/>
                    <a:pt x="f500" y="f332"/>
                  </a:cubicBezTo>
                  <a:cubicBezTo>
                    <a:pt x="f499" y="f245"/>
                    <a:pt x="f499" y="f248"/>
                    <a:pt x="f499" y="f250"/>
                  </a:cubicBezTo>
                  <a:cubicBezTo>
                    <a:pt x="f499" y="f250"/>
                    <a:pt x="f500" y="f252"/>
                    <a:pt x="f500" y="f253"/>
                  </a:cubicBezTo>
                  <a:cubicBezTo>
                    <a:pt x="f501" y="f253"/>
                    <a:pt x="f502" y="f254"/>
                    <a:pt x="f511" y="f254"/>
                  </a:cubicBezTo>
                  <a:cubicBezTo>
                    <a:pt x="f511" y="f254"/>
                    <a:pt x="f504" y="f253"/>
                    <a:pt x="f504" y="f252"/>
                  </a:cubicBezTo>
                  <a:cubicBezTo>
                    <a:pt x="f504" y="f252"/>
                    <a:pt x="f504" y="f250"/>
                    <a:pt x="f504" y="f249"/>
                  </a:cubicBezTo>
                  <a:cubicBezTo>
                    <a:pt x="f505" y="f248"/>
                    <a:pt x="f510" y="f248"/>
                    <a:pt x="f507" y="f248"/>
                  </a:cubicBezTo>
                  <a:cubicBezTo>
                    <a:pt x="f508" y="f248"/>
                    <a:pt x="f509" y="f248"/>
                    <a:pt x="f512" y="f247"/>
                  </a:cubicBezTo>
                  <a:cubicBezTo>
                    <a:pt x="f513" y="f247"/>
                    <a:pt x="f513" y="f245"/>
                    <a:pt x="f513" y="f245"/>
                  </a:cubicBezTo>
                  <a:cubicBezTo>
                    <a:pt x="f514" y="f245"/>
                    <a:pt x="f515" y="f245"/>
                    <a:pt x="f515" y="f246"/>
                  </a:cubicBezTo>
                  <a:cubicBezTo>
                    <a:pt x="f516" y="f246"/>
                    <a:pt x="f516" y="f249"/>
                    <a:pt x="f515" y="f250"/>
                  </a:cubicBezTo>
                  <a:cubicBezTo>
                    <a:pt x="f515" y="f250"/>
                    <a:pt x="f514" y="f251"/>
                    <a:pt x="f513" y="f252"/>
                  </a:cubicBezTo>
                  <a:cubicBezTo>
                    <a:pt x="f513" y="f253"/>
                    <a:pt x="f512" y="f260"/>
                    <a:pt x="f512" y="f255"/>
                  </a:cubicBezTo>
                  <a:cubicBezTo>
                    <a:pt x="f512" y="f259"/>
                    <a:pt x="f512" y="f256"/>
                    <a:pt x="f513" y="f256"/>
                  </a:cubicBezTo>
                  <a:cubicBezTo>
                    <a:pt x="f513" y="f257"/>
                    <a:pt x="f514" y="f258"/>
                    <a:pt x="f517" y="f257"/>
                  </a:cubicBezTo>
                  <a:cubicBezTo>
                    <a:pt x="f515" y="f257"/>
                    <a:pt x="f515" y="f259"/>
                    <a:pt x="f516" y="f259"/>
                  </a:cubicBezTo>
                  <a:cubicBezTo>
                    <a:pt x="f518" y="f255"/>
                    <a:pt x="f15" y="f255"/>
                    <a:pt x="f519" y="f259"/>
                  </a:cubicBezTo>
                  <a:cubicBezTo>
                    <a:pt x="f519" y="f259"/>
                    <a:pt x="f520" y="f262"/>
                    <a:pt x="f520" y="f256"/>
                  </a:cubicBezTo>
                  <a:cubicBezTo>
                    <a:pt x="f520" y="f257"/>
                    <a:pt x="f519" y="f375"/>
                    <a:pt x="f15" y="f263"/>
                  </a:cubicBezTo>
                  <a:cubicBezTo>
                    <a:pt x="f521" y="f263"/>
                    <a:pt x="f515" y="f263"/>
                    <a:pt x="f515" y="f264"/>
                  </a:cubicBezTo>
                  <a:cubicBezTo>
                    <a:pt x="f517" y="f265"/>
                    <a:pt x="f517" y="f267"/>
                    <a:pt x="f517" y="f269"/>
                  </a:cubicBezTo>
                  <a:cubicBezTo>
                    <a:pt x="f514" y="f270"/>
                    <a:pt x="f514" y="f271"/>
                    <a:pt x="f514" y="f413"/>
                  </a:cubicBezTo>
                  <a:cubicBezTo>
                    <a:pt x="f514" y="f272"/>
                    <a:pt x="f515" y="f273"/>
                    <a:pt x="f515" y="f425"/>
                  </a:cubicBezTo>
                  <a:cubicBezTo>
                    <a:pt x="f515" y="f274"/>
                    <a:pt x="f516" y="f522"/>
                    <a:pt x="f516" y="f523"/>
                  </a:cubicBezTo>
                  <a:cubicBezTo>
                    <a:pt x="f516" y="f276"/>
                    <a:pt x="f515" y="f524"/>
                    <a:pt x="f516" y="f8"/>
                  </a:cubicBezTo>
                  <a:cubicBezTo>
                    <a:pt x="f516" y="f8"/>
                    <a:pt x="f15" y="f524"/>
                    <a:pt x="f519" y="f524"/>
                  </a:cubicBezTo>
                  <a:cubicBezTo>
                    <a:pt x="f520" y="f525"/>
                    <a:pt x="f526" y="f276"/>
                    <a:pt x="f527" y="f523"/>
                  </a:cubicBezTo>
                  <a:cubicBezTo>
                    <a:pt x="f528" y="f275"/>
                    <a:pt x="f529" y="f425"/>
                    <a:pt x="f530" y="f410"/>
                  </a:cubicBezTo>
                  <a:cubicBezTo>
                    <a:pt x="f530" y="f272"/>
                    <a:pt x="f531" y="f413"/>
                    <a:pt x="f532" y="f271"/>
                  </a:cubicBezTo>
                  <a:cubicBezTo>
                    <a:pt x="f533" y="f271"/>
                    <a:pt x="f534" y="f413"/>
                    <a:pt x="f535" y="f413"/>
                  </a:cubicBezTo>
                  <a:cubicBezTo>
                    <a:pt x="f535" y="f413"/>
                    <a:pt x="f535" y="f413"/>
                    <a:pt x="f536" y="f413"/>
                  </a:cubicBezTo>
                  <a:cubicBezTo>
                    <a:pt x="f536" y="f271"/>
                    <a:pt x="f536" y="f271"/>
                    <a:pt x="f536" y="f270"/>
                  </a:cubicBezTo>
                  <a:cubicBezTo>
                    <a:pt x="f537" y="f267"/>
                    <a:pt x="f537" y="f267"/>
                    <a:pt x="f537" y="f267"/>
                  </a:cubicBezTo>
                  <a:cubicBezTo>
                    <a:pt x="f538" y="f267"/>
                    <a:pt x="f538" y="f267"/>
                    <a:pt x="f538" y="f267"/>
                  </a:cubicBezTo>
                  <a:cubicBezTo>
                    <a:pt x="f538" y="f258"/>
                    <a:pt x="f538" y="f258"/>
                    <a:pt x="f538" y="f258"/>
                  </a:cubicBezTo>
                  <a:cubicBezTo>
                    <a:pt x="f539" y="f346"/>
                    <a:pt x="f539" y="f346"/>
                    <a:pt x="f539" y="f346"/>
                  </a:cubicBezTo>
                  <a:cubicBezTo>
                    <a:pt x="f540" y="f325"/>
                    <a:pt x="f541" y="f324"/>
                    <a:pt x="f541" y="f237"/>
                  </a:cubicBezTo>
                  <a:cubicBezTo>
                    <a:pt x="f13" y="f321"/>
                    <a:pt x="f13" y="f230"/>
                    <a:pt x="f13" y="f225"/>
                  </a:cubicBezTo>
                  <a:cubicBezTo>
                    <a:pt x="f13" y="f439"/>
                    <a:pt x="f542" y="f461"/>
                    <a:pt x="f540" y="f210"/>
                  </a:cubicBezTo>
                  <a:cubicBezTo>
                    <a:pt x="f540" y="f205"/>
                    <a:pt x="f543" y="f208"/>
                    <a:pt x="f543" y="f16"/>
                  </a:cubicBezTo>
                  <a:cubicBezTo>
                    <a:pt x="f7" y="f199"/>
                    <a:pt x="f9" y="f30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9" name="Freeform 261">
              <a:extLst>
                <a:ext uri="{FF2B5EF4-FFF2-40B4-BE49-F238E27FC236}">
                  <a16:creationId xmlns:a16="http://schemas.microsoft.com/office/drawing/2014/main" id="{1C413374-E3DB-6385-95EE-C2C67B2476D3}"/>
                </a:ext>
              </a:extLst>
            </p:cNvPr>
            <p:cNvSpPr/>
            <p:nvPr/>
          </p:nvSpPr>
          <p:spPr>
            <a:xfrm>
              <a:off x="9578916" y="2933706"/>
              <a:ext cx="183382" cy="2883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235"/>
                <a:gd name="f8" fmla="val 5"/>
                <a:gd name="f9" fmla="val 22"/>
                <a:gd name="f10" fmla="val 4"/>
                <a:gd name="f11" fmla="val 30"/>
                <a:gd name="f12" fmla="val 32"/>
                <a:gd name="f13" fmla="val 34"/>
                <a:gd name="f14" fmla="val 35"/>
                <a:gd name="f15" fmla="val 37"/>
                <a:gd name="f16" fmla="val 6"/>
                <a:gd name="f17" fmla="val 43"/>
                <a:gd name="f18" fmla="val 8"/>
                <a:gd name="f19" fmla="val 47"/>
                <a:gd name="f20" fmla="val 69"/>
                <a:gd name="f21" fmla="val 215"/>
                <a:gd name="f22" fmla="val 150"/>
                <a:gd name="f23" fmla="val 212"/>
                <a:gd name="f24" fmla="val 148"/>
                <a:gd name="f25" fmla="val 209"/>
                <a:gd name="f26" fmla="val 147"/>
                <a:gd name="f27" fmla="val 207"/>
                <a:gd name="f28" fmla="val 145"/>
                <a:gd name="f29" fmla="val 203"/>
                <a:gd name="f30" fmla="val 143"/>
                <a:gd name="f31" fmla="val 196"/>
                <a:gd name="f32" fmla="val 142"/>
                <a:gd name="f33" fmla="val 193"/>
                <a:gd name="f34" fmla="val 141"/>
                <a:gd name="f35" fmla="val 191"/>
                <a:gd name="f36" fmla="val 140"/>
                <a:gd name="f37" fmla="val 188"/>
                <a:gd name="f38" fmla="val 139"/>
                <a:gd name="f39" fmla="val 187"/>
                <a:gd name="f40" fmla="val 138"/>
                <a:gd name="f41" fmla="val 184"/>
                <a:gd name="f42" fmla="val 137"/>
                <a:gd name="f43" fmla="val 178"/>
                <a:gd name="f44" fmla="val 136"/>
                <a:gd name="f45" fmla="val 175"/>
                <a:gd name="f46" fmla="val 135"/>
                <a:gd name="f47" fmla="val 174"/>
                <a:gd name="f48" fmla="val 133"/>
                <a:gd name="f49" fmla="val 170"/>
                <a:gd name="f50" fmla="val 169"/>
                <a:gd name="f51" fmla="val 132"/>
                <a:gd name="f52" fmla="val 167"/>
                <a:gd name="f53" fmla="val 162"/>
                <a:gd name="f54" fmla="val 130"/>
                <a:gd name="f55" fmla="val 129"/>
                <a:gd name="f56" fmla="val 165"/>
                <a:gd name="f57" fmla="val 128"/>
                <a:gd name="f58" fmla="val 166"/>
                <a:gd name="f59" fmla="val 126"/>
                <a:gd name="f60" fmla="val 125"/>
                <a:gd name="f61" fmla="val 124"/>
                <a:gd name="f62" fmla="val 122"/>
                <a:gd name="f63" fmla="val 121"/>
                <a:gd name="f64" fmla="val 120"/>
                <a:gd name="f65" fmla="val 117"/>
                <a:gd name="f66" fmla="val 164"/>
                <a:gd name="f67" fmla="val 116"/>
                <a:gd name="f68" fmla="val 114"/>
                <a:gd name="f69" fmla="val 163"/>
                <a:gd name="f70" fmla="val 110"/>
                <a:gd name="f71" fmla="val 160"/>
                <a:gd name="f72" fmla="val 108"/>
                <a:gd name="f73" fmla="val 158"/>
                <a:gd name="f74" fmla="val 106"/>
                <a:gd name="f75" fmla="val 157"/>
                <a:gd name="f76" fmla="val 104"/>
                <a:gd name="f77" fmla="val 154"/>
                <a:gd name="f78" fmla="val 102"/>
                <a:gd name="f79" fmla="val 153"/>
                <a:gd name="f80" fmla="val 101"/>
                <a:gd name="f81" fmla="val 98"/>
                <a:gd name="f82" fmla="val 152"/>
                <a:gd name="f83" fmla="val 97"/>
                <a:gd name="f84" fmla="val 96"/>
                <a:gd name="f85" fmla="val 149"/>
                <a:gd name="f86" fmla="val 146"/>
                <a:gd name="f87" fmla="val 95"/>
                <a:gd name="f88" fmla="val 94"/>
                <a:gd name="f89" fmla="val 92"/>
                <a:gd name="f90" fmla="val 91"/>
                <a:gd name="f91" fmla="val 90"/>
                <a:gd name="f92" fmla="val 88"/>
                <a:gd name="f93" fmla="val 134"/>
                <a:gd name="f94" fmla="val 87"/>
                <a:gd name="f95" fmla="val 86"/>
                <a:gd name="f96" fmla="val 83"/>
                <a:gd name="f97" fmla="val 82"/>
                <a:gd name="f98" fmla="val 131"/>
                <a:gd name="f99" fmla="val 81"/>
                <a:gd name="f100" fmla="val 79"/>
                <a:gd name="f101" fmla="val 78"/>
                <a:gd name="f102" fmla="val 77"/>
                <a:gd name="f103" fmla="val 127"/>
                <a:gd name="f104" fmla="val 76"/>
                <a:gd name="f105" fmla="val 75"/>
                <a:gd name="f106" fmla="val 73"/>
                <a:gd name="f107" fmla="val 72"/>
                <a:gd name="f108" fmla="val 112"/>
                <a:gd name="f109" fmla="val 71"/>
                <a:gd name="f110" fmla="val 109"/>
                <a:gd name="f111" fmla="val 107"/>
                <a:gd name="f112" fmla="val 105"/>
                <a:gd name="f113" fmla="val 103"/>
                <a:gd name="f114" fmla="val 70"/>
                <a:gd name="f115" fmla="val 68"/>
                <a:gd name="f116" fmla="val 64"/>
                <a:gd name="f117" fmla="val 93"/>
                <a:gd name="f118" fmla="val 62"/>
                <a:gd name="f119" fmla="val 61"/>
                <a:gd name="f120" fmla="val 60"/>
                <a:gd name="f121" fmla="val 59"/>
                <a:gd name="f122" fmla="val 56"/>
                <a:gd name="f123" fmla="val 55"/>
                <a:gd name="f124" fmla="val 54"/>
                <a:gd name="f125" fmla="val 85"/>
                <a:gd name="f126" fmla="val 52"/>
                <a:gd name="f127" fmla="val 51"/>
                <a:gd name="f128" fmla="val 50"/>
                <a:gd name="f129" fmla="val 48"/>
                <a:gd name="f130" fmla="val 46"/>
                <a:gd name="f131" fmla="val 42"/>
                <a:gd name="f132" fmla="val 74"/>
                <a:gd name="f133" fmla="val 41"/>
                <a:gd name="f134" fmla="val 39"/>
                <a:gd name="f135" fmla="val 38"/>
                <a:gd name="f136" fmla="val 33"/>
                <a:gd name="f137" fmla="val 66"/>
                <a:gd name="f138" fmla="val 65"/>
                <a:gd name="f139" fmla="val 58"/>
                <a:gd name="f140" fmla="val 57"/>
                <a:gd name="f141" fmla="val 53"/>
                <a:gd name="f142" fmla="val 49"/>
                <a:gd name="f143" fmla="val 31"/>
                <a:gd name="f144" fmla="val 29"/>
                <a:gd name="f145" fmla="val 26"/>
                <a:gd name="f146" fmla="val 25"/>
                <a:gd name="f147" fmla="val 24"/>
                <a:gd name="f148" fmla="val 23"/>
                <a:gd name="f149" fmla="val 44"/>
                <a:gd name="f150" fmla="val 36"/>
                <a:gd name="f151" fmla="val 27"/>
                <a:gd name="f152" fmla="val 28"/>
                <a:gd name="f153" fmla="val 21"/>
                <a:gd name="f154" fmla="val 19"/>
                <a:gd name="f155" fmla="val 18"/>
                <a:gd name="f156" fmla="val 16"/>
                <a:gd name="f157" fmla="val 13"/>
                <a:gd name="f158" fmla="val 11"/>
                <a:gd name="f159" fmla="val 10"/>
                <a:gd name="f160" fmla="val 40"/>
                <a:gd name="f161" fmla="val 9"/>
                <a:gd name="f162" fmla="val 7"/>
                <a:gd name="f163" fmla="val 3"/>
                <a:gd name="f164" fmla="val 2"/>
                <a:gd name="f165" fmla="val 1"/>
                <a:gd name="f166" fmla="val 20"/>
                <a:gd name="f167" fmla="val 15"/>
                <a:gd name="f168" fmla="val 12"/>
                <a:gd name="f169" fmla="val 14"/>
                <a:gd name="f170" fmla="val 17"/>
                <a:gd name="f171" fmla="+- 0 0 -90"/>
                <a:gd name="f172" fmla="*/ f3 1 151"/>
                <a:gd name="f173" fmla="*/ f4 1 235"/>
                <a:gd name="f174" fmla="val f5"/>
                <a:gd name="f175" fmla="val f6"/>
                <a:gd name="f176" fmla="val f7"/>
                <a:gd name="f177" fmla="*/ f171 f0 1"/>
                <a:gd name="f178" fmla="+- f176 0 f174"/>
                <a:gd name="f179" fmla="+- f175 0 f174"/>
                <a:gd name="f180" fmla="*/ f177 1 f2"/>
                <a:gd name="f181" fmla="*/ f179 1 151"/>
                <a:gd name="f182" fmla="*/ f178 1 235"/>
                <a:gd name="f183" fmla="*/ 5 f179 1"/>
                <a:gd name="f184" fmla="*/ 22 f178 1"/>
                <a:gd name="f185" fmla="*/ 4 f179 1"/>
                <a:gd name="f186" fmla="*/ 30 f178 1"/>
                <a:gd name="f187" fmla="*/ 35 f178 1"/>
                <a:gd name="f188" fmla="*/ 8 f179 1"/>
                <a:gd name="f189" fmla="*/ 47 f178 1"/>
                <a:gd name="f190" fmla="*/ 69 f179 1"/>
                <a:gd name="f191" fmla="*/ 235 f178 1"/>
                <a:gd name="f192" fmla="*/ 151 f179 1"/>
                <a:gd name="f193" fmla="*/ 215 f178 1"/>
                <a:gd name="f194" fmla="*/ 147 f179 1"/>
                <a:gd name="f195" fmla="*/ 207 f178 1"/>
                <a:gd name="f196" fmla="*/ 142 f179 1"/>
                <a:gd name="f197" fmla="*/ 193 f178 1"/>
                <a:gd name="f198" fmla="*/ 139 f179 1"/>
                <a:gd name="f199" fmla="*/ 187 f178 1"/>
                <a:gd name="f200" fmla="*/ 136 f179 1"/>
                <a:gd name="f201" fmla="*/ 175 f178 1"/>
                <a:gd name="f202" fmla="*/ 133 f179 1"/>
                <a:gd name="f203" fmla="*/ 169 f178 1"/>
                <a:gd name="f204" fmla="*/ 130 f179 1"/>
                <a:gd name="f205" fmla="*/ 162 f178 1"/>
                <a:gd name="f206" fmla="*/ 129 f179 1"/>
                <a:gd name="f207" fmla="*/ 165 f178 1"/>
                <a:gd name="f208" fmla="*/ 125 f179 1"/>
                <a:gd name="f209" fmla="*/ 166 f178 1"/>
                <a:gd name="f210" fmla="*/ 121 f179 1"/>
                <a:gd name="f211" fmla="*/ 116 f179 1"/>
                <a:gd name="f212" fmla="*/ 164 f178 1"/>
                <a:gd name="f213" fmla="*/ 108 f179 1"/>
                <a:gd name="f214" fmla="*/ 158 f178 1"/>
                <a:gd name="f215" fmla="*/ 102 f179 1"/>
                <a:gd name="f216" fmla="*/ 153 f178 1"/>
                <a:gd name="f217" fmla="*/ 97 f179 1"/>
                <a:gd name="f218" fmla="*/ 151 f178 1"/>
                <a:gd name="f219" fmla="*/ 95 f179 1"/>
                <a:gd name="f220" fmla="*/ 145 f178 1"/>
                <a:gd name="f221" fmla="*/ 91 f179 1"/>
                <a:gd name="f222" fmla="*/ 138 f178 1"/>
                <a:gd name="f223" fmla="*/ 87 f179 1"/>
                <a:gd name="f224" fmla="*/ 133 f178 1"/>
                <a:gd name="f225" fmla="*/ 82 f179 1"/>
                <a:gd name="f226" fmla="*/ 131 f178 1"/>
                <a:gd name="f227" fmla="*/ 78 f179 1"/>
                <a:gd name="f228" fmla="*/ 128 f178 1"/>
                <a:gd name="f229" fmla="*/ 76 f179 1"/>
                <a:gd name="f230" fmla="*/ 124 f178 1"/>
                <a:gd name="f231" fmla="*/ 72 f179 1"/>
                <a:gd name="f232" fmla="*/ 114 f178 1"/>
                <a:gd name="f233" fmla="*/ 109 f178 1"/>
                <a:gd name="f234" fmla="*/ 73 f179 1"/>
                <a:gd name="f235" fmla="*/ 106 f178 1"/>
                <a:gd name="f236" fmla="*/ 71 f179 1"/>
                <a:gd name="f237" fmla="*/ 102 f178 1"/>
                <a:gd name="f238" fmla="*/ 97 f178 1"/>
                <a:gd name="f239" fmla="*/ 62 f179 1"/>
                <a:gd name="f240" fmla="*/ 91 f178 1"/>
                <a:gd name="f241" fmla="*/ 60 f179 1"/>
                <a:gd name="f242" fmla="*/ 87 f178 1"/>
                <a:gd name="f243" fmla="*/ 55 f179 1"/>
                <a:gd name="f244" fmla="*/ 86 f178 1"/>
                <a:gd name="f245" fmla="*/ 51 f179 1"/>
                <a:gd name="f246" fmla="*/ 82 f178 1"/>
                <a:gd name="f247" fmla="*/ 47 f179 1"/>
                <a:gd name="f248" fmla="*/ 78 f178 1"/>
                <a:gd name="f249" fmla="*/ 42 f179 1"/>
                <a:gd name="f250" fmla="*/ 74 f178 1"/>
                <a:gd name="f251" fmla="*/ 38 f179 1"/>
                <a:gd name="f252" fmla="*/ 71 f178 1"/>
                <a:gd name="f253" fmla="*/ 34 f179 1"/>
                <a:gd name="f254" fmla="*/ 68 f178 1"/>
                <a:gd name="f255" fmla="*/ 33 f179 1"/>
                <a:gd name="f256" fmla="*/ 65 f178 1"/>
                <a:gd name="f257" fmla="*/ 61 f178 1"/>
                <a:gd name="f258" fmla="*/ 35 f179 1"/>
                <a:gd name="f259" fmla="*/ 58 f178 1"/>
                <a:gd name="f260" fmla="*/ 54 f178 1"/>
                <a:gd name="f261" fmla="*/ 32 f179 1"/>
                <a:gd name="f262" fmla="*/ 50 f178 1"/>
                <a:gd name="f263" fmla="*/ 30 f179 1"/>
                <a:gd name="f264" fmla="*/ 49 f178 1"/>
                <a:gd name="f265" fmla="*/ 25 f179 1"/>
                <a:gd name="f266" fmla="*/ 23 f179 1"/>
                <a:gd name="f267" fmla="*/ 42 f178 1"/>
                <a:gd name="f268" fmla="*/ 24 f179 1"/>
                <a:gd name="f269" fmla="*/ 38 f178 1"/>
                <a:gd name="f270" fmla="*/ 26 f179 1"/>
                <a:gd name="f271" fmla="*/ 32 f178 1"/>
                <a:gd name="f272" fmla="*/ 31 f179 1"/>
                <a:gd name="f273" fmla="*/ 28 f178 1"/>
                <a:gd name="f274" fmla="*/ 23 f178 1"/>
                <a:gd name="f275" fmla="*/ 24 f178 1"/>
                <a:gd name="f276" fmla="*/ 36 f179 1"/>
                <a:gd name="f277" fmla="*/ 39 f179 1"/>
                <a:gd name="f278" fmla="*/ 18 f178 1"/>
                <a:gd name="f279" fmla="*/ 11 f178 1"/>
                <a:gd name="f280" fmla="*/ 41 f179 1"/>
                <a:gd name="f281" fmla="*/ 8 f178 1"/>
                <a:gd name="f282" fmla="*/ 4 f178 1"/>
                <a:gd name="f283" fmla="*/ 37 f179 1"/>
                <a:gd name="f284" fmla="*/ 2 f178 1"/>
                <a:gd name="f285" fmla="*/ 28 f179 1"/>
                <a:gd name="f286" fmla="*/ 0 f178 1"/>
                <a:gd name="f287" fmla="*/ 18 f179 1"/>
                <a:gd name="f288" fmla="*/ 3 f178 1"/>
                <a:gd name="f289" fmla="*/ 10 f179 1"/>
                <a:gd name="f290" fmla="*/ 9 f178 1"/>
                <a:gd name="f291" fmla="*/ 3 f179 1"/>
                <a:gd name="f292" fmla="*/ 17 f178 1"/>
                <a:gd name="f293" fmla="*/ 0 f179 1"/>
                <a:gd name="f294" fmla="+- f180 0 f1"/>
                <a:gd name="f295" fmla="*/ f183 1 151"/>
                <a:gd name="f296" fmla="*/ f184 1 235"/>
                <a:gd name="f297" fmla="*/ f185 1 151"/>
                <a:gd name="f298" fmla="*/ f186 1 235"/>
                <a:gd name="f299" fmla="*/ f187 1 235"/>
                <a:gd name="f300" fmla="*/ f188 1 151"/>
                <a:gd name="f301" fmla="*/ f189 1 235"/>
                <a:gd name="f302" fmla="*/ f190 1 151"/>
                <a:gd name="f303" fmla="*/ f191 1 235"/>
                <a:gd name="f304" fmla="*/ f192 1 151"/>
                <a:gd name="f305" fmla="*/ f193 1 235"/>
                <a:gd name="f306" fmla="*/ f194 1 151"/>
                <a:gd name="f307" fmla="*/ f195 1 235"/>
                <a:gd name="f308" fmla="*/ f196 1 151"/>
                <a:gd name="f309" fmla="*/ f197 1 235"/>
                <a:gd name="f310" fmla="*/ f198 1 151"/>
                <a:gd name="f311" fmla="*/ f199 1 235"/>
                <a:gd name="f312" fmla="*/ f200 1 151"/>
                <a:gd name="f313" fmla="*/ f201 1 235"/>
                <a:gd name="f314" fmla="*/ f202 1 151"/>
                <a:gd name="f315" fmla="*/ f203 1 235"/>
                <a:gd name="f316" fmla="*/ f204 1 151"/>
                <a:gd name="f317" fmla="*/ f205 1 235"/>
                <a:gd name="f318" fmla="*/ f206 1 151"/>
                <a:gd name="f319" fmla="*/ f207 1 235"/>
                <a:gd name="f320" fmla="*/ f208 1 151"/>
                <a:gd name="f321" fmla="*/ f209 1 235"/>
                <a:gd name="f322" fmla="*/ f210 1 151"/>
                <a:gd name="f323" fmla="*/ f211 1 151"/>
                <a:gd name="f324" fmla="*/ f212 1 235"/>
                <a:gd name="f325" fmla="*/ f213 1 151"/>
                <a:gd name="f326" fmla="*/ f214 1 235"/>
                <a:gd name="f327" fmla="*/ f215 1 151"/>
                <a:gd name="f328" fmla="*/ f216 1 235"/>
                <a:gd name="f329" fmla="*/ f217 1 151"/>
                <a:gd name="f330" fmla="*/ f218 1 235"/>
                <a:gd name="f331" fmla="*/ f219 1 151"/>
                <a:gd name="f332" fmla="*/ f220 1 235"/>
                <a:gd name="f333" fmla="*/ f221 1 151"/>
                <a:gd name="f334" fmla="*/ f222 1 235"/>
                <a:gd name="f335" fmla="*/ f223 1 151"/>
                <a:gd name="f336" fmla="*/ f224 1 235"/>
                <a:gd name="f337" fmla="*/ f225 1 151"/>
                <a:gd name="f338" fmla="*/ f226 1 235"/>
                <a:gd name="f339" fmla="*/ f227 1 151"/>
                <a:gd name="f340" fmla="*/ f228 1 235"/>
                <a:gd name="f341" fmla="*/ f229 1 151"/>
                <a:gd name="f342" fmla="*/ f230 1 235"/>
                <a:gd name="f343" fmla="*/ f231 1 151"/>
                <a:gd name="f344" fmla="*/ f232 1 235"/>
                <a:gd name="f345" fmla="*/ f233 1 235"/>
                <a:gd name="f346" fmla="*/ f234 1 151"/>
                <a:gd name="f347" fmla="*/ f235 1 235"/>
                <a:gd name="f348" fmla="*/ f236 1 151"/>
                <a:gd name="f349" fmla="*/ f237 1 235"/>
                <a:gd name="f350" fmla="*/ f238 1 235"/>
                <a:gd name="f351" fmla="*/ f239 1 151"/>
                <a:gd name="f352" fmla="*/ f240 1 235"/>
                <a:gd name="f353" fmla="*/ f241 1 151"/>
                <a:gd name="f354" fmla="*/ f242 1 235"/>
                <a:gd name="f355" fmla="*/ f243 1 151"/>
                <a:gd name="f356" fmla="*/ f244 1 235"/>
                <a:gd name="f357" fmla="*/ f245 1 151"/>
                <a:gd name="f358" fmla="*/ f246 1 235"/>
                <a:gd name="f359" fmla="*/ f247 1 151"/>
                <a:gd name="f360" fmla="*/ f248 1 235"/>
                <a:gd name="f361" fmla="*/ f249 1 151"/>
                <a:gd name="f362" fmla="*/ f250 1 235"/>
                <a:gd name="f363" fmla="*/ f251 1 151"/>
                <a:gd name="f364" fmla="*/ f252 1 235"/>
                <a:gd name="f365" fmla="*/ f253 1 151"/>
                <a:gd name="f366" fmla="*/ f254 1 235"/>
                <a:gd name="f367" fmla="*/ f255 1 151"/>
                <a:gd name="f368" fmla="*/ f256 1 235"/>
                <a:gd name="f369" fmla="*/ f257 1 235"/>
                <a:gd name="f370" fmla="*/ f258 1 151"/>
                <a:gd name="f371" fmla="*/ f259 1 235"/>
                <a:gd name="f372" fmla="*/ f260 1 235"/>
                <a:gd name="f373" fmla="*/ f261 1 151"/>
                <a:gd name="f374" fmla="*/ f262 1 235"/>
                <a:gd name="f375" fmla="*/ f263 1 151"/>
                <a:gd name="f376" fmla="*/ f264 1 235"/>
                <a:gd name="f377" fmla="*/ f265 1 151"/>
                <a:gd name="f378" fmla="*/ f266 1 151"/>
                <a:gd name="f379" fmla="*/ f267 1 235"/>
                <a:gd name="f380" fmla="*/ f268 1 151"/>
                <a:gd name="f381" fmla="*/ f269 1 235"/>
                <a:gd name="f382" fmla="*/ f270 1 151"/>
                <a:gd name="f383" fmla="*/ f271 1 235"/>
                <a:gd name="f384" fmla="*/ f272 1 151"/>
                <a:gd name="f385" fmla="*/ f273 1 235"/>
                <a:gd name="f386" fmla="*/ f274 1 235"/>
                <a:gd name="f387" fmla="*/ f275 1 235"/>
                <a:gd name="f388" fmla="*/ f276 1 151"/>
                <a:gd name="f389" fmla="*/ f277 1 151"/>
                <a:gd name="f390" fmla="*/ f278 1 235"/>
                <a:gd name="f391" fmla="*/ f279 1 235"/>
                <a:gd name="f392" fmla="*/ f280 1 151"/>
                <a:gd name="f393" fmla="*/ f281 1 235"/>
                <a:gd name="f394" fmla="*/ f282 1 235"/>
                <a:gd name="f395" fmla="*/ f283 1 151"/>
                <a:gd name="f396" fmla="*/ f284 1 235"/>
                <a:gd name="f397" fmla="*/ f285 1 151"/>
                <a:gd name="f398" fmla="*/ f286 1 235"/>
                <a:gd name="f399" fmla="*/ f287 1 151"/>
                <a:gd name="f400" fmla="*/ f288 1 235"/>
                <a:gd name="f401" fmla="*/ f289 1 151"/>
                <a:gd name="f402" fmla="*/ f290 1 235"/>
                <a:gd name="f403" fmla="*/ f291 1 151"/>
                <a:gd name="f404" fmla="*/ f292 1 235"/>
                <a:gd name="f405" fmla="*/ f293 1 151"/>
                <a:gd name="f406" fmla="*/ 0 1 f181"/>
                <a:gd name="f407" fmla="*/ f175 1 f181"/>
                <a:gd name="f408" fmla="*/ 0 1 f182"/>
                <a:gd name="f409" fmla="*/ f176 1 f182"/>
                <a:gd name="f410" fmla="*/ f295 1 f181"/>
                <a:gd name="f411" fmla="*/ f296 1 f182"/>
                <a:gd name="f412" fmla="*/ f297 1 f181"/>
                <a:gd name="f413" fmla="*/ f298 1 f182"/>
                <a:gd name="f414" fmla="*/ f299 1 f182"/>
                <a:gd name="f415" fmla="*/ f300 1 f181"/>
                <a:gd name="f416" fmla="*/ f301 1 f182"/>
                <a:gd name="f417" fmla="*/ f302 1 f181"/>
                <a:gd name="f418" fmla="*/ f303 1 f182"/>
                <a:gd name="f419" fmla="*/ f304 1 f181"/>
                <a:gd name="f420" fmla="*/ f305 1 f182"/>
                <a:gd name="f421" fmla="*/ f306 1 f181"/>
                <a:gd name="f422" fmla="*/ f307 1 f182"/>
                <a:gd name="f423" fmla="*/ f308 1 f181"/>
                <a:gd name="f424" fmla="*/ f309 1 f182"/>
                <a:gd name="f425" fmla="*/ f310 1 f181"/>
                <a:gd name="f426" fmla="*/ f311 1 f182"/>
                <a:gd name="f427" fmla="*/ f312 1 f181"/>
                <a:gd name="f428" fmla="*/ f313 1 f182"/>
                <a:gd name="f429" fmla="*/ f314 1 f181"/>
                <a:gd name="f430" fmla="*/ f315 1 f182"/>
                <a:gd name="f431" fmla="*/ f316 1 f181"/>
                <a:gd name="f432" fmla="*/ f317 1 f182"/>
                <a:gd name="f433" fmla="*/ f318 1 f181"/>
                <a:gd name="f434" fmla="*/ f319 1 f182"/>
                <a:gd name="f435" fmla="*/ f320 1 f181"/>
                <a:gd name="f436" fmla="*/ f321 1 f182"/>
                <a:gd name="f437" fmla="*/ f322 1 f181"/>
                <a:gd name="f438" fmla="*/ f323 1 f181"/>
                <a:gd name="f439" fmla="*/ f324 1 f182"/>
                <a:gd name="f440" fmla="*/ f325 1 f181"/>
                <a:gd name="f441" fmla="*/ f326 1 f182"/>
                <a:gd name="f442" fmla="*/ f327 1 f181"/>
                <a:gd name="f443" fmla="*/ f328 1 f182"/>
                <a:gd name="f444" fmla="*/ f329 1 f181"/>
                <a:gd name="f445" fmla="*/ f330 1 f182"/>
                <a:gd name="f446" fmla="*/ f331 1 f181"/>
                <a:gd name="f447" fmla="*/ f332 1 f182"/>
                <a:gd name="f448" fmla="*/ f333 1 f181"/>
                <a:gd name="f449" fmla="*/ f334 1 f182"/>
                <a:gd name="f450" fmla="*/ f335 1 f181"/>
                <a:gd name="f451" fmla="*/ f336 1 f182"/>
                <a:gd name="f452" fmla="*/ f337 1 f181"/>
                <a:gd name="f453" fmla="*/ f338 1 f182"/>
                <a:gd name="f454" fmla="*/ f339 1 f181"/>
                <a:gd name="f455" fmla="*/ f340 1 f182"/>
                <a:gd name="f456" fmla="*/ f341 1 f181"/>
                <a:gd name="f457" fmla="*/ f342 1 f182"/>
                <a:gd name="f458" fmla="*/ f343 1 f181"/>
                <a:gd name="f459" fmla="*/ f344 1 f182"/>
                <a:gd name="f460" fmla="*/ f345 1 f182"/>
                <a:gd name="f461" fmla="*/ f346 1 f181"/>
                <a:gd name="f462" fmla="*/ f347 1 f182"/>
                <a:gd name="f463" fmla="*/ f348 1 f181"/>
                <a:gd name="f464" fmla="*/ f349 1 f182"/>
                <a:gd name="f465" fmla="*/ f350 1 f182"/>
                <a:gd name="f466" fmla="*/ f351 1 f181"/>
                <a:gd name="f467" fmla="*/ f352 1 f182"/>
                <a:gd name="f468" fmla="*/ f353 1 f181"/>
                <a:gd name="f469" fmla="*/ f354 1 f182"/>
                <a:gd name="f470" fmla="*/ f355 1 f181"/>
                <a:gd name="f471" fmla="*/ f356 1 f182"/>
                <a:gd name="f472" fmla="*/ f357 1 f181"/>
                <a:gd name="f473" fmla="*/ f358 1 f182"/>
                <a:gd name="f474" fmla="*/ f359 1 f181"/>
                <a:gd name="f475" fmla="*/ f360 1 f182"/>
                <a:gd name="f476" fmla="*/ f361 1 f181"/>
                <a:gd name="f477" fmla="*/ f362 1 f182"/>
                <a:gd name="f478" fmla="*/ f363 1 f181"/>
                <a:gd name="f479" fmla="*/ f364 1 f182"/>
                <a:gd name="f480" fmla="*/ f365 1 f181"/>
                <a:gd name="f481" fmla="*/ f366 1 f182"/>
                <a:gd name="f482" fmla="*/ f367 1 f181"/>
                <a:gd name="f483" fmla="*/ f368 1 f182"/>
                <a:gd name="f484" fmla="*/ f369 1 f182"/>
                <a:gd name="f485" fmla="*/ f370 1 f181"/>
                <a:gd name="f486" fmla="*/ f371 1 f182"/>
                <a:gd name="f487" fmla="*/ f372 1 f182"/>
                <a:gd name="f488" fmla="*/ f373 1 f181"/>
                <a:gd name="f489" fmla="*/ f374 1 f182"/>
                <a:gd name="f490" fmla="*/ f375 1 f181"/>
                <a:gd name="f491" fmla="*/ f376 1 f182"/>
                <a:gd name="f492" fmla="*/ f377 1 f181"/>
                <a:gd name="f493" fmla="*/ f378 1 f181"/>
                <a:gd name="f494" fmla="*/ f379 1 f182"/>
                <a:gd name="f495" fmla="*/ f380 1 f181"/>
                <a:gd name="f496" fmla="*/ f381 1 f182"/>
                <a:gd name="f497" fmla="*/ f382 1 f181"/>
                <a:gd name="f498" fmla="*/ f383 1 f182"/>
                <a:gd name="f499" fmla="*/ f384 1 f181"/>
                <a:gd name="f500" fmla="*/ f385 1 f182"/>
                <a:gd name="f501" fmla="*/ f386 1 f182"/>
                <a:gd name="f502" fmla="*/ f387 1 f182"/>
                <a:gd name="f503" fmla="*/ f388 1 f181"/>
                <a:gd name="f504" fmla="*/ f389 1 f181"/>
                <a:gd name="f505" fmla="*/ f390 1 f182"/>
                <a:gd name="f506" fmla="*/ f391 1 f182"/>
                <a:gd name="f507" fmla="*/ f392 1 f181"/>
                <a:gd name="f508" fmla="*/ f393 1 f182"/>
                <a:gd name="f509" fmla="*/ f394 1 f182"/>
                <a:gd name="f510" fmla="*/ f395 1 f181"/>
                <a:gd name="f511" fmla="*/ f396 1 f182"/>
                <a:gd name="f512" fmla="*/ f397 1 f181"/>
                <a:gd name="f513" fmla="*/ f398 1 f182"/>
                <a:gd name="f514" fmla="*/ f399 1 f181"/>
                <a:gd name="f515" fmla="*/ f400 1 f182"/>
                <a:gd name="f516" fmla="*/ f401 1 f181"/>
                <a:gd name="f517" fmla="*/ f402 1 f182"/>
                <a:gd name="f518" fmla="*/ f403 1 f181"/>
                <a:gd name="f519" fmla="*/ f404 1 f182"/>
                <a:gd name="f520" fmla="*/ f405 1 f181"/>
                <a:gd name="f521" fmla="*/ f406 f172 1"/>
                <a:gd name="f522" fmla="*/ f407 f172 1"/>
                <a:gd name="f523" fmla="*/ f409 f173 1"/>
                <a:gd name="f524" fmla="*/ f408 f173 1"/>
                <a:gd name="f525" fmla="*/ f410 f172 1"/>
                <a:gd name="f526" fmla="*/ f411 f173 1"/>
                <a:gd name="f527" fmla="*/ f412 f172 1"/>
                <a:gd name="f528" fmla="*/ f413 f173 1"/>
                <a:gd name="f529" fmla="*/ f414 f173 1"/>
                <a:gd name="f530" fmla="*/ f415 f172 1"/>
                <a:gd name="f531" fmla="*/ f416 f173 1"/>
                <a:gd name="f532" fmla="*/ f417 f172 1"/>
                <a:gd name="f533" fmla="*/ f418 f173 1"/>
                <a:gd name="f534" fmla="*/ f419 f172 1"/>
                <a:gd name="f535" fmla="*/ f420 f173 1"/>
                <a:gd name="f536" fmla="*/ f421 f172 1"/>
                <a:gd name="f537" fmla="*/ f422 f173 1"/>
                <a:gd name="f538" fmla="*/ f423 f172 1"/>
                <a:gd name="f539" fmla="*/ f424 f173 1"/>
                <a:gd name="f540" fmla="*/ f425 f172 1"/>
                <a:gd name="f541" fmla="*/ f426 f173 1"/>
                <a:gd name="f542" fmla="*/ f427 f172 1"/>
                <a:gd name="f543" fmla="*/ f428 f173 1"/>
                <a:gd name="f544" fmla="*/ f429 f172 1"/>
                <a:gd name="f545" fmla="*/ f430 f173 1"/>
                <a:gd name="f546" fmla="*/ f431 f172 1"/>
                <a:gd name="f547" fmla="*/ f432 f173 1"/>
                <a:gd name="f548" fmla="*/ f433 f172 1"/>
                <a:gd name="f549" fmla="*/ f434 f173 1"/>
                <a:gd name="f550" fmla="*/ f435 f172 1"/>
                <a:gd name="f551" fmla="*/ f436 f173 1"/>
                <a:gd name="f552" fmla="*/ f437 f172 1"/>
                <a:gd name="f553" fmla="*/ f438 f172 1"/>
                <a:gd name="f554" fmla="*/ f439 f173 1"/>
                <a:gd name="f555" fmla="*/ f440 f172 1"/>
                <a:gd name="f556" fmla="*/ f441 f173 1"/>
                <a:gd name="f557" fmla="*/ f442 f172 1"/>
                <a:gd name="f558" fmla="*/ f443 f173 1"/>
                <a:gd name="f559" fmla="*/ f444 f172 1"/>
                <a:gd name="f560" fmla="*/ f445 f173 1"/>
                <a:gd name="f561" fmla="*/ f446 f172 1"/>
                <a:gd name="f562" fmla="*/ f447 f173 1"/>
                <a:gd name="f563" fmla="*/ f448 f172 1"/>
                <a:gd name="f564" fmla="*/ f449 f173 1"/>
                <a:gd name="f565" fmla="*/ f450 f172 1"/>
                <a:gd name="f566" fmla="*/ f451 f173 1"/>
                <a:gd name="f567" fmla="*/ f452 f172 1"/>
                <a:gd name="f568" fmla="*/ f453 f173 1"/>
                <a:gd name="f569" fmla="*/ f454 f172 1"/>
                <a:gd name="f570" fmla="*/ f455 f173 1"/>
                <a:gd name="f571" fmla="*/ f456 f172 1"/>
                <a:gd name="f572" fmla="*/ f457 f173 1"/>
                <a:gd name="f573" fmla="*/ f458 f172 1"/>
                <a:gd name="f574" fmla="*/ f459 f173 1"/>
                <a:gd name="f575" fmla="*/ f460 f173 1"/>
                <a:gd name="f576" fmla="*/ f461 f172 1"/>
                <a:gd name="f577" fmla="*/ f462 f173 1"/>
                <a:gd name="f578" fmla="*/ f463 f172 1"/>
                <a:gd name="f579" fmla="*/ f464 f173 1"/>
                <a:gd name="f580" fmla="*/ f465 f173 1"/>
                <a:gd name="f581" fmla="*/ f466 f172 1"/>
                <a:gd name="f582" fmla="*/ f467 f173 1"/>
                <a:gd name="f583" fmla="*/ f468 f172 1"/>
                <a:gd name="f584" fmla="*/ f469 f173 1"/>
                <a:gd name="f585" fmla="*/ f470 f172 1"/>
                <a:gd name="f586" fmla="*/ f471 f173 1"/>
                <a:gd name="f587" fmla="*/ f472 f172 1"/>
                <a:gd name="f588" fmla="*/ f473 f173 1"/>
                <a:gd name="f589" fmla="*/ f474 f172 1"/>
                <a:gd name="f590" fmla="*/ f475 f173 1"/>
                <a:gd name="f591" fmla="*/ f476 f172 1"/>
                <a:gd name="f592" fmla="*/ f477 f173 1"/>
                <a:gd name="f593" fmla="*/ f478 f172 1"/>
                <a:gd name="f594" fmla="*/ f479 f173 1"/>
                <a:gd name="f595" fmla="*/ f480 f172 1"/>
                <a:gd name="f596" fmla="*/ f481 f173 1"/>
                <a:gd name="f597" fmla="*/ f482 f172 1"/>
                <a:gd name="f598" fmla="*/ f483 f173 1"/>
                <a:gd name="f599" fmla="*/ f484 f173 1"/>
                <a:gd name="f600" fmla="*/ f485 f172 1"/>
                <a:gd name="f601" fmla="*/ f486 f173 1"/>
                <a:gd name="f602" fmla="*/ f487 f173 1"/>
                <a:gd name="f603" fmla="*/ f488 f172 1"/>
                <a:gd name="f604" fmla="*/ f489 f173 1"/>
                <a:gd name="f605" fmla="*/ f490 f172 1"/>
                <a:gd name="f606" fmla="*/ f491 f173 1"/>
                <a:gd name="f607" fmla="*/ f492 f172 1"/>
                <a:gd name="f608" fmla="*/ f493 f172 1"/>
                <a:gd name="f609" fmla="*/ f494 f173 1"/>
                <a:gd name="f610" fmla="*/ f495 f172 1"/>
                <a:gd name="f611" fmla="*/ f496 f173 1"/>
                <a:gd name="f612" fmla="*/ f497 f172 1"/>
                <a:gd name="f613" fmla="*/ f498 f173 1"/>
                <a:gd name="f614" fmla="*/ f499 f172 1"/>
                <a:gd name="f615" fmla="*/ f500 f173 1"/>
                <a:gd name="f616" fmla="*/ f501 f173 1"/>
                <a:gd name="f617" fmla="*/ f502 f173 1"/>
                <a:gd name="f618" fmla="*/ f503 f172 1"/>
                <a:gd name="f619" fmla="*/ f504 f172 1"/>
                <a:gd name="f620" fmla="*/ f505 f173 1"/>
                <a:gd name="f621" fmla="*/ f506 f173 1"/>
                <a:gd name="f622" fmla="*/ f507 f172 1"/>
                <a:gd name="f623" fmla="*/ f508 f173 1"/>
                <a:gd name="f624" fmla="*/ f509 f173 1"/>
                <a:gd name="f625" fmla="*/ f510 f172 1"/>
                <a:gd name="f626" fmla="*/ f511 f173 1"/>
                <a:gd name="f627" fmla="*/ f512 f172 1"/>
                <a:gd name="f628" fmla="*/ f513 f173 1"/>
                <a:gd name="f629" fmla="*/ f514 f172 1"/>
                <a:gd name="f630" fmla="*/ f515 f173 1"/>
                <a:gd name="f631" fmla="*/ f516 f172 1"/>
                <a:gd name="f632" fmla="*/ f517 f173 1"/>
                <a:gd name="f633" fmla="*/ f518 f172 1"/>
                <a:gd name="f634" fmla="*/ f519 f173 1"/>
                <a:gd name="f635" fmla="*/ f520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4">
                  <a:pos x="f525" y="f526"/>
                </a:cxn>
                <a:cxn ang="f294">
                  <a:pos x="f527" y="f528"/>
                </a:cxn>
                <a:cxn ang="f294">
                  <a:pos x="f527" y="f529"/>
                </a:cxn>
                <a:cxn ang="f294">
                  <a:pos x="f530" y="f531"/>
                </a:cxn>
                <a:cxn ang="f294">
                  <a:pos x="f532" y="f533"/>
                </a:cxn>
                <a:cxn ang="f294">
                  <a:pos x="f534" y="f535"/>
                </a:cxn>
                <a:cxn ang="f294">
                  <a:pos x="f536" y="f537"/>
                </a:cxn>
                <a:cxn ang="f294">
                  <a:pos x="f538" y="f539"/>
                </a:cxn>
                <a:cxn ang="f294">
                  <a:pos x="f540" y="f541"/>
                </a:cxn>
                <a:cxn ang="f294">
                  <a:pos x="f542" y="f543"/>
                </a:cxn>
                <a:cxn ang="f294">
                  <a:pos x="f544" y="f545"/>
                </a:cxn>
                <a:cxn ang="f294">
                  <a:pos x="f546" y="f547"/>
                </a:cxn>
                <a:cxn ang="f294">
                  <a:pos x="f548" y="f549"/>
                </a:cxn>
                <a:cxn ang="f294">
                  <a:pos x="f550" y="f551"/>
                </a:cxn>
                <a:cxn ang="f294">
                  <a:pos x="f552" y="f551"/>
                </a:cxn>
                <a:cxn ang="f294">
                  <a:pos x="f553" y="f554"/>
                </a:cxn>
                <a:cxn ang="f294">
                  <a:pos x="f555" y="f556"/>
                </a:cxn>
                <a:cxn ang="f294">
                  <a:pos x="f557" y="f558"/>
                </a:cxn>
                <a:cxn ang="f294">
                  <a:pos x="f559" y="f560"/>
                </a:cxn>
                <a:cxn ang="f294">
                  <a:pos x="f561" y="f562"/>
                </a:cxn>
                <a:cxn ang="f294">
                  <a:pos x="f563" y="f564"/>
                </a:cxn>
                <a:cxn ang="f294">
                  <a:pos x="f565" y="f566"/>
                </a:cxn>
                <a:cxn ang="f294">
                  <a:pos x="f567" y="f568"/>
                </a:cxn>
                <a:cxn ang="f294">
                  <a:pos x="f569" y="f570"/>
                </a:cxn>
                <a:cxn ang="f294">
                  <a:pos x="f571" y="f572"/>
                </a:cxn>
                <a:cxn ang="f294">
                  <a:pos x="f573" y="f574"/>
                </a:cxn>
                <a:cxn ang="f294">
                  <a:pos x="f573" y="f575"/>
                </a:cxn>
                <a:cxn ang="f294">
                  <a:pos x="f576" y="f577"/>
                </a:cxn>
                <a:cxn ang="f294">
                  <a:pos x="f578" y="f579"/>
                </a:cxn>
                <a:cxn ang="f294">
                  <a:pos x="f532" y="f580"/>
                </a:cxn>
                <a:cxn ang="f294">
                  <a:pos x="f581" y="f582"/>
                </a:cxn>
                <a:cxn ang="f294">
                  <a:pos x="f583" y="f584"/>
                </a:cxn>
                <a:cxn ang="f294">
                  <a:pos x="f585" y="f586"/>
                </a:cxn>
                <a:cxn ang="f294">
                  <a:pos x="f587" y="f588"/>
                </a:cxn>
                <a:cxn ang="f294">
                  <a:pos x="f589" y="f590"/>
                </a:cxn>
                <a:cxn ang="f294">
                  <a:pos x="f591" y="f592"/>
                </a:cxn>
                <a:cxn ang="f294">
                  <a:pos x="f593" y="f594"/>
                </a:cxn>
                <a:cxn ang="f294">
                  <a:pos x="f595" y="f596"/>
                </a:cxn>
                <a:cxn ang="f294">
                  <a:pos x="f597" y="f598"/>
                </a:cxn>
                <a:cxn ang="f294">
                  <a:pos x="f597" y="f599"/>
                </a:cxn>
                <a:cxn ang="f294">
                  <a:pos x="f600" y="f601"/>
                </a:cxn>
                <a:cxn ang="f294">
                  <a:pos x="f597" y="f602"/>
                </a:cxn>
                <a:cxn ang="f294">
                  <a:pos x="f603" y="f604"/>
                </a:cxn>
                <a:cxn ang="f294">
                  <a:pos x="f605" y="f606"/>
                </a:cxn>
                <a:cxn ang="f294">
                  <a:pos x="f607" y="f531"/>
                </a:cxn>
                <a:cxn ang="f294">
                  <a:pos x="f608" y="f609"/>
                </a:cxn>
                <a:cxn ang="f294">
                  <a:pos x="f610" y="f611"/>
                </a:cxn>
                <a:cxn ang="f294">
                  <a:pos x="f612" y="f613"/>
                </a:cxn>
                <a:cxn ang="f294">
                  <a:pos x="f614" y="f615"/>
                </a:cxn>
                <a:cxn ang="f294">
                  <a:pos x="f597" y="f616"/>
                </a:cxn>
                <a:cxn ang="f294">
                  <a:pos x="f600" y="f617"/>
                </a:cxn>
                <a:cxn ang="f294">
                  <a:pos x="f618" y="f526"/>
                </a:cxn>
                <a:cxn ang="f294">
                  <a:pos x="f619" y="f620"/>
                </a:cxn>
                <a:cxn ang="f294">
                  <a:pos x="f593" y="f621"/>
                </a:cxn>
                <a:cxn ang="f294">
                  <a:pos x="f622" y="f623"/>
                </a:cxn>
                <a:cxn ang="f294">
                  <a:pos x="f591" y="f624"/>
                </a:cxn>
                <a:cxn ang="f294">
                  <a:pos x="f625" y="f626"/>
                </a:cxn>
                <a:cxn ang="f294">
                  <a:pos x="f627" y="f628"/>
                </a:cxn>
                <a:cxn ang="f294">
                  <a:pos x="f629" y="f630"/>
                </a:cxn>
                <a:cxn ang="f294">
                  <a:pos x="f631" y="f632"/>
                </a:cxn>
                <a:cxn ang="f294">
                  <a:pos x="f633" y="f634"/>
                </a:cxn>
                <a:cxn ang="f294">
                  <a:pos x="f635" y="f617"/>
                </a:cxn>
                <a:cxn ang="f294">
                  <a:pos x="f525" y="f526"/>
                </a:cxn>
              </a:cxnLst>
              <a:rect l="f521" t="f524" r="f522" b="f523"/>
              <a:pathLst>
                <a:path w="151" h="235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10" y="f15"/>
                    <a:pt x="f16" y="f17"/>
                    <a:pt x="f18" y="f19"/>
                  </a:cubicBezTo>
                  <a:cubicBezTo>
                    <a:pt x="f20" y="f7"/>
                    <a:pt x="f20" y="f7"/>
                    <a:pt x="f20" y="f7"/>
                  </a:cubicBezTo>
                  <a:cubicBezTo>
                    <a:pt x="f6" y="f21"/>
                    <a:pt x="f6" y="f21"/>
                    <a:pt x="f6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54" y="f53"/>
                  </a:cubicBezTo>
                  <a:cubicBezTo>
                    <a:pt x="f55" y="f53"/>
                    <a:pt x="f55" y="f56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58"/>
                    <a:pt x="f62" y="f58"/>
                    <a:pt x="f63" y="f58"/>
                  </a:cubicBezTo>
                  <a:cubicBezTo>
                    <a:pt x="f64" y="f58"/>
                    <a:pt x="f65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79"/>
                    <a:pt x="f81" y="f82"/>
                    <a:pt x="f83" y="f6"/>
                  </a:cubicBezTo>
                  <a:cubicBezTo>
                    <a:pt x="f84" y="f85"/>
                    <a:pt x="f84" y="f86"/>
                    <a:pt x="f87" y="f28"/>
                  </a:cubicBezTo>
                  <a:cubicBezTo>
                    <a:pt x="f88" y="f30"/>
                    <a:pt x="f89" y="f36"/>
                    <a:pt x="f90" y="f40"/>
                  </a:cubicBezTo>
                  <a:cubicBezTo>
                    <a:pt x="f91" y="f42"/>
                    <a:pt x="f92" y="f93"/>
                    <a:pt x="f94" y="f48"/>
                  </a:cubicBezTo>
                  <a:cubicBezTo>
                    <a:pt x="f95" y="f51"/>
                    <a:pt x="f96" y="f51"/>
                    <a:pt x="f97" y="f98"/>
                  </a:cubicBezTo>
                  <a:cubicBezTo>
                    <a:pt x="f99" y="f54"/>
                    <a:pt x="f100" y="f55"/>
                    <a:pt x="f101" y="f57"/>
                  </a:cubicBezTo>
                  <a:cubicBezTo>
                    <a:pt x="f102" y="f103"/>
                    <a:pt x="f104" y="f60"/>
                    <a:pt x="f104" y="f61"/>
                  </a:cubicBezTo>
                  <a:cubicBezTo>
                    <a:pt x="f105" y="f63"/>
                    <a:pt x="f106" y="f67"/>
                    <a:pt x="f107" y="f68"/>
                  </a:cubicBezTo>
                  <a:cubicBezTo>
                    <a:pt x="f107" y="f108"/>
                    <a:pt x="f109" y="f70"/>
                    <a:pt x="f107" y="f110"/>
                  </a:cubicBezTo>
                  <a:cubicBezTo>
                    <a:pt x="f107" y="f72"/>
                    <a:pt x="f106" y="f111"/>
                    <a:pt x="f106" y="f74"/>
                  </a:cubicBezTo>
                  <a:cubicBezTo>
                    <a:pt x="f106" y="f112"/>
                    <a:pt x="f107" y="f113"/>
                    <a:pt x="f109" y="f78"/>
                  </a:cubicBezTo>
                  <a:cubicBezTo>
                    <a:pt x="f109" y="f80"/>
                    <a:pt x="f114" y="f81"/>
                    <a:pt x="f20" y="f83"/>
                  </a:cubicBezTo>
                  <a:cubicBezTo>
                    <a:pt x="f115" y="f87"/>
                    <a:pt x="f116" y="f117"/>
                    <a:pt x="f118" y="f90"/>
                  </a:cubicBezTo>
                  <a:cubicBezTo>
                    <a:pt x="f118" y="f91"/>
                    <a:pt x="f119" y="f92"/>
                    <a:pt x="f120" y="f94"/>
                  </a:cubicBezTo>
                  <a:cubicBezTo>
                    <a:pt x="f121" y="f95"/>
                    <a:pt x="f122" y="f95"/>
                    <a:pt x="f123" y="f95"/>
                  </a:cubicBezTo>
                  <a:cubicBezTo>
                    <a:pt x="f124" y="f125"/>
                    <a:pt x="f126" y="f96"/>
                    <a:pt x="f127" y="f97"/>
                  </a:cubicBezTo>
                  <a:cubicBezTo>
                    <a:pt x="f128" y="f99"/>
                    <a:pt x="f129" y="f100"/>
                    <a:pt x="f19" y="f101"/>
                  </a:cubicBezTo>
                  <a:cubicBezTo>
                    <a:pt x="f130" y="f102"/>
                    <a:pt x="f17" y="f105"/>
                    <a:pt x="f131" y="f132"/>
                  </a:cubicBezTo>
                  <a:cubicBezTo>
                    <a:pt x="f133" y="f106"/>
                    <a:pt x="f134" y="f107"/>
                    <a:pt x="f135" y="f109"/>
                  </a:cubicBezTo>
                  <a:cubicBezTo>
                    <a:pt x="f15" y="f114"/>
                    <a:pt x="f14" y="f20"/>
                    <a:pt x="f13" y="f115"/>
                  </a:cubicBezTo>
                  <a:cubicBezTo>
                    <a:pt x="f13" y="f115"/>
                    <a:pt x="f136" y="f137"/>
                    <a:pt x="f136" y="f138"/>
                  </a:cubicBezTo>
                  <a:cubicBezTo>
                    <a:pt x="f136" y="f116"/>
                    <a:pt x="f136" y="f118"/>
                    <a:pt x="f136" y="f119"/>
                  </a:cubicBezTo>
                  <a:cubicBezTo>
                    <a:pt x="f13" y="f120"/>
                    <a:pt x="f14" y="f139"/>
                    <a:pt x="f14" y="f139"/>
                  </a:cubicBezTo>
                  <a:cubicBezTo>
                    <a:pt x="f14" y="f140"/>
                    <a:pt x="f13" y="f123"/>
                    <a:pt x="f136" y="f124"/>
                  </a:cubicBezTo>
                  <a:cubicBezTo>
                    <a:pt x="f136" y="f141"/>
                    <a:pt x="f136" y="f127"/>
                    <a:pt x="f12" y="f128"/>
                  </a:cubicBezTo>
                  <a:cubicBezTo>
                    <a:pt x="f12" y="f142"/>
                    <a:pt x="f143" y="f142"/>
                    <a:pt x="f11" y="f142"/>
                  </a:cubicBezTo>
                  <a:cubicBezTo>
                    <a:pt x="f144" y="f129"/>
                    <a:pt x="f145" y="f129"/>
                    <a:pt x="f146" y="f19"/>
                  </a:cubicBezTo>
                  <a:cubicBezTo>
                    <a:pt x="f147" y="f130"/>
                    <a:pt x="f148" y="f149"/>
                    <a:pt x="f148" y="f131"/>
                  </a:cubicBezTo>
                  <a:cubicBezTo>
                    <a:pt x="f148" y="f133"/>
                    <a:pt x="f147" y="f134"/>
                    <a:pt x="f147" y="f135"/>
                  </a:cubicBezTo>
                  <a:cubicBezTo>
                    <a:pt x="f146" y="f150"/>
                    <a:pt x="f145" y="f136"/>
                    <a:pt x="f145" y="f12"/>
                  </a:cubicBezTo>
                  <a:cubicBezTo>
                    <a:pt x="f151" y="f143"/>
                    <a:pt x="f11" y="f144"/>
                    <a:pt x="f143" y="f152"/>
                  </a:cubicBezTo>
                  <a:cubicBezTo>
                    <a:pt x="f12" y="f151"/>
                    <a:pt x="f143" y="f148"/>
                    <a:pt x="f136" y="f148"/>
                  </a:cubicBezTo>
                  <a:cubicBezTo>
                    <a:pt x="f136" y="f148"/>
                    <a:pt x="f13" y="f147"/>
                    <a:pt x="f14" y="f147"/>
                  </a:cubicBezTo>
                  <a:cubicBezTo>
                    <a:pt x="f14" y="f147"/>
                    <a:pt x="f150" y="f148"/>
                    <a:pt x="f150" y="f9"/>
                  </a:cubicBezTo>
                  <a:cubicBezTo>
                    <a:pt x="f15" y="f153"/>
                    <a:pt x="f135" y="f154"/>
                    <a:pt x="f134" y="f155"/>
                  </a:cubicBezTo>
                  <a:cubicBezTo>
                    <a:pt x="f134" y="f156"/>
                    <a:pt x="f15" y="f157"/>
                    <a:pt x="f135" y="f158"/>
                  </a:cubicBezTo>
                  <a:cubicBezTo>
                    <a:pt x="f135" y="f159"/>
                    <a:pt x="f160" y="f161"/>
                    <a:pt x="f133" y="f18"/>
                  </a:cubicBezTo>
                  <a:cubicBezTo>
                    <a:pt x="f133" y="f162"/>
                    <a:pt x="f131" y="f8"/>
                    <a:pt x="f131" y="f10"/>
                  </a:cubicBezTo>
                  <a:cubicBezTo>
                    <a:pt x="f160" y="f163"/>
                    <a:pt x="f135" y="f164"/>
                    <a:pt x="f15" y="f164"/>
                  </a:cubicBezTo>
                  <a:cubicBezTo>
                    <a:pt x="f14" y="f165"/>
                    <a:pt x="f11" y="f5"/>
                    <a:pt x="f152" y="f5"/>
                  </a:cubicBezTo>
                  <a:cubicBezTo>
                    <a:pt x="f146" y="f165"/>
                    <a:pt x="f166" y="f164"/>
                    <a:pt x="f155" y="f163"/>
                  </a:cubicBezTo>
                  <a:cubicBezTo>
                    <a:pt x="f167" y="f10"/>
                    <a:pt x="f168" y="f162"/>
                    <a:pt x="f159" y="f161"/>
                  </a:cubicBezTo>
                  <a:cubicBezTo>
                    <a:pt x="f18" y="f158"/>
                    <a:pt x="f10" y="f169"/>
                    <a:pt x="f163" y="f170"/>
                  </a:cubicBezTo>
                  <a:cubicBezTo>
                    <a:pt x="f164" y="f155"/>
                    <a:pt x="f165" y="f153"/>
                    <a:pt x="f5" y="f14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0" name="Freeform 262">
              <a:extLst>
                <a:ext uri="{FF2B5EF4-FFF2-40B4-BE49-F238E27FC236}">
                  <a16:creationId xmlns:a16="http://schemas.microsoft.com/office/drawing/2014/main" id="{CE21B377-71EC-585F-5523-B3A54AF3EFBC}"/>
                </a:ext>
              </a:extLst>
            </p:cNvPr>
            <p:cNvSpPr/>
            <p:nvPr/>
          </p:nvSpPr>
          <p:spPr>
            <a:xfrm>
              <a:off x="8735345" y="2479331"/>
              <a:ext cx="985695" cy="66657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9"/>
                <a:gd name="f8" fmla="val 545"/>
                <a:gd name="f9" fmla="val 207"/>
                <a:gd name="f10" fmla="val 513"/>
                <a:gd name="f11" fmla="val 471"/>
                <a:gd name="f12" fmla="val 452"/>
                <a:gd name="f13" fmla="val 632"/>
                <a:gd name="f14" fmla="val 411"/>
                <a:gd name="f15" fmla="val 693"/>
                <a:gd name="f16" fmla="val 396"/>
                <a:gd name="f17" fmla="val 694"/>
                <a:gd name="f18" fmla="val 393"/>
                <a:gd name="f19" fmla="val 695"/>
                <a:gd name="f20" fmla="val 390"/>
                <a:gd name="f21" fmla="val 696"/>
                <a:gd name="f22" fmla="val 389"/>
                <a:gd name="f23" fmla="val 697"/>
                <a:gd name="f24" fmla="val 386"/>
                <a:gd name="f25" fmla="val 701"/>
                <a:gd name="f26" fmla="val 383"/>
                <a:gd name="f27" fmla="val 703"/>
                <a:gd name="f28" fmla="val 381"/>
                <a:gd name="f29" fmla="val 705"/>
                <a:gd name="f30" fmla="val 379"/>
                <a:gd name="f31" fmla="val 708"/>
                <a:gd name="f32" fmla="val 376"/>
                <a:gd name="f33" fmla="val 711"/>
                <a:gd name="f34" fmla="val 375"/>
                <a:gd name="f35" fmla="val 713"/>
                <a:gd name="f36" fmla="val 374"/>
                <a:gd name="f37" fmla="val 718"/>
                <a:gd name="f38" fmla="val 373"/>
                <a:gd name="f39" fmla="val 721"/>
                <a:gd name="f40" fmla="val 372"/>
                <a:gd name="f41" fmla="val 723"/>
                <a:gd name="f42" fmla="val 728"/>
                <a:gd name="f43" fmla="val 730"/>
                <a:gd name="f44" fmla="val 731"/>
                <a:gd name="f45" fmla="val 733"/>
                <a:gd name="f46" fmla="val 735"/>
                <a:gd name="f47" fmla="val 736"/>
                <a:gd name="f48" fmla="val 737"/>
                <a:gd name="f49" fmla="val 738"/>
                <a:gd name="f50" fmla="val 739"/>
                <a:gd name="f51" fmla="val 740"/>
                <a:gd name="f52" fmla="val 371"/>
                <a:gd name="f53" fmla="val 741"/>
                <a:gd name="f54" fmla="val 368"/>
                <a:gd name="f55" fmla="val 742"/>
                <a:gd name="f56" fmla="val 367"/>
                <a:gd name="f57" fmla="val 743"/>
                <a:gd name="f58" fmla="val 366"/>
                <a:gd name="f59" fmla="val 744"/>
                <a:gd name="f60" fmla="val 364"/>
                <a:gd name="f61" fmla="val 745"/>
                <a:gd name="f62" fmla="val 747"/>
                <a:gd name="f63" fmla="val 363"/>
                <a:gd name="f64" fmla="val 751"/>
                <a:gd name="f65" fmla="val 752"/>
                <a:gd name="f66" fmla="val 754"/>
                <a:gd name="f67" fmla="val 756"/>
                <a:gd name="f68" fmla="val 758"/>
                <a:gd name="f69" fmla="val 358"/>
                <a:gd name="f70" fmla="val 759"/>
                <a:gd name="f71" fmla="val 357"/>
                <a:gd name="f72" fmla="val 761"/>
                <a:gd name="f73" fmla="val 354"/>
                <a:gd name="f74" fmla="val 762"/>
                <a:gd name="f75" fmla="val 353"/>
                <a:gd name="f76" fmla="val 763"/>
                <a:gd name="f77" fmla="val 766"/>
                <a:gd name="f78" fmla="val 352"/>
                <a:gd name="f79" fmla="val 767"/>
                <a:gd name="f80" fmla="val 351"/>
                <a:gd name="f81" fmla="val 349"/>
                <a:gd name="f82" fmla="val 348"/>
                <a:gd name="f83" fmla="val 347"/>
                <a:gd name="f84" fmla="val 764"/>
                <a:gd name="f85" fmla="val 345"/>
                <a:gd name="f86" fmla="val 344"/>
                <a:gd name="f87" fmla="val 343"/>
                <a:gd name="f88" fmla="val 341"/>
                <a:gd name="f89" fmla="val 340"/>
                <a:gd name="f90" fmla="val 338"/>
                <a:gd name="f91" fmla="val 765"/>
                <a:gd name="f92" fmla="val 337"/>
                <a:gd name="f93" fmla="val 336"/>
                <a:gd name="f94" fmla="val 768"/>
                <a:gd name="f95" fmla="val 769"/>
                <a:gd name="f96" fmla="val 335"/>
                <a:gd name="f97" fmla="val 770"/>
                <a:gd name="f98" fmla="val 772"/>
                <a:gd name="f99" fmla="val 333"/>
                <a:gd name="f100" fmla="val 773"/>
                <a:gd name="f101" fmla="val 331"/>
                <a:gd name="f102" fmla="val 329"/>
                <a:gd name="f103" fmla="val 774"/>
                <a:gd name="f104" fmla="val 328"/>
                <a:gd name="f105" fmla="val 327"/>
                <a:gd name="f106" fmla="val 776"/>
                <a:gd name="f107" fmla="val 326"/>
                <a:gd name="f108" fmla="val 777"/>
                <a:gd name="f109" fmla="val 324"/>
                <a:gd name="f110" fmla="val 780"/>
                <a:gd name="f111" fmla="val 321"/>
                <a:gd name="f112" fmla="val 781"/>
                <a:gd name="f113" fmla="val 320"/>
                <a:gd name="f114" fmla="val 782"/>
                <a:gd name="f115" fmla="val 318"/>
                <a:gd name="f116" fmla="val 784"/>
                <a:gd name="f117" fmla="val 314"/>
                <a:gd name="f118" fmla="val 785"/>
                <a:gd name="f119" fmla="val 313"/>
                <a:gd name="f120" fmla="val 786"/>
                <a:gd name="f121" fmla="val 312"/>
                <a:gd name="f122" fmla="val 788"/>
                <a:gd name="f123" fmla="val 311"/>
                <a:gd name="f124" fmla="val 789"/>
                <a:gd name="f125" fmla="val 790"/>
                <a:gd name="f126" fmla="val 310"/>
                <a:gd name="f127" fmla="val 793"/>
                <a:gd name="f128" fmla="val 309"/>
                <a:gd name="f129" fmla="val 794"/>
                <a:gd name="f130" fmla="val 308"/>
                <a:gd name="f131" fmla="val 795"/>
                <a:gd name="f132" fmla="val 306"/>
                <a:gd name="f133" fmla="val 305"/>
                <a:gd name="f134" fmla="val 796"/>
                <a:gd name="f135" fmla="val 304"/>
                <a:gd name="f136" fmla="val 302"/>
                <a:gd name="f137" fmla="val 797"/>
                <a:gd name="f138" fmla="val 301"/>
                <a:gd name="f139" fmla="val 798"/>
                <a:gd name="f140" fmla="val 300"/>
                <a:gd name="f141" fmla="val 799"/>
                <a:gd name="f142" fmla="val 800"/>
                <a:gd name="f143" fmla="val 801"/>
                <a:gd name="f144" fmla="val 299"/>
                <a:gd name="f145" fmla="val 802"/>
                <a:gd name="f146" fmla="val 803"/>
                <a:gd name="f147" fmla="val 298"/>
                <a:gd name="f148" fmla="val 297"/>
                <a:gd name="f149" fmla="val 804"/>
                <a:gd name="f150" fmla="val 296"/>
                <a:gd name="f151" fmla="val 805"/>
                <a:gd name="f152" fmla="val 807"/>
                <a:gd name="f153" fmla="val 808"/>
                <a:gd name="f154" fmla="val 295"/>
                <a:gd name="f155" fmla="val 294"/>
                <a:gd name="f156" fmla="val 290"/>
                <a:gd name="f157" fmla="val 288"/>
                <a:gd name="f158" fmla="val 287"/>
                <a:gd name="f159" fmla="val 289"/>
                <a:gd name="f160" fmla="val 284"/>
                <a:gd name="f161" fmla="val 283"/>
                <a:gd name="f162" fmla="val 282"/>
                <a:gd name="f163" fmla="val 281"/>
                <a:gd name="f164" fmla="val 280"/>
                <a:gd name="f165" fmla="val 279"/>
                <a:gd name="f166" fmla="val 278"/>
                <a:gd name="f167" fmla="val 276"/>
                <a:gd name="f168" fmla="val 783"/>
                <a:gd name="f169" fmla="val 273"/>
                <a:gd name="f170" fmla="val 272"/>
                <a:gd name="f171" fmla="val 271"/>
                <a:gd name="f172" fmla="val 270"/>
                <a:gd name="f173" fmla="val 775"/>
                <a:gd name="f174" fmla="val 771"/>
                <a:gd name="f175" fmla="val 269"/>
                <a:gd name="f176" fmla="val 268"/>
                <a:gd name="f177" fmla="val 264"/>
                <a:gd name="f178" fmla="val 263"/>
                <a:gd name="f179" fmla="val 262"/>
                <a:gd name="f180" fmla="val 259"/>
                <a:gd name="f181" fmla="val 258"/>
                <a:gd name="f182" fmla="val 760"/>
                <a:gd name="f183" fmla="val 757"/>
                <a:gd name="f184" fmla="val 260"/>
                <a:gd name="f185" fmla="val 755"/>
                <a:gd name="f186" fmla="val 753"/>
                <a:gd name="f187" fmla="val 257"/>
                <a:gd name="f188" fmla="val 750"/>
                <a:gd name="f189" fmla="val 254"/>
                <a:gd name="f190" fmla="val 749"/>
                <a:gd name="f191" fmla="val 253"/>
                <a:gd name="f192" fmla="val 251"/>
                <a:gd name="f193" fmla="val 248"/>
                <a:gd name="f194" fmla="val 246"/>
                <a:gd name="f195" fmla="val 244"/>
                <a:gd name="f196" fmla="val 748"/>
                <a:gd name="f197" fmla="val 240"/>
                <a:gd name="f198" fmla="val 238"/>
                <a:gd name="f199" fmla="val 746"/>
                <a:gd name="f200" fmla="val 237"/>
                <a:gd name="f201" fmla="val 235"/>
                <a:gd name="f202" fmla="val 234"/>
                <a:gd name="f203" fmla="val 239"/>
                <a:gd name="f204" fmla="val 734"/>
                <a:gd name="f205" fmla="val 729"/>
                <a:gd name="f206" fmla="val 233"/>
                <a:gd name="f207" fmla="val 727"/>
                <a:gd name="f208" fmla="val 232"/>
                <a:gd name="f209" fmla="val 725"/>
                <a:gd name="f210" fmla="val 230"/>
                <a:gd name="f211" fmla="val 229"/>
                <a:gd name="f212" fmla="val 724"/>
                <a:gd name="f213" fmla="val 228"/>
                <a:gd name="f214" fmla="val 225"/>
                <a:gd name="f215" fmla="val 223"/>
                <a:gd name="f216" fmla="val 222"/>
                <a:gd name="f217" fmla="val 726"/>
                <a:gd name="f218" fmla="val 221"/>
                <a:gd name="f219" fmla="val 220"/>
                <a:gd name="f220" fmla="val 219"/>
                <a:gd name="f221" fmla="val 218"/>
                <a:gd name="f222" fmla="val 217"/>
                <a:gd name="f223" fmla="val 722"/>
                <a:gd name="f224" fmla="val 216"/>
                <a:gd name="f225" fmla="val 212"/>
                <a:gd name="f226" fmla="val 211"/>
                <a:gd name="f227" fmla="val 209"/>
                <a:gd name="f228" fmla="val 208"/>
                <a:gd name="f229" fmla="val 720"/>
                <a:gd name="f230" fmla="val 205"/>
                <a:gd name="f231" fmla="val 202"/>
                <a:gd name="f232" fmla="val 201"/>
                <a:gd name="f233" fmla="val 200"/>
                <a:gd name="f234" fmla="val 199"/>
                <a:gd name="f235" fmla="val 198"/>
                <a:gd name="f236" fmla="val 197"/>
                <a:gd name="f237" fmla="val 195"/>
                <a:gd name="f238" fmla="val 194"/>
                <a:gd name="f239" fmla="val 192"/>
                <a:gd name="f240" fmla="val 190"/>
                <a:gd name="f241" fmla="val 189"/>
                <a:gd name="f242" fmla="val 188"/>
                <a:gd name="f243" fmla="val 187"/>
                <a:gd name="f244" fmla="val 186"/>
                <a:gd name="f245" fmla="val 185"/>
                <a:gd name="f246" fmla="val 184"/>
                <a:gd name="f247" fmla="val 181"/>
                <a:gd name="f248" fmla="val 717"/>
                <a:gd name="f249" fmla="val 165"/>
                <a:gd name="f250" fmla="val 152"/>
                <a:gd name="f251" fmla="val 147"/>
                <a:gd name="f252" fmla="val 146"/>
                <a:gd name="f253" fmla="val 145"/>
                <a:gd name="f254" fmla="val 732"/>
                <a:gd name="f255" fmla="val 144"/>
                <a:gd name="f256" fmla="val 143"/>
                <a:gd name="f257" fmla="val 142"/>
                <a:gd name="f258" fmla="val 139"/>
                <a:gd name="f259" fmla="val 138"/>
                <a:gd name="f260" fmla="val 137"/>
                <a:gd name="f261" fmla="val 135"/>
                <a:gd name="f262" fmla="val 134"/>
                <a:gd name="f263" fmla="val 133"/>
                <a:gd name="f264" fmla="val 132"/>
                <a:gd name="f265" fmla="val 129"/>
                <a:gd name="f266" fmla="val 128"/>
                <a:gd name="f267" fmla="val 126"/>
                <a:gd name="f268" fmla="val 123"/>
                <a:gd name="f269" fmla="val 121"/>
                <a:gd name="f270" fmla="val 120"/>
                <a:gd name="f271" fmla="val 117"/>
                <a:gd name="f272" fmla="val 115"/>
                <a:gd name="f273" fmla="val 113"/>
                <a:gd name="f274" fmla="val 109"/>
                <a:gd name="f275" fmla="val 107"/>
                <a:gd name="f276" fmla="val 105"/>
                <a:gd name="f277" fmla="val 100"/>
                <a:gd name="f278" fmla="val 98"/>
                <a:gd name="f279" fmla="val 97"/>
                <a:gd name="f280" fmla="val 96"/>
                <a:gd name="f281" fmla="val 95"/>
                <a:gd name="f282" fmla="val 92"/>
                <a:gd name="f283" fmla="val 91"/>
                <a:gd name="f284" fmla="val 90"/>
                <a:gd name="f285" fmla="val 89"/>
                <a:gd name="f286" fmla="val 88"/>
                <a:gd name="f287" fmla="val 87"/>
                <a:gd name="f288" fmla="val 86"/>
                <a:gd name="f289" fmla="val 83"/>
                <a:gd name="f290" fmla="val 82"/>
                <a:gd name="f291" fmla="val 81"/>
                <a:gd name="f292" fmla="val 80"/>
                <a:gd name="f293" fmla="val 78"/>
                <a:gd name="f294" fmla="val 77"/>
                <a:gd name="f295" fmla="val 79"/>
                <a:gd name="f296" fmla="val 75"/>
                <a:gd name="f297" fmla="val 74"/>
                <a:gd name="f298" fmla="val 719"/>
                <a:gd name="f299" fmla="val 76"/>
                <a:gd name="f300" fmla="val 716"/>
                <a:gd name="f301" fmla="val 714"/>
                <a:gd name="f302" fmla="val 712"/>
                <a:gd name="f303" fmla="val 73"/>
                <a:gd name="f304" fmla="val 72"/>
                <a:gd name="f305" fmla="val 71"/>
                <a:gd name="f306" fmla="val 710"/>
                <a:gd name="f307" fmla="val 70"/>
                <a:gd name="f308" fmla="val 68"/>
                <a:gd name="f309" fmla="val 707"/>
                <a:gd name="f310" fmla="val 67"/>
                <a:gd name="f311" fmla="val 706"/>
                <a:gd name="f312" fmla="val 66"/>
                <a:gd name="f313" fmla="val 704"/>
                <a:gd name="f314" fmla="val 63"/>
                <a:gd name="f315" fmla="val 62"/>
                <a:gd name="f316" fmla="val 700"/>
                <a:gd name="f317" fmla="val 61"/>
                <a:gd name="f318" fmla="val 699"/>
                <a:gd name="f319" fmla="val 60"/>
                <a:gd name="f320" fmla="val 59"/>
                <a:gd name="f321" fmla="val 58"/>
                <a:gd name="f322" fmla="val 56"/>
                <a:gd name="f323" fmla="val 55"/>
                <a:gd name="f324" fmla="val 53"/>
                <a:gd name="f325" fmla="val 52"/>
                <a:gd name="f326" fmla="val 48"/>
                <a:gd name="f327" fmla="val 47"/>
                <a:gd name="f328" fmla="val 698"/>
                <a:gd name="f329" fmla="val 46"/>
                <a:gd name="f330" fmla="val 44"/>
                <a:gd name="f331" fmla="val 43"/>
                <a:gd name="f332" fmla="val 41"/>
                <a:gd name="f333" fmla="val 40"/>
                <a:gd name="f334" fmla="val 39"/>
                <a:gd name="f335" fmla="val 36"/>
                <a:gd name="f336" fmla="val 35"/>
                <a:gd name="f337" fmla="val 34"/>
                <a:gd name="f338" fmla="val 692"/>
                <a:gd name="f339" fmla="val 31"/>
                <a:gd name="f340" fmla="val 691"/>
                <a:gd name="f341" fmla="val 30"/>
                <a:gd name="f342" fmla="val 690"/>
                <a:gd name="f343" fmla="val 688"/>
                <a:gd name="f344" fmla="val 33"/>
                <a:gd name="f345" fmla="val 686"/>
                <a:gd name="f346" fmla="val 32"/>
                <a:gd name="f347" fmla="val 685"/>
                <a:gd name="f348" fmla="val 29"/>
                <a:gd name="f349" fmla="val 28"/>
                <a:gd name="f350" fmla="val 27"/>
                <a:gd name="f351" fmla="val 689"/>
                <a:gd name="f352" fmla="val 24"/>
                <a:gd name="f353" fmla="val 23"/>
                <a:gd name="f354" fmla="val 687"/>
                <a:gd name="f355" fmla="val 22"/>
                <a:gd name="f356" fmla="val 684"/>
                <a:gd name="f357" fmla="val 683"/>
                <a:gd name="f358" fmla="val 682"/>
                <a:gd name="f359" fmla="val 21"/>
                <a:gd name="f360" fmla="val 19"/>
                <a:gd name="f361" fmla="val 681"/>
                <a:gd name="f362" fmla="val 680"/>
                <a:gd name="f363" fmla="val 18"/>
                <a:gd name="f364" fmla="val 679"/>
                <a:gd name="f365" fmla="val 20"/>
                <a:gd name="f366" fmla="val 678"/>
                <a:gd name="f367" fmla="val 676"/>
                <a:gd name="f368" fmla="val 675"/>
                <a:gd name="f369" fmla="val 17"/>
                <a:gd name="f370" fmla="val 673"/>
                <a:gd name="f371" fmla="val 672"/>
                <a:gd name="f372" fmla="val 16"/>
                <a:gd name="f373" fmla="val 670"/>
                <a:gd name="f374" fmla="val 669"/>
                <a:gd name="f375" fmla="val 668"/>
                <a:gd name="f376" fmla="val 667"/>
                <a:gd name="f377" fmla="val 666"/>
                <a:gd name="f378" fmla="val 665"/>
                <a:gd name="f379" fmla="val 664"/>
                <a:gd name="f380" fmla="val 663"/>
                <a:gd name="f381" fmla="val 662"/>
                <a:gd name="f382" fmla="val 661"/>
                <a:gd name="f383" fmla="val 660"/>
                <a:gd name="f384" fmla="val 15"/>
                <a:gd name="f385" fmla="val 659"/>
                <a:gd name="f386" fmla="val 12"/>
                <a:gd name="f387" fmla="val 11"/>
                <a:gd name="f388" fmla="val 658"/>
                <a:gd name="f389" fmla="val 9"/>
                <a:gd name="f390" fmla="val 656"/>
                <a:gd name="f391" fmla="val 6"/>
                <a:gd name="f392" fmla="val 654"/>
                <a:gd name="f393" fmla="val 653"/>
                <a:gd name="f394" fmla="val 5"/>
                <a:gd name="f395" fmla="val 649"/>
                <a:gd name="f396" fmla="val 7"/>
                <a:gd name="f397" fmla="val 647"/>
                <a:gd name="f398" fmla="val 646"/>
                <a:gd name="f399" fmla="val 2"/>
                <a:gd name="f400" fmla="val 645"/>
                <a:gd name="f401" fmla="val 1"/>
                <a:gd name="f402" fmla="val 644"/>
                <a:gd name="f403" fmla="val 639"/>
                <a:gd name="f404" fmla="val 546"/>
                <a:gd name="f405" fmla="val 26"/>
                <a:gd name="f406" fmla="val 361"/>
                <a:gd name="f407" fmla="val 196"/>
                <a:gd name="f408" fmla="val 110"/>
                <a:gd name="f409" fmla="val 94"/>
                <a:gd name="f410" fmla="val 102"/>
                <a:gd name="f411" fmla="val 104"/>
                <a:gd name="f412" fmla="val 106"/>
                <a:gd name="f413" fmla="val 54"/>
                <a:gd name="f414" fmla="val 112"/>
                <a:gd name="f415" fmla="val 51"/>
                <a:gd name="f416" fmla="val 49"/>
                <a:gd name="f417" fmla="val 116"/>
                <a:gd name="f418" fmla="val 45"/>
                <a:gd name="f419" fmla="val 114"/>
                <a:gd name="f420" fmla="val 42"/>
                <a:gd name="f421" fmla="val 37"/>
                <a:gd name="f422" fmla="val 118"/>
                <a:gd name="f423" fmla="val 122"/>
                <a:gd name="f424" fmla="val 125"/>
                <a:gd name="f425" fmla="val 127"/>
                <a:gd name="f426" fmla="val 130"/>
                <a:gd name="f427" fmla="val 136"/>
                <a:gd name="f428" fmla="val 149"/>
                <a:gd name="f429" fmla="val 150"/>
                <a:gd name="f430" fmla="val 3"/>
                <a:gd name="f431" fmla="val 151"/>
                <a:gd name="f432" fmla="val 153"/>
                <a:gd name="f433" fmla="val 50"/>
                <a:gd name="f434" fmla="val 518"/>
                <a:gd name="f435" fmla="+- 0 0 -90"/>
                <a:gd name="f436" fmla="*/ f4 1 809"/>
                <a:gd name="f437" fmla="*/ f5 1 545"/>
                <a:gd name="f438" fmla="val f6"/>
                <a:gd name="f439" fmla="val f7"/>
                <a:gd name="f440" fmla="val f8"/>
                <a:gd name="f441" fmla="*/ f435 f0 1"/>
                <a:gd name="f442" fmla="+- f440 0 f438"/>
                <a:gd name="f443" fmla="+- f439 0 f438"/>
                <a:gd name="f444" fmla="*/ f441 1 f3"/>
                <a:gd name="f445" fmla="*/ f443 1 809"/>
                <a:gd name="f446" fmla="*/ f442 1 545"/>
                <a:gd name="f447" fmla="*/ 632 f443 1"/>
                <a:gd name="f448" fmla="*/ 411 f442 1"/>
                <a:gd name="f449" fmla="*/ 703 f443 1"/>
                <a:gd name="f450" fmla="*/ 381 f442 1"/>
                <a:gd name="f451" fmla="*/ 730 f443 1"/>
                <a:gd name="f452" fmla="*/ 374 f442 1"/>
                <a:gd name="f453" fmla="*/ 739 f443 1"/>
                <a:gd name="f454" fmla="*/ 372 f442 1"/>
                <a:gd name="f455" fmla="*/ 752 f443 1"/>
                <a:gd name="f456" fmla="*/ 363 f442 1"/>
                <a:gd name="f457" fmla="*/ 766 f443 1"/>
                <a:gd name="f458" fmla="*/ 352 f442 1"/>
                <a:gd name="f459" fmla="*/ 764 f443 1"/>
                <a:gd name="f460" fmla="*/ 341 f442 1"/>
                <a:gd name="f461" fmla="*/ 773 f443 1"/>
                <a:gd name="f462" fmla="*/ 331 f442 1"/>
                <a:gd name="f463" fmla="*/ 781 f443 1"/>
                <a:gd name="f464" fmla="*/ 320 f442 1"/>
                <a:gd name="f465" fmla="*/ 794 f443 1"/>
                <a:gd name="f466" fmla="*/ 308 f442 1"/>
                <a:gd name="f467" fmla="*/ 799 f443 1"/>
                <a:gd name="f468" fmla="*/ 300 f442 1"/>
                <a:gd name="f469" fmla="*/ 808 f443 1"/>
                <a:gd name="f470" fmla="*/ 295 f442 1"/>
                <a:gd name="f471" fmla="*/ 283 f442 1"/>
                <a:gd name="f472" fmla="*/ 786 f443 1"/>
                <a:gd name="f473" fmla="*/ 278 f442 1"/>
                <a:gd name="f474" fmla="*/ 771 f443 1"/>
                <a:gd name="f475" fmla="*/ 269 f442 1"/>
                <a:gd name="f476" fmla="*/ 761 f443 1"/>
                <a:gd name="f477" fmla="*/ 259 f442 1"/>
                <a:gd name="f478" fmla="*/ 749 f443 1"/>
                <a:gd name="f479" fmla="*/ 253 f442 1"/>
                <a:gd name="f480" fmla="*/ 741 f443 1"/>
                <a:gd name="f481" fmla="*/ 234 f442 1"/>
                <a:gd name="f482" fmla="*/ 729 f443 1"/>
                <a:gd name="f483" fmla="*/ 238 f442 1"/>
                <a:gd name="f484" fmla="*/ 724 f443 1"/>
                <a:gd name="f485" fmla="*/ 223 f442 1"/>
                <a:gd name="f486" fmla="*/ 723 f443 1"/>
                <a:gd name="f487" fmla="*/ 211 f442 1"/>
                <a:gd name="f488" fmla="*/ 726 f443 1"/>
                <a:gd name="f489" fmla="*/ 201 f442 1"/>
                <a:gd name="f490" fmla="*/ 189 f442 1"/>
                <a:gd name="f491" fmla="*/ 734 f443 1"/>
                <a:gd name="f492" fmla="*/ 181 f442 1"/>
                <a:gd name="f493" fmla="*/ 146 f442 1"/>
                <a:gd name="f494" fmla="*/ 134 f442 1"/>
                <a:gd name="f495" fmla="*/ 121 f442 1"/>
                <a:gd name="f496" fmla="*/ 745 f443 1"/>
                <a:gd name="f497" fmla="*/ 98 f442 1"/>
                <a:gd name="f498" fmla="*/ 753 f443 1"/>
                <a:gd name="f499" fmla="*/ 89 f442 1"/>
                <a:gd name="f500" fmla="*/ 82 f442 1"/>
                <a:gd name="f501" fmla="*/ 78 f442 1"/>
                <a:gd name="f502" fmla="*/ 736 f443 1"/>
                <a:gd name="f503" fmla="*/ 725 f443 1"/>
                <a:gd name="f504" fmla="*/ 717 f443 1"/>
                <a:gd name="f505" fmla="*/ 76 f442 1"/>
                <a:gd name="f506" fmla="*/ 711 f443 1"/>
                <a:gd name="f507" fmla="*/ 71 f442 1"/>
                <a:gd name="f508" fmla="*/ 699 f443 1"/>
                <a:gd name="f509" fmla="*/ 60 f442 1"/>
                <a:gd name="f510" fmla="*/ 47 f442 1"/>
                <a:gd name="f511" fmla="*/ 694 f443 1"/>
                <a:gd name="f512" fmla="*/ 35 f442 1"/>
                <a:gd name="f513" fmla="*/ 685 f443 1"/>
                <a:gd name="f514" fmla="*/ 28 f442 1"/>
                <a:gd name="f515" fmla="*/ 681 f443 1"/>
                <a:gd name="f516" fmla="*/ 19 f442 1"/>
                <a:gd name="f517" fmla="*/ 669 f443 1"/>
                <a:gd name="f518" fmla="*/ 17 f442 1"/>
                <a:gd name="f519" fmla="*/ 661 f443 1"/>
                <a:gd name="f520" fmla="*/ 16 f442 1"/>
                <a:gd name="f521" fmla="*/ 647 f443 1"/>
                <a:gd name="f522" fmla="*/ 6 f442 1"/>
                <a:gd name="f523" fmla="*/ 546 f443 1"/>
                <a:gd name="f524" fmla="*/ 26 f442 1"/>
                <a:gd name="f525" fmla="*/ 91 f443 1"/>
                <a:gd name="f526" fmla="*/ 133 f442 1"/>
                <a:gd name="f527" fmla="*/ 60 f443 1"/>
                <a:gd name="f528" fmla="*/ 104 f442 1"/>
                <a:gd name="f529" fmla="*/ 45 f443 1"/>
                <a:gd name="f530" fmla="*/ 115 f442 1"/>
                <a:gd name="f531" fmla="*/ 37 f443 1"/>
                <a:gd name="f532" fmla="*/ 117 f442 1"/>
                <a:gd name="f533" fmla="*/ 28 f443 1"/>
                <a:gd name="f534" fmla="*/ 132 f442 1"/>
                <a:gd name="f535" fmla="*/ 50 f443 1"/>
                <a:gd name="f536" fmla="*/ 393 f442 1"/>
                <a:gd name="f537" fmla="*/ 208 f443 1"/>
                <a:gd name="f538" fmla="*/ 518 f442 1"/>
                <a:gd name="f539" fmla="+- f444 0 f1"/>
                <a:gd name="f540" fmla="*/ f447 1 809"/>
                <a:gd name="f541" fmla="*/ f448 1 545"/>
                <a:gd name="f542" fmla="*/ f449 1 809"/>
                <a:gd name="f543" fmla="*/ f450 1 545"/>
                <a:gd name="f544" fmla="*/ f451 1 809"/>
                <a:gd name="f545" fmla="*/ f452 1 545"/>
                <a:gd name="f546" fmla="*/ f453 1 809"/>
                <a:gd name="f547" fmla="*/ f454 1 545"/>
                <a:gd name="f548" fmla="*/ f455 1 809"/>
                <a:gd name="f549" fmla="*/ f456 1 545"/>
                <a:gd name="f550" fmla="*/ f457 1 809"/>
                <a:gd name="f551" fmla="*/ f458 1 545"/>
                <a:gd name="f552" fmla="*/ f459 1 809"/>
                <a:gd name="f553" fmla="*/ f460 1 545"/>
                <a:gd name="f554" fmla="*/ f461 1 809"/>
                <a:gd name="f555" fmla="*/ f462 1 545"/>
                <a:gd name="f556" fmla="*/ f463 1 809"/>
                <a:gd name="f557" fmla="*/ f464 1 545"/>
                <a:gd name="f558" fmla="*/ f465 1 809"/>
                <a:gd name="f559" fmla="*/ f466 1 545"/>
                <a:gd name="f560" fmla="*/ f467 1 809"/>
                <a:gd name="f561" fmla="*/ f468 1 545"/>
                <a:gd name="f562" fmla="*/ f469 1 809"/>
                <a:gd name="f563" fmla="*/ f470 1 545"/>
                <a:gd name="f564" fmla="*/ f471 1 545"/>
                <a:gd name="f565" fmla="*/ f472 1 809"/>
                <a:gd name="f566" fmla="*/ f473 1 545"/>
                <a:gd name="f567" fmla="*/ f474 1 809"/>
                <a:gd name="f568" fmla="*/ f475 1 545"/>
                <a:gd name="f569" fmla="*/ f476 1 809"/>
                <a:gd name="f570" fmla="*/ f477 1 545"/>
                <a:gd name="f571" fmla="*/ f478 1 809"/>
                <a:gd name="f572" fmla="*/ f479 1 545"/>
                <a:gd name="f573" fmla="*/ f480 1 809"/>
                <a:gd name="f574" fmla="*/ f481 1 545"/>
                <a:gd name="f575" fmla="*/ f482 1 809"/>
                <a:gd name="f576" fmla="*/ f483 1 545"/>
                <a:gd name="f577" fmla="*/ f484 1 809"/>
                <a:gd name="f578" fmla="*/ f485 1 545"/>
                <a:gd name="f579" fmla="*/ f486 1 809"/>
                <a:gd name="f580" fmla="*/ f487 1 545"/>
                <a:gd name="f581" fmla="*/ f488 1 809"/>
                <a:gd name="f582" fmla="*/ f489 1 545"/>
                <a:gd name="f583" fmla="*/ f490 1 545"/>
                <a:gd name="f584" fmla="*/ f491 1 809"/>
                <a:gd name="f585" fmla="*/ f492 1 545"/>
                <a:gd name="f586" fmla="*/ f493 1 545"/>
                <a:gd name="f587" fmla="*/ f494 1 545"/>
                <a:gd name="f588" fmla="*/ f495 1 545"/>
                <a:gd name="f589" fmla="*/ f496 1 809"/>
                <a:gd name="f590" fmla="*/ f497 1 545"/>
                <a:gd name="f591" fmla="*/ f498 1 809"/>
                <a:gd name="f592" fmla="*/ f499 1 545"/>
                <a:gd name="f593" fmla="*/ f500 1 545"/>
                <a:gd name="f594" fmla="*/ f501 1 545"/>
                <a:gd name="f595" fmla="*/ f502 1 809"/>
                <a:gd name="f596" fmla="*/ f503 1 809"/>
                <a:gd name="f597" fmla="*/ f504 1 809"/>
                <a:gd name="f598" fmla="*/ f505 1 545"/>
                <a:gd name="f599" fmla="*/ f506 1 809"/>
                <a:gd name="f600" fmla="*/ f507 1 545"/>
                <a:gd name="f601" fmla="*/ f508 1 809"/>
                <a:gd name="f602" fmla="*/ f509 1 545"/>
                <a:gd name="f603" fmla="*/ f510 1 545"/>
                <a:gd name="f604" fmla="*/ f511 1 809"/>
                <a:gd name="f605" fmla="*/ f512 1 545"/>
                <a:gd name="f606" fmla="*/ f513 1 809"/>
                <a:gd name="f607" fmla="*/ f514 1 545"/>
                <a:gd name="f608" fmla="*/ f515 1 809"/>
                <a:gd name="f609" fmla="*/ f516 1 545"/>
                <a:gd name="f610" fmla="*/ f517 1 809"/>
                <a:gd name="f611" fmla="*/ f518 1 545"/>
                <a:gd name="f612" fmla="*/ f519 1 809"/>
                <a:gd name="f613" fmla="*/ f520 1 545"/>
                <a:gd name="f614" fmla="*/ f521 1 809"/>
                <a:gd name="f615" fmla="*/ f522 1 545"/>
                <a:gd name="f616" fmla="*/ f523 1 809"/>
                <a:gd name="f617" fmla="*/ f524 1 545"/>
                <a:gd name="f618" fmla="*/ f525 1 809"/>
                <a:gd name="f619" fmla="*/ f526 1 545"/>
                <a:gd name="f620" fmla="*/ f527 1 809"/>
                <a:gd name="f621" fmla="*/ f528 1 545"/>
                <a:gd name="f622" fmla="*/ f529 1 809"/>
                <a:gd name="f623" fmla="*/ f530 1 545"/>
                <a:gd name="f624" fmla="*/ f531 1 809"/>
                <a:gd name="f625" fmla="*/ f532 1 545"/>
                <a:gd name="f626" fmla="*/ f533 1 809"/>
                <a:gd name="f627" fmla="*/ f534 1 545"/>
                <a:gd name="f628" fmla="*/ f535 1 809"/>
                <a:gd name="f629" fmla="*/ f536 1 545"/>
                <a:gd name="f630" fmla="*/ f537 1 809"/>
                <a:gd name="f631" fmla="*/ f538 1 545"/>
                <a:gd name="f632" fmla="*/ 0 1 f445"/>
                <a:gd name="f633" fmla="*/ f439 1 f445"/>
                <a:gd name="f634" fmla="*/ 0 1 f446"/>
                <a:gd name="f635" fmla="*/ f440 1 f446"/>
                <a:gd name="f636" fmla="*/ f540 1 f445"/>
                <a:gd name="f637" fmla="*/ f541 1 f446"/>
                <a:gd name="f638" fmla="*/ f542 1 f445"/>
                <a:gd name="f639" fmla="*/ f543 1 f446"/>
                <a:gd name="f640" fmla="*/ f544 1 f445"/>
                <a:gd name="f641" fmla="*/ f545 1 f446"/>
                <a:gd name="f642" fmla="*/ f546 1 f445"/>
                <a:gd name="f643" fmla="*/ f547 1 f446"/>
                <a:gd name="f644" fmla="*/ f548 1 f445"/>
                <a:gd name="f645" fmla="*/ f549 1 f446"/>
                <a:gd name="f646" fmla="*/ f550 1 f445"/>
                <a:gd name="f647" fmla="*/ f551 1 f446"/>
                <a:gd name="f648" fmla="*/ f552 1 f445"/>
                <a:gd name="f649" fmla="*/ f553 1 f446"/>
                <a:gd name="f650" fmla="*/ f554 1 f445"/>
                <a:gd name="f651" fmla="*/ f555 1 f446"/>
                <a:gd name="f652" fmla="*/ f556 1 f445"/>
                <a:gd name="f653" fmla="*/ f557 1 f446"/>
                <a:gd name="f654" fmla="*/ f558 1 f445"/>
                <a:gd name="f655" fmla="*/ f559 1 f446"/>
                <a:gd name="f656" fmla="*/ f560 1 f445"/>
                <a:gd name="f657" fmla="*/ f561 1 f446"/>
                <a:gd name="f658" fmla="*/ f562 1 f445"/>
                <a:gd name="f659" fmla="*/ f563 1 f446"/>
                <a:gd name="f660" fmla="*/ f564 1 f446"/>
                <a:gd name="f661" fmla="*/ f565 1 f445"/>
                <a:gd name="f662" fmla="*/ f566 1 f446"/>
                <a:gd name="f663" fmla="*/ f567 1 f445"/>
                <a:gd name="f664" fmla="*/ f568 1 f446"/>
                <a:gd name="f665" fmla="*/ f569 1 f445"/>
                <a:gd name="f666" fmla="*/ f570 1 f446"/>
                <a:gd name="f667" fmla="*/ f571 1 f445"/>
                <a:gd name="f668" fmla="*/ f572 1 f446"/>
                <a:gd name="f669" fmla="*/ f573 1 f445"/>
                <a:gd name="f670" fmla="*/ f574 1 f446"/>
                <a:gd name="f671" fmla="*/ f575 1 f445"/>
                <a:gd name="f672" fmla="*/ f576 1 f446"/>
                <a:gd name="f673" fmla="*/ f577 1 f445"/>
                <a:gd name="f674" fmla="*/ f578 1 f446"/>
                <a:gd name="f675" fmla="*/ f579 1 f445"/>
                <a:gd name="f676" fmla="*/ f580 1 f446"/>
                <a:gd name="f677" fmla="*/ f581 1 f445"/>
                <a:gd name="f678" fmla="*/ f582 1 f446"/>
                <a:gd name="f679" fmla="*/ f583 1 f446"/>
                <a:gd name="f680" fmla="*/ f584 1 f445"/>
                <a:gd name="f681" fmla="*/ f585 1 f446"/>
                <a:gd name="f682" fmla="*/ f586 1 f446"/>
                <a:gd name="f683" fmla="*/ f587 1 f446"/>
                <a:gd name="f684" fmla="*/ f588 1 f446"/>
                <a:gd name="f685" fmla="*/ f589 1 f445"/>
                <a:gd name="f686" fmla="*/ f590 1 f446"/>
                <a:gd name="f687" fmla="*/ f591 1 f445"/>
                <a:gd name="f688" fmla="*/ f592 1 f446"/>
                <a:gd name="f689" fmla="*/ f593 1 f446"/>
                <a:gd name="f690" fmla="*/ f594 1 f446"/>
                <a:gd name="f691" fmla="*/ f595 1 f445"/>
                <a:gd name="f692" fmla="*/ f596 1 f445"/>
                <a:gd name="f693" fmla="*/ f597 1 f445"/>
                <a:gd name="f694" fmla="*/ f598 1 f446"/>
                <a:gd name="f695" fmla="*/ f599 1 f445"/>
                <a:gd name="f696" fmla="*/ f600 1 f446"/>
                <a:gd name="f697" fmla="*/ f601 1 f445"/>
                <a:gd name="f698" fmla="*/ f602 1 f446"/>
                <a:gd name="f699" fmla="*/ f603 1 f446"/>
                <a:gd name="f700" fmla="*/ f604 1 f445"/>
                <a:gd name="f701" fmla="*/ f605 1 f446"/>
                <a:gd name="f702" fmla="*/ f606 1 f445"/>
                <a:gd name="f703" fmla="*/ f607 1 f446"/>
                <a:gd name="f704" fmla="*/ f608 1 f445"/>
                <a:gd name="f705" fmla="*/ f609 1 f446"/>
                <a:gd name="f706" fmla="*/ f610 1 f445"/>
                <a:gd name="f707" fmla="*/ f611 1 f446"/>
                <a:gd name="f708" fmla="*/ f612 1 f445"/>
                <a:gd name="f709" fmla="*/ f613 1 f446"/>
                <a:gd name="f710" fmla="*/ f614 1 f445"/>
                <a:gd name="f711" fmla="*/ f615 1 f446"/>
                <a:gd name="f712" fmla="*/ f616 1 f445"/>
                <a:gd name="f713" fmla="*/ f617 1 f446"/>
                <a:gd name="f714" fmla="*/ f618 1 f445"/>
                <a:gd name="f715" fmla="*/ f619 1 f446"/>
                <a:gd name="f716" fmla="*/ f620 1 f445"/>
                <a:gd name="f717" fmla="*/ f621 1 f446"/>
                <a:gd name="f718" fmla="*/ f622 1 f445"/>
                <a:gd name="f719" fmla="*/ f623 1 f446"/>
                <a:gd name="f720" fmla="*/ f624 1 f445"/>
                <a:gd name="f721" fmla="*/ f625 1 f446"/>
                <a:gd name="f722" fmla="*/ f626 1 f445"/>
                <a:gd name="f723" fmla="*/ f627 1 f446"/>
                <a:gd name="f724" fmla="*/ f628 1 f445"/>
                <a:gd name="f725" fmla="*/ f629 1 f446"/>
                <a:gd name="f726" fmla="*/ f630 1 f445"/>
                <a:gd name="f727" fmla="*/ f631 1 f446"/>
                <a:gd name="f728" fmla="*/ f632 f436 1"/>
                <a:gd name="f729" fmla="*/ f633 f436 1"/>
                <a:gd name="f730" fmla="*/ f635 f437 1"/>
                <a:gd name="f731" fmla="*/ f634 f437 1"/>
                <a:gd name="f732" fmla="*/ f636 f436 1"/>
                <a:gd name="f733" fmla="*/ f637 f437 1"/>
                <a:gd name="f734" fmla="*/ f638 f436 1"/>
                <a:gd name="f735" fmla="*/ f639 f437 1"/>
                <a:gd name="f736" fmla="*/ f640 f436 1"/>
                <a:gd name="f737" fmla="*/ f641 f437 1"/>
                <a:gd name="f738" fmla="*/ f642 f436 1"/>
                <a:gd name="f739" fmla="*/ f643 f437 1"/>
                <a:gd name="f740" fmla="*/ f644 f436 1"/>
                <a:gd name="f741" fmla="*/ f645 f437 1"/>
                <a:gd name="f742" fmla="*/ f646 f436 1"/>
                <a:gd name="f743" fmla="*/ f647 f437 1"/>
                <a:gd name="f744" fmla="*/ f648 f436 1"/>
                <a:gd name="f745" fmla="*/ f649 f437 1"/>
                <a:gd name="f746" fmla="*/ f650 f436 1"/>
                <a:gd name="f747" fmla="*/ f651 f437 1"/>
                <a:gd name="f748" fmla="*/ f652 f436 1"/>
                <a:gd name="f749" fmla="*/ f653 f437 1"/>
                <a:gd name="f750" fmla="*/ f654 f436 1"/>
                <a:gd name="f751" fmla="*/ f655 f437 1"/>
                <a:gd name="f752" fmla="*/ f656 f436 1"/>
                <a:gd name="f753" fmla="*/ f657 f437 1"/>
                <a:gd name="f754" fmla="*/ f658 f436 1"/>
                <a:gd name="f755" fmla="*/ f659 f437 1"/>
                <a:gd name="f756" fmla="*/ f660 f437 1"/>
                <a:gd name="f757" fmla="*/ f661 f436 1"/>
                <a:gd name="f758" fmla="*/ f662 f437 1"/>
                <a:gd name="f759" fmla="*/ f663 f436 1"/>
                <a:gd name="f760" fmla="*/ f664 f437 1"/>
                <a:gd name="f761" fmla="*/ f665 f436 1"/>
                <a:gd name="f762" fmla="*/ f666 f437 1"/>
                <a:gd name="f763" fmla="*/ f667 f436 1"/>
                <a:gd name="f764" fmla="*/ f668 f437 1"/>
                <a:gd name="f765" fmla="*/ f669 f436 1"/>
                <a:gd name="f766" fmla="*/ f670 f437 1"/>
                <a:gd name="f767" fmla="*/ f671 f436 1"/>
                <a:gd name="f768" fmla="*/ f672 f437 1"/>
                <a:gd name="f769" fmla="*/ f673 f436 1"/>
                <a:gd name="f770" fmla="*/ f674 f437 1"/>
                <a:gd name="f771" fmla="*/ f675 f436 1"/>
                <a:gd name="f772" fmla="*/ f676 f437 1"/>
                <a:gd name="f773" fmla="*/ f677 f436 1"/>
                <a:gd name="f774" fmla="*/ f678 f437 1"/>
                <a:gd name="f775" fmla="*/ f679 f437 1"/>
                <a:gd name="f776" fmla="*/ f680 f436 1"/>
                <a:gd name="f777" fmla="*/ f681 f437 1"/>
                <a:gd name="f778" fmla="*/ f682 f437 1"/>
                <a:gd name="f779" fmla="*/ f683 f437 1"/>
                <a:gd name="f780" fmla="*/ f684 f437 1"/>
                <a:gd name="f781" fmla="*/ f685 f436 1"/>
                <a:gd name="f782" fmla="*/ f686 f437 1"/>
                <a:gd name="f783" fmla="*/ f687 f436 1"/>
                <a:gd name="f784" fmla="*/ f688 f437 1"/>
                <a:gd name="f785" fmla="*/ f689 f437 1"/>
                <a:gd name="f786" fmla="*/ f690 f437 1"/>
                <a:gd name="f787" fmla="*/ f691 f436 1"/>
                <a:gd name="f788" fmla="*/ f692 f436 1"/>
                <a:gd name="f789" fmla="*/ f693 f436 1"/>
                <a:gd name="f790" fmla="*/ f694 f437 1"/>
                <a:gd name="f791" fmla="*/ f695 f436 1"/>
                <a:gd name="f792" fmla="*/ f696 f437 1"/>
                <a:gd name="f793" fmla="*/ f697 f436 1"/>
                <a:gd name="f794" fmla="*/ f698 f437 1"/>
                <a:gd name="f795" fmla="*/ f699 f437 1"/>
                <a:gd name="f796" fmla="*/ f700 f436 1"/>
                <a:gd name="f797" fmla="*/ f701 f437 1"/>
                <a:gd name="f798" fmla="*/ f702 f436 1"/>
                <a:gd name="f799" fmla="*/ f703 f437 1"/>
                <a:gd name="f800" fmla="*/ f704 f436 1"/>
                <a:gd name="f801" fmla="*/ f705 f437 1"/>
                <a:gd name="f802" fmla="*/ f706 f436 1"/>
                <a:gd name="f803" fmla="*/ f707 f437 1"/>
                <a:gd name="f804" fmla="*/ f708 f436 1"/>
                <a:gd name="f805" fmla="*/ f709 f437 1"/>
                <a:gd name="f806" fmla="*/ f710 f436 1"/>
                <a:gd name="f807" fmla="*/ f711 f437 1"/>
                <a:gd name="f808" fmla="*/ f712 f436 1"/>
                <a:gd name="f809" fmla="*/ f713 f437 1"/>
                <a:gd name="f810" fmla="*/ f714 f436 1"/>
                <a:gd name="f811" fmla="*/ f715 f437 1"/>
                <a:gd name="f812" fmla="*/ f716 f436 1"/>
                <a:gd name="f813" fmla="*/ f717 f437 1"/>
                <a:gd name="f814" fmla="*/ f718 f436 1"/>
                <a:gd name="f815" fmla="*/ f719 f437 1"/>
                <a:gd name="f816" fmla="*/ f720 f436 1"/>
                <a:gd name="f817" fmla="*/ f721 f437 1"/>
                <a:gd name="f818" fmla="*/ f722 f436 1"/>
                <a:gd name="f819" fmla="*/ f723 f437 1"/>
                <a:gd name="f820" fmla="*/ f724 f436 1"/>
                <a:gd name="f821" fmla="*/ f725 f437 1"/>
                <a:gd name="f822" fmla="*/ f726 f436 1"/>
                <a:gd name="f823" fmla="*/ f72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9">
                  <a:pos x="f732" y="f733"/>
                </a:cxn>
                <a:cxn ang="f539">
                  <a:pos x="f734" y="f735"/>
                </a:cxn>
                <a:cxn ang="f539">
                  <a:pos x="f736" y="f737"/>
                </a:cxn>
                <a:cxn ang="f539">
                  <a:pos x="f738" y="f739"/>
                </a:cxn>
                <a:cxn ang="f539">
                  <a:pos x="f740" y="f741"/>
                </a:cxn>
                <a:cxn ang="f539">
                  <a:pos x="f742" y="f743"/>
                </a:cxn>
                <a:cxn ang="f539">
                  <a:pos x="f744" y="f745"/>
                </a:cxn>
                <a:cxn ang="f539">
                  <a:pos x="f746" y="f747"/>
                </a:cxn>
                <a:cxn ang="f539">
                  <a:pos x="f748" y="f749"/>
                </a:cxn>
                <a:cxn ang="f539">
                  <a:pos x="f750" y="f751"/>
                </a:cxn>
                <a:cxn ang="f539">
                  <a:pos x="f752" y="f753"/>
                </a:cxn>
                <a:cxn ang="f539">
                  <a:pos x="f754" y="f755"/>
                </a:cxn>
                <a:cxn ang="f539">
                  <a:pos x="f752" y="f756"/>
                </a:cxn>
                <a:cxn ang="f539">
                  <a:pos x="f757" y="f758"/>
                </a:cxn>
                <a:cxn ang="f539">
                  <a:pos x="f759" y="f760"/>
                </a:cxn>
                <a:cxn ang="f539">
                  <a:pos x="f761" y="f762"/>
                </a:cxn>
                <a:cxn ang="f539">
                  <a:pos x="f763" y="f764"/>
                </a:cxn>
                <a:cxn ang="f539">
                  <a:pos x="f765" y="f766"/>
                </a:cxn>
                <a:cxn ang="f539">
                  <a:pos x="f767" y="f768"/>
                </a:cxn>
                <a:cxn ang="f539">
                  <a:pos x="f769" y="f770"/>
                </a:cxn>
                <a:cxn ang="f539">
                  <a:pos x="f771" y="f772"/>
                </a:cxn>
                <a:cxn ang="f539">
                  <a:pos x="f773" y="f774"/>
                </a:cxn>
                <a:cxn ang="f539">
                  <a:pos x="f736" y="f775"/>
                </a:cxn>
                <a:cxn ang="f539">
                  <a:pos x="f776" y="f777"/>
                </a:cxn>
                <a:cxn ang="f539">
                  <a:pos x="f736" y="f778"/>
                </a:cxn>
                <a:cxn ang="f539">
                  <a:pos x="f776" y="f779"/>
                </a:cxn>
                <a:cxn ang="f539">
                  <a:pos x="f765" y="f780"/>
                </a:cxn>
                <a:cxn ang="f539">
                  <a:pos x="f781" y="f782"/>
                </a:cxn>
                <a:cxn ang="f539">
                  <a:pos x="f783" y="f784"/>
                </a:cxn>
                <a:cxn ang="f539">
                  <a:pos x="f783" y="f785"/>
                </a:cxn>
                <a:cxn ang="f539">
                  <a:pos x="f781" y="f786"/>
                </a:cxn>
                <a:cxn ang="f539">
                  <a:pos x="f787" y="f786"/>
                </a:cxn>
                <a:cxn ang="f539">
                  <a:pos x="f788" y="f786"/>
                </a:cxn>
                <a:cxn ang="f539">
                  <a:pos x="f789" y="f790"/>
                </a:cxn>
                <a:cxn ang="f539">
                  <a:pos x="f791" y="f792"/>
                </a:cxn>
                <a:cxn ang="f539">
                  <a:pos x="f793" y="f794"/>
                </a:cxn>
                <a:cxn ang="f539">
                  <a:pos x="f793" y="f795"/>
                </a:cxn>
                <a:cxn ang="f539">
                  <a:pos x="f796" y="f797"/>
                </a:cxn>
                <a:cxn ang="f539">
                  <a:pos x="f798" y="f799"/>
                </a:cxn>
                <a:cxn ang="f539">
                  <a:pos x="f800" y="f801"/>
                </a:cxn>
                <a:cxn ang="f539">
                  <a:pos x="f802" y="f803"/>
                </a:cxn>
                <a:cxn ang="f539">
                  <a:pos x="f804" y="f805"/>
                </a:cxn>
                <a:cxn ang="f539">
                  <a:pos x="f806" y="f807"/>
                </a:cxn>
                <a:cxn ang="f539">
                  <a:pos x="f808" y="f809"/>
                </a:cxn>
                <a:cxn ang="f539">
                  <a:pos x="f810" y="f811"/>
                </a:cxn>
                <a:cxn ang="f539">
                  <a:pos x="f812" y="f813"/>
                </a:cxn>
                <a:cxn ang="f539">
                  <a:pos x="f814" y="f815"/>
                </a:cxn>
                <a:cxn ang="f539">
                  <a:pos x="f816" y="f817"/>
                </a:cxn>
                <a:cxn ang="f539">
                  <a:pos x="f818" y="f819"/>
                </a:cxn>
                <a:cxn ang="f539">
                  <a:pos x="f820" y="f821"/>
                </a:cxn>
                <a:cxn ang="f539">
                  <a:pos x="f822" y="f823"/>
                </a:cxn>
              </a:cxnLst>
              <a:rect l="f728" t="f731" r="f729" b="f730"/>
              <a:pathLst>
                <a:path w="809" h="545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0"/>
                    <a:pt x="f42" y="f38"/>
                    <a:pt x="f43" y="f36"/>
                  </a:cubicBezTo>
                  <a:cubicBezTo>
                    <a:pt x="f44" y="f36"/>
                    <a:pt x="f45" y="f34"/>
                    <a:pt x="f46" y="f32"/>
                  </a:cubicBezTo>
                  <a:cubicBezTo>
                    <a:pt x="f47" y="f34"/>
                    <a:pt x="f47" y="f36"/>
                    <a:pt x="f47" y="f38"/>
                  </a:cubicBezTo>
                  <a:cubicBezTo>
                    <a:pt x="f48" y="f38"/>
                    <a:pt x="f49" y="f40"/>
                    <a:pt x="f50" y="f4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3"/>
                    <a:pt x="f64" y="f60"/>
                    <a:pt x="f65" y="f63"/>
                  </a:cubicBezTo>
                  <a:cubicBezTo>
                    <a:pt x="f66" y="f63"/>
                    <a:pt x="f67" y="f2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7" y="f78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79" y="f83"/>
                    <a:pt x="f84" y="f85"/>
                    <a:pt x="f84" y="f86"/>
                  </a:cubicBezTo>
                  <a:cubicBezTo>
                    <a:pt x="f76" y="f87"/>
                    <a:pt x="f76" y="f88"/>
                    <a:pt x="f84" y="f88"/>
                  </a:cubicBezTo>
                  <a:cubicBezTo>
                    <a:pt x="f84" y="f89"/>
                    <a:pt x="f84" y="f90"/>
                    <a:pt x="f91" y="f92"/>
                  </a:cubicBezTo>
                  <a:cubicBezTo>
                    <a:pt x="f77" y="f93"/>
                    <a:pt x="f94" y="f93"/>
                    <a:pt x="f95" y="f96"/>
                  </a:cubicBezTo>
                  <a:cubicBezTo>
                    <a:pt x="f97" y="f96"/>
                    <a:pt x="f98" y="f99"/>
                    <a:pt x="f100" y="f101"/>
                  </a:cubicBezTo>
                  <a:cubicBezTo>
                    <a:pt x="f100" y="f101"/>
                    <a:pt x="f100" y="f102"/>
                    <a:pt x="f103" y="f104"/>
                  </a:cubicBezTo>
                  <a:cubicBezTo>
                    <a:pt x="f103" y="f105"/>
                    <a:pt x="f106" y="f107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29" y="f130"/>
                    <a:pt x="f131" y="f132"/>
                    <a:pt x="f131" y="f133"/>
                  </a:cubicBezTo>
                  <a:cubicBezTo>
                    <a:pt x="f134" y="f135"/>
                    <a:pt x="f134" y="f136"/>
                    <a:pt x="f137" y="f138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4"/>
                  </a:cubicBezTo>
                  <a:cubicBezTo>
                    <a:pt x="f146" y="f147"/>
                    <a:pt x="f146" y="f148"/>
                    <a:pt x="f149" y="f150"/>
                  </a:cubicBezTo>
                  <a:cubicBezTo>
                    <a:pt x="f151" y="f150"/>
                    <a:pt x="f152" y="f150"/>
                    <a:pt x="f153" y="f154"/>
                  </a:cubicBezTo>
                  <a:cubicBezTo>
                    <a:pt x="f7" y="f155"/>
                    <a:pt x="f7" y="f156"/>
                    <a:pt x="f153" y="f157"/>
                  </a:cubicBezTo>
                  <a:cubicBezTo>
                    <a:pt x="f152" y="f158"/>
                    <a:pt x="f146" y="f159"/>
                    <a:pt x="f145" y="f157"/>
                  </a:cubicBezTo>
                  <a:cubicBezTo>
                    <a:pt x="f143" y="f158"/>
                    <a:pt x="f142" y="f160"/>
                    <a:pt x="f141" y="f161"/>
                  </a:cubicBezTo>
                  <a:cubicBezTo>
                    <a:pt x="f139" y="f162"/>
                    <a:pt x="f131" y="f163"/>
                    <a:pt x="f129" y="f163"/>
                  </a:cubicBezTo>
                  <a:cubicBezTo>
                    <a:pt x="f127" y="f164"/>
                    <a:pt x="f125" y="f163"/>
                    <a:pt x="f122" y="f163"/>
                  </a:cubicBezTo>
                  <a:cubicBezTo>
                    <a:pt x="f122" y="f164"/>
                    <a:pt x="f120" y="f165"/>
                    <a:pt x="f120" y="f166"/>
                  </a:cubicBezTo>
                  <a:cubicBezTo>
                    <a:pt x="f118" y="f167"/>
                    <a:pt x="f168" y="f169"/>
                    <a:pt x="f114" y="f170"/>
                  </a:cubicBezTo>
                  <a:cubicBezTo>
                    <a:pt x="f110" y="f171"/>
                    <a:pt x="f108" y="f171"/>
                    <a:pt x="f106" y="f172"/>
                  </a:cubicBezTo>
                  <a:cubicBezTo>
                    <a:pt x="f173" y="f172"/>
                    <a:pt x="f98" y="f172"/>
                    <a:pt x="f174" y="f175"/>
                  </a:cubicBezTo>
                  <a:cubicBezTo>
                    <a:pt x="f95" y="f176"/>
                    <a:pt x="f94" y="f177"/>
                    <a:pt x="f94" y="f178"/>
                  </a:cubicBezTo>
                  <a:cubicBezTo>
                    <a:pt x="f79" y="f179"/>
                    <a:pt x="f77" y="f180"/>
                    <a:pt x="f91" y="f181"/>
                  </a:cubicBezTo>
                  <a:cubicBezTo>
                    <a:pt x="f84" y="f181"/>
                    <a:pt x="f74" y="f180"/>
                    <a:pt x="f72" y="f180"/>
                  </a:cubicBezTo>
                  <a:cubicBezTo>
                    <a:pt x="f182" y="f180"/>
                    <a:pt x="f183" y="f184"/>
                    <a:pt x="f67" y="f184"/>
                  </a:cubicBezTo>
                  <a:cubicBezTo>
                    <a:pt x="f185" y="f184"/>
                    <a:pt x="f186" y="f180"/>
                    <a:pt x="f65" y="f181"/>
                  </a:cubicBezTo>
                  <a:cubicBezTo>
                    <a:pt x="f64" y="f187"/>
                    <a:pt x="f188" y="f189"/>
                    <a:pt x="f190" y="f191"/>
                  </a:cubicBezTo>
                  <a:cubicBezTo>
                    <a:pt x="f190" y="f192"/>
                    <a:pt x="f64" y="f193"/>
                    <a:pt x="f188" y="f194"/>
                  </a:cubicBezTo>
                  <a:cubicBezTo>
                    <a:pt x="f188" y="f195"/>
                    <a:pt x="f196" y="f197"/>
                    <a:pt x="f62" y="f198"/>
                  </a:cubicBezTo>
                  <a:cubicBezTo>
                    <a:pt x="f199" y="f200"/>
                    <a:pt x="f57" y="f201"/>
                    <a:pt x="f53" y="f202"/>
                  </a:cubicBezTo>
                  <a:cubicBezTo>
                    <a:pt x="f51" y="f202"/>
                    <a:pt x="f48" y="f202"/>
                    <a:pt x="f47" y="f201"/>
                  </a:cubicBezTo>
                  <a:cubicBezTo>
                    <a:pt x="f46" y="f201"/>
                    <a:pt x="f46" y="f203"/>
                    <a:pt x="f204" y="f203"/>
                  </a:cubicBezTo>
                  <a:cubicBezTo>
                    <a:pt x="f45" y="f197"/>
                    <a:pt x="f43" y="f203"/>
                    <a:pt x="f205" y="f198"/>
                  </a:cubicBezTo>
                  <a:cubicBezTo>
                    <a:pt x="f42" y="f200"/>
                    <a:pt x="f42" y="f202"/>
                    <a:pt x="f42" y="f206"/>
                  </a:cubicBezTo>
                  <a:cubicBezTo>
                    <a:pt x="f207" y="f208"/>
                    <a:pt x="f209" y="f210"/>
                    <a:pt x="f209" y="f211"/>
                  </a:cubicBezTo>
                  <a:cubicBezTo>
                    <a:pt x="f212" y="f213"/>
                    <a:pt x="f41" y="f214"/>
                    <a:pt x="f212" y="f215"/>
                  </a:cubicBezTo>
                  <a:cubicBezTo>
                    <a:pt x="f212" y="f216"/>
                    <a:pt x="f217" y="f218"/>
                    <a:pt x="f217" y="f219"/>
                  </a:cubicBezTo>
                  <a:cubicBezTo>
                    <a:pt x="f217" y="f220"/>
                    <a:pt x="f41" y="f221"/>
                    <a:pt x="f41" y="f222"/>
                  </a:cubicBezTo>
                  <a:cubicBezTo>
                    <a:pt x="f223" y="f224"/>
                    <a:pt x="f41" y="f225"/>
                    <a:pt x="f41" y="f226"/>
                  </a:cubicBezTo>
                  <a:cubicBezTo>
                    <a:pt x="f41" y="f227"/>
                    <a:pt x="f39" y="f228"/>
                    <a:pt x="f39" y="f9"/>
                  </a:cubicBezTo>
                  <a:cubicBezTo>
                    <a:pt x="f229" y="f230"/>
                    <a:pt x="f223" y="f231"/>
                    <a:pt x="f41" y="f232"/>
                  </a:cubicBezTo>
                  <a:cubicBezTo>
                    <a:pt x="f212" y="f232"/>
                    <a:pt x="f209" y="f232"/>
                    <a:pt x="f217" y="f232"/>
                  </a:cubicBezTo>
                  <a:cubicBezTo>
                    <a:pt x="f207" y="f233"/>
                    <a:pt x="f205" y="f234"/>
                    <a:pt x="f205" y="f235"/>
                  </a:cubicBezTo>
                  <a:cubicBezTo>
                    <a:pt x="f43" y="f236"/>
                    <a:pt x="f44" y="f237"/>
                    <a:pt x="f44" y="f238"/>
                  </a:cubicBezTo>
                  <a:cubicBezTo>
                    <a:pt x="f44" y="f239"/>
                    <a:pt x="f43" y="f240"/>
                    <a:pt x="f43" y="f241"/>
                  </a:cubicBezTo>
                  <a:cubicBezTo>
                    <a:pt x="f43" y="f242"/>
                    <a:pt x="f43" y="f243"/>
                    <a:pt x="f44" y="f244"/>
                  </a:cubicBezTo>
                  <a:cubicBezTo>
                    <a:pt x="f44" y="f244"/>
                    <a:pt x="f45" y="f244"/>
                    <a:pt x="f204" y="f245"/>
                  </a:cubicBezTo>
                  <a:cubicBezTo>
                    <a:pt x="f204" y="f246"/>
                    <a:pt x="f204" y="f247"/>
                    <a:pt x="f204" y="f247"/>
                  </a:cubicBezTo>
                  <a:cubicBezTo>
                    <a:pt x="f248" y="f249"/>
                    <a:pt x="f248" y="f249"/>
                    <a:pt x="f248" y="f249"/>
                  </a:cubicBezTo>
                  <a:cubicBezTo>
                    <a:pt x="f205" y="f250"/>
                    <a:pt x="f205" y="f250"/>
                    <a:pt x="f205" y="f250"/>
                  </a:cubicBezTo>
                  <a:cubicBezTo>
                    <a:pt x="f205" y="f250"/>
                    <a:pt x="f205" y="f251"/>
                    <a:pt x="f43" y="f252"/>
                  </a:cubicBezTo>
                  <a:cubicBezTo>
                    <a:pt x="f43" y="f253"/>
                    <a:pt x="f254" y="f255"/>
                    <a:pt x="f254" y="f256"/>
                  </a:cubicBezTo>
                  <a:cubicBezTo>
                    <a:pt x="f254" y="f257"/>
                    <a:pt x="f254" y="f258"/>
                    <a:pt x="f254" y="f259"/>
                  </a:cubicBezTo>
                  <a:cubicBezTo>
                    <a:pt x="f254" y="f260"/>
                    <a:pt x="f45" y="f261"/>
                    <a:pt x="f204" y="f262"/>
                  </a:cubicBezTo>
                  <a:cubicBezTo>
                    <a:pt x="f46" y="f262"/>
                    <a:pt x="f48" y="f263"/>
                    <a:pt x="f49" y="f263"/>
                  </a:cubicBezTo>
                  <a:cubicBezTo>
                    <a:pt x="f49" y="f264"/>
                    <a:pt x="f50" y="f265"/>
                    <a:pt x="f50" y="f266"/>
                  </a:cubicBezTo>
                  <a:cubicBezTo>
                    <a:pt x="f51" y="f267"/>
                    <a:pt x="f53" y="f268"/>
                    <a:pt x="f53" y="f269"/>
                  </a:cubicBezTo>
                  <a:cubicBezTo>
                    <a:pt x="f53" y="f270"/>
                    <a:pt x="f51" y="f271"/>
                    <a:pt x="f51" y="f272"/>
                  </a:cubicBezTo>
                  <a:cubicBezTo>
                    <a:pt x="f51" y="f273"/>
                    <a:pt x="f53" y="f274"/>
                    <a:pt x="f53" y="f275"/>
                  </a:cubicBezTo>
                  <a:cubicBezTo>
                    <a:pt x="f55" y="f276"/>
                    <a:pt x="f57" y="f277"/>
                    <a:pt x="f61" y="f278"/>
                  </a:cubicBezTo>
                  <a:cubicBezTo>
                    <a:pt x="f61" y="f279"/>
                    <a:pt x="f196" y="f279"/>
                    <a:pt x="f190" y="f280"/>
                  </a:cubicBezTo>
                  <a:cubicBezTo>
                    <a:pt x="f190" y="f281"/>
                    <a:pt x="f190" y="f282"/>
                    <a:pt x="f190" y="f283"/>
                  </a:cubicBezTo>
                  <a:cubicBezTo>
                    <a:pt x="f188" y="f284"/>
                    <a:pt x="f65" y="f284"/>
                    <a:pt x="f186" y="f285"/>
                  </a:cubicBezTo>
                  <a:cubicBezTo>
                    <a:pt x="f66" y="f286"/>
                    <a:pt x="f67" y="f286"/>
                    <a:pt x="f183" y="f287"/>
                  </a:cubicBezTo>
                  <a:cubicBezTo>
                    <a:pt x="f185" y="f288"/>
                    <a:pt x="f185" y="f288"/>
                    <a:pt x="f185" y="f288"/>
                  </a:cubicBezTo>
                  <a:cubicBezTo>
                    <a:pt x="f185" y="f288"/>
                    <a:pt x="f66" y="f289"/>
                    <a:pt x="f186" y="f290"/>
                  </a:cubicBezTo>
                  <a:cubicBezTo>
                    <a:pt x="f65" y="f290"/>
                    <a:pt x="f188" y="f290"/>
                    <a:pt x="f188" y="f291"/>
                  </a:cubicBezTo>
                  <a:cubicBezTo>
                    <a:pt x="f190" y="f292"/>
                    <a:pt x="f190" y="f293"/>
                    <a:pt x="f196" y="f294"/>
                  </a:cubicBezTo>
                  <a:cubicBezTo>
                    <a:pt x="f62" y="f294"/>
                    <a:pt x="f199" y="f294"/>
                    <a:pt x="f61" y="f293"/>
                  </a:cubicBezTo>
                  <a:cubicBezTo>
                    <a:pt x="f59" y="f293"/>
                    <a:pt x="f57" y="f295"/>
                    <a:pt x="f55" y="f295"/>
                  </a:cubicBezTo>
                  <a:cubicBezTo>
                    <a:pt x="f53" y="f295"/>
                    <a:pt x="f51" y="f294"/>
                    <a:pt x="f50" y="f294"/>
                  </a:cubicBezTo>
                  <a:cubicBezTo>
                    <a:pt x="f49" y="f294"/>
                    <a:pt x="f47" y="f293"/>
                    <a:pt x="f47" y="f293"/>
                  </a:cubicBezTo>
                  <a:cubicBezTo>
                    <a:pt x="f46" y="f295"/>
                    <a:pt x="f45" y="f293"/>
                    <a:pt x="f254" y="f293"/>
                  </a:cubicBezTo>
                  <a:cubicBezTo>
                    <a:pt x="f44" y="f293"/>
                    <a:pt x="f43" y="f292"/>
                    <a:pt x="f205" y="f292"/>
                  </a:cubicBezTo>
                  <a:cubicBezTo>
                    <a:pt x="f42" y="f292"/>
                    <a:pt x="f209" y="f295"/>
                    <a:pt x="f209" y="f293"/>
                  </a:cubicBezTo>
                  <a:cubicBezTo>
                    <a:pt x="f212" y="f294"/>
                    <a:pt x="f212" y="f296"/>
                    <a:pt x="f41" y="f297"/>
                  </a:cubicBezTo>
                  <a:cubicBezTo>
                    <a:pt x="f223" y="f297"/>
                    <a:pt x="f39" y="f297"/>
                    <a:pt x="f229" y="f297"/>
                  </a:cubicBezTo>
                  <a:cubicBezTo>
                    <a:pt x="f298" y="f296"/>
                    <a:pt x="f37" y="f299"/>
                    <a:pt x="f248" y="f299"/>
                  </a:cubicBezTo>
                  <a:cubicBezTo>
                    <a:pt x="f300" y="f299"/>
                    <a:pt x="f301" y="f299"/>
                    <a:pt x="f35" y="f296"/>
                  </a:cubicBezTo>
                  <a:cubicBezTo>
                    <a:pt x="f302" y="f297"/>
                    <a:pt x="f35" y="f303"/>
                    <a:pt x="f35" y="f304"/>
                  </a:cubicBezTo>
                  <a:cubicBezTo>
                    <a:pt x="f302" y="f305"/>
                    <a:pt x="f33" y="f305"/>
                    <a:pt x="f33" y="f305"/>
                  </a:cubicBezTo>
                  <a:cubicBezTo>
                    <a:pt x="f306" y="f307"/>
                    <a:pt x="f31" y="f308"/>
                    <a:pt x="f309" y="f310"/>
                  </a:cubicBezTo>
                  <a:cubicBezTo>
                    <a:pt x="f311" y="f312"/>
                    <a:pt x="f313" y="f314"/>
                    <a:pt x="f27" y="f315"/>
                  </a:cubicBezTo>
                  <a:cubicBezTo>
                    <a:pt x="f27" y="f315"/>
                    <a:pt x="f316" y="f317"/>
                    <a:pt x="f318" y="f319"/>
                  </a:cubicBezTo>
                  <a:cubicBezTo>
                    <a:pt x="f318" y="f320"/>
                    <a:pt x="f23" y="f321"/>
                    <a:pt x="f23" y="f321"/>
                  </a:cubicBezTo>
                  <a:cubicBezTo>
                    <a:pt x="f23" y="f322"/>
                    <a:pt x="f316" y="f323"/>
                    <a:pt x="f316" y="f324"/>
                  </a:cubicBezTo>
                  <a:cubicBezTo>
                    <a:pt x="f25" y="f325"/>
                    <a:pt x="f316" y="f326"/>
                    <a:pt x="f318" y="f327"/>
                  </a:cubicBezTo>
                  <a:cubicBezTo>
                    <a:pt x="f328" y="f329"/>
                    <a:pt x="f21" y="f330"/>
                    <a:pt x="f19" y="f331"/>
                  </a:cubicBezTo>
                  <a:cubicBezTo>
                    <a:pt x="f17" y="f331"/>
                    <a:pt x="f15" y="f332"/>
                    <a:pt x="f15" y="f333"/>
                  </a:cubicBezTo>
                  <a:cubicBezTo>
                    <a:pt x="f15" y="f334"/>
                    <a:pt x="f17" y="f335"/>
                    <a:pt x="f17" y="f336"/>
                  </a:cubicBezTo>
                  <a:cubicBezTo>
                    <a:pt x="f15" y="f337"/>
                    <a:pt x="f338" y="f339"/>
                    <a:pt x="f340" y="f341"/>
                  </a:cubicBezTo>
                  <a:cubicBezTo>
                    <a:pt x="f342" y="f341"/>
                    <a:pt x="f343" y="f344"/>
                    <a:pt x="f345" y="f346"/>
                  </a:cubicBezTo>
                  <a:cubicBezTo>
                    <a:pt x="f345" y="f346"/>
                    <a:pt x="f347" y="f348"/>
                    <a:pt x="f347" y="f349"/>
                  </a:cubicBezTo>
                  <a:cubicBezTo>
                    <a:pt x="f347" y="f350"/>
                    <a:pt x="f351" y="f352"/>
                    <a:pt x="f343" y="f353"/>
                  </a:cubicBezTo>
                  <a:cubicBezTo>
                    <a:pt x="f354" y="f355"/>
                    <a:pt x="f356" y="f355"/>
                    <a:pt x="f357" y="f355"/>
                  </a:cubicBezTo>
                  <a:cubicBezTo>
                    <a:pt x="f358" y="f359"/>
                    <a:pt x="f358" y="f360"/>
                    <a:pt x="f361" y="f360"/>
                  </a:cubicBezTo>
                  <a:cubicBezTo>
                    <a:pt x="f362" y="f363"/>
                    <a:pt x="f364" y="f365"/>
                    <a:pt x="f366" y="f360"/>
                  </a:cubicBezTo>
                  <a:cubicBezTo>
                    <a:pt x="f367" y="f360"/>
                    <a:pt x="f368" y="f369"/>
                    <a:pt x="f370" y="f369"/>
                  </a:cubicBezTo>
                  <a:cubicBezTo>
                    <a:pt x="f371" y="f372"/>
                    <a:pt x="f373" y="f372"/>
                    <a:pt x="f374" y="f369"/>
                  </a:cubicBezTo>
                  <a:cubicBezTo>
                    <a:pt x="f375" y="f369"/>
                    <a:pt x="f376" y="f360"/>
                    <a:pt x="f377" y="f360"/>
                  </a:cubicBezTo>
                  <a:cubicBezTo>
                    <a:pt x="f378" y="f365"/>
                    <a:pt x="f379" y="f365"/>
                    <a:pt x="f379" y="f360"/>
                  </a:cubicBezTo>
                  <a:cubicBezTo>
                    <a:pt x="f380" y="f360"/>
                    <a:pt x="f381" y="f369"/>
                    <a:pt x="f382" y="f372"/>
                  </a:cubicBezTo>
                  <a:cubicBezTo>
                    <a:pt x="f383" y="f384"/>
                    <a:pt x="f385" y="f386"/>
                    <a:pt x="f385" y="f387"/>
                  </a:cubicBezTo>
                  <a:cubicBezTo>
                    <a:pt x="f388" y="f389"/>
                    <a:pt x="f390" y="f391"/>
                    <a:pt x="f392" y="f391"/>
                  </a:cubicBezTo>
                  <a:cubicBezTo>
                    <a:pt x="f393" y="f394"/>
                    <a:pt x="f395" y="f396"/>
                    <a:pt x="f397" y="f391"/>
                  </a:cubicBezTo>
                  <a:cubicBezTo>
                    <a:pt x="f398" y="f394"/>
                    <a:pt x="f397" y="f399"/>
                    <a:pt x="f400" y="f401"/>
                  </a:cubicBezTo>
                  <a:cubicBezTo>
                    <a:pt x="f402" y="f6"/>
                    <a:pt x="f403" y="f401"/>
                    <a:pt x="f403" y="f401"/>
                  </a:cubicBezTo>
                  <a:cubicBezTo>
                    <a:pt x="f404" y="f405"/>
                    <a:pt x="f404" y="f405"/>
                    <a:pt x="f404" y="f405"/>
                  </a:cubicBezTo>
                  <a:cubicBezTo>
                    <a:pt x="f406" y="f304"/>
                    <a:pt x="f406" y="f304"/>
                    <a:pt x="f406" y="f304"/>
                  </a:cubicBezTo>
                  <a:cubicBezTo>
                    <a:pt x="f407" y="f408"/>
                    <a:pt x="f407" y="f408"/>
                    <a:pt x="f407" y="f408"/>
                  </a:cubicBezTo>
                  <a:cubicBezTo>
                    <a:pt x="f283" y="f263"/>
                    <a:pt x="f283" y="f263"/>
                    <a:pt x="f283" y="f263"/>
                  </a:cubicBezTo>
                  <a:cubicBezTo>
                    <a:pt x="f290" y="f287"/>
                    <a:pt x="f290" y="f287"/>
                    <a:pt x="f290" y="f287"/>
                  </a:cubicBezTo>
                  <a:cubicBezTo>
                    <a:pt x="f293" y="f284"/>
                    <a:pt x="f303" y="f409"/>
                    <a:pt x="f307" y="f280"/>
                  </a:cubicBezTo>
                  <a:cubicBezTo>
                    <a:pt x="f308" y="f278"/>
                    <a:pt x="f314" y="f410"/>
                    <a:pt x="f319" y="f411"/>
                  </a:cubicBezTo>
                  <a:cubicBezTo>
                    <a:pt x="f321" y="f412"/>
                    <a:pt x="f413" y="f408"/>
                    <a:pt x="f325" y="f414"/>
                  </a:cubicBezTo>
                  <a:cubicBezTo>
                    <a:pt x="f415" y="f273"/>
                    <a:pt x="f416" y="f417"/>
                    <a:pt x="f327" y="f417"/>
                  </a:cubicBezTo>
                  <a:cubicBezTo>
                    <a:pt x="f327" y="f417"/>
                    <a:pt x="f418" y="f272"/>
                    <a:pt x="f418" y="f272"/>
                  </a:cubicBezTo>
                  <a:cubicBezTo>
                    <a:pt x="f330" y="f419"/>
                    <a:pt x="f330" y="f273"/>
                    <a:pt x="f331" y="f273"/>
                  </a:cubicBezTo>
                  <a:cubicBezTo>
                    <a:pt x="f420" y="f414"/>
                    <a:pt x="f332" y="f273"/>
                    <a:pt x="f333" y="f273"/>
                  </a:cubicBezTo>
                  <a:cubicBezTo>
                    <a:pt x="f334" y="f419"/>
                    <a:pt x="f421" y="f272"/>
                    <a:pt x="f421" y="f271"/>
                  </a:cubicBezTo>
                  <a:cubicBezTo>
                    <a:pt x="f335" y="f422"/>
                    <a:pt x="f421" y="f270"/>
                    <a:pt x="f421" y="f423"/>
                  </a:cubicBezTo>
                  <a:cubicBezTo>
                    <a:pt x="f421" y="f268"/>
                    <a:pt x="f335" y="f424"/>
                    <a:pt x="f336" y="f424"/>
                  </a:cubicBezTo>
                  <a:cubicBezTo>
                    <a:pt x="f337" y="f425"/>
                    <a:pt x="f341" y="f426"/>
                    <a:pt x="f349" y="f264"/>
                  </a:cubicBezTo>
                  <a:cubicBezTo>
                    <a:pt x="f353" y="f427"/>
                    <a:pt x="f386" y="f255"/>
                    <a:pt x="f391" y="f428"/>
                  </a:cubicBezTo>
                  <a:cubicBezTo>
                    <a:pt x="f394" y="f429"/>
                    <a:pt x="f430" y="f431"/>
                    <a:pt x="f6" y="f432"/>
                  </a:cubicBezTo>
                  <a:cubicBezTo>
                    <a:pt x="f433" y="f18"/>
                    <a:pt x="f433" y="f18"/>
                    <a:pt x="f433" y="f18"/>
                  </a:cubicBezTo>
                  <a:cubicBezTo>
                    <a:pt x="f418" y="f18"/>
                    <a:pt x="f418" y="f18"/>
                    <a:pt x="f418" y="f18"/>
                  </a:cubicBezTo>
                  <a:cubicBezTo>
                    <a:pt x="f299" y="f8"/>
                    <a:pt x="f299" y="f8"/>
                    <a:pt x="f299" y="f8"/>
                  </a:cubicBezTo>
                  <a:cubicBezTo>
                    <a:pt x="f228" y="f434"/>
                    <a:pt x="f228" y="f434"/>
                    <a:pt x="f228" y="f434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79.3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1" name="Freeform 263">
              <a:extLst>
                <a:ext uri="{FF2B5EF4-FFF2-40B4-BE49-F238E27FC236}">
                  <a16:creationId xmlns:a16="http://schemas.microsoft.com/office/drawing/2014/main" id="{A443FCD2-0B8B-3BB2-CDE2-DB2FEDE22056}"/>
                </a:ext>
              </a:extLst>
            </p:cNvPr>
            <p:cNvSpPr/>
            <p:nvPr/>
          </p:nvSpPr>
          <p:spPr>
            <a:xfrm>
              <a:off x="8774317" y="2963689"/>
              <a:ext cx="13752" cy="23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1"/>
                <a:gd name="f9" fmla="val 5"/>
                <a:gd name="f10" fmla="val 2"/>
                <a:gd name="f11" fmla="val 6"/>
                <a:gd name="f12" fmla="val 4"/>
                <a:gd name="f13" fmla="val 7"/>
                <a:gd name="f14" fmla="val 8"/>
                <a:gd name="f15" fmla="val 9"/>
                <a:gd name="f16" fmla="val 11"/>
                <a:gd name="f17" fmla="val 13"/>
                <a:gd name="f18" fmla="val 14"/>
                <a:gd name="f19" fmla="val 10"/>
                <a:gd name="f20" fmla="val 15"/>
                <a:gd name="f21" fmla="val 17"/>
                <a:gd name="f22" fmla="val 3"/>
                <a:gd name="f23" fmla="+- 0 0 -90"/>
                <a:gd name="f24" fmla="*/ f3 1 12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"/>
                <a:gd name="f34" fmla="*/ f30 1 18"/>
                <a:gd name="f35" fmla="*/ 1 f31 1"/>
                <a:gd name="f36" fmla="*/ 5 f30 1"/>
                <a:gd name="f37" fmla="*/ 5 f31 1"/>
                <a:gd name="f38" fmla="*/ 8 f30 1"/>
                <a:gd name="f39" fmla="*/ 7 f31 1"/>
                <a:gd name="f40" fmla="*/ 13 f30 1"/>
                <a:gd name="f41" fmla="*/ 14 f30 1"/>
                <a:gd name="f42" fmla="*/ 11 f31 1"/>
                <a:gd name="f43" fmla="*/ 17 f30 1"/>
                <a:gd name="f44" fmla="*/ 12 f31 1"/>
                <a:gd name="f45" fmla="*/ 18 f30 1"/>
                <a:gd name="f46" fmla="*/ 8 f31 1"/>
                <a:gd name="f47" fmla="*/ 0 f30 1"/>
                <a:gd name="f48" fmla="*/ 1 f30 1"/>
                <a:gd name="f49" fmla="*/ 4 f31 1"/>
                <a:gd name="f50" fmla="*/ 3 f31 1"/>
                <a:gd name="f51" fmla="*/ 2 f31 1"/>
                <a:gd name="f52" fmla="*/ 3 f30 1"/>
                <a:gd name="f53" fmla="*/ 0 f31 1"/>
                <a:gd name="f54" fmla="+- f32 0 f1"/>
                <a:gd name="f55" fmla="*/ f35 1 12"/>
                <a:gd name="f56" fmla="*/ f36 1 18"/>
                <a:gd name="f57" fmla="*/ f37 1 12"/>
                <a:gd name="f58" fmla="*/ f38 1 18"/>
                <a:gd name="f59" fmla="*/ f39 1 12"/>
                <a:gd name="f60" fmla="*/ f40 1 18"/>
                <a:gd name="f61" fmla="*/ f41 1 18"/>
                <a:gd name="f62" fmla="*/ f42 1 12"/>
                <a:gd name="f63" fmla="*/ f43 1 18"/>
                <a:gd name="f64" fmla="*/ f44 1 12"/>
                <a:gd name="f65" fmla="*/ f45 1 18"/>
                <a:gd name="f66" fmla="*/ f46 1 12"/>
                <a:gd name="f67" fmla="*/ f47 1 18"/>
                <a:gd name="f68" fmla="*/ f48 1 18"/>
                <a:gd name="f69" fmla="*/ f49 1 12"/>
                <a:gd name="f70" fmla="*/ f50 1 12"/>
                <a:gd name="f71" fmla="*/ f51 1 12"/>
                <a:gd name="f72" fmla="*/ f52 1 18"/>
                <a:gd name="f73" fmla="*/ f53 1 12"/>
                <a:gd name="f74" fmla="*/ 0 1 f33"/>
                <a:gd name="f75" fmla="*/ f27 1 f33"/>
                <a:gd name="f76" fmla="*/ 0 1 f34"/>
                <a:gd name="f77" fmla="*/ f28 1 f34"/>
                <a:gd name="f78" fmla="*/ f55 1 f33"/>
                <a:gd name="f79" fmla="*/ f56 1 f34"/>
                <a:gd name="f80" fmla="*/ f57 1 f33"/>
                <a:gd name="f81" fmla="*/ f58 1 f34"/>
                <a:gd name="f82" fmla="*/ f59 1 f33"/>
                <a:gd name="f83" fmla="*/ f60 1 f34"/>
                <a:gd name="f84" fmla="*/ f61 1 f34"/>
                <a:gd name="f85" fmla="*/ f62 1 f33"/>
                <a:gd name="f86" fmla="*/ f63 1 f34"/>
                <a:gd name="f87" fmla="*/ f64 1 f33"/>
                <a:gd name="f88" fmla="*/ f65 1 f34"/>
                <a:gd name="f89" fmla="*/ f66 1 f33"/>
                <a:gd name="f90" fmla="*/ f67 1 f34"/>
                <a:gd name="f91" fmla="*/ f68 1 f34"/>
                <a:gd name="f92" fmla="*/ f69 1 f33"/>
                <a:gd name="f93" fmla="*/ f70 1 f33"/>
                <a:gd name="f94" fmla="*/ f71 1 f33"/>
                <a:gd name="f95" fmla="*/ f72 1 f34"/>
                <a:gd name="f96" fmla="*/ f73 1 f33"/>
                <a:gd name="f97" fmla="*/ f74 f24 1"/>
                <a:gd name="f98" fmla="*/ f75 f24 1"/>
                <a:gd name="f99" fmla="*/ f77 f25 1"/>
                <a:gd name="f100" fmla="*/ f76 f25 1"/>
                <a:gd name="f101" fmla="*/ f78 f24 1"/>
                <a:gd name="f102" fmla="*/ f79 f25 1"/>
                <a:gd name="f103" fmla="*/ f80 f24 1"/>
                <a:gd name="f104" fmla="*/ f81 f25 1"/>
                <a:gd name="f105" fmla="*/ f82 f24 1"/>
                <a:gd name="f106" fmla="*/ f83 f25 1"/>
                <a:gd name="f107" fmla="*/ f84 f25 1"/>
                <a:gd name="f108" fmla="*/ f85 f24 1"/>
                <a:gd name="f109" fmla="*/ f86 f25 1"/>
                <a:gd name="f110" fmla="*/ f87 f24 1"/>
                <a:gd name="f111" fmla="*/ f88 f25 1"/>
                <a:gd name="f112" fmla="*/ f89 f24 1"/>
                <a:gd name="f113" fmla="*/ f90 f25 1"/>
                <a:gd name="f114" fmla="*/ f91 f25 1"/>
                <a:gd name="f115" fmla="*/ f92 f24 1"/>
                <a:gd name="f116" fmla="*/ f93 f24 1"/>
                <a:gd name="f117" fmla="*/ f94 f24 1"/>
                <a:gd name="f118" fmla="*/ f95 f25 1"/>
                <a:gd name="f119" fmla="*/ f9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101" y="f102"/>
                </a:cxn>
                <a:cxn ang="f54">
                  <a:pos x="f103" y="f104"/>
                </a:cxn>
                <a:cxn ang="f54">
                  <a:pos x="f105" y="f106"/>
                </a:cxn>
                <a:cxn ang="f54">
                  <a:pos x="f105" y="f107"/>
                </a:cxn>
                <a:cxn ang="f54">
                  <a:pos x="f108" y="f109"/>
                </a:cxn>
                <a:cxn ang="f54">
                  <a:pos x="f110" y="f111"/>
                </a:cxn>
                <a:cxn ang="f54">
                  <a:pos x="f112" y="f113"/>
                </a:cxn>
                <a:cxn ang="f54">
                  <a:pos x="f103" y="f114"/>
                </a:cxn>
                <a:cxn ang="f54">
                  <a:pos x="f115" y="f113"/>
                </a:cxn>
                <a:cxn ang="f54">
                  <a:pos x="f116" y="f113"/>
                </a:cxn>
                <a:cxn ang="f54">
                  <a:pos x="f116" y="f113"/>
                </a:cxn>
                <a:cxn ang="f54">
                  <a:pos x="f117" y="f118"/>
                </a:cxn>
                <a:cxn ang="f54">
                  <a:pos x="f119" y="f102"/>
                </a:cxn>
                <a:cxn ang="f54">
                  <a:pos x="f119" y="f102"/>
                </a:cxn>
                <a:cxn ang="f54">
                  <a:pos x="f101" y="f102"/>
                </a:cxn>
              </a:cxnLst>
              <a:rect l="f97" t="f100" r="f98" b="f99"/>
              <a:pathLst>
                <a:path w="12" h="18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11" y="f15"/>
                    <a:pt x="f11" y="f16"/>
                    <a:pt x="f13" y="f17"/>
                  </a:cubicBezTo>
                  <a:cubicBezTo>
                    <a:pt x="f13" y="f17"/>
                    <a:pt x="f13" y="f17"/>
                    <a:pt x="f13" y="f18"/>
                  </a:cubicBezTo>
                  <a:cubicBezTo>
                    <a:pt x="f14" y="f18"/>
                    <a:pt x="f19" y="f20"/>
                    <a:pt x="f16" y="f21"/>
                  </a:cubicBezTo>
                  <a:cubicBezTo>
                    <a:pt x="f6" y="f21"/>
                    <a:pt x="f6" y="f7"/>
                    <a:pt x="f6" y="f7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3" y="f5"/>
                    <a:pt x="f11" y="f8"/>
                    <a:pt x="f9" y="f8"/>
                  </a:cubicBezTo>
                  <a:cubicBezTo>
                    <a:pt x="f9" y="f8"/>
                    <a:pt x="f12" y="f5"/>
                    <a:pt x="f12" y="f5"/>
                  </a:cubicBezTo>
                  <a:cubicBezTo>
                    <a:pt x="f22" y="f5"/>
                    <a:pt x="f22" y="f5"/>
                    <a:pt x="f22" y="f5"/>
                  </a:cubicBezTo>
                  <a:cubicBezTo>
                    <a:pt x="f22" y="f5"/>
                    <a:pt x="f22" y="f5"/>
                    <a:pt x="f22" y="f5"/>
                  </a:cubicBezTo>
                  <a:cubicBezTo>
                    <a:pt x="f22" y="f8"/>
                    <a:pt x="f10" y="f10"/>
                    <a:pt x="f10" y="f22"/>
                  </a:cubicBezTo>
                  <a:cubicBezTo>
                    <a:pt x="f8" y="f12"/>
                    <a:pt x="f8" y="f12"/>
                    <a:pt x="f5" y="f9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2" name="Freeform 264">
              <a:extLst>
                <a:ext uri="{FF2B5EF4-FFF2-40B4-BE49-F238E27FC236}">
                  <a16:creationId xmlns:a16="http://schemas.microsoft.com/office/drawing/2014/main" id="{F00521C4-C1CF-5A96-4011-55F8E0615CC8}"/>
                </a:ext>
              </a:extLst>
            </p:cNvPr>
            <p:cNvSpPr/>
            <p:nvPr/>
          </p:nvSpPr>
          <p:spPr>
            <a:xfrm>
              <a:off x="8554248" y="2991368"/>
              <a:ext cx="726664" cy="71731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97"/>
                <a:gd name="f8" fmla="val 586"/>
                <a:gd name="f9" fmla="val 116"/>
                <a:gd name="f10" fmla="val 596"/>
                <a:gd name="f11" fmla="val 115"/>
                <a:gd name="f12" fmla="val 595"/>
                <a:gd name="f13" fmla="val 114"/>
                <a:gd name="f14" fmla="val 594"/>
                <a:gd name="f15" fmla="val 112"/>
                <a:gd name="f16" fmla="val 110"/>
                <a:gd name="f17" fmla="val 109"/>
                <a:gd name="f18" fmla="val 108"/>
                <a:gd name="f19" fmla="val 107"/>
                <a:gd name="f20" fmla="val 106"/>
                <a:gd name="f21" fmla="val 105"/>
                <a:gd name="f22" fmla="val 104"/>
                <a:gd name="f23" fmla="val 103"/>
                <a:gd name="f24" fmla="val 593"/>
                <a:gd name="f25" fmla="val 592"/>
                <a:gd name="f26" fmla="val 102"/>
                <a:gd name="f27" fmla="val 590"/>
                <a:gd name="f28" fmla="val 101"/>
                <a:gd name="f29" fmla="val 100"/>
                <a:gd name="f30" fmla="val 585"/>
                <a:gd name="f31" fmla="val 96"/>
                <a:gd name="f32" fmla="val 95"/>
                <a:gd name="f33" fmla="val 94"/>
                <a:gd name="f34" fmla="val 93"/>
                <a:gd name="f35" fmla="val 92"/>
                <a:gd name="f36" fmla="val 584"/>
                <a:gd name="f37" fmla="val 579"/>
                <a:gd name="f38" fmla="val 577"/>
                <a:gd name="f39" fmla="val 88"/>
                <a:gd name="f40" fmla="val 576"/>
                <a:gd name="f41" fmla="val 575"/>
                <a:gd name="f42" fmla="val 87"/>
                <a:gd name="f43" fmla="val 573"/>
                <a:gd name="f44" fmla="val 86"/>
                <a:gd name="f45" fmla="val 570"/>
                <a:gd name="f46" fmla="val 84"/>
                <a:gd name="f47" fmla="val 81"/>
                <a:gd name="f48" fmla="val 79"/>
                <a:gd name="f49" fmla="val 77"/>
                <a:gd name="f50" fmla="val 571"/>
                <a:gd name="f51" fmla="val 76"/>
                <a:gd name="f52" fmla="val 569"/>
                <a:gd name="f53" fmla="val 568"/>
                <a:gd name="f54" fmla="val 567"/>
                <a:gd name="f55" fmla="val 78"/>
                <a:gd name="f56" fmla="val 565"/>
                <a:gd name="f57" fmla="val 564"/>
                <a:gd name="f58" fmla="val 563"/>
                <a:gd name="f59" fmla="val 562"/>
                <a:gd name="f60" fmla="val 561"/>
                <a:gd name="f61" fmla="val 560"/>
                <a:gd name="f62" fmla="val 559"/>
                <a:gd name="f63" fmla="val 558"/>
                <a:gd name="f64" fmla="val 555"/>
                <a:gd name="f65" fmla="val 552"/>
                <a:gd name="f66" fmla="val 550"/>
                <a:gd name="f67" fmla="val 549"/>
                <a:gd name="f68" fmla="val 548"/>
                <a:gd name="f69" fmla="val 75"/>
                <a:gd name="f70" fmla="val 547"/>
                <a:gd name="f71" fmla="val 74"/>
                <a:gd name="f72" fmla="val 546"/>
                <a:gd name="f73" fmla="val 73"/>
                <a:gd name="f74" fmla="val 72"/>
                <a:gd name="f75" fmla="val 545"/>
                <a:gd name="f76" fmla="val 544"/>
                <a:gd name="f77" fmla="val 71"/>
                <a:gd name="f78" fmla="val 70"/>
                <a:gd name="f79" fmla="val 543"/>
                <a:gd name="f80" fmla="val 542"/>
                <a:gd name="f81" fmla="val 541"/>
                <a:gd name="f82" fmla="val 540"/>
                <a:gd name="f83" fmla="val 69"/>
                <a:gd name="f84" fmla="val 538"/>
                <a:gd name="f85" fmla="val 537"/>
                <a:gd name="f86" fmla="val 536"/>
                <a:gd name="f87" fmla="val 68"/>
                <a:gd name="f88" fmla="val 534"/>
                <a:gd name="f89" fmla="val 533"/>
                <a:gd name="f90" fmla="val 532"/>
                <a:gd name="f91" fmla="val 531"/>
                <a:gd name="f92" fmla="val 530"/>
                <a:gd name="f93" fmla="val 529"/>
                <a:gd name="f94" fmla="val 528"/>
                <a:gd name="f95" fmla="val 80"/>
                <a:gd name="f96" fmla="val 525"/>
                <a:gd name="f97" fmla="val 83"/>
                <a:gd name="f98" fmla="val 522"/>
                <a:gd name="f99" fmla="val 521"/>
                <a:gd name="f100" fmla="val 519"/>
                <a:gd name="f101" fmla="val 518"/>
                <a:gd name="f102" fmla="val 516"/>
                <a:gd name="f103" fmla="val 515"/>
                <a:gd name="f104" fmla="val 82"/>
                <a:gd name="f105" fmla="val 514"/>
                <a:gd name="f106" fmla="val 513"/>
                <a:gd name="f107" fmla="val 85"/>
                <a:gd name="f108" fmla="val 511"/>
                <a:gd name="f109" fmla="val 510"/>
                <a:gd name="f110" fmla="val 89"/>
                <a:gd name="f111" fmla="val 91"/>
                <a:gd name="f112" fmla="val 509"/>
                <a:gd name="f113" fmla="val 508"/>
                <a:gd name="f114" fmla="val 98"/>
                <a:gd name="f115" fmla="val 507"/>
                <a:gd name="f116" fmla="val 506"/>
                <a:gd name="f117" fmla="val 505"/>
                <a:gd name="f118" fmla="val 504"/>
                <a:gd name="f119" fmla="val 502"/>
                <a:gd name="f120" fmla="val 501"/>
                <a:gd name="f121" fmla="val 498"/>
                <a:gd name="f122" fmla="val 497"/>
                <a:gd name="f123" fmla="val 496"/>
                <a:gd name="f124" fmla="val 495"/>
                <a:gd name="f125" fmla="val 494"/>
                <a:gd name="f126" fmla="val 493"/>
                <a:gd name="f127" fmla="val 492"/>
                <a:gd name="f128" fmla="val 491"/>
                <a:gd name="f129" fmla="val 490"/>
                <a:gd name="f130" fmla="val 111"/>
                <a:gd name="f131" fmla="val 489"/>
                <a:gd name="f132" fmla="val 488"/>
                <a:gd name="f133" fmla="val 487"/>
                <a:gd name="f134" fmla="val 485"/>
                <a:gd name="f135" fmla="val 484"/>
                <a:gd name="f136" fmla="val 483"/>
                <a:gd name="f137" fmla="val 482"/>
                <a:gd name="f138" fmla="val 481"/>
                <a:gd name="f139" fmla="val 480"/>
                <a:gd name="f140" fmla="val 479"/>
                <a:gd name="f141" fmla="val 478"/>
                <a:gd name="f142" fmla="val 477"/>
                <a:gd name="f143" fmla="val 474"/>
                <a:gd name="f144" fmla="val 473"/>
                <a:gd name="f145" fmla="val 472"/>
                <a:gd name="f146" fmla="val 471"/>
                <a:gd name="f147" fmla="val 470"/>
                <a:gd name="f148" fmla="val 469"/>
                <a:gd name="f149" fmla="val 468"/>
                <a:gd name="f150" fmla="val 467"/>
                <a:gd name="f151" fmla="val 466"/>
                <a:gd name="f152" fmla="val 465"/>
                <a:gd name="f153" fmla="val 464"/>
                <a:gd name="f154" fmla="val 463"/>
                <a:gd name="f155" fmla="val 462"/>
                <a:gd name="f156" fmla="val 461"/>
                <a:gd name="f157" fmla="val 459"/>
                <a:gd name="f158" fmla="val 457"/>
                <a:gd name="f159" fmla="val 456"/>
                <a:gd name="f160" fmla="val 454"/>
                <a:gd name="f161" fmla="val 453"/>
                <a:gd name="f162" fmla="val 113"/>
                <a:gd name="f163" fmla="val 452"/>
                <a:gd name="f164" fmla="val 451"/>
                <a:gd name="f165" fmla="val 117"/>
                <a:gd name="f166" fmla="val 450"/>
                <a:gd name="f167" fmla="val 118"/>
                <a:gd name="f168" fmla="val 449"/>
                <a:gd name="f169" fmla="val 119"/>
                <a:gd name="f170" fmla="val 121"/>
                <a:gd name="f171" fmla="val 448"/>
                <a:gd name="f172" fmla="val 123"/>
                <a:gd name="f173" fmla="val 447"/>
                <a:gd name="f174" fmla="val 125"/>
                <a:gd name="f175" fmla="val 445"/>
                <a:gd name="f176" fmla="val 444"/>
                <a:gd name="f177" fmla="val 126"/>
                <a:gd name="f178" fmla="val 127"/>
                <a:gd name="f179" fmla="val 128"/>
                <a:gd name="f180" fmla="val 129"/>
                <a:gd name="f181" fmla="val 131"/>
                <a:gd name="f182" fmla="val 443"/>
                <a:gd name="f183" fmla="val 134"/>
                <a:gd name="f184" fmla="val 440"/>
                <a:gd name="f185" fmla="val 136"/>
                <a:gd name="f186" fmla="val 439"/>
                <a:gd name="f187" fmla="val 438"/>
                <a:gd name="f188" fmla="val 437"/>
                <a:gd name="f189" fmla="val 436"/>
                <a:gd name="f190" fmla="val 434"/>
                <a:gd name="f191" fmla="val 135"/>
                <a:gd name="f192" fmla="val 433"/>
                <a:gd name="f193" fmla="val 432"/>
                <a:gd name="f194" fmla="val 431"/>
                <a:gd name="f195" fmla="val 430"/>
                <a:gd name="f196" fmla="val 133"/>
                <a:gd name="f197" fmla="val 429"/>
                <a:gd name="f198" fmla="val 132"/>
                <a:gd name="f199" fmla="val 428"/>
                <a:gd name="f200" fmla="val 427"/>
                <a:gd name="f201" fmla="val 426"/>
                <a:gd name="f202" fmla="val 425"/>
                <a:gd name="f203" fmla="val 424"/>
                <a:gd name="f204" fmla="val 137"/>
                <a:gd name="f205" fmla="val 138"/>
                <a:gd name="f206" fmla="val 423"/>
                <a:gd name="f207" fmla="val 140"/>
                <a:gd name="f208" fmla="val 422"/>
                <a:gd name="f209" fmla="val 142"/>
                <a:gd name="f210" fmla="val 421"/>
                <a:gd name="f211" fmla="val 144"/>
                <a:gd name="f212" fmla="val 420"/>
                <a:gd name="f213" fmla="val 419"/>
                <a:gd name="f214" fmla="val 145"/>
                <a:gd name="f215" fmla="val 418"/>
                <a:gd name="f216" fmla="val 146"/>
                <a:gd name="f217" fmla="val 417"/>
                <a:gd name="f218" fmla="val 147"/>
                <a:gd name="f219" fmla="val 416"/>
                <a:gd name="f220" fmla="val 148"/>
                <a:gd name="f221" fmla="val 415"/>
                <a:gd name="f222" fmla="val 149"/>
                <a:gd name="f223" fmla="val 414"/>
                <a:gd name="f224" fmla="val 150"/>
                <a:gd name="f225" fmla="val 151"/>
                <a:gd name="f226" fmla="val 413"/>
                <a:gd name="f227" fmla="val 152"/>
                <a:gd name="f228" fmla="val 412"/>
                <a:gd name="f229" fmla="val 153"/>
                <a:gd name="f230" fmla="val 411"/>
                <a:gd name="f231" fmla="val 154"/>
                <a:gd name="f232" fmla="val 410"/>
                <a:gd name="f233" fmla="val 155"/>
                <a:gd name="f234" fmla="val 409"/>
                <a:gd name="f235" fmla="val 156"/>
                <a:gd name="f236" fmla="val 408"/>
                <a:gd name="f237" fmla="val 157"/>
                <a:gd name="f238" fmla="val 158"/>
                <a:gd name="f239" fmla="val 159"/>
                <a:gd name="f240" fmla="val 407"/>
                <a:gd name="f241" fmla="val 160"/>
                <a:gd name="f242" fmla="val 161"/>
                <a:gd name="f243" fmla="val 163"/>
                <a:gd name="f244" fmla="val 406"/>
                <a:gd name="f245" fmla="val 166"/>
                <a:gd name="f246" fmla="val 404"/>
                <a:gd name="f247" fmla="val 167"/>
                <a:gd name="f248" fmla="val 403"/>
                <a:gd name="f249" fmla="val 168"/>
                <a:gd name="f250" fmla="val 401"/>
                <a:gd name="f251" fmla="val 169"/>
                <a:gd name="f252" fmla="val 400"/>
                <a:gd name="f253" fmla="val 170"/>
                <a:gd name="f254" fmla="val 399"/>
                <a:gd name="f255" fmla="val 171"/>
                <a:gd name="f256" fmla="val 398"/>
                <a:gd name="f257" fmla="val 172"/>
                <a:gd name="f258" fmla="val 174"/>
                <a:gd name="f259" fmla="val 396"/>
                <a:gd name="f260" fmla="val 175"/>
                <a:gd name="f261" fmla="val 395"/>
                <a:gd name="f262" fmla="val 176"/>
                <a:gd name="f263" fmla="val 394"/>
                <a:gd name="f264" fmla="val 393"/>
                <a:gd name="f265" fmla="val 177"/>
                <a:gd name="f266" fmla="val 178"/>
                <a:gd name="f267" fmla="val 179"/>
                <a:gd name="f268" fmla="val 392"/>
                <a:gd name="f269" fmla="val 391"/>
                <a:gd name="f270" fmla="val 181"/>
                <a:gd name="f271" fmla="val 182"/>
                <a:gd name="f272" fmla="val 390"/>
                <a:gd name="f273" fmla="val 183"/>
                <a:gd name="f274" fmla="val 184"/>
                <a:gd name="f275" fmla="val 389"/>
                <a:gd name="f276" fmla="val 185"/>
                <a:gd name="f277" fmla="val 388"/>
                <a:gd name="f278" fmla="val 186"/>
                <a:gd name="f279" fmla="val 387"/>
                <a:gd name="f280" fmla="val 188"/>
                <a:gd name="f281" fmla="val 386"/>
                <a:gd name="f282" fmla="val 385"/>
                <a:gd name="f283" fmla="val 189"/>
                <a:gd name="f284" fmla="val 383"/>
                <a:gd name="f285" fmla="val 190"/>
                <a:gd name="f286" fmla="val 381"/>
                <a:gd name="f287" fmla="val 191"/>
                <a:gd name="f288" fmla="val 375"/>
                <a:gd name="f289" fmla="val 194"/>
                <a:gd name="f290" fmla="val 357"/>
                <a:gd name="f291" fmla="val 220"/>
                <a:gd name="f292" fmla="val 193"/>
                <a:gd name="f293" fmla="val 2"/>
                <a:gd name="f294" fmla="val 5"/>
                <a:gd name="f295" fmla="val 7"/>
                <a:gd name="f296" fmla="val 8"/>
                <a:gd name="f297" fmla="val 9"/>
                <a:gd name="f298" fmla="val 192"/>
                <a:gd name="f299" fmla="val 10"/>
                <a:gd name="f300" fmla="val 12"/>
                <a:gd name="f301" fmla="val 13"/>
                <a:gd name="f302" fmla="val 14"/>
                <a:gd name="f303" fmla="val 15"/>
                <a:gd name="f304" fmla="val 195"/>
                <a:gd name="f305" fmla="val 16"/>
                <a:gd name="f306" fmla="val 18"/>
                <a:gd name="f307" fmla="val 20"/>
                <a:gd name="f308" fmla="val 21"/>
                <a:gd name="f309" fmla="val 22"/>
                <a:gd name="f310" fmla="val 196"/>
                <a:gd name="f311" fmla="val 23"/>
                <a:gd name="f312" fmla="val 197"/>
                <a:gd name="f313" fmla="val 25"/>
                <a:gd name="f314" fmla="val 26"/>
                <a:gd name="f315" fmla="val 198"/>
                <a:gd name="f316" fmla="val 28"/>
                <a:gd name="f317" fmla="val 30"/>
                <a:gd name="f318" fmla="val 32"/>
                <a:gd name="f319" fmla="val 33"/>
                <a:gd name="f320" fmla="val 34"/>
                <a:gd name="f321" fmla="val 35"/>
                <a:gd name="f322" fmla="val 37"/>
                <a:gd name="f323" fmla="val 39"/>
                <a:gd name="f324" fmla="val 41"/>
                <a:gd name="f325" fmla="val 42"/>
                <a:gd name="f326" fmla="val 43"/>
                <a:gd name="f327" fmla="val 44"/>
                <a:gd name="f328" fmla="val 45"/>
                <a:gd name="f329" fmla="val 46"/>
                <a:gd name="f330" fmla="val 48"/>
                <a:gd name="f331" fmla="val 49"/>
                <a:gd name="f332" fmla="val 51"/>
                <a:gd name="f333" fmla="val 53"/>
                <a:gd name="f334" fmla="val 54"/>
                <a:gd name="f335" fmla="val 56"/>
                <a:gd name="f336" fmla="val 57"/>
                <a:gd name="f337" fmla="val 58"/>
                <a:gd name="f338" fmla="val 60"/>
                <a:gd name="f339" fmla="val 61"/>
                <a:gd name="f340" fmla="val 62"/>
                <a:gd name="f341" fmla="val 64"/>
                <a:gd name="f342" fmla="val 67"/>
                <a:gd name="f343" fmla="val 187"/>
                <a:gd name="f344" fmla="val 122"/>
                <a:gd name="f345" fmla="val 130"/>
                <a:gd name="f346" fmla="val 164"/>
                <a:gd name="f347" fmla="val 165"/>
                <a:gd name="f348" fmla="val 162"/>
                <a:gd name="f349" fmla="val 199"/>
                <a:gd name="f350" fmla="val 200"/>
                <a:gd name="f351" fmla="val 201"/>
                <a:gd name="f352" fmla="val 203"/>
                <a:gd name="f353" fmla="val 205"/>
                <a:gd name="f354" fmla="val 207"/>
                <a:gd name="f355" fmla="val 208"/>
                <a:gd name="f356" fmla="val 143"/>
                <a:gd name="f357" fmla="val 141"/>
                <a:gd name="f358" fmla="val 139"/>
                <a:gd name="f359" fmla="val 210"/>
                <a:gd name="f360" fmla="val 211"/>
                <a:gd name="f361" fmla="val 212"/>
                <a:gd name="f362" fmla="val 214"/>
                <a:gd name="f363" fmla="val 215"/>
                <a:gd name="f364" fmla="val 217"/>
                <a:gd name="f365" fmla="val 221"/>
                <a:gd name="f366" fmla="val 213"/>
                <a:gd name="f367" fmla="val 218"/>
                <a:gd name="f368" fmla="val 219"/>
                <a:gd name="f369" fmla="val 222"/>
                <a:gd name="f370" fmla="val 223"/>
                <a:gd name="f371" fmla="val 224"/>
                <a:gd name="f372" fmla="val 225"/>
                <a:gd name="f373" fmla="val 227"/>
                <a:gd name="f374" fmla="val 229"/>
                <a:gd name="f375" fmla="val 231"/>
                <a:gd name="f376" fmla="val 233"/>
                <a:gd name="f377" fmla="val 236"/>
                <a:gd name="f378" fmla="val 237"/>
                <a:gd name="f379" fmla="val 239"/>
                <a:gd name="f380" fmla="val 240"/>
                <a:gd name="f381" fmla="val 241"/>
                <a:gd name="f382" fmla="val 242"/>
                <a:gd name="f383" fmla="val 243"/>
                <a:gd name="f384" fmla="val 246"/>
                <a:gd name="f385" fmla="val 247"/>
                <a:gd name="f386" fmla="val 249"/>
                <a:gd name="f387" fmla="val 251"/>
                <a:gd name="f388" fmla="val 252"/>
                <a:gd name="f389" fmla="val 253"/>
                <a:gd name="f390" fmla="val 254"/>
                <a:gd name="f391" fmla="val 255"/>
                <a:gd name="f392" fmla="val 90"/>
                <a:gd name="f393" fmla="val 256"/>
                <a:gd name="f394" fmla="val 258"/>
                <a:gd name="f395" fmla="val 262"/>
                <a:gd name="f396" fmla="val 267"/>
                <a:gd name="f397" fmla="val 268"/>
                <a:gd name="f398" fmla="val 270"/>
                <a:gd name="f399" fmla="val 273"/>
                <a:gd name="f400" fmla="val 274"/>
                <a:gd name="f401" fmla="val 275"/>
                <a:gd name="f402" fmla="val 276"/>
                <a:gd name="f403" fmla="val 279"/>
                <a:gd name="f404" fmla="val 280"/>
                <a:gd name="f405" fmla="val 282"/>
                <a:gd name="f406" fmla="val 284"/>
                <a:gd name="f407" fmla="val 285"/>
                <a:gd name="f408" fmla="val 286"/>
                <a:gd name="f409" fmla="val 287"/>
                <a:gd name="f410" fmla="val 288"/>
                <a:gd name="f411" fmla="val 290"/>
                <a:gd name="f412" fmla="val 293"/>
                <a:gd name="f413" fmla="val 297"/>
                <a:gd name="f414" fmla="val 300"/>
                <a:gd name="f415" fmla="val 301"/>
                <a:gd name="f416" fmla="val 302"/>
                <a:gd name="f417" fmla="val 303"/>
                <a:gd name="f418" fmla="val 305"/>
                <a:gd name="f419" fmla="val 307"/>
                <a:gd name="f420" fmla="val 309"/>
                <a:gd name="f421" fmla="val 312"/>
                <a:gd name="f422" fmla="val 313"/>
                <a:gd name="f423" fmla="val 314"/>
                <a:gd name="f424" fmla="val 66"/>
                <a:gd name="f425" fmla="val 63"/>
                <a:gd name="f426" fmla="val 310"/>
                <a:gd name="f427" fmla="val 306"/>
                <a:gd name="f428" fmla="val 299"/>
                <a:gd name="f429" fmla="val 296"/>
                <a:gd name="f430" fmla="val 295"/>
                <a:gd name="f431" fmla="val 59"/>
                <a:gd name="f432" fmla="val 55"/>
                <a:gd name="f433" fmla="val 52"/>
                <a:gd name="f434" fmla="val 294"/>
                <a:gd name="f435" fmla="val 50"/>
                <a:gd name="f436" fmla="val 298"/>
                <a:gd name="f437" fmla="val 47"/>
                <a:gd name="f438" fmla="val 308"/>
                <a:gd name="f439" fmla="val 311"/>
                <a:gd name="f440" fmla="val 315"/>
                <a:gd name="f441" fmla="val 316"/>
                <a:gd name="f442" fmla="val 318"/>
                <a:gd name="f443" fmla="val 321"/>
                <a:gd name="f444" fmla="val 323"/>
                <a:gd name="f445" fmla="val 325"/>
                <a:gd name="f446" fmla="val 328"/>
                <a:gd name="f447" fmla="val 329"/>
                <a:gd name="f448" fmla="val 40"/>
                <a:gd name="f449" fmla="val 330"/>
                <a:gd name="f450" fmla="val 331"/>
                <a:gd name="f451" fmla="val 38"/>
                <a:gd name="f452" fmla="val 332"/>
                <a:gd name="f453" fmla="val 334"/>
                <a:gd name="f454" fmla="val 336"/>
                <a:gd name="f455" fmla="val 337"/>
                <a:gd name="f456" fmla="val 340"/>
                <a:gd name="f457" fmla="val 344"/>
                <a:gd name="f458" fmla="val 345"/>
                <a:gd name="f459" fmla="val 347"/>
                <a:gd name="f460" fmla="val 348"/>
                <a:gd name="f461" fmla="val 349"/>
                <a:gd name="f462" fmla="val 350"/>
                <a:gd name="f463" fmla="val 351"/>
                <a:gd name="f464" fmla="val 352"/>
                <a:gd name="f465" fmla="val 354"/>
                <a:gd name="f466" fmla="val 358"/>
                <a:gd name="f467" fmla="val 363"/>
                <a:gd name="f468" fmla="val 366"/>
                <a:gd name="f469" fmla="val 368"/>
                <a:gd name="f470" fmla="val 370"/>
                <a:gd name="f471" fmla="val 36"/>
                <a:gd name="f472" fmla="val 369"/>
                <a:gd name="f473" fmla="val 371"/>
                <a:gd name="f474" fmla="val 372"/>
                <a:gd name="f475" fmla="val 373"/>
                <a:gd name="f476" fmla="val 374"/>
                <a:gd name="f477" fmla="val 376"/>
                <a:gd name="f478" fmla="val 377"/>
                <a:gd name="f479" fmla="val 379"/>
                <a:gd name="f480" fmla="val 397"/>
                <a:gd name="f481" fmla="val 402"/>
                <a:gd name="f482" fmla="val 19"/>
                <a:gd name="f483" fmla="val 17"/>
                <a:gd name="f484" fmla="val 405"/>
                <a:gd name="f485" fmla="val 11"/>
                <a:gd name="f486" fmla="val 3"/>
                <a:gd name="f487" fmla="val 1"/>
                <a:gd name="f488" fmla="val 4"/>
                <a:gd name="f489" fmla="val 6"/>
                <a:gd name="f490" fmla="val 435"/>
                <a:gd name="f491" fmla="val 441"/>
                <a:gd name="f492" fmla="val 442"/>
                <a:gd name="f493" fmla="val 455"/>
                <a:gd name="f494" fmla="val 458"/>
                <a:gd name="f495" fmla="val 460"/>
                <a:gd name="f496" fmla="val 24"/>
                <a:gd name="f497" fmla="val 27"/>
                <a:gd name="f498" fmla="val 29"/>
                <a:gd name="f499" fmla="val 476"/>
                <a:gd name="f500" fmla="val 31"/>
                <a:gd name="f501" fmla="val 486"/>
                <a:gd name="f502" fmla="val 499"/>
                <a:gd name="f503" fmla="val 500"/>
                <a:gd name="f504" fmla="val 503"/>
                <a:gd name="f505" fmla="val 512"/>
                <a:gd name="f506" fmla="val 520"/>
                <a:gd name="f507" fmla="val 523"/>
                <a:gd name="f508" fmla="val 524"/>
                <a:gd name="f509" fmla="val 527"/>
                <a:gd name="f510" fmla="val 535"/>
                <a:gd name="f511" fmla="val 97"/>
                <a:gd name="f512" fmla="val 539"/>
                <a:gd name="f513" fmla="val 99"/>
                <a:gd name="f514" fmla="val 553"/>
                <a:gd name="f515" fmla="val 120"/>
                <a:gd name="f516" fmla="val 554"/>
                <a:gd name="f517" fmla="val 556"/>
                <a:gd name="f518" fmla="val 124"/>
                <a:gd name="f519" fmla="val 566"/>
                <a:gd name="f520" fmla="val 574"/>
                <a:gd name="f521" fmla="val 578"/>
                <a:gd name="f522" fmla="val 580"/>
                <a:gd name="f523" fmla="val 582"/>
                <a:gd name="f524" fmla="val 583"/>
                <a:gd name="f525" fmla="val 581"/>
                <a:gd name="f526" fmla="val 173"/>
                <a:gd name="f527" fmla="val 572"/>
                <a:gd name="f528" fmla="val 557"/>
                <a:gd name="f529" fmla="val 551"/>
                <a:gd name="f530" fmla="val 257"/>
                <a:gd name="f531" fmla="val 266"/>
                <a:gd name="f532" fmla="val 304"/>
                <a:gd name="f533" fmla="val 326"/>
                <a:gd name="f534" fmla="val 322"/>
                <a:gd name="f535" fmla="val 327"/>
                <a:gd name="f536" fmla="val 324"/>
                <a:gd name="f537" fmla="val 475"/>
                <a:gd name="f538" fmla="val 446"/>
                <a:gd name="f539" fmla="val 333"/>
                <a:gd name="f540" fmla="val 335"/>
                <a:gd name="f541" fmla="val 338"/>
                <a:gd name="f542" fmla="val 339"/>
                <a:gd name="f543" fmla="val 341"/>
                <a:gd name="f544" fmla="val 342"/>
                <a:gd name="f545" fmla="val 343"/>
                <a:gd name="f546" fmla="val 346"/>
                <a:gd name="f547" fmla="val 353"/>
                <a:gd name="f548" fmla="val 355"/>
                <a:gd name="f549" fmla="val 384"/>
                <a:gd name="f550" fmla="val 378"/>
                <a:gd name="f551" fmla="val 356"/>
                <a:gd name="f552" fmla="val 367"/>
                <a:gd name="f553" fmla="val 365"/>
                <a:gd name="f554" fmla="val 362"/>
                <a:gd name="f555" fmla="val 361"/>
                <a:gd name="f556" fmla="val 364"/>
                <a:gd name="f557" fmla="val 359"/>
                <a:gd name="f558" fmla="val 320"/>
                <a:gd name="f559" fmla="val 289"/>
                <a:gd name="f560" fmla="val 292"/>
                <a:gd name="f561" fmla="val 283"/>
                <a:gd name="f562" fmla="val 277"/>
                <a:gd name="f563" fmla="val 271"/>
                <a:gd name="f564" fmla="val 269"/>
                <a:gd name="f565" fmla="val 265"/>
                <a:gd name="f566" fmla="val 264"/>
                <a:gd name="f567" fmla="val 263"/>
                <a:gd name="f568" fmla="val 261"/>
                <a:gd name="f569" fmla="val 250"/>
                <a:gd name="f570" fmla="val 244"/>
                <a:gd name="f571" fmla="val 238"/>
                <a:gd name="f572" fmla="val 235"/>
                <a:gd name="f573" fmla="val 232"/>
                <a:gd name="f574" fmla="val 230"/>
                <a:gd name="f575" fmla="val 216"/>
                <a:gd name="f576" fmla="val 209"/>
                <a:gd name="f577" fmla="val 204"/>
                <a:gd name="f578" fmla="val 202"/>
                <a:gd name="f579" fmla="val 517"/>
                <a:gd name="f580" fmla="+- 0 0 -90"/>
                <a:gd name="f581" fmla="*/ f4 1 597"/>
                <a:gd name="f582" fmla="*/ f5 1 586"/>
                <a:gd name="f583" fmla="val f6"/>
                <a:gd name="f584" fmla="val f7"/>
                <a:gd name="f585" fmla="val f8"/>
                <a:gd name="f586" fmla="*/ f580 f0 1"/>
                <a:gd name="f587" fmla="+- f585 0 f583"/>
                <a:gd name="f588" fmla="+- f584 0 f583"/>
                <a:gd name="f589" fmla="*/ f586 1 f3"/>
                <a:gd name="f590" fmla="*/ f588 1 597"/>
                <a:gd name="f591" fmla="*/ f587 1 586"/>
                <a:gd name="f592" fmla="*/ 585 f588 1"/>
                <a:gd name="f593" fmla="*/ 92 f587 1"/>
                <a:gd name="f594" fmla="*/ 564 f588 1"/>
                <a:gd name="f595" fmla="*/ 78 f587 1"/>
                <a:gd name="f596" fmla="*/ 542 f588 1"/>
                <a:gd name="f597" fmla="*/ 70 f587 1"/>
                <a:gd name="f598" fmla="*/ 530 f588 1"/>
                <a:gd name="f599" fmla="*/ 71 f587 1"/>
                <a:gd name="f600" fmla="*/ 514 f588 1"/>
                <a:gd name="f601" fmla="*/ 82 f587 1"/>
                <a:gd name="f602" fmla="*/ 504 f588 1"/>
                <a:gd name="f603" fmla="*/ 104 f587 1"/>
                <a:gd name="f604" fmla="*/ 481 f588 1"/>
                <a:gd name="f605" fmla="*/ 108 f587 1"/>
                <a:gd name="f606" fmla="*/ 462 f588 1"/>
                <a:gd name="f607" fmla="*/ 107 f587 1"/>
                <a:gd name="f608" fmla="*/ 444 f588 1"/>
                <a:gd name="f609" fmla="*/ 129 f587 1"/>
                <a:gd name="f610" fmla="*/ 425 f588 1"/>
                <a:gd name="f611" fmla="*/ 132 f587 1"/>
                <a:gd name="f612" fmla="*/ 415 f588 1"/>
                <a:gd name="f613" fmla="*/ 149 f587 1"/>
                <a:gd name="f614" fmla="*/ 404 f588 1"/>
                <a:gd name="f615" fmla="*/ 167 f587 1"/>
                <a:gd name="f616" fmla="*/ 390 f588 1"/>
                <a:gd name="f617" fmla="*/ 182 f587 1"/>
                <a:gd name="f618" fmla="*/ 193 f588 1"/>
                <a:gd name="f619" fmla="*/ 8 f587 1"/>
                <a:gd name="f620" fmla="*/ 196 f588 1"/>
                <a:gd name="f621" fmla="*/ 33 f587 1"/>
                <a:gd name="f622" fmla="*/ 190 f588 1"/>
                <a:gd name="f623" fmla="*/ 61 f587 1"/>
                <a:gd name="f624" fmla="*/ 91 f587 1"/>
                <a:gd name="f625" fmla="*/ 184 f588 1"/>
                <a:gd name="f626" fmla="*/ 128 f587 1"/>
                <a:gd name="f627" fmla="*/ 175 f588 1"/>
                <a:gd name="f628" fmla="*/ 164 f587 1"/>
                <a:gd name="f629" fmla="*/ 152 f588 1"/>
                <a:gd name="f630" fmla="*/ 198 f587 1"/>
                <a:gd name="f631" fmla="*/ 134 f588 1"/>
                <a:gd name="f632" fmla="*/ 217 f587 1"/>
                <a:gd name="f633" fmla="*/ 108 f588 1"/>
                <a:gd name="f634" fmla="*/ 220 f587 1"/>
                <a:gd name="f635" fmla="*/ 93 f588 1"/>
                <a:gd name="f636" fmla="*/ 243 f587 1"/>
                <a:gd name="f637" fmla="*/ 85 f588 1"/>
                <a:gd name="f638" fmla="*/ 275 f587 1"/>
                <a:gd name="f639" fmla="*/ 83 f588 1"/>
                <a:gd name="f640" fmla="*/ 302 f587 1"/>
                <a:gd name="f641" fmla="*/ 62 f588 1"/>
                <a:gd name="f642" fmla="*/ 295 f587 1"/>
                <a:gd name="f643" fmla="*/ 46 f588 1"/>
                <a:gd name="f644" fmla="*/ 308 f587 1"/>
                <a:gd name="f645" fmla="*/ 38 f588 1"/>
                <a:gd name="f646" fmla="*/ 331 f587 1"/>
                <a:gd name="f647" fmla="*/ 42 f588 1"/>
                <a:gd name="f648" fmla="*/ 370 f587 1"/>
                <a:gd name="f649" fmla="*/ 34 f588 1"/>
                <a:gd name="f650" fmla="*/ 395 f587 1"/>
                <a:gd name="f651" fmla="*/ 7 f588 1"/>
                <a:gd name="f652" fmla="*/ 409 f587 1"/>
                <a:gd name="f653" fmla="*/ 5 f588 1"/>
                <a:gd name="f654" fmla="*/ 438 f587 1"/>
                <a:gd name="f655" fmla="*/ 11 f588 1"/>
                <a:gd name="f656" fmla="*/ 457 f587 1"/>
                <a:gd name="f657" fmla="*/ 31 f588 1"/>
                <a:gd name="f658" fmla="*/ 484 f587 1"/>
                <a:gd name="f659" fmla="*/ 57 f588 1"/>
                <a:gd name="f660" fmla="*/ 510 f587 1"/>
                <a:gd name="f661" fmla="*/ 71 f588 1"/>
                <a:gd name="f662" fmla="*/ 523 f587 1"/>
                <a:gd name="f663" fmla="*/ 90 f588 1"/>
                <a:gd name="f664" fmla="*/ 536 f587 1"/>
                <a:gd name="f665" fmla="*/ 104 f588 1"/>
                <a:gd name="f666" fmla="*/ 531 f587 1"/>
                <a:gd name="f667" fmla="*/ 123 f588 1"/>
                <a:gd name="f668" fmla="*/ 562 f587 1"/>
                <a:gd name="f669" fmla="*/ 136 f588 1"/>
                <a:gd name="f670" fmla="*/ 576 f587 1"/>
                <a:gd name="f671" fmla="*/ 161 f588 1"/>
                <a:gd name="f672" fmla="*/ 586 f587 1"/>
                <a:gd name="f673" fmla="*/ 579 f587 1"/>
                <a:gd name="f674" fmla="*/ 188 f588 1"/>
                <a:gd name="f675" fmla="*/ 266 f588 1"/>
                <a:gd name="f676" fmla="*/ 525 f587 1"/>
                <a:gd name="f677" fmla="*/ 323 f588 1"/>
                <a:gd name="f678" fmla="*/ 490 f587 1"/>
                <a:gd name="f679" fmla="*/ 324 f588 1"/>
                <a:gd name="f680" fmla="*/ 462 f587 1"/>
                <a:gd name="f681" fmla="*/ 328 f588 1"/>
                <a:gd name="f682" fmla="*/ 449 f587 1"/>
                <a:gd name="f683" fmla="*/ 341 f588 1"/>
                <a:gd name="f684" fmla="*/ 423 f587 1"/>
                <a:gd name="f685" fmla="*/ 355 f588 1"/>
                <a:gd name="f686" fmla="*/ 390 f587 1"/>
                <a:gd name="f687" fmla="*/ 364 f588 1"/>
                <a:gd name="f688" fmla="*/ 359 f587 1"/>
                <a:gd name="f689" fmla="*/ 373 f588 1"/>
                <a:gd name="f690" fmla="*/ 334 f587 1"/>
                <a:gd name="f691" fmla="*/ 372 f588 1"/>
                <a:gd name="f692" fmla="*/ 316 f587 1"/>
                <a:gd name="f693" fmla="*/ 430 f588 1"/>
                <a:gd name="f694" fmla="*/ 312 f587 1"/>
                <a:gd name="f695" fmla="*/ 436 f588 1"/>
                <a:gd name="f696" fmla="*/ 441 f588 1"/>
                <a:gd name="f697" fmla="*/ 269 f587 1"/>
                <a:gd name="f698" fmla="*/ 449 f588 1"/>
                <a:gd name="f699" fmla="*/ 240 f587 1"/>
                <a:gd name="f700" fmla="*/ 482 f588 1"/>
                <a:gd name="f701" fmla="*/ 209 f587 1"/>
                <a:gd name="f702" fmla="*/ 502 f588 1"/>
                <a:gd name="f703" fmla="*/ 193 f587 1"/>
                <a:gd name="f704" fmla="*/ 515 f588 1"/>
                <a:gd name="f705" fmla="*/ 163 f587 1"/>
                <a:gd name="f706" fmla="*/ 517 f588 1"/>
                <a:gd name="f707" fmla="*/ 594 f588 1"/>
                <a:gd name="f708" fmla="*/ 140 f587 1"/>
                <a:gd name="f709" fmla="+- f589 0 f1"/>
                <a:gd name="f710" fmla="*/ f592 1 597"/>
                <a:gd name="f711" fmla="*/ f593 1 586"/>
                <a:gd name="f712" fmla="*/ f594 1 597"/>
                <a:gd name="f713" fmla="*/ f595 1 586"/>
                <a:gd name="f714" fmla="*/ f596 1 597"/>
                <a:gd name="f715" fmla="*/ f597 1 586"/>
                <a:gd name="f716" fmla="*/ f598 1 597"/>
                <a:gd name="f717" fmla="*/ f599 1 586"/>
                <a:gd name="f718" fmla="*/ f600 1 597"/>
                <a:gd name="f719" fmla="*/ f601 1 586"/>
                <a:gd name="f720" fmla="*/ f602 1 597"/>
                <a:gd name="f721" fmla="*/ f603 1 586"/>
                <a:gd name="f722" fmla="*/ f604 1 597"/>
                <a:gd name="f723" fmla="*/ f605 1 586"/>
                <a:gd name="f724" fmla="*/ f606 1 597"/>
                <a:gd name="f725" fmla="*/ f607 1 586"/>
                <a:gd name="f726" fmla="*/ f608 1 597"/>
                <a:gd name="f727" fmla="*/ f609 1 586"/>
                <a:gd name="f728" fmla="*/ f610 1 597"/>
                <a:gd name="f729" fmla="*/ f611 1 586"/>
                <a:gd name="f730" fmla="*/ f612 1 597"/>
                <a:gd name="f731" fmla="*/ f613 1 586"/>
                <a:gd name="f732" fmla="*/ f614 1 597"/>
                <a:gd name="f733" fmla="*/ f615 1 586"/>
                <a:gd name="f734" fmla="*/ f616 1 597"/>
                <a:gd name="f735" fmla="*/ f617 1 586"/>
                <a:gd name="f736" fmla="*/ f618 1 597"/>
                <a:gd name="f737" fmla="*/ f619 1 586"/>
                <a:gd name="f738" fmla="*/ f620 1 597"/>
                <a:gd name="f739" fmla="*/ f621 1 586"/>
                <a:gd name="f740" fmla="*/ f622 1 597"/>
                <a:gd name="f741" fmla="*/ f623 1 586"/>
                <a:gd name="f742" fmla="*/ f624 1 586"/>
                <a:gd name="f743" fmla="*/ f625 1 597"/>
                <a:gd name="f744" fmla="*/ f626 1 586"/>
                <a:gd name="f745" fmla="*/ f627 1 597"/>
                <a:gd name="f746" fmla="*/ f628 1 586"/>
                <a:gd name="f747" fmla="*/ f629 1 597"/>
                <a:gd name="f748" fmla="*/ f630 1 586"/>
                <a:gd name="f749" fmla="*/ f631 1 597"/>
                <a:gd name="f750" fmla="*/ f632 1 586"/>
                <a:gd name="f751" fmla="*/ f633 1 597"/>
                <a:gd name="f752" fmla="*/ f634 1 586"/>
                <a:gd name="f753" fmla="*/ f635 1 597"/>
                <a:gd name="f754" fmla="*/ f636 1 586"/>
                <a:gd name="f755" fmla="*/ f637 1 597"/>
                <a:gd name="f756" fmla="*/ f638 1 586"/>
                <a:gd name="f757" fmla="*/ f639 1 597"/>
                <a:gd name="f758" fmla="*/ f640 1 586"/>
                <a:gd name="f759" fmla="*/ f641 1 597"/>
                <a:gd name="f760" fmla="*/ f642 1 586"/>
                <a:gd name="f761" fmla="*/ f643 1 597"/>
                <a:gd name="f762" fmla="*/ f644 1 586"/>
                <a:gd name="f763" fmla="*/ f645 1 597"/>
                <a:gd name="f764" fmla="*/ f646 1 586"/>
                <a:gd name="f765" fmla="*/ f647 1 597"/>
                <a:gd name="f766" fmla="*/ f648 1 586"/>
                <a:gd name="f767" fmla="*/ f649 1 597"/>
                <a:gd name="f768" fmla="*/ f650 1 586"/>
                <a:gd name="f769" fmla="*/ f651 1 597"/>
                <a:gd name="f770" fmla="*/ f652 1 586"/>
                <a:gd name="f771" fmla="*/ f653 1 597"/>
                <a:gd name="f772" fmla="*/ f654 1 586"/>
                <a:gd name="f773" fmla="*/ f655 1 597"/>
                <a:gd name="f774" fmla="*/ f656 1 586"/>
                <a:gd name="f775" fmla="*/ f657 1 597"/>
                <a:gd name="f776" fmla="*/ f658 1 586"/>
                <a:gd name="f777" fmla="*/ f659 1 597"/>
                <a:gd name="f778" fmla="*/ f660 1 586"/>
                <a:gd name="f779" fmla="*/ f661 1 597"/>
                <a:gd name="f780" fmla="*/ f662 1 586"/>
                <a:gd name="f781" fmla="*/ f663 1 597"/>
                <a:gd name="f782" fmla="*/ f664 1 586"/>
                <a:gd name="f783" fmla="*/ f665 1 597"/>
                <a:gd name="f784" fmla="*/ f666 1 586"/>
                <a:gd name="f785" fmla="*/ f667 1 597"/>
                <a:gd name="f786" fmla="*/ f668 1 586"/>
                <a:gd name="f787" fmla="*/ f669 1 597"/>
                <a:gd name="f788" fmla="*/ f670 1 586"/>
                <a:gd name="f789" fmla="*/ f671 1 597"/>
                <a:gd name="f790" fmla="*/ f672 1 586"/>
                <a:gd name="f791" fmla="*/ f673 1 586"/>
                <a:gd name="f792" fmla="*/ f674 1 597"/>
                <a:gd name="f793" fmla="*/ f675 1 597"/>
                <a:gd name="f794" fmla="*/ f676 1 586"/>
                <a:gd name="f795" fmla="*/ f677 1 597"/>
                <a:gd name="f796" fmla="*/ f678 1 586"/>
                <a:gd name="f797" fmla="*/ f679 1 597"/>
                <a:gd name="f798" fmla="*/ f680 1 586"/>
                <a:gd name="f799" fmla="*/ f681 1 597"/>
                <a:gd name="f800" fmla="*/ f682 1 586"/>
                <a:gd name="f801" fmla="*/ f683 1 597"/>
                <a:gd name="f802" fmla="*/ f684 1 586"/>
                <a:gd name="f803" fmla="*/ f685 1 597"/>
                <a:gd name="f804" fmla="*/ f686 1 586"/>
                <a:gd name="f805" fmla="*/ f687 1 597"/>
                <a:gd name="f806" fmla="*/ f688 1 586"/>
                <a:gd name="f807" fmla="*/ f689 1 597"/>
                <a:gd name="f808" fmla="*/ f690 1 586"/>
                <a:gd name="f809" fmla="*/ f691 1 597"/>
                <a:gd name="f810" fmla="*/ f692 1 586"/>
                <a:gd name="f811" fmla="*/ f693 1 597"/>
                <a:gd name="f812" fmla="*/ f694 1 586"/>
                <a:gd name="f813" fmla="*/ f695 1 597"/>
                <a:gd name="f814" fmla="*/ f696 1 597"/>
                <a:gd name="f815" fmla="*/ f697 1 586"/>
                <a:gd name="f816" fmla="*/ f698 1 597"/>
                <a:gd name="f817" fmla="*/ f699 1 586"/>
                <a:gd name="f818" fmla="*/ f700 1 597"/>
                <a:gd name="f819" fmla="*/ f701 1 586"/>
                <a:gd name="f820" fmla="*/ f702 1 597"/>
                <a:gd name="f821" fmla="*/ f703 1 586"/>
                <a:gd name="f822" fmla="*/ f704 1 597"/>
                <a:gd name="f823" fmla="*/ f705 1 586"/>
                <a:gd name="f824" fmla="*/ f706 1 597"/>
                <a:gd name="f825" fmla="*/ f707 1 597"/>
                <a:gd name="f826" fmla="*/ f708 1 586"/>
                <a:gd name="f827" fmla="*/ 0 1 f590"/>
                <a:gd name="f828" fmla="*/ f584 1 f590"/>
                <a:gd name="f829" fmla="*/ 0 1 f591"/>
                <a:gd name="f830" fmla="*/ f585 1 f591"/>
                <a:gd name="f831" fmla="*/ f710 1 f590"/>
                <a:gd name="f832" fmla="*/ f711 1 f591"/>
                <a:gd name="f833" fmla="*/ f712 1 f590"/>
                <a:gd name="f834" fmla="*/ f713 1 f591"/>
                <a:gd name="f835" fmla="*/ f714 1 f590"/>
                <a:gd name="f836" fmla="*/ f715 1 f591"/>
                <a:gd name="f837" fmla="*/ f716 1 f590"/>
                <a:gd name="f838" fmla="*/ f717 1 f591"/>
                <a:gd name="f839" fmla="*/ f718 1 f590"/>
                <a:gd name="f840" fmla="*/ f719 1 f591"/>
                <a:gd name="f841" fmla="*/ f720 1 f590"/>
                <a:gd name="f842" fmla="*/ f721 1 f591"/>
                <a:gd name="f843" fmla="*/ f722 1 f590"/>
                <a:gd name="f844" fmla="*/ f723 1 f591"/>
                <a:gd name="f845" fmla="*/ f724 1 f590"/>
                <a:gd name="f846" fmla="*/ f725 1 f591"/>
                <a:gd name="f847" fmla="*/ f726 1 f590"/>
                <a:gd name="f848" fmla="*/ f727 1 f591"/>
                <a:gd name="f849" fmla="*/ f728 1 f590"/>
                <a:gd name="f850" fmla="*/ f729 1 f591"/>
                <a:gd name="f851" fmla="*/ f730 1 f590"/>
                <a:gd name="f852" fmla="*/ f731 1 f591"/>
                <a:gd name="f853" fmla="*/ f732 1 f590"/>
                <a:gd name="f854" fmla="*/ f733 1 f591"/>
                <a:gd name="f855" fmla="*/ f734 1 f590"/>
                <a:gd name="f856" fmla="*/ f735 1 f591"/>
                <a:gd name="f857" fmla="*/ f736 1 f590"/>
                <a:gd name="f858" fmla="*/ f737 1 f591"/>
                <a:gd name="f859" fmla="*/ f738 1 f590"/>
                <a:gd name="f860" fmla="*/ f739 1 f591"/>
                <a:gd name="f861" fmla="*/ f740 1 f590"/>
                <a:gd name="f862" fmla="*/ f741 1 f591"/>
                <a:gd name="f863" fmla="*/ f742 1 f591"/>
                <a:gd name="f864" fmla="*/ f743 1 f590"/>
                <a:gd name="f865" fmla="*/ f744 1 f591"/>
                <a:gd name="f866" fmla="*/ f745 1 f590"/>
                <a:gd name="f867" fmla="*/ f746 1 f591"/>
                <a:gd name="f868" fmla="*/ f747 1 f590"/>
                <a:gd name="f869" fmla="*/ f748 1 f591"/>
                <a:gd name="f870" fmla="*/ f749 1 f590"/>
                <a:gd name="f871" fmla="*/ f750 1 f591"/>
                <a:gd name="f872" fmla="*/ f751 1 f590"/>
                <a:gd name="f873" fmla="*/ f752 1 f591"/>
                <a:gd name="f874" fmla="*/ f753 1 f590"/>
                <a:gd name="f875" fmla="*/ f754 1 f591"/>
                <a:gd name="f876" fmla="*/ f755 1 f590"/>
                <a:gd name="f877" fmla="*/ f756 1 f591"/>
                <a:gd name="f878" fmla="*/ f757 1 f590"/>
                <a:gd name="f879" fmla="*/ f758 1 f591"/>
                <a:gd name="f880" fmla="*/ f759 1 f590"/>
                <a:gd name="f881" fmla="*/ f760 1 f591"/>
                <a:gd name="f882" fmla="*/ f761 1 f590"/>
                <a:gd name="f883" fmla="*/ f762 1 f591"/>
                <a:gd name="f884" fmla="*/ f763 1 f590"/>
                <a:gd name="f885" fmla="*/ f764 1 f591"/>
                <a:gd name="f886" fmla="*/ f765 1 f590"/>
                <a:gd name="f887" fmla="*/ f766 1 f591"/>
                <a:gd name="f888" fmla="*/ f767 1 f590"/>
                <a:gd name="f889" fmla="*/ f768 1 f591"/>
                <a:gd name="f890" fmla="*/ f769 1 f590"/>
                <a:gd name="f891" fmla="*/ f770 1 f591"/>
                <a:gd name="f892" fmla="*/ f771 1 f590"/>
                <a:gd name="f893" fmla="*/ f772 1 f591"/>
                <a:gd name="f894" fmla="*/ f773 1 f590"/>
                <a:gd name="f895" fmla="*/ f774 1 f591"/>
                <a:gd name="f896" fmla="*/ f775 1 f590"/>
                <a:gd name="f897" fmla="*/ f776 1 f591"/>
                <a:gd name="f898" fmla="*/ f777 1 f590"/>
                <a:gd name="f899" fmla="*/ f778 1 f591"/>
                <a:gd name="f900" fmla="*/ f779 1 f590"/>
                <a:gd name="f901" fmla="*/ f780 1 f591"/>
                <a:gd name="f902" fmla="*/ f781 1 f590"/>
                <a:gd name="f903" fmla="*/ f782 1 f591"/>
                <a:gd name="f904" fmla="*/ f783 1 f590"/>
                <a:gd name="f905" fmla="*/ f784 1 f591"/>
                <a:gd name="f906" fmla="*/ f785 1 f590"/>
                <a:gd name="f907" fmla="*/ f786 1 f591"/>
                <a:gd name="f908" fmla="*/ f787 1 f590"/>
                <a:gd name="f909" fmla="*/ f788 1 f591"/>
                <a:gd name="f910" fmla="*/ f789 1 f590"/>
                <a:gd name="f911" fmla="*/ f790 1 f591"/>
                <a:gd name="f912" fmla="*/ f791 1 f591"/>
                <a:gd name="f913" fmla="*/ f792 1 f590"/>
                <a:gd name="f914" fmla="*/ f793 1 f590"/>
                <a:gd name="f915" fmla="*/ f794 1 f591"/>
                <a:gd name="f916" fmla="*/ f795 1 f590"/>
                <a:gd name="f917" fmla="*/ f796 1 f591"/>
                <a:gd name="f918" fmla="*/ f797 1 f590"/>
                <a:gd name="f919" fmla="*/ f798 1 f591"/>
                <a:gd name="f920" fmla="*/ f799 1 f590"/>
                <a:gd name="f921" fmla="*/ f800 1 f591"/>
                <a:gd name="f922" fmla="*/ f801 1 f590"/>
                <a:gd name="f923" fmla="*/ f802 1 f591"/>
                <a:gd name="f924" fmla="*/ f803 1 f590"/>
                <a:gd name="f925" fmla="*/ f804 1 f591"/>
                <a:gd name="f926" fmla="*/ f805 1 f590"/>
                <a:gd name="f927" fmla="*/ f806 1 f591"/>
                <a:gd name="f928" fmla="*/ f807 1 f590"/>
                <a:gd name="f929" fmla="*/ f808 1 f591"/>
                <a:gd name="f930" fmla="*/ f809 1 f590"/>
                <a:gd name="f931" fmla="*/ f810 1 f591"/>
                <a:gd name="f932" fmla="*/ f811 1 f590"/>
                <a:gd name="f933" fmla="*/ f812 1 f591"/>
                <a:gd name="f934" fmla="*/ f813 1 f590"/>
                <a:gd name="f935" fmla="*/ f814 1 f590"/>
                <a:gd name="f936" fmla="*/ f815 1 f591"/>
                <a:gd name="f937" fmla="*/ f816 1 f590"/>
                <a:gd name="f938" fmla="*/ f817 1 f591"/>
                <a:gd name="f939" fmla="*/ f818 1 f590"/>
                <a:gd name="f940" fmla="*/ f819 1 f591"/>
                <a:gd name="f941" fmla="*/ f820 1 f590"/>
                <a:gd name="f942" fmla="*/ f821 1 f591"/>
                <a:gd name="f943" fmla="*/ f822 1 f590"/>
                <a:gd name="f944" fmla="*/ f823 1 f591"/>
                <a:gd name="f945" fmla="*/ f824 1 f590"/>
                <a:gd name="f946" fmla="*/ f825 1 f590"/>
                <a:gd name="f947" fmla="*/ f826 1 f591"/>
                <a:gd name="f948" fmla="*/ f827 f581 1"/>
                <a:gd name="f949" fmla="*/ f828 f581 1"/>
                <a:gd name="f950" fmla="*/ f830 f582 1"/>
                <a:gd name="f951" fmla="*/ f829 f582 1"/>
                <a:gd name="f952" fmla="*/ f831 f581 1"/>
                <a:gd name="f953" fmla="*/ f832 f582 1"/>
                <a:gd name="f954" fmla="*/ f833 f581 1"/>
                <a:gd name="f955" fmla="*/ f834 f582 1"/>
                <a:gd name="f956" fmla="*/ f835 f581 1"/>
                <a:gd name="f957" fmla="*/ f836 f582 1"/>
                <a:gd name="f958" fmla="*/ f837 f581 1"/>
                <a:gd name="f959" fmla="*/ f838 f582 1"/>
                <a:gd name="f960" fmla="*/ f839 f581 1"/>
                <a:gd name="f961" fmla="*/ f840 f582 1"/>
                <a:gd name="f962" fmla="*/ f841 f581 1"/>
                <a:gd name="f963" fmla="*/ f842 f582 1"/>
                <a:gd name="f964" fmla="*/ f843 f581 1"/>
                <a:gd name="f965" fmla="*/ f844 f582 1"/>
                <a:gd name="f966" fmla="*/ f845 f581 1"/>
                <a:gd name="f967" fmla="*/ f846 f582 1"/>
                <a:gd name="f968" fmla="*/ f847 f581 1"/>
                <a:gd name="f969" fmla="*/ f848 f582 1"/>
                <a:gd name="f970" fmla="*/ f849 f581 1"/>
                <a:gd name="f971" fmla="*/ f850 f582 1"/>
                <a:gd name="f972" fmla="*/ f851 f581 1"/>
                <a:gd name="f973" fmla="*/ f852 f582 1"/>
                <a:gd name="f974" fmla="*/ f853 f581 1"/>
                <a:gd name="f975" fmla="*/ f854 f582 1"/>
                <a:gd name="f976" fmla="*/ f855 f581 1"/>
                <a:gd name="f977" fmla="*/ f856 f582 1"/>
                <a:gd name="f978" fmla="*/ f857 f581 1"/>
                <a:gd name="f979" fmla="*/ f858 f582 1"/>
                <a:gd name="f980" fmla="*/ f859 f581 1"/>
                <a:gd name="f981" fmla="*/ f860 f582 1"/>
                <a:gd name="f982" fmla="*/ f861 f581 1"/>
                <a:gd name="f983" fmla="*/ f862 f582 1"/>
                <a:gd name="f984" fmla="*/ f863 f582 1"/>
                <a:gd name="f985" fmla="*/ f864 f581 1"/>
                <a:gd name="f986" fmla="*/ f865 f582 1"/>
                <a:gd name="f987" fmla="*/ f866 f581 1"/>
                <a:gd name="f988" fmla="*/ f867 f582 1"/>
                <a:gd name="f989" fmla="*/ f868 f581 1"/>
                <a:gd name="f990" fmla="*/ f869 f582 1"/>
                <a:gd name="f991" fmla="*/ f870 f581 1"/>
                <a:gd name="f992" fmla="*/ f871 f582 1"/>
                <a:gd name="f993" fmla="*/ f872 f581 1"/>
                <a:gd name="f994" fmla="*/ f873 f582 1"/>
                <a:gd name="f995" fmla="*/ f874 f581 1"/>
                <a:gd name="f996" fmla="*/ f875 f582 1"/>
                <a:gd name="f997" fmla="*/ f876 f581 1"/>
                <a:gd name="f998" fmla="*/ f877 f582 1"/>
                <a:gd name="f999" fmla="*/ f878 f581 1"/>
                <a:gd name="f1000" fmla="*/ f879 f582 1"/>
                <a:gd name="f1001" fmla="*/ f880 f581 1"/>
                <a:gd name="f1002" fmla="*/ f881 f582 1"/>
                <a:gd name="f1003" fmla="*/ f882 f581 1"/>
                <a:gd name="f1004" fmla="*/ f883 f582 1"/>
                <a:gd name="f1005" fmla="*/ f884 f581 1"/>
                <a:gd name="f1006" fmla="*/ f885 f582 1"/>
                <a:gd name="f1007" fmla="*/ f886 f581 1"/>
                <a:gd name="f1008" fmla="*/ f887 f582 1"/>
                <a:gd name="f1009" fmla="*/ f888 f581 1"/>
                <a:gd name="f1010" fmla="*/ f889 f582 1"/>
                <a:gd name="f1011" fmla="*/ f890 f581 1"/>
                <a:gd name="f1012" fmla="*/ f891 f582 1"/>
                <a:gd name="f1013" fmla="*/ f892 f581 1"/>
                <a:gd name="f1014" fmla="*/ f893 f582 1"/>
                <a:gd name="f1015" fmla="*/ f894 f581 1"/>
                <a:gd name="f1016" fmla="*/ f895 f582 1"/>
                <a:gd name="f1017" fmla="*/ f896 f581 1"/>
                <a:gd name="f1018" fmla="*/ f897 f582 1"/>
                <a:gd name="f1019" fmla="*/ f898 f581 1"/>
                <a:gd name="f1020" fmla="*/ f899 f582 1"/>
                <a:gd name="f1021" fmla="*/ f900 f581 1"/>
                <a:gd name="f1022" fmla="*/ f901 f582 1"/>
                <a:gd name="f1023" fmla="*/ f902 f581 1"/>
                <a:gd name="f1024" fmla="*/ f903 f582 1"/>
                <a:gd name="f1025" fmla="*/ f904 f581 1"/>
                <a:gd name="f1026" fmla="*/ f905 f582 1"/>
                <a:gd name="f1027" fmla="*/ f906 f581 1"/>
                <a:gd name="f1028" fmla="*/ f907 f582 1"/>
                <a:gd name="f1029" fmla="*/ f908 f581 1"/>
                <a:gd name="f1030" fmla="*/ f909 f582 1"/>
                <a:gd name="f1031" fmla="*/ f910 f581 1"/>
                <a:gd name="f1032" fmla="*/ f911 f582 1"/>
                <a:gd name="f1033" fmla="*/ f912 f582 1"/>
                <a:gd name="f1034" fmla="*/ f913 f581 1"/>
                <a:gd name="f1035" fmla="*/ f914 f581 1"/>
                <a:gd name="f1036" fmla="*/ f915 f582 1"/>
                <a:gd name="f1037" fmla="*/ f916 f581 1"/>
                <a:gd name="f1038" fmla="*/ f917 f582 1"/>
                <a:gd name="f1039" fmla="*/ f918 f581 1"/>
                <a:gd name="f1040" fmla="*/ f919 f582 1"/>
                <a:gd name="f1041" fmla="*/ f920 f581 1"/>
                <a:gd name="f1042" fmla="*/ f921 f582 1"/>
                <a:gd name="f1043" fmla="*/ f922 f581 1"/>
                <a:gd name="f1044" fmla="*/ f923 f582 1"/>
                <a:gd name="f1045" fmla="*/ f924 f581 1"/>
                <a:gd name="f1046" fmla="*/ f925 f582 1"/>
                <a:gd name="f1047" fmla="*/ f926 f581 1"/>
                <a:gd name="f1048" fmla="*/ f927 f582 1"/>
                <a:gd name="f1049" fmla="*/ f928 f581 1"/>
                <a:gd name="f1050" fmla="*/ f929 f582 1"/>
                <a:gd name="f1051" fmla="*/ f930 f581 1"/>
                <a:gd name="f1052" fmla="*/ f931 f582 1"/>
                <a:gd name="f1053" fmla="*/ f932 f581 1"/>
                <a:gd name="f1054" fmla="*/ f933 f582 1"/>
                <a:gd name="f1055" fmla="*/ f934 f581 1"/>
                <a:gd name="f1056" fmla="*/ f935 f581 1"/>
                <a:gd name="f1057" fmla="*/ f936 f582 1"/>
                <a:gd name="f1058" fmla="*/ f937 f581 1"/>
                <a:gd name="f1059" fmla="*/ f938 f582 1"/>
                <a:gd name="f1060" fmla="*/ f939 f581 1"/>
                <a:gd name="f1061" fmla="*/ f940 f582 1"/>
                <a:gd name="f1062" fmla="*/ f941 f581 1"/>
                <a:gd name="f1063" fmla="*/ f942 f582 1"/>
                <a:gd name="f1064" fmla="*/ f943 f581 1"/>
                <a:gd name="f1065" fmla="*/ f944 f582 1"/>
                <a:gd name="f1066" fmla="*/ f945 f581 1"/>
                <a:gd name="f1067" fmla="*/ f946 f581 1"/>
                <a:gd name="f1068" fmla="*/ f947 f5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9">
                  <a:pos x="f952" y="f953"/>
                </a:cxn>
                <a:cxn ang="f709">
                  <a:pos x="f954" y="f955"/>
                </a:cxn>
                <a:cxn ang="f709">
                  <a:pos x="f956" y="f957"/>
                </a:cxn>
                <a:cxn ang="f709">
                  <a:pos x="f958" y="f959"/>
                </a:cxn>
                <a:cxn ang="f709">
                  <a:pos x="f960" y="f961"/>
                </a:cxn>
                <a:cxn ang="f709">
                  <a:pos x="f962" y="f963"/>
                </a:cxn>
                <a:cxn ang="f709">
                  <a:pos x="f964" y="f965"/>
                </a:cxn>
                <a:cxn ang="f709">
                  <a:pos x="f966" y="f967"/>
                </a:cxn>
                <a:cxn ang="f709">
                  <a:pos x="f968" y="f969"/>
                </a:cxn>
                <a:cxn ang="f709">
                  <a:pos x="f970" y="f971"/>
                </a:cxn>
                <a:cxn ang="f709">
                  <a:pos x="f972" y="f973"/>
                </a:cxn>
                <a:cxn ang="f709">
                  <a:pos x="f974" y="f975"/>
                </a:cxn>
                <a:cxn ang="f709">
                  <a:pos x="f976" y="f977"/>
                </a:cxn>
                <a:cxn ang="f709">
                  <a:pos x="f978" y="f979"/>
                </a:cxn>
                <a:cxn ang="f709">
                  <a:pos x="f980" y="f981"/>
                </a:cxn>
                <a:cxn ang="f709">
                  <a:pos x="f982" y="f983"/>
                </a:cxn>
                <a:cxn ang="f709">
                  <a:pos x="f982" y="f984"/>
                </a:cxn>
                <a:cxn ang="f709">
                  <a:pos x="f985" y="f986"/>
                </a:cxn>
                <a:cxn ang="f709">
                  <a:pos x="f987" y="f988"/>
                </a:cxn>
                <a:cxn ang="f709">
                  <a:pos x="f989" y="f990"/>
                </a:cxn>
                <a:cxn ang="f709">
                  <a:pos x="f991" y="f992"/>
                </a:cxn>
                <a:cxn ang="f709">
                  <a:pos x="f993" y="f994"/>
                </a:cxn>
                <a:cxn ang="f709">
                  <a:pos x="f995" y="f996"/>
                </a:cxn>
                <a:cxn ang="f709">
                  <a:pos x="f997" y="f998"/>
                </a:cxn>
                <a:cxn ang="f709">
                  <a:pos x="f999" y="f1000"/>
                </a:cxn>
                <a:cxn ang="f709">
                  <a:pos x="f1001" y="f1002"/>
                </a:cxn>
                <a:cxn ang="f709">
                  <a:pos x="f1003" y="f1004"/>
                </a:cxn>
                <a:cxn ang="f709">
                  <a:pos x="f1005" y="f1006"/>
                </a:cxn>
                <a:cxn ang="f709">
                  <a:pos x="f1007" y="f1008"/>
                </a:cxn>
                <a:cxn ang="f709">
                  <a:pos x="f1009" y="f1010"/>
                </a:cxn>
                <a:cxn ang="f709">
                  <a:pos x="f1011" y="f1012"/>
                </a:cxn>
                <a:cxn ang="f709">
                  <a:pos x="f1013" y="f1014"/>
                </a:cxn>
                <a:cxn ang="f709">
                  <a:pos x="f1015" y="f1016"/>
                </a:cxn>
                <a:cxn ang="f709">
                  <a:pos x="f1017" y="f1018"/>
                </a:cxn>
                <a:cxn ang="f709">
                  <a:pos x="f1019" y="f1020"/>
                </a:cxn>
                <a:cxn ang="f709">
                  <a:pos x="f1021" y="f1022"/>
                </a:cxn>
                <a:cxn ang="f709">
                  <a:pos x="f1023" y="f1024"/>
                </a:cxn>
                <a:cxn ang="f709">
                  <a:pos x="f1025" y="f1026"/>
                </a:cxn>
                <a:cxn ang="f709">
                  <a:pos x="f1027" y="f1028"/>
                </a:cxn>
                <a:cxn ang="f709">
                  <a:pos x="f1029" y="f1030"/>
                </a:cxn>
                <a:cxn ang="f709">
                  <a:pos x="f1031" y="f1032"/>
                </a:cxn>
                <a:cxn ang="f709">
                  <a:pos x="f987" y="f1033"/>
                </a:cxn>
                <a:cxn ang="f709">
                  <a:pos x="f1034" y="f1028"/>
                </a:cxn>
                <a:cxn ang="f709">
                  <a:pos x="f1035" y="f1036"/>
                </a:cxn>
                <a:cxn ang="f709">
                  <a:pos x="f1037" y="f1038"/>
                </a:cxn>
                <a:cxn ang="f709">
                  <a:pos x="f1039" y="f1040"/>
                </a:cxn>
                <a:cxn ang="f709">
                  <a:pos x="f1041" y="f1042"/>
                </a:cxn>
                <a:cxn ang="f709">
                  <a:pos x="f1043" y="f1044"/>
                </a:cxn>
                <a:cxn ang="f709">
                  <a:pos x="f1045" y="f1046"/>
                </a:cxn>
                <a:cxn ang="f709">
                  <a:pos x="f1047" y="f1048"/>
                </a:cxn>
                <a:cxn ang="f709">
                  <a:pos x="f1049" y="f1050"/>
                </a:cxn>
                <a:cxn ang="f709">
                  <a:pos x="f1051" y="f1052"/>
                </a:cxn>
                <a:cxn ang="f709">
                  <a:pos x="f1053" y="f1054"/>
                </a:cxn>
                <a:cxn ang="f709">
                  <a:pos x="f1055" y="f1002"/>
                </a:cxn>
                <a:cxn ang="f709">
                  <a:pos x="f1056" y="f1057"/>
                </a:cxn>
                <a:cxn ang="f709">
                  <a:pos x="f1058" y="f1059"/>
                </a:cxn>
                <a:cxn ang="f709">
                  <a:pos x="f1060" y="f1061"/>
                </a:cxn>
                <a:cxn ang="f709">
                  <a:pos x="f1062" y="f1063"/>
                </a:cxn>
                <a:cxn ang="f709">
                  <a:pos x="f1064" y="f1065"/>
                </a:cxn>
                <a:cxn ang="f709">
                  <a:pos x="f1066" y="f971"/>
                </a:cxn>
                <a:cxn ang="f709">
                  <a:pos x="f1067" y="f1068"/>
                </a:cxn>
              </a:cxnLst>
              <a:rect l="f948" t="f951" r="f949" b="f950"/>
              <a:pathLst>
                <a:path w="597" h="586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4" y="f19"/>
                    <a:pt x="f14" y="f20"/>
                    <a:pt x="f14" y="f21"/>
                  </a:cubicBezTo>
                  <a:cubicBezTo>
                    <a:pt x="f14" y="f22"/>
                    <a:pt x="f14" y="f22"/>
                    <a:pt x="f14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7" y="f28"/>
                    <a:pt x="f8" y="f29"/>
                    <a:pt x="f30" y="f31"/>
                  </a:cubicBezTo>
                  <a:cubicBezTo>
                    <a:pt x="f30" y="f32"/>
                    <a:pt x="f30" y="f33"/>
                    <a:pt x="f30" y="f34"/>
                  </a:cubicBezTo>
                  <a:cubicBezTo>
                    <a:pt x="f30" y="f34"/>
                    <a:pt x="f30" y="f34"/>
                    <a:pt x="f30" y="f35"/>
                  </a:cubicBezTo>
                  <a:cubicBezTo>
                    <a:pt x="f36" y="f35"/>
                    <a:pt x="f37" y="f35"/>
                    <a:pt x="f38" y="f39"/>
                  </a:cubicBezTo>
                  <a:cubicBezTo>
                    <a:pt x="f38" y="f39"/>
                    <a:pt x="f38" y="f39"/>
                    <a:pt x="f38" y="f39"/>
                  </a:cubicBezTo>
                  <a:cubicBezTo>
                    <a:pt x="f40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5" y="f49"/>
                    <a:pt x="f50" y="f51"/>
                  </a:cubicBezTo>
                  <a:cubicBezTo>
                    <a:pt x="f45" y="f51"/>
                    <a:pt x="f45" y="f51"/>
                    <a:pt x="f45" y="f51"/>
                  </a:cubicBezTo>
                  <a:cubicBezTo>
                    <a:pt x="f52" y="f51"/>
                    <a:pt x="f52" y="f51"/>
                    <a:pt x="f52" y="f51"/>
                  </a:cubicBezTo>
                  <a:cubicBezTo>
                    <a:pt x="f53" y="f49"/>
                    <a:pt x="f54" y="f55"/>
                    <a:pt x="f56" y="f55"/>
                  </a:cubicBezTo>
                  <a:cubicBezTo>
                    <a:pt x="f56" y="f55"/>
                    <a:pt x="f57" y="f55"/>
                    <a:pt x="f57" y="f55"/>
                  </a:cubicBezTo>
                  <a:cubicBezTo>
                    <a:pt x="f58" y="f55"/>
                    <a:pt x="f59" y="f55"/>
                    <a:pt x="f59" y="f55"/>
                  </a:cubicBezTo>
                  <a:cubicBezTo>
                    <a:pt x="f60" y="f48"/>
                    <a:pt x="f60" y="f48"/>
                    <a:pt x="f61" y="f48"/>
                  </a:cubicBezTo>
                  <a:cubicBezTo>
                    <a:pt x="f62" y="f48"/>
                    <a:pt x="f63" y="f48"/>
                    <a:pt x="f63" y="f48"/>
                  </a:cubicBezTo>
                  <a:cubicBezTo>
                    <a:pt x="f64" y="f48"/>
                    <a:pt x="f65" y="f48"/>
                    <a:pt x="f66" y="f49"/>
                  </a:cubicBezTo>
                  <a:cubicBezTo>
                    <a:pt x="f67" y="f51"/>
                    <a:pt x="f68" y="f69"/>
                    <a:pt x="f70" y="f71"/>
                  </a:cubicBezTo>
                  <a:cubicBezTo>
                    <a:pt x="f72" y="f73"/>
                    <a:pt x="f72" y="f73"/>
                    <a:pt x="f72" y="f73"/>
                  </a:cubicBez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76" y="f77"/>
                    <a:pt x="f76" y="f78"/>
                  </a:cubicBezTo>
                  <a:cubicBezTo>
                    <a:pt x="f79" y="f78"/>
                    <a:pt x="f80" y="f78"/>
                    <a:pt x="f80" y="f78"/>
                  </a:cubicBezTo>
                  <a:cubicBezTo>
                    <a:pt x="f81" y="f78"/>
                    <a:pt x="f81" y="f78"/>
                    <a:pt x="f81" y="f78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2" y="f83"/>
                    <a:pt x="f84" y="f83"/>
                    <a:pt x="f85" y="f83"/>
                  </a:cubicBezTo>
                  <a:cubicBezTo>
                    <a:pt x="f85" y="f83"/>
                    <a:pt x="f85" y="f83"/>
                    <a:pt x="f85" y="f83"/>
                  </a:cubicBezTo>
                  <a:cubicBezTo>
                    <a:pt x="f86" y="f87"/>
                    <a:pt x="f88" y="f87"/>
                    <a:pt x="f89" y="f87"/>
                  </a:cubicBezTo>
                  <a:cubicBezTo>
                    <a:pt x="f89" y="f87"/>
                    <a:pt x="f89" y="f87"/>
                    <a:pt x="f89" y="f87"/>
                  </a:cubicBezTo>
                  <a:cubicBezTo>
                    <a:pt x="f89" y="f83"/>
                    <a:pt x="f90" y="f83"/>
                    <a:pt x="f90" y="f83"/>
                  </a:cubicBezTo>
                  <a:cubicBezTo>
                    <a:pt x="f90" y="f78"/>
                    <a:pt x="f91" y="f78"/>
                    <a:pt x="f91" y="f78"/>
                  </a:cubicBezTo>
                  <a:cubicBezTo>
                    <a:pt x="f91" y="f77"/>
                    <a:pt x="f91" y="f77"/>
                    <a:pt x="f92" y="f77"/>
                  </a:cubicBezTo>
                  <a:cubicBezTo>
                    <a:pt x="f92" y="f77"/>
                    <a:pt x="f92" y="f74"/>
                    <a:pt x="f92" y="f74"/>
                  </a:cubicBezTo>
                  <a:cubicBezTo>
                    <a:pt x="f92" y="f73"/>
                    <a:pt x="f92" y="f73"/>
                    <a:pt x="f92" y="f71"/>
                  </a:cubicBezTo>
                  <a:cubicBezTo>
                    <a:pt x="f92" y="f71"/>
                    <a:pt x="f92" y="f71"/>
                    <a:pt x="f93" y="f69"/>
                  </a:cubicBezTo>
                  <a:cubicBezTo>
                    <a:pt x="f93" y="f51"/>
                    <a:pt x="f93" y="f55"/>
                    <a:pt x="f94" y="f95"/>
                  </a:cubicBezTo>
                  <a:cubicBezTo>
                    <a:pt x="f94" y="f95"/>
                    <a:pt x="f96" y="f97"/>
                    <a:pt x="f98" y="f46"/>
                  </a:cubicBezTo>
                  <a:cubicBezTo>
                    <a:pt x="f98" y="f46"/>
                    <a:pt x="f99" y="f46"/>
                    <a:pt x="f99" y="f46"/>
                  </a:cubicBezTo>
                  <a:cubicBezTo>
                    <a:pt x="f100" y="f46"/>
                    <a:pt x="f101" y="f97"/>
                    <a:pt x="f102" y="f97"/>
                  </a:cubicBezTo>
                  <a:cubicBezTo>
                    <a:pt x="f102" y="f97"/>
                    <a:pt x="f102" y="f97"/>
                    <a:pt x="f102" y="f97"/>
                  </a:cubicBezTo>
                  <a:cubicBezTo>
                    <a:pt x="f103" y="f97"/>
                    <a:pt x="f103" y="f104"/>
                    <a:pt x="f105" y="f104"/>
                  </a:cubicBezTo>
                  <a:cubicBezTo>
                    <a:pt x="f105" y="f104"/>
                    <a:pt x="f105" y="f104"/>
                    <a:pt x="f105" y="f104"/>
                  </a:cubicBezTo>
                  <a:cubicBezTo>
                    <a:pt x="f105" y="f97"/>
                    <a:pt x="f105" y="f97"/>
                    <a:pt x="f105" y="f97"/>
                  </a:cubicBezTo>
                  <a:cubicBezTo>
                    <a:pt x="f106" y="f46"/>
                    <a:pt x="f106" y="f107"/>
                    <a:pt x="f108" y="f42"/>
                  </a:cubicBezTo>
                  <a:cubicBezTo>
                    <a:pt x="f108" y="f42"/>
                    <a:pt x="f108" y="f42"/>
                    <a:pt x="f109" y="f42"/>
                  </a:cubicBezTo>
                  <a:cubicBezTo>
                    <a:pt x="f108" y="f110"/>
                    <a:pt x="f108" y="f111"/>
                    <a:pt x="f109" y="f35"/>
                  </a:cubicBezTo>
                  <a:cubicBezTo>
                    <a:pt x="f112" y="f34"/>
                    <a:pt x="f112" y="f34"/>
                    <a:pt x="f113" y="f33"/>
                  </a:cubicBezTo>
                  <a:cubicBezTo>
                    <a:pt x="f113" y="f33"/>
                    <a:pt x="f112" y="f32"/>
                    <a:pt x="f112" y="f32"/>
                  </a:cubicBezTo>
                  <a:cubicBezTo>
                    <a:pt x="f112" y="f114"/>
                    <a:pt x="f113" y="f28"/>
                    <a:pt x="f115" y="f26"/>
                  </a:cubicBezTo>
                  <a:cubicBezTo>
                    <a:pt x="f116" y="f23"/>
                    <a:pt x="f117" y="f22"/>
                    <a:pt x="f118" y="f22"/>
                  </a:cubicBezTo>
                  <a:cubicBezTo>
                    <a:pt x="f118" y="f22"/>
                    <a:pt x="f118" y="f22"/>
                    <a:pt x="f118" y="f22"/>
                  </a:cubicBezTo>
                  <a:cubicBezTo>
                    <a:pt x="f118" y="f21"/>
                    <a:pt x="f118" y="f21"/>
                    <a:pt x="f118" y="f21"/>
                  </a:cubicBezTo>
                  <a:cubicBezTo>
                    <a:pt x="f119" y="f19"/>
                    <a:pt x="f120" y="f18"/>
                    <a:pt x="f121" y="f17"/>
                  </a:cubicBezTo>
                  <a:cubicBezTo>
                    <a:pt x="f121" y="f17"/>
                    <a:pt x="f122" y="f17"/>
                    <a:pt x="f122" y="f17"/>
                  </a:cubicBezTo>
                  <a:cubicBezTo>
                    <a:pt x="f123" y="f17"/>
                    <a:pt x="f124" y="f17"/>
                    <a:pt x="f125" y="f17"/>
                  </a:cubicBezTo>
                  <a:cubicBezTo>
                    <a:pt x="f126" y="f17"/>
                    <a:pt x="f127" y="f16"/>
                    <a:pt x="f128" y="f16"/>
                  </a:cubicBezTo>
                  <a:cubicBezTo>
                    <a:pt x="f129" y="f130"/>
                    <a:pt x="f131" y="f130"/>
                    <a:pt x="f132" y="f130"/>
                  </a:cubicBezTo>
                  <a:cubicBezTo>
                    <a:pt x="f133" y="f130"/>
                    <a:pt x="f134" y="f130"/>
                    <a:pt x="f135" y="f16"/>
                  </a:cubicBezTo>
                  <a:cubicBezTo>
                    <a:pt x="f136" y="f17"/>
                    <a:pt x="f137" y="f17"/>
                    <a:pt x="f138" y="f18"/>
                  </a:cubicBezTo>
                  <a:cubicBezTo>
                    <a:pt x="f138" y="f18"/>
                    <a:pt x="f138" y="f18"/>
                    <a:pt x="f138" y="f18"/>
                  </a:cubicBezTo>
                  <a:cubicBezTo>
                    <a:pt x="f139" y="f17"/>
                    <a:pt x="f140" y="f17"/>
                    <a:pt x="f141" y="f16"/>
                  </a:cubicBezTo>
                  <a:cubicBezTo>
                    <a:pt x="f142" y="f16"/>
                    <a:pt x="f143" y="f130"/>
                    <a:pt x="f144" y="f130"/>
                  </a:cubicBezTo>
                  <a:cubicBezTo>
                    <a:pt x="f145" y="f130"/>
                    <a:pt x="f146" y="f130"/>
                    <a:pt x="f147" y="f16"/>
                  </a:cubicBezTo>
                  <a:cubicBezTo>
                    <a:pt x="f148" y="f16"/>
                    <a:pt x="f149" y="f17"/>
                    <a:pt x="f150" y="f17"/>
                  </a:cubicBezTo>
                  <a:cubicBezTo>
                    <a:pt x="f150" y="f17"/>
                    <a:pt x="f151" y="f18"/>
                    <a:pt x="f151" y="f18"/>
                  </a:cubicBezTo>
                  <a:cubicBezTo>
                    <a:pt x="f151" y="f18"/>
                    <a:pt x="f152" y="f18"/>
                    <a:pt x="f152" y="f18"/>
                  </a:cubicBezTo>
                  <a:cubicBezTo>
                    <a:pt x="f153" y="f18"/>
                    <a:pt x="f153" y="f18"/>
                    <a:pt x="f154" y="f18"/>
                  </a:cubicBezTo>
                  <a:cubicBezTo>
                    <a:pt x="f154" y="f18"/>
                    <a:pt x="f154" y="f18"/>
                    <a:pt x="f155" y="f19"/>
                  </a:cubicBezTo>
                  <a:cubicBezTo>
                    <a:pt x="f156" y="f19"/>
                    <a:pt x="f157" y="f19"/>
                    <a:pt x="f158" y="f20"/>
                  </a:cubicBezTo>
                  <a:cubicBezTo>
                    <a:pt x="f159" y="f18"/>
                    <a:pt x="f160" y="f17"/>
                    <a:pt x="f161" y="f16"/>
                  </a:cubicBezTo>
                  <a:cubicBezTo>
                    <a:pt x="f161" y="f130"/>
                    <a:pt x="f161" y="f162"/>
                    <a:pt x="f163" y="f9"/>
                  </a:cubicBezTo>
                  <a:cubicBezTo>
                    <a:pt x="f164" y="f165"/>
                    <a:pt x="f166" y="f167"/>
                    <a:pt x="f168" y="f167"/>
                  </a:cubicBezTo>
                  <a:cubicBezTo>
                    <a:pt x="f168" y="f167"/>
                    <a:pt x="f168" y="f167"/>
                    <a:pt x="f168" y="f167"/>
                  </a:cubicBezTo>
                  <a:cubicBezTo>
                    <a:pt x="f168" y="f169"/>
                    <a:pt x="f168" y="f170"/>
                    <a:pt x="f171" y="f172"/>
                  </a:cubicBezTo>
                  <a:cubicBezTo>
                    <a:pt x="f173" y="f174"/>
                    <a:pt x="f175" y="f174"/>
                    <a:pt x="f176" y="f177"/>
                  </a:cubicBezTo>
                  <a:cubicBezTo>
                    <a:pt x="f176" y="f177"/>
                    <a:pt x="f176" y="f178"/>
                    <a:pt x="f176" y="f179"/>
                  </a:cubicBezTo>
                  <a:cubicBezTo>
                    <a:pt x="f176" y="f180"/>
                    <a:pt x="f176" y="f180"/>
                    <a:pt x="f176" y="f180"/>
                  </a:cubicBezTo>
                  <a:cubicBezTo>
                    <a:pt x="f176" y="f181"/>
                    <a:pt x="f182" y="f183"/>
                    <a:pt x="f184" y="f185"/>
                  </a:cubicBezTo>
                  <a:cubicBezTo>
                    <a:pt x="f186" y="f185"/>
                    <a:pt x="f187" y="f185"/>
                    <a:pt x="f188" y="f185"/>
                  </a:cubicBezTo>
                  <a:cubicBezTo>
                    <a:pt x="f189" y="f185"/>
                    <a:pt x="f190" y="f191"/>
                    <a:pt x="f192" y="f191"/>
                  </a:cubicBezTo>
                  <a:cubicBezTo>
                    <a:pt x="f192" y="f191"/>
                    <a:pt x="f193" y="f191"/>
                    <a:pt x="f193" y="f183"/>
                  </a:cubicBezTo>
                  <a:cubicBezTo>
                    <a:pt x="f193" y="f183"/>
                    <a:pt x="f194" y="f183"/>
                    <a:pt x="f195" y="f196"/>
                  </a:cubicBezTo>
                  <a:cubicBezTo>
                    <a:pt x="f195" y="f196"/>
                    <a:pt x="f197" y="f196"/>
                    <a:pt x="f197" y="f198"/>
                  </a:cubicBezTo>
                  <a:cubicBezTo>
                    <a:pt x="f197" y="f198"/>
                    <a:pt x="f199" y="f198"/>
                    <a:pt x="f200" y="f198"/>
                  </a:cubicBezTo>
                  <a:cubicBezTo>
                    <a:pt x="f200" y="f198"/>
                    <a:pt x="f201" y="f198"/>
                    <a:pt x="f202" y="f198"/>
                  </a:cubicBezTo>
                  <a:cubicBezTo>
                    <a:pt x="f202" y="f198"/>
                    <a:pt x="f202" y="f198"/>
                    <a:pt x="f202" y="f198"/>
                  </a:cubicBezTo>
                  <a:cubicBezTo>
                    <a:pt x="f202" y="f196"/>
                    <a:pt x="f203" y="f183"/>
                    <a:pt x="f203" y="f191"/>
                  </a:cubicBezTo>
                  <a:cubicBezTo>
                    <a:pt x="f203" y="f191"/>
                    <a:pt x="f203" y="f191"/>
                    <a:pt x="f203" y="f185"/>
                  </a:cubicBezTo>
                  <a:cubicBezTo>
                    <a:pt x="f203" y="f204"/>
                    <a:pt x="f203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4"/>
                    <a:pt x="f213" y="f214"/>
                    <a:pt x="f215" y="f216"/>
                  </a:cubicBezTo>
                  <a:cubicBezTo>
                    <a:pt x="f215" y="f216"/>
                    <a:pt x="f215" y="f216"/>
                    <a:pt x="f215" y="f216"/>
                  </a:cubicBezTo>
                  <a:cubicBezTo>
                    <a:pt x="f217" y="f216"/>
                    <a:pt x="f217" y="f216"/>
                    <a:pt x="f217" y="f216"/>
                  </a:cubicBezTo>
                  <a:cubicBezTo>
                    <a:pt x="f217" y="f218"/>
                    <a:pt x="f219" y="f218"/>
                    <a:pt x="f219" y="f220"/>
                  </a:cubicBezTo>
                  <a:cubicBezTo>
                    <a:pt x="f219" y="f220"/>
                    <a:pt x="f221" y="f222"/>
                    <a:pt x="f221" y="f222"/>
                  </a:cubicBezTo>
                  <a:cubicBezTo>
                    <a:pt x="f221" y="f222"/>
                    <a:pt x="f223" y="f224"/>
                    <a:pt x="f223" y="f224"/>
                  </a:cubicBezTo>
                  <a:cubicBezTo>
                    <a:pt x="f223" y="f224"/>
                    <a:pt x="f223" y="f224"/>
                    <a:pt x="f223" y="f224"/>
                  </a:cubicBezTo>
                  <a:cubicBezTo>
                    <a:pt x="f223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5"/>
                    <a:pt x="f236" y="f237"/>
                    <a:pt x="f236" y="f237"/>
                  </a:cubicBezTo>
                  <a:cubicBezTo>
                    <a:pt x="f236" y="f237"/>
                    <a:pt x="f236" y="f238"/>
                    <a:pt x="f236" y="f238"/>
                  </a:cubicBezTo>
                  <a:cubicBezTo>
                    <a:pt x="f236" y="f239"/>
                    <a:pt x="f240" y="f241"/>
                    <a:pt x="f240" y="f241"/>
                  </a:cubicBezTo>
                  <a:cubicBezTo>
                    <a:pt x="f240" y="f242"/>
                    <a:pt x="f240" y="f242"/>
                    <a:pt x="f240" y="f242"/>
                  </a:cubicBezTo>
                  <a:cubicBezTo>
                    <a:pt x="f240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1"/>
                  </a:cubicBezTo>
                  <a:cubicBezTo>
                    <a:pt x="f252" y="f251"/>
                    <a:pt x="f252" y="f253"/>
                    <a:pt x="f254" y="f253"/>
                  </a:cubicBezTo>
                  <a:cubicBezTo>
                    <a:pt x="f254" y="f253"/>
                    <a:pt x="f254" y="f255"/>
                    <a:pt x="f254" y="f255"/>
                  </a:cubicBezTo>
                  <a:cubicBezTo>
                    <a:pt x="f256" y="f257"/>
                    <a:pt x="f256" y="f258"/>
                    <a:pt x="f259" y="f260"/>
                  </a:cubicBezTo>
                  <a:cubicBezTo>
                    <a:pt x="f261" y="f262"/>
                    <a:pt x="f263" y="f262"/>
                    <a:pt x="f263" y="f262"/>
                  </a:cubicBezTo>
                  <a:cubicBezTo>
                    <a:pt x="f264" y="f265"/>
                    <a:pt x="f264" y="f266"/>
                    <a:pt x="f264" y="f267"/>
                  </a:cubicBezTo>
                  <a:cubicBezTo>
                    <a:pt x="f268" y="f267"/>
                    <a:pt x="f268" y="f3"/>
                    <a:pt x="f269" y="f270"/>
                  </a:cubicBezTo>
                  <a:cubicBezTo>
                    <a:pt x="f269" y="f270"/>
                    <a:pt x="f269" y="f270"/>
                    <a:pt x="f269" y="f270"/>
                  </a:cubicBezTo>
                  <a:cubicBezTo>
                    <a:pt x="f269" y="f271"/>
                    <a:pt x="f272" y="f271"/>
                    <a:pt x="f272" y="f271"/>
                  </a:cubicBezTo>
                  <a:cubicBezTo>
                    <a:pt x="f272" y="f273"/>
                    <a:pt x="f272" y="f274"/>
                    <a:pt x="f275" y="f276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88" y="f289"/>
                    <a:pt x="f288" y="f289"/>
                  </a:cubicBezTo>
                  <a:cubicBezTo>
                    <a:pt x="f290" y="f22"/>
                    <a:pt x="f290" y="f22"/>
                    <a:pt x="f290" y="f22"/>
                  </a:cubicBezTo>
                  <a:cubicBezTo>
                    <a:pt x="f291" y="f198"/>
                    <a:pt x="f291" y="f198"/>
                    <a:pt x="f291" y="f198"/>
                  </a:cubicBezTo>
                  <a:cubicBezTo>
                    <a:pt x="f292" y="f6"/>
                    <a:pt x="f292" y="f6"/>
                    <a:pt x="f292" y="f6"/>
                  </a:cubicBezTo>
                  <a:cubicBezTo>
                    <a:pt x="f292" y="f293"/>
                    <a:pt x="f292" y="f294"/>
                    <a:pt x="f292" y="f295"/>
                  </a:cubicBezTo>
                  <a:cubicBezTo>
                    <a:pt x="f292" y="f296"/>
                    <a:pt x="f292" y="f296"/>
                    <a:pt x="f292" y="f296"/>
                  </a:cubicBezTo>
                  <a:cubicBezTo>
                    <a:pt x="f292" y="f297"/>
                    <a:pt x="f298" y="f299"/>
                    <a:pt x="f298" y="f300"/>
                  </a:cubicBezTo>
                  <a:cubicBezTo>
                    <a:pt x="f298" y="f300"/>
                    <a:pt x="f298" y="f300"/>
                    <a:pt x="f298" y="f301"/>
                  </a:cubicBezTo>
                  <a:cubicBezTo>
                    <a:pt x="f292" y="f302"/>
                    <a:pt x="f289" y="f303"/>
                    <a:pt x="f304" y="f305"/>
                  </a:cubicBezTo>
                  <a:cubicBezTo>
                    <a:pt x="f304" y="f306"/>
                    <a:pt x="f304" y="f307"/>
                    <a:pt x="f304" y="f308"/>
                  </a:cubicBezTo>
                  <a:cubicBezTo>
                    <a:pt x="f304" y="f308"/>
                    <a:pt x="f304" y="f309"/>
                    <a:pt x="f304" y="f309"/>
                  </a:cubicBezTo>
                  <a:cubicBezTo>
                    <a:pt x="f304" y="f309"/>
                    <a:pt x="f304" y="f309"/>
                    <a:pt x="f304" y="f309"/>
                  </a:cubicBezTo>
                  <a:cubicBezTo>
                    <a:pt x="f310" y="f311"/>
                    <a:pt x="f312" y="f313"/>
                    <a:pt x="f312" y="f314"/>
                  </a:cubicBezTo>
                  <a:cubicBezTo>
                    <a:pt x="f315" y="f316"/>
                    <a:pt x="f312" y="f317"/>
                    <a:pt x="f312" y="f318"/>
                  </a:cubicBezTo>
                  <a:cubicBezTo>
                    <a:pt x="f312" y="f318"/>
                    <a:pt x="f310" y="f318"/>
                    <a:pt x="f310" y="f319"/>
                  </a:cubicBezTo>
                  <a:cubicBezTo>
                    <a:pt x="f310" y="f319"/>
                    <a:pt x="f310" y="f319"/>
                    <a:pt x="f312" y="f320"/>
                  </a:cubicBezTo>
                  <a:cubicBezTo>
                    <a:pt x="f312" y="f321"/>
                    <a:pt x="f312" y="f322"/>
                    <a:pt x="f310" y="f323"/>
                  </a:cubicBezTo>
                  <a:cubicBezTo>
                    <a:pt x="f304" y="f324"/>
                    <a:pt x="f289" y="f325"/>
                    <a:pt x="f292" y="f325"/>
                  </a:cubicBezTo>
                  <a:cubicBezTo>
                    <a:pt x="f292" y="f326"/>
                    <a:pt x="f292" y="f327"/>
                    <a:pt x="f292" y="f328"/>
                  </a:cubicBezTo>
                  <a:cubicBezTo>
                    <a:pt x="f292" y="f328"/>
                    <a:pt x="f292" y="f329"/>
                    <a:pt x="f292" y="f329"/>
                  </a:cubicBezTo>
                  <a:cubicBezTo>
                    <a:pt x="f292" y="f330"/>
                    <a:pt x="f292" y="f331"/>
                    <a:pt x="f292" y="f332"/>
                  </a:cubicBezTo>
                  <a:cubicBezTo>
                    <a:pt x="f298" y="f333"/>
                    <a:pt x="f298" y="f334"/>
                    <a:pt x="f287" y="f335"/>
                  </a:cubicBezTo>
                  <a:cubicBezTo>
                    <a:pt x="f285" y="f335"/>
                    <a:pt x="f285" y="f336"/>
                    <a:pt x="f285" y="f336"/>
                  </a:cubicBezTo>
                  <a:cubicBezTo>
                    <a:pt x="f285" y="f337"/>
                    <a:pt x="f285" y="f338"/>
                    <a:pt x="f285" y="f339"/>
                  </a:cubicBezTo>
                  <a:cubicBezTo>
                    <a:pt x="f285" y="f339"/>
                    <a:pt x="f285" y="f340"/>
                    <a:pt x="f285" y="f340"/>
                  </a:cubicBezTo>
                  <a:cubicBezTo>
                    <a:pt x="f287" y="f341"/>
                    <a:pt x="f298" y="f342"/>
                    <a:pt x="f287" y="f78"/>
                  </a:cubicBezTo>
                  <a:cubicBezTo>
                    <a:pt x="f285" y="f77"/>
                    <a:pt x="f283" y="f73"/>
                    <a:pt x="f280" y="f73"/>
                  </a:cubicBezTo>
                  <a:cubicBezTo>
                    <a:pt x="f280" y="f71"/>
                    <a:pt x="f280" y="f69"/>
                    <a:pt x="f280" y="f69"/>
                  </a:cubicBezTo>
                  <a:cubicBezTo>
                    <a:pt x="f283" y="f49"/>
                    <a:pt x="f285" y="f55"/>
                    <a:pt x="f285" y="f48"/>
                  </a:cubicBezTo>
                  <a:cubicBezTo>
                    <a:pt x="f285" y="f95"/>
                    <a:pt x="f285" y="f95"/>
                    <a:pt x="f285" y="f95"/>
                  </a:cubicBezTo>
                  <a:cubicBezTo>
                    <a:pt x="f287" y="f97"/>
                    <a:pt x="f287" y="f107"/>
                    <a:pt x="f287" y="f42"/>
                  </a:cubicBezTo>
                  <a:cubicBezTo>
                    <a:pt x="f287" y="f39"/>
                    <a:pt x="f285" y="f110"/>
                    <a:pt x="f285" y="f111"/>
                  </a:cubicBezTo>
                  <a:cubicBezTo>
                    <a:pt x="f285" y="f111"/>
                    <a:pt x="f285" y="f111"/>
                    <a:pt x="f285" y="f111"/>
                  </a:cubicBezTo>
                  <a:cubicBezTo>
                    <a:pt x="f285" y="f111"/>
                    <a:pt x="f285" y="f35"/>
                    <a:pt x="f285" y="f35"/>
                  </a:cubicBezTo>
                  <a:cubicBezTo>
                    <a:pt x="f287" y="f33"/>
                    <a:pt x="f298" y="f31"/>
                    <a:pt x="f298" y="f114"/>
                  </a:cubicBezTo>
                  <a:cubicBezTo>
                    <a:pt x="f298" y="f29"/>
                    <a:pt x="f287" y="f23"/>
                    <a:pt x="f280" y="f21"/>
                  </a:cubicBezTo>
                  <a:cubicBezTo>
                    <a:pt x="f280" y="f21"/>
                    <a:pt x="f280" y="f21"/>
                    <a:pt x="f280" y="f21"/>
                  </a:cubicBezTo>
                  <a:cubicBezTo>
                    <a:pt x="f280" y="f18"/>
                    <a:pt x="f280" y="f130"/>
                    <a:pt x="f343" y="f15"/>
                  </a:cubicBezTo>
                  <a:cubicBezTo>
                    <a:pt x="f343" y="f162"/>
                    <a:pt x="f278" y="f13"/>
                    <a:pt x="f278" y="f11"/>
                  </a:cubicBezTo>
                  <a:cubicBezTo>
                    <a:pt x="f278" y="f11"/>
                    <a:pt x="f278" y="f11"/>
                    <a:pt x="f278" y="f11"/>
                  </a:cubicBezTo>
                  <a:cubicBezTo>
                    <a:pt x="f343" y="f165"/>
                    <a:pt x="f280" y="f169"/>
                    <a:pt x="f280" y="f344"/>
                  </a:cubicBezTo>
                  <a:cubicBezTo>
                    <a:pt x="f343" y="f174"/>
                    <a:pt x="f276" y="f178"/>
                    <a:pt x="f274" y="f179"/>
                  </a:cubicBezTo>
                  <a:cubicBezTo>
                    <a:pt x="f273" y="f179"/>
                    <a:pt x="f273" y="f179"/>
                    <a:pt x="f273" y="f180"/>
                  </a:cubicBezTo>
                  <a:cubicBezTo>
                    <a:pt x="f274" y="f180"/>
                    <a:pt x="f278" y="f345"/>
                    <a:pt x="f343" y="f181"/>
                  </a:cubicBezTo>
                  <a:cubicBezTo>
                    <a:pt x="f280" y="f196"/>
                    <a:pt x="f285" y="f205"/>
                    <a:pt x="f283" y="f209"/>
                  </a:cubicBezTo>
                  <a:cubicBezTo>
                    <a:pt x="f280" y="f211"/>
                    <a:pt x="f343" y="f214"/>
                    <a:pt x="f278" y="f216"/>
                  </a:cubicBezTo>
                  <a:cubicBezTo>
                    <a:pt x="f343" y="f218"/>
                    <a:pt x="f343" y="f220"/>
                    <a:pt x="f343" y="f224"/>
                  </a:cubicBezTo>
                  <a:cubicBezTo>
                    <a:pt x="f343" y="f225"/>
                    <a:pt x="f278" y="f235"/>
                    <a:pt x="f274" y="f238"/>
                  </a:cubicBezTo>
                  <a:cubicBezTo>
                    <a:pt x="f271" y="f239"/>
                    <a:pt x="f3" y="f241"/>
                    <a:pt x="f266" y="f241"/>
                  </a:cubicBezTo>
                  <a:cubicBezTo>
                    <a:pt x="f266" y="f241"/>
                    <a:pt x="f266" y="f241"/>
                    <a:pt x="f266" y="f241"/>
                  </a:cubicBezTo>
                  <a:cubicBezTo>
                    <a:pt x="f265" y="f242"/>
                    <a:pt x="f262" y="f243"/>
                    <a:pt x="f260" y="f346"/>
                  </a:cubicBezTo>
                  <a:cubicBezTo>
                    <a:pt x="f260" y="f346"/>
                    <a:pt x="f258" y="f347"/>
                    <a:pt x="f258" y="f347"/>
                  </a:cubicBezTo>
                  <a:cubicBezTo>
                    <a:pt x="f257" y="f249"/>
                    <a:pt x="f251" y="f257"/>
                    <a:pt x="f247" y="f258"/>
                  </a:cubicBezTo>
                  <a:cubicBezTo>
                    <a:pt x="f247" y="f260"/>
                    <a:pt x="f247" y="f260"/>
                    <a:pt x="f247" y="f260"/>
                  </a:cubicBezTo>
                  <a:cubicBezTo>
                    <a:pt x="f245" y="f262"/>
                    <a:pt x="f346" y="f267"/>
                    <a:pt x="f346" y="f3"/>
                  </a:cubicBezTo>
                  <a:cubicBezTo>
                    <a:pt x="f346" y="f270"/>
                    <a:pt x="f243" y="f271"/>
                    <a:pt x="f243" y="f273"/>
                  </a:cubicBezTo>
                  <a:cubicBezTo>
                    <a:pt x="f348" y="f276"/>
                    <a:pt x="f348" y="f343"/>
                    <a:pt x="f242" y="f283"/>
                  </a:cubicBezTo>
                  <a:cubicBezTo>
                    <a:pt x="f241" y="f285"/>
                    <a:pt x="f238" y="f289"/>
                    <a:pt x="f235" y="f304"/>
                  </a:cubicBezTo>
                  <a:cubicBezTo>
                    <a:pt x="f231" y="f310"/>
                    <a:pt x="f229" y="f312"/>
                    <a:pt x="f227" y="f312"/>
                  </a:cubicBezTo>
                  <a:cubicBezTo>
                    <a:pt x="f227" y="f312"/>
                    <a:pt x="f227" y="f315"/>
                    <a:pt x="f227" y="f315"/>
                  </a:cubicBezTo>
                  <a:cubicBezTo>
                    <a:pt x="f227" y="f349"/>
                    <a:pt x="f225" y="f350"/>
                    <a:pt x="f225" y="f350"/>
                  </a:cubicBezTo>
                  <a:cubicBezTo>
                    <a:pt x="f225" y="f351"/>
                    <a:pt x="f225" y="f351"/>
                    <a:pt x="f225" y="f351"/>
                  </a:cubicBezTo>
                  <a:cubicBezTo>
                    <a:pt x="f224" y="f352"/>
                    <a:pt x="f224" y="f353"/>
                    <a:pt x="f218" y="f354"/>
                  </a:cubicBezTo>
                  <a:cubicBezTo>
                    <a:pt x="f216" y="f355"/>
                    <a:pt x="f214" y="f355"/>
                    <a:pt x="f356" y="f355"/>
                  </a:cubicBezTo>
                  <a:cubicBezTo>
                    <a:pt x="f209" y="f355"/>
                    <a:pt x="f357" y="f355"/>
                    <a:pt x="f357" y="f355"/>
                  </a:cubicBezTo>
                  <a:cubicBezTo>
                    <a:pt x="f357" y="f355"/>
                    <a:pt x="f207" y="f355"/>
                    <a:pt x="f207" y="f355"/>
                  </a:cubicBezTo>
                  <a:cubicBezTo>
                    <a:pt x="f358" y="f355"/>
                    <a:pt x="f205" y="f359"/>
                    <a:pt x="f205" y="f359"/>
                  </a:cubicBezTo>
                  <a:cubicBezTo>
                    <a:pt x="f204" y="f360"/>
                    <a:pt x="f204" y="f360"/>
                    <a:pt x="f204" y="f361"/>
                  </a:cubicBezTo>
                  <a:cubicBezTo>
                    <a:pt x="f185" y="f362"/>
                    <a:pt x="f191" y="f363"/>
                    <a:pt x="f183" y="f364"/>
                  </a:cubicBezTo>
                  <a:cubicBezTo>
                    <a:pt x="f183" y="f364"/>
                    <a:pt x="f345" y="f365"/>
                    <a:pt x="f177" y="f365"/>
                  </a:cubicBezTo>
                  <a:cubicBezTo>
                    <a:pt x="f177" y="f365"/>
                    <a:pt x="f177" y="f365"/>
                    <a:pt x="f177" y="f365"/>
                  </a:cubicBezTo>
                  <a:cubicBezTo>
                    <a:pt x="f344" y="f365"/>
                    <a:pt x="f167" y="f364"/>
                    <a:pt x="f165" y="f363"/>
                  </a:cubicBezTo>
                  <a:cubicBezTo>
                    <a:pt x="f9" y="f362"/>
                    <a:pt x="f9" y="f366"/>
                    <a:pt x="f9" y="f360"/>
                  </a:cubicBezTo>
                  <a:cubicBezTo>
                    <a:pt x="f9" y="f360"/>
                    <a:pt x="f9" y="f361"/>
                    <a:pt x="f9" y="f361"/>
                  </a:cubicBezTo>
                  <a:cubicBezTo>
                    <a:pt x="f11" y="f366"/>
                    <a:pt x="f162" y="f363"/>
                    <a:pt x="f15" y="f364"/>
                  </a:cubicBezTo>
                  <a:cubicBezTo>
                    <a:pt x="f130" y="f364"/>
                    <a:pt x="f130" y="f364"/>
                    <a:pt x="f130" y="f367"/>
                  </a:cubicBezTo>
                  <a:cubicBezTo>
                    <a:pt x="f16" y="f367"/>
                    <a:pt x="f16" y="f367"/>
                    <a:pt x="f16" y="f368"/>
                  </a:cubicBezTo>
                  <a:cubicBezTo>
                    <a:pt x="f17" y="f368"/>
                    <a:pt x="f17" y="f291"/>
                    <a:pt x="f18" y="f291"/>
                  </a:cubicBezTo>
                  <a:cubicBezTo>
                    <a:pt x="f18" y="f365"/>
                    <a:pt x="f19" y="f369"/>
                    <a:pt x="f19" y="f370"/>
                  </a:cubicBezTo>
                  <a:cubicBezTo>
                    <a:pt x="f19" y="f371"/>
                    <a:pt x="f19" y="f371"/>
                    <a:pt x="f19" y="f372"/>
                  </a:cubicBezTo>
                  <a:cubicBezTo>
                    <a:pt x="f19" y="f373"/>
                    <a:pt x="f18" y="f374"/>
                    <a:pt x="f19" y="f375"/>
                  </a:cubicBezTo>
                  <a:cubicBezTo>
                    <a:pt x="f19" y="f376"/>
                    <a:pt x="f21" y="f377"/>
                    <a:pt x="f23" y="f378"/>
                  </a:cubicBezTo>
                  <a:cubicBezTo>
                    <a:pt x="f28" y="f379"/>
                    <a:pt x="f31" y="f380"/>
                    <a:pt x="f31" y="f380"/>
                  </a:cubicBezTo>
                  <a:cubicBezTo>
                    <a:pt x="f31" y="f380"/>
                    <a:pt x="f32" y="f380"/>
                    <a:pt x="f32" y="f380"/>
                  </a:cubicBezTo>
                  <a:cubicBezTo>
                    <a:pt x="f33" y="f380"/>
                    <a:pt x="f34" y="f380"/>
                    <a:pt x="f35" y="f379"/>
                  </a:cubicBezTo>
                  <a:cubicBezTo>
                    <a:pt x="f35" y="f379"/>
                    <a:pt x="f35" y="f380"/>
                    <a:pt x="f35" y="f380"/>
                  </a:cubicBezTo>
                  <a:cubicBezTo>
                    <a:pt x="f34" y="f381"/>
                    <a:pt x="f34" y="f382"/>
                    <a:pt x="f34" y="f383"/>
                  </a:cubicBezTo>
                  <a:cubicBezTo>
                    <a:pt x="f34" y="f384"/>
                    <a:pt x="f34" y="f385"/>
                    <a:pt x="f35" y="f386"/>
                  </a:cubicBezTo>
                  <a:cubicBezTo>
                    <a:pt x="f111" y="f387"/>
                    <a:pt x="f110" y="f388"/>
                    <a:pt x="f39" y="f388"/>
                  </a:cubicBezTo>
                  <a:cubicBezTo>
                    <a:pt x="f39" y="f388"/>
                    <a:pt x="f39" y="f388"/>
                    <a:pt x="f42" y="f389"/>
                  </a:cubicBezTo>
                  <a:cubicBezTo>
                    <a:pt x="f42" y="f389"/>
                    <a:pt x="f42" y="f389"/>
                    <a:pt x="f42" y="f390"/>
                  </a:cubicBezTo>
                  <a:cubicBezTo>
                    <a:pt x="f42" y="f390"/>
                    <a:pt x="f42" y="f390"/>
                    <a:pt x="f39" y="f390"/>
                  </a:cubicBezTo>
                  <a:cubicBezTo>
                    <a:pt x="f110" y="f391"/>
                    <a:pt x="f392" y="f393"/>
                    <a:pt x="f111" y="f394"/>
                  </a:cubicBezTo>
                  <a:cubicBezTo>
                    <a:pt x="f35" y="f395"/>
                    <a:pt x="f111" y="f396"/>
                    <a:pt x="f111" y="f397"/>
                  </a:cubicBezTo>
                  <a:cubicBezTo>
                    <a:pt x="f392" y="f398"/>
                    <a:pt x="f110" y="f399"/>
                    <a:pt x="f44" y="f400"/>
                  </a:cubicBezTo>
                  <a:cubicBezTo>
                    <a:pt x="f44" y="f400"/>
                    <a:pt x="f44" y="f401"/>
                    <a:pt x="f107" y="f401"/>
                  </a:cubicBezTo>
                  <a:cubicBezTo>
                    <a:pt x="f107" y="f401"/>
                    <a:pt x="f107" y="f401"/>
                    <a:pt x="f107" y="f401"/>
                  </a:cubicBezTo>
                  <a:cubicBezTo>
                    <a:pt x="f42" y="f402"/>
                    <a:pt x="f110" y="f403"/>
                    <a:pt x="f110" y="f404"/>
                  </a:cubicBezTo>
                  <a:cubicBezTo>
                    <a:pt x="f392" y="f405"/>
                    <a:pt x="f392" y="f406"/>
                    <a:pt x="f392" y="f407"/>
                  </a:cubicBezTo>
                  <a:cubicBezTo>
                    <a:pt x="f392" y="f407"/>
                    <a:pt x="f392" y="f408"/>
                    <a:pt x="f392" y="f408"/>
                  </a:cubicBezTo>
                  <a:cubicBezTo>
                    <a:pt x="f111" y="f409"/>
                    <a:pt x="f34" y="f410"/>
                    <a:pt x="f33" y="f411"/>
                  </a:cubicBezTo>
                  <a:cubicBezTo>
                    <a:pt x="f32" y="f412"/>
                    <a:pt x="f32" y="f413"/>
                    <a:pt x="f34" y="f414"/>
                  </a:cubicBezTo>
                  <a:cubicBezTo>
                    <a:pt x="f111" y="f415"/>
                    <a:pt x="f110" y="f416"/>
                    <a:pt x="f42" y="f416"/>
                  </a:cubicBezTo>
                  <a:cubicBezTo>
                    <a:pt x="f44" y="f416"/>
                    <a:pt x="f107" y="f416"/>
                    <a:pt x="f46" y="f416"/>
                  </a:cubicBezTo>
                  <a:cubicBezTo>
                    <a:pt x="f97" y="f416"/>
                    <a:pt x="f97" y="f416"/>
                    <a:pt x="f97" y="f416"/>
                  </a:cubicBezTo>
                  <a:cubicBezTo>
                    <a:pt x="f104" y="f417"/>
                    <a:pt x="f104" y="f418"/>
                    <a:pt x="f104" y="f419"/>
                  </a:cubicBezTo>
                  <a:cubicBezTo>
                    <a:pt x="f47" y="f420"/>
                    <a:pt x="f55" y="f421"/>
                    <a:pt x="f69" y="f422"/>
                  </a:cubicBezTo>
                  <a:cubicBezTo>
                    <a:pt x="f71" y="f423"/>
                    <a:pt x="f74" y="f423"/>
                    <a:pt x="f77" y="f423"/>
                  </a:cubicBezTo>
                  <a:cubicBezTo>
                    <a:pt x="f83" y="f423"/>
                    <a:pt x="f342" y="f423"/>
                    <a:pt x="f424" y="f422"/>
                  </a:cubicBezTo>
                  <a:cubicBezTo>
                    <a:pt x="f425" y="f426"/>
                    <a:pt x="f341" y="f427"/>
                    <a:pt x="f341" y="f417"/>
                  </a:cubicBezTo>
                  <a:cubicBezTo>
                    <a:pt x="f341" y="f417"/>
                    <a:pt x="f341" y="f417"/>
                    <a:pt x="f341" y="f416"/>
                  </a:cubicBezTo>
                  <a:cubicBezTo>
                    <a:pt x="f341" y="f416"/>
                    <a:pt x="f341" y="f415"/>
                    <a:pt x="f341" y="f414"/>
                  </a:cubicBezTo>
                  <a:cubicBezTo>
                    <a:pt x="f341" y="f414"/>
                    <a:pt x="f425" y="f428"/>
                    <a:pt x="f425" y="f428"/>
                  </a:cubicBezTo>
                  <a:cubicBezTo>
                    <a:pt x="f340" y="f413"/>
                    <a:pt x="f340" y="f429"/>
                    <a:pt x="f340" y="f430"/>
                  </a:cubicBezTo>
                  <a:cubicBezTo>
                    <a:pt x="f340" y="f430"/>
                    <a:pt x="f340" y="f430"/>
                    <a:pt x="f340" y="f430"/>
                  </a:cubicBezTo>
                  <a:cubicBezTo>
                    <a:pt x="f340" y="f430"/>
                    <a:pt x="f340" y="f430"/>
                    <a:pt x="f340" y="f430"/>
                  </a:cubicBezTo>
                  <a:cubicBezTo>
                    <a:pt x="f339" y="f430"/>
                    <a:pt x="f338" y="f429"/>
                    <a:pt x="f431" y="f429"/>
                  </a:cubicBezTo>
                  <a:cubicBezTo>
                    <a:pt x="f431" y="f429"/>
                    <a:pt x="f431" y="f429"/>
                    <a:pt x="f431" y="f429"/>
                  </a:cubicBezTo>
                  <a:cubicBezTo>
                    <a:pt x="f431" y="f429"/>
                    <a:pt x="f432" y="f429"/>
                    <a:pt x="f433" y="f412"/>
                  </a:cubicBezTo>
                  <a:cubicBezTo>
                    <a:pt x="f433" y="f434"/>
                    <a:pt x="f433" y="f430"/>
                    <a:pt x="f332" y="f429"/>
                  </a:cubicBezTo>
                  <a:cubicBezTo>
                    <a:pt x="f435" y="f413"/>
                    <a:pt x="f331" y="f413"/>
                    <a:pt x="f330" y="f436"/>
                  </a:cubicBezTo>
                  <a:cubicBezTo>
                    <a:pt x="f330" y="f428"/>
                    <a:pt x="f330" y="f428"/>
                    <a:pt x="f330" y="f414"/>
                  </a:cubicBezTo>
                  <a:cubicBezTo>
                    <a:pt x="f330" y="f416"/>
                    <a:pt x="f437" y="f427"/>
                    <a:pt x="f329" y="f438"/>
                  </a:cubicBezTo>
                  <a:cubicBezTo>
                    <a:pt x="f329" y="f420"/>
                    <a:pt x="f328" y="f420"/>
                    <a:pt x="f328" y="f426"/>
                  </a:cubicBezTo>
                  <a:cubicBezTo>
                    <a:pt x="f328" y="f426"/>
                    <a:pt x="f328" y="f439"/>
                    <a:pt x="f327" y="f439"/>
                  </a:cubicBezTo>
                  <a:cubicBezTo>
                    <a:pt x="f327" y="f421"/>
                    <a:pt x="f327" y="f422"/>
                    <a:pt x="f327" y="f423"/>
                  </a:cubicBezTo>
                  <a:cubicBezTo>
                    <a:pt x="f327" y="f423"/>
                    <a:pt x="f327" y="f423"/>
                    <a:pt x="f328" y="f440"/>
                  </a:cubicBezTo>
                  <a:cubicBezTo>
                    <a:pt x="f328" y="f441"/>
                    <a:pt x="f329" y="f442"/>
                    <a:pt x="f329" y="f443"/>
                  </a:cubicBezTo>
                  <a:cubicBezTo>
                    <a:pt x="f329" y="f444"/>
                    <a:pt x="f327" y="f445"/>
                    <a:pt x="f325" y="f446"/>
                  </a:cubicBezTo>
                  <a:cubicBezTo>
                    <a:pt x="f325" y="f446"/>
                    <a:pt x="f325" y="f446"/>
                    <a:pt x="f325" y="f446"/>
                  </a:cubicBezTo>
                  <a:cubicBezTo>
                    <a:pt x="f324" y="f447"/>
                    <a:pt x="f448" y="f449"/>
                    <a:pt x="f323" y="f449"/>
                  </a:cubicBezTo>
                  <a:cubicBezTo>
                    <a:pt x="f323" y="f450"/>
                    <a:pt x="f323" y="f450"/>
                    <a:pt x="f451" y="f450"/>
                  </a:cubicBezTo>
                  <a:cubicBezTo>
                    <a:pt x="f323" y="f450"/>
                    <a:pt x="f323" y="f452"/>
                    <a:pt x="f448" y="f452"/>
                  </a:cubicBezTo>
                  <a:cubicBezTo>
                    <a:pt x="f324" y="f453"/>
                    <a:pt x="f326" y="f454"/>
                    <a:pt x="f327" y="f455"/>
                  </a:cubicBezTo>
                  <a:cubicBezTo>
                    <a:pt x="f328" y="f456"/>
                    <a:pt x="f329" y="f457"/>
                    <a:pt x="f329" y="f458"/>
                  </a:cubicBezTo>
                  <a:cubicBezTo>
                    <a:pt x="f329" y="f459"/>
                    <a:pt x="f329" y="f460"/>
                    <a:pt x="f329" y="f461"/>
                  </a:cubicBezTo>
                  <a:cubicBezTo>
                    <a:pt x="f329" y="f461"/>
                    <a:pt x="f329" y="f462"/>
                    <a:pt x="f329" y="f462"/>
                  </a:cubicBezTo>
                  <a:cubicBezTo>
                    <a:pt x="f329" y="f462"/>
                    <a:pt x="f329" y="f462"/>
                    <a:pt x="f329" y="f462"/>
                  </a:cubicBezTo>
                  <a:cubicBezTo>
                    <a:pt x="f437" y="f463"/>
                    <a:pt x="f331" y="f464"/>
                    <a:pt x="f331" y="f465"/>
                  </a:cubicBezTo>
                  <a:cubicBezTo>
                    <a:pt x="f435" y="f466"/>
                    <a:pt x="f331" y="f467"/>
                    <a:pt x="f330" y="f468"/>
                  </a:cubicBezTo>
                  <a:cubicBezTo>
                    <a:pt x="f329" y="f469"/>
                    <a:pt x="f326" y="f470"/>
                    <a:pt x="f325" y="f470"/>
                  </a:cubicBezTo>
                  <a:cubicBezTo>
                    <a:pt x="f324" y="f470"/>
                    <a:pt x="f324" y="f470"/>
                    <a:pt x="f448" y="f470"/>
                  </a:cubicBezTo>
                  <a:cubicBezTo>
                    <a:pt x="f323" y="f470"/>
                    <a:pt x="f322" y="f470"/>
                    <a:pt x="f471" y="f470"/>
                  </a:cubicBezTo>
                  <a:cubicBezTo>
                    <a:pt x="f471" y="f470"/>
                    <a:pt x="f321" y="f472"/>
                    <a:pt x="f321" y="f472"/>
                  </a:cubicBezTo>
                  <a:cubicBezTo>
                    <a:pt x="f321" y="f470"/>
                    <a:pt x="f320" y="f470"/>
                    <a:pt x="f320" y="f470"/>
                  </a:cubicBezTo>
                  <a:cubicBezTo>
                    <a:pt x="f320" y="f470"/>
                    <a:pt x="f320" y="f473"/>
                    <a:pt x="f320" y="f474"/>
                  </a:cubicBezTo>
                  <a:cubicBezTo>
                    <a:pt x="f320" y="f475"/>
                    <a:pt x="f320" y="f476"/>
                    <a:pt x="f321" y="f476"/>
                  </a:cubicBezTo>
                  <a:cubicBezTo>
                    <a:pt x="f321" y="f477"/>
                    <a:pt x="f471" y="f478"/>
                    <a:pt x="f471" y="f479"/>
                  </a:cubicBezTo>
                  <a:cubicBezTo>
                    <a:pt x="f322" y="f286"/>
                    <a:pt x="f471" y="f282"/>
                    <a:pt x="f471" y="f281"/>
                  </a:cubicBezTo>
                  <a:cubicBezTo>
                    <a:pt x="f471" y="f272"/>
                    <a:pt x="f321" y="f264"/>
                    <a:pt x="f320" y="f261"/>
                  </a:cubicBezTo>
                  <a:cubicBezTo>
                    <a:pt x="f319" y="f480"/>
                    <a:pt x="f317" y="f252"/>
                    <a:pt x="f316" y="f250"/>
                  </a:cubicBezTo>
                  <a:cubicBezTo>
                    <a:pt x="f314" y="f250"/>
                    <a:pt x="f313" y="f481"/>
                    <a:pt x="f311" y="f481"/>
                  </a:cubicBezTo>
                  <a:cubicBezTo>
                    <a:pt x="f311" y="f481"/>
                    <a:pt x="f308" y="f481"/>
                    <a:pt x="f308" y="f481"/>
                  </a:cubicBezTo>
                  <a:cubicBezTo>
                    <a:pt x="f308" y="f481"/>
                    <a:pt x="f307" y="f248"/>
                    <a:pt x="f482" y="f246"/>
                  </a:cubicBezTo>
                  <a:cubicBezTo>
                    <a:pt x="f483" y="f484"/>
                    <a:pt x="f303" y="f484"/>
                    <a:pt x="f301" y="f484"/>
                  </a:cubicBezTo>
                  <a:cubicBezTo>
                    <a:pt x="f301" y="f484"/>
                    <a:pt x="f301" y="f484"/>
                    <a:pt x="f300" y="f484"/>
                  </a:cubicBezTo>
                  <a:cubicBezTo>
                    <a:pt x="f300" y="f244"/>
                    <a:pt x="f485" y="f244"/>
                    <a:pt x="f299" y="f240"/>
                  </a:cubicBezTo>
                  <a:cubicBezTo>
                    <a:pt x="f297" y="f236"/>
                    <a:pt x="f296" y="f236"/>
                    <a:pt x="f295" y="f234"/>
                  </a:cubicBezTo>
                  <a:cubicBezTo>
                    <a:pt x="f295" y="f234"/>
                    <a:pt x="f295" y="f234"/>
                    <a:pt x="f295" y="f234"/>
                  </a:cubicBezTo>
                  <a:cubicBezTo>
                    <a:pt x="f294" y="f232"/>
                    <a:pt x="f486" y="f230"/>
                    <a:pt x="f487" y="f228"/>
                  </a:cubicBezTo>
                  <a:cubicBezTo>
                    <a:pt x="f487" y="f228"/>
                    <a:pt x="f6" y="f228"/>
                    <a:pt x="f6" y="f228"/>
                  </a:cubicBezTo>
                  <a:cubicBezTo>
                    <a:pt x="f487" y="f228"/>
                    <a:pt x="f487" y="f226"/>
                    <a:pt x="f487" y="f226"/>
                  </a:cubicBezTo>
                  <a:cubicBezTo>
                    <a:pt x="f487" y="f223"/>
                    <a:pt x="f487" y="f223"/>
                    <a:pt x="f293" y="f223"/>
                  </a:cubicBezTo>
                  <a:cubicBezTo>
                    <a:pt x="f293" y="f221"/>
                    <a:pt x="f486" y="f221"/>
                    <a:pt x="f488" y="f219"/>
                  </a:cubicBezTo>
                  <a:cubicBezTo>
                    <a:pt x="f489" y="f213"/>
                    <a:pt x="f296" y="f206"/>
                    <a:pt x="f296" y="f202"/>
                  </a:cubicBezTo>
                  <a:cubicBezTo>
                    <a:pt x="f297" y="f200"/>
                    <a:pt x="f297" y="f195"/>
                    <a:pt x="f297" y="f192"/>
                  </a:cubicBezTo>
                  <a:cubicBezTo>
                    <a:pt x="f296" y="f490"/>
                    <a:pt x="f295" y="f189"/>
                    <a:pt x="f489" y="f188"/>
                  </a:cubicBezTo>
                  <a:cubicBezTo>
                    <a:pt x="f489" y="f188"/>
                    <a:pt x="f294" y="f187"/>
                    <a:pt x="f294" y="f187"/>
                  </a:cubicBezTo>
                  <a:cubicBezTo>
                    <a:pt x="f294" y="f187"/>
                    <a:pt x="f294" y="f187"/>
                    <a:pt x="f294" y="f186"/>
                  </a:cubicBezTo>
                  <a:cubicBezTo>
                    <a:pt x="f294" y="f186"/>
                    <a:pt x="f294" y="f186"/>
                    <a:pt x="f294" y="f186"/>
                  </a:cubicBezTo>
                  <a:cubicBezTo>
                    <a:pt x="f489" y="f491"/>
                    <a:pt x="f489" y="f492"/>
                    <a:pt x="f489" y="f176"/>
                  </a:cubicBezTo>
                  <a:cubicBezTo>
                    <a:pt x="f489" y="f173"/>
                    <a:pt x="f488" y="f166"/>
                    <a:pt x="f488" y="f166"/>
                  </a:cubicBezTo>
                  <a:cubicBezTo>
                    <a:pt x="f488" y="f164"/>
                    <a:pt x="f486" y="f164"/>
                    <a:pt x="f486" y="f163"/>
                  </a:cubicBezTo>
                  <a:cubicBezTo>
                    <a:pt x="f486" y="f163"/>
                    <a:pt x="f486" y="f163"/>
                    <a:pt x="f488" y="f163"/>
                  </a:cubicBezTo>
                  <a:cubicBezTo>
                    <a:pt x="f488" y="f163"/>
                    <a:pt x="f488" y="f163"/>
                    <a:pt x="f488" y="f163"/>
                  </a:cubicBezTo>
                  <a:cubicBezTo>
                    <a:pt x="f489" y="f161"/>
                    <a:pt x="f295" y="f161"/>
                    <a:pt x="f296" y="f160"/>
                  </a:cubicBezTo>
                  <a:cubicBezTo>
                    <a:pt x="f297" y="f493"/>
                    <a:pt x="f299" y="f159"/>
                    <a:pt x="f485" y="f158"/>
                  </a:cubicBezTo>
                  <a:cubicBezTo>
                    <a:pt x="f485" y="f158"/>
                    <a:pt x="f485" y="f158"/>
                    <a:pt x="f485" y="f158"/>
                  </a:cubicBezTo>
                  <a:cubicBezTo>
                    <a:pt x="f300" y="f158"/>
                    <a:pt x="f302" y="f494"/>
                    <a:pt x="f303" y="f157"/>
                  </a:cubicBezTo>
                  <a:cubicBezTo>
                    <a:pt x="f483" y="f495"/>
                    <a:pt x="f306" y="f154"/>
                    <a:pt x="f307" y="f151"/>
                  </a:cubicBezTo>
                  <a:cubicBezTo>
                    <a:pt x="f307" y="f151"/>
                    <a:pt x="f307" y="f151"/>
                    <a:pt x="f307" y="f150"/>
                  </a:cubicBezTo>
                  <a:cubicBezTo>
                    <a:pt x="f308" y="f150"/>
                    <a:pt x="f308" y="f149"/>
                    <a:pt x="f309" y="f148"/>
                  </a:cubicBezTo>
                  <a:cubicBezTo>
                    <a:pt x="f309" y="f148"/>
                    <a:pt x="f309" y="f148"/>
                    <a:pt x="f309" y="f147"/>
                  </a:cubicBezTo>
                  <a:cubicBezTo>
                    <a:pt x="f309" y="f147"/>
                    <a:pt x="f309" y="f147"/>
                    <a:pt x="f309" y="f147"/>
                  </a:cubicBezTo>
                  <a:cubicBezTo>
                    <a:pt x="f496" y="f147"/>
                    <a:pt x="f497" y="f146"/>
                    <a:pt x="f498" y="f144"/>
                  </a:cubicBezTo>
                  <a:cubicBezTo>
                    <a:pt x="f318" y="f499"/>
                    <a:pt x="f500" y="f137"/>
                    <a:pt x="f500" y="f135"/>
                  </a:cubicBezTo>
                  <a:cubicBezTo>
                    <a:pt x="f500" y="f135"/>
                    <a:pt x="f500" y="f135"/>
                    <a:pt x="f500" y="f135"/>
                  </a:cubicBezTo>
                  <a:cubicBezTo>
                    <a:pt x="f320" y="f134"/>
                    <a:pt x="f322" y="f501"/>
                    <a:pt x="f323" y="f132"/>
                  </a:cubicBezTo>
                  <a:cubicBezTo>
                    <a:pt x="f324" y="f129"/>
                    <a:pt x="f325" y="f126"/>
                    <a:pt x="f325" y="f124"/>
                  </a:cubicBezTo>
                  <a:cubicBezTo>
                    <a:pt x="f326" y="f123"/>
                    <a:pt x="f326" y="f123"/>
                    <a:pt x="f326" y="f122"/>
                  </a:cubicBezTo>
                  <a:cubicBezTo>
                    <a:pt x="f327" y="f502"/>
                    <a:pt x="f327" y="f503"/>
                    <a:pt x="f327" y="f120"/>
                  </a:cubicBezTo>
                  <a:cubicBezTo>
                    <a:pt x="f328" y="f120"/>
                    <a:pt x="f329" y="f119"/>
                    <a:pt x="f437" y="f119"/>
                  </a:cubicBezTo>
                  <a:cubicBezTo>
                    <a:pt x="f437" y="f119"/>
                    <a:pt x="f330" y="f119"/>
                    <a:pt x="f330" y="f119"/>
                  </a:cubicBezTo>
                  <a:cubicBezTo>
                    <a:pt x="f435" y="f504"/>
                    <a:pt x="f433" y="f118"/>
                    <a:pt x="f334" y="f117"/>
                  </a:cubicBezTo>
                  <a:cubicBezTo>
                    <a:pt x="f432" y="f116"/>
                    <a:pt x="f336" y="f113"/>
                    <a:pt x="f336" y="f109"/>
                  </a:cubicBezTo>
                  <a:cubicBezTo>
                    <a:pt x="f337" y="f505"/>
                    <a:pt x="f337" y="f106"/>
                    <a:pt x="f337" y="f103"/>
                  </a:cubicBezTo>
                  <a:cubicBezTo>
                    <a:pt x="f337" y="f103"/>
                    <a:pt x="f337" y="f103"/>
                    <a:pt x="f337" y="f103"/>
                  </a:cubicBezTo>
                  <a:cubicBezTo>
                    <a:pt x="f431" y="f102"/>
                    <a:pt x="f338" y="f102"/>
                    <a:pt x="f339" y="f101"/>
                  </a:cubicBezTo>
                  <a:cubicBezTo>
                    <a:pt x="f340" y="f100"/>
                    <a:pt x="f425" y="f506"/>
                    <a:pt x="f425" y="f98"/>
                  </a:cubicBezTo>
                  <a:cubicBezTo>
                    <a:pt x="f425" y="f98"/>
                    <a:pt x="f425" y="f507"/>
                    <a:pt x="f425" y="f507"/>
                  </a:cubicBezTo>
                  <a:cubicBezTo>
                    <a:pt x="f425" y="f507"/>
                    <a:pt x="f425" y="f507"/>
                    <a:pt x="f341" y="f507"/>
                  </a:cubicBezTo>
                  <a:cubicBezTo>
                    <a:pt x="f341" y="f507"/>
                    <a:pt x="f341" y="f507"/>
                    <a:pt x="f341" y="f507"/>
                  </a:cubicBezTo>
                  <a:cubicBezTo>
                    <a:pt x="f424" y="f507"/>
                    <a:pt x="f342" y="f507"/>
                    <a:pt x="f87" y="f507"/>
                  </a:cubicBezTo>
                  <a:cubicBezTo>
                    <a:pt x="f83" y="f507"/>
                    <a:pt x="f78" y="f507"/>
                    <a:pt x="f77" y="f507"/>
                  </a:cubicBezTo>
                  <a:cubicBezTo>
                    <a:pt x="f74" y="f507"/>
                    <a:pt x="f74" y="f507"/>
                    <a:pt x="f74" y="f508"/>
                  </a:cubicBezTo>
                  <a:cubicBezTo>
                    <a:pt x="f73" y="f507"/>
                    <a:pt x="f71" y="f98"/>
                    <a:pt x="f51" y="f98"/>
                  </a:cubicBezTo>
                  <a:cubicBezTo>
                    <a:pt x="f49" y="f98"/>
                    <a:pt x="f49" y="f98"/>
                    <a:pt x="f49" y="f98"/>
                  </a:cubicBezTo>
                  <a:cubicBezTo>
                    <a:pt x="f49" y="f98"/>
                    <a:pt x="f49" y="f98"/>
                    <a:pt x="f49" y="f98"/>
                  </a:cubicBezTo>
                  <a:cubicBezTo>
                    <a:pt x="f47" y="f507"/>
                    <a:pt x="f97" y="f509"/>
                    <a:pt x="f46" y="f93"/>
                  </a:cubicBezTo>
                  <a:cubicBezTo>
                    <a:pt x="f46" y="f92"/>
                    <a:pt x="f46" y="f92"/>
                    <a:pt x="f46" y="f92"/>
                  </a:cubicBezTo>
                  <a:cubicBezTo>
                    <a:pt x="f46" y="f92"/>
                    <a:pt x="f46" y="f92"/>
                    <a:pt x="f46" y="f92"/>
                  </a:cubicBezTo>
                  <a:cubicBezTo>
                    <a:pt x="f44" y="f91"/>
                    <a:pt x="f39" y="f90"/>
                    <a:pt x="f110" y="f88"/>
                  </a:cubicBezTo>
                  <a:cubicBezTo>
                    <a:pt x="f110" y="f510"/>
                    <a:pt x="f392" y="f510"/>
                    <a:pt x="f392" y="f86"/>
                  </a:cubicBezTo>
                  <a:cubicBezTo>
                    <a:pt x="f392" y="f86"/>
                    <a:pt x="f111" y="f86"/>
                    <a:pt x="f35" y="f86"/>
                  </a:cubicBezTo>
                  <a:cubicBezTo>
                    <a:pt x="f35" y="f86"/>
                    <a:pt x="f34" y="f86"/>
                    <a:pt x="f34" y="f86"/>
                  </a:cubicBezTo>
                  <a:cubicBezTo>
                    <a:pt x="f32" y="f86"/>
                    <a:pt x="f511" y="f84"/>
                    <a:pt x="f114" y="f512"/>
                  </a:cubicBezTo>
                  <a:cubicBezTo>
                    <a:pt x="f114" y="f512"/>
                    <a:pt x="f114" y="f512"/>
                    <a:pt x="f114" y="f512"/>
                  </a:cubicBezTo>
                  <a:cubicBezTo>
                    <a:pt x="f513" y="f512"/>
                    <a:pt x="f29" y="f84"/>
                    <a:pt x="f28" y="f84"/>
                  </a:cubicBezTo>
                  <a:cubicBezTo>
                    <a:pt x="f26" y="f84"/>
                    <a:pt x="f26" y="f84"/>
                    <a:pt x="f26" y="f84"/>
                  </a:cubicBezTo>
                  <a:cubicBezTo>
                    <a:pt x="f26" y="f84"/>
                    <a:pt x="f26" y="f84"/>
                    <a:pt x="f26" y="f84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22" y="f91"/>
                    <a:pt x="f22" y="f91"/>
                    <a:pt x="f22" y="f91"/>
                  </a:cubicBezTo>
                  <a:cubicBezTo>
                    <a:pt x="f17" y="f88"/>
                    <a:pt x="f17" y="f88"/>
                    <a:pt x="f17" y="f88"/>
                  </a:cubicBezTo>
                  <a:cubicBezTo>
                    <a:pt x="f16" y="f89"/>
                    <a:pt x="f16" y="f89"/>
                    <a:pt x="f16" y="f89"/>
                  </a:cubicBezTo>
                  <a:cubicBezTo>
                    <a:pt x="f16" y="f88"/>
                    <a:pt x="f16" y="f88"/>
                    <a:pt x="f16" y="f88"/>
                  </a:cubicBezTo>
                  <a:cubicBezTo>
                    <a:pt x="f162" y="f86"/>
                    <a:pt x="f162" y="f86"/>
                    <a:pt x="f162" y="f86"/>
                  </a:cubicBezTo>
                  <a:cubicBezTo>
                    <a:pt x="f13" y="f85"/>
                    <a:pt x="f11" y="f512"/>
                    <a:pt x="f9" y="f82"/>
                  </a:cubicBezTo>
                  <a:cubicBezTo>
                    <a:pt x="f165" y="f80"/>
                    <a:pt x="f167" y="f75"/>
                    <a:pt x="f167" y="f72"/>
                  </a:cubicBezTo>
                  <a:cubicBezTo>
                    <a:pt x="f167" y="f68"/>
                    <a:pt x="f167" y="f66"/>
                    <a:pt x="f165" y="f514"/>
                  </a:cubicBezTo>
                  <a:cubicBezTo>
                    <a:pt x="f167" y="f514"/>
                    <a:pt x="f169" y="f514"/>
                    <a:pt x="f515" y="f516"/>
                  </a:cubicBezTo>
                  <a:cubicBezTo>
                    <a:pt x="f344" y="f517"/>
                    <a:pt x="f172" y="f61"/>
                    <a:pt x="f172" y="f59"/>
                  </a:cubicBezTo>
                  <a:cubicBezTo>
                    <a:pt x="f518" y="f58"/>
                    <a:pt x="f172" y="f56"/>
                    <a:pt x="f172" y="f519"/>
                  </a:cubicBezTo>
                  <a:cubicBezTo>
                    <a:pt x="f172" y="f519"/>
                    <a:pt x="f172" y="f519"/>
                    <a:pt x="f172" y="f519"/>
                  </a:cubicBezTo>
                  <a:cubicBezTo>
                    <a:pt x="f172" y="f54"/>
                    <a:pt x="f518" y="f54"/>
                    <a:pt x="f518" y="f54"/>
                  </a:cubicBezTo>
                  <a:cubicBezTo>
                    <a:pt x="f518" y="f54"/>
                    <a:pt x="f518" y="f54"/>
                    <a:pt x="f518" y="f54"/>
                  </a:cubicBezTo>
                  <a:cubicBezTo>
                    <a:pt x="f174" y="f53"/>
                    <a:pt x="f177" y="f53"/>
                    <a:pt x="f177" y="f53"/>
                  </a:cubicBezTo>
                  <a:cubicBezTo>
                    <a:pt x="f179" y="f52"/>
                    <a:pt x="f180" y="f45"/>
                    <a:pt x="f345" y="f45"/>
                  </a:cubicBezTo>
                  <a:cubicBezTo>
                    <a:pt x="f181" y="f50"/>
                    <a:pt x="f198" y="f43"/>
                    <a:pt x="f183" y="f520"/>
                  </a:cubicBezTo>
                  <a:cubicBezTo>
                    <a:pt x="f183" y="f520"/>
                    <a:pt x="f183" y="f41"/>
                    <a:pt x="f191" y="f41"/>
                  </a:cubicBezTo>
                  <a:cubicBezTo>
                    <a:pt x="f191" y="f41"/>
                    <a:pt x="f191" y="f40"/>
                    <a:pt x="f185" y="f40"/>
                  </a:cubicBezTo>
                  <a:cubicBezTo>
                    <a:pt x="f185" y="f40"/>
                    <a:pt x="f185" y="f40"/>
                    <a:pt x="f185" y="f40"/>
                  </a:cubicBezTo>
                  <a:cubicBezTo>
                    <a:pt x="f205" y="f41"/>
                    <a:pt x="f358" y="f520"/>
                    <a:pt x="f357" y="f520"/>
                  </a:cubicBezTo>
                  <a:cubicBezTo>
                    <a:pt x="f211" y="f520"/>
                    <a:pt x="f220" y="f40"/>
                    <a:pt x="f224" y="f38"/>
                  </a:cubicBezTo>
                  <a:cubicBezTo>
                    <a:pt x="f227" y="f521"/>
                    <a:pt x="f231" y="f522"/>
                    <a:pt x="f235" y="f523"/>
                  </a:cubicBezTo>
                  <a:cubicBezTo>
                    <a:pt x="f235" y="f523"/>
                    <a:pt x="f235" y="f524"/>
                    <a:pt x="f237" y="f524"/>
                  </a:cubicBezTo>
                  <a:cubicBezTo>
                    <a:pt x="f237" y="f36"/>
                    <a:pt x="f238" y="f36"/>
                    <a:pt x="f238" y="f30"/>
                  </a:cubicBezTo>
                  <a:cubicBezTo>
                    <a:pt x="f239" y="f30"/>
                    <a:pt x="f239" y="f8"/>
                    <a:pt x="f239" y="f8"/>
                  </a:cubicBezTo>
                  <a:cubicBezTo>
                    <a:pt x="f239" y="f8"/>
                    <a:pt x="f241" y="f8"/>
                    <a:pt x="f241" y="f8"/>
                  </a:cubicBezTo>
                  <a:cubicBezTo>
                    <a:pt x="f241" y="f8"/>
                    <a:pt x="f242" y="f8"/>
                    <a:pt x="f242" y="f8"/>
                  </a:cubicBezTo>
                  <a:cubicBezTo>
                    <a:pt x="f242" y="f8"/>
                    <a:pt x="f348" y="f8"/>
                    <a:pt x="f348" y="f8"/>
                  </a:cubicBezTo>
                  <a:cubicBezTo>
                    <a:pt x="f243" y="f30"/>
                    <a:pt x="f347" y="f36"/>
                    <a:pt x="f245" y="f36"/>
                  </a:cubicBezTo>
                  <a:cubicBezTo>
                    <a:pt x="f247" y="f524"/>
                    <a:pt x="f249" y="f524"/>
                    <a:pt x="f251" y="f524"/>
                  </a:cubicBezTo>
                  <a:cubicBezTo>
                    <a:pt x="f251" y="f524"/>
                    <a:pt x="f253" y="f524"/>
                    <a:pt x="f253" y="f524"/>
                  </a:cubicBezTo>
                  <a:cubicBezTo>
                    <a:pt x="f253" y="f524"/>
                    <a:pt x="f255" y="f524"/>
                    <a:pt x="f255" y="f524"/>
                  </a:cubicBezTo>
                  <a:cubicBezTo>
                    <a:pt x="f255" y="f524"/>
                    <a:pt x="f255" y="f524"/>
                    <a:pt x="f255" y="f524"/>
                  </a:cubicBezTo>
                  <a:cubicBezTo>
                    <a:pt x="f255" y="f524"/>
                    <a:pt x="f257" y="f523"/>
                    <a:pt x="f257" y="f525"/>
                  </a:cubicBezTo>
                  <a:cubicBezTo>
                    <a:pt x="f526" y="f525"/>
                    <a:pt x="f526" y="f522"/>
                    <a:pt x="f258" y="f522"/>
                  </a:cubicBezTo>
                  <a:cubicBezTo>
                    <a:pt x="f258" y="f522"/>
                    <a:pt x="f260" y="f37"/>
                    <a:pt x="f260" y="f37"/>
                  </a:cubicBezTo>
                  <a:cubicBezTo>
                    <a:pt x="f260" y="f37"/>
                    <a:pt x="f260" y="f521"/>
                    <a:pt x="f260" y="f521"/>
                  </a:cubicBezTo>
                  <a:cubicBezTo>
                    <a:pt x="f262" y="f38"/>
                    <a:pt x="f265" y="f41"/>
                    <a:pt x="f266" y="f520"/>
                  </a:cubicBezTo>
                  <a:cubicBezTo>
                    <a:pt x="f267" y="f43"/>
                    <a:pt x="f3" y="f43"/>
                    <a:pt x="f270" y="f43"/>
                  </a:cubicBezTo>
                  <a:cubicBezTo>
                    <a:pt x="f270" y="f527"/>
                    <a:pt x="f271" y="f50"/>
                    <a:pt x="f271" y="f50"/>
                  </a:cubicBezTo>
                  <a:cubicBezTo>
                    <a:pt x="f273" y="f45"/>
                    <a:pt x="f274" y="f45"/>
                    <a:pt x="f274" y="f45"/>
                  </a:cubicBezTo>
                  <a:cubicBezTo>
                    <a:pt x="f274" y="f45"/>
                    <a:pt x="f276" y="f45"/>
                    <a:pt x="f276" y="f52"/>
                  </a:cubicBezTo>
                  <a:cubicBezTo>
                    <a:pt x="f276" y="f52"/>
                    <a:pt x="f276" y="f52"/>
                    <a:pt x="f276" y="f52"/>
                  </a:cubicBezTo>
                  <a:cubicBezTo>
                    <a:pt x="f276" y="f53"/>
                    <a:pt x="f278" y="f54"/>
                    <a:pt x="f278" y="f519"/>
                  </a:cubicBezTo>
                  <a:cubicBezTo>
                    <a:pt x="f343" y="f56"/>
                    <a:pt x="f343" y="f58"/>
                    <a:pt x="f280" y="f59"/>
                  </a:cubicBezTo>
                  <a:cubicBezTo>
                    <a:pt x="f283" y="f61"/>
                    <a:pt x="f287" y="f63"/>
                    <a:pt x="f298" y="f528"/>
                  </a:cubicBezTo>
                  <a:cubicBezTo>
                    <a:pt x="f304" y="f516"/>
                    <a:pt x="f304" y="f516"/>
                    <a:pt x="f304" y="f516"/>
                  </a:cubicBezTo>
                  <a:cubicBezTo>
                    <a:pt x="f367" y="f53"/>
                    <a:pt x="f367" y="f53"/>
                    <a:pt x="f367" y="f53"/>
                  </a:cubicBezTo>
                  <a:cubicBezTo>
                    <a:pt x="f382" y="f529"/>
                    <a:pt x="f382" y="f529"/>
                    <a:pt x="f382" y="f529"/>
                  </a:cubicBezTo>
                  <a:cubicBezTo>
                    <a:pt x="f387" y="f529"/>
                    <a:pt x="f387" y="f529"/>
                    <a:pt x="f387" y="f529"/>
                  </a:cubicBezTo>
                  <a:cubicBezTo>
                    <a:pt x="f530" y="f76"/>
                    <a:pt x="f530" y="f76"/>
                    <a:pt x="f530" y="f76"/>
                  </a:cubicBezTo>
                  <a:cubicBezTo>
                    <a:pt x="f391" y="f79"/>
                    <a:pt x="f391" y="f79"/>
                    <a:pt x="f391" y="f79"/>
                  </a:cubicBezTo>
                  <a:cubicBezTo>
                    <a:pt x="f391" y="f96"/>
                    <a:pt x="f391" y="f96"/>
                    <a:pt x="f391" y="f96"/>
                  </a:cubicBezTo>
                  <a:cubicBezTo>
                    <a:pt x="f531" y="f96"/>
                    <a:pt x="f531" y="f96"/>
                    <a:pt x="f531" y="f96"/>
                  </a:cubicBezTo>
                  <a:cubicBezTo>
                    <a:pt x="f401" y="f91"/>
                    <a:pt x="f401" y="f91"/>
                    <a:pt x="f401" y="f91"/>
                  </a:cubicBezTo>
                  <a:cubicBezTo>
                    <a:pt x="f428" y="f112"/>
                    <a:pt x="f428" y="f112"/>
                    <a:pt x="f428" y="f112"/>
                  </a:cubicBezTo>
                  <a:cubicBezTo>
                    <a:pt x="f414" y="f113"/>
                    <a:pt x="f414" y="f113"/>
                    <a:pt x="f414" y="f113"/>
                  </a:cubicBezTo>
                  <a:cubicBezTo>
                    <a:pt x="f414" y="f113"/>
                    <a:pt x="f532" y="f113"/>
                    <a:pt x="f427" y="f113"/>
                  </a:cubicBezTo>
                  <a:cubicBezTo>
                    <a:pt x="f438" y="f113"/>
                    <a:pt x="f439" y="f113"/>
                    <a:pt x="f422" y="f109"/>
                  </a:cubicBezTo>
                  <a:cubicBezTo>
                    <a:pt x="f423" y="f108"/>
                    <a:pt x="f423" y="f505"/>
                    <a:pt x="f423" y="f106"/>
                  </a:cubicBezTo>
                  <a:cubicBezTo>
                    <a:pt x="f533" y="f120"/>
                    <a:pt x="f533" y="f120"/>
                    <a:pt x="f533" y="f120"/>
                  </a:cubicBezTo>
                  <a:cubicBezTo>
                    <a:pt x="f533" y="f120"/>
                    <a:pt x="f445" y="f503"/>
                    <a:pt x="f445" y="f503"/>
                  </a:cubicBezTo>
                  <a:cubicBezTo>
                    <a:pt x="f443" y="f122"/>
                    <a:pt x="f534" y="f127"/>
                    <a:pt x="f444" y="f129"/>
                  </a:cubicBezTo>
                  <a:cubicBezTo>
                    <a:pt x="f444" y="f132"/>
                    <a:pt x="f533" y="f134"/>
                    <a:pt x="f446" y="f135"/>
                  </a:cubicBezTo>
                  <a:cubicBezTo>
                    <a:pt x="f446" y="f136"/>
                    <a:pt x="f447" y="f136"/>
                    <a:pt x="f449" y="f137"/>
                  </a:cubicBezTo>
                  <a:cubicBezTo>
                    <a:pt x="f450" y="f137"/>
                    <a:pt x="f450" y="f137"/>
                    <a:pt x="f450" y="f137"/>
                  </a:cubicBezTo>
                  <a:cubicBezTo>
                    <a:pt x="f452" y="f138"/>
                    <a:pt x="f452" y="f138"/>
                    <a:pt x="f452" y="f138"/>
                  </a:cubicBezTo>
                  <a:cubicBezTo>
                    <a:pt x="f450" y="f138"/>
                    <a:pt x="f449" y="f138"/>
                    <a:pt x="f447" y="f139"/>
                  </a:cubicBezTo>
                  <a:cubicBezTo>
                    <a:pt x="f535" y="f140"/>
                    <a:pt x="f445" y="f499"/>
                    <a:pt x="f536" y="f537"/>
                  </a:cubicBezTo>
                  <a:cubicBezTo>
                    <a:pt x="f536" y="f143"/>
                    <a:pt x="f534" y="f146"/>
                    <a:pt x="f534" y="f149"/>
                  </a:cubicBezTo>
                  <a:cubicBezTo>
                    <a:pt x="f534" y="f151"/>
                    <a:pt x="f444" y="f153"/>
                    <a:pt x="f536" y="f154"/>
                  </a:cubicBezTo>
                  <a:cubicBezTo>
                    <a:pt x="f536" y="f154"/>
                    <a:pt x="f536" y="f155"/>
                    <a:pt x="f536" y="f155"/>
                  </a:cubicBezTo>
                  <a:cubicBezTo>
                    <a:pt x="f445" y="f155"/>
                    <a:pt x="f445" y="f156"/>
                    <a:pt x="f445" y="f156"/>
                  </a:cubicBezTo>
                  <a:cubicBezTo>
                    <a:pt x="f445" y="f156"/>
                    <a:pt x="f445" y="f156"/>
                    <a:pt x="f445" y="f156"/>
                  </a:cubicBezTo>
                  <a:cubicBezTo>
                    <a:pt x="f445" y="f495"/>
                    <a:pt x="f445" y="f495"/>
                    <a:pt x="f445" y="f157"/>
                  </a:cubicBezTo>
                  <a:cubicBezTo>
                    <a:pt x="f445" y="f157"/>
                    <a:pt x="f445" y="f157"/>
                    <a:pt x="f445" y="f494"/>
                  </a:cubicBezTo>
                  <a:cubicBezTo>
                    <a:pt x="f445" y="f494"/>
                    <a:pt x="f445" y="f494"/>
                    <a:pt x="f445" y="f494"/>
                  </a:cubicBezTo>
                  <a:cubicBezTo>
                    <a:pt x="f445" y="f158"/>
                    <a:pt x="f445" y="f160"/>
                    <a:pt x="f533" y="f163"/>
                  </a:cubicBezTo>
                  <a:cubicBezTo>
                    <a:pt x="f533" y="f164"/>
                    <a:pt x="f535" y="f164"/>
                    <a:pt x="f446" y="f166"/>
                  </a:cubicBezTo>
                  <a:cubicBezTo>
                    <a:pt x="f446" y="f166"/>
                    <a:pt x="f446" y="f166"/>
                    <a:pt x="f446" y="f166"/>
                  </a:cubicBezTo>
                  <a:cubicBezTo>
                    <a:pt x="f446" y="f166"/>
                    <a:pt x="f446" y="f168"/>
                    <a:pt x="f446" y="f168"/>
                  </a:cubicBezTo>
                  <a:cubicBezTo>
                    <a:pt x="f446" y="f171"/>
                    <a:pt x="f446" y="f538"/>
                    <a:pt x="f446" y="f176"/>
                  </a:cubicBezTo>
                  <a:cubicBezTo>
                    <a:pt x="f447" y="f182"/>
                    <a:pt x="f447" y="f182"/>
                    <a:pt x="f449" y="f492"/>
                  </a:cubicBezTo>
                  <a:cubicBezTo>
                    <a:pt x="f449" y="f491"/>
                    <a:pt x="f449" y="f184"/>
                    <a:pt x="f450" y="f186"/>
                  </a:cubicBezTo>
                  <a:cubicBezTo>
                    <a:pt x="f450" y="f187"/>
                    <a:pt x="f452" y="f188"/>
                    <a:pt x="f452" y="f188"/>
                  </a:cubicBezTo>
                  <a:cubicBezTo>
                    <a:pt x="f452" y="f189"/>
                    <a:pt x="f452" y="f490"/>
                    <a:pt x="f452" y="f190"/>
                  </a:cubicBezTo>
                  <a:cubicBezTo>
                    <a:pt x="f539" y="f192"/>
                    <a:pt x="f453" y="f195"/>
                    <a:pt x="f540" y="f197"/>
                  </a:cubicBezTo>
                  <a:cubicBezTo>
                    <a:pt x="f454" y="f199"/>
                    <a:pt x="f455" y="f200"/>
                    <a:pt x="f541" y="f200"/>
                  </a:cubicBezTo>
                  <a:cubicBezTo>
                    <a:pt x="f541" y="f200"/>
                    <a:pt x="f541" y="f201"/>
                    <a:pt x="f542" y="f201"/>
                  </a:cubicBezTo>
                  <a:cubicBezTo>
                    <a:pt x="f542" y="f201"/>
                    <a:pt x="f456" y="f203"/>
                    <a:pt x="f543" y="f206"/>
                  </a:cubicBezTo>
                  <a:cubicBezTo>
                    <a:pt x="f543" y="f208"/>
                    <a:pt x="f544" y="f210"/>
                    <a:pt x="f544" y="f210"/>
                  </a:cubicBezTo>
                  <a:cubicBezTo>
                    <a:pt x="f544" y="f212"/>
                    <a:pt x="f545" y="f213"/>
                    <a:pt x="f545" y="f213"/>
                  </a:cubicBezTo>
                  <a:cubicBezTo>
                    <a:pt x="f457" y="f217"/>
                    <a:pt x="f546" y="f223"/>
                    <a:pt x="f459" y="f226"/>
                  </a:cubicBezTo>
                  <a:cubicBezTo>
                    <a:pt x="f459" y="f228"/>
                    <a:pt x="f461" y="f234"/>
                    <a:pt x="f461" y="f240"/>
                  </a:cubicBezTo>
                  <a:cubicBezTo>
                    <a:pt x="f462" y="f244"/>
                    <a:pt x="f463" y="f248"/>
                    <a:pt x="f464" y="f250"/>
                  </a:cubicBezTo>
                  <a:cubicBezTo>
                    <a:pt x="f464" y="f250"/>
                    <a:pt x="f464" y="f254"/>
                    <a:pt x="f464" y="f256"/>
                  </a:cubicBezTo>
                  <a:cubicBezTo>
                    <a:pt x="f547" y="f480"/>
                    <a:pt x="f547" y="f259"/>
                    <a:pt x="f547" y="f259"/>
                  </a:cubicBezTo>
                  <a:cubicBezTo>
                    <a:pt x="f547" y="f261"/>
                    <a:pt x="f465" y="f263"/>
                    <a:pt x="f465" y="f264"/>
                  </a:cubicBezTo>
                  <a:cubicBezTo>
                    <a:pt x="f465" y="f268"/>
                    <a:pt x="f548" y="f272"/>
                    <a:pt x="f548" y="f272"/>
                  </a:cubicBezTo>
                  <a:cubicBezTo>
                    <a:pt x="f548" y="f275"/>
                    <a:pt x="f548" y="f275"/>
                    <a:pt x="f548" y="f275"/>
                  </a:cubicBezTo>
                  <a:cubicBezTo>
                    <a:pt x="f465" y="f277"/>
                    <a:pt x="f547" y="f281"/>
                    <a:pt x="f547" y="f549"/>
                  </a:cubicBezTo>
                  <a:cubicBezTo>
                    <a:pt x="f547" y="f286"/>
                    <a:pt x="f465" y="f479"/>
                    <a:pt x="f548" y="f550"/>
                  </a:cubicBezTo>
                  <a:cubicBezTo>
                    <a:pt x="f548" y="f550"/>
                    <a:pt x="f548" y="f478"/>
                    <a:pt x="f548" y="f478"/>
                  </a:cubicBezTo>
                  <a:cubicBezTo>
                    <a:pt x="f548" y="f477"/>
                    <a:pt x="f548" y="f288"/>
                    <a:pt x="f548" y="f476"/>
                  </a:cubicBezTo>
                  <a:cubicBezTo>
                    <a:pt x="f548" y="f475"/>
                    <a:pt x="f548" y="f473"/>
                    <a:pt x="f548" y="f472"/>
                  </a:cubicBezTo>
                  <a:cubicBezTo>
                    <a:pt x="f551" y="f552"/>
                    <a:pt x="f466" y="f553"/>
                    <a:pt x="f2" y="f554"/>
                  </a:cubicBezTo>
                  <a:cubicBezTo>
                    <a:pt x="f555" y="f554"/>
                    <a:pt x="f555" y="f554"/>
                    <a:pt x="f555" y="f554"/>
                  </a:cubicBezTo>
                  <a:cubicBezTo>
                    <a:pt x="f554" y="f555"/>
                    <a:pt x="f467" y="f2"/>
                    <a:pt x="f556" y="f557"/>
                  </a:cubicBezTo>
                  <a:cubicBezTo>
                    <a:pt x="f553" y="f466"/>
                    <a:pt x="f468" y="f290"/>
                    <a:pt x="f468" y="f290"/>
                  </a:cubicBezTo>
                  <a:cubicBezTo>
                    <a:pt x="f552" y="f290"/>
                    <a:pt x="f552" y="f551"/>
                    <a:pt x="f552" y="f551"/>
                  </a:cubicBezTo>
                  <a:cubicBezTo>
                    <a:pt x="f552" y="f551"/>
                    <a:pt x="f552" y="f551"/>
                    <a:pt x="f552" y="f551"/>
                  </a:cubicBezTo>
                  <a:cubicBezTo>
                    <a:pt x="f468" y="f548"/>
                    <a:pt x="f553" y="f548"/>
                    <a:pt x="f556" y="f547"/>
                  </a:cubicBezTo>
                  <a:cubicBezTo>
                    <a:pt x="f554" y="f462"/>
                    <a:pt x="f556" y="f546"/>
                    <a:pt x="f553" y="f457"/>
                  </a:cubicBezTo>
                  <a:cubicBezTo>
                    <a:pt x="f468" y="f545"/>
                    <a:pt x="f552" y="f544"/>
                    <a:pt x="f469" y="f543"/>
                  </a:cubicBezTo>
                  <a:cubicBezTo>
                    <a:pt x="f469" y="f543"/>
                    <a:pt x="f469" y="f456"/>
                    <a:pt x="f472" y="f456"/>
                  </a:cubicBezTo>
                  <a:cubicBezTo>
                    <a:pt x="f472" y="f456"/>
                    <a:pt x="f472" y="f454"/>
                    <a:pt x="f474" y="f540"/>
                  </a:cubicBezTo>
                  <a:cubicBezTo>
                    <a:pt x="f474" y="f453"/>
                    <a:pt x="f475" y="f453"/>
                    <a:pt x="f475" y="f453"/>
                  </a:cubicBezTo>
                  <a:cubicBezTo>
                    <a:pt x="f475" y="f453"/>
                    <a:pt x="f475" y="f453"/>
                    <a:pt x="f475" y="f539"/>
                  </a:cubicBezTo>
                  <a:cubicBezTo>
                    <a:pt x="f475" y="f539"/>
                    <a:pt x="f475" y="f452"/>
                    <a:pt x="f475" y="f452"/>
                  </a:cubicBezTo>
                  <a:cubicBezTo>
                    <a:pt x="f475" y="f450"/>
                    <a:pt x="f475" y="f450"/>
                    <a:pt x="f475" y="f450"/>
                  </a:cubicBezTo>
                  <a:cubicBezTo>
                    <a:pt x="f475" y="f449"/>
                    <a:pt x="f475" y="f446"/>
                    <a:pt x="f475" y="f533"/>
                  </a:cubicBezTo>
                  <a:cubicBezTo>
                    <a:pt x="f476" y="f445"/>
                    <a:pt x="f288" y="f536"/>
                    <a:pt x="f477" y="f444"/>
                  </a:cubicBezTo>
                  <a:cubicBezTo>
                    <a:pt x="f477" y="f444"/>
                    <a:pt x="f477" y="f444"/>
                    <a:pt x="f477" y="f444"/>
                  </a:cubicBezTo>
                  <a:cubicBezTo>
                    <a:pt x="f288" y="f444"/>
                    <a:pt x="f288" y="f444"/>
                    <a:pt x="f288" y="f534"/>
                  </a:cubicBezTo>
                  <a:cubicBezTo>
                    <a:pt x="f288" y="f534"/>
                    <a:pt x="f288" y="f534"/>
                    <a:pt x="f288" y="f443"/>
                  </a:cubicBezTo>
                  <a:cubicBezTo>
                    <a:pt x="f476" y="f558"/>
                    <a:pt x="f475" y="f442"/>
                    <a:pt x="f474" y="f441"/>
                  </a:cubicBezTo>
                  <a:cubicBezTo>
                    <a:pt x="f474" y="f423"/>
                    <a:pt x="f475" y="f439"/>
                    <a:pt x="f476" y="f420"/>
                  </a:cubicBezTo>
                  <a:cubicBezTo>
                    <a:pt x="f288" y="f420"/>
                    <a:pt x="f288" y="f438"/>
                    <a:pt x="f477" y="f438"/>
                  </a:cubicBezTo>
                  <a:cubicBezTo>
                    <a:pt x="f288" y="f419"/>
                    <a:pt x="f476" y="f418"/>
                    <a:pt x="f476" y="f417"/>
                  </a:cubicBezTo>
                  <a:cubicBezTo>
                    <a:pt x="f476" y="f415"/>
                    <a:pt x="f288" y="f414"/>
                    <a:pt x="f288" y="f428"/>
                  </a:cubicBezTo>
                  <a:cubicBezTo>
                    <a:pt x="f288" y="f436"/>
                    <a:pt x="f288" y="f436"/>
                    <a:pt x="f288" y="f413"/>
                  </a:cubicBezTo>
                  <a:cubicBezTo>
                    <a:pt x="f476" y="f559"/>
                    <a:pt x="f476" y="f559"/>
                    <a:pt x="f476" y="f559"/>
                  </a:cubicBezTo>
                  <a:cubicBezTo>
                    <a:pt x="f254" y="f430"/>
                    <a:pt x="f254" y="f430"/>
                    <a:pt x="f254" y="f430"/>
                  </a:cubicBezTo>
                  <a:cubicBezTo>
                    <a:pt x="f230" y="f426"/>
                    <a:pt x="f230" y="f426"/>
                    <a:pt x="f230" y="f426"/>
                  </a:cubicBezTo>
                  <a:cubicBezTo>
                    <a:pt x="f195" y="f421"/>
                    <a:pt x="f195" y="f421"/>
                    <a:pt x="f195" y="f421"/>
                  </a:cubicBezTo>
                  <a:cubicBezTo>
                    <a:pt x="f195" y="f439"/>
                    <a:pt x="f195" y="f439"/>
                    <a:pt x="f195" y="f439"/>
                  </a:cubicBezTo>
                  <a:cubicBezTo>
                    <a:pt x="f194" y="f426"/>
                    <a:pt x="f194" y="f420"/>
                    <a:pt x="f193" y="f438"/>
                  </a:cubicBezTo>
                  <a:cubicBezTo>
                    <a:pt x="f193" y="f419"/>
                    <a:pt x="f192" y="f427"/>
                    <a:pt x="f192" y="f427"/>
                  </a:cubicBezTo>
                  <a:cubicBezTo>
                    <a:pt x="f192" y="f427"/>
                    <a:pt x="f192" y="f418"/>
                    <a:pt x="f192" y="f418"/>
                  </a:cubicBezTo>
                  <a:cubicBezTo>
                    <a:pt x="f190" y="f532"/>
                    <a:pt x="f190" y="f417"/>
                    <a:pt x="f490" y="f416"/>
                  </a:cubicBezTo>
                  <a:cubicBezTo>
                    <a:pt x="f490" y="f415"/>
                    <a:pt x="f189" y="f414"/>
                    <a:pt x="f188" y="f414"/>
                  </a:cubicBezTo>
                  <a:cubicBezTo>
                    <a:pt x="f188" y="f428"/>
                    <a:pt x="f188" y="f436"/>
                    <a:pt x="f188" y="f436"/>
                  </a:cubicBezTo>
                  <a:cubicBezTo>
                    <a:pt x="f188" y="f413"/>
                    <a:pt x="f189" y="f429"/>
                    <a:pt x="f189" y="f430"/>
                  </a:cubicBezTo>
                  <a:cubicBezTo>
                    <a:pt x="f189" y="f430"/>
                    <a:pt x="f189" y="f430"/>
                    <a:pt x="f189" y="f430"/>
                  </a:cubicBezTo>
                  <a:cubicBezTo>
                    <a:pt x="f189" y="f412"/>
                    <a:pt x="f189" y="f560"/>
                    <a:pt x="f188" y="f411"/>
                  </a:cubicBezTo>
                  <a:cubicBezTo>
                    <a:pt x="f188" y="f559"/>
                    <a:pt x="f187" y="f410"/>
                    <a:pt x="f186" y="f409"/>
                  </a:cubicBezTo>
                  <a:cubicBezTo>
                    <a:pt x="f186" y="f409"/>
                    <a:pt x="f186" y="f409"/>
                    <a:pt x="f186" y="f409"/>
                  </a:cubicBezTo>
                  <a:cubicBezTo>
                    <a:pt x="f186" y="f408"/>
                    <a:pt x="f186" y="f407"/>
                    <a:pt x="f186" y="f406"/>
                  </a:cubicBezTo>
                  <a:cubicBezTo>
                    <a:pt x="f186" y="f561"/>
                    <a:pt x="f186" y="f561"/>
                    <a:pt x="f186" y="f561"/>
                  </a:cubicBezTo>
                  <a:cubicBezTo>
                    <a:pt x="f186" y="f561"/>
                    <a:pt x="f186" y="f405"/>
                    <a:pt x="f186" y="f405"/>
                  </a:cubicBezTo>
                  <a:cubicBezTo>
                    <a:pt x="f186" y="f404"/>
                    <a:pt x="f186" y="f403"/>
                    <a:pt x="f186" y="f562"/>
                  </a:cubicBezTo>
                  <a:cubicBezTo>
                    <a:pt x="f186" y="f401"/>
                    <a:pt x="f491" y="f563"/>
                    <a:pt x="f491" y="f398"/>
                  </a:cubicBezTo>
                  <a:cubicBezTo>
                    <a:pt x="f491" y="f564"/>
                    <a:pt x="f491" y="f564"/>
                    <a:pt x="f491" y="f564"/>
                  </a:cubicBezTo>
                  <a:cubicBezTo>
                    <a:pt x="f492" y="f397"/>
                    <a:pt x="f182" y="f531"/>
                    <a:pt x="f175" y="f565"/>
                  </a:cubicBezTo>
                  <a:cubicBezTo>
                    <a:pt x="f175" y="f566"/>
                    <a:pt x="f175" y="f566"/>
                    <a:pt x="f538" y="f566"/>
                  </a:cubicBezTo>
                  <a:cubicBezTo>
                    <a:pt x="f175" y="f567"/>
                    <a:pt x="f176" y="f395"/>
                    <a:pt x="f176" y="f568"/>
                  </a:cubicBezTo>
                  <a:cubicBezTo>
                    <a:pt x="f182" y="f394"/>
                    <a:pt x="f176" y="f389"/>
                    <a:pt x="f176" y="f389"/>
                  </a:cubicBezTo>
                  <a:cubicBezTo>
                    <a:pt x="f176" y="f388"/>
                    <a:pt x="f175" y="f387"/>
                    <a:pt x="f538" y="f569"/>
                  </a:cubicBezTo>
                  <a:cubicBezTo>
                    <a:pt x="f538" y="f569"/>
                    <a:pt x="f538" y="f569"/>
                    <a:pt x="f538" y="f569"/>
                  </a:cubicBezTo>
                  <a:cubicBezTo>
                    <a:pt x="f538" y="f386"/>
                    <a:pt x="f538" y="f386"/>
                    <a:pt x="f538" y="f386"/>
                  </a:cubicBezTo>
                  <a:cubicBezTo>
                    <a:pt x="f538" y="f385"/>
                    <a:pt x="f538" y="f570"/>
                    <a:pt x="f173" y="f382"/>
                  </a:cubicBezTo>
                  <a:cubicBezTo>
                    <a:pt x="f171" y="f381"/>
                    <a:pt x="f171" y="f381"/>
                    <a:pt x="f168" y="f380"/>
                  </a:cubicBezTo>
                  <a:cubicBezTo>
                    <a:pt x="f168" y="f379"/>
                    <a:pt x="f168" y="f571"/>
                    <a:pt x="f166" y="f378"/>
                  </a:cubicBezTo>
                  <a:cubicBezTo>
                    <a:pt x="f166" y="f572"/>
                    <a:pt x="f163" y="f573"/>
                    <a:pt x="f161" y="f574"/>
                  </a:cubicBezTo>
                  <a:cubicBezTo>
                    <a:pt x="f159" y="f372"/>
                    <a:pt x="f159" y="f372"/>
                    <a:pt x="f159" y="f372"/>
                  </a:cubicBezTo>
                  <a:cubicBezTo>
                    <a:pt x="f144" y="f377"/>
                    <a:pt x="f144" y="f377"/>
                    <a:pt x="f144" y="f377"/>
                  </a:cubicBezTo>
                  <a:cubicBezTo>
                    <a:pt x="f141" y="f575"/>
                    <a:pt x="f141" y="f575"/>
                    <a:pt x="f141" y="f575"/>
                  </a:cubicBezTo>
                  <a:cubicBezTo>
                    <a:pt x="f140" y="f363"/>
                    <a:pt x="f140" y="f363"/>
                    <a:pt x="f140" y="f363"/>
                  </a:cubicBezTo>
                  <a:cubicBezTo>
                    <a:pt x="f139" y="f363"/>
                    <a:pt x="f139" y="f363"/>
                    <a:pt x="f139" y="f362"/>
                  </a:cubicBezTo>
                  <a:cubicBezTo>
                    <a:pt x="f138" y="f362"/>
                    <a:pt x="f138" y="f362"/>
                    <a:pt x="f138" y="f366"/>
                  </a:cubicBezTo>
                  <a:cubicBezTo>
                    <a:pt x="f138" y="f361"/>
                    <a:pt x="f138" y="f359"/>
                    <a:pt x="f137" y="f576"/>
                  </a:cubicBezTo>
                  <a:cubicBezTo>
                    <a:pt x="f136" y="f354"/>
                    <a:pt x="f501" y="f577"/>
                    <a:pt x="f131" y="f577"/>
                  </a:cubicBezTo>
                  <a:cubicBezTo>
                    <a:pt x="f129" y="f577"/>
                    <a:pt x="f129" y="f577"/>
                    <a:pt x="f129" y="f577"/>
                  </a:cubicBezTo>
                  <a:cubicBezTo>
                    <a:pt x="f128" y="f577"/>
                    <a:pt x="f127" y="f577"/>
                    <a:pt x="f127" y="f353"/>
                  </a:cubicBezTo>
                  <a:cubicBezTo>
                    <a:pt x="f127" y="f577"/>
                    <a:pt x="f127" y="f577"/>
                    <a:pt x="f127" y="f577"/>
                  </a:cubicBezTo>
                  <a:cubicBezTo>
                    <a:pt x="f126" y="f578"/>
                    <a:pt x="f126" y="f350"/>
                    <a:pt x="f125" y="f315"/>
                  </a:cubicBezTo>
                  <a:cubicBezTo>
                    <a:pt x="f123" y="f310"/>
                    <a:pt x="f503" y="f304"/>
                    <a:pt x="f120" y="f304"/>
                  </a:cubicBezTo>
                  <a:cubicBezTo>
                    <a:pt x="f120" y="f304"/>
                    <a:pt x="f120" y="f304"/>
                    <a:pt x="f119" y="f304"/>
                  </a:cubicBezTo>
                  <a:cubicBezTo>
                    <a:pt x="f119" y="f289"/>
                    <a:pt x="f119" y="f289"/>
                    <a:pt x="f119" y="f289"/>
                  </a:cubicBezTo>
                  <a:cubicBezTo>
                    <a:pt x="f119" y="f292"/>
                    <a:pt x="f119" y="f292"/>
                    <a:pt x="f119" y="f292"/>
                  </a:cubicBezTo>
                  <a:cubicBezTo>
                    <a:pt x="f119" y="f298"/>
                    <a:pt x="f120" y="f298"/>
                    <a:pt x="f120" y="f287"/>
                  </a:cubicBezTo>
                  <a:cubicBezTo>
                    <a:pt x="f502" y="f343"/>
                    <a:pt x="f119" y="f271"/>
                    <a:pt x="f504" y="f270"/>
                  </a:cubicBezTo>
                  <a:cubicBezTo>
                    <a:pt x="f504" y="f3"/>
                    <a:pt x="f118" y="f267"/>
                    <a:pt x="f117" y="f267"/>
                  </a:cubicBezTo>
                  <a:cubicBezTo>
                    <a:pt x="f117" y="f267"/>
                    <a:pt x="f117" y="f267"/>
                    <a:pt x="f117" y="f267"/>
                  </a:cubicBezTo>
                  <a:cubicBezTo>
                    <a:pt x="f117" y="f266"/>
                    <a:pt x="f116" y="f265"/>
                    <a:pt x="f116" y="f260"/>
                  </a:cubicBezTo>
                  <a:cubicBezTo>
                    <a:pt x="f115" y="f258"/>
                    <a:pt x="f112" y="f255"/>
                    <a:pt x="f108" y="f251"/>
                  </a:cubicBezTo>
                  <a:cubicBezTo>
                    <a:pt x="f108" y="f249"/>
                    <a:pt x="f505" y="f249"/>
                    <a:pt x="f106" y="f249"/>
                  </a:cubicBezTo>
                  <a:cubicBezTo>
                    <a:pt x="f106" y="f247"/>
                    <a:pt x="f106" y="f245"/>
                    <a:pt x="f105" y="f245"/>
                  </a:cubicBezTo>
                  <a:cubicBezTo>
                    <a:pt x="f105" y="f347"/>
                    <a:pt x="f103" y="f346"/>
                    <a:pt x="f103" y="f243"/>
                  </a:cubicBezTo>
                  <a:cubicBezTo>
                    <a:pt x="f105" y="f243"/>
                    <a:pt x="f106" y="f348"/>
                    <a:pt x="f106" y="f242"/>
                  </a:cubicBezTo>
                  <a:cubicBezTo>
                    <a:pt x="f108" y="f239"/>
                    <a:pt x="f109" y="f233"/>
                    <a:pt x="f108" y="f227"/>
                  </a:cubicBezTo>
                  <a:cubicBezTo>
                    <a:pt x="f505" y="f225"/>
                    <a:pt x="f106" y="f224"/>
                    <a:pt x="f105" y="f222"/>
                  </a:cubicBezTo>
                  <a:cubicBezTo>
                    <a:pt x="f505" y="f220"/>
                    <a:pt x="f108" y="f218"/>
                    <a:pt x="f108" y="f214"/>
                  </a:cubicBezTo>
                  <a:cubicBezTo>
                    <a:pt x="f109" y="f209"/>
                    <a:pt x="f505" y="f358"/>
                    <a:pt x="f106" y="f204"/>
                  </a:cubicBezTo>
                  <a:cubicBezTo>
                    <a:pt x="f106" y="f204"/>
                    <a:pt x="f106" y="f204"/>
                    <a:pt x="f106" y="f204"/>
                  </a:cubicBezTo>
                  <a:cubicBezTo>
                    <a:pt x="f105" y="f185"/>
                    <a:pt x="f103" y="f185"/>
                    <a:pt x="f102" y="f191"/>
                  </a:cubicBezTo>
                  <a:cubicBezTo>
                    <a:pt x="f102" y="f191"/>
                    <a:pt x="f102" y="f191"/>
                    <a:pt x="f102" y="f183"/>
                  </a:cubicBezTo>
                  <a:cubicBezTo>
                    <a:pt x="f579" y="f183"/>
                    <a:pt x="f579" y="f196"/>
                    <a:pt x="f579" y="f198"/>
                  </a:cubicBezTo>
                  <a:cubicBezTo>
                    <a:pt x="f579" y="f198"/>
                    <a:pt x="f579" y="f181"/>
                    <a:pt x="f579" y="f345"/>
                  </a:cubicBezTo>
                  <a:cubicBezTo>
                    <a:pt x="f102" y="f180"/>
                    <a:pt x="f103" y="f179"/>
                    <a:pt x="f103" y="f177"/>
                  </a:cubicBezTo>
                  <a:cubicBezTo>
                    <a:pt x="f103" y="f174"/>
                    <a:pt x="f103" y="f518"/>
                    <a:pt x="f103" y="f172"/>
                  </a:cubicBezTo>
                  <a:cubicBezTo>
                    <a:pt x="f105" y="f344"/>
                    <a:pt x="f106" y="f170"/>
                    <a:pt x="f505" y="f169"/>
                  </a:cubicBezTo>
                  <a:cubicBezTo>
                    <a:pt x="f505" y="f9"/>
                    <a:pt x="f106" y="f11"/>
                    <a:pt x="f106" y="f162"/>
                  </a:cubicBezTo>
                  <a:cubicBezTo>
                    <a:pt x="f106" y="f162"/>
                    <a:pt x="f106" y="f130"/>
                    <a:pt x="f106" y="f16"/>
                  </a:cubicBezTo>
                  <a:cubicBezTo>
                    <a:pt x="f108" y="f29"/>
                    <a:pt x="f108" y="f29"/>
                    <a:pt x="f108" y="f29"/>
                  </a:cubicBezTo>
                  <a:cubicBezTo>
                    <a:pt x="f14" y="f357"/>
                    <a:pt x="f14" y="f357"/>
                    <a:pt x="f14" y="f357"/>
                  </a:cubicBezTo>
                  <a:cubicBezTo>
                    <a:pt x="f14" y="f207"/>
                    <a:pt x="f14" y="f207"/>
                    <a:pt x="f14" y="f207"/>
                  </a:cubicBezTo>
                  <a:cubicBezTo>
                    <a:pt x="f14" y="f358"/>
                    <a:pt x="f14" y="f358"/>
                    <a:pt x="f14" y="f358"/>
                  </a:cubicBezTo>
                  <a:cubicBezTo>
                    <a:pt x="f14" y="f185"/>
                    <a:pt x="f14" y="f196"/>
                    <a:pt x="f12" y="f181"/>
                  </a:cubicBezTo>
                  <a:cubicBezTo>
                    <a:pt x="f12" y="f345"/>
                    <a:pt x="f10" y="f180"/>
                    <a:pt x="f10" y="f179"/>
                  </a:cubicBezTo>
                  <a:cubicBezTo>
                    <a:pt x="f10" y="f179"/>
                    <a:pt x="f7" y="f179"/>
                    <a:pt x="f7" y="f179"/>
                  </a:cubicBezTo>
                  <a:cubicBezTo>
                    <a:pt x="f7" y="f178"/>
                    <a:pt x="f7" y="f177"/>
                    <a:pt x="f7" y="f177"/>
                  </a:cubicBezTo>
                  <a:cubicBezTo>
                    <a:pt x="f10" y="f174"/>
                    <a:pt x="f10" y="f518"/>
                    <a:pt x="f10" y="f172"/>
                  </a:cubicBezTo>
                  <a:cubicBezTo>
                    <a:pt x="f7" y="f515"/>
                    <a:pt x="f7" y="f167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82.9</a:t>
              </a:r>
              <a:endParaRPr lang="id-ID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3" name="Freeform 265">
              <a:extLst>
                <a:ext uri="{FF2B5EF4-FFF2-40B4-BE49-F238E27FC236}">
                  <a16:creationId xmlns:a16="http://schemas.microsoft.com/office/drawing/2014/main" id="{704029BF-5E73-56E6-5B1C-703042DF257F}"/>
                </a:ext>
              </a:extLst>
            </p:cNvPr>
            <p:cNvSpPr/>
            <p:nvPr/>
          </p:nvSpPr>
          <p:spPr>
            <a:xfrm>
              <a:off x="9617887" y="2585429"/>
              <a:ext cx="220059" cy="514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420"/>
                <a:gd name="f8" fmla="val 181"/>
                <a:gd name="f9" fmla="val 242"/>
                <a:gd name="f10" fmla="val 237"/>
                <a:gd name="f11" fmla="val 228"/>
                <a:gd name="f12" fmla="val 224"/>
                <a:gd name="f13" fmla="val 179"/>
                <a:gd name="f14" fmla="val 221"/>
                <a:gd name="f15" fmla="val 178"/>
                <a:gd name="f16" fmla="val 217"/>
                <a:gd name="f17" fmla="val 215"/>
                <a:gd name="f18" fmla="val 177"/>
                <a:gd name="f19" fmla="val 211"/>
                <a:gd name="f20" fmla="val 176"/>
                <a:gd name="f21" fmla="val 205"/>
                <a:gd name="f22" fmla="val 175"/>
                <a:gd name="f23" fmla="val 201"/>
                <a:gd name="f24" fmla="val 197"/>
                <a:gd name="f25" fmla="val 190"/>
                <a:gd name="f26" fmla="val 186"/>
                <a:gd name="f27" fmla="val 184"/>
                <a:gd name="f28" fmla="val 174"/>
                <a:gd name="f29" fmla="val 172"/>
                <a:gd name="f30" fmla="val 173"/>
                <a:gd name="f31" fmla="val 161"/>
                <a:gd name="f32" fmla="val 160"/>
                <a:gd name="f33" fmla="val 171"/>
                <a:gd name="f34" fmla="val 147"/>
                <a:gd name="f35" fmla="val 170"/>
                <a:gd name="f36" fmla="val 143"/>
                <a:gd name="f37" fmla="val 140"/>
                <a:gd name="f38" fmla="val 169"/>
                <a:gd name="f39" fmla="val 133"/>
                <a:gd name="f40" fmla="val 168"/>
                <a:gd name="f41" fmla="val 130"/>
                <a:gd name="f42" fmla="val 167"/>
                <a:gd name="f43" fmla="val 129"/>
                <a:gd name="f44" fmla="val 165"/>
                <a:gd name="f45" fmla="val 125"/>
                <a:gd name="f46" fmla="val 164"/>
                <a:gd name="f47" fmla="val 124"/>
                <a:gd name="f48" fmla="val 163"/>
                <a:gd name="f49" fmla="val 123"/>
                <a:gd name="f50" fmla="val 162"/>
                <a:gd name="f51" fmla="val 159"/>
                <a:gd name="f52" fmla="val 158"/>
                <a:gd name="f53" fmla="val 126"/>
                <a:gd name="f54" fmla="val 127"/>
                <a:gd name="f55" fmla="val 128"/>
                <a:gd name="f56" fmla="val 131"/>
                <a:gd name="f57" fmla="val 134"/>
                <a:gd name="f58" fmla="val 135"/>
                <a:gd name="f59" fmla="val 155"/>
                <a:gd name="f60" fmla="val 153"/>
                <a:gd name="f61" fmla="val 132"/>
                <a:gd name="f62" fmla="val 152"/>
                <a:gd name="f63" fmla="val 149"/>
                <a:gd name="f64" fmla="val 148"/>
                <a:gd name="f65" fmla="val 146"/>
                <a:gd name="f66" fmla="val 142"/>
                <a:gd name="f67" fmla="val 139"/>
                <a:gd name="f68" fmla="val 138"/>
                <a:gd name="f69" fmla="val 137"/>
                <a:gd name="f70" fmla="val 136"/>
                <a:gd name="f71" fmla="val 122"/>
                <a:gd name="f72" fmla="val 119"/>
                <a:gd name="f73" fmla="val 118"/>
                <a:gd name="f74" fmla="val 117"/>
                <a:gd name="f75" fmla="val 116"/>
                <a:gd name="f76" fmla="val 115"/>
                <a:gd name="f77" fmla="val 114"/>
                <a:gd name="f78" fmla="val 111"/>
                <a:gd name="f79" fmla="val 109"/>
                <a:gd name="f80" fmla="val 108"/>
                <a:gd name="f81" fmla="val 105"/>
                <a:gd name="f82" fmla="val 104"/>
                <a:gd name="f83" fmla="val 103"/>
                <a:gd name="f84" fmla="val 101"/>
                <a:gd name="f85" fmla="val 100"/>
                <a:gd name="f86" fmla="val 99"/>
                <a:gd name="f87" fmla="val 141"/>
                <a:gd name="f88" fmla="val 98"/>
                <a:gd name="f89" fmla="val 97"/>
                <a:gd name="f90" fmla="val 96"/>
                <a:gd name="f91" fmla="val 95"/>
                <a:gd name="f92" fmla="val 94"/>
                <a:gd name="f93" fmla="val 93"/>
                <a:gd name="f94" fmla="val 92"/>
                <a:gd name="f95" fmla="val 91"/>
                <a:gd name="f96" fmla="val 144"/>
                <a:gd name="f97" fmla="val 90"/>
                <a:gd name="f98" fmla="val 145"/>
                <a:gd name="f99" fmla="val 88"/>
                <a:gd name="f100" fmla="val 89"/>
                <a:gd name="f101" fmla="val 62"/>
                <a:gd name="f102" fmla="val 151"/>
                <a:gd name="f103" fmla="val 46"/>
                <a:gd name="f104" fmla="val 32"/>
                <a:gd name="f105" fmla="val 39"/>
                <a:gd name="f106" fmla="val 36"/>
                <a:gd name="f107" fmla="val 2"/>
                <a:gd name="f108" fmla="val 35"/>
                <a:gd name="f109" fmla="val 3"/>
                <a:gd name="f110" fmla="val 34"/>
                <a:gd name="f111" fmla="val 4"/>
                <a:gd name="f112" fmla="val 33"/>
                <a:gd name="f113" fmla="val 5"/>
                <a:gd name="f114" fmla="val 6"/>
                <a:gd name="f115" fmla="val 31"/>
                <a:gd name="f116" fmla="val 30"/>
                <a:gd name="f117" fmla="val 8"/>
                <a:gd name="f118" fmla="val 9"/>
                <a:gd name="f119" fmla="val 29"/>
                <a:gd name="f120" fmla="val 10"/>
                <a:gd name="f121" fmla="val 28"/>
                <a:gd name="f122" fmla="val 12"/>
                <a:gd name="f123" fmla="val 26"/>
                <a:gd name="f124" fmla="val 13"/>
                <a:gd name="f125" fmla="val 25"/>
                <a:gd name="f126" fmla="val 14"/>
                <a:gd name="f127" fmla="val 24"/>
                <a:gd name="f128" fmla="val 15"/>
                <a:gd name="f129" fmla="val 23"/>
                <a:gd name="f130" fmla="val 18"/>
                <a:gd name="f131" fmla="val 22"/>
                <a:gd name="f132" fmla="val 20"/>
                <a:gd name="f133" fmla="val 21"/>
                <a:gd name="f134" fmla="val 27"/>
                <a:gd name="f135" fmla="val 37"/>
                <a:gd name="f136" fmla="val 40"/>
                <a:gd name="f137" fmla="val 41"/>
                <a:gd name="f138" fmla="val 42"/>
                <a:gd name="f139" fmla="val 19"/>
                <a:gd name="f140" fmla="val 44"/>
                <a:gd name="f141" fmla="val 48"/>
                <a:gd name="f142" fmla="val 16"/>
                <a:gd name="f143" fmla="val 49"/>
                <a:gd name="f144" fmla="val 50"/>
                <a:gd name="f145" fmla="val 51"/>
                <a:gd name="f146" fmla="val 52"/>
                <a:gd name="f147" fmla="val 53"/>
                <a:gd name="f148" fmla="val 55"/>
                <a:gd name="f149" fmla="val 57"/>
                <a:gd name="f150" fmla="val 58"/>
                <a:gd name="f151" fmla="val 11"/>
                <a:gd name="f152" fmla="val 59"/>
                <a:gd name="f153" fmla="val 60"/>
                <a:gd name="f154" fmla="val 61"/>
                <a:gd name="f155" fmla="val 64"/>
                <a:gd name="f156" fmla="val 66"/>
                <a:gd name="f157" fmla="val 77"/>
                <a:gd name="f158" fmla="val 102"/>
                <a:gd name="f159" fmla="val 106"/>
                <a:gd name="f160" fmla="val 112"/>
                <a:gd name="f161" fmla="val 113"/>
                <a:gd name="f162" fmla="val 7"/>
                <a:gd name="f163" fmla="val 120"/>
                <a:gd name="f164" fmla="val 121"/>
                <a:gd name="f165" fmla="val 17"/>
                <a:gd name="f166" fmla="val 154"/>
                <a:gd name="f167" fmla="val 157"/>
                <a:gd name="f168" fmla="val 166"/>
                <a:gd name="f169" fmla="val 43"/>
                <a:gd name="f170" fmla="val 47"/>
                <a:gd name="f171" fmla="val 54"/>
                <a:gd name="f172" fmla="val 56"/>
                <a:gd name="f173" fmla="val 63"/>
                <a:gd name="f174" fmla="val 183"/>
                <a:gd name="f175" fmla="val 65"/>
                <a:gd name="f176" fmla="val 185"/>
                <a:gd name="f177" fmla="val 187"/>
                <a:gd name="f178" fmla="val 67"/>
                <a:gd name="f179" fmla="val 188"/>
                <a:gd name="f180" fmla="val 68"/>
                <a:gd name="f181" fmla="val 69"/>
                <a:gd name="f182" fmla="val 70"/>
                <a:gd name="f183" fmla="val 71"/>
                <a:gd name="f184" fmla="val 73"/>
                <a:gd name="f185" fmla="val 76"/>
                <a:gd name="f186" fmla="val 189"/>
                <a:gd name="f187" fmla="val 78"/>
                <a:gd name="f188" fmla="val 191"/>
                <a:gd name="f189" fmla="val 79"/>
                <a:gd name="f190" fmla="val 192"/>
                <a:gd name="f191" fmla="val 80"/>
                <a:gd name="f192" fmla="val 194"/>
                <a:gd name="f193" fmla="val 81"/>
                <a:gd name="f194" fmla="val 195"/>
                <a:gd name="f195" fmla="val 82"/>
                <a:gd name="f196" fmla="val 83"/>
                <a:gd name="f197" fmla="val 85"/>
                <a:gd name="f198" fmla="val 87"/>
                <a:gd name="f199" fmla="val 196"/>
                <a:gd name="f200" fmla="val 200"/>
                <a:gd name="f201" fmla="val 207"/>
                <a:gd name="f202" fmla="val 210"/>
                <a:gd name="f203" fmla="val 212"/>
                <a:gd name="f204" fmla="val 84"/>
                <a:gd name="f205" fmla="val 213"/>
                <a:gd name="f206" fmla="val 214"/>
                <a:gd name="f207" fmla="val 216"/>
                <a:gd name="f208" fmla="val 218"/>
                <a:gd name="f209" fmla="val 219"/>
                <a:gd name="f210" fmla="val 75"/>
                <a:gd name="f211" fmla="val 74"/>
                <a:gd name="f212" fmla="val 223"/>
                <a:gd name="f213" fmla="val 72"/>
                <a:gd name="f214" fmla="val 225"/>
                <a:gd name="f215" fmla="val 226"/>
                <a:gd name="f216" fmla="val 227"/>
                <a:gd name="f217" fmla="val 229"/>
                <a:gd name="f218" fmla="val 231"/>
                <a:gd name="f219" fmla="val 232"/>
                <a:gd name="f220" fmla="val 233"/>
                <a:gd name="f221" fmla="val 234"/>
                <a:gd name="f222" fmla="val 235"/>
                <a:gd name="f223" fmla="val 240"/>
                <a:gd name="f224" fmla="val 241"/>
                <a:gd name="f225" fmla="val 243"/>
                <a:gd name="f226" fmla="val 244"/>
                <a:gd name="f227" fmla="val 245"/>
                <a:gd name="f228" fmla="val 246"/>
                <a:gd name="f229" fmla="val 248"/>
                <a:gd name="f230" fmla="val 250"/>
                <a:gd name="f231" fmla="val 252"/>
                <a:gd name="f232" fmla="val 253"/>
                <a:gd name="f233" fmla="val 45"/>
                <a:gd name="f234" fmla="val 254"/>
                <a:gd name="f235" fmla="val 255"/>
                <a:gd name="f236" fmla="val 256"/>
                <a:gd name="f237" fmla="val 258"/>
                <a:gd name="f238" fmla="val 260"/>
                <a:gd name="f239" fmla="val 265"/>
                <a:gd name="f240" fmla="val 268"/>
                <a:gd name="f241" fmla="val 269"/>
                <a:gd name="f242" fmla="val 270"/>
                <a:gd name="f243" fmla="val 271"/>
                <a:gd name="f244" fmla="val 272"/>
                <a:gd name="f245" fmla="val 38"/>
                <a:gd name="f246" fmla="val 273"/>
                <a:gd name="f247" fmla="val 274"/>
                <a:gd name="f248" fmla="val 275"/>
                <a:gd name="f249" fmla="val 277"/>
                <a:gd name="f250" fmla="val 279"/>
                <a:gd name="f251" fmla="val 280"/>
                <a:gd name="f252" fmla="val 281"/>
                <a:gd name="f253" fmla="val 282"/>
                <a:gd name="f254" fmla="val 283"/>
                <a:gd name="f255" fmla="val 284"/>
                <a:gd name="f256" fmla="val 285"/>
                <a:gd name="f257" fmla="val 286"/>
                <a:gd name="f258" fmla="val 287"/>
                <a:gd name="f259" fmla="val 288"/>
                <a:gd name="f260" fmla="val 289"/>
                <a:gd name="f261" fmla="val 294"/>
                <a:gd name="f262" fmla="val 292"/>
                <a:gd name="f263" fmla="val 293"/>
                <a:gd name="f264" fmla="val 295"/>
                <a:gd name="f265" fmla="val 297"/>
                <a:gd name="f266" fmla="val 300"/>
                <a:gd name="f267" fmla="val 302"/>
                <a:gd name="f268" fmla="val 303"/>
                <a:gd name="f269" fmla="val 305"/>
                <a:gd name="f270" fmla="val 306"/>
                <a:gd name="f271" fmla="val 307"/>
                <a:gd name="f272" fmla="val 308"/>
                <a:gd name="f273" fmla="val 309"/>
                <a:gd name="f274" fmla="val 310"/>
                <a:gd name="f275" fmla="val 312"/>
                <a:gd name="f276" fmla="val 313"/>
                <a:gd name="f277" fmla="val 314"/>
                <a:gd name="f278" fmla="val 316"/>
                <a:gd name="f279" fmla="val 317"/>
                <a:gd name="f280" fmla="val 318"/>
                <a:gd name="f281" fmla="val 319"/>
                <a:gd name="f282" fmla="val 320"/>
                <a:gd name="f283" fmla="val 321"/>
                <a:gd name="f284" fmla="val 322"/>
                <a:gd name="f285" fmla="val 324"/>
                <a:gd name="f286" fmla="val 1"/>
                <a:gd name="f287" fmla="val 325"/>
                <a:gd name="f288" fmla="val 326"/>
                <a:gd name="f289" fmla="val 327"/>
                <a:gd name="f290" fmla="val 328"/>
                <a:gd name="f291" fmla="val 329"/>
                <a:gd name="f292" fmla="val 330"/>
                <a:gd name="f293" fmla="val 331"/>
                <a:gd name="f294" fmla="val 332"/>
                <a:gd name="f295" fmla="val 334"/>
                <a:gd name="f296" fmla="val 335"/>
                <a:gd name="f297" fmla="val 336"/>
                <a:gd name="f298" fmla="val 337"/>
                <a:gd name="f299" fmla="val 338"/>
                <a:gd name="f300" fmla="val 339"/>
                <a:gd name="f301" fmla="val 341"/>
                <a:gd name="f302" fmla="val 342"/>
                <a:gd name="f303" fmla="val 343"/>
                <a:gd name="f304" fmla="val 344"/>
                <a:gd name="f305" fmla="val 345"/>
                <a:gd name="f306" fmla="val 346"/>
                <a:gd name="f307" fmla="val 349"/>
                <a:gd name="f308" fmla="val 350"/>
                <a:gd name="f309" fmla="val 351"/>
                <a:gd name="f310" fmla="val 352"/>
                <a:gd name="f311" fmla="val 354"/>
                <a:gd name="f312" fmla="val 355"/>
                <a:gd name="f313" fmla="val 356"/>
                <a:gd name="f314" fmla="val 357"/>
                <a:gd name="f315" fmla="val 358"/>
                <a:gd name="f316" fmla="val 359"/>
                <a:gd name="f317" fmla="val 361"/>
                <a:gd name="f318" fmla="val 362"/>
                <a:gd name="f319" fmla="val 363"/>
                <a:gd name="f320" fmla="val 364"/>
                <a:gd name="f321" fmla="val 365"/>
                <a:gd name="f322" fmla="val 366"/>
                <a:gd name="f323" fmla="val 367"/>
                <a:gd name="f324" fmla="val 368"/>
                <a:gd name="f325" fmla="val 371"/>
                <a:gd name="f326" fmla="val 372"/>
                <a:gd name="f327" fmla="val 374"/>
                <a:gd name="f328" fmla="val 375"/>
                <a:gd name="f329" fmla="val 376"/>
                <a:gd name="f330" fmla="val 377"/>
                <a:gd name="f331" fmla="val 378"/>
                <a:gd name="f332" fmla="val 380"/>
                <a:gd name="f333" fmla="val 381"/>
                <a:gd name="f334" fmla="val 383"/>
                <a:gd name="f335" fmla="val 384"/>
                <a:gd name="f336" fmla="val 382"/>
                <a:gd name="f337" fmla="val 379"/>
                <a:gd name="f338" fmla="val 107"/>
                <a:gd name="f339" fmla="val 110"/>
                <a:gd name="f340" fmla="val 387"/>
                <a:gd name="f341" fmla="val 388"/>
                <a:gd name="f342" fmla="val 390"/>
                <a:gd name="f343" fmla="val 392"/>
                <a:gd name="f344" fmla="val 394"/>
                <a:gd name="f345" fmla="val 396"/>
                <a:gd name="f346" fmla="val 399"/>
                <a:gd name="f347" fmla="val 400"/>
                <a:gd name="f348" fmla="val 401"/>
                <a:gd name="f349" fmla="val 403"/>
                <a:gd name="f350" fmla="val 404"/>
                <a:gd name="f351" fmla="val 405"/>
                <a:gd name="f352" fmla="val 407"/>
                <a:gd name="f353" fmla="val 408"/>
                <a:gd name="f354" fmla="val 410"/>
                <a:gd name="f355" fmla="val 413"/>
                <a:gd name="f356" fmla="val 414"/>
                <a:gd name="f357" fmla="val 416"/>
                <a:gd name="f358" fmla="val 419"/>
                <a:gd name="f359" fmla="val 418"/>
                <a:gd name="f360" fmla="val 417"/>
                <a:gd name="f361" fmla="val 412"/>
                <a:gd name="f362" fmla="val 409"/>
                <a:gd name="f363" fmla="val 406"/>
                <a:gd name="f364" fmla="val 402"/>
                <a:gd name="f365" fmla="val 393"/>
                <a:gd name="f366" fmla="val 389"/>
                <a:gd name="f367" fmla="val 386"/>
                <a:gd name="f368" fmla="val 385"/>
                <a:gd name="f369" fmla="val 370"/>
                <a:gd name="f370" fmla="val 353"/>
                <a:gd name="f371" fmla="val 348"/>
                <a:gd name="f372" fmla="val 150"/>
                <a:gd name="f373" fmla="val 333"/>
                <a:gd name="f374" fmla="val 156"/>
                <a:gd name="f375" fmla="val 323"/>
                <a:gd name="f376" fmla="val 301"/>
                <a:gd name="f377" fmla="val 299"/>
                <a:gd name="f378" fmla="val 298"/>
                <a:gd name="f379" fmla="val 291"/>
                <a:gd name="f380" fmla="val 290"/>
                <a:gd name="f381" fmla="val 266"/>
                <a:gd name="f382" fmla="val 263"/>
                <a:gd name="f383" fmla="+- 0 0 -90"/>
                <a:gd name="f384" fmla="*/ f3 1 182"/>
                <a:gd name="f385" fmla="*/ f4 1 420"/>
                <a:gd name="f386" fmla="val f5"/>
                <a:gd name="f387" fmla="val f6"/>
                <a:gd name="f388" fmla="val f7"/>
                <a:gd name="f389" fmla="*/ f383 f0 1"/>
                <a:gd name="f390" fmla="+- f388 0 f386"/>
                <a:gd name="f391" fmla="+- f387 0 f386"/>
                <a:gd name="f392" fmla="*/ f389 1 f2"/>
                <a:gd name="f393" fmla="*/ f391 1 182"/>
                <a:gd name="f394" fmla="*/ f390 1 420"/>
                <a:gd name="f395" fmla="*/ 175 f391 1"/>
                <a:gd name="f396" fmla="*/ 186 f390 1"/>
                <a:gd name="f397" fmla="*/ 164 f391 1"/>
                <a:gd name="f398" fmla="*/ 124 f390 1"/>
                <a:gd name="f399" fmla="*/ 163 f391 1"/>
                <a:gd name="f400" fmla="*/ 130 f390 1"/>
                <a:gd name="f401" fmla="*/ 140 f391 1"/>
                <a:gd name="f402" fmla="*/ 134 f390 1"/>
                <a:gd name="f403" fmla="*/ 127 f391 1"/>
                <a:gd name="f404" fmla="*/ 128 f390 1"/>
                <a:gd name="f405" fmla="*/ 129 f391 1"/>
                <a:gd name="f406" fmla="*/ 109 f390 1"/>
                <a:gd name="f407" fmla="*/ 143 f391 1"/>
                <a:gd name="f408" fmla="*/ 97 f390 1"/>
                <a:gd name="f409" fmla="*/ 146 f391 1"/>
                <a:gd name="f410" fmla="*/ 89 f390 1"/>
                <a:gd name="f411" fmla="*/ 36 f391 1"/>
                <a:gd name="f412" fmla="*/ 2 f390 1"/>
                <a:gd name="f413" fmla="*/ 25 f391 1"/>
                <a:gd name="f414" fmla="*/ 14 f390 1"/>
                <a:gd name="f415" fmla="*/ 22 f391 1"/>
                <a:gd name="f416" fmla="*/ 33 f390 1"/>
                <a:gd name="f417" fmla="*/ 13 f391 1"/>
                <a:gd name="f418" fmla="*/ 50 f390 1"/>
                <a:gd name="f419" fmla="*/ 11 f391 1"/>
                <a:gd name="f420" fmla="*/ 60 f390 1"/>
                <a:gd name="f421" fmla="*/ 15 f391 1"/>
                <a:gd name="f422" fmla="*/ 91 f390 1"/>
                <a:gd name="f423" fmla="*/ 10 f391 1"/>
                <a:gd name="f424" fmla="*/ 112 f390 1"/>
                <a:gd name="f425" fmla="*/ 4 f391 1"/>
                <a:gd name="f426" fmla="*/ 127 f390 1"/>
                <a:gd name="f427" fmla="*/ 8 f391 1"/>
                <a:gd name="f428" fmla="*/ 143 f390 1"/>
                <a:gd name="f429" fmla="*/ 31 f391 1"/>
                <a:gd name="f430" fmla="*/ 157 f390 1"/>
                <a:gd name="f431" fmla="*/ 33 f391 1"/>
                <a:gd name="f432" fmla="*/ 167 f390 1"/>
                <a:gd name="f433" fmla="*/ 48 f391 1"/>
                <a:gd name="f434" fmla="*/ 172 f390 1"/>
                <a:gd name="f435" fmla="*/ 53 f391 1"/>
                <a:gd name="f436" fmla="*/ 177 f390 1"/>
                <a:gd name="f437" fmla="*/ 67 f391 1"/>
                <a:gd name="f438" fmla="*/ 188 f390 1"/>
                <a:gd name="f439" fmla="*/ 78 f391 1"/>
                <a:gd name="f440" fmla="*/ 191 f390 1"/>
                <a:gd name="f441" fmla="*/ 88 f391 1"/>
                <a:gd name="f442" fmla="*/ 210 f390 1"/>
                <a:gd name="f443" fmla="*/ 77 f391 1"/>
                <a:gd name="f444" fmla="*/ 217 f390 1"/>
                <a:gd name="f445" fmla="*/ 66 f391 1"/>
                <a:gd name="f446" fmla="*/ 228 f390 1"/>
                <a:gd name="f447" fmla="*/ 56 f391 1"/>
                <a:gd name="f448" fmla="*/ 241 f390 1"/>
                <a:gd name="f449" fmla="*/ 252 f390 1"/>
                <a:gd name="f450" fmla="*/ 258 f390 1"/>
                <a:gd name="f451" fmla="*/ 37 f391 1"/>
                <a:gd name="f452" fmla="*/ 275 f390 1"/>
                <a:gd name="f453" fmla="*/ 23 f391 1"/>
                <a:gd name="f454" fmla="*/ 282 f390 1"/>
                <a:gd name="f455" fmla="*/ 16 f391 1"/>
                <a:gd name="f456" fmla="*/ 289 f390 1"/>
                <a:gd name="f457" fmla="*/ 7 f391 1"/>
                <a:gd name="f458" fmla="*/ 295 f390 1"/>
                <a:gd name="f459" fmla="*/ 5 f391 1"/>
                <a:gd name="f460" fmla="*/ 313 f390 1"/>
                <a:gd name="f461" fmla="*/ 326 f390 1"/>
                <a:gd name="f462" fmla="*/ 338 f390 1"/>
                <a:gd name="f463" fmla="*/ 21 f391 1"/>
                <a:gd name="f464" fmla="*/ 351 f390 1"/>
                <a:gd name="f465" fmla="*/ 364 f390 1"/>
                <a:gd name="f466" fmla="*/ 49 f391 1"/>
                <a:gd name="f467" fmla="*/ 371 f390 1"/>
                <a:gd name="f468" fmla="*/ 64 f391 1"/>
                <a:gd name="f469" fmla="*/ 372 f390 1"/>
                <a:gd name="f470" fmla="*/ 71 f391 1"/>
                <a:gd name="f471" fmla="*/ 383 f390 1"/>
                <a:gd name="f472" fmla="*/ 83 f391 1"/>
                <a:gd name="f473" fmla="*/ 376 f390 1"/>
                <a:gd name="f474" fmla="*/ 98 f391 1"/>
                <a:gd name="f475" fmla="*/ 109 f391 1"/>
                <a:gd name="f476" fmla="*/ 394 f390 1"/>
                <a:gd name="f477" fmla="*/ 108 f391 1"/>
                <a:gd name="f478" fmla="*/ 419 f390 1"/>
                <a:gd name="f479" fmla="*/ 405 f390 1"/>
                <a:gd name="f480" fmla="*/ 136 f391 1"/>
                <a:gd name="f481" fmla="*/ 381 f390 1"/>
                <a:gd name="f482" fmla="*/ 346 f390 1"/>
                <a:gd name="f483" fmla="*/ 165 f391 1"/>
                <a:gd name="f484" fmla="*/ 319 f390 1"/>
                <a:gd name="f485" fmla="*/ 172 f391 1"/>
                <a:gd name="f486" fmla="*/ 294 f390 1"/>
                <a:gd name="f487" fmla="*/ 181 f391 1"/>
                <a:gd name="f488" fmla="*/ 263 f390 1"/>
                <a:gd name="f489" fmla="+- f392 0 f1"/>
                <a:gd name="f490" fmla="*/ f395 1 182"/>
                <a:gd name="f491" fmla="*/ f396 1 420"/>
                <a:gd name="f492" fmla="*/ f397 1 182"/>
                <a:gd name="f493" fmla="*/ f398 1 420"/>
                <a:gd name="f494" fmla="*/ f399 1 182"/>
                <a:gd name="f495" fmla="*/ f400 1 420"/>
                <a:gd name="f496" fmla="*/ f401 1 182"/>
                <a:gd name="f497" fmla="*/ f402 1 420"/>
                <a:gd name="f498" fmla="*/ f403 1 182"/>
                <a:gd name="f499" fmla="*/ f404 1 420"/>
                <a:gd name="f500" fmla="*/ f405 1 182"/>
                <a:gd name="f501" fmla="*/ f406 1 420"/>
                <a:gd name="f502" fmla="*/ f407 1 182"/>
                <a:gd name="f503" fmla="*/ f408 1 420"/>
                <a:gd name="f504" fmla="*/ f409 1 182"/>
                <a:gd name="f505" fmla="*/ f410 1 420"/>
                <a:gd name="f506" fmla="*/ f411 1 182"/>
                <a:gd name="f507" fmla="*/ f412 1 420"/>
                <a:gd name="f508" fmla="*/ f413 1 182"/>
                <a:gd name="f509" fmla="*/ f414 1 420"/>
                <a:gd name="f510" fmla="*/ f415 1 182"/>
                <a:gd name="f511" fmla="*/ f416 1 420"/>
                <a:gd name="f512" fmla="*/ f417 1 182"/>
                <a:gd name="f513" fmla="*/ f418 1 420"/>
                <a:gd name="f514" fmla="*/ f419 1 182"/>
                <a:gd name="f515" fmla="*/ f420 1 420"/>
                <a:gd name="f516" fmla="*/ f421 1 182"/>
                <a:gd name="f517" fmla="*/ f422 1 420"/>
                <a:gd name="f518" fmla="*/ f423 1 182"/>
                <a:gd name="f519" fmla="*/ f424 1 420"/>
                <a:gd name="f520" fmla="*/ f425 1 182"/>
                <a:gd name="f521" fmla="*/ f426 1 420"/>
                <a:gd name="f522" fmla="*/ f427 1 182"/>
                <a:gd name="f523" fmla="*/ f428 1 420"/>
                <a:gd name="f524" fmla="*/ f429 1 182"/>
                <a:gd name="f525" fmla="*/ f430 1 420"/>
                <a:gd name="f526" fmla="*/ f431 1 182"/>
                <a:gd name="f527" fmla="*/ f432 1 420"/>
                <a:gd name="f528" fmla="*/ f433 1 182"/>
                <a:gd name="f529" fmla="*/ f434 1 420"/>
                <a:gd name="f530" fmla="*/ f435 1 182"/>
                <a:gd name="f531" fmla="*/ f436 1 420"/>
                <a:gd name="f532" fmla="*/ f437 1 182"/>
                <a:gd name="f533" fmla="*/ f438 1 420"/>
                <a:gd name="f534" fmla="*/ f439 1 182"/>
                <a:gd name="f535" fmla="*/ f440 1 420"/>
                <a:gd name="f536" fmla="*/ f441 1 182"/>
                <a:gd name="f537" fmla="*/ f442 1 420"/>
                <a:gd name="f538" fmla="*/ f443 1 182"/>
                <a:gd name="f539" fmla="*/ f444 1 420"/>
                <a:gd name="f540" fmla="*/ f445 1 182"/>
                <a:gd name="f541" fmla="*/ f446 1 420"/>
                <a:gd name="f542" fmla="*/ f447 1 182"/>
                <a:gd name="f543" fmla="*/ f448 1 420"/>
                <a:gd name="f544" fmla="*/ f449 1 420"/>
                <a:gd name="f545" fmla="*/ f450 1 420"/>
                <a:gd name="f546" fmla="*/ f451 1 182"/>
                <a:gd name="f547" fmla="*/ f452 1 420"/>
                <a:gd name="f548" fmla="*/ f453 1 182"/>
                <a:gd name="f549" fmla="*/ f454 1 420"/>
                <a:gd name="f550" fmla="*/ f455 1 182"/>
                <a:gd name="f551" fmla="*/ f456 1 420"/>
                <a:gd name="f552" fmla="*/ f457 1 182"/>
                <a:gd name="f553" fmla="*/ f458 1 420"/>
                <a:gd name="f554" fmla="*/ f459 1 182"/>
                <a:gd name="f555" fmla="*/ f460 1 420"/>
                <a:gd name="f556" fmla="*/ f461 1 420"/>
                <a:gd name="f557" fmla="*/ f462 1 420"/>
                <a:gd name="f558" fmla="*/ f463 1 182"/>
                <a:gd name="f559" fmla="*/ f464 1 420"/>
                <a:gd name="f560" fmla="*/ f465 1 420"/>
                <a:gd name="f561" fmla="*/ f466 1 182"/>
                <a:gd name="f562" fmla="*/ f467 1 420"/>
                <a:gd name="f563" fmla="*/ f468 1 182"/>
                <a:gd name="f564" fmla="*/ f469 1 420"/>
                <a:gd name="f565" fmla="*/ f470 1 182"/>
                <a:gd name="f566" fmla="*/ f471 1 420"/>
                <a:gd name="f567" fmla="*/ f472 1 182"/>
                <a:gd name="f568" fmla="*/ f473 1 420"/>
                <a:gd name="f569" fmla="*/ f474 1 182"/>
                <a:gd name="f570" fmla="*/ f475 1 182"/>
                <a:gd name="f571" fmla="*/ f476 1 420"/>
                <a:gd name="f572" fmla="*/ f477 1 182"/>
                <a:gd name="f573" fmla="*/ f478 1 420"/>
                <a:gd name="f574" fmla="*/ f479 1 420"/>
                <a:gd name="f575" fmla="*/ f480 1 182"/>
                <a:gd name="f576" fmla="*/ f481 1 420"/>
                <a:gd name="f577" fmla="*/ f482 1 420"/>
                <a:gd name="f578" fmla="*/ f483 1 182"/>
                <a:gd name="f579" fmla="*/ f484 1 420"/>
                <a:gd name="f580" fmla="*/ f485 1 182"/>
                <a:gd name="f581" fmla="*/ f486 1 420"/>
                <a:gd name="f582" fmla="*/ f487 1 182"/>
                <a:gd name="f583" fmla="*/ f488 1 420"/>
                <a:gd name="f584" fmla="*/ 0 1 f393"/>
                <a:gd name="f585" fmla="*/ f387 1 f393"/>
                <a:gd name="f586" fmla="*/ 0 1 f394"/>
                <a:gd name="f587" fmla="*/ f388 1 f394"/>
                <a:gd name="f588" fmla="*/ f490 1 f393"/>
                <a:gd name="f589" fmla="*/ f491 1 f394"/>
                <a:gd name="f590" fmla="*/ f492 1 f393"/>
                <a:gd name="f591" fmla="*/ f493 1 f394"/>
                <a:gd name="f592" fmla="*/ f494 1 f393"/>
                <a:gd name="f593" fmla="*/ f495 1 f394"/>
                <a:gd name="f594" fmla="*/ f496 1 f393"/>
                <a:gd name="f595" fmla="*/ f497 1 f394"/>
                <a:gd name="f596" fmla="*/ f498 1 f393"/>
                <a:gd name="f597" fmla="*/ f499 1 f394"/>
                <a:gd name="f598" fmla="*/ f500 1 f393"/>
                <a:gd name="f599" fmla="*/ f501 1 f394"/>
                <a:gd name="f600" fmla="*/ f502 1 f393"/>
                <a:gd name="f601" fmla="*/ f503 1 f394"/>
                <a:gd name="f602" fmla="*/ f504 1 f393"/>
                <a:gd name="f603" fmla="*/ f505 1 f394"/>
                <a:gd name="f604" fmla="*/ f506 1 f393"/>
                <a:gd name="f605" fmla="*/ f507 1 f394"/>
                <a:gd name="f606" fmla="*/ f508 1 f393"/>
                <a:gd name="f607" fmla="*/ f509 1 f394"/>
                <a:gd name="f608" fmla="*/ f510 1 f393"/>
                <a:gd name="f609" fmla="*/ f511 1 f394"/>
                <a:gd name="f610" fmla="*/ f512 1 f393"/>
                <a:gd name="f611" fmla="*/ f513 1 f394"/>
                <a:gd name="f612" fmla="*/ f514 1 f393"/>
                <a:gd name="f613" fmla="*/ f515 1 f394"/>
                <a:gd name="f614" fmla="*/ f516 1 f393"/>
                <a:gd name="f615" fmla="*/ f517 1 f394"/>
                <a:gd name="f616" fmla="*/ f518 1 f393"/>
                <a:gd name="f617" fmla="*/ f519 1 f394"/>
                <a:gd name="f618" fmla="*/ f520 1 f393"/>
                <a:gd name="f619" fmla="*/ f521 1 f394"/>
                <a:gd name="f620" fmla="*/ f522 1 f393"/>
                <a:gd name="f621" fmla="*/ f523 1 f394"/>
                <a:gd name="f622" fmla="*/ f524 1 f393"/>
                <a:gd name="f623" fmla="*/ f525 1 f394"/>
                <a:gd name="f624" fmla="*/ f526 1 f393"/>
                <a:gd name="f625" fmla="*/ f527 1 f394"/>
                <a:gd name="f626" fmla="*/ f528 1 f393"/>
                <a:gd name="f627" fmla="*/ f529 1 f394"/>
                <a:gd name="f628" fmla="*/ f530 1 f393"/>
                <a:gd name="f629" fmla="*/ f531 1 f394"/>
                <a:gd name="f630" fmla="*/ f532 1 f393"/>
                <a:gd name="f631" fmla="*/ f533 1 f394"/>
                <a:gd name="f632" fmla="*/ f534 1 f393"/>
                <a:gd name="f633" fmla="*/ f535 1 f394"/>
                <a:gd name="f634" fmla="*/ f536 1 f393"/>
                <a:gd name="f635" fmla="*/ f537 1 f394"/>
                <a:gd name="f636" fmla="*/ f538 1 f393"/>
                <a:gd name="f637" fmla="*/ f539 1 f394"/>
                <a:gd name="f638" fmla="*/ f540 1 f393"/>
                <a:gd name="f639" fmla="*/ f541 1 f394"/>
                <a:gd name="f640" fmla="*/ f542 1 f393"/>
                <a:gd name="f641" fmla="*/ f543 1 f394"/>
                <a:gd name="f642" fmla="*/ f544 1 f394"/>
                <a:gd name="f643" fmla="*/ f545 1 f394"/>
                <a:gd name="f644" fmla="*/ f546 1 f393"/>
                <a:gd name="f645" fmla="*/ f547 1 f394"/>
                <a:gd name="f646" fmla="*/ f548 1 f393"/>
                <a:gd name="f647" fmla="*/ f549 1 f394"/>
                <a:gd name="f648" fmla="*/ f550 1 f393"/>
                <a:gd name="f649" fmla="*/ f551 1 f394"/>
                <a:gd name="f650" fmla="*/ f552 1 f393"/>
                <a:gd name="f651" fmla="*/ f553 1 f394"/>
                <a:gd name="f652" fmla="*/ f554 1 f393"/>
                <a:gd name="f653" fmla="*/ f555 1 f394"/>
                <a:gd name="f654" fmla="*/ f556 1 f394"/>
                <a:gd name="f655" fmla="*/ f557 1 f394"/>
                <a:gd name="f656" fmla="*/ f558 1 f393"/>
                <a:gd name="f657" fmla="*/ f559 1 f394"/>
                <a:gd name="f658" fmla="*/ f560 1 f394"/>
                <a:gd name="f659" fmla="*/ f561 1 f393"/>
                <a:gd name="f660" fmla="*/ f562 1 f394"/>
                <a:gd name="f661" fmla="*/ f563 1 f393"/>
                <a:gd name="f662" fmla="*/ f564 1 f394"/>
                <a:gd name="f663" fmla="*/ f565 1 f393"/>
                <a:gd name="f664" fmla="*/ f566 1 f394"/>
                <a:gd name="f665" fmla="*/ f567 1 f393"/>
                <a:gd name="f666" fmla="*/ f568 1 f394"/>
                <a:gd name="f667" fmla="*/ f569 1 f393"/>
                <a:gd name="f668" fmla="*/ f570 1 f393"/>
                <a:gd name="f669" fmla="*/ f571 1 f394"/>
                <a:gd name="f670" fmla="*/ f572 1 f393"/>
                <a:gd name="f671" fmla="*/ f573 1 f394"/>
                <a:gd name="f672" fmla="*/ f574 1 f394"/>
                <a:gd name="f673" fmla="*/ f575 1 f393"/>
                <a:gd name="f674" fmla="*/ f576 1 f394"/>
                <a:gd name="f675" fmla="*/ f577 1 f394"/>
                <a:gd name="f676" fmla="*/ f578 1 f393"/>
                <a:gd name="f677" fmla="*/ f579 1 f394"/>
                <a:gd name="f678" fmla="*/ f580 1 f393"/>
                <a:gd name="f679" fmla="*/ f581 1 f394"/>
                <a:gd name="f680" fmla="*/ f582 1 f393"/>
                <a:gd name="f681" fmla="*/ f583 1 f394"/>
                <a:gd name="f682" fmla="*/ f584 f384 1"/>
                <a:gd name="f683" fmla="*/ f585 f384 1"/>
                <a:gd name="f684" fmla="*/ f587 f385 1"/>
                <a:gd name="f685" fmla="*/ f586 f385 1"/>
                <a:gd name="f686" fmla="*/ f588 f384 1"/>
                <a:gd name="f687" fmla="*/ f589 f385 1"/>
                <a:gd name="f688" fmla="*/ f590 f384 1"/>
                <a:gd name="f689" fmla="*/ f591 f385 1"/>
                <a:gd name="f690" fmla="*/ f592 f384 1"/>
                <a:gd name="f691" fmla="*/ f593 f385 1"/>
                <a:gd name="f692" fmla="*/ f594 f384 1"/>
                <a:gd name="f693" fmla="*/ f595 f385 1"/>
                <a:gd name="f694" fmla="*/ f596 f384 1"/>
                <a:gd name="f695" fmla="*/ f597 f385 1"/>
                <a:gd name="f696" fmla="*/ f598 f384 1"/>
                <a:gd name="f697" fmla="*/ f599 f385 1"/>
                <a:gd name="f698" fmla="*/ f600 f384 1"/>
                <a:gd name="f699" fmla="*/ f601 f385 1"/>
                <a:gd name="f700" fmla="*/ f602 f384 1"/>
                <a:gd name="f701" fmla="*/ f603 f385 1"/>
                <a:gd name="f702" fmla="*/ f604 f384 1"/>
                <a:gd name="f703" fmla="*/ f605 f385 1"/>
                <a:gd name="f704" fmla="*/ f606 f384 1"/>
                <a:gd name="f705" fmla="*/ f607 f385 1"/>
                <a:gd name="f706" fmla="*/ f608 f384 1"/>
                <a:gd name="f707" fmla="*/ f609 f385 1"/>
                <a:gd name="f708" fmla="*/ f610 f384 1"/>
                <a:gd name="f709" fmla="*/ f611 f385 1"/>
                <a:gd name="f710" fmla="*/ f612 f384 1"/>
                <a:gd name="f711" fmla="*/ f613 f385 1"/>
                <a:gd name="f712" fmla="*/ f614 f384 1"/>
                <a:gd name="f713" fmla="*/ f615 f385 1"/>
                <a:gd name="f714" fmla="*/ f616 f384 1"/>
                <a:gd name="f715" fmla="*/ f617 f385 1"/>
                <a:gd name="f716" fmla="*/ f618 f384 1"/>
                <a:gd name="f717" fmla="*/ f619 f385 1"/>
                <a:gd name="f718" fmla="*/ f620 f384 1"/>
                <a:gd name="f719" fmla="*/ f621 f385 1"/>
                <a:gd name="f720" fmla="*/ f622 f384 1"/>
                <a:gd name="f721" fmla="*/ f623 f385 1"/>
                <a:gd name="f722" fmla="*/ f624 f384 1"/>
                <a:gd name="f723" fmla="*/ f625 f385 1"/>
                <a:gd name="f724" fmla="*/ f626 f384 1"/>
                <a:gd name="f725" fmla="*/ f627 f385 1"/>
                <a:gd name="f726" fmla="*/ f628 f384 1"/>
                <a:gd name="f727" fmla="*/ f629 f385 1"/>
                <a:gd name="f728" fmla="*/ f630 f384 1"/>
                <a:gd name="f729" fmla="*/ f631 f385 1"/>
                <a:gd name="f730" fmla="*/ f632 f384 1"/>
                <a:gd name="f731" fmla="*/ f633 f385 1"/>
                <a:gd name="f732" fmla="*/ f634 f384 1"/>
                <a:gd name="f733" fmla="*/ f635 f385 1"/>
                <a:gd name="f734" fmla="*/ f636 f384 1"/>
                <a:gd name="f735" fmla="*/ f637 f385 1"/>
                <a:gd name="f736" fmla="*/ f638 f384 1"/>
                <a:gd name="f737" fmla="*/ f639 f385 1"/>
                <a:gd name="f738" fmla="*/ f640 f384 1"/>
                <a:gd name="f739" fmla="*/ f641 f385 1"/>
                <a:gd name="f740" fmla="*/ f642 f385 1"/>
                <a:gd name="f741" fmla="*/ f643 f385 1"/>
                <a:gd name="f742" fmla="*/ f644 f384 1"/>
                <a:gd name="f743" fmla="*/ f645 f385 1"/>
                <a:gd name="f744" fmla="*/ f646 f384 1"/>
                <a:gd name="f745" fmla="*/ f647 f385 1"/>
                <a:gd name="f746" fmla="*/ f648 f384 1"/>
                <a:gd name="f747" fmla="*/ f649 f385 1"/>
                <a:gd name="f748" fmla="*/ f650 f384 1"/>
                <a:gd name="f749" fmla="*/ f651 f385 1"/>
                <a:gd name="f750" fmla="*/ f652 f384 1"/>
                <a:gd name="f751" fmla="*/ f653 f385 1"/>
                <a:gd name="f752" fmla="*/ f654 f385 1"/>
                <a:gd name="f753" fmla="*/ f655 f385 1"/>
                <a:gd name="f754" fmla="*/ f656 f384 1"/>
                <a:gd name="f755" fmla="*/ f657 f385 1"/>
                <a:gd name="f756" fmla="*/ f658 f385 1"/>
                <a:gd name="f757" fmla="*/ f659 f384 1"/>
                <a:gd name="f758" fmla="*/ f660 f385 1"/>
                <a:gd name="f759" fmla="*/ f661 f384 1"/>
                <a:gd name="f760" fmla="*/ f662 f385 1"/>
                <a:gd name="f761" fmla="*/ f663 f384 1"/>
                <a:gd name="f762" fmla="*/ f664 f385 1"/>
                <a:gd name="f763" fmla="*/ f665 f384 1"/>
                <a:gd name="f764" fmla="*/ f666 f385 1"/>
                <a:gd name="f765" fmla="*/ f667 f384 1"/>
                <a:gd name="f766" fmla="*/ f668 f384 1"/>
                <a:gd name="f767" fmla="*/ f669 f385 1"/>
                <a:gd name="f768" fmla="*/ f670 f384 1"/>
                <a:gd name="f769" fmla="*/ f671 f385 1"/>
                <a:gd name="f770" fmla="*/ f672 f385 1"/>
                <a:gd name="f771" fmla="*/ f673 f384 1"/>
                <a:gd name="f772" fmla="*/ f674 f385 1"/>
                <a:gd name="f773" fmla="*/ f675 f385 1"/>
                <a:gd name="f774" fmla="*/ f676 f384 1"/>
                <a:gd name="f775" fmla="*/ f677 f385 1"/>
                <a:gd name="f776" fmla="*/ f678 f384 1"/>
                <a:gd name="f777" fmla="*/ f679 f385 1"/>
                <a:gd name="f778" fmla="*/ f680 f384 1"/>
                <a:gd name="f779" fmla="*/ f681 f3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9">
                  <a:pos x="f686" y="f687"/>
                </a:cxn>
                <a:cxn ang="f489">
                  <a:pos x="f688" y="f689"/>
                </a:cxn>
                <a:cxn ang="f489">
                  <a:pos x="f690" y="f691"/>
                </a:cxn>
                <a:cxn ang="f489">
                  <a:pos x="f692" y="f693"/>
                </a:cxn>
                <a:cxn ang="f489">
                  <a:pos x="f694" y="f695"/>
                </a:cxn>
                <a:cxn ang="f489">
                  <a:pos x="f696" y="f697"/>
                </a:cxn>
                <a:cxn ang="f489">
                  <a:pos x="f698" y="f699"/>
                </a:cxn>
                <a:cxn ang="f489">
                  <a:pos x="f700" y="f701"/>
                </a:cxn>
                <a:cxn ang="f489">
                  <a:pos x="f702" y="f703"/>
                </a:cxn>
                <a:cxn ang="f489">
                  <a:pos x="f704" y="f705"/>
                </a:cxn>
                <a:cxn ang="f489">
                  <a:pos x="f706" y="f707"/>
                </a:cxn>
                <a:cxn ang="f489">
                  <a:pos x="f708" y="f709"/>
                </a:cxn>
                <a:cxn ang="f489">
                  <a:pos x="f710" y="f711"/>
                </a:cxn>
                <a:cxn ang="f489">
                  <a:pos x="f712" y="f713"/>
                </a:cxn>
                <a:cxn ang="f489">
                  <a:pos x="f714" y="f715"/>
                </a:cxn>
                <a:cxn ang="f489">
                  <a:pos x="f716" y="f717"/>
                </a:cxn>
                <a:cxn ang="f489">
                  <a:pos x="f718" y="f719"/>
                </a:cxn>
                <a:cxn ang="f489">
                  <a:pos x="f720" y="f721"/>
                </a:cxn>
                <a:cxn ang="f489">
                  <a:pos x="f722" y="f723"/>
                </a:cxn>
                <a:cxn ang="f489">
                  <a:pos x="f724" y="f725"/>
                </a:cxn>
                <a:cxn ang="f489">
                  <a:pos x="f726" y="f727"/>
                </a:cxn>
                <a:cxn ang="f489">
                  <a:pos x="f728" y="f729"/>
                </a:cxn>
                <a:cxn ang="f489">
                  <a:pos x="f730" y="f731"/>
                </a:cxn>
                <a:cxn ang="f489">
                  <a:pos x="f732" y="f733"/>
                </a:cxn>
                <a:cxn ang="f489">
                  <a:pos x="f734" y="f735"/>
                </a:cxn>
                <a:cxn ang="f489">
                  <a:pos x="f736" y="f737"/>
                </a:cxn>
                <a:cxn ang="f489">
                  <a:pos x="f738" y="f739"/>
                </a:cxn>
                <a:cxn ang="f489">
                  <a:pos x="f724" y="f740"/>
                </a:cxn>
                <a:cxn ang="f489">
                  <a:pos x="f724" y="f741"/>
                </a:cxn>
                <a:cxn ang="f489">
                  <a:pos x="f742" y="f743"/>
                </a:cxn>
                <a:cxn ang="f489">
                  <a:pos x="f744" y="f745"/>
                </a:cxn>
                <a:cxn ang="f489">
                  <a:pos x="f746" y="f747"/>
                </a:cxn>
                <a:cxn ang="f489">
                  <a:pos x="f748" y="f749"/>
                </a:cxn>
                <a:cxn ang="f489">
                  <a:pos x="f750" y="f751"/>
                </a:cxn>
                <a:cxn ang="f489">
                  <a:pos x="f716" y="f752"/>
                </a:cxn>
                <a:cxn ang="f489">
                  <a:pos x="f714" y="f753"/>
                </a:cxn>
                <a:cxn ang="f489">
                  <a:pos x="f754" y="f755"/>
                </a:cxn>
                <a:cxn ang="f489">
                  <a:pos x="f702" y="f756"/>
                </a:cxn>
                <a:cxn ang="f489">
                  <a:pos x="f757" y="f758"/>
                </a:cxn>
                <a:cxn ang="f489">
                  <a:pos x="f759" y="f760"/>
                </a:cxn>
                <a:cxn ang="f489">
                  <a:pos x="f761" y="f762"/>
                </a:cxn>
                <a:cxn ang="f489">
                  <a:pos x="f763" y="f764"/>
                </a:cxn>
                <a:cxn ang="f489">
                  <a:pos x="f765" y="f764"/>
                </a:cxn>
                <a:cxn ang="f489">
                  <a:pos x="f766" y="f767"/>
                </a:cxn>
                <a:cxn ang="f489">
                  <a:pos x="f768" y="f769"/>
                </a:cxn>
                <a:cxn ang="f489">
                  <a:pos x="f694" y="f770"/>
                </a:cxn>
                <a:cxn ang="f489">
                  <a:pos x="f771" y="f772"/>
                </a:cxn>
                <a:cxn ang="f489">
                  <a:pos x="f700" y="f773"/>
                </a:cxn>
                <a:cxn ang="f489">
                  <a:pos x="f774" y="f775"/>
                </a:cxn>
                <a:cxn ang="f489">
                  <a:pos x="f776" y="f777"/>
                </a:cxn>
                <a:cxn ang="f489">
                  <a:pos x="f778" y="f779"/>
                </a:cxn>
              </a:cxnLst>
              <a:rect l="f682" t="f685" r="f683" b="f684"/>
              <a:pathLst>
                <a:path w="182" h="420">
                  <a:moveTo>
                    <a:pt x="f8" y="f9"/>
                  </a:moveTo>
                  <a:cubicBezTo>
                    <a:pt x="f8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2" y="f25"/>
                    <a:pt x="f22" y="f26"/>
                  </a:cubicBezTo>
                  <a:cubicBezTo>
                    <a:pt x="f22" y="f27"/>
                    <a:pt x="f28" y="f13"/>
                    <a:pt x="f28" y="f20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49"/>
                    <a:pt x="f31" y="f49"/>
                  </a:cubicBezTo>
                  <a:cubicBezTo>
                    <a:pt x="f32" y="f49"/>
                    <a:pt x="f51" y="f47"/>
                    <a:pt x="f51" y="f47"/>
                  </a:cubicBezTo>
                  <a:cubicBezTo>
                    <a:pt x="f52" y="f45"/>
                    <a:pt x="f52" y="f53"/>
                    <a:pt x="f51" y="f53"/>
                  </a:cubicBezTo>
                  <a:cubicBezTo>
                    <a:pt x="f51" y="f54"/>
                    <a:pt x="f31" y="f54"/>
                    <a:pt x="f31" y="f54"/>
                  </a:cubicBezTo>
                  <a:cubicBezTo>
                    <a:pt x="f50" y="f55"/>
                    <a:pt x="f48" y="f43"/>
                    <a:pt x="f48" y="f41"/>
                  </a:cubicBezTo>
                  <a:cubicBezTo>
                    <a:pt x="f48" y="f56"/>
                    <a:pt x="f48" y="f39"/>
                    <a:pt x="f50" y="f57"/>
                  </a:cubicBezTo>
                  <a:cubicBezTo>
                    <a:pt x="f50" y="f58"/>
                    <a:pt x="f32" y="f58"/>
                    <a:pt x="f51" y="f58"/>
                  </a:cubicBezTo>
                  <a:cubicBezTo>
                    <a:pt x="f52" y="f58"/>
                    <a:pt x="f59" y="f39"/>
                    <a:pt x="f60" y="f61"/>
                  </a:cubicBezTo>
                  <a:cubicBezTo>
                    <a:pt x="f62" y="f61"/>
                    <a:pt x="f63" y="f56"/>
                    <a:pt x="f64" y="f56"/>
                  </a:cubicBezTo>
                  <a:cubicBezTo>
                    <a:pt x="f65" y="f61"/>
                    <a:pt x="f66" y="f39"/>
                    <a:pt x="f37" y="f57"/>
                  </a:cubicBezTo>
                  <a:cubicBezTo>
                    <a:pt x="f67" y="f57"/>
                    <a:pt x="f68" y="f58"/>
                    <a:pt x="f69" y="f70"/>
                  </a:cubicBezTo>
                  <a:cubicBezTo>
                    <a:pt x="f70" y="f70"/>
                    <a:pt x="f39" y="f70"/>
                    <a:pt x="f56" y="f70"/>
                  </a:cubicBezTo>
                  <a:cubicBezTo>
                    <a:pt x="f41" y="f58"/>
                    <a:pt x="f55" y="f57"/>
                    <a:pt x="f54" y="f61"/>
                  </a:cubicBezTo>
                  <a:cubicBezTo>
                    <a:pt x="f53" y="f61"/>
                    <a:pt x="f53" y="f43"/>
                    <a:pt x="f54" y="f55"/>
                  </a:cubicBezTo>
                  <a:cubicBezTo>
                    <a:pt x="f54" y="f55"/>
                    <a:pt x="f54" y="f55"/>
                    <a:pt x="f54" y="f55"/>
                  </a:cubicBezTo>
                  <a:cubicBezTo>
                    <a:pt x="f54" y="f55"/>
                    <a:pt x="f54" y="f54"/>
                    <a:pt x="f54" y="f54"/>
                  </a:cubicBezTo>
                  <a:cubicBezTo>
                    <a:pt x="f54" y="f53"/>
                    <a:pt x="f54" y="f47"/>
                    <a:pt x="f55" y="f49"/>
                  </a:cubicBezTo>
                  <a:cubicBezTo>
                    <a:pt x="f55" y="f71"/>
                    <a:pt x="f55" y="f72"/>
                    <a:pt x="f55" y="f73"/>
                  </a:cubicBezTo>
                  <a:cubicBezTo>
                    <a:pt x="f43" y="f74"/>
                    <a:pt x="f41" y="f75"/>
                    <a:pt x="f41" y="f76"/>
                  </a:cubicBezTo>
                  <a:cubicBezTo>
                    <a:pt x="f41" y="f77"/>
                    <a:pt x="f43" y="f78"/>
                    <a:pt x="f43" y="f79"/>
                  </a:cubicBezTo>
                  <a:cubicBezTo>
                    <a:pt x="f43" y="f80"/>
                    <a:pt x="f55" y="f81"/>
                    <a:pt x="f43" y="f82"/>
                  </a:cubicBezTo>
                  <a:cubicBezTo>
                    <a:pt x="f43" y="f83"/>
                    <a:pt x="f56" y="f84"/>
                    <a:pt x="f61" y="f84"/>
                  </a:cubicBezTo>
                  <a:cubicBezTo>
                    <a:pt x="f39" y="f85"/>
                    <a:pt x="f58" y="f85"/>
                    <a:pt x="f69" y="f85"/>
                  </a:cubicBezTo>
                  <a:cubicBezTo>
                    <a:pt x="f68" y="f85"/>
                    <a:pt x="f37" y="f86"/>
                    <a:pt x="f87" y="f86"/>
                  </a:cubicBezTo>
                  <a:cubicBezTo>
                    <a:pt x="f87" y="f88"/>
                    <a:pt x="f36" y="f89"/>
                    <a:pt x="f36" y="f89"/>
                  </a:cubicBezTo>
                  <a:cubicBezTo>
                    <a:pt x="f36" y="f89"/>
                    <a:pt x="f36" y="f90"/>
                    <a:pt x="f66" y="f90"/>
                  </a:cubicBezTo>
                  <a:cubicBezTo>
                    <a:pt x="f66" y="f91"/>
                    <a:pt x="f66" y="f92"/>
                    <a:pt x="f66" y="f93"/>
                  </a:cubicBezTo>
                  <a:cubicBezTo>
                    <a:pt x="f66" y="f94"/>
                    <a:pt x="f36" y="f95"/>
                    <a:pt x="f96" y="f97"/>
                  </a:cubicBezTo>
                  <a:cubicBezTo>
                    <a:pt x="f96" y="f97"/>
                    <a:pt x="f98" y="f99"/>
                    <a:pt x="f65" y="f100"/>
                  </a:cubicBezTo>
                  <a:cubicBezTo>
                    <a:pt x="f65" y="f100"/>
                    <a:pt x="f65" y="f100"/>
                    <a:pt x="f65" y="f100"/>
                  </a:cubicBezTo>
                  <a:cubicBezTo>
                    <a:pt x="f64" y="f101"/>
                    <a:pt x="f64" y="f101"/>
                    <a:pt x="f64" y="f101"/>
                  </a:cubicBezTo>
                  <a:cubicBezTo>
                    <a:pt x="f102" y="f103"/>
                    <a:pt x="f102" y="f103"/>
                    <a:pt x="f102" y="f103"/>
                  </a:cubicBezTo>
                  <a:cubicBezTo>
                    <a:pt x="f63" y="f104"/>
                    <a:pt x="f63" y="f104"/>
                    <a:pt x="f63" y="f104"/>
                  </a:cubicBezTo>
                  <a:cubicBezTo>
                    <a:pt x="f105" y="f5"/>
                    <a:pt x="f105" y="f5"/>
                    <a:pt x="f105" y="f5"/>
                  </a:cubicBezTo>
                  <a:cubicBezTo>
                    <a:pt x="f106" y="f107"/>
                    <a:pt x="f106" y="f107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3"/>
                    <a:pt x="f112" y="f113"/>
                    <a:pt x="f112" y="f113"/>
                  </a:cubicBezTo>
                  <a:cubicBezTo>
                    <a:pt x="f104" y="f114"/>
                    <a:pt x="f115" y="f114"/>
                    <a:pt x="f116" y="f114"/>
                  </a:cubicBezTo>
                  <a:cubicBezTo>
                    <a:pt x="f116" y="f117"/>
                    <a:pt x="f116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5" y="f126"/>
                    <a:pt x="f125" y="f126"/>
                    <a:pt x="f127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131"/>
                    <a:pt x="f133" y="f125"/>
                    <a:pt x="f133" y="f134"/>
                  </a:cubicBezTo>
                  <a:cubicBezTo>
                    <a:pt x="f133" y="f134"/>
                    <a:pt x="f131" y="f121"/>
                    <a:pt x="f131" y="f119"/>
                  </a:cubicBezTo>
                  <a:cubicBezTo>
                    <a:pt x="f131" y="f116"/>
                    <a:pt x="f131" y="f104"/>
                    <a:pt x="f131" y="f112"/>
                  </a:cubicBezTo>
                  <a:cubicBezTo>
                    <a:pt x="f131" y="f108"/>
                    <a:pt x="f131" y="f135"/>
                    <a:pt x="f133" y="f136"/>
                  </a:cubicBezTo>
                  <a:cubicBezTo>
                    <a:pt x="f132" y="f136"/>
                    <a:pt x="f132" y="f137"/>
                    <a:pt x="f132" y="f137"/>
                  </a:cubicBezTo>
                  <a:cubicBezTo>
                    <a:pt x="f132" y="f137"/>
                    <a:pt x="f132" y="f138"/>
                    <a:pt x="f132" y="f138"/>
                  </a:cubicBezTo>
                  <a:cubicBezTo>
                    <a:pt x="f139" y="f140"/>
                    <a:pt x="f139" y="f103"/>
                    <a:pt x="f130" y="f141"/>
                  </a:cubicBezTo>
                  <a:cubicBezTo>
                    <a:pt x="f142" y="f143"/>
                    <a:pt x="f128" y="f144"/>
                    <a:pt x="f124" y="f144"/>
                  </a:cubicBezTo>
                  <a:cubicBezTo>
                    <a:pt x="f124" y="f144"/>
                    <a:pt x="f124" y="f144"/>
                    <a:pt x="f124" y="f144"/>
                  </a:cubicBezTo>
                  <a:cubicBezTo>
                    <a:pt x="f124" y="f145"/>
                    <a:pt x="f124" y="f145"/>
                    <a:pt x="f124" y="f145"/>
                  </a:cubicBezTo>
                  <a:cubicBezTo>
                    <a:pt x="f124" y="f146"/>
                    <a:pt x="f124" y="f146"/>
                    <a:pt x="f124" y="f146"/>
                  </a:cubicBezTo>
                  <a:cubicBezTo>
                    <a:pt x="f124" y="f147"/>
                    <a:pt x="f124" y="f148"/>
                    <a:pt x="f124" y="f149"/>
                  </a:cubicBezTo>
                  <a:cubicBezTo>
                    <a:pt x="f122" y="f150"/>
                    <a:pt x="f151" y="f152"/>
                    <a:pt x="f151" y="f153"/>
                  </a:cubicBezTo>
                  <a:cubicBezTo>
                    <a:pt x="f151" y="f153"/>
                    <a:pt x="f151" y="f153"/>
                    <a:pt x="f151" y="f153"/>
                  </a:cubicBezTo>
                  <a:cubicBezTo>
                    <a:pt x="f120" y="f154"/>
                    <a:pt x="f120" y="f101"/>
                    <a:pt x="f120" y="f155"/>
                  </a:cubicBezTo>
                  <a:cubicBezTo>
                    <a:pt x="f151" y="f156"/>
                    <a:pt x="f151" y="f156"/>
                    <a:pt x="f151" y="f156"/>
                  </a:cubicBezTo>
                  <a:cubicBezTo>
                    <a:pt x="f5" y="f157"/>
                    <a:pt x="f5" y="f157"/>
                    <a:pt x="f5" y="f157"/>
                  </a:cubicBezTo>
                  <a:cubicBezTo>
                    <a:pt x="f128" y="f95"/>
                    <a:pt x="f128" y="f95"/>
                    <a:pt x="f128" y="f95"/>
                  </a:cubicBezTo>
                  <a:cubicBezTo>
                    <a:pt x="f128" y="f93"/>
                    <a:pt x="f128" y="f93"/>
                    <a:pt x="f128" y="f93"/>
                  </a:cubicBezTo>
                  <a:cubicBezTo>
                    <a:pt x="f142" y="f89"/>
                    <a:pt x="f128" y="f86"/>
                    <a:pt x="f126" y="f85"/>
                  </a:cubicBezTo>
                  <a:cubicBezTo>
                    <a:pt x="f124" y="f84"/>
                    <a:pt x="f122" y="f158"/>
                    <a:pt x="f151" y="f158"/>
                  </a:cubicBezTo>
                  <a:cubicBezTo>
                    <a:pt x="f122" y="f83"/>
                    <a:pt x="f122" y="f82"/>
                    <a:pt x="f122" y="f159"/>
                  </a:cubicBezTo>
                  <a:cubicBezTo>
                    <a:pt x="f122" y="f80"/>
                    <a:pt x="f120" y="f160"/>
                    <a:pt x="f120" y="f160"/>
                  </a:cubicBezTo>
                  <a:cubicBezTo>
                    <a:pt x="f118" y="f161"/>
                    <a:pt x="f162" y="f75"/>
                    <a:pt x="f111" y="f73"/>
                  </a:cubicBezTo>
                  <a:cubicBezTo>
                    <a:pt x="f111" y="f73"/>
                    <a:pt x="f109" y="f73"/>
                    <a:pt x="f107" y="f73"/>
                  </a:cubicBezTo>
                  <a:cubicBezTo>
                    <a:pt x="f109" y="f72"/>
                    <a:pt x="f111" y="f163"/>
                    <a:pt x="f111" y="f164"/>
                  </a:cubicBezTo>
                  <a:cubicBezTo>
                    <a:pt x="f111" y="f49"/>
                    <a:pt x="f111" y="f45"/>
                    <a:pt x="f111" y="f53"/>
                  </a:cubicBezTo>
                  <a:cubicBezTo>
                    <a:pt x="f111" y="f54"/>
                    <a:pt x="f111" y="f54"/>
                    <a:pt x="f111" y="f54"/>
                  </a:cubicBezTo>
                  <a:cubicBezTo>
                    <a:pt x="f113" y="f55"/>
                    <a:pt x="f162" y="f43"/>
                    <a:pt x="f162" y="f61"/>
                  </a:cubicBezTo>
                  <a:cubicBezTo>
                    <a:pt x="f162" y="f57"/>
                    <a:pt x="f114" y="f70"/>
                    <a:pt x="f113" y="f69"/>
                  </a:cubicBezTo>
                  <a:cubicBezTo>
                    <a:pt x="f113" y="f69"/>
                    <a:pt x="f113" y="f68"/>
                    <a:pt x="f114" y="f67"/>
                  </a:cubicBezTo>
                  <a:cubicBezTo>
                    <a:pt x="f114" y="f67"/>
                    <a:pt x="f114" y="f37"/>
                    <a:pt x="f114" y="f37"/>
                  </a:cubicBezTo>
                  <a:cubicBezTo>
                    <a:pt x="f162" y="f87"/>
                    <a:pt x="f117" y="f66"/>
                    <a:pt x="f117" y="f36"/>
                  </a:cubicBezTo>
                  <a:cubicBezTo>
                    <a:pt x="f117" y="f36"/>
                    <a:pt x="f117" y="f36"/>
                    <a:pt x="f117" y="f36"/>
                  </a:cubicBezTo>
                  <a:cubicBezTo>
                    <a:pt x="f120" y="f87"/>
                    <a:pt x="f122" y="f87"/>
                    <a:pt x="f128" y="f87"/>
                  </a:cubicBezTo>
                  <a:cubicBezTo>
                    <a:pt x="f142" y="f87"/>
                    <a:pt x="f165" y="f87"/>
                    <a:pt x="f130" y="f87"/>
                  </a:cubicBezTo>
                  <a:cubicBezTo>
                    <a:pt x="f133" y="f66"/>
                    <a:pt x="f125" y="f98"/>
                    <a:pt x="f134" y="f34"/>
                  </a:cubicBezTo>
                  <a:cubicBezTo>
                    <a:pt x="f121" y="f63"/>
                    <a:pt x="f115" y="f166"/>
                    <a:pt x="f115" y="f167"/>
                  </a:cubicBezTo>
                  <a:cubicBezTo>
                    <a:pt x="f104" y="f51"/>
                    <a:pt x="f115" y="f31"/>
                    <a:pt x="f115" y="f50"/>
                  </a:cubicBezTo>
                  <a:cubicBezTo>
                    <a:pt x="f115" y="f48"/>
                    <a:pt x="f115" y="f46"/>
                    <a:pt x="f115" y="f46"/>
                  </a:cubicBezTo>
                  <a:cubicBezTo>
                    <a:pt x="f115" y="f44"/>
                    <a:pt x="f115" y="f168"/>
                    <a:pt x="f104" y="f168"/>
                  </a:cubicBezTo>
                  <a:cubicBezTo>
                    <a:pt x="f104" y="f168"/>
                    <a:pt x="f104" y="f42"/>
                    <a:pt x="f112" y="f42"/>
                  </a:cubicBezTo>
                  <a:cubicBezTo>
                    <a:pt x="f112" y="f42"/>
                    <a:pt x="f112" y="f42"/>
                    <a:pt x="f112" y="f42"/>
                  </a:cubicBezTo>
                  <a:cubicBezTo>
                    <a:pt x="f110" y="f168"/>
                    <a:pt x="f108" y="f168"/>
                    <a:pt x="f106" y="f168"/>
                  </a:cubicBezTo>
                  <a:cubicBezTo>
                    <a:pt x="f106" y="f168"/>
                    <a:pt x="f106" y="f168"/>
                    <a:pt x="f106" y="f168"/>
                  </a:cubicBezTo>
                  <a:cubicBezTo>
                    <a:pt x="f135" y="f168"/>
                    <a:pt x="f105" y="f44"/>
                    <a:pt x="f136" y="f44"/>
                  </a:cubicBezTo>
                  <a:cubicBezTo>
                    <a:pt x="f137" y="f44"/>
                    <a:pt x="f138" y="f44"/>
                    <a:pt x="f169" y="f168"/>
                  </a:cubicBezTo>
                  <a:cubicBezTo>
                    <a:pt x="f103" y="f42"/>
                    <a:pt x="f170" y="f35"/>
                    <a:pt x="f141" y="f29"/>
                  </a:cubicBezTo>
                  <a:cubicBezTo>
                    <a:pt x="f141" y="f29"/>
                    <a:pt x="f141" y="f29"/>
                    <a:pt x="f141" y="f29"/>
                  </a:cubicBezTo>
                  <a:cubicBezTo>
                    <a:pt x="f141" y="f30"/>
                    <a:pt x="f143" y="f28"/>
                    <a:pt x="f143" y="f22"/>
                  </a:cubicBezTo>
                  <a:cubicBezTo>
                    <a:pt x="f143" y="f22"/>
                    <a:pt x="f144" y="f20"/>
                    <a:pt x="f144" y="f18"/>
                  </a:cubicBezTo>
                  <a:cubicBezTo>
                    <a:pt x="f144" y="f18"/>
                    <a:pt x="f145" y="f18"/>
                    <a:pt x="f146" y="f18"/>
                  </a:cubicBezTo>
                  <a:cubicBezTo>
                    <a:pt x="f146" y="f18"/>
                    <a:pt x="f147" y="f18"/>
                    <a:pt x="f147" y="f18"/>
                  </a:cubicBezTo>
                  <a:cubicBezTo>
                    <a:pt x="f147" y="f18"/>
                    <a:pt x="f171" y="f18"/>
                    <a:pt x="f171" y="f18"/>
                  </a:cubicBezTo>
                  <a:cubicBezTo>
                    <a:pt x="f172" y="f15"/>
                    <a:pt x="f152" y="f15"/>
                    <a:pt x="f154" y="f13"/>
                  </a:cubicBezTo>
                  <a:cubicBezTo>
                    <a:pt x="f173" y="f8"/>
                    <a:pt x="f155" y="f174"/>
                    <a:pt x="f175" y="f176"/>
                  </a:cubicBezTo>
                  <a:cubicBezTo>
                    <a:pt x="f175" y="f26"/>
                    <a:pt x="f156" y="f26"/>
                    <a:pt x="f156" y="f177"/>
                  </a:cubicBezTo>
                  <a:cubicBezTo>
                    <a:pt x="f156" y="f177"/>
                    <a:pt x="f156" y="f177"/>
                    <a:pt x="f178" y="f179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80" y="f179"/>
                    <a:pt x="f181" y="f177"/>
                    <a:pt x="f181" y="f177"/>
                  </a:cubicBezTo>
                  <a:cubicBezTo>
                    <a:pt x="f182" y="f177"/>
                    <a:pt x="f183" y="f177"/>
                    <a:pt x="f183" y="f179"/>
                  </a:cubicBezTo>
                  <a:cubicBezTo>
                    <a:pt x="f184" y="f179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3" y="f194"/>
                    <a:pt x="f193" y="f194"/>
                    <a:pt x="f193" y="f194"/>
                  </a:cubicBezTo>
                  <a:cubicBezTo>
                    <a:pt x="f193" y="f194"/>
                    <a:pt x="f195" y="f194"/>
                    <a:pt x="f196" y="f194"/>
                  </a:cubicBezTo>
                  <a:cubicBezTo>
                    <a:pt x="f197" y="f194"/>
                    <a:pt x="f198" y="f199"/>
                    <a:pt x="f198" y="f24"/>
                  </a:cubicBezTo>
                  <a:cubicBezTo>
                    <a:pt x="f95" y="f200"/>
                    <a:pt x="f97" y="f201"/>
                    <a:pt x="f99" y="f202"/>
                  </a:cubicBezTo>
                  <a:cubicBezTo>
                    <a:pt x="f198" y="f203"/>
                    <a:pt x="f204" y="f205"/>
                    <a:pt x="f196" y="f205"/>
                  </a:cubicBezTo>
                  <a:cubicBezTo>
                    <a:pt x="f196" y="f205"/>
                    <a:pt x="f195" y="f206"/>
                    <a:pt x="f193" y="f17"/>
                  </a:cubicBezTo>
                  <a:cubicBezTo>
                    <a:pt x="f191" y="f207"/>
                    <a:pt x="f189" y="f207"/>
                    <a:pt x="f157" y="f16"/>
                  </a:cubicBezTo>
                  <a:cubicBezTo>
                    <a:pt x="f157" y="f16"/>
                    <a:pt x="f157" y="f16"/>
                    <a:pt x="f157" y="f16"/>
                  </a:cubicBezTo>
                  <a:cubicBezTo>
                    <a:pt x="f157" y="f16"/>
                    <a:pt x="f157" y="f16"/>
                    <a:pt x="f157" y="f16"/>
                  </a:cubicBezTo>
                  <a:cubicBezTo>
                    <a:pt x="f185" y="f208"/>
                    <a:pt x="f185" y="f208"/>
                    <a:pt x="f185" y="f209"/>
                  </a:cubicBezTo>
                  <a:cubicBezTo>
                    <a:pt x="f210" y="f14"/>
                    <a:pt x="f211" y="f212"/>
                    <a:pt x="f184" y="f12"/>
                  </a:cubicBezTo>
                  <a:cubicBezTo>
                    <a:pt x="f213" y="f214"/>
                    <a:pt x="f182" y="f215"/>
                    <a:pt x="f180" y="f216"/>
                  </a:cubicBezTo>
                  <a:cubicBezTo>
                    <a:pt x="f180" y="f216"/>
                    <a:pt x="f180" y="f216"/>
                    <a:pt x="f178" y="f216"/>
                  </a:cubicBezTo>
                  <a:cubicBezTo>
                    <a:pt x="f178" y="f11"/>
                    <a:pt x="f156" y="f11"/>
                    <a:pt x="f156" y="f11"/>
                  </a:cubicBezTo>
                  <a:cubicBezTo>
                    <a:pt x="f156" y="f11"/>
                    <a:pt x="f175" y="f217"/>
                    <a:pt x="f175" y="f217"/>
                  </a:cubicBezTo>
                  <a:cubicBezTo>
                    <a:pt x="f155" y="f217"/>
                    <a:pt x="f173" y="f218"/>
                    <a:pt x="f173" y="f219"/>
                  </a:cubicBezTo>
                  <a:cubicBezTo>
                    <a:pt x="f101" y="f220"/>
                    <a:pt x="f154" y="f221"/>
                    <a:pt x="f154" y="f222"/>
                  </a:cubicBezTo>
                  <a:cubicBezTo>
                    <a:pt x="f154" y="f222"/>
                    <a:pt x="f154" y="f222"/>
                    <a:pt x="f154" y="f222"/>
                  </a:cubicBezTo>
                  <a:cubicBezTo>
                    <a:pt x="f152" y="f10"/>
                    <a:pt x="f149" y="f223"/>
                    <a:pt x="f172" y="f224"/>
                  </a:cubicBezTo>
                  <a:cubicBezTo>
                    <a:pt x="f172" y="f9"/>
                    <a:pt x="f148" y="f9"/>
                    <a:pt x="f148" y="f9"/>
                  </a:cubicBezTo>
                  <a:cubicBezTo>
                    <a:pt x="f148" y="f225"/>
                    <a:pt x="f171" y="f225"/>
                    <a:pt x="f171" y="f225"/>
                  </a:cubicBezTo>
                  <a:cubicBezTo>
                    <a:pt x="f171" y="f225"/>
                    <a:pt x="f171" y="f225"/>
                    <a:pt x="f171" y="f225"/>
                  </a:cubicBezTo>
                  <a:cubicBezTo>
                    <a:pt x="f171" y="f226"/>
                    <a:pt x="f171" y="f227"/>
                    <a:pt x="f147" y="f228"/>
                  </a:cubicBezTo>
                  <a:cubicBezTo>
                    <a:pt x="f146" y="f229"/>
                    <a:pt x="f144" y="f230"/>
                    <a:pt x="f141" y="f231"/>
                  </a:cubicBezTo>
                  <a:cubicBezTo>
                    <a:pt x="f170" y="f231"/>
                    <a:pt x="f103" y="f232"/>
                    <a:pt x="f233" y="f232"/>
                  </a:cubicBezTo>
                  <a:cubicBezTo>
                    <a:pt x="f233" y="f232"/>
                    <a:pt x="f233" y="f232"/>
                    <a:pt x="f233" y="f232"/>
                  </a:cubicBezTo>
                  <a:cubicBezTo>
                    <a:pt x="f233" y="f232"/>
                    <a:pt x="f233" y="f232"/>
                    <a:pt x="f233" y="f234"/>
                  </a:cubicBezTo>
                  <a:cubicBezTo>
                    <a:pt x="f233" y="f234"/>
                    <a:pt x="f233" y="f234"/>
                    <a:pt x="f233" y="f234"/>
                  </a:cubicBezTo>
                  <a:cubicBezTo>
                    <a:pt x="f103" y="f235"/>
                    <a:pt x="f170" y="f236"/>
                    <a:pt x="f141" y="f237"/>
                  </a:cubicBezTo>
                  <a:cubicBezTo>
                    <a:pt x="f143" y="f238"/>
                    <a:pt x="f143" y="f239"/>
                    <a:pt x="f103" y="f240"/>
                  </a:cubicBezTo>
                  <a:cubicBezTo>
                    <a:pt x="f233" y="f241"/>
                    <a:pt x="f138" y="f242"/>
                    <a:pt x="f137" y="f242"/>
                  </a:cubicBezTo>
                  <a:cubicBezTo>
                    <a:pt x="f136" y="f242"/>
                    <a:pt x="f136" y="f243"/>
                    <a:pt x="f105" y="f244"/>
                  </a:cubicBezTo>
                  <a:cubicBezTo>
                    <a:pt x="f105" y="f244"/>
                    <a:pt x="f245" y="f246"/>
                    <a:pt x="f135" y="f247"/>
                  </a:cubicBezTo>
                  <a:cubicBezTo>
                    <a:pt x="f135" y="f247"/>
                    <a:pt x="f135" y="f247"/>
                    <a:pt x="f135" y="f248"/>
                  </a:cubicBezTo>
                  <a:cubicBezTo>
                    <a:pt x="f110" y="f249"/>
                    <a:pt x="f112" y="f250"/>
                    <a:pt x="f116" y="f251"/>
                  </a:cubicBezTo>
                  <a:cubicBezTo>
                    <a:pt x="f119" y="f252"/>
                    <a:pt x="f121" y="f252"/>
                    <a:pt x="f134" y="f252"/>
                  </a:cubicBezTo>
                  <a:cubicBezTo>
                    <a:pt x="f123" y="f252"/>
                    <a:pt x="f125" y="f252"/>
                    <a:pt x="f125" y="f252"/>
                  </a:cubicBezTo>
                  <a:cubicBezTo>
                    <a:pt x="f127" y="f252"/>
                    <a:pt x="f127" y="f252"/>
                    <a:pt x="f127" y="f252"/>
                  </a:cubicBezTo>
                  <a:cubicBezTo>
                    <a:pt x="f129" y="f252"/>
                    <a:pt x="f129" y="f253"/>
                    <a:pt x="f129" y="f253"/>
                  </a:cubicBezTo>
                  <a:cubicBezTo>
                    <a:pt x="f131" y="f253"/>
                    <a:pt x="f131" y="f253"/>
                    <a:pt x="f131" y="f254"/>
                  </a:cubicBezTo>
                  <a:cubicBezTo>
                    <a:pt x="f131" y="f254"/>
                    <a:pt x="f133" y="f255"/>
                    <a:pt x="f133" y="f255"/>
                  </a:cubicBezTo>
                  <a:cubicBezTo>
                    <a:pt x="f132" y="f256"/>
                    <a:pt x="f139" y="f257"/>
                    <a:pt x="f130" y="f258"/>
                  </a:cubicBezTo>
                  <a:cubicBezTo>
                    <a:pt x="f130" y="f259"/>
                    <a:pt x="f165" y="f259"/>
                    <a:pt x="f165" y="f260"/>
                  </a:cubicBezTo>
                  <a:cubicBezTo>
                    <a:pt x="f165" y="f260"/>
                    <a:pt x="f165" y="f260"/>
                    <a:pt x="f142" y="f260"/>
                  </a:cubicBezTo>
                  <a:cubicBezTo>
                    <a:pt x="f142" y="f260"/>
                    <a:pt x="f142" y="f260"/>
                    <a:pt x="f142" y="f260"/>
                  </a:cubicBezTo>
                  <a:cubicBezTo>
                    <a:pt x="f128" y="f261"/>
                    <a:pt x="f128" y="f261"/>
                    <a:pt x="f128" y="f261"/>
                  </a:cubicBezTo>
                  <a:cubicBezTo>
                    <a:pt x="f120" y="f262"/>
                    <a:pt x="f120" y="f262"/>
                    <a:pt x="f120" y="f262"/>
                  </a:cubicBezTo>
                  <a:cubicBezTo>
                    <a:pt x="f120" y="f262"/>
                    <a:pt x="f118" y="f262"/>
                    <a:pt x="f118" y="f262"/>
                  </a:cubicBezTo>
                  <a:cubicBezTo>
                    <a:pt x="f117" y="f263"/>
                    <a:pt x="f162" y="f261"/>
                    <a:pt x="f162" y="f264"/>
                  </a:cubicBezTo>
                  <a:cubicBezTo>
                    <a:pt x="f114" y="f265"/>
                    <a:pt x="f117" y="f266"/>
                    <a:pt x="f117" y="f267"/>
                  </a:cubicBezTo>
                  <a:cubicBezTo>
                    <a:pt x="f162" y="f268"/>
                    <a:pt x="f114" y="f269"/>
                    <a:pt x="f113" y="f270"/>
                  </a:cubicBezTo>
                  <a:cubicBezTo>
                    <a:pt x="f113" y="f271"/>
                    <a:pt x="f111" y="f272"/>
                    <a:pt x="f111" y="f272"/>
                  </a:cubicBezTo>
                  <a:cubicBezTo>
                    <a:pt x="f111" y="f273"/>
                    <a:pt x="f111" y="f273"/>
                    <a:pt x="f111" y="f274"/>
                  </a:cubicBezTo>
                  <a:cubicBezTo>
                    <a:pt x="f113" y="f274"/>
                    <a:pt x="f114" y="f275"/>
                    <a:pt x="f113" y="f276"/>
                  </a:cubicBezTo>
                  <a:cubicBezTo>
                    <a:pt x="f113" y="f277"/>
                    <a:pt x="f111" y="f278"/>
                    <a:pt x="f111" y="f278"/>
                  </a:cubicBezTo>
                  <a:cubicBezTo>
                    <a:pt x="f111" y="f279"/>
                    <a:pt x="f109" y="f280"/>
                    <a:pt x="f107" y="f281"/>
                  </a:cubicBezTo>
                  <a:cubicBezTo>
                    <a:pt x="f107" y="f282"/>
                    <a:pt x="f5" y="f283"/>
                    <a:pt x="f5" y="f284"/>
                  </a:cubicBezTo>
                  <a:cubicBezTo>
                    <a:pt x="f5" y="f284"/>
                    <a:pt x="f5" y="f285"/>
                    <a:pt x="f286" y="f285"/>
                  </a:cubicBezTo>
                  <a:cubicBezTo>
                    <a:pt x="f286" y="f287"/>
                    <a:pt x="f109" y="f288"/>
                    <a:pt x="f111" y="f288"/>
                  </a:cubicBezTo>
                  <a:cubicBezTo>
                    <a:pt x="f113" y="f288"/>
                    <a:pt x="f162" y="f288"/>
                    <a:pt x="f117" y="f289"/>
                  </a:cubicBezTo>
                  <a:cubicBezTo>
                    <a:pt x="f117" y="f289"/>
                    <a:pt x="f118" y="f290"/>
                    <a:pt x="f120" y="f291"/>
                  </a:cubicBezTo>
                  <a:cubicBezTo>
                    <a:pt x="f120" y="f291"/>
                    <a:pt x="f120" y="f292"/>
                    <a:pt x="f120" y="f293"/>
                  </a:cubicBezTo>
                  <a:cubicBezTo>
                    <a:pt x="f120" y="f294"/>
                    <a:pt x="f118" y="f295"/>
                    <a:pt x="f118" y="f296"/>
                  </a:cubicBezTo>
                  <a:cubicBezTo>
                    <a:pt x="f118" y="f297"/>
                    <a:pt x="f120" y="f298"/>
                    <a:pt x="f120" y="f299"/>
                  </a:cubicBezTo>
                  <a:cubicBezTo>
                    <a:pt x="f120" y="f300"/>
                    <a:pt x="f151" y="f301"/>
                    <a:pt x="f151" y="f302"/>
                  </a:cubicBezTo>
                  <a:cubicBezTo>
                    <a:pt x="f120" y="f303"/>
                    <a:pt x="f117" y="f304"/>
                    <a:pt x="f162" y="f305"/>
                  </a:cubicBezTo>
                  <a:cubicBezTo>
                    <a:pt x="f162" y="f306"/>
                    <a:pt x="f117" y="f307"/>
                    <a:pt x="f118" y="f307"/>
                  </a:cubicBezTo>
                  <a:cubicBezTo>
                    <a:pt x="f120" y="f308"/>
                    <a:pt x="f122" y="f308"/>
                    <a:pt x="f124" y="f308"/>
                  </a:cubicBezTo>
                  <a:cubicBezTo>
                    <a:pt x="f128" y="f308"/>
                    <a:pt x="f139" y="f309"/>
                    <a:pt x="f133" y="f309"/>
                  </a:cubicBezTo>
                  <a:cubicBezTo>
                    <a:pt x="f131" y="f310"/>
                    <a:pt x="f127" y="f311"/>
                    <a:pt x="f125" y="f312"/>
                  </a:cubicBezTo>
                  <a:cubicBezTo>
                    <a:pt x="f125" y="f313"/>
                    <a:pt x="f123" y="f314"/>
                    <a:pt x="f123" y="f314"/>
                  </a:cubicBezTo>
                  <a:cubicBezTo>
                    <a:pt x="f121" y="f315"/>
                    <a:pt x="f115" y="f315"/>
                    <a:pt x="f104" y="f316"/>
                  </a:cubicBezTo>
                  <a:cubicBezTo>
                    <a:pt x="f112" y="f316"/>
                    <a:pt x="f112" y="f317"/>
                    <a:pt x="f112" y="f317"/>
                  </a:cubicBezTo>
                  <a:cubicBezTo>
                    <a:pt x="f110" y="f318"/>
                    <a:pt x="f108" y="f319"/>
                    <a:pt x="f106" y="f320"/>
                  </a:cubicBezTo>
                  <a:cubicBezTo>
                    <a:pt x="f106" y="f320"/>
                    <a:pt x="f245" y="f319"/>
                    <a:pt x="f105" y="f319"/>
                  </a:cubicBezTo>
                  <a:cubicBezTo>
                    <a:pt x="f136" y="f319"/>
                    <a:pt x="f137" y="f318"/>
                    <a:pt x="f138" y="f318"/>
                  </a:cubicBezTo>
                  <a:cubicBezTo>
                    <a:pt x="f169" y="f318"/>
                    <a:pt x="f140" y="f319"/>
                    <a:pt x="f140" y="f320"/>
                  </a:cubicBezTo>
                  <a:cubicBezTo>
                    <a:pt x="f233" y="f321"/>
                    <a:pt x="f233" y="f322"/>
                    <a:pt x="f103" y="f323"/>
                  </a:cubicBezTo>
                  <a:cubicBezTo>
                    <a:pt x="f103" y="f324"/>
                    <a:pt x="f141" y="f325"/>
                    <a:pt x="f143" y="f325"/>
                  </a:cubicBezTo>
                  <a:cubicBezTo>
                    <a:pt x="f144" y="f325"/>
                    <a:pt x="f145" y="f324"/>
                    <a:pt x="f146" y="f324"/>
                  </a:cubicBezTo>
                  <a:cubicBezTo>
                    <a:pt x="f146" y="f323"/>
                    <a:pt x="f171" y="f324"/>
                    <a:pt x="f148" y="f324"/>
                  </a:cubicBezTo>
                  <a:cubicBezTo>
                    <a:pt x="f172" y="f324"/>
                    <a:pt x="f172" y="f325"/>
                    <a:pt x="f149" y="f326"/>
                  </a:cubicBezTo>
                  <a:cubicBezTo>
                    <a:pt x="f150" y="f326"/>
                    <a:pt x="f152" y="f326"/>
                    <a:pt x="f153" y="f326"/>
                  </a:cubicBezTo>
                  <a:cubicBezTo>
                    <a:pt x="f154" y="f326"/>
                    <a:pt x="f173" y="f326"/>
                    <a:pt x="f155" y="f326"/>
                  </a:cubicBezTo>
                  <a:cubicBezTo>
                    <a:pt x="f155" y="f326"/>
                    <a:pt x="f175" y="f327"/>
                    <a:pt x="f175" y="f327"/>
                  </a:cubicBezTo>
                  <a:cubicBezTo>
                    <a:pt x="f156" y="f327"/>
                    <a:pt x="f180" y="f328"/>
                    <a:pt x="f181" y="f329"/>
                  </a:cubicBezTo>
                  <a:cubicBezTo>
                    <a:pt x="f181" y="f329"/>
                    <a:pt x="f181" y="f330"/>
                    <a:pt x="f181" y="f331"/>
                  </a:cubicBezTo>
                  <a:cubicBezTo>
                    <a:pt x="f181" y="f331"/>
                    <a:pt x="f181" y="f332"/>
                    <a:pt x="f181" y="f332"/>
                  </a:cubicBezTo>
                  <a:cubicBezTo>
                    <a:pt x="f182" y="f333"/>
                    <a:pt x="f183" y="f334"/>
                    <a:pt x="f183" y="f334"/>
                  </a:cubicBezTo>
                  <a:cubicBezTo>
                    <a:pt x="f213" y="f334"/>
                    <a:pt x="f211" y="f335"/>
                    <a:pt x="f211" y="f334"/>
                  </a:cubicBezTo>
                  <a:cubicBezTo>
                    <a:pt x="f210" y="f334"/>
                    <a:pt x="f185" y="f336"/>
                    <a:pt x="f185" y="f336"/>
                  </a:cubicBezTo>
                  <a:cubicBezTo>
                    <a:pt x="f157" y="f333"/>
                    <a:pt x="f157" y="f337"/>
                    <a:pt x="f157" y="f337"/>
                  </a:cubicBezTo>
                  <a:cubicBezTo>
                    <a:pt x="f187" y="f331"/>
                    <a:pt x="f191" y="f331"/>
                    <a:pt x="f191" y="f331"/>
                  </a:cubicBezTo>
                  <a:cubicBezTo>
                    <a:pt x="f193" y="f330"/>
                    <a:pt x="f195" y="f329"/>
                    <a:pt x="f196" y="f329"/>
                  </a:cubicBezTo>
                  <a:cubicBezTo>
                    <a:pt x="f196" y="f328"/>
                    <a:pt x="f204" y="f327"/>
                    <a:pt x="f197" y="f327"/>
                  </a:cubicBezTo>
                  <a:cubicBezTo>
                    <a:pt x="f197" y="f327"/>
                    <a:pt x="f198" y="f327"/>
                    <a:pt x="f198" y="f327"/>
                  </a:cubicBezTo>
                  <a:cubicBezTo>
                    <a:pt x="f99" y="f328"/>
                    <a:pt x="f99" y="f330"/>
                    <a:pt x="f99" y="f330"/>
                  </a:cubicBezTo>
                  <a:cubicBezTo>
                    <a:pt x="f100" y="f331"/>
                    <a:pt x="f94" y="f337"/>
                    <a:pt x="f93" y="f337"/>
                  </a:cubicBezTo>
                  <a:cubicBezTo>
                    <a:pt x="f92" y="f331"/>
                    <a:pt x="f89" y="f329"/>
                    <a:pt x="f88" y="f329"/>
                  </a:cubicBezTo>
                  <a:cubicBezTo>
                    <a:pt x="f86" y="f329"/>
                    <a:pt x="f84" y="f329"/>
                    <a:pt x="f84" y="f329"/>
                  </a:cubicBezTo>
                  <a:cubicBezTo>
                    <a:pt x="f83" y="f329"/>
                    <a:pt x="f338" y="f330"/>
                    <a:pt x="f80" y="f331"/>
                  </a:cubicBezTo>
                  <a:cubicBezTo>
                    <a:pt x="f79" y="f337"/>
                    <a:pt x="f339" y="f333"/>
                    <a:pt x="f339" y="f334"/>
                  </a:cubicBezTo>
                  <a:cubicBezTo>
                    <a:pt x="f78" y="f335"/>
                    <a:pt x="f78" y="f340"/>
                    <a:pt x="f78" y="f341"/>
                  </a:cubicBezTo>
                  <a:cubicBezTo>
                    <a:pt x="f78" y="f342"/>
                    <a:pt x="f339" y="f343"/>
                    <a:pt x="f79" y="f344"/>
                  </a:cubicBezTo>
                  <a:cubicBezTo>
                    <a:pt x="f79" y="f345"/>
                    <a:pt x="f80" y="f346"/>
                    <a:pt x="f338" y="f347"/>
                  </a:cubicBezTo>
                  <a:cubicBezTo>
                    <a:pt x="f338" y="f348"/>
                    <a:pt x="f159" y="f349"/>
                    <a:pt x="f159" y="f350"/>
                  </a:cubicBezTo>
                  <a:cubicBezTo>
                    <a:pt x="f159" y="f351"/>
                    <a:pt x="f81" y="f352"/>
                    <a:pt x="f81" y="f353"/>
                  </a:cubicBezTo>
                  <a:cubicBezTo>
                    <a:pt x="f81" y="f354"/>
                    <a:pt x="f81" y="f355"/>
                    <a:pt x="f159" y="f356"/>
                  </a:cubicBezTo>
                  <a:cubicBezTo>
                    <a:pt x="f159" y="f357"/>
                    <a:pt x="f338" y="f358"/>
                    <a:pt x="f80" y="f358"/>
                  </a:cubicBezTo>
                  <a:cubicBezTo>
                    <a:pt x="f79" y="f7"/>
                    <a:pt x="f160" y="f7"/>
                    <a:pt x="f161" y="f7"/>
                  </a:cubicBezTo>
                  <a:cubicBezTo>
                    <a:pt x="f76" y="f358"/>
                    <a:pt x="f74" y="f359"/>
                    <a:pt x="f73" y="f360"/>
                  </a:cubicBezTo>
                  <a:cubicBezTo>
                    <a:pt x="f72" y="f357"/>
                    <a:pt x="f71" y="f356"/>
                    <a:pt x="f49" y="f355"/>
                  </a:cubicBezTo>
                  <a:cubicBezTo>
                    <a:pt x="f49" y="f361"/>
                    <a:pt x="f47" y="f354"/>
                    <a:pt x="f47" y="f362"/>
                  </a:cubicBezTo>
                  <a:cubicBezTo>
                    <a:pt x="f45" y="f353"/>
                    <a:pt x="f54" y="f363"/>
                    <a:pt x="f54" y="f351"/>
                  </a:cubicBezTo>
                  <a:cubicBezTo>
                    <a:pt x="f55" y="f350"/>
                    <a:pt x="f43" y="f364"/>
                    <a:pt x="f43" y="f348"/>
                  </a:cubicBezTo>
                  <a:cubicBezTo>
                    <a:pt x="f41" y="f346"/>
                    <a:pt x="f43" y="f345"/>
                    <a:pt x="f41" y="f344"/>
                  </a:cubicBezTo>
                  <a:cubicBezTo>
                    <a:pt x="f41" y="f365"/>
                    <a:pt x="f41" y="f342"/>
                    <a:pt x="f56" y="f366"/>
                  </a:cubicBezTo>
                  <a:cubicBezTo>
                    <a:pt x="f61" y="f341"/>
                    <a:pt x="f39" y="f367"/>
                    <a:pt x="f57" y="f368"/>
                  </a:cubicBezTo>
                  <a:cubicBezTo>
                    <a:pt x="f58" y="f335"/>
                    <a:pt x="f70" y="f336"/>
                    <a:pt x="f70" y="f333"/>
                  </a:cubicBezTo>
                  <a:cubicBezTo>
                    <a:pt x="f70" y="f332"/>
                    <a:pt x="f57" y="f337"/>
                    <a:pt x="f57" y="f337"/>
                  </a:cubicBezTo>
                  <a:cubicBezTo>
                    <a:pt x="f57" y="f331"/>
                    <a:pt x="f58" y="f330"/>
                    <a:pt x="f58" y="f329"/>
                  </a:cubicBezTo>
                  <a:cubicBezTo>
                    <a:pt x="f58" y="f327"/>
                    <a:pt x="f58" y="f369"/>
                    <a:pt x="f70" y="f324"/>
                  </a:cubicBezTo>
                  <a:cubicBezTo>
                    <a:pt x="f70" y="f321"/>
                    <a:pt x="f69" y="f315"/>
                    <a:pt x="f68" y="f313"/>
                  </a:cubicBezTo>
                  <a:cubicBezTo>
                    <a:pt x="f37" y="f370"/>
                    <a:pt x="f96" y="f371"/>
                    <a:pt x="f65" y="f306"/>
                  </a:cubicBezTo>
                  <a:cubicBezTo>
                    <a:pt x="f34" y="f304"/>
                    <a:pt x="f63" y="f301"/>
                    <a:pt x="f372" y="f300"/>
                  </a:cubicBezTo>
                  <a:cubicBezTo>
                    <a:pt x="f102" y="f298"/>
                    <a:pt x="f60" y="f373"/>
                    <a:pt x="f59" y="f293"/>
                  </a:cubicBezTo>
                  <a:cubicBezTo>
                    <a:pt x="f374" y="f293"/>
                    <a:pt x="f52" y="f291"/>
                    <a:pt x="f52" y="f291"/>
                  </a:cubicBezTo>
                  <a:cubicBezTo>
                    <a:pt x="f51" y="f289"/>
                    <a:pt x="f32" y="f285"/>
                    <a:pt x="f31" y="f375"/>
                  </a:cubicBezTo>
                  <a:cubicBezTo>
                    <a:pt x="f31" y="f284"/>
                    <a:pt x="f46" y="f283"/>
                    <a:pt x="f44" y="f281"/>
                  </a:cubicBezTo>
                  <a:cubicBezTo>
                    <a:pt x="f168" y="f280"/>
                    <a:pt x="f42" y="f278"/>
                    <a:pt x="f40" y="f277"/>
                  </a:cubicBezTo>
                  <a:cubicBezTo>
                    <a:pt x="f40" y="f276"/>
                    <a:pt x="f38" y="f273"/>
                    <a:pt x="f38" y="f271"/>
                  </a:cubicBezTo>
                  <a:cubicBezTo>
                    <a:pt x="f38" y="f270"/>
                    <a:pt x="f42" y="f267"/>
                    <a:pt x="f42" y="f376"/>
                  </a:cubicBezTo>
                  <a:cubicBezTo>
                    <a:pt x="f42" y="f266"/>
                    <a:pt x="f38" y="f377"/>
                    <a:pt x="f35" y="f378"/>
                  </a:cubicBezTo>
                  <a:cubicBezTo>
                    <a:pt x="f33" y="f265"/>
                    <a:pt x="f29" y="f264"/>
                    <a:pt x="f29" y="f261"/>
                  </a:cubicBezTo>
                  <a:cubicBezTo>
                    <a:pt x="f30" y="f263"/>
                    <a:pt x="f30" y="f379"/>
                    <a:pt x="f28" y="f380"/>
                  </a:cubicBezTo>
                  <a:cubicBezTo>
                    <a:pt x="f28" y="f260"/>
                    <a:pt x="f28" y="f258"/>
                    <a:pt x="f28" y="f257"/>
                  </a:cubicBezTo>
                  <a:cubicBezTo>
                    <a:pt x="f28" y="f257"/>
                    <a:pt x="f22" y="f255"/>
                    <a:pt x="f22" y="f255"/>
                  </a:cubicBezTo>
                  <a:cubicBezTo>
                    <a:pt x="f20" y="f252"/>
                    <a:pt x="f20" y="f249"/>
                    <a:pt x="f18" y="f248"/>
                  </a:cubicBezTo>
                  <a:cubicBezTo>
                    <a:pt x="f18" y="f244"/>
                    <a:pt x="f8" y="f381"/>
                    <a:pt x="f8" y="f382"/>
                  </a:cubicBezTo>
                  <a:cubicBezTo>
                    <a:pt x="f6" y="f238"/>
                    <a:pt x="f6" y="f235"/>
                    <a:pt x="f6" y="f232"/>
                  </a:cubicBezTo>
                  <a:cubicBezTo>
                    <a:pt x="f6" y="f230"/>
                    <a:pt x="f8" y="f226"/>
                    <a:pt x="f8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4" name="Freeform 266">
              <a:extLst>
                <a:ext uri="{FF2B5EF4-FFF2-40B4-BE49-F238E27FC236}">
                  <a16:creationId xmlns:a16="http://schemas.microsoft.com/office/drawing/2014/main" id="{8911D140-6BE9-84B5-AE09-255E991CDA1E}"/>
                </a:ext>
              </a:extLst>
            </p:cNvPr>
            <p:cNvSpPr/>
            <p:nvPr/>
          </p:nvSpPr>
          <p:spPr>
            <a:xfrm>
              <a:off x="8840794" y="1773533"/>
              <a:ext cx="1265355" cy="94797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40"/>
                <a:gd name="f8" fmla="val 774"/>
                <a:gd name="f9" fmla="val 1036"/>
                <a:gd name="f10" fmla="val 606"/>
                <a:gd name="f11" fmla="val 1035"/>
                <a:gd name="f12" fmla="val 1032"/>
                <a:gd name="f13" fmla="val 1031"/>
                <a:gd name="f14" fmla="val 607"/>
                <a:gd name="f15" fmla="val 1030"/>
                <a:gd name="f16" fmla="val 1029"/>
                <a:gd name="f17" fmla="val 609"/>
                <a:gd name="f18" fmla="val 1028"/>
                <a:gd name="f19" fmla="val 610"/>
                <a:gd name="f20" fmla="val 1027"/>
                <a:gd name="f21" fmla="val 612"/>
                <a:gd name="f22" fmla="val 613"/>
                <a:gd name="f23" fmla="val 1026"/>
                <a:gd name="f24" fmla="val 614"/>
                <a:gd name="f25" fmla="val 1025"/>
                <a:gd name="f26" fmla="val 615"/>
                <a:gd name="f27" fmla="val 1024"/>
                <a:gd name="f28" fmla="val 616"/>
                <a:gd name="f29" fmla="val 1023"/>
                <a:gd name="f30" fmla="val 617"/>
                <a:gd name="f31" fmla="val 1021"/>
                <a:gd name="f32" fmla="val 619"/>
                <a:gd name="f33" fmla="val 1020"/>
                <a:gd name="f34" fmla="val 620"/>
                <a:gd name="f35" fmla="val 1019"/>
                <a:gd name="f36" fmla="val 621"/>
                <a:gd name="f37" fmla="val 1018"/>
                <a:gd name="f38" fmla="val 622"/>
                <a:gd name="f39" fmla="val 1017"/>
                <a:gd name="f40" fmla="val 623"/>
                <a:gd name="f41" fmla="val 1016"/>
                <a:gd name="f42" fmla="val 624"/>
                <a:gd name="f43" fmla="val 627"/>
                <a:gd name="f44" fmla="val 1015"/>
                <a:gd name="f45" fmla="val 628"/>
                <a:gd name="f46" fmla="val 1014"/>
                <a:gd name="f47" fmla="val 629"/>
                <a:gd name="f48" fmla="val 1013"/>
                <a:gd name="f49" fmla="val 1012"/>
                <a:gd name="f50" fmla="val 1009"/>
                <a:gd name="f51" fmla="val 1008"/>
                <a:gd name="f52" fmla="val 1007"/>
                <a:gd name="f53" fmla="val 1006"/>
                <a:gd name="f54" fmla="val 1005"/>
                <a:gd name="f55" fmla="val 1004"/>
                <a:gd name="f56" fmla="val 1003"/>
                <a:gd name="f57" fmla="val 1002"/>
                <a:gd name="f58" fmla="val 1001"/>
                <a:gd name="f59" fmla="val 625"/>
                <a:gd name="f60" fmla="val 626"/>
                <a:gd name="f61" fmla="val 1000"/>
                <a:gd name="f62" fmla="val 999"/>
                <a:gd name="f63" fmla="val 998"/>
                <a:gd name="f64" fmla="val 997"/>
                <a:gd name="f65" fmla="val 996"/>
                <a:gd name="f66" fmla="val 995"/>
                <a:gd name="f67" fmla="val 994"/>
                <a:gd name="f68" fmla="val 993"/>
                <a:gd name="f69" fmla="val 992"/>
                <a:gd name="f70" fmla="val 991"/>
                <a:gd name="f71" fmla="val 990"/>
                <a:gd name="f72" fmla="val 988"/>
                <a:gd name="f73" fmla="val 987"/>
                <a:gd name="f74" fmla="val 985"/>
                <a:gd name="f75" fmla="val 984"/>
                <a:gd name="f76" fmla="val 981"/>
                <a:gd name="f77" fmla="val 980"/>
                <a:gd name="f78" fmla="val 979"/>
                <a:gd name="f79" fmla="val 978"/>
                <a:gd name="f80" fmla="val 977"/>
                <a:gd name="f81" fmla="val 618"/>
                <a:gd name="f82" fmla="val 982"/>
                <a:gd name="f83" fmla="val 983"/>
                <a:gd name="f84" fmla="val 986"/>
                <a:gd name="f85" fmla="val 989"/>
                <a:gd name="f86" fmla="val 608"/>
                <a:gd name="f87" fmla="val 611"/>
                <a:gd name="f88" fmla="val 975"/>
                <a:gd name="f89" fmla="val 974"/>
                <a:gd name="f90" fmla="val 973"/>
                <a:gd name="f91" fmla="val 972"/>
                <a:gd name="f92" fmla="val 971"/>
                <a:gd name="f93" fmla="val 970"/>
                <a:gd name="f94" fmla="val 969"/>
                <a:gd name="f95" fmla="val 968"/>
                <a:gd name="f96" fmla="val 966"/>
                <a:gd name="f97" fmla="val 965"/>
                <a:gd name="f98" fmla="val 631"/>
                <a:gd name="f99" fmla="val 964"/>
                <a:gd name="f100" fmla="val 632"/>
                <a:gd name="f101" fmla="val 963"/>
                <a:gd name="f102" fmla="val 633"/>
                <a:gd name="f103" fmla="val 961"/>
                <a:gd name="f104" fmla="val 635"/>
                <a:gd name="f105" fmla="val 960"/>
                <a:gd name="f106" fmla="val 637"/>
                <a:gd name="f107" fmla="val 959"/>
                <a:gd name="f108" fmla="val 638"/>
                <a:gd name="f109" fmla="val 957"/>
                <a:gd name="f110" fmla="val 639"/>
                <a:gd name="f111" fmla="val 956"/>
                <a:gd name="f112" fmla="val 640"/>
                <a:gd name="f113" fmla="val 955"/>
                <a:gd name="f114" fmla="val 642"/>
                <a:gd name="f115" fmla="val 953"/>
                <a:gd name="f116" fmla="val 644"/>
                <a:gd name="f117" fmla="val 952"/>
                <a:gd name="f118" fmla="val 645"/>
                <a:gd name="f119" fmla="val 951"/>
                <a:gd name="f120" fmla="val 646"/>
                <a:gd name="f121" fmla="val 950"/>
                <a:gd name="f122" fmla="val 648"/>
                <a:gd name="f123" fmla="val 949"/>
                <a:gd name="f124" fmla="val 649"/>
                <a:gd name="f125" fmla="val 948"/>
                <a:gd name="f126" fmla="val 650"/>
                <a:gd name="f127" fmla="val 945"/>
                <a:gd name="f128" fmla="val 651"/>
                <a:gd name="f129" fmla="val 943"/>
                <a:gd name="f130" fmla="val 942"/>
                <a:gd name="f131" fmla="val 652"/>
                <a:gd name="f132" fmla="val 939"/>
                <a:gd name="f133" fmla="val 938"/>
                <a:gd name="f134" fmla="val 653"/>
                <a:gd name="f135" fmla="val 937"/>
                <a:gd name="f136" fmla="val 935"/>
                <a:gd name="f137" fmla="val 654"/>
                <a:gd name="f138" fmla="val 934"/>
                <a:gd name="f139" fmla="val 655"/>
                <a:gd name="f140" fmla="val 933"/>
                <a:gd name="f141" fmla="val 656"/>
                <a:gd name="f142" fmla="val 932"/>
                <a:gd name="f143" fmla="val 658"/>
                <a:gd name="f144" fmla="val 931"/>
                <a:gd name="f145" fmla="val 659"/>
                <a:gd name="f146" fmla="val 930"/>
                <a:gd name="f147" fmla="val 928"/>
                <a:gd name="f148" fmla="val 926"/>
                <a:gd name="f149" fmla="val 925"/>
                <a:gd name="f150" fmla="val 660"/>
                <a:gd name="f151" fmla="val 922"/>
                <a:gd name="f152" fmla="val 921"/>
                <a:gd name="f153" fmla="val 920"/>
                <a:gd name="f154" fmla="val 661"/>
                <a:gd name="f155" fmla="val 918"/>
                <a:gd name="f156" fmla="val 663"/>
                <a:gd name="f157" fmla="val 917"/>
                <a:gd name="f158" fmla="val 915"/>
                <a:gd name="f159" fmla="val 664"/>
                <a:gd name="f160" fmla="val 911"/>
                <a:gd name="f161" fmla="val 665"/>
                <a:gd name="f162" fmla="val 910"/>
                <a:gd name="f163" fmla="val 666"/>
                <a:gd name="f164" fmla="val 908"/>
                <a:gd name="f165" fmla="val 903"/>
                <a:gd name="f166" fmla="val 901"/>
                <a:gd name="f167" fmla="val 667"/>
                <a:gd name="f168" fmla="val 900"/>
                <a:gd name="f169" fmla="val 668"/>
                <a:gd name="f170" fmla="val 898"/>
                <a:gd name="f171" fmla="val 670"/>
                <a:gd name="f172" fmla="val 897"/>
                <a:gd name="f173" fmla="val 896"/>
                <a:gd name="f174" fmla="val 895"/>
                <a:gd name="f175" fmla="val 894"/>
                <a:gd name="f176" fmla="val 892"/>
                <a:gd name="f177" fmla="val 890"/>
                <a:gd name="f178" fmla="val 889"/>
                <a:gd name="f179" fmla="val 671"/>
                <a:gd name="f180" fmla="val 888"/>
                <a:gd name="f181" fmla="val 885"/>
                <a:gd name="f182" fmla="val 672"/>
                <a:gd name="f183" fmla="val 884"/>
                <a:gd name="f184" fmla="val 673"/>
                <a:gd name="f185" fmla="val 675"/>
                <a:gd name="f186" fmla="val 883"/>
                <a:gd name="f187" fmla="val 676"/>
                <a:gd name="f188" fmla="val 677"/>
                <a:gd name="f189" fmla="val 679"/>
                <a:gd name="f190" fmla="val 680"/>
                <a:gd name="f191" fmla="val 681"/>
                <a:gd name="f192" fmla="val 880"/>
                <a:gd name="f193" fmla="val 879"/>
                <a:gd name="f194" fmla="val 682"/>
                <a:gd name="f195" fmla="val 878"/>
                <a:gd name="f196" fmla="val 683"/>
                <a:gd name="f197" fmla="val 877"/>
                <a:gd name="f198" fmla="val 685"/>
                <a:gd name="f199" fmla="val 876"/>
                <a:gd name="f200" fmla="val 875"/>
                <a:gd name="f201" fmla="val 686"/>
                <a:gd name="f202" fmla="val 872"/>
                <a:gd name="f203" fmla="val 687"/>
                <a:gd name="f204" fmla="val 871"/>
                <a:gd name="f205" fmla="val 870"/>
                <a:gd name="f206" fmla="val 868"/>
                <a:gd name="f207" fmla="val 867"/>
                <a:gd name="f208" fmla="val 865"/>
                <a:gd name="f209" fmla="val 864"/>
                <a:gd name="f210" fmla="val 862"/>
                <a:gd name="f211" fmla="val 861"/>
                <a:gd name="f212" fmla="val 859"/>
                <a:gd name="f213" fmla="val 858"/>
                <a:gd name="f214" fmla="val 857"/>
                <a:gd name="f215" fmla="val 856"/>
                <a:gd name="f216" fmla="val 855"/>
                <a:gd name="f217" fmla="val 854"/>
                <a:gd name="f218" fmla="val 852"/>
                <a:gd name="f219" fmla="val 851"/>
                <a:gd name="f220" fmla="val 684"/>
                <a:gd name="f221" fmla="val 853"/>
                <a:gd name="f222" fmla="val 688"/>
                <a:gd name="f223" fmla="val 690"/>
                <a:gd name="f224" fmla="val 691"/>
                <a:gd name="f225" fmla="val 849"/>
                <a:gd name="f226" fmla="val 848"/>
                <a:gd name="f227" fmla="val 847"/>
                <a:gd name="f228" fmla="val 689"/>
                <a:gd name="f229" fmla="val 846"/>
                <a:gd name="f230" fmla="val 845"/>
                <a:gd name="f231" fmla="val 842"/>
                <a:gd name="f232" fmla="val 841"/>
                <a:gd name="f233" fmla="val 693"/>
                <a:gd name="f234" fmla="val 694"/>
                <a:gd name="f235" fmla="val 695"/>
                <a:gd name="f236" fmla="val 838"/>
                <a:gd name="f237" fmla="val 698"/>
                <a:gd name="f238" fmla="val 836"/>
                <a:gd name="f239" fmla="val 835"/>
                <a:gd name="f240" fmla="val 833"/>
                <a:gd name="f241" fmla="val 697"/>
                <a:gd name="f242" fmla="val 832"/>
                <a:gd name="f243" fmla="val 831"/>
                <a:gd name="f244" fmla="val 829"/>
                <a:gd name="f245" fmla="val 699"/>
                <a:gd name="f246" fmla="val 828"/>
                <a:gd name="f247" fmla="val 700"/>
                <a:gd name="f248" fmla="val 827"/>
                <a:gd name="f249" fmla="val 825"/>
                <a:gd name="f250" fmla="val 701"/>
                <a:gd name="f251" fmla="val 702"/>
                <a:gd name="f252" fmla="val 824"/>
                <a:gd name="f253" fmla="val 703"/>
                <a:gd name="f254" fmla="val 705"/>
                <a:gd name="f255" fmla="val 706"/>
                <a:gd name="f256" fmla="val 707"/>
                <a:gd name="f257" fmla="val 709"/>
                <a:gd name="f258" fmla="val 823"/>
                <a:gd name="f259" fmla="val 710"/>
                <a:gd name="f260" fmla="val 822"/>
                <a:gd name="f261" fmla="val 821"/>
                <a:gd name="f262" fmla="val 820"/>
                <a:gd name="f263" fmla="val 819"/>
                <a:gd name="f264" fmla="val 817"/>
                <a:gd name="f265" fmla="val 708"/>
                <a:gd name="f266" fmla="val 816"/>
                <a:gd name="f267" fmla="val 815"/>
                <a:gd name="f268" fmla="val 711"/>
                <a:gd name="f269" fmla="val 712"/>
                <a:gd name="f270" fmla="val 715"/>
                <a:gd name="f271" fmla="val 716"/>
                <a:gd name="f272" fmla="val 717"/>
                <a:gd name="f273" fmla="val 814"/>
                <a:gd name="f274" fmla="val 718"/>
                <a:gd name="f275" fmla="val 813"/>
                <a:gd name="f276" fmla="val 719"/>
                <a:gd name="f277" fmla="val 722"/>
                <a:gd name="f278" fmla="val 723"/>
                <a:gd name="f279" fmla="val 724"/>
                <a:gd name="f280" fmla="val 725"/>
                <a:gd name="f281" fmla="val 812"/>
                <a:gd name="f282" fmla="val 811"/>
                <a:gd name="f283" fmla="val 726"/>
                <a:gd name="f284" fmla="val 809"/>
                <a:gd name="f285" fmla="val 808"/>
                <a:gd name="f286" fmla="val 807"/>
                <a:gd name="f287" fmla="val 805"/>
                <a:gd name="f288" fmla="val 720"/>
                <a:gd name="f289" fmla="val 806"/>
                <a:gd name="f290" fmla="val 714"/>
                <a:gd name="f291" fmla="val 713"/>
                <a:gd name="f292" fmla="val 696"/>
                <a:gd name="f293" fmla="val 818"/>
                <a:gd name="f294" fmla="val 692"/>
                <a:gd name="f295" fmla="val 803"/>
                <a:gd name="f296" fmla="val 790"/>
                <a:gd name="f297" fmla="val 509"/>
                <a:gd name="f298" fmla="val 787"/>
                <a:gd name="f299" fmla="val 510"/>
                <a:gd name="f300" fmla="val 778"/>
                <a:gd name="f301" fmla="val 499"/>
                <a:gd name="f302" fmla="val 776"/>
                <a:gd name="f303" fmla="val 374"/>
                <a:gd name="f304" fmla="val 373"/>
                <a:gd name="f305" fmla="val 368"/>
                <a:gd name="f306" fmla="val 356"/>
                <a:gd name="f307" fmla="val 746"/>
                <a:gd name="f308" fmla="val 242"/>
                <a:gd name="f309" fmla="val 743"/>
                <a:gd name="f310" fmla="val 239"/>
                <a:gd name="f311" fmla="val 742"/>
                <a:gd name="f312" fmla="val 238"/>
                <a:gd name="f313" fmla="val 741"/>
                <a:gd name="f314" fmla="val 237"/>
                <a:gd name="f315" fmla="val 738"/>
                <a:gd name="f316" fmla="val 737"/>
                <a:gd name="f317" fmla="val 736"/>
                <a:gd name="f318" fmla="val 235"/>
                <a:gd name="f319" fmla="val 234"/>
                <a:gd name="f320" fmla="val 735"/>
                <a:gd name="f321" fmla="val 233"/>
                <a:gd name="f322" fmla="val 734"/>
                <a:gd name="f323" fmla="val 232"/>
                <a:gd name="f324" fmla="val 733"/>
                <a:gd name="f325" fmla="val 231"/>
                <a:gd name="f326" fmla="val 732"/>
                <a:gd name="f327" fmla="val 730"/>
                <a:gd name="f328" fmla="val 729"/>
                <a:gd name="f329" fmla="val 727"/>
                <a:gd name="f330" fmla="val 728"/>
                <a:gd name="f331" fmla="val 243"/>
                <a:gd name="f332" fmla="val 244"/>
                <a:gd name="f333" fmla="val 721"/>
                <a:gd name="f334" fmla="val 240"/>
                <a:gd name="f335" fmla="val 230"/>
                <a:gd name="f336" fmla="val 224"/>
                <a:gd name="f337" fmla="val 221"/>
                <a:gd name="f338" fmla="val 220"/>
                <a:gd name="f339" fmla="val 218"/>
                <a:gd name="f340" fmla="val 216"/>
                <a:gd name="f341" fmla="val 214"/>
                <a:gd name="f342" fmla="val 211"/>
                <a:gd name="f343" fmla="val 209"/>
                <a:gd name="f344" fmla="val 208"/>
                <a:gd name="f345" fmla="val 206"/>
                <a:gd name="f346" fmla="val 205"/>
                <a:gd name="f347" fmla="val 204"/>
                <a:gd name="f348" fmla="val 203"/>
                <a:gd name="f349" fmla="val 202"/>
                <a:gd name="f350" fmla="val 201"/>
                <a:gd name="f351" fmla="val 200"/>
                <a:gd name="f352" fmla="val 199"/>
                <a:gd name="f353" fmla="val 196"/>
                <a:gd name="f354" fmla="val 195"/>
                <a:gd name="f355" fmla="val 193"/>
                <a:gd name="f356" fmla="val 191"/>
                <a:gd name="f357" fmla="val 190"/>
                <a:gd name="f358" fmla="val 189"/>
                <a:gd name="f359" fmla="val 188"/>
                <a:gd name="f360" fmla="val 186"/>
                <a:gd name="f361" fmla="val 184"/>
                <a:gd name="f362" fmla="val 183"/>
                <a:gd name="f363" fmla="val 182"/>
                <a:gd name="f364" fmla="val 179"/>
                <a:gd name="f365" fmla="val 178"/>
                <a:gd name="f366" fmla="val 176"/>
                <a:gd name="f367" fmla="val 704"/>
                <a:gd name="f368" fmla="val 171"/>
                <a:gd name="f369" fmla="val 169"/>
                <a:gd name="f370" fmla="val 167"/>
                <a:gd name="f371" fmla="val 166"/>
                <a:gd name="f372" fmla="val 165"/>
                <a:gd name="f373" fmla="val 164"/>
                <a:gd name="f374" fmla="val 161"/>
                <a:gd name="f375" fmla="val 160"/>
                <a:gd name="f376" fmla="val 159"/>
                <a:gd name="f377" fmla="val 157"/>
                <a:gd name="f378" fmla="val 155"/>
                <a:gd name="f379" fmla="val 154"/>
                <a:gd name="f380" fmla="val 152"/>
                <a:gd name="f381" fmla="val 150"/>
                <a:gd name="f382" fmla="val 149"/>
                <a:gd name="f383" fmla="val 145"/>
                <a:gd name="f384" fmla="val 144"/>
                <a:gd name="f385" fmla="val 141"/>
                <a:gd name="f386" fmla="val 137"/>
                <a:gd name="f387" fmla="val 135"/>
                <a:gd name="f388" fmla="val 133"/>
                <a:gd name="f389" fmla="val 131"/>
                <a:gd name="f390" fmla="val 129"/>
                <a:gd name="f391" fmla="val 128"/>
                <a:gd name="f392" fmla="val 124"/>
                <a:gd name="f393" fmla="val 122"/>
                <a:gd name="f394" fmla="val 121"/>
                <a:gd name="f395" fmla="val 118"/>
                <a:gd name="f396" fmla="val 116"/>
                <a:gd name="f397" fmla="val 115"/>
                <a:gd name="f398" fmla="val 112"/>
                <a:gd name="f399" fmla="val 111"/>
                <a:gd name="f400" fmla="val 110"/>
                <a:gd name="f401" fmla="val 109"/>
                <a:gd name="f402" fmla="val 108"/>
                <a:gd name="f403" fmla="val 107"/>
                <a:gd name="f404" fmla="val 105"/>
                <a:gd name="f405" fmla="val 103"/>
                <a:gd name="f406" fmla="val 100"/>
                <a:gd name="f407" fmla="val 94"/>
                <a:gd name="f408" fmla="val 91"/>
                <a:gd name="f409" fmla="val 90"/>
                <a:gd name="f410" fmla="val 88"/>
                <a:gd name="f411" fmla="val 87"/>
                <a:gd name="f412" fmla="val 86"/>
                <a:gd name="f413" fmla="val 83"/>
                <a:gd name="f414" fmla="val 81"/>
                <a:gd name="f415" fmla="val 80"/>
                <a:gd name="f416" fmla="val 78"/>
                <a:gd name="f417" fmla="val 77"/>
                <a:gd name="f418" fmla="val 76"/>
                <a:gd name="f419" fmla="val 75"/>
                <a:gd name="f420" fmla="val 74"/>
                <a:gd name="f421" fmla="val 72"/>
                <a:gd name="f422" fmla="val 678"/>
                <a:gd name="f423" fmla="val 71"/>
                <a:gd name="f424" fmla="val 70"/>
                <a:gd name="f425" fmla="val 68"/>
                <a:gd name="f426" fmla="val 66"/>
                <a:gd name="f427" fmla="val 64"/>
                <a:gd name="f428" fmla="val 58"/>
                <a:gd name="f429" fmla="val 55"/>
                <a:gd name="f430" fmla="val 53"/>
                <a:gd name="f431" fmla="val 674"/>
                <a:gd name="f432" fmla="val 50"/>
                <a:gd name="f433" fmla="val 49"/>
                <a:gd name="f434" fmla="val 47"/>
                <a:gd name="f435" fmla="val 43"/>
                <a:gd name="f436" fmla="val 42"/>
                <a:gd name="f437" fmla="val 40"/>
                <a:gd name="f438" fmla="val 38"/>
                <a:gd name="f439" fmla="val 37"/>
                <a:gd name="f440" fmla="val 36"/>
                <a:gd name="f441" fmla="val 34"/>
                <a:gd name="f442" fmla="val 33"/>
                <a:gd name="f443" fmla="val 32"/>
                <a:gd name="f444" fmla="val 31"/>
                <a:gd name="f445" fmla="val 28"/>
                <a:gd name="f446" fmla="val 27"/>
                <a:gd name="f447" fmla="val 25"/>
                <a:gd name="f448" fmla="val 21"/>
                <a:gd name="f449" fmla="val 19"/>
                <a:gd name="f450" fmla="val 18"/>
                <a:gd name="f451" fmla="val 16"/>
                <a:gd name="f452" fmla="val 15"/>
                <a:gd name="f453" fmla="val 13"/>
                <a:gd name="f454" fmla="val 10"/>
                <a:gd name="f455" fmla="val 9"/>
                <a:gd name="f456" fmla="val 8"/>
                <a:gd name="f457" fmla="val 7"/>
                <a:gd name="f458" fmla="val 6"/>
                <a:gd name="f459" fmla="val 5"/>
                <a:gd name="f460" fmla="val 662"/>
                <a:gd name="f461" fmla="val 2"/>
                <a:gd name="f462" fmla="val 583"/>
                <a:gd name="f463" fmla="val 24"/>
                <a:gd name="f464" fmla="val 537"/>
                <a:gd name="f465" fmla="val 39"/>
                <a:gd name="f466" fmla="val 513"/>
                <a:gd name="f467" fmla="val 506"/>
                <a:gd name="f468" fmla="val 45"/>
                <a:gd name="f469" fmla="val 504"/>
                <a:gd name="f470" fmla="val 46"/>
                <a:gd name="f471" fmla="val 501"/>
                <a:gd name="f472" fmla="val 48"/>
                <a:gd name="f473" fmla="val 498"/>
                <a:gd name="f474" fmla="val 496"/>
                <a:gd name="f475" fmla="val 495"/>
                <a:gd name="f476" fmla="val 494"/>
                <a:gd name="f477" fmla="val 492"/>
                <a:gd name="f478" fmla="val 490"/>
                <a:gd name="f479" fmla="val 489"/>
                <a:gd name="f480" fmla="val 486"/>
                <a:gd name="f481" fmla="val 485"/>
                <a:gd name="f482" fmla="val 484"/>
                <a:gd name="f483" fmla="val 482"/>
                <a:gd name="f484" fmla="val 51"/>
                <a:gd name="f485" fmla="val 481"/>
                <a:gd name="f486" fmla="val 52"/>
                <a:gd name="f487" fmla="val 479"/>
                <a:gd name="f488" fmla="val 478"/>
                <a:gd name="f489" fmla="val 477"/>
                <a:gd name="f490" fmla="val 54"/>
                <a:gd name="f491" fmla="val 56"/>
                <a:gd name="f492" fmla="val 476"/>
                <a:gd name="f493" fmla="val 57"/>
                <a:gd name="f494" fmla="val 474"/>
                <a:gd name="f495" fmla="val 473"/>
                <a:gd name="f496" fmla="val 471"/>
                <a:gd name="f497" fmla="val 470"/>
                <a:gd name="f498" fmla="val 469"/>
                <a:gd name="f499" fmla="val 468"/>
                <a:gd name="f500" fmla="val 59"/>
                <a:gd name="f501" fmla="val 467"/>
                <a:gd name="f502" fmla="val 60"/>
                <a:gd name="f503" fmla="val 62"/>
                <a:gd name="f504" fmla="val 63"/>
                <a:gd name="f505" fmla="val 466"/>
                <a:gd name="f506" fmla="val 465"/>
                <a:gd name="f507" fmla="val 67"/>
                <a:gd name="f508" fmla="val 464"/>
                <a:gd name="f509" fmla="val 462"/>
                <a:gd name="f510" fmla="val 69"/>
                <a:gd name="f511" fmla="val 461"/>
                <a:gd name="f512" fmla="val 460"/>
                <a:gd name="f513" fmla="val 457"/>
                <a:gd name="f514" fmla="val 456"/>
                <a:gd name="f515" fmla="val 455"/>
                <a:gd name="f516" fmla="val 454"/>
                <a:gd name="f517" fmla="val 73"/>
                <a:gd name="f518" fmla="val 453"/>
                <a:gd name="f519" fmla="val 452"/>
                <a:gd name="f520" fmla="val 450"/>
                <a:gd name="f521" fmla="val 449"/>
                <a:gd name="f522" fmla="val 448"/>
                <a:gd name="f523" fmla="val 82"/>
                <a:gd name="f524" fmla="val 446"/>
                <a:gd name="f525" fmla="val 445"/>
                <a:gd name="f526" fmla="val 84"/>
                <a:gd name="f527" fmla="val 444"/>
                <a:gd name="f528" fmla="val 85"/>
                <a:gd name="f529" fmla="val 441"/>
                <a:gd name="f530" fmla="val 440"/>
                <a:gd name="f531" fmla="val 439"/>
                <a:gd name="f532" fmla="val 89"/>
                <a:gd name="f533" fmla="val 438"/>
                <a:gd name="f534" fmla="val 437"/>
                <a:gd name="f535" fmla="val 92"/>
                <a:gd name="f536" fmla="val 436"/>
                <a:gd name="f537" fmla="val 95"/>
                <a:gd name="f538" fmla="val 96"/>
                <a:gd name="f539" fmla="val 435"/>
                <a:gd name="f540" fmla="val 97"/>
                <a:gd name="f541" fmla="val 434"/>
                <a:gd name="f542" fmla="val 99"/>
                <a:gd name="f543" fmla="val 433"/>
                <a:gd name="f544" fmla="val 432"/>
                <a:gd name="f545" fmla="val 102"/>
                <a:gd name="f546" fmla="val 430"/>
                <a:gd name="f547" fmla="val 104"/>
                <a:gd name="f548" fmla="val 429"/>
                <a:gd name="f549" fmla="val 428"/>
                <a:gd name="f550" fmla="val 106"/>
                <a:gd name="f551" fmla="val 426"/>
                <a:gd name="f552" fmla="val 425"/>
                <a:gd name="f553" fmla="val 424"/>
                <a:gd name="f554" fmla="val 113"/>
                <a:gd name="f555" fmla="val 423"/>
                <a:gd name="f556" fmla="val 421"/>
                <a:gd name="f557" fmla="val 419"/>
                <a:gd name="f558" fmla="val 120"/>
                <a:gd name="f559" fmla="val 418"/>
                <a:gd name="f560" fmla="val 414"/>
                <a:gd name="f561" fmla="val 126"/>
                <a:gd name="f562" fmla="val 413"/>
                <a:gd name="f563" fmla="val 412"/>
                <a:gd name="f564" fmla="val 132"/>
                <a:gd name="f565" fmla="val 411"/>
                <a:gd name="f566" fmla="val 134"/>
                <a:gd name="f567" fmla="val 410"/>
                <a:gd name="f568" fmla="val 136"/>
                <a:gd name="f569" fmla="val 408"/>
                <a:gd name="f570" fmla="val 140"/>
                <a:gd name="f571" fmla="val 407"/>
                <a:gd name="f572" fmla="val 406"/>
                <a:gd name="f573" fmla="val 143"/>
                <a:gd name="f574" fmla="val 405"/>
                <a:gd name="f575" fmla="val 147"/>
                <a:gd name="f576" fmla="val 404"/>
                <a:gd name="f577" fmla="val 148"/>
                <a:gd name="f578" fmla="val 403"/>
                <a:gd name="f579" fmla="val 400"/>
                <a:gd name="f580" fmla="val 153"/>
                <a:gd name="f581" fmla="val 399"/>
                <a:gd name="f582" fmla="val 398"/>
                <a:gd name="f583" fmla="val 156"/>
                <a:gd name="f584" fmla="val 395"/>
                <a:gd name="f585" fmla="val 394"/>
                <a:gd name="f586" fmla="val 162"/>
                <a:gd name="f587" fmla="val 163"/>
                <a:gd name="f588" fmla="val 393"/>
                <a:gd name="f589" fmla="val 392"/>
                <a:gd name="f590" fmla="val 173"/>
                <a:gd name="f591" fmla="val 175"/>
                <a:gd name="f592" fmla="val 391"/>
                <a:gd name="f593" fmla="val 181"/>
                <a:gd name="f594" fmla="val 390"/>
                <a:gd name="f595" fmla="val 388"/>
                <a:gd name="f596" fmla="val 187"/>
                <a:gd name="f597" fmla="val 386"/>
                <a:gd name="f598" fmla="val 384"/>
                <a:gd name="f599" fmla="val 192"/>
                <a:gd name="f600" fmla="val 382"/>
                <a:gd name="f601" fmla="val 194"/>
                <a:gd name="f602" fmla="val 380"/>
                <a:gd name="f603" fmla="val 378"/>
                <a:gd name="f604" fmla="val 197"/>
                <a:gd name="f605" fmla="val 376"/>
                <a:gd name="f606" fmla="val 375"/>
                <a:gd name="f607" fmla="val 198"/>
                <a:gd name="f608" fmla="val 372"/>
                <a:gd name="f609" fmla="val 371"/>
                <a:gd name="f610" fmla="val 370"/>
                <a:gd name="f611" fmla="val 367"/>
                <a:gd name="f612" fmla="val 366"/>
                <a:gd name="f613" fmla="val 365"/>
                <a:gd name="f614" fmla="val 364"/>
                <a:gd name="f615" fmla="val 363"/>
                <a:gd name="f616" fmla="val 210"/>
                <a:gd name="f617" fmla="val 362"/>
                <a:gd name="f618" fmla="val 359"/>
                <a:gd name="f619" fmla="val 212"/>
                <a:gd name="f620" fmla="val 358"/>
                <a:gd name="f621" fmla="val 215"/>
                <a:gd name="f622" fmla="val 217"/>
                <a:gd name="f623" fmla="val 219"/>
                <a:gd name="f624" fmla="val 222"/>
                <a:gd name="f625" fmla="val 223"/>
                <a:gd name="f626" fmla="val 355"/>
                <a:gd name="f627" fmla="val 226"/>
                <a:gd name="f628" fmla="val 354"/>
                <a:gd name="f629" fmla="val 227"/>
                <a:gd name="f630" fmla="val 353"/>
                <a:gd name="f631" fmla="val 228"/>
                <a:gd name="f632" fmla="val 351"/>
                <a:gd name="f633" fmla="val 350"/>
                <a:gd name="f634" fmla="val 349"/>
                <a:gd name="f635" fmla="val 347"/>
                <a:gd name="f636" fmla="val 346"/>
                <a:gd name="f637" fmla="val 344"/>
                <a:gd name="f638" fmla="val 236"/>
                <a:gd name="f639" fmla="val 343"/>
                <a:gd name="f640" fmla="val 342"/>
                <a:gd name="f641" fmla="val 241"/>
                <a:gd name="f642" fmla="val 341"/>
                <a:gd name="f643" fmla="val 245"/>
                <a:gd name="f644" fmla="val 340"/>
                <a:gd name="f645" fmla="val 246"/>
                <a:gd name="f646" fmla="val 248"/>
                <a:gd name="f647" fmla="val 249"/>
                <a:gd name="f648" fmla="val 251"/>
                <a:gd name="f649" fmla="val 252"/>
                <a:gd name="f650" fmla="val 253"/>
                <a:gd name="f651" fmla="val 254"/>
                <a:gd name="f652" fmla="val 255"/>
                <a:gd name="f653" fmla="val 345"/>
                <a:gd name="f654" fmla="val 256"/>
                <a:gd name="f655" fmla="val 257"/>
                <a:gd name="f656" fmla="val 352"/>
                <a:gd name="f657" fmla="val 258"/>
                <a:gd name="f658" fmla="val 259"/>
                <a:gd name="f659" fmla="val 262"/>
                <a:gd name="f660" fmla="val 264"/>
                <a:gd name="f661" fmla="val 357"/>
                <a:gd name="f662" fmla="val 265"/>
                <a:gd name="f663" fmla="val 268"/>
                <a:gd name="f664" fmla="val 269"/>
                <a:gd name="f665" fmla="val 267"/>
                <a:gd name="f666" fmla="val 369"/>
                <a:gd name="f667" fmla="val 270"/>
                <a:gd name="f668" fmla="val 377"/>
                <a:gd name="f669" fmla="val 272"/>
                <a:gd name="f670" fmla="val 274"/>
                <a:gd name="f671" fmla="val 275"/>
                <a:gd name="f672" fmla="val 278"/>
                <a:gd name="f673" fmla="val 279"/>
                <a:gd name="f674" fmla="val 280"/>
                <a:gd name="f675" fmla="val 281"/>
                <a:gd name="f676" fmla="val 282"/>
                <a:gd name="f677" fmla="val 284"/>
                <a:gd name="f678" fmla="val 285"/>
                <a:gd name="f679" fmla="val 286"/>
                <a:gd name="f680" fmla="val 287"/>
                <a:gd name="f681" fmla="val 361"/>
                <a:gd name="f682" fmla="val 289"/>
                <a:gd name="f683" fmla="val 291"/>
                <a:gd name="f684" fmla="val 292"/>
                <a:gd name="f685" fmla="val 293"/>
                <a:gd name="f686" fmla="val 294"/>
                <a:gd name="f687" fmla="val 295"/>
                <a:gd name="f688" fmla="val 296"/>
                <a:gd name="f689" fmla="val 298"/>
                <a:gd name="f690" fmla="val 299"/>
                <a:gd name="f691" fmla="val 303"/>
                <a:gd name="f692" fmla="val 304"/>
                <a:gd name="f693" fmla="val 306"/>
                <a:gd name="f694" fmla="val 309"/>
                <a:gd name="f695" fmla="val 310"/>
                <a:gd name="f696" fmla="val 311"/>
                <a:gd name="f697" fmla="val 314"/>
                <a:gd name="f698" fmla="val 379"/>
                <a:gd name="f699" fmla="val 315"/>
                <a:gd name="f700" fmla="val 317"/>
                <a:gd name="f701" fmla="val 381"/>
                <a:gd name="f702" fmla="val 322"/>
                <a:gd name="f703" fmla="val 324"/>
                <a:gd name="f704" fmla="val 326"/>
                <a:gd name="f705" fmla="val 383"/>
                <a:gd name="f706" fmla="val 329"/>
                <a:gd name="f707" fmla="val 331"/>
                <a:gd name="f708" fmla="val 333"/>
                <a:gd name="f709" fmla="val 338"/>
                <a:gd name="f710" fmla="val 348"/>
                <a:gd name="f711" fmla="val 339"/>
                <a:gd name="f712" fmla="val 337"/>
                <a:gd name="f713" fmla="val 336"/>
                <a:gd name="f714" fmla="val 335"/>
                <a:gd name="f715" fmla="val 334"/>
                <a:gd name="f716" fmla="val 389"/>
                <a:gd name="f717" fmla="val 330"/>
                <a:gd name="f718" fmla="val 328"/>
                <a:gd name="f719" fmla="val 397"/>
                <a:gd name="f720" fmla="val 323"/>
                <a:gd name="f721" fmla="val 320"/>
                <a:gd name="f722" fmla="val 319"/>
                <a:gd name="f723" fmla="val 318"/>
                <a:gd name="f724" fmla="val 316"/>
                <a:gd name="f725" fmla="val 402"/>
                <a:gd name="f726" fmla="val 313"/>
                <a:gd name="f727" fmla="val 308"/>
                <a:gd name="f728" fmla="val 409"/>
                <a:gd name="f729" fmla="val 305"/>
                <a:gd name="f730" fmla="val 300"/>
                <a:gd name="f731" fmla="val 290"/>
                <a:gd name="f732" fmla="val 276"/>
                <a:gd name="f733" fmla="val 415"/>
                <a:gd name="f734" fmla="val 273"/>
                <a:gd name="f735" fmla="val 416"/>
                <a:gd name="f736" fmla="val 266"/>
                <a:gd name="f737" fmla="val 260"/>
                <a:gd name="f738" fmla="val 420"/>
                <a:gd name="f739" fmla="val 422"/>
                <a:gd name="f740" fmla="val 247"/>
                <a:gd name="f741" fmla="val 427"/>
                <a:gd name="f742" fmla="val 431"/>
                <a:gd name="f743" fmla="val 225"/>
                <a:gd name="f744" fmla="val 168"/>
                <a:gd name="f745" fmla="val 151"/>
                <a:gd name="f746" fmla="val 138"/>
                <a:gd name="f747" fmla="val 130"/>
                <a:gd name="f748" fmla="val 125"/>
                <a:gd name="f749" fmla="val 451"/>
                <a:gd name="f750" fmla="val 458"/>
                <a:gd name="f751" fmla="val 459"/>
                <a:gd name="f752" fmla="val 463"/>
                <a:gd name="f753" fmla="val 472"/>
                <a:gd name="f754" fmla="val 475"/>
                <a:gd name="f755" fmla="val 480"/>
                <a:gd name="f756" fmla="val 483"/>
                <a:gd name="f757" fmla="val 487"/>
                <a:gd name="f758" fmla="val 491"/>
                <a:gd name="f759" fmla="val 500"/>
                <a:gd name="f760" fmla="val 503"/>
                <a:gd name="f761" fmla="val 505"/>
                <a:gd name="f762" fmla="val 507"/>
                <a:gd name="f763" fmla="val 508"/>
                <a:gd name="f764" fmla="val 511"/>
                <a:gd name="f765" fmla="val 512"/>
                <a:gd name="f766" fmla="val 516"/>
                <a:gd name="f767" fmla="val 517"/>
                <a:gd name="f768" fmla="val 61"/>
                <a:gd name="f769" fmla="val 518"/>
                <a:gd name="f770" fmla="val 519"/>
                <a:gd name="f771" fmla="val 520"/>
                <a:gd name="f772" fmla="val 521"/>
                <a:gd name="f773" fmla="val 523"/>
                <a:gd name="f774" fmla="val 524"/>
                <a:gd name="f775" fmla="val 525"/>
                <a:gd name="f776" fmla="val 528"/>
                <a:gd name="f777" fmla="val 529"/>
                <a:gd name="f778" fmla="val 530"/>
                <a:gd name="f779" fmla="val 532"/>
                <a:gd name="f780" fmla="val 533"/>
                <a:gd name="f781" fmla="val 534"/>
                <a:gd name="f782" fmla="val 535"/>
                <a:gd name="f783" fmla="val 536"/>
                <a:gd name="f784" fmla="val 540"/>
                <a:gd name="f785" fmla="val 542"/>
                <a:gd name="f786" fmla="val 543"/>
                <a:gd name="f787" fmla="val 545"/>
                <a:gd name="f788" fmla="val 546"/>
                <a:gd name="f789" fmla="val 548"/>
                <a:gd name="f790" fmla="val 551"/>
                <a:gd name="f791" fmla="val 553"/>
                <a:gd name="f792" fmla="val 555"/>
                <a:gd name="f793" fmla="val 558"/>
                <a:gd name="f794" fmla="val 560"/>
                <a:gd name="f795" fmla="val 561"/>
                <a:gd name="f796" fmla="val 562"/>
                <a:gd name="f797" fmla="val 563"/>
                <a:gd name="f798" fmla="val 564"/>
                <a:gd name="f799" fmla="val 566"/>
                <a:gd name="f800" fmla="val 567"/>
                <a:gd name="f801" fmla="val 568"/>
                <a:gd name="f802" fmla="val 569"/>
                <a:gd name="f803" fmla="val 570"/>
                <a:gd name="f804" fmla="val 573"/>
                <a:gd name="f805" fmla="val 575"/>
                <a:gd name="f806" fmla="val 576"/>
                <a:gd name="f807" fmla="val 578"/>
                <a:gd name="f808" fmla="val 579"/>
                <a:gd name="f809" fmla="val 580"/>
                <a:gd name="f810" fmla="val 581"/>
                <a:gd name="f811" fmla="val 582"/>
                <a:gd name="f812" fmla="val 584"/>
                <a:gd name="f813" fmla="val 586"/>
                <a:gd name="f814" fmla="val 587"/>
                <a:gd name="f815" fmla="val 588"/>
                <a:gd name="f816" fmla="val 590"/>
                <a:gd name="f817" fmla="val 591"/>
                <a:gd name="f818" fmla="val 593"/>
                <a:gd name="f819" fmla="val 594"/>
                <a:gd name="f820" fmla="val 595"/>
                <a:gd name="f821" fmla="val 596"/>
                <a:gd name="f822" fmla="val 598"/>
                <a:gd name="f823" fmla="val 599"/>
                <a:gd name="f824" fmla="val 601"/>
                <a:gd name="f825" fmla="val 602"/>
                <a:gd name="f826" fmla="val 35"/>
                <a:gd name="f827" fmla="val 30"/>
                <a:gd name="f828" fmla="val 26"/>
                <a:gd name="f829" fmla="val 23"/>
                <a:gd name="f830" fmla="val 17"/>
                <a:gd name="f831" fmla="val 641"/>
                <a:gd name="f832" fmla="val 14"/>
                <a:gd name="f833" fmla="val 11"/>
                <a:gd name="f834" fmla="val 4"/>
                <a:gd name="f835" fmla="val 552"/>
                <a:gd name="f836" fmla="val 571"/>
                <a:gd name="f837" fmla="val 557"/>
                <a:gd name="f838" fmla="val 559"/>
                <a:gd name="f839" fmla="val 572"/>
                <a:gd name="f840" fmla="val 565"/>
                <a:gd name="f841" fmla="val 574"/>
                <a:gd name="f842" fmla="val 577"/>
                <a:gd name="f843" fmla="val 585"/>
                <a:gd name="f844" fmla="val 589"/>
                <a:gd name="f845" fmla="val 592"/>
                <a:gd name="f846" fmla="val 597"/>
                <a:gd name="f847" fmla="val 600"/>
                <a:gd name="f848" fmla="val 605"/>
                <a:gd name="f849" fmla="val 630"/>
                <a:gd name="f850" fmla="val 634"/>
                <a:gd name="f851" fmla="val 636"/>
                <a:gd name="f852" fmla="val 643"/>
                <a:gd name="f853" fmla="val 647"/>
                <a:gd name="f854" fmla="val 657"/>
                <a:gd name="f855" fmla="val 669"/>
                <a:gd name="f856" fmla="val 789"/>
                <a:gd name="f857" fmla="val 786"/>
                <a:gd name="f858" fmla="val 784"/>
                <a:gd name="f859" fmla="val 752"/>
                <a:gd name="f860" fmla="val 785"/>
                <a:gd name="f861" fmla="val 753"/>
                <a:gd name="f862" fmla="val 754"/>
                <a:gd name="f863" fmla="val 756"/>
                <a:gd name="f864" fmla="val 757"/>
                <a:gd name="f865" fmla="val 759"/>
                <a:gd name="f866" fmla="val 761"/>
                <a:gd name="f867" fmla="val 763"/>
                <a:gd name="f868" fmla="val 764"/>
                <a:gd name="f869" fmla="val 765"/>
                <a:gd name="f870" fmla="val 766"/>
                <a:gd name="f871" fmla="val 792"/>
                <a:gd name="f872" fmla="val 793"/>
                <a:gd name="f873" fmla="val 794"/>
                <a:gd name="f874" fmla="val 769"/>
                <a:gd name="f875" fmla="val 770"/>
                <a:gd name="f876" fmla="val 771"/>
                <a:gd name="f877" fmla="val 772"/>
                <a:gd name="f878" fmla="val 795"/>
                <a:gd name="f879" fmla="val 796"/>
                <a:gd name="f880" fmla="val 797"/>
                <a:gd name="f881" fmla="val 798"/>
                <a:gd name="f882" fmla="val 799"/>
                <a:gd name="f883" fmla="val 800"/>
                <a:gd name="f884" fmla="val 768"/>
                <a:gd name="f885" fmla="val 801"/>
                <a:gd name="f886" fmla="val 802"/>
                <a:gd name="f887" fmla="val 773"/>
                <a:gd name="f888" fmla="val 810"/>
                <a:gd name="f889" fmla="val 767"/>
                <a:gd name="f890" fmla="val 762"/>
                <a:gd name="f891" fmla="val 760"/>
                <a:gd name="f892" fmla="val 758"/>
                <a:gd name="f893" fmla="val 755"/>
                <a:gd name="f894" fmla="val 850"/>
                <a:gd name="f895" fmla="val 750"/>
                <a:gd name="f896" fmla="val 863"/>
                <a:gd name="f897" fmla="val 866"/>
                <a:gd name="f898" fmla="val 744"/>
                <a:gd name="f899" fmla="val 740"/>
                <a:gd name="f900" fmla="val 739"/>
                <a:gd name="f901" fmla="val 873"/>
                <a:gd name="f902" fmla="val 881"/>
                <a:gd name="f903" fmla="val 886"/>
                <a:gd name="f904" fmla="val 902"/>
                <a:gd name="f905" fmla="val 905"/>
                <a:gd name="f906" fmla="val 914"/>
                <a:gd name="f907" fmla="val 923"/>
                <a:gd name="f908" fmla="val 929"/>
                <a:gd name="f909" fmla="val 936"/>
                <a:gd name="f910" fmla="val 944"/>
                <a:gd name="f911" fmla="val 954"/>
                <a:gd name="f912" fmla="val 958"/>
                <a:gd name="f913" fmla="val 962"/>
                <a:gd name="f914" fmla="val 1011"/>
                <a:gd name="f915" fmla="val 1022"/>
                <a:gd name="f916" fmla="val 1034"/>
                <a:gd name="f917" fmla="val 1037"/>
                <a:gd name="f918" fmla="val 1039"/>
                <a:gd name="f919" fmla="+- 0 0 -90"/>
                <a:gd name="f920" fmla="*/ f4 1 1040"/>
                <a:gd name="f921" fmla="*/ f5 1 774"/>
                <a:gd name="f922" fmla="val f6"/>
                <a:gd name="f923" fmla="val f7"/>
                <a:gd name="f924" fmla="val f8"/>
                <a:gd name="f925" fmla="*/ f919 f0 1"/>
                <a:gd name="f926" fmla="+- f924 0 f922"/>
                <a:gd name="f927" fmla="+- f923 0 f922"/>
                <a:gd name="f928" fmla="*/ f925 1 f3"/>
                <a:gd name="f929" fmla="*/ f927 1 1040"/>
                <a:gd name="f930" fmla="*/ f926 1 774"/>
                <a:gd name="f931" fmla="*/ 1017 f927 1"/>
                <a:gd name="f932" fmla="*/ 623 f926 1"/>
                <a:gd name="f933" fmla="*/ 1001 f927 1"/>
                <a:gd name="f934" fmla="*/ 626 f926 1"/>
                <a:gd name="f935" fmla="*/ 980 f927 1"/>
                <a:gd name="f936" fmla="*/ 621 f926 1"/>
                <a:gd name="f937" fmla="*/ 989 f927 1"/>
                <a:gd name="f938" fmla="*/ 609 f926 1"/>
                <a:gd name="f939" fmla="*/ 969 f927 1"/>
                <a:gd name="f940" fmla="*/ 625 f926 1"/>
                <a:gd name="f941" fmla="*/ 943 f927 1"/>
                <a:gd name="f942" fmla="*/ 651 f926 1"/>
                <a:gd name="f943" fmla="*/ 910 f927 1"/>
                <a:gd name="f944" fmla="*/ 666 f926 1"/>
                <a:gd name="f945" fmla="*/ 884 f927 1"/>
                <a:gd name="f946" fmla="*/ 680 f926 1"/>
                <a:gd name="f947" fmla="*/ 855 f927 1"/>
                <a:gd name="f948" fmla="*/ 683 f926 1"/>
                <a:gd name="f949" fmla="*/ 842 f927 1"/>
                <a:gd name="f950" fmla="*/ 690 f926 1"/>
                <a:gd name="f951" fmla="*/ 823 f927 1"/>
                <a:gd name="f952" fmla="*/ 710 f926 1"/>
                <a:gd name="f953" fmla="*/ 812 f927 1"/>
                <a:gd name="f954" fmla="*/ 725 f926 1"/>
                <a:gd name="f955" fmla="*/ 701 f926 1"/>
                <a:gd name="f956" fmla="*/ 803 f927 1"/>
                <a:gd name="f957" fmla="*/ 672 f926 1"/>
                <a:gd name="f958" fmla="*/ 778 f927 1"/>
                <a:gd name="f959" fmla="*/ 373 f926 1"/>
                <a:gd name="f960" fmla="*/ 733 f927 1"/>
                <a:gd name="f961" fmla="*/ 231 f926 1"/>
                <a:gd name="f962" fmla="*/ 719 f927 1"/>
                <a:gd name="f963" fmla="*/ 233 f926 1"/>
                <a:gd name="f964" fmla="*/ 715 f927 1"/>
                <a:gd name="f965" fmla="*/ 195 f926 1"/>
                <a:gd name="f966" fmla="*/ 698 f927 1"/>
                <a:gd name="f967" fmla="*/ 165 f926 1"/>
                <a:gd name="f968" fmla="*/ 702 f927 1"/>
                <a:gd name="f969" fmla="*/ 122 f926 1"/>
                <a:gd name="f970" fmla="*/ 690 f927 1"/>
                <a:gd name="f971" fmla="*/ 81 f926 1"/>
                <a:gd name="f972" fmla="*/ 672 f927 1"/>
                <a:gd name="f973" fmla="*/ 42 f926 1"/>
                <a:gd name="f974" fmla="*/ 665 f927 1"/>
                <a:gd name="f975" fmla="*/ 9 f926 1"/>
                <a:gd name="f976" fmla="*/ 499 f927 1"/>
                <a:gd name="f977" fmla="*/ 48 f926 1"/>
                <a:gd name="f978" fmla="*/ 474 f927 1"/>
                <a:gd name="f979" fmla="*/ 57 f926 1"/>
                <a:gd name="f980" fmla="*/ 454 f927 1"/>
                <a:gd name="f981" fmla="*/ 74 f926 1"/>
                <a:gd name="f982" fmla="*/ 433 f927 1"/>
                <a:gd name="f983" fmla="*/ 100 f926 1"/>
                <a:gd name="f984" fmla="*/ 407 f927 1"/>
                <a:gd name="f985" fmla="*/ 141 f926 1"/>
                <a:gd name="f986" fmla="*/ 388 f927 1"/>
                <a:gd name="f987" fmla="*/ 187 f926 1"/>
                <a:gd name="f988" fmla="*/ 359 f927 1"/>
                <a:gd name="f989" fmla="*/ 212 f926 1"/>
                <a:gd name="f990" fmla="*/ 344 f927 1"/>
                <a:gd name="f991" fmla="*/ 350 f927 1"/>
                <a:gd name="f992" fmla="*/ 257 f926 1"/>
                <a:gd name="f993" fmla="*/ 374 f927 1"/>
                <a:gd name="f994" fmla="*/ 269 f926 1"/>
                <a:gd name="f995" fmla="*/ 362 f927 1"/>
                <a:gd name="f996" fmla="*/ 291 f926 1"/>
                <a:gd name="f997" fmla="*/ 384 f927 1"/>
                <a:gd name="f998" fmla="*/ 331 f926 1"/>
                <a:gd name="f999" fmla="*/ 356 f927 1"/>
                <a:gd name="f1000" fmla="*/ 355 f926 1"/>
                <a:gd name="f1001" fmla="*/ 329 f927 1"/>
                <a:gd name="f1002" fmla="*/ 392 f926 1"/>
                <a:gd name="f1003" fmla="*/ 291 f927 1"/>
                <a:gd name="f1004" fmla="*/ 412 f926 1"/>
                <a:gd name="f1005" fmla="*/ 247 f927 1"/>
                <a:gd name="f1006" fmla="*/ 425 f926 1"/>
                <a:gd name="f1007" fmla="*/ 210 f927 1"/>
                <a:gd name="f1008" fmla="*/ 130 f927 1"/>
                <a:gd name="f1009" fmla="*/ 434 f926 1"/>
                <a:gd name="f1010" fmla="*/ 50 f927 1"/>
                <a:gd name="f1011" fmla="*/ 468 f926 1"/>
                <a:gd name="f1012" fmla="*/ 51 f927 1"/>
                <a:gd name="f1013" fmla="*/ 499 f926 1"/>
                <a:gd name="f1014" fmla="*/ 66 f927 1"/>
                <a:gd name="f1015" fmla="*/ 520 f926 1"/>
                <a:gd name="f1016" fmla="*/ 89 f927 1"/>
                <a:gd name="f1017" fmla="*/ 546 f926 1"/>
                <a:gd name="f1018" fmla="*/ 67 f927 1"/>
                <a:gd name="f1019" fmla="*/ 579 f926 1"/>
                <a:gd name="f1020" fmla="*/ 45 f927 1"/>
                <a:gd name="f1021" fmla="*/ 607 f926 1"/>
                <a:gd name="f1022" fmla="*/ 109 f927 1"/>
                <a:gd name="f1023" fmla="*/ 565 f927 1"/>
                <a:gd name="f1024" fmla="*/ 576 f926 1"/>
                <a:gd name="f1025" fmla="*/ 586 f927 1"/>
                <a:gd name="f1026" fmla="*/ 586 f926 1"/>
                <a:gd name="f1027" fmla="*/ 607 f927 1"/>
                <a:gd name="f1028" fmla="*/ 600 f926 1"/>
                <a:gd name="f1029" fmla="*/ 617 f927 1"/>
                <a:gd name="f1030" fmla="*/ 619 f926 1"/>
                <a:gd name="f1031" fmla="*/ 628 f927 1"/>
                <a:gd name="f1032" fmla="*/ 642 f926 1"/>
                <a:gd name="f1033" fmla="*/ 646 f927 1"/>
                <a:gd name="f1034" fmla="*/ 648 f926 1"/>
                <a:gd name="f1035" fmla="*/ 657 f927 1"/>
                <a:gd name="f1036" fmla="*/ 677 f927 1"/>
                <a:gd name="f1037" fmla="*/ 663 f926 1"/>
                <a:gd name="f1038" fmla="*/ 787 f927 1"/>
                <a:gd name="f1039" fmla="*/ 759 f926 1"/>
                <a:gd name="f1040" fmla="*/ 799 f927 1"/>
                <a:gd name="f1041" fmla="*/ 769 f926 1"/>
                <a:gd name="f1042" fmla="*/ 825 f927 1"/>
                <a:gd name="f1043" fmla="*/ 880 f927 1"/>
                <a:gd name="f1044" fmla="*/ 739 f926 1"/>
                <a:gd name="f1045" fmla="*/ 958 f927 1"/>
                <a:gd name="f1046" fmla="*/ 1039 f927 1"/>
                <a:gd name="f1047" fmla="*/ 612 f926 1"/>
                <a:gd name="f1048" fmla="+- f928 0 f1"/>
                <a:gd name="f1049" fmla="*/ f931 1 1040"/>
                <a:gd name="f1050" fmla="*/ f932 1 774"/>
                <a:gd name="f1051" fmla="*/ f933 1 1040"/>
                <a:gd name="f1052" fmla="*/ f934 1 774"/>
                <a:gd name="f1053" fmla="*/ f935 1 1040"/>
                <a:gd name="f1054" fmla="*/ f936 1 774"/>
                <a:gd name="f1055" fmla="*/ f937 1 1040"/>
                <a:gd name="f1056" fmla="*/ f938 1 774"/>
                <a:gd name="f1057" fmla="*/ f939 1 1040"/>
                <a:gd name="f1058" fmla="*/ f940 1 774"/>
                <a:gd name="f1059" fmla="*/ f941 1 1040"/>
                <a:gd name="f1060" fmla="*/ f942 1 774"/>
                <a:gd name="f1061" fmla="*/ f943 1 1040"/>
                <a:gd name="f1062" fmla="*/ f944 1 774"/>
                <a:gd name="f1063" fmla="*/ f945 1 1040"/>
                <a:gd name="f1064" fmla="*/ f946 1 774"/>
                <a:gd name="f1065" fmla="*/ f947 1 1040"/>
                <a:gd name="f1066" fmla="*/ f948 1 774"/>
                <a:gd name="f1067" fmla="*/ f949 1 1040"/>
                <a:gd name="f1068" fmla="*/ f950 1 774"/>
                <a:gd name="f1069" fmla="*/ f951 1 1040"/>
                <a:gd name="f1070" fmla="*/ f952 1 774"/>
                <a:gd name="f1071" fmla="*/ f953 1 1040"/>
                <a:gd name="f1072" fmla="*/ f954 1 774"/>
                <a:gd name="f1073" fmla="*/ f955 1 774"/>
                <a:gd name="f1074" fmla="*/ f956 1 1040"/>
                <a:gd name="f1075" fmla="*/ f957 1 774"/>
                <a:gd name="f1076" fmla="*/ f958 1 1040"/>
                <a:gd name="f1077" fmla="*/ f959 1 774"/>
                <a:gd name="f1078" fmla="*/ f960 1 1040"/>
                <a:gd name="f1079" fmla="*/ f961 1 774"/>
                <a:gd name="f1080" fmla="*/ f962 1 1040"/>
                <a:gd name="f1081" fmla="*/ f963 1 774"/>
                <a:gd name="f1082" fmla="*/ f964 1 1040"/>
                <a:gd name="f1083" fmla="*/ f965 1 774"/>
                <a:gd name="f1084" fmla="*/ f966 1 1040"/>
                <a:gd name="f1085" fmla="*/ f967 1 774"/>
                <a:gd name="f1086" fmla="*/ f968 1 1040"/>
                <a:gd name="f1087" fmla="*/ f969 1 774"/>
                <a:gd name="f1088" fmla="*/ f970 1 1040"/>
                <a:gd name="f1089" fmla="*/ f971 1 774"/>
                <a:gd name="f1090" fmla="*/ f972 1 1040"/>
                <a:gd name="f1091" fmla="*/ f973 1 774"/>
                <a:gd name="f1092" fmla="*/ f974 1 1040"/>
                <a:gd name="f1093" fmla="*/ f975 1 774"/>
                <a:gd name="f1094" fmla="*/ f976 1 1040"/>
                <a:gd name="f1095" fmla="*/ f977 1 774"/>
                <a:gd name="f1096" fmla="*/ f978 1 1040"/>
                <a:gd name="f1097" fmla="*/ f979 1 774"/>
                <a:gd name="f1098" fmla="*/ f980 1 1040"/>
                <a:gd name="f1099" fmla="*/ f981 1 774"/>
                <a:gd name="f1100" fmla="*/ f982 1 1040"/>
                <a:gd name="f1101" fmla="*/ f983 1 774"/>
                <a:gd name="f1102" fmla="*/ f984 1 1040"/>
                <a:gd name="f1103" fmla="*/ f985 1 774"/>
                <a:gd name="f1104" fmla="*/ f986 1 1040"/>
                <a:gd name="f1105" fmla="*/ f987 1 774"/>
                <a:gd name="f1106" fmla="*/ f988 1 1040"/>
                <a:gd name="f1107" fmla="*/ f989 1 774"/>
                <a:gd name="f1108" fmla="*/ f990 1 1040"/>
                <a:gd name="f1109" fmla="*/ f991 1 1040"/>
                <a:gd name="f1110" fmla="*/ f992 1 774"/>
                <a:gd name="f1111" fmla="*/ f993 1 1040"/>
                <a:gd name="f1112" fmla="*/ f994 1 774"/>
                <a:gd name="f1113" fmla="*/ f995 1 1040"/>
                <a:gd name="f1114" fmla="*/ f996 1 774"/>
                <a:gd name="f1115" fmla="*/ f997 1 1040"/>
                <a:gd name="f1116" fmla="*/ f998 1 774"/>
                <a:gd name="f1117" fmla="*/ f999 1 1040"/>
                <a:gd name="f1118" fmla="*/ f1000 1 774"/>
                <a:gd name="f1119" fmla="*/ f1001 1 1040"/>
                <a:gd name="f1120" fmla="*/ f1002 1 774"/>
                <a:gd name="f1121" fmla="*/ f1003 1 1040"/>
                <a:gd name="f1122" fmla="*/ f1004 1 774"/>
                <a:gd name="f1123" fmla="*/ f1005 1 1040"/>
                <a:gd name="f1124" fmla="*/ f1006 1 774"/>
                <a:gd name="f1125" fmla="*/ f1007 1 1040"/>
                <a:gd name="f1126" fmla="*/ f1008 1 1040"/>
                <a:gd name="f1127" fmla="*/ f1009 1 774"/>
                <a:gd name="f1128" fmla="*/ f1010 1 1040"/>
                <a:gd name="f1129" fmla="*/ f1011 1 774"/>
                <a:gd name="f1130" fmla="*/ f1012 1 1040"/>
                <a:gd name="f1131" fmla="*/ f1013 1 774"/>
                <a:gd name="f1132" fmla="*/ f1014 1 1040"/>
                <a:gd name="f1133" fmla="*/ f1015 1 774"/>
                <a:gd name="f1134" fmla="*/ f1016 1 1040"/>
                <a:gd name="f1135" fmla="*/ f1017 1 774"/>
                <a:gd name="f1136" fmla="*/ f1018 1 1040"/>
                <a:gd name="f1137" fmla="*/ f1019 1 774"/>
                <a:gd name="f1138" fmla="*/ f1020 1 1040"/>
                <a:gd name="f1139" fmla="*/ f1021 1 774"/>
                <a:gd name="f1140" fmla="*/ f1022 1 1040"/>
                <a:gd name="f1141" fmla="*/ f1023 1 1040"/>
                <a:gd name="f1142" fmla="*/ f1024 1 774"/>
                <a:gd name="f1143" fmla="*/ f1025 1 1040"/>
                <a:gd name="f1144" fmla="*/ f1026 1 774"/>
                <a:gd name="f1145" fmla="*/ f1027 1 1040"/>
                <a:gd name="f1146" fmla="*/ f1028 1 774"/>
                <a:gd name="f1147" fmla="*/ f1029 1 1040"/>
                <a:gd name="f1148" fmla="*/ f1030 1 774"/>
                <a:gd name="f1149" fmla="*/ f1031 1 1040"/>
                <a:gd name="f1150" fmla="*/ f1032 1 774"/>
                <a:gd name="f1151" fmla="*/ f1033 1 1040"/>
                <a:gd name="f1152" fmla="*/ f1034 1 774"/>
                <a:gd name="f1153" fmla="*/ f1035 1 1040"/>
                <a:gd name="f1154" fmla="*/ f1036 1 1040"/>
                <a:gd name="f1155" fmla="*/ f1037 1 774"/>
                <a:gd name="f1156" fmla="*/ f1038 1 1040"/>
                <a:gd name="f1157" fmla="*/ f1039 1 774"/>
                <a:gd name="f1158" fmla="*/ f1040 1 1040"/>
                <a:gd name="f1159" fmla="*/ f1041 1 774"/>
                <a:gd name="f1160" fmla="*/ f1042 1 1040"/>
                <a:gd name="f1161" fmla="*/ f1043 1 1040"/>
                <a:gd name="f1162" fmla="*/ f1044 1 774"/>
                <a:gd name="f1163" fmla="*/ f1045 1 1040"/>
                <a:gd name="f1164" fmla="*/ f1046 1 1040"/>
                <a:gd name="f1165" fmla="*/ f1047 1 774"/>
                <a:gd name="f1166" fmla="*/ 0 1 f929"/>
                <a:gd name="f1167" fmla="*/ f923 1 f929"/>
                <a:gd name="f1168" fmla="*/ 0 1 f930"/>
                <a:gd name="f1169" fmla="*/ f924 1 f930"/>
                <a:gd name="f1170" fmla="*/ f1049 1 f929"/>
                <a:gd name="f1171" fmla="*/ f1050 1 f930"/>
                <a:gd name="f1172" fmla="*/ f1051 1 f929"/>
                <a:gd name="f1173" fmla="*/ f1052 1 f930"/>
                <a:gd name="f1174" fmla="*/ f1053 1 f929"/>
                <a:gd name="f1175" fmla="*/ f1054 1 f930"/>
                <a:gd name="f1176" fmla="*/ f1055 1 f929"/>
                <a:gd name="f1177" fmla="*/ f1056 1 f930"/>
                <a:gd name="f1178" fmla="*/ f1057 1 f929"/>
                <a:gd name="f1179" fmla="*/ f1058 1 f930"/>
                <a:gd name="f1180" fmla="*/ f1059 1 f929"/>
                <a:gd name="f1181" fmla="*/ f1060 1 f930"/>
                <a:gd name="f1182" fmla="*/ f1061 1 f929"/>
                <a:gd name="f1183" fmla="*/ f1062 1 f930"/>
                <a:gd name="f1184" fmla="*/ f1063 1 f929"/>
                <a:gd name="f1185" fmla="*/ f1064 1 f930"/>
                <a:gd name="f1186" fmla="*/ f1065 1 f929"/>
                <a:gd name="f1187" fmla="*/ f1066 1 f930"/>
                <a:gd name="f1188" fmla="*/ f1067 1 f929"/>
                <a:gd name="f1189" fmla="*/ f1068 1 f930"/>
                <a:gd name="f1190" fmla="*/ f1069 1 f929"/>
                <a:gd name="f1191" fmla="*/ f1070 1 f930"/>
                <a:gd name="f1192" fmla="*/ f1071 1 f929"/>
                <a:gd name="f1193" fmla="*/ f1072 1 f930"/>
                <a:gd name="f1194" fmla="*/ f1073 1 f930"/>
                <a:gd name="f1195" fmla="*/ f1074 1 f929"/>
                <a:gd name="f1196" fmla="*/ f1075 1 f930"/>
                <a:gd name="f1197" fmla="*/ f1076 1 f929"/>
                <a:gd name="f1198" fmla="*/ f1077 1 f930"/>
                <a:gd name="f1199" fmla="*/ f1078 1 f929"/>
                <a:gd name="f1200" fmla="*/ f1079 1 f930"/>
                <a:gd name="f1201" fmla="*/ f1080 1 f929"/>
                <a:gd name="f1202" fmla="*/ f1081 1 f930"/>
                <a:gd name="f1203" fmla="*/ f1082 1 f929"/>
                <a:gd name="f1204" fmla="*/ f1083 1 f930"/>
                <a:gd name="f1205" fmla="*/ f1084 1 f929"/>
                <a:gd name="f1206" fmla="*/ f1085 1 f930"/>
                <a:gd name="f1207" fmla="*/ f1086 1 f929"/>
                <a:gd name="f1208" fmla="*/ f1087 1 f930"/>
                <a:gd name="f1209" fmla="*/ f1088 1 f929"/>
                <a:gd name="f1210" fmla="*/ f1089 1 f930"/>
                <a:gd name="f1211" fmla="*/ f1090 1 f929"/>
                <a:gd name="f1212" fmla="*/ f1091 1 f930"/>
                <a:gd name="f1213" fmla="*/ f1092 1 f929"/>
                <a:gd name="f1214" fmla="*/ f1093 1 f930"/>
                <a:gd name="f1215" fmla="*/ f1094 1 f929"/>
                <a:gd name="f1216" fmla="*/ f1095 1 f930"/>
                <a:gd name="f1217" fmla="*/ f1096 1 f929"/>
                <a:gd name="f1218" fmla="*/ f1097 1 f930"/>
                <a:gd name="f1219" fmla="*/ f1098 1 f929"/>
                <a:gd name="f1220" fmla="*/ f1099 1 f930"/>
                <a:gd name="f1221" fmla="*/ f1100 1 f929"/>
                <a:gd name="f1222" fmla="*/ f1101 1 f930"/>
                <a:gd name="f1223" fmla="*/ f1102 1 f929"/>
                <a:gd name="f1224" fmla="*/ f1103 1 f930"/>
                <a:gd name="f1225" fmla="*/ f1104 1 f929"/>
                <a:gd name="f1226" fmla="*/ f1105 1 f930"/>
                <a:gd name="f1227" fmla="*/ f1106 1 f929"/>
                <a:gd name="f1228" fmla="*/ f1107 1 f930"/>
                <a:gd name="f1229" fmla="*/ f1108 1 f929"/>
                <a:gd name="f1230" fmla="*/ f1109 1 f929"/>
                <a:gd name="f1231" fmla="*/ f1110 1 f930"/>
                <a:gd name="f1232" fmla="*/ f1111 1 f929"/>
                <a:gd name="f1233" fmla="*/ f1112 1 f930"/>
                <a:gd name="f1234" fmla="*/ f1113 1 f929"/>
                <a:gd name="f1235" fmla="*/ f1114 1 f930"/>
                <a:gd name="f1236" fmla="*/ f1115 1 f929"/>
                <a:gd name="f1237" fmla="*/ f1116 1 f930"/>
                <a:gd name="f1238" fmla="*/ f1117 1 f929"/>
                <a:gd name="f1239" fmla="*/ f1118 1 f930"/>
                <a:gd name="f1240" fmla="*/ f1119 1 f929"/>
                <a:gd name="f1241" fmla="*/ f1120 1 f930"/>
                <a:gd name="f1242" fmla="*/ f1121 1 f929"/>
                <a:gd name="f1243" fmla="*/ f1122 1 f930"/>
                <a:gd name="f1244" fmla="*/ f1123 1 f929"/>
                <a:gd name="f1245" fmla="*/ f1124 1 f930"/>
                <a:gd name="f1246" fmla="*/ f1125 1 f929"/>
                <a:gd name="f1247" fmla="*/ f1126 1 f929"/>
                <a:gd name="f1248" fmla="*/ f1127 1 f930"/>
                <a:gd name="f1249" fmla="*/ f1128 1 f929"/>
                <a:gd name="f1250" fmla="*/ f1129 1 f930"/>
                <a:gd name="f1251" fmla="*/ f1130 1 f929"/>
                <a:gd name="f1252" fmla="*/ f1131 1 f930"/>
                <a:gd name="f1253" fmla="*/ f1132 1 f929"/>
                <a:gd name="f1254" fmla="*/ f1133 1 f930"/>
                <a:gd name="f1255" fmla="*/ f1134 1 f929"/>
                <a:gd name="f1256" fmla="*/ f1135 1 f930"/>
                <a:gd name="f1257" fmla="*/ f1136 1 f929"/>
                <a:gd name="f1258" fmla="*/ f1137 1 f930"/>
                <a:gd name="f1259" fmla="*/ f1138 1 f929"/>
                <a:gd name="f1260" fmla="*/ f1139 1 f930"/>
                <a:gd name="f1261" fmla="*/ f1140 1 f929"/>
                <a:gd name="f1262" fmla="*/ f1141 1 f929"/>
                <a:gd name="f1263" fmla="*/ f1142 1 f930"/>
                <a:gd name="f1264" fmla="*/ f1143 1 f929"/>
                <a:gd name="f1265" fmla="*/ f1144 1 f930"/>
                <a:gd name="f1266" fmla="*/ f1145 1 f929"/>
                <a:gd name="f1267" fmla="*/ f1146 1 f930"/>
                <a:gd name="f1268" fmla="*/ f1147 1 f929"/>
                <a:gd name="f1269" fmla="*/ f1148 1 f930"/>
                <a:gd name="f1270" fmla="*/ f1149 1 f929"/>
                <a:gd name="f1271" fmla="*/ f1150 1 f930"/>
                <a:gd name="f1272" fmla="*/ f1151 1 f929"/>
                <a:gd name="f1273" fmla="*/ f1152 1 f930"/>
                <a:gd name="f1274" fmla="*/ f1153 1 f929"/>
                <a:gd name="f1275" fmla="*/ f1154 1 f929"/>
                <a:gd name="f1276" fmla="*/ f1155 1 f930"/>
                <a:gd name="f1277" fmla="*/ f1156 1 f929"/>
                <a:gd name="f1278" fmla="*/ f1157 1 f930"/>
                <a:gd name="f1279" fmla="*/ f1158 1 f929"/>
                <a:gd name="f1280" fmla="*/ f1159 1 f930"/>
                <a:gd name="f1281" fmla="*/ f1160 1 f929"/>
                <a:gd name="f1282" fmla="*/ f1161 1 f929"/>
                <a:gd name="f1283" fmla="*/ f1162 1 f930"/>
                <a:gd name="f1284" fmla="*/ f1163 1 f929"/>
                <a:gd name="f1285" fmla="*/ f1164 1 f929"/>
                <a:gd name="f1286" fmla="*/ f1165 1 f930"/>
                <a:gd name="f1287" fmla="*/ f1166 f920 1"/>
                <a:gd name="f1288" fmla="*/ f1167 f920 1"/>
                <a:gd name="f1289" fmla="*/ f1169 f921 1"/>
                <a:gd name="f1290" fmla="*/ f1168 f921 1"/>
                <a:gd name="f1291" fmla="*/ f1170 f920 1"/>
                <a:gd name="f1292" fmla="*/ f1171 f921 1"/>
                <a:gd name="f1293" fmla="*/ f1172 f920 1"/>
                <a:gd name="f1294" fmla="*/ f1173 f921 1"/>
                <a:gd name="f1295" fmla="*/ f1174 f920 1"/>
                <a:gd name="f1296" fmla="*/ f1175 f921 1"/>
                <a:gd name="f1297" fmla="*/ f1176 f920 1"/>
                <a:gd name="f1298" fmla="*/ f1177 f921 1"/>
                <a:gd name="f1299" fmla="*/ f1178 f920 1"/>
                <a:gd name="f1300" fmla="*/ f1179 f921 1"/>
                <a:gd name="f1301" fmla="*/ f1180 f920 1"/>
                <a:gd name="f1302" fmla="*/ f1181 f921 1"/>
                <a:gd name="f1303" fmla="*/ f1182 f920 1"/>
                <a:gd name="f1304" fmla="*/ f1183 f921 1"/>
                <a:gd name="f1305" fmla="*/ f1184 f920 1"/>
                <a:gd name="f1306" fmla="*/ f1185 f921 1"/>
                <a:gd name="f1307" fmla="*/ f1186 f920 1"/>
                <a:gd name="f1308" fmla="*/ f1187 f921 1"/>
                <a:gd name="f1309" fmla="*/ f1188 f920 1"/>
                <a:gd name="f1310" fmla="*/ f1189 f921 1"/>
                <a:gd name="f1311" fmla="*/ f1190 f920 1"/>
                <a:gd name="f1312" fmla="*/ f1191 f921 1"/>
                <a:gd name="f1313" fmla="*/ f1192 f920 1"/>
                <a:gd name="f1314" fmla="*/ f1193 f921 1"/>
                <a:gd name="f1315" fmla="*/ f1194 f921 1"/>
                <a:gd name="f1316" fmla="*/ f1195 f920 1"/>
                <a:gd name="f1317" fmla="*/ f1196 f921 1"/>
                <a:gd name="f1318" fmla="*/ f1197 f920 1"/>
                <a:gd name="f1319" fmla="*/ f1198 f921 1"/>
                <a:gd name="f1320" fmla="*/ f1199 f920 1"/>
                <a:gd name="f1321" fmla="*/ f1200 f921 1"/>
                <a:gd name="f1322" fmla="*/ f1201 f920 1"/>
                <a:gd name="f1323" fmla="*/ f1202 f921 1"/>
                <a:gd name="f1324" fmla="*/ f1203 f920 1"/>
                <a:gd name="f1325" fmla="*/ f1204 f921 1"/>
                <a:gd name="f1326" fmla="*/ f1205 f920 1"/>
                <a:gd name="f1327" fmla="*/ f1206 f921 1"/>
                <a:gd name="f1328" fmla="*/ f1207 f920 1"/>
                <a:gd name="f1329" fmla="*/ f1208 f921 1"/>
                <a:gd name="f1330" fmla="*/ f1209 f920 1"/>
                <a:gd name="f1331" fmla="*/ f1210 f921 1"/>
                <a:gd name="f1332" fmla="*/ f1211 f920 1"/>
                <a:gd name="f1333" fmla="*/ f1212 f921 1"/>
                <a:gd name="f1334" fmla="*/ f1213 f920 1"/>
                <a:gd name="f1335" fmla="*/ f1214 f921 1"/>
                <a:gd name="f1336" fmla="*/ f1215 f920 1"/>
                <a:gd name="f1337" fmla="*/ f1216 f921 1"/>
                <a:gd name="f1338" fmla="*/ f1217 f920 1"/>
                <a:gd name="f1339" fmla="*/ f1218 f921 1"/>
                <a:gd name="f1340" fmla="*/ f1219 f920 1"/>
                <a:gd name="f1341" fmla="*/ f1220 f921 1"/>
                <a:gd name="f1342" fmla="*/ f1221 f920 1"/>
                <a:gd name="f1343" fmla="*/ f1222 f921 1"/>
                <a:gd name="f1344" fmla="*/ f1223 f920 1"/>
                <a:gd name="f1345" fmla="*/ f1224 f921 1"/>
                <a:gd name="f1346" fmla="*/ f1225 f920 1"/>
                <a:gd name="f1347" fmla="*/ f1226 f921 1"/>
                <a:gd name="f1348" fmla="*/ f1227 f920 1"/>
                <a:gd name="f1349" fmla="*/ f1228 f921 1"/>
                <a:gd name="f1350" fmla="*/ f1229 f920 1"/>
                <a:gd name="f1351" fmla="*/ f1230 f920 1"/>
                <a:gd name="f1352" fmla="*/ f1231 f921 1"/>
                <a:gd name="f1353" fmla="*/ f1232 f920 1"/>
                <a:gd name="f1354" fmla="*/ f1233 f921 1"/>
                <a:gd name="f1355" fmla="*/ f1234 f920 1"/>
                <a:gd name="f1356" fmla="*/ f1235 f921 1"/>
                <a:gd name="f1357" fmla="*/ f1236 f920 1"/>
                <a:gd name="f1358" fmla="*/ f1237 f921 1"/>
                <a:gd name="f1359" fmla="*/ f1238 f920 1"/>
                <a:gd name="f1360" fmla="*/ f1239 f921 1"/>
                <a:gd name="f1361" fmla="*/ f1240 f920 1"/>
                <a:gd name="f1362" fmla="*/ f1241 f921 1"/>
                <a:gd name="f1363" fmla="*/ f1242 f920 1"/>
                <a:gd name="f1364" fmla="*/ f1243 f921 1"/>
                <a:gd name="f1365" fmla="*/ f1244 f920 1"/>
                <a:gd name="f1366" fmla="*/ f1245 f921 1"/>
                <a:gd name="f1367" fmla="*/ f1246 f920 1"/>
                <a:gd name="f1368" fmla="*/ f1247 f920 1"/>
                <a:gd name="f1369" fmla="*/ f1248 f921 1"/>
                <a:gd name="f1370" fmla="*/ f1249 f920 1"/>
                <a:gd name="f1371" fmla="*/ f1250 f921 1"/>
                <a:gd name="f1372" fmla="*/ f1251 f920 1"/>
                <a:gd name="f1373" fmla="*/ f1252 f921 1"/>
                <a:gd name="f1374" fmla="*/ f1253 f920 1"/>
                <a:gd name="f1375" fmla="*/ f1254 f921 1"/>
                <a:gd name="f1376" fmla="*/ f1255 f920 1"/>
                <a:gd name="f1377" fmla="*/ f1256 f921 1"/>
                <a:gd name="f1378" fmla="*/ f1257 f920 1"/>
                <a:gd name="f1379" fmla="*/ f1258 f921 1"/>
                <a:gd name="f1380" fmla="*/ f1259 f920 1"/>
                <a:gd name="f1381" fmla="*/ f1260 f921 1"/>
                <a:gd name="f1382" fmla="*/ f1261 f920 1"/>
                <a:gd name="f1383" fmla="*/ f1262 f920 1"/>
                <a:gd name="f1384" fmla="*/ f1263 f921 1"/>
                <a:gd name="f1385" fmla="*/ f1264 f920 1"/>
                <a:gd name="f1386" fmla="*/ f1265 f921 1"/>
                <a:gd name="f1387" fmla="*/ f1266 f920 1"/>
                <a:gd name="f1388" fmla="*/ f1267 f921 1"/>
                <a:gd name="f1389" fmla="*/ f1268 f920 1"/>
                <a:gd name="f1390" fmla="*/ f1269 f921 1"/>
                <a:gd name="f1391" fmla="*/ f1270 f920 1"/>
                <a:gd name="f1392" fmla="*/ f1271 f921 1"/>
                <a:gd name="f1393" fmla="*/ f1272 f920 1"/>
                <a:gd name="f1394" fmla="*/ f1273 f921 1"/>
                <a:gd name="f1395" fmla="*/ f1274 f920 1"/>
                <a:gd name="f1396" fmla="*/ f1275 f920 1"/>
                <a:gd name="f1397" fmla="*/ f1276 f921 1"/>
                <a:gd name="f1398" fmla="*/ f1277 f920 1"/>
                <a:gd name="f1399" fmla="*/ f1278 f921 1"/>
                <a:gd name="f1400" fmla="*/ f1279 f920 1"/>
                <a:gd name="f1401" fmla="*/ f1280 f921 1"/>
                <a:gd name="f1402" fmla="*/ f1281 f920 1"/>
                <a:gd name="f1403" fmla="*/ f1282 f920 1"/>
                <a:gd name="f1404" fmla="*/ f1283 f921 1"/>
                <a:gd name="f1405" fmla="*/ f1284 f920 1"/>
                <a:gd name="f1406" fmla="*/ f1285 f920 1"/>
                <a:gd name="f1407" fmla="*/ f1286 f9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8">
                  <a:pos x="f1291" y="f1292"/>
                </a:cxn>
                <a:cxn ang="f1048">
                  <a:pos x="f1293" y="f1294"/>
                </a:cxn>
                <a:cxn ang="f1048">
                  <a:pos x="f1295" y="f1296"/>
                </a:cxn>
                <a:cxn ang="f1048">
                  <a:pos x="f1297" y="f1298"/>
                </a:cxn>
                <a:cxn ang="f1048">
                  <a:pos x="f1299" y="f1300"/>
                </a:cxn>
                <a:cxn ang="f1048">
                  <a:pos x="f1301" y="f1302"/>
                </a:cxn>
                <a:cxn ang="f1048">
                  <a:pos x="f1303" y="f1304"/>
                </a:cxn>
                <a:cxn ang="f1048">
                  <a:pos x="f1305" y="f1306"/>
                </a:cxn>
                <a:cxn ang="f1048">
                  <a:pos x="f1307" y="f1308"/>
                </a:cxn>
                <a:cxn ang="f1048">
                  <a:pos x="f1309" y="f1310"/>
                </a:cxn>
                <a:cxn ang="f1048">
                  <a:pos x="f1311" y="f1312"/>
                </a:cxn>
                <a:cxn ang="f1048">
                  <a:pos x="f1313" y="f1314"/>
                </a:cxn>
                <a:cxn ang="f1048">
                  <a:pos x="f1313" y="f1315"/>
                </a:cxn>
                <a:cxn ang="f1048">
                  <a:pos x="f1316" y="f1317"/>
                </a:cxn>
                <a:cxn ang="f1048">
                  <a:pos x="f1318" y="f1319"/>
                </a:cxn>
                <a:cxn ang="f1048">
                  <a:pos x="f1320" y="f1321"/>
                </a:cxn>
                <a:cxn ang="f1048">
                  <a:pos x="f1322" y="f1323"/>
                </a:cxn>
                <a:cxn ang="f1048">
                  <a:pos x="f1324" y="f1325"/>
                </a:cxn>
                <a:cxn ang="f1048">
                  <a:pos x="f1326" y="f1327"/>
                </a:cxn>
                <a:cxn ang="f1048">
                  <a:pos x="f1328" y="f1329"/>
                </a:cxn>
                <a:cxn ang="f1048">
                  <a:pos x="f1330" y="f1331"/>
                </a:cxn>
                <a:cxn ang="f1048">
                  <a:pos x="f1332" y="f1333"/>
                </a:cxn>
                <a:cxn ang="f1048">
                  <a:pos x="f1334" y="f1335"/>
                </a:cxn>
                <a:cxn ang="f1048">
                  <a:pos x="f1336" y="f1337"/>
                </a:cxn>
                <a:cxn ang="f1048">
                  <a:pos x="f1338" y="f1339"/>
                </a:cxn>
                <a:cxn ang="f1048">
                  <a:pos x="f1340" y="f1341"/>
                </a:cxn>
                <a:cxn ang="f1048">
                  <a:pos x="f1342" y="f1343"/>
                </a:cxn>
                <a:cxn ang="f1048">
                  <a:pos x="f1344" y="f1345"/>
                </a:cxn>
                <a:cxn ang="f1048">
                  <a:pos x="f1346" y="f1347"/>
                </a:cxn>
                <a:cxn ang="f1048">
                  <a:pos x="f1348" y="f1349"/>
                </a:cxn>
                <a:cxn ang="f1048">
                  <a:pos x="f1350" y="f1323"/>
                </a:cxn>
                <a:cxn ang="f1048">
                  <a:pos x="f1351" y="f1352"/>
                </a:cxn>
                <a:cxn ang="f1048">
                  <a:pos x="f1353" y="f1354"/>
                </a:cxn>
                <a:cxn ang="f1048">
                  <a:pos x="f1355" y="f1356"/>
                </a:cxn>
                <a:cxn ang="f1048">
                  <a:pos x="f1357" y="f1358"/>
                </a:cxn>
                <a:cxn ang="f1048">
                  <a:pos x="f1359" y="f1360"/>
                </a:cxn>
                <a:cxn ang="f1048">
                  <a:pos x="f1361" y="f1362"/>
                </a:cxn>
                <a:cxn ang="f1048">
                  <a:pos x="f1363" y="f1364"/>
                </a:cxn>
                <a:cxn ang="f1048">
                  <a:pos x="f1365" y="f1366"/>
                </a:cxn>
                <a:cxn ang="f1048">
                  <a:pos x="f1367" y="f1366"/>
                </a:cxn>
                <a:cxn ang="f1048">
                  <a:pos x="f1368" y="f1369"/>
                </a:cxn>
                <a:cxn ang="f1048">
                  <a:pos x="f1370" y="f1371"/>
                </a:cxn>
                <a:cxn ang="f1048">
                  <a:pos x="f1372" y="f1373"/>
                </a:cxn>
                <a:cxn ang="f1048">
                  <a:pos x="f1374" y="f1375"/>
                </a:cxn>
                <a:cxn ang="f1048">
                  <a:pos x="f1376" y="f1377"/>
                </a:cxn>
                <a:cxn ang="f1048">
                  <a:pos x="f1378" y="f1379"/>
                </a:cxn>
                <a:cxn ang="f1048">
                  <a:pos x="f1380" y="f1381"/>
                </a:cxn>
                <a:cxn ang="f1048">
                  <a:pos x="f1382" y="f1306"/>
                </a:cxn>
                <a:cxn ang="f1048">
                  <a:pos x="f1383" y="f1384"/>
                </a:cxn>
                <a:cxn ang="f1048">
                  <a:pos x="f1385" y="f1386"/>
                </a:cxn>
                <a:cxn ang="f1048">
                  <a:pos x="f1387" y="f1388"/>
                </a:cxn>
                <a:cxn ang="f1048">
                  <a:pos x="f1389" y="f1390"/>
                </a:cxn>
                <a:cxn ang="f1048">
                  <a:pos x="f1391" y="f1392"/>
                </a:cxn>
                <a:cxn ang="f1048">
                  <a:pos x="f1393" y="f1394"/>
                </a:cxn>
                <a:cxn ang="f1048">
                  <a:pos x="f1395" y="f1394"/>
                </a:cxn>
                <a:cxn ang="f1048">
                  <a:pos x="f1396" y="f1397"/>
                </a:cxn>
                <a:cxn ang="f1048">
                  <a:pos x="f1398" y="f1399"/>
                </a:cxn>
                <a:cxn ang="f1048">
                  <a:pos x="f1400" y="f1401"/>
                </a:cxn>
                <a:cxn ang="f1048">
                  <a:pos x="f1402" y="f1399"/>
                </a:cxn>
                <a:cxn ang="f1048">
                  <a:pos x="f1403" y="f1404"/>
                </a:cxn>
                <a:cxn ang="f1048">
                  <a:pos x="f1405" y="f1308"/>
                </a:cxn>
                <a:cxn ang="f1048">
                  <a:pos x="f1406" y="f1407"/>
                </a:cxn>
              </a:cxnLst>
              <a:rect l="f1287" t="f1290" r="f1288" b="f1289"/>
              <a:pathLst>
                <a:path w="1040" h="774">
                  <a:moveTo>
                    <a:pt x="f9" y="f10"/>
                  </a:moveTo>
                  <a:cubicBezTo>
                    <a:pt x="f11" y="f10"/>
                    <a:pt x="f12" y="f10"/>
                    <a:pt x="f13" y="f14"/>
                  </a:cubicBezTo>
                  <a:cubicBezTo>
                    <a:pt x="f15" y="f14"/>
                    <a:pt x="f16" y="f1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43"/>
                    <a:pt x="f50" y="f43"/>
                  </a:cubicBezTo>
                  <a:cubicBezTo>
                    <a:pt x="f50" y="f43"/>
                    <a:pt x="f51" y="f42"/>
                    <a:pt x="f52" y="f42"/>
                  </a:cubicBezTo>
                  <a:cubicBezTo>
                    <a:pt x="f53" y="f40"/>
                    <a:pt x="f54" y="f36"/>
                    <a:pt x="f55" y="f36"/>
                  </a:cubicBezTo>
                  <a:cubicBezTo>
                    <a:pt x="f56" y="f36"/>
                    <a:pt x="f57" y="f38"/>
                    <a:pt x="f58" y="f38"/>
                  </a:cubicBezTo>
                  <a:cubicBezTo>
                    <a:pt x="f58" y="f40"/>
                    <a:pt x="f58" y="f59"/>
                    <a:pt x="f58" y="f60"/>
                  </a:cubicBezTo>
                  <a:cubicBezTo>
                    <a:pt x="f61" y="f43"/>
                    <a:pt x="f62" y="f43"/>
                    <a:pt x="f63" y="f43"/>
                  </a:cubicBezTo>
                  <a:cubicBezTo>
                    <a:pt x="f64" y="f43"/>
                    <a:pt x="f65" y="f59"/>
                    <a:pt x="f65" y="f59"/>
                  </a:cubicBezTo>
                  <a:cubicBezTo>
                    <a:pt x="f66" y="f59"/>
                    <a:pt x="f67" y="f43"/>
                    <a:pt x="f67" y="f43"/>
                  </a:cubicBezTo>
                  <a:cubicBezTo>
                    <a:pt x="f68" y="f45"/>
                    <a:pt x="f69" y="f43"/>
                    <a:pt x="f70" y="f43"/>
                  </a:cubicBezTo>
                  <a:cubicBezTo>
                    <a:pt x="f71" y="f43"/>
                    <a:pt x="f72" y="f59"/>
                    <a:pt x="f73" y="f59"/>
                  </a:cubicBezTo>
                  <a:cubicBezTo>
                    <a:pt x="f73" y="f42"/>
                    <a:pt x="f74" y="f38"/>
                    <a:pt x="f74" y="f38"/>
                  </a:cubicBezTo>
                  <a:cubicBezTo>
                    <a:pt x="f75" y="f36"/>
                    <a:pt x="f76" y="f38"/>
                    <a:pt x="f77" y="f36"/>
                  </a:cubicBezTo>
                  <a:cubicBezTo>
                    <a:pt x="f78" y="f36"/>
                    <a:pt x="f79" y="f34"/>
                    <a:pt x="f79" y="f32"/>
                  </a:cubicBezTo>
                  <a:cubicBezTo>
                    <a:pt x="f80" y="f81"/>
                    <a:pt x="f80" y="f28"/>
                    <a:pt x="f79" y="f28"/>
                  </a:cubicBezTo>
                  <a:cubicBezTo>
                    <a:pt x="f79" y="f26"/>
                    <a:pt x="f79" y="f26"/>
                    <a:pt x="f78" y="f26"/>
                  </a:cubicBezTo>
                  <a:cubicBezTo>
                    <a:pt x="f77" y="f26"/>
                    <a:pt x="f76" y="f30"/>
                    <a:pt x="f82" y="f30"/>
                  </a:cubicBezTo>
                  <a:cubicBezTo>
                    <a:pt x="f83" y="f30"/>
                    <a:pt x="f75" y="f30"/>
                    <a:pt x="f74" y="f30"/>
                  </a:cubicBezTo>
                  <a:cubicBezTo>
                    <a:pt x="f84" y="f28"/>
                    <a:pt x="f72" y="f24"/>
                    <a:pt x="f72" y="f22"/>
                  </a:cubicBezTo>
                  <a:cubicBezTo>
                    <a:pt x="f85" y="f21"/>
                    <a:pt x="f71" y="f19"/>
                    <a:pt x="f85" y="f17"/>
                  </a:cubicBezTo>
                  <a:cubicBezTo>
                    <a:pt x="f85" y="f17"/>
                    <a:pt x="f73" y="f14"/>
                    <a:pt x="f73" y="f14"/>
                  </a:cubicBezTo>
                  <a:cubicBezTo>
                    <a:pt x="f74" y="f14"/>
                    <a:pt x="f83" y="f14"/>
                    <a:pt x="f82" y="f86"/>
                  </a:cubicBezTo>
                  <a:cubicBezTo>
                    <a:pt x="f76" y="f86"/>
                    <a:pt x="f78" y="f17"/>
                    <a:pt x="f79" y="f19"/>
                  </a:cubicBezTo>
                  <a:cubicBezTo>
                    <a:pt x="f80" y="f87"/>
                    <a:pt x="f88" y="f21"/>
                    <a:pt x="f88" y="f22"/>
                  </a:cubicBezTo>
                  <a:cubicBezTo>
                    <a:pt x="f89" y="f24"/>
                    <a:pt x="f90" y="f30"/>
                    <a:pt x="f90" y="f30"/>
                  </a:cubicBezTo>
                  <a:cubicBezTo>
                    <a:pt x="f90" y="f81"/>
                    <a:pt x="f90" y="f38"/>
                    <a:pt x="f91" y="f40"/>
                  </a:cubicBezTo>
                  <a:cubicBezTo>
                    <a:pt x="f92" y="f40"/>
                    <a:pt x="f93" y="f42"/>
                    <a:pt x="f94" y="f59"/>
                  </a:cubicBezTo>
                  <a:cubicBezTo>
                    <a:pt x="f95" y="f59"/>
                    <a:pt x="f96" y="f43"/>
                    <a:pt x="f96" y="f45"/>
                  </a:cubicBezTo>
                  <a:cubicBezTo>
                    <a:pt x="f97" y="f47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31"/>
                    <a:pt x="f132" y="f131"/>
                    <a:pt x="f133" y="f134"/>
                  </a:cubicBezTo>
                  <a:cubicBezTo>
                    <a:pt x="f135" y="f134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5"/>
                    <a:pt x="f147" y="f145"/>
                    <a:pt x="f148" y="f145"/>
                  </a:cubicBezTo>
                  <a:cubicBezTo>
                    <a:pt x="f149" y="f150"/>
                    <a:pt x="f151" y="f150"/>
                    <a:pt x="f152" y="f150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3"/>
                    <a:pt x="f165" y="f163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69"/>
                    <a:pt x="f175" y="f169"/>
                  </a:cubicBezTo>
                  <a:cubicBezTo>
                    <a:pt x="f176" y="f169"/>
                    <a:pt x="f177" y="f171"/>
                    <a:pt x="f178" y="f179"/>
                  </a:cubicBezTo>
                  <a:cubicBezTo>
                    <a:pt x="f180" y="f179"/>
                    <a:pt x="f181" y="f179"/>
                    <a:pt x="f181" y="f182"/>
                  </a:cubicBezTo>
                  <a:cubicBezTo>
                    <a:pt x="f183" y="f184"/>
                    <a:pt x="f183" y="f185"/>
                    <a:pt x="f186" y="f187"/>
                  </a:cubicBezTo>
                  <a:cubicBezTo>
                    <a:pt x="f186" y="f188"/>
                    <a:pt x="f181" y="f189"/>
                    <a:pt x="f183" y="f190"/>
                  </a:cubicBezTo>
                  <a:cubicBezTo>
                    <a:pt x="f183" y="f191"/>
                    <a:pt x="f192" y="f191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201"/>
                    <a:pt x="f202" y="f203"/>
                    <a:pt x="f204" y="f203"/>
                  </a:cubicBezTo>
                  <a:cubicBezTo>
                    <a:pt x="f205" y="f203"/>
                    <a:pt x="f206" y="f198"/>
                    <a:pt x="f207" y="f198"/>
                  </a:cubicBezTo>
                  <a:cubicBezTo>
                    <a:pt x="f208" y="f198"/>
                    <a:pt x="f209" y="f203"/>
                    <a:pt x="f210" y="f203"/>
                  </a:cubicBezTo>
                  <a:cubicBezTo>
                    <a:pt x="f211" y="f203"/>
                    <a:pt x="f212" y="f203"/>
                    <a:pt x="f213" y="f201"/>
                  </a:cubicBezTo>
                  <a:cubicBezTo>
                    <a:pt x="f214" y="f201"/>
                    <a:pt x="f215" y="f196"/>
                    <a:pt x="f216" y="f196"/>
                  </a:cubicBezTo>
                  <a:cubicBezTo>
                    <a:pt x="f217" y="f194"/>
                    <a:pt x="f218" y="f194"/>
                    <a:pt x="f219" y="f196"/>
                  </a:cubicBezTo>
                  <a:cubicBezTo>
                    <a:pt x="f219" y="f220"/>
                    <a:pt x="f219" y="f198"/>
                    <a:pt x="f219" y="f198"/>
                  </a:cubicBezTo>
                  <a:cubicBezTo>
                    <a:pt x="f219" y="f201"/>
                    <a:pt x="f221" y="f203"/>
                    <a:pt x="f221" y="f222"/>
                  </a:cubicBezTo>
                  <a:cubicBezTo>
                    <a:pt x="f221" y="f222"/>
                    <a:pt x="f218" y="f223"/>
                    <a:pt x="f218" y="f223"/>
                  </a:cubicBezTo>
                  <a:cubicBezTo>
                    <a:pt x="f219" y="f224"/>
                    <a:pt x="f225" y="f224"/>
                    <a:pt x="f225" y="f223"/>
                  </a:cubicBezTo>
                  <a:cubicBezTo>
                    <a:pt x="f226" y="f223"/>
                    <a:pt x="f227" y="f228"/>
                    <a:pt x="f229" y="f228"/>
                  </a:cubicBezTo>
                  <a:cubicBezTo>
                    <a:pt x="f230" y="f228"/>
                    <a:pt x="f231" y="f228"/>
                    <a:pt x="f231" y="f223"/>
                  </a:cubicBezTo>
                  <a:cubicBezTo>
                    <a:pt x="f232" y="f224"/>
                    <a:pt x="f231" y="f233"/>
                    <a:pt x="f231" y="f234"/>
                  </a:cubicBezTo>
                  <a:cubicBezTo>
                    <a:pt x="f232" y="f235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6" y="f247"/>
                  </a:cubicBezTo>
                  <a:cubicBezTo>
                    <a:pt x="f248" y="f247"/>
                    <a:pt x="f249" y="f250"/>
                    <a:pt x="f249" y="f251"/>
                  </a:cubicBezTo>
                  <a:cubicBezTo>
                    <a:pt x="f252" y="f253"/>
                    <a:pt x="f249" y="f254"/>
                    <a:pt x="f249" y="f255"/>
                  </a:cubicBezTo>
                  <a:cubicBezTo>
                    <a:pt x="f249" y="f256"/>
                    <a:pt x="f252" y="f257"/>
                    <a:pt x="f258" y="f259"/>
                  </a:cubicBezTo>
                  <a:cubicBezTo>
                    <a:pt x="f260" y="f259"/>
                    <a:pt x="f261" y="f259"/>
                    <a:pt x="f262" y="f259"/>
                  </a:cubicBezTo>
                  <a:cubicBezTo>
                    <a:pt x="f263" y="f259"/>
                    <a:pt x="f264" y="f265"/>
                    <a:pt x="f266" y="f257"/>
                  </a:cubicBezTo>
                  <a:cubicBezTo>
                    <a:pt x="f266" y="f257"/>
                    <a:pt x="f267" y="f259"/>
                    <a:pt x="f267" y="f268"/>
                  </a:cubicBezTo>
                  <a:cubicBezTo>
                    <a:pt x="f267" y="f269"/>
                    <a:pt x="f266" y="f270"/>
                    <a:pt x="f266" y="f271"/>
                  </a:cubicBezTo>
                  <a:cubicBezTo>
                    <a:pt x="f267" y="f272"/>
                    <a:pt x="f273" y="f272"/>
                    <a:pt x="f273" y="f274"/>
                  </a:cubicBezTo>
                  <a:cubicBezTo>
                    <a:pt x="f275" y="f276"/>
                    <a:pt x="f267" y="f277"/>
                    <a:pt x="f267" y="f278"/>
                  </a:cubicBezTo>
                  <a:cubicBezTo>
                    <a:pt x="f273" y="f279"/>
                    <a:pt x="f275" y="f280"/>
                    <a:pt x="f281" y="f280"/>
                  </a:cubicBezTo>
                  <a:cubicBezTo>
                    <a:pt x="f282" y="f283"/>
                    <a:pt x="f284" y="f279"/>
                    <a:pt x="f285" y="f279"/>
                  </a:cubicBezTo>
                  <a:cubicBezTo>
                    <a:pt x="f286" y="f278"/>
                    <a:pt x="f287" y="f288"/>
                    <a:pt x="f289" y="f276"/>
                  </a:cubicBezTo>
                  <a:cubicBezTo>
                    <a:pt x="f289" y="f274"/>
                    <a:pt x="f285" y="f274"/>
                    <a:pt x="f285" y="f272"/>
                  </a:cubicBezTo>
                  <a:cubicBezTo>
                    <a:pt x="f285" y="f271"/>
                    <a:pt x="f284" y="f270"/>
                    <a:pt x="f284" y="f290"/>
                  </a:cubicBezTo>
                  <a:cubicBezTo>
                    <a:pt x="f284" y="f291"/>
                    <a:pt x="f285" y="f268"/>
                    <a:pt x="f285" y="f259"/>
                  </a:cubicBezTo>
                  <a:cubicBezTo>
                    <a:pt x="f285" y="f257"/>
                    <a:pt x="f285" y="f265"/>
                    <a:pt x="f284" y="f256"/>
                  </a:cubicBezTo>
                  <a:cubicBezTo>
                    <a:pt x="f284" y="f254"/>
                    <a:pt x="f282" y="f251"/>
                    <a:pt x="f281" y="f250"/>
                  </a:cubicBezTo>
                  <a:cubicBezTo>
                    <a:pt x="f275" y="f247"/>
                    <a:pt x="f266" y="f237"/>
                    <a:pt x="f266" y="f241"/>
                  </a:cubicBezTo>
                  <a:cubicBezTo>
                    <a:pt x="f264" y="f292"/>
                    <a:pt x="f264" y="f234"/>
                    <a:pt x="f264" y="f233"/>
                  </a:cubicBezTo>
                  <a:cubicBezTo>
                    <a:pt x="f293" y="f294"/>
                    <a:pt x="f263" y="f223"/>
                    <a:pt x="f263" y="f228"/>
                  </a:cubicBezTo>
                  <a:cubicBezTo>
                    <a:pt x="f263" y="f228"/>
                    <a:pt x="f263" y="f228"/>
                    <a:pt x="f263" y="f228"/>
                  </a:cubicBezTo>
                  <a:cubicBezTo>
                    <a:pt x="f293" y="f228"/>
                    <a:pt x="f264" y="f223"/>
                    <a:pt x="f266" y="f228"/>
                  </a:cubicBezTo>
                  <a:cubicBezTo>
                    <a:pt x="f267" y="f222"/>
                    <a:pt x="f266" y="f196"/>
                    <a:pt x="f266" y="f196"/>
                  </a:cubicBezTo>
                  <a:cubicBezTo>
                    <a:pt x="f295" y="f182"/>
                    <a:pt x="f295" y="f182"/>
                    <a:pt x="f295" y="f182"/>
                  </a:cubicBezTo>
                  <a:cubicBezTo>
                    <a:pt x="f244" y="f116"/>
                    <a:pt x="f244" y="f116"/>
                    <a:pt x="f244" y="f116"/>
                  </a:cubicBezTo>
                  <a:cubicBezTo>
                    <a:pt x="f266" y="f98"/>
                    <a:pt x="f266" y="f98"/>
                    <a:pt x="f266" y="f98"/>
                  </a:cubicBezTo>
                  <a:cubicBezTo>
                    <a:pt x="f296" y="f297"/>
                    <a:pt x="f296" y="f297"/>
                    <a:pt x="f296" y="f297"/>
                  </a:cubicBezTo>
                  <a:cubicBezTo>
                    <a:pt x="f298" y="f299"/>
                    <a:pt x="f298" y="f299"/>
                    <a:pt x="f298" y="f299"/>
                  </a:cubicBezTo>
                  <a:cubicBezTo>
                    <a:pt x="f300" y="f301"/>
                    <a:pt x="f300" y="f301"/>
                    <a:pt x="f300" y="f301"/>
                  </a:cubicBezTo>
                  <a:cubicBezTo>
                    <a:pt x="f302" y="f303"/>
                    <a:pt x="f302" y="f303"/>
                    <a:pt x="f302" y="f303"/>
                  </a:cubicBezTo>
                  <a:cubicBezTo>
                    <a:pt x="f300" y="f304"/>
                    <a:pt x="f300" y="f304"/>
                    <a:pt x="f300" y="f304"/>
                  </a:cubicBezTo>
                  <a:cubicBezTo>
                    <a:pt x="f8" y="f305"/>
                    <a:pt x="f8" y="f305"/>
                    <a:pt x="f8" y="f305"/>
                  </a:cubicBezTo>
                  <a:cubicBezTo>
                    <a:pt x="f8" y="f306"/>
                    <a:pt x="f8" y="f306"/>
                    <a:pt x="f8" y="f306"/>
                  </a:cubicBezTo>
                  <a:cubicBezTo>
                    <a:pt x="f307" y="f308"/>
                    <a:pt x="f307" y="f308"/>
                    <a:pt x="f307" y="f308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2"/>
                    <a:pt x="f316" y="f314"/>
                  </a:cubicBezTo>
                  <a:cubicBezTo>
                    <a:pt x="f316" y="f314"/>
                    <a:pt x="f317" y="f318"/>
                    <a:pt x="f317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5"/>
                    <a:pt x="f327" y="f323"/>
                    <a:pt x="f328" y="f323"/>
                  </a:cubicBezTo>
                  <a:cubicBezTo>
                    <a:pt x="f328" y="f323"/>
                    <a:pt x="f329" y="f319"/>
                    <a:pt x="f329" y="f318"/>
                  </a:cubicBezTo>
                  <a:cubicBezTo>
                    <a:pt x="f329" y="f318"/>
                    <a:pt x="f329" y="f314"/>
                    <a:pt x="f329" y="f312"/>
                  </a:cubicBezTo>
                  <a:cubicBezTo>
                    <a:pt x="f329" y="f310"/>
                    <a:pt x="f330" y="f308"/>
                    <a:pt x="f329" y="f331"/>
                  </a:cubicBezTo>
                  <a:cubicBezTo>
                    <a:pt x="f283" y="f331"/>
                    <a:pt x="f279" y="f332"/>
                    <a:pt x="f278" y="f332"/>
                  </a:cubicBezTo>
                  <a:cubicBezTo>
                    <a:pt x="f333" y="f331"/>
                    <a:pt x="f288" y="f334"/>
                    <a:pt x="f288" y="f310"/>
                  </a:cubicBezTo>
                  <a:cubicBezTo>
                    <a:pt x="f276" y="f312"/>
                    <a:pt x="f276" y="f318"/>
                    <a:pt x="f276" y="f321"/>
                  </a:cubicBezTo>
                  <a:cubicBezTo>
                    <a:pt x="f274" y="f335"/>
                    <a:pt x="f274" y="f336"/>
                    <a:pt x="f276" y="f337"/>
                  </a:cubicBezTo>
                  <a:cubicBezTo>
                    <a:pt x="f276" y="f338"/>
                    <a:pt x="f277" y="f339"/>
                    <a:pt x="f277" y="f340"/>
                  </a:cubicBezTo>
                  <a:cubicBezTo>
                    <a:pt x="f278" y="f341"/>
                    <a:pt x="f277" y="f342"/>
                    <a:pt x="f277" y="f343"/>
                  </a:cubicBezTo>
                  <a:cubicBezTo>
                    <a:pt x="f277" y="f344"/>
                    <a:pt x="f333" y="f345"/>
                    <a:pt x="f288" y="f345"/>
                  </a:cubicBezTo>
                  <a:cubicBezTo>
                    <a:pt x="f276" y="f346"/>
                    <a:pt x="f271" y="f347"/>
                    <a:pt x="f270" y="f348"/>
                  </a:cubicBezTo>
                  <a:cubicBezTo>
                    <a:pt x="f270" y="f349"/>
                    <a:pt x="f291" y="f350"/>
                    <a:pt x="f291" y="f351"/>
                  </a:cubicBezTo>
                  <a:cubicBezTo>
                    <a:pt x="f291" y="f352"/>
                    <a:pt x="f270" y="f353"/>
                    <a:pt x="f270" y="f354"/>
                  </a:cubicBezTo>
                  <a:cubicBezTo>
                    <a:pt x="f270" y="f355"/>
                    <a:pt x="f291" y="f356"/>
                    <a:pt x="f291" y="f357"/>
                  </a:cubicBezTo>
                  <a:cubicBezTo>
                    <a:pt x="f269" y="f358"/>
                    <a:pt x="f257" y="f359"/>
                    <a:pt x="f265" y="f360"/>
                  </a:cubicBezTo>
                  <a:cubicBezTo>
                    <a:pt x="f256" y="f360"/>
                    <a:pt x="f255" y="f361"/>
                    <a:pt x="f255" y="f362"/>
                  </a:cubicBezTo>
                  <a:cubicBezTo>
                    <a:pt x="f255" y="f363"/>
                    <a:pt x="f255" y="f364"/>
                    <a:pt x="f254" y="f365"/>
                  </a:cubicBezTo>
                  <a:cubicBezTo>
                    <a:pt x="f254" y="f366"/>
                    <a:pt x="f367" y="f368"/>
                    <a:pt x="f253" y="f369"/>
                  </a:cubicBezTo>
                  <a:cubicBezTo>
                    <a:pt x="f253" y="f369"/>
                    <a:pt x="f250" y="f370"/>
                    <a:pt x="f247" y="f370"/>
                  </a:cubicBezTo>
                  <a:cubicBezTo>
                    <a:pt x="f247" y="f371"/>
                    <a:pt x="f237" y="f371"/>
                    <a:pt x="f237" y="f372"/>
                  </a:cubicBezTo>
                  <a:cubicBezTo>
                    <a:pt x="f241" y="f373"/>
                    <a:pt x="f241" y="f374"/>
                    <a:pt x="f241" y="f375"/>
                  </a:cubicBezTo>
                  <a:cubicBezTo>
                    <a:pt x="f241" y="f376"/>
                    <a:pt x="f237" y="f377"/>
                    <a:pt x="f237" y="f378"/>
                  </a:cubicBezTo>
                  <a:cubicBezTo>
                    <a:pt x="f237" y="f379"/>
                    <a:pt x="f235" y="f380"/>
                    <a:pt x="f235" y="f381"/>
                  </a:cubicBezTo>
                  <a:cubicBezTo>
                    <a:pt x="f235" y="f382"/>
                    <a:pt x="f241" y="f383"/>
                    <a:pt x="f241" y="f384"/>
                  </a:cubicBezTo>
                  <a:cubicBezTo>
                    <a:pt x="f241" y="f385"/>
                    <a:pt x="f292" y="f386"/>
                    <a:pt x="f292" y="f387"/>
                  </a:cubicBezTo>
                  <a:cubicBezTo>
                    <a:pt x="f241" y="f388"/>
                    <a:pt x="f247" y="f389"/>
                    <a:pt x="f250" y="f390"/>
                  </a:cubicBezTo>
                  <a:cubicBezTo>
                    <a:pt x="f250" y="f391"/>
                    <a:pt x="f251" y="f392"/>
                    <a:pt x="f251" y="f393"/>
                  </a:cubicBezTo>
                  <a:cubicBezTo>
                    <a:pt x="f250" y="f394"/>
                    <a:pt x="f241" y="f395"/>
                    <a:pt x="f292" y="f396"/>
                  </a:cubicBezTo>
                  <a:cubicBezTo>
                    <a:pt x="f292" y="f397"/>
                    <a:pt x="f241" y="f398"/>
                    <a:pt x="f292" y="f399"/>
                  </a:cubicBezTo>
                  <a:cubicBezTo>
                    <a:pt x="f292" y="f400"/>
                    <a:pt x="f234" y="f401"/>
                    <a:pt x="f234" y="f402"/>
                  </a:cubicBezTo>
                  <a:cubicBezTo>
                    <a:pt x="f234" y="f403"/>
                    <a:pt x="f292" y="f404"/>
                    <a:pt x="f292" y="f405"/>
                  </a:cubicBezTo>
                  <a:cubicBezTo>
                    <a:pt x="f241" y="f406"/>
                    <a:pt x="f241" y="f407"/>
                    <a:pt x="f292" y="f408"/>
                  </a:cubicBezTo>
                  <a:cubicBezTo>
                    <a:pt x="f235" y="f409"/>
                    <a:pt x="f233" y="f410"/>
                    <a:pt x="f294" y="f411"/>
                  </a:cubicBezTo>
                  <a:cubicBezTo>
                    <a:pt x="f294" y="f412"/>
                    <a:pt x="f223" y="f413"/>
                    <a:pt x="f223" y="f414"/>
                  </a:cubicBezTo>
                  <a:cubicBezTo>
                    <a:pt x="f228" y="f415"/>
                    <a:pt x="f222" y="f416"/>
                    <a:pt x="f203" y="f417"/>
                  </a:cubicBezTo>
                  <a:cubicBezTo>
                    <a:pt x="f201" y="f417"/>
                    <a:pt x="f196" y="f418"/>
                    <a:pt x="f194" y="f419"/>
                  </a:cubicBezTo>
                  <a:cubicBezTo>
                    <a:pt x="f191" y="f420"/>
                    <a:pt x="f189" y="f421"/>
                    <a:pt x="f422" y="f423"/>
                  </a:cubicBezTo>
                  <a:cubicBezTo>
                    <a:pt x="f188" y="f424"/>
                    <a:pt x="f187" y="f425"/>
                    <a:pt x="f185" y="f426"/>
                  </a:cubicBezTo>
                  <a:cubicBezTo>
                    <a:pt x="f185" y="f427"/>
                    <a:pt x="f188" y="f428"/>
                    <a:pt x="f188" y="f429"/>
                  </a:cubicBezTo>
                  <a:cubicBezTo>
                    <a:pt x="f188" y="f430"/>
                    <a:pt x="f431" y="f432"/>
                    <a:pt x="f431" y="f433"/>
                  </a:cubicBezTo>
                  <a:cubicBezTo>
                    <a:pt x="f184" y="f434"/>
                    <a:pt x="f182" y="f435"/>
                    <a:pt x="f182" y="f436"/>
                  </a:cubicBezTo>
                  <a:cubicBezTo>
                    <a:pt x="f182" y="f437"/>
                    <a:pt x="f431" y="f438"/>
                    <a:pt x="f431" y="f439"/>
                  </a:cubicBezTo>
                  <a:cubicBezTo>
                    <a:pt x="f431" y="f440"/>
                    <a:pt x="f184" y="f441"/>
                    <a:pt x="f182" y="f442"/>
                  </a:cubicBezTo>
                  <a:cubicBezTo>
                    <a:pt x="f179" y="f443"/>
                    <a:pt x="f167" y="f442"/>
                    <a:pt x="f163" y="f443"/>
                  </a:cubicBezTo>
                  <a:cubicBezTo>
                    <a:pt x="f161" y="f444"/>
                    <a:pt x="f161" y="f445"/>
                    <a:pt x="f161" y="f446"/>
                  </a:cubicBezTo>
                  <a:cubicBezTo>
                    <a:pt x="f161" y="f447"/>
                    <a:pt x="f161" y="f448"/>
                    <a:pt x="f161" y="f449"/>
                  </a:cubicBezTo>
                  <a:cubicBezTo>
                    <a:pt x="f161" y="f450"/>
                    <a:pt x="f167" y="f451"/>
                    <a:pt x="f167" y="f452"/>
                  </a:cubicBezTo>
                  <a:cubicBezTo>
                    <a:pt x="f167" y="f453"/>
                    <a:pt x="f163" y="f454"/>
                    <a:pt x="f161" y="f455"/>
                  </a:cubicBezTo>
                  <a:cubicBezTo>
                    <a:pt x="f161" y="f456"/>
                    <a:pt x="f159" y="f457"/>
                    <a:pt x="f159" y="f458"/>
                  </a:cubicBezTo>
                  <a:cubicBezTo>
                    <a:pt x="f156" y="f459"/>
                    <a:pt x="f460" y="f461"/>
                    <a:pt x="f460" y="f6"/>
                  </a:cubicBezTo>
                  <a:cubicBezTo>
                    <a:pt x="f460" y="f6"/>
                    <a:pt x="f460" y="f6"/>
                    <a:pt x="f460" y="f6"/>
                  </a:cubicBezTo>
                  <a:cubicBezTo>
                    <a:pt x="f462" y="f463"/>
                    <a:pt x="f462" y="f463"/>
                    <a:pt x="f462" y="f463"/>
                  </a:cubicBezTo>
                  <a:cubicBezTo>
                    <a:pt x="f464" y="f465"/>
                    <a:pt x="f464" y="f465"/>
                    <a:pt x="f464" y="f465"/>
                  </a:cubicBezTo>
                  <a:cubicBezTo>
                    <a:pt x="f464" y="f465"/>
                    <a:pt x="f466" y="f435"/>
                    <a:pt x="f467" y="f468"/>
                  </a:cubicBezTo>
                  <a:cubicBezTo>
                    <a:pt x="f469" y="f470"/>
                    <a:pt x="f471" y="f434"/>
                    <a:pt x="f301" y="f472"/>
                  </a:cubicBezTo>
                  <a:cubicBezTo>
                    <a:pt x="f473" y="f472"/>
                    <a:pt x="f474" y="f433"/>
                    <a:pt x="f475" y="f433"/>
                  </a:cubicBezTo>
                  <a:cubicBezTo>
                    <a:pt x="f476" y="f433"/>
                    <a:pt x="f477" y="f434"/>
                    <a:pt x="f478" y="f434"/>
                  </a:cubicBezTo>
                  <a:cubicBezTo>
                    <a:pt x="f479" y="f434"/>
                    <a:pt x="f480" y="f434"/>
                    <a:pt x="f481" y="f472"/>
                  </a:cubicBezTo>
                  <a:cubicBezTo>
                    <a:pt x="f482" y="f433"/>
                    <a:pt x="f483" y="f484"/>
                    <a:pt x="f485" y="f484"/>
                  </a:cubicBezTo>
                  <a:cubicBezTo>
                    <a:pt x="f485" y="f486"/>
                    <a:pt x="f487" y="f486"/>
                    <a:pt x="f488" y="f430"/>
                  </a:cubicBezTo>
                  <a:cubicBezTo>
                    <a:pt x="f489" y="f490"/>
                    <a:pt x="f489" y="f491"/>
                    <a:pt x="f489" y="f491"/>
                  </a:cubicBezTo>
                  <a:cubicBezTo>
                    <a:pt x="f492" y="f493"/>
                    <a:pt x="f494" y="f493"/>
                    <a:pt x="f494" y="f493"/>
                  </a:cubicBezTo>
                  <a:cubicBezTo>
                    <a:pt x="f495" y="f493"/>
                    <a:pt x="f496" y="f493"/>
                    <a:pt x="f497" y="f493"/>
                  </a:cubicBezTo>
                  <a:cubicBezTo>
                    <a:pt x="f498" y="f428"/>
                    <a:pt x="f499" y="f500"/>
                    <a:pt x="f499" y="f500"/>
                  </a:cubicBezTo>
                  <a:cubicBezTo>
                    <a:pt x="f501" y="f502"/>
                    <a:pt x="f501" y="f503"/>
                    <a:pt x="f501" y="f504"/>
                  </a:cubicBezTo>
                  <a:cubicBezTo>
                    <a:pt x="f505" y="f427"/>
                    <a:pt x="f506" y="f426"/>
                    <a:pt x="f506" y="f507"/>
                  </a:cubicBezTo>
                  <a:cubicBezTo>
                    <a:pt x="f508" y="f425"/>
                    <a:pt x="f509" y="f510"/>
                    <a:pt x="f511" y="f510"/>
                  </a:cubicBezTo>
                  <a:cubicBezTo>
                    <a:pt x="f512" y="f424"/>
                    <a:pt x="f513" y="f423"/>
                    <a:pt x="f514" y="f421"/>
                  </a:cubicBezTo>
                  <a:cubicBezTo>
                    <a:pt x="f515" y="f421"/>
                    <a:pt x="f516" y="f517"/>
                    <a:pt x="f516" y="f420"/>
                  </a:cubicBezTo>
                  <a:cubicBezTo>
                    <a:pt x="f518" y="f419"/>
                    <a:pt x="f518" y="f417"/>
                    <a:pt x="f519" y="f416"/>
                  </a:cubicBezTo>
                  <a:cubicBezTo>
                    <a:pt x="f519" y="f416"/>
                    <a:pt x="f520" y="f415"/>
                    <a:pt x="f521" y="f414"/>
                  </a:cubicBezTo>
                  <a:cubicBezTo>
                    <a:pt x="f522" y="f523"/>
                    <a:pt x="f524" y="f413"/>
                    <a:pt x="f525" y="f526"/>
                  </a:cubicBezTo>
                  <a:cubicBezTo>
                    <a:pt x="f527" y="f528"/>
                    <a:pt x="f529" y="f411"/>
                    <a:pt x="f530" y="f410"/>
                  </a:cubicBezTo>
                  <a:cubicBezTo>
                    <a:pt x="f531" y="f532"/>
                    <a:pt x="f533" y="f409"/>
                    <a:pt x="f534" y="f408"/>
                  </a:cubicBezTo>
                  <a:cubicBezTo>
                    <a:pt x="f534" y="f535"/>
                    <a:pt x="f536" y="f537"/>
                    <a:pt x="f536" y="f538"/>
                  </a:cubicBezTo>
                  <a:cubicBezTo>
                    <a:pt x="f539" y="f540"/>
                    <a:pt x="f541" y="f542"/>
                    <a:pt x="f543" y="f406"/>
                  </a:cubicBezTo>
                  <a:cubicBezTo>
                    <a:pt x="f544" y="f545"/>
                    <a:pt x="f546" y="f547"/>
                    <a:pt x="f548" y="f404"/>
                  </a:cubicBezTo>
                  <a:cubicBezTo>
                    <a:pt x="f549" y="f550"/>
                    <a:pt x="f551" y="f403"/>
                    <a:pt x="f551" y="f402"/>
                  </a:cubicBezTo>
                  <a:cubicBezTo>
                    <a:pt x="f552" y="f401"/>
                    <a:pt x="f552" y="f398"/>
                    <a:pt x="f553" y="f554"/>
                  </a:cubicBezTo>
                  <a:cubicBezTo>
                    <a:pt x="f555" y="f397"/>
                    <a:pt x="f556" y="f395"/>
                    <a:pt x="f557" y="f558"/>
                  </a:cubicBezTo>
                  <a:cubicBezTo>
                    <a:pt x="f559" y="f393"/>
                    <a:pt x="f560" y="f561"/>
                    <a:pt x="f562" y="f391"/>
                  </a:cubicBezTo>
                  <a:cubicBezTo>
                    <a:pt x="f563" y="f390"/>
                    <a:pt x="f563" y="f564"/>
                    <a:pt x="f565" y="f566"/>
                  </a:cubicBezTo>
                  <a:cubicBezTo>
                    <a:pt x="f567" y="f568"/>
                    <a:pt x="f569" y="f570"/>
                    <a:pt x="f571" y="f385"/>
                  </a:cubicBezTo>
                  <a:cubicBezTo>
                    <a:pt x="f572" y="f573"/>
                    <a:pt x="f574" y="f575"/>
                    <a:pt x="f576" y="f577"/>
                  </a:cubicBezTo>
                  <a:cubicBezTo>
                    <a:pt x="f578" y="f381"/>
                    <a:pt x="f579" y="f580"/>
                    <a:pt x="f581" y="f378"/>
                  </a:cubicBezTo>
                  <a:cubicBezTo>
                    <a:pt x="f582" y="f583"/>
                    <a:pt x="f584" y="f375"/>
                    <a:pt x="f585" y="f586"/>
                  </a:cubicBezTo>
                  <a:cubicBezTo>
                    <a:pt x="f585" y="f587"/>
                    <a:pt x="f588" y="f371"/>
                    <a:pt x="f588" y="f370"/>
                  </a:cubicBezTo>
                  <a:cubicBezTo>
                    <a:pt x="f588" y="f369"/>
                    <a:pt x="f589" y="f590"/>
                    <a:pt x="f589" y="f591"/>
                  </a:cubicBezTo>
                  <a:cubicBezTo>
                    <a:pt x="f589" y="f366"/>
                    <a:pt x="f592" y="f3"/>
                    <a:pt x="f592" y="f593"/>
                  </a:cubicBezTo>
                  <a:cubicBezTo>
                    <a:pt x="f594" y="f362"/>
                    <a:pt x="f595" y="f360"/>
                    <a:pt x="f595" y="f596"/>
                  </a:cubicBezTo>
                  <a:cubicBezTo>
                    <a:pt x="f597" y="f358"/>
                    <a:pt x="f598" y="f599"/>
                    <a:pt x="f600" y="f601"/>
                  </a:cubicBezTo>
                  <a:cubicBezTo>
                    <a:pt x="f600" y="f354"/>
                    <a:pt x="f602" y="f353"/>
                    <a:pt x="f603" y="f604"/>
                  </a:cubicBezTo>
                  <a:cubicBezTo>
                    <a:pt x="f603" y="f604"/>
                    <a:pt x="f605" y="f604"/>
                    <a:pt x="f606" y="f607"/>
                  </a:cubicBezTo>
                  <a:cubicBezTo>
                    <a:pt x="f303" y="f607"/>
                    <a:pt x="f608" y="f352"/>
                    <a:pt x="f609" y="f351"/>
                  </a:cubicBezTo>
                  <a:cubicBezTo>
                    <a:pt x="f610" y="f350"/>
                    <a:pt x="f611" y="f347"/>
                    <a:pt x="f612" y="f345"/>
                  </a:cubicBezTo>
                  <a:cubicBezTo>
                    <a:pt x="f613" y="f345"/>
                    <a:pt x="f614" y="f343"/>
                    <a:pt x="f615" y="f616"/>
                  </a:cubicBezTo>
                  <a:cubicBezTo>
                    <a:pt x="f617" y="f616"/>
                    <a:pt x="f2" y="f342"/>
                    <a:pt x="f618" y="f619"/>
                  </a:cubicBezTo>
                  <a:cubicBezTo>
                    <a:pt x="f620" y="f619"/>
                    <a:pt x="f620" y="f621"/>
                    <a:pt x="f620" y="f340"/>
                  </a:cubicBezTo>
                  <a:cubicBezTo>
                    <a:pt x="f620" y="f622"/>
                    <a:pt x="f618" y="f339"/>
                    <a:pt x="f2" y="f623"/>
                  </a:cubicBezTo>
                  <a:cubicBezTo>
                    <a:pt x="f2" y="f338"/>
                    <a:pt x="f618" y="f624"/>
                    <a:pt x="f618" y="f625"/>
                  </a:cubicBezTo>
                  <a:cubicBezTo>
                    <a:pt x="f620" y="f336"/>
                    <a:pt x="f626" y="f627"/>
                    <a:pt x="f628" y="f629"/>
                  </a:cubicBezTo>
                  <a:cubicBezTo>
                    <a:pt x="f630" y="f631"/>
                    <a:pt x="f632" y="f335"/>
                    <a:pt x="f633" y="f335"/>
                  </a:cubicBezTo>
                  <a:cubicBezTo>
                    <a:pt x="f634" y="f325"/>
                    <a:pt x="f635" y="f335"/>
                    <a:pt x="f636" y="f335"/>
                  </a:cubicBezTo>
                  <a:cubicBezTo>
                    <a:pt x="f636" y="f325"/>
                    <a:pt x="f637" y="f323"/>
                    <a:pt x="f637" y="f321"/>
                  </a:cubicBezTo>
                  <a:cubicBezTo>
                    <a:pt x="f637" y="f321"/>
                    <a:pt x="f637" y="f318"/>
                    <a:pt x="f637" y="f638"/>
                  </a:cubicBezTo>
                  <a:cubicBezTo>
                    <a:pt x="f639" y="f314"/>
                    <a:pt x="f639" y="f334"/>
                    <a:pt x="f640" y="f641"/>
                  </a:cubicBezTo>
                  <a:cubicBezTo>
                    <a:pt x="f640" y="f308"/>
                    <a:pt x="f642" y="f332"/>
                    <a:pt x="f642" y="f643"/>
                  </a:cubicBezTo>
                  <a:cubicBezTo>
                    <a:pt x="f644" y="f645"/>
                    <a:pt x="f644" y="f646"/>
                    <a:pt x="f644" y="f647"/>
                  </a:cubicBezTo>
                  <a:cubicBezTo>
                    <a:pt x="f642" y="f648"/>
                    <a:pt x="f640" y="f649"/>
                    <a:pt x="f639" y="f650"/>
                  </a:cubicBezTo>
                  <a:cubicBezTo>
                    <a:pt x="f639" y="f651"/>
                    <a:pt x="f637" y="f652"/>
                    <a:pt x="f653" y="f652"/>
                  </a:cubicBezTo>
                  <a:cubicBezTo>
                    <a:pt x="f636" y="f654"/>
                    <a:pt x="f634" y="f654"/>
                    <a:pt x="f633" y="f655"/>
                  </a:cubicBezTo>
                  <a:cubicBezTo>
                    <a:pt x="f632" y="f655"/>
                    <a:pt x="f656" y="f657"/>
                    <a:pt x="f656" y="f658"/>
                  </a:cubicBezTo>
                  <a:cubicBezTo>
                    <a:pt x="f656" y="f658"/>
                    <a:pt x="f632" y="f659"/>
                    <a:pt x="f656" y="f659"/>
                  </a:cubicBezTo>
                  <a:cubicBezTo>
                    <a:pt x="f630" y="f660"/>
                    <a:pt x="f306" y="f660"/>
                    <a:pt x="f661" y="f662"/>
                  </a:cubicBezTo>
                  <a:cubicBezTo>
                    <a:pt x="f620" y="f662"/>
                    <a:pt x="f661" y="f663"/>
                    <a:pt x="f620" y="f663"/>
                  </a:cubicBezTo>
                  <a:cubicBezTo>
                    <a:pt x="f618" y="f664"/>
                    <a:pt x="f617" y="f665"/>
                    <a:pt x="f615" y="f665"/>
                  </a:cubicBezTo>
                  <a:cubicBezTo>
                    <a:pt x="f614" y="f665"/>
                    <a:pt x="f611" y="f665"/>
                    <a:pt x="f666" y="f665"/>
                  </a:cubicBezTo>
                  <a:cubicBezTo>
                    <a:pt x="f610" y="f665"/>
                    <a:pt x="f304" y="f663"/>
                    <a:pt x="f303" y="f664"/>
                  </a:cubicBezTo>
                  <a:cubicBezTo>
                    <a:pt x="f606" y="f667"/>
                    <a:pt x="f668" y="f669"/>
                    <a:pt x="f668" y="f670"/>
                  </a:cubicBezTo>
                  <a:cubicBezTo>
                    <a:pt x="f668" y="f671"/>
                    <a:pt x="f668" y="f672"/>
                    <a:pt x="f605" y="f673"/>
                  </a:cubicBezTo>
                  <a:cubicBezTo>
                    <a:pt x="f605" y="f674"/>
                    <a:pt x="f304" y="f675"/>
                    <a:pt x="f304" y="f676"/>
                  </a:cubicBezTo>
                  <a:cubicBezTo>
                    <a:pt x="f608" y="f676"/>
                    <a:pt x="f608" y="f677"/>
                    <a:pt x="f609" y="f678"/>
                  </a:cubicBezTo>
                  <a:cubicBezTo>
                    <a:pt x="f610" y="f678"/>
                    <a:pt x="f305" y="f678"/>
                    <a:pt x="f611" y="f678"/>
                  </a:cubicBezTo>
                  <a:cubicBezTo>
                    <a:pt x="f612" y="f678"/>
                    <a:pt x="f614" y="f678"/>
                    <a:pt x="f615" y="f679"/>
                  </a:cubicBezTo>
                  <a:cubicBezTo>
                    <a:pt x="f615" y="f680"/>
                    <a:pt x="f681" y="f682"/>
                    <a:pt x="f617" y="f683"/>
                  </a:cubicBezTo>
                  <a:cubicBezTo>
                    <a:pt x="f617" y="f684"/>
                    <a:pt x="f615" y="f685"/>
                    <a:pt x="f614" y="f686"/>
                  </a:cubicBezTo>
                  <a:cubicBezTo>
                    <a:pt x="f612" y="f687"/>
                    <a:pt x="f610" y="f688"/>
                    <a:pt x="f609" y="f689"/>
                  </a:cubicBezTo>
                  <a:cubicBezTo>
                    <a:pt x="f608" y="f690"/>
                    <a:pt x="f608" y="f691"/>
                    <a:pt x="f304" y="f692"/>
                  </a:cubicBezTo>
                  <a:cubicBezTo>
                    <a:pt x="f304" y="f693"/>
                    <a:pt x="f605" y="f694"/>
                    <a:pt x="f605" y="f695"/>
                  </a:cubicBezTo>
                  <a:cubicBezTo>
                    <a:pt x="f668" y="f696"/>
                    <a:pt x="f603" y="f697"/>
                    <a:pt x="f698" y="f699"/>
                  </a:cubicBezTo>
                  <a:cubicBezTo>
                    <a:pt x="f602" y="f700"/>
                    <a:pt x="f701" y="f702"/>
                    <a:pt x="f600" y="f703"/>
                  </a:cubicBezTo>
                  <a:cubicBezTo>
                    <a:pt x="f600" y="f704"/>
                    <a:pt x="f705" y="f706"/>
                    <a:pt x="f598" y="f707"/>
                  </a:cubicBezTo>
                  <a:cubicBezTo>
                    <a:pt x="f598" y="f708"/>
                    <a:pt x="f598" y="f709"/>
                    <a:pt x="f705" y="f644"/>
                  </a:cubicBezTo>
                  <a:cubicBezTo>
                    <a:pt x="f600" y="f640"/>
                    <a:pt x="f602" y="f639"/>
                    <a:pt x="f698" y="f637"/>
                  </a:cubicBezTo>
                  <a:cubicBezTo>
                    <a:pt x="f668" y="f636"/>
                    <a:pt x="f606" y="f710"/>
                    <a:pt x="f303" y="f634"/>
                  </a:cubicBezTo>
                  <a:cubicBezTo>
                    <a:pt x="f304" y="f634"/>
                    <a:pt x="f610" y="f633"/>
                    <a:pt x="f666" y="f633"/>
                  </a:cubicBezTo>
                  <a:cubicBezTo>
                    <a:pt x="f305" y="f633"/>
                    <a:pt x="f612" y="f710"/>
                    <a:pt x="f612" y="f634"/>
                  </a:cubicBezTo>
                  <a:cubicBezTo>
                    <a:pt x="f614" y="f634"/>
                    <a:pt x="f617" y="f633"/>
                    <a:pt x="f681" y="f633"/>
                  </a:cubicBezTo>
                  <a:cubicBezTo>
                    <a:pt x="f618" y="f632"/>
                    <a:pt x="f661" y="f628"/>
                    <a:pt x="f306" y="f626"/>
                  </a:cubicBezTo>
                  <a:cubicBezTo>
                    <a:pt x="f626" y="f306"/>
                    <a:pt x="f628" y="f618"/>
                    <a:pt x="f630" y="f2"/>
                  </a:cubicBezTo>
                  <a:cubicBezTo>
                    <a:pt x="f656" y="f681"/>
                    <a:pt x="f634" y="f615"/>
                    <a:pt x="f710" y="f614"/>
                  </a:cubicBezTo>
                  <a:cubicBezTo>
                    <a:pt x="f635" y="f612"/>
                    <a:pt x="f637" y="f666"/>
                    <a:pt x="f639" y="f609"/>
                  </a:cubicBezTo>
                  <a:cubicBezTo>
                    <a:pt x="f640" y="f608"/>
                    <a:pt x="f711" y="f304"/>
                    <a:pt x="f711" y="f303"/>
                  </a:cubicBezTo>
                  <a:cubicBezTo>
                    <a:pt x="f709" y="f605"/>
                    <a:pt x="f712" y="f698"/>
                    <a:pt x="f713" y="f602"/>
                  </a:cubicBezTo>
                  <a:cubicBezTo>
                    <a:pt x="f714" y="f600"/>
                    <a:pt x="f714" y="f597"/>
                    <a:pt x="f715" y="f595"/>
                  </a:cubicBezTo>
                  <a:cubicBezTo>
                    <a:pt x="f708" y="f716"/>
                    <a:pt x="f717" y="f592"/>
                    <a:pt x="f706" y="f589"/>
                  </a:cubicBezTo>
                  <a:cubicBezTo>
                    <a:pt x="f718" y="f588"/>
                    <a:pt x="f704" y="f719"/>
                    <a:pt x="f703" y="f582"/>
                  </a:cubicBezTo>
                  <a:cubicBezTo>
                    <a:pt x="f720" y="f582"/>
                    <a:pt x="f721" y="f582"/>
                    <a:pt x="f722" y="f581"/>
                  </a:cubicBezTo>
                  <a:cubicBezTo>
                    <a:pt x="f723" y="f579"/>
                    <a:pt x="f724" y="f725"/>
                    <a:pt x="f699" y="f578"/>
                  </a:cubicBezTo>
                  <a:cubicBezTo>
                    <a:pt x="f726" y="f576"/>
                    <a:pt x="f695" y="f574"/>
                    <a:pt x="f694" y="f572"/>
                  </a:cubicBezTo>
                  <a:cubicBezTo>
                    <a:pt x="f727" y="f571"/>
                    <a:pt x="f693" y="f728"/>
                    <a:pt x="f729" y="f567"/>
                  </a:cubicBezTo>
                  <a:cubicBezTo>
                    <a:pt x="f692" y="f565"/>
                    <a:pt x="f730" y="f565"/>
                    <a:pt x="f689" y="f565"/>
                  </a:cubicBezTo>
                  <a:cubicBezTo>
                    <a:pt x="f688" y="f565"/>
                    <a:pt x="f685" y="f563"/>
                    <a:pt x="f683" y="f563"/>
                  </a:cubicBezTo>
                  <a:cubicBezTo>
                    <a:pt x="f731" y="f563"/>
                    <a:pt x="f679" y="f563"/>
                    <a:pt x="f678" y="f563"/>
                  </a:cubicBezTo>
                  <a:cubicBezTo>
                    <a:pt x="f677" y="f563"/>
                    <a:pt x="f675" y="f562"/>
                    <a:pt x="f674" y="f562"/>
                  </a:cubicBezTo>
                  <a:cubicBezTo>
                    <a:pt x="f673" y="f562"/>
                    <a:pt x="f732" y="f733"/>
                    <a:pt x="f671" y="f733"/>
                  </a:cubicBezTo>
                  <a:cubicBezTo>
                    <a:pt x="f734" y="f735"/>
                    <a:pt x="f663" y="f559"/>
                    <a:pt x="f736" y="f559"/>
                  </a:cubicBezTo>
                  <a:cubicBezTo>
                    <a:pt x="f660" y="f557"/>
                    <a:pt x="f737" y="f557"/>
                    <a:pt x="f658" y="f557"/>
                  </a:cubicBezTo>
                  <a:cubicBezTo>
                    <a:pt x="f655" y="f738"/>
                    <a:pt x="f652" y="f556"/>
                    <a:pt x="f650" y="f739"/>
                  </a:cubicBezTo>
                  <a:cubicBezTo>
                    <a:pt x="f649" y="f555"/>
                    <a:pt x="f647" y="f553"/>
                    <a:pt x="f740" y="f552"/>
                  </a:cubicBezTo>
                  <a:cubicBezTo>
                    <a:pt x="f643" y="f551"/>
                    <a:pt x="f641" y="f741"/>
                    <a:pt x="f310" y="f549"/>
                  </a:cubicBezTo>
                  <a:cubicBezTo>
                    <a:pt x="f310" y="f548"/>
                    <a:pt x="f312" y="f742"/>
                    <a:pt x="f314" y="f544"/>
                  </a:cubicBezTo>
                  <a:cubicBezTo>
                    <a:pt x="f638" y="f544"/>
                    <a:pt x="f321" y="f543"/>
                    <a:pt x="f323" y="f541"/>
                  </a:cubicBezTo>
                  <a:cubicBezTo>
                    <a:pt x="f325" y="f541"/>
                    <a:pt x="f631" y="f543"/>
                    <a:pt x="f629" y="f543"/>
                  </a:cubicBezTo>
                  <a:cubicBezTo>
                    <a:pt x="f743" y="f544"/>
                    <a:pt x="f625" y="f742"/>
                    <a:pt x="f337" y="f546"/>
                  </a:cubicBezTo>
                  <a:cubicBezTo>
                    <a:pt x="f338" y="f546"/>
                    <a:pt x="f622" y="f548"/>
                    <a:pt x="f340" y="f549"/>
                  </a:cubicBezTo>
                  <a:cubicBezTo>
                    <a:pt x="f341" y="f549"/>
                    <a:pt x="f619" y="f552"/>
                    <a:pt x="f616" y="f552"/>
                  </a:cubicBezTo>
                  <a:cubicBezTo>
                    <a:pt x="f343" y="f553"/>
                    <a:pt x="f345" y="f555"/>
                    <a:pt x="f347" y="f739"/>
                  </a:cubicBezTo>
                  <a:cubicBezTo>
                    <a:pt x="f350" y="f739"/>
                    <a:pt x="f354" y="f739"/>
                    <a:pt x="f599" y="f739"/>
                  </a:cubicBezTo>
                  <a:cubicBezTo>
                    <a:pt x="f359" y="f739"/>
                    <a:pt x="f3" y="f553"/>
                    <a:pt x="f366" y="f553"/>
                  </a:cubicBezTo>
                  <a:cubicBezTo>
                    <a:pt x="f590" y="f553"/>
                    <a:pt x="f744" y="f552"/>
                    <a:pt x="f372" y="f551"/>
                  </a:cubicBezTo>
                  <a:cubicBezTo>
                    <a:pt x="f374" y="f551"/>
                    <a:pt x="f379" y="f741"/>
                    <a:pt x="f745" y="f549"/>
                  </a:cubicBezTo>
                  <a:cubicBezTo>
                    <a:pt x="f577" y="f548"/>
                    <a:pt x="f573" y="f544"/>
                    <a:pt x="f570" y="f543"/>
                  </a:cubicBezTo>
                  <a:cubicBezTo>
                    <a:pt x="f746" y="f543"/>
                    <a:pt x="f388" y="f543"/>
                    <a:pt x="f747" y="f541"/>
                  </a:cubicBezTo>
                  <a:cubicBezTo>
                    <a:pt x="f748" y="f541"/>
                    <a:pt x="f396" y="f536"/>
                    <a:pt x="f398" y="f534"/>
                  </a:cubicBezTo>
                  <a:cubicBezTo>
                    <a:pt x="f400" y="f533"/>
                    <a:pt x="f550" y="f531"/>
                    <a:pt x="f547" y="f530"/>
                  </a:cubicBezTo>
                  <a:cubicBezTo>
                    <a:pt x="f406" y="f529"/>
                    <a:pt x="f535" y="f525"/>
                    <a:pt x="f532" y="f524"/>
                  </a:cubicBezTo>
                  <a:cubicBezTo>
                    <a:pt x="f528" y="f522"/>
                    <a:pt x="f416" y="f749"/>
                    <a:pt x="f419" y="f518"/>
                  </a:cubicBezTo>
                  <a:cubicBezTo>
                    <a:pt x="f421" y="f515"/>
                    <a:pt x="f507" y="f750"/>
                    <a:pt x="f427" y="f751"/>
                  </a:cubicBezTo>
                  <a:cubicBezTo>
                    <a:pt x="f503" y="f512"/>
                    <a:pt x="f500" y="f752"/>
                    <a:pt x="f493" y="f508"/>
                  </a:cubicBezTo>
                  <a:cubicBezTo>
                    <a:pt x="f429" y="f506"/>
                    <a:pt x="f486" y="f501"/>
                    <a:pt x="f432" y="f499"/>
                  </a:cubicBezTo>
                  <a:cubicBezTo>
                    <a:pt x="f433" y="f498"/>
                    <a:pt x="f470" y="f497"/>
                    <a:pt x="f468" y="f753"/>
                  </a:cubicBezTo>
                  <a:cubicBezTo>
                    <a:pt x="f468" y="f753"/>
                    <a:pt x="f468" y="f494"/>
                    <a:pt x="f468" y="f754"/>
                  </a:cubicBezTo>
                  <a:cubicBezTo>
                    <a:pt x="f470" y="f489"/>
                    <a:pt x="f472" y="f755"/>
                    <a:pt x="f433" y="f483"/>
                  </a:cubicBezTo>
                  <a:cubicBezTo>
                    <a:pt x="f433" y="f756"/>
                    <a:pt x="f433" y="f481"/>
                    <a:pt x="f433" y="f480"/>
                  </a:cubicBezTo>
                  <a:cubicBezTo>
                    <a:pt x="f432" y="f757"/>
                    <a:pt x="f430" y="f479"/>
                    <a:pt x="f486" y="f758"/>
                  </a:cubicBezTo>
                  <a:cubicBezTo>
                    <a:pt x="f486" y="f477"/>
                    <a:pt x="f432" y="f476"/>
                    <a:pt x="f432" y="f475"/>
                  </a:cubicBezTo>
                  <a:cubicBezTo>
                    <a:pt x="f432" y="f474"/>
                    <a:pt x="f484" y="f473"/>
                    <a:pt x="f484" y="f301"/>
                  </a:cubicBezTo>
                  <a:cubicBezTo>
                    <a:pt x="f484" y="f759"/>
                    <a:pt x="f433" y="f760"/>
                    <a:pt x="f432" y="f469"/>
                  </a:cubicBezTo>
                  <a:cubicBezTo>
                    <a:pt x="f484" y="f761"/>
                    <a:pt x="f430" y="f761"/>
                    <a:pt x="f490" y="f761"/>
                  </a:cubicBezTo>
                  <a:cubicBezTo>
                    <a:pt x="f429" y="f761"/>
                    <a:pt x="f500" y="f469"/>
                    <a:pt x="f502" y="f761"/>
                  </a:cubicBezTo>
                  <a:cubicBezTo>
                    <a:pt x="f502" y="f761"/>
                    <a:pt x="f502" y="f762"/>
                    <a:pt x="f502" y="f763"/>
                  </a:cubicBezTo>
                  <a:cubicBezTo>
                    <a:pt x="f500" y="f297"/>
                    <a:pt x="f500" y="f764"/>
                    <a:pt x="f500" y="f765"/>
                  </a:cubicBezTo>
                  <a:cubicBezTo>
                    <a:pt x="f500" y="f466"/>
                    <a:pt x="f500" y="f766"/>
                    <a:pt x="f502" y="f767"/>
                  </a:cubicBezTo>
                  <a:cubicBezTo>
                    <a:pt x="f768" y="f769"/>
                    <a:pt x="f427" y="f770"/>
                    <a:pt x="f426" y="f771"/>
                  </a:cubicBezTo>
                  <a:cubicBezTo>
                    <a:pt x="f425" y="f771"/>
                    <a:pt x="f423" y="f771"/>
                    <a:pt x="f517" y="f772"/>
                  </a:cubicBezTo>
                  <a:cubicBezTo>
                    <a:pt x="f420" y="f772"/>
                    <a:pt x="f418" y="f773"/>
                    <a:pt x="f417" y="f774"/>
                  </a:cubicBezTo>
                  <a:cubicBezTo>
                    <a:pt x="f417" y="f775"/>
                    <a:pt x="f416" y="f776"/>
                    <a:pt x="f416" y="f777"/>
                  </a:cubicBezTo>
                  <a:cubicBezTo>
                    <a:pt x="f416" y="f778"/>
                    <a:pt x="f415" y="f779"/>
                    <a:pt x="f414" y="f780"/>
                  </a:cubicBezTo>
                  <a:cubicBezTo>
                    <a:pt x="f414" y="f781"/>
                    <a:pt x="f526" y="f782"/>
                    <a:pt x="f528" y="f783"/>
                  </a:cubicBezTo>
                  <a:cubicBezTo>
                    <a:pt x="f412" y="f464"/>
                    <a:pt x="f412" y="f784"/>
                    <a:pt x="f412" y="f785"/>
                  </a:cubicBezTo>
                  <a:cubicBezTo>
                    <a:pt x="f411" y="f786"/>
                    <a:pt x="f532" y="f787"/>
                    <a:pt x="f532" y="f788"/>
                  </a:cubicBezTo>
                  <a:cubicBezTo>
                    <a:pt x="f532" y="f789"/>
                    <a:pt x="f410" y="f790"/>
                    <a:pt x="f411" y="f791"/>
                  </a:cubicBezTo>
                  <a:cubicBezTo>
                    <a:pt x="f412" y="f792"/>
                    <a:pt x="f413" y="f793"/>
                    <a:pt x="f414" y="f794"/>
                  </a:cubicBezTo>
                  <a:cubicBezTo>
                    <a:pt x="f415" y="f795"/>
                    <a:pt x="f417" y="f796"/>
                    <a:pt x="f418" y="f797"/>
                  </a:cubicBezTo>
                  <a:cubicBezTo>
                    <a:pt x="f419" y="f798"/>
                    <a:pt x="f420" y="f799"/>
                    <a:pt x="f517" y="f800"/>
                  </a:cubicBezTo>
                  <a:cubicBezTo>
                    <a:pt x="f421" y="f800"/>
                    <a:pt x="f510" y="f801"/>
                    <a:pt x="f510" y="f802"/>
                  </a:cubicBezTo>
                  <a:cubicBezTo>
                    <a:pt x="f425" y="f803"/>
                    <a:pt x="f510" y="f804"/>
                    <a:pt x="f425" y="f805"/>
                  </a:cubicBezTo>
                  <a:cubicBezTo>
                    <a:pt x="f425" y="f806"/>
                    <a:pt x="f425" y="f807"/>
                    <a:pt x="f507" y="f808"/>
                  </a:cubicBezTo>
                  <a:cubicBezTo>
                    <a:pt x="f426" y="f809"/>
                    <a:pt x="f427" y="f810"/>
                    <a:pt x="f504" y="f811"/>
                  </a:cubicBezTo>
                  <a:cubicBezTo>
                    <a:pt x="f503" y="f812"/>
                    <a:pt x="f503" y="f813"/>
                    <a:pt x="f503" y="f814"/>
                  </a:cubicBezTo>
                  <a:cubicBezTo>
                    <a:pt x="f503" y="f815"/>
                    <a:pt x="f504" y="f816"/>
                    <a:pt x="f504" y="f816"/>
                  </a:cubicBezTo>
                  <a:cubicBezTo>
                    <a:pt x="f504" y="f817"/>
                    <a:pt x="f503" y="f818"/>
                    <a:pt x="f768" y="f819"/>
                  </a:cubicBezTo>
                  <a:cubicBezTo>
                    <a:pt x="f768" y="f820"/>
                    <a:pt x="f500" y="f821"/>
                    <a:pt x="f500" y="f821"/>
                  </a:cubicBezTo>
                  <a:cubicBezTo>
                    <a:pt x="f493" y="f822"/>
                    <a:pt x="f486" y="f823"/>
                    <a:pt x="f432" y="f824"/>
                  </a:cubicBezTo>
                  <a:cubicBezTo>
                    <a:pt x="f433" y="f825"/>
                    <a:pt x="f470" y="f10"/>
                    <a:pt x="f468" y="f14"/>
                  </a:cubicBezTo>
                  <a:cubicBezTo>
                    <a:pt x="f435" y="f19"/>
                    <a:pt x="f438" y="f24"/>
                    <a:pt x="f440" y="f28"/>
                  </a:cubicBezTo>
                  <a:cubicBezTo>
                    <a:pt x="f826" y="f81"/>
                    <a:pt x="f443" y="f36"/>
                    <a:pt x="f444" y="f40"/>
                  </a:cubicBezTo>
                  <a:cubicBezTo>
                    <a:pt x="f827" y="f59"/>
                    <a:pt x="f446" y="f47"/>
                    <a:pt x="f828" y="f98"/>
                  </a:cubicBezTo>
                  <a:cubicBezTo>
                    <a:pt x="f829" y="f104"/>
                    <a:pt x="f830" y="f831"/>
                    <a:pt x="f832" y="f116"/>
                  </a:cubicBezTo>
                  <a:cubicBezTo>
                    <a:pt x="f833" y="f122"/>
                    <a:pt x="f834" y="f137"/>
                    <a:pt x="f6" y="f143"/>
                  </a:cubicBezTo>
                  <a:cubicBezTo>
                    <a:pt x="f455" y="f250"/>
                    <a:pt x="f455" y="f250"/>
                    <a:pt x="f455" y="f250"/>
                  </a:cubicBezTo>
                  <a:cubicBezTo>
                    <a:pt x="f401" y="f190"/>
                    <a:pt x="f401" y="f190"/>
                    <a:pt x="f401" y="f190"/>
                  </a:cubicBezTo>
                  <a:cubicBezTo>
                    <a:pt x="f670" y="f114"/>
                    <a:pt x="f670" y="f114"/>
                    <a:pt x="f670" y="f114"/>
                  </a:cubicBezTo>
                  <a:cubicBezTo>
                    <a:pt x="f751" y="f821"/>
                    <a:pt x="f751" y="f821"/>
                    <a:pt x="f751" y="f821"/>
                  </a:cubicBezTo>
                  <a:cubicBezTo>
                    <a:pt x="f835" y="f836"/>
                    <a:pt x="f835" y="f836"/>
                    <a:pt x="f835" y="f836"/>
                  </a:cubicBezTo>
                  <a:cubicBezTo>
                    <a:pt x="f835" y="f836"/>
                    <a:pt x="f835" y="f836"/>
                    <a:pt x="f835" y="f836"/>
                  </a:cubicBezTo>
                  <a:cubicBezTo>
                    <a:pt x="f835" y="f836"/>
                    <a:pt x="f792" y="f803"/>
                    <a:pt x="f837" y="f803"/>
                  </a:cubicBezTo>
                  <a:cubicBezTo>
                    <a:pt x="f838" y="f803"/>
                    <a:pt x="f795" y="f836"/>
                    <a:pt x="f796" y="f839"/>
                  </a:cubicBezTo>
                  <a:cubicBezTo>
                    <a:pt x="f798" y="f804"/>
                    <a:pt x="f840" y="f841"/>
                    <a:pt x="f840" y="f806"/>
                  </a:cubicBezTo>
                  <a:cubicBezTo>
                    <a:pt x="f799" y="f805"/>
                    <a:pt x="f800" y="f805"/>
                    <a:pt x="f800" y="f805"/>
                  </a:cubicBezTo>
                  <a:cubicBezTo>
                    <a:pt x="f801" y="f805"/>
                    <a:pt x="f802" y="f805"/>
                    <a:pt x="f803" y="f806"/>
                  </a:cubicBezTo>
                  <a:cubicBezTo>
                    <a:pt x="f839" y="f806"/>
                    <a:pt x="f841" y="f807"/>
                    <a:pt x="f842" y="f462"/>
                  </a:cubicBezTo>
                  <a:cubicBezTo>
                    <a:pt x="f807" y="f812"/>
                    <a:pt x="f807" y="f843"/>
                    <a:pt x="f808" y="f814"/>
                  </a:cubicBezTo>
                  <a:cubicBezTo>
                    <a:pt x="f808" y="f814"/>
                    <a:pt x="f808" y="f815"/>
                    <a:pt x="f808" y="f815"/>
                  </a:cubicBezTo>
                  <a:cubicBezTo>
                    <a:pt x="f809" y="f815"/>
                    <a:pt x="f810" y="f814"/>
                    <a:pt x="f811" y="f814"/>
                  </a:cubicBezTo>
                  <a:cubicBezTo>
                    <a:pt x="f462" y="f813"/>
                    <a:pt x="f813" y="f813"/>
                    <a:pt x="f813" y="f813"/>
                  </a:cubicBezTo>
                  <a:cubicBezTo>
                    <a:pt x="f814" y="f813"/>
                    <a:pt x="f815" y="f813"/>
                    <a:pt x="f844" y="f814"/>
                  </a:cubicBezTo>
                  <a:cubicBezTo>
                    <a:pt x="f816" y="f814"/>
                    <a:pt x="f845" y="f815"/>
                    <a:pt x="f818" y="f844"/>
                  </a:cubicBezTo>
                  <a:cubicBezTo>
                    <a:pt x="f818" y="f844"/>
                    <a:pt x="f819" y="f815"/>
                    <a:pt x="f820" y="f815"/>
                  </a:cubicBezTo>
                  <a:cubicBezTo>
                    <a:pt x="f820" y="f815"/>
                    <a:pt x="f821" y="f844"/>
                    <a:pt x="f846" y="f844"/>
                  </a:cubicBezTo>
                  <a:cubicBezTo>
                    <a:pt x="f823" y="f844"/>
                    <a:pt x="f847" y="f817"/>
                    <a:pt x="f847" y="f845"/>
                  </a:cubicBezTo>
                  <a:cubicBezTo>
                    <a:pt x="f825" y="f845"/>
                    <a:pt x="f848" y="f845"/>
                    <a:pt x="f14" y="f820"/>
                  </a:cubicBezTo>
                  <a:cubicBezTo>
                    <a:pt x="f14" y="f846"/>
                    <a:pt x="f14" y="f823"/>
                    <a:pt x="f14" y="f847"/>
                  </a:cubicBezTo>
                  <a:cubicBezTo>
                    <a:pt x="f14" y="f847"/>
                    <a:pt x="f14" y="f847"/>
                    <a:pt x="f14" y="f824"/>
                  </a:cubicBezTo>
                  <a:cubicBezTo>
                    <a:pt x="f87" y="f825"/>
                    <a:pt x="f21" y="f10"/>
                    <a:pt x="f22" y="f17"/>
                  </a:cubicBezTo>
                  <a:cubicBezTo>
                    <a:pt x="f22" y="f87"/>
                    <a:pt x="f22" y="f21"/>
                    <a:pt x="f21" y="f22"/>
                  </a:cubicBezTo>
                  <a:cubicBezTo>
                    <a:pt x="f21" y="f24"/>
                    <a:pt x="f21" y="f24"/>
                    <a:pt x="f21" y="f24"/>
                  </a:cubicBezTo>
                  <a:cubicBezTo>
                    <a:pt x="f21" y="f26"/>
                    <a:pt x="f22" y="f26"/>
                    <a:pt x="f22" y="f26"/>
                  </a:cubicBezTo>
                  <a:cubicBezTo>
                    <a:pt x="f22" y="f26"/>
                    <a:pt x="f22" y="f28"/>
                    <a:pt x="f24" y="f28"/>
                  </a:cubicBezTo>
                  <a:cubicBezTo>
                    <a:pt x="f26" y="f30"/>
                    <a:pt x="f28" y="f81"/>
                    <a:pt x="f30" y="f32"/>
                  </a:cubicBezTo>
                  <a:cubicBezTo>
                    <a:pt x="f81" y="f36"/>
                    <a:pt x="f34" y="f60"/>
                    <a:pt x="f32" y="f47"/>
                  </a:cubicBezTo>
                  <a:cubicBezTo>
                    <a:pt x="f32" y="f849"/>
                    <a:pt x="f32" y="f98"/>
                    <a:pt x="f81" y="f100"/>
                  </a:cubicBezTo>
                  <a:cubicBezTo>
                    <a:pt x="f32" y="f100"/>
                    <a:pt x="f34" y="f102"/>
                    <a:pt x="f36" y="f850"/>
                  </a:cubicBezTo>
                  <a:cubicBezTo>
                    <a:pt x="f38" y="f850"/>
                    <a:pt x="f40" y="f851"/>
                    <a:pt x="f42" y="f106"/>
                  </a:cubicBezTo>
                  <a:cubicBezTo>
                    <a:pt x="f42" y="f106"/>
                    <a:pt x="f59" y="f108"/>
                    <a:pt x="f59" y="f108"/>
                  </a:cubicBezTo>
                  <a:cubicBezTo>
                    <a:pt x="f59" y="f108"/>
                    <a:pt x="f59" y="f110"/>
                    <a:pt x="f60" y="f110"/>
                  </a:cubicBezTo>
                  <a:cubicBezTo>
                    <a:pt x="f60" y="f112"/>
                    <a:pt x="f43" y="f831"/>
                    <a:pt x="f45" y="f114"/>
                  </a:cubicBezTo>
                  <a:cubicBezTo>
                    <a:pt x="f47" y="f114"/>
                    <a:pt x="f849" y="f852"/>
                    <a:pt x="f98" y="f116"/>
                  </a:cubicBezTo>
                  <a:cubicBezTo>
                    <a:pt x="f98" y="f116"/>
                    <a:pt x="f98" y="f118"/>
                    <a:pt x="f98" y="f118"/>
                  </a:cubicBezTo>
                  <a:cubicBezTo>
                    <a:pt x="f100" y="f118"/>
                    <a:pt x="f100" y="f118"/>
                    <a:pt x="f100" y="f116"/>
                  </a:cubicBezTo>
                  <a:cubicBezTo>
                    <a:pt x="f102" y="f116"/>
                    <a:pt x="f104" y="f116"/>
                    <a:pt x="f851" y="f116"/>
                  </a:cubicBezTo>
                  <a:cubicBezTo>
                    <a:pt x="f106" y="f116"/>
                    <a:pt x="f110" y="f116"/>
                    <a:pt x="f112" y="f118"/>
                  </a:cubicBezTo>
                  <a:cubicBezTo>
                    <a:pt x="f831" y="f120"/>
                    <a:pt x="f114" y="f122"/>
                    <a:pt x="f852" y="f124"/>
                  </a:cubicBezTo>
                  <a:cubicBezTo>
                    <a:pt x="f852" y="f122"/>
                    <a:pt x="f118" y="f122"/>
                    <a:pt x="f120" y="f122"/>
                  </a:cubicBezTo>
                  <a:cubicBezTo>
                    <a:pt x="f120" y="f122"/>
                    <a:pt x="f120" y="f122"/>
                    <a:pt x="f853" y="f122"/>
                  </a:cubicBezTo>
                  <a:cubicBezTo>
                    <a:pt x="f853" y="f122"/>
                    <a:pt x="f122" y="f122"/>
                    <a:pt x="f124" y="f122"/>
                  </a:cubicBezTo>
                  <a:cubicBezTo>
                    <a:pt x="f126" y="f853"/>
                    <a:pt x="f128" y="f853"/>
                    <a:pt x="f134" y="f853"/>
                  </a:cubicBezTo>
                  <a:cubicBezTo>
                    <a:pt x="f134" y="f853"/>
                    <a:pt x="f134" y="f853"/>
                    <a:pt x="f134" y="f853"/>
                  </a:cubicBezTo>
                  <a:cubicBezTo>
                    <a:pt x="f134" y="f853"/>
                    <a:pt x="f134" y="f853"/>
                    <a:pt x="f134" y="f853"/>
                  </a:cubicBezTo>
                  <a:cubicBezTo>
                    <a:pt x="f137" y="f853"/>
                    <a:pt x="f141" y="f853"/>
                    <a:pt x="f141" y="f122"/>
                  </a:cubicBezTo>
                  <a:cubicBezTo>
                    <a:pt x="f854" y="f122"/>
                    <a:pt x="f854" y="f122"/>
                    <a:pt x="f854" y="f122"/>
                  </a:cubicBezTo>
                  <a:cubicBezTo>
                    <a:pt x="f143" y="f853"/>
                    <a:pt x="f150" y="f853"/>
                    <a:pt x="f154" y="f853"/>
                  </a:cubicBezTo>
                  <a:cubicBezTo>
                    <a:pt x="f460" y="f853"/>
                    <a:pt x="f159" y="f853"/>
                    <a:pt x="f159" y="f122"/>
                  </a:cubicBezTo>
                  <a:cubicBezTo>
                    <a:pt x="f163" y="f124"/>
                    <a:pt x="f167" y="f128"/>
                    <a:pt x="f169" y="f131"/>
                  </a:cubicBezTo>
                  <a:cubicBezTo>
                    <a:pt x="f169" y="f131"/>
                    <a:pt x="f855" y="f134"/>
                    <a:pt x="f171" y="f134"/>
                  </a:cubicBezTo>
                  <a:cubicBezTo>
                    <a:pt x="f179" y="f137"/>
                    <a:pt x="f179" y="f137"/>
                    <a:pt x="f184" y="f854"/>
                  </a:cubicBezTo>
                  <a:cubicBezTo>
                    <a:pt x="f191" y="f145"/>
                    <a:pt x="f191" y="f145"/>
                    <a:pt x="f191" y="f145"/>
                  </a:cubicBezTo>
                  <a:cubicBezTo>
                    <a:pt x="f188" y="f156"/>
                    <a:pt x="f188" y="f156"/>
                    <a:pt x="f188" y="f156"/>
                  </a:cubicBezTo>
                  <a:cubicBezTo>
                    <a:pt x="f298" y="f235"/>
                    <a:pt x="f298" y="f235"/>
                    <a:pt x="f298" y="f235"/>
                  </a:cubicBezTo>
                  <a:cubicBezTo>
                    <a:pt x="f856" y="f257"/>
                    <a:pt x="f856" y="f257"/>
                    <a:pt x="f856" y="f257"/>
                  </a:cubicBezTo>
                  <a:cubicBezTo>
                    <a:pt x="f857" y="f280"/>
                    <a:pt x="f857" y="f280"/>
                    <a:pt x="f857" y="f280"/>
                  </a:cubicBezTo>
                  <a:cubicBezTo>
                    <a:pt x="f858" y="f859"/>
                    <a:pt x="f858" y="f859"/>
                    <a:pt x="f858" y="f859"/>
                  </a:cubicBezTo>
                  <a:cubicBezTo>
                    <a:pt x="f860" y="f859"/>
                    <a:pt x="f860" y="f861"/>
                    <a:pt x="f860" y="f862"/>
                  </a:cubicBezTo>
                  <a:cubicBezTo>
                    <a:pt x="f857" y="f862"/>
                    <a:pt x="f298" y="f863"/>
                    <a:pt x="f298" y="f863"/>
                  </a:cubicBezTo>
                  <a:cubicBezTo>
                    <a:pt x="f298" y="f864"/>
                    <a:pt x="f298" y="f865"/>
                    <a:pt x="f298" y="f865"/>
                  </a:cubicBezTo>
                  <a:cubicBezTo>
                    <a:pt x="f298" y="f866"/>
                    <a:pt x="f857" y="f867"/>
                    <a:pt x="f298" y="f868"/>
                  </a:cubicBezTo>
                  <a:cubicBezTo>
                    <a:pt x="f298" y="f868"/>
                    <a:pt x="f856" y="f869"/>
                    <a:pt x="f296" y="f869"/>
                  </a:cubicBezTo>
                  <a:cubicBezTo>
                    <a:pt x="f296" y="f870"/>
                    <a:pt x="f871" y="f869"/>
                    <a:pt x="f872" y="f870"/>
                  </a:cubicBezTo>
                  <a:cubicBezTo>
                    <a:pt x="f872" y="f870"/>
                    <a:pt x="f873" y="f874"/>
                    <a:pt x="f873" y="f874"/>
                  </a:cubicBezTo>
                  <a:cubicBezTo>
                    <a:pt x="f873" y="f875"/>
                    <a:pt x="f873" y="f876"/>
                    <a:pt x="f873" y="f877"/>
                  </a:cubicBezTo>
                  <a:cubicBezTo>
                    <a:pt x="f878" y="f877"/>
                    <a:pt x="f879" y="f876"/>
                    <a:pt x="f880" y="f876"/>
                  </a:cubicBezTo>
                  <a:cubicBezTo>
                    <a:pt x="f881" y="f876"/>
                    <a:pt x="f881" y="f874"/>
                    <a:pt x="f882" y="f874"/>
                  </a:cubicBezTo>
                  <a:cubicBezTo>
                    <a:pt x="f883" y="f884"/>
                    <a:pt x="f885" y="f884"/>
                    <a:pt x="f885" y="f874"/>
                  </a:cubicBezTo>
                  <a:cubicBezTo>
                    <a:pt x="f886" y="f874"/>
                    <a:pt x="f886" y="f876"/>
                    <a:pt x="f886" y="f877"/>
                  </a:cubicBezTo>
                  <a:cubicBezTo>
                    <a:pt x="f295" y="f877"/>
                    <a:pt x="f287" y="f8"/>
                    <a:pt x="f289" y="f8"/>
                  </a:cubicBezTo>
                  <a:cubicBezTo>
                    <a:pt x="f286" y="f887"/>
                    <a:pt x="f285" y="f876"/>
                    <a:pt x="f284" y="f875"/>
                  </a:cubicBezTo>
                  <a:cubicBezTo>
                    <a:pt x="f888" y="f875"/>
                    <a:pt x="f282" y="f884"/>
                    <a:pt x="f281" y="f889"/>
                  </a:cubicBezTo>
                  <a:cubicBezTo>
                    <a:pt x="f275" y="f870"/>
                    <a:pt x="f266" y="f867"/>
                    <a:pt x="f264" y="f890"/>
                  </a:cubicBezTo>
                  <a:cubicBezTo>
                    <a:pt x="f263" y="f866"/>
                    <a:pt x="f258" y="f891"/>
                    <a:pt x="f249" y="f865"/>
                  </a:cubicBezTo>
                  <a:cubicBezTo>
                    <a:pt x="f246" y="f892"/>
                    <a:pt x="f239" y="f864"/>
                    <a:pt x="f236" y="f863"/>
                  </a:cubicBezTo>
                  <a:cubicBezTo>
                    <a:pt x="f231" y="f893"/>
                    <a:pt x="f894" y="f861"/>
                    <a:pt x="f221" y="f859"/>
                  </a:cubicBezTo>
                  <a:cubicBezTo>
                    <a:pt x="f214" y="f895"/>
                    <a:pt x="f896" y="f307"/>
                    <a:pt x="f897" y="f898"/>
                  </a:cubicBezTo>
                  <a:cubicBezTo>
                    <a:pt x="f206" y="f309"/>
                    <a:pt x="f205" y="f899"/>
                    <a:pt x="f202" y="f900"/>
                  </a:cubicBezTo>
                  <a:cubicBezTo>
                    <a:pt x="f901" y="f315"/>
                    <a:pt x="f200" y="f320"/>
                    <a:pt x="f197" y="f320"/>
                  </a:cubicBezTo>
                  <a:cubicBezTo>
                    <a:pt x="f195" y="f320"/>
                    <a:pt x="f193" y="f317"/>
                    <a:pt x="f193" y="f316"/>
                  </a:cubicBezTo>
                  <a:cubicBezTo>
                    <a:pt x="f192" y="f316"/>
                    <a:pt x="f193" y="f315"/>
                    <a:pt x="f192" y="f900"/>
                  </a:cubicBezTo>
                  <a:cubicBezTo>
                    <a:pt x="f902" y="f900"/>
                    <a:pt x="f186" y="f315"/>
                    <a:pt x="f186" y="f315"/>
                  </a:cubicBezTo>
                  <a:cubicBezTo>
                    <a:pt x="f903" y="f316"/>
                    <a:pt x="f177" y="f320"/>
                    <a:pt x="f176" y="f322"/>
                  </a:cubicBezTo>
                  <a:cubicBezTo>
                    <a:pt x="f174" y="f326"/>
                    <a:pt x="f168" y="f330"/>
                    <a:pt x="f904" y="f283"/>
                  </a:cubicBezTo>
                  <a:cubicBezTo>
                    <a:pt x="f905" y="f279"/>
                    <a:pt x="f160" y="f276"/>
                    <a:pt x="f906" y="f272"/>
                  </a:cubicBezTo>
                  <a:cubicBezTo>
                    <a:pt x="f157" y="f290"/>
                    <a:pt x="f907" y="f257"/>
                    <a:pt x="f148" y="f255"/>
                  </a:cubicBezTo>
                  <a:cubicBezTo>
                    <a:pt x="f908" y="f367"/>
                    <a:pt x="f909" y="f245"/>
                    <a:pt x="f132" y="f241"/>
                  </a:cubicBezTo>
                  <a:cubicBezTo>
                    <a:pt x="f910" y="f233"/>
                    <a:pt x="f911" y="f201"/>
                    <a:pt x="f912" y="f196"/>
                  </a:cubicBezTo>
                  <a:cubicBezTo>
                    <a:pt x="f913" y="f190"/>
                    <a:pt x="f95" y="f185"/>
                    <a:pt x="f92" y="f182"/>
                  </a:cubicBezTo>
                  <a:cubicBezTo>
                    <a:pt x="f80" y="f167"/>
                    <a:pt x="f85" y="f854"/>
                    <a:pt x="f66" y="f128"/>
                  </a:cubicBezTo>
                  <a:cubicBezTo>
                    <a:pt x="f63" y="f122"/>
                    <a:pt x="f54" y="f831"/>
                    <a:pt x="f50" y="f108"/>
                  </a:cubicBezTo>
                  <a:cubicBezTo>
                    <a:pt x="f914" y="f851"/>
                    <a:pt x="f39" y="f100"/>
                    <a:pt x="f33" y="f849"/>
                  </a:cubicBezTo>
                  <a:cubicBezTo>
                    <a:pt x="f915" y="f45"/>
                    <a:pt x="f20" y="f40"/>
                    <a:pt x="f16" y="f36"/>
                  </a:cubicBezTo>
                  <a:cubicBezTo>
                    <a:pt x="f13" y="f32"/>
                    <a:pt x="f916" y="f28"/>
                    <a:pt x="f9" y="f26"/>
                  </a:cubicBezTo>
                  <a:cubicBezTo>
                    <a:pt x="f917" y="f24"/>
                    <a:pt x="f918" y="f22"/>
                    <a:pt x="f918" y="f21"/>
                  </a:cubicBezTo>
                  <a:cubicBezTo>
                    <a:pt x="f7" y="f87"/>
                    <a:pt x="f7" y="f86"/>
                    <a:pt x="f7" y="f86"/>
                  </a:cubicBezTo>
                  <a:cubicBezTo>
                    <a:pt x="f918" y="f14"/>
                    <a:pt x="f917" y="f10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81.2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5" name="Freeform 267">
              <a:extLst>
                <a:ext uri="{FF2B5EF4-FFF2-40B4-BE49-F238E27FC236}">
                  <a16:creationId xmlns:a16="http://schemas.microsoft.com/office/drawing/2014/main" id="{EACFE9DF-4EDF-A8D0-58DD-A30F284116B8}"/>
                </a:ext>
              </a:extLst>
            </p:cNvPr>
            <p:cNvSpPr/>
            <p:nvPr/>
          </p:nvSpPr>
          <p:spPr>
            <a:xfrm>
              <a:off x="9808147" y="2327093"/>
              <a:ext cx="279660" cy="283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"/>
                <a:gd name="f7" fmla="val 231"/>
                <a:gd name="f8" fmla="val 26"/>
                <a:gd name="f9" fmla="val 176"/>
                <a:gd name="f10" fmla="val 41"/>
                <a:gd name="f11" fmla="val 191"/>
                <a:gd name="f12" fmla="val 16"/>
                <a:gd name="f13" fmla="val 219"/>
                <a:gd name="f14" fmla="val 27"/>
                <a:gd name="f15" fmla="val 230"/>
                <a:gd name="f16" fmla="val 28"/>
                <a:gd name="f17" fmla="val 29"/>
                <a:gd name="f18" fmla="val 30"/>
                <a:gd name="f19" fmla="val 31"/>
                <a:gd name="f20" fmla="val 32"/>
                <a:gd name="f21" fmla="val 33"/>
                <a:gd name="f22" fmla="val 34"/>
                <a:gd name="f23" fmla="val 227"/>
                <a:gd name="f24" fmla="val 35"/>
                <a:gd name="f25" fmla="val 226"/>
                <a:gd name="f26" fmla="val 37"/>
                <a:gd name="f27" fmla="val 38"/>
                <a:gd name="f28" fmla="val 39"/>
                <a:gd name="f29" fmla="val 224"/>
                <a:gd name="f30" fmla="val 223"/>
                <a:gd name="f31" fmla="val 40"/>
                <a:gd name="f32" fmla="val 221"/>
                <a:gd name="f33" fmla="val 220"/>
                <a:gd name="f34" fmla="val 43"/>
                <a:gd name="f35" fmla="val 44"/>
                <a:gd name="f36" fmla="val 217"/>
                <a:gd name="f37" fmla="val 45"/>
                <a:gd name="f38" fmla="val 216"/>
                <a:gd name="f39" fmla="val 46"/>
                <a:gd name="f40" fmla="val 47"/>
                <a:gd name="f41" fmla="val 48"/>
                <a:gd name="f42" fmla="val 49"/>
                <a:gd name="f43" fmla="val 215"/>
                <a:gd name="f44" fmla="val 50"/>
                <a:gd name="f45" fmla="val 214"/>
                <a:gd name="f46" fmla="val 211"/>
                <a:gd name="f47" fmla="val 51"/>
                <a:gd name="f48" fmla="val 210"/>
                <a:gd name="f49" fmla="val 52"/>
                <a:gd name="f50" fmla="val 209"/>
                <a:gd name="f51" fmla="val 208"/>
                <a:gd name="f52" fmla="val 53"/>
                <a:gd name="f53" fmla="val 207"/>
                <a:gd name="f54" fmla="val 54"/>
                <a:gd name="f55" fmla="val 205"/>
                <a:gd name="f56" fmla="val 55"/>
                <a:gd name="f57" fmla="val 204"/>
                <a:gd name="f58" fmla="val 56"/>
                <a:gd name="f59" fmla="val 57"/>
                <a:gd name="f60" fmla="val 203"/>
                <a:gd name="f61" fmla="val 58"/>
                <a:gd name="f62" fmla="val 60"/>
                <a:gd name="f63" fmla="val 202"/>
                <a:gd name="f64" fmla="val 62"/>
                <a:gd name="f65" fmla="val 199"/>
                <a:gd name="f66" fmla="val 63"/>
                <a:gd name="f67" fmla="val 198"/>
                <a:gd name="f68" fmla="val 64"/>
                <a:gd name="f69" fmla="val 66"/>
                <a:gd name="f70" fmla="val 67"/>
                <a:gd name="f71" fmla="val 68"/>
                <a:gd name="f72" fmla="val 196"/>
                <a:gd name="f73" fmla="val 69"/>
                <a:gd name="f74" fmla="val 195"/>
                <a:gd name="f75" fmla="val 70"/>
                <a:gd name="f76" fmla="val 194"/>
                <a:gd name="f77" fmla="val 71"/>
                <a:gd name="f78" fmla="val 192"/>
                <a:gd name="f79" fmla="val 72"/>
                <a:gd name="f80" fmla="val 73"/>
                <a:gd name="f81" fmla="val 190"/>
                <a:gd name="f82" fmla="val 75"/>
                <a:gd name="f83" fmla="val 189"/>
                <a:gd name="f84" fmla="val 76"/>
                <a:gd name="f85" fmla="val 77"/>
                <a:gd name="f86" fmla="val 79"/>
                <a:gd name="f87" fmla="val 80"/>
                <a:gd name="f88" fmla="val 81"/>
                <a:gd name="f89" fmla="val 83"/>
                <a:gd name="f90" fmla="val 84"/>
                <a:gd name="f91" fmla="val 187"/>
                <a:gd name="f92" fmla="val 185"/>
                <a:gd name="f93" fmla="val 85"/>
                <a:gd name="f94" fmla="val 183"/>
                <a:gd name="f95" fmla="val 182"/>
                <a:gd name="f96" fmla="val 86"/>
                <a:gd name="f97" fmla="val 181"/>
                <a:gd name="f98" fmla="val 178"/>
                <a:gd name="f99" fmla="val 87"/>
                <a:gd name="f100" fmla="val 177"/>
                <a:gd name="f101" fmla="val 88"/>
                <a:gd name="f102" fmla="val 91"/>
                <a:gd name="f103" fmla="val 92"/>
                <a:gd name="f104" fmla="val 93"/>
                <a:gd name="f105" fmla="val 95"/>
                <a:gd name="f106" fmla="val 175"/>
                <a:gd name="f107" fmla="val 174"/>
                <a:gd name="f108" fmla="val 96"/>
                <a:gd name="f109" fmla="val 173"/>
                <a:gd name="f110" fmla="val 170"/>
                <a:gd name="f111" fmla="val 169"/>
                <a:gd name="f112" fmla="val 168"/>
                <a:gd name="f113" fmla="val 99"/>
                <a:gd name="f114" fmla="val 167"/>
                <a:gd name="f115" fmla="val 166"/>
                <a:gd name="f116" fmla="val 100"/>
                <a:gd name="f117" fmla="val 165"/>
                <a:gd name="f118" fmla="val 162"/>
                <a:gd name="f119" fmla="val 161"/>
                <a:gd name="f120" fmla="val 160"/>
                <a:gd name="f121" fmla="val 102"/>
                <a:gd name="f122" fmla="val 158"/>
                <a:gd name="f123" fmla="val 103"/>
                <a:gd name="f124" fmla="val 104"/>
                <a:gd name="f125" fmla="val 105"/>
                <a:gd name="f126" fmla="val 106"/>
                <a:gd name="f127" fmla="val 163"/>
                <a:gd name="f128" fmla="val 107"/>
                <a:gd name="f129" fmla="val 109"/>
                <a:gd name="f130" fmla="val 111"/>
                <a:gd name="f131" fmla="val 164"/>
                <a:gd name="f132" fmla="val 112"/>
                <a:gd name="f133" fmla="val 113"/>
                <a:gd name="f134" fmla="val 114"/>
                <a:gd name="f135" fmla="val 116"/>
                <a:gd name="f136" fmla="val 117"/>
                <a:gd name="f137" fmla="val 118"/>
                <a:gd name="f138" fmla="val 159"/>
                <a:gd name="f139" fmla="val 119"/>
                <a:gd name="f140" fmla="val 157"/>
                <a:gd name="f141" fmla="val 120"/>
                <a:gd name="f142" fmla="val 121"/>
                <a:gd name="f143" fmla="val 123"/>
                <a:gd name="f144" fmla="val 156"/>
                <a:gd name="f145" fmla="val 124"/>
                <a:gd name="f146" fmla="val 125"/>
                <a:gd name="f147" fmla="val 127"/>
                <a:gd name="f148" fmla="val 128"/>
                <a:gd name="f149" fmla="val 129"/>
                <a:gd name="f150" fmla="val 131"/>
                <a:gd name="f151" fmla="val 132"/>
                <a:gd name="f152" fmla="val 133"/>
                <a:gd name="f153" fmla="val 155"/>
                <a:gd name="f154" fmla="val 154"/>
                <a:gd name="f155" fmla="val 135"/>
                <a:gd name="f156" fmla="val 153"/>
                <a:gd name="f157" fmla="val 136"/>
                <a:gd name="f158" fmla="val 152"/>
                <a:gd name="f159" fmla="val 137"/>
                <a:gd name="f160" fmla="val 151"/>
                <a:gd name="f161" fmla="val 139"/>
                <a:gd name="f162" fmla="val 150"/>
                <a:gd name="f163" fmla="val 140"/>
                <a:gd name="f164" fmla="val 149"/>
                <a:gd name="f165" fmla="val 141"/>
                <a:gd name="f166" fmla="val 143"/>
                <a:gd name="f167" fmla="val 144"/>
                <a:gd name="f168" fmla="val 145"/>
                <a:gd name="f169" fmla="val 147"/>
                <a:gd name="f170" fmla="val 148"/>
                <a:gd name="f171" fmla="val 146"/>
                <a:gd name="f172" fmla="val 142"/>
                <a:gd name="f173" fmla="val 171"/>
                <a:gd name="f174" fmla="val 172"/>
                <a:gd name="f175" fmla="val 138"/>
                <a:gd name="f176" fmla="val 184"/>
                <a:gd name="f177" fmla="val 186"/>
                <a:gd name="f178" fmla="val 130"/>
                <a:gd name="f179" fmla="val 193"/>
                <a:gd name="f180" fmla="val 126"/>
                <a:gd name="f181" fmla="val 200"/>
                <a:gd name="f182" fmla="val 201"/>
                <a:gd name="f183" fmla="val 122"/>
                <a:gd name="f184" fmla="val 206"/>
                <a:gd name="f185" fmla="val 212"/>
                <a:gd name="f186" fmla="val 213"/>
                <a:gd name="f187" fmla="val 115"/>
                <a:gd name="f188" fmla="val 225"/>
                <a:gd name="f189" fmla="val 98"/>
                <a:gd name="f190" fmla="val 228"/>
                <a:gd name="f191" fmla="val 1"/>
                <a:gd name="f192" fmla="val 90"/>
                <a:gd name="f193" fmla="val 36"/>
                <a:gd name="f194" fmla="+- 0 0 -90"/>
                <a:gd name="f195" fmla="*/ f3 1 229"/>
                <a:gd name="f196" fmla="*/ f4 1 231"/>
                <a:gd name="f197" fmla="val f5"/>
                <a:gd name="f198" fmla="val f6"/>
                <a:gd name="f199" fmla="val f7"/>
                <a:gd name="f200" fmla="*/ f194 f0 1"/>
                <a:gd name="f201" fmla="+- f199 0 f197"/>
                <a:gd name="f202" fmla="+- f198 0 f197"/>
                <a:gd name="f203" fmla="*/ f200 1 f2"/>
                <a:gd name="f204" fmla="*/ f202 1 229"/>
                <a:gd name="f205" fmla="*/ f201 1 231"/>
                <a:gd name="f206" fmla="*/ 41 f202 1"/>
                <a:gd name="f207" fmla="*/ 191 f201 1"/>
                <a:gd name="f208" fmla="*/ 27 f202 1"/>
                <a:gd name="f209" fmla="*/ 229 f201 1"/>
                <a:gd name="f210" fmla="*/ 29 f202 1"/>
                <a:gd name="f211" fmla="*/ 230 f201 1"/>
                <a:gd name="f212" fmla="*/ 33 f202 1"/>
                <a:gd name="f213" fmla="*/ 38 f202 1"/>
                <a:gd name="f214" fmla="*/ 226 f201 1"/>
                <a:gd name="f215" fmla="*/ 220 f201 1"/>
                <a:gd name="f216" fmla="*/ 45 f202 1"/>
                <a:gd name="f217" fmla="*/ 217 f201 1"/>
                <a:gd name="f218" fmla="*/ 50 f202 1"/>
                <a:gd name="f219" fmla="*/ 214 f201 1"/>
                <a:gd name="f220" fmla="*/ 52 f202 1"/>
                <a:gd name="f221" fmla="*/ 208 f201 1"/>
                <a:gd name="f222" fmla="*/ 58 f202 1"/>
                <a:gd name="f223" fmla="*/ 203 f201 1"/>
                <a:gd name="f224" fmla="*/ 66 f202 1"/>
                <a:gd name="f225" fmla="*/ 199 f201 1"/>
                <a:gd name="f226" fmla="*/ 72 f202 1"/>
                <a:gd name="f227" fmla="*/ 80 f202 1"/>
                <a:gd name="f228" fmla="*/ 190 f201 1"/>
                <a:gd name="f229" fmla="*/ 83 f202 1"/>
                <a:gd name="f230" fmla="*/ 187 f201 1"/>
                <a:gd name="f231" fmla="*/ 87 f202 1"/>
                <a:gd name="f232" fmla="*/ 177 f201 1"/>
                <a:gd name="f233" fmla="*/ 95 f202 1"/>
                <a:gd name="f234" fmla="*/ 174 f201 1"/>
                <a:gd name="f235" fmla="*/ 99 f202 1"/>
                <a:gd name="f236" fmla="*/ 166 f201 1"/>
                <a:gd name="f237" fmla="*/ 103 f202 1"/>
                <a:gd name="f238" fmla="*/ 158 f201 1"/>
                <a:gd name="f239" fmla="*/ 107 f202 1"/>
                <a:gd name="f240" fmla="*/ 165 f201 1"/>
                <a:gd name="f241" fmla="*/ 113 f202 1"/>
                <a:gd name="f242" fmla="*/ 161 f201 1"/>
                <a:gd name="f243" fmla="*/ 120 f202 1"/>
                <a:gd name="f244" fmla="*/ 157 f201 1"/>
                <a:gd name="f245" fmla="*/ 128 f202 1"/>
                <a:gd name="f246" fmla="*/ 131 f202 1"/>
                <a:gd name="f247" fmla="*/ 160 f201 1"/>
                <a:gd name="f248" fmla="*/ 136 f202 1"/>
                <a:gd name="f249" fmla="*/ 152 f201 1"/>
                <a:gd name="f250" fmla="*/ 144 f202 1"/>
                <a:gd name="f251" fmla="*/ 150 f201 1"/>
                <a:gd name="f252" fmla="*/ 151 f202 1"/>
                <a:gd name="f253" fmla="*/ 151 f201 1"/>
                <a:gd name="f254" fmla="*/ 154 f202 1"/>
                <a:gd name="f255" fmla="*/ 148 f201 1"/>
                <a:gd name="f256" fmla="*/ 160 f202 1"/>
                <a:gd name="f257" fmla="*/ 142 f201 1"/>
                <a:gd name="f258" fmla="*/ 167 f202 1"/>
                <a:gd name="f259" fmla="*/ 170 f202 1"/>
                <a:gd name="f260" fmla="*/ 144 f201 1"/>
                <a:gd name="f261" fmla="*/ 174 f202 1"/>
                <a:gd name="f262" fmla="*/ 138 f201 1"/>
                <a:gd name="f263" fmla="*/ 181 f202 1"/>
                <a:gd name="f264" fmla="*/ 136 f201 1"/>
                <a:gd name="f265" fmla="*/ 186 f202 1"/>
                <a:gd name="f266" fmla="*/ 131 f201 1"/>
                <a:gd name="f267" fmla="*/ 189 f202 1"/>
                <a:gd name="f268" fmla="*/ 127 f201 1"/>
                <a:gd name="f269" fmla="*/ 193 f202 1"/>
                <a:gd name="f270" fmla="*/ 125 f201 1"/>
                <a:gd name="f271" fmla="*/ 199 f202 1"/>
                <a:gd name="f272" fmla="*/ 128 f201 1"/>
                <a:gd name="f273" fmla="*/ 203 f202 1"/>
                <a:gd name="f274" fmla="*/ 123 f201 1"/>
                <a:gd name="f275" fmla="*/ 212 f202 1"/>
                <a:gd name="f276" fmla="*/ 120 f201 1"/>
                <a:gd name="f277" fmla="*/ 220 f202 1"/>
                <a:gd name="f278" fmla="*/ 114 f201 1"/>
                <a:gd name="f279" fmla="*/ 226 f202 1"/>
                <a:gd name="f280" fmla="*/ 229 f202 1"/>
                <a:gd name="f281" fmla="*/ 106 f201 1"/>
                <a:gd name="f282" fmla="*/ 228 f202 1"/>
                <a:gd name="f283" fmla="*/ 91 f201 1"/>
                <a:gd name="f284" fmla="*/ 1 f201 1"/>
                <a:gd name="f285" fmla="*/ 27 f201 1"/>
                <a:gd name="f286" fmla="*/ 90 f202 1"/>
                <a:gd name="f287" fmla="*/ 36 f201 1"/>
                <a:gd name="f288" fmla="*/ 34 f201 1"/>
                <a:gd name="f289" fmla="*/ 26 f202 1"/>
                <a:gd name="f290" fmla="*/ 176 f201 1"/>
                <a:gd name="f291" fmla="+- f203 0 f1"/>
                <a:gd name="f292" fmla="*/ f206 1 229"/>
                <a:gd name="f293" fmla="*/ f207 1 231"/>
                <a:gd name="f294" fmla="*/ f208 1 229"/>
                <a:gd name="f295" fmla="*/ f209 1 231"/>
                <a:gd name="f296" fmla="*/ f210 1 229"/>
                <a:gd name="f297" fmla="*/ f211 1 231"/>
                <a:gd name="f298" fmla="*/ f212 1 229"/>
                <a:gd name="f299" fmla="*/ f213 1 229"/>
                <a:gd name="f300" fmla="*/ f214 1 231"/>
                <a:gd name="f301" fmla="*/ f215 1 231"/>
                <a:gd name="f302" fmla="*/ f216 1 229"/>
                <a:gd name="f303" fmla="*/ f217 1 231"/>
                <a:gd name="f304" fmla="*/ f218 1 229"/>
                <a:gd name="f305" fmla="*/ f219 1 231"/>
                <a:gd name="f306" fmla="*/ f220 1 229"/>
                <a:gd name="f307" fmla="*/ f221 1 231"/>
                <a:gd name="f308" fmla="*/ f222 1 229"/>
                <a:gd name="f309" fmla="*/ f223 1 231"/>
                <a:gd name="f310" fmla="*/ f224 1 229"/>
                <a:gd name="f311" fmla="*/ f225 1 231"/>
                <a:gd name="f312" fmla="*/ f226 1 229"/>
                <a:gd name="f313" fmla="*/ f227 1 229"/>
                <a:gd name="f314" fmla="*/ f228 1 231"/>
                <a:gd name="f315" fmla="*/ f229 1 229"/>
                <a:gd name="f316" fmla="*/ f230 1 231"/>
                <a:gd name="f317" fmla="*/ f231 1 229"/>
                <a:gd name="f318" fmla="*/ f232 1 231"/>
                <a:gd name="f319" fmla="*/ f233 1 229"/>
                <a:gd name="f320" fmla="*/ f234 1 231"/>
                <a:gd name="f321" fmla="*/ f235 1 229"/>
                <a:gd name="f322" fmla="*/ f236 1 231"/>
                <a:gd name="f323" fmla="*/ f237 1 229"/>
                <a:gd name="f324" fmla="*/ f238 1 231"/>
                <a:gd name="f325" fmla="*/ f239 1 229"/>
                <a:gd name="f326" fmla="*/ f240 1 231"/>
                <a:gd name="f327" fmla="*/ f241 1 229"/>
                <a:gd name="f328" fmla="*/ f242 1 231"/>
                <a:gd name="f329" fmla="*/ f243 1 229"/>
                <a:gd name="f330" fmla="*/ f244 1 231"/>
                <a:gd name="f331" fmla="*/ f245 1 229"/>
                <a:gd name="f332" fmla="*/ f246 1 229"/>
                <a:gd name="f333" fmla="*/ f247 1 231"/>
                <a:gd name="f334" fmla="*/ f248 1 229"/>
                <a:gd name="f335" fmla="*/ f249 1 231"/>
                <a:gd name="f336" fmla="*/ f250 1 229"/>
                <a:gd name="f337" fmla="*/ f251 1 231"/>
                <a:gd name="f338" fmla="*/ f252 1 229"/>
                <a:gd name="f339" fmla="*/ f253 1 231"/>
                <a:gd name="f340" fmla="*/ f254 1 229"/>
                <a:gd name="f341" fmla="*/ f255 1 231"/>
                <a:gd name="f342" fmla="*/ f256 1 229"/>
                <a:gd name="f343" fmla="*/ f257 1 231"/>
                <a:gd name="f344" fmla="*/ f258 1 229"/>
                <a:gd name="f345" fmla="*/ f259 1 229"/>
                <a:gd name="f346" fmla="*/ f260 1 231"/>
                <a:gd name="f347" fmla="*/ f261 1 229"/>
                <a:gd name="f348" fmla="*/ f262 1 231"/>
                <a:gd name="f349" fmla="*/ f263 1 229"/>
                <a:gd name="f350" fmla="*/ f264 1 231"/>
                <a:gd name="f351" fmla="*/ f265 1 229"/>
                <a:gd name="f352" fmla="*/ f266 1 231"/>
                <a:gd name="f353" fmla="*/ f267 1 229"/>
                <a:gd name="f354" fmla="*/ f268 1 231"/>
                <a:gd name="f355" fmla="*/ f269 1 229"/>
                <a:gd name="f356" fmla="*/ f270 1 231"/>
                <a:gd name="f357" fmla="*/ f271 1 229"/>
                <a:gd name="f358" fmla="*/ f272 1 231"/>
                <a:gd name="f359" fmla="*/ f273 1 229"/>
                <a:gd name="f360" fmla="*/ f274 1 231"/>
                <a:gd name="f361" fmla="*/ f275 1 229"/>
                <a:gd name="f362" fmla="*/ f276 1 231"/>
                <a:gd name="f363" fmla="*/ f277 1 229"/>
                <a:gd name="f364" fmla="*/ f278 1 231"/>
                <a:gd name="f365" fmla="*/ f279 1 229"/>
                <a:gd name="f366" fmla="*/ f280 1 229"/>
                <a:gd name="f367" fmla="*/ f281 1 231"/>
                <a:gd name="f368" fmla="*/ f282 1 229"/>
                <a:gd name="f369" fmla="*/ f283 1 231"/>
                <a:gd name="f370" fmla="*/ f284 1 231"/>
                <a:gd name="f371" fmla="*/ f285 1 231"/>
                <a:gd name="f372" fmla="*/ f286 1 229"/>
                <a:gd name="f373" fmla="*/ f287 1 231"/>
                <a:gd name="f374" fmla="*/ f288 1 231"/>
                <a:gd name="f375" fmla="*/ f289 1 229"/>
                <a:gd name="f376" fmla="*/ f290 1 231"/>
                <a:gd name="f377" fmla="*/ 0 1 f204"/>
                <a:gd name="f378" fmla="*/ f198 1 f204"/>
                <a:gd name="f379" fmla="*/ 0 1 f205"/>
                <a:gd name="f380" fmla="*/ f199 1 f205"/>
                <a:gd name="f381" fmla="*/ f292 1 f204"/>
                <a:gd name="f382" fmla="*/ f293 1 f205"/>
                <a:gd name="f383" fmla="*/ f294 1 f204"/>
                <a:gd name="f384" fmla="*/ f295 1 f205"/>
                <a:gd name="f385" fmla="*/ f296 1 f204"/>
                <a:gd name="f386" fmla="*/ f297 1 f205"/>
                <a:gd name="f387" fmla="*/ f298 1 f204"/>
                <a:gd name="f388" fmla="*/ f299 1 f204"/>
                <a:gd name="f389" fmla="*/ f300 1 f205"/>
                <a:gd name="f390" fmla="*/ f301 1 f205"/>
                <a:gd name="f391" fmla="*/ f302 1 f204"/>
                <a:gd name="f392" fmla="*/ f303 1 f205"/>
                <a:gd name="f393" fmla="*/ f304 1 f204"/>
                <a:gd name="f394" fmla="*/ f305 1 f205"/>
                <a:gd name="f395" fmla="*/ f306 1 f204"/>
                <a:gd name="f396" fmla="*/ f307 1 f205"/>
                <a:gd name="f397" fmla="*/ f308 1 f204"/>
                <a:gd name="f398" fmla="*/ f309 1 f205"/>
                <a:gd name="f399" fmla="*/ f310 1 f204"/>
                <a:gd name="f400" fmla="*/ f311 1 f205"/>
                <a:gd name="f401" fmla="*/ f312 1 f204"/>
                <a:gd name="f402" fmla="*/ f313 1 f204"/>
                <a:gd name="f403" fmla="*/ f314 1 f205"/>
                <a:gd name="f404" fmla="*/ f315 1 f204"/>
                <a:gd name="f405" fmla="*/ f316 1 f205"/>
                <a:gd name="f406" fmla="*/ f317 1 f204"/>
                <a:gd name="f407" fmla="*/ f318 1 f205"/>
                <a:gd name="f408" fmla="*/ f319 1 f204"/>
                <a:gd name="f409" fmla="*/ f320 1 f205"/>
                <a:gd name="f410" fmla="*/ f321 1 f204"/>
                <a:gd name="f411" fmla="*/ f322 1 f205"/>
                <a:gd name="f412" fmla="*/ f323 1 f204"/>
                <a:gd name="f413" fmla="*/ f324 1 f205"/>
                <a:gd name="f414" fmla="*/ f325 1 f204"/>
                <a:gd name="f415" fmla="*/ f326 1 f205"/>
                <a:gd name="f416" fmla="*/ f327 1 f204"/>
                <a:gd name="f417" fmla="*/ f328 1 f205"/>
                <a:gd name="f418" fmla="*/ f329 1 f204"/>
                <a:gd name="f419" fmla="*/ f330 1 f205"/>
                <a:gd name="f420" fmla="*/ f331 1 f204"/>
                <a:gd name="f421" fmla="*/ f332 1 f204"/>
                <a:gd name="f422" fmla="*/ f333 1 f205"/>
                <a:gd name="f423" fmla="*/ f334 1 f204"/>
                <a:gd name="f424" fmla="*/ f335 1 f205"/>
                <a:gd name="f425" fmla="*/ f336 1 f204"/>
                <a:gd name="f426" fmla="*/ f337 1 f205"/>
                <a:gd name="f427" fmla="*/ f338 1 f204"/>
                <a:gd name="f428" fmla="*/ f339 1 f205"/>
                <a:gd name="f429" fmla="*/ f340 1 f204"/>
                <a:gd name="f430" fmla="*/ f341 1 f205"/>
                <a:gd name="f431" fmla="*/ f342 1 f204"/>
                <a:gd name="f432" fmla="*/ f343 1 f205"/>
                <a:gd name="f433" fmla="*/ f344 1 f204"/>
                <a:gd name="f434" fmla="*/ f345 1 f204"/>
                <a:gd name="f435" fmla="*/ f346 1 f205"/>
                <a:gd name="f436" fmla="*/ f347 1 f204"/>
                <a:gd name="f437" fmla="*/ f348 1 f205"/>
                <a:gd name="f438" fmla="*/ f349 1 f204"/>
                <a:gd name="f439" fmla="*/ f350 1 f205"/>
                <a:gd name="f440" fmla="*/ f351 1 f204"/>
                <a:gd name="f441" fmla="*/ f352 1 f205"/>
                <a:gd name="f442" fmla="*/ f353 1 f204"/>
                <a:gd name="f443" fmla="*/ f354 1 f205"/>
                <a:gd name="f444" fmla="*/ f355 1 f204"/>
                <a:gd name="f445" fmla="*/ f356 1 f205"/>
                <a:gd name="f446" fmla="*/ f357 1 f204"/>
                <a:gd name="f447" fmla="*/ f358 1 f205"/>
                <a:gd name="f448" fmla="*/ f359 1 f204"/>
                <a:gd name="f449" fmla="*/ f360 1 f205"/>
                <a:gd name="f450" fmla="*/ f361 1 f204"/>
                <a:gd name="f451" fmla="*/ f362 1 f205"/>
                <a:gd name="f452" fmla="*/ f363 1 f204"/>
                <a:gd name="f453" fmla="*/ f364 1 f205"/>
                <a:gd name="f454" fmla="*/ f365 1 f204"/>
                <a:gd name="f455" fmla="*/ f366 1 f204"/>
                <a:gd name="f456" fmla="*/ f367 1 f205"/>
                <a:gd name="f457" fmla="*/ f368 1 f204"/>
                <a:gd name="f458" fmla="*/ f369 1 f205"/>
                <a:gd name="f459" fmla="*/ f370 1 f205"/>
                <a:gd name="f460" fmla="*/ f371 1 f205"/>
                <a:gd name="f461" fmla="*/ f372 1 f204"/>
                <a:gd name="f462" fmla="*/ f373 1 f205"/>
                <a:gd name="f463" fmla="*/ f374 1 f205"/>
                <a:gd name="f464" fmla="*/ f375 1 f204"/>
                <a:gd name="f465" fmla="*/ f376 1 f205"/>
                <a:gd name="f466" fmla="*/ f377 f195 1"/>
                <a:gd name="f467" fmla="*/ f378 f195 1"/>
                <a:gd name="f468" fmla="*/ f380 f196 1"/>
                <a:gd name="f469" fmla="*/ f379 f196 1"/>
                <a:gd name="f470" fmla="*/ f381 f195 1"/>
                <a:gd name="f471" fmla="*/ f382 f196 1"/>
                <a:gd name="f472" fmla="*/ f383 f195 1"/>
                <a:gd name="f473" fmla="*/ f384 f196 1"/>
                <a:gd name="f474" fmla="*/ f385 f195 1"/>
                <a:gd name="f475" fmla="*/ f386 f196 1"/>
                <a:gd name="f476" fmla="*/ f387 f195 1"/>
                <a:gd name="f477" fmla="*/ f388 f195 1"/>
                <a:gd name="f478" fmla="*/ f389 f196 1"/>
                <a:gd name="f479" fmla="*/ f390 f196 1"/>
                <a:gd name="f480" fmla="*/ f391 f195 1"/>
                <a:gd name="f481" fmla="*/ f392 f196 1"/>
                <a:gd name="f482" fmla="*/ f393 f195 1"/>
                <a:gd name="f483" fmla="*/ f394 f196 1"/>
                <a:gd name="f484" fmla="*/ f395 f195 1"/>
                <a:gd name="f485" fmla="*/ f396 f196 1"/>
                <a:gd name="f486" fmla="*/ f397 f195 1"/>
                <a:gd name="f487" fmla="*/ f398 f196 1"/>
                <a:gd name="f488" fmla="*/ f399 f195 1"/>
                <a:gd name="f489" fmla="*/ f400 f196 1"/>
                <a:gd name="f490" fmla="*/ f401 f195 1"/>
                <a:gd name="f491" fmla="*/ f402 f195 1"/>
                <a:gd name="f492" fmla="*/ f403 f196 1"/>
                <a:gd name="f493" fmla="*/ f404 f195 1"/>
                <a:gd name="f494" fmla="*/ f405 f196 1"/>
                <a:gd name="f495" fmla="*/ f406 f195 1"/>
                <a:gd name="f496" fmla="*/ f407 f196 1"/>
                <a:gd name="f497" fmla="*/ f408 f195 1"/>
                <a:gd name="f498" fmla="*/ f409 f196 1"/>
                <a:gd name="f499" fmla="*/ f410 f195 1"/>
                <a:gd name="f500" fmla="*/ f411 f196 1"/>
                <a:gd name="f501" fmla="*/ f412 f195 1"/>
                <a:gd name="f502" fmla="*/ f413 f196 1"/>
                <a:gd name="f503" fmla="*/ f414 f195 1"/>
                <a:gd name="f504" fmla="*/ f415 f196 1"/>
                <a:gd name="f505" fmla="*/ f416 f195 1"/>
                <a:gd name="f506" fmla="*/ f417 f196 1"/>
                <a:gd name="f507" fmla="*/ f418 f195 1"/>
                <a:gd name="f508" fmla="*/ f419 f196 1"/>
                <a:gd name="f509" fmla="*/ f420 f195 1"/>
                <a:gd name="f510" fmla="*/ f421 f195 1"/>
                <a:gd name="f511" fmla="*/ f422 f196 1"/>
                <a:gd name="f512" fmla="*/ f423 f195 1"/>
                <a:gd name="f513" fmla="*/ f424 f196 1"/>
                <a:gd name="f514" fmla="*/ f425 f195 1"/>
                <a:gd name="f515" fmla="*/ f426 f196 1"/>
                <a:gd name="f516" fmla="*/ f427 f195 1"/>
                <a:gd name="f517" fmla="*/ f428 f196 1"/>
                <a:gd name="f518" fmla="*/ f429 f195 1"/>
                <a:gd name="f519" fmla="*/ f430 f196 1"/>
                <a:gd name="f520" fmla="*/ f431 f195 1"/>
                <a:gd name="f521" fmla="*/ f432 f196 1"/>
                <a:gd name="f522" fmla="*/ f433 f195 1"/>
                <a:gd name="f523" fmla="*/ f434 f195 1"/>
                <a:gd name="f524" fmla="*/ f435 f196 1"/>
                <a:gd name="f525" fmla="*/ f436 f195 1"/>
                <a:gd name="f526" fmla="*/ f437 f196 1"/>
                <a:gd name="f527" fmla="*/ f438 f195 1"/>
                <a:gd name="f528" fmla="*/ f439 f196 1"/>
                <a:gd name="f529" fmla="*/ f440 f195 1"/>
                <a:gd name="f530" fmla="*/ f441 f196 1"/>
                <a:gd name="f531" fmla="*/ f442 f195 1"/>
                <a:gd name="f532" fmla="*/ f443 f196 1"/>
                <a:gd name="f533" fmla="*/ f444 f195 1"/>
                <a:gd name="f534" fmla="*/ f445 f196 1"/>
                <a:gd name="f535" fmla="*/ f446 f195 1"/>
                <a:gd name="f536" fmla="*/ f447 f196 1"/>
                <a:gd name="f537" fmla="*/ f448 f195 1"/>
                <a:gd name="f538" fmla="*/ f449 f196 1"/>
                <a:gd name="f539" fmla="*/ f450 f195 1"/>
                <a:gd name="f540" fmla="*/ f451 f196 1"/>
                <a:gd name="f541" fmla="*/ f452 f195 1"/>
                <a:gd name="f542" fmla="*/ f453 f196 1"/>
                <a:gd name="f543" fmla="*/ f454 f195 1"/>
                <a:gd name="f544" fmla="*/ f455 f195 1"/>
                <a:gd name="f545" fmla="*/ f456 f196 1"/>
                <a:gd name="f546" fmla="*/ f457 f195 1"/>
                <a:gd name="f547" fmla="*/ f458 f196 1"/>
                <a:gd name="f548" fmla="*/ f459 f196 1"/>
                <a:gd name="f549" fmla="*/ f460 f196 1"/>
                <a:gd name="f550" fmla="*/ f461 f195 1"/>
                <a:gd name="f551" fmla="*/ f462 f196 1"/>
                <a:gd name="f552" fmla="*/ f463 f196 1"/>
                <a:gd name="f553" fmla="*/ f464 f195 1"/>
                <a:gd name="f554" fmla="*/ f465 f1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6" y="f475"/>
                </a:cxn>
                <a:cxn ang="f291">
                  <a:pos x="f477" y="f478"/>
                </a:cxn>
                <a:cxn ang="f291">
                  <a:pos x="f470" y="f479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71"/>
                </a:cxn>
                <a:cxn ang="f291">
                  <a:pos x="f491" y="f492"/>
                </a:cxn>
                <a:cxn ang="f291">
                  <a:pos x="f493" y="f494"/>
                </a:cxn>
                <a:cxn ang="f291">
                  <a:pos x="f495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02"/>
                </a:cxn>
                <a:cxn ang="f291">
                  <a:pos x="f510" y="f511"/>
                </a:cxn>
                <a:cxn ang="f291">
                  <a:pos x="f512" y="f513"/>
                </a:cxn>
                <a:cxn ang="f291">
                  <a:pos x="f514" y="f515"/>
                </a:cxn>
                <a:cxn ang="f291">
                  <a:pos x="f516" y="f517"/>
                </a:cxn>
                <a:cxn ang="f291">
                  <a:pos x="f518" y="f519"/>
                </a:cxn>
                <a:cxn ang="f291">
                  <a:pos x="f520" y="f521"/>
                </a:cxn>
                <a:cxn ang="f291">
                  <a:pos x="f522" y="f521"/>
                </a:cxn>
                <a:cxn ang="f291">
                  <a:pos x="f523" y="f524"/>
                </a:cxn>
                <a:cxn ang="f291">
                  <a:pos x="f525" y="f526"/>
                </a:cxn>
                <a:cxn ang="f291">
                  <a:pos x="f527" y="f528"/>
                </a:cxn>
                <a:cxn ang="f291">
                  <a:pos x="f529" y="f530"/>
                </a:cxn>
                <a:cxn ang="f291">
                  <a:pos x="f531" y="f532"/>
                </a:cxn>
                <a:cxn ang="f291">
                  <a:pos x="f533" y="f534"/>
                </a:cxn>
                <a:cxn ang="f291">
                  <a:pos x="f535" y="f536"/>
                </a:cxn>
                <a:cxn ang="f291">
                  <a:pos x="f537" y="f538"/>
                </a:cxn>
                <a:cxn ang="f291">
                  <a:pos x="f539" y="f540"/>
                </a:cxn>
                <a:cxn ang="f291">
                  <a:pos x="f541" y="f542"/>
                </a:cxn>
                <a:cxn ang="f291">
                  <a:pos x="f543" y="f542"/>
                </a:cxn>
                <a:cxn ang="f291">
                  <a:pos x="f544" y="f545"/>
                </a:cxn>
                <a:cxn ang="f291">
                  <a:pos x="f546" y="f547"/>
                </a:cxn>
                <a:cxn ang="f291">
                  <a:pos x="f535" y="f548"/>
                </a:cxn>
                <a:cxn ang="f291">
                  <a:pos x="f503" y="f549"/>
                </a:cxn>
                <a:cxn ang="f291">
                  <a:pos x="f550" y="f551"/>
                </a:cxn>
                <a:cxn ang="f291">
                  <a:pos x="f490" y="f552"/>
                </a:cxn>
                <a:cxn ang="f291">
                  <a:pos x="f553" y="f554"/>
                </a:cxn>
              </a:cxnLst>
              <a:rect l="f466" t="f469" r="f467" b="f468"/>
              <a:pathLst>
                <a:path w="229" h="231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6"/>
                    <a:pt x="f14" y="f6"/>
                    <a:pt x="f14" y="f6"/>
                  </a:cubicBezTo>
                  <a:cubicBezTo>
                    <a:pt x="f8" y="f15"/>
                    <a:pt x="f8" y="f15"/>
                    <a:pt x="f8" y="f15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7"/>
                    <a:pt x="f19" y="f7"/>
                  </a:cubicBezTo>
                  <a:cubicBezTo>
                    <a:pt x="f19" y="f7"/>
                    <a:pt x="f20" y="f15"/>
                    <a:pt x="f21" y="f15"/>
                  </a:cubicBezTo>
                  <a:cubicBezTo>
                    <a:pt x="f21" y="f6"/>
                    <a:pt x="f22" y="f23"/>
                    <a:pt x="f24" y="f23"/>
                  </a:cubicBezTo>
                  <a:cubicBezTo>
                    <a:pt x="f24" y="f25"/>
                    <a:pt x="f26" y="f23"/>
                    <a:pt x="f27" y="f25"/>
                  </a:cubicBezTo>
                  <a:cubicBezTo>
                    <a:pt x="f27" y="f25"/>
                    <a:pt x="f28" y="f29"/>
                    <a:pt x="f28" y="f29"/>
                  </a:cubicBezTo>
                  <a:cubicBezTo>
                    <a:pt x="f28" y="f30"/>
                    <a:pt x="f31" y="f32"/>
                    <a:pt x="f10" y="f33"/>
                  </a:cubicBezTo>
                  <a:cubicBezTo>
                    <a:pt x="f10" y="f33"/>
                    <a:pt x="f34" y="f32"/>
                    <a:pt x="f35" y="f33"/>
                  </a:cubicBezTo>
                  <a:cubicBezTo>
                    <a:pt x="f35" y="f33"/>
                    <a:pt x="f35" y="f36"/>
                    <a:pt x="f37" y="f36"/>
                  </a:cubicBezTo>
                  <a:cubicBezTo>
                    <a:pt x="f37" y="f38"/>
                    <a:pt x="f39" y="f36"/>
                    <a:pt x="f40" y="f36"/>
                  </a:cubicBezTo>
                  <a:cubicBezTo>
                    <a:pt x="f41" y="f38"/>
                    <a:pt x="f42" y="f43"/>
                    <a:pt x="f44" y="f45"/>
                  </a:cubicBezTo>
                  <a:cubicBezTo>
                    <a:pt x="f44" y="f45"/>
                    <a:pt x="f44" y="f46"/>
                    <a:pt x="f44" y="f46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7"/>
                    <a:pt x="f59" y="f60"/>
                    <a:pt x="f61" y="f60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7"/>
                    <a:pt x="f69" y="f65"/>
                    <a:pt x="f69" y="f65"/>
                  </a:cubicBezTo>
                  <a:cubicBezTo>
                    <a:pt x="f70" y="f67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11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11"/>
                    <a:pt x="f87" y="f81"/>
                  </a:cubicBezTo>
                  <a:cubicBezTo>
                    <a:pt x="f88" y="f81"/>
                    <a:pt x="f89" y="f81"/>
                    <a:pt x="f89" y="f83"/>
                  </a:cubicBezTo>
                  <a:cubicBezTo>
                    <a:pt x="f90" y="f83"/>
                    <a:pt x="f89" y="f91"/>
                    <a:pt x="f89" y="f91"/>
                  </a:cubicBezTo>
                  <a:cubicBezTo>
                    <a:pt x="f89" y="f92"/>
                    <a:pt x="f93" y="f94"/>
                    <a:pt x="f93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101" y="f9"/>
                    <a:pt x="f102" y="f100"/>
                    <a:pt x="f103" y="f100"/>
                  </a:cubicBezTo>
                  <a:cubicBezTo>
                    <a:pt x="f104" y="f100"/>
                    <a:pt x="f105" y="f106"/>
                    <a:pt x="f105" y="f107"/>
                  </a:cubicBezTo>
                  <a:cubicBezTo>
                    <a:pt x="f108" y="f109"/>
                    <a:pt x="f105" y="f110"/>
                    <a:pt x="f108" y="f111"/>
                  </a:cubicBezTo>
                  <a:cubicBezTo>
                    <a:pt x="f108" y="f112"/>
                    <a:pt x="f113" y="f114"/>
                    <a:pt x="f113" y="f115"/>
                  </a:cubicBezTo>
                  <a:cubicBezTo>
                    <a:pt x="f116" y="f117"/>
                    <a:pt x="f113" y="f118"/>
                    <a:pt x="f116" y="f119"/>
                  </a:cubicBezTo>
                  <a:cubicBezTo>
                    <a:pt x="f116" y="f120"/>
                    <a:pt x="f121" y="f122"/>
                    <a:pt x="f123" y="f122"/>
                  </a:cubicBezTo>
                  <a:cubicBezTo>
                    <a:pt x="f124" y="f122"/>
                    <a:pt x="f125" y="f119"/>
                    <a:pt x="f126" y="f118"/>
                  </a:cubicBezTo>
                  <a:cubicBezTo>
                    <a:pt x="f126" y="f127"/>
                    <a:pt x="f126" y="f117"/>
                    <a:pt x="f128" y="f117"/>
                  </a:cubicBezTo>
                  <a:cubicBezTo>
                    <a:pt x="f128" y="f115"/>
                    <a:pt x="f129" y="f117"/>
                    <a:pt x="f129" y="f117"/>
                  </a:cubicBezTo>
                  <a:cubicBezTo>
                    <a:pt x="f130" y="f131"/>
                    <a:pt x="f132" y="f118"/>
                    <a:pt x="f133" y="f119"/>
                  </a:cubicBezTo>
                  <a:cubicBezTo>
                    <a:pt x="f134" y="f119"/>
                    <a:pt x="f135" y="f120"/>
                    <a:pt x="f136" y="f120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4"/>
                  </a:cubicBezTo>
                  <a:cubicBezTo>
                    <a:pt x="f146" y="f144"/>
                    <a:pt x="f147" y="f140"/>
                    <a:pt x="f148" y="f122"/>
                  </a:cubicBezTo>
                  <a:cubicBezTo>
                    <a:pt x="f148" y="f122"/>
                    <a:pt x="f148" y="f138"/>
                    <a:pt x="f149" y="f120"/>
                  </a:cubicBezTo>
                  <a:cubicBezTo>
                    <a:pt x="f149" y="f120"/>
                    <a:pt x="f150" y="f120"/>
                    <a:pt x="f150" y="f120"/>
                  </a:cubicBezTo>
                  <a:cubicBezTo>
                    <a:pt x="f151" y="f138"/>
                    <a:pt x="f151" y="f144"/>
                    <a:pt x="f152" y="f153"/>
                  </a:cubicBezTo>
                  <a:cubicBezTo>
                    <a:pt x="f152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4"/>
                    <a:pt x="f166" y="f164"/>
                    <a:pt x="f167" y="f162"/>
                  </a:cubicBezTo>
                  <a:cubicBezTo>
                    <a:pt x="f168" y="f162"/>
                    <a:pt x="f169" y="f158"/>
                    <a:pt x="f170" y="f158"/>
                  </a:cubicBezTo>
                  <a:cubicBezTo>
                    <a:pt x="f164" y="f158"/>
                    <a:pt x="f162" y="f158"/>
                    <a:pt x="f160" y="f160"/>
                  </a:cubicBezTo>
                  <a:cubicBezTo>
                    <a:pt x="f160" y="f162"/>
                    <a:pt x="f160" y="f164"/>
                    <a:pt x="f160" y="f170"/>
                  </a:cubicBezTo>
                  <a:cubicBezTo>
                    <a:pt x="f158" y="f170"/>
                    <a:pt x="f156" y="f170"/>
                    <a:pt x="f154" y="f170"/>
                  </a:cubicBezTo>
                  <a:cubicBezTo>
                    <a:pt x="f153" y="f169"/>
                    <a:pt x="f122" y="f171"/>
                    <a:pt x="f138" y="f168"/>
                  </a:cubicBezTo>
                  <a:cubicBezTo>
                    <a:pt x="f138" y="f167"/>
                    <a:pt x="f120" y="f166"/>
                    <a:pt x="f120" y="f172"/>
                  </a:cubicBezTo>
                  <a:cubicBezTo>
                    <a:pt x="f119" y="f165"/>
                    <a:pt x="f131" y="f165"/>
                    <a:pt x="f117" y="f165"/>
                  </a:cubicBezTo>
                  <a:cubicBezTo>
                    <a:pt x="f117" y="f165"/>
                    <a:pt x="f114" y="f172"/>
                    <a:pt x="f114" y="f172"/>
                  </a:cubicBezTo>
                  <a:cubicBezTo>
                    <a:pt x="f112" y="f166"/>
                    <a:pt x="f114" y="f167"/>
                    <a:pt x="f112" y="f168"/>
                  </a:cubicBezTo>
                  <a:cubicBezTo>
                    <a:pt x="f112" y="f168"/>
                    <a:pt x="f111" y="f167"/>
                    <a:pt x="f110" y="f167"/>
                  </a:cubicBezTo>
                  <a:cubicBezTo>
                    <a:pt x="f173" y="f166"/>
                    <a:pt x="f173" y="f172"/>
                    <a:pt x="f174" y="f165"/>
                  </a:cubicBezTo>
                  <a:cubicBezTo>
                    <a:pt x="f109" y="f163"/>
                    <a:pt x="f109" y="f175"/>
                    <a:pt x="f107" y="f175"/>
                  </a:cubicBezTo>
                  <a:cubicBezTo>
                    <a:pt x="f106" y="f159"/>
                    <a:pt x="f9" y="f175"/>
                    <a:pt x="f100" y="f175"/>
                  </a:cubicBezTo>
                  <a:cubicBezTo>
                    <a:pt x="f98" y="f175"/>
                    <a:pt x="f2" y="f159"/>
                    <a:pt x="f97" y="f157"/>
                  </a:cubicBezTo>
                  <a:cubicBezTo>
                    <a:pt x="f95" y="f157"/>
                    <a:pt x="f94" y="f152"/>
                    <a:pt x="f176" y="f151"/>
                  </a:cubicBezTo>
                  <a:cubicBezTo>
                    <a:pt x="f176" y="f151"/>
                    <a:pt x="f177" y="f151"/>
                    <a:pt x="f177" y="f150"/>
                  </a:cubicBezTo>
                  <a:cubicBezTo>
                    <a:pt x="f91" y="f150"/>
                    <a:pt x="f83" y="f150"/>
                    <a:pt x="f81" y="f150"/>
                  </a:cubicBezTo>
                  <a:cubicBezTo>
                    <a:pt x="f81" y="f178"/>
                    <a:pt x="f83" y="f148"/>
                    <a:pt x="f83" y="f147"/>
                  </a:cubicBezTo>
                  <a:cubicBezTo>
                    <a:pt x="f83" y="f147"/>
                    <a:pt x="f81" y="f146"/>
                    <a:pt x="f11" y="f146"/>
                  </a:cubicBezTo>
                  <a:cubicBezTo>
                    <a:pt x="f78" y="f146"/>
                    <a:pt x="f179" y="f146"/>
                    <a:pt x="f179" y="f146"/>
                  </a:cubicBezTo>
                  <a:cubicBezTo>
                    <a:pt x="f76" y="f180"/>
                    <a:pt x="f76" y="f147"/>
                    <a:pt x="f74" y="f147"/>
                  </a:cubicBezTo>
                  <a:cubicBezTo>
                    <a:pt x="f72" y="f148"/>
                    <a:pt x="f67" y="f148"/>
                    <a:pt x="f65" y="f148"/>
                  </a:cubicBezTo>
                  <a:cubicBezTo>
                    <a:pt x="f181" y="f147"/>
                    <a:pt x="f182" y="f147"/>
                    <a:pt x="f182" y="f180"/>
                  </a:cubicBezTo>
                  <a:cubicBezTo>
                    <a:pt x="f63" y="f180"/>
                    <a:pt x="f63" y="f143"/>
                    <a:pt x="f60" y="f143"/>
                  </a:cubicBezTo>
                  <a:cubicBezTo>
                    <a:pt x="f57" y="f183"/>
                    <a:pt x="f184" y="f141"/>
                    <a:pt x="f53" y="f141"/>
                  </a:cubicBezTo>
                  <a:cubicBezTo>
                    <a:pt x="f51" y="f139"/>
                    <a:pt x="f46" y="f141"/>
                    <a:pt x="f185" y="f141"/>
                  </a:cubicBezTo>
                  <a:cubicBezTo>
                    <a:pt x="f186" y="f141"/>
                    <a:pt x="f45" y="f137"/>
                    <a:pt x="f43" y="f137"/>
                  </a:cubicBezTo>
                  <a:cubicBezTo>
                    <a:pt x="f38" y="f136"/>
                    <a:pt x="f13" y="f187"/>
                    <a:pt x="f33" y="f134"/>
                  </a:cubicBezTo>
                  <a:cubicBezTo>
                    <a:pt x="f32" y="f134"/>
                    <a:pt x="f30" y="f133"/>
                    <a:pt x="f29" y="f133"/>
                  </a:cubicBezTo>
                  <a:cubicBezTo>
                    <a:pt x="f188" y="f133"/>
                    <a:pt x="f25" y="f133"/>
                    <a:pt x="f25" y="f134"/>
                  </a:cubicBezTo>
                  <a:cubicBezTo>
                    <a:pt x="f6" y="f129"/>
                    <a:pt x="f6" y="f129"/>
                    <a:pt x="f6" y="f129"/>
                  </a:cubicBezTo>
                  <a:cubicBezTo>
                    <a:pt x="f6" y="f126"/>
                    <a:pt x="f6" y="f126"/>
                    <a:pt x="f6" y="f126"/>
                  </a:cubicBezTo>
                  <a:cubicBezTo>
                    <a:pt x="f32" y="f189"/>
                    <a:pt x="f32" y="f189"/>
                    <a:pt x="f32" y="f189"/>
                  </a:cubicBezTo>
                  <a:cubicBezTo>
                    <a:pt x="f190" y="f102"/>
                    <a:pt x="f190" y="f102"/>
                    <a:pt x="f190" y="f102"/>
                  </a:cubicBezTo>
                  <a:cubicBezTo>
                    <a:pt x="f43" y="f37"/>
                    <a:pt x="f43" y="f37"/>
                    <a:pt x="f43" y="f37"/>
                  </a:cubicBezTo>
                  <a:cubicBezTo>
                    <a:pt x="f65" y="f191"/>
                    <a:pt x="f65" y="f191"/>
                    <a:pt x="f65" y="f191"/>
                  </a:cubicBezTo>
                  <a:cubicBezTo>
                    <a:pt x="f65" y="f5"/>
                    <a:pt x="f65" y="f5"/>
                    <a:pt x="f65" y="f5"/>
                  </a:cubicBezTo>
                  <a:cubicBezTo>
                    <a:pt x="f128" y="f14"/>
                    <a:pt x="f128" y="f14"/>
                    <a:pt x="f128" y="f14"/>
                  </a:cubicBezTo>
                  <a:cubicBezTo>
                    <a:pt x="f192" y="f18"/>
                    <a:pt x="f192" y="f18"/>
                    <a:pt x="f192" y="f18"/>
                  </a:cubicBezTo>
                  <a:cubicBezTo>
                    <a:pt x="f192" y="f193"/>
                    <a:pt x="f192" y="f193"/>
                    <a:pt x="f192" y="f193"/>
                  </a:cubicBezTo>
                  <a:cubicBezTo>
                    <a:pt x="f82" y="f34"/>
                    <a:pt x="f82" y="f34"/>
                    <a:pt x="f82" y="f34"/>
                  </a:cubicBezTo>
                  <a:cubicBezTo>
                    <a:pt x="f79" y="f22"/>
                    <a:pt x="f79" y="f22"/>
                    <a:pt x="f79" y="f22"/>
                  </a:cubicBezTo>
                  <a:cubicBezTo>
                    <a:pt x="f5" y="f56"/>
                    <a:pt x="f5" y="f56"/>
                    <a:pt x="f5" y="f5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6" name="Freeform 268">
              <a:extLst>
                <a:ext uri="{FF2B5EF4-FFF2-40B4-BE49-F238E27FC236}">
                  <a16:creationId xmlns:a16="http://schemas.microsoft.com/office/drawing/2014/main" id="{EA6A4CBB-620B-4001-D462-1BFF247F9E14}"/>
                </a:ext>
              </a:extLst>
            </p:cNvPr>
            <p:cNvSpPr/>
            <p:nvPr/>
          </p:nvSpPr>
          <p:spPr>
            <a:xfrm>
              <a:off x="9652278" y="1692801"/>
              <a:ext cx="281955" cy="5374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31"/>
                <a:gd name="f8" fmla="val 438"/>
                <a:gd name="f9" fmla="val 64"/>
                <a:gd name="f10" fmla="val 67"/>
                <a:gd name="f11" fmla="val 1"/>
                <a:gd name="f12" fmla="val 69"/>
                <a:gd name="f13" fmla="val 70"/>
                <a:gd name="f14" fmla="val 2"/>
                <a:gd name="f15" fmla="val 71"/>
                <a:gd name="f16" fmla="val 3"/>
                <a:gd name="f17" fmla="val 72"/>
                <a:gd name="f18" fmla="val 73"/>
                <a:gd name="f19" fmla="val 4"/>
                <a:gd name="f20" fmla="val 76"/>
                <a:gd name="f21" fmla="val 6"/>
                <a:gd name="f22" fmla="val 79"/>
                <a:gd name="f23" fmla="val 5"/>
                <a:gd name="f24" fmla="val 81"/>
                <a:gd name="f25" fmla="val 83"/>
                <a:gd name="f26" fmla="val 85"/>
                <a:gd name="f27" fmla="val 86"/>
                <a:gd name="f28" fmla="val 88"/>
                <a:gd name="f29" fmla="val 90"/>
                <a:gd name="f30" fmla="val 92"/>
                <a:gd name="f31" fmla="val 93"/>
                <a:gd name="f32" fmla="val 94"/>
                <a:gd name="f33" fmla="val 8"/>
                <a:gd name="f34" fmla="val 95"/>
                <a:gd name="f35" fmla="val 10"/>
                <a:gd name="f36" fmla="val 96"/>
                <a:gd name="f37" fmla="val 12"/>
                <a:gd name="f38" fmla="val 99"/>
                <a:gd name="f39" fmla="val 102"/>
                <a:gd name="f40" fmla="val 104"/>
                <a:gd name="f41" fmla="val 11"/>
                <a:gd name="f42" fmla="val 106"/>
                <a:gd name="f43" fmla="val 108"/>
                <a:gd name="f44" fmla="val 109"/>
                <a:gd name="f45" fmla="val 111"/>
                <a:gd name="f46" fmla="val 113"/>
                <a:gd name="f47" fmla="val 114"/>
                <a:gd name="f48" fmla="val 13"/>
                <a:gd name="f49" fmla="val 14"/>
                <a:gd name="f50" fmla="val 116"/>
                <a:gd name="f51" fmla="val 15"/>
                <a:gd name="f52" fmla="val 118"/>
                <a:gd name="f53" fmla="val 120"/>
                <a:gd name="f54" fmla="val 122"/>
                <a:gd name="f55" fmla="val 125"/>
                <a:gd name="f56" fmla="val 128"/>
                <a:gd name="f57" fmla="val 129"/>
                <a:gd name="f58" fmla="val 131"/>
                <a:gd name="f59" fmla="val 132"/>
                <a:gd name="f60" fmla="val 133"/>
                <a:gd name="f61" fmla="val 134"/>
                <a:gd name="f62" fmla="val 17"/>
                <a:gd name="f63" fmla="val 135"/>
                <a:gd name="f64" fmla="val 18"/>
                <a:gd name="f65" fmla="val 136"/>
                <a:gd name="f66" fmla="val 137"/>
                <a:gd name="f67" fmla="val 19"/>
                <a:gd name="f68" fmla="val 21"/>
                <a:gd name="f69" fmla="val 138"/>
                <a:gd name="f70" fmla="val 22"/>
                <a:gd name="f71" fmla="val 139"/>
                <a:gd name="f72" fmla="val 24"/>
                <a:gd name="f73" fmla="val 140"/>
                <a:gd name="f74" fmla="val 25"/>
                <a:gd name="f75" fmla="val 141"/>
                <a:gd name="f76" fmla="val 26"/>
                <a:gd name="f77" fmla="val 142"/>
                <a:gd name="f78" fmla="val 27"/>
                <a:gd name="f79" fmla="val 144"/>
                <a:gd name="f80" fmla="val 145"/>
                <a:gd name="f81" fmla="val 28"/>
                <a:gd name="f82" fmla="val 146"/>
                <a:gd name="f83" fmla="val 147"/>
                <a:gd name="f84" fmla="val 29"/>
                <a:gd name="f85" fmla="val 148"/>
                <a:gd name="f86" fmla="val 149"/>
                <a:gd name="f87" fmla="val 150"/>
                <a:gd name="f88" fmla="val 30"/>
                <a:gd name="f89" fmla="val 151"/>
                <a:gd name="f90" fmla="val 31"/>
                <a:gd name="f91" fmla="val 32"/>
                <a:gd name="f92" fmla="val 152"/>
                <a:gd name="f93" fmla="val 33"/>
                <a:gd name="f94" fmla="val 154"/>
                <a:gd name="f95" fmla="val 156"/>
                <a:gd name="f96" fmla="val 35"/>
                <a:gd name="f97" fmla="val 160"/>
                <a:gd name="f98" fmla="val 167"/>
                <a:gd name="f99" fmla="val 34"/>
                <a:gd name="f100" fmla="val 170"/>
                <a:gd name="f101" fmla="val 171"/>
                <a:gd name="f102" fmla="val 172"/>
                <a:gd name="f103" fmla="val 173"/>
                <a:gd name="f104" fmla="val 174"/>
                <a:gd name="f105" fmla="val 175"/>
                <a:gd name="f106" fmla="val 177"/>
                <a:gd name="f107" fmla="val 179"/>
                <a:gd name="f108" fmla="val 181"/>
                <a:gd name="f109" fmla="val 37"/>
                <a:gd name="f110" fmla="val 183"/>
                <a:gd name="f111" fmla="val 39"/>
                <a:gd name="f112" fmla="val 185"/>
                <a:gd name="f113" fmla="val 40"/>
                <a:gd name="f114" fmla="val 187"/>
                <a:gd name="f115" fmla="val 41"/>
                <a:gd name="f116" fmla="val 191"/>
                <a:gd name="f117" fmla="val 196"/>
                <a:gd name="f118" fmla="val 38"/>
                <a:gd name="f119" fmla="val 197"/>
                <a:gd name="f120" fmla="val 199"/>
                <a:gd name="f121" fmla="val 36"/>
                <a:gd name="f122" fmla="val 200"/>
                <a:gd name="f123" fmla="val 201"/>
                <a:gd name="f124" fmla="val 202"/>
                <a:gd name="f125" fmla="val 203"/>
                <a:gd name="f126" fmla="val 204"/>
                <a:gd name="f127" fmla="val 205"/>
                <a:gd name="f128" fmla="val 207"/>
                <a:gd name="f129" fmla="val 209"/>
                <a:gd name="f130" fmla="val 210"/>
                <a:gd name="f131" fmla="val 211"/>
                <a:gd name="f132" fmla="val 213"/>
                <a:gd name="f133" fmla="val 214"/>
                <a:gd name="f134" fmla="val 215"/>
                <a:gd name="f135" fmla="val 216"/>
                <a:gd name="f136" fmla="val 217"/>
                <a:gd name="f137" fmla="val 219"/>
                <a:gd name="f138" fmla="val 221"/>
                <a:gd name="f139" fmla="val 222"/>
                <a:gd name="f140" fmla="val 224"/>
                <a:gd name="f141" fmla="val 226"/>
                <a:gd name="f142" fmla="val 227"/>
                <a:gd name="f143" fmla="val 228"/>
                <a:gd name="f144" fmla="val 229"/>
                <a:gd name="f145" fmla="val 230"/>
                <a:gd name="f146" fmla="val 232"/>
                <a:gd name="f147" fmla="val 233"/>
                <a:gd name="f148" fmla="val 42"/>
                <a:gd name="f149" fmla="val 235"/>
                <a:gd name="f150" fmla="val 238"/>
                <a:gd name="f151" fmla="val 43"/>
                <a:gd name="f152" fmla="val 241"/>
                <a:gd name="f153" fmla="val 242"/>
                <a:gd name="f154" fmla="val 243"/>
                <a:gd name="f155" fmla="val 244"/>
                <a:gd name="f156" fmla="val 44"/>
                <a:gd name="f157" fmla="val 245"/>
                <a:gd name="f158" fmla="val 246"/>
                <a:gd name="f159" fmla="val 247"/>
                <a:gd name="f160" fmla="val 248"/>
                <a:gd name="f161" fmla="val 249"/>
                <a:gd name="f162" fmla="val 45"/>
                <a:gd name="f163" fmla="val 46"/>
                <a:gd name="f164" fmla="val 250"/>
                <a:gd name="f165" fmla="val 47"/>
                <a:gd name="f166" fmla="val 48"/>
                <a:gd name="f167" fmla="val 251"/>
                <a:gd name="f168" fmla="val 50"/>
                <a:gd name="f169" fmla="val 253"/>
                <a:gd name="f170" fmla="val 254"/>
                <a:gd name="f171" fmla="val 53"/>
                <a:gd name="f172" fmla="val 257"/>
                <a:gd name="f173" fmla="val 260"/>
                <a:gd name="f174" fmla="val 262"/>
                <a:gd name="f175" fmla="val 52"/>
                <a:gd name="f176" fmla="val 264"/>
                <a:gd name="f177" fmla="val 265"/>
                <a:gd name="f178" fmla="val 266"/>
                <a:gd name="f179" fmla="val 54"/>
                <a:gd name="f180" fmla="val 55"/>
                <a:gd name="f181" fmla="val 267"/>
                <a:gd name="f182" fmla="val 56"/>
                <a:gd name="f183" fmla="val 268"/>
                <a:gd name="f184" fmla="val 58"/>
                <a:gd name="f185" fmla="val 269"/>
                <a:gd name="f186" fmla="val 59"/>
                <a:gd name="f187" fmla="val 272"/>
                <a:gd name="f188" fmla="val 60"/>
                <a:gd name="f189" fmla="val 274"/>
                <a:gd name="f190" fmla="val 61"/>
                <a:gd name="f191" fmla="val 276"/>
                <a:gd name="f192" fmla="val 281"/>
                <a:gd name="f193" fmla="val 284"/>
                <a:gd name="f194" fmla="val 285"/>
                <a:gd name="f195" fmla="val 287"/>
                <a:gd name="f196" fmla="val 57"/>
                <a:gd name="f197" fmla="val 288"/>
                <a:gd name="f198" fmla="val 289"/>
                <a:gd name="f199" fmla="val 290"/>
                <a:gd name="f200" fmla="val 292"/>
                <a:gd name="f201" fmla="val 296"/>
                <a:gd name="f202" fmla="val 295"/>
                <a:gd name="f203" fmla="val 294"/>
                <a:gd name="f204" fmla="val 293"/>
                <a:gd name="f205" fmla="val 66"/>
                <a:gd name="f206" fmla="val 68"/>
                <a:gd name="f207" fmla="val 297"/>
                <a:gd name="f208" fmla="val 74"/>
                <a:gd name="f209" fmla="val 298"/>
                <a:gd name="f210" fmla="val 299"/>
                <a:gd name="f211" fmla="val 75"/>
                <a:gd name="f212" fmla="val 77"/>
                <a:gd name="f213" fmla="val 300"/>
                <a:gd name="f214" fmla="val 302"/>
                <a:gd name="f215" fmla="val 305"/>
                <a:gd name="f216" fmla="val 84"/>
                <a:gd name="f217" fmla="val 306"/>
                <a:gd name="f218" fmla="val 112"/>
                <a:gd name="f219" fmla="val 421"/>
                <a:gd name="f220" fmla="val 432"/>
                <a:gd name="f221" fmla="val 117"/>
                <a:gd name="f222" fmla="val 413"/>
                <a:gd name="f223" fmla="val 208"/>
                <a:gd name="f224" fmla="val 412"/>
                <a:gd name="f225" fmla="val 206"/>
                <a:gd name="f226" fmla="val 411"/>
                <a:gd name="f227" fmla="val 409"/>
                <a:gd name="f228" fmla="val 408"/>
                <a:gd name="f229" fmla="val 407"/>
                <a:gd name="f230" fmla="val 406"/>
                <a:gd name="f231" fmla="val 404"/>
                <a:gd name="f232" fmla="val 403"/>
                <a:gd name="f233" fmla="val 402"/>
                <a:gd name="f234" fmla="val 401"/>
                <a:gd name="f235" fmla="val 400"/>
                <a:gd name="f236" fmla="val 195"/>
                <a:gd name="f237" fmla="val 398"/>
                <a:gd name="f238" fmla="val 397"/>
                <a:gd name="f239" fmla="val 395"/>
                <a:gd name="f240" fmla="val 393"/>
                <a:gd name="f241" fmla="val 391"/>
                <a:gd name="f242" fmla="val 198"/>
                <a:gd name="f243" fmla="val 390"/>
                <a:gd name="f244" fmla="val 388"/>
                <a:gd name="f245" fmla="val 387"/>
                <a:gd name="f246" fmla="val 386"/>
                <a:gd name="f247" fmla="val 385"/>
                <a:gd name="f248" fmla="val 384"/>
                <a:gd name="f249" fmla="val 383"/>
                <a:gd name="f250" fmla="val 380"/>
                <a:gd name="f251" fmla="val 378"/>
                <a:gd name="f252" fmla="val 376"/>
                <a:gd name="f253" fmla="val 375"/>
                <a:gd name="f254" fmla="val 371"/>
                <a:gd name="f255" fmla="val 370"/>
                <a:gd name="f256" fmla="val 369"/>
                <a:gd name="f257" fmla="val 368"/>
                <a:gd name="f258" fmla="val 367"/>
                <a:gd name="f259" fmla="val 366"/>
                <a:gd name="f260" fmla="val 364"/>
                <a:gd name="f261" fmla="val 363"/>
                <a:gd name="f262" fmla="val 362"/>
                <a:gd name="f263" fmla="val 359"/>
                <a:gd name="f264" fmla="val 358"/>
                <a:gd name="f265" fmla="val 356"/>
                <a:gd name="f266" fmla="val 355"/>
                <a:gd name="f267" fmla="val 353"/>
                <a:gd name="f268" fmla="val 351"/>
                <a:gd name="f269" fmla="val 349"/>
                <a:gd name="f270" fmla="val 194"/>
                <a:gd name="f271" fmla="val 347"/>
                <a:gd name="f272" fmla="val 346"/>
                <a:gd name="f273" fmla="val 345"/>
                <a:gd name="f274" fmla="val 343"/>
                <a:gd name="f275" fmla="val 342"/>
                <a:gd name="f276" fmla="val 193"/>
                <a:gd name="f277" fmla="val 339"/>
                <a:gd name="f278" fmla="val 334"/>
                <a:gd name="f279" fmla="val 192"/>
                <a:gd name="f280" fmla="val 332"/>
                <a:gd name="f281" fmla="val 331"/>
                <a:gd name="f282" fmla="val 190"/>
                <a:gd name="f283" fmla="val 329"/>
                <a:gd name="f284" fmla="val 328"/>
                <a:gd name="f285" fmla="val 327"/>
                <a:gd name="f286" fmla="val 326"/>
                <a:gd name="f287" fmla="val 325"/>
                <a:gd name="f288" fmla="val 324"/>
                <a:gd name="f289" fmla="val 320"/>
                <a:gd name="f290" fmla="val 319"/>
                <a:gd name="f291" fmla="val 318"/>
                <a:gd name="f292" fmla="val 316"/>
                <a:gd name="f293" fmla="val 315"/>
                <a:gd name="f294" fmla="val 314"/>
                <a:gd name="f295" fmla="val 311"/>
                <a:gd name="f296" fmla="val 310"/>
                <a:gd name="f297" fmla="val 309"/>
                <a:gd name="f298" fmla="val 188"/>
                <a:gd name="f299" fmla="val 308"/>
                <a:gd name="f300" fmla="val 307"/>
                <a:gd name="f301" fmla="val 189"/>
                <a:gd name="f302" fmla="val 304"/>
                <a:gd name="f303" fmla="val 303"/>
                <a:gd name="f304" fmla="val 186"/>
                <a:gd name="f305" fmla="val 301"/>
                <a:gd name="f306" fmla="val 291"/>
                <a:gd name="f307" fmla="val 286"/>
                <a:gd name="f308" fmla="val 184"/>
                <a:gd name="f309" fmla="val 283"/>
                <a:gd name="f310" fmla="val 280"/>
                <a:gd name="f311" fmla="val 278"/>
                <a:gd name="f312" fmla="val 277"/>
                <a:gd name="f313" fmla="val 275"/>
                <a:gd name="f314" fmla="val 270"/>
                <a:gd name="f315" fmla="val 261"/>
                <a:gd name="f316" fmla="val 259"/>
                <a:gd name="f317" fmla="val 258"/>
                <a:gd name="f318" fmla="val 256"/>
                <a:gd name="f319" fmla="val 252"/>
                <a:gd name="f320" fmla="val 239"/>
                <a:gd name="f321" fmla="val 236"/>
                <a:gd name="f322" fmla="val 225"/>
                <a:gd name="f323" fmla="val 223"/>
                <a:gd name="f324" fmla="val 218"/>
                <a:gd name="f325" fmla="val 212"/>
                <a:gd name="f326" fmla="val 182"/>
                <a:gd name="f327" fmla="val 176"/>
                <a:gd name="f328" fmla="val 169"/>
                <a:gd name="f329" fmla="val 166"/>
                <a:gd name="f330" fmla="val 165"/>
                <a:gd name="f331" fmla="val 163"/>
                <a:gd name="f332" fmla="val 161"/>
                <a:gd name="f333" fmla="val 159"/>
                <a:gd name="f334" fmla="val 158"/>
                <a:gd name="f335" fmla="val 155"/>
                <a:gd name="f336" fmla="val 143"/>
                <a:gd name="f337" fmla="val 130"/>
                <a:gd name="f338" fmla="val 127"/>
                <a:gd name="f339" fmla="val 126"/>
                <a:gd name="f340" fmla="val 124"/>
                <a:gd name="f341" fmla="val 123"/>
                <a:gd name="f342" fmla="val 119"/>
                <a:gd name="f343" fmla="val 115"/>
                <a:gd name="f344" fmla="val 110"/>
                <a:gd name="f345" fmla="val 220"/>
                <a:gd name="f346" fmla="val 107"/>
                <a:gd name="f347" fmla="val 105"/>
                <a:gd name="f348" fmla="val 103"/>
                <a:gd name="f349" fmla="val 101"/>
                <a:gd name="f350" fmla="val 98"/>
                <a:gd name="f351" fmla="val 82"/>
                <a:gd name="f352" fmla="val 78"/>
                <a:gd name="f353" fmla="val 65"/>
                <a:gd name="f354" fmla="val 63"/>
                <a:gd name="f355" fmla="val 62"/>
                <a:gd name="f356" fmla="val 49"/>
                <a:gd name="f357" fmla="val 20"/>
                <a:gd name="f358" fmla="val 16"/>
                <a:gd name="f359" fmla="val 9"/>
                <a:gd name="f360" fmla="val 7"/>
                <a:gd name="f361" fmla="+- 0 0 -90"/>
                <a:gd name="f362" fmla="*/ f4 1 231"/>
                <a:gd name="f363" fmla="*/ f5 1 438"/>
                <a:gd name="f364" fmla="val f6"/>
                <a:gd name="f365" fmla="val f7"/>
                <a:gd name="f366" fmla="val f8"/>
                <a:gd name="f367" fmla="*/ f361 f0 1"/>
                <a:gd name="f368" fmla="+- f366 0 f364"/>
                <a:gd name="f369" fmla="+- f365 0 f364"/>
                <a:gd name="f370" fmla="*/ f367 1 f3"/>
                <a:gd name="f371" fmla="*/ f369 1 231"/>
                <a:gd name="f372" fmla="*/ f368 1 438"/>
                <a:gd name="f373" fmla="*/ 2 f369 1"/>
                <a:gd name="f374" fmla="*/ 71 f368 1"/>
                <a:gd name="f375" fmla="*/ 5 f369 1"/>
                <a:gd name="f376" fmla="*/ 81 f368 1"/>
                <a:gd name="f377" fmla="*/ 3 f369 1"/>
                <a:gd name="f378" fmla="*/ 92 f368 1"/>
                <a:gd name="f379" fmla="*/ 12 f369 1"/>
                <a:gd name="f380" fmla="*/ 102 f368 1"/>
                <a:gd name="f381" fmla="*/ 113 f368 1"/>
                <a:gd name="f382" fmla="*/ 14 f369 1"/>
                <a:gd name="f383" fmla="*/ 128 f368 1"/>
                <a:gd name="f384" fmla="*/ 18 f369 1"/>
                <a:gd name="f385" fmla="*/ 136 f368 1"/>
                <a:gd name="f386" fmla="*/ 27 f369 1"/>
                <a:gd name="f387" fmla="*/ 144 f368 1"/>
                <a:gd name="f388" fmla="*/ 30 f369 1"/>
                <a:gd name="f389" fmla="*/ 150 f368 1"/>
                <a:gd name="f390" fmla="*/ 34 f369 1"/>
                <a:gd name="f391" fmla="*/ 170 f368 1"/>
                <a:gd name="f392" fmla="*/ 180 f368 1"/>
                <a:gd name="f393" fmla="*/ 40 f369 1"/>
                <a:gd name="f394" fmla="*/ 187 f368 1"/>
                <a:gd name="f395" fmla="*/ 202 f368 1"/>
                <a:gd name="f396" fmla="*/ 214 f368 1"/>
                <a:gd name="f397" fmla="*/ 36 f369 1"/>
                <a:gd name="f398" fmla="*/ 221 f368 1"/>
                <a:gd name="f399" fmla="*/ 35 f369 1"/>
                <a:gd name="f400" fmla="*/ 228 f368 1"/>
                <a:gd name="f401" fmla="*/ 43 f369 1"/>
                <a:gd name="f402" fmla="*/ 241 f368 1"/>
                <a:gd name="f403" fmla="*/ 44 f369 1"/>
                <a:gd name="f404" fmla="*/ 248 f368 1"/>
                <a:gd name="f405" fmla="*/ 50 f369 1"/>
                <a:gd name="f406" fmla="*/ 253 f368 1"/>
                <a:gd name="f407" fmla="*/ 53 f369 1"/>
                <a:gd name="f408" fmla="*/ 266 f368 1"/>
                <a:gd name="f409" fmla="*/ 60 f369 1"/>
                <a:gd name="f410" fmla="*/ 284 f368 1"/>
                <a:gd name="f411" fmla="*/ 57 f369 1"/>
                <a:gd name="f412" fmla="*/ 296 f368 1"/>
                <a:gd name="f413" fmla="*/ 68 f369 1"/>
                <a:gd name="f414" fmla="*/ 293 f368 1"/>
                <a:gd name="f415" fmla="*/ 77 f369 1"/>
                <a:gd name="f416" fmla="*/ 299 f368 1"/>
                <a:gd name="f417" fmla="*/ 112 f369 1"/>
                <a:gd name="f418" fmla="*/ 421 f368 1"/>
                <a:gd name="f419" fmla="*/ 210 f369 1"/>
                <a:gd name="f420" fmla="*/ 413 f368 1"/>
                <a:gd name="f421" fmla="*/ 201 f369 1"/>
                <a:gd name="f422" fmla="*/ 407 f368 1"/>
                <a:gd name="f423" fmla="*/ 195 f369 1"/>
                <a:gd name="f424" fmla="*/ 397 f368 1"/>
                <a:gd name="f425" fmla="*/ 384 f368 1"/>
                <a:gd name="f426" fmla="*/ 202 f369 1"/>
                <a:gd name="f427" fmla="*/ 370 f368 1"/>
                <a:gd name="f428" fmla="*/ 200 f369 1"/>
                <a:gd name="f429" fmla="*/ 359 f368 1"/>
                <a:gd name="f430" fmla="*/ 194 f369 1"/>
                <a:gd name="f431" fmla="*/ 346 f368 1"/>
                <a:gd name="f432" fmla="*/ 190 f369 1"/>
                <a:gd name="f433" fmla="*/ 328 f368 1"/>
                <a:gd name="f434" fmla="*/ 191 f369 1"/>
                <a:gd name="f435" fmla="*/ 315 f368 1"/>
                <a:gd name="f436" fmla="*/ 188 f369 1"/>
                <a:gd name="f437" fmla="*/ 303 f368 1"/>
                <a:gd name="f438" fmla="*/ 186 f369 1"/>
                <a:gd name="f439" fmla="*/ 287 f368 1"/>
                <a:gd name="f440" fmla="*/ 181 f369 1"/>
                <a:gd name="f441" fmla="*/ 274 f368 1"/>
                <a:gd name="f442" fmla="*/ 187 f369 1"/>
                <a:gd name="f443" fmla="*/ 258 f368 1"/>
                <a:gd name="f444" fmla="*/ 242 f368 1"/>
                <a:gd name="f445" fmla="*/ 225 f368 1"/>
                <a:gd name="f446" fmla="*/ 193 f369 1"/>
                <a:gd name="f447" fmla="*/ 208 f368 1"/>
                <a:gd name="f448" fmla="*/ 197 f369 1"/>
                <a:gd name="f449" fmla="*/ 197 f368 1"/>
                <a:gd name="f450" fmla="*/ 182 f368 1"/>
                <a:gd name="f451" fmla="*/ 155 f368 1"/>
                <a:gd name="f452" fmla="*/ 183 f369 1"/>
                <a:gd name="f453" fmla="*/ 142 f368 1"/>
                <a:gd name="f454" fmla="*/ 192 f369 1"/>
                <a:gd name="f455" fmla="*/ 131 f368 1"/>
                <a:gd name="f456" fmla="*/ 204 f369 1"/>
                <a:gd name="f457" fmla="*/ 127 f368 1"/>
                <a:gd name="f458" fmla="*/ 114 f368 1"/>
                <a:gd name="f459" fmla="*/ 219 f369 1"/>
                <a:gd name="f460" fmla="*/ 108 f368 1"/>
                <a:gd name="f461" fmla="*/ 225 f369 1"/>
                <a:gd name="f462" fmla="*/ 94 f368 1"/>
                <a:gd name="f463" fmla="*/ 230 f369 1"/>
                <a:gd name="f464" fmla="*/ 84 f368 1"/>
                <a:gd name="f465" fmla="*/ 76 f368 1"/>
                <a:gd name="f466" fmla="*/ 220 f369 1"/>
                <a:gd name="f467" fmla="*/ 60 f368 1"/>
                <a:gd name="f468" fmla="*/ 212 f369 1"/>
                <a:gd name="f469" fmla="*/ 49 f368 1"/>
                <a:gd name="f470" fmla="*/ 216 f369 1"/>
                <a:gd name="f471" fmla="*/ 35 f368 1"/>
                <a:gd name="f472" fmla="*/ 15 f368 1"/>
                <a:gd name="f473" fmla="*/ 5 f368 1"/>
                <a:gd name="f474" fmla="*/ 90 f369 1"/>
                <a:gd name="f475" fmla="*/ 38 f368 1"/>
                <a:gd name="f476" fmla="+- f370 0 f1"/>
                <a:gd name="f477" fmla="*/ f373 1 231"/>
                <a:gd name="f478" fmla="*/ f374 1 438"/>
                <a:gd name="f479" fmla="*/ f375 1 231"/>
                <a:gd name="f480" fmla="*/ f376 1 438"/>
                <a:gd name="f481" fmla="*/ f377 1 231"/>
                <a:gd name="f482" fmla="*/ f378 1 438"/>
                <a:gd name="f483" fmla="*/ f379 1 231"/>
                <a:gd name="f484" fmla="*/ f380 1 438"/>
                <a:gd name="f485" fmla="*/ f381 1 438"/>
                <a:gd name="f486" fmla="*/ f382 1 231"/>
                <a:gd name="f487" fmla="*/ f383 1 438"/>
                <a:gd name="f488" fmla="*/ f384 1 231"/>
                <a:gd name="f489" fmla="*/ f385 1 438"/>
                <a:gd name="f490" fmla="*/ f386 1 231"/>
                <a:gd name="f491" fmla="*/ f387 1 438"/>
                <a:gd name="f492" fmla="*/ f388 1 231"/>
                <a:gd name="f493" fmla="*/ f389 1 438"/>
                <a:gd name="f494" fmla="*/ f390 1 231"/>
                <a:gd name="f495" fmla="*/ f391 1 438"/>
                <a:gd name="f496" fmla="*/ f392 1 438"/>
                <a:gd name="f497" fmla="*/ f393 1 231"/>
                <a:gd name="f498" fmla="*/ f394 1 438"/>
                <a:gd name="f499" fmla="*/ f395 1 438"/>
                <a:gd name="f500" fmla="*/ f396 1 438"/>
                <a:gd name="f501" fmla="*/ f397 1 231"/>
                <a:gd name="f502" fmla="*/ f398 1 438"/>
                <a:gd name="f503" fmla="*/ f399 1 231"/>
                <a:gd name="f504" fmla="*/ f400 1 438"/>
                <a:gd name="f505" fmla="*/ f401 1 231"/>
                <a:gd name="f506" fmla="*/ f402 1 438"/>
                <a:gd name="f507" fmla="*/ f403 1 231"/>
                <a:gd name="f508" fmla="*/ f404 1 438"/>
                <a:gd name="f509" fmla="*/ f405 1 231"/>
                <a:gd name="f510" fmla="*/ f406 1 438"/>
                <a:gd name="f511" fmla="*/ f407 1 231"/>
                <a:gd name="f512" fmla="*/ f408 1 438"/>
                <a:gd name="f513" fmla="*/ f409 1 231"/>
                <a:gd name="f514" fmla="*/ f410 1 438"/>
                <a:gd name="f515" fmla="*/ f411 1 231"/>
                <a:gd name="f516" fmla="*/ f412 1 438"/>
                <a:gd name="f517" fmla="*/ f413 1 231"/>
                <a:gd name="f518" fmla="*/ f414 1 438"/>
                <a:gd name="f519" fmla="*/ f415 1 231"/>
                <a:gd name="f520" fmla="*/ f416 1 438"/>
                <a:gd name="f521" fmla="*/ f417 1 231"/>
                <a:gd name="f522" fmla="*/ f418 1 438"/>
                <a:gd name="f523" fmla="*/ f419 1 231"/>
                <a:gd name="f524" fmla="*/ f420 1 438"/>
                <a:gd name="f525" fmla="*/ f421 1 231"/>
                <a:gd name="f526" fmla="*/ f422 1 438"/>
                <a:gd name="f527" fmla="*/ f423 1 231"/>
                <a:gd name="f528" fmla="*/ f424 1 438"/>
                <a:gd name="f529" fmla="*/ f425 1 438"/>
                <a:gd name="f530" fmla="*/ f426 1 231"/>
                <a:gd name="f531" fmla="*/ f427 1 438"/>
                <a:gd name="f532" fmla="*/ f428 1 231"/>
                <a:gd name="f533" fmla="*/ f429 1 438"/>
                <a:gd name="f534" fmla="*/ f430 1 231"/>
                <a:gd name="f535" fmla="*/ f431 1 438"/>
                <a:gd name="f536" fmla="*/ f432 1 231"/>
                <a:gd name="f537" fmla="*/ f433 1 438"/>
                <a:gd name="f538" fmla="*/ f434 1 231"/>
                <a:gd name="f539" fmla="*/ f435 1 438"/>
                <a:gd name="f540" fmla="*/ f436 1 231"/>
                <a:gd name="f541" fmla="*/ f437 1 438"/>
                <a:gd name="f542" fmla="*/ f438 1 231"/>
                <a:gd name="f543" fmla="*/ f439 1 438"/>
                <a:gd name="f544" fmla="*/ f440 1 231"/>
                <a:gd name="f545" fmla="*/ f441 1 438"/>
                <a:gd name="f546" fmla="*/ f442 1 231"/>
                <a:gd name="f547" fmla="*/ f443 1 438"/>
                <a:gd name="f548" fmla="*/ f444 1 438"/>
                <a:gd name="f549" fmla="*/ f445 1 438"/>
                <a:gd name="f550" fmla="*/ f446 1 231"/>
                <a:gd name="f551" fmla="*/ f447 1 438"/>
                <a:gd name="f552" fmla="*/ f448 1 231"/>
                <a:gd name="f553" fmla="*/ f449 1 438"/>
                <a:gd name="f554" fmla="*/ f450 1 438"/>
                <a:gd name="f555" fmla="*/ f451 1 438"/>
                <a:gd name="f556" fmla="*/ f452 1 231"/>
                <a:gd name="f557" fmla="*/ f453 1 438"/>
                <a:gd name="f558" fmla="*/ f454 1 231"/>
                <a:gd name="f559" fmla="*/ f455 1 438"/>
                <a:gd name="f560" fmla="*/ f456 1 231"/>
                <a:gd name="f561" fmla="*/ f457 1 438"/>
                <a:gd name="f562" fmla="*/ f458 1 438"/>
                <a:gd name="f563" fmla="*/ f459 1 231"/>
                <a:gd name="f564" fmla="*/ f460 1 438"/>
                <a:gd name="f565" fmla="*/ f461 1 231"/>
                <a:gd name="f566" fmla="*/ f462 1 438"/>
                <a:gd name="f567" fmla="*/ f463 1 231"/>
                <a:gd name="f568" fmla="*/ f464 1 438"/>
                <a:gd name="f569" fmla="*/ f465 1 438"/>
                <a:gd name="f570" fmla="*/ f466 1 231"/>
                <a:gd name="f571" fmla="*/ f467 1 438"/>
                <a:gd name="f572" fmla="*/ f468 1 231"/>
                <a:gd name="f573" fmla="*/ f469 1 438"/>
                <a:gd name="f574" fmla="*/ f470 1 231"/>
                <a:gd name="f575" fmla="*/ f471 1 438"/>
                <a:gd name="f576" fmla="*/ f472 1 438"/>
                <a:gd name="f577" fmla="*/ f473 1 438"/>
                <a:gd name="f578" fmla="*/ f474 1 231"/>
                <a:gd name="f579" fmla="*/ f475 1 438"/>
                <a:gd name="f580" fmla="*/ 0 1 f371"/>
                <a:gd name="f581" fmla="*/ f365 1 f371"/>
                <a:gd name="f582" fmla="*/ 0 1 f372"/>
                <a:gd name="f583" fmla="*/ f366 1 f372"/>
                <a:gd name="f584" fmla="*/ f477 1 f371"/>
                <a:gd name="f585" fmla="*/ f478 1 f372"/>
                <a:gd name="f586" fmla="*/ f479 1 f371"/>
                <a:gd name="f587" fmla="*/ f480 1 f372"/>
                <a:gd name="f588" fmla="*/ f481 1 f371"/>
                <a:gd name="f589" fmla="*/ f482 1 f372"/>
                <a:gd name="f590" fmla="*/ f483 1 f371"/>
                <a:gd name="f591" fmla="*/ f484 1 f372"/>
                <a:gd name="f592" fmla="*/ f485 1 f372"/>
                <a:gd name="f593" fmla="*/ f486 1 f371"/>
                <a:gd name="f594" fmla="*/ f487 1 f372"/>
                <a:gd name="f595" fmla="*/ f488 1 f371"/>
                <a:gd name="f596" fmla="*/ f489 1 f372"/>
                <a:gd name="f597" fmla="*/ f490 1 f371"/>
                <a:gd name="f598" fmla="*/ f491 1 f372"/>
                <a:gd name="f599" fmla="*/ f492 1 f371"/>
                <a:gd name="f600" fmla="*/ f493 1 f372"/>
                <a:gd name="f601" fmla="*/ f494 1 f371"/>
                <a:gd name="f602" fmla="*/ f495 1 f372"/>
                <a:gd name="f603" fmla="*/ f496 1 f372"/>
                <a:gd name="f604" fmla="*/ f497 1 f371"/>
                <a:gd name="f605" fmla="*/ f498 1 f372"/>
                <a:gd name="f606" fmla="*/ f499 1 f372"/>
                <a:gd name="f607" fmla="*/ f500 1 f372"/>
                <a:gd name="f608" fmla="*/ f501 1 f371"/>
                <a:gd name="f609" fmla="*/ f502 1 f372"/>
                <a:gd name="f610" fmla="*/ f503 1 f371"/>
                <a:gd name="f611" fmla="*/ f504 1 f372"/>
                <a:gd name="f612" fmla="*/ f505 1 f371"/>
                <a:gd name="f613" fmla="*/ f506 1 f372"/>
                <a:gd name="f614" fmla="*/ f507 1 f371"/>
                <a:gd name="f615" fmla="*/ f508 1 f372"/>
                <a:gd name="f616" fmla="*/ f509 1 f371"/>
                <a:gd name="f617" fmla="*/ f510 1 f372"/>
                <a:gd name="f618" fmla="*/ f511 1 f371"/>
                <a:gd name="f619" fmla="*/ f512 1 f372"/>
                <a:gd name="f620" fmla="*/ f513 1 f371"/>
                <a:gd name="f621" fmla="*/ f514 1 f372"/>
                <a:gd name="f622" fmla="*/ f515 1 f371"/>
                <a:gd name="f623" fmla="*/ f516 1 f372"/>
                <a:gd name="f624" fmla="*/ f517 1 f371"/>
                <a:gd name="f625" fmla="*/ f518 1 f372"/>
                <a:gd name="f626" fmla="*/ f519 1 f371"/>
                <a:gd name="f627" fmla="*/ f520 1 f372"/>
                <a:gd name="f628" fmla="*/ f521 1 f371"/>
                <a:gd name="f629" fmla="*/ f522 1 f372"/>
                <a:gd name="f630" fmla="*/ f523 1 f371"/>
                <a:gd name="f631" fmla="*/ f524 1 f372"/>
                <a:gd name="f632" fmla="*/ f525 1 f371"/>
                <a:gd name="f633" fmla="*/ f526 1 f372"/>
                <a:gd name="f634" fmla="*/ f527 1 f371"/>
                <a:gd name="f635" fmla="*/ f528 1 f372"/>
                <a:gd name="f636" fmla="*/ f529 1 f372"/>
                <a:gd name="f637" fmla="*/ f530 1 f371"/>
                <a:gd name="f638" fmla="*/ f531 1 f372"/>
                <a:gd name="f639" fmla="*/ f532 1 f371"/>
                <a:gd name="f640" fmla="*/ f533 1 f372"/>
                <a:gd name="f641" fmla="*/ f534 1 f371"/>
                <a:gd name="f642" fmla="*/ f535 1 f372"/>
                <a:gd name="f643" fmla="*/ f536 1 f371"/>
                <a:gd name="f644" fmla="*/ f537 1 f372"/>
                <a:gd name="f645" fmla="*/ f538 1 f371"/>
                <a:gd name="f646" fmla="*/ f539 1 f372"/>
                <a:gd name="f647" fmla="*/ f540 1 f371"/>
                <a:gd name="f648" fmla="*/ f541 1 f372"/>
                <a:gd name="f649" fmla="*/ f542 1 f371"/>
                <a:gd name="f650" fmla="*/ f543 1 f372"/>
                <a:gd name="f651" fmla="*/ f544 1 f371"/>
                <a:gd name="f652" fmla="*/ f545 1 f372"/>
                <a:gd name="f653" fmla="*/ f546 1 f371"/>
                <a:gd name="f654" fmla="*/ f547 1 f372"/>
                <a:gd name="f655" fmla="*/ f548 1 f372"/>
                <a:gd name="f656" fmla="*/ f549 1 f372"/>
                <a:gd name="f657" fmla="*/ f550 1 f371"/>
                <a:gd name="f658" fmla="*/ f551 1 f372"/>
                <a:gd name="f659" fmla="*/ f552 1 f371"/>
                <a:gd name="f660" fmla="*/ f553 1 f372"/>
                <a:gd name="f661" fmla="*/ f554 1 f372"/>
                <a:gd name="f662" fmla="*/ f555 1 f372"/>
                <a:gd name="f663" fmla="*/ f556 1 f371"/>
                <a:gd name="f664" fmla="*/ f557 1 f372"/>
                <a:gd name="f665" fmla="*/ f558 1 f371"/>
                <a:gd name="f666" fmla="*/ f559 1 f372"/>
                <a:gd name="f667" fmla="*/ f560 1 f371"/>
                <a:gd name="f668" fmla="*/ f561 1 f372"/>
                <a:gd name="f669" fmla="*/ f562 1 f372"/>
                <a:gd name="f670" fmla="*/ f563 1 f371"/>
                <a:gd name="f671" fmla="*/ f564 1 f372"/>
                <a:gd name="f672" fmla="*/ f565 1 f371"/>
                <a:gd name="f673" fmla="*/ f566 1 f372"/>
                <a:gd name="f674" fmla="*/ f567 1 f371"/>
                <a:gd name="f675" fmla="*/ f568 1 f372"/>
                <a:gd name="f676" fmla="*/ f569 1 f372"/>
                <a:gd name="f677" fmla="*/ f570 1 f371"/>
                <a:gd name="f678" fmla="*/ f571 1 f372"/>
                <a:gd name="f679" fmla="*/ f572 1 f371"/>
                <a:gd name="f680" fmla="*/ f573 1 f372"/>
                <a:gd name="f681" fmla="*/ f574 1 f371"/>
                <a:gd name="f682" fmla="*/ f575 1 f372"/>
                <a:gd name="f683" fmla="*/ f576 1 f372"/>
                <a:gd name="f684" fmla="*/ f577 1 f372"/>
                <a:gd name="f685" fmla="*/ f578 1 f371"/>
                <a:gd name="f686" fmla="*/ f579 1 f372"/>
                <a:gd name="f687" fmla="*/ f580 f362 1"/>
                <a:gd name="f688" fmla="*/ f581 f362 1"/>
                <a:gd name="f689" fmla="*/ f583 f363 1"/>
                <a:gd name="f690" fmla="*/ f582 f363 1"/>
                <a:gd name="f691" fmla="*/ f584 f362 1"/>
                <a:gd name="f692" fmla="*/ f585 f363 1"/>
                <a:gd name="f693" fmla="*/ f586 f362 1"/>
                <a:gd name="f694" fmla="*/ f587 f363 1"/>
                <a:gd name="f695" fmla="*/ f588 f362 1"/>
                <a:gd name="f696" fmla="*/ f589 f363 1"/>
                <a:gd name="f697" fmla="*/ f590 f362 1"/>
                <a:gd name="f698" fmla="*/ f591 f363 1"/>
                <a:gd name="f699" fmla="*/ f592 f363 1"/>
                <a:gd name="f700" fmla="*/ f593 f362 1"/>
                <a:gd name="f701" fmla="*/ f594 f363 1"/>
                <a:gd name="f702" fmla="*/ f595 f362 1"/>
                <a:gd name="f703" fmla="*/ f596 f363 1"/>
                <a:gd name="f704" fmla="*/ f597 f362 1"/>
                <a:gd name="f705" fmla="*/ f598 f363 1"/>
                <a:gd name="f706" fmla="*/ f599 f362 1"/>
                <a:gd name="f707" fmla="*/ f600 f363 1"/>
                <a:gd name="f708" fmla="*/ f601 f362 1"/>
                <a:gd name="f709" fmla="*/ f602 f363 1"/>
                <a:gd name="f710" fmla="*/ f603 f363 1"/>
                <a:gd name="f711" fmla="*/ f604 f362 1"/>
                <a:gd name="f712" fmla="*/ f605 f363 1"/>
                <a:gd name="f713" fmla="*/ f606 f363 1"/>
                <a:gd name="f714" fmla="*/ f607 f363 1"/>
                <a:gd name="f715" fmla="*/ f608 f362 1"/>
                <a:gd name="f716" fmla="*/ f609 f363 1"/>
                <a:gd name="f717" fmla="*/ f610 f362 1"/>
                <a:gd name="f718" fmla="*/ f611 f363 1"/>
                <a:gd name="f719" fmla="*/ f612 f362 1"/>
                <a:gd name="f720" fmla="*/ f613 f363 1"/>
                <a:gd name="f721" fmla="*/ f614 f362 1"/>
                <a:gd name="f722" fmla="*/ f615 f363 1"/>
                <a:gd name="f723" fmla="*/ f616 f362 1"/>
                <a:gd name="f724" fmla="*/ f617 f363 1"/>
                <a:gd name="f725" fmla="*/ f618 f362 1"/>
                <a:gd name="f726" fmla="*/ f619 f363 1"/>
                <a:gd name="f727" fmla="*/ f620 f362 1"/>
                <a:gd name="f728" fmla="*/ f621 f363 1"/>
                <a:gd name="f729" fmla="*/ f622 f362 1"/>
                <a:gd name="f730" fmla="*/ f623 f363 1"/>
                <a:gd name="f731" fmla="*/ f624 f362 1"/>
                <a:gd name="f732" fmla="*/ f625 f363 1"/>
                <a:gd name="f733" fmla="*/ f626 f362 1"/>
                <a:gd name="f734" fmla="*/ f627 f363 1"/>
                <a:gd name="f735" fmla="*/ f628 f362 1"/>
                <a:gd name="f736" fmla="*/ f629 f363 1"/>
                <a:gd name="f737" fmla="*/ f630 f362 1"/>
                <a:gd name="f738" fmla="*/ f631 f363 1"/>
                <a:gd name="f739" fmla="*/ f632 f362 1"/>
                <a:gd name="f740" fmla="*/ f633 f363 1"/>
                <a:gd name="f741" fmla="*/ f634 f362 1"/>
                <a:gd name="f742" fmla="*/ f635 f363 1"/>
                <a:gd name="f743" fmla="*/ f636 f363 1"/>
                <a:gd name="f744" fmla="*/ f637 f362 1"/>
                <a:gd name="f745" fmla="*/ f638 f363 1"/>
                <a:gd name="f746" fmla="*/ f639 f362 1"/>
                <a:gd name="f747" fmla="*/ f640 f363 1"/>
                <a:gd name="f748" fmla="*/ f641 f362 1"/>
                <a:gd name="f749" fmla="*/ f642 f363 1"/>
                <a:gd name="f750" fmla="*/ f643 f362 1"/>
                <a:gd name="f751" fmla="*/ f644 f363 1"/>
                <a:gd name="f752" fmla="*/ f645 f362 1"/>
                <a:gd name="f753" fmla="*/ f646 f363 1"/>
                <a:gd name="f754" fmla="*/ f647 f362 1"/>
                <a:gd name="f755" fmla="*/ f648 f363 1"/>
                <a:gd name="f756" fmla="*/ f649 f362 1"/>
                <a:gd name="f757" fmla="*/ f650 f363 1"/>
                <a:gd name="f758" fmla="*/ f651 f362 1"/>
                <a:gd name="f759" fmla="*/ f652 f363 1"/>
                <a:gd name="f760" fmla="*/ f653 f362 1"/>
                <a:gd name="f761" fmla="*/ f654 f363 1"/>
                <a:gd name="f762" fmla="*/ f655 f363 1"/>
                <a:gd name="f763" fmla="*/ f656 f363 1"/>
                <a:gd name="f764" fmla="*/ f657 f362 1"/>
                <a:gd name="f765" fmla="*/ f658 f363 1"/>
                <a:gd name="f766" fmla="*/ f659 f362 1"/>
                <a:gd name="f767" fmla="*/ f660 f363 1"/>
                <a:gd name="f768" fmla="*/ f661 f363 1"/>
                <a:gd name="f769" fmla="*/ f662 f363 1"/>
                <a:gd name="f770" fmla="*/ f663 f362 1"/>
                <a:gd name="f771" fmla="*/ f664 f363 1"/>
                <a:gd name="f772" fmla="*/ f665 f362 1"/>
                <a:gd name="f773" fmla="*/ f666 f363 1"/>
                <a:gd name="f774" fmla="*/ f667 f362 1"/>
                <a:gd name="f775" fmla="*/ f668 f363 1"/>
                <a:gd name="f776" fmla="*/ f669 f363 1"/>
                <a:gd name="f777" fmla="*/ f670 f362 1"/>
                <a:gd name="f778" fmla="*/ f671 f363 1"/>
                <a:gd name="f779" fmla="*/ f672 f362 1"/>
                <a:gd name="f780" fmla="*/ f673 f363 1"/>
                <a:gd name="f781" fmla="*/ f674 f362 1"/>
                <a:gd name="f782" fmla="*/ f675 f363 1"/>
                <a:gd name="f783" fmla="*/ f676 f363 1"/>
                <a:gd name="f784" fmla="*/ f677 f362 1"/>
                <a:gd name="f785" fmla="*/ f678 f363 1"/>
                <a:gd name="f786" fmla="*/ f679 f362 1"/>
                <a:gd name="f787" fmla="*/ f680 f363 1"/>
                <a:gd name="f788" fmla="*/ f681 f362 1"/>
                <a:gd name="f789" fmla="*/ f682 f363 1"/>
                <a:gd name="f790" fmla="*/ f683 f363 1"/>
                <a:gd name="f791" fmla="*/ f684 f363 1"/>
                <a:gd name="f792" fmla="*/ f685 f362 1"/>
                <a:gd name="f793" fmla="*/ f686 f3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6">
                  <a:pos x="f691" y="f692"/>
                </a:cxn>
                <a:cxn ang="f476">
                  <a:pos x="f693" y="f694"/>
                </a:cxn>
                <a:cxn ang="f476">
                  <a:pos x="f695" y="f696"/>
                </a:cxn>
                <a:cxn ang="f476">
                  <a:pos x="f697" y="f698"/>
                </a:cxn>
                <a:cxn ang="f476">
                  <a:pos x="f697" y="f699"/>
                </a:cxn>
                <a:cxn ang="f476">
                  <a:pos x="f700" y="f701"/>
                </a:cxn>
                <a:cxn ang="f476">
                  <a:pos x="f702" y="f703"/>
                </a:cxn>
                <a:cxn ang="f476">
                  <a:pos x="f704" y="f705"/>
                </a:cxn>
                <a:cxn ang="f476">
                  <a:pos x="f706" y="f707"/>
                </a:cxn>
                <a:cxn ang="f476">
                  <a:pos x="f708" y="f709"/>
                </a:cxn>
                <a:cxn ang="f476">
                  <a:pos x="f708" y="f710"/>
                </a:cxn>
                <a:cxn ang="f476">
                  <a:pos x="f711" y="f712"/>
                </a:cxn>
                <a:cxn ang="f476">
                  <a:pos x="f708" y="f713"/>
                </a:cxn>
                <a:cxn ang="f476">
                  <a:pos x="f708" y="f714"/>
                </a:cxn>
                <a:cxn ang="f476">
                  <a:pos x="f715" y="f716"/>
                </a:cxn>
                <a:cxn ang="f476">
                  <a:pos x="f717" y="f718"/>
                </a:cxn>
                <a:cxn ang="f476">
                  <a:pos x="f719" y="f720"/>
                </a:cxn>
                <a:cxn ang="f476">
                  <a:pos x="f721" y="f722"/>
                </a:cxn>
                <a:cxn ang="f476">
                  <a:pos x="f723" y="f724"/>
                </a:cxn>
                <a:cxn ang="f476">
                  <a:pos x="f725" y="f726"/>
                </a:cxn>
                <a:cxn ang="f476">
                  <a:pos x="f727" y="f728"/>
                </a:cxn>
                <a:cxn ang="f476">
                  <a:pos x="f729" y="f730"/>
                </a:cxn>
                <a:cxn ang="f476">
                  <a:pos x="f731" y="f732"/>
                </a:cxn>
                <a:cxn ang="f476">
                  <a:pos x="f733" y="f734"/>
                </a:cxn>
                <a:cxn ang="f476">
                  <a:pos x="f735" y="f736"/>
                </a:cxn>
                <a:cxn ang="f476">
                  <a:pos x="f737" y="f738"/>
                </a:cxn>
                <a:cxn ang="f476">
                  <a:pos x="f739" y="f740"/>
                </a:cxn>
                <a:cxn ang="f476">
                  <a:pos x="f741" y="f742"/>
                </a:cxn>
                <a:cxn ang="f476">
                  <a:pos x="f741" y="f743"/>
                </a:cxn>
                <a:cxn ang="f476">
                  <a:pos x="f744" y="f745"/>
                </a:cxn>
                <a:cxn ang="f476">
                  <a:pos x="f746" y="f747"/>
                </a:cxn>
                <a:cxn ang="f476">
                  <a:pos x="f748" y="f749"/>
                </a:cxn>
                <a:cxn ang="f476">
                  <a:pos x="f750" y="f751"/>
                </a:cxn>
                <a:cxn ang="f476">
                  <a:pos x="f752" y="f753"/>
                </a:cxn>
                <a:cxn ang="f476">
                  <a:pos x="f754" y="f755"/>
                </a:cxn>
                <a:cxn ang="f476">
                  <a:pos x="f756" y="f757"/>
                </a:cxn>
                <a:cxn ang="f476">
                  <a:pos x="f758" y="f759"/>
                </a:cxn>
                <a:cxn ang="f476">
                  <a:pos x="f760" y="f761"/>
                </a:cxn>
                <a:cxn ang="f476">
                  <a:pos x="f760" y="f762"/>
                </a:cxn>
                <a:cxn ang="f476">
                  <a:pos x="f748" y="f763"/>
                </a:cxn>
                <a:cxn ang="f476">
                  <a:pos x="f764" y="f765"/>
                </a:cxn>
                <a:cxn ang="f476">
                  <a:pos x="f766" y="f767"/>
                </a:cxn>
                <a:cxn ang="f476">
                  <a:pos x="f748" y="f768"/>
                </a:cxn>
                <a:cxn ang="f476">
                  <a:pos x="f748" y="f709"/>
                </a:cxn>
                <a:cxn ang="f476">
                  <a:pos x="f754" y="f769"/>
                </a:cxn>
                <a:cxn ang="f476">
                  <a:pos x="f770" y="f771"/>
                </a:cxn>
                <a:cxn ang="f476">
                  <a:pos x="f772" y="f773"/>
                </a:cxn>
                <a:cxn ang="f476">
                  <a:pos x="f774" y="f775"/>
                </a:cxn>
                <a:cxn ang="f476">
                  <a:pos x="f737" y="f776"/>
                </a:cxn>
                <a:cxn ang="f476">
                  <a:pos x="f777" y="f778"/>
                </a:cxn>
                <a:cxn ang="f476">
                  <a:pos x="f779" y="f780"/>
                </a:cxn>
                <a:cxn ang="f476">
                  <a:pos x="f781" y="f782"/>
                </a:cxn>
                <a:cxn ang="f476">
                  <a:pos x="f781" y="f783"/>
                </a:cxn>
                <a:cxn ang="f476">
                  <a:pos x="f784" y="f785"/>
                </a:cxn>
                <a:cxn ang="f476">
                  <a:pos x="f786" y="f787"/>
                </a:cxn>
                <a:cxn ang="f476">
                  <a:pos x="f788" y="f789"/>
                </a:cxn>
                <a:cxn ang="f476">
                  <a:pos x="f777" y="f790"/>
                </a:cxn>
                <a:cxn ang="f476">
                  <a:pos x="f737" y="f791"/>
                </a:cxn>
                <a:cxn ang="f476">
                  <a:pos x="f792" y="f793"/>
                </a:cxn>
              </a:cxnLst>
              <a:rect l="f687" t="f690" r="f688" b="f689"/>
              <a:pathLst>
                <a:path w="231" h="438">
                  <a:moveTo>
                    <a:pt x="f6" y="f9"/>
                  </a:moveTo>
                  <a:cubicBezTo>
                    <a:pt x="f6" y="f10"/>
                    <a:pt x="f11" y="f12"/>
                    <a:pt x="f11" y="f13"/>
                  </a:cubicBezTo>
                  <a:cubicBezTo>
                    <a:pt x="f11" y="f13"/>
                    <a:pt x="f14" y="f13"/>
                    <a:pt x="f14" y="f15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8"/>
                    <a:pt x="f16" y="f18"/>
                    <a:pt x="f1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19" y="f26"/>
                    <a:pt x="f16" y="f27"/>
                  </a:cubicBezTo>
                  <a:cubicBezTo>
                    <a:pt x="f16" y="f27"/>
                    <a:pt x="f16" y="f27"/>
                    <a:pt x="f16" y="f27"/>
                  </a:cubicBezTo>
                  <a:cubicBezTo>
                    <a:pt x="f16" y="f28"/>
                    <a:pt x="f16" y="f29"/>
                    <a:pt x="f16" y="f30"/>
                  </a:cubicBezTo>
                  <a:cubicBezTo>
                    <a:pt x="f16" y="f30"/>
                    <a:pt x="f16" y="f31"/>
                    <a:pt x="f16" y="f31"/>
                  </a:cubicBezTo>
                  <a:cubicBezTo>
                    <a:pt x="f23" y="f31"/>
                    <a:pt x="f2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41" y="f43"/>
                  </a:cubicBezTo>
                  <a:cubicBezTo>
                    <a:pt x="f41" y="f43"/>
                    <a:pt x="f35" y="f43"/>
                    <a:pt x="f35" y="f43"/>
                  </a:cubicBezTo>
                  <a:cubicBezTo>
                    <a:pt x="f41" y="f44"/>
                    <a:pt x="f41" y="f45"/>
                    <a:pt x="f37" y="f46"/>
                  </a:cubicBezTo>
                  <a:cubicBezTo>
                    <a:pt x="f37" y="f46"/>
                    <a:pt x="f37" y="f47"/>
                    <a:pt x="f48" y="f47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51" y="f55"/>
                    <a:pt x="f49" y="f56"/>
                  </a:cubicBezTo>
                  <a:cubicBezTo>
                    <a:pt x="f49" y="f57"/>
                    <a:pt x="f48" y="f58"/>
                    <a:pt x="f48" y="f59"/>
                  </a:cubicBezTo>
                  <a:cubicBezTo>
                    <a:pt x="f49" y="f59"/>
                    <a:pt x="f49" y="f60"/>
                    <a:pt x="f51" y="f61"/>
                  </a:cubicBezTo>
                  <a:cubicBezTo>
                    <a:pt x="f51" y="f61"/>
                    <a:pt x="f62" y="f63"/>
                    <a:pt x="f64" y="f65"/>
                  </a:cubicBezTo>
                  <a:cubicBezTo>
                    <a:pt x="f64" y="f66"/>
                    <a:pt x="f67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78" y="f80"/>
                    <a:pt x="f78" y="f80"/>
                    <a:pt x="f78" y="f80"/>
                  </a:cubicBezTo>
                  <a:cubicBezTo>
                    <a:pt x="f81" y="f82"/>
                    <a:pt x="f81" y="f83"/>
                    <a:pt x="f84" y="f85"/>
                  </a:cubicBezTo>
                  <a:cubicBezTo>
                    <a:pt x="f84" y="f86"/>
                    <a:pt x="f84" y="f87"/>
                    <a:pt x="f88" y="f87"/>
                  </a:cubicBezTo>
                  <a:cubicBezTo>
                    <a:pt x="f88" y="f87"/>
                    <a:pt x="f88" y="f89"/>
                    <a:pt x="f90" y="f89"/>
                  </a:cubicBezTo>
                  <a:cubicBezTo>
                    <a:pt x="f91" y="f92"/>
                    <a:pt x="f93" y="f94"/>
                    <a:pt x="f93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99" y="f101"/>
                    <a:pt x="f99" y="f102"/>
                    <a:pt x="f93" y="f103"/>
                  </a:cubicBezTo>
                  <a:cubicBezTo>
                    <a:pt x="f99" y="f103"/>
                    <a:pt x="f99" y="f104"/>
                    <a:pt x="f99" y="f105"/>
                  </a:cubicBezTo>
                  <a:cubicBezTo>
                    <a:pt x="f96" y="f106"/>
                    <a:pt x="f96" y="f107"/>
                    <a:pt x="f99" y="f3"/>
                  </a:cubicBezTo>
                  <a:cubicBezTo>
                    <a:pt x="f99" y="f3"/>
                    <a:pt x="f99" y="f108"/>
                    <a:pt x="f99" y="f108"/>
                  </a:cubicBezTo>
                  <a:cubicBezTo>
                    <a:pt x="f96" y="f108"/>
                    <a:pt x="f96" y="f108"/>
                    <a:pt x="f9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1" y="f117"/>
                    <a:pt x="f118" y="f119"/>
                  </a:cubicBezTo>
                  <a:cubicBezTo>
                    <a:pt x="f118" y="f120"/>
                    <a:pt x="f121" y="f122"/>
                    <a:pt x="f96" y="f123"/>
                  </a:cubicBezTo>
                  <a:cubicBezTo>
                    <a:pt x="f96" y="f124"/>
                    <a:pt x="f96" y="f124"/>
                    <a:pt x="f99" y="f124"/>
                  </a:cubicBezTo>
                  <a:cubicBezTo>
                    <a:pt x="f99" y="f125"/>
                    <a:pt x="f96" y="f126"/>
                    <a:pt x="f96" y="f127"/>
                  </a:cubicBezTo>
                  <a:cubicBezTo>
                    <a:pt x="f96" y="f128"/>
                    <a:pt x="f96" y="f129"/>
                    <a:pt x="f96" y="f130"/>
                  </a:cubicBezTo>
                  <a:cubicBezTo>
                    <a:pt x="f96" y="f131"/>
                    <a:pt x="f99" y="f132"/>
                    <a:pt x="f99" y="f133"/>
                  </a:cubicBezTo>
                  <a:cubicBezTo>
                    <a:pt x="f99" y="f134"/>
                    <a:pt x="f99" y="f134"/>
                    <a:pt x="f93" y="f135"/>
                  </a:cubicBezTo>
                  <a:cubicBezTo>
                    <a:pt x="f99" y="f135"/>
                    <a:pt x="f99" y="f135"/>
                    <a:pt x="f99" y="f135"/>
                  </a:cubicBezTo>
                  <a:cubicBezTo>
                    <a:pt x="f96" y="f136"/>
                    <a:pt x="f121" y="f137"/>
                    <a:pt x="f121" y="f138"/>
                  </a:cubicBezTo>
                  <a:cubicBezTo>
                    <a:pt x="f121" y="f139"/>
                    <a:pt x="f121" y="f140"/>
                    <a:pt x="f96" y="f141"/>
                  </a:cubicBezTo>
                  <a:cubicBezTo>
                    <a:pt x="f96" y="f141"/>
                    <a:pt x="f96" y="f141"/>
                    <a:pt x="f96" y="f141"/>
                  </a:cubicBezTo>
                  <a:cubicBezTo>
                    <a:pt x="f96" y="f142"/>
                    <a:pt x="f96" y="f142"/>
                    <a:pt x="f96" y="f143"/>
                  </a:cubicBezTo>
                  <a:cubicBezTo>
                    <a:pt x="f121" y="f143"/>
                    <a:pt x="f121" y="f143"/>
                    <a:pt x="f109" y="f144"/>
                  </a:cubicBezTo>
                  <a:cubicBezTo>
                    <a:pt x="f111" y="f145"/>
                    <a:pt x="f113" y="f146"/>
                    <a:pt x="f115" y="f147"/>
                  </a:cubicBezTo>
                  <a:cubicBezTo>
                    <a:pt x="f148" y="f149"/>
                    <a:pt x="f148" y="f150"/>
                    <a:pt x="f151" y="f152"/>
                  </a:cubicBezTo>
                  <a:cubicBezTo>
                    <a:pt x="f151" y="f153"/>
                    <a:pt x="f151" y="f154"/>
                    <a:pt x="f151" y="f154"/>
                  </a:cubicBezTo>
                  <a:cubicBezTo>
                    <a:pt x="f151" y="f155"/>
                    <a:pt x="f156" y="f157"/>
                    <a:pt x="f156" y="f157"/>
                  </a:cubicBezTo>
                  <a:cubicBezTo>
                    <a:pt x="f156" y="f158"/>
                    <a:pt x="f156" y="f159"/>
                    <a:pt x="f156" y="f160"/>
                  </a:cubicBezTo>
                  <a:cubicBezTo>
                    <a:pt x="f156" y="f160"/>
                    <a:pt x="f156" y="f161"/>
                    <a:pt x="f162" y="f161"/>
                  </a:cubicBezTo>
                  <a:cubicBezTo>
                    <a:pt x="f162" y="f161"/>
                    <a:pt x="f162" y="f161"/>
                    <a:pt x="f163" y="f164"/>
                  </a:cubicBezTo>
                  <a:cubicBezTo>
                    <a:pt x="f165" y="f164"/>
                    <a:pt x="f166" y="f167"/>
                    <a:pt x="f168" y="f169"/>
                  </a:cubicBezTo>
                  <a:cubicBezTo>
                    <a:pt x="f168" y="f170"/>
                    <a:pt x="f171" y="f172"/>
                    <a:pt x="f171" y="f173"/>
                  </a:cubicBezTo>
                  <a:cubicBezTo>
                    <a:pt x="f171" y="f174"/>
                    <a:pt x="f175" y="f176"/>
                    <a:pt x="f175" y="f177"/>
                  </a:cubicBezTo>
                  <a:cubicBezTo>
                    <a:pt x="f175" y="f177"/>
                    <a:pt x="f171" y="f178"/>
                    <a:pt x="f171" y="f178"/>
                  </a:cubicBezTo>
                  <a:cubicBezTo>
                    <a:pt x="f179" y="f178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0" y="f192"/>
                    <a:pt x="f188" y="f193"/>
                  </a:cubicBezTo>
                  <a:cubicBezTo>
                    <a:pt x="f186" y="f194"/>
                    <a:pt x="f184" y="f195"/>
                    <a:pt x="f196" y="f197"/>
                  </a:cubicBezTo>
                  <a:cubicBezTo>
                    <a:pt x="f196" y="f197"/>
                    <a:pt x="f196" y="f198"/>
                    <a:pt x="f196" y="f198"/>
                  </a:cubicBezTo>
                  <a:cubicBezTo>
                    <a:pt x="f182" y="f199"/>
                    <a:pt x="f182" y="f200"/>
                    <a:pt x="f196" y="f201"/>
                  </a:cubicBezTo>
                  <a:cubicBezTo>
                    <a:pt x="f184" y="f202"/>
                    <a:pt x="f186" y="f203"/>
                    <a:pt x="f188" y="f203"/>
                  </a:cubicBezTo>
                  <a:cubicBezTo>
                    <a:pt x="f190" y="f204"/>
                    <a:pt x="f9" y="f200"/>
                    <a:pt x="f205" y="f200"/>
                  </a:cubicBezTo>
                  <a:cubicBezTo>
                    <a:pt x="f205" y="f200"/>
                    <a:pt x="f10" y="f200"/>
                    <a:pt x="f206" y="f204"/>
                  </a:cubicBezTo>
                  <a:cubicBezTo>
                    <a:pt x="f12" y="f204"/>
                    <a:pt x="f15" y="f204"/>
                    <a:pt x="f18" y="f207"/>
                  </a:cubicBezTo>
                  <a:cubicBezTo>
                    <a:pt x="f18" y="f207"/>
                    <a:pt x="f208" y="f209"/>
                    <a:pt x="f208" y="f210"/>
                  </a:cubicBezTo>
                  <a:cubicBezTo>
                    <a:pt x="f211" y="f210"/>
                    <a:pt x="f20" y="f210"/>
                    <a:pt x="f212" y="f210"/>
                  </a:cubicBezTo>
                  <a:cubicBezTo>
                    <a:pt x="f22" y="f213"/>
                    <a:pt x="f24" y="f214"/>
                    <a:pt x="f25" y="f215"/>
                  </a:cubicBezTo>
                  <a:cubicBezTo>
                    <a:pt x="f216" y="f217"/>
                    <a:pt x="f216" y="f217"/>
                    <a:pt x="f216" y="f217"/>
                  </a:cubicBezTo>
                  <a:cubicBezTo>
                    <a:pt x="f218" y="f219"/>
                    <a:pt x="f218" y="f219"/>
                    <a:pt x="f218" y="f219"/>
                  </a:cubicBezTo>
                  <a:cubicBezTo>
                    <a:pt x="f218" y="f220"/>
                    <a:pt x="f218" y="f220"/>
                    <a:pt x="f218" y="f220"/>
                  </a:cubicBezTo>
                  <a:cubicBezTo>
                    <a:pt x="f221" y="f8"/>
                    <a:pt x="f221" y="f8"/>
                    <a:pt x="f221" y="f8"/>
                  </a:cubicBezTo>
                  <a:cubicBezTo>
                    <a:pt x="f130" y="f222"/>
                    <a:pt x="f130" y="f222"/>
                    <a:pt x="f130" y="f222"/>
                  </a:cubicBezTo>
                  <a:cubicBezTo>
                    <a:pt x="f129" y="f222"/>
                    <a:pt x="f223" y="f222"/>
                    <a:pt x="f128" y="f224"/>
                  </a:cubicBezTo>
                  <a:cubicBezTo>
                    <a:pt x="f225" y="f226"/>
                    <a:pt x="f225" y="f227"/>
                    <a:pt x="f127" y="f228"/>
                  </a:cubicBezTo>
                  <a:cubicBezTo>
                    <a:pt x="f126" y="f228"/>
                    <a:pt x="f123" y="f228"/>
                    <a:pt x="f123" y="f229"/>
                  </a:cubicBezTo>
                  <a:cubicBezTo>
                    <a:pt x="f122" y="f230"/>
                    <a:pt x="f122" y="f231"/>
                    <a:pt x="f120" y="f232"/>
                  </a:cubicBezTo>
                  <a:cubicBezTo>
                    <a:pt x="f120" y="f233"/>
                    <a:pt x="f119" y="f234"/>
                    <a:pt x="f119" y="f234"/>
                  </a:cubicBezTo>
                  <a:cubicBezTo>
                    <a:pt x="f117" y="f235"/>
                    <a:pt x="f236" y="f237"/>
                    <a:pt x="f236" y="f238"/>
                  </a:cubicBezTo>
                  <a:cubicBezTo>
                    <a:pt x="f236" y="f239"/>
                    <a:pt x="f119" y="f240"/>
                    <a:pt x="f119" y="f241"/>
                  </a:cubicBezTo>
                  <a:cubicBezTo>
                    <a:pt x="f242" y="f243"/>
                    <a:pt x="f242" y="f244"/>
                    <a:pt x="f119" y="f245"/>
                  </a:cubicBezTo>
                  <a:cubicBezTo>
                    <a:pt x="f119" y="f246"/>
                    <a:pt x="f236" y="f247"/>
                    <a:pt x="f236" y="f248"/>
                  </a:cubicBezTo>
                  <a:cubicBezTo>
                    <a:pt x="f236" y="f249"/>
                    <a:pt x="f236" y="f250"/>
                    <a:pt x="f117" y="f250"/>
                  </a:cubicBezTo>
                  <a:cubicBezTo>
                    <a:pt x="f119" y="f251"/>
                    <a:pt x="f122" y="f251"/>
                    <a:pt x="f123" y="f252"/>
                  </a:cubicBezTo>
                  <a:cubicBezTo>
                    <a:pt x="f124" y="f253"/>
                    <a:pt x="f125" y="f254"/>
                    <a:pt x="f124" y="f255"/>
                  </a:cubicBezTo>
                  <a:cubicBezTo>
                    <a:pt x="f124" y="f256"/>
                    <a:pt x="f120" y="f257"/>
                    <a:pt x="f120" y="f258"/>
                  </a:cubicBezTo>
                  <a:cubicBezTo>
                    <a:pt x="f242" y="f259"/>
                    <a:pt x="f119" y="f260"/>
                    <a:pt x="f119" y="f261"/>
                  </a:cubicBezTo>
                  <a:cubicBezTo>
                    <a:pt x="f119" y="f262"/>
                    <a:pt x="f120" y="f2"/>
                    <a:pt x="f122" y="f263"/>
                  </a:cubicBezTo>
                  <a:cubicBezTo>
                    <a:pt x="f122" y="f264"/>
                    <a:pt x="f122" y="f265"/>
                    <a:pt x="f122" y="f266"/>
                  </a:cubicBezTo>
                  <a:cubicBezTo>
                    <a:pt x="f120" y="f267"/>
                    <a:pt x="f242" y="f268"/>
                    <a:pt x="f119" y="f269"/>
                  </a:cubicBezTo>
                  <a:cubicBezTo>
                    <a:pt x="f117" y="f269"/>
                    <a:pt x="f270" y="f271"/>
                    <a:pt x="f270" y="f272"/>
                  </a:cubicBezTo>
                  <a:cubicBezTo>
                    <a:pt x="f270" y="f273"/>
                    <a:pt x="f270" y="f274"/>
                    <a:pt x="f270" y="f275"/>
                  </a:cubicBezTo>
                  <a:cubicBezTo>
                    <a:pt x="f276" y="f277"/>
                    <a:pt x="f276" y="f278"/>
                    <a:pt x="f279" y="f280"/>
                  </a:cubicBezTo>
                  <a:cubicBezTo>
                    <a:pt x="f279" y="f281"/>
                    <a:pt x="f282" y="f283"/>
                    <a:pt x="f282" y="f284"/>
                  </a:cubicBezTo>
                  <a:cubicBezTo>
                    <a:pt x="f282" y="f285"/>
                    <a:pt x="f279" y="f286"/>
                    <a:pt x="f279" y="f287"/>
                  </a:cubicBezTo>
                  <a:cubicBezTo>
                    <a:pt x="f276" y="f288"/>
                    <a:pt x="f276" y="f289"/>
                    <a:pt x="f276" y="f290"/>
                  </a:cubicBezTo>
                  <a:cubicBezTo>
                    <a:pt x="f276" y="f291"/>
                    <a:pt x="f116" y="f292"/>
                    <a:pt x="f116" y="f293"/>
                  </a:cubicBezTo>
                  <a:cubicBezTo>
                    <a:pt x="f282" y="f294"/>
                    <a:pt x="f116" y="f295"/>
                    <a:pt x="f282" y="f296"/>
                  </a:cubicBezTo>
                  <a:cubicBezTo>
                    <a:pt x="f282" y="f297"/>
                    <a:pt x="f298" y="f297"/>
                    <a:pt x="f298" y="f299"/>
                  </a:cubicBezTo>
                  <a:cubicBezTo>
                    <a:pt x="f114" y="f300"/>
                    <a:pt x="f301" y="f302"/>
                    <a:pt x="f298" y="f303"/>
                  </a:cubicBezTo>
                  <a:cubicBezTo>
                    <a:pt x="f298" y="f214"/>
                    <a:pt x="f304" y="f305"/>
                    <a:pt x="f304" y="f213"/>
                  </a:cubicBezTo>
                  <a:cubicBezTo>
                    <a:pt x="f112" y="f209"/>
                    <a:pt x="f114" y="f203"/>
                    <a:pt x="f114" y="f200"/>
                  </a:cubicBezTo>
                  <a:cubicBezTo>
                    <a:pt x="f114" y="f306"/>
                    <a:pt x="f304" y="f197"/>
                    <a:pt x="f304" y="f195"/>
                  </a:cubicBezTo>
                  <a:cubicBezTo>
                    <a:pt x="f112" y="f307"/>
                    <a:pt x="f308" y="f194"/>
                    <a:pt x="f308" y="f193"/>
                  </a:cubicBezTo>
                  <a:cubicBezTo>
                    <a:pt x="f110" y="f309"/>
                    <a:pt x="f308" y="f310"/>
                    <a:pt x="f110" y="f311"/>
                  </a:cubicBezTo>
                  <a:cubicBezTo>
                    <a:pt x="f110" y="f312"/>
                    <a:pt x="f108" y="f313"/>
                    <a:pt x="f108" y="f189"/>
                  </a:cubicBezTo>
                  <a:cubicBezTo>
                    <a:pt x="f108" y="f187"/>
                    <a:pt x="f308" y="f314"/>
                    <a:pt x="f112" y="f183"/>
                  </a:cubicBezTo>
                  <a:cubicBezTo>
                    <a:pt x="f112" y="f181"/>
                    <a:pt x="f112" y="f176"/>
                    <a:pt x="f112" y="f174"/>
                  </a:cubicBezTo>
                  <a:cubicBezTo>
                    <a:pt x="f304" y="f315"/>
                    <a:pt x="f114" y="f316"/>
                    <a:pt x="f114" y="f317"/>
                  </a:cubicBezTo>
                  <a:cubicBezTo>
                    <a:pt x="f114" y="f318"/>
                    <a:pt x="f112" y="f169"/>
                    <a:pt x="f112" y="f319"/>
                  </a:cubicBezTo>
                  <a:cubicBezTo>
                    <a:pt x="f112" y="f164"/>
                    <a:pt x="f308" y="f159"/>
                    <a:pt x="f112" y="f157"/>
                  </a:cubicBezTo>
                  <a:cubicBezTo>
                    <a:pt x="f112" y="f155"/>
                    <a:pt x="f114" y="f154"/>
                    <a:pt x="f114" y="f153"/>
                  </a:cubicBezTo>
                  <a:cubicBezTo>
                    <a:pt x="f298" y="f152"/>
                    <a:pt x="f116" y="f320"/>
                    <a:pt x="f116" y="f150"/>
                  </a:cubicBezTo>
                  <a:cubicBezTo>
                    <a:pt x="f279" y="f321"/>
                    <a:pt x="f279" y="f147"/>
                    <a:pt x="f279" y="f7"/>
                  </a:cubicBezTo>
                  <a:cubicBezTo>
                    <a:pt x="f276" y="f144"/>
                    <a:pt x="f270" y="f141"/>
                    <a:pt x="f270" y="f322"/>
                  </a:cubicBezTo>
                  <a:cubicBezTo>
                    <a:pt x="f276" y="f323"/>
                    <a:pt x="f116" y="f138"/>
                    <a:pt x="f116" y="f137"/>
                  </a:cubicBezTo>
                  <a:cubicBezTo>
                    <a:pt x="f116" y="f324"/>
                    <a:pt x="f279" y="f133"/>
                    <a:pt x="f279" y="f132"/>
                  </a:cubicBezTo>
                  <a:cubicBezTo>
                    <a:pt x="f279" y="f325"/>
                    <a:pt x="f276" y="f129"/>
                    <a:pt x="f276" y="f223"/>
                  </a:cubicBezTo>
                  <a:cubicBezTo>
                    <a:pt x="f270" y="f128"/>
                    <a:pt x="f117" y="f128"/>
                    <a:pt x="f117" y="f225"/>
                  </a:cubicBezTo>
                  <a:cubicBezTo>
                    <a:pt x="f117" y="f127"/>
                    <a:pt x="f236" y="f124"/>
                    <a:pt x="f236" y="f123"/>
                  </a:cubicBezTo>
                  <a:cubicBezTo>
                    <a:pt x="f236" y="f122"/>
                    <a:pt x="f119" y="f242"/>
                    <a:pt x="f119" y="f119"/>
                  </a:cubicBezTo>
                  <a:cubicBezTo>
                    <a:pt x="f117" y="f117"/>
                    <a:pt x="f270" y="f270"/>
                    <a:pt x="f270" y="f276"/>
                  </a:cubicBezTo>
                  <a:cubicBezTo>
                    <a:pt x="f276" y="f279"/>
                    <a:pt x="f270" y="f282"/>
                    <a:pt x="f270" y="f301"/>
                  </a:cubicBezTo>
                  <a:cubicBezTo>
                    <a:pt x="f270" y="f114"/>
                    <a:pt x="f270" y="f308"/>
                    <a:pt x="f270" y="f326"/>
                  </a:cubicBezTo>
                  <a:cubicBezTo>
                    <a:pt x="f236" y="f108"/>
                    <a:pt x="f119" y="f107"/>
                    <a:pt x="f119" y="f106"/>
                  </a:cubicBezTo>
                  <a:cubicBezTo>
                    <a:pt x="f119" y="f327"/>
                    <a:pt x="f119" y="f104"/>
                    <a:pt x="f119" y="f103"/>
                  </a:cubicBezTo>
                  <a:cubicBezTo>
                    <a:pt x="f117" y="f102"/>
                    <a:pt x="f270" y="f101"/>
                    <a:pt x="f270" y="f100"/>
                  </a:cubicBezTo>
                  <a:cubicBezTo>
                    <a:pt x="f276" y="f328"/>
                    <a:pt x="f270" y="f329"/>
                    <a:pt x="f270" y="f330"/>
                  </a:cubicBezTo>
                  <a:cubicBezTo>
                    <a:pt x="f276" y="f331"/>
                    <a:pt x="f282" y="f332"/>
                    <a:pt x="f301" y="f333"/>
                  </a:cubicBezTo>
                  <a:cubicBezTo>
                    <a:pt x="f301" y="f334"/>
                    <a:pt x="f298" y="f95"/>
                    <a:pt x="f298" y="f335"/>
                  </a:cubicBezTo>
                  <a:cubicBezTo>
                    <a:pt x="f114" y="f94"/>
                    <a:pt x="f301" y="f89"/>
                    <a:pt x="f298" y="f86"/>
                  </a:cubicBezTo>
                  <a:cubicBezTo>
                    <a:pt x="f298" y="f85"/>
                    <a:pt x="f112" y="f83"/>
                    <a:pt x="f112" y="f82"/>
                  </a:cubicBezTo>
                  <a:cubicBezTo>
                    <a:pt x="f308" y="f80"/>
                    <a:pt x="f110" y="f336"/>
                    <a:pt x="f110" y="f77"/>
                  </a:cubicBezTo>
                  <a:cubicBezTo>
                    <a:pt x="f308" y="f75"/>
                    <a:pt x="f304" y="f73"/>
                    <a:pt x="f114" y="f71"/>
                  </a:cubicBezTo>
                  <a:cubicBezTo>
                    <a:pt x="f298" y="f69"/>
                    <a:pt x="f114" y="f63"/>
                    <a:pt x="f298" y="f60"/>
                  </a:cubicBezTo>
                  <a:cubicBezTo>
                    <a:pt x="f301" y="f59"/>
                    <a:pt x="f116" y="f58"/>
                    <a:pt x="f279" y="f58"/>
                  </a:cubicBezTo>
                  <a:cubicBezTo>
                    <a:pt x="f276" y="f337"/>
                    <a:pt x="f236" y="f337"/>
                    <a:pt x="f117" y="f57"/>
                  </a:cubicBezTo>
                  <a:cubicBezTo>
                    <a:pt x="f119" y="f57"/>
                    <a:pt x="f242" y="f338"/>
                    <a:pt x="f120" y="f339"/>
                  </a:cubicBezTo>
                  <a:cubicBezTo>
                    <a:pt x="f122" y="f339"/>
                    <a:pt x="f125" y="f56"/>
                    <a:pt x="f126" y="f338"/>
                  </a:cubicBezTo>
                  <a:cubicBezTo>
                    <a:pt x="f127" y="f338"/>
                    <a:pt x="f128" y="f340"/>
                    <a:pt x="f128" y="f341"/>
                  </a:cubicBezTo>
                  <a:cubicBezTo>
                    <a:pt x="f223" y="f54"/>
                    <a:pt x="f129" y="f53"/>
                    <a:pt x="f130" y="f342"/>
                  </a:cubicBezTo>
                  <a:cubicBezTo>
                    <a:pt x="f130" y="f52"/>
                    <a:pt x="f129" y="f343"/>
                    <a:pt x="f130" y="f47"/>
                  </a:cubicBezTo>
                  <a:cubicBezTo>
                    <a:pt x="f130" y="f46"/>
                    <a:pt x="f131" y="f218"/>
                    <a:pt x="f325" y="f218"/>
                  </a:cubicBezTo>
                  <a:cubicBezTo>
                    <a:pt x="f132" y="f45"/>
                    <a:pt x="f134" y="f45"/>
                    <a:pt x="f135" y="f344"/>
                  </a:cubicBezTo>
                  <a:cubicBezTo>
                    <a:pt x="f136" y="f344"/>
                    <a:pt x="f137" y="f43"/>
                    <a:pt x="f137" y="f43"/>
                  </a:cubicBezTo>
                  <a:cubicBezTo>
                    <a:pt x="f345" y="f346"/>
                    <a:pt x="f139" y="f347"/>
                    <a:pt x="f139" y="f40"/>
                  </a:cubicBezTo>
                  <a:cubicBezTo>
                    <a:pt x="f323" y="f348"/>
                    <a:pt x="f140" y="f349"/>
                    <a:pt x="f322" y="f38"/>
                  </a:cubicBezTo>
                  <a:cubicBezTo>
                    <a:pt x="f322" y="f350"/>
                    <a:pt x="f322" y="f34"/>
                    <a:pt x="f322" y="f32"/>
                  </a:cubicBezTo>
                  <a:cubicBezTo>
                    <a:pt x="f141" y="f32"/>
                    <a:pt x="f142" y="f31"/>
                    <a:pt x="f142" y="f30"/>
                  </a:cubicBezTo>
                  <a:cubicBezTo>
                    <a:pt x="f143" y="f30"/>
                    <a:pt x="f144" y="f29"/>
                    <a:pt x="f144" y="f29"/>
                  </a:cubicBezTo>
                  <a:cubicBezTo>
                    <a:pt x="f145" y="f28"/>
                    <a:pt x="f7" y="f26"/>
                    <a:pt x="f145" y="f216"/>
                  </a:cubicBezTo>
                  <a:cubicBezTo>
                    <a:pt x="f145" y="f25"/>
                    <a:pt x="f143" y="f351"/>
                    <a:pt x="f142" y="f24"/>
                  </a:cubicBezTo>
                  <a:cubicBezTo>
                    <a:pt x="f142" y="f24"/>
                    <a:pt x="f141" y="f22"/>
                    <a:pt x="f141" y="f352"/>
                  </a:cubicBezTo>
                  <a:cubicBezTo>
                    <a:pt x="f141" y="f212"/>
                    <a:pt x="f144" y="f212"/>
                    <a:pt x="f145" y="f20"/>
                  </a:cubicBezTo>
                  <a:cubicBezTo>
                    <a:pt x="f145" y="f208"/>
                    <a:pt x="f145" y="f15"/>
                    <a:pt x="f145" y="f13"/>
                  </a:cubicBezTo>
                  <a:cubicBezTo>
                    <a:pt x="f144" y="f206"/>
                    <a:pt x="f143" y="f353"/>
                    <a:pt x="f142" y="f9"/>
                  </a:cubicBezTo>
                  <a:cubicBezTo>
                    <a:pt x="f141" y="f354"/>
                    <a:pt x="f139" y="f355"/>
                    <a:pt x="f345" y="f188"/>
                  </a:cubicBezTo>
                  <a:cubicBezTo>
                    <a:pt x="f345" y="f186"/>
                    <a:pt x="f137" y="f182"/>
                    <a:pt x="f324" y="f180"/>
                  </a:cubicBezTo>
                  <a:cubicBezTo>
                    <a:pt x="f324" y="f179"/>
                    <a:pt x="f134" y="f171"/>
                    <a:pt x="f134" y="f171"/>
                  </a:cubicBezTo>
                  <a:cubicBezTo>
                    <a:pt x="f133" y="f175"/>
                    <a:pt x="f132" y="f168"/>
                    <a:pt x="f325" y="f356"/>
                  </a:cubicBezTo>
                  <a:cubicBezTo>
                    <a:pt x="f325" y="f166"/>
                    <a:pt x="f325" y="f162"/>
                    <a:pt x="f132" y="f156"/>
                  </a:cubicBezTo>
                  <a:cubicBezTo>
                    <a:pt x="f133" y="f151"/>
                    <a:pt x="f136" y="f148"/>
                    <a:pt x="f136" y="f115"/>
                  </a:cubicBezTo>
                  <a:cubicBezTo>
                    <a:pt x="f136" y="f111"/>
                    <a:pt x="f135" y="f109"/>
                    <a:pt x="f135" y="f96"/>
                  </a:cubicBezTo>
                  <a:cubicBezTo>
                    <a:pt x="f135" y="f93"/>
                    <a:pt x="f135" y="f78"/>
                    <a:pt x="f135" y="f74"/>
                  </a:cubicBezTo>
                  <a:cubicBezTo>
                    <a:pt x="f136" y="f72"/>
                    <a:pt x="f324" y="f70"/>
                    <a:pt x="f137" y="f357"/>
                  </a:cubicBezTo>
                  <a:cubicBezTo>
                    <a:pt x="f137" y="f67"/>
                    <a:pt x="f137" y="f358"/>
                    <a:pt x="f137" y="f51"/>
                  </a:cubicBezTo>
                  <a:cubicBezTo>
                    <a:pt x="f324" y="f49"/>
                    <a:pt x="f135" y="f48"/>
                    <a:pt x="f135" y="f48"/>
                  </a:cubicBezTo>
                  <a:cubicBezTo>
                    <a:pt x="f134" y="f37"/>
                    <a:pt x="f134" y="f359"/>
                    <a:pt x="f133" y="f359"/>
                  </a:cubicBezTo>
                  <a:cubicBezTo>
                    <a:pt x="f132" y="f360"/>
                    <a:pt x="f131" y="f21"/>
                    <a:pt x="f130" y="f23"/>
                  </a:cubicBezTo>
                  <a:cubicBezTo>
                    <a:pt x="f130" y="f19"/>
                    <a:pt x="f131" y="f6"/>
                    <a:pt x="f131" y="f6"/>
                  </a:cubicBezTo>
                  <a:cubicBezTo>
                    <a:pt x="f242" y="f16"/>
                    <a:pt x="f242" y="f16"/>
                    <a:pt x="f242" y="f16"/>
                  </a:cubicBezTo>
                  <a:cubicBezTo>
                    <a:pt x="f29" y="f118"/>
                    <a:pt x="f29" y="f118"/>
                    <a:pt x="f29" y="f118"/>
                  </a:cubicBezTo>
                  <a:cubicBezTo>
                    <a:pt x="f24" y="f111"/>
                    <a:pt x="f24" y="f111"/>
                    <a:pt x="f24" y="f111"/>
                  </a:cubicBezTo>
                  <a:cubicBezTo>
                    <a:pt x="f6" y="f9"/>
                    <a:pt x="f6" y="f9"/>
                    <a:pt x="f6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7" name="Freeform 269">
              <a:extLst>
                <a:ext uri="{FF2B5EF4-FFF2-40B4-BE49-F238E27FC236}">
                  <a16:creationId xmlns:a16="http://schemas.microsoft.com/office/drawing/2014/main" id="{F90614A4-9F4E-C447-B3E7-9CE3B5DB203E}"/>
                </a:ext>
              </a:extLst>
            </p:cNvPr>
            <p:cNvSpPr/>
            <p:nvPr/>
          </p:nvSpPr>
          <p:spPr>
            <a:xfrm>
              <a:off x="9879214" y="1619000"/>
              <a:ext cx="272783" cy="5766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24"/>
                <a:gd name="f8" fmla="val 471"/>
                <a:gd name="f9" fmla="val 216"/>
                <a:gd name="f10" fmla="val 355"/>
                <a:gd name="f11" fmla="val 204"/>
                <a:gd name="f12" fmla="val 349"/>
                <a:gd name="f13" fmla="val 202"/>
                <a:gd name="f14" fmla="val 330"/>
                <a:gd name="f15" fmla="val 195"/>
                <a:gd name="f16" fmla="val 329"/>
                <a:gd name="f17" fmla="val 193"/>
                <a:gd name="f18" fmla="val 328"/>
                <a:gd name="f19" fmla="val 192"/>
                <a:gd name="f20" fmla="val 327"/>
                <a:gd name="f21" fmla="val 189"/>
                <a:gd name="f22" fmla="val 326"/>
                <a:gd name="f23" fmla="val 187"/>
                <a:gd name="f24" fmla="val 325"/>
                <a:gd name="f25" fmla="val 186"/>
                <a:gd name="f26" fmla="val 324"/>
                <a:gd name="f27" fmla="val 185"/>
                <a:gd name="f28" fmla="val 320"/>
                <a:gd name="f29" fmla="val 183"/>
                <a:gd name="f30" fmla="val 319"/>
                <a:gd name="f31" fmla="val 182"/>
                <a:gd name="f32" fmla="val 179"/>
                <a:gd name="f33" fmla="val 178"/>
                <a:gd name="f34" fmla="val 176"/>
                <a:gd name="f35" fmla="val 317"/>
                <a:gd name="f36" fmla="val 175"/>
                <a:gd name="f37" fmla="val 316"/>
                <a:gd name="f38" fmla="val 174"/>
                <a:gd name="f39" fmla="val 315"/>
                <a:gd name="f40" fmla="val 172"/>
                <a:gd name="f41" fmla="val 311"/>
                <a:gd name="f42" fmla="val 310"/>
                <a:gd name="f43" fmla="val 171"/>
                <a:gd name="f44" fmla="val 308"/>
                <a:gd name="f45" fmla="val 305"/>
                <a:gd name="f46" fmla="val 303"/>
                <a:gd name="f47" fmla="val 301"/>
                <a:gd name="f48" fmla="val 298"/>
                <a:gd name="f49" fmla="val 296"/>
                <a:gd name="f50" fmla="val 295"/>
                <a:gd name="f51" fmla="val 169"/>
                <a:gd name="f52" fmla="val 291"/>
                <a:gd name="f53" fmla="val 290"/>
                <a:gd name="f54" fmla="val 288"/>
                <a:gd name="f55" fmla="val 168"/>
                <a:gd name="f56" fmla="val 285"/>
                <a:gd name="f57" fmla="val 284"/>
                <a:gd name="f58" fmla="val 167"/>
                <a:gd name="f59" fmla="val 283"/>
                <a:gd name="f60" fmla="val 164"/>
                <a:gd name="f61" fmla="val 281"/>
                <a:gd name="f62" fmla="val 154"/>
                <a:gd name="f63" fmla="val 255"/>
                <a:gd name="f64" fmla="val 93"/>
                <a:gd name="f65" fmla="val 83"/>
                <a:gd name="f66" fmla="val 60"/>
                <a:gd name="f67" fmla="val 59"/>
                <a:gd name="f68" fmla="val 1"/>
                <a:gd name="f69" fmla="val 58"/>
                <a:gd name="f70" fmla="val 2"/>
                <a:gd name="f71" fmla="val 3"/>
                <a:gd name="f72" fmla="val 7"/>
                <a:gd name="f73" fmla="val 8"/>
                <a:gd name="f74" fmla="val 9"/>
                <a:gd name="f75" fmla="val 56"/>
                <a:gd name="f76" fmla="val 10"/>
                <a:gd name="f77" fmla="val 11"/>
                <a:gd name="f78" fmla="val 55"/>
                <a:gd name="f79" fmla="val 53"/>
                <a:gd name="f80" fmla="val 52"/>
                <a:gd name="f81" fmla="val 51"/>
                <a:gd name="f82" fmla="val 48"/>
                <a:gd name="f83" fmla="val 12"/>
                <a:gd name="f84" fmla="val 47"/>
                <a:gd name="f85" fmla="val 46"/>
                <a:gd name="f86" fmla="val 44"/>
                <a:gd name="f87" fmla="val 43"/>
                <a:gd name="f88" fmla="val 42"/>
                <a:gd name="f89" fmla="val 41"/>
                <a:gd name="f90" fmla="val 6"/>
                <a:gd name="f91" fmla="val 40"/>
                <a:gd name="f92" fmla="val 5"/>
                <a:gd name="f93" fmla="val 38"/>
                <a:gd name="f94" fmla="val 37"/>
                <a:gd name="f95" fmla="val 36"/>
                <a:gd name="f96" fmla="val 35"/>
                <a:gd name="f97" fmla="val 34"/>
                <a:gd name="f98" fmla="val 33"/>
                <a:gd name="f99" fmla="val 32"/>
                <a:gd name="f100" fmla="val 31"/>
                <a:gd name="f101" fmla="val 30"/>
                <a:gd name="f102" fmla="val 14"/>
                <a:gd name="f103" fmla="val 29"/>
                <a:gd name="f104" fmla="val 15"/>
                <a:gd name="f105" fmla="val 28"/>
                <a:gd name="f106" fmla="val 16"/>
                <a:gd name="f107" fmla="val 27"/>
                <a:gd name="f108" fmla="val 17"/>
                <a:gd name="f109" fmla="val 25"/>
                <a:gd name="f110" fmla="val 18"/>
                <a:gd name="f111" fmla="val 24"/>
                <a:gd name="f112" fmla="val 22"/>
                <a:gd name="f113" fmla="val 21"/>
                <a:gd name="f114" fmla="val 19"/>
                <a:gd name="f115" fmla="val 20"/>
                <a:gd name="f116" fmla="val 23"/>
                <a:gd name="f117" fmla="val 45"/>
                <a:gd name="f118" fmla="val 50"/>
                <a:gd name="f119" fmla="val 54"/>
                <a:gd name="f120" fmla="val 63"/>
                <a:gd name="f121" fmla="val 64"/>
                <a:gd name="f122" fmla="val 65"/>
                <a:gd name="f123" fmla="val 67"/>
                <a:gd name="f124" fmla="val 68"/>
                <a:gd name="f125" fmla="val 69"/>
                <a:gd name="f126" fmla="val 70"/>
                <a:gd name="f127" fmla="val 71"/>
                <a:gd name="f128" fmla="val 72"/>
                <a:gd name="f129" fmla="val 74"/>
                <a:gd name="f130" fmla="val 77"/>
                <a:gd name="f131" fmla="val 82"/>
                <a:gd name="f132" fmla="val 84"/>
                <a:gd name="f133" fmla="val 85"/>
                <a:gd name="f134" fmla="val 86"/>
                <a:gd name="f135" fmla="val 87"/>
                <a:gd name="f136" fmla="val 89"/>
                <a:gd name="f137" fmla="val 96"/>
                <a:gd name="f138" fmla="val 97"/>
                <a:gd name="f139" fmla="val 99"/>
                <a:gd name="f140" fmla="val 101"/>
                <a:gd name="f141" fmla="val 103"/>
                <a:gd name="f142" fmla="val 106"/>
                <a:gd name="f143" fmla="val 107"/>
                <a:gd name="f144" fmla="val 108"/>
                <a:gd name="f145" fmla="val 109"/>
                <a:gd name="f146" fmla="val 110"/>
                <a:gd name="f147" fmla="val 111"/>
                <a:gd name="f148" fmla="val 112"/>
                <a:gd name="f149" fmla="val 113"/>
                <a:gd name="f150" fmla="val 114"/>
                <a:gd name="f151" fmla="val 116"/>
                <a:gd name="f152" fmla="val 117"/>
                <a:gd name="f153" fmla="val 118"/>
                <a:gd name="f154" fmla="val 39"/>
                <a:gd name="f155" fmla="val 119"/>
                <a:gd name="f156" fmla="val 120"/>
                <a:gd name="f157" fmla="val 122"/>
                <a:gd name="f158" fmla="val 124"/>
                <a:gd name="f159" fmla="val 129"/>
                <a:gd name="f160" fmla="val 130"/>
                <a:gd name="f161" fmla="val 132"/>
                <a:gd name="f162" fmla="val 49"/>
                <a:gd name="f163" fmla="val 136"/>
                <a:gd name="f164" fmla="val 139"/>
                <a:gd name="f165" fmla="val 140"/>
                <a:gd name="f166" fmla="val 141"/>
                <a:gd name="f167" fmla="val 142"/>
                <a:gd name="f168" fmla="val 143"/>
                <a:gd name="f169" fmla="val 147"/>
                <a:gd name="f170" fmla="val 153"/>
                <a:gd name="f171" fmla="val 155"/>
                <a:gd name="f172" fmla="val 157"/>
                <a:gd name="f173" fmla="val 158"/>
                <a:gd name="f174" fmla="val 159"/>
                <a:gd name="f175" fmla="val 161"/>
                <a:gd name="f176" fmla="val 162"/>
                <a:gd name="f177" fmla="val 170"/>
                <a:gd name="f178" fmla="val 177"/>
                <a:gd name="f179" fmla="val 181"/>
                <a:gd name="f180" fmla="val 184"/>
                <a:gd name="f181" fmla="val 188"/>
                <a:gd name="f182" fmla="val 190"/>
                <a:gd name="f183" fmla="val 13"/>
                <a:gd name="f184" fmla="val 194"/>
                <a:gd name="f185" fmla="val 196"/>
                <a:gd name="f186" fmla="val 197"/>
                <a:gd name="f187" fmla="val 198"/>
                <a:gd name="f188" fmla="val 199"/>
                <a:gd name="f189" fmla="val 201"/>
                <a:gd name="f190" fmla="val 4"/>
                <a:gd name="f191" fmla="val 203"/>
                <a:gd name="f192" fmla="val 205"/>
                <a:gd name="f193" fmla="val 207"/>
                <a:gd name="f194" fmla="val 208"/>
                <a:gd name="f195" fmla="val 210"/>
                <a:gd name="f196" fmla="val 213"/>
                <a:gd name="f197" fmla="val 214"/>
                <a:gd name="f198" fmla="val 215"/>
                <a:gd name="f199" fmla="val 217"/>
                <a:gd name="f200" fmla="val 218"/>
                <a:gd name="f201" fmla="val 219"/>
                <a:gd name="f202" fmla="val 221"/>
                <a:gd name="f203" fmla="val 223"/>
                <a:gd name="f204" fmla="val 225"/>
                <a:gd name="f205" fmla="val 226"/>
                <a:gd name="f206" fmla="val 228"/>
                <a:gd name="f207" fmla="val 229"/>
                <a:gd name="f208" fmla="val 230"/>
                <a:gd name="f209" fmla="val 232"/>
                <a:gd name="f210" fmla="val 234"/>
                <a:gd name="f211" fmla="val 237"/>
                <a:gd name="f212" fmla="val 240"/>
                <a:gd name="f213" fmla="val 241"/>
                <a:gd name="f214" fmla="val 243"/>
                <a:gd name="f215" fmla="val 244"/>
                <a:gd name="f216" fmla="val 245"/>
                <a:gd name="f217" fmla="val 246"/>
                <a:gd name="f218" fmla="val 247"/>
                <a:gd name="f219" fmla="val 248"/>
                <a:gd name="f220" fmla="val 249"/>
                <a:gd name="f221" fmla="val 251"/>
                <a:gd name="f222" fmla="val 252"/>
                <a:gd name="f223" fmla="val 253"/>
                <a:gd name="f224" fmla="val 254"/>
                <a:gd name="f225" fmla="val 257"/>
                <a:gd name="f226" fmla="val 259"/>
                <a:gd name="f227" fmla="val 261"/>
                <a:gd name="f228" fmla="val 262"/>
                <a:gd name="f229" fmla="val 264"/>
                <a:gd name="f230" fmla="val 266"/>
                <a:gd name="f231" fmla="val 268"/>
                <a:gd name="f232" fmla="val 270"/>
                <a:gd name="f233" fmla="val 272"/>
                <a:gd name="f234" fmla="val 273"/>
                <a:gd name="f235" fmla="val 274"/>
                <a:gd name="f236" fmla="val 275"/>
                <a:gd name="f237" fmla="val 276"/>
                <a:gd name="f238" fmla="val 277"/>
                <a:gd name="f239" fmla="val 279"/>
                <a:gd name="f240" fmla="val 280"/>
                <a:gd name="f241" fmla="val 282"/>
                <a:gd name="f242" fmla="val 287"/>
                <a:gd name="f243" fmla="val 289"/>
                <a:gd name="f244" fmla="val 292"/>
                <a:gd name="f245" fmla="val 293"/>
                <a:gd name="f246" fmla="val 294"/>
                <a:gd name="f247" fmla="val 297"/>
                <a:gd name="f248" fmla="val 299"/>
                <a:gd name="f249" fmla="val 304"/>
                <a:gd name="f250" fmla="val 306"/>
                <a:gd name="f251" fmla="val 307"/>
                <a:gd name="f252" fmla="val 309"/>
                <a:gd name="f253" fmla="val 312"/>
                <a:gd name="f254" fmla="val 313"/>
                <a:gd name="f255" fmla="val 314"/>
                <a:gd name="f256" fmla="val 321"/>
                <a:gd name="f257" fmla="val 322"/>
                <a:gd name="f258" fmla="val 331"/>
                <a:gd name="f259" fmla="val 332"/>
                <a:gd name="f260" fmla="val 334"/>
                <a:gd name="f261" fmla="val 335"/>
                <a:gd name="f262" fmla="val 336"/>
                <a:gd name="f263" fmla="val 337"/>
                <a:gd name="f264" fmla="val 338"/>
                <a:gd name="f265" fmla="val 339"/>
                <a:gd name="f266" fmla="val 341"/>
                <a:gd name="f267" fmla="val 342"/>
                <a:gd name="f268" fmla="val 343"/>
                <a:gd name="f269" fmla="val 344"/>
                <a:gd name="f270" fmla="val 345"/>
                <a:gd name="f271" fmla="val 347"/>
                <a:gd name="f272" fmla="val 351"/>
                <a:gd name="f273" fmla="val 353"/>
                <a:gd name="f274" fmla="val 357"/>
                <a:gd name="f275" fmla="val 358"/>
                <a:gd name="f276" fmla="val 359"/>
                <a:gd name="f277" fmla="val 361"/>
                <a:gd name="f278" fmla="val 363"/>
                <a:gd name="f279" fmla="val 364"/>
                <a:gd name="f280" fmla="val 366"/>
                <a:gd name="f281" fmla="val 367"/>
                <a:gd name="f282" fmla="val 368"/>
                <a:gd name="f283" fmla="val 369"/>
                <a:gd name="f284" fmla="val 371"/>
                <a:gd name="f285" fmla="val 372"/>
                <a:gd name="f286" fmla="val 374"/>
                <a:gd name="f287" fmla="val 375"/>
                <a:gd name="f288" fmla="val 376"/>
                <a:gd name="f289" fmla="val 377"/>
                <a:gd name="f290" fmla="val 379"/>
                <a:gd name="f291" fmla="val 382"/>
                <a:gd name="f292" fmla="val 386"/>
                <a:gd name="f293" fmla="val 388"/>
                <a:gd name="f294" fmla="val 389"/>
                <a:gd name="f295" fmla="val 390"/>
                <a:gd name="f296" fmla="val 391"/>
                <a:gd name="f297" fmla="val 392"/>
                <a:gd name="f298" fmla="val 394"/>
                <a:gd name="f299" fmla="val 398"/>
                <a:gd name="f300" fmla="val 402"/>
                <a:gd name="f301" fmla="val 403"/>
                <a:gd name="f302" fmla="val 404"/>
                <a:gd name="f303" fmla="val 405"/>
                <a:gd name="f304" fmla="val 406"/>
                <a:gd name="f305" fmla="val 407"/>
                <a:gd name="f306" fmla="val 408"/>
                <a:gd name="f307" fmla="val 410"/>
                <a:gd name="f308" fmla="val 412"/>
                <a:gd name="f309" fmla="val 414"/>
                <a:gd name="f310" fmla="val 416"/>
                <a:gd name="f311" fmla="val 419"/>
                <a:gd name="f312" fmla="val 422"/>
                <a:gd name="f313" fmla="val 423"/>
                <a:gd name="f314" fmla="val 424"/>
                <a:gd name="f315" fmla="val 425"/>
                <a:gd name="f316" fmla="val 426"/>
                <a:gd name="f317" fmla="val 427"/>
                <a:gd name="f318" fmla="val 429"/>
                <a:gd name="f319" fmla="val 432"/>
                <a:gd name="f320" fmla="val 437"/>
                <a:gd name="f321" fmla="val 440"/>
                <a:gd name="f322" fmla="val 442"/>
                <a:gd name="f323" fmla="val 443"/>
                <a:gd name="f324" fmla="val 444"/>
                <a:gd name="f325" fmla="val 445"/>
                <a:gd name="f326" fmla="val 446"/>
                <a:gd name="f327" fmla="val 449"/>
                <a:gd name="f328" fmla="val 453"/>
                <a:gd name="f329" fmla="val 455"/>
                <a:gd name="f330" fmla="val 456"/>
                <a:gd name="f331" fmla="val 457"/>
                <a:gd name="f332" fmla="val 458"/>
                <a:gd name="f333" fmla="val 459"/>
                <a:gd name="f334" fmla="val 460"/>
                <a:gd name="f335" fmla="val 461"/>
                <a:gd name="f336" fmla="val 462"/>
                <a:gd name="f337" fmla="val 463"/>
                <a:gd name="f338" fmla="val 464"/>
                <a:gd name="f339" fmla="val 465"/>
                <a:gd name="f340" fmla="val 466"/>
                <a:gd name="f341" fmla="val 468"/>
                <a:gd name="f342" fmla="val 469"/>
                <a:gd name="f343" fmla="val 435"/>
                <a:gd name="f344" fmla="val 434"/>
                <a:gd name="f345" fmla="val 430"/>
                <a:gd name="f346" fmla="val 428"/>
                <a:gd name="f347" fmla="val 417"/>
                <a:gd name="f348" fmla="val 415"/>
                <a:gd name="f349" fmla="val 409"/>
                <a:gd name="f350" fmla="val 191"/>
                <a:gd name="f351" fmla="val 400"/>
                <a:gd name="f352" fmla="val 399"/>
                <a:gd name="f353" fmla="val 397"/>
                <a:gd name="f354" fmla="val 396"/>
                <a:gd name="f355" fmla="val 200"/>
                <a:gd name="f356" fmla="val 395"/>
                <a:gd name="f357" fmla="val 206"/>
                <a:gd name="f358" fmla="val 209"/>
                <a:gd name="f359" fmla="val 211"/>
                <a:gd name="f360" fmla="val 212"/>
                <a:gd name="f361" fmla="val 387"/>
                <a:gd name="f362" fmla="val 385"/>
                <a:gd name="f363" fmla="val 383"/>
                <a:gd name="f364" fmla="val 380"/>
                <a:gd name="f365" fmla="val 378"/>
                <a:gd name="f366" fmla="val 222"/>
                <a:gd name="f367" fmla="val 370"/>
                <a:gd name="f368" fmla="val 362"/>
                <a:gd name="f369" fmla="+- 0 0 -90"/>
                <a:gd name="f370" fmla="*/ f4 1 224"/>
                <a:gd name="f371" fmla="*/ f5 1 471"/>
                <a:gd name="f372" fmla="val f6"/>
                <a:gd name="f373" fmla="val f7"/>
                <a:gd name="f374" fmla="val f8"/>
                <a:gd name="f375" fmla="*/ f369 f0 1"/>
                <a:gd name="f376" fmla="+- f374 0 f372"/>
                <a:gd name="f377" fmla="+- f373 0 f372"/>
                <a:gd name="f378" fmla="*/ f375 1 f3"/>
                <a:gd name="f379" fmla="*/ f377 1 224"/>
                <a:gd name="f380" fmla="*/ f376 1 471"/>
                <a:gd name="f381" fmla="*/ 193 f377 1"/>
                <a:gd name="f382" fmla="*/ 328 f376 1"/>
                <a:gd name="f383" fmla="*/ 175 f377 1"/>
                <a:gd name="f384" fmla="*/ 316 f376 1"/>
                <a:gd name="f385" fmla="*/ 169 f377 1"/>
                <a:gd name="f386" fmla="*/ 290 f376 1"/>
                <a:gd name="f387" fmla="*/ 93 f377 1"/>
                <a:gd name="f388" fmla="*/ 83 f376 1"/>
                <a:gd name="f389" fmla="*/ 56 f377 1"/>
                <a:gd name="f390" fmla="*/ 11 f376 1"/>
                <a:gd name="f391" fmla="*/ 41 f377 1"/>
                <a:gd name="f392" fmla="*/ 6 f376 1"/>
                <a:gd name="f393" fmla="*/ 32 f377 1"/>
                <a:gd name="f394" fmla="*/ 12 f376 1"/>
                <a:gd name="f395" fmla="*/ 21 f377 1"/>
                <a:gd name="f396" fmla="*/ 20 f376 1"/>
                <a:gd name="f397" fmla="*/ 28 f377 1"/>
                <a:gd name="f398" fmla="*/ 33 f376 1"/>
                <a:gd name="f399" fmla="*/ 23 f377 1"/>
                <a:gd name="f400" fmla="*/ 51 f376 1"/>
                <a:gd name="f401" fmla="*/ 29 f377 1"/>
                <a:gd name="f402" fmla="*/ 63 f376 1"/>
                <a:gd name="f403" fmla="*/ 33 f377 1"/>
                <a:gd name="f404" fmla="*/ 70 f376 1"/>
                <a:gd name="f405" fmla="*/ 35 f377 1"/>
                <a:gd name="f406" fmla="*/ 86 f376 1"/>
                <a:gd name="f407" fmla="*/ 103 f376 1"/>
                <a:gd name="f408" fmla="*/ 31 f377 1"/>
                <a:gd name="f409" fmla="*/ 110 f376 1"/>
                <a:gd name="f410" fmla="*/ 37 f377 1"/>
                <a:gd name="f411" fmla="*/ 118 f376 1"/>
                <a:gd name="f412" fmla="*/ 47 f377 1"/>
                <a:gd name="f413" fmla="*/ 139 f376 1"/>
                <a:gd name="f414" fmla="*/ 44 f377 1"/>
                <a:gd name="f415" fmla="*/ 157 f376 1"/>
                <a:gd name="f416" fmla="*/ 43 f377 1"/>
                <a:gd name="f417" fmla="*/ 162 f376 1"/>
                <a:gd name="f418" fmla="*/ 177 f376 1"/>
                <a:gd name="f419" fmla="*/ 25 f377 1"/>
                <a:gd name="f420" fmla="*/ 187 f376 1"/>
                <a:gd name="f421" fmla="*/ 14 f377 1"/>
                <a:gd name="f422" fmla="*/ 193 f376 1"/>
                <a:gd name="f423" fmla="*/ 6 f377 1"/>
                <a:gd name="f424" fmla="*/ 197 f376 1"/>
                <a:gd name="f425" fmla="*/ 208 f376 1"/>
                <a:gd name="f426" fmla="*/ 8 f377 1"/>
                <a:gd name="f427" fmla="*/ 219 f376 1"/>
                <a:gd name="f428" fmla="*/ 15 f377 1"/>
                <a:gd name="f429" fmla="*/ 240 f376 1"/>
                <a:gd name="f430" fmla="*/ 12 f377 1"/>
                <a:gd name="f431" fmla="*/ 251 f376 1"/>
                <a:gd name="f432" fmla="*/ 268 f376 1"/>
                <a:gd name="f433" fmla="*/ 10 f377 1"/>
                <a:gd name="f434" fmla="*/ 277 f376 1"/>
                <a:gd name="f435" fmla="*/ 11 f377 1"/>
                <a:gd name="f436" fmla="*/ 291 f376 1"/>
                <a:gd name="f437" fmla="*/ 5 f377 1"/>
                <a:gd name="f438" fmla="*/ 305 f376 1"/>
                <a:gd name="f439" fmla="*/ 3 f377 1"/>
                <a:gd name="f440" fmla="*/ 312 f376 1"/>
                <a:gd name="f441" fmla="*/ 4 f377 1"/>
                <a:gd name="f442" fmla="*/ 325 f376 1"/>
                <a:gd name="f443" fmla="*/ 0 f377 1"/>
                <a:gd name="f444" fmla="*/ 335 f376 1"/>
                <a:gd name="f445" fmla="*/ 345 f376 1"/>
                <a:gd name="f446" fmla="*/ 363 f376 1"/>
                <a:gd name="f447" fmla="*/ 9 f377 1"/>
                <a:gd name="f448" fmla="*/ 374 f376 1"/>
                <a:gd name="f449" fmla="*/ 390 f376 1"/>
                <a:gd name="f450" fmla="*/ 404 f376 1"/>
                <a:gd name="f451" fmla="*/ 408 f376 1"/>
                <a:gd name="f452" fmla="*/ 16 f377 1"/>
                <a:gd name="f453" fmla="*/ 425 f376 1"/>
                <a:gd name="f454" fmla="*/ 444 f376 1"/>
                <a:gd name="f455" fmla="*/ 13 f377 1"/>
                <a:gd name="f456" fmla="*/ 458 f376 1"/>
                <a:gd name="f457" fmla="*/ 18 f377 1"/>
                <a:gd name="f458" fmla="*/ 464 f376 1"/>
                <a:gd name="f459" fmla="*/ 471 f376 1"/>
                <a:gd name="f460" fmla="*/ 176 f377 1"/>
                <a:gd name="f461" fmla="*/ 187 f377 1"/>
                <a:gd name="f462" fmla="*/ 409 f376 1"/>
                <a:gd name="f463" fmla="*/ 190 f377 1"/>
                <a:gd name="f464" fmla="*/ 402 f376 1"/>
                <a:gd name="f465" fmla="*/ 200 f377 1"/>
                <a:gd name="f466" fmla="*/ 395 f376 1"/>
                <a:gd name="f467" fmla="*/ 214 f377 1"/>
                <a:gd name="f468" fmla="*/ 221 f377 1"/>
                <a:gd name="f469" fmla="*/ 378 f376 1"/>
                <a:gd name="f470" fmla="*/ 224 f377 1"/>
                <a:gd name="f471" fmla="*/ 355 f376 1"/>
                <a:gd name="f472" fmla="+- f378 0 f1"/>
                <a:gd name="f473" fmla="*/ f381 1 224"/>
                <a:gd name="f474" fmla="*/ f382 1 471"/>
                <a:gd name="f475" fmla="*/ f383 1 224"/>
                <a:gd name="f476" fmla="*/ f384 1 471"/>
                <a:gd name="f477" fmla="*/ f385 1 224"/>
                <a:gd name="f478" fmla="*/ f386 1 471"/>
                <a:gd name="f479" fmla="*/ f387 1 224"/>
                <a:gd name="f480" fmla="*/ f388 1 471"/>
                <a:gd name="f481" fmla="*/ f389 1 224"/>
                <a:gd name="f482" fmla="*/ f390 1 471"/>
                <a:gd name="f483" fmla="*/ f391 1 224"/>
                <a:gd name="f484" fmla="*/ f392 1 471"/>
                <a:gd name="f485" fmla="*/ f393 1 224"/>
                <a:gd name="f486" fmla="*/ f394 1 471"/>
                <a:gd name="f487" fmla="*/ f395 1 224"/>
                <a:gd name="f488" fmla="*/ f396 1 471"/>
                <a:gd name="f489" fmla="*/ f397 1 224"/>
                <a:gd name="f490" fmla="*/ f398 1 471"/>
                <a:gd name="f491" fmla="*/ f399 1 224"/>
                <a:gd name="f492" fmla="*/ f400 1 471"/>
                <a:gd name="f493" fmla="*/ f401 1 224"/>
                <a:gd name="f494" fmla="*/ f402 1 471"/>
                <a:gd name="f495" fmla="*/ f403 1 224"/>
                <a:gd name="f496" fmla="*/ f404 1 471"/>
                <a:gd name="f497" fmla="*/ f405 1 224"/>
                <a:gd name="f498" fmla="*/ f406 1 471"/>
                <a:gd name="f499" fmla="*/ f407 1 471"/>
                <a:gd name="f500" fmla="*/ f408 1 224"/>
                <a:gd name="f501" fmla="*/ f409 1 471"/>
                <a:gd name="f502" fmla="*/ f410 1 224"/>
                <a:gd name="f503" fmla="*/ f411 1 471"/>
                <a:gd name="f504" fmla="*/ f412 1 224"/>
                <a:gd name="f505" fmla="*/ f413 1 471"/>
                <a:gd name="f506" fmla="*/ f414 1 224"/>
                <a:gd name="f507" fmla="*/ f415 1 471"/>
                <a:gd name="f508" fmla="*/ f416 1 224"/>
                <a:gd name="f509" fmla="*/ f417 1 471"/>
                <a:gd name="f510" fmla="*/ f418 1 471"/>
                <a:gd name="f511" fmla="*/ f419 1 224"/>
                <a:gd name="f512" fmla="*/ f420 1 471"/>
                <a:gd name="f513" fmla="*/ f421 1 224"/>
                <a:gd name="f514" fmla="*/ f422 1 471"/>
                <a:gd name="f515" fmla="*/ f423 1 224"/>
                <a:gd name="f516" fmla="*/ f424 1 471"/>
                <a:gd name="f517" fmla="*/ f425 1 471"/>
                <a:gd name="f518" fmla="*/ f426 1 224"/>
                <a:gd name="f519" fmla="*/ f427 1 471"/>
                <a:gd name="f520" fmla="*/ f428 1 224"/>
                <a:gd name="f521" fmla="*/ f429 1 471"/>
                <a:gd name="f522" fmla="*/ f430 1 224"/>
                <a:gd name="f523" fmla="*/ f431 1 471"/>
                <a:gd name="f524" fmla="*/ f432 1 471"/>
                <a:gd name="f525" fmla="*/ f433 1 224"/>
                <a:gd name="f526" fmla="*/ f434 1 471"/>
                <a:gd name="f527" fmla="*/ f435 1 224"/>
                <a:gd name="f528" fmla="*/ f436 1 471"/>
                <a:gd name="f529" fmla="*/ f437 1 224"/>
                <a:gd name="f530" fmla="*/ f438 1 471"/>
                <a:gd name="f531" fmla="*/ f439 1 224"/>
                <a:gd name="f532" fmla="*/ f440 1 471"/>
                <a:gd name="f533" fmla="*/ f441 1 224"/>
                <a:gd name="f534" fmla="*/ f442 1 471"/>
                <a:gd name="f535" fmla="*/ f443 1 224"/>
                <a:gd name="f536" fmla="*/ f444 1 471"/>
                <a:gd name="f537" fmla="*/ f445 1 471"/>
                <a:gd name="f538" fmla="*/ f446 1 471"/>
                <a:gd name="f539" fmla="*/ f447 1 224"/>
                <a:gd name="f540" fmla="*/ f448 1 471"/>
                <a:gd name="f541" fmla="*/ f449 1 471"/>
                <a:gd name="f542" fmla="*/ f450 1 471"/>
                <a:gd name="f543" fmla="*/ f451 1 471"/>
                <a:gd name="f544" fmla="*/ f452 1 224"/>
                <a:gd name="f545" fmla="*/ f453 1 471"/>
                <a:gd name="f546" fmla="*/ f454 1 471"/>
                <a:gd name="f547" fmla="*/ f455 1 224"/>
                <a:gd name="f548" fmla="*/ f456 1 471"/>
                <a:gd name="f549" fmla="*/ f457 1 224"/>
                <a:gd name="f550" fmla="*/ f458 1 471"/>
                <a:gd name="f551" fmla="*/ f459 1 471"/>
                <a:gd name="f552" fmla="*/ f460 1 224"/>
                <a:gd name="f553" fmla="*/ f461 1 224"/>
                <a:gd name="f554" fmla="*/ f462 1 471"/>
                <a:gd name="f555" fmla="*/ f463 1 224"/>
                <a:gd name="f556" fmla="*/ f464 1 471"/>
                <a:gd name="f557" fmla="*/ f465 1 224"/>
                <a:gd name="f558" fmla="*/ f466 1 471"/>
                <a:gd name="f559" fmla="*/ f467 1 224"/>
                <a:gd name="f560" fmla="*/ f468 1 224"/>
                <a:gd name="f561" fmla="*/ f469 1 471"/>
                <a:gd name="f562" fmla="*/ f470 1 224"/>
                <a:gd name="f563" fmla="*/ f471 1 471"/>
                <a:gd name="f564" fmla="*/ 0 1 f379"/>
                <a:gd name="f565" fmla="*/ f373 1 f379"/>
                <a:gd name="f566" fmla="*/ 0 1 f380"/>
                <a:gd name="f567" fmla="*/ f374 1 f380"/>
                <a:gd name="f568" fmla="*/ f473 1 f379"/>
                <a:gd name="f569" fmla="*/ f474 1 f380"/>
                <a:gd name="f570" fmla="*/ f475 1 f379"/>
                <a:gd name="f571" fmla="*/ f476 1 f380"/>
                <a:gd name="f572" fmla="*/ f477 1 f379"/>
                <a:gd name="f573" fmla="*/ f478 1 f380"/>
                <a:gd name="f574" fmla="*/ f479 1 f379"/>
                <a:gd name="f575" fmla="*/ f480 1 f380"/>
                <a:gd name="f576" fmla="*/ f481 1 f379"/>
                <a:gd name="f577" fmla="*/ f482 1 f380"/>
                <a:gd name="f578" fmla="*/ f483 1 f379"/>
                <a:gd name="f579" fmla="*/ f484 1 f380"/>
                <a:gd name="f580" fmla="*/ f485 1 f379"/>
                <a:gd name="f581" fmla="*/ f486 1 f380"/>
                <a:gd name="f582" fmla="*/ f487 1 f379"/>
                <a:gd name="f583" fmla="*/ f488 1 f380"/>
                <a:gd name="f584" fmla="*/ f489 1 f379"/>
                <a:gd name="f585" fmla="*/ f490 1 f380"/>
                <a:gd name="f586" fmla="*/ f491 1 f379"/>
                <a:gd name="f587" fmla="*/ f492 1 f380"/>
                <a:gd name="f588" fmla="*/ f493 1 f379"/>
                <a:gd name="f589" fmla="*/ f494 1 f380"/>
                <a:gd name="f590" fmla="*/ f495 1 f379"/>
                <a:gd name="f591" fmla="*/ f496 1 f380"/>
                <a:gd name="f592" fmla="*/ f497 1 f379"/>
                <a:gd name="f593" fmla="*/ f498 1 f380"/>
                <a:gd name="f594" fmla="*/ f499 1 f380"/>
                <a:gd name="f595" fmla="*/ f500 1 f379"/>
                <a:gd name="f596" fmla="*/ f501 1 f380"/>
                <a:gd name="f597" fmla="*/ f502 1 f379"/>
                <a:gd name="f598" fmla="*/ f503 1 f380"/>
                <a:gd name="f599" fmla="*/ f504 1 f379"/>
                <a:gd name="f600" fmla="*/ f505 1 f380"/>
                <a:gd name="f601" fmla="*/ f506 1 f379"/>
                <a:gd name="f602" fmla="*/ f507 1 f380"/>
                <a:gd name="f603" fmla="*/ f508 1 f379"/>
                <a:gd name="f604" fmla="*/ f509 1 f380"/>
                <a:gd name="f605" fmla="*/ f510 1 f380"/>
                <a:gd name="f606" fmla="*/ f511 1 f379"/>
                <a:gd name="f607" fmla="*/ f512 1 f380"/>
                <a:gd name="f608" fmla="*/ f513 1 f379"/>
                <a:gd name="f609" fmla="*/ f514 1 f380"/>
                <a:gd name="f610" fmla="*/ f515 1 f379"/>
                <a:gd name="f611" fmla="*/ f516 1 f380"/>
                <a:gd name="f612" fmla="*/ f517 1 f380"/>
                <a:gd name="f613" fmla="*/ f518 1 f379"/>
                <a:gd name="f614" fmla="*/ f519 1 f380"/>
                <a:gd name="f615" fmla="*/ f520 1 f379"/>
                <a:gd name="f616" fmla="*/ f521 1 f380"/>
                <a:gd name="f617" fmla="*/ f522 1 f379"/>
                <a:gd name="f618" fmla="*/ f523 1 f380"/>
                <a:gd name="f619" fmla="*/ f524 1 f380"/>
                <a:gd name="f620" fmla="*/ f525 1 f379"/>
                <a:gd name="f621" fmla="*/ f526 1 f380"/>
                <a:gd name="f622" fmla="*/ f527 1 f379"/>
                <a:gd name="f623" fmla="*/ f528 1 f380"/>
                <a:gd name="f624" fmla="*/ f529 1 f379"/>
                <a:gd name="f625" fmla="*/ f530 1 f380"/>
                <a:gd name="f626" fmla="*/ f531 1 f379"/>
                <a:gd name="f627" fmla="*/ f532 1 f380"/>
                <a:gd name="f628" fmla="*/ f533 1 f379"/>
                <a:gd name="f629" fmla="*/ f534 1 f380"/>
                <a:gd name="f630" fmla="*/ f535 1 f379"/>
                <a:gd name="f631" fmla="*/ f536 1 f380"/>
                <a:gd name="f632" fmla="*/ f537 1 f380"/>
                <a:gd name="f633" fmla="*/ f538 1 f380"/>
                <a:gd name="f634" fmla="*/ f539 1 f379"/>
                <a:gd name="f635" fmla="*/ f540 1 f380"/>
                <a:gd name="f636" fmla="*/ f541 1 f380"/>
                <a:gd name="f637" fmla="*/ f542 1 f380"/>
                <a:gd name="f638" fmla="*/ f543 1 f380"/>
                <a:gd name="f639" fmla="*/ f544 1 f379"/>
                <a:gd name="f640" fmla="*/ f545 1 f380"/>
                <a:gd name="f641" fmla="*/ f546 1 f380"/>
                <a:gd name="f642" fmla="*/ f547 1 f379"/>
                <a:gd name="f643" fmla="*/ f548 1 f380"/>
                <a:gd name="f644" fmla="*/ f549 1 f379"/>
                <a:gd name="f645" fmla="*/ f550 1 f380"/>
                <a:gd name="f646" fmla="*/ f551 1 f380"/>
                <a:gd name="f647" fmla="*/ f552 1 f379"/>
                <a:gd name="f648" fmla="*/ f553 1 f379"/>
                <a:gd name="f649" fmla="*/ f554 1 f380"/>
                <a:gd name="f650" fmla="*/ f555 1 f379"/>
                <a:gd name="f651" fmla="*/ f556 1 f380"/>
                <a:gd name="f652" fmla="*/ f557 1 f379"/>
                <a:gd name="f653" fmla="*/ f558 1 f380"/>
                <a:gd name="f654" fmla="*/ f559 1 f379"/>
                <a:gd name="f655" fmla="*/ f560 1 f379"/>
                <a:gd name="f656" fmla="*/ f561 1 f380"/>
                <a:gd name="f657" fmla="*/ f562 1 f379"/>
                <a:gd name="f658" fmla="*/ f563 1 f380"/>
                <a:gd name="f659" fmla="*/ f564 f370 1"/>
                <a:gd name="f660" fmla="*/ f565 f370 1"/>
                <a:gd name="f661" fmla="*/ f567 f371 1"/>
                <a:gd name="f662" fmla="*/ f566 f371 1"/>
                <a:gd name="f663" fmla="*/ f568 f370 1"/>
                <a:gd name="f664" fmla="*/ f569 f371 1"/>
                <a:gd name="f665" fmla="*/ f570 f370 1"/>
                <a:gd name="f666" fmla="*/ f571 f371 1"/>
                <a:gd name="f667" fmla="*/ f572 f370 1"/>
                <a:gd name="f668" fmla="*/ f573 f371 1"/>
                <a:gd name="f669" fmla="*/ f574 f370 1"/>
                <a:gd name="f670" fmla="*/ f575 f371 1"/>
                <a:gd name="f671" fmla="*/ f576 f370 1"/>
                <a:gd name="f672" fmla="*/ f577 f371 1"/>
                <a:gd name="f673" fmla="*/ f578 f370 1"/>
                <a:gd name="f674" fmla="*/ f579 f371 1"/>
                <a:gd name="f675" fmla="*/ f580 f370 1"/>
                <a:gd name="f676" fmla="*/ f581 f371 1"/>
                <a:gd name="f677" fmla="*/ f582 f370 1"/>
                <a:gd name="f678" fmla="*/ f583 f371 1"/>
                <a:gd name="f679" fmla="*/ f584 f370 1"/>
                <a:gd name="f680" fmla="*/ f585 f371 1"/>
                <a:gd name="f681" fmla="*/ f586 f370 1"/>
                <a:gd name="f682" fmla="*/ f587 f371 1"/>
                <a:gd name="f683" fmla="*/ f588 f370 1"/>
                <a:gd name="f684" fmla="*/ f589 f371 1"/>
                <a:gd name="f685" fmla="*/ f590 f370 1"/>
                <a:gd name="f686" fmla="*/ f591 f371 1"/>
                <a:gd name="f687" fmla="*/ f592 f370 1"/>
                <a:gd name="f688" fmla="*/ f593 f371 1"/>
                <a:gd name="f689" fmla="*/ f594 f371 1"/>
                <a:gd name="f690" fmla="*/ f595 f370 1"/>
                <a:gd name="f691" fmla="*/ f596 f371 1"/>
                <a:gd name="f692" fmla="*/ f597 f370 1"/>
                <a:gd name="f693" fmla="*/ f598 f371 1"/>
                <a:gd name="f694" fmla="*/ f599 f370 1"/>
                <a:gd name="f695" fmla="*/ f600 f371 1"/>
                <a:gd name="f696" fmla="*/ f601 f370 1"/>
                <a:gd name="f697" fmla="*/ f602 f371 1"/>
                <a:gd name="f698" fmla="*/ f603 f370 1"/>
                <a:gd name="f699" fmla="*/ f604 f371 1"/>
                <a:gd name="f700" fmla="*/ f605 f371 1"/>
                <a:gd name="f701" fmla="*/ f606 f370 1"/>
                <a:gd name="f702" fmla="*/ f607 f371 1"/>
                <a:gd name="f703" fmla="*/ f608 f370 1"/>
                <a:gd name="f704" fmla="*/ f609 f371 1"/>
                <a:gd name="f705" fmla="*/ f610 f370 1"/>
                <a:gd name="f706" fmla="*/ f611 f371 1"/>
                <a:gd name="f707" fmla="*/ f612 f371 1"/>
                <a:gd name="f708" fmla="*/ f613 f370 1"/>
                <a:gd name="f709" fmla="*/ f614 f371 1"/>
                <a:gd name="f710" fmla="*/ f615 f370 1"/>
                <a:gd name="f711" fmla="*/ f616 f371 1"/>
                <a:gd name="f712" fmla="*/ f617 f370 1"/>
                <a:gd name="f713" fmla="*/ f618 f371 1"/>
                <a:gd name="f714" fmla="*/ f619 f371 1"/>
                <a:gd name="f715" fmla="*/ f620 f370 1"/>
                <a:gd name="f716" fmla="*/ f621 f371 1"/>
                <a:gd name="f717" fmla="*/ f622 f370 1"/>
                <a:gd name="f718" fmla="*/ f623 f371 1"/>
                <a:gd name="f719" fmla="*/ f624 f370 1"/>
                <a:gd name="f720" fmla="*/ f625 f371 1"/>
                <a:gd name="f721" fmla="*/ f626 f370 1"/>
                <a:gd name="f722" fmla="*/ f627 f371 1"/>
                <a:gd name="f723" fmla="*/ f628 f370 1"/>
                <a:gd name="f724" fmla="*/ f629 f371 1"/>
                <a:gd name="f725" fmla="*/ f630 f370 1"/>
                <a:gd name="f726" fmla="*/ f631 f371 1"/>
                <a:gd name="f727" fmla="*/ f632 f371 1"/>
                <a:gd name="f728" fmla="*/ f633 f371 1"/>
                <a:gd name="f729" fmla="*/ f634 f370 1"/>
                <a:gd name="f730" fmla="*/ f635 f371 1"/>
                <a:gd name="f731" fmla="*/ f636 f371 1"/>
                <a:gd name="f732" fmla="*/ f637 f371 1"/>
                <a:gd name="f733" fmla="*/ f638 f371 1"/>
                <a:gd name="f734" fmla="*/ f639 f370 1"/>
                <a:gd name="f735" fmla="*/ f640 f371 1"/>
                <a:gd name="f736" fmla="*/ f641 f371 1"/>
                <a:gd name="f737" fmla="*/ f642 f370 1"/>
                <a:gd name="f738" fmla="*/ f643 f371 1"/>
                <a:gd name="f739" fmla="*/ f644 f370 1"/>
                <a:gd name="f740" fmla="*/ f645 f371 1"/>
                <a:gd name="f741" fmla="*/ f646 f371 1"/>
                <a:gd name="f742" fmla="*/ f647 f370 1"/>
                <a:gd name="f743" fmla="*/ f648 f370 1"/>
                <a:gd name="f744" fmla="*/ f649 f371 1"/>
                <a:gd name="f745" fmla="*/ f650 f370 1"/>
                <a:gd name="f746" fmla="*/ f651 f371 1"/>
                <a:gd name="f747" fmla="*/ f652 f370 1"/>
                <a:gd name="f748" fmla="*/ f653 f371 1"/>
                <a:gd name="f749" fmla="*/ f654 f370 1"/>
                <a:gd name="f750" fmla="*/ f655 f370 1"/>
                <a:gd name="f751" fmla="*/ f656 f371 1"/>
                <a:gd name="f752" fmla="*/ f657 f370 1"/>
                <a:gd name="f753" fmla="*/ f658 f3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2">
                  <a:pos x="f663" y="f664"/>
                </a:cxn>
                <a:cxn ang="f472">
                  <a:pos x="f665" y="f666"/>
                </a:cxn>
                <a:cxn ang="f472">
                  <a:pos x="f667" y="f668"/>
                </a:cxn>
                <a:cxn ang="f472">
                  <a:pos x="f669" y="f670"/>
                </a:cxn>
                <a:cxn ang="f472">
                  <a:pos x="f671" y="f672"/>
                </a:cxn>
                <a:cxn ang="f472">
                  <a:pos x="f673" y="f674"/>
                </a:cxn>
                <a:cxn ang="f472">
                  <a:pos x="f675" y="f676"/>
                </a:cxn>
                <a:cxn ang="f472">
                  <a:pos x="f677" y="f678"/>
                </a:cxn>
                <a:cxn ang="f472">
                  <a:pos x="f679" y="f680"/>
                </a:cxn>
                <a:cxn ang="f472">
                  <a:pos x="f681" y="f682"/>
                </a:cxn>
                <a:cxn ang="f472">
                  <a:pos x="f683" y="f684"/>
                </a:cxn>
                <a:cxn ang="f472">
                  <a:pos x="f685" y="f686"/>
                </a:cxn>
                <a:cxn ang="f472">
                  <a:pos x="f687" y="f688"/>
                </a:cxn>
                <a:cxn ang="f472">
                  <a:pos x="f687" y="f689"/>
                </a:cxn>
                <a:cxn ang="f472">
                  <a:pos x="f690" y="f691"/>
                </a:cxn>
                <a:cxn ang="f472">
                  <a:pos x="f692" y="f693"/>
                </a:cxn>
                <a:cxn ang="f472">
                  <a:pos x="f694" y="f695"/>
                </a:cxn>
                <a:cxn ang="f472">
                  <a:pos x="f696" y="f697"/>
                </a:cxn>
                <a:cxn ang="f472">
                  <a:pos x="f698" y="f699"/>
                </a:cxn>
                <a:cxn ang="f472">
                  <a:pos x="f679" y="f700"/>
                </a:cxn>
                <a:cxn ang="f472">
                  <a:pos x="f701" y="f702"/>
                </a:cxn>
                <a:cxn ang="f472">
                  <a:pos x="f703" y="f704"/>
                </a:cxn>
                <a:cxn ang="f472">
                  <a:pos x="f705" y="f706"/>
                </a:cxn>
                <a:cxn ang="f472">
                  <a:pos x="f705" y="f707"/>
                </a:cxn>
                <a:cxn ang="f472">
                  <a:pos x="f708" y="f709"/>
                </a:cxn>
                <a:cxn ang="f472">
                  <a:pos x="f710" y="f711"/>
                </a:cxn>
                <a:cxn ang="f472">
                  <a:pos x="f712" y="f713"/>
                </a:cxn>
                <a:cxn ang="f472">
                  <a:pos x="f703" y="f714"/>
                </a:cxn>
                <a:cxn ang="f472">
                  <a:pos x="f715" y="f716"/>
                </a:cxn>
                <a:cxn ang="f472">
                  <a:pos x="f717" y="f718"/>
                </a:cxn>
                <a:cxn ang="f472">
                  <a:pos x="f719" y="f720"/>
                </a:cxn>
                <a:cxn ang="f472">
                  <a:pos x="f721" y="f722"/>
                </a:cxn>
                <a:cxn ang="f472">
                  <a:pos x="f723" y="f724"/>
                </a:cxn>
                <a:cxn ang="f472">
                  <a:pos x="f725" y="f726"/>
                </a:cxn>
                <a:cxn ang="f472">
                  <a:pos x="f721" y="f727"/>
                </a:cxn>
                <a:cxn ang="f472">
                  <a:pos x="f705" y="f728"/>
                </a:cxn>
                <a:cxn ang="f472">
                  <a:pos x="f729" y="f730"/>
                </a:cxn>
                <a:cxn ang="f472">
                  <a:pos x="f729" y="f731"/>
                </a:cxn>
                <a:cxn ang="f472">
                  <a:pos x="f712" y="f732"/>
                </a:cxn>
                <a:cxn ang="f472">
                  <a:pos x="f703" y="f733"/>
                </a:cxn>
                <a:cxn ang="f472">
                  <a:pos x="f734" y="f735"/>
                </a:cxn>
                <a:cxn ang="f472">
                  <a:pos x="f703" y="f736"/>
                </a:cxn>
                <a:cxn ang="f472">
                  <a:pos x="f737" y="f738"/>
                </a:cxn>
                <a:cxn ang="f472">
                  <a:pos x="f739" y="f740"/>
                </a:cxn>
                <a:cxn ang="f472">
                  <a:pos x="f685" y="f741"/>
                </a:cxn>
                <a:cxn ang="f472">
                  <a:pos x="f742" y="f735"/>
                </a:cxn>
                <a:cxn ang="f472">
                  <a:pos x="f743" y="f744"/>
                </a:cxn>
                <a:cxn ang="f472">
                  <a:pos x="f745" y="f746"/>
                </a:cxn>
                <a:cxn ang="f472">
                  <a:pos x="f747" y="f748"/>
                </a:cxn>
                <a:cxn ang="f472">
                  <a:pos x="f749" y="f731"/>
                </a:cxn>
                <a:cxn ang="f472">
                  <a:pos x="f750" y="f751"/>
                </a:cxn>
                <a:cxn ang="f472">
                  <a:pos x="f752" y="f753"/>
                </a:cxn>
              </a:cxnLst>
              <a:rect l="f659" t="f662" r="f660" b="f661"/>
              <a:pathLst>
                <a:path w="224" h="471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0"/>
                    <a:pt x="f3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3" y="f48"/>
                    <a:pt x="f43" y="f49"/>
                  </a:cubicBezTo>
                  <a:cubicBezTo>
                    <a:pt x="f43" y="f50"/>
                    <a:pt x="f51" y="f52"/>
                    <a:pt x="f51" y="f53"/>
                  </a:cubicBezTo>
                  <a:cubicBezTo>
                    <a:pt x="f51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0" y="f61"/>
                  </a:cubicBezTo>
                  <a:cubicBezTo>
                    <a:pt x="f62" y="f63"/>
                    <a:pt x="f62" y="f63"/>
                    <a:pt x="f62" y="f63"/>
                  </a:cubicBezTo>
                  <a:cubicBezTo>
                    <a:pt x="f64" y="f65"/>
                    <a:pt x="f64" y="f65"/>
                    <a:pt x="f64" y="f65"/>
                  </a:cubicBezTo>
                  <a:cubicBezTo>
                    <a:pt x="f66" y="f6"/>
                    <a:pt x="f66" y="f6"/>
                    <a:pt x="f66" y="f6"/>
                  </a:cubicBezTo>
                  <a:cubicBezTo>
                    <a:pt x="f66" y="f6"/>
                    <a:pt x="f67" y="f68"/>
                    <a:pt x="f69" y="f70"/>
                  </a:cubicBezTo>
                  <a:cubicBezTo>
                    <a:pt x="f69" y="f71"/>
                    <a:pt x="f67" y="f72"/>
                    <a:pt x="f69" y="f73"/>
                  </a:cubicBezTo>
                  <a:cubicBezTo>
                    <a:pt x="f69" y="f74"/>
                    <a:pt x="f75" y="f76"/>
                    <a:pt x="f75" y="f77"/>
                  </a:cubicBezTo>
                  <a:cubicBezTo>
                    <a:pt x="f78" y="f77"/>
                    <a:pt x="f79" y="f76"/>
                    <a:pt x="f80" y="f76"/>
                  </a:cubicBezTo>
                  <a:cubicBezTo>
                    <a:pt x="f81" y="f76"/>
                    <a:pt x="f82" y="f83"/>
                    <a:pt x="f84" y="f83"/>
                  </a:cubicBezTo>
                  <a:cubicBezTo>
                    <a:pt x="f85" y="f83"/>
                    <a:pt x="f86" y="f77"/>
                    <a:pt x="f87" y="f76"/>
                  </a:cubicBezTo>
                  <a:cubicBezTo>
                    <a:pt x="f88" y="f74"/>
                    <a:pt x="f89" y="f72"/>
                    <a:pt x="f89" y="f90"/>
                  </a:cubicBezTo>
                  <a:cubicBezTo>
                    <a:pt x="f91" y="f92"/>
                    <a:pt x="f93" y="f71"/>
                    <a:pt x="f94" y="f71"/>
                  </a:cubicBezTo>
                  <a:cubicBezTo>
                    <a:pt x="f95" y="f71"/>
                    <a:pt x="f96" y="f92"/>
                    <a:pt x="f96" y="f92"/>
                  </a:cubicBezTo>
                  <a:cubicBezTo>
                    <a:pt x="f97" y="f90"/>
                    <a:pt x="f98" y="f72"/>
                    <a:pt x="f98" y="f73"/>
                  </a:cubicBezTo>
                  <a:cubicBezTo>
                    <a:pt x="f99" y="f74"/>
                    <a:pt x="f99" y="f77"/>
                    <a:pt x="f99" y="f83"/>
                  </a:cubicBezTo>
                  <a:cubicBezTo>
                    <a:pt x="f100" y="f83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0"/>
                    <a:pt x="f112" y="f108"/>
                    <a:pt x="f113" y="f110"/>
                  </a:cubicBezTo>
                  <a:cubicBezTo>
                    <a:pt x="f113" y="f114"/>
                    <a:pt x="f113" y="f115"/>
                    <a:pt x="f113" y="f115"/>
                  </a:cubicBezTo>
                  <a:cubicBezTo>
                    <a:pt x="f112" y="f113"/>
                    <a:pt x="f112" y="f112"/>
                    <a:pt x="f116" y="f116"/>
                  </a:cubicBezTo>
                  <a:cubicBezTo>
                    <a:pt x="f111" y="f111"/>
                    <a:pt x="f107" y="f116"/>
                    <a:pt x="f105" y="f111"/>
                  </a:cubicBezTo>
                  <a:cubicBezTo>
                    <a:pt x="f105" y="f109"/>
                    <a:pt x="f105" y="f107"/>
                    <a:pt x="f105" y="f105"/>
                  </a:cubicBezTo>
                  <a:cubicBezTo>
                    <a:pt x="f105" y="f103"/>
                    <a:pt x="f107" y="f99"/>
                    <a:pt x="f105" y="f98"/>
                  </a:cubicBezTo>
                  <a:cubicBezTo>
                    <a:pt x="f105" y="f97"/>
                    <a:pt x="f103" y="f94"/>
                    <a:pt x="f103" y="f94"/>
                  </a:cubicBezTo>
                  <a:cubicBezTo>
                    <a:pt x="f103" y="f94"/>
                    <a:pt x="f103" y="f89"/>
                    <a:pt x="f105" y="f88"/>
                  </a:cubicBezTo>
                  <a:cubicBezTo>
                    <a:pt x="f107" y="f87"/>
                    <a:pt x="f109" y="f117"/>
                    <a:pt x="f109" y="f85"/>
                  </a:cubicBezTo>
                  <a:cubicBezTo>
                    <a:pt x="f111" y="f84"/>
                    <a:pt x="f116" y="f118"/>
                    <a:pt x="f116" y="f81"/>
                  </a:cubicBezTo>
                  <a:cubicBezTo>
                    <a:pt x="f116" y="f80"/>
                    <a:pt x="f111" y="f119"/>
                    <a:pt x="f111" y="f78"/>
                  </a:cubicBezTo>
                  <a:cubicBezTo>
                    <a:pt x="f111" y="f78"/>
                    <a:pt x="f111" y="f78"/>
                    <a:pt x="f109" y="f75"/>
                  </a:cubicBezTo>
                  <a:cubicBezTo>
                    <a:pt x="f100" y="f119"/>
                    <a:pt x="f100" y="f119"/>
                    <a:pt x="f100" y="f119"/>
                  </a:cubicBezTo>
                  <a:cubicBezTo>
                    <a:pt x="f103" y="f120"/>
                    <a:pt x="f103" y="f120"/>
                    <a:pt x="f103" y="f120"/>
                  </a:cubicBezTo>
                  <a:cubicBezTo>
                    <a:pt x="f103" y="f120"/>
                    <a:pt x="f105" y="f120"/>
                    <a:pt x="f105" y="f121"/>
                  </a:cubicBezTo>
                  <a:cubicBezTo>
                    <a:pt x="f103" y="f122"/>
                    <a:pt x="f100" y="f122"/>
                    <a:pt x="f100" y="f123"/>
                  </a:cubicBezTo>
                  <a:cubicBezTo>
                    <a:pt x="f99" y="f124"/>
                    <a:pt x="f98" y="f125"/>
                    <a:pt x="f98" y="f126"/>
                  </a:cubicBezTo>
                  <a:cubicBezTo>
                    <a:pt x="f98" y="f126"/>
                    <a:pt x="f98" y="f126"/>
                    <a:pt x="f98" y="f126"/>
                  </a:cubicBezTo>
                  <a:cubicBezTo>
                    <a:pt x="f98" y="f126"/>
                    <a:pt x="f98" y="f126"/>
                    <a:pt x="f98" y="f126"/>
                  </a:cubicBezTo>
                  <a:cubicBezTo>
                    <a:pt x="f97" y="f127"/>
                    <a:pt x="f95" y="f128"/>
                    <a:pt x="f95" y="f129"/>
                  </a:cubicBezTo>
                  <a:cubicBezTo>
                    <a:pt x="f93" y="f130"/>
                    <a:pt x="f94" y="f131"/>
                    <a:pt x="f94" y="f65"/>
                  </a:cubicBezTo>
                  <a:cubicBezTo>
                    <a:pt x="f95" y="f132"/>
                    <a:pt x="f96" y="f133"/>
                    <a:pt x="f96" y="f134"/>
                  </a:cubicBezTo>
                  <a:cubicBezTo>
                    <a:pt x="f96" y="f135"/>
                    <a:pt x="f97" y="f135"/>
                    <a:pt x="f97" y="f135"/>
                  </a:cubicBezTo>
                  <a:cubicBezTo>
                    <a:pt x="f97" y="f136"/>
                    <a:pt x="f97" y="f64"/>
                    <a:pt x="f97" y="f137"/>
                  </a:cubicBezTo>
                  <a:cubicBezTo>
                    <a:pt x="f97" y="f137"/>
                    <a:pt x="f97" y="f137"/>
                    <a:pt x="f97" y="f138"/>
                  </a:cubicBezTo>
                  <a:cubicBezTo>
                    <a:pt x="f96" y="f139"/>
                    <a:pt x="f95" y="f140"/>
                    <a:pt x="f96" y="f141"/>
                  </a:cubicBezTo>
                  <a:cubicBezTo>
                    <a:pt x="f97" y="f142"/>
                    <a:pt x="f99" y="f143"/>
                    <a:pt x="f100" y="f144"/>
                  </a:cubicBezTo>
                  <a:cubicBezTo>
                    <a:pt x="f100" y="f144"/>
                    <a:pt x="f100" y="f144"/>
                    <a:pt x="f100" y="f144"/>
                  </a:cubicBezTo>
                  <a:cubicBezTo>
                    <a:pt x="f101" y="f144"/>
                    <a:pt x="f101" y="f145"/>
                    <a:pt x="f101" y="f145"/>
                  </a:cubicBezTo>
                  <a:cubicBezTo>
                    <a:pt x="f100" y="f145"/>
                    <a:pt x="f100" y="f146"/>
                    <a:pt x="f100" y="f146"/>
                  </a:cubicBezTo>
                  <a:cubicBezTo>
                    <a:pt x="f100" y="f146"/>
                    <a:pt x="f99" y="f146"/>
                    <a:pt x="f99" y="f146"/>
                  </a:cubicBezTo>
                  <a:cubicBezTo>
                    <a:pt x="f98" y="f147"/>
                    <a:pt x="f97" y="f148"/>
                    <a:pt x="f96" y="f149"/>
                  </a:cubicBezTo>
                  <a:cubicBezTo>
                    <a:pt x="f95" y="f150"/>
                    <a:pt x="f94" y="f151"/>
                    <a:pt x="f94" y="f152"/>
                  </a:cubicBezTo>
                  <a:cubicBezTo>
                    <a:pt x="f94" y="f152"/>
                    <a:pt x="f94" y="f153"/>
                    <a:pt x="f94" y="f153"/>
                  </a:cubicBezTo>
                  <a:cubicBezTo>
                    <a:pt x="f93" y="f153"/>
                    <a:pt x="f93" y="f153"/>
                    <a:pt x="f154" y="f153"/>
                  </a:cubicBezTo>
                  <a:cubicBezTo>
                    <a:pt x="f89" y="f155"/>
                    <a:pt x="f87" y="f156"/>
                    <a:pt x="f86" y="f157"/>
                  </a:cubicBezTo>
                  <a:cubicBezTo>
                    <a:pt x="f84" y="f158"/>
                    <a:pt x="f82" y="f159"/>
                    <a:pt x="f82" y="f160"/>
                  </a:cubicBezTo>
                  <a:cubicBezTo>
                    <a:pt x="f82" y="f161"/>
                    <a:pt x="f162" y="f163"/>
                    <a:pt x="f84" y="f164"/>
                  </a:cubicBezTo>
                  <a:cubicBezTo>
                    <a:pt x="f84" y="f164"/>
                    <a:pt x="f84" y="f165"/>
                    <a:pt x="f85" y="f165"/>
                  </a:cubicBezTo>
                  <a:cubicBezTo>
                    <a:pt x="f84" y="f166"/>
                    <a:pt x="f82" y="f167"/>
                    <a:pt x="f82" y="f168"/>
                  </a:cubicBezTo>
                  <a:cubicBezTo>
                    <a:pt x="f118" y="f169"/>
                    <a:pt x="f84" y="f170"/>
                    <a:pt x="f84" y="f170"/>
                  </a:cubicBezTo>
                  <a:cubicBezTo>
                    <a:pt x="f84" y="f62"/>
                    <a:pt x="f117" y="f171"/>
                    <a:pt x="f86" y="f172"/>
                  </a:cubicBezTo>
                  <a:cubicBezTo>
                    <a:pt x="f86" y="f172"/>
                    <a:pt x="f86" y="f172"/>
                    <a:pt x="f86" y="f172"/>
                  </a:cubicBezTo>
                  <a:cubicBezTo>
                    <a:pt x="f86" y="f172"/>
                    <a:pt x="f87" y="f172"/>
                    <a:pt x="f87" y="f173"/>
                  </a:cubicBezTo>
                  <a:cubicBezTo>
                    <a:pt x="f87" y="f173"/>
                    <a:pt x="f87" y="f173"/>
                    <a:pt x="f87" y="f173"/>
                  </a:cubicBezTo>
                  <a:cubicBezTo>
                    <a:pt x="f87" y="f174"/>
                    <a:pt x="f87" y="f175"/>
                    <a:pt x="f87" y="f176"/>
                  </a:cubicBezTo>
                  <a:cubicBezTo>
                    <a:pt x="f88" y="f60"/>
                    <a:pt x="f91" y="f58"/>
                    <a:pt x="f91" y="f55"/>
                  </a:cubicBezTo>
                  <a:cubicBezTo>
                    <a:pt x="f93" y="f177"/>
                    <a:pt x="f95" y="f40"/>
                    <a:pt x="f95" y="f40"/>
                  </a:cubicBezTo>
                  <a:cubicBezTo>
                    <a:pt x="f97" y="f36"/>
                    <a:pt x="f99" y="f36"/>
                    <a:pt x="f99" y="f34"/>
                  </a:cubicBezTo>
                  <a:cubicBezTo>
                    <a:pt x="f101" y="f34"/>
                    <a:pt x="f103" y="f178"/>
                    <a:pt x="f105" y="f178"/>
                  </a:cubicBezTo>
                  <a:cubicBezTo>
                    <a:pt x="f105" y="f178"/>
                    <a:pt x="f105" y="f178"/>
                    <a:pt x="f105" y="f178"/>
                  </a:cubicBezTo>
                  <a:cubicBezTo>
                    <a:pt x="f105" y="f178"/>
                    <a:pt x="f105" y="f178"/>
                    <a:pt x="f105" y="f178"/>
                  </a:cubicBezTo>
                  <a:cubicBezTo>
                    <a:pt x="f105" y="f32"/>
                    <a:pt x="f105" y="f3"/>
                    <a:pt x="f105" y="f179"/>
                  </a:cubicBezTo>
                  <a:cubicBezTo>
                    <a:pt x="f107" y="f180"/>
                    <a:pt x="f109" y="f23"/>
                    <a:pt x="f109" y="f23"/>
                  </a:cubicBezTo>
                  <a:cubicBezTo>
                    <a:pt x="f111" y="f181"/>
                    <a:pt x="f111" y="f181"/>
                    <a:pt x="f111" y="f181"/>
                  </a:cubicBezTo>
                  <a:cubicBezTo>
                    <a:pt x="f116" y="f182"/>
                    <a:pt x="f113" y="f19"/>
                    <a:pt x="f114" y="f17"/>
                  </a:cubicBezTo>
                  <a:cubicBezTo>
                    <a:pt x="f110" y="f17"/>
                    <a:pt x="f108" y="f17"/>
                    <a:pt x="f106" y="f17"/>
                  </a:cubicBezTo>
                  <a:cubicBezTo>
                    <a:pt x="f104" y="f17"/>
                    <a:pt x="f102" y="f17"/>
                    <a:pt x="f102" y="f17"/>
                  </a:cubicBezTo>
                  <a:cubicBezTo>
                    <a:pt x="f183" y="f17"/>
                    <a:pt x="f183" y="f184"/>
                    <a:pt x="f83" y="f184"/>
                  </a:cubicBezTo>
                  <a:cubicBezTo>
                    <a:pt x="f77" y="f15"/>
                    <a:pt x="f74" y="f15"/>
                    <a:pt x="f73" y="f185"/>
                  </a:cubicBezTo>
                  <a:cubicBezTo>
                    <a:pt x="f73" y="f185"/>
                    <a:pt x="f72" y="f185"/>
                    <a:pt x="f72" y="f185"/>
                  </a:cubicBezTo>
                  <a:cubicBezTo>
                    <a:pt x="f90" y="f186"/>
                    <a:pt x="f90" y="f186"/>
                    <a:pt x="f90" y="f186"/>
                  </a:cubicBezTo>
                  <a:cubicBezTo>
                    <a:pt x="f90" y="f186"/>
                    <a:pt x="f90" y="f187"/>
                    <a:pt x="f90" y="f187"/>
                  </a:cubicBezTo>
                  <a:cubicBezTo>
                    <a:pt x="f92" y="f188"/>
                    <a:pt x="f92" y="f189"/>
                    <a:pt x="f190" y="f191"/>
                  </a:cubicBezTo>
                  <a:cubicBezTo>
                    <a:pt x="f190" y="f11"/>
                    <a:pt x="f71" y="f11"/>
                    <a:pt x="f71" y="f192"/>
                  </a:cubicBezTo>
                  <a:cubicBezTo>
                    <a:pt x="f190" y="f192"/>
                    <a:pt x="f92" y="f193"/>
                    <a:pt x="f90" y="f194"/>
                  </a:cubicBezTo>
                  <a:cubicBezTo>
                    <a:pt x="f72" y="f195"/>
                    <a:pt x="f90" y="f196"/>
                    <a:pt x="f90" y="f197"/>
                  </a:cubicBezTo>
                  <a:cubicBezTo>
                    <a:pt x="f90" y="f198"/>
                    <a:pt x="f90" y="f198"/>
                    <a:pt x="f90" y="f198"/>
                  </a:cubicBezTo>
                  <a:cubicBezTo>
                    <a:pt x="f90" y="f9"/>
                    <a:pt x="f90" y="f199"/>
                    <a:pt x="f72" y="f200"/>
                  </a:cubicBezTo>
                  <a:cubicBezTo>
                    <a:pt x="f72" y="f200"/>
                    <a:pt x="f73" y="f201"/>
                    <a:pt x="f73" y="f201"/>
                  </a:cubicBezTo>
                  <a:cubicBezTo>
                    <a:pt x="f76" y="f202"/>
                    <a:pt x="f77" y="f203"/>
                    <a:pt x="f83" y="f204"/>
                  </a:cubicBezTo>
                  <a:cubicBezTo>
                    <a:pt x="f83" y="f205"/>
                    <a:pt x="f83" y="f206"/>
                    <a:pt x="f83" y="f207"/>
                  </a:cubicBezTo>
                  <a:cubicBezTo>
                    <a:pt x="f183" y="f207"/>
                    <a:pt x="f102" y="f208"/>
                    <a:pt x="f102" y="f209"/>
                  </a:cubicBezTo>
                  <a:cubicBezTo>
                    <a:pt x="f104" y="f210"/>
                    <a:pt x="f106" y="f211"/>
                    <a:pt x="f104" y="f212"/>
                  </a:cubicBezTo>
                  <a:cubicBezTo>
                    <a:pt x="f104" y="f213"/>
                    <a:pt x="f102" y="f214"/>
                    <a:pt x="f183" y="f215"/>
                  </a:cubicBezTo>
                  <a:cubicBezTo>
                    <a:pt x="f183" y="f215"/>
                    <a:pt x="f83" y="f215"/>
                    <a:pt x="f83" y="f216"/>
                  </a:cubicBezTo>
                  <a:cubicBezTo>
                    <a:pt x="f83" y="f216"/>
                    <a:pt x="f83" y="f217"/>
                    <a:pt x="f83" y="f218"/>
                  </a:cubicBezTo>
                  <a:cubicBezTo>
                    <a:pt x="f83" y="f219"/>
                    <a:pt x="f83" y="f220"/>
                    <a:pt x="f83" y="f221"/>
                  </a:cubicBezTo>
                  <a:cubicBezTo>
                    <a:pt x="f83" y="f221"/>
                    <a:pt x="f83" y="f222"/>
                    <a:pt x="f83" y="f223"/>
                  </a:cubicBezTo>
                  <a:cubicBezTo>
                    <a:pt x="f183" y="f224"/>
                    <a:pt x="f102" y="f63"/>
                    <a:pt x="f104" y="f225"/>
                  </a:cubicBezTo>
                  <a:cubicBezTo>
                    <a:pt x="f104" y="f226"/>
                    <a:pt x="f102" y="f227"/>
                    <a:pt x="f183" y="f228"/>
                  </a:cubicBezTo>
                  <a:cubicBezTo>
                    <a:pt x="f102" y="f229"/>
                    <a:pt x="f104" y="f230"/>
                    <a:pt x="f102" y="f231"/>
                  </a:cubicBezTo>
                  <a:cubicBezTo>
                    <a:pt x="f183" y="f232"/>
                    <a:pt x="f83" y="f233"/>
                    <a:pt x="f77" y="f233"/>
                  </a:cubicBezTo>
                  <a:cubicBezTo>
                    <a:pt x="f76" y="f234"/>
                    <a:pt x="f76" y="f234"/>
                    <a:pt x="f76" y="f235"/>
                  </a:cubicBezTo>
                  <a:cubicBezTo>
                    <a:pt x="f76" y="f235"/>
                    <a:pt x="f76" y="f236"/>
                    <a:pt x="f76" y="f236"/>
                  </a:cubicBezTo>
                  <a:cubicBezTo>
                    <a:pt x="f76" y="f236"/>
                    <a:pt x="f76" y="f237"/>
                    <a:pt x="f76" y="f238"/>
                  </a:cubicBezTo>
                  <a:cubicBezTo>
                    <a:pt x="f74" y="f238"/>
                    <a:pt x="f74" y="f239"/>
                    <a:pt x="f74" y="f239"/>
                  </a:cubicBezTo>
                  <a:cubicBezTo>
                    <a:pt x="f74" y="f240"/>
                    <a:pt x="f74" y="f240"/>
                    <a:pt x="f76" y="f240"/>
                  </a:cubicBezTo>
                  <a:cubicBezTo>
                    <a:pt x="f76" y="f241"/>
                    <a:pt x="f77" y="f59"/>
                    <a:pt x="f83" y="f56"/>
                  </a:cubicBezTo>
                  <a:cubicBezTo>
                    <a:pt x="f83" y="f242"/>
                    <a:pt x="f77" y="f243"/>
                    <a:pt x="f77" y="f52"/>
                  </a:cubicBezTo>
                  <a:cubicBezTo>
                    <a:pt x="f77" y="f244"/>
                    <a:pt x="f76" y="f244"/>
                    <a:pt x="f76" y="f245"/>
                  </a:cubicBezTo>
                  <a:cubicBezTo>
                    <a:pt x="f76" y="f245"/>
                    <a:pt x="f76" y="f246"/>
                    <a:pt x="f76" y="f246"/>
                  </a:cubicBezTo>
                  <a:cubicBezTo>
                    <a:pt x="f76" y="f247"/>
                    <a:pt x="f76" y="f248"/>
                    <a:pt x="f74" y="f47"/>
                  </a:cubicBezTo>
                  <a:cubicBezTo>
                    <a:pt x="f73" y="f46"/>
                    <a:pt x="f72" y="f249"/>
                    <a:pt x="f92" y="f45"/>
                  </a:cubicBezTo>
                  <a:cubicBezTo>
                    <a:pt x="f92" y="f250"/>
                    <a:pt x="f190" y="f250"/>
                    <a:pt x="f190" y="f250"/>
                  </a:cubicBezTo>
                  <a:cubicBezTo>
                    <a:pt x="f190" y="f251"/>
                    <a:pt x="f190" y="f251"/>
                    <a:pt x="f190" y="f251"/>
                  </a:cubicBezTo>
                  <a:cubicBezTo>
                    <a:pt x="f190" y="f251"/>
                    <a:pt x="f71" y="f44"/>
                    <a:pt x="f71" y="f44"/>
                  </a:cubicBezTo>
                  <a:cubicBezTo>
                    <a:pt x="f71" y="f252"/>
                    <a:pt x="f71" y="f41"/>
                    <a:pt x="f71" y="f253"/>
                  </a:cubicBezTo>
                  <a:cubicBezTo>
                    <a:pt x="f71" y="f253"/>
                    <a:pt x="f71" y="f254"/>
                    <a:pt x="f71" y="f255"/>
                  </a:cubicBezTo>
                  <a:cubicBezTo>
                    <a:pt x="f190" y="f39"/>
                    <a:pt x="f92" y="f35"/>
                    <a:pt x="f92" y="f30"/>
                  </a:cubicBezTo>
                  <a:cubicBezTo>
                    <a:pt x="f92" y="f256"/>
                    <a:pt x="f190" y="f257"/>
                    <a:pt x="f190" y="f26"/>
                  </a:cubicBezTo>
                  <a:cubicBezTo>
                    <a:pt x="f190" y="f26"/>
                    <a:pt x="f190" y="f26"/>
                    <a:pt x="f190" y="f24"/>
                  </a:cubicBezTo>
                  <a:cubicBezTo>
                    <a:pt x="f71" y="f24"/>
                    <a:pt x="f71" y="f22"/>
                    <a:pt x="f71" y="f22"/>
                  </a:cubicBezTo>
                  <a:cubicBezTo>
                    <a:pt x="f71" y="f18"/>
                    <a:pt x="f71" y="f16"/>
                    <a:pt x="f71" y="f258"/>
                  </a:cubicBezTo>
                  <a:cubicBezTo>
                    <a:pt x="f70" y="f259"/>
                    <a:pt x="f68" y="f260"/>
                    <a:pt x="f6" y="f261"/>
                  </a:cubicBezTo>
                  <a:cubicBezTo>
                    <a:pt x="f6" y="f261"/>
                    <a:pt x="f6" y="f261"/>
                    <a:pt x="f6" y="f261"/>
                  </a:cubicBezTo>
                  <a:cubicBezTo>
                    <a:pt x="f6" y="f262"/>
                    <a:pt x="f68" y="f263"/>
                    <a:pt x="f68" y="f264"/>
                  </a:cubicBezTo>
                  <a:cubicBezTo>
                    <a:pt x="f70" y="f265"/>
                    <a:pt x="f70" y="f266"/>
                    <a:pt x="f70" y="f267"/>
                  </a:cubicBezTo>
                  <a:cubicBezTo>
                    <a:pt x="f70" y="f267"/>
                    <a:pt x="f70" y="f268"/>
                    <a:pt x="f70" y="f268"/>
                  </a:cubicBezTo>
                  <a:cubicBezTo>
                    <a:pt x="f70" y="f269"/>
                    <a:pt x="f71" y="f269"/>
                    <a:pt x="f71" y="f270"/>
                  </a:cubicBezTo>
                  <a:cubicBezTo>
                    <a:pt x="f190" y="f271"/>
                    <a:pt x="f92" y="f272"/>
                    <a:pt x="f92" y="f273"/>
                  </a:cubicBezTo>
                  <a:cubicBezTo>
                    <a:pt x="f92" y="f10"/>
                    <a:pt x="f92" y="f274"/>
                    <a:pt x="f190" y="f275"/>
                  </a:cubicBezTo>
                  <a:cubicBezTo>
                    <a:pt x="f190" y="f275"/>
                    <a:pt x="f190" y="f276"/>
                    <a:pt x="f190" y="f276"/>
                  </a:cubicBezTo>
                  <a:cubicBezTo>
                    <a:pt x="f92" y="f2"/>
                    <a:pt x="f90" y="f277"/>
                    <a:pt x="f90" y="f278"/>
                  </a:cubicBezTo>
                  <a:cubicBezTo>
                    <a:pt x="f72" y="f279"/>
                    <a:pt x="f72" y="f280"/>
                    <a:pt x="f90" y="f281"/>
                  </a:cubicBezTo>
                  <a:cubicBezTo>
                    <a:pt x="f72" y="f281"/>
                    <a:pt x="f73" y="f282"/>
                    <a:pt x="f73" y="f283"/>
                  </a:cubicBezTo>
                  <a:cubicBezTo>
                    <a:pt x="f74" y="f284"/>
                    <a:pt x="f74" y="f285"/>
                    <a:pt x="f74" y="f286"/>
                  </a:cubicBezTo>
                  <a:cubicBezTo>
                    <a:pt x="f74" y="f286"/>
                    <a:pt x="f74" y="f286"/>
                    <a:pt x="f74" y="f286"/>
                  </a:cubicBezTo>
                  <a:cubicBezTo>
                    <a:pt x="f74" y="f287"/>
                    <a:pt x="f74" y="f287"/>
                    <a:pt x="f74" y="f287"/>
                  </a:cubicBezTo>
                  <a:cubicBezTo>
                    <a:pt x="f76" y="f288"/>
                    <a:pt x="f77" y="f289"/>
                    <a:pt x="f77" y="f290"/>
                  </a:cubicBezTo>
                  <a:cubicBezTo>
                    <a:pt x="f77" y="f291"/>
                    <a:pt x="f77" y="f292"/>
                    <a:pt x="f76" y="f293"/>
                  </a:cubicBezTo>
                  <a:cubicBezTo>
                    <a:pt x="f76" y="f293"/>
                    <a:pt x="f74" y="f294"/>
                    <a:pt x="f74" y="f295"/>
                  </a:cubicBezTo>
                  <a:cubicBezTo>
                    <a:pt x="f74" y="f295"/>
                    <a:pt x="f76" y="f296"/>
                    <a:pt x="f76" y="f297"/>
                  </a:cubicBezTo>
                  <a:cubicBezTo>
                    <a:pt x="f77" y="f298"/>
                    <a:pt x="f77" y="f299"/>
                    <a:pt x="f83" y="f300"/>
                  </a:cubicBezTo>
                  <a:cubicBezTo>
                    <a:pt x="f83" y="f300"/>
                    <a:pt x="f83" y="f300"/>
                    <a:pt x="f83" y="f300"/>
                  </a:cubicBezTo>
                  <a:cubicBezTo>
                    <a:pt x="f83" y="f301"/>
                    <a:pt x="f83" y="f302"/>
                    <a:pt x="f83" y="f302"/>
                  </a:cubicBezTo>
                  <a:cubicBezTo>
                    <a:pt x="f83" y="f302"/>
                    <a:pt x="f83" y="f303"/>
                    <a:pt x="f83" y="f303"/>
                  </a:cubicBezTo>
                  <a:cubicBezTo>
                    <a:pt x="f83" y="f303"/>
                    <a:pt x="f83" y="f304"/>
                    <a:pt x="f83" y="f304"/>
                  </a:cubicBezTo>
                  <a:cubicBezTo>
                    <a:pt x="f183" y="f304"/>
                    <a:pt x="f183" y="f305"/>
                    <a:pt x="f102" y="f306"/>
                  </a:cubicBezTo>
                  <a:cubicBezTo>
                    <a:pt x="f102" y="f306"/>
                    <a:pt x="f102" y="f306"/>
                    <a:pt x="f102" y="f306"/>
                  </a:cubicBezTo>
                  <a:cubicBezTo>
                    <a:pt x="f106" y="f307"/>
                    <a:pt x="f108" y="f308"/>
                    <a:pt x="f110" y="f309"/>
                  </a:cubicBezTo>
                  <a:cubicBezTo>
                    <a:pt x="f110" y="f310"/>
                    <a:pt x="f110" y="f311"/>
                    <a:pt x="f110" y="f312"/>
                  </a:cubicBezTo>
                  <a:cubicBezTo>
                    <a:pt x="f108" y="f313"/>
                    <a:pt x="f108" y="f314"/>
                    <a:pt x="f106" y="f315"/>
                  </a:cubicBezTo>
                  <a:cubicBezTo>
                    <a:pt x="f106" y="f315"/>
                    <a:pt x="f106" y="f315"/>
                    <a:pt x="f106" y="f315"/>
                  </a:cubicBezTo>
                  <a:cubicBezTo>
                    <a:pt x="f110" y="f316"/>
                    <a:pt x="f114" y="f317"/>
                    <a:pt x="f115" y="f318"/>
                  </a:cubicBezTo>
                  <a:cubicBezTo>
                    <a:pt x="f113" y="f319"/>
                    <a:pt x="f115" y="f320"/>
                    <a:pt x="f114" y="f321"/>
                  </a:cubicBezTo>
                  <a:cubicBezTo>
                    <a:pt x="f108" y="f322"/>
                    <a:pt x="f104" y="f323"/>
                    <a:pt x="f102" y="f324"/>
                  </a:cubicBezTo>
                  <a:cubicBezTo>
                    <a:pt x="f102" y="f324"/>
                    <a:pt x="f102" y="f324"/>
                    <a:pt x="f102" y="f324"/>
                  </a:cubicBezTo>
                  <a:cubicBezTo>
                    <a:pt x="f102" y="f324"/>
                    <a:pt x="f104" y="f325"/>
                    <a:pt x="f104" y="f326"/>
                  </a:cubicBezTo>
                  <a:cubicBezTo>
                    <a:pt x="f106" y="f327"/>
                    <a:pt x="f104" y="f328"/>
                    <a:pt x="f104" y="f328"/>
                  </a:cubicBezTo>
                  <a:cubicBezTo>
                    <a:pt x="f104" y="f329"/>
                    <a:pt x="f102" y="f330"/>
                    <a:pt x="f102" y="f331"/>
                  </a:cubicBezTo>
                  <a:cubicBezTo>
                    <a:pt x="f102" y="f331"/>
                    <a:pt x="f183" y="f332"/>
                    <a:pt x="f183" y="f332"/>
                  </a:cubicBezTo>
                  <a:cubicBezTo>
                    <a:pt x="f183" y="f332"/>
                    <a:pt x="f102" y="f332"/>
                    <a:pt x="f102" y="f332"/>
                  </a:cubicBezTo>
                  <a:cubicBezTo>
                    <a:pt x="f102" y="f333"/>
                    <a:pt x="f102" y="f333"/>
                    <a:pt x="f102" y="f333"/>
                  </a:cubicBezTo>
                  <a:cubicBezTo>
                    <a:pt x="f104" y="f333"/>
                    <a:pt x="f106" y="f334"/>
                    <a:pt x="f106" y="f335"/>
                  </a:cubicBezTo>
                  <a:cubicBezTo>
                    <a:pt x="f108" y="f336"/>
                    <a:pt x="f108" y="f337"/>
                    <a:pt x="f110" y="f338"/>
                  </a:cubicBezTo>
                  <a:cubicBezTo>
                    <a:pt x="f114" y="f338"/>
                    <a:pt x="f115" y="f339"/>
                    <a:pt x="f113" y="f339"/>
                  </a:cubicBezTo>
                  <a:cubicBezTo>
                    <a:pt x="f112" y="f340"/>
                    <a:pt x="f116" y="f341"/>
                    <a:pt x="f116" y="f342"/>
                  </a:cubicBezTo>
                  <a:cubicBezTo>
                    <a:pt x="f111" y="f342"/>
                    <a:pt x="f111" y="f342"/>
                    <a:pt x="f111" y="f342"/>
                  </a:cubicBezTo>
                  <a:cubicBezTo>
                    <a:pt x="f98" y="f8"/>
                    <a:pt x="f98" y="f8"/>
                    <a:pt x="f98" y="f8"/>
                  </a:cubicBezTo>
                  <a:cubicBezTo>
                    <a:pt x="f55" y="f343"/>
                    <a:pt x="f55" y="f343"/>
                    <a:pt x="f55" y="f343"/>
                  </a:cubicBezTo>
                  <a:cubicBezTo>
                    <a:pt x="f51" y="f343"/>
                    <a:pt x="f51" y="f344"/>
                    <a:pt x="f177" y="f344"/>
                  </a:cubicBezTo>
                  <a:cubicBezTo>
                    <a:pt x="f51" y="f319"/>
                    <a:pt x="f51" y="f345"/>
                    <a:pt x="f43" y="f346"/>
                  </a:cubicBezTo>
                  <a:cubicBezTo>
                    <a:pt x="f40" y="f316"/>
                    <a:pt x="f38" y="f315"/>
                    <a:pt x="f34" y="f315"/>
                  </a:cubicBezTo>
                  <a:cubicBezTo>
                    <a:pt x="f34" y="f315"/>
                    <a:pt x="f34" y="f315"/>
                    <a:pt x="f36" y="f314"/>
                  </a:cubicBezTo>
                  <a:cubicBezTo>
                    <a:pt x="f36" y="f312"/>
                    <a:pt x="f36" y="f311"/>
                    <a:pt x="f34" y="f347"/>
                  </a:cubicBezTo>
                  <a:cubicBezTo>
                    <a:pt x="f178" y="f348"/>
                    <a:pt x="f32" y="f308"/>
                    <a:pt x="f31" y="f307"/>
                  </a:cubicBezTo>
                  <a:cubicBezTo>
                    <a:pt x="f29" y="f349"/>
                    <a:pt x="f25" y="f349"/>
                    <a:pt x="f23" y="f349"/>
                  </a:cubicBezTo>
                  <a:cubicBezTo>
                    <a:pt x="f181" y="f349"/>
                    <a:pt x="f181" y="f349"/>
                    <a:pt x="f21" y="f349"/>
                  </a:cubicBezTo>
                  <a:cubicBezTo>
                    <a:pt x="f21" y="f349"/>
                    <a:pt x="f21" y="f349"/>
                    <a:pt x="f21" y="f349"/>
                  </a:cubicBezTo>
                  <a:cubicBezTo>
                    <a:pt x="f21" y="f349"/>
                    <a:pt x="f21" y="f349"/>
                    <a:pt x="f21" y="f349"/>
                  </a:cubicBezTo>
                  <a:cubicBezTo>
                    <a:pt x="f21" y="f305"/>
                    <a:pt x="f181" y="f303"/>
                    <a:pt x="f182" y="f300"/>
                  </a:cubicBezTo>
                  <a:cubicBezTo>
                    <a:pt x="f350" y="f351"/>
                    <a:pt x="f17" y="f352"/>
                    <a:pt x="f15" y="f299"/>
                  </a:cubicBezTo>
                  <a:cubicBezTo>
                    <a:pt x="f15" y="f299"/>
                    <a:pt x="f185" y="f299"/>
                    <a:pt x="f185" y="f299"/>
                  </a:cubicBezTo>
                  <a:cubicBezTo>
                    <a:pt x="f185" y="f299"/>
                    <a:pt x="f186" y="f353"/>
                    <a:pt x="f187" y="f353"/>
                  </a:cubicBezTo>
                  <a:cubicBezTo>
                    <a:pt x="f187" y="f354"/>
                    <a:pt x="f188" y="f354"/>
                    <a:pt x="f355" y="f356"/>
                  </a:cubicBezTo>
                  <a:cubicBezTo>
                    <a:pt x="f355" y="f298"/>
                    <a:pt x="f189" y="f297"/>
                    <a:pt x="f13" y="f296"/>
                  </a:cubicBezTo>
                  <a:cubicBezTo>
                    <a:pt x="f11" y="f294"/>
                    <a:pt x="f357" y="f294"/>
                    <a:pt x="f358" y="f294"/>
                  </a:cubicBezTo>
                  <a:cubicBezTo>
                    <a:pt x="f195" y="f294"/>
                    <a:pt x="f195" y="f294"/>
                    <a:pt x="f359" y="f294"/>
                  </a:cubicBezTo>
                  <a:cubicBezTo>
                    <a:pt x="f360" y="f294"/>
                    <a:pt x="f196" y="f294"/>
                    <a:pt x="f197" y="f295"/>
                  </a:cubicBezTo>
                  <a:cubicBezTo>
                    <a:pt x="f198" y="f295"/>
                    <a:pt x="f198" y="f295"/>
                    <a:pt x="f198" y="f295"/>
                  </a:cubicBezTo>
                  <a:cubicBezTo>
                    <a:pt x="f200" y="f361"/>
                    <a:pt x="f200" y="f361"/>
                    <a:pt x="f200" y="f361"/>
                  </a:cubicBezTo>
                  <a:cubicBezTo>
                    <a:pt x="f200" y="f292"/>
                    <a:pt x="f199" y="f362"/>
                    <a:pt x="f200" y="f362"/>
                  </a:cubicBezTo>
                  <a:cubicBezTo>
                    <a:pt x="f200" y="f363"/>
                    <a:pt x="f202" y="f364"/>
                    <a:pt x="f202" y="f365"/>
                  </a:cubicBezTo>
                  <a:cubicBezTo>
                    <a:pt x="f366" y="f289"/>
                    <a:pt x="f366" y="f286"/>
                    <a:pt x="f366" y="f285"/>
                  </a:cubicBezTo>
                  <a:cubicBezTo>
                    <a:pt x="f366" y="f367"/>
                    <a:pt x="f366" y="f280"/>
                    <a:pt x="f366" y="f279"/>
                  </a:cubicBezTo>
                  <a:cubicBezTo>
                    <a:pt x="f203" y="f279"/>
                    <a:pt x="f203" y="f278"/>
                    <a:pt x="f7" y="f368"/>
                  </a:cubicBezTo>
                  <a:cubicBezTo>
                    <a:pt x="f7" y="f10"/>
                    <a:pt x="f7" y="f10"/>
                    <a:pt x="f7" y="f10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8" name="Freeform 270">
              <a:extLst>
                <a:ext uri="{FF2B5EF4-FFF2-40B4-BE49-F238E27FC236}">
                  <a16:creationId xmlns:a16="http://schemas.microsoft.com/office/drawing/2014/main" id="{0E036847-75F7-A81F-CA14-E76E0708EA42}"/>
                </a:ext>
              </a:extLst>
            </p:cNvPr>
            <p:cNvSpPr/>
            <p:nvPr/>
          </p:nvSpPr>
          <p:spPr>
            <a:xfrm>
              <a:off x="10381238" y="1681270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8"/>
                <a:gd name="f9" fmla="val 6"/>
                <a:gd name="f10" fmla="val 7"/>
                <a:gd name="f11" fmla="val 5"/>
                <a:gd name="f12" fmla="val 4"/>
                <a:gd name="f13" fmla="val 2"/>
                <a:gd name="f14" fmla="val 3"/>
                <a:gd name="f15" fmla="val 1"/>
                <a:gd name="f16" fmla="val 9"/>
                <a:gd name="f17" fmla="+- 0 0 -90"/>
                <a:gd name="f18" fmla="*/ f3 1 10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1"/>
                <a:gd name="f29" fmla="*/ 8 f25 1"/>
                <a:gd name="f30" fmla="*/ 6 f24 1"/>
                <a:gd name="f31" fmla="*/ 5 f25 1"/>
                <a:gd name="f32" fmla="*/ 3 f25 1"/>
                <a:gd name="f33" fmla="*/ 2 f24 1"/>
                <a:gd name="f34" fmla="*/ 1 f25 1"/>
                <a:gd name="f35" fmla="*/ 1 f24 1"/>
                <a:gd name="f36" fmla="*/ 5 f24 1"/>
                <a:gd name="f37" fmla="*/ 2 f25 1"/>
                <a:gd name="f38" fmla="*/ 8 f24 1"/>
                <a:gd name="f39" fmla="*/ 6 f25 1"/>
                <a:gd name="f40" fmla="*/ 9 f24 1"/>
                <a:gd name="f41" fmla="*/ 11 f24 1"/>
                <a:gd name="f42" fmla="*/ 10 f25 1"/>
                <a:gd name="f43" fmla="+- f26 0 f1"/>
                <a:gd name="f44" fmla="*/ f29 1 10"/>
                <a:gd name="f45" fmla="*/ f30 1 11"/>
                <a:gd name="f46" fmla="*/ f31 1 10"/>
                <a:gd name="f47" fmla="*/ f32 1 10"/>
                <a:gd name="f48" fmla="*/ f33 1 11"/>
                <a:gd name="f49" fmla="*/ f34 1 10"/>
                <a:gd name="f50" fmla="*/ f35 1 11"/>
                <a:gd name="f51" fmla="*/ f36 1 11"/>
                <a:gd name="f52" fmla="*/ f37 1 10"/>
                <a:gd name="f53" fmla="*/ f38 1 11"/>
                <a:gd name="f54" fmla="*/ f39 1 10"/>
                <a:gd name="f55" fmla="*/ f40 1 11"/>
                <a:gd name="f56" fmla="*/ f41 1 11"/>
                <a:gd name="f57" fmla="*/ f42 1 10"/>
                <a:gd name="f58" fmla="*/ 0 1 f27"/>
                <a:gd name="f59" fmla="*/ f21 1 f27"/>
                <a:gd name="f60" fmla="*/ 0 1 f28"/>
                <a:gd name="f61" fmla="*/ f22 1 f28"/>
                <a:gd name="f62" fmla="*/ f44 1 f27"/>
                <a:gd name="f63" fmla="*/ f45 1 f28"/>
                <a:gd name="f64" fmla="*/ f46 1 f27"/>
                <a:gd name="f65" fmla="*/ f47 1 f27"/>
                <a:gd name="f66" fmla="*/ f48 1 f28"/>
                <a:gd name="f67" fmla="*/ f49 1 f27"/>
                <a:gd name="f68" fmla="*/ f50 1 f28"/>
                <a:gd name="f69" fmla="*/ f51 1 f28"/>
                <a:gd name="f70" fmla="*/ f52 1 f27"/>
                <a:gd name="f71" fmla="*/ f53 1 f28"/>
                <a:gd name="f72" fmla="*/ f54 1 f27"/>
                <a:gd name="f73" fmla="*/ f55 1 f28"/>
                <a:gd name="f74" fmla="*/ f56 1 f28"/>
                <a:gd name="f75" fmla="*/ f57 1 f27"/>
                <a:gd name="f76" fmla="*/ f58 f18 1"/>
                <a:gd name="f77" fmla="*/ f59 f18 1"/>
                <a:gd name="f78" fmla="*/ f61 f19 1"/>
                <a:gd name="f79" fmla="*/ f60 f19 1"/>
                <a:gd name="f80" fmla="*/ f62 f18 1"/>
                <a:gd name="f81" fmla="*/ f63 f19 1"/>
                <a:gd name="f82" fmla="*/ f64 f18 1"/>
                <a:gd name="f83" fmla="*/ f65 f18 1"/>
                <a:gd name="f84" fmla="*/ f66 f19 1"/>
                <a:gd name="f85" fmla="*/ f67 f18 1"/>
                <a:gd name="f86" fmla="*/ f68 f19 1"/>
                <a:gd name="f87" fmla="*/ f69 f19 1"/>
                <a:gd name="f88" fmla="*/ f70 f18 1"/>
                <a:gd name="f89" fmla="*/ f71 f19 1"/>
                <a:gd name="f90" fmla="*/ f72 f18 1"/>
                <a:gd name="f91" fmla="*/ f73 f19 1"/>
                <a:gd name="f92" fmla="*/ f74 f19 1"/>
                <a:gd name="f93" fmla="*/ f7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80" y="f81"/>
                </a:cxn>
                <a:cxn ang="f43">
                  <a:pos x="f82" y="f81"/>
                </a:cxn>
                <a:cxn ang="f43">
                  <a:pos x="f83" y="f84"/>
                </a:cxn>
                <a:cxn ang="f43">
                  <a:pos x="f85" y="f86"/>
                </a:cxn>
                <a:cxn ang="f43">
                  <a:pos x="f85" y="f87"/>
                </a:cxn>
                <a:cxn ang="f43">
                  <a:pos x="f88" y="f89"/>
                </a:cxn>
                <a:cxn ang="f43">
                  <a:pos x="f90" y="f91"/>
                </a:cxn>
                <a:cxn ang="f43">
                  <a:pos x="f80" y="f92"/>
                </a:cxn>
                <a:cxn ang="f43">
                  <a:pos x="f93" y="f91"/>
                </a:cxn>
                <a:cxn ang="f43">
                  <a:pos x="f80" y="f81"/>
                </a:cxn>
              </a:cxnLst>
              <a:rect l="f76" t="f79" r="f77" b="f78"/>
              <a:pathLst>
                <a:path w="10" h="11">
                  <a:moveTo>
                    <a:pt x="f8" y="f9"/>
                  </a:moveTo>
                  <a:cubicBezTo>
                    <a:pt x="f10" y="f9"/>
                    <a:pt x="f9" y="f9"/>
                    <a:pt x="f11" y="f9"/>
                  </a:cubicBezTo>
                  <a:cubicBezTo>
                    <a:pt x="f12" y="f11"/>
                    <a:pt x="f12" y="f13"/>
                    <a:pt x="f14" y="f13"/>
                  </a:cubicBezTo>
                  <a:cubicBezTo>
                    <a:pt x="f14" y="f15"/>
                    <a:pt x="f15" y="f5"/>
                    <a:pt x="f15" y="f15"/>
                  </a:cubicBezTo>
                  <a:cubicBezTo>
                    <a:pt x="f5" y="f15"/>
                    <a:pt x="f15" y="f12"/>
                    <a:pt x="f15" y="f11"/>
                  </a:cubicBezTo>
                  <a:cubicBezTo>
                    <a:pt x="f15" y="f9"/>
                    <a:pt x="f13" y="f8"/>
                    <a:pt x="f13" y="f8"/>
                  </a:cubicBezTo>
                  <a:cubicBezTo>
                    <a:pt x="f14" y="f16"/>
                    <a:pt x="f11" y="f8"/>
                    <a:pt x="f9" y="f16"/>
                  </a:cubicBezTo>
                  <a:cubicBezTo>
                    <a:pt x="f9" y="f16"/>
                    <a:pt x="f10" y="f7"/>
                    <a:pt x="f8" y="f7"/>
                  </a:cubicBezTo>
                  <a:cubicBezTo>
                    <a:pt x="f8" y="f7"/>
                    <a:pt x="f16" y="f6"/>
                    <a:pt x="f6" y="f16"/>
                  </a:cubicBezTo>
                  <a:cubicBezTo>
                    <a:pt x="f6" y="f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9" name="Freeform 271">
              <a:extLst>
                <a:ext uri="{FF2B5EF4-FFF2-40B4-BE49-F238E27FC236}">
                  <a16:creationId xmlns:a16="http://schemas.microsoft.com/office/drawing/2014/main" id="{4ECAB7B1-76FA-FAFF-FAD9-42FCD09AB60A}"/>
                </a:ext>
              </a:extLst>
            </p:cNvPr>
            <p:cNvSpPr/>
            <p:nvPr/>
          </p:nvSpPr>
          <p:spPr>
            <a:xfrm>
              <a:off x="10397276" y="1706645"/>
              <a:ext cx="6876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"/>
                <a:gd name="f8" fmla="val 1"/>
                <a:gd name="f9" fmla="val 3"/>
                <a:gd name="f10" fmla="val 4"/>
                <a:gd name="f11" fmla="val 5"/>
                <a:gd name="f12" fmla="+- 0 0 -90"/>
                <a:gd name="f13" fmla="*/ f3 1 6"/>
                <a:gd name="f14" fmla="*/ f4 1 6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"/>
                <a:gd name="f21" fmla="*/ 2 f18 1"/>
                <a:gd name="f22" fmla="*/ 1 f18 1"/>
                <a:gd name="f23" fmla="*/ 0 f18 1"/>
                <a:gd name="f24" fmla="*/ 4 f18 1"/>
                <a:gd name="f25" fmla="*/ 3 f18 1"/>
                <a:gd name="f26" fmla="*/ 6 f18 1"/>
                <a:gd name="f27" fmla="*/ 5 f18 1"/>
                <a:gd name="f28" fmla="+- f19 0 f1"/>
                <a:gd name="f29" fmla="*/ f21 1 6"/>
                <a:gd name="f30" fmla="*/ f22 1 6"/>
                <a:gd name="f31" fmla="*/ f23 1 6"/>
                <a:gd name="f32" fmla="*/ f24 1 6"/>
                <a:gd name="f33" fmla="*/ f25 1 6"/>
                <a:gd name="f34" fmla="*/ f26 1 6"/>
                <a:gd name="f35" fmla="*/ f27 1 6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4 f13 1"/>
                <a:gd name="f56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2"/>
                </a:cxn>
                <a:cxn ang="f28">
                  <a:pos x="f56" y="f50"/>
                </a:cxn>
                <a:cxn ang="f28">
                  <a:pos x="f49" y="f50"/>
                </a:cxn>
              </a:cxnLst>
              <a:rect l="f45" t="f48" r="f46" b="f47"/>
              <a:pathLst>
                <a:path w="6" h="6">
                  <a:moveTo>
                    <a:pt x="f7" y="f8"/>
                  </a:moveTo>
                  <a:cubicBezTo>
                    <a:pt x="f8" y="f8"/>
                    <a:pt x="f5" y="f9"/>
                    <a:pt x="f5" y="f10"/>
                  </a:cubicBezTo>
                  <a:cubicBezTo>
                    <a:pt x="f5" y="f11"/>
                    <a:pt x="f7" y="f6"/>
                    <a:pt x="f9" y="f6"/>
                  </a:cubicBezTo>
                  <a:cubicBezTo>
                    <a:pt x="f9" y="f6"/>
                    <a:pt x="f10" y="f11"/>
                    <a:pt x="f11" y="f10"/>
                  </a:cubicBezTo>
                  <a:cubicBezTo>
                    <a:pt x="f11" y="f9"/>
                    <a:pt x="f6" y="f7"/>
                    <a:pt x="f6" y="f8"/>
                  </a:cubicBezTo>
                  <a:cubicBezTo>
                    <a:pt x="f11" y="f5"/>
                    <a:pt x="f9" y="f5"/>
                    <a:pt x="f7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0" name="Freeform 272">
              <a:extLst>
                <a:ext uri="{FF2B5EF4-FFF2-40B4-BE49-F238E27FC236}">
                  <a16:creationId xmlns:a16="http://schemas.microsoft.com/office/drawing/2014/main" id="{08955224-7F17-2B4C-CF74-0028CF218A89}"/>
                </a:ext>
              </a:extLst>
            </p:cNvPr>
            <p:cNvSpPr/>
            <p:nvPr/>
          </p:nvSpPr>
          <p:spPr>
            <a:xfrm>
              <a:off x="10427076" y="1685888"/>
              <a:ext cx="9171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0"/>
                <a:gd name="f8" fmla="val 6"/>
                <a:gd name="f9" fmla="val 1"/>
                <a:gd name="f10" fmla="val 4"/>
                <a:gd name="f11" fmla="val 2"/>
                <a:gd name="f12" fmla="val 5"/>
                <a:gd name="f13" fmla="val 9"/>
                <a:gd name="f14" fmla="val 3"/>
                <a:gd name="f15" fmla="val 7"/>
                <a:gd name="f16" fmla="+- 0 0 -90"/>
                <a:gd name="f17" fmla="*/ f3 1 8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8"/>
                <a:gd name="f28" fmla="*/ 6 f24 1"/>
                <a:gd name="f29" fmla="*/ 1 f23 1"/>
                <a:gd name="f30" fmla="*/ 0 f24 1"/>
                <a:gd name="f31" fmla="*/ 4 f23 1"/>
                <a:gd name="f32" fmla="*/ 2 f24 1"/>
                <a:gd name="f33" fmla="*/ 9 f23 1"/>
                <a:gd name="f34" fmla="*/ 10 f23 1"/>
                <a:gd name="f35" fmla="*/ 5 f23 1"/>
                <a:gd name="f36" fmla="*/ 8 f24 1"/>
                <a:gd name="f37" fmla="*/ 3 f23 1"/>
                <a:gd name="f38" fmla="+- f25 0 f1"/>
                <a:gd name="f39" fmla="*/ f28 1 8"/>
                <a:gd name="f40" fmla="*/ f29 1 10"/>
                <a:gd name="f41" fmla="*/ f30 1 8"/>
                <a:gd name="f42" fmla="*/ f31 1 10"/>
                <a:gd name="f43" fmla="*/ f32 1 8"/>
                <a:gd name="f44" fmla="*/ f33 1 10"/>
                <a:gd name="f45" fmla="*/ f34 1 10"/>
                <a:gd name="f46" fmla="*/ f35 1 10"/>
                <a:gd name="f47" fmla="*/ f36 1 8"/>
                <a:gd name="f48" fmla="*/ f37 1 10"/>
                <a:gd name="f49" fmla="*/ 0 1 f27"/>
                <a:gd name="f50" fmla="*/ f20 1 f27"/>
                <a:gd name="f51" fmla="*/ 0 1 f26"/>
                <a:gd name="f52" fmla="*/ f21 1 f26"/>
                <a:gd name="f53" fmla="*/ f39 1 f27"/>
                <a:gd name="f54" fmla="*/ f40 1 f26"/>
                <a:gd name="f55" fmla="*/ f41 1 f27"/>
                <a:gd name="f56" fmla="*/ f42 1 f26"/>
                <a:gd name="f57" fmla="*/ f43 1 f27"/>
                <a:gd name="f58" fmla="*/ f44 1 f26"/>
                <a:gd name="f59" fmla="*/ f45 1 f26"/>
                <a:gd name="f60" fmla="*/ f46 1 f26"/>
                <a:gd name="f61" fmla="*/ f47 1 f27"/>
                <a:gd name="f62" fmla="*/ f48 1 f26"/>
                <a:gd name="f63" fmla="*/ f49 f17 1"/>
                <a:gd name="f64" fmla="*/ f50 f17 1"/>
                <a:gd name="f65" fmla="*/ f52 f18 1"/>
                <a:gd name="f66" fmla="*/ f51 f18 1"/>
                <a:gd name="f67" fmla="*/ f53 f17 1"/>
                <a:gd name="f68" fmla="*/ f54 f18 1"/>
                <a:gd name="f69" fmla="*/ f55 f17 1"/>
                <a:gd name="f70" fmla="*/ f56 f18 1"/>
                <a:gd name="f71" fmla="*/ f57 f17 1"/>
                <a:gd name="f72" fmla="*/ f58 f18 1"/>
                <a:gd name="f73" fmla="*/ f59 f18 1"/>
                <a:gd name="f74" fmla="*/ f60 f18 1"/>
                <a:gd name="f75" fmla="*/ f61 f17 1"/>
                <a:gd name="f76" fmla="*/ f6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67" y="f73"/>
                </a:cxn>
                <a:cxn ang="f38">
                  <a:pos x="f67" y="f74"/>
                </a:cxn>
                <a:cxn ang="f38">
                  <a:pos x="f75" y="f76"/>
                </a:cxn>
                <a:cxn ang="f38">
                  <a:pos x="f67" y="f68"/>
                </a:cxn>
              </a:cxnLst>
              <a:rect l="f63" t="f66" r="f64" b="f65"/>
              <a:pathLst>
                <a:path w="8" h="10">
                  <a:moveTo>
                    <a:pt x="f8" y="f9"/>
                  </a:moveTo>
                  <a:cubicBezTo>
                    <a:pt x="f10" y="f5"/>
                    <a:pt x="f9" y="f11"/>
                    <a:pt x="f5" y="f10"/>
                  </a:cubicBezTo>
                  <a:cubicBezTo>
                    <a:pt x="f5" y="f12"/>
                    <a:pt x="f9" y="f6"/>
                    <a:pt x="f11" y="f13"/>
                  </a:cubicBezTo>
                  <a:cubicBezTo>
                    <a:pt x="f14" y="f7"/>
                    <a:pt x="f8" y="f7"/>
                    <a:pt x="f8" y="f7"/>
                  </a:cubicBezTo>
                  <a:cubicBezTo>
                    <a:pt x="f15" y="f13"/>
                    <a:pt x="f8" y="f8"/>
                    <a:pt x="f8" y="f12"/>
                  </a:cubicBezTo>
                  <a:cubicBezTo>
                    <a:pt x="f8" y="f12"/>
                    <a:pt x="f6" y="f10"/>
                    <a:pt x="f6" y="f14"/>
                  </a:cubicBezTo>
                  <a:cubicBezTo>
                    <a:pt x="f6" y="f11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1" name="Freeform 273">
              <a:extLst>
                <a:ext uri="{FF2B5EF4-FFF2-40B4-BE49-F238E27FC236}">
                  <a16:creationId xmlns:a16="http://schemas.microsoft.com/office/drawing/2014/main" id="{7FECA3BF-2675-EEAF-36BA-23624FBFCE26}"/>
                </a:ext>
              </a:extLst>
            </p:cNvPr>
            <p:cNvSpPr/>
            <p:nvPr/>
          </p:nvSpPr>
          <p:spPr>
            <a:xfrm>
              <a:off x="9957157" y="1065440"/>
              <a:ext cx="616634" cy="98256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6"/>
                <a:gd name="f8" fmla="val 801"/>
                <a:gd name="f9" fmla="val 505"/>
                <a:gd name="f10" fmla="val 364"/>
                <a:gd name="f11" fmla="val 363"/>
                <a:gd name="f12" fmla="val 503"/>
                <a:gd name="f13" fmla="val 362"/>
                <a:gd name="f14" fmla="val 502"/>
                <a:gd name="f15" fmla="val 361"/>
                <a:gd name="f16" fmla="val 358"/>
                <a:gd name="f17" fmla="val 501"/>
                <a:gd name="f18" fmla="val 357"/>
                <a:gd name="f19" fmla="val 356"/>
                <a:gd name="f20" fmla="val 353"/>
                <a:gd name="f21" fmla="val 500"/>
                <a:gd name="f22" fmla="val 352"/>
                <a:gd name="f23" fmla="val 499"/>
                <a:gd name="f24" fmla="val 351"/>
                <a:gd name="f25" fmla="val 497"/>
                <a:gd name="f26" fmla="val 496"/>
                <a:gd name="f27" fmla="val 350"/>
                <a:gd name="f28" fmla="val 495"/>
                <a:gd name="f29" fmla="val 349"/>
                <a:gd name="f30" fmla="val 494"/>
                <a:gd name="f31" fmla="val 348"/>
                <a:gd name="f32" fmla="val 493"/>
                <a:gd name="f33" fmla="val 485"/>
                <a:gd name="f34" fmla="val 341"/>
                <a:gd name="f35" fmla="val 473"/>
                <a:gd name="f36" fmla="val 321"/>
                <a:gd name="f37" fmla="val 463"/>
                <a:gd name="f38" fmla="val 317"/>
                <a:gd name="f39" fmla="val 462"/>
                <a:gd name="f40" fmla="val 459"/>
                <a:gd name="f41" fmla="val 458"/>
                <a:gd name="f42" fmla="val 457"/>
                <a:gd name="f43" fmla="val 318"/>
                <a:gd name="f44" fmla="val 320"/>
                <a:gd name="f45" fmla="val 456"/>
                <a:gd name="f46" fmla="val 454"/>
                <a:gd name="f47" fmla="val 453"/>
                <a:gd name="f48" fmla="val 319"/>
                <a:gd name="f49" fmla="val 452"/>
                <a:gd name="f50" fmla="val 451"/>
                <a:gd name="f51" fmla="val 450"/>
                <a:gd name="f52" fmla="val 448"/>
                <a:gd name="f53" fmla="val 447"/>
                <a:gd name="f54" fmla="val 446"/>
                <a:gd name="f55" fmla="val 322"/>
                <a:gd name="f56" fmla="val 323"/>
                <a:gd name="f57" fmla="val 324"/>
                <a:gd name="f58" fmla="val 325"/>
                <a:gd name="f59" fmla="val 327"/>
                <a:gd name="f60" fmla="val 328"/>
                <a:gd name="f61" fmla="val 329"/>
                <a:gd name="f62" fmla="val 445"/>
                <a:gd name="f63" fmla="val 331"/>
                <a:gd name="f64" fmla="val 444"/>
                <a:gd name="f65" fmla="val 332"/>
                <a:gd name="f66" fmla="val 443"/>
                <a:gd name="f67" fmla="val 441"/>
                <a:gd name="f68" fmla="val 440"/>
                <a:gd name="f69" fmla="val 439"/>
                <a:gd name="f70" fmla="val 330"/>
                <a:gd name="f71" fmla="val 436"/>
                <a:gd name="f72" fmla="val 435"/>
                <a:gd name="f73" fmla="val 434"/>
                <a:gd name="f74" fmla="val 433"/>
                <a:gd name="f75" fmla="val 432"/>
                <a:gd name="f76" fmla="val 429"/>
                <a:gd name="f77" fmla="val 428"/>
                <a:gd name="f78" fmla="val 427"/>
                <a:gd name="f79" fmla="val 425"/>
                <a:gd name="f80" fmla="val 424"/>
                <a:gd name="f81" fmla="val 316"/>
                <a:gd name="f82" fmla="val 423"/>
                <a:gd name="f83" fmla="val 315"/>
                <a:gd name="f84" fmla="val 420"/>
                <a:gd name="f85" fmla="val 314"/>
                <a:gd name="f86" fmla="val 313"/>
                <a:gd name="f87" fmla="val 419"/>
                <a:gd name="f88" fmla="val 312"/>
                <a:gd name="f89" fmla="val 421"/>
                <a:gd name="f90" fmla="val 310"/>
                <a:gd name="f91" fmla="val 309"/>
                <a:gd name="f92" fmla="val 308"/>
                <a:gd name="f93" fmla="val 306"/>
                <a:gd name="f94" fmla="val 305"/>
                <a:gd name="f95" fmla="val 304"/>
                <a:gd name="f96" fmla="val 302"/>
                <a:gd name="f97" fmla="val 301"/>
                <a:gd name="f98" fmla="val 299"/>
                <a:gd name="f99" fmla="val 422"/>
                <a:gd name="f100" fmla="val 296"/>
                <a:gd name="f101" fmla="val 294"/>
                <a:gd name="f102" fmla="val 293"/>
                <a:gd name="f103" fmla="val 291"/>
                <a:gd name="f104" fmla="val 290"/>
                <a:gd name="f105" fmla="val 417"/>
                <a:gd name="f106" fmla="val 289"/>
                <a:gd name="f107" fmla="val 413"/>
                <a:gd name="f108" fmla="val 412"/>
                <a:gd name="f109" fmla="val 288"/>
                <a:gd name="f110" fmla="val 410"/>
                <a:gd name="f111" fmla="val 287"/>
                <a:gd name="f112" fmla="val 408"/>
                <a:gd name="f113" fmla="val 284"/>
                <a:gd name="f114" fmla="val 407"/>
                <a:gd name="f115" fmla="val 282"/>
                <a:gd name="f116" fmla="val 406"/>
                <a:gd name="f117" fmla="val 281"/>
                <a:gd name="f118" fmla="val 405"/>
                <a:gd name="f119" fmla="val 279"/>
                <a:gd name="f120" fmla="val 278"/>
                <a:gd name="f121" fmla="val 277"/>
                <a:gd name="f122" fmla="val 275"/>
                <a:gd name="f123" fmla="val 274"/>
                <a:gd name="f124" fmla="val 411"/>
                <a:gd name="f125" fmla="val 273"/>
                <a:gd name="f126" fmla="val 272"/>
                <a:gd name="f127" fmla="val 271"/>
                <a:gd name="f128" fmla="val 270"/>
                <a:gd name="f129" fmla="val 269"/>
                <a:gd name="f130" fmla="val 268"/>
                <a:gd name="f131" fmla="val 266"/>
                <a:gd name="f132" fmla="val 265"/>
                <a:gd name="f133" fmla="val 264"/>
                <a:gd name="f134" fmla="val 409"/>
                <a:gd name="f135" fmla="val 262"/>
                <a:gd name="f136" fmla="val 261"/>
                <a:gd name="f137" fmla="val 259"/>
                <a:gd name="f138" fmla="val 258"/>
                <a:gd name="f139" fmla="val 404"/>
                <a:gd name="f140" fmla="val 257"/>
                <a:gd name="f141" fmla="val 403"/>
                <a:gd name="f142" fmla="val 402"/>
                <a:gd name="f143" fmla="val 401"/>
                <a:gd name="f144" fmla="val 400"/>
                <a:gd name="f145" fmla="val 399"/>
                <a:gd name="f146" fmla="val 398"/>
                <a:gd name="f147" fmla="val 397"/>
                <a:gd name="f148" fmla="val 395"/>
                <a:gd name="f149" fmla="val 263"/>
                <a:gd name="f150" fmla="val 392"/>
                <a:gd name="f151" fmla="val 390"/>
                <a:gd name="f152" fmla="val 389"/>
                <a:gd name="f153" fmla="val 386"/>
                <a:gd name="f154" fmla="val 384"/>
                <a:gd name="f155" fmla="val 382"/>
                <a:gd name="f156" fmla="val 379"/>
                <a:gd name="f157" fmla="val 378"/>
                <a:gd name="f158" fmla="val 377"/>
                <a:gd name="f159" fmla="val 375"/>
                <a:gd name="f160" fmla="val 374"/>
                <a:gd name="f161" fmla="val 373"/>
                <a:gd name="f162" fmla="val 260"/>
                <a:gd name="f163" fmla="val 372"/>
                <a:gd name="f164" fmla="val 256"/>
                <a:gd name="f165" fmla="val 370"/>
                <a:gd name="f166" fmla="val 255"/>
                <a:gd name="f167" fmla="val 369"/>
                <a:gd name="f168" fmla="val 368"/>
                <a:gd name="f169" fmla="val 367"/>
                <a:gd name="f170" fmla="val 366"/>
                <a:gd name="f171" fmla="val 359"/>
                <a:gd name="f172" fmla="val 254"/>
                <a:gd name="f173" fmla="val 253"/>
                <a:gd name="f174" fmla="val 251"/>
                <a:gd name="f175" fmla="val 249"/>
                <a:gd name="f176" fmla="val 248"/>
                <a:gd name="f177" fmla="val 247"/>
                <a:gd name="f178" fmla="val 246"/>
                <a:gd name="f179" fmla="val 245"/>
                <a:gd name="f180" fmla="val 355"/>
                <a:gd name="f181" fmla="val 244"/>
                <a:gd name="f182" fmla="val 354"/>
                <a:gd name="f183" fmla="val 243"/>
                <a:gd name="f184" fmla="val 242"/>
                <a:gd name="f185" fmla="val 241"/>
                <a:gd name="f186" fmla="val 240"/>
                <a:gd name="f187" fmla="val 238"/>
                <a:gd name="f188" fmla="val 237"/>
                <a:gd name="f189" fmla="val 236"/>
                <a:gd name="f190" fmla="val 235"/>
                <a:gd name="f191" fmla="val 234"/>
                <a:gd name="f192" fmla="val 232"/>
                <a:gd name="f193" fmla="val 231"/>
                <a:gd name="f194" fmla="val 230"/>
                <a:gd name="f195" fmla="val 229"/>
                <a:gd name="f196" fmla="val 227"/>
                <a:gd name="f197" fmla="val 347"/>
                <a:gd name="f198" fmla="val 226"/>
                <a:gd name="f199" fmla="val 225"/>
                <a:gd name="f200" fmla="val 223"/>
                <a:gd name="f201" fmla="val 222"/>
                <a:gd name="f202" fmla="val 221"/>
                <a:gd name="f203" fmla="val 220"/>
                <a:gd name="f204" fmla="val 218"/>
                <a:gd name="f205" fmla="val 217"/>
                <a:gd name="f206" fmla="val 215"/>
                <a:gd name="f207" fmla="val 214"/>
                <a:gd name="f208" fmla="val 213"/>
                <a:gd name="f209" fmla="val 345"/>
                <a:gd name="f210" fmla="val 212"/>
                <a:gd name="f211" fmla="val 344"/>
                <a:gd name="f212" fmla="val 210"/>
                <a:gd name="f213" fmla="val 342"/>
                <a:gd name="f214" fmla="val 205"/>
                <a:gd name="f215" fmla="val 280"/>
                <a:gd name="f216" fmla="val 30"/>
                <a:gd name="f217" fmla="val 29"/>
                <a:gd name="f218" fmla="val 28"/>
                <a:gd name="f219" fmla="val 27"/>
                <a:gd name="f220" fmla="val 26"/>
                <a:gd name="f221" fmla="val 25"/>
                <a:gd name="f222" fmla="val 22"/>
                <a:gd name="f223" fmla="val 21"/>
                <a:gd name="f224" fmla="val 20"/>
                <a:gd name="f225" fmla="val 19"/>
                <a:gd name="f226" fmla="val 17"/>
                <a:gd name="f227" fmla="val 16"/>
                <a:gd name="f228" fmla="val 252"/>
                <a:gd name="f229" fmla="val 250"/>
                <a:gd name="f230" fmla="val 15"/>
                <a:gd name="f231" fmla="val 14"/>
                <a:gd name="f232" fmla="val 11"/>
                <a:gd name="f233" fmla="val 10"/>
                <a:gd name="f234" fmla="val 9"/>
                <a:gd name="f235" fmla="val 8"/>
                <a:gd name="f236" fmla="val 228"/>
                <a:gd name="f237" fmla="val 7"/>
                <a:gd name="f238" fmla="val 6"/>
                <a:gd name="f239" fmla="val 5"/>
                <a:gd name="f240" fmla="val 4"/>
                <a:gd name="f241" fmla="val 3"/>
                <a:gd name="f242" fmla="val 2"/>
                <a:gd name="f243" fmla="val 219"/>
                <a:gd name="f244" fmla="val 1"/>
                <a:gd name="f245" fmla="val 216"/>
                <a:gd name="f246" fmla="val 211"/>
                <a:gd name="f247" fmla="val 207"/>
                <a:gd name="f248" fmla="val 204"/>
                <a:gd name="f249" fmla="val 201"/>
                <a:gd name="f250" fmla="val 200"/>
                <a:gd name="f251" fmla="val 199"/>
                <a:gd name="f252" fmla="val 198"/>
                <a:gd name="f253" fmla="val 12"/>
                <a:gd name="f254" fmla="val 13"/>
                <a:gd name="f255" fmla="val 18"/>
                <a:gd name="f256" fmla="val 196"/>
                <a:gd name="f257" fmla="val 194"/>
                <a:gd name="f258" fmla="val 193"/>
                <a:gd name="f259" fmla="val 191"/>
                <a:gd name="f260" fmla="val 190"/>
                <a:gd name="f261" fmla="val 189"/>
                <a:gd name="f262" fmla="val 185"/>
                <a:gd name="f263" fmla="val 184"/>
                <a:gd name="f264" fmla="val 183"/>
                <a:gd name="f265" fmla="val 182"/>
                <a:gd name="f266" fmla="val 24"/>
                <a:gd name="f267" fmla="val 181"/>
                <a:gd name="f268" fmla="val 178"/>
                <a:gd name="f269" fmla="val 177"/>
                <a:gd name="f270" fmla="val 176"/>
                <a:gd name="f271" fmla="val 32"/>
                <a:gd name="f272" fmla="val 175"/>
                <a:gd name="f273" fmla="val 34"/>
                <a:gd name="f274" fmla="val 35"/>
                <a:gd name="f275" fmla="val 173"/>
                <a:gd name="f276" fmla="val 36"/>
                <a:gd name="f277" fmla="val 37"/>
                <a:gd name="f278" fmla="val 171"/>
                <a:gd name="f279" fmla="val 167"/>
                <a:gd name="f280" fmla="val 165"/>
                <a:gd name="f281" fmla="val 38"/>
                <a:gd name="f282" fmla="val 164"/>
                <a:gd name="f283" fmla="val 39"/>
                <a:gd name="f284" fmla="val 161"/>
                <a:gd name="f285" fmla="val 41"/>
                <a:gd name="f286" fmla="val 160"/>
                <a:gd name="f287" fmla="val 43"/>
                <a:gd name="f288" fmla="val 159"/>
                <a:gd name="f289" fmla="val 44"/>
                <a:gd name="f290" fmla="val 157"/>
                <a:gd name="f291" fmla="val 45"/>
                <a:gd name="f292" fmla="val 156"/>
                <a:gd name="f293" fmla="val 46"/>
                <a:gd name="f294" fmla="val 155"/>
                <a:gd name="f295" fmla="val 47"/>
                <a:gd name="f296" fmla="val 154"/>
                <a:gd name="f297" fmla="val 49"/>
                <a:gd name="f298" fmla="val 153"/>
                <a:gd name="f299" fmla="val 50"/>
                <a:gd name="f300" fmla="val 152"/>
                <a:gd name="f301" fmla="val 51"/>
                <a:gd name="f302" fmla="val 150"/>
                <a:gd name="f303" fmla="val 54"/>
                <a:gd name="f304" fmla="val 149"/>
                <a:gd name="f305" fmla="val 55"/>
                <a:gd name="f306" fmla="val 148"/>
                <a:gd name="f307" fmla="val 146"/>
                <a:gd name="f308" fmla="val 144"/>
                <a:gd name="f309" fmla="val 143"/>
                <a:gd name="f310" fmla="val 53"/>
                <a:gd name="f311" fmla="val 141"/>
                <a:gd name="f312" fmla="val 52"/>
                <a:gd name="f313" fmla="val 140"/>
                <a:gd name="f314" fmla="val 139"/>
                <a:gd name="f315" fmla="val 138"/>
                <a:gd name="f316" fmla="val 136"/>
                <a:gd name="f317" fmla="val 132"/>
                <a:gd name="f318" fmla="val 130"/>
                <a:gd name="f319" fmla="val 129"/>
                <a:gd name="f320" fmla="val 127"/>
                <a:gd name="f321" fmla="val 48"/>
                <a:gd name="f322" fmla="val 125"/>
                <a:gd name="f323" fmla="val 124"/>
                <a:gd name="f324" fmla="val 123"/>
                <a:gd name="f325" fmla="val 122"/>
                <a:gd name="f326" fmla="val 121"/>
                <a:gd name="f327" fmla="val 33"/>
                <a:gd name="f328" fmla="val 120"/>
                <a:gd name="f329" fmla="val 23"/>
                <a:gd name="f330" fmla="val 118"/>
                <a:gd name="f331" fmla="val 117"/>
                <a:gd name="f332" fmla="val 116"/>
                <a:gd name="f333" fmla="val 115"/>
                <a:gd name="f334" fmla="val 114"/>
                <a:gd name="f335" fmla="val 113"/>
                <a:gd name="f336" fmla="val 112"/>
                <a:gd name="f337" fmla="val 111"/>
                <a:gd name="f338" fmla="val 109"/>
                <a:gd name="f339" fmla="val 105"/>
                <a:gd name="f340" fmla="val 103"/>
                <a:gd name="f341" fmla="val 102"/>
                <a:gd name="f342" fmla="val 98"/>
                <a:gd name="f343" fmla="val 96"/>
                <a:gd name="f344" fmla="val 95"/>
                <a:gd name="f345" fmla="val 94"/>
                <a:gd name="f346" fmla="val 93"/>
                <a:gd name="f347" fmla="val 90"/>
                <a:gd name="f348" fmla="val 174"/>
                <a:gd name="f349" fmla="val 179"/>
                <a:gd name="f350" fmla="val 192"/>
                <a:gd name="f351" fmla="val 206"/>
                <a:gd name="f352" fmla="val 56"/>
                <a:gd name="f353" fmla="val 209"/>
                <a:gd name="f354" fmla="val 57"/>
                <a:gd name="f355" fmla="val 224"/>
                <a:gd name="f356" fmla="val 233"/>
                <a:gd name="f357" fmla="val 239"/>
                <a:gd name="f358" fmla="val 42"/>
                <a:gd name="f359" fmla="val 283"/>
                <a:gd name="f360" fmla="val 285"/>
                <a:gd name="f361" fmla="val 292"/>
                <a:gd name="f362" fmla="val 295"/>
                <a:gd name="f363" fmla="val 297"/>
                <a:gd name="f364" fmla="val 303"/>
                <a:gd name="f365" fmla="val 311"/>
                <a:gd name="f366" fmla="val 58"/>
                <a:gd name="f367" fmla="val 60"/>
                <a:gd name="f368" fmla="val 61"/>
                <a:gd name="f369" fmla="val 62"/>
                <a:gd name="f370" fmla="val 59"/>
                <a:gd name="f371" fmla="val 326"/>
                <a:gd name="f372" fmla="val 335"/>
                <a:gd name="f373" fmla="val 336"/>
                <a:gd name="f374" fmla="val 338"/>
                <a:gd name="f375" fmla="val 340"/>
                <a:gd name="f376" fmla="val 343"/>
                <a:gd name="f377" fmla="val 365"/>
                <a:gd name="f378" fmla="val 40"/>
                <a:gd name="f379" fmla="val 376"/>
                <a:gd name="f380" fmla="val 380"/>
                <a:gd name="f381" fmla="val 383"/>
                <a:gd name="f382" fmla="val 31"/>
                <a:gd name="f383" fmla="val 385"/>
                <a:gd name="f384" fmla="val 393"/>
                <a:gd name="f385" fmla="val 396"/>
                <a:gd name="f386" fmla="val 415"/>
                <a:gd name="f387" fmla="val 418"/>
                <a:gd name="f388" fmla="val 416"/>
                <a:gd name="f389" fmla="val 426"/>
                <a:gd name="f390" fmla="val 430"/>
                <a:gd name="f391" fmla="val 431"/>
                <a:gd name="f392" fmla="val 437"/>
                <a:gd name="f393" fmla="val 438"/>
                <a:gd name="f394" fmla="val 442"/>
                <a:gd name="f395" fmla="val 449"/>
                <a:gd name="f396" fmla="val 532"/>
                <a:gd name="f397" fmla="val 704"/>
                <a:gd name="f398" fmla="val 729"/>
                <a:gd name="f399" fmla="val 108"/>
                <a:gd name="f400" fmla="val 730"/>
                <a:gd name="f401" fmla="val 731"/>
                <a:gd name="f402" fmla="val 732"/>
                <a:gd name="f403" fmla="val 110"/>
                <a:gd name="f404" fmla="val 734"/>
                <a:gd name="f405" fmla="val 736"/>
                <a:gd name="f406" fmla="val 738"/>
                <a:gd name="f407" fmla="val 739"/>
                <a:gd name="f408" fmla="val 740"/>
                <a:gd name="f409" fmla="val 741"/>
                <a:gd name="f410" fmla="val 743"/>
                <a:gd name="f411" fmla="val 745"/>
                <a:gd name="f412" fmla="val 747"/>
                <a:gd name="f413" fmla="val 748"/>
                <a:gd name="f414" fmla="val 750"/>
                <a:gd name="f415" fmla="val 751"/>
                <a:gd name="f416" fmla="val 752"/>
                <a:gd name="f417" fmla="val 753"/>
                <a:gd name="f418" fmla="val 754"/>
                <a:gd name="f419" fmla="val 755"/>
                <a:gd name="f420" fmla="val 758"/>
                <a:gd name="f421" fmla="val 759"/>
                <a:gd name="f422" fmla="val 761"/>
                <a:gd name="f423" fmla="val 763"/>
                <a:gd name="f424" fmla="val 764"/>
                <a:gd name="f425" fmla="val 765"/>
                <a:gd name="f426" fmla="val 119"/>
                <a:gd name="f427" fmla="val 766"/>
                <a:gd name="f428" fmla="val 767"/>
                <a:gd name="f429" fmla="val 126"/>
                <a:gd name="f430" fmla="val 769"/>
                <a:gd name="f431" fmla="val 771"/>
                <a:gd name="f432" fmla="val 128"/>
                <a:gd name="f433" fmla="val 772"/>
                <a:gd name="f434" fmla="val 773"/>
                <a:gd name="f435" fmla="val 774"/>
                <a:gd name="f436" fmla="val 133"/>
                <a:gd name="f437" fmla="val 775"/>
                <a:gd name="f438" fmla="val 137"/>
                <a:gd name="f439" fmla="val 776"/>
                <a:gd name="f440" fmla="val 777"/>
                <a:gd name="f441" fmla="val 797"/>
                <a:gd name="f442" fmla="val 800"/>
                <a:gd name="f443" fmla="val 799"/>
                <a:gd name="f444" fmla="val 798"/>
                <a:gd name="f445" fmla="val 793"/>
                <a:gd name="f446" fmla="val 792"/>
                <a:gd name="f447" fmla="val 789"/>
                <a:gd name="f448" fmla="val 168"/>
                <a:gd name="f449" fmla="val 784"/>
                <a:gd name="f450" fmla="val 781"/>
                <a:gd name="f451" fmla="val 780"/>
                <a:gd name="f452" fmla="val 778"/>
                <a:gd name="f453" fmla="val 166"/>
                <a:gd name="f454" fmla="val 163"/>
                <a:gd name="f455" fmla="val 760"/>
                <a:gd name="f456" fmla="val 756"/>
                <a:gd name="f457" fmla="val 169"/>
                <a:gd name="f458" fmla="val 170"/>
                <a:gd name="f459" fmla="val 746"/>
                <a:gd name="f460" fmla="val 742"/>
                <a:gd name="f461" fmla="val 737"/>
                <a:gd name="f462" fmla="val 727"/>
                <a:gd name="f463" fmla="val 725"/>
                <a:gd name="f464" fmla="val 723"/>
                <a:gd name="f465" fmla="val 721"/>
                <a:gd name="f466" fmla="val 720"/>
                <a:gd name="f467" fmla="val 718"/>
                <a:gd name="f468" fmla="val 715"/>
                <a:gd name="f469" fmla="val 714"/>
                <a:gd name="f470" fmla="val 713"/>
                <a:gd name="f471" fmla="val 712"/>
                <a:gd name="f472" fmla="val 711"/>
                <a:gd name="f473" fmla="val 709"/>
                <a:gd name="f474" fmla="val 186"/>
                <a:gd name="f475" fmla="val 187"/>
                <a:gd name="f476" fmla="val 708"/>
                <a:gd name="f477" fmla="val 707"/>
                <a:gd name="f478" fmla="val 195"/>
                <a:gd name="f479" fmla="val 706"/>
                <a:gd name="f480" fmla="val 703"/>
                <a:gd name="f481" fmla="val 702"/>
                <a:gd name="f482" fmla="val 700"/>
                <a:gd name="f483" fmla="val 699"/>
                <a:gd name="f484" fmla="val 698"/>
                <a:gd name="f485" fmla="val 696"/>
                <a:gd name="f486" fmla="val 695"/>
                <a:gd name="f487" fmla="val 188"/>
                <a:gd name="f488" fmla="val 694"/>
                <a:gd name="f489" fmla="val 693"/>
                <a:gd name="f490" fmla="val 692"/>
                <a:gd name="f491" fmla="val 691"/>
                <a:gd name="f492" fmla="val 690"/>
                <a:gd name="f493" fmla="val 689"/>
                <a:gd name="f494" fmla="val 687"/>
                <a:gd name="f495" fmla="val 686"/>
                <a:gd name="f496" fmla="val 684"/>
                <a:gd name="f497" fmla="val 683"/>
                <a:gd name="f498" fmla="val 682"/>
                <a:gd name="f499" fmla="val 678"/>
                <a:gd name="f500" fmla="val 677"/>
                <a:gd name="f501" fmla="val 675"/>
                <a:gd name="f502" fmla="val 673"/>
                <a:gd name="f503" fmla="val 672"/>
                <a:gd name="f504" fmla="val 671"/>
                <a:gd name="f505" fmla="val 670"/>
                <a:gd name="f506" fmla="val 669"/>
                <a:gd name="f507" fmla="val 668"/>
                <a:gd name="f508" fmla="val 665"/>
                <a:gd name="f509" fmla="val 664"/>
                <a:gd name="f510" fmla="val 663"/>
                <a:gd name="f511" fmla="val 661"/>
                <a:gd name="f512" fmla="val 660"/>
                <a:gd name="f513" fmla="val 659"/>
                <a:gd name="f514" fmla="val 658"/>
                <a:gd name="f515" fmla="val 657"/>
                <a:gd name="f516" fmla="val 656"/>
                <a:gd name="f517" fmla="val 197"/>
                <a:gd name="f518" fmla="val 655"/>
                <a:gd name="f519" fmla="val 654"/>
                <a:gd name="f520" fmla="val 653"/>
                <a:gd name="f521" fmla="val 651"/>
                <a:gd name="f522" fmla="val 650"/>
                <a:gd name="f523" fmla="val 649"/>
                <a:gd name="f524" fmla="val 648"/>
                <a:gd name="f525" fmla="val 647"/>
                <a:gd name="f526" fmla="val 203"/>
                <a:gd name="f527" fmla="val 202"/>
                <a:gd name="f528" fmla="val 652"/>
                <a:gd name="f529" fmla="val 208"/>
                <a:gd name="f530" fmla="val 662"/>
                <a:gd name="f531" fmla="val 666"/>
                <a:gd name="f532" fmla="val 667"/>
                <a:gd name="f533" fmla="val 646"/>
                <a:gd name="f534" fmla="val 645"/>
                <a:gd name="f535" fmla="val 644"/>
                <a:gd name="f536" fmla="val 643"/>
                <a:gd name="f537" fmla="val 642"/>
                <a:gd name="f538" fmla="val 641"/>
                <a:gd name="f539" fmla="val 640"/>
                <a:gd name="f540" fmla="val 639"/>
                <a:gd name="f541" fmla="val 637"/>
                <a:gd name="f542" fmla="val 636"/>
                <a:gd name="f543" fmla="val 638"/>
                <a:gd name="f544" fmla="val 635"/>
                <a:gd name="f545" fmla="val 634"/>
                <a:gd name="f546" fmla="val 632"/>
                <a:gd name="f547" fmla="val 631"/>
                <a:gd name="f548" fmla="val 629"/>
                <a:gd name="f549" fmla="val 628"/>
                <a:gd name="f550" fmla="val 626"/>
                <a:gd name="f551" fmla="val 625"/>
                <a:gd name="f552" fmla="val 624"/>
                <a:gd name="f553" fmla="val 627"/>
                <a:gd name="f554" fmla="val 630"/>
                <a:gd name="f555" fmla="val 623"/>
                <a:gd name="f556" fmla="val 621"/>
                <a:gd name="f557" fmla="val 620"/>
                <a:gd name="f558" fmla="val 619"/>
                <a:gd name="f559" fmla="val 617"/>
                <a:gd name="f560" fmla="val 616"/>
                <a:gd name="f561" fmla="val 615"/>
                <a:gd name="f562" fmla="val 612"/>
                <a:gd name="f563" fmla="val 611"/>
                <a:gd name="f564" fmla="val 610"/>
                <a:gd name="f565" fmla="val 608"/>
                <a:gd name="f566" fmla="val 607"/>
                <a:gd name="f567" fmla="val 606"/>
                <a:gd name="f568" fmla="val 605"/>
                <a:gd name="f569" fmla="val 604"/>
                <a:gd name="f570" fmla="val 603"/>
                <a:gd name="f571" fmla="val 602"/>
                <a:gd name="f572" fmla="val 276"/>
                <a:gd name="f573" fmla="val 609"/>
                <a:gd name="f574" fmla="val 286"/>
                <a:gd name="f575" fmla="val 601"/>
                <a:gd name="f576" fmla="val 600"/>
                <a:gd name="f577" fmla="val 599"/>
                <a:gd name="f578" fmla="val 598"/>
                <a:gd name="f579" fmla="val 597"/>
                <a:gd name="f580" fmla="val 594"/>
                <a:gd name="f581" fmla="val 593"/>
                <a:gd name="f582" fmla="val 592"/>
                <a:gd name="f583" fmla="val 591"/>
                <a:gd name="f584" fmla="val 298"/>
                <a:gd name="f585" fmla="val 590"/>
                <a:gd name="f586" fmla="val 588"/>
                <a:gd name="f587" fmla="val 586"/>
                <a:gd name="f588" fmla="val 300"/>
                <a:gd name="f589" fmla="val 583"/>
                <a:gd name="f590" fmla="val 582"/>
                <a:gd name="f591" fmla="val 581"/>
                <a:gd name="f592" fmla="val 580"/>
                <a:gd name="f593" fmla="val 579"/>
                <a:gd name="f594" fmla="val 307"/>
                <a:gd name="f595" fmla="val 577"/>
                <a:gd name="f596" fmla="val 575"/>
                <a:gd name="f597" fmla="val 574"/>
                <a:gd name="f598" fmla="val 573"/>
                <a:gd name="f599" fmla="val 572"/>
                <a:gd name="f600" fmla="val 571"/>
                <a:gd name="f601" fmla="val 570"/>
                <a:gd name="f602" fmla="val 568"/>
                <a:gd name="f603" fmla="val 567"/>
                <a:gd name="f604" fmla="val 566"/>
                <a:gd name="f605" fmla="val 565"/>
                <a:gd name="f606" fmla="val 564"/>
                <a:gd name="f607" fmla="val 563"/>
                <a:gd name="f608" fmla="val 561"/>
                <a:gd name="f609" fmla="val 560"/>
                <a:gd name="f610" fmla="val 559"/>
                <a:gd name="f611" fmla="val 556"/>
                <a:gd name="f612" fmla="val 555"/>
                <a:gd name="f613" fmla="val 553"/>
                <a:gd name="f614" fmla="val 550"/>
                <a:gd name="f615" fmla="val 548"/>
                <a:gd name="f616" fmla="val 547"/>
                <a:gd name="f617" fmla="val 545"/>
                <a:gd name="f618" fmla="val 544"/>
                <a:gd name="f619" fmla="val 542"/>
                <a:gd name="f620" fmla="val 538"/>
                <a:gd name="f621" fmla="val 536"/>
                <a:gd name="f622" fmla="val 535"/>
                <a:gd name="f623" fmla="val 534"/>
                <a:gd name="f624" fmla="val 530"/>
                <a:gd name="f625" fmla="val 529"/>
                <a:gd name="f626" fmla="val 526"/>
                <a:gd name="f627" fmla="val 525"/>
                <a:gd name="f628" fmla="val 524"/>
                <a:gd name="f629" fmla="val 522"/>
                <a:gd name="f630" fmla="val 521"/>
                <a:gd name="f631" fmla="val 520"/>
                <a:gd name="f632" fmla="val 519"/>
                <a:gd name="f633" fmla="val 518"/>
                <a:gd name="f634" fmla="val 517"/>
                <a:gd name="f635" fmla="val 516"/>
                <a:gd name="f636" fmla="val 515"/>
                <a:gd name="f637" fmla="val 513"/>
                <a:gd name="f638" fmla="val 512"/>
                <a:gd name="f639" fmla="val 511"/>
                <a:gd name="f640" fmla="val 510"/>
                <a:gd name="f641" fmla="val 508"/>
                <a:gd name="f642" fmla="val 507"/>
                <a:gd name="f643" fmla="val 509"/>
                <a:gd name="f644" fmla="val 504"/>
                <a:gd name="f645" fmla="val 523"/>
                <a:gd name="f646" fmla="val 527"/>
                <a:gd name="f647" fmla="val 346"/>
                <a:gd name="f648" fmla="val 528"/>
                <a:gd name="f649" fmla="val 514"/>
                <a:gd name="f650" fmla="val 498"/>
                <a:gd name="f651" fmla="val 492"/>
                <a:gd name="f652" fmla="val 490"/>
                <a:gd name="f653" fmla="val 489"/>
                <a:gd name="f654" fmla="val 488"/>
                <a:gd name="f655" fmla="val 487"/>
                <a:gd name="f656" fmla="val 491"/>
                <a:gd name="f657" fmla="val 371"/>
                <a:gd name="f658" fmla="val 381"/>
                <a:gd name="f659" fmla="val 387"/>
                <a:gd name="f660" fmla="val 394"/>
                <a:gd name="f661" fmla="val 391"/>
                <a:gd name="f662" fmla="val 388"/>
                <a:gd name="f663" fmla="val 486"/>
                <a:gd name="f664" fmla="val 484"/>
                <a:gd name="f665" fmla="val 483"/>
                <a:gd name="f666" fmla="val 482"/>
                <a:gd name="f667" fmla="val 481"/>
                <a:gd name="f668" fmla="val 480"/>
                <a:gd name="f669" fmla="val 478"/>
                <a:gd name="f670" fmla="val 477"/>
                <a:gd name="f671" fmla="val 474"/>
                <a:gd name="f672" fmla="val 476"/>
                <a:gd name="f673" fmla="val 475"/>
                <a:gd name="f674" fmla="val 472"/>
                <a:gd name="f675" fmla="val 471"/>
                <a:gd name="f676" fmla="val 470"/>
                <a:gd name="f677" fmla="val 469"/>
                <a:gd name="f678" fmla="val 479"/>
                <a:gd name="f679" fmla="val 414"/>
                <a:gd name="f680" fmla="val 468"/>
                <a:gd name="f681" fmla="val 466"/>
                <a:gd name="f682" fmla="val 465"/>
                <a:gd name="f683" fmla="val 464"/>
                <a:gd name="f684" fmla="val 455"/>
                <a:gd name="f685" fmla="val 461"/>
                <a:gd name="f686" fmla="val 467"/>
                <a:gd name="f687" fmla="+- 0 0 -90"/>
                <a:gd name="f688" fmla="*/ f4 1 506"/>
                <a:gd name="f689" fmla="*/ f5 1 801"/>
                <a:gd name="f690" fmla="val f6"/>
                <a:gd name="f691" fmla="val f7"/>
                <a:gd name="f692" fmla="val f8"/>
                <a:gd name="f693" fmla="*/ f687 f0 1"/>
                <a:gd name="f694" fmla="+- f692 0 f690"/>
                <a:gd name="f695" fmla="+- f691 0 f690"/>
                <a:gd name="f696" fmla="*/ f693 1 f3"/>
                <a:gd name="f697" fmla="*/ f695 1 506"/>
                <a:gd name="f698" fmla="*/ f694 1 801"/>
                <a:gd name="f699" fmla="*/ 456 f695 1"/>
                <a:gd name="f700" fmla="*/ 320 f694 1"/>
                <a:gd name="f701" fmla="*/ 435 f695 1"/>
                <a:gd name="f702" fmla="*/ 328 f694 1"/>
                <a:gd name="f703" fmla="*/ 419 f695 1"/>
                <a:gd name="f704" fmla="*/ 290 f694 1"/>
                <a:gd name="f705" fmla="*/ 409 f695 1"/>
                <a:gd name="f706" fmla="*/ 262 f694 1"/>
                <a:gd name="f707" fmla="*/ 372 f695 1"/>
                <a:gd name="f708" fmla="*/ 257 f694 1"/>
                <a:gd name="f709" fmla="*/ 351 f695 1"/>
                <a:gd name="f710" fmla="*/ 241 f694 1"/>
                <a:gd name="f711" fmla="*/ 345 f695 1"/>
                <a:gd name="f712" fmla="*/ 212 f694 1"/>
                <a:gd name="f713" fmla="*/ 243 f695 1"/>
                <a:gd name="f714" fmla="*/ 11 f694 1"/>
                <a:gd name="f715" fmla="*/ 198 f695 1"/>
                <a:gd name="f716" fmla="*/ 8 f694 1"/>
                <a:gd name="f717" fmla="*/ 176 f695 1"/>
                <a:gd name="f718" fmla="*/ 29 f694 1"/>
                <a:gd name="f719" fmla="*/ 141 f695 1"/>
                <a:gd name="f720" fmla="*/ 52 f694 1"/>
                <a:gd name="f721" fmla="*/ 114 f695 1"/>
                <a:gd name="f722" fmla="*/ 22 f694 1"/>
                <a:gd name="f723" fmla="*/ 56 f695 1"/>
                <a:gd name="f724" fmla="*/ 209 f694 1"/>
                <a:gd name="f725" fmla="*/ 46 f695 1"/>
                <a:gd name="f726" fmla="*/ 248 f694 1"/>
                <a:gd name="f727" fmla="*/ 52 f695 1"/>
                <a:gd name="f728" fmla="*/ 282 f694 1"/>
                <a:gd name="f729" fmla="*/ 308 f694 1"/>
                <a:gd name="f730" fmla="*/ 348 f694 1"/>
                <a:gd name="f731" fmla="*/ 29 f695 1"/>
                <a:gd name="f732" fmla="*/ 396 f694 1"/>
                <a:gd name="f733" fmla="*/ 37 f695 1"/>
                <a:gd name="f734" fmla="*/ 420 f694 1"/>
                <a:gd name="f735" fmla="*/ 30 f695 1"/>
                <a:gd name="f736" fmla="*/ 437 f694 1"/>
                <a:gd name="f737" fmla="*/ 13 f695 1"/>
                <a:gd name="f738" fmla="*/ 105 f695 1"/>
                <a:gd name="f739" fmla="*/ 729 f694 1"/>
                <a:gd name="f740" fmla="*/ 759 f694 1"/>
                <a:gd name="f741" fmla="*/ 140 f695 1"/>
                <a:gd name="f742" fmla="*/ 776 f694 1"/>
                <a:gd name="f743" fmla="*/ 165 f695 1"/>
                <a:gd name="f744" fmla="*/ 767 f694 1"/>
                <a:gd name="f745" fmla="*/ 177 f695 1"/>
                <a:gd name="f746" fmla="*/ 723 f694 1"/>
                <a:gd name="f747" fmla="*/ 189 f695 1"/>
                <a:gd name="f748" fmla="*/ 695 f694 1"/>
                <a:gd name="f749" fmla="*/ 192 f695 1"/>
                <a:gd name="f750" fmla="*/ 660 f694 1"/>
                <a:gd name="f751" fmla="*/ 206 f695 1"/>
                <a:gd name="f752" fmla="*/ 662 f694 1"/>
                <a:gd name="f753" fmla="*/ 223 f695 1"/>
                <a:gd name="f754" fmla="*/ 658 f694 1"/>
                <a:gd name="f755" fmla="*/ 239 f695 1"/>
                <a:gd name="f756" fmla="*/ 644 f694 1"/>
                <a:gd name="f757" fmla="*/ 251 f695 1"/>
                <a:gd name="f758" fmla="*/ 637 f694 1"/>
                <a:gd name="f759" fmla="*/ 260 f695 1"/>
                <a:gd name="f760" fmla="*/ 627 f694 1"/>
                <a:gd name="f761" fmla="*/ 269 f695 1"/>
                <a:gd name="f762" fmla="*/ 606 f694 1"/>
                <a:gd name="f763" fmla="*/ 286 f695 1"/>
                <a:gd name="f764" fmla="*/ 299 f695 1"/>
                <a:gd name="f765" fmla="*/ 588 f694 1"/>
                <a:gd name="f766" fmla="*/ 295 f695 1"/>
                <a:gd name="f767" fmla="*/ 564 f694 1"/>
                <a:gd name="f768" fmla="*/ 297 f695 1"/>
                <a:gd name="f769" fmla="*/ 521 f694 1"/>
                <a:gd name="f770" fmla="*/ 306 f695 1"/>
                <a:gd name="f771" fmla="*/ 504 f694 1"/>
                <a:gd name="f772" fmla="*/ 322 f695 1"/>
                <a:gd name="f773" fmla="*/ 519 f694 1"/>
                <a:gd name="f774" fmla="*/ 353 f695 1"/>
                <a:gd name="f775" fmla="*/ 518 f694 1"/>
                <a:gd name="f776" fmla="*/ 352 f695 1"/>
                <a:gd name="f777" fmla="*/ 493 f694 1"/>
                <a:gd name="f778" fmla="*/ 356 f695 1"/>
                <a:gd name="f779" fmla="*/ 488 f694 1"/>
                <a:gd name="f780" fmla="*/ 364 f695 1"/>
                <a:gd name="f781" fmla="*/ 502 f694 1"/>
                <a:gd name="f782" fmla="*/ 383 f695 1"/>
                <a:gd name="f783" fmla="*/ 507 f694 1"/>
                <a:gd name="f784" fmla="*/ 373 f695 1"/>
                <a:gd name="f785" fmla="*/ 484 f694 1"/>
                <a:gd name="f786" fmla="*/ 384 f695 1"/>
                <a:gd name="f787" fmla="*/ 474 f694 1"/>
                <a:gd name="f788" fmla="*/ 408 f695 1"/>
                <a:gd name="f789" fmla="*/ 491 f694 1"/>
                <a:gd name="f790" fmla="*/ 416 f695 1"/>
                <a:gd name="f791" fmla="*/ 469 f694 1"/>
                <a:gd name="f792" fmla="*/ 422 f695 1"/>
                <a:gd name="f793" fmla="*/ 458 f694 1"/>
                <a:gd name="f794" fmla="*/ 428 f695 1"/>
                <a:gd name="f795" fmla="*/ 443 f694 1"/>
                <a:gd name="f796" fmla="*/ 445 f695 1"/>
                <a:gd name="f797" fmla="*/ 450 f695 1"/>
                <a:gd name="f798" fmla="*/ 439 f694 1"/>
                <a:gd name="f799" fmla="*/ 462 f695 1"/>
                <a:gd name="f800" fmla="*/ 424 f694 1"/>
                <a:gd name="f801" fmla="*/ 471 f695 1"/>
                <a:gd name="f802" fmla="*/ 401 f694 1"/>
                <a:gd name="f803" fmla="*/ 483 f695 1"/>
                <a:gd name="f804" fmla="*/ 415 f694 1"/>
                <a:gd name="f805" fmla="*/ 498 f695 1"/>
                <a:gd name="f806" fmla="*/ 379 f694 1"/>
                <a:gd name="f807" fmla="+- f696 0 f1"/>
                <a:gd name="f808" fmla="*/ f699 1 506"/>
                <a:gd name="f809" fmla="*/ f700 1 801"/>
                <a:gd name="f810" fmla="*/ f701 1 506"/>
                <a:gd name="f811" fmla="*/ f702 1 801"/>
                <a:gd name="f812" fmla="*/ f703 1 506"/>
                <a:gd name="f813" fmla="*/ f704 1 801"/>
                <a:gd name="f814" fmla="*/ f705 1 506"/>
                <a:gd name="f815" fmla="*/ f706 1 801"/>
                <a:gd name="f816" fmla="*/ f707 1 506"/>
                <a:gd name="f817" fmla="*/ f708 1 801"/>
                <a:gd name="f818" fmla="*/ f709 1 506"/>
                <a:gd name="f819" fmla="*/ f710 1 801"/>
                <a:gd name="f820" fmla="*/ f711 1 506"/>
                <a:gd name="f821" fmla="*/ f712 1 801"/>
                <a:gd name="f822" fmla="*/ f713 1 506"/>
                <a:gd name="f823" fmla="*/ f714 1 801"/>
                <a:gd name="f824" fmla="*/ f715 1 506"/>
                <a:gd name="f825" fmla="*/ f716 1 801"/>
                <a:gd name="f826" fmla="*/ f717 1 506"/>
                <a:gd name="f827" fmla="*/ f718 1 801"/>
                <a:gd name="f828" fmla="*/ f719 1 506"/>
                <a:gd name="f829" fmla="*/ f720 1 801"/>
                <a:gd name="f830" fmla="*/ f721 1 506"/>
                <a:gd name="f831" fmla="*/ f722 1 801"/>
                <a:gd name="f832" fmla="*/ f723 1 506"/>
                <a:gd name="f833" fmla="*/ f724 1 801"/>
                <a:gd name="f834" fmla="*/ f725 1 506"/>
                <a:gd name="f835" fmla="*/ f726 1 801"/>
                <a:gd name="f836" fmla="*/ f727 1 506"/>
                <a:gd name="f837" fmla="*/ f728 1 801"/>
                <a:gd name="f838" fmla="*/ f729 1 801"/>
                <a:gd name="f839" fmla="*/ f730 1 801"/>
                <a:gd name="f840" fmla="*/ f731 1 506"/>
                <a:gd name="f841" fmla="*/ f732 1 801"/>
                <a:gd name="f842" fmla="*/ f733 1 506"/>
                <a:gd name="f843" fmla="*/ f734 1 801"/>
                <a:gd name="f844" fmla="*/ f735 1 506"/>
                <a:gd name="f845" fmla="*/ f736 1 801"/>
                <a:gd name="f846" fmla="*/ f737 1 506"/>
                <a:gd name="f847" fmla="*/ f738 1 506"/>
                <a:gd name="f848" fmla="*/ f739 1 801"/>
                <a:gd name="f849" fmla="*/ f740 1 801"/>
                <a:gd name="f850" fmla="*/ f741 1 506"/>
                <a:gd name="f851" fmla="*/ f742 1 801"/>
                <a:gd name="f852" fmla="*/ f743 1 506"/>
                <a:gd name="f853" fmla="*/ f744 1 801"/>
                <a:gd name="f854" fmla="*/ f745 1 506"/>
                <a:gd name="f855" fmla="*/ f746 1 801"/>
                <a:gd name="f856" fmla="*/ f747 1 506"/>
                <a:gd name="f857" fmla="*/ f748 1 801"/>
                <a:gd name="f858" fmla="*/ f749 1 506"/>
                <a:gd name="f859" fmla="*/ f750 1 801"/>
                <a:gd name="f860" fmla="*/ f751 1 506"/>
                <a:gd name="f861" fmla="*/ f752 1 801"/>
                <a:gd name="f862" fmla="*/ f753 1 506"/>
                <a:gd name="f863" fmla="*/ f754 1 801"/>
                <a:gd name="f864" fmla="*/ f755 1 506"/>
                <a:gd name="f865" fmla="*/ f756 1 801"/>
                <a:gd name="f866" fmla="*/ f757 1 506"/>
                <a:gd name="f867" fmla="*/ f758 1 801"/>
                <a:gd name="f868" fmla="*/ f759 1 506"/>
                <a:gd name="f869" fmla="*/ f760 1 801"/>
                <a:gd name="f870" fmla="*/ f761 1 506"/>
                <a:gd name="f871" fmla="*/ f762 1 801"/>
                <a:gd name="f872" fmla="*/ f763 1 506"/>
                <a:gd name="f873" fmla="*/ f764 1 506"/>
                <a:gd name="f874" fmla="*/ f765 1 801"/>
                <a:gd name="f875" fmla="*/ f766 1 506"/>
                <a:gd name="f876" fmla="*/ f767 1 801"/>
                <a:gd name="f877" fmla="*/ f768 1 506"/>
                <a:gd name="f878" fmla="*/ f769 1 801"/>
                <a:gd name="f879" fmla="*/ f770 1 506"/>
                <a:gd name="f880" fmla="*/ f771 1 801"/>
                <a:gd name="f881" fmla="*/ f772 1 506"/>
                <a:gd name="f882" fmla="*/ f773 1 801"/>
                <a:gd name="f883" fmla="*/ f774 1 506"/>
                <a:gd name="f884" fmla="*/ f775 1 801"/>
                <a:gd name="f885" fmla="*/ f776 1 506"/>
                <a:gd name="f886" fmla="*/ f777 1 801"/>
                <a:gd name="f887" fmla="*/ f778 1 506"/>
                <a:gd name="f888" fmla="*/ f779 1 801"/>
                <a:gd name="f889" fmla="*/ f780 1 506"/>
                <a:gd name="f890" fmla="*/ f781 1 801"/>
                <a:gd name="f891" fmla="*/ f782 1 506"/>
                <a:gd name="f892" fmla="*/ f783 1 801"/>
                <a:gd name="f893" fmla="*/ f784 1 506"/>
                <a:gd name="f894" fmla="*/ f785 1 801"/>
                <a:gd name="f895" fmla="*/ f786 1 506"/>
                <a:gd name="f896" fmla="*/ f787 1 801"/>
                <a:gd name="f897" fmla="*/ f788 1 506"/>
                <a:gd name="f898" fmla="*/ f789 1 801"/>
                <a:gd name="f899" fmla="*/ f790 1 506"/>
                <a:gd name="f900" fmla="*/ f791 1 801"/>
                <a:gd name="f901" fmla="*/ f792 1 506"/>
                <a:gd name="f902" fmla="*/ f793 1 801"/>
                <a:gd name="f903" fmla="*/ f794 1 506"/>
                <a:gd name="f904" fmla="*/ f795 1 801"/>
                <a:gd name="f905" fmla="*/ f796 1 506"/>
                <a:gd name="f906" fmla="*/ f797 1 506"/>
                <a:gd name="f907" fmla="*/ f798 1 801"/>
                <a:gd name="f908" fmla="*/ f799 1 506"/>
                <a:gd name="f909" fmla="*/ f800 1 801"/>
                <a:gd name="f910" fmla="*/ f801 1 506"/>
                <a:gd name="f911" fmla="*/ f802 1 801"/>
                <a:gd name="f912" fmla="*/ f803 1 506"/>
                <a:gd name="f913" fmla="*/ f804 1 801"/>
                <a:gd name="f914" fmla="*/ f805 1 506"/>
                <a:gd name="f915" fmla="*/ f806 1 801"/>
                <a:gd name="f916" fmla="*/ 0 1 f697"/>
                <a:gd name="f917" fmla="*/ f691 1 f697"/>
                <a:gd name="f918" fmla="*/ 0 1 f698"/>
                <a:gd name="f919" fmla="*/ f692 1 f698"/>
                <a:gd name="f920" fmla="*/ f808 1 f697"/>
                <a:gd name="f921" fmla="*/ f809 1 f698"/>
                <a:gd name="f922" fmla="*/ f810 1 f697"/>
                <a:gd name="f923" fmla="*/ f811 1 f698"/>
                <a:gd name="f924" fmla="*/ f812 1 f697"/>
                <a:gd name="f925" fmla="*/ f813 1 f698"/>
                <a:gd name="f926" fmla="*/ f814 1 f697"/>
                <a:gd name="f927" fmla="*/ f815 1 f698"/>
                <a:gd name="f928" fmla="*/ f816 1 f697"/>
                <a:gd name="f929" fmla="*/ f817 1 f698"/>
                <a:gd name="f930" fmla="*/ f818 1 f697"/>
                <a:gd name="f931" fmla="*/ f819 1 f698"/>
                <a:gd name="f932" fmla="*/ f820 1 f697"/>
                <a:gd name="f933" fmla="*/ f821 1 f698"/>
                <a:gd name="f934" fmla="*/ f822 1 f697"/>
                <a:gd name="f935" fmla="*/ f823 1 f698"/>
                <a:gd name="f936" fmla="*/ f824 1 f697"/>
                <a:gd name="f937" fmla="*/ f825 1 f698"/>
                <a:gd name="f938" fmla="*/ f826 1 f697"/>
                <a:gd name="f939" fmla="*/ f827 1 f698"/>
                <a:gd name="f940" fmla="*/ f828 1 f697"/>
                <a:gd name="f941" fmla="*/ f829 1 f698"/>
                <a:gd name="f942" fmla="*/ f830 1 f697"/>
                <a:gd name="f943" fmla="*/ f831 1 f698"/>
                <a:gd name="f944" fmla="*/ f832 1 f697"/>
                <a:gd name="f945" fmla="*/ f833 1 f698"/>
                <a:gd name="f946" fmla="*/ f834 1 f697"/>
                <a:gd name="f947" fmla="*/ f835 1 f698"/>
                <a:gd name="f948" fmla="*/ f836 1 f697"/>
                <a:gd name="f949" fmla="*/ f837 1 f698"/>
                <a:gd name="f950" fmla="*/ f838 1 f698"/>
                <a:gd name="f951" fmla="*/ f839 1 f698"/>
                <a:gd name="f952" fmla="*/ f840 1 f697"/>
                <a:gd name="f953" fmla="*/ f841 1 f698"/>
                <a:gd name="f954" fmla="*/ f842 1 f697"/>
                <a:gd name="f955" fmla="*/ f843 1 f698"/>
                <a:gd name="f956" fmla="*/ f844 1 f697"/>
                <a:gd name="f957" fmla="*/ f845 1 f698"/>
                <a:gd name="f958" fmla="*/ f846 1 f697"/>
                <a:gd name="f959" fmla="*/ f847 1 f697"/>
                <a:gd name="f960" fmla="*/ f848 1 f698"/>
                <a:gd name="f961" fmla="*/ f849 1 f698"/>
                <a:gd name="f962" fmla="*/ f850 1 f697"/>
                <a:gd name="f963" fmla="*/ f851 1 f698"/>
                <a:gd name="f964" fmla="*/ f852 1 f697"/>
                <a:gd name="f965" fmla="*/ f853 1 f698"/>
                <a:gd name="f966" fmla="*/ f854 1 f697"/>
                <a:gd name="f967" fmla="*/ f855 1 f698"/>
                <a:gd name="f968" fmla="*/ f856 1 f697"/>
                <a:gd name="f969" fmla="*/ f857 1 f698"/>
                <a:gd name="f970" fmla="*/ f858 1 f697"/>
                <a:gd name="f971" fmla="*/ f859 1 f698"/>
                <a:gd name="f972" fmla="*/ f860 1 f697"/>
                <a:gd name="f973" fmla="*/ f861 1 f698"/>
                <a:gd name="f974" fmla="*/ f862 1 f697"/>
                <a:gd name="f975" fmla="*/ f863 1 f698"/>
                <a:gd name="f976" fmla="*/ f864 1 f697"/>
                <a:gd name="f977" fmla="*/ f865 1 f698"/>
                <a:gd name="f978" fmla="*/ f866 1 f697"/>
                <a:gd name="f979" fmla="*/ f867 1 f698"/>
                <a:gd name="f980" fmla="*/ f868 1 f697"/>
                <a:gd name="f981" fmla="*/ f869 1 f698"/>
                <a:gd name="f982" fmla="*/ f870 1 f697"/>
                <a:gd name="f983" fmla="*/ f871 1 f698"/>
                <a:gd name="f984" fmla="*/ f872 1 f697"/>
                <a:gd name="f985" fmla="*/ f873 1 f697"/>
                <a:gd name="f986" fmla="*/ f874 1 f698"/>
                <a:gd name="f987" fmla="*/ f875 1 f697"/>
                <a:gd name="f988" fmla="*/ f876 1 f698"/>
                <a:gd name="f989" fmla="*/ f877 1 f697"/>
                <a:gd name="f990" fmla="*/ f878 1 f698"/>
                <a:gd name="f991" fmla="*/ f879 1 f697"/>
                <a:gd name="f992" fmla="*/ f880 1 f698"/>
                <a:gd name="f993" fmla="*/ f881 1 f697"/>
                <a:gd name="f994" fmla="*/ f882 1 f698"/>
                <a:gd name="f995" fmla="*/ f883 1 f697"/>
                <a:gd name="f996" fmla="*/ f884 1 f698"/>
                <a:gd name="f997" fmla="*/ f885 1 f697"/>
                <a:gd name="f998" fmla="*/ f886 1 f698"/>
                <a:gd name="f999" fmla="*/ f887 1 f697"/>
                <a:gd name="f1000" fmla="*/ f888 1 f698"/>
                <a:gd name="f1001" fmla="*/ f889 1 f697"/>
                <a:gd name="f1002" fmla="*/ f890 1 f698"/>
                <a:gd name="f1003" fmla="*/ f891 1 f697"/>
                <a:gd name="f1004" fmla="*/ f892 1 f698"/>
                <a:gd name="f1005" fmla="*/ f893 1 f697"/>
                <a:gd name="f1006" fmla="*/ f894 1 f698"/>
                <a:gd name="f1007" fmla="*/ f895 1 f697"/>
                <a:gd name="f1008" fmla="*/ f896 1 f698"/>
                <a:gd name="f1009" fmla="*/ f897 1 f697"/>
                <a:gd name="f1010" fmla="*/ f898 1 f698"/>
                <a:gd name="f1011" fmla="*/ f899 1 f697"/>
                <a:gd name="f1012" fmla="*/ f900 1 f698"/>
                <a:gd name="f1013" fmla="*/ f901 1 f697"/>
                <a:gd name="f1014" fmla="*/ f902 1 f698"/>
                <a:gd name="f1015" fmla="*/ f903 1 f697"/>
                <a:gd name="f1016" fmla="*/ f904 1 f698"/>
                <a:gd name="f1017" fmla="*/ f905 1 f697"/>
                <a:gd name="f1018" fmla="*/ f906 1 f697"/>
                <a:gd name="f1019" fmla="*/ f907 1 f698"/>
                <a:gd name="f1020" fmla="*/ f908 1 f697"/>
                <a:gd name="f1021" fmla="*/ f909 1 f698"/>
                <a:gd name="f1022" fmla="*/ f910 1 f697"/>
                <a:gd name="f1023" fmla="*/ f911 1 f698"/>
                <a:gd name="f1024" fmla="*/ f912 1 f697"/>
                <a:gd name="f1025" fmla="*/ f913 1 f698"/>
                <a:gd name="f1026" fmla="*/ f914 1 f697"/>
                <a:gd name="f1027" fmla="*/ f915 1 f698"/>
                <a:gd name="f1028" fmla="*/ f916 f688 1"/>
                <a:gd name="f1029" fmla="*/ f917 f688 1"/>
                <a:gd name="f1030" fmla="*/ f919 f689 1"/>
                <a:gd name="f1031" fmla="*/ f918 f689 1"/>
                <a:gd name="f1032" fmla="*/ f920 f688 1"/>
                <a:gd name="f1033" fmla="*/ f921 f689 1"/>
                <a:gd name="f1034" fmla="*/ f922 f688 1"/>
                <a:gd name="f1035" fmla="*/ f923 f689 1"/>
                <a:gd name="f1036" fmla="*/ f924 f688 1"/>
                <a:gd name="f1037" fmla="*/ f925 f689 1"/>
                <a:gd name="f1038" fmla="*/ f926 f688 1"/>
                <a:gd name="f1039" fmla="*/ f927 f689 1"/>
                <a:gd name="f1040" fmla="*/ f928 f688 1"/>
                <a:gd name="f1041" fmla="*/ f929 f689 1"/>
                <a:gd name="f1042" fmla="*/ f930 f688 1"/>
                <a:gd name="f1043" fmla="*/ f931 f689 1"/>
                <a:gd name="f1044" fmla="*/ f932 f688 1"/>
                <a:gd name="f1045" fmla="*/ f933 f689 1"/>
                <a:gd name="f1046" fmla="*/ f934 f688 1"/>
                <a:gd name="f1047" fmla="*/ f935 f689 1"/>
                <a:gd name="f1048" fmla="*/ f936 f688 1"/>
                <a:gd name="f1049" fmla="*/ f937 f689 1"/>
                <a:gd name="f1050" fmla="*/ f938 f688 1"/>
                <a:gd name="f1051" fmla="*/ f939 f689 1"/>
                <a:gd name="f1052" fmla="*/ f940 f688 1"/>
                <a:gd name="f1053" fmla="*/ f941 f689 1"/>
                <a:gd name="f1054" fmla="*/ f942 f688 1"/>
                <a:gd name="f1055" fmla="*/ f943 f689 1"/>
                <a:gd name="f1056" fmla="*/ f944 f688 1"/>
                <a:gd name="f1057" fmla="*/ f945 f689 1"/>
                <a:gd name="f1058" fmla="*/ f946 f688 1"/>
                <a:gd name="f1059" fmla="*/ f947 f689 1"/>
                <a:gd name="f1060" fmla="*/ f948 f688 1"/>
                <a:gd name="f1061" fmla="*/ f949 f689 1"/>
                <a:gd name="f1062" fmla="*/ f950 f689 1"/>
                <a:gd name="f1063" fmla="*/ f951 f689 1"/>
                <a:gd name="f1064" fmla="*/ f952 f688 1"/>
                <a:gd name="f1065" fmla="*/ f953 f689 1"/>
                <a:gd name="f1066" fmla="*/ f954 f688 1"/>
                <a:gd name="f1067" fmla="*/ f955 f689 1"/>
                <a:gd name="f1068" fmla="*/ f956 f688 1"/>
                <a:gd name="f1069" fmla="*/ f957 f689 1"/>
                <a:gd name="f1070" fmla="*/ f958 f688 1"/>
                <a:gd name="f1071" fmla="*/ f959 f688 1"/>
                <a:gd name="f1072" fmla="*/ f960 f689 1"/>
                <a:gd name="f1073" fmla="*/ f961 f689 1"/>
                <a:gd name="f1074" fmla="*/ f962 f688 1"/>
                <a:gd name="f1075" fmla="*/ f963 f689 1"/>
                <a:gd name="f1076" fmla="*/ f964 f688 1"/>
                <a:gd name="f1077" fmla="*/ f965 f689 1"/>
                <a:gd name="f1078" fmla="*/ f966 f688 1"/>
                <a:gd name="f1079" fmla="*/ f967 f689 1"/>
                <a:gd name="f1080" fmla="*/ f968 f688 1"/>
                <a:gd name="f1081" fmla="*/ f969 f689 1"/>
                <a:gd name="f1082" fmla="*/ f970 f688 1"/>
                <a:gd name="f1083" fmla="*/ f971 f689 1"/>
                <a:gd name="f1084" fmla="*/ f972 f688 1"/>
                <a:gd name="f1085" fmla="*/ f973 f689 1"/>
                <a:gd name="f1086" fmla="*/ f974 f688 1"/>
                <a:gd name="f1087" fmla="*/ f975 f689 1"/>
                <a:gd name="f1088" fmla="*/ f976 f688 1"/>
                <a:gd name="f1089" fmla="*/ f977 f689 1"/>
                <a:gd name="f1090" fmla="*/ f978 f688 1"/>
                <a:gd name="f1091" fmla="*/ f979 f689 1"/>
                <a:gd name="f1092" fmla="*/ f980 f688 1"/>
                <a:gd name="f1093" fmla="*/ f981 f689 1"/>
                <a:gd name="f1094" fmla="*/ f982 f688 1"/>
                <a:gd name="f1095" fmla="*/ f983 f689 1"/>
                <a:gd name="f1096" fmla="*/ f984 f688 1"/>
                <a:gd name="f1097" fmla="*/ f985 f688 1"/>
                <a:gd name="f1098" fmla="*/ f986 f689 1"/>
                <a:gd name="f1099" fmla="*/ f987 f688 1"/>
                <a:gd name="f1100" fmla="*/ f988 f689 1"/>
                <a:gd name="f1101" fmla="*/ f989 f688 1"/>
                <a:gd name="f1102" fmla="*/ f990 f689 1"/>
                <a:gd name="f1103" fmla="*/ f991 f688 1"/>
                <a:gd name="f1104" fmla="*/ f992 f689 1"/>
                <a:gd name="f1105" fmla="*/ f993 f688 1"/>
                <a:gd name="f1106" fmla="*/ f994 f689 1"/>
                <a:gd name="f1107" fmla="*/ f995 f688 1"/>
                <a:gd name="f1108" fmla="*/ f996 f689 1"/>
                <a:gd name="f1109" fmla="*/ f997 f688 1"/>
                <a:gd name="f1110" fmla="*/ f998 f689 1"/>
                <a:gd name="f1111" fmla="*/ f999 f688 1"/>
                <a:gd name="f1112" fmla="*/ f1000 f689 1"/>
                <a:gd name="f1113" fmla="*/ f1001 f688 1"/>
                <a:gd name="f1114" fmla="*/ f1002 f689 1"/>
                <a:gd name="f1115" fmla="*/ f1003 f688 1"/>
                <a:gd name="f1116" fmla="*/ f1004 f689 1"/>
                <a:gd name="f1117" fmla="*/ f1005 f688 1"/>
                <a:gd name="f1118" fmla="*/ f1006 f689 1"/>
                <a:gd name="f1119" fmla="*/ f1007 f688 1"/>
                <a:gd name="f1120" fmla="*/ f1008 f689 1"/>
                <a:gd name="f1121" fmla="*/ f1009 f688 1"/>
                <a:gd name="f1122" fmla="*/ f1010 f689 1"/>
                <a:gd name="f1123" fmla="*/ f1011 f688 1"/>
                <a:gd name="f1124" fmla="*/ f1012 f689 1"/>
                <a:gd name="f1125" fmla="*/ f1013 f688 1"/>
                <a:gd name="f1126" fmla="*/ f1014 f689 1"/>
                <a:gd name="f1127" fmla="*/ f1015 f688 1"/>
                <a:gd name="f1128" fmla="*/ f1016 f689 1"/>
                <a:gd name="f1129" fmla="*/ f1017 f688 1"/>
                <a:gd name="f1130" fmla="*/ f1018 f688 1"/>
                <a:gd name="f1131" fmla="*/ f1019 f689 1"/>
                <a:gd name="f1132" fmla="*/ f1020 f688 1"/>
                <a:gd name="f1133" fmla="*/ f1021 f689 1"/>
                <a:gd name="f1134" fmla="*/ f1022 f688 1"/>
                <a:gd name="f1135" fmla="*/ f1023 f689 1"/>
                <a:gd name="f1136" fmla="*/ f1024 f688 1"/>
                <a:gd name="f1137" fmla="*/ f1025 f689 1"/>
                <a:gd name="f1138" fmla="*/ f1026 f688 1"/>
                <a:gd name="f1139" fmla="*/ f1027 f6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7">
                  <a:pos x="f1032" y="f1033"/>
                </a:cxn>
                <a:cxn ang="f807">
                  <a:pos x="f1034" y="f1035"/>
                </a:cxn>
                <a:cxn ang="f807">
                  <a:pos x="f1036" y="f1037"/>
                </a:cxn>
                <a:cxn ang="f807">
                  <a:pos x="f1038" y="f1039"/>
                </a:cxn>
                <a:cxn ang="f807">
                  <a:pos x="f1040" y="f1041"/>
                </a:cxn>
                <a:cxn ang="f807">
                  <a:pos x="f1042" y="f1043"/>
                </a:cxn>
                <a:cxn ang="f807">
                  <a:pos x="f1044" y="f1045"/>
                </a:cxn>
                <a:cxn ang="f807">
                  <a:pos x="f1046" y="f1047"/>
                </a:cxn>
                <a:cxn ang="f807">
                  <a:pos x="f1048" y="f1049"/>
                </a:cxn>
                <a:cxn ang="f807">
                  <a:pos x="f1050" y="f1051"/>
                </a:cxn>
                <a:cxn ang="f807">
                  <a:pos x="f1052" y="f1053"/>
                </a:cxn>
                <a:cxn ang="f807">
                  <a:pos x="f1054" y="f1055"/>
                </a:cxn>
                <a:cxn ang="f807">
                  <a:pos x="f1056" y="f1057"/>
                </a:cxn>
                <a:cxn ang="f807">
                  <a:pos x="f1058" y="f1059"/>
                </a:cxn>
                <a:cxn ang="f807">
                  <a:pos x="f1060" y="f1061"/>
                </a:cxn>
                <a:cxn ang="f807">
                  <a:pos x="f1056" y="f1062"/>
                </a:cxn>
                <a:cxn ang="f807">
                  <a:pos x="f1056" y="f1063"/>
                </a:cxn>
                <a:cxn ang="f807">
                  <a:pos x="f1064" y="f1065"/>
                </a:cxn>
                <a:cxn ang="f807">
                  <a:pos x="f1066" y="f1067"/>
                </a:cxn>
                <a:cxn ang="f807">
                  <a:pos x="f1068" y="f1069"/>
                </a:cxn>
                <a:cxn ang="f807">
                  <a:pos x="f1070" y="f1069"/>
                </a:cxn>
                <a:cxn ang="f807">
                  <a:pos x="f1071" y="f1072"/>
                </a:cxn>
                <a:cxn ang="f807">
                  <a:pos x="f1054" y="f1073"/>
                </a:cxn>
                <a:cxn ang="f807">
                  <a:pos x="f1074" y="f1075"/>
                </a:cxn>
                <a:cxn ang="f807">
                  <a:pos x="f1076" y="f1077"/>
                </a:cxn>
                <a:cxn ang="f807">
                  <a:pos x="f1078" y="f1079"/>
                </a:cxn>
                <a:cxn ang="f807">
                  <a:pos x="f1080" y="f1081"/>
                </a:cxn>
                <a:cxn ang="f807">
                  <a:pos x="f1082" y="f1083"/>
                </a:cxn>
                <a:cxn ang="f807">
                  <a:pos x="f1084" y="f1085"/>
                </a:cxn>
                <a:cxn ang="f807">
                  <a:pos x="f1086" y="f1087"/>
                </a:cxn>
                <a:cxn ang="f807">
                  <a:pos x="f1088" y="f1089"/>
                </a:cxn>
                <a:cxn ang="f807">
                  <a:pos x="f1090" y="f1091"/>
                </a:cxn>
                <a:cxn ang="f807">
                  <a:pos x="f1092" y="f1093"/>
                </a:cxn>
                <a:cxn ang="f807">
                  <a:pos x="f1094" y="f1095"/>
                </a:cxn>
                <a:cxn ang="f807">
                  <a:pos x="f1096" y="f1095"/>
                </a:cxn>
                <a:cxn ang="f807">
                  <a:pos x="f1097" y="f1098"/>
                </a:cxn>
                <a:cxn ang="f807">
                  <a:pos x="f1099" y="f1100"/>
                </a:cxn>
                <a:cxn ang="f807">
                  <a:pos x="f1101" y="f1102"/>
                </a:cxn>
                <a:cxn ang="f807">
                  <a:pos x="f1103" y="f1104"/>
                </a:cxn>
                <a:cxn ang="f807">
                  <a:pos x="f1105" y="f1106"/>
                </a:cxn>
                <a:cxn ang="f807">
                  <a:pos x="f1107" y="f1108"/>
                </a:cxn>
                <a:cxn ang="f807">
                  <a:pos x="f1109" y="f1110"/>
                </a:cxn>
                <a:cxn ang="f807">
                  <a:pos x="f1111" y="f1112"/>
                </a:cxn>
                <a:cxn ang="f807">
                  <a:pos x="f1113" y="f1114"/>
                </a:cxn>
                <a:cxn ang="f807">
                  <a:pos x="f1115" y="f1116"/>
                </a:cxn>
                <a:cxn ang="f807">
                  <a:pos x="f1117" y="f1118"/>
                </a:cxn>
                <a:cxn ang="f807">
                  <a:pos x="f1119" y="f1120"/>
                </a:cxn>
                <a:cxn ang="f807">
                  <a:pos x="f1121" y="f1122"/>
                </a:cxn>
                <a:cxn ang="f807">
                  <a:pos x="f1123" y="f1124"/>
                </a:cxn>
                <a:cxn ang="f807">
                  <a:pos x="f1125" y="f1126"/>
                </a:cxn>
                <a:cxn ang="f807">
                  <a:pos x="f1127" y="f1128"/>
                </a:cxn>
                <a:cxn ang="f807">
                  <a:pos x="f1129" y="f1128"/>
                </a:cxn>
                <a:cxn ang="f807">
                  <a:pos x="f1130" y="f1131"/>
                </a:cxn>
                <a:cxn ang="f807">
                  <a:pos x="f1132" y="f1133"/>
                </a:cxn>
                <a:cxn ang="f807">
                  <a:pos x="f1134" y="f1135"/>
                </a:cxn>
                <a:cxn ang="f807">
                  <a:pos x="f1136" y="f1137"/>
                </a:cxn>
                <a:cxn ang="f807">
                  <a:pos x="f1138" y="f1139"/>
                </a:cxn>
              </a:cxnLst>
              <a:rect l="f1028" t="f1031" r="f1029" b="f1030"/>
              <a:pathLst>
                <a:path w="506" h="801">
                  <a:moveTo>
                    <a:pt x="f9" y="f10"/>
                  </a:moveTo>
                  <a:cubicBezTo>
                    <a:pt x="f9" y="f11"/>
                    <a:pt x="f12" y="f13"/>
                    <a:pt x="f12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7" y="f19"/>
                    <a:pt x="f17" y="f20"/>
                    <a:pt x="f21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8"/>
                    <a:pt x="f40" y="f38"/>
                    <a:pt x="f41" y="f38"/>
                  </a:cubicBezTo>
                  <a:cubicBezTo>
                    <a:pt x="f42" y="f43"/>
                    <a:pt x="f42" y="f44"/>
                    <a:pt x="f45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47" y="f48"/>
                    <a:pt x="f49" y="f43"/>
                    <a:pt x="f50" y="f38"/>
                  </a:cubicBezTo>
                  <a:cubicBezTo>
                    <a:pt x="f51" y="f38"/>
                    <a:pt x="f52" y="f38"/>
                    <a:pt x="f52" y="f43"/>
                  </a:cubicBezTo>
                  <a:cubicBezTo>
                    <a:pt x="f53" y="f43"/>
                    <a:pt x="f54" y="f44"/>
                    <a:pt x="f53" y="f36"/>
                  </a:cubicBezTo>
                  <a:cubicBezTo>
                    <a:pt x="f53" y="f55"/>
                    <a:pt x="f52" y="f56"/>
                    <a:pt x="f52" y="f57"/>
                  </a:cubicBezTo>
                  <a:cubicBezTo>
                    <a:pt x="f52" y="f58"/>
                    <a:pt x="f53" y="f59"/>
                    <a:pt x="f53" y="f60"/>
                  </a:cubicBezTo>
                  <a:cubicBezTo>
                    <a:pt x="f53" y="f61"/>
                    <a:pt x="f62" y="f63"/>
                    <a:pt x="f64" y="f65"/>
                  </a:cubicBezTo>
                  <a:cubicBezTo>
                    <a:pt x="f66" y="f65"/>
                    <a:pt x="f67" y="f63"/>
                    <a:pt x="f68" y="f63"/>
                  </a:cubicBezTo>
                  <a:cubicBezTo>
                    <a:pt x="f69" y="f70"/>
                    <a:pt x="f71" y="f61"/>
                    <a:pt x="f72" y="f60"/>
                  </a:cubicBezTo>
                  <a:cubicBezTo>
                    <a:pt x="f73" y="f59"/>
                    <a:pt x="f74" y="f58"/>
                    <a:pt x="f74" y="f57"/>
                  </a:cubicBezTo>
                  <a:cubicBezTo>
                    <a:pt x="f75" y="f55"/>
                    <a:pt x="f76" y="f44"/>
                    <a:pt x="f77" y="f48"/>
                  </a:cubicBezTo>
                  <a:cubicBezTo>
                    <a:pt x="f78" y="f43"/>
                    <a:pt x="f79" y="f38"/>
                    <a:pt x="f80" y="f81"/>
                  </a:cubicBezTo>
                  <a:cubicBezTo>
                    <a:pt x="f82" y="f83"/>
                    <a:pt x="f84" y="f85"/>
                    <a:pt x="f84" y="f86"/>
                  </a:cubicBezTo>
                  <a:cubicBezTo>
                    <a:pt x="f87" y="f88"/>
                    <a:pt x="f89" y="f90"/>
                    <a:pt x="f89" y="f91"/>
                  </a:cubicBezTo>
                  <a:cubicBezTo>
                    <a:pt x="f89" y="f92"/>
                    <a:pt x="f84" y="f93"/>
                    <a:pt x="f84" y="f94"/>
                  </a:cubicBezTo>
                  <a:cubicBezTo>
                    <a:pt x="f84" y="f95"/>
                    <a:pt x="f89" y="f96"/>
                    <a:pt x="f89" y="f97"/>
                  </a:cubicBezTo>
                  <a:cubicBezTo>
                    <a:pt x="f89" y="f98"/>
                    <a:pt x="f99" y="f100"/>
                    <a:pt x="f99" y="f101"/>
                  </a:cubicBezTo>
                  <a:cubicBezTo>
                    <a:pt x="f89" y="f102"/>
                    <a:pt x="f84" y="f103"/>
                    <a:pt x="f87" y="f104"/>
                  </a:cubicBezTo>
                  <a:cubicBezTo>
                    <a:pt x="f105" y="f106"/>
                    <a:pt x="f107" y="f106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18" y="f120"/>
                  </a:cubicBezTo>
                  <a:cubicBezTo>
                    <a:pt x="f118" y="f121"/>
                    <a:pt x="f116" y="f122"/>
                    <a:pt x="f114" y="f123"/>
                  </a:cubicBezTo>
                  <a:cubicBezTo>
                    <a:pt x="f112" y="f123"/>
                    <a:pt x="f110" y="f123"/>
                    <a:pt x="f124" y="f125"/>
                  </a:cubicBezTo>
                  <a:cubicBezTo>
                    <a:pt x="f108" y="f125"/>
                    <a:pt x="f107" y="f126"/>
                    <a:pt x="f107" y="f127"/>
                  </a:cubicBezTo>
                  <a:cubicBezTo>
                    <a:pt x="f107" y="f128"/>
                    <a:pt x="f108" y="f129"/>
                    <a:pt x="f108" y="f129"/>
                  </a:cubicBezTo>
                  <a:cubicBezTo>
                    <a:pt x="f124" y="f130"/>
                    <a:pt x="f124" y="f131"/>
                    <a:pt x="f110" y="f132"/>
                  </a:cubicBezTo>
                  <a:cubicBezTo>
                    <a:pt x="f110" y="f133"/>
                    <a:pt x="f134" y="f135"/>
                    <a:pt x="f134" y="f135"/>
                  </a:cubicBezTo>
                  <a:cubicBezTo>
                    <a:pt x="f112" y="f136"/>
                    <a:pt x="f112" y="f137"/>
                    <a:pt x="f114" y="f137"/>
                  </a:cubicBezTo>
                  <a:cubicBezTo>
                    <a:pt x="f116" y="f138"/>
                    <a:pt x="f139" y="f140"/>
                    <a:pt x="f141" y="f140"/>
                  </a:cubicBezTo>
                  <a:cubicBezTo>
                    <a:pt x="f142" y="f140"/>
                    <a:pt x="f143" y="f138"/>
                    <a:pt x="f144" y="f137"/>
                  </a:cubicBezTo>
                  <a:cubicBezTo>
                    <a:pt x="f145" y="f137"/>
                    <a:pt x="f146" y="f136"/>
                    <a:pt x="f147" y="f135"/>
                  </a:cubicBezTo>
                  <a:cubicBezTo>
                    <a:pt x="f148" y="f149"/>
                    <a:pt x="f150" y="f133"/>
                    <a:pt x="f151" y="f133"/>
                  </a:cubicBezTo>
                  <a:cubicBezTo>
                    <a:pt x="f152" y="f133"/>
                    <a:pt x="f153" y="f136"/>
                    <a:pt x="f154" y="f136"/>
                  </a:cubicBezTo>
                  <a:cubicBezTo>
                    <a:pt x="f155" y="f136"/>
                    <a:pt x="f156" y="f149"/>
                    <a:pt x="f157" y="f149"/>
                  </a:cubicBezTo>
                  <a:cubicBezTo>
                    <a:pt x="f158" y="f149"/>
                    <a:pt x="f159" y="f135"/>
                    <a:pt x="f160" y="f136"/>
                  </a:cubicBezTo>
                  <a:cubicBezTo>
                    <a:pt x="f161" y="f162"/>
                    <a:pt x="f161" y="f138"/>
                    <a:pt x="f163" y="f140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4"/>
                    <a:pt x="f169" y="f137"/>
                    <a:pt x="f170" y="f162"/>
                  </a:cubicBezTo>
                  <a:cubicBezTo>
                    <a:pt x="f10" y="f136"/>
                    <a:pt x="f15" y="f162"/>
                    <a:pt x="f2" y="f137"/>
                  </a:cubicBezTo>
                  <a:cubicBezTo>
                    <a:pt x="f171" y="f137"/>
                    <a:pt x="f18" y="f140"/>
                    <a:pt x="f19" y="f164"/>
                  </a:cubicBezTo>
                  <a:cubicBezTo>
                    <a:pt x="f19" y="f166"/>
                    <a:pt x="f19" y="f172"/>
                    <a:pt x="f19" y="f173"/>
                  </a:cubicBezTo>
                  <a:cubicBezTo>
                    <a:pt x="f19" y="f174"/>
                    <a:pt x="f16" y="f175"/>
                    <a:pt x="f16" y="f176"/>
                  </a:cubicBezTo>
                  <a:cubicBezTo>
                    <a:pt x="f16" y="f177"/>
                    <a:pt x="f18" y="f178"/>
                    <a:pt x="f19" y="f178"/>
                  </a:cubicBezTo>
                  <a:cubicBezTo>
                    <a:pt x="f19" y="f179"/>
                    <a:pt x="f180" y="f181"/>
                    <a:pt x="f182" y="f181"/>
                  </a:cubicBezTo>
                  <a:cubicBezTo>
                    <a:pt x="f20" y="f183"/>
                    <a:pt x="f24" y="f184"/>
                    <a:pt x="f24" y="f185"/>
                  </a:cubicBezTo>
                  <a:cubicBezTo>
                    <a:pt x="f24" y="f186"/>
                    <a:pt x="f20" y="f187"/>
                    <a:pt x="f20" y="f188"/>
                  </a:cubicBezTo>
                  <a:cubicBezTo>
                    <a:pt x="f182" y="f189"/>
                    <a:pt x="f180" y="f190"/>
                    <a:pt x="f180" y="f190"/>
                  </a:cubicBezTo>
                  <a:cubicBezTo>
                    <a:pt x="f19" y="f191"/>
                    <a:pt x="f182" y="f192"/>
                    <a:pt x="f20" y="f193"/>
                  </a:cubicBezTo>
                  <a:cubicBezTo>
                    <a:pt x="f20" y="f194"/>
                    <a:pt x="f27" y="f194"/>
                    <a:pt x="f27" y="f195"/>
                  </a:cubicBezTo>
                  <a:cubicBezTo>
                    <a:pt x="f29" y="f195"/>
                    <a:pt x="f31" y="f196"/>
                    <a:pt x="f197" y="f198"/>
                  </a:cubicBezTo>
                  <a:cubicBezTo>
                    <a:pt x="f197" y="f199"/>
                    <a:pt x="f31" y="f200"/>
                    <a:pt x="f29" y="f201"/>
                  </a:cubicBezTo>
                  <a:cubicBezTo>
                    <a:pt x="f29" y="f202"/>
                    <a:pt x="f24" y="f203"/>
                    <a:pt x="f24" y="f204"/>
                  </a:cubicBezTo>
                  <a:cubicBezTo>
                    <a:pt x="f24" y="f205"/>
                    <a:pt x="f29" y="f206"/>
                    <a:pt x="f31" y="f207"/>
                  </a:cubicBezTo>
                  <a:cubicBezTo>
                    <a:pt x="f197" y="f208"/>
                    <a:pt x="f209" y="f210"/>
                    <a:pt x="f209" y="f210"/>
                  </a:cubicBezTo>
                  <a:cubicBezTo>
                    <a:pt x="f211" y="f212"/>
                    <a:pt x="f213" y="f214"/>
                    <a:pt x="f213" y="f214"/>
                  </a:cubicBezTo>
                  <a:cubicBezTo>
                    <a:pt x="f215" y="f216"/>
                    <a:pt x="f215" y="f216"/>
                    <a:pt x="f215" y="f216"/>
                  </a:cubicBezTo>
                  <a:cubicBezTo>
                    <a:pt x="f215" y="f216"/>
                    <a:pt x="f126" y="f217"/>
                    <a:pt x="f129" y="f218"/>
                  </a:cubicBezTo>
                  <a:cubicBezTo>
                    <a:pt x="f130" y="f218"/>
                    <a:pt x="f131" y="f219"/>
                    <a:pt x="f132" y="f220"/>
                  </a:cubicBezTo>
                  <a:cubicBezTo>
                    <a:pt x="f133" y="f221"/>
                    <a:pt x="f149" y="f222"/>
                    <a:pt x="f135" y="f223"/>
                  </a:cubicBezTo>
                  <a:cubicBezTo>
                    <a:pt x="f136" y="f223"/>
                    <a:pt x="f138" y="f224"/>
                    <a:pt x="f140" y="f224"/>
                  </a:cubicBezTo>
                  <a:cubicBezTo>
                    <a:pt x="f164" y="f225"/>
                    <a:pt x="f172" y="f226"/>
                    <a:pt x="f173" y="f227"/>
                  </a:cubicBezTo>
                  <a:cubicBezTo>
                    <a:pt x="f228" y="f227"/>
                    <a:pt x="f229" y="f230"/>
                    <a:pt x="f175" y="f230"/>
                  </a:cubicBezTo>
                  <a:cubicBezTo>
                    <a:pt x="f177" y="f231"/>
                    <a:pt x="f179" y="f232"/>
                    <a:pt x="f183" y="f232"/>
                  </a:cubicBezTo>
                  <a:cubicBezTo>
                    <a:pt x="f184" y="f233"/>
                    <a:pt x="f186" y="f232"/>
                    <a:pt x="f187" y="f232"/>
                  </a:cubicBezTo>
                  <a:cubicBezTo>
                    <a:pt x="f188" y="f233"/>
                    <a:pt x="f191" y="f234"/>
                    <a:pt x="f192" y="f234"/>
                  </a:cubicBezTo>
                  <a:cubicBezTo>
                    <a:pt x="f193" y="f235"/>
                    <a:pt x="f236" y="f237"/>
                    <a:pt x="f196" y="f238"/>
                  </a:cubicBezTo>
                  <a:cubicBezTo>
                    <a:pt x="f198" y="f239"/>
                    <a:pt x="f200" y="f240"/>
                    <a:pt x="f201" y="f241"/>
                  </a:cubicBezTo>
                  <a:cubicBezTo>
                    <a:pt x="f202" y="f242"/>
                    <a:pt x="f243" y="f244"/>
                    <a:pt x="f205" y="f6"/>
                  </a:cubicBezTo>
                  <a:cubicBezTo>
                    <a:pt x="f245" y="f6"/>
                    <a:pt x="f208" y="f244"/>
                    <a:pt x="f246" y="f244"/>
                  </a:cubicBezTo>
                  <a:cubicBezTo>
                    <a:pt x="f212" y="f244"/>
                    <a:pt x="f247" y="f244"/>
                    <a:pt x="f214" y="f242"/>
                  </a:cubicBezTo>
                  <a:cubicBezTo>
                    <a:pt x="f248" y="f242"/>
                    <a:pt x="f249" y="f241"/>
                    <a:pt x="f250" y="f239"/>
                  </a:cubicBezTo>
                  <a:cubicBezTo>
                    <a:pt x="f251" y="f239"/>
                    <a:pt x="f252" y="f237"/>
                    <a:pt x="f252" y="f235"/>
                  </a:cubicBezTo>
                  <a:cubicBezTo>
                    <a:pt x="f252" y="f234"/>
                    <a:pt x="f251" y="f253"/>
                    <a:pt x="f251" y="f254"/>
                  </a:cubicBezTo>
                  <a:cubicBezTo>
                    <a:pt x="f250" y="f254"/>
                    <a:pt x="f249" y="f231"/>
                    <a:pt x="f249" y="f230"/>
                  </a:cubicBezTo>
                  <a:cubicBezTo>
                    <a:pt x="f249" y="f227"/>
                    <a:pt x="f251" y="f255"/>
                    <a:pt x="f251" y="f255"/>
                  </a:cubicBezTo>
                  <a:cubicBezTo>
                    <a:pt x="f252" y="f225"/>
                    <a:pt x="f256" y="f222"/>
                    <a:pt x="f257" y="f222"/>
                  </a:cubicBezTo>
                  <a:cubicBezTo>
                    <a:pt x="f258" y="f222"/>
                    <a:pt x="f259" y="f225"/>
                    <a:pt x="f260" y="f225"/>
                  </a:cubicBezTo>
                  <a:cubicBezTo>
                    <a:pt x="f261" y="f225"/>
                    <a:pt x="f262" y="f224"/>
                    <a:pt x="f263" y="f223"/>
                  </a:cubicBezTo>
                  <a:cubicBezTo>
                    <a:pt x="f264" y="f223"/>
                    <a:pt x="f265" y="f266"/>
                    <a:pt x="f267" y="f221"/>
                  </a:cubicBezTo>
                  <a:cubicBezTo>
                    <a:pt x="f3" y="f221"/>
                    <a:pt x="f268" y="f221"/>
                    <a:pt x="f269" y="f221"/>
                  </a:cubicBezTo>
                  <a:cubicBezTo>
                    <a:pt x="f270" y="f220"/>
                    <a:pt x="f270" y="f218"/>
                    <a:pt x="f270" y="f217"/>
                  </a:cubicBezTo>
                  <a:cubicBezTo>
                    <a:pt x="f270" y="f216"/>
                    <a:pt x="f270" y="f271"/>
                    <a:pt x="f272" y="f273"/>
                  </a:cubicBezTo>
                  <a:cubicBezTo>
                    <a:pt x="f272" y="f274"/>
                    <a:pt x="f275" y="f276"/>
                    <a:pt x="f275" y="f277"/>
                  </a:cubicBezTo>
                  <a:cubicBezTo>
                    <a:pt x="f278" y="f277"/>
                    <a:pt x="f279" y="f277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5"/>
                    <a:pt x="f307" y="f305"/>
                    <a:pt x="f307" y="f305"/>
                  </a:cubicBezTo>
                  <a:cubicBezTo>
                    <a:pt x="f308" y="f305"/>
                    <a:pt x="f309" y="f310"/>
                    <a:pt x="f311" y="f312"/>
                  </a:cubicBezTo>
                  <a:cubicBezTo>
                    <a:pt x="f313" y="f312"/>
                    <a:pt x="f314" y="f310"/>
                    <a:pt x="f315" y="f310"/>
                  </a:cubicBezTo>
                  <a:cubicBezTo>
                    <a:pt x="f316" y="f310"/>
                    <a:pt x="f317" y="f299"/>
                    <a:pt x="f318" y="f297"/>
                  </a:cubicBezTo>
                  <a:cubicBezTo>
                    <a:pt x="f319" y="f297"/>
                    <a:pt x="f320" y="f321"/>
                    <a:pt x="f320" y="f295"/>
                  </a:cubicBezTo>
                  <a:cubicBezTo>
                    <a:pt x="f322" y="f291"/>
                    <a:pt x="f323" y="f285"/>
                    <a:pt x="f324" y="f283"/>
                  </a:cubicBezTo>
                  <a:cubicBezTo>
                    <a:pt x="f325" y="f277"/>
                    <a:pt x="f326" y="f327"/>
                    <a:pt x="f326" y="f327"/>
                  </a:cubicBezTo>
                  <a:cubicBezTo>
                    <a:pt x="f328" y="f271"/>
                    <a:pt x="f326" y="f218"/>
                    <a:pt x="f326" y="f219"/>
                  </a:cubicBezTo>
                  <a:cubicBezTo>
                    <a:pt x="f326" y="f220"/>
                    <a:pt x="f326" y="f329"/>
                    <a:pt x="f328" y="f222"/>
                  </a:cubicBezTo>
                  <a:cubicBezTo>
                    <a:pt x="f328" y="f223"/>
                    <a:pt x="f330" y="f225"/>
                    <a:pt x="f331" y="f225"/>
                  </a:cubicBezTo>
                  <a:cubicBezTo>
                    <a:pt x="f332" y="f225"/>
                    <a:pt x="f333" y="f222"/>
                    <a:pt x="f334" y="f222"/>
                  </a:cubicBezTo>
                  <a:cubicBezTo>
                    <a:pt x="f335" y="f222"/>
                    <a:pt x="f336" y="f223"/>
                    <a:pt x="f337" y="f223"/>
                  </a:cubicBezTo>
                  <a:cubicBezTo>
                    <a:pt x="f338" y="f224"/>
                    <a:pt x="f339" y="f224"/>
                    <a:pt x="f340" y="f224"/>
                  </a:cubicBezTo>
                  <a:cubicBezTo>
                    <a:pt x="f341" y="f224"/>
                    <a:pt x="f342" y="f223"/>
                    <a:pt x="f343" y="f222"/>
                  </a:cubicBezTo>
                  <a:cubicBezTo>
                    <a:pt x="f344" y="f329"/>
                    <a:pt x="f345" y="f220"/>
                    <a:pt x="f346" y="f219"/>
                  </a:cubicBezTo>
                  <a:cubicBezTo>
                    <a:pt x="f346" y="f217"/>
                    <a:pt x="f347" y="f274"/>
                    <a:pt x="f347" y="f274"/>
                  </a:cubicBezTo>
                  <a:cubicBezTo>
                    <a:pt x="f299" y="f348"/>
                    <a:pt x="f299" y="f348"/>
                    <a:pt x="f299" y="f348"/>
                  </a:cubicBezTo>
                  <a:cubicBezTo>
                    <a:pt x="f299" y="f348"/>
                    <a:pt x="f297" y="f349"/>
                    <a:pt x="f297" y="f267"/>
                  </a:cubicBezTo>
                  <a:cubicBezTo>
                    <a:pt x="f299" y="f262"/>
                    <a:pt x="f301" y="f350"/>
                    <a:pt x="f312" y="f256"/>
                  </a:cubicBezTo>
                  <a:cubicBezTo>
                    <a:pt x="f310" y="f251"/>
                    <a:pt x="f305" y="f351"/>
                    <a:pt x="f352" y="f353"/>
                  </a:cubicBezTo>
                  <a:cubicBezTo>
                    <a:pt x="f352" y="f246"/>
                    <a:pt x="f354" y="f245"/>
                    <a:pt x="f354" y="f204"/>
                  </a:cubicBezTo>
                  <a:cubicBezTo>
                    <a:pt x="f354" y="f203"/>
                    <a:pt x="f354" y="f355"/>
                    <a:pt x="f352" y="f198"/>
                  </a:cubicBezTo>
                  <a:cubicBezTo>
                    <a:pt x="f305" y="f196"/>
                    <a:pt x="f303" y="f196"/>
                    <a:pt x="f310" y="f236"/>
                  </a:cubicBezTo>
                  <a:cubicBezTo>
                    <a:pt x="f310" y="f195"/>
                    <a:pt x="f310" y="f192"/>
                    <a:pt x="f312" y="f356"/>
                  </a:cubicBezTo>
                  <a:cubicBezTo>
                    <a:pt x="f312" y="f191"/>
                    <a:pt x="f301" y="f188"/>
                    <a:pt x="f299" y="f187"/>
                  </a:cubicBezTo>
                  <a:cubicBezTo>
                    <a:pt x="f297" y="f357"/>
                    <a:pt x="f295" y="f187"/>
                    <a:pt x="f293" y="f187"/>
                  </a:cubicBezTo>
                  <a:cubicBezTo>
                    <a:pt x="f293" y="f357"/>
                    <a:pt x="f291" y="f185"/>
                    <a:pt x="f291" y="f183"/>
                  </a:cubicBezTo>
                  <a:cubicBezTo>
                    <a:pt x="f291" y="f183"/>
                    <a:pt x="f291" y="f179"/>
                    <a:pt x="f291" y="f179"/>
                  </a:cubicBezTo>
                  <a:cubicBezTo>
                    <a:pt x="f291" y="f178"/>
                    <a:pt x="f293" y="f177"/>
                    <a:pt x="f293" y="f176"/>
                  </a:cubicBezTo>
                  <a:cubicBezTo>
                    <a:pt x="f295" y="f175"/>
                    <a:pt x="f295" y="f229"/>
                    <a:pt x="f293" y="f174"/>
                  </a:cubicBezTo>
                  <a:cubicBezTo>
                    <a:pt x="f293" y="f228"/>
                    <a:pt x="f289" y="f173"/>
                    <a:pt x="f287" y="f172"/>
                  </a:cubicBezTo>
                  <a:cubicBezTo>
                    <a:pt x="f358" y="f166"/>
                    <a:pt x="f285" y="f138"/>
                    <a:pt x="f285" y="f162"/>
                  </a:cubicBezTo>
                  <a:cubicBezTo>
                    <a:pt x="f285" y="f136"/>
                    <a:pt x="f287" y="f149"/>
                    <a:pt x="f287" y="f132"/>
                  </a:cubicBezTo>
                  <a:cubicBezTo>
                    <a:pt x="f287" y="f131"/>
                    <a:pt x="f285" y="f130"/>
                    <a:pt x="f285" y="f129"/>
                  </a:cubicBezTo>
                  <a:cubicBezTo>
                    <a:pt x="f358" y="f128"/>
                    <a:pt x="f358" y="f126"/>
                    <a:pt x="f287" y="f125"/>
                  </a:cubicBezTo>
                  <a:cubicBezTo>
                    <a:pt x="f289" y="f125"/>
                    <a:pt x="f295" y="f125"/>
                    <a:pt x="f321" y="f125"/>
                  </a:cubicBezTo>
                  <a:cubicBezTo>
                    <a:pt x="f297" y="f123"/>
                    <a:pt x="f301" y="f122"/>
                    <a:pt x="f312" y="f121"/>
                  </a:cubicBezTo>
                  <a:cubicBezTo>
                    <a:pt x="f310" y="f120"/>
                    <a:pt x="f310" y="f117"/>
                    <a:pt x="f312" y="f115"/>
                  </a:cubicBezTo>
                  <a:cubicBezTo>
                    <a:pt x="f312" y="f359"/>
                    <a:pt x="f297" y="f113"/>
                    <a:pt x="f321" y="f360"/>
                  </a:cubicBezTo>
                  <a:cubicBezTo>
                    <a:pt x="f321" y="f111"/>
                    <a:pt x="f295" y="f106"/>
                    <a:pt x="f295" y="f104"/>
                  </a:cubicBezTo>
                  <a:cubicBezTo>
                    <a:pt x="f321" y="f361"/>
                    <a:pt x="f312" y="f103"/>
                    <a:pt x="f312" y="f102"/>
                  </a:cubicBezTo>
                  <a:cubicBezTo>
                    <a:pt x="f310" y="f102"/>
                    <a:pt x="f301" y="f362"/>
                    <a:pt x="f301" y="f100"/>
                  </a:cubicBezTo>
                  <a:cubicBezTo>
                    <a:pt x="f299" y="f363"/>
                    <a:pt x="f295" y="f98"/>
                    <a:pt x="f295" y="f97"/>
                  </a:cubicBezTo>
                  <a:cubicBezTo>
                    <a:pt x="f295" y="f96"/>
                    <a:pt x="f297" y="f364"/>
                    <a:pt x="f297" y="f364"/>
                  </a:cubicBezTo>
                  <a:cubicBezTo>
                    <a:pt x="f299" y="f364"/>
                    <a:pt x="f310" y="f364"/>
                    <a:pt x="f303" y="f95"/>
                  </a:cubicBezTo>
                  <a:cubicBezTo>
                    <a:pt x="f303" y="f94"/>
                    <a:pt x="f301" y="f91"/>
                    <a:pt x="f312" y="f90"/>
                  </a:cubicBezTo>
                  <a:cubicBezTo>
                    <a:pt x="f310" y="f365"/>
                    <a:pt x="f305" y="f91"/>
                    <a:pt x="f352" y="f92"/>
                  </a:cubicBezTo>
                  <a:cubicBezTo>
                    <a:pt x="f366" y="f92"/>
                    <a:pt x="f367" y="f92"/>
                    <a:pt x="f368" y="f91"/>
                  </a:cubicBezTo>
                  <a:cubicBezTo>
                    <a:pt x="f369" y="f90"/>
                    <a:pt x="f367" y="f88"/>
                    <a:pt x="f367" y="f86"/>
                  </a:cubicBezTo>
                  <a:cubicBezTo>
                    <a:pt x="f367" y="f85"/>
                    <a:pt x="f369" y="f83"/>
                    <a:pt x="f369" y="f81"/>
                  </a:cubicBezTo>
                  <a:cubicBezTo>
                    <a:pt x="f369" y="f43"/>
                    <a:pt x="f368" y="f56"/>
                    <a:pt x="f370" y="f58"/>
                  </a:cubicBezTo>
                  <a:cubicBezTo>
                    <a:pt x="f366" y="f371"/>
                    <a:pt x="f305" y="f61"/>
                    <a:pt x="f303" y="f63"/>
                  </a:cubicBezTo>
                  <a:cubicBezTo>
                    <a:pt x="f310" y="f65"/>
                    <a:pt x="f312" y="f372"/>
                    <a:pt x="f301" y="f373"/>
                  </a:cubicBezTo>
                  <a:cubicBezTo>
                    <a:pt x="f299" y="f374"/>
                    <a:pt x="f297" y="f375"/>
                    <a:pt x="f297" y="f213"/>
                  </a:cubicBezTo>
                  <a:cubicBezTo>
                    <a:pt x="f299" y="f376"/>
                    <a:pt x="f301" y="f211"/>
                    <a:pt x="f312" y="f211"/>
                  </a:cubicBezTo>
                  <a:cubicBezTo>
                    <a:pt x="f310" y="f209"/>
                    <a:pt x="f305" y="f197"/>
                    <a:pt x="f352" y="f31"/>
                  </a:cubicBezTo>
                  <a:cubicBezTo>
                    <a:pt x="f352" y="f27"/>
                    <a:pt x="f352" y="f22"/>
                    <a:pt x="f305" y="f20"/>
                  </a:cubicBezTo>
                  <a:cubicBezTo>
                    <a:pt x="f303" y="f180"/>
                    <a:pt x="f301" y="f18"/>
                    <a:pt x="f299" y="f16"/>
                  </a:cubicBezTo>
                  <a:cubicBezTo>
                    <a:pt x="f321" y="f2"/>
                    <a:pt x="f289" y="f377"/>
                    <a:pt x="f358" y="f169"/>
                  </a:cubicBezTo>
                  <a:cubicBezTo>
                    <a:pt x="f358" y="f169"/>
                    <a:pt x="f378" y="f168"/>
                    <a:pt x="f378" y="f167"/>
                  </a:cubicBezTo>
                  <a:cubicBezTo>
                    <a:pt x="f283" y="f165"/>
                    <a:pt x="f281" y="f161"/>
                    <a:pt x="f277" y="f159"/>
                  </a:cubicBezTo>
                  <a:cubicBezTo>
                    <a:pt x="f277" y="f379"/>
                    <a:pt x="f274" y="f157"/>
                    <a:pt x="f273" y="f156"/>
                  </a:cubicBezTo>
                  <a:cubicBezTo>
                    <a:pt x="f327" y="f380"/>
                    <a:pt x="f271" y="f381"/>
                    <a:pt x="f382" y="f383"/>
                  </a:cubicBezTo>
                  <a:cubicBezTo>
                    <a:pt x="f382" y="f153"/>
                    <a:pt x="f382" y="f151"/>
                    <a:pt x="f216" y="f150"/>
                  </a:cubicBezTo>
                  <a:cubicBezTo>
                    <a:pt x="f216" y="f384"/>
                    <a:pt x="f217" y="f148"/>
                    <a:pt x="f217" y="f385"/>
                  </a:cubicBezTo>
                  <a:cubicBezTo>
                    <a:pt x="f217" y="f147"/>
                    <a:pt x="f217" y="f144"/>
                    <a:pt x="f216" y="f142"/>
                  </a:cubicBezTo>
                  <a:cubicBezTo>
                    <a:pt x="f216" y="f142"/>
                    <a:pt x="f271" y="f141"/>
                    <a:pt x="f271" y="f139"/>
                  </a:cubicBezTo>
                  <a:cubicBezTo>
                    <a:pt x="f327" y="f118"/>
                    <a:pt x="f276" y="f118"/>
                    <a:pt x="f277" y="f116"/>
                  </a:cubicBezTo>
                  <a:cubicBezTo>
                    <a:pt x="f283" y="f116"/>
                    <a:pt x="f287" y="f114"/>
                    <a:pt x="f291" y="f112"/>
                  </a:cubicBezTo>
                  <a:cubicBezTo>
                    <a:pt x="f293" y="f134"/>
                    <a:pt x="f295" y="f108"/>
                    <a:pt x="f321" y="f107"/>
                  </a:cubicBezTo>
                  <a:cubicBezTo>
                    <a:pt x="f321" y="f386"/>
                    <a:pt x="f321" y="f87"/>
                    <a:pt x="f293" y="f84"/>
                  </a:cubicBezTo>
                  <a:cubicBezTo>
                    <a:pt x="f293" y="f89"/>
                    <a:pt x="f287" y="f89"/>
                    <a:pt x="f287" y="f89"/>
                  </a:cubicBezTo>
                  <a:cubicBezTo>
                    <a:pt x="f358" y="f84"/>
                    <a:pt x="f285" y="f87"/>
                    <a:pt x="f378" y="f87"/>
                  </a:cubicBezTo>
                  <a:cubicBezTo>
                    <a:pt x="f283" y="f87"/>
                    <a:pt x="f281" y="f84"/>
                    <a:pt x="f277" y="f84"/>
                  </a:cubicBezTo>
                  <a:cubicBezTo>
                    <a:pt x="f274" y="f89"/>
                    <a:pt x="f327" y="f84"/>
                    <a:pt x="f271" y="f87"/>
                  </a:cubicBezTo>
                  <a:cubicBezTo>
                    <a:pt x="f382" y="f387"/>
                    <a:pt x="f216" y="f388"/>
                    <a:pt x="f217" y="f386"/>
                  </a:cubicBezTo>
                  <a:cubicBezTo>
                    <a:pt x="f217" y="f386"/>
                    <a:pt x="f220" y="f388"/>
                    <a:pt x="f220" y="f388"/>
                  </a:cubicBezTo>
                  <a:cubicBezTo>
                    <a:pt x="f221" y="f105"/>
                    <a:pt x="f329" y="f87"/>
                    <a:pt x="f329" y="f89"/>
                  </a:cubicBezTo>
                  <a:cubicBezTo>
                    <a:pt x="f329" y="f89"/>
                    <a:pt x="f266" y="f82"/>
                    <a:pt x="f266" y="f80"/>
                  </a:cubicBezTo>
                  <a:cubicBezTo>
                    <a:pt x="f266" y="f79"/>
                    <a:pt x="f220" y="f79"/>
                    <a:pt x="f220" y="f389"/>
                  </a:cubicBezTo>
                  <a:cubicBezTo>
                    <a:pt x="f219" y="f78"/>
                    <a:pt x="f220" y="f390"/>
                    <a:pt x="f220" y="f391"/>
                  </a:cubicBezTo>
                  <a:cubicBezTo>
                    <a:pt x="f219" y="f75"/>
                    <a:pt x="f216" y="f75"/>
                    <a:pt x="f382" y="f74"/>
                  </a:cubicBezTo>
                  <a:cubicBezTo>
                    <a:pt x="f382" y="f73"/>
                    <a:pt x="f382" y="f71"/>
                    <a:pt x="f216" y="f392"/>
                  </a:cubicBezTo>
                  <a:cubicBezTo>
                    <a:pt x="f216" y="f392"/>
                    <a:pt x="f218" y="f393"/>
                    <a:pt x="f218" y="f69"/>
                  </a:cubicBezTo>
                  <a:cubicBezTo>
                    <a:pt x="f218" y="f68"/>
                    <a:pt x="f217" y="f394"/>
                    <a:pt x="f217" y="f66"/>
                  </a:cubicBezTo>
                  <a:cubicBezTo>
                    <a:pt x="f217" y="f66"/>
                    <a:pt x="f217" y="f53"/>
                    <a:pt x="f217" y="f52"/>
                  </a:cubicBezTo>
                  <a:cubicBezTo>
                    <a:pt x="f217" y="f395"/>
                    <a:pt x="f219" y="f50"/>
                    <a:pt x="f220" y="f49"/>
                  </a:cubicBezTo>
                  <a:cubicBezTo>
                    <a:pt x="f220" y="f49"/>
                    <a:pt x="f266" y="f47"/>
                    <a:pt x="f266" y="f49"/>
                  </a:cubicBezTo>
                  <a:cubicBezTo>
                    <a:pt x="f222" y="f49"/>
                    <a:pt x="f222" y="f395"/>
                    <a:pt x="f223" y="f52"/>
                  </a:cubicBezTo>
                  <a:cubicBezTo>
                    <a:pt x="f224" y="f53"/>
                    <a:pt x="f226" y="f54"/>
                    <a:pt x="f226" y="f62"/>
                  </a:cubicBezTo>
                  <a:cubicBezTo>
                    <a:pt x="f227" y="f64"/>
                    <a:pt x="f226" y="f67"/>
                    <a:pt x="f227" y="f68"/>
                  </a:cubicBezTo>
                  <a:cubicBezTo>
                    <a:pt x="f227" y="f69"/>
                    <a:pt x="f231" y="f393"/>
                    <a:pt x="f254" y="f392"/>
                  </a:cubicBezTo>
                  <a:cubicBezTo>
                    <a:pt x="f253" y="f392"/>
                    <a:pt x="f233" y="f393"/>
                    <a:pt x="f234" y="f393"/>
                  </a:cubicBezTo>
                  <a:cubicBezTo>
                    <a:pt x="f237" y="f393"/>
                    <a:pt x="f240" y="f72"/>
                    <a:pt x="f241" y="f71"/>
                  </a:cubicBezTo>
                  <a:cubicBezTo>
                    <a:pt x="f241" y="f392"/>
                    <a:pt x="f240" y="f69"/>
                    <a:pt x="f240" y="f68"/>
                  </a:cubicBezTo>
                  <a:cubicBezTo>
                    <a:pt x="f241" y="f67"/>
                    <a:pt x="f241" y="f66"/>
                    <a:pt x="f242" y="f66"/>
                  </a:cubicBezTo>
                  <a:cubicBezTo>
                    <a:pt x="f244" y="f64"/>
                    <a:pt x="f244" y="f64"/>
                    <a:pt x="f6" y="f64"/>
                  </a:cubicBezTo>
                  <a:cubicBezTo>
                    <a:pt x="f242" y="f395"/>
                    <a:pt x="f242" y="f395"/>
                    <a:pt x="f242" y="f395"/>
                  </a:cubicBezTo>
                  <a:cubicBezTo>
                    <a:pt x="f274" y="f396"/>
                    <a:pt x="f274" y="f396"/>
                    <a:pt x="f274" y="f396"/>
                  </a:cubicBezTo>
                  <a:cubicBezTo>
                    <a:pt x="f343" y="f397"/>
                    <a:pt x="f343" y="f397"/>
                    <a:pt x="f343" y="f397"/>
                  </a:cubicBezTo>
                  <a:cubicBezTo>
                    <a:pt x="f339" y="f398"/>
                    <a:pt x="f339" y="f398"/>
                    <a:pt x="f339" y="f398"/>
                  </a:cubicBezTo>
                  <a:cubicBezTo>
                    <a:pt x="f399" y="f400"/>
                    <a:pt x="f338" y="f401"/>
                    <a:pt x="f338" y="f402"/>
                  </a:cubicBezTo>
                  <a:cubicBezTo>
                    <a:pt x="f403" y="f404"/>
                    <a:pt x="f403" y="f405"/>
                    <a:pt x="f337" y="f406"/>
                  </a:cubicBezTo>
                  <a:cubicBezTo>
                    <a:pt x="f337" y="f406"/>
                    <a:pt x="f337" y="f407"/>
                    <a:pt x="f337" y="f407"/>
                  </a:cubicBezTo>
                  <a:cubicBezTo>
                    <a:pt x="f337" y="f408"/>
                    <a:pt x="f337" y="f408"/>
                    <a:pt x="f336" y="f409"/>
                  </a:cubicBezTo>
                  <a:cubicBezTo>
                    <a:pt x="f336" y="f410"/>
                    <a:pt x="f335" y="f411"/>
                    <a:pt x="f335" y="f412"/>
                  </a:cubicBezTo>
                  <a:cubicBezTo>
                    <a:pt x="f335" y="f413"/>
                    <a:pt x="f335" y="f414"/>
                    <a:pt x="f335" y="f415"/>
                  </a:cubicBezTo>
                  <a:cubicBezTo>
                    <a:pt x="f335" y="f416"/>
                    <a:pt x="f335" y="f417"/>
                    <a:pt x="f335" y="f417"/>
                  </a:cubicBezTo>
                  <a:cubicBezTo>
                    <a:pt x="f335" y="f418"/>
                    <a:pt x="f335" y="f418"/>
                    <a:pt x="f335" y="f418"/>
                  </a:cubicBezTo>
                  <a:cubicBezTo>
                    <a:pt x="f335" y="f419"/>
                    <a:pt x="f335" y="f420"/>
                    <a:pt x="f334" y="f421"/>
                  </a:cubicBezTo>
                  <a:cubicBezTo>
                    <a:pt x="f334" y="f422"/>
                    <a:pt x="f333" y="f423"/>
                    <a:pt x="f332" y="f424"/>
                  </a:cubicBezTo>
                  <a:cubicBezTo>
                    <a:pt x="f332" y="f424"/>
                    <a:pt x="f331" y="f425"/>
                    <a:pt x="f331" y="f425"/>
                  </a:cubicBezTo>
                  <a:cubicBezTo>
                    <a:pt x="f331" y="f425"/>
                    <a:pt x="f331" y="f425"/>
                    <a:pt x="f331" y="f425"/>
                  </a:cubicBezTo>
                  <a:cubicBezTo>
                    <a:pt x="f330" y="f425"/>
                    <a:pt x="f330" y="f425"/>
                    <a:pt x="f426" y="f425"/>
                  </a:cubicBezTo>
                  <a:cubicBezTo>
                    <a:pt x="f328" y="f425"/>
                    <a:pt x="f325" y="f425"/>
                    <a:pt x="f324" y="f427"/>
                  </a:cubicBezTo>
                  <a:cubicBezTo>
                    <a:pt x="f322" y="f428"/>
                    <a:pt x="f429" y="f430"/>
                    <a:pt x="f320" y="f431"/>
                  </a:cubicBezTo>
                  <a:cubicBezTo>
                    <a:pt x="f320" y="f431"/>
                    <a:pt x="f432" y="f433"/>
                    <a:pt x="f432" y="f433"/>
                  </a:cubicBezTo>
                  <a:cubicBezTo>
                    <a:pt x="f432" y="f434"/>
                    <a:pt x="f318" y="f435"/>
                    <a:pt x="f317" y="f435"/>
                  </a:cubicBezTo>
                  <a:cubicBezTo>
                    <a:pt x="f436" y="f437"/>
                    <a:pt x="f438" y="f439"/>
                    <a:pt x="f313" y="f439"/>
                  </a:cubicBezTo>
                  <a:cubicBezTo>
                    <a:pt x="f309" y="f440"/>
                    <a:pt x="f309" y="f440"/>
                    <a:pt x="f309" y="f440"/>
                  </a:cubicBezTo>
                  <a:cubicBezTo>
                    <a:pt x="f307" y="f441"/>
                    <a:pt x="f307" y="f441"/>
                    <a:pt x="f307" y="f441"/>
                  </a:cubicBezTo>
                  <a:cubicBezTo>
                    <a:pt x="f296" y="f8"/>
                    <a:pt x="f296" y="f8"/>
                    <a:pt x="f296" y="f8"/>
                  </a:cubicBezTo>
                  <a:cubicBezTo>
                    <a:pt x="f282" y="f8"/>
                    <a:pt x="f282" y="f8"/>
                    <a:pt x="f282" y="f8"/>
                  </a:cubicBezTo>
                  <a:cubicBezTo>
                    <a:pt x="f282" y="f442"/>
                    <a:pt x="f282" y="f443"/>
                    <a:pt x="f282" y="f444"/>
                  </a:cubicBezTo>
                  <a:cubicBezTo>
                    <a:pt x="f280" y="f441"/>
                    <a:pt x="f282" y="f445"/>
                    <a:pt x="f280" y="f446"/>
                  </a:cubicBezTo>
                  <a:cubicBezTo>
                    <a:pt x="f280" y="f447"/>
                    <a:pt x="f448" y="f449"/>
                    <a:pt x="f448" y="f450"/>
                  </a:cubicBezTo>
                  <a:cubicBezTo>
                    <a:pt x="f448" y="f451"/>
                    <a:pt x="f279" y="f452"/>
                    <a:pt x="f453" y="f439"/>
                  </a:cubicBezTo>
                  <a:cubicBezTo>
                    <a:pt x="f453" y="f435"/>
                    <a:pt x="f280" y="f430"/>
                    <a:pt x="f280" y="f428"/>
                  </a:cubicBezTo>
                  <a:cubicBezTo>
                    <a:pt x="f280" y="f425"/>
                    <a:pt x="f454" y="f455"/>
                    <a:pt x="f282" y="f420"/>
                  </a:cubicBezTo>
                  <a:cubicBezTo>
                    <a:pt x="f280" y="f456"/>
                    <a:pt x="f448" y="f419"/>
                    <a:pt x="f457" y="f418"/>
                  </a:cubicBezTo>
                  <a:cubicBezTo>
                    <a:pt x="f458" y="f417"/>
                    <a:pt x="f348" y="f416"/>
                    <a:pt x="f272" y="f415"/>
                  </a:cubicBezTo>
                  <a:cubicBezTo>
                    <a:pt x="f270" y="f414"/>
                    <a:pt x="f269" y="f412"/>
                    <a:pt x="f268" y="f459"/>
                  </a:cubicBezTo>
                  <a:cubicBezTo>
                    <a:pt x="f268" y="f411"/>
                    <a:pt x="f269" y="f460"/>
                    <a:pt x="f269" y="f409"/>
                  </a:cubicBezTo>
                  <a:cubicBezTo>
                    <a:pt x="f268" y="f408"/>
                    <a:pt x="f3" y="f407"/>
                    <a:pt x="f267" y="f406"/>
                  </a:cubicBezTo>
                  <a:cubicBezTo>
                    <a:pt x="f265" y="f461"/>
                    <a:pt x="f265" y="f404"/>
                    <a:pt x="f265" y="f402"/>
                  </a:cubicBezTo>
                  <a:cubicBezTo>
                    <a:pt x="f267" y="f401"/>
                    <a:pt x="f3" y="f400"/>
                    <a:pt x="f349" y="f398"/>
                  </a:cubicBezTo>
                  <a:cubicBezTo>
                    <a:pt x="f349" y="f462"/>
                    <a:pt x="f268" y="f463"/>
                    <a:pt x="f269" y="f464"/>
                  </a:cubicBezTo>
                  <a:cubicBezTo>
                    <a:pt x="f269" y="f464"/>
                    <a:pt x="f269" y="f465"/>
                    <a:pt x="f269" y="f466"/>
                  </a:cubicBezTo>
                  <a:cubicBezTo>
                    <a:pt x="f269" y="f467"/>
                    <a:pt x="f268" y="f468"/>
                    <a:pt x="f349" y="f469"/>
                  </a:cubicBezTo>
                  <a:cubicBezTo>
                    <a:pt x="f3" y="f470"/>
                    <a:pt x="f265" y="f470"/>
                    <a:pt x="f264" y="f471"/>
                  </a:cubicBezTo>
                  <a:cubicBezTo>
                    <a:pt x="f263" y="f472"/>
                    <a:pt x="f262" y="f473"/>
                    <a:pt x="f474" y="f473"/>
                  </a:cubicBezTo>
                  <a:cubicBezTo>
                    <a:pt x="f475" y="f476"/>
                    <a:pt x="f261" y="f473"/>
                    <a:pt x="f260" y="f473"/>
                  </a:cubicBezTo>
                  <a:cubicBezTo>
                    <a:pt x="f259" y="f476"/>
                    <a:pt x="f257" y="f476"/>
                    <a:pt x="f257" y="f477"/>
                  </a:cubicBezTo>
                  <a:cubicBezTo>
                    <a:pt x="f478" y="f479"/>
                    <a:pt x="f257" y="f397"/>
                    <a:pt x="f257" y="f480"/>
                  </a:cubicBezTo>
                  <a:cubicBezTo>
                    <a:pt x="f257" y="f481"/>
                    <a:pt x="f258" y="f482"/>
                    <a:pt x="f350" y="f483"/>
                  </a:cubicBezTo>
                  <a:cubicBezTo>
                    <a:pt x="f350" y="f484"/>
                    <a:pt x="f260" y="f485"/>
                    <a:pt x="f261" y="f486"/>
                  </a:cubicBezTo>
                  <a:cubicBezTo>
                    <a:pt x="f487" y="f488"/>
                    <a:pt x="f475" y="f489"/>
                    <a:pt x="f474" y="f490"/>
                  </a:cubicBezTo>
                  <a:cubicBezTo>
                    <a:pt x="f474" y="f491"/>
                    <a:pt x="f263" y="f492"/>
                    <a:pt x="f263" y="f492"/>
                  </a:cubicBezTo>
                  <a:cubicBezTo>
                    <a:pt x="f264" y="f493"/>
                    <a:pt x="f264" y="f494"/>
                    <a:pt x="f264" y="f494"/>
                  </a:cubicBezTo>
                  <a:cubicBezTo>
                    <a:pt x="f264" y="f495"/>
                    <a:pt x="f262" y="f496"/>
                    <a:pt x="f262" y="f497"/>
                  </a:cubicBezTo>
                  <a:cubicBezTo>
                    <a:pt x="f262" y="f498"/>
                    <a:pt x="f262" y="f499"/>
                    <a:pt x="f262" y="f500"/>
                  </a:cubicBezTo>
                  <a:cubicBezTo>
                    <a:pt x="f262" y="f501"/>
                    <a:pt x="f263" y="f502"/>
                    <a:pt x="f263" y="f503"/>
                  </a:cubicBezTo>
                  <a:cubicBezTo>
                    <a:pt x="f262" y="f504"/>
                    <a:pt x="f475" y="f505"/>
                    <a:pt x="f487" y="f506"/>
                  </a:cubicBezTo>
                  <a:cubicBezTo>
                    <a:pt x="f487" y="f507"/>
                    <a:pt x="f487" y="f508"/>
                    <a:pt x="f487" y="f509"/>
                  </a:cubicBezTo>
                  <a:cubicBezTo>
                    <a:pt x="f261" y="f510"/>
                    <a:pt x="f259" y="f511"/>
                    <a:pt x="f350" y="f512"/>
                  </a:cubicBezTo>
                  <a:cubicBezTo>
                    <a:pt x="f258" y="f513"/>
                    <a:pt x="f478" y="f514"/>
                    <a:pt x="f256" y="f515"/>
                  </a:cubicBezTo>
                  <a:cubicBezTo>
                    <a:pt x="f256" y="f516"/>
                    <a:pt x="f517" y="f518"/>
                    <a:pt x="f517" y="f519"/>
                  </a:cubicBezTo>
                  <a:cubicBezTo>
                    <a:pt x="f252" y="f520"/>
                    <a:pt x="f252" y="f521"/>
                    <a:pt x="f252" y="f522"/>
                  </a:cubicBezTo>
                  <a:cubicBezTo>
                    <a:pt x="f251" y="f523"/>
                    <a:pt x="f250" y="f524"/>
                    <a:pt x="f250" y="f524"/>
                  </a:cubicBezTo>
                  <a:cubicBezTo>
                    <a:pt x="f249" y="f525"/>
                    <a:pt x="f526" y="f524"/>
                    <a:pt x="f526" y="f523"/>
                  </a:cubicBezTo>
                  <a:cubicBezTo>
                    <a:pt x="f248" y="f522"/>
                    <a:pt x="f527" y="f528"/>
                    <a:pt x="f527" y="f520"/>
                  </a:cubicBezTo>
                  <a:cubicBezTo>
                    <a:pt x="f527" y="f519"/>
                    <a:pt x="f526" y="f519"/>
                    <a:pt x="f248" y="f518"/>
                  </a:cubicBezTo>
                  <a:cubicBezTo>
                    <a:pt x="f248" y="f518"/>
                    <a:pt x="f247" y="f516"/>
                    <a:pt x="f247" y="f515"/>
                  </a:cubicBezTo>
                  <a:cubicBezTo>
                    <a:pt x="f529" y="f514"/>
                    <a:pt x="f247" y="f511"/>
                    <a:pt x="f351" y="f530"/>
                  </a:cubicBezTo>
                  <a:cubicBezTo>
                    <a:pt x="f351" y="f510"/>
                    <a:pt x="f248" y="f510"/>
                    <a:pt x="f526" y="f510"/>
                  </a:cubicBezTo>
                  <a:cubicBezTo>
                    <a:pt x="f526" y="f509"/>
                    <a:pt x="f526" y="f531"/>
                    <a:pt x="f526" y="f532"/>
                  </a:cubicBezTo>
                  <a:cubicBezTo>
                    <a:pt x="f248" y="f507"/>
                    <a:pt x="f214" y="f506"/>
                    <a:pt x="f214" y="f506"/>
                  </a:cubicBezTo>
                  <a:cubicBezTo>
                    <a:pt x="f351" y="f505"/>
                    <a:pt x="f529" y="f505"/>
                    <a:pt x="f353" y="f506"/>
                  </a:cubicBezTo>
                  <a:cubicBezTo>
                    <a:pt x="f212" y="f506"/>
                    <a:pt x="f246" y="f532"/>
                    <a:pt x="f246" y="f531"/>
                  </a:cubicBezTo>
                  <a:cubicBezTo>
                    <a:pt x="f246" y="f531"/>
                    <a:pt x="f246" y="f509"/>
                    <a:pt x="f246" y="f509"/>
                  </a:cubicBezTo>
                  <a:cubicBezTo>
                    <a:pt x="f210" y="f530"/>
                    <a:pt x="f207" y="f512"/>
                    <a:pt x="f206" y="f513"/>
                  </a:cubicBezTo>
                  <a:cubicBezTo>
                    <a:pt x="f245" y="f514"/>
                    <a:pt x="f243" y="f516"/>
                    <a:pt x="f203" y="f516"/>
                  </a:cubicBezTo>
                  <a:cubicBezTo>
                    <a:pt x="f202" y="f516"/>
                    <a:pt x="f200" y="f515"/>
                    <a:pt x="f200" y="f514"/>
                  </a:cubicBezTo>
                  <a:cubicBezTo>
                    <a:pt x="f355" y="f514"/>
                    <a:pt x="f355" y="f511"/>
                    <a:pt x="f355" y="f530"/>
                  </a:cubicBezTo>
                  <a:cubicBezTo>
                    <a:pt x="f199" y="f510"/>
                    <a:pt x="f198" y="f531"/>
                    <a:pt x="f196" y="f532"/>
                  </a:cubicBezTo>
                  <a:cubicBezTo>
                    <a:pt x="f236" y="f532"/>
                    <a:pt x="f195" y="f507"/>
                    <a:pt x="f194" y="f507"/>
                  </a:cubicBezTo>
                  <a:cubicBezTo>
                    <a:pt x="f193" y="f507"/>
                    <a:pt x="f192" y="f508"/>
                    <a:pt x="f356" y="f509"/>
                  </a:cubicBezTo>
                  <a:cubicBezTo>
                    <a:pt x="f356" y="f510"/>
                    <a:pt x="f191" y="f512"/>
                    <a:pt x="f191" y="f513"/>
                  </a:cubicBezTo>
                  <a:cubicBezTo>
                    <a:pt x="f190" y="f514"/>
                    <a:pt x="f188" y="f515"/>
                    <a:pt x="f188" y="f516"/>
                  </a:cubicBezTo>
                  <a:cubicBezTo>
                    <a:pt x="f187" y="f518"/>
                    <a:pt x="f357" y="f520"/>
                    <a:pt x="f186" y="f528"/>
                  </a:cubicBezTo>
                  <a:cubicBezTo>
                    <a:pt x="f186" y="f521"/>
                    <a:pt x="f186" y="f524"/>
                    <a:pt x="f186" y="f525"/>
                  </a:cubicBezTo>
                  <a:cubicBezTo>
                    <a:pt x="f186" y="f533"/>
                    <a:pt x="f357" y="f534"/>
                    <a:pt x="f357" y="f535"/>
                  </a:cubicBezTo>
                  <a:cubicBezTo>
                    <a:pt x="f357" y="f536"/>
                    <a:pt x="f185" y="f537"/>
                    <a:pt x="f184" y="f537"/>
                  </a:cubicBezTo>
                  <a:cubicBezTo>
                    <a:pt x="f184" y="f537"/>
                    <a:pt x="f181" y="f535"/>
                    <a:pt x="f181" y="f535"/>
                  </a:cubicBezTo>
                  <a:cubicBezTo>
                    <a:pt x="f181" y="f534"/>
                    <a:pt x="f181" y="f525"/>
                    <a:pt x="f179" y="f524"/>
                  </a:cubicBezTo>
                  <a:cubicBezTo>
                    <a:pt x="f178" y="f524"/>
                    <a:pt x="f177" y="f524"/>
                    <a:pt x="f176" y="f525"/>
                  </a:cubicBezTo>
                  <a:cubicBezTo>
                    <a:pt x="f175" y="f533"/>
                    <a:pt x="f176" y="f535"/>
                    <a:pt x="f176" y="f536"/>
                  </a:cubicBezTo>
                  <a:cubicBezTo>
                    <a:pt x="f176" y="f537"/>
                    <a:pt x="f178" y="f538"/>
                    <a:pt x="f178" y="f539"/>
                  </a:cubicBezTo>
                  <a:cubicBezTo>
                    <a:pt x="f178" y="f540"/>
                    <a:pt x="f178" y="f541"/>
                    <a:pt x="f177" y="f541"/>
                  </a:cubicBezTo>
                  <a:cubicBezTo>
                    <a:pt x="f177" y="f542"/>
                    <a:pt x="f175" y="f542"/>
                    <a:pt x="f175" y="f542"/>
                  </a:cubicBezTo>
                  <a:cubicBezTo>
                    <a:pt x="f229" y="f542"/>
                    <a:pt x="f174" y="f541"/>
                    <a:pt x="f174" y="f541"/>
                  </a:cubicBezTo>
                  <a:cubicBezTo>
                    <a:pt x="f228" y="f543"/>
                    <a:pt x="f174" y="f540"/>
                    <a:pt x="f228" y="f539"/>
                  </a:cubicBezTo>
                  <a:cubicBezTo>
                    <a:pt x="f228" y="f539"/>
                    <a:pt x="f172" y="f538"/>
                    <a:pt x="f172" y="f539"/>
                  </a:cubicBezTo>
                  <a:cubicBezTo>
                    <a:pt x="f166" y="f539"/>
                    <a:pt x="f166" y="f540"/>
                    <a:pt x="f164" y="f543"/>
                  </a:cubicBezTo>
                  <a:cubicBezTo>
                    <a:pt x="f164" y="f541"/>
                    <a:pt x="f164" y="f544"/>
                    <a:pt x="f164" y="f545"/>
                  </a:cubicBezTo>
                  <a:cubicBezTo>
                    <a:pt x="f164" y="f545"/>
                    <a:pt x="f140" y="f546"/>
                    <a:pt x="f140" y="f547"/>
                  </a:cubicBezTo>
                  <a:cubicBezTo>
                    <a:pt x="f140" y="f547"/>
                    <a:pt x="f164" y="f548"/>
                    <a:pt x="f164" y="f548"/>
                  </a:cubicBezTo>
                  <a:cubicBezTo>
                    <a:pt x="f164" y="f549"/>
                    <a:pt x="f172" y="f550"/>
                    <a:pt x="f166" y="f551"/>
                  </a:cubicBezTo>
                  <a:cubicBezTo>
                    <a:pt x="f166" y="f552"/>
                    <a:pt x="f140" y="f551"/>
                    <a:pt x="f138" y="f551"/>
                  </a:cubicBezTo>
                  <a:cubicBezTo>
                    <a:pt x="f138" y="f551"/>
                    <a:pt x="f162" y="f550"/>
                    <a:pt x="f162" y="f553"/>
                  </a:cubicBezTo>
                  <a:cubicBezTo>
                    <a:pt x="f162" y="f553"/>
                    <a:pt x="f137" y="f548"/>
                    <a:pt x="f162" y="f554"/>
                  </a:cubicBezTo>
                  <a:cubicBezTo>
                    <a:pt x="f162" y="f547"/>
                    <a:pt x="f136" y="f545"/>
                    <a:pt x="f135" y="f545"/>
                  </a:cubicBezTo>
                  <a:cubicBezTo>
                    <a:pt x="f149" y="f545"/>
                    <a:pt x="f133" y="f547"/>
                    <a:pt x="f133" y="f554"/>
                  </a:cubicBezTo>
                  <a:cubicBezTo>
                    <a:pt x="f132" y="f548"/>
                    <a:pt x="f132" y="f551"/>
                    <a:pt x="f132" y="f552"/>
                  </a:cubicBezTo>
                  <a:cubicBezTo>
                    <a:pt x="f132" y="f555"/>
                    <a:pt x="f149" y="f556"/>
                    <a:pt x="f149" y="f557"/>
                  </a:cubicBezTo>
                  <a:cubicBezTo>
                    <a:pt x="f149" y="f558"/>
                    <a:pt x="f132" y="f559"/>
                    <a:pt x="f132" y="f560"/>
                  </a:cubicBezTo>
                  <a:cubicBezTo>
                    <a:pt x="f132" y="f561"/>
                    <a:pt x="f133" y="f562"/>
                    <a:pt x="f133" y="f563"/>
                  </a:cubicBezTo>
                  <a:cubicBezTo>
                    <a:pt x="f133" y="f564"/>
                    <a:pt x="f132" y="f565"/>
                    <a:pt x="f131" y="f566"/>
                  </a:cubicBezTo>
                  <a:cubicBezTo>
                    <a:pt x="f131" y="f567"/>
                    <a:pt x="f129" y="f567"/>
                    <a:pt x="f129" y="f567"/>
                  </a:cubicBezTo>
                  <a:cubicBezTo>
                    <a:pt x="f128" y="f568"/>
                    <a:pt x="f127" y="f569"/>
                    <a:pt x="f126" y="f570"/>
                  </a:cubicBezTo>
                  <a:cubicBezTo>
                    <a:pt x="f125" y="f570"/>
                    <a:pt x="f122" y="f571"/>
                    <a:pt x="f572" y="f571"/>
                  </a:cubicBezTo>
                  <a:cubicBezTo>
                    <a:pt x="f121" y="f571"/>
                    <a:pt x="f120" y="f570"/>
                    <a:pt x="f120" y="f570"/>
                  </a:cubicBezTo>
                  <a:cubicBezTo>
                    <a:pt x="f119" y="f569"/>
                    <a:pt x="f120" y="f568"/>
                    <a:pt x="f120" y="f567"/>
                  </a:cubicBezTo>
                  <a:cubicBezTo>
                    <a:pt x="f120" y="f566"/>
                    <a:pt x="f119" y="f573"/>
                    <a:pt x="f215" y="f573"/>
                  </a:cubicBezTo>
                  <a:cubicBezTo>
                    <a:pt x="f117" y="f573"/>
                    <a:pt x="f117" y="f565"/>
                    <a:pt x="f117" y="f566"/>
                  </a:cubicBezTo>
                  <a:cubicBezTo>
                    <a:pt x="f115" y="f567"/>
                    <a:pt x="f117" y="f568"/>
                    <a:pt x="f117" y="f569"/>
                  </a:cubicBezTo>
                  <a:cubicBezTo>
                    <a:pt x="f115" y="f569"/>
                    <a:pt x="f115" y="f569"/>
                    <a:pt x="f359" y="f569"/>
                  </a:cubicBezTo>
                  <a:cubicBezTo>
                    <a:pt x="f113" y="f569"/>
                    <a:pt x="f360" y="f568"/>
                    <a:pt x="f574" y="f567"/>
                  </a:cubicBezTo>
                  <a:cubicBezTo>
                    <a:pt x="f574" y="f567"/>
                    <a:pt x="f360" y="f573"/>
                    <a:pt x="f574" y="f573"/>
                  </a:cubicBezTo>
                  <a:cubicBezTo>
                    <a:pt x="f574" y="f564"/>
                    <a:pt x="f109" y="f573"/>
                    <a:pt x="f106" y="f573"/>
                  </a:cubicBezTo>
                  <a:cubicBezTo>
                    <a:pt x="f104" y="f565"/>
                    <a:pt x="f103" y="f566"/>
                    <a:pt x="f103" y="f567"/>
                  </a:cubicBezTo>
                  <a:cubicBezTo>
                    <a:pt x="f361" y="f567"/>
                    <a:pt x="f102" y="f569"/>
                    <a:pt x="f102" y="f569"/>
                  </a:cubicBezTo>
                  <a:cubicBezTo>
                    <a:pt x="f102" y="f570"/>
                    <a:pt x="f102" y="f575"/>
                    <a:pt x="f102" y="f576"/>
                  </a:cubicBezTo>
                  <a:cubicBezTo>
                    <a:pt x="f102" y="f576"/>
                    <a:pt x="f361" y="f577"/>
                    <a:pt x="f361" y="f578"/>
                  </a:cubicBezTo>
                  <a:cubicBezTo>
                    <a:pt x="f361" y="f579"/>
                    <a:pt x="f102" y="f580"/>
                    <a:pt x="f101" y="f581"/>
                  </a:cubicBezTo>
                  <a:cubicBezTo>
                    <a:pt x="f362" y="f581"/>
                    <a:pt x="f363" y="f582"/>
                    <a:pt x="f363" y="f583"/>
                  </a:cubicBezTo>
                  <a:cubicBezTo>
                    <a:pt x="f584" y="f585"/>
                    <a:pt x="f584" y="f586"/>
                    <a:pt x="f98" y="f586"/>
                  </a:cubicBezTo>
                  <a:cubicBezTo>
                    <a:pt x="f98" y="f587"/>
                    <a:pt x="f588" y="f589"/>
                    <a:pt x="f97" y="f590"/>
                  </a:cubicBezTo>
                  <a:cubicBezTo>
                    <a:pt x="f96" y="f591"/>
                    <a:pt x="f364" y="f592"/>
                    <a:pt x="f95" y="f592"/>
                  </a:cubicBezTo>
                  <a:cubicBezTo>
                    <a:pt x="f94" y="f593"/>
                    <a:pt x="f594" y="f595"/>
                    <a:pt x="f594" y="f596"/>
                  </a:cubicBezTo>
                  <a:cubicBezTo>
                    <a:pt x="f594" y="f597"/>
                    <a:pt x="f93" y="f598"/>
                    <a:pt x="f94" y="f599"/>
                  </a:cubicBezTo>
                  <a:cubicBezTo>
                    <a:pt x="f94" y="f600"/>
                    <a:pt x="f364" y="f600"/>
                    <a:pt x="f364" y="f600"/>
                  </a:cubicBezTo>
                  <a:cubicBezTo>
                    <a:pt x="f96" y="f600"/>
                    <a:pt x="f97" y="f597"/>
                    <a:pt x="f588" y="f597"/>
                  </a:cubicBezTo>
                  <a:cubicBezTo>
                    <a:pt x="f98" y="f596"/>
                    <a:pt x="f100" y="f598"/>
                    <a:pt x="f362" y="f599"/>
                  </a:cubicBezTo>
                  <a:cubicBezTo>
                    <a:pt x="f362" y="f601"/>
                    <a:pt x="f363" y="f602"/>
                    <a:pt x="f363" y="f603"/>
                  </a:cubicBezTo>
                  <a:cubicBezTo>
                    <a:pt x="f363" y="f604"/>
                    <a:pt x="f100" y="f605"/>
                    <a:pt x="f362" y="f606"/>
                  </a:cubicBezTo>
                  <a:cubicBezTo>
                    <a:pt x="f362" y="f607"/>
                    <a:pt x="f363" y="f608"/>
                    <a:pt x="f363" y="f609"/>
                  </a:cubicBezTo>
                  <a:cubicBezTo>
                    <a:pt x="f363" y="f610"/>
                    <a:pt x="f584" y="f611"/>
                    <a:pt x="f584" y="f612"/>
                  </a:cubicBezTo>
                  <a:cubicBezTo>
                    <a:pt x="f584" y="f613"/>
                    <a:pt x="f363" y="f614"/>
                    <a:pt x="f363" y="f615"/>
                  </a:cubicBezTo>
                  <a:cubicBezTo>
                    <a:pt x="f363" y="f616"/>
                    <a:pt x="f363" y="f617"/>
                    <a:pt x="f363" y="f618"/>
                  </a:cubicBezTo>
                  <a:cubicBezTo>
                    <a:pt x="f363" y="f619"/>
                    <a:pt x="f100" y="f620"/>
                    <a:pt x="f363" y="f621"/>
                  </a:cubicBezTo>
                  <a:cubicBezTo>
                    <a:pt x="f363" y="f622"/>
                    <a:pt x="f98" y="f622"/>
                    <a:pt x="f98" y="f622"/>
                  </a:cubicBezTo>
                  <a:cubicBezTo>
                    <a:pt x="f588" y="f623"/>
                    <a:pt x="f97" y="f396"/>
                    <a:pt x="f97" y="f624"/>
                  </a:cubicBezTo>
                  <a:cubicBezTo>
                    <a:pt x="f97" y="f625"/>
                    <a:pt x="f588" y="f626"/>
                    <a:pt x="f98" y="f627"/>
                  </a:cubicBezTo>
                  <a:cubicBezTo>
                    <a:pt x="f98" y="f628"/>
                    <a:pt x="f584" y="f629"/>
                    <a:pt x="f363" y="f630"/>
                  </a:cubicBezTo>
                  <a:cubicBezTo>
                    <a:pt x="f100" y="f630"/>
                    <a:pt x="f362" y="f631"/>
                    <a:pt x="f101" y="f632"/>
                  </a:cubicBezTo>
                  <a:cubicBezTo>
                    <a:pt x="f102" y="f633"/>
                    <a:pt x="f361" y="f634"/>
                    <a:pt x="f103" y="f635"/>
                  </a:cubicBezTo>
                  <a:cubicBezTo>
                    <a:pt x="f103" y="f636"/>
                    <a:pt x="f361" y="f637"/>
                    <a:pt x="f102" y="f638"/>
                  </a:cubicBezTo>
                  <a:cubicBezTo>
                    <a:pt x="f102" y="f638"/>
                    <a:pt x="f362" y="f638"/>
                    <a:pt x="f100" y="f639"/>
                  </a:cubicBezTo>
                  <a:cubicBezTo>
                    <a:pt x="f363" y="f640"/>
                    <a:pt x="f363" y="f641"/>
                    <a:pt x="f584" y="f642"/>
                  </a:cubicBezTo>
                  <a:cubicBezTo>
                    <a:pt x="f584" y="f7"/>
                    <a:pt x="f98" y="f7"/>
                    <a:pt x="f588" y="f7"/>
                  </a:cubicBezTo>
                  <a:cubicBezTo>
                    <a:pt x="f97" y="f7"/>
                    <a:pt x="f96" y="f643"/>
                    <a:pt x="f364" y="f643"/>
                  </a:cubicBezTo>
                  <a:cubicBezTo>
                    <a:pt x="f364" y="f643"/>
                    <a:pt x="f95" y="f641"/>
                    <a:pt x="f95" y="f642"/>
                  </a:cubicBezTo>
                  <a:cubicBezTo>
                    <a:pt x="f94" y="f642"/>
                    <a:pt x="f93" y="f9"/>
                    <a:pt x="f93" y="f644"/>
                  </a:cubicBezTo>
                  <a:cubicBezTo>
                    <a:pt x="f594" y="f12"/>
                    <a:pt x="f92" y="f17"/>
                    <a:pt x="f91" y="f21"/>
                  </a:cubicBezTo>
                  <a:cubicBezTo>
                    <a:pt x="f90" y="f21"/>
                    <a:pt x="f365" y="f23"/>
                    <a:pt x="f365" y="f23"/>
                  </a:cubicBezTo>
                  <a:cubicBezTo>
                    <a:pt x="f86" y="f21"/>
                    <a:pt x="f88" y="f644"/>
                    <a:pt x="f88" y="f9"/>
                  </a:cubicBezTo>
                  <a:cubicBezTo>
                    <a:pt x="f86" y="f642"/>
                    <a:pt x="f86" y="f640"/>
                    <a:pt x="f86" y="f639"/>
                  </a:cubicBezTo>
                  <a:cubicBezTo>
                    <a:pt x="f86" y="f638"/>
                    <a:pt x="f83" y="f636"/>
                    <a:pt x="f83" y="f635"/>
                  </a:cubicBezTo>
                  <a:cubicBezTo>
                    <a:pt x="f83" y="f634"/>
                    <a:pt x="f81" y="f630"/>
                    <a:pt x="f81" y="f629"/>
                  </a:cubicBezTo>
                  <a:cubicBezTo>
                    <a:pt x="f81" y="f645"/>
                    <a:pt x="f38" y="f626"/>
                    <a:pt x="f43" y="f626"/>
                  </a:cubicBezTo>
                  <a:cubicBezTo>
                    <a:pt x="f48" y="f646"/>
                    <a:pt x="f36" y="f626"/>
                    <a:pt x="f55" y="f627"/>
                  </a:cubicBezTo>
                  <a:cubicBezTo>
                    <a:pt x="f56" y="f628"/>
                    <a:pt x="f36" y="f631"/>
                    <a:pt x="f55" y="f632"/>
                  </a:cubicBezTo>
                  <a:cubicBezTo>
                    <a:pt x="f56" y="f632"/>
                    <a:pt x="f58" y="f633"/>
                    <a:pt x="f371" y="f632"/>
                  </a:cubicBezTo>
                  <a:cubicBezTo>
                    <a:pt x="f59" y="f632"/>
                    <a:pt x="f60" y="f630"/>
                    <a:pt x="f61" y="f630"/>
                  </a:cubicBezTo>
                  <a:cubicBezTo>
                    <a:pt x="f63" y="f629"/>
                    <a:pt x="f372" y="f629"/>
                    <a:pt x="f374" y="f629"/>
                  </a:cubicBezTo>
                  <a:cubicBezTo>
                    <a:pt x="f374" y="f629"/>
                    <a:pt x="f375" y="f630"/>
                    <a:pt x="f34" y="f630"/>
                  </a:cubicBezTo>
                  <a:cubicBezTo>
                    <a:pt x="f213" y="f630"/>
                    <a:pt x="f211" y="f629"/>
                    <a:pt x="f209" y="f645"/>
                  </a:cubicBezTo>
                  <a:cubicBezTo>
                    <a:pt x="f647" y="f645"/>
                    <a:pt x="f29" y="f626"/>
                    <a:pt x="f27" y="f646"/>
                  </a:cubicBezTo>
                  <a:cubicBezTo>
                    <a:pt x="f24" y="f646"/>
                    <a:pt x="f182" y="f648"/>
                    <a:pt x="f180" y="f648"/>
                  </a:cubicBezTo>
                  <a:cubicBezTo>
                    <a:pt x="f19" y="f646"/>
                    <a:pt x="f19" y="f627"/>
                    <a:pt x="f19" y="f628"/>
                  </a:cubicBezTo>
                  <a:cubicBezTo>
                    <a:pt x="f180" y="f645"/>
                    <a:pt x="f180" y="f632"/>
                    <a:pt x="f20" y="f633"/>
                  </a:cubicBezTo>
                  <a:cubicBezTo>
                    <a:pt x="f20" y="f634"/>
                    <a:pt x="f27" y="f634"/>
                    <a:pt x="f29" y="f634"/>
                  </a:cubicBezTo>
                  <a:cubicBezTo>
                    <a:pt x="f31" y="f635"/>
                    <a:pt x="f197" y="f636"/>
                    <a:pt x="f197" y="f649"/>
                  </a:cubicBezTo>
                  <a:cubicBezTo>
                    <a:pt x="f647" y="f637"/>
                    <a:pt x="f197" y="f639"/>
                    <a:pt x="f197" y="f640"/>
                  </a:cubicBezTo>
                  <a:cubicBezTo>
                    <a:pt x="f197" y="f641"/>
                    <a:pt x="f209" y="f7"/>
                    <a:pt x="f211" y="f9"/>
                  </a:cubicBezTo>
                  <a:cubicBezTo>
                    <a:pt x="f211" y="f644"/>
                    <a:pt x="f213" y="f12"/>
                    <a:pt x="f213" y="f14"/>
                  </a:cubicBezTo>
                  <a:cubicBezTo>
                    <a:pt x="f376" y="f21"/>
                    <a:pt x="f647" y="f21"/>
                    <a:pt x="f197" y="f23"/>
                  </a:cubicBezTo>
                  <a:cubicBezTo>
                    <a:pt x="f197" y="f650"/>
                    <a:pt x="f31" y="f25"/>
                    <a:pt x="f29" y="f26"/>
                  </a:cubicBezTo>
                  <a:cubicBezTo>
                    <a:pt x="f29" y="f28"/>
                    <a:pt x="f29" y="f32"/>
                    <a:pt x="f29" y="f32"/>
                  </a:cubicBezTo>
                  <a:cubicBezTo>
                    <a:pt x="f27" y="f651"/>
                    <a:pt x="f24" y="f32"/>
                    <a:pt x="f22" y="f32"/>
                  </a:cubicBezTo>
                  <a:cubicBezTo>
                    <a:pt x="f22" y="f32"/>
                    <a:pt x="f20" y="f28"/>
                    <a:pt x="f20" y="f26"/>
                  </a:cubicBezTo>
                  <a:cubicBezTo>
                    <a:pt x="f182" y="f25"/>
                    <a:pt x="f20" y="f23"/>
                    <a:pt x="f20" y="f21"/>
                  </a:cubicBezTo>
                  <a:cubicBezTo>
                    <a:pt x="f20" y="f21"/>
                    <a:pt x="f182" y="f14"/>
                    <a:pt x="f180" y="f14"/>
                  </a:cubicBezTo>
                  <a:cubicBezTo>
                    <a:pt x="f180" y="f14"/>
                    <a:pt x="f19" y="f21"/>
                    <a:pt x="f19" y="f21"/>
                  </a:cubicBezTo>
                  <a:cubicBezTo>
                    <a:pt x="f19" y="f23"/>
                    <a:pt x="f19" y="f25"/>
                    <a:pt x="f19" y="f26"/>
                  </a:cubicBezTo>
                  <a:cubicBezTo>
                    <a:pt x="f180" y="f28"/>
                    <a:pt x="f182" y="f30"/>
                    <a:pt x="f182" y="f32"/>
                  </a:cubicBezTo>
                  <a:cubicBezTo>
                    <a:pt x="f20" y="f651"/>
                    <a:pt x="f22" y="f652"/>
                    <a:pt x="f22" y="f653"/>
                  </a:cubicBezTo>
                  <a:cubicBezTo>
                    <a:pt x="f20" y="f654"/>
                    <a:pt x="f20" y="f654"/>
                    <a:pt x="f182" y="f655"/>
                  </a:cubicBezTo>
                  <a:cubicBezTo>
                    <a:pt x="f180" y="f655"/>
                    <a:pt x="f19" y="f654"/>
                    <a:pt x="f19" y="f654"/>
                  </a:cubicBezTo>
                  <a:cubicBezTo>
                    <a:pt x="f18" y="f653"/>
                    <a:pt x="f18" y="f656"/>
                    <a:pt x="f16" y="f651"/>
                  </a:cubicBezTo>
                  <a:cubicBezTo>
                    <a:pt x="f16" y="f32"/>
                    <a:pt x="f16" y="f28"/>
                    <a:pt x="f171" y="f28"/>
                  </a:cubicBezTo>
                  <a:cubicBezTo>
                    <a:pt x="f2" y="f28"/>
                    <a:pt x="f2" y="f30"/>
                    <a:pt x="f2" y="f30"/>
                  </a:cubicBezTo>
                  <a:cubicBezTo>
                    <a:pt x="f15" y="f32"/>
                    <a:pt x="f2" y="f656"/>
                    <a:pt x="f15" y="f652"/>
                  </a:cubicBezTo>
                  <a:cubicBezTo>
                    <a:pt x="f15" y="f653"/>
                    <a:pt x="f13" y="f654"/>
                    <a:pt x="f11" y="f654"/>
                  </a:cubicBezTo>
                  <a:cubicBezTo>
                    <a:pt x="f11" y="f654"/>
                    <a:pt x="f377" y="f653"/>
                    <a:pt x="f377" y="f652"/>
                  </a:cubicBezTo>
                  <a:cubicBezTo>
                    <a:pt x="f170" y="f656"/>
                    <a:pt x="f169" y="f32"/>
                    <a:pt x="f169" y="f30"/>
                  </a:cubicBezTo>
                  <a:cubicBezTo>
                    <a:pt x="f170" y="f28"/>
                    <a:pt x="f377" y="f26"/>
                    <a:pt x="f377" y="f25"/>
                  </a:cubicBezTo>
                  <a:cubicBezTo>
                    <a:pt x="f10" y="f23"/>
                    <a:pt x="f10" y="f17"/>
                    <a:pt x="f10" y="f14"/>
                  </a:cubicBezTo>
                  <a:cubicBezTo>
                    <a:pt x="f10" y="f644"/>
                    <a:pt x="f10" y="f7"/>
                    <a:pt x="f377" y="f641"/>
                  </a:cubicBezTo>
                  <a:cubicBezTo>
                    <a:pt x="f377" y="f643"/>
                    <a:pt x="f170" y="f637"/>
                    <a:pt x="f169" y="f649"/>
                  </a:cubicBezTo>
                  <a:cubicBezTo>
                    <a:pt x="f168" y="f635"/>
                    <a:pt x="f165" y="f632"/>
                    <a:pt x="f657" y="f632"/>
                  </a:cubicBezTo>
                  <a:cubicBezTo>
                    <a:pt x="f163" y="f631"/>
                    <a:pt x="f160" y="f633"/>
                    <a:pt x="f159" y="f633"/>
                  </a:cubicBezTo>
                  <a:cubicBezTo>
                    <a:pt x="f379" y="f633"/>
                    <a:pt x="f157" y="f631"/>
                    <a:pt x="f156" y="f631"/>
                  </a:cubicBezTo>
                  <a:cubicBezTo>
                    <a:pt x="f380" y="f631"/>
                    <a:pt x="f155" y="f633"/>
                    <a:pt x="f155" y="f633"/>
                  </a:cubicBezTo>
                  <a:cubicBezTo>
                    <a:pt x="f381" y="f634"/>
                    <a:pt x="f381" y="f636"/>
                    <a:pt x="f381" y="f649"/>
                  </a:cubicBezTo>
                  <a:cubicBezTo>
                    <a:pt x="f381" y="f637"/>
                    <a:pt x="f658" y="f638"/>
                    <a:pt x="f658" y="f639"/>
                  </a:cubicBezTo>
                  <a:cubicBezTo>
                    <a:pt x="f658" y="f640"/>
                    <a:pt x="f155" y="f641"/>
                    <a:pt x="f381" y="f642"/>
                  </a:cubicBezTo>
                  <a:cubicBezTo>
                    <a:pt x="f154" y="f7"/>
                    <a:pt x="f659" y="f7"/>
                    <a:pt x="f152" y="f9"/>
                  </a:cubicBezTo>
                  <a:cubicBezTo>
                    <a:pt x="f151" y="f644"/>
                    <a:pt x="f384" y="f17"/>
                    <a:pt x="f660" y="f23"/>
                  </a:cubicBezTo>
                  <a:cubicBezTo>
                    <a:pt x="f660" y="f650"/>
                    <a:pt x="f384" y="f28"/>
                    <a:pt x="f384" y="f30"/>
                  </a:cubicBezTo>
                  <a:cubicBezTo>
                    <a:pt x="f384" y="f32"/>
                    <a:pt x="f661" y="f656"/>
                    <a:pt x="f151" y="f652"/>
                  </a:cubicBezTo>
                  <a:cubicBezTo>
                    <a:pt x="f151" y="f653"/>
                    <a:pt x="f662" y="f654"/>
                    <a:pt x="f662" y="f654"/>
                  </a:cubicBezTo>
                  <a:cubicBezTo>
                    <a:pt x="f659" y="f655"/>
                    <a:pt x="f154" y="f655"/>
                    <a:pt x="f155" y="f655"/>
                  </a:cubicBezTo>
                  <a:cubicBezTo>
                    <a:pt x="f658" y="f663"/>
                    <a:pt x="f380" y="f33"/>
                    <a:pt x="f156" y="f664"/>
                  </a:cubicBezTo>
                  <a:cubicBezTo>
                    <a:pt x="f157" y="f664"/>
                    <a:pt x="f158" y="f665"/>
                    <a:pt x="f379" y="f665"/>
                  </a:cubicBezTo>
                  <a:cubicBezTo>
                    <a:pt x="f159" y="f665"/>
                    <a:pt x="f160" y="f664"/>
                    <a:pt x="f161" y="f664"/>
                  </a:cubicBezTo>
                  <a:cubicBezTo>
                    <a:pt x="f163" y="f664"/>
                    <a:pt x="f163" y="f666"/>
                    <a:pt x="f163" y="f667"/>
                  </a:cubicBezTo>
                  <a:cubicBezTo>
                    <a:pt x="f163" y="f668"/>
                    <a:pt x="f161" y="f669"/>
                    <a:pt x="f160" y="f669"/>
                  </a:cubicBezTo>
                  <a:cubicBezTo>
                    <a:pt x="f160" y="f670"/>
                    <a:pt x="f161" y="f671"/>
                    <a:pt x="f160" y="f671"/>
                  </a:cubicBezTo>
                  <a:cubicBezTo>
                    <a:pt x="f160" y="f35"/>
                    <a:pt x="f379" y="f35"/>
                    <a:pt x="f379" y="f671"/>
                  </a:cubicBezTo>
                  <a:cubicBezTo>
                    <a:pt x="f158" y="f671"/>
                    <a:pt x="f158" y="f670"/>
                    <a:pt x="f157" y="f670"/>
                  </a:cubicBezTo>
                  <a:cubicBezTo>
                    <a:pt x="f157" y="f670"/>
                    <a:pt x="f156" y="f672"/>
                    <a:pt x="f156" y="f673"/>
                  </a:cubicBezTo>
                  <a:cubicBezTo>
                    <a:pt x="f156" y="f671"/>
                    <a:pt x="f156" y="f674"/>
                    <a:pt x="f156" y="f675"/>
                  </a:cubicBezTo>
                  <a:cubicBezTo>
                    <a:pt x="f380" y="f675"/>
                    <a:pt x="f658" y="f675"/>
                    <a:pt x="f155" y="f675"/>
                  </a:cubicBezTo>
                  <a:cubicBezTo>
                    <a:pt x="f381" y="f674"/>
                    <a:pt x="f381" y="f671"/>
                    <a:pt x="f154" y="f671"/>
                  </a:cubicBezTo>
                  <a:cubicBezTo>
                    <a:pt x="f154" y="f671"/>
                    <a:pt x="f383" y="f35"/>
                    <a:pt x="f153" y="f35"/>
                  </a:cubicBezTo>
                  <a:cubicBezTo>
                    <a:pt x="f153" y="f674"/>
                    <a:pt x="f659" y="f676"/>
                    <a:pt x="f659" y="f676"/>
                  </a:cubicBezTo>
                  <a:cubicBezTo>
                    <a:pt x="f662" y="f677"/>
                    <a:pt x="f661" y="f676"/>
                    <a:pt x="f661" y="f675"/>
                  </a:cubicBezTo>
                  <a:cubicBezTo>
                    <a:pt x="f150" y="f675"/>
                    <a:pt x="f384" y="f35"/>
                    <a:pt x="f660" y="f671"/>
                  </a:cubicBezTo>
                  <a:cubicBezTo>
                    <a:pt x="f148" y="f672"/>
                    <a:pt x="f148" y="f678"/>
                    <a:pt x="f385" y="f668"/>
                  </a:cubicBezTo>
                  <a:cubicBezTo>
                    <a:pt x="f385" y="f666"/>
                    <a:pt x="f147" y="f664"/>
                    <a:pt x="f147" y="f33"/>
                  </a:cubicBezTo>
                  <a:cubicBezTo>
                    <a:pt x="f145" y="f663"/>
                    <a:pt x="f142" y="f663"/>
                    <a:pt x="f139" y="f655"/>
                  </a:cubicBezTo>
                  <a:cubicBezTo>
                    <a:pt x="f139" y="f654"/>
                    <a:pt x="f139" y="f652"/>
                    <a:pt x="f118" y="f656"/>
                  </a:cubicBezTo>
                  <a:cubicBezTo>
                    <a:pt x="f116" y="f656"/>
                    <a:pt x="f112" y="f656"/>
                    <a:pt x="f112" y="f656"/>
                  </a:cubicBezTo>
                  <a:cubicBezTo>
                    <a:pt x="f134" y="f652"/>
                    <a:pt x="f134" y="f654"/>
                    <a:pt x="f134" y="f655"/>
                  </a:cubicBezTo>
                  <a:cubicBezTo>
                    <a:pt x="f112" y="f663"/>
                    <a:pt x="f114" y="f665"/>
                    <a:pt x="f114" y="f666"/>
                  </a:cubicBezTo>
                  <a:cubicBezTo>
                    <a:pt x="f114" y="f668"/>
                    <a:pt x="f114" y="f670"/>
                    <a:pt x="f112" y="f670"/>
                  </a:cubicBezTo>
                  <a:cubicBezTo>
                    <a:pt x="f134" y="f672"/>
                    <a:pt x="f110" y="f670"/>
                    <a:pt x="f124" y="f669"/>
                  </a:cubicBezTo>
                  <a:cubicBezTo>
                    <a:pt x="f124" y="f669"/>
                    <a:pt x="f124" y="f667"/>
                    <a:pt x="f108" y="f667"/>
                  </a:cubicBezTo>
                  <a:cubicBezTo>
                    <a:pt x="f107" y="f667"/>
                    <a:pt x="f107" y="f678"/>
                    <a:pt x="f679" y="f678"/>
                  </a:cubicBezTo>
                  <a:cubicBezTo>
                    <a:pt x="f679" y="f670"/>
                    <a:pt x="f108" y="f673"/>
                    <a:pt x="f108" y="f671"/>
                  </a:cubicBezTo>
                  <a:cubicBezTo>
                    <a:pt x="f107" y="f35"/>
                    <a:pt x="f679" y="f35"/>
                    <a:pt x="f386" y="f674"/>
                  </a:cubicBezTo>
                  <a:cubicBezTo>
                    <a:pt x="f386" y="f675"/>
                    <a:pt x="f388" y="f676"/>
                    <a:pt x="f388" y="f677"/>
                  </a:cubicBezTo>
                  <a:cubicBezTo>
                    <a:pt x="f105" y="f677"/>
                    <a:pt x="f87" y="f680"/>
                    <a:pt x="f84" y="f677"/>
                  </a:cubicBezTo>
                  <a:cubicBezTo>
                    <a:pt x="f84" y="f676"/>
                    <a:pt x="f87" y="f675"/>
                    <a:pt x="f87" y="f674"/>
                  </a:cubicBezTo>
                  <a:cubicBezTo>
                    <a:pt x="f87" y="f671"/>
                    <a:pt x="f87" y="f670"/>
                    <a:pt x="f84" y="f670"/>
                  </a:cubicBezTo>
                  <a:cubicBezTo>
                    <a:pt x="f89" y="f670"/>
                    <a:pt x="f99" y="f673"/>
                    <a:pt x="f99" y="f673"/>
                  </a:cubicBezTo>
                  <a:cubicBezTo>
                    <a:pt x="f82" y="f671"/>
                    <a:pt x="f99" y="f674"/>
                    <a:pt x="f99" y="f675"/>
                  </a:cubicBezTo>
                  <a:cubicBezTo>
                    <a:pt x="f82" y="f676"/>
                    <a:pt x="f79" y="f676"/>
                    <a:pt x="f79" y="f677"/>
                  </a:cubicBezTo>
                  <a:cubicBezTo>
                    <a:pt x="f389" y="f680"/>
                    <a:pt x="f79" y="f681"/>
                    <a:pt x="f79" y="f682"/>
                  </a:cubicBezTo>
                  <a:cubicBezTo>
                    <a:pt x="f80" y="f683"/>
                    <a:pt x="f82" y="f37"/>
                    <a:pt x="f99" y="f37"/>
                  </a:cubicBezTo>
                  <a:cubicBezTo>
                    <a:pt x="f99" y="f39"/>
                    <a:pt x="f99" y="f40"/>
                    <a:pt x="f99" y="f41"/>
                  </a:cubicBezTo>
                  <a:cubicBezTo>
                    <a:pt x="f99" y="f42"/>
                    <a:pt x="f99" y="f46"/>
                    <a:pt x="f89" y="f47"/>
                  </a:cubicBezTo>
                  <a:cubicBezTo>
                    <a:pt x="f89" y="f47"/>
                    <a:pt x="f84" y="f50"/>
                    <a:pt x="f87" y="f50"/>
                  </a:cubicBezTo>
                  <a:cubicBezTo>
                    <a:pt x="f87" y="f51"/>
                    <a:pt x="f387" y="f52"/>
                    <a:pt x="f387" y="f53"/>
                  </a:cubicBezTo>
                  <a:cubicBezTo>
                    <a:pt x="f387" y="f54"/>
                    <a:pt x="f87" y="f62"/>
                    <a:pt x="f87" y="f62"/>
                  </a:cubicBezTo>
                  <a:cubicBezTo>
                    <a:pt x="f84" y="f64"/>
                    <a:pt x="f99" y="f64"/>
                    <a:pt x="f99" y="f64"/>
                  </a:cubicBezTo>
                  <a:cubicBezTo>
                    <a:pt x="f82" y="f62"/>
                    <a:pt x="f82" y="f53"/>
                    <a:pt x="f82" y="f52"/>
                  </a:cubicBezTo>
                  <a:cubicBezTo>
                    <a:pt x="f80" y="f52"/>
                    <a:pt x="f79" y="f52"/>
                    <a:pt x="f79" y="f52"/>
                  </a:cubicBezTo>
                  <a:cubicBezTo>
                    <a:pt x="f389" y="f52"/>
                    <a:pt x="f389" y="f54"/>
                    <a:pt x="f389" y="f54"/>
                  </a:cubicBezTo>
                  <a:cubicBezTo>
                    <a:pt x="f389" y="f62"/>
                    <a:pt x="f78" y="f66"/>
                    <a:pt x="f77" y="f66"/>
                  </a:cubicBezTo>
                  <a:cubicBezTo>
                    <a:pt x="f77" y="f66"/>
                    <a:pt x="f390" y="f66"/>
                    <a:pt x="f390" y="f66"/>
                  </a:cubicBezTo>
                  <a:cubicBezTo>
                    <a:pt x="f391" y="f64"/>
                    <a:pt x="f74" y="f54"/>
                    <a:pt x="f74" y="f53"/>
                  </a:cubicBezTo>
                  <a:cubicBezTo>
                    <a:pt x="f73" y="f52"/>
                    <a:pt x="f74" y="f51"/>
                    <a:pt x="f73" y="f50"/>
                  </a:cubicBezTo>
                  <a:cubicBezTo>
                    <a:pt x="f73" y="f50"/>
                    <a:pt x="f71" y="f50"/>
                    <a:pt x="f71" y="f50"/>
                  </a:cubicBezTo>
                  <a:cubicBezTo>
                    <a:pt x="f392" y="f50"/>
                    <a:pt x="f393" y="f395"/>
                    <a:pt x="f69" y="f52"/>
                  </a:cubicBezTo>
                  <a:cubicBezTo>
                    <a:pt x="f69" y="f53"/>
                    <a:pt x="f393" y="f54"/>
                    <a:pt x="f393" y="f62"/>
                  </a:cubicBezTo>
                  <a:cubicBezTo>
                    <a:pt x="f393" y="f64"/>
                    <a:pt x="f392" y="f67"/>
                    <a:pt x="f393" y="f68"/>
                  </a:cubicBezTo>
                  <a:cubicBezTo>
                    <a:pt x="f393" y="f69"/>
                    <a:pt x="f67" y="f68"/>
                    <a:pt x="f394" y="f67"/>
                  </a:cubicBezTo>
                  <a:cubicBezTo>
                    <a:pt x="f66" y="f67"/>
                    <a:pt x="f64" y="f66"/>
                    <a:pt x="f62" y="f66"/>
                  </a:cubicBezTo>
                  <a:cubicBezTo>
                    <a:pt x="f54" y="f66"/>
                    <a:pt x="f53" y="f64"/>
                    <a:pt x="f52" y="f64"/>
                  </a:cubicBezTo>
                  <a:cubicBezTo>
                    <a:pt x="f395" y="f62"/>
                    <a:pt x="f51" y="f54"/>
                    <a:pt x="f50" y="f53"/>
                  </a:cubicBezTo>
                  <a:cubicBezTo>
                    <a:pt x="f50" y="f52"/>
                    <a:pt x="f50" y="f50"/>
                    <a:pt x="f49" y="f49"/>
                  </a:cubicBezTo>
                  <a:cubicBezTo>
                    <a:pt x="f49" y="f49"/>
                    <a:pt x="f47" y="f684"/>
                    <a:pt x="f46" y="f684"/>
                  </a:cubicBezTo>
                  <a:cubicBezTo>
                    <a:pt x="f45" y="f684"/>
                    <a:pt x="f41" y="f47"/>
                    <a:pt x="f41" y="f49"/>
                  </a:cubicBezTo>
                  <a:cubicBezTo>
                    <a:pt x="f40" y="f51"/>
                    <a:pt x="f41" y="f52"/>
                    <a:pt x="f41" y="f53"/>
                  </a:cubicBezTo>
                  <a:cubicBezTo>
                    <a:pt x="f42" y="f54"/>
                    <a:pt x="f684" y="f62"/>
                    <a:pt x="f46" y="f64"/>
                  </a:cubicBezTo>
                  <a:cubicBezTo>
                    <a:pt x="f47" y="f66"/>
                    <a:pt x="f50" y="f66"/>
                    <a:pt x="f51" y="f394"/>
                  </a:cubicBezTo>
                  <a:cubicBezTo>
                    <a:pt x="f51" y="f67"/>
                    <a:pt x="f51" y="f68"/>
                    <a:pt x="f51" y="f69"/>
                  </a:cubicBezTo>
                  <a:cubicBezTo>
                    <a:pt x="f51" y="f393"/>
                    <a:pt x="f49" y="f392"/>
                    <a:pt x="f49" y="f71"/>
                  </a:cubicBezTo>
                  <a:cubicBezTo>
                    <a:pt x="f49" y="f72"/>
                    <a:pt x="f51" y="f73"/>
                    <a:pt x="f51" y="f74"/>
                  </a:cubicBezTo>
                  <a:cubicBezTo>
                    <a:pt x="f51" y="f75"/>
                    <a:pt x="f51" y="f76"/>
                    <a:pt x="f51" y="f77"/>
                  </a:cubicBezTo>
                  <a:cubicBezTo>
                    <a:pt x="f51" y="f78"/>
                    <a:pt x="f52" y="f79"/>
                    <a:pt x="f52" y="f80"/>
                  </a:cubicBezTo>
                  <a:cubicBezTo>
                    <a:pt x="f52" y="f82"/>
                    <a:pt x="f51" y="f99"/>
                    <a:pt x="f51" y="f99"/>
                  </a:cubicBezTo>
                  <a:cubicBezTo>
                    <a:pt x="f50" y="f89"/>
                    <a:pt x="f49" y="f87"/>
                    <a:pt x="f47" y="f87"/>
                  </a:cubicBezTo>
                  <a:cubicBezTo>
                    <a:pt x="f46" y="f387"/>
                    <a:pt x="f45" y="f87"/>
                    <a:pt x="f42" y="f87"/>
                  </a:cubicBezTo>
                  <a:cubicBezTo>
                    <a:pt x="f41" y="f84"/>
                    <a:pt x="f41" y="f82"/>
                    <a:pt x="f41" y="f80"/>
                  </a:cubicBezTo>
                  <a:cubicBezTo>
                    <a:pt x="f40" y="f80"/>
                    <a:pt x="f685" y="f80"/>
                    <a:pt x="f39" y="f80"/>
                  </a:cubicBezTo>
                  <a:cubicBezTo>
                    <a:pt x="f37" y="f80"/>
                    <a:pt x="f37" y="f89"/>
                    <a:pt x="f683" y="f89"/>
                  </a:cubicBezTo>
                  <a:cubicBezTo>
                    <a:pt x="f683" y="f84"/>
                    <a:pt x="f681" y="f99"/>
                    <a:pt x="f686" y="f99"/>
                  </a:cubicBezTo>
                  <a:cubicBezTo>
                    <a:pt x="f686" y="f89"/>
                    <a:pt x="f680" y="f84"/>
                    <a:pt x="f680" y="f87"/>
                  </a:cubicBezTo>
                  <a:cubicBezTo>
                    <a:pt x="f677" y="f387"/>
                    <a:pt x="f686" y="f388"/>
                    <a:pt x="f680" y="f386"/>
                  </a:cubicBezTo>
                  <a:cubicBezTo>
                    <a:pt x="f680" y="f679"/>
                    <a:pt x="f676" y="f679"/>
                    <a:pt x="f675" y="f107"/>
                  </a:cubicBezTo>
                  <a:cubicBezTo>
                    <a:pt x="f675" y="f108"/>
                    <a:pt x="f676" y="f112"/>
                    <a:pt x="f677" y="f114"/>
                  </a:cubicBezTo>
                  <a:cubicBezTo>
                    <a:pt x="f677" y="f114"/>
                    <a:pt x="f681" y="f114"/>
                    <a:pt x="f681" y="f116"/>
                  </a:cubicBezTo>
                  <a:cubicBezTo>
                    <a:pt x="f682" y="f116"/>
                    <a:pt x="f681" y="f141"/>
                    <a:pt x="f686" y="f141"/>
                  </a:cubicBezTo>
                  <a:cubicBezTo>
                    <a:pt x="f686" y="f142"/>
                    <a:pt x="f676" y="f142"/>
                    <a:pt x="f675" y="f143"/>
                  </a:cubicBezTo>
                  <a:cubicBezTo>
                    <a:pt x="f674" y="f143"/>
                    <a:pt x="f674" y="f146"/>
                    <a:pt x="f35" y="f146"/>
                  </a:cubicBezTo>
                  <a:cubicBezTo>
                    <a:pt x="f671" y="f146"/>
                    <a:pt x="f671" y="f144"/>
                    <a:pt x="f671" y="f143"/>
                  </a:cubicBezTo>
                  <a:cubicBezTo>
                    <a:pt x="f671" y="f142"/>
                    <a:pt x="f671" y="f141"/>
                    <a:pt x="f671" y="f139"/>
                  </a:cubicBezTo>
                  <a:cubicBezTo>
                    <a:pt x="f671" y="f118"/>
                    <a:pt x="f672" y="f116"/>
                    <a:pt x="f672" y="f114"/>
                  </a:cubicBezTo>
                  <a:cubicBezTo>
                    <a:pt x="f670" y="f114"/>
                    <a:pt x="f669" y="f134"/>
                    <a:pt x="f669" y="f110"/>
                  </a:cubicBezTo>
                  <a:cubicBezTo>
                    <a:pt x="f669" y="f124"/>
                    <a:pt x="f673" y="f108"/>
                    <a:pt x="f673" y="f107"/>
                  </a:cubicBezTo>
                  <a:cubicBezTo>
                    <a:pt x="f673" y="f386"/>
                    <a:pt x="f672" y="f387"/>
                    <a:pt x="f670" y="f87"/>
                  </a:cubicBezTo>
                  <a:cubicBezTo>
                    <a:pt x="f670" y="f87"/>
                    <a:pt x="f678" y="f87"/>
                    <a:pt x="f678" y="f87"/>
                  </a:cubicBezTo>
                  <a:cubicBezTo>
                    <a:pt x="f668" y="f387"/>
                    <a:pt x="f666" y="f388"/>
                    <a:pt x="f665" y="f386"/>
                  </a:cubicBezTo>
                  <a:cubicBezTo>
                    <a:pt x="f665" y="f386"/>
                    <a:pt x="f664" y="f679"/>
                    <a:pt x="f664" y="f107"/>
                  </a:cubicBezTo>
                  <a:cubicBezTo>
                    <a:pt x="f664" y="f108"/>
                    <a:pt x="f665" y="f110"/>
                    <a:pt x="f665" y="f134"/>
                  </a:cubicBezTo>
                  <a:cubicBezTo>
                    <a:pt x="f665" y="f112"/>
                    <a:pt x="f664" y="f114"/>
                    <a:pt x="f33" y="f116"/>
                  </a:cubicBezTo>
                  <a:cubicBezTo>
                    <a:pt x="f663" y="f116"/>
                    <a:pt x="f653" y="f118"/>
                    <a:pt x="f652" y="f118"/>
                  </a:cubicBezTo>
                  <a:cubicBezTo>
                    <a:pt x="f656" y="f139"/>
                    <a:pt x="f32" y="f144"/>
                    <a:pt x="f30" y="f145"/>
                  </a:cubicBezTo>
                  <a:cubicBezTo>
                    <a:pt x="f28" y="f147"/>
                    <a:pt x="f26" y="f150"/>
                    <a:pt x="f26" y="f150"/>
                  </a:cubicBezTo>
                  <a:cubicBezTo>
                    <a:pt x="f26" y="f150"/>
                    <a:pt x="f28" y="f659"/>
                    <a:pt x="f28" y="f153"/>
                  </a:cubicBezTo>
                  <a:cubicBezTo>
                    <a:pt x="f28" y="f383"/>
                    <a:pt x="f26" y="f381"/>
                    <a:pt x="f26" y="f381"/>
                  </a:cubicBezTo>
                  <a:cubicBezTo>
                    <a:pt x="f25" y="f658"/>
                    <a:pt x="f650" y="f156"/>
                    <a:pt x="f650" y="f156"/>
                  </a:cubicBezTo>
                  <a:cubicBezTo>
                    <a:pt x="f23" y="f157"/>
                    <a:pt x="f14" y="f158"/>
                    <a:pt x="f12" y="f379"/>
                  </a:cubicBezTo>
                  <a:cubicBezTo>
                    <a:pt x="f644" y="f159"/>
                    <a:pt x="f9" y="f163"/>
                    <a:pt x="f9" y="f657"/>
                  </a:cubicBezTo>
                  <a:cubicBezTo>
                    <a:pt x="f9" y="f165"/>
                    <a:pt x="f7" y="f167"/>
                    <a:pt x="f7" y="f168"/>
                  </a:cubicBezTo>
                  <a:cubicBezTo>
                    <a:pt x="f7" y="f169"/>
                    <a:pt x="f7" y="f377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98.4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82" name="Freeform 5">
            <a:extLst>
              <a:ext uri="{FF2B5EF4-FFF2-40B4-BE49-F238E27FC236}">
                <a16:creationId xmlns:a16="http://schemas.microsoft.com/office/drawing/2014/main" id="{98BCE39F-F5B3-B61D-7BC3-1B940E11D40F}"/>
              </a:ext>
            </a:extLst>
          </p:cNvPr>
          <p:cNvSpPr/>
          <p:nvPr/>
        </p:nvSpPr>
        <p:spPr>
          <a:xfrm>
            <a:off x="127476" y="4076733"/>
            <a:ext cx="2333183" cy="192679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088"/>
              <a:gd name="f8" fmla="val 4896"/>
              <a:gd name="f9" fmla="val 1006"/>
              <a:gd name="f10" fmla="val 2203"/>
              <a:gd name="f11" fmla="val 1005"/>
              <a:gd name="f12" fmla="val 2208"/>
              <a:gd name="f13" fmla="val 1003"/>
              <a:gd name="f14" fmla="val 2212"/>
              <a:gd name="f15" fmla="val 1000"/>
              <a:gd name="f16" fmla="val 2216"/>
              <a:gd name="f17" fmla="val 996"/>
              <a:gd name="f18" fmla="val 2219"/>
              <a:gd name="f19" fmla="val 991"/>
              <a:gd name="f20" fmla="val 2222"/>
              <a:gd name="f21" fmla="val 985"/>
              <a:gd name="f22" fmla="val 2224"/>
              <a:gd name="f23" fmla="val 979"/>
              <a:gd name="f24" fmla="val 2225"/>
              <a:gd name="f25" fmla="val 972"/>
              <a:gd name="f26" fmla="val 2226"/>
              <a:gd name="f27" fmla="val 964"/>
              <a:gd name="f28" fmla="val 958"/>
              <a:gd name="f29" fmla="val 952"/>
              <a:gd name="f30" fmla="val 947"/>
              <a:gd name="f31" fmla="val 943"/>
              <a:gd name="f32" fmla="val 940"/>
              <a:gd name="f33" fmla="val 938"/>
              <a:gd name="f34" fmla="val 937"/>
              <a:gd name="f35" fmla="val 2199"/>
              <a:gd name="f36" fmla="val 2195"/>
              <a:gd name="f37" fmla="val 2190"/>
              <a:gd name="f38" fmla="val 2187"/>
              <a:gd name="f39" fmla="val 2184"/>
              <a:gd name="f40" fmla="val 2182"/>
              <a:gd name="f41" fmla="val 2180"/>
              <a:gd name="f42" fmla="val 2181"/>
              <a:gd name="f43" fmla="val 4577"/>
              <a:gd name="f44" fmla="val 6081"/>
              <a:gd name="f45" fmla="val 4595"/>
              <a:gd name="f46" fmla="val 6074"/>
              <a:gd name="f47" fmla="val 4615"/>
              <a:gd name="f48" fmla="val 6063"/>
              <a:gd name="f49" fmla="val 4638"/>
              <a:gd name="f50" fmla="val 6052"/>
              <a:gd name="f51" fmla="val 4663"/>
              <a:gd name="f52" fmla="val 6040"/>
              <a:gd name="f53" fmla="val 4687"/>
              <a:gd name="f54" fmla="val 6033"/>
              <a:gd name="f55" fmla="val 4698"/>
              <a:gd name="f56" fmla="val 6026"/>
              <a:gd name="f57" fmla="val 4707"/>
              <a:gd name="f58" fmla="val 6019"/>
              <a:gd name="f59" fmla="val 4715"/>
              <a:gd name="f60" fmla="val 6012"/>
              <a:gd name="f61" fmla="val 4723"/>
              <a:gd name="f62" fmla="val 6006"/>
              <a:gd name="f63" fmla="val 4727"/>
              <a:gd name="f64" fmla="val 5999"/>
              <a:gd name="f65" fmla="val 4729"/>
              <a:gd name="f66" fmla="val 5993"/>
              <a:gd name="f67" fmla="val 4730"/>
              <a:gd name="f68" fmla="val 5986"/>
              <a:gd name="f69" fmla="val 5981"/>
              <a:gd name="f70" fmla="val 4726"/>
              <a:gd name="f71" fmla="val 5976"/>
              <a:gd name="f72" fmla="val 5971"/>
              <a:gd name="f73" fmla="val 4719"/>
              <a:gd name="f74" fmla="val 5966"/>
              <a:gd name="f75" fmla="val 4713"/>
              <a:gd name="f76" fmla="val 5959"/>
              <a:gd name="f77" fmla="val 4703"/>
              <a:gd name="f78" fmla="val 5953"/>
              <a:gd name="f79" fmla="val 4693"/>
              <a:gd name="f80" fmla="val 5947"/>
              <a:gd name="f81" fmla="val 4683"/>
              <a:gd name="f82" fmla="val 5888"/>
              <a:gd name="f83" fmla="val 4612"/>
              <a:gd name="f84" fmla="val 5882"/>
              <a:gd name="f85" fmla="val 4598"/>
              <a:gd name="f86" fmla="val 5875"/>
              <a:gd name="f87" fmla="val 4589"/>
              <a:gd name="f88" fmla="val 5867"/>
              <a:gd name="f89" fmla="val 4583"/>
              <a:gd name="f90" fmla="val 5859"/>
              <a:gd name="f91" fmla="val 4579"/>
              <a:gd name="f92" fmla="val 5852"/>
              <a:gd name="f93" fmla="val 5844"/>
              <a:gd name="f94" fmla="val 5837"/>
              <a:gd name="f95" fmla="val 5829"/>
              <a:gd name="f96" fmla="val 4582"/>
              <a:gd name="f97" fmla="val 5822"/>
              <a:gd name="f98" fmla="val 4586"/>
              <a:gd name="f99" fmla="val 5816"/>
              <a:gd name="f100" fmla="val 4591"/>
              <a:gd name="f101" fmla="val 5806"/>
              <a:gd name="f102" fmla="val 4601"/>
              <a:gd name="f103" fmla="val 5799"/>
              <a:gd name="f104" fmla="val 4608"/>
              <a:gd name="f105" fmla="val 5796"/>
              <a:gd name="f106" fmla="val 5753"/>
              <a:gd name="f107" fmla="val 4599"/>
              <a:gd name="f108" fmla="val 4587"/>
              <a:gd name="f109" fmla="val 5755"/>
              <a:gd name="f110" fmla="val 4571"/>
              <a:gd name="f111" fmla="val 5758"/>
              <a:gd name="f112" fmla="val 4552"/>
              <a:gd name="f113" fmla="val 5763"/>
              <a:gd name="f114" fmla="val 4532"/>
              <a:gd name="f115" fmla="val 5766"/>
              <a:gd name="f116" fmla="val 4522"/>
              <a:gd name="f117" fmla="val 5770"/>
              <a:gd name="f118" fmla="val 4512"/>
              <a:gd name="f119" fmla="val 5775"/>
              <a:gd name="f120" fmla="val 4502"/>
              <a:gd name="f121" fmla="val 5781"/>
              <a:gd name="f122" fmla="val 4493"/>
              <a:gd name="f123" fmla="val 5786"/>
              <a:gd name="f124" fmla="val 4484"/>
              <a:gd name="f125" fmla="val 5789"/>
              <a:gd name="f126" fmla="val 4476"/>
              <a:gd name="f127" fmla="val 4469"/>
              <a:gd name="f128" fmla="val 5788"/>
              <a:gd name="f129" fmla="val 4463"/>
              <a:gd name="f130" fmla="val 4458"/>
              <a:gd name="f131" fmla="val 5783"/>
              <a:gd name="f132" fmla="val 4453"/>
              <a:gd name="f133" fmla="val 5778"/>
              <a:gd name="f134" fmla="val 4449"/>
              <a:gd name="f135" fmla="val 5773"/>
              <a:gd name="f136" fmla="val 4446"/>
              <a:gd name="f137" fmla="val 5762"/>
              <a:gd name="f138" fmla="val 4440"/>
              <a:gd name="f139" fmla="val 5750"/>
              <a:gd name="f140" fmla="val 4436"/>
              <a:gd name="f141" fmla="val 5739"/>
              <a:gd name="f142" fmla="val 4434"/>
              <a:gd name="f143" fmla="val 5727"/>
              <a:gd name="f144" fmla="val 4528"/>
              <a:gd name="f145" fmla="val 5658"/>
              <a:gd name="f146" fmla="val 4507"/>
              <a:gd name="f147" fmla="val 4450"/>
              <a:gd name="f148" fmla="val 5565"/>
              <a:gd name="f149" fmla="val 4437"/>
              <a:gd name="f150" fmla="val 5547"/>
              <a:gd name="f151" fmla="val 4359"/>
              <a:gd name="f152" fmla="val 5503"/>
              <a:gd name="f153" fmla="val 4372"/>
              <a:gd name="f154" fmla="val 5506"/>
              <a:gd name="f155" fmla="val 4328"/>
              <a:gd name="f156" fmla="val 4322"/>
              <a:gd name="f157" fmla="val 5507"/>
              <a:gd name="f158" fmla="val 4317"/>
              <a:gd name="f159" fmla="val 5509"/>
              <a:gd name="f160" fmla="val 4310"/>
              <a:gd name="f161" fmla="val 5512"/>
              <a:gd name="f162" fmla="val 4303"/>
              <a:gd name="f163" fmla="val 5518"/>
              <a:gd name="f164" fmla="val 4297"/>
              <a:gd name="f165" fmla="val 5525"/>
              <a:gd name="f166" fmla="val 4291"/>
              <a:gd name="f167" fmla="val 5530"/>
              <a:gd name="f168" fmla="val 4288"/>
              <a:gd name="f169" fmla="val 5535"/>
              <a:gd name="f170" fmla="val 4286"/>
              <a:gd name="f171" fmla="val 5540"/>
              <a:gd name="f172" fmla="val 4285"/>
              <a:gd name="f173" fmla="val 5544"/>
              <a:gd name="f174" fmla="val 5548"/>
              <a:gd name="f175" fmla="val 5552"/>
              <a:gd name="f176" fmla="val 5556"/>
              <a:gd name="f177" fmla="val 5558"/>
              <a:gd name="f178" fmla="val 4295"/>
              <a:gd name="f179" fmla="val 5563"/>
              <a:gd name="f180" fmla="val 5566"/>
              <a:gd name="f181" fmla="val 4311"/>
              <a:gd name="f182" fmla="val 5568"/>
              <a:gd name="f183" fmla="val 4319"/>
              <a:gd name="f184" fmla="val 5569"/>
              <a:gd name="f185" fmla="val 5584"/>
              <a:gd name="f186" fmla="val 5596"/>
              <a:gd name="f187" fmla="val 5601"/>
              <a:gd name="f188" fmla="val 4314"/>
              <a:gd name="f189" fmla="val 5604"/>
              <a:gd name="f190" fmla="val 4312"/>
              <a:gd name="f191" fmla="val 5608"/>
              <a:gd name="f192" fmla="val 4305"/>
              <a:gd name="f193" fmla="val 5615"/>
              <a:gd name="f194" fmla="val 4292"/>
              <a:gd name="f195" fmla="val 5619"/>
              <a:gd name="f196" fmla="val 4282"/>
              <a:gd name="f197" fmla="val 5621"/>
              <a:gd name="f198" fmla="val 4275"/>
              <a:gd name="f199" fmla="val 4269"/>
              <a:gd name="f200" fmla="val 5620"/>
              <a:gd name="f201" fmla="val 4263"/>
              <a:gd name="f202" fmla="val 5618"/>
              <a:gd name="f203" fmla="val 4259"/>
              <a:gd name="f204" fmla="val 4255"/>
              <a:gd name="f205" fmla="val 5612"/>
              <a:gd name="f206" fmla="val 4252"/>
              <a:gd name="f207" fmla="val 4250"/>
              <a:gd name="f208" fmla="val 5599"/>
              <a:gd name="f209" fmla="val 4247"/>
              <a:gd name="f210" fmla="val 5590"/>
              <a:gd name="f211" fmla="val 4244"/>
              <a:gd name="f212" fmla="val 5581"/>
              <a:gd name="f213" fmla="val 5557"/>
              <a:gd name="f214" fmla="val 4243"/>
              <a:gd name="f215" fmla="val 5546"/>
              <a:gd name="f216" fmla="val 4241"/>
              <a:gd name="f217" fmla="val 5537"/>
              <a:gd name="f218" fmla="val 4238"/>
              <a:gd name="f219" fmla="val 5529"/>
              <a:gd name="f220" fmla="val 4234"/>
              <a:gd name="f221" fmla="val 5523"/>
              <a:gd name="f222" fmla="val 4230"/>
              <a:gd name="f223" fmla="val 4225"/>
              <a:gd name="f224" fmla="val 4220"/>
              <a:gd name="f225" fmla="val 4215"/>
              <a:gd name="f226" fmla="val 4211"/>
              <a:gd name="f227" fmla="val 5502"/>
              <a:gd name="f228" fmla="val 4201"/>
              <a:gd name="f229" fmla="val 5501"/>
              <a:gd name="f230" fmla="val 4195"/>
              <a:gd name="f231" fmla="val 5500"/>
              <a:gd name="f232" fmla="val 4192"/>
              <a:gd name="f233" fmla="val 5499"/>
              <a:gd name="f234" fmla="val 4180"/>
              <a:gd name="f235" fmla="val 5496"/>
              <a:gd name="f236" fmla="val 4167"/>
              <a:gd name="f237" fmla="val 5493"/>
              <a:gd name="f238" fmla="val 4151"/>
              <a:gd name="f239" fmla="val 5489"/>
              <a:gd name="f240" fmla="val 4137"/>
              <a:gd name="f241" fmla="val 5484"/>
              <a:gd name="f242" fmla="val 4124"/>
              <a:gd name="f243" fmla="val 5482"/>
              <a:gd name="f244" fmla="val 4119"/>
              <a:gd name="f245" fmla="val 5479"/>
              <a:gd name="f246" fmla="val 4116"/>
              <a:gd name="f247" fmla="val 5476"/>
              <a:gd name="f248" fmla="val 4114"/>
              <a:gd name="f249" fmla="val 5471"/>
              <a:gd name="f250" fmla="val 5463"/>
              <a:gd name="f251" fmla="val 4115"/>
              <a:gd name="f252" fmla="val 5452"/>
              <a:gd name="f253" fmla="val 5425"/>
              <a:gd name="f254" fmla="val 5395"/>
              <a:gd name="f255" fmla="val 5371"/>
              <a:gd name="f256" fmla="val 4111"/>
              <a:gd name="f257" fmla="val 5363"/>
              <a:gd name="f258" fmla="val 4110"/>
              <a:gd name="f259" fmla="val 5362"/>
              <a:gd name="f260" fmla="val 4108"/>
              <a:gd name="f261" fmla="val 5361"/>
              <a:gd name="f262" fmla="val 4107"/>
              <a:gd name="f263" fmla="val 4103"/>
              <a:gd name="f264" fmla="val 5366"/>
              <a:gd name="f265" fmla="val 4097"/>
              <a:gd name="f266" fmla="val 5368"/>
              <a:gd name="f267" fmla="val 4093"/>
              <a:gd name="f268" fmla="val 5370"/>
              <a:gd name="f269" fmla="val 4088"/>
              <a:gd name="f270" fmla="val 4081"/>
              <a:gd name="f271" fmla="val 4074"/>
              <a:gd name="f272" fmla="val 4066"/>
              <a:gd name="f273" fmla="val 4057"/>
              <a:gd name="f274" fmla="val 5365"/>
              <a:gd name="f275" fmla="val 4045"/>
              <a:gd name="f276" fmla="val 4033"/>
              <a:gd name="f277" fmla="val 5353"/>
              <a:gd name="f278" fmla="val 4020"/>
              <a:gd name="f279" fmla="val 5344"/>
              <a:gd name="f280" fmla="val 4005"/>
              <a:gd name="f281" fmla="val 5335"/>
              <a:gd name="f282" fmla="val 3991"/>
              <a:gd name="f283" fmla="val 5324"/>
              <a:gd name="f284" fmla="val 3977"/>
              <a:gd name="f285" fmla="val 5311"/>
              <a:gd name="f286" fmla="val 3962"/>
              <a:gd name="f287" fmla="val 5299"/>
              <a:gd name="f288" fmla="val 3949"/>
              <a:gd name="f289" fmla="val 5273"/>
              <a:gd name="f290" fmla="val 3922"/>
              <a:gd name="f291" fmla="val 5249"/>
              <a:gd name="f292" fmla="val 3899"/>
              <a:gd name="f293" fmla="val 5228"/>
              <a:gd name="f294" fmla="val 3880"/>
              <a:gd name="f295" fmla="val 5210"/>
              <a:gd name="f296" fmla="val 3864"/>
              <a:gd name="f297" fmla="val 5207"/>
              <a:gd name="f298" fmla="val 3926"/>
              <a:gd name="f299" fmla="val 5256"/>
              <a:gd name="f300" fmla="val 3995"/>
              <a:gd name="f301" fmla="val 4067"/>
              <a:gd name="f302" fmla="val 5231"/>
              <a:gd name="f303" fmla="val 4062"/>
              <a:gd name="f304" fmla="val 4135"/>
              <a:gd name="f305" fmla="val 5230"/>
              <a:gd name="f306" fmla="val 4140"/>
              <a:gd name="f307" fmla="val 5227"/>
              <a:gd name="f308" fmla="val 4145"/>
              <a:gd name="f309" fmla="val 5224"/>
              <a:gd name="f310" fmla="val 5220"/>
              <a:gd name="f311" fmla="val 4156"/>
              <a:gd name="f312" fmla="val 5214"/>
              <a:gd name="f313" fmla="val 4161"/>
              <a:gd name="f314" fmla="val 4163"/>
              <a:gd name="f315" fmla="val 5206"/>
              <a:gd name="f316" fmla="val 4165"/>
              <a:gd name="f317" fmla="val 5202"/>
              <a:gd name="f318" fmla="val 5196"/>
              <a:gd name="f319" fmla="val 5193"/>
              <a:gd name="f320" fmla="val 5191"/>
              <a:gd name="f321" fmla="val 5186"/>
              <a:gd name="f322" fmla="val 5182"/>
              <a:gd name="f323" fmla="val 5178"/>
              <a:gd name="f324" fmla="val 4149"/>
              <a:gd name="f325" fmla="val 5174"/>
              <a:gd name="f326" fmla="val 4141"/>
              <a:gd name="f327" fmla="val 5171"/>
              <a:gd name="f328" fmla="val 4132"/>
              <a:gd name="f329" fmla="val 5166"/>
              <a:gd name="f330" fmla="val 4112"/>
              <a:gd name="f331" fmla="val 5161"/>
              <a:gd name="f332" fmla="val 4092"/>
              <a:gd name="f333" fmla="val 5158"/>
              <a:gd name="f334" fmla="val 5155"/>
              <a:gd name="f335" fmla="val 4058"/>
              <a:gd name="f336" fmla="val 5147"/>
              <a:gd name="f337" fmla="val 4037"/>
              <a:gd name="f338" fmla="val 5132"/>
              <a:gd name="f339" fmla="val 4001"/>
              <a:gd name="f340" fmla="val 5104"/>
              <a:gd name="f341" fmla="val 3940"/>
              <a:gd name="f342" fmla="val 5096"/>
              <a:gd name="f343" fmla="val 5091"/>
              <a:gd name="f344" fmla="val 3906"/>
              <a:gd name="f345" fmla="val 5088"/>
              <a:gd name="f346" fmla="val 3892"/>
              <a:gd name="f347" fmla="val 5087"/>
              <a:gd name="f348" fmla="val 3879"/>
              <a:gd name="f349" fmla="val 3868"/>
              <a:gd name="f350" fmla="val 3859"/>
              <a:gd name="f351" fmla="val 3851"/>
              <a:gd name="f352" fmla="val 5094"/>
              <a:gd name="f353" fmla="val 3843"/>
              <a:gd name="f354" fmla="val 5098"/>
              <a:gd name="f355" fmla="val 3837"/>
              <a:gd name="f356" fmla="val 5102"/>
              <a:gd name="f357" fmla="val 3833"/>
              <a:gd name="f358" fmla="val 5106"/>
              <a:gd name="f359" fmla="val 3829"/>
              <a:gd name="f360" fmla="val 5110"/>
              <a:gd name="f361" fmla="val 3827"/>
              <a:gd name="f362" fmla="val 5117"/>
              <a:gd name="f363" fmla="val 3824"/>
              <a:gd name="f364" fmla="val 5120"/>
              <a:gd name="f365" fmla="val 3823"/>
              <a:gd name="f366" fmla="val 3845"/>
              <a:gd name="f367" fmla="val 5177"/>
              <a:gd name="f368" fmla="val 3836"/>
              <a:gd name="f369" fmla="val 5179"/>
              <a:gd name="f370" fmla="val 3831"/>
              <a:gd name="f371" fmla="val 5180"/>
              <a:gd name="f372" fmla="val 5181"/>
              <a:gd name="f373" fmla="val 3818"/>
              <a:gd name="f374" fmla="val 3814"/>
              <a:gd name="f375" fmla="val 3811"/>
              <a:gd name="f376" fmla="val 5172"/>
              <a:gd name="f377" fmla="val 3802"/>
              <a:gd name="f378" fmla="val 5165"/>
              <a:gd name="f379" fmla="val 3796"/>
              <a:gd name="f380" fmla="val 3790"/>
              <a:gd name="f381" fmla="val 5145"/>
              <a:gd name="f382" fmla="val 3785"/>
              <a:gd name="f383" fmla="val 5135"/>
              <a:gd name="f384" fmla="val 3780"/>
              <a:gd name="f385" fmla="val 5111"/>
              <a:gd name="f386" fmla="val 3773"/>
              <a:gd name="f387" fmla="val 3767"/>
              <a:gd name="f388" fmla="val 5070"/>
              <a:gd name="f389" fmla="val 3763"/>
              <a:gd name="f390" fmla="val 4998"/>
              <a:gd name="f391" fmla="val 3699"/>
              <a:gd name="f392" fmla="val 4965"/>
              <a:gd name="f393" fmla="val 3602"/>
              <a:gd name="f394" fmla="val 4953"/>
              <a:gd name="f395" fmla="val 3586"/>
              <a:gd name="f396" fmla="val 4944"/>
              <a:gd name="f397" fmla="val 3575"/>
              <a:gd name="f398" fmla="val 4936"/>
              <a:gd name="f399" fmla="val 3565"/>
              <a:gd name="f400" fmla="val 4930"/>
              <a:gd name="f401" fmla="val 3560"/>
              <a:gd name="f402" fmla="val 4924"/>
              <a:gd name="f403" fmla="val 3557"/>
              <a:gd name="f404" fmla="val 4919"/>
              <a:gd name="f405" fmla="val 3556"/>
              <a:gd name="f406" fmla="val 4916"/>
              <a:gd name="f407" fmla="val 4913"/>
              <a:gd name="f408" fmla="val 4911"/>
              <a:gd name="f409" fmla="val 3563"/>
              <a:gd name="f410" fmla="val 4910"/>
              <a:gd name="f411" fmla="val 3568"/>
              <a:gd name="f412" fmla="val 4909"/>
              <a:gd name="f413" fmla="val 3578"/>
              <a:gd name="f414" fmla="val 3590"/>
              <a:gd name="f415" fmla="val 4956"/>
              <a:gd name="f416" fmla="val 3631"/>
              <a:gd name="f417" fmla="val 4972"/>
              <a:gd name="f418" fmla="val 3712"/>
              <a:gd name="f419" fmla="val 3798"/>
              <a:gd name="f420" fmla="val 3815"/>
              <a:gd name="f421" fmla="val 4997"/>
              <a:gd name="f422" fmla="val 3819"/>
              <a:gd name="f423" fmla="val 4995"/>
              <a:gd name="f424" fmla="val 4993"/>
              <a:gd name="f425" fmla="val 3825"/>
              <a:gd name="f426" fmla="val 4991"/>
              <a:gd name="f427" fmla="val 4988"/>
              <a:gd name="f428" fmla="val 4981"/>
              <a:gd name="f429" fmla="val 3830"/>
              <a:gd name="f430" fmla="val 4973"/>
              <a:gd name="f431" fmla="val 3828"/>
              <a:gd name="f432" fmla="val 4955"/>
              <a:gd name="f433" fmla="val 3826"/>
              <a:gd name="f434" fmla="val 4946"/>
              <a:gd name="f435" fmla="val 3822"/>
              <a:gd name="f436" fmla="val 4937"/>
              <a:gd name="f437" fmla="val 4920"/>
              <a:gd name="f438" fmla="val 3808"/>
              <a:gd name="f439" fmla="val 4905"/>
              <a:gd name="f440" fmla="val 4900"/>
              <a:gd name="f441" fmla="val 3776"/>
              <a:gd name="f442" fmla="val 4895"/>
              <a:gd name="f443" fmla="val 3753"/>
              <a:gd name="f444" fmla="val 4888"/>
              <a:gd name="f445" fmla="val 3728"/>
              <a:gd name="f446" fmla="val 4880"/>
              <a:gd name="f447" fmla="val 3705"/>
              <a:gd name="f448" fmla="val 4876"/>
              <a:gd name="f449" fmla="val 3696"/>
              <a:gd name="f450" fmla="val 4872"/>
              <a:gd name="f451" fmla="val 3687"/>
              <a:gd name="f452" fmla="val 4867"/>
              <a:gd name="f453" fmla="val 3681"/>
              <a:gd name="f454" fmla="val 4863"/>
              <a:gd name="f455" fmla="val 3677"/>
              <a:gd name="f456" fmla="val 4861"/>
              <a:gd name="f457" fmla="val 4859"/>
              <a:gd name="f458" fmla="val 4857"/>
              <a:gd name="f459" fmla="val 3678"/>
              <a:gd name="f460" fmla="val 4856"/>
              <a:gd name="f461" fmla="val 3680"/>
              <a:gd name="f462" fmla="val 4852"/>
              <a:gd name="f463" fmla="val 3685"/>
              <a:gd name="f464" fmla="val 4847"/>
              <a:gd name="f465" fmla="val 3689"/>
              <a:gd name="f466" fmla="val 4841"/>
              <a:gd name="f467" fmla="val 3693"/>
              <a:gd name="f468" fmla="val 4836"/>
              <a:gd name="f469" fmla="val 3695"/>
              <a:gd name="f470" fmla="val 4831"/>
              <a:gd name="f471" fmla="val 3697"/>
              <a:gd name="f472" fmla="val 4826"/>
              <a:gd name="f473" fmla="val 3698"/>
              <a:gd name="f474" fmla="val 4816"/>
              <a:gd name="f475" fmla="val 4806"/>
              <a:gd name="f476" fmla="val 4797"/>
              <a:gd name="f477" fmla="val 4790"/>
              <a:gd name="f478" fmla="val 3694"/>
              <a:gd name="f479" fmla="val 4786"/>
              <a:gd name="f480" fmla="val 4781"/>
              <a:gd name="f481" fmla="val 3686"/>
              <a:gd name="f482" fmla="val 4776"/>
              <a:gd name="f483" fmla="val 4770"/>
              <a:gd name="f484" fmla="val 3684"/>
              <a:gd name="f485" fmla="val 4763"/>
              <a:gd name="f486" fmla="val 3683"/>
              <a:gd name="f487" fmla="val 4756"/>
              <a:gd name="f488" fmla="val 4744"/>
              <a:gd name="f489" fmla="val 4732"/>
              <a:gd name="f490" fmla="val 4721"/>
              <a:gd name="f491" fmla="val 4712"/>
              <a:gd name="f492" fmla="val 4709"/>
              <a:gd name="f493" fmla="val 4708"/>
              <a:gd name="f494" fmla="val 3703"/>
              <a:gd name="f495" fmla="val 4710"/>
              <a:gd name="f496" fmla="val 3707"/>
              <a:gd name="f497" fmla="val 3711"/>
              <a:gd name="f498" fmla="val 4718"/>
              <a:gd name="f499" fmla="val 3716"/>
              <a:gd name="f500" fmla="val 3721"/>
              <a:gd name="f501" fmla="val 4742"/>
              <a:gd name="f502" fmla="val 3730"/>
              <a:gd name="f503" fmla="val 4759"/>
              <a:gd name="f504" fmla="val 3740"/>
              <a:gd name="f505" fmla="val 4778"/>
              <a:gd name="f506" fmla="val 3747"/>
              <a:gd name="f507" fmla="val 4794"/>
              <a:gd name="f508" fmla="val 3755"/>
              <a:gd name="f509" fmla="val 4810"/>
              <a:gd name="f510" fmla="val 3756"/>
              <a:gd name="f511" fmla="val 4814"/>
              <a:gd name="f512" fmla="val 3758"/>
              <a:gd name="f513" fmla="val 4818"/>
              <a:gd name="f514" fmla="val 3762"/>
              <a:gd name="f515" fmla="val 4821"/>
              <a:gd name="f516" fmla="val 3766"/>
              <a:gd name="f517" fmla="val 4827"/>
              <a:gd name="f518" fmla="val 3777"/>
              <a:gd name="f519" fmla="val 3789"/>
              <a:gd name="f520" fmla="val 4835"/>
              <a:gd name="f521" fmla="val 3803"/>
              <a:gd name="f522" fmla="val 4837"/>
              <a:gd name="f523" fmla="val 3817"/>
              <a:gd name="f524" fmla="val 4839"/>
              <a:gd name="f525" fmla="val 3841"/>
              <a:gd name="f526" fmla="val 4838"/>
              <a:gd name="f527" fmla="val 3847"/>
              <a:gd name="f528" fmla="val 3848"/>
              <a:gd name="f529" fmla="val 4834"/>
              <a:gd name="f530" fmla="val 4828"/>
              <a:gd name="f531" fmla="val 3846"/>
              <a:gd name="f532" fmla="val 3842"/>
              <a:gd name="f533" fmla="val 4813"/>
              <a:gd name="f534" fmla="val 3838"/>
              <a:gd name="f535" fmla="val 4802"/>
              <a:gd name="f536" fmla="val 4799"/>
              <a:gd name="f537" fmla="val 3839"/>
              <a:gd name="f538" fmla="val 4795"/>
              <a:gd name="f539" fmla="val 4792"/>
              <a:gd name="f540" fmla="val 3853"/>
              <a:gd name="f541" fmla="val 4787"/>
              <a:gd name="f542" fmla="val 3860"/>
              <a:gd name="f543" fmla="val 4782"/>
              <a:gd name="f544" fmla="val 3865"/>
              <a:gd name="f545" fmla="val 4777"/>
              <a:gd name="f546" fmla="val 3869"/>
              <a:gd name="f547" fmla="val 4772"/>
              <a:gd name="f548" fmla="val 3872"/>
              <a:gd name="f549" fmla="val 4768"/>
              <a:gd name="f550" fmla="val 3874"/>
              <a:gd name="f551" fmla="val 3875"/>
              <a:gd name="f552" fmla="val 4628"/>
              <a:gd name="f553" fmla="val 3781"/>
              <a:gd name="f554" fmla="val 4342"/>
              <a:gd name="f555" fmla="val 3614"/>
              <a:gd name="f556" fmla="val 4207"/>
              <a:gd name="f557" fmla="val 3601"/>
              <a:gd name="f558" fmla="val 3569"/>
              <a:gd name="f559" fmla="val 3536"/>
              <a:gd name="f560" fmla="val 4267"/>
              <a:gd name="f561" fmla="val 3522"/>
              <a:gd name="f562" fmla="val 4265"/>
              <a:gd name="f563" fmla="val 3511"/>
              <a:gd name="f564" fmla="val 4262"/>
              <a:gd name="f565" fmla="val 3502"/>
              <a:gd name="f566" fmla="val 4258"/>
              <a:gd name="f567" fmla="val 3492"/>
              <a:gd name="f568" fmla="val 4253"/>
              <a:gd name="f569" fmla="val 3485"/>
              <a:gd name="f570" fmla="val 4248"/>
              <a:gd name="f571" fmla="val 3479"/>
              <a:gd name="f572" fmla="val 3475"/>
              <a:gd name="f573" fmla="val 4237"/>
              <a:gd name="f574" fmla="val 3471"/>
              <a:gd name="f575" fmla="val 4231"/>
              <a:gd name="f576" fmla="val 3469"/>
              <a:gd name="f577" fmla="val 3467"/>
              <a:gd name="f578" fmla="val 4219"/>
              <a:gd name="f579" fmla="val 3466"/>
              <a:gd name="f580" fmla="val 4212"/>
              <a:gd name="f581" fmla="val 4205"/>
              <a:gd name="f582" fmla="val 4198"/>
              <a:gd name="f583" fmla="val 3468"/>
              <a:gd name="f584" fmla="val 4184"/>
              <a:gd name="f585" fmla="val 3472"/>
              <a:gd name="f586" fmla="val 4170"/>
              <a:gd name="f587" fmla="val 3477"/>
              <a:gd name="f588" fmla="val 4157"/>
              <a:gd name="f589" fmla="val 3484"/>
              <a:gd name="f590" fmla="val 3500"/>
              <a:gd name="f591" fmla="val 4118"/>
              <a:gd name="f592" fmla="val 3512"/>
              <a:gd name="f593" fmla="val 3517"/>
              <a:gd name="f594" fmla="val 3954"/>
              <a:gd name="f595" fmla="val 3944"/>
              <a:gd name="f596" fmla="val 3454"/>
              <a:gd name="f597" fmla="val 3634"/>
              <a:gd name="f598" fmla="val 3473"/>
              <a:gd name="f599" fmla="val 3612"/>
              <a:gd name="f600" fmla="val 3481"/>
              <a:gd name="f601" fmla="val 3591"/>
              <a:gd name="f602" fmla="val 3489"/>
              <a:gd name="f603" fmla="val 3501"/>
              <a:gd name="f604" fmla="val 3558"/>
              <a:gd name="f605" fmla="val 3553"/>
              <a:gd name="f606" fmla="val 3499"/>
              <a:gd name="f607" fmla="val 3548"/>
              <a:gd name="f608" fmla="val 3496"/>
              <a:gd name="f609" fmla="val 3544"/>
              <a:gd name="f610" fmla="val 3491"/>
              <a:gd name="f611" fmla="val 3539"/>
              <a:gd name="f612" fmla="val 3486"/>
              <a:gd name="f613" fmla="val 3531"/>
              <a:gd name="f614" fmla="val 3474"/>
              <a:gd name="f615" fmla="val 3524"/>
              <a:gd name="f616" fmla="val 3462"/>
              <a:gd name="f617" fmla="val 3519"/>
              <a:gd name="f618" fmla="val 3450"/>
              <a:gd name="f619" fmla="val 3514"/>
              <a:gd name="f620" fmla="val 3440"/>
              <a:gd name="f621" fmla="val 3504"/>
              <a:gd name="f622" fmla="val 3465"/>
              <a:gd name="f623" fmla="val 3439"/>
              <a:gd name="f624" fmla="val 3449"/>
              <a:gd name="f625" fmla="val 3436"/>
              <a:gd name="f626" fmla="val 3433"/>
              <a:gd name="f627" fmla="val 3431"/>
              <a:gd name="f628" fmla="val 3430"/>
              <a:gd name="f629" fmla="val 3426"/>
              <a:gd name="f630" fmla="val 3427"/>
              <a:gd name="f631" fmla="val 3423"/>
              <a:gd name="f632" fmla="val 3419"/>
              <a:gd name="f633" fmla="val 3418"/>
              <a:gd name="f634" fmla="val 3412"/>
              <a:gd name="f635" fmla="val 3406"/>
              <a:gd name="f636" fmla="val 3400"/>
              <a:gd name="f637" fmla="val 3422"/>
              <a:gd name="f638" fmla="val 3393"/>
              <a:gd name="f639" fmla="val 3379"/>
              <a:gd name="f640" fmla="val 3432"/>
              <a:gd name="f641" fmla="val 3365"/>
              <a:gd name="f642" fmla="val 3438"/>
              <a:gd name="f643" fmla="val 3354"/>
              <a:gd name="f644" fmla="val 3444"/>
              <a:gd name="f645" fmla="val 3344"/>
              <a:gd name="f646" fmla="val 3445"/>
              <a:gd name="f647" fmla="val 3328"/>
              <a:gd name="f648" fmla="val 3317"/>
              <a:gd name="f649" fmla="val 3443"/>
              <a:gd name="f650" fmla="val 3313"/>
              <a:gd name="f651" fmla="val 3442"/>
              <a:gd name="f652" fmla="val 3310"/>
              <a:gd name="f653" fmla="val 3308"/>
              <a:gd name="f654" fmla="val 3307"/>
              <a:gd name="f655" fmla="val 3306"/>
              <a:gd name="f656" fmla="val 3434"/>
              <a:gd name="f657" fmla="val 3429"/>
              <a:gd name="f658" fmla="val 3415"/>
              <a:gd name="f659" fmla="val 3319"/>
              <a:gd name="f660" fmla="val 3409"/>
              <a:gd name="f661" fmla="val 3326"/>
              <a:gd name="f662" fmla="val 3403"/>
              <a:gd name="f663" fmla="val 3334"/>
              <a:gd name="f664" fmla="val 3391"/>
              <a:gd name="f665" fmla="val 3352"/>
              <a:gd name="f666" fmla="val 3382"/>
              <a:gd name="f667" fmla="val 3367"/>
              <a:gd name="f668" fmla="val 3376"/>
              <a:gd name="f669" fmla="val 3378"/>
              <a:gd name="f670" fmla="val 3374"/>
              <a:gd name="f671" fmla="val 3381"/>
              <a:gd name="f672" fmla="val 3372"/>
              <a:gd name="f673" fmla="val 3368"/>
              <a:gd name="f674" fmla="val 3383"/>
              <a:gd name="f675" fmla="val 3363"/>
              <a:gd name="f676" fmla="val 3339"/>
              <a:gd name="f677" fmla="val 3380"/>
              <a:gd name="f678" fmla="val 3316"/>
              <a:gd name="f679" fmla="val 3373"/>
              <a:gd name="f680" fmla="val 3370"/>
              <a:gd name="f681" fmla="val 3295"/>
              <a:gd name="f682" fmla="val 3284"/>
              <a:gd name="f683" fmla="val 3273"/>
              <a:gd name="f684" fmla="val 3375"/>
              <a:gd name="f685" fmla="val 3268"/>
              <a:gd name="f686" fmla="val 3264"/>
              <a:gd name="f687" fmla="val 3259"/>
              <a:gd name="f688" fmla="val 3371"/>
              <a:gd name="f689" fmla="val 3257"/>
              <a:gd name="f690" fmla="val 3256"/>
              <a:gd name="f691" fmla="val 3358"/>
              <a:gd name="f692" fmla="val 3350"/>
              <a:gd name="f693" fmla="val 3342"/>
              <a:gd name="f694" fmla="val 3274"/>
              <a:gd name="f695" fmla="val 3323"/>
              <a:gd name="f696" fmla="val 3280"/>
              <a:gd name="f697" fmla="val 3282"/>
              <a:gd name="f698" fmla="val 3300"/>
              <a:gd name="f699" fmla="val 3296"/>
              <a:gd name="f700" fmla="val 3281"/>
              <a:gd name="f701" fmla="val 3294"/>
              <a:gd name="f702" fmla="val 3292"/>
              <a:gd name="f703" fmla="val 3278"/>
              <a:gd name="f704" fmla="val 3291"/>
              <a:gd name="f705" fmla="val 3275"/>
              <a:gd name="f706" fmla="val 3272"/>
              <a:gd name="f707" fmla="val 3293"/>
              <a:gd name="f708" fmla="val 3299"/>
              <a:gd name="f709" fmla="val 3253"/>
              <a:gd name="f710" fmla="val 3237"/>
              <a:gd name="f711" fmla="val 3232"/>
              <a:gd name="f712" fmla="val 3327"/>
              <a:gd name="f713" fmla="val 3230"/>
              <a:gd name="f714" fmla="val 3228"/>
              <a:gd name="f715" fmla="val 3227"/>
              <a:gd name="f716" fmla="val 3226"/>
              <a:gd name="f717" fmla="val 3325"/>
              <a:gd name="f718" fmla="val 3224"/>
              <a:gd name="f719" fmla="val 3318"/>
              <a:gd name="f720" fmla="val 3219"/>
              <a:gd name="f721" fmla="val 3218"/>
              <a:gd name="f722" fmla="val 3216"/>
              <a:gd name="f723" fmla="val 3213"/>
              <a:gd name="f724" fmla="val 3210"/>
              <a:gd name="f725" fmla="val 3206"/>
              <a:gd name="f726" fmla="val 3202"/>
              <a:gd name="f727" fmla="val 3193"/>
              <a:gd name="f728" fmla="val 3184"/>
              <a:gd name="f729" fmla="val 3279"/>
              <a:gd name="f730" fmla="val 3173"/>
              <a:gd name="f731" fmla="val 3283"/>
              <a:gd name="f732" fmla="val 3168"/>
              <a:gd name="f733" fmla="val 3163"/>
              <a:gd name="f734" fmla="val 3159"/>
              <a:gd name="f735" fmla="val 3155"/>
              <a:gd name="f736" fmla="val 3152"/>
              <a:gd name="f737" fmla="val 3149"/>
              <a:gd name="f738" fmla="val 3271"/>
              <a:gd name="f739" fmla="val 3145"/>
              <a:gd name="f740" fmla="val 3263"/>
              <a:gd name="f741" fmla="val 3142"/>
              <a:gd name="f742" fmla="val 3254"/>
              <a:gd name="f743" fmla="val 3246"/>
              <a:gd name="f744" fmla="val 3240"/>
              <a:gd name="f745" fmla="val 3144"/>
              <a:gd name="f746" fmla="val 3234"/>
              <a:gd name="f747" fmla="val 3222"/>
              <a:gd name="f748" fmla="val 3215"/>
              <a:gd name="f749" fmla="val 3141"/>
              <a:gd name="f750" fmla="val 3139"/>
              <a:gd name="f751" fmla="val 3205"/>
              <a:gd name="f752" fmla="val 3136"/>
              <a:gd name="f753" fmla="val 3133"/>
              <a:gd name="f754" fmla="val 3199"/>
              <a:gd name="f755" fmla="val 3130"/>
              <a:gd name="f756" fmla="val 3197"/>
              <a:gd name="f757" fmla="val 3126"/>
              <a:gd name="f758" fmla="val 3195"/>
              <a:gd name="f759" fmla="val 3122"/>
              <a:gd name="f760" fmla="val 3194"/>
              <a:gd name="f761" fmla="val 3118"/>
              <a:gd name="f762" fmla="val 3109"/>
              <a:gd name="f763" fmla="val 3099"/>
              <a:gd name="f764" fmla="val 3198"/>
              <a:gd name="f765" fmla="val 3089"/>
              <a:gd name="f766" fmla="val 3079"/>
              <a:gd name="f767" fmla="val 3208"/>
              <a:gd name="f768" fmla="val 3070"/>
              <a:gd name="f769" fmla="val 3214"/>
              <a:gd name="f770" fmla="val 3052"/>
              <a:gd name="f771" fmla="val 3040"/>
              <a:gd name="f772" fmla="val 3236"/>
              <a:gd name="f773" fmla="val 3036"/>
              <a:gd name="f774" fmla="val 2991"/>
              <a:gd name="f775" fmla="val 3258"/>
              <a:gd name="f776" fmla="val 2988"/>
              <a:gd name="f777" fmla="val 3261"/>
              <a:gd name="f778" fmla="val 2983"/>
              <a:gd name="f779" fmla="val 3262"/>
              <a:gd name="f780" fmla="val 2979"/>
              <a:gd name="f781" fmla="val 2975"/>
              <a:gd name="f782" fmla="val 2972"/>
              <a:gd name="f783" fmla="val 2968"/>
              <a:gd name="f784" fmla="val 2961"/>
              <a:gd name="f785" fmla="val 3250"/>
              <a:gd name="f786" fmla="val 2956"/>
              <a:gd name="f787" fmla="val 3244"/>
              <a:gd name="f788" fmla="val 2951"/>
              <a:gd name="f789" fmla="val 3238"/>
              <a:gd name="f790" fmla="val 2947"/>
              <a:gd name="f791" fmla="val 2939"/>
              <a:gd name="f792" fmla="val 3221"/>
              <a:gd name="f793" fmla="val 2933"/>
              <a:gd name="f794" fmla="val 2928"/>
              <a:gd name="f795" fmla="val 2926"/>
              <a:gd name="f796" fmla="val 3209"/>
              <a:gd name="f797" fmla="val 2924"/>
              <a:gd name="f798" fmla="val 2922"/>
              <a:gd name="f799" fmla="val 2921"/>
              <a:gd name="f800" fmla="val 3211"/>
              <a:gd name="f801" fmla="val 2919"/>
              <a:gd name="f802" fmla="val 2917"/>
              <a:gd name="f803" fmla="val 3223"/>
              <a:gd name="f804" fmla="val 2916"/>
              <a:gd name="f805" fmla="val 2914"/>
              <a:gd name="f806" fmla="val 2915"/>
              <a:gd name="f807" fmla="val 2911"/>
              <a:gd name="f808" fmla="val 3333"/>
              <a:gd name="f809" fmla="val 2903"/>
              <a:gd name="f810" fmla="val 3340"/>
              <a:gd name="f811" fmla="val 2899"/>
              <a:gd name="f812" fmla="val 3345"/>
              <a:gd name="f813" fmla="val 2898"/>
              <a:gd name="f814" fmla="val 2900"/>
              <a:gd name="f815" fmla="val 3357"/>
              <a:gd name="f816" fmla="val 3360"/>
              <a:gd name="f817" fmla="val 2908"/>
              <a:gd name="f818" fmla="val 3362"/>
              <a:gd name="f819" fmla="val 2913"/>
              <a:gd name="f820" fmla="val 3364"/>
              <a:gd name="f821" fmla="val 3366"/>
              <a:gd name="f822" fmla="val 2935"/>
              <a:gd name="f823" fmla="val 2950"/>
              <a:gd name="f824" fmla="val 3513"/>
              <a:gd name="f825" fmla="val 2811"/>
              <a:gd name="f826" fmla="val 3518"/>
              <a:gd name="f827" fmla="val 2757"/>
              <a:gd name="f828" fmla="val 2756"/>
              <a:gd name="f829" fmla="val 2754"/>
              <a:gd name="f830" fmla="val 3532"/>
              <a:gd name="f831" fmla="val 2751"/>
              <a:gd name="f832" fmla="val 3528"/>
              <a:gd name="f833" fmla="val 2746"/>
              <a:gd name="f834" fmla="val 2742"/>
              <a:gd name="f835" fmla="val 3520"/>
              <a:gd name="f836" fmla="val 2738"/>
              <a:gd name="f837" fmla="val 2733"/>
              <a:gd name="f838" fmla="val 3515"/>
              <a:gd name="f839" fmla="val 2729"/>
              <a:gd name="f840" fmla="val 2724"/>
              <a:gd name="f841" fmla="val 2720"/>
              <a:gd name="f842" fmla="val 2717"/>
              <a:gd name="f843" fmla="val 2714"/>
              <a:gd name="f844" fmla="val 2712"/>
              <a:gd name="f845" fmla="val 3521"/>
              <a:gd name="f846" fmla="val 2711"/>
              <a:gd name="f847" fmla="val 3526"/>
              <a:gd name="f848" fmla="val 2713"/>
              <a:gd name="f849" fmla="val 3547"/>
              <a:gd name="f850" fmla="val 2715"/>
              <a:gd name="f851" fmla="val 3554"/>
              <a:gd name="f852" fmla="val 3562"/>
              <a:gd name="f853" fmla="val 3576"/>
              <a:gd name="f854" fmla="val 2707"/>
              <a:gd name="f855" fmla="val 3583"/>
              <a:gd name="f856" fmla="val 2700"/>
              <a:gd name="f857" fmla="val 3594"/>
              <a:gd name="f858" fmla="val 2692"/>
              <a:gd name="f859" fmla="val 3603"/>
              <a:gd name="f860" fmla="val 2683"/>
              <a:gd name="f861" fmla="val 3611"/>
              <a:gd name="f862" fmla="val 2676"/>
              <a:gd name="f863" fmla="val 3616"/>
              <a:gd name="f864" fmla="val 2671"/>
              <a:gd name="f865" fmla="val 3618"/>
              <a:gd name="f866" fmla="val 2665"/>
              <a:gd name="f867" fmla="val 2657"/>
              <a:gd name="f868" fmla="val 2647"/>
              <a:gd name="f869" fmla="val 3607"/>
              <a:gd name="f870" fmla="val 2637"/>
              <a:gd name="f871" fmla="val 3604"/>
              <a:gd name="f872" fmla="val 2631"/>
              <a:gd name="f873" fmla="val 2625"/>
              <a:gd name="f874" fmla="val 2621"/>
              <a:gd name="f875" fmla="val 3605"/>
              <a:gd name="f876" fmla="val 2616"/>
              <a:gd name="f877" fmla="val 3608"/>
              <a:gd name="f878" fmla="val 2613"/>
              <a:gd name="f879" fmla="val 2610"/>
              <a:gd name="f880" fmla="val 3619"/>
              <a:gd name="f881" fmla="val 2607"/>
              <a:gd name="f882" fmla="val 3628"/>
              <a:gd name="f883" fmla="val 2606"/>
              <a:gd name="f884" fmla="val 3638"/>
              <a:gd name="f885" fmla="val 2604"/>
              <a:gd name="f886" fmla="val 3648"/>
              <a:gd name="f887" fmla="val 2602"/>
              <a:gd name="f888" fmla="val 3658"/>
              <a:gd name="f889" fmla="val 2600"/>
              <a:gd name="f890" fmla="val 3666"/>
              <a:gd name="f891" fmla="val 2597"/>
              <a:gd name="f892" fmla="val 3672"/>
              <a:gd name="f893" fmla="val 2593"/>
              <a:gd name="f894" fmla="val 2588"/>
              <a:gd name="f895" fmla="val 2584"/>
              <a:gd name="f896" fmla="val 2580"/>
              <a:gd name="f897" fmla="val 2572"/>
              <a:gd name="f898" fmla="val 3688"/>
              <a:gd name="f899" fmla="val 2566"/>
              <a:gd name="f900" fmla="val 2559"/>
              <a:gd name="f901" fmla="val 2551"/>
              <a:gd name="f902" fmla="val 2542"/>
              <a:gd name="f903" fmla="val 3676"/>
              <a:gd name="f904" fmla="val 2534"/>
              <a:gd name="f905" fmla="val 2526"/>
              <a:gd name="f906" fmla="val 3669"/>
              <a:gd name="f907" fmla="val 2523"/>
              <a:gd name="f908" fmla="val 3670"/>
              <a:gd name="f909" fmla="val 2521"/>
              <a:gd name="f910" fmla="val 3671"/>
              <a:gd name="f911" fmla="val 2519"/>
              <a:gd name="f912" fmla="val 3673"/>
              <a:gd name="f913" fmla="val 2520"/>
              <a:gd name="f914" fmla="val 3682"/>
              <a:gd name="f915" fmla="val 2525"/>
              <a:gd name="f916" fmla="val 3718"/>
              <a:gd name="f917" fmla="val 3724"/>
              <a:gd name="f918" fmla="val 3729"/>
              <a:gd name="f919" fmla="val 2517"/>
              <a:gd name="f920" fmla="val 3735"/>
              <a:gd name="f921" fmla="val 2513"/>
              <a:gd name="f922" fmla="val 3739"/>
              <a:gd name="f923" fmla="val 2508"/>
              <a:gd name="f924" fmla="val 3742"/>
              <a:gd name="f925" fmla="val 2503"/>
              <a:gd name="f926" fmla="val 3744"/>
              <a:gd name="f927" fmla="val 2498"/>
              <a:gd name="f928" fmla="val 3746"/>
              <a:gd name="f929" fmla="val 2493"/>
              <a:gd name="f930" fmla="val 2488"/>
              <a:gd name="f931" fmla="val 3748"/>
              <a:gd name="f932" fmla="val 2484"/>
              <a:gd name="f933" fmla="val 2480"/>
              <a:gd name="f934" fmla="val 2476"/>
              <a:gd name="f935" fmla="val 2472"/>
              <a:gd name="f936" fmla="val 3743"/>
              <a:gd name="f937" fmla="val 2466"/>
              <a:gd name="f938" fmla="val 2460"/>
              <a:gd name="f939" fmla="val 2453"/>
              <a:gd name="f940" fmla="val 2437"/>
              <a:gd name="f941" fmla="val 2419"/>
              <a:gd name="f942" fmla="val 3751"/>
              <a:gd name="f943" fmla="val 2403"/>
              <a:gd name="f944" fmla="val 3757"/>
              <a:gd name="f945" fmla="val 2389"/>
              <a:gd name="f946" fmla="val 2377"/>
              <a:gd name="f947" fmla="val 3768"/>
              <a:gd name="f948" fmla="val 2367"/>
              <a:gd name="f949" fmla="val 3764"/>
              <a:gd name="f950" fmla="val 2360"/>
              <a:gd name="f951" fmla="val 3760"/>
              <a:gd name="f952" fmla="val 2354"/>
              <a:gd name="f953" fmla="val 2349"/>
              <a:gd name="f954" fmla="val 2346"/>
              <a:gd name="f955" fmla="val 2344"/>
              <a:gd name="f956" fmla="val 3741"/>
              <a:gd name="f957" fmla="val 3736"/>
              <a:gd name="f958" fmla="val 2348"/>
              <a:gd name="f959" fmla="val 3719"/>
              <a:gd name="f960" fmla="val 2353"/>
              <a:gd name="f961" fmla="val 3713"/>
              <a:gd name="f962" fmla="val 2357"/>
              <a:gd name="f963" fmla="val 2368"/>
              <a:gd name="f964" fmla="val 2380"/>
              <a:gd name="f965" fmla="val 2394"/>
              <a:gd name="f966" fmla="val 3674"/>
              <a:gd name="f967" fmla="val 2409"/>
              <a:gd name="f968" fmla="val 3664"/>
              <a:gd name="f969" fmla="val 3646"/>
              <a:gd name="f970" fmla="val 2457"/>
              <a:gd name="f971" fmla="val 2465"/>
              <a:gd name="f972" fmla="val 3630"/>
              <a:gd name="f973" fmla="val 2495"/>
              <a:gd name="f974" fmla="val 3596"/>
              <a:gd name="f975" fmla="val 2499"/>
              <a:gd name="f976" fmla="val 2501"/>
              <a:gd name="f977" fmla="val 2502"/>
              <a:gd name="f978" fmla="val 3582"/>
              <a:gd name="f979" fmla="val 3579"/>
              <a:gd name="f980" fmla="val 2500"/>
              <a:gd name="f981" fmla="val 3577"/>
              <a:gd name="f982" fmla="val 2497"/>
              <a:gd name="f983" fmla="val 2494"/>
              <a:gd name="f984" fmla="val 3574"/>
              <a:gd name="f985" fmla="val 2490"/>
              <a:gd name="f986" fmla="val 2452"/>
              <a:gd name="f987" fmla="val 3581"/>
              <a:gd name="f988" fmla="val 2438"/>
              <a:gd name="f989" fmla="val 2410"/>
              <a:gd name="f990" fmla="val 3597"/>
              <a:gd name="f991" fmla="val 2379"/>
              <a:gd name="f992" fmla="val 3609"/>
              <a:gd name="f993" fmla="val 2375"/>
              <a:gd name="f994" fmla="val 2372"/>
              <a:gd name="f995" fmla="val 2366"/>
              <a:gd name="f996" fmla="val 2364"/>
              <a:gd name="f997" fmla="val 3599"/>
              <a:gd name="f998" fmla="val 2362"/>
              <a:gd name="f999" fmla="val 3588"/>
              <a:gd name="f1000" fmla="val 2361"/>
              <a:gd name="f1001" fmla="val 2363"/>
              <a:gd name="f1002" fmla="val 3545"/>
              <a:gd name="f1003" fmla="val 2390"/>
              <a:gd name="f1004" fmla="val 3495"/>
              <a:gd name="f1005" fmla="val 2405"/>
              <a:gd name="f1006" fmla="val 2412"/>
              <a:gd name="f1007" fmla="val 3463"/>
              <a:gd name="f1008" fmla="val 2418"/>
              <a:gd name="f1009" fmla="val 3453"/>
              <a:gd name="f1010" fmla="val 2424"/>
              <a:gd name="f1011" fmla="val 2429"/>
              <a:gd name="f1012" fmla="val 3437"/>
              <a:gd name="f1013" fmla="val 2434"/>
              <a:gd name="f1014" fmla="val 2439"/>
              <a:gd name="f1015" fmla="val 3408"/>
              <a:gd name="f1016" fmla="val 2440"/>
              <a:gd name="f1017" fmla="val 3398"/>
              <a:gd name="f1018" fmla="val 3349"/>
              <a:gd name="f1019" fmla="val 2435"/>
              <a:gd name="f1020" fmla="val 3337"/>
              <a:gd name="f1021" fmla="val 3321"/>
              <a:gd name="f1022" fmla="val 3314"/>
              <a:gd name="f1023" fmla="val 2436"/>
              <a:gd name="f1024" fmla="val 3301"/>
              <a:gd name="f1025" fmla="val 2441"/>
              <a:gd name="f1026" fmla="val 2444"/>
              <a:gd name="f1027" fmla="val 3288"/>
              <a:gd name="f1028" fmla="val 2448"/>
              <a:gd name="f1029" fmla="val 2458"/>
              <a:gd name="f1030" fmla="val 2469"/>
              <a:gd name="f1031" fmla="val 2482"/>
              <a:gd name="f1032" fmla="val 3249"/>
              <a:gd name="f1033" fmla="val 2507"/>
              <a:gd name="f1034" fmla="val 3239"/>
              <a:gd name="f1035" fmla="val 2543"/>
              <a:gd name="f1036" fmla="val 2561"/>
              <a:gd name="f1037" fmla="val 3229"/>
              <a:gd name="f1038" fmla="val 2567"/>
              <a:gd name="f1039" fmla="val 2570"/>
              <a:gd name="f1040" fmla="val 2574"/>
              <a:gd name="f1041" fmla="val 3217"/>
              <a:gd name="f1042" fmla="val 2579"/>
              <a:gd name="f1043" fmla="val 2583"/>
              <a:gd name="f1044" fmla="val 2590"/>
              <a:gd name="f1045" fmla="val 2595"/>
              <a:gd name="f1046" fmla="val 2608"/>
              <a:gd name="f1047" fmla="val 2636"/>
              <a:gd name="f1048" fmla="val 2650"/>
              <a:gd name="f1049" fmla="val 3212"/>
              <a:gd name="f1050" fmla="val 2664"/>
              <a:gd name="f1051" fmla="val 2679"/>
              <a:gd name="f1052" fmla="val 2716"/>
              <a:gd name="f1053" fmla="val 2731"/>
              <a:gd name="f1054" fmla="val 2737"/>
              <a:gd name="f1055" fmla="val 2770"/>
              <a:gd name="f1056" fmla="val 2796"/>
              <a:gd name="f1057" fmla="val 2814"/>
              <a:gd name="f1058" fmla="val 2826"/>
              <a:gd name="f1059" fmla="val 2831"/>
              <a:gd name="f1060" fmla="val 3252"/>
              <a:gd name="f1061" fmla="val 2834"/>
              <a:gd name="f1062" fmla="val 3251"/>
              <a:gd name="f1063" fmla="val 2835"/>
              <a:gd name="f1064" fmla="val 2836"/>
              <a:gd name="f1065" fmla="val 3247"/>
              <a:gd name="f1066" fmla="val 3242"/>
              <a:gd name="f1067" fmla="val 2830"/>
              <a:gd name="f1068" fmla="val 2823"/>
              <a:gd name="f1069" fmla="val 3231"/>
              <a:gd name="f1070" fmla="val 2815"/>
              <a:gd name="f1071" fmla="val 3225"/>
              <a:gd name="f1072" fmla="val 2797"/>
              <a:gd name="f1073" fmla="val 2781"/>
              <a:gd name="f1074" fmla="val 3207"/>
              <a:gd name="f1075" fmla="val 2775"/>
              <a:gd name="f1076" fmla="val 3204"/>
              <a:gd name="f1077" fmla="val 2763"/>
              <a:gd name="f1078" fmla="val 3200"/>
              <a:gd name="f1079" fmla="val 2753"/>
              <a:gd name="f1080" fmla="val 2743"/>
              <a:gd name="f1081" fmla="val 3189"/>
              <a:gd name="f1082" fmla="val 2734"/>
              <a:gd name="f1083" fmla="val 2727"/>
              <a:gd name="f1084" fmla="val 3177"/>
              <a:gd name="f1085" fmla="val 3171"/>
              <a:gd name="f1086" fmla="val 2710"/>
              <a:gd name="f1087" fmla="val 2701"/>
              <a:gd name="f1088" fmla="val 3148"/>
              <a:gd name="f1089" fmla="val 2696"/>
              <a:gd name="f1090" fmla="val 3138"/>
              <a:gd name="f1091" fmla="val 3106"/>
              <a:gd name="f1092" fmla="val 2721"/>
              <a:gd name="f1093" fmla="val 3087"/>
              <a:gd name="f1094" fmla="val 3075"/>
              <a:gd name="f1095" fmla="val 2728"/>
              <a:gd name="f1096" fmla="val 3071"/>
              <a:gd name="f1097" fmla="val 3068"/>
              <a:gd name="f1098" fmla="val 3067"/>
              <a:gd name="f1099" fmla="val 2725"/>
              <a:gd name="f1100" fmla="val 3066"/>
              <a:gd name="f1101" fmla="val 2723"/>
              <a:gd name="f1102" fmla="val 2719"/>
              <a:gd name="f1103" fmla="val 3072"/>
              <a:gd name="f1104" fmla="val 2699"/>
              <a:gd name="f1105" fmla="val 3078"/>
              <a:gd name="f1106" fmla="val 2675"/>
              <a:gd name="f1107" fmla="val 3096"/>
              <a:gd name="f1108" fmla="val 2651"/>
              <a:gd name="f1109" fmla="val 3117"/>
              <a:gd name="f1110" fmla="val 2624"/>
              <a:gd name="f1111" fmla="val 3140"/>
              <a:gd name="f1112" fmla="val 2618"/>
              <a:gd name="f1113" fmla="val 2612"/>
              <a:gd name="f1114" fmla="val 3151"/>
              <a:gd name="f1115" fmla="val 2585"/>
              <a:gd name="f1116" fmla="val 3146"/>
              <a:gd name="f1117" fmla="val 2573"/>
              <a:gd name="f1118" fmla="val 2560"/>
              <a:gd name="f1119" fmla="val 3115"/>
              <a:gd name="f1120" fmla="val 2556"/>
              <a:gd name="f1121" fmla="val 3114"/>
              <a:gd name="f1122" fmla="val 2552"/>
              <a:gd name="f1123" fmla="val 2546"/>
              <a:gd name="f1124" fmla="val 3116"/>
              <a:gd name="f1125" fmla="val 2541"/>
              <a:gd name="f1126" fmla="val 3120"/>
              <a:gd name="f1127" fmla="val 2536"/>
              <a:gd name="f1128" fmla="val 3125"/>
              <a:gd name="f1129" fmla="val 2531"/>
              <a:gd name="f1130" fmla="val 2511"/>
              <a:gd name="f1131" fmla="val 3172"/>
              <a:gd name="f1132" fmla="val 3186"/>
              <a:gd name="f1133" fmla="val 2462"/>
              <a:gd name="f1134" fmla="val 3191"/>
              <a:gd name="f1135" fmla="val 3196"/>
              <a:gd name="f1136" fmla="val 3201"/>
              <a:gd name="f1137" fmla="val 2422"/>
              <a:gd name="f1138" fmla="val 3203"/>
              <a:gd name="f1139" fmla="val 2420"/>
              <a:gd name="f1140" fmla="val 2417"/>
              <a:gd name="f1141" fmla="val 2413"/>
              <a:gd name="f1142" fmla="val 3241"/>
              <a:gd name="f1143" fmla="val 2404"/>
              <a:gd name="f1144" fmla="val 3265"/>
              <a:gd name="f1145" fmla="val 2402"/>
              <a:gd name="f1146" fmla="val 2320"/>
              <a:gd name="f1147" fmla="val 2300"/>
              <a:gd name="f1148" fmla="val 3405"/>
              <a:gd name="f1149" fmla="val 2248"/>
              <a:gd name="f1150" fmla="val 2252"/>
              <a:gd name="f1151" fmla="val 2253"/>
              <a:gd name="f1152" fmla="val 2254"/>
              <a:gd name="f1153" fmla="val 3482"/>
              <a:gd name="f1154" fmla="val 3490"/>
              <a:gd name="f1155" fmla="val 2251"/>
              <a:gd name="f1156" fmla="val 3497"/>
              <a:gd name="f1157" fmla="val 3503"/>
              <a:gd name="f1158" fmla="val 2245"/>
              <a:gd name="f1159" fmla="val 3508"/>
              <a:gd name="f1160" fmla="val 2241"/>
              <a:gd name="f1161" fmla="val 2236"/>
              <a:gd name="f1162" fmla="val 2231"/>
              <a:gd name="f1163" fmla="val 2223"/>
              <a:gd name="f1164" fmla="val 2217"/>
              <a:gd name="f1165" fmla="val 2215"/>
              <a:gd name="f1166" fmla="val 2205"/>
              <a:gd name="f1167" fmla="val 2197"/>
              <a:gd name="f1168" fmla="val 3527"/>
              <a:gd name="f1169" fmla="val 3530"/>
              <a:gd name="f1170" fmla="val 2186"/>
              <a:gd name="f1171" fmla="val 3535"/>
              <a:gd name="f1172" fmla="val 2183"/>
              <a:gd name="f1173" fmla="val 3543"/>
              <a:gd name="f1174" fmla="val 3551"/>
              <a:gd name="f1175" fmla="val 3564"/>
              <a:gd name="f1176" fmla="val 3570"/>
              <a:gd name="f1177" fmla="val 2192"/>
              <a:gd name="f1178" fmla="val 2193"/>
              <a:gd name="f1179" fmla="val 3580"/>
              <a:gd name="f1180" fmla="val 3584"/>
              <a:gd name="f1181" fmla="val 2188"/>
              <a:gd name="f1182" fmla="val 3600"/>
              <a:gd name="f1183" fmla="val 2175"/>
              <a:gd name="f1184" fmla="val 2167"/>
              <a:gd name="f1185" fmla="val 2158"/>
              <a:gd name="f1186" fmla="val 2139"/>
              <a:gd name="f1187" fmla="val 2122"/>
              <a:gd name="f1188" fmla="val 3617"/>
              <a:gd name="f1189" fmla="val 2104"/>
              <a:gd name="f1190" fmla="val 2102"/>
              <a:gd name="f1191" fmla="val 3625"/>
              <a:gd name="f1192" fmla="val 2100"/>
              <a:gd name="f1193" fmla="val 2097"/>
              <a:gd name="f1194" fmla="val 3637"/>
              <a:gd name="f1195" fmla="val 2093"/>
              <a:gd name="f1196" fmla="val 3641"/>
              <a:gd name="f1197" fmla="val 2089"/>
              <a:gd name="f1198" fmla="val 3645"/>
              <a:gd name="f1199" fmla="val 2085"/>
              <a:gd name="f1200" fmla="val 3647"/>
              <a:gd name="f1201" fmla="val 2081"/>
              <a:gd name="f1202" fmla="val 3649"/>
              <a:gd name="f1203" fmla="val 2077"/>
              <a:gd name="f1204" fmla="val 3650"/>
              <a:gd name="f1205" fmla="val 2068"/>
              <a:gd name="f1206" fmla="val 3653"/>
              <a:gd name="f1207" fmla="val 2062"/>
              <a:gd name="f1208" fmla="val 3651"/>
              <a:gd name="f1209" fmla="val 2055"/>
              <a:gd name="f1210" fmla="val 2051"/>
              <a:gd name="f1211" fmla="val 2047"/>
              <a:gd name="f1212" fmla="val 2043"/>
              <a:gd name="f1213" fmla="val 2039"/>
              <a:gd name="f1214" fmla="val 2030"/>
              <a:gd name="f1215" fmla="val 3655"/>
              <a:gd name="f1216" fmla="val 2022"/>
              <a:gd name="f1217" fmla="val 3662"/>
              <a:gd name="f1218" fmla="val 2016"/>
              <a:gd name="f1219" fmla="val 2011"/>
              <a:gd name="f1220" fmla="val 3675"/>
              <a:gd name="f1221" fmla="val 2006"/>
              <a:gd name="f1222" fmla="val 2005"/>
              <a:gd name="f1223" fmla="val 2007"/>
              <a:gd name="f1224" fmla="val 3715"/>
              <a:gd name="f1225" fmla="val 2010"/>
              <a:gd name="f1226" fmla="val 3723"/>
              <a:gd name="f1227" fmla="val 2014"/>
              <a:gd name="f1228" fmla="val 2020"/>
              <a:gd name="f1229" fmla="val 3737"/>
              <a:gd name="f1230" fmla="val 2026"/>
              <a:gd name="f1231" fmla="val 2032"/>
              <a:gd name="f1232" fmla="val 2040"/>
              <a:gd name="f1233" fmla="val 3750"/>
              <a:gd name="f1234" fmla="val 2059"/>
              <a:gd name="f1235" fmla="val 2067"/>
              <a:gd name="f1236" fmla="val 2071"/>
              <a:gd name="f1237" fmla="val 2080"/>
              <a:gd name="f1238" fmla="val 2088"/>
              <a:gd name="f1239" fmla="val 2095"/>
              <a:gd name="f1240" fmla="val 3775"/>
              <a:gd name="f1241" fmla="val 2101"/>
              <a:gd name="f1242" fmla="val 2105"/>
              <a:gd name="f1243" fmla="val 2109"/>
              <a:gd name="f1244" fmla="val 3797"/>
              <a:gd name="f1245" fmla="val 2113"/>
              <a:gd name="f1246" fmla="val 3805"/>
              <a:gd name="f1247" fmla="val 2116"/>
              <a:gd name="f1248" fmla="val 2119"/>
              <a:gd name="f1249" fmla="val 3832"/>
              <a:gd name="f1250" fmla="val 2120"/>
              <a:gd name="f1251" fmla="val 3849"/>
              <a:gd name="f1252" fmla="val 2117"/>
              <a:gd name="f1253" fmla="val 2112"/>
              <a:gd name="f1254" fmla="val 3883"/>
              <a:gd name="f1255" fmla="val 3886"/>
              <a:gd name="f1256" fmla="val 3890"/>
              <a:gd name="f1257" fmla="val 3895"/>
              <a:gd name="f1258" fmla="val 2087"/>
              <a:gd name="f1259" fmla="val 3898"/>
              <a:gd name="f1260" fmla="val 2078"/>
              <a:gd name="f1261" fmla="val 3901"/>
              <a:gd name="f1262" fmla="val 2069"/>
              <a:gd name="f1263" fmla="val 3902"/>
              <a:gd name="f1264" fmla="val 3903"/>
              <a:gd name="f1265" fmla="val 2061"/>
              <a:gd name="f1266" fmla="val 3907"/>
              <a:gd name="f1267" fmla="val 3911"/>
              <a:gd name="f1268" fmla="val 3918"/>
              <a:gd name="f1269" fmla="val 2049"/>
              <a:gd name="f1270" fmla="val 3925"/>
              <a:gd name="f1271" fmla="val 2042"/>
              <a:gd name="f1272" fmla="val 3933"/>
              <a:gd name="f1273" fmla="val 3942"/>
              <a:gd name="f1274" fmla="val 2024"/>
              <a:gd name="f1275" fmla="val 3946"/>
              <a:gd name="f1276" fmla="val 3943"/>
              <a:gd name="f1277" fmla="val 2012"/>
              <a:gd name="f1278" fmla="val 2008"/>
              <a:gd name="f1279" fmla="val 2004"/>
              <a:gd name="f1280" fmla="val 2000"/>
              <a:gd name="f1281" fmla="val 3952"/>
              <a:gd name="f1282" fmla="val 1992"/>
              <a:gd name="f1283" fmla="val 3961"/>
              <a:gd name="f1284" fmla="val 1985"/>
              <a:gd name="f1285" fmla="val 3972"/>
              <a:gd name="f1286" fmla="val 1980"/>
              <a:gd name="f1287" fmla="val 3980"/>
              <a:gd name="f1288" fmla="val 1976"/>
              <a:gd name="f1289" fmla="val 3989"/>
              <a:gd name="f1290" fmla="val 1975"/>
              <a:gd name="f1291" fmla="val 4004"/>
              <a:gd name="f1292" fmla="val 1972"/>
              <a:gd name="f1293" fmla="val 4018"/>
              <a:gd name="f1294" fmla="val 1969"/>
              <a:gd name="f1295" fmla="val 4030"/>
              <a:gd name="f1296" fmla="val 1966"/>
              <a:gd name="f1297" fmla="val 4039"/>
              <a:gd name="f1298" fmla="val 1961"/>
              <a:gd name="f1299" fmla="val 4049"/>
              <a:gd name="f1300" fmla="val 1955"/>
              <a:gd name="f1301" fmla="val 4055"/>
              <a:gd name="f1302" fmla="val 1950"/>
              <a:gd name="f1303" fmla="val 4061"/>
              <a:gd name="f1304" fmla="val 1945"/>
              <a:gd name="f1305" fmla="val 4065"/>
              <a:gd name="f1306" fmla="val 1940"/>
              <a:gd name="f1307" fmla="val 4068"/>
              <a:gd name="f1308" fmla="val 1935"/>
              <a:gd name="f1309" fmla="val 4071"/>
              <a:gd name="f1310" fmla="val 1926"/>
              <a:gd name="f1311" fmla="val 1920"/>
              <a:gd name="f1312" fmla="val 1918"/>
              <a:gd name="f1313" fmla="val 1908"/>
              <a:gd name="f1314" fmla="val 4069"/>
              <a:gd name="f1315" fmla="val 1899"/>
              <a:gd name="f1316" fmla="val 1891"/>
              <a:gd name="f1317" fmla="val 1883"/>
              <a:gd name="f1318" fmla="val 4060"/>
              <a:gd name="f1319" fmla="val 1875"/>
              <a:gd name="f1320" fmla="val 1868"/>
              <a:gd name="f1321" fmla="val 1862"/>
              <a:gd name="f1322" fmla="val 1857"/>
              <a:gd name="f1323" fmla="val 1847"/>
              <a:gd name="f1324" fmla="val 1841"/>
              <a:gd name="f1325" fmla="val 4070"/>
              <a:gd name="f1326" fmla="val 1834"/>
              <a:gd name="f1327" fmla="val 1833"/>
              <a:gd name="f1328" fmla="val 4084"/>
              <a:gd name="f1329" fmla="val 1830"/>
              <a:gd name="f1330" fmla="val 4094"/>
              <a:gd name="f1331" fmla="val 1827"/>
              <a:gd name="f1332" fmla="val 4101"/>
              <a:gd name="f1333" fmla="val 1824"/>
              <a:gd name="f1334" fmla="val 1820"/>
              <a:gd name="f1335" fmla="val 1816"/>
              <a:gd name="f1336" fmla="val 1812"/>
              <a:gd name="f1337" fmla="val 4120"/>
              <a:gd name="f1338" fmla="val 1808"/>
              <a:gd name="f1339" fmla="val 4122"/>
              <a:gd name="f1340" fmla="val 1800"/>
              <a:gd name="f1341" fmla="val 4125"/>
              <a:gd name="f1342" fmla="val 1792"/>
              <a:gd name="f1343" fmla="val 4127"/>
              <a:gd name="f1344" fmla="val 1785"/>
              <a:gd name="f1345" fmla="val 1778"/>
              <a:gd name="f1346" fmla="val 1772"/>
              <a:gd name="f1347" fmla="val 1766"/>
              <a:gd name="f1348" fmla="val 4123"/>
              <a:gd name="f1349" fmla="val 1761"/>
              <a:gd name="f1350" fmla="val 1755"/>
              <a:gd name="f1351" fmla="val 1751"/>
              <a:gd name="f1352" fmla="val 4128"/>
              <a:gd name="f1353" fmla="val 1744"/>
              <a:gd name="f1354" fmla="val 1739"/>
              <a:gd name="f1355" fmla="val 4136"/>
              <a:gd name="f1356" fmla="val 1736"/>
              <a:gd name="f1357" fmla="val 1733"/>
              <a:gd name="f1358" fmla="val 4152"/>
              <a:gd name="f1359" fmla="val 4159"/>
              <a:gd name="f1360" fmla="val 1731"/>
              <a:gd name="f1361" fmla="val 4164"/>
              <a:gd name="f1362" fmla="val 1728"/>
              <a:gd name="f1363" fmla="val 4171"/>
              <a:gd name="f1364" fmla="val 1725"/>
              <a:gd name="f1365" fmla="val 4175"/>
              <a:gd name="f1366" fmla="val 1722"/>
              <a:gd name="f1367" fmla="val 4179"/>
              <a:gd name="f1368" fmla="val 1713"/>
              <a:gd name="f1369" fmla="val 4186"/>
              <a:gd name="f1370" fmla="val 1705"/>
              <a:gd name="f1371" fmla="val 4191"/>
              <a:gd name="f1372" fmla="val 1697"/>
              <a:gd name="f1373" fmla="val 1690"/>
              <a:gd name="f1374" fmla="val 4197"/>
              <a:gd name="f1375" fmla="val 1683"/>
              <a:gd name="f1376" fmla="val 4193"/>
              <a:gd name="f1377" fmla="val 1676"/>
              <a:gd name="f1378" fmla="val 1670"/>
              <a:gd name="f1379" fmla="val 4190"/>
              <a:gd name="f1380" fmla="val 1666"/>
              <a:gd name="f1381" fmla="val 4189"/>
              <a:gd name="f1382" fmla="val 1662"/>
              <a:gd name="f1383" fmla="val 1659"/>
              <a:gd name="f1384" fmla="val 1656"/>
              <a:gd name="f1385" fmla="val 1654"/>
              <a:gd name="f1386" fmla="val 4196"/>
              <a:gd name="f1387" fmla="val 1652"/>
              <a:gd name="f1388" fmla="val 1651"/>
              <a:gd name="f1389" fmla="val 4208"/>
              <a:gd name="f1390" fmla="val 4213"/>
              <a:gd name="f1391" fmla="val 4222"/>
              <a:gd name="f1392" fmla="val 4229"/>
              <a:gd name="f1393" fmla="val 1650"/>
              <a:gd name="f1394" fmla="val 1648"/>
              <a:gd name="f1395" fmla="val 4239"/>
              <a:gd name="f1396" fmla="val 1646"/>
              <a:gd name="f1397" fmla="val 1643"/>
              <a:gd name="f1398" fmla="val 1639"/>
              <a:gd name="f1399" fmla="val 4249"/>
              <a:gd name="f1400" fmla="val 1635"/>
              <a:gd name="f1401" fmla="val 1629"/>
              <a:gd name="f1402" fmla="val 4251"/>
              <a:gd name="f1403" fmla="val 1622"/>
              <a:gd name="f1404" fmla="val 1616"/>
              <a:gd name="f1405" fmla="val 1611"/>
              <a:gd name="f1406" fmla="val 1606"/>
              <a:gd name="f1407" fmla="val 1602"/>
              <a:gd name="f1408" fmla="val 1598"/>
              <a:gd name="f1409" fmla="val 4246"/>
              <a:gd name="f1410" fmla="val 1595"/>
              <a:gd name="f1411" fmla="val 1593"/>
              <a:gd name="f1412" fmla="val 1592"/>
              <a:gd name="f1413" fmla="val 1591"/>
              <a:gd name="f1414" fmla="val 4257"/>
              <a:gd name="f1415" fmla="val 4272"/>
              <a:gd name="f1416" fmla="val 4280"/>
              <a:gd name="f1417" fmla="val 4289"/>
              <a:gd name="f1418" fmla="val 1597"/>
              <a:gd name="f1419" fmla="val 4296"/>
              <a:gd name="f1420" fmla="val 4302"/>
              <a:gd name="f1421" fmla="val 4307"/>
              <a:gd name="f1422" fmla="val 1596"/>
              <a:gd name="f1423" fmla="val 1594"/>
              <a:gd name="f1424" fmla="val 4315"/>
              <a:gd name="f1425" fmla="val 4318"/>
              <a:gd name="f1426" fmla="val 1589"/>
              <a:gd name="f1427" fmla="val 4320"/>
              <a:gd name="f1428" fmla="val 1583"/>
              <a:gd name="f1429" fmla="val 4324"/>
              <a:gd name="f1430" fmla="val 1577"/>
              <a:gd name="f1431" fmla="val 4326"/>
              <a:gd name="f1432" fmla="val 1571"/>
              <a:gd name="f1433" fmla="val 4327"/>
              <a:gd name="f1434" fmla="val 1565"/>
              <a:gd name="f1435" fmla="val 4325"/>
              <a:gd name="f1436" fmla="val 1559"/>
              <a:gd name="f1437" fmla="val 1553"/>
              <a:gd name="f1438" fmla="val 1548"/>
              <a:gd name="f1439" fmla="val 1543"/>
              <a:gd name="f1440" fmla="val 4329"/>
              <a:gd name="f1441" fmla="val 1538"/>
              <a:gd name="f1442" fmla="val 4332"/>
              <a:gd name="f1443" fmla="val 1530"/>
              <a:gd name="f1444" fmla="val 4339"/>
              <a:gd name="f1445" fmla="val 1523"/>
              <a:gd name="f1446" fmla="val 4346"/>
              <a:gd name="f1447" fmla="val 1516"/>
              <a:gd name="f1448" fmla="val 4353"/>
              <a:gd name="f1449" fmla="val 1512"/>
              <a:gd name="f1450" fmla="val 4360"/>
              <a:gd name="f1451" fmla="val 1508"/>
              <a:gd name="f1452" fmla="val 4369"/>
              <a:gd name="f1453" fmla="val 1504"/>
              <a:gd name="f1454" fmla="val 4375"/>
              <a:gd name="f1455" fmla="val 1499"/>
              <a:gd name="f1456" fmla="val 4380"/>
              <a:gd name="f1457" fmla="val 1494"/>
              <a:gd name="f1458" fmla="val 4385"/>
              <a:gd name="f1459" fmla="val 1488"/>
              <a:gd name="f1460" fmla="val 4388"/>
              <a:gd name="f1461" fmla="val 1480"/>
              <a:gd name="f1462" fmla="val 4391"/>
              <a:gd name="f1463" fmla="val 1474"/>
              <a:gd name="f1464" fmla="val 4393"/>
              <a:gd name="f1465" fmla="val 1467"/>
              <a:gd name="f1466" fmla="val 4394"/>
              <a:gd name="f1467" fmla="val 1455"/>
              <a:gd name="f1468" fmla="val 4395"/>
              <a:gd name="f1469" fmla="val 1445"/>
              <a:gd name="f1470" fmla="val 1435"/>
              <a:gd name="f1471" fmla="val 1430"/>
              <a:gd name="f1472" fmla="val 4387"/>
              <a:gd name="f1473" fmla="val 1425"/>
              <a:gd name="f1474" fmla="val 4382"/>
              <a:gd name="f1475" fmla="val 1420"/>
              <a:gd name="f1476" fmla="val 4378"/>
              <a:gd name="f1477" fmla="val 1416"/>
              <a:gd name="f1478" fmla="val 1412"/>
              <a:gd name="f1479" fmla="val 4374"/>
              <a:gd name="f1480" fmla="val 1409"/>
              <a:gd name="f1481" fmla="val 1405"/>
              <a:gd name="f1482" fmla="val 1401"/>
              <a:gd name="f1483" fmla="val 1396"/>
              <a:gd name="f1484" fmla="val 4379"/>
              <a:gd name="f1485" fmla="val 1392"/>
              <a:gd name="f1486" fmla="val 4383"/>
              <a:gd name="f1487" fmla="val 1388"/>
              <a:gd name="f1488" fmla="val 1384"/>
              <a:gd name="f1489" fmla="val 1383"/>
              <a:gd name="f1490" fmla="val 1385"/>
              <a:gd name="f1491" fmla="val 1395"/>
              <a:gd name="f1492" fmla="val 4404"/>
              <a:gd name="f1493" fmla="val 1398"/>
              <a:gd name="f1494" fmla="val 4410"/>
              <a:gd name="f1495" fmla="val 1400"/>
              <a:gd name="f1496" fmla="val 4416"/>
              <a:gd name="f1497" fmla="val 4421"/>
              <a:gd name="f1498" fmla="val 4426"/>
              <a:gd name="f1499" fmla="val 1399"/>
              <a:gd name="f1500" fmla="val 4430"/>
              <a:gd name="f1501" fmla="val 1397"/>
              <a:gd name="f1502" fmla="val 1394"/>
              <a:gd name="f1503" fmla="val 1391"/>
              <a:gd name="f1504" fmla="val 4445"/>
              <a:gd name="f1505" fmla="val 1378"/>
              <a:gd name="f1506" fmla="val 4448"/>
              <a:gd name="f1507" fmla="val 1371"/>
              <a:gd name="f1508" fmla="val 1366"/>
              <a:gd name="f1509" fmla="val 1359"/>
              <a:gd name="f1510" fmla="val 1354"/>
              <a:gd name="f1511" fmla="val 1348"/>
              <a:gd name="f1512" fmla="val 1342"/>
              <a:gd name="f1513" fmla="val 4435"/>
              <a:gd name="f1514" fmla="val 1336"/>
              <a:gd name="f1515" fmla="val 1323"/>
              <a:gd name="f1516" fmla="val 1313"/>
              <a:gd name="f1517" fmla="val 4441"/>
              <a:gd name="f1518" fmla="val 1305"/>
              <a:gd name="f1519" fmla="val 1297"/>
              <a:gd name="f1520" fmla="val 1294"/>
              <a:gd name="f1521" fmla="val 1291"/>
              <a:gd name="f1522" fmla="val 4474"/>
              <a:gd name="f1523" fmla="val 1287"/>
              <a:gd name="f1524" fmla="val 4483"/>
              <a:gd name="f1525" fmla="val 1281"/>
              <a:gd name="f1526" fmla="val 4489"/>
              <a:gd name="f1527" fmla="val 1276"/>
              <a:gd name="f1528" fmla="val 1270"/>
              <a:gd name="f1529" fmla="val 4496"/>
              <a:gd name="f1530" fmla="val 1265"/>
              <a:gd name="f1531" fmla="val 1259"/>
              <a:gd name="f1532" fmla="val 1253"/>
              <a:gd name="f1533" fmla="val 4494"/>
              <a:gd name="f1534" fmla="val 1248"/>
              <a:gd name="f1535" fmla="val 4492"/>
              <a:gd name="f1536" fmla="val 1238"/>
              <a:gd name="f1537" fmla="val 4487"/>
              <a:gd name="f1538" fmla="val 1232"/>
              <a:gd name="f1539" fmla="val 1230"/>
              <a:gd name="f1540" fmla="val 4480"/>
              <a:gd name="f1541" fmla="val 1218"/>
              <a:gd name="f1542" fmla="val 4479"/>
              <a:gd name="f1543" fmla="val 1209"/>
              <a:gd name="f1544" fmla="val 4482"/>
              <a:gd name="f1545" fmla="val 1205"/>
              <a:gd name="f1546" fmla="val 1202"/>
              <a:gd name="f1547" fmla="val 4485"/>
              <a:gd name="f1548" fmla="val 1201"/>
              <a:gd name="f1549" fmla="val 4486"/>
              <a:gd name="f1550" fmla="val 1199"/>
              <a:gd name="f1551" fmla="val 1198"/>
              <a:gd name="f1552" fmla="val 4500"/>
              <a:gd name="f1553" fmla="val 4506"/>
              <a:gd name="f1554" fmla="val 4513"/>
              <a:gd name="f1555" fmla="val 1215"/>
              <a:gd name="f1556" fmla="val 4527"/>
              <a:gd name="f1557" fmla="val 1225"/>
              <a:gd name="f1558" fmla="val 4539"/>
              <a:gd name="f1559" fmla="val 1236"/>
              <a:gd name="f1560" fmla="val 4550"/>
              <a:gd name="f1561" fmla="val 4557"/>
              <a:gd name="f1562" fmla="val 4572"/>
              <a:gd name="f1563" fmla="val 1186"/>
              <a:gd name="f1564" fmla="val 1173"/>
              <a:gd name="f1565" fmla="val 4585"/>
              <a:gd name="f1566" fmla="val 1162"/>
              <a:gd name="f1567" fmla="val 1158"/>
              <a:gd name="f1568" fmla="val 4590"/>
              <a:gd name="f1569" fmla="val 1156"/>
              <a:gd name="f1570" fmla="val 1154"/>
              <a:gd name="f1571" fmla="val 1150"/>
              <a:gd name="f1572" fmla="val 1139"/>
              <a:gd name="f1573" fmla="val 4594"/>
              <a:gd name="f1574" fmla="val 1108"/>
              <a:gd name="f1575" fmla="val 1080"/>
              <a:gd name="f1576" fmla="val 4621"/>
              <a:gd name="f1577" fmla="val 1067"/>
              <a:gd name="f1578" fmla="val 4627"/>
              <a:gd name="f1579" fmla="val 1062"/>
              <a:gd name="f1580" fmla="val 4622"/>
              <a:gd name="f1581" fmla="val 1056"/>
              <a:gd name="f1582" fmla="val 4619"/>
              <a:gd name="f1583" fmla="val 1050"/>
              <a:gd name="f1584" fmla="val 4617"/>
              <a:gd name="f1585" fmla="val 1044"/>
              <a:gd name="f1586" fmla="val 4616"/>
              <a:gd name="f1587" fmla="val 1038"/>
              <a:gd name="f1588" fmla="val 1033"/>
              <a:gd name="f1589" fmla="val 1028"/>
              <a:gd name="f1590" fmla="val 1023"/>
              <a:gd name="f1591" fmla="val 1015"/>
              <a:gd name="f1592" fmla="val 1009"/>
              <a:gd name="f1593" fmla="val 4633"/>
              <a:gd name="f1594" fmla="val 1002"/>
              <a:gd name="f1595" fmla="val 4640"/>
              <a:gd name="f1596" fmla="val 4653"/>
              <a:gd name="f1597" fmla="val 998"/>
              <a:gd name="f1598" fmla="val 995"/>
              <a:gd name="f1599" fmla="val 4671"/>
              <a:gd name="f1600" fmla="val 992"/>
              <a:gd name="f1601" fmla="val 4677"/>
              <a:gd name="f1602" fmla="val 988"/>
              <a:gd name="f1603" fmla="val 4682"/>
              <a:gd name="f1604" fmla="val 984"/>
              <a:gd name="f1605" fmla="val 4684"/>
              <a:gd name="f1606" fmla="val 980"/>
              <a:gd name="f1607" fmla="val 976"/>
              <a:gd name="f1608" fmla="val 971"/>
              <a:gd name="f1609" fmla="val 966"/>
              <a:gd name="f1610" fmla="val 4680"/>
              <a:gd name="f1611" fmla="val 960"/>
              <a:gd name="f1612" fmla="val 4673"/>
              <a:gd name="f1613" fmla="val 953"/>
              <a:gd name="f1614" fmla="val 4667"/>
              <a:gd name="f1615" fmla="val 956"/>
              <a:gd name="f1616" fmla="val 4656"/>
              <a:gd name="f1617" fmla="val 4647"/>
              <a:gd name="f1618" fmla="val 957"/>
              <a:gd name="f1619" fmla="val 955"/>
              <a:gd name="f1620" fmla="val 4634"/>
              <a:gd name="f1621" fmla="val 4631"/>
              <a:gd name="f1622" fmla="val 948"/>
              <a:gd name="f1623" fmla="val 4629"/>
              <a:gd name="f1624" fmla="val 925"/>
              <a:gd name="f1625" fmla="val 4632"/>
              <a:gd name="f1626" fmla="val 915"/>
              <a:gd name="f1627" fmla="val 4636"/>
              <a:gd name="f1628" fmla="val 904"/>
              <a:gd name="f1629" fmla="val 4643"/>
              <a:gd name="f1630" fmla="val 898"/>
              <a:gd name="f1631" fmla="val 4652"/>
              <a:gd name="f1632" fmla="val 891"/>
              <a:gd name="f1633" fmla="val 4660"/>
              <a:gd name="f1634" fmla="val 884"/>
              <a:gd name="f1635" fmla="val 878"/>
              <a:gd name="f1636" fmla="val 872"/>
              <a:gd name="f1637" fmla="val 4678"/>
              <a:gd name="f1638" fmla="val 866"/>
              <a:gd name="f1639" fmla="val 855"/>
              <a:gd name="f1640" fmla="val 4688"/>
              <a:gd name="f1641" fmla="val 844"/>
              <a:gd name="f1642" fmla="val 4691"/>
              <a:gd name="f1643" fmla="val 837"/>
              <a:gd name="f1644" fmla="val 4692"/>
              <a:gd name="f1645" fmla="val 830"/>
              <a:gd name="f1646" fmla="val 829"/>
              <a:gd name="f1647" fmla="val 4686"/>
              <a:gd name="f1648" fmla="val 827"/>
              <a:gd name="f1649" fmla="val 824"/>
              <a:gd name="f1650" fmla="val 820"/>
              <a:gd name="f1651" fmla="val 4676"/>
              <a:gd name="f1652" fmla="val 815"/>
              <a:gd name="f1653" fmla="val 4675"/>
              <a:gd name="f1654" fmla="val 809"/>
              <a:gd name="f1655" fmla="val 4674"/>
              <a:gd name="f1656" fmla="val 797"/>
              <a:gd name="f1657" fmla="val 786"/>
              <a:gd name="f1658" fmla="val 776"/>
              <a:gd name="f1659" fmla="val 765"/>
              <a:gd name="f1660" fmla="val 761"/>
              <a:gd name="f1661" fmla="val 756"/>
              <a:gd name="f1662" fmla="val 4695"/>
              <a:gd name="f1663" fmla="val 751"/>
              <a:gd name="f1664" fmla="val 4699"/>
              <a:gd name="f1665" fmla="val 746"/>
              <a:gd name="f1666" fmla="val 4702"/>
              <a:gd name="f1667" fmla="val 735"/>
              <a:gd name="f1668" fmla="val 4706"/>
              <a:gd name="f1669" fmla="val 724"/>
              <a:gd name="f1670" fmla="val 715"/>
              <a:gd name="f1671" fmla="val 707"/>
              <a:gd name="f1672" fmla="val 701"/>
              <a:gd name="f1673" fmla="val 689"/>
              <a:gd name="f1674" fmla="val 681"/>
              <a:gd name="f1675" fmla="val 674"/>
              <a:gd name="f1676" fmla="val 669"/>
              <a:gd name="f1677" fmla="val 665"/>
              <a:gd name="f1678" fmla="val 4720"/>
              <a:gd name="f1679" fmla="val 663"/>
              <a:gd name="f1680" fmla="val 4716"/>
              <a:gd name="f1681" fmla="val 661"/>
              <a:gd name="f1682" fmla="val 4700"/>
              <a:gd name="f1683" fmla="val 666"/>
              <a:gd name="f1684" fmla="val 672"/>
              <a:gd name="f1685" fmla="val 675"/>
              <a:gd name="f1686" fmla="val 4666"/>
              <a:gd name="f1687" fmla="val 677"/>
              <a:gd name="f1688" fmla="val 4661"/>
              <a:gd name="f1689" fmla="val 4658"/>
              <a:gd name="f1690" fmla="val 676"/>
              <a:gd name="f1691" fmla="val 673"/>
              <a:gd name="f1692" fmla="val 667"/>
              <a:gd name="f1693" fmla="val 4657"/>
              <a:gd name="f1694" fmla="val 658"/>
              <a:gd name="f1695" fmla="val 649"/>
              <a:gd name="f1696" fmla="val 4664"/>
              <a:gd name="f1697" fmla="val 645"/>
              <a:gd name="f1698" fmla="val 642"/>
              <a:gd name="f1699" fmla="val 640"/>
              <a:gd name="f1700" fmla="val 639"/>
              <a:gd name="f1701" fmla="val 637"/>
              <a:gd name="f1702" fmla="val 635"/>
              <a:gd name="f1703" fmla="val 631"/>
              <a:gd name="f1704" fmla="val 4655"/>
              <a:gd name="f1705" fmla="val 627"/>
              <a:gd name="f1706" fmla="val 621"/>
              <a:gd name="f1707" fmla="val 615"/>
              <a:gd name="f1708" fmla="val 602"/>
              <a:gd name="f1709" fmla="val 590"/>
              <a:gd name="f1710" fmla="val 584"/>
              <a:gd name="f1711" fmla="val 579"/>
              <a:gd name="f1712" fmla="val 4689"/>
              <a:gd name="f1713" fmla="val 575"/>
              <a:gd name="f1714" fmla="val 571"/>
              <a:gd name="f1715" fmla="val 569"/>
              <a:gd name="f1716" fmla="val 568"/>
              <a:gd name="f1717" fmla="val 567"/>
              <a:gd name="f1718" fmla="val 4722"/>
              <a:gd name="f1719" fmla="val 566"/>
              <a:gd name="f1720" fmla="val 4728"/>
              <a:gd name="f1721" fmla="val 565"/>
              <a:gd name="f1722" fmla="val 4734"/>
              <a:gd name="f1723" fmla="val 563"/>
              <a:gd name="f1724" fmla="val 4740"/>
              <a:gd name="f1725" fmla="val 557"/>
              <a:gd name="f1726" fmla="val 4749"/>
              <a:gd name="f1727" fmla="val 551"/>
              <a:gd name="f1728" fmla="val 545"/>
              <a:gd name="f1729" fmla="val 4762"/>
              <a:gd name="f1730" fmla="val 539"/>
              <a:gd name="f1731" fmla="val 4765"/>
              <a:gd name="f1732" fmla="val 536"/>
              <a:gd name="f1733" fmla="val 533"/>
              <a:gd name="f1734" fmla="val 532"/>
              <a:gd name="f1735" fmla="val 531"/>
              <a:gd name="f1736" fmla="val 529"/>
              <a:gd name="f1737" fmla="val 526"/>
              <a:gd name="f1738" fmla="val 4751"/>
              <a:gd name="f1739" fmla="val 521"/>
              <a:gd name="f1740" fmla="val 4747"/>
              <a:gd name="f1741" fmla="val 516"/>
              <a:gd name="f1742" fmla="val 4743"/>
              <a:gd name="f1743" fmla="val 510"/>
              <a:gd name="f1744" fmla="val 4741"/>
              <a:gd name="f1745" fmla="val 505"/>
              <a:gd name="f1746" fmla="val 502"/>
              <a:gd name="f1747" fmla="val 500"/>
              <a:gd name="f1748" fmla="val 497"/>
              <a:gd name="f1749" fmla="val 496"/>
              <a:gd name="f1750" fmla="val 4745"/>
              <a:gd name="f1751" fmla="val 487"/>
              <a:gd name="f1752" fmla="val 4760"/>
              <a:gd name="f1753" fmla="val 480"/>
              <a:gd name="f1754" fmla="val 4773"/>
              <a:gd name="f1755" fmla="val 476"/>
              <a:gd name="f1756" fmla="val 473"/>
              <a:gd name="f1757" fmla="val 472"/>
              <a:gd name="f1758" fmla="val 470"/>
              <a:gd name="f1759" fmla="val 469"/>
              <a:gd name="f1760" fmla="val 468"/>
              <a:gd name="f1761" fmla="val 4780"/>
              <a:gd name="f1762" fmla="val 464"/>
              <a:gd name="f1763" fmla="val 4775"/>
              <a:gd name="f1764" fmla="val 460"/>
              <a:gd name="f1765" fmla="val 4771"/>
              <a:gd name="f1766" fmla="val 453"/>
              <a:gd name="f1767" fmla="val 4767"/>
              <a:gd name="f1768" fmla="val 447"/>
              <a:gd name="f1769" fmla="val 436"/>
              <a:gd name="f1770" fmla="val 4757"/>
              <a:gd name="f1771" fmla="val 431"/>
              <a:gd name="f1772" fmla="val 4755"/>
              <a:gd name="f1773" fmla="val 426"/>
              <a:gd name="f1774" fmla="val 4769"/>
              <a:gd name="f1775" fmla="val 421"/>
              <a:gd name="f1776" fmla="val 414"/>
              <a:gd name="f1777" fmla="val 4785"/>
              <a:gd name="f1778" fmla="val 409"/>
              <a:gd name="f1779" fmla="val 404"/>
              <a:gd name="f1780" fmla="val 4793"/>
              <a:gd name="f1781" fmla="val 401"/>
              <a:gd name="f1782" fmla="val 397"/>
              <a:gd name="f1783" fmla="val 391"/>
              <a:gd name="f1784" fmla="val 385"/>
              <a:gd name="f1785" fmla="val 378"/>
              <a:gd name="f1786" fmla="val 371"/>
              <a:gd name="f1787" fmla="val 361"/>
              <a:gd name="f1788" fmla="val 357"/>
              <a:gd name="f1789" fmla="val 345"/>
              <a:gd name="f1790" fmla="val 309"/>
              <a:gd name="f1791" fmla="val 4854"/>
              <a:gd name="f1792" fmla="val 305"/>
              <a:gd name="f1793" fmla="val 174"/>
              <a:gd name="f1794" fmla="val 4851"/>
              <a:gd name="f1795" fmla="val 167"/>
              <a:gd name="f1796" fmla="val 4846"/>
              <a:gd name="f1797" fmla="val 160"/>
              <a:gd name="f1798" fmla="val 4844"/>
              <a:gd name="f1799" fmla="val 153"/>
              <a:gd name="f1800" fmla="val 4842"/>
              <a:gd name="f1801" fmla="val 146"/>
              <a:gd name="f1802" fmla="val 137"/>
              <a:gd name="f1803" fmla="val 4843"/>
              <a:gd name="f1804" fmla="val 129"/>
              <a:gd name="f1805" fmla="val 121"/>
              <a:gd name="f1806" fmla="val 107"/>
              <a:gd name="f1807" fmla="val 95"/>
              <a:gd name="f1808" fmla="val 84"/>
              <a:gd name="f1809" fmla="val 77"/>
              <a:gd name="f1810" fmla="val 4871"/>
              <a:gd name="f1811" fmla="val 70"/>
              <a:gd name="f1812" fmla="val 4878"/>
              <a:gd name="f1813" fmla="val 63"/>
              <a:gd name="f1814" fmla="val 4883"/>
              <a:gd name="f1815" fmla="val 55"/>
              <a:gd name="f1816" fmla="val 4887"/>
              <a:gd name="f1817" fmla="val 48"/>
              <a:gd name="f1818" fmla="val 4891"/>
              <a:gd name="f1819" fmla="val 41"/>
              <a:gd name="f1820" fmla="val 4893"/>
              <a:gd name="f1821" fmla="val 28"/>
              <a:gd name="f1822" fmla="val 16"/>
              <a:gd name="f1823" fmla="val 8"/>
              <a:gd name="f1824" fmla="val 4894"/>
              <a:gd name="f1825" fmla="val 1"/>
              <a:gd name="f1826" fmla="val 4811"/>
              <a:gd name="f1827" fmla="val 2"/>
              <a:gd name="f1828" fmla="val 4"/>
              <a:gd name="f1829" fmla="val 7"/>
              <a:gd name="f1830" fmla="val 10"/>
              <a:gd name="f1831" fmla="val 4779"/>
              <a:gd name="f1832" fmla="val 14"/>
              <a:gd name="f1833" fmla="val 18"/>
              <a:gd name="f1834" fmla="val 29"/>
              <a:gd name="f1835" fmla="val 38"/>
              <a:gd name="f1836" fmla="val 45"/>
              <a:gd name="f1837" fmla="val 53"/>
              <a:gd name="f1838" fmla="val 161"/>
              <a:gd name="f1839" fmla="val 163"/>
              <a:gd name="f1840" fmla="val 4724"/>
              <a:gd name="f1841" fmla="val 173"/>
              <a:gd name="f1842" fmla="val 181"/>
              <a:gd name="f1843" fmla="val 4717"/>
              <a:gd name="f1844" fmla="val 188"/>
              <a:gd name="f1845" fmla="val 197"/>
              <a:gd name="f1846" fmla="val 214"/>
              <a:gd name="f1847" fmla="val 232"/>
              <a:gd name="f1848" fmla="val 247"/>
              <a:gd name="f1849" fmla="val 262"/>
              <a:gd name="f1850" fmla="val 4737"/>
              <a:gd name="f1851" fmla="val 287"/>
              <a:gd name="f1852" fmla="val 302"/>
              <a:gd name="f1853" fmla="val 326"/>
              <a:gd name="f1854" fmla="val 331"/>
              <a:gd name="f1855" fmla="val 337"/>
              <a:gd name="f1856" fmla="val 342"/>
              <a:gd name="f1857" fmla="val 348"/>
              <a:gd name="f1858" fmla="val 4704"/>
              <a:gd name="f1859" fmla="val 354"/>
              <a:gd name="f1860" fmla="val 358"/>
              <a:gd name="f1861" fmla="val 362"/>
              <a:gd name="f1862" fmla="val 4685"/>
              <a:gd name="f1863" fmla="val 364"/>
              <a:gd name="f1864" fmla="val 367"/>
              <a:gd name="f1865" fmla="val 370"/>
              <a:gd name="f1866" fmla="val 386"/>
              <a:gd name="f1867" fmla="val 393"/>
              <a:gd name="f1868" fmla="val 4690"/>
              <a:gd name="f1869" fmla="val 400"/>
              <a:gd name="f1870" fmla="val 402"/>
              <a:gd name="f1871" fmla="val 405"/>
              <a:gd name="f1872" fmla="val 406"/>
              <a:gd name="f1873" fmla="val 407"/>
              <a:gd name="f1874" fmla="val 410"/>
              <a:gd name="f1875" fmla="val 416"/>
              <a:gd name="f1876" fmla="val 422"/>
              <a:gd name="f1877" fmla="val 427"/>
              <a:gd name="f1878" fmla="val 4670"/>
              <a:gd name="f1879" fmla="val 432"/>
              <a:gd name="f1880" fmla="val 4669"/>
              <a:gd name="f1881" fmla="val 437"/>
              <a:gd name="f1882" fmla="val 459"/>
              <a:gd name="f1883" fmla="val 474"/>
              <a:gd name="f1884" fmla="val 597"/>
              <a:gd name="f1885" fmla="val 4569"/>
              <a:gd name="f1886" fmla="val 634"/>
              <a:gd name="f1887" fmla="val 4558"/>
              <a:gd name="f1888" fmla="val 646"/>
              <a:gd name="f1889" fmla="val 654"/>
              <a:gd name="f1890" fmla="val 4544"/>
              <a:gd name="f1891" fmla="val 662"/>
              <a:gd name="f1892" fmla="val 4541"/>
              <a:gd name="f1893" fmla="val 670"/>
              <a:gd name="f1894" fmla="val 678"/>
              <a:gd name="f1895" fmla="val 686"/>
              <a:gd name="f1896" fmla="val 4540"/>
              <a:gd name="f1897" fmla="val 695"/>
              <a:gd name="f1898" fmla="val 4542"/>
              <a:gd name="f1899" fmla="val 703"/>
              <a:gd name="f1900" fmla="val 4546"/>
              <a:gd name="f1901" fmla="val 710"/>
              <a:gd name="f1902" fmla="val 4549"/>
              <a:gd name="f1903" fmla="val 723"/>
              <a:gd name="f1904" fmla="val 732"/>
              <a:gd name="f1905" fmla="val 4564"/>
              <a:gd name="f1906" fmla="val 736"/>
              <a:gd name="f1907" fmla="val 4566"/>
              <a:gd name="f1908" fmla="val 745"/>
              <a:gd name="f1909" fmla="val 4567"/>
              <a:gd name="f1910" fmla="val 779"/>
              <a:gd name="f1911" fmla="val 803"/>
              <a:gd name="f1912" fmla="val 4563"/>
              <a:gd name="f1913" fmla="val 4554"/>
              <a:gd name="f1914" fmla="val 847"/>
              <a:gd name="f1915" fmla="val 4551"/>
              <a:gd name="f1916" fmla="val 857"/>
              <a:gd name="f1917" fmla="val 4547"/>
              <a:gd name="f1918" fmla="val 864"/>
              <a:gd name="f1919" fmla="val 4543"/>
              <a:gd name="f1920" fmla="val 870"/>
              <a:gd name="f1921" fmla="val 874"/>
              <a:gd name="f1922" fmla="val 4534"/>
              <a:gd name="f1923" fmla="val 876"/>
              <a:gd name="f1924" fmla="val 4529"/>
              <a:gd name="f1925" fmla="val 4524"/>
              <a:gd name="f1926" fmla="val 4518"/>
              <a:gd name="f1927" fmla="val 879"/>
              <a:gd name="f1928" fmla="val 883"/>
              <a:gd name="f1929" fmla="val 4499"/>
              <a:gd name="f1930" fmla="val 907"/>
              <a:gd name="f1931" fmla="val 926"/>
              <a:gd name="f1932" fmla="val 4470"/>
              <a:gd name="f1933" fmla="val 946"/>
              <a:gd name="f1934" fmla="val 963"/>
              <a:gd name="f1935" fmla="val 981"/>
              <a:gd name="f1936" fmla="val 4438"/>
              <a:gd name="f1937" fmla="val 1055"/>
              <a:gd name="f1938" fmla="val 4423"/>
              <a:gd name="f1939" fmla="val 1138"/>
              <a:gd name="f1940" fmla="val 4345"/>
              <a:gd name="f1941" fmla="val 1142"/>
              <a:gd name="f1942" fmla="val 4341"/>
              <a:gd name="f1943" fmla="val 1147"/>
              <a:gd name="f1944" fmla="val 4338"/>
              <a:gd name="f1945" fmla="val 1151"/>
              <a:gd name="f1946" fmla="val 4335"/>
              <a:gd name="f1947" fmla="val 1155"/>
              <a:gd name="f1948" fmla="val 4334"/>
              <a:gd name="f1949" fmla="val 1160"/>
              <a:gd name="f1950" fmla="val 1164"/>
              <a:gd name="f1951" fmla="val 1172"/>
              <a:gd name="f1952" fmla="val 1178"/>
              <a:gd name="f1953" fmla="val 1183"/>
              <a:gd name="f1954" fmla="val 1187"/>
              <a:gd name="f1955" fmla="val 1222"/>
              <a:gd name="f1956" fmla="val 4287"/>
              <a:gd name="f1957" fmla="val 4260"/>
              <a:gd name="f1958" fmla="val 1240"/>
              <a:gd name="f1959" fmla="val 1266"/>
              <a:gd name="f1960" fmla="val 4226"/>
              <a:gd name="f1961" fmla="val 1290"/>
              <a:gd name="f1962" fmla="val 4203"/>
              <a:gd name="f1963" fmla="val 1316"/>
              <a:gd name="f1964" fmla="val 4181"/>
              <a:gd name="f1965" fmla="val 1362"/>
              <a:gd name="f1966" fmla="val 4035"/>
              <a:gd name="f1967" fmla="val 1393"/>
              <a:gd name="f1968" fmla="val 4022"/>
              <a:gd name="f1969" fmla="val 4007"/>
              <a:gd name="f1970" fmla="val 3994"/>
              <a:gd name="f1971" fmla="val 3982"/>
              <a:gd name="f1972" fmla="val 1407"/>
              <a:gd name="f1973" fmla="val 3956"/>
              <a:gd name="f1974" fmla="val 3932"/>
              <a:gd name="f1975" fmla="val 1427"/>
              <a:gd name="f1976" fmla="val 3909"/>
              <a:gd name="f1977" fmla="val 1438"/>
              <a:gd name="f1978" fmla="val 1452"/>
              <a:gd name="f1979" fmla="val 3867"/>
              <a:gd name="f1980" fmla="val 1464"/>
              <a:gd name="f1981" fmla="val 1477"/>
              <a:gd name="f1982" fmla="val 1490"/>
              <a:gd name="f1983" fmla="val 3816"/>
              <a:gd name="f1984" fmla="val 3791"/>
              <a:gd name="f1985" fmla="val 1528"/>
              <a:gd name="f1986" fmla="val 1534"/>
              <a:gd name="f1987" fmla="val 3770"/>
              <a:gd name="f1988" fmla="val 1475"/>
              <a:gd name="f1989" fmla="val 1387"/>
              <a:gd name="f1990" fmla="val 1380"/>
              <a:gd name="f1991" fmla="val 1373"/>
              <a:gd name="f1992" fmla="val 1360"/>
              <a:gd name="f1993" fmla="val 1350"/>
              <a:gd name="f1994" fmla="val 1345"/>
              <a:gd name="f1995" fmla="val 1338"/>
              <a:gd name="f1996" fmla="val 1333"/>
              <a:gd name="f1997" fmla="val 1329"/>
              <a:gd name="f1998" fmla="val 3806"/>
              <a:gd name="f1999" fmla="val 1326"/>
              <a:gd name="f2000" fmla="val 3787"/>
              <a:gd name="f2001" fmla="val 1322"/>
              <a:gd name="f2002" fmla="val 3778"/>
              <a:gd name="f2003" fmla="val 3759"/>
              <a:gd name="f2004" fmla="val 1325"/>
              <a:gd name="f2005" fmla="val 3745"/>
              <a:gd name="f2006" fmla="val 1330"/>
              <a:gd name="f2007" fmla="val 1332"/>
              <a:gd name="f2008" fmla="val 3704"/>
              <a:gd name="f2009" fmla="val 1331"/>
              <a:gd name="f2010" fmla="val 3690"/>
              <a:gd name="f2011" fmla="val 1327"/>
              <a:gd name="f2012" fmla="val 1320"/>
              <a:gd name="f2013" fmla="val 1317"/>
              <a:gd name="f2014" fmla="val 1310"/>
              <a:gd name="f2015" fmla="val 1302"/>
              <a:gd name="f2016" fmla="val 1286"/>
              <a:gd name="f2017" fmla="val 3727"/>
              <a:gd name="f2018" fmla="val 1255"/>
              <a:gd name="f2019" fmla="val 1273"/>
              <a:gd name="f2020" fmla="val 1268"/>
              <a:gd name="f2021" fmla="val 1264"/>
              <a:gd name="f2022" fmla="val 1242"/>
              <a:gd name="f2023" fmla="val 3852"/>
              <a:gd name="f2024" fmla="val 1231"/>
              <a:gd name="f2025" fmla="val 3854"/>
              <a:gd name="f2026" fmla="val 1221"/>
              <a:gd name="f2027" fmla="val 1213"/>
              <a:gd name="f2028" fmla="val 1111"/>
              <a:gd name="f2029" fmla="val 1098"/>
              <a:gd name="f2030" fmla="val 3720"/>
              <a:gd name="f2031" fmla="val 1092"/>
              <a:gd name="f2032" fmla="val 1086"/>
              <a:gd name="f2033" fmla="val 3726"/>
              <a:gd name="f2034" fmla="val 1081"/>
              <a:gd name="f2035" fmla="val 1077"/>
              <a:gd name="f2036" fmla="val 1073"/>
              <a:gd name="f2037" fmla="val 1069"/>
              <a:gd name="f2038" fmla="val 1066"/>
              <a:gd name="f2039" fmla="val 3725"/>
              <a:gd name="f2040" fmla="val 1057"/>
              <a:gd name="f2041" fmla="val 1053"/>
              <a:gd name="f2042" fmla="val 1046"/>
              <a:gd name="f2043" fmla="val 1045"/>
              <a:gd name="f2044" fmla="val 1043"/>
              <a:gd name="f2045" fmla="val 3668"/>
              <a:gd name="f2046" fmla="val 3656"/>
              <a:gd name="f2047" fmla="val 974"/>
              <a:gd name="f2048" fmla="val 967"/>
              <a:gd name="f2049" fmla="val 951"/>
              <a:gd name="f2050" fmla="val 941"/>
              <a:gd name="f2051" fmla="val 918"/>
              <a:gd name="f2052" fmla="val 895"/>
              <a:gd name="f2053" fmla="val 873"/>
              <a:gd name="f2054" fmla="val 3708"/>
              <a:gd name="f2055" fmla="val 822"/>
              <a:gd name="f2056" fmla="val 808"/>
              <a:gd name="f2057" fmla="val 3732"/>
              <a:gd name="f2058" fmla="val 802"/>
              <a:gd name="f2059" fmla="val 793"/>
              <a:gd name="f2060" fmla="val 789"/>
              <a:gd name="f2061" fmla="val 785"/>
              <a:gd name="f2062" fmla="val 782"/>
              <a:gd name="f2063" fmla="val 778"/>
              <a:gd name="f2064" fmla="val 774"/>
              <a:gd name="f2065" fmla="val 772"/>
              <a:gd name="f2066" fmla="val 770"/>
              <a:gd name="f2067" fmla="val 773"/>
              <a:gd name="f2068" fmla="val 775"/>
              <a:gd name="f2069" fmla="val 3659"/>
              <a:gd name="f2070" fmla="val 3654"/>
              <a:gd name="f2071" fmla="val 831"/>
              <a:gd name="f2072" fmla="val 794"/>
              <a:gd name="f2073" fmla="val 791"/>
              <a:gd name="f2074" fmla="val 3537"/>
              <a:gd name="f2075" fmla="val 790"/>
              <a:gd name="f2076" fmla="val 3509"/>
              <a:gd name="f2077" fmla="val 801"/>
              <a:gd name="f2078" fmla="val 806"/>
              <a:gd name="f2079" fmla="val 3478"/>
              <a:gd name="f2080" fmla="val 816"/>
              <a:gd name="f2081" fmla="val 825"/>
              <a:gd name="f2082" fmla="val 3459"/>
              <a:gd name="f2083" fmla="val 834"/>
              <a:gd name="f2084" fmla="val 3451"/>
              <a:gd name="f2085" fmla="val 880"/>
              <a:gd name="f2086" fmla="val 3267"/>
              <a:gd name="f2087" fmla="val 863"/>
              <a:gd name="f2088" fmla="val 853"/>
              <a:gd name="f2089" fmla="val 826"/>
              <a:gd name="f2090" fmla="val 823"/>
              <a:gd name="f2091" fmla="val 3243"/>
              <a:gd name="f2092" fmla="val 819"/>
              <a:gd name="f2093" fmla="val 817"/>
              <a:gd name="f2094" fmla="val 3179"/>
              <a:gd name="f2095" fmla="val 843"/>
              <a:gd name="f2096" fmla="val 854"/>
              <a:gd name="f2097" fmla="val 859"/>
              <a:gd name="f2098" fmla="val 877"/>
              <a:gd name="f2099" fmla="val 3132"/>
              <a:gd name="f2100" fmla="val 881"/>
              <a:gd name="f2101" fmla="val 882"/>
              <a:gd name="f2102" fmla="val 3112"/>
              <a:gd name="f2103" fmla="val 3110"/>
              <a:gd name="f2104" fmla="val 3108"/>
              <a:gd name="f2105" fmla="val 3107"/>
              <a:gd name="f2106" fmla="val 3105"/>
              <a:gd name="f2107" fmla="val 846"/>
              <a:gd name="f2108" fmla="val 3111"/>
              <a:gd name="f2109" fmla="val 813"/>
              <a:gd name="f2110" fmla="val 760"/>
              <a:gd name="f2111" fmla="val 763"/>
              <a:gd name="f2112" fmla="val 3188"/>
              <a:gd name="f2113" fmla="val 757"/>
              <a:gd name="f2114" fmla="val 754"/>
              <a:gd name="f2115" fmla="val 739"/>
              <a:gd name="f2116" fmla="val 543"/>
              <a:gd name="f2117" fmla="val 506"/>
              <a:gd name="f2118" fmla="val 495"/>
              <a:gd name="f2119" fmla="val 3185"/>
              <a:gd name="f2120" fmla="val 491"/>
              <a:gd name="f2121" fmla="val 3174"/>
              <a:gd name="f2122" fmla="val 489"/>
              <a:gd name="f2123" fmla="val 3166"/>
              <a:gd name="f2124" fmla="val 3157"/>
              <a:gd name="f2125" fmla="val 490"/>
              <a:gd name="f2126" fmla="val 492"/>
              <a:gd name="f2127" fmla="val 3134"/>
              <a:gd name="f2128" fmla="val 498"/>
              <a:gd name="f2129" fmla="val 3128"/>
              <a:gd name="f2130" fmla="val 501"/>
              <a:gd name="f2131" fmla="val 3123"/>
              <a:gd name="f2132" fmla="val 508"/>
              <a:gd name="f2133" fmla="val 513"/>
              <a:gd name="f2134" fmla="val 515"/>
              <a:gd name="f2135" fmla="val 558"/>
              <a:gd name="f2136" fmla="val 3057"/>
              <a:gd name="f2137" fmla="val 562"/>
              <a:gd name="f2138" fmla="val 3048"/>
              <a:gd name="f2139" fmla="val 3041"/>
              <a:gd name="f2140" fmla="val 570"/>
              <a:gd name="f2141" fmla="val 3035"/>
              <a:gd name="f2142" fmla="val 3029"/>
              <a:gd name="f2143" fmla="val 580"/>
              <a:gd name="f2144" fmla="val 3024"/>
              <a:gd name="f2145" fmla="val 3020"/>
              <a:gd name="f2146" fmla="val 593"/>
              <a:gd name="f2147" fmla="val 3014"/>
              <a:gd name="f2148" fmla="val 601"/>
              <a:gd name="f2149" fmla="val 3010"/>
              <a:gd name="f2150" fmla="val 607"/>
              <a:gd name="f2151" fmla="val 3009"/>
              <a:gd name="f2152" fmla="val 614"/>
              <a:gd name="f2153" fmla="val 3008"/>
              <a:gd name="f2154" fmla="val 3054"/>
              <a:gd name="f2155" fmla="val 644"/>
              <a:gd name="f2156" fmla="val 3056"/>
              <a:gd name="f2157" fmla="val 3055"/>
              <a:gd name="f2158" fmla="val 651"/>
              <a:gd name="f2159" fmla="val 653"/>
              <a:gd name="f2160" fmla="val 3053"/>
              <a:gd name="f2161" fmla="val 655"/>
              <a:gd name="f2162" fmla="val 3049"/>
              <a:gd name="f2163" fmla="val 656"/>
              <a:gd name="f2164" fmla="val 3044"/>
              <a:gd name="f2165" fmla="val 3037"/>
              <a:gd name="f2166" fmla="val 650"/>
              <a:gd name="f2167" fmla="val 3022"/>
              <a:gd name="f2168" fmla="val 3005"/>
              <a:gd name="f2169" fmla="val 638"/>
              <a:gd name="f2170" fmla="val 540"/>
              <a:gd name="f2171" fmla="val 552"/>
              <a:gd name="f2172" fmla="val 509"/>
              <a:gd name="f2173" fmla="val 3063"/>
              <a:gd name="f2174" fmla="val 3097"/>
              <a:gd name="f2175" fmla="val 420"/>
              <a:gd name="f2176" fmla="val 3095"/>
              <a:gd name="f2177" fmla="val 383"/>
              <a:gd name="f2178" fmla="val 3025"/>
              <a:gd name="f2179" fmla="val 3023"/>
              <a:gd name="f2180" fmla="val 374"/>
              <a:gd name="f2181" fmla="val 3018"/>
              <a:gd name="f2182" fmla="val 3016"/>
              <a:gd name="f2183" fmla="val 369"/>
              <a:gd name="f2184" fmla="val 3012"/>
              <a:gd name="f2185" fmla="val 372"/>
              <a:gd name="f2186" fmla="val 3007"/>
              <a:gd name="f2187" fmla="val 377"/>
              <a:gd name="f2188" fmla="val 3004"/>
              <a:gd name="f2189" fmla="val 381"/>
              <a:gd name="f2190" fmla="val 3000"/>
              <a:gd name="f2191" fmla="val 2997"/>
              <a:gd name="f2192" fmla="val 444"/>
              <a:gd name="f2193" fmla="val 2982"/>
              <a:gd name="f2194" fmla="val 475"/>
              <a:gd name="f2195" fmla="val 2895"/>
              <a:gd name="f2196" fmla="val 478"/>
              <a:gd name="f2197" fmla="val 2888"/>
              <a:gd name="f2198" fmla="val 479"/>
              <a:gd name="f2199" fmla="val 2882"/>
              <a:gd name="f2200" fmla="val 2877"/>
              <a:gd name="f2201" fmla="val 2872"/>
              <a:gd name="f2202" fmla="val 477"/>
              <a:gd name="f2203" fmla="val 2869"/>
              <a:gd name="f2204" fmla="val 2866"/>
              <a:gd name="f2205" fmla="val 2864"/>
              <a:gd name="f2206" fmla="val 2862"/>
              <a:gd name="f2207" fmla="val 461"/>
              <a:gd name="f2208" fmla="val 2860"/>
              <a:gd name="f2209" fmla="val 454"/>
              <a:gd name="f2210" fmla="val 2861"/>
              <a:gd name="f2211" fmla="val 2828"/>
              <a:gd name="f2212" fmla="val 2788"/>
              <a:gd name="f2213" fmla="val 2786"/>
              <a:gd name="f2214" fmla="val 2768"/>
              <a:gd name="f2215" fmla="val 366"/>
              <a:gd name="f2216" fmla="val 2761"/>
              <a:gd name="f2217" fmla="val 2752"/>
              <a:gd name="f2218" fmla="val 363"/>
              <a:gd name="f2219" fmla="val 2698"/>
              <a:gd name="f2220" fmla="val 2609"/>
              <a:gd name="f2221" fmla="val 451"/>
              <a:gd name="f2222" fmla="val 2620"/>
              <a:gd name="f2223" fmla="val 493"/>
              <a:gd name="f2224" fmla="val 522"/>
              <a:gd name="f2225" fmla="val 538"/>
              <a:gd name="f2226" fmla="val 2477"/>
              <a:gd name="f2227" fmla="val 564"/>
              <a:gd name="f2228" fmla="val 583"/>
              <a:gd name="f2229" fmla="val 2455"/>
              <a:gd name="f2230" fmla="val 587"/>
              <a:gd name="f2231" fmla="val 592"/>
              <a:gd name="f2232" fmla="val 2449"/>
              <a:gd name="f2233" fmla="val 603"/>
              <a:gd name="f2234" fmla="val 2443"/>
              <a:gd name="f2235" fmla="val 606"/>
              <a:gd name="f2236" fmla="val 609"/>
              <a:gd name="f2237" fmla="val 611"/>
              <a:gd name="f2238" fmla="val 2426"/>
              <a:gd name="f2239" fmla="val 616"/>
              <a:gd name="f2240" fmla="val 617"/>
              <a:gd name="f2241" fmla="val 2400"/>
              <a:gd name="f2242" fmla="val 620"/>
              <a:gd name="f2243" fmla="val 624"/>
              <a:gd name="f2244" fmla="val 2365"/>
              <a:gd name="f2245" fmla="val 626"/>
              <a:gd name="f2246" fmla="val 2359"/>
              <a:gd name="f2247" fmla="val 629"/>
              <a:gd name="f2248" fmla="val 632"/>
              <a:gd name="f2249" fmla="val 2350"/>
              <a:gd name="f2250" fmla="val 636"/>
              <a:gd name="f2251" fmla="val 2345"/>
              <a:gd name="f2252" fmla="val 2342"/>
              <a:gd name="f2253" fmla="val 2339"/>
              <a:gd name="f2254" fmla="val 2335"/>
              <a:gd name="f2255" fmla="val 2332"/>
              <a:gd name="f2256" fmla="val 682"/>
              <a:gd name="f2257" fmla="val 2330"/>
              <a:gd name="f2258" fmla="val 2328"/>
              <a:gd name="f2259" fmla="val 696"/>
              <a:gd name="f2260" fmla="val 2325"/>
              <a:gd name="f2261" fmla="val 2322"/>
              <a:gd name="f2262" fmla="val 705"/>
              <a:gd name="f2263" fmla="val 2318"/>
              <a:gd name="f2264" fmla="val 708"/>
              <a:gd name="f2265" fmla="val 2314"/>
              <a:gd name="f2266" fmla="val 711"/>
              <a:gd name="f2267" fmla="val 2308"/>
              <a:gd name="f2268" fmla="val 712"/>
              <a:gd name="f2269" fmla="val 2303"/>
              <a:gd name="f2270" fmla="val 713"/>
              <a:gd name="f2271" fmla="val 2298"/>
              <a:gd name="f2272" fmla="val 714"/>
              <a:gd name="f2273" fmla="val 2288"/>
              <a:gd name="f2274" fmla="val 2280"/>
              <a:gd name="f2275" fmla="val 2272"/>
              <a:gd name="f2276" fmla="val 721"/>
              <a:gd name="f2277" fmla="val 2273"/>
              <a:gd name="f2278" fmla="val 730"/>
              <a:gd name="f2279" fmla="val 2274"/>
              <a:gd name="f2280" fmla="val 743"/>
              <a:gd name="f2281" fmla="val 2275"/>
              <a:gd name="f2282" fmla="val 769"/>
              <a:gd name="f2283" fmla="val 777"/>
              <a:gd name="f2284" fmla="val 2269"/>
              <a:gd name="f2285" fmla="val 783"/>
              <a:gd name="f2286" fmla="val 2266"/>
              <a:gd name="f2287" fmla="val 2263"/>
              <a:gd name="f2288" fmla="val 795"/>
              <a:gd name="f2289" fmla="val 2259"/>
              <a:gd name="f2290" fmla="val 2255"/>
              <a:gd name="f2291" fmla="val 805"/>
              <a:gd name="f2292" fmla="val 811"/>
              <a:gd name="f2293" fmla="val 814"/>
              <a:gd name="f2294" fmla="val 2256"/>
              <a:gd name="f2295" fmla="val 2264"/>
              <a:gd name="f2296" fmla="val 2286"/>
              <a:gd name="f2297" fmla="val 2297"/>
              <a:gd name="f2298" fmla="val 833"/>
              <a:gd name="f2299" fmla="val 2315"/>
              <a:gd name="f2300" fmla="val 836"/>
              <a:gd name="f2301" fmla="val 2321"/>
              <a:gd name="f2302" fmla="val 839"/>
              <a:gd name="f2303" fmla="val 2326"/>
              <a:gd name="f2304" fmla="val 2333"/>
              <a:gd name="f2305" fmla="val 852"/>
              <a:gd name="f2306" fmla="val 2336"/>
              <a:gd name="f2307" fmla="val 856"/>
              <a:gd name="f2308" fmla="val 2338"/>
              <a:gd name="f2309" fmla="val 861"/>
              <a:gd name="f2310" fmla="val 2340"/>
              <a:gd name="f2311" fmla="val 2341"/>
              <a:gd name="f2312" fmla="val 888"/>
              <a:gd name="f2313" fmla="val 2337"/>
              <a:gd name="f2314" fmla="val 2334"/>
              <a:gd name="f2315" fmla="val 2329"/>
              <a:gd name="f2316" fmla="val 2324"/>
              <a:gd name="f2317" fmla="val 930"/>
              <a:gd name="f2318" fmla="val 2305"/>
              <a:gd name="f2319" fmla="val 2301"/>
              <a:gd name="f2320" fmla="val 2292"/>
              <a:gd name="f2321" fmla="val 2283"/>
              <a:gd name="f2322" fmla="val 2276"/>
              <a:gd name="f2323" fmla="val 2268"/>
              <a:gd name="f2324" fmla="val 989"/>
              <a:gd name="f2325" fmla="val 2258"/>
              <a:gd name="f2326" fmla="val 2250"/>
              <a:gd name="f2327" fmla="val 1024"/>
              <a:gd name="f2328" fmla="val 2242"/>
              <a:gd name="f2329" fmla="val 1032"/>
              <a:gd name="f2330" fmla="val 2240"/>
              <a:gd name="f2331" fmla="val 1124"/>
              <a:gd name="f2332" fmla="val 2267"/>
              <a:gd name="f2333" fmla="val 1134"/>
              <a:gd name="f2334" fmla="val 1157"/>
              <a:gd name="f2335" fmla="val 1165"/>
              <a:gd name="f2336" fmla="val 2265"/>
              <a:gd name="f2337" fmla="val 2262"/>
              <a:gd name="f2338" fmla="val 1185"/>
              <a:gd name="f2339" fmla="val 1197"/>
              <a:gd name="f2340" fmla="val 2249"/>
              <a:gd name="f2341" fmla="val 1208"/>
              <a:gd name="f2342" fmla="val 1217"/>
              <a:gd name="f2343" fmla="val 2230"/>
              <a:gd name="f2344" fmla="val 2220"/>
              <a:gd name="f2345" fmla="val 2210"/>
              <a:gd name="f2346" fmla="val 2200"/>
              <a:gd name="f2347" fmla="val 1247"/>
              <a:gd name="f2348" fmla="val 1252"/>
              <a:gd name="f2349" fmla="val 2168"/>
              <a:gd name="f2350" fmla="val 1254"/>
              <a:gd name="f2351" fmla="val 2163"/>
              <a:gd name="f2352" fmla="val 1226"/>
              <a:gd name="f2353" fmla="val 2041"/>
              <a:gd name="f2354" fmla="val 1211"/>
              <a:gd name="f2355" fmla="val 2037"/>
              <a:gd name="f2356" fmla="val 1204"/>
              <a:gd name="f2357" fmla="val 1200"/>
              <a:gd name="f2358" fmla="val 2027"/>
              <a:gd name="f2359" fmla="val 2021"/>
              <a:gd name="f2360" fmla="val 1196"/>
              <a:gd name="f2361" fmla="val 2015"/>
              <a:gd name="f2362" fmla="val 1195"/>
              <a:gd name="f2363" fmla="val 2009"/>
              <a:gd name="f2364" fmla="val 2003"/>
              <a:gd name="f2365" fmla="val 1991"/>
              <a:gd name="f2366" fmla="val 1982"/>
              <a:gd name="f2367" fmla="val 1973"/>
              <a:gd name="f2368" fmla="val 1269"/>
              <a:gd name="f2369" fmla="val 1274"/>
              <a:gd name="f2370" fmla="val 1277"/>
              <a:gd name="f2371" fmla="val 1923"/>
              <a:gd name="f2372" fmla="val 1278"/>
              <a:gd name="f2373" fmla="val 1897"/>
              <a:gd name="f2374" fmla="val 1887"/>
              <a:gd name="f2375" fmla="val 1880"/>
              <a:gd name="f2376" fmla="val 1263"/>
              <a:gd name="f2377" fmla="val 1873"/>
              <a:gd name="f2378" fmla="val 1257"/>
              <a:gd name="f2379" fmla="val 1869"/>
              <a:gd name="f2380" fmla="val 1249"/>
              <a:gd name="f2381" fmla="val 1867"/>
              <a:gd name="f2382" fmla="val 1241"/>
              <a:gd name="f2383" fmla="val 1865"/>
              <a:gd name="f2384" fmla="val 1233"/>
              <a:gd name="f2385" fmla="val 1864"/>
              <a:gd name="f2386" fmla="val 1863"/>
              <a:gd name="f2387" fmla="val 1210"/>
              <a:gd name="f2388" fmla="val 1203"/>
              <a:gd name="f2389" fmla="val 1193"/>
              <a:gd name="f2390" fmla="val 1177"/>
              <a:gd name="f2391" fmla="val 1168"/>
              <a:gd name="f2392" fmla="val 1872"/>
              <a:gd name="f2393" fmla="val 1145"/>
              <a:gd name="f2394" fmla="val 1886"/>
              <a:gd name="f2395" fmla="val 1121"/>
              <a:gd name="f2396" fmla="val 1901"/>
              <a:gd name="f2397" fmla="val 1100"/>
              <a:gd name="f2398" fmla="val 1931"/>
              <a:gd name="f2399" fmla="val 1063"/>
              <a:gd name="f2400" fmla="val 1060"/>
              <a:gd name="f2401" fmla="val 1951"/>
              <a:gd name="f2402" fmla="val 1957"/>
              <a:gd name="f2403" fmla="val 1049"/>
              <a:gd name="f2404" fmla="val 1963"/>
              <a:gd name="f2405" fmla="val 1964"/>
              <a:gd name="f2406" fmla="val 1041"/>
              <a:gd name="f2407" fmla="val 1965"/>
              <a:gd name="f2408" fmla="val 1037"/>
              <a:gd name="f2409" fmla="val 1025"/>
              <a:gd name="f2410" fmla="val 1960"/>
              <a:gd name="f2411" fmla="val 1020"/>
              <a:gd name="f2412" fmla="val 1014"/>
              <a:gd name="f2413" fmla="val 1937"/>
              <a:gd name="f2414" fmla="val 1004"/>
              <a:gd name="f2415" fmla="val 1927"/>
              <a:gd name="f2416" fmla="val 1919"/>
              <a:gd name="f2417" fmla="val 997"/>
              <a:gd name="f2418" fmla="val 1913"/>
              <a:gd name="f2419" fmla="val 994"/>
              <a:gd name="f2420" fmla="val 1910"/>
              <a:gd name="f2421" fmla="val 1911"/>
              <a:gd name="f2422" fmla="val 987"/>
              <a:gd name="f2423" fmla="val 983"/>
              <a:gd name="f2424" fmla="val 1921"/>
              <a:gd name="f2425" fmla="val 1929"/>
              <a:gd name="f2426" fmla="val 1939"/>
              <a:gd name="f2427" fmla="val 975"/>
              <a:gd name="f2428" fmla="val 1946"/>
              <a:gd name="f2429" fmla="val 1948"/>
              <a:gd name="f2430" fmla="val 968"/>
              <a:gd name="f2431" fmla="val 1949"/>
              <a:gd name="f2432" fmla="val 965"/>
              <a:gd name="f2433" fmla="val 962"/>
              <a:gd name="f2434" fmla="val 959"/>
              <a:gd name="f2435" fmla="val 949"/>
              <a:gd name="f2436" fmla="val 942"/>
              <a:gd name="f2437" fmla="val 933"/>
              <a:gd name="f2438" fmla="val 921"/>
              <a:gd name="f2439" fmla="val 1903"/>
              <a:gd name="f2440" fmla="val 916"/>
              <a:gd name="f2441" fmla="val 1896"/>
              <a:gd name="f2442" fmla="val 909"/>
              <a:gd name="f2443" fmla="val 1890"/>
              <a:gd name="f2444" fmla="val 901"/>
              <a:gd name="f2445" fmla="val 892"/>
              <a:gd name="f2446" fmla="val 1881"/>
              <a:gd name="f2447" fmla="val 1879"/>
              <a:gd name="f2448" fmla="val 812"/>
              <a:gd name="f2449" fmla="val 798"/>
              <a:gd name="f2450" fmla="val 718"/>
              <a:gd name="f2451" fmla="val 1888"/>
              <a:gd name="f2452" fmla="val 1856"/>
              <a:gd name="f2453" fmla="val 1855"/>
              <a:gd name="f2454" fmla="val 1854"/>
              <a:gd name="f2455" fmla="val 619"/>
              <a:gd name="f2456" fmla="val 1851"/>
              <a:gd name="f2457" fmla="val 612"/>
              <a:gd name="f2458" fmla="val 1848"/>
              <a:gd name="f2459" fmla="val 1844"/>
              <a:gd name="f2460" fmla="val 1840"/>
              <a:gd name="f2461" fmla="val 596"/>
              <a:gd name="f2462" fmla="val 1835"/>
              <a:gd name="f2463" fmla="val 1813"/>
              <a:gd name="f2464" fmla="val 574"/>
              <a:gd name="f2465" fmla="val 1786"/>
              <a:gd name="f2466" fmla="val 1779"/>
              <a:gd name="f2467" fmla="val 1773"/>
              <a:gd name="f2468" fmla="val 1767"/>
              <a:gd name="f2469" fmla="val 1762"/>
              <a:gd name="f2470" fmla="val 1750"/>
              <a:gd name="f2471" fmla="val 1742"/>
              <a:gd name="f2472" fmla="val 1735"/>
              <a:gd name="f2473" fmla="val 585"/>
              <a:gd name="f2474" fmla="val 1729"/>
              <a:gd name="f2475" fmla="val 1645"/>
              <a:gd name="f2476" fmla="val 1631"/>
              <a:gd name="f2477" fmla="val 588"/>
              <a:gd name="f2478" fmla="val 1621"/>
              <a:gd name="f2479" fmla="val 1614"/>
              <a:gd name="f2480" fmla="val 594"/>
              <a:gd name="f2481" fmla="val 1608"/>
              <a:gd name="f2482" fmla="val 1605"/>
              <a:gd name="f2483" fmla="val 1604"/>
              <a:gd name="f2484" fmla="val 1607"/>
              <a:gd name="f2485" fmla="val 1609"/>
              <a:gd name="f2486" fmla="val 1623"/>
              <a:gd name="f2487" fmla="val 1613"/>
              <a:gd name="f2488" fmla="val 1603"/>
              <a:gd name="f2489" fmla="val 664"/>
              <a:gd name="f2490" fmla="val 1587"/>
              <a:gd name="f2491" fmla="val 659"/>
              <a:gd name="f2492" fmla="val 1581"/>
              <a:gd name="f2493" fmla="val 1576"/>
              <a:gd name="f2494" fmla="val 1572"/>
              <a:gd name="f2495" fmla="val 1568"/>
              <a:gd name="f2496" fmla="val 1563"/>
              <a:gd name="f2497" fmla="val 1558"/>
              <a:gd name="f2498" fmla="val 586"/>
              <a:gd name="f2499" fmla="val 1562"/>
              <a:gd name="f2500" fmla="val 577"/>
              <a:gd name="f2501" fmla="val 550"/>
              <a:gd name="f2502" fmla="val 1555"/>
              <a:gd name="f2503" fmla="val 542"/>
              <a:gd name="f2504" fmla="val 1550"/>
              <a:gd name="f2505" fmla="val 535"/>
              <a:gd name="f2506" fmla="val 1545"/>
              <a:gd name="f2507" fmla="val 527"/>
              <a:gd name="f2508" fmla="val 1525"/>
              <a:gd name="f2509" fmla="val 1500"/>
              <a:gd name="f2510" fmla="val 457"/>
              <a:gd name="f2511" fmla="val 1443"/>
              <a:gd name="f2512" fmla="val 1437"/>
              <a:gd name="f2513" fmla="val 452"/>
              <a:gd name="f2514" fmla="val 1433"/>
              <a:gd name="f2515" fmla="val 456"/>
              <a:gd name="f2516" fmla="val 1428"/>
              <a:gd name="f2517" fmla="val 1426"/>
              <a:gd name="f2518" fmla="val 463"/>
              <a:gd name="f2519" fmla="val 1424"/>
              <a:gd name="f2520" fmla="val 484"/>
              <a:gd name="f2521" fmla="val 1423"/>
              <a:gd name="f2522" fmla="val 1422"/>
              <a:gd name="f2523" fmla="val 503"/>
              <a:gd name="f2524" fmla="val 1418"/>
              <a:gd name="f2525" fmla="val 507"/>
              <a:gd name="f2526" fmla="val 1408"/>
              <a:gd name="f2527" fmla="val 520"/>
              <a:gd name="f2528" fmla="val 528"/>
              <a:gd name="f2529" fmla="val 1390"/>
              <a:gd name="f2530" fmla="val 1369"/>
              <a:gd name="f2531" fmla="val 628"/>
              <a:gd name="f2532" fmla="val 641"/>
              <a:gd name="f2533" fmla="val 647"/>
              <a:gd name="f2534" fmla="val 1344"/>
              <a:gd name="f2535" fmla="val 1341"/>
              <a:gd name="f2536" fmla="val 660"/>
              <a:gd name="f2537" fmla="val 1335"/>
              <a:gd name="f2538" fmla="val 683"/>
              <a:gd name="f2539" fmla="val 688"/>
              <a:gd name="f2540" fmla="val 1337"/>
              <a:gd name="f2541" fmla="val 698"/>
              <a:gd name="f2542" fmla="val 1346"/>
              <a:gd name="f2543" fmla="val 1353"/>
              <a:gd name="f2544" fmla="val 727"/>
              <a:gd name="f2545" fmla="val 733"/>
              <a:gd name="f2546" fmla="val 1376"/>
              <a:gd name="f2547" fmla="val 740"/>
              <a:gd name="f2548" fmla="val 742"/>
              <a:gd name="f2549" fmla="val 750"/>
              <a:gd name="f2550" fmla="val 753"/>
              <a:gd name="f2551" fmla="val 764"/>
              <a:gd name="f2552" fmla="val 768"/>
              <a:gd name="f2553" fmla="val 1381"/>
              <a:gd name="f2554" fmla="val 1355"/>
              <a:gd name="f2555" fmla="val 1349"/>
              <a:gd name="f2556" fmla="val 766"/>
              <a:gd name="f2557" fmla="val 1339"/>
              <a:gd name="f2558" fmla="val 767"/>
              <a:gd name="f2559" fmla="val 1319"/>
              <a:gd name="f2560" fmla="val 1314"/>
              <a:gd name="f2561" fmla="val 781"/>
              <a:gd name="f2562" fmla="val 787"/>
              <a:gd name="f2563" fmla="val 1307"/>
              <a:gd name="f2564" fmla="val 1304"/>
              <a:gd name="f2565" fmla="val 865"/>
              <a:gd name="f2566" fmla="val 1301"/>
              <a:gd name="f2567" fmla="val 1308"/>
              <a:gd name="f2568" fmla="val 1312"/>
              <a:gd name="f2569" fmla="val 867"/>
              <a:gd name="f2570" fmla="val 1318"/>
              <a:gd name="f2571" fmla="val 902"/>
              <a:gd name="f2572" fmla="val 1311"/>
              <a:gd name="f2573" fmla="val 912"/>
              <a:gd name="f2574" fmla="val 922"/>
              <a:gd name="f2575" fmla="val 927"/>
              <a:gd name="f2576" fmla="val 1295"/>
              <a:gd name="f2577" fmla="val 934"/>
              <a:gd name="f2578" fmla="val 1289"/>
              <a:gd name="f2579" fmla="val 939"/>
              <a:gd name="f2580" fmla="val 1285"/>
              <a:gd name="f2581" fmla="val 1280"/>
              <a:gd name="f2582" fmla="val 1275"/>
              <a:gd name="f2583" fmla="val 1010"/>
              <a:gd name="f2584" fmla="val 1019"/>
              <a:gd name="f2585" fmla="val 1021"/>
              <a:gd name="f2586" fmla="val 1293"/>
              <a:gd name="f2587" fmla="val 1300"/>
              <a:gd name="f2588" fmla="val 1022"/>
              <a:gd name="f2589" fmla="val 1016"/>
              <a:gd name="f2590" fmla="val 1012"/>
              <a:gd name="f2591" fmla="val 1370"/>
              <a:gd name="f2592" fmla="val 1001"/>
              <a:gd name="f2593" fmla="val 1406"/>
              <a:gd name="f2594" fmla="val 1411"/>
              <a:gd name="f2595" fmla="val 1011"/>
              <a:gd name="f2596" fmla="val 1027"/>
              <a:gd name="f2597" fmla="val 1432"/>
              <a:gd name="f2598" fmla="val 1036"/>
              <a:gd name="f2599" fmla="val 1436"/>
              <a:gd name="f2600" fmla="val 1052"/>
              <a:gd name="f2601" fmla="val 1431"/>
              <a:gd name="f2602" fmla="val 1096"/>
              <a:gd name="f2603" fmla="val 1110"/>
              <a:gd name="f2604" fmla="val 1434"/>
              <a:gd name="f2605" fmla="val 1442"/>
              <a:gd name="f2606" fmla="val 1446"/>
              <a:gd name="f2607" fmla="val 1189"/>
              <a:gd name="f2608" fmla="val 1473"/>
              <a:gd name="f2609" fmla="val 1485"/>
              <a:gd name="f2610" fmla="val 1207"/>
              <a:gd name="f2611" fmla="val 1501"/>
              <a:gd name="f2612" fmla="val 1507"/>
              <a:gd name="f2613" fmla="val 1511"/>
              <a:gd name="f2614" fmla="val 1216"/>
              <a:gd name="f2615" fmla="val 1514"/>
              <a:gd name="f2616" fmla="val 1220"/>
              <a:gd name="f2617" fmla="val 1223"/>
              <a:gd name="f2618" fmla="val 1515"/>
              <a:gd name="f2619" fmla="val 1235"/>
              <a:gd name="f2620" fmla="val 1513"/>
              <a:gd name="f2621" fmla="val 1509"/>
              <a:gd name="f2622" fmla="val 1503"/>
              <a:gd name="f2623" fmla="val 1498"/>
              <a:gd name="f2624" fmla="val 1244"/>
              <a:gd name="f2625" fmla="val 1493"/>
              <a:gd name="f2626" fmla="val 1246"/>
              <a:gd name="f2627" fmla="val 1489"/>
              <a:gd name="f2628" fmla="val 1251"/>
              <a:gd name="f2629" fmla="val 1483"/>
              <a:gd name="f2630" fmla="val 1262"/>
              <a:gd name="f2631" fmla="val 1267"/>
              <a:gd name="f2632" fmla="val 1471"/>
              <a:gd name="f2633" fmla="val 1272"/>
              <a:gd name="f2634" fmla="val 1470"/>
              <a:gd name="f2635" fmla="val 1472"/>
              <a:gd name="f2636" fmla="val 1479"/>
              <a:gd name="f2637" fmla="val 1482"/>
              <a:gd name="f2638" fmla="val 1347"/>
              <a:gd name="f2639" fmla="val 1459"/>
              <a:gd name="f2640" fmla="val 1334"/>
              <a:gd name="f2641" fmla="val 1439"/>
              <a:gd name="f2642" fmla="val 1415"/>
              <a:gd name="f2643" fmla="val 1227"/>
              <a:gd name="f2644" fmla="val 1258"/>
              <a:gd name="f2645" fmla="val 1229"/>
              <a:gd name="f2646" fmla="val 1234"/>
              <a:gd name="f2647" fmla="val 1237"/>
              <a:gd name="f2648" fmla="val 1243"/>
              <a:gd name="f2649" fmla="val 1250"/>
              <a:gd name="f2650" fmla="val 1282"/>
              <a:gd name="f2651" fmla="val 1298"/>
              <a:gd name="f2652" fmla="val 1351"/>
              <a:gd name="f2653" fmla="val 1303"/>
              <a:gd name="f2654" fmla="val 1363"/>
              <a:gd name="f2655" fmla="val 1367"/>
              <a:gd name="f2656" fmla="val 1309"/>
              <a:gd name="f2657" fmla="val 1372"/>
              <a:gd name="f2658" fmla="val 1374"/>
              <a:gd name="f2659" fmla="val 1377"/>
              <a:gd name="f2660" fmla="val 1343"/>
              <a:gd name="f2661" fmla="val 1386"/>
              <a:gd name="f2662" fmla="val 1357"/>
              <a:gd name="f2663" fmla="val 1419"/>
              <a:gd name="f2664" fmla="val 1429"/>
              <a:gd name="f2665" fmla="val 1496"/>
              <a:gd name="f2666" fmla="val 1484"/>
              <a:gd name="f2667" fmla="val 1476"/>
              <a:gd name="f2668" fmla="val 1413"/>
              <a:gd name="f2669" fmla="val 1389"/>
              <a:gd name="f2670" fmla="val 1379"/>
              <a:gd name="f2671" fmla="val 1361"/>
              <a:gd name="f2672" fmla="val 1410"/>
              <a:gd name="f2673" fmla="val 1368"/>
              <a:gd name="f2674" fmla="val 1364"/>
              <a:gd name="f2675" fmla="val 1358"/>
              <a:gd name="f2676" fmla="val 1315"/>
              <a:gd name="f2677" fmla="val 1296"/>
              <a:gd name="f2678" fmla="val 1283"/>
              <a:gd name="f2679" fmla="val 1206"/>
              <a:gd name="f2680" fmla="val 1279"/>
              <a:gd name="f2681" fmla="val 1212"/>
              <a:gd name="f2682" fmla="val 1194"/>
              <a:gd name="f2683" fmla="val 1182"/>
              <a:gd name="f2684" fmla="val 1191"/>
              <a:gd name="f2685" fmla="val 1175"/>
              <a:gd name="f2686" fmla="val 1137"/>
              <a:gd name="f2687" fmla="val 1132"/>
              <a:gd name="f2688" fmla="val 1126"/>
              <a:gd name="f2689" fmla="val 1122"/>
              <a:gd name="f2690" fmla="val 1118"/>
              <a:gd name="f2691" fmla="val 1115"/>
              <a:gd name="f2692" fmla="val 1163"/>
              <a:gd name="f2693" fmla="val 1106"/>
              <a:gd name="f2694" fmla="val 1146"/>
              <a:gd name="f2695" fmla="val 1101"/>
              <a:gd name="f2696" fmla="val 1133"/>
              <a:gd name="f2697" fmla="val 1097"/>
              <a:gd name="f2698" fmla="val 1117"/>
              <a:gd name="f2699" fmla="val 1094"/>
              <a:gd name="f2700" fmla="val 1102"/>
              <a:gd name="f2701" fmla="val 1085"/>
              <a:gd name="f2702" fmla="val 1089"/>
              <a:gd name="f2703" fmla="val 1054"/>
              <a:gd name="f2704" fmla="val 1088"/>
              <a:gd name="f2705" fmla="val 1026"/>
              <a:gd name="f2706" fmla="val 1018"/>
              <a:gd name="f2707" fmla="val 828"/>
              <a:gd name="f2708" fmla="val 928"/>
              <a:gd name="f2709" fmla="val 893"/>
              <a:gd name="f2710" fmla="val 748"/>
              <a:gd name="f2711" fmla="val 737"/>
              <a:gd name="f2712" fmla="val 725"/>
              <a:gd name="f2713" fmla="val 716"/>
              <a:gd name="f2714" fmla="val 868"/>
              <a:gd name="f2715" fmla="val 684"/>
              <a:gd name="f2716" fmla="val 869"/>
              <a:gd name="f2717" fmla="val 671"/>
              <a:gd name="f2718" fmla="val 643"/>
              <a:gd name="f2719" fmla="val 917"/>
              <a:gd name="f2720" fmla="val 605"/>
              <a:gd name="f2721" fmla="val 582"/>
              <a:gd name="f2722" fmla="val 945"/>
              <a:gd name="f2723" fmla="val 950"/>
              <a:gd name="f2724" fmla="val 553"/>
              <a:gd name="f2725" fmla="val 549"/>
              <a:gd name="f2726" fmla="val 961"/>
              <a:gd name="f2727" fmla="val 547"/>
              <a:gd name="f2728" fmla="val 546"/>
              <a:gd name="f2729" fmla="val 993"/>
              <a:gd name="f2730" fmla="val 548"/>
              <a:gd name="f2731" fmla="val 1075"/>
              <a:gd name="f2732" fmla="val 1261"/>
              <a:gd name="f2733" fmla="val 512"/>
              <a:gd name="f2734" fmla="val 430"/>
              <a:gd name="f2735" fmla="val 1375"/>
              <a:gd name="f2736" fmla="val 392"/>
              <a:gd name="f2737" fmla="val 376"/>
              <a:gd name="f2738" fmla="val 1414"/>
              <a:gd name="f2739" fmla="val 1451"/>
              <a:gd name="f2740" fmla="val 289"/>
              <a:gd name="f2741" fmla="val 1456"/>
              <a:gd name="f2742" fmla="val 280"/>
              <a:gd name="f2743" fmla="val 1461"/>
              <a:gd name="f2744" fmla="val 273"/>
              <a:gd name="f2745" fmla="val 266"/>
              <a:gd name="f2746" fmla="val 260"/>
              <a:gd name="f2747" fmla="val 254"/>
              <a:gd name="f2748" fmla="val 1486"/>
              <a:gd name="f2749" fmla="val 249"/>
              <a:gd name="f2750" fmla="val 241"/>
              <a:gd name="f2751" fmla="val 235"/>
              <a:gd name="f2752" fmla="val 1527"/>
              <a:gd name="f2753" fmla="val 1540"/>
              <a:gd name="f2754" fmla="val 230"/>
              <a:gd name="f2755" fmla="val 1552"/>
              <a:gd name="f2756" fmla="val 229"/>
              <a:gd name="f2757" fmla="val 234"/>
              <a:gd name="f2758" fmla="val 238"/>
              <a:gd name="f2759" fmla="val 240"/>
              <a:gd name="f2760" fmla="val 1638"/>
              <a:gd name="f2761" fmla="val 226"/>
              <a:gd name="f2762" fmla="val 209"/>
              <a:gd name="f2763" fmla="val 1685"/>
              <a:gd name="f2764" fmla="val 194"/>
              <a:gd name="f2765" fmla="val 179"/>
              <a:gd name="f2766" fmla="val 154"/>
              <a:gd name="f2767" fmla="val 1745"/>
              <a:gd name="f2768" fmla="val 145"/>
              <a:gd name="f2769" fmla="val 136"/>
              <a:gd name="f2770" fmla="val 1756"/>
              <a:gd name="f2771" fmla="val 123"/>
              <a:gd name="f2772" fmla="val 1768"/>
              <a:gd name="f2773" fmla="val 118"/>
              <a:gd name="f2774" fmla="val 1774"/>
              <a:gd name="f2775" fmla="val 114"/>
              <a:gd name="f2776" fmla="val 1780"/>
              <a:gd name="f2777" fmla="val 111"/>
              <a:gd name="f2778" fmla="val 108"/>
              <a:gd name="f2779" fmla="val 1791"/>
              <a:gd name="f2780" fmla="val 106"/>
              <a:gd name="f2781" fmla="val 1804"/>
              <a:gd name="f2782" fmla="val 103"/>
              <a:gd name="f2783" fmla="val 1828"/>
              <a:gd name="f2784" fmla="val 104"/>
              <a:gd name="f2785" fmla="val 110"/>
              <a:gd name="f2786" fmla="val 1861"/>
              <a:gd name="f2787" fmla="val 115"/>
              <a:gd name="f2788" fmla="val 119"/>
              <a:gd name="f2789" fmla="val 1877"/>
              <a:gd name="f2790" fmla="val 124"/>
              <a:gd name="f2791" fmla="val 1889"/>
              <a:gd name="f2792" fmla="val 132"/>
              <a:gd name="f2793" fmla="val 1893"/>
              <a:gd name="f2794" fmla="val 135"/>
              <a:gd name="f2795" fmla="val 1912"/>
              <a:gd name="f2796" fmla="val 133"/>
              <a:gd name="f2797" fmla="val 1947"/>
              <a:gd name="f2798" fmla="val 117"/>
              <a:gd name="f2799" fmla="val 109"/>
              <a:gd name="f2800" fmla="val 1989"/>
              <a:gd name="f2801" fmla="val 100"/>
              <a:gd name="f2802" fmla="val 2001"/>
              <a:gd name="f2803" fmla="val 90"/>
              <a:gd name="f2804" fmla="val 80"/>
              <a:gd name="f2805" fmla="val 2019"/>
              <a:gd name="f2806" fmla="val 71"/>
              <a:gd name="f2807" fmla="val 61"/>
              <a:gd name="f2808" fmla="val 2038"/>
              <a:gd name="f2809" fmla="val 44"/>
              <a:gd name="f2810" fmla="val 2045"/>
              <a:gd name="f2811" fmla="val 32"/>
              <a:gd name="f2812" fmla="val 17"/>
              <a:gd name="f2813" fmla="val 2064"/>
              <a:gd name="f2814" fmla="val 2072"/>
              <a:gd name="f2815" fmla="val 5"/>
              <a:gd name="f2816" fmla="val 2096"/>
              <a:gd name="f2817" fmla="val 2121"/>
              <a:gd name="f2818" fmla="val 11"/>
              <a:gd name="f2819" fmla="val 2130"/>
              <a:gd name="f2820" fmla="val 19"/>
              <a:gd name="f2821" fmla="val 2135"/>
              <a:gd name="f2822" fmla="val 26"/>
              <a:gd name="f2823" fmla="val 2137"/>
              <a:gd name="f2824" fmla="val 2161"/>
              <a:gd name="f2825" fmla="val 74"/>
              <a:gd name="f2826" fmla="val 2151"/>
              <a:gd name="f2827" fmla="val 89"/>
              <a:gd name="f2828" fmla="val 2144"/>
              <a:gd name="f2829" fmla="val 2140"/>
              <a:gd name="f2830" fmla="val 2138"/>
              <a:gd name="f2831" fmla="val 142"/>
              <a:gd name="f2832" fmla="val 144"/>
              <a:gd name="f2833" fmla="val 148"/>
              <a:gd name="f2834" fmla="val 2142"/>
              <a:gd name="f2835" fmla="val 2146"/>
              <a:gd name="f2836" fmla="val 147"/>
              <a:gd name="f2837" fmla="val 2157"/>
              <a:gd name="f2838" fmla="val 140"/>
              <a:gd name="f2839" fmla="val 2174"/>
              <a:gd name="f2840" fmla="val 130"/>
              <a:gd name="f2841" fmla="val 120"/>
              <a:gd name="f2842" fmla="val 2198"/>
              <a:gd name="f2843" fmla="val 2209"/>
              <a:gd name="f2844" fmla="val 101"/>
              <a:gd name="f2845" fmla="val 94"/>
              <a:gd name="f2846" fmla="val 2228"/>
              <a:gd name="f2847" fmla="val 91"/>
              <a:gd name="f2848" fmla="val 2237"/>
              <a:gd name="f2849" fmla="val 97"/>
              <a:gd name="f2850" fmla="val 102"/>
              <a:gd name="f2851" fmla="val 2282"/>
              <a:gd name="f2852" fmla="val 127"/>
              <a:gd name="f2853" fmla="val 2285"/>
              <a:gd name="f2854" fmla="val 2287"/>
              <a:gd name="f2855" fmla="val 155"/>
              <a:gd name="f2856" fmla="val 162"/>
              <a:gd name="f2857" fmla="val 2304"/>
              <a:gd name="f2858" fmla="val 168"/>
              <a:gd name="f2859" fmla="val 2310"/>
              <a:gd name="f2860" fmla="val 172"/>
              <a:gd name="f2861" fmla="val 2316"/>
              <a:gd name="f2862" fmla="val 175"/>
              <a:gd name="f2863" fmla="val 165"/>
              <a:gd name="f2864" fmla="val 159"/>
              <a:gd name="f2865" fmla="val 152"/>
              <a:gd name="f2866" fmla="val 2370"/>
              <a:gd name="f2867" fmla="val 156"/>
              <a:gd name="f2868" fmla="val 2384"/>
              <a:gd name="f2869" fmla="val 164"/>
              <a:gd name="f2870" fmla="val 2397"/>
              <a:gd name="f2871" fmla="val 169"/>
              <a:gd name="f2872" fmla="val 2406"/>
              <a:gd name="f2873" fmla="val 187"/>
              <a:gd name="f2874" fmla="val 2414"/>
              <a:gd name="f2875" fmla="val 190"/>
              <a:gd name="f2876" fmla="val 184"/>
              <a:gd name="f2877" fmla="val 177"/>
              <a:gd name="f2878" fmla="val 2470"/>
              <a:gd name="f2879" fmla="val 2474"/>
              <a:gd name="f2880" fmla="val 176"/>
              <a:gd name="f2881" fmla="val 2479"/>
              <a:gd name="f2882" fmla="val 182"/>
              <a:gd name="f2883" fmla="val 2487"/>
              <a:gd name="f2884" fmla="val 2489"/>
              <a:gd name="f2885" fmla="val 195"/>
              <a:gd name="f2886" fmla="val 2491"/>
              <a:gd name="f2887" fmla="val 202"/>
              <a:gd name="f2888" fmla="val 2492"/>
              <a:gd name="f2889" fmla="val 220"/>
              <a:gd name="f2890" fmla="val 251"/>
              <a:gd name="f2891" fmla="val 2496"/>
              <a:gd name="f2892" fmla="val 250"/>
              <a:gd name="f2893" fmla="val 2515"/>
              <a:gd name="f2894" fmla="val 252"/>
              <a:gd name="f2895" fmla="val 255"/>
              <a:gd name="f2896" fmla="val 259"/>
              <a:gd name="f2897" fmla="val 268"/>
              <a:gd name="f2898" fmla="val 2545"/>
              <a:gd name="f2899" fmla="val 277"/>
              <a:gd name="f2900" fmla="val 285"/>
              <a:gd name="f2901" fmla="val 2558"/>
              <a:gd name="f2902" fmla="val 293"/>
              <a:gd name="f2903" fmla="val 307"/>
              <a:gd name="f2904" fmla="val 2617"/>
              <a:gd name="f2905" fmla="val 299"/>
              <a:gd name="f2906" fmla="val 295"/>
              <a:gd name="f2907" fmla="val 294"/>
              <a:gd name="f2908" fmla="val 2644"/>
              <a:gd name="f2909" fmla="val 2661"/>
              <a:gd name="f2910" fmla="val 2678"/>
              <a:gd name="f2911" fmla="val 303"/>
              <a:gd name="f2912" fmla="val 2684"/>
              <a:gd name="f2913" fmla="val 2687"/>
              <a:gd name="f2914" fmla="val 312"/>
              <a:gd name="f2915" fmla="val 2691"/>
              <a:gd name="f2916" fmla="val 315"/>
              <a:gd name="f2917" fmla="val 2695"/>
              <a:gd name="f2918" fmla="val 318"/>
              <a:gd name="f2919" fmla="val 320"/>
              <a:gd name="f2920" fmla="val 2704"/>
              <a:gd name="f2921" fmla="val 321"/>
              <a:gd name="f2922" fmla="val 2735"/>
              <a:gd name="f2923" fmla="val 316"/>
              <a:gd name="f2924" fmla="val 313"/>
              <a:gd name="f2925" fmla="val 310"/>
              <a:gd name="f2926" fmla="val 2764"/>
              <a:gd name="f2927" fmla="val 308"/>
              <a:gd name="f2928" fmla="val 2774"/>
              <a:gd name="f2929" fmla="val 2784"/>
              <a:gd name="f2930" fmla="val 2795"/>
              <a:gd name="f2931" fmla="val 2805"/>
              <a:gd name="f2932" fmla="val 2825"/>
              <a:gd name="f2933" fmla="val 2844"/>
              <a:gd name="f2934" fmla="val 325"/>
              <a:gd name="f2935" fmla="val 2879"/>
              <a:gd name="f2936" fmla="val 334"/>
              <a:gd name="f2937" fmla="val 2910"/>
              <a:gd name="f2938" fmla="val 2942"/>
              <a:gd name="f2939" fmla="val 396"/>
              <a:gd name="f2940" fmla="val 3077"/>
              <a:gd name="f2941" fmla="val 3083"/>
              <a:gd name="f2942" fmla="val 3088"/>
              <a:gd name="f2943" fmla="val 390"/>
              <a:gd name="f2944" fmla="val 3100"/>
              <a:gd name="f2945" fmla="val 389"/>
              <a:gd name="f2946" fmla="val 3113"/>
              <a:gd name="f2947" fmla="val 394"/>
              <a:gd name="f2948" fmla="val 3137"/>
              <a:gd name="f2949" fmla="val 399"/>
              <a:gd name="f2950" fmla="val 3150"/>
              <a:gd name="f2951" fmla="val 3161"/>
              <a:gd name="f2952" fmla="val 411"/>
              <a:gd name="f2953" fmla="val 419"/>
              <a:gd name="f2954" fmla="val 433"/>
              <a:gd name="f2955" fmla="val 446"/>
              <a:gd name="f2956" fmla="val 3305"/>
              <a:gd name="f2957" fmla="val 429"/>
              <a:gd name="f2958" fmla="val 3320"/>
              <a:gd name="f2959" fmla="val 423"/>
              <a:gd name="f2960" fmla="val 418"/>
              <a:gd name="f2961" fmla="val 3336"/>
              <a:gd name="f2962" fmla="val 3348"/>
              <a:gd name="f2963" fmla="val 3384"/>
              <a:gd name="f2964" fmla="val 3395"/>
              <a:gd name="f2965" fmla="val 3416"/>
              <a:gd name="f2966" fmla="val 3458"/>
              <a:gd name="f2967" fmla="val 3505"/>
              <a:gd name="f2968" fmla="val 439"/>
              <a:gd name="f2969" fmla="val 3546"/>
              <a:gd name="f2970" fmla="val 3589"/>
              <a:gd name="f2971" fmla="val 486"/>
              <a:gd name="f2972" fmla="val 3667"/>
              <a:gd name="f2973" fmla="val 3701"/>
              <a:gd name="f2974" fmla="val 4048"/>
              <a:gd name="f2975" fmla="val 4051"/>
              <a:gd name="f2976" fmla="val 3329"/>
              <a:gd name="f2977" fmla="val 4080"/>
              <a:gd name="f2978" fmla="val 3343"/>
              <a:gd name="f2979" fmla="val 4082"/>
              <a:gd name="f2980" fmla="val 4087"/>
              <a:gd name="f2981" fmla="val 4091"/>
              <a:gd name="f2982" fmla="val 4096"/>
              <a:gd name="f2983" fmla="val 3330"/>
              <a:gd name="f2984" fmla="val 4100"/>
              <a:gd name="f2985" fmla="val 3324"/>
              <a:gd name="f2986" fmla="val 4104"/>
              <a:gd name="f2987" fmla="val 4106"/>
              <a:gd name="f2988" fmla="val 4109"/>
              <a:gd name="f2989" fmla="val 3311"/>
              <a:gd name="f2990" fmla="val 3309"/>
              <a:gd name="f2991" fmla="val 4121"/>
              <a:gd name="f2992" fmla="val 3312"/>
              <a:gd name="f2993" fmla="val 4144"/>
              <a:gd name="f2994" fmla="val 3322"/>
              <a:gd name="f2995" fmla="val 4158"/>
              <a:gd name="f2996" fmla="val 3335"/>
              <a:gd name="f2997" fmla="val 4173"/>
              <a:gd name="f2998" fmla="val 4182"/>
              <a:gd name="f2999" fmla="val 4202"/>
              <a:gd name="f3000" fmla="val 3331"/>
              <a:gd name="f3001" fmla="val 4217"/>
              <a:gd name="f3002" fmla="val 4221"/>
              <a:gd name="f3003" fmla="val 3304"/>
              <a:gd name="f3004" fmla="val 4235"/>
              <a:gd name="f3005" fmla="val 4242"/>
              <a:gd name="f3006" fmla="val 4256"/>
              <a:gd name="f3007" fmla="val 4281"/>
              <a:gd name="f3008" fmla="val 4298"/>
              <a:gd name="f3009" fmla="val 3377"/>
              <a:gd name="f3010" fmla="val 3385"/>
              <a:gd name="f3011" fmla="val 4301"/>
              <a:gd name="f3012" fmla="val 4313"/>
              <a:gd name="f3013" fmla="val 3410"/>
              <a:gd name="f3014" fmla="val 4316"/>
              <a:gd name="f3015" fmla="val 4330"/>
              <a:gd name="f3016" fmla="val 4344"/>
              <a:gd name="f3017" fmla="val 3413"/>
              <a:gd name="f3018" fmla="val 4361"/>
              <a:gd name="f3019" fmla="val 4370"/>
              <a:gd name="f3020" fmla="val 3424"/>
              <a:gd name="f3021" fmla="val 4386"/>
              <a:gd name="f3022" fmla="val 3448"/>
              <a:gd name="f3023" fmla="val 4405"/>
              <a:gd name="f3024" fmla="val 3480"/>
              <a:gd name="f3025" fmla="val 4424"/>
              <a:gd name="f3026" fmla="val 3592"/>
              <a:gd name="f3027" fmla="val 4588"/>
              <a:gd name="f3028" fmla="val 3657"/>
              <a:gd name="f3029" fmla="val 4659"/>
              <a:gd name="f3030" fmla="val 3635"/>
              <a:gd name="f3031" fmla="val 4738"/>
              <a:gd name="f3032" fmla="val 3523"/>
              <a:gd name="f3033" fmla="val 3506"/>
              <a:gd name="f3034" fmla="val 4761"/>
              <a:gd name="f3035" fmla="val 3498"/>
              <a:gd name="f3036" fmla="val 3488"/>
              <a:gd name="f3037" fmla="val 3464"/>
              <a:gd name="f3038" fmla="val 4788"/>
              <a:gd name="f3039" fmla="val 4798"/>
              <a:gd name="f3040" fmla="val 4809"/>
              <a:gd name="f3041" fmla="val 3425"/>
              <a:gd name="f3042" fmla="val 3420"/>
              <a:gd name="f3043" fmla="val 3414"/>
              <a:gd name="f3044" fmla="val 3411"/>
              <a:gd name="f3045" fmla="val 3404"/>
              <a:gd name="f3046" fmla="val 3399"/>
              <a:gd name="f3047" fmla="val 4898"/>
              <a:gd name="f3048" fmla="val 4903"/>
              <a:gd name="f3049" fmla="val 4915"/>
              <a:gd name="f3050" fmla="val 4923"/>
              <a:gd name="f3051" fmla="val 4929"/>
              <a:gd name="f3052" fmla="val 4941"/>
              <a:gd name="f3053" fmla="val 3456"/>
              <a:gd name="f3054" fmla="val 4963"/>
              <a:gd name="f3055" fmla="val 4971"/>
              <a:gd name="f3056" fmla="val 5069"/>
              <a:gd name="f3057" fmla="val 5291"/>
              <a:gd name="f3058" fmla="val 5314"/>
              <a:gd name="f3059" fmla="val 5440"/>
              <a:gd name="f3060" fmla="val 3908"/>
              <a:gd name="f3061" fmla="val 5545"/>
              <a:gd name="f3062" fmla="val 3998"/>
              <a:gd name="f3063" fmla="val 5572"/>
              <a:gd name="f3064" fmla="val 4063"/>
              <a:gd name="f3065" fmla="val 5623"/>
              <a:gd name="f3066" fmla="val 4083"/>
              <a:gd name="f3067" fmla="val 5662"/>
              <a:gd name="f3068" fmla="val 4204"/>
              <a:gd name="f3069" fmla="val 5668"/>
              <a:gd name="f3070" fmla="val 5675"/>
              <a:gd name="f3071" fmla="val 5683"/>
              <a:gd name="f3072" fmla="val 4214"/>
              <a:gd name="f3073" fmla="val 5692"/>
              <a:gd name="f3074" fmla="val 5701"/>
              <a:gd name="f3075" fmla="val 5706"/>
              <a:gd name="f3076" fmla="val 5710"/>
              <a:gd name="f3077" fmla="val 5716"/>
              <a:gd name="f3078" fmla="val 5720"/>
              <a:gd name="f3079" fmla="val 5725"/>
              <a:gd name="f3080" fmla="val 4206"/>
              <a:gd name="f3081" fmla="val 5730"/>
              <a:gd name="f3082" fmla="val 5736"/>
              <a:gd name="f3083" fmla="val 5743"/>
              <a:gd name="f3084" fmla="val 4210"/>
              <a:gd name="f3085" fmla="val 5771"/>
              <a:gd name="f3086" fmla="val 5784"/>
              <a:gd name="f3087" fmla="val 5795"/>
              <a:gd name="f3088" fmla="val 5805"/>
              <a:gd name="f3089" fmla="val 5904"/>
              <a:gd name="f3090" fmla="val 4264"/>
              <a:gd name="f3091" fmla="val 4268"/>
              <a:gd name="f3092" fmla="val 5906"/>
              <a:gd name="f3093" fmla="val 5909"/>
              <a:gd name="f3094" fmla="val 4277"/>
              <a:gd name="f3095" fmla="val 5913"/>
              <a:gd name="f3096" fmla="val 5917"/>
              <a:gd name="f3097" fmla="val 5922"/>
              <a:gd name="f3098" fmla="val 4283"/>
              <a:gd name="f3099" fmla="val 5928"/>
              <a:gd name="f3100" fmla="val 5935"/>
              <a:gd name="f3101" fmla="val 5944"/>
              <a:gd name="f3102" fmla="val 5955"/>
              <a:gd name="f3103" fmla="val 5978"/>
              <a:gd name="f3104" fmla="val 5988"/>
              <a:gd name="f3105" fmla="val 5998"/>
              <a:gd name="f3106" fmla="val 4290"/>
              <a:gd name="f3107" fmla="val 6013"/>
              <a:gd name="f3108" fmla="val 6024"/>
              <a:gd name="f3109" fmla="val 6028"/>
              <a:gd name="f3110" fmla="val 6032"/>
              <a:gd name="f3111" fmla="val 6034"/>
              <a:gd name="f3112" fmla="val 4336"/>
              <a:gd name="f3113" fmla="val 6038"/>
              <a:gd name="f3114" fmla="val 4351"/>
              <a:gd name="f3115" fmla="val 6039"/>
              <a:gd name="f3116" fmla="val 4366"/>
              <a:gd name="f3117" fmla="val 4409"/>
              <a:gd name="f3118" fmla="val 6041"/>
              <a:gd name="f3119" fmla="val 4429"/>
              <a:gd name="f3120" fmla="val 6043"/>
              <a:gd name="f3121" fmla="val 6047"/>
              <a:gd name="f3122" fmla="val 4467"/>
              <a:gd name="f3123" fmla="val 6051"/>
              <a:gd name="f3124" fmla="val 6055"/>
              <a:gd name="f3125" fmla="val 6060"/>
              <a:gd name="f3126" fmla="val 4515"/>
              <a:gd name="f3127" fmla="val 6071"/>
              <a:gd name="f3128" fmla="val 6079"/>
              <a:gd name="f3129" fmla="val 4561"/>
              <a:gd name="f3130" fmla="val 5714"/>
              <a:gd name="f3131" fmla="val 4348"/>
              <a:gd name="f3132" fmla="val 5713"/>
              <a:gd name="f3133" fmla="val 4343"/>
              <a:gd name="f3134" fmla="val 5709"/>
              <a:gd name="f3135" fmla="val 5705"/>
              <a:gd name="f3136" fmla="val 4337"/>
              <a:gd name="f3137" fmla="val 5700"/>
              <a:gd name="f3138" fmla="val 5693"/>
              <a:gd name="f3139" fmla="val 5687"/>
              <a:gd name="f3140" fmla="val 5679"/>
              <a:gd name="f3141" fmla="val 5671"/>
              <a:gd name="f3142" fmla="val 5656"/>
              <a:gd name="f3143" fmla="val 5642"/>
              <a:gd name="f3144" fmla="val 4349"/>
              <a:gd name="f3145" fmla="val 5636"/>
              <a:gd name="f3146" fmla="val 5630"/>
              <a:gd name="f3147" fmla="val 4356"/>
              <a:gd name="f3148" fmla="val 5627"/>
              <a:gd name="f3149" fmla="val 5625"/>
              <a:gd name="f3150" fmla="val 4364"/>
              <a:gd name="f3151" fmla="val 5666"/>
              <a:gd name="f3152" fmla="val 4431"/>
              <a:gd name="f3153" fmla="val 5682"/>
              <a:gd name="f3154" fmla="val 4414"/>
              <a:gd name="f3155" fmla="val 5691"/>
              <a:gd name="f3156" fmla="val 4401"/>
              <a:gd name="f3157" fmla="val 5707"/>
              <a:gd name="f3158" fmla="val 4368"/>
              <a:gd name="f3159" fmla="val 4354"/>
              <a:gd name="f3160" fmla="val 3873"/>
              <a:gd name="f3161" fmla="val 4870"/>
              <a:gd name="f3162" fmla="val 3882"/>
              <a:gd name="f3163" fmla="val 4860"/>
              <a:gd name="f3164" fmla="val 3894"/>
              <a:gd name="f3165" fmla="val 3921"/>
              <a:gd name="f3166" fmla="val 3927"/>
              <a:gd name="f3167" fmla="val 3935"/>
              <a:gd name="f3168" fmla="val 3948"/>
              <a:gd name="f3169" fmla="val 3955"/>
              <a:gd name="f3170" fmla="val 3963"/>
              <a:gd name="f3171" fmla="val 4850"/>
              <a:gd name="f3172" fmla="val 3974"/>
              <a:gd name="f3173" fmla="val 4858"/>
              <a:gd name="f3174" fmla="val 3984"/>
              <a:gd name="f3175" fmla="val 4877"/>
              <a:gd name="f3176" fmla="val 4006"/>
              <a:gd name="f3177" fmla="val 4899"/>
              <a:gd name="f3178" fmla="val 4029"/>
              <a:gd name="f3179" fmla="val 4050"/>
              <a:gd name="f3180" fmla="val 4938"/>
              <a:gd name="f3181" fmla="val 4962"/>
              <a:gd name="f3182" fmla="val 4968"/>
              <a:gd name="f3183" fmla="val 4974"/>
              <a:gd name="f3184" fmla="val 4095"/>
              <a:gd name="f3185" fmla="val 4983"/>
              <a:gd name="f3186" fmla="val 4986"/>
              <a:gd name="f3187" fmla="val 4990"/>
              <a:gd name="f3188" fmla="val 4992"/>
              <a:gd name="f3189" fmla="val 4079"/>
              <a:gd name="f3190" fmla="val 4994"/>
              <a:gd name="f3191" fmla="val 4075"/>
              <a:gd name="f3192" fmla="val 5000"/>
              <a:gd name="f3193" fmla="val 5006"/>
              <a:gd name="f3194" fmla="val 4064"/>
              <a:gd name="f3195" fmla="val 5010"/>
              <a:gd name="f3196" fmla="val 5015"/>
              <a:gd name="f3197" fmla="val 5021"/>
              <a:gd name="f3198" fmla="val 4059"/>
              <a:gd name="f3199" fmla="val 5026"/>
              <a:gd name="f3200" fmla="val 5031"/>
              <a:gd name="f3201" fmla="val 5035"/>
              <a:gd name="f3202" fmla="val 5039"/>
              <a:gd name="f3203" fmla="val 5044"/>
              <a:gd name="f3204" fmla="val 5046"/>
              <a:gd name="f3205" fmla="val 5048"/>
              <a:gd name="f3206" fmla="val 5038"/>
              <a:gd name="f3207" fmla="val 5037"/>
              <a:gd name="f3208" fmla="val 4131"/>
              <a:gd name="f3209" fmla="val 4139"/>
              <a:gd name="f3210" fmla="val 5042"/>
              <a:gd name="f3211" fmla="val 5051"/>
              <a:gd name="f3212" fmla="val 5059"/>
              <a:gd name="f3213" fmla="val 5063"/>
              <a:gd name="f3214" fmla="val 4188"/>
              <a:gd name="f3215" fmla="val 5066"/>
              <a:gd name="f3216" fmla="val 5068"/>
              <a:gd name="f3217" fmla="val 5067"/>
              <a:gd name="f3218" fmla="val 4232"/>
              <a:gd name="f3219" fmla="val 5211"/>
              <a:gd name="f3220" fmla="val 5213"/>
              <a:gd name="f3221" fmla="val 5218"/>
              <a:gd name="f3222" fmla="val 4413"/>
              <a:gd name="f3223" fmla="val 4407"/>
              <a:gd name="f3224" fmla="val 5229"/>
              <a:gd name="f3225" fmla="val 4400"/>
              <a:gd name="f3226" fmla="val 5232"/>
              <a:gd name="f3227" fmla="val 5225"/>
              <a:gd name="f3228" fmla="val 4352"/>
              <a:gd name="f3229" fmla="val 5219"/>
              <a:gd name="f3230" fmla="val 5203"/>
              <a:gd name="f3231" fmla="val 5195"/>
              <a:gd name="f3232" fmla="val 5190"/>
              <a:gd name="f3233" fmla="val 4308"/>
              <a:gd name="f3234" fmla="val 5185"/>
              <a:gd name="f3235" fmla="val 4299"/>
              <a:gd name="f3236" fmla="val 4279"/>
              <a:gd name="f3237" fmla="val 5176"/>
              <a:gd name="f3238" fmla="val 5173"/>
              <a:gd name="f3239" fmla="val 5170"/>
              <a:gd name="f3240" fmla="val 5168"/>
              <a:gd name="f3241" fmla="val 4216"/>
              <a:gd name="f3242" fmla="val 5156"/>
              <a:gd name="f3243" fmla="val 5151"/>
              <a:gd name="f3244" fmla="val 4200"/>
              <a:gd name="f3245" fmla="val 4194"/>
              <a:gd name="f3246" fmla="val 5126"/>
              <a:gd name="f3247" fmla="val 4113"/>
              <a:gd name="f3248" fmla="val 5099"/>
              <a:gd name="f3249" fmla="val 5084"/>
              <a:gd name="f3250" fmla="val 4017"/>
              <a:gd name="f3251" fmla="val 3928"/>
              <a:gd name="f3252" fmla="val 5089"/>
              <a:gd name="f3253" fmla="val 3923"/>
              <a:gd name="f3254" fmla="val 5081"/>
              <a:gd name="f3255" fmla="val 3914"/>
              <a:gd name="f3256" fmla="val 5058"/>
              <a:gd name="f3257" fmla="val 3910"/>
              <a:gd name="f3258" fmla="val 5045"/>
              <a:gd name="f3259" fmla="val 5024"/>
              <a:gd name="f3260" fmla="val 5018"/>
              <a:gd name="f3261" fmla="val 3912"/>
              <a:gd name="f3262" fmla="val 5012"/>
              <a:gd name="f3263" fmla="val 3915"/>
              <a:gd name="f3264" fmla="val 5005"/>
              <a:gd name="f3265" fmla="val 3916"/>
              <a:gd name="f3266" fmla="val 3917"/>
              <a:gd name="f3267" fmla="val 4980"/>
              <a:gd name="f3268" fmla="val 3913"/>
              <a:gd name="f3269" fmla="val 4969"/>
              <a:gd name="f3270" fmla="val 4959"/>
              <a:gd name="f3271" fmla="val 4951"/>
              <a:gd name="f3272" fmla="val 4945"/>
              <a:gd name="f3273" fmla="val 3888"/>
              <a:gd name="f3274" fmla="val 4148"/>
              <a:gd name="f3275" fmla="val 4162"/>
              <a:gd name="f3276" fmla="val 4178"/>
              <a:gd name="f3277" fmla="val 5003"/>
              <a:gd name="f3278" fmla="val 5008"/>
              <a:gd name="f3279" fmla="val 4240"/>
              <a:gd name="f3280" fmla="val 4228"/>
              <a:gd name="f3281" fmla="val 5017"/>
              <a:gd name="f3282" fmla="val 5019"/>
              <a:gd name="f3283" fmla="val 4187"/>
              <a:gd name="f3284" fmla="val 4155"/>
              <a:gd name="f3285" fmla="val 4146"/>
              <a:gd name="f3286" fmla="val 4985"/>
              <a:gd name="f3287" fmla="val 4976"/>
              <a:gd name="f3288" fmla="val 4138"/>
              <a:gd name="f3289" fmla="val 4964"/>
              <a:gd name="f3290" fmla="val 5261"/>
              <a:gd name="f3291" fmla="val 4236"/>
              <a:gd name="f3292" fmla="val 5244"/>
              <a:gd name="f3293" fmla="val 5237"/>
              <a:gd name="f3294" fmla="val 4304"/>
              <a:gd name="f3295" fmla="val 4309"/>
              <a:gd name="f3296" fmla="val 5234"/>
              <a:gd name="f3297" fmla="val 5242"/>
              <a:gd name="f3298" fmla="val 4331"/>
              <a:gd name="f3299" fmla="val 5258"/>
              <a:gd name="f3300" fmla="val 5279"/>
              <a:gd name="f3301" fmla="val 4347"/>
              <a:gd name="f3302" fmla="val 5281"/>
              <a:gd name="f3303" fmla="val 4415"/>
              <a:gd name="f3304" fmla="val 5293"/>
              <a:gd name="f3305" fmla="val 5306"/>
              <a:gd name="f3306" fmla="val 5321"/>
              <a:gd name="f3307" fmla="val 5336"/>
              <a:gd name="f3308" fmla="val 4444"/>
              <a:gd name="f3309" fmla="val 5342"/>
              <a:gd name="f3310" fmla="val 5348"/>
              <a:gd name="f3311" fmla="val 5356"/>
              <a:gd name="f3312" fmla="val 4443"/>
              <a:gd name="f3313" fmla="val 5359"/>
              <a:gd name="f3314" fmla="val 5360"/>
              <a:gd name="f3315" fmla="val 5358"/>
              <a:gd name="f3316" fmla="val 4418"/>
              <a:gd name="f3317" fmla="val 5349"/>
              <a:gd name="f3318" fmla="val 5339"/>
              <a:gd name="f3319" fmla="val 4377"/>
              <a:gd name="f3320" fmla="val 5331"/>
              <a:gd name="f3321" fmla="val 4367"/>
              <a:gd name="f3322" fmla="val 5346"/>
              <a:gd name="f3323" fmla="val 5347"/>
              <a:gd name="f3324" fmla="val 5345"/>
              <a:gd name="f3325" fmla="val 5343"/>
              <a:gd name="f3326" fmla="val 5340"/>
              <a:gd name="f3327" fmla="val 4276"/>
              <a:gd name="f3328" fmla="val 5326"/>
              <a:gd name="f3329" fmla="val 5319"/>
              <a:gd name="f3330" fmla="val 5309"/>
              <a:gd name="f3331" fmla="val 5301"/>
              <a:gd name="f3332" fmla="val 5295"/>
              <a:gd name="f3333" fmla="val 5290"/>
              <a:gd name="f3334" fmla="val 5287"/>
              <a:gd name="f3335" fmla="val 5282"/>
              <a:gd name="f3336" fmla="val 4227"/>
              <a:gd name="f3337" fmla="val 5280"/>
              <a:gd name="f3338" fmla="val 4223"/>
              <a:gd name="f3339" fmla="val 5277"/>
              <a:gd name="f3340" fmla="val 5276"/>
              <a:gd name="f3341" fmla="val 5271"/>
              <a:gd name="f3342" fmla="val 5406"/>
              <a:gd name="f3343" fmla="val 4381"/>
              <a:gd name="f3344" fmla="val 4406"/>
              <a:gd name="f3345" fmla="val 5388"/>
              <a:gd name="f3346" fmla="val 4509"/>
              <a:gd name="f3347" fmla="val 5392"/>
              <a:gd name="f3348" fmla="val 5397"/>
              <a:gd name="f3349" fmla="val 4514"/>
              <a:gd name="f3350" fmla="val 5402"/>
              <a:gd name="f3351" fmla="val 4516"/>
              <a:gd name="f3352" fmla="val 5408"/>
              <a:gd name="f3353" fmla="val 4517"/>
              <a:gd name="f3354" fmla="val 5414"/>
              <a:gd name="f3355" fmla="val 5417"/>
              <a:gd name="f3356" fmla="val 5419"/>
              <a:gd name="f3357" fmla="val 5422"/>
              <a:gd name="f3358" fmla="val 5424"/>
              <a:gd name="f3359" fmla="val 5430"/>
              <a:gd name="f3360" fmla="val 5439"/>
              <a:gd name="f3361" fmla="val 5448"/>
              <a:gd name="f3362" fmla="val 5453"/>
              <a:gd name="f3363" fmla="val 5457"/>
              <a:gd name="f3364" fmla="val 5461"/>
              <a:gd name="f3365" fmla="val 5464"/>
              <a:gd name="f3366" fmla="val 5467"/>
              <a:gd name="f3367" fmla="val 5469"/>
              <a:gd name="f3368" fmla="val 5470"/>
              <a:gd name="f3369" fmla="val 4491"/>
              <a:gd name="f3370" fmla="val 4497"/>
              <a:gd name="f3371" fmla="val 5466"/>
              <a:gd name="f3372" fmla="val 4556"/>
              <a:gd name="f3373" fmla="val 5504"/>
              <a:gd name="f3374" fmla="val 4575"/>
              <a:gd name="f3375" fmla="val 5513"/>
              <a:gd name="f3376" fmla="val 4605"/>
              <a:gd name="f3377" fmla="val 5531"/>
              <a:gd name="f3378" fmla="val 5536"/>
              <a:gd name="f3379" fmla="val 5542"/>
              <a:gd name="f3380" fmla="val 4624"/>
              <a:gd name="f3381" fmla="val 4626"/>
              <a:gd name="f3382" fmla="val 5573"/>
              <a:gd name="f3383" fmla="val 4630"/>
              <a:gd name="f3384" fmla="val 5593"/>
              <a:gd name="f3385" fmla="val 5645"/>
              <a:gd name="f3386" fmla="val 5719"/>
              <a:gd name="f3387" fmla="val 5726"/>
              <a:gd name="f3388" fmla="val 5735"/>
              <a:gd name="f3389" fmla="val 5744"/>
              <a:gd name="f3390" fmla="val 5748"/>
              <a:gd name="f3391" fmla="val 5756"/>
              <a:gd name="f3392" fmla="val 5760"/>
              <a:gd name="f3393" fmla="val 4783"/>
              <a:gd name="f3394" fmla="val 5746"/>
              <a:gd name="f3395" fmla="val 5734"/>
              <a:gd name="f3396" fmla="val 5733"/>
              <a:gd name="f3397" fmla="val 5729"/>
              <a:gd name="f3398" fmla="val 5723"/>
              <a:gd name="f3399" fmla="val 4607"/>
              <a:gd name="f3400" fmla="val 5718"/>
              <a:gd name="f3401" fmla="val 5711"/>
              <a:gd name="f3402" fmla="val 4597"/>
              <a:gd name="f3403" fmla="val 4593"/>
              <a:gd name="f3404" fmla="val 4584"/>
              <a:gd name="f3405" fmla="val 5680"/>
              <a:gd name="f3406" fmla="val 4574"/>
              <a:gd name="f3407" fmla="val 4570"/>
              <a:gd name="f3408" fmla="val 5664"/>
              <a:gd name="f3409" fmla="val 4508"/>
              <a:gd name="f3410" fmla="val 5313"/>
              <a:gd name="f3411" fmla="val 5328"/>
              <a:gd name="f3412" fmla="val 4224"/>
              <a:gd name="f3413" fmla="val 4273"/>
              <a:gd name="f3414" fmla="val 4294"/>
              <a:gd name="f3415" fmla="val 5350"/>
              <a:gd name="f3416" fmla="val 4300"/>
              <a:gd name="f3417" fmla="val 5354"/>
              <a:gd name="f3418" fmla="val 4306"/>
              <a:gd name="f3419" fmla="val 5372"/>
              <a:gd name="f3420" fmla="val 5380"/>
              <a:gd name="f3421" fmla="val 4333"/>
              <a:gd name="f3422" fmla="val 5438"/>
              <a:gd name="f3423" fmla="val 5427"/>
              <a:gd name="f3424" fmla="val 5449"/>
              <a:gd name="f3425" fmla="val 5446"/>
              <a:gd name="f3426" fmla="val 5444"/>
              <a:gd name="f3427" fmla="val 5434"/>
              <a:gd name="f3428" fmla="val 5428"/>
              <a:gd name="f3429" fmla="val 5421"/>
              <a:gd name="f3430" fmla="val 5412"/>
              <a:gd name="f3431" fmla="val 4147"/>
              <a:gd name="f3432" fmla="val 5382"/>
              <a:gd name="f3433" fmla="val 4609"/>
              <a:gd name="f3434" fmla="val 4613"/>
              <a:gd name="f3435" fmla="val 4618"/>
              <a:gd name="f3436" fmla="val 5403"/>
              <a:gd name="f3437" fmla="val 4623"/>
              <a:gd name="f3438" fmla="val 5411"/>
              <a:gd name="f3439" fmla="val 5442"/>
              <a:gd name="f3440" fmla="val 4637"/>
              <a:gd name="f3441" fmla="val 5447"/>
              <a:gd name="f3442" fmla="val 4646"/>
              <a:gd name="f3443" fmla="val 5451"/>
              <a:gd name="f3444" fmla="val 4672"/>
              <a:gd name="f3445" fmla="val 5456"/>
              <a:gd name="f3446" fmla="val 5460"/>
              <a:gd name="f3447" fmla="val 5465"/>
              <a:gd name="f3448" fmla="val 4696"/>
              <a:gd name="f3449" fmla="val 5492"/>
              <a:gd name="f3450" fmla="val 5498"/>
              <a:gd name="f3451" fmla="val 5505"/>
              <a:gd name="f3452" fmla="val 4711"/>
              <a:gd name="f3453" fmla="val 5508"/>
              <a:gd name="f3454" fmla="val 4714"/>
              <a:gd name="f3455" fmla="val 5519"/>
              <a:gd name="f3456" fmla="val 5522"/>
              <a:gd name="f3457" fmla="val 5528"/>
              <a:gd name="f3458" fmla="val 4725"/>
              <a:gd name="f3459" fmla="val 4736"/>
              <a:gd name="f3460" fmla="val 4750"/>
              <a:gd name="f3461" fmla="val 4784"/>
              <a:gd name="f3462" fmla="val 5559"/>
              <a:gd name="f3463" fmla="val 5561"/>
              <a:gd name="f3464" fmla="val 5567"/>
              <a:gd name="f3465" fmla="val 5577"/>
              <a:gd name="f3466" fmla="val 4796"/>
              <a:gd name="f3467" fmla="val 5602"/>
              <a:gd name="f3468" fmla="val 4817"/>
              <a:gd name="f3469" fmla="val 5649"/>
              <a:gd name="f3470" fmla="val 5575"/>
              <a:gd name="f3471" fmla="val 5532"/>
              <a:gd name="f3472" fmla="val 4641"/>
              <a:gd name="f3473" fmla="val 4625"/>
              <a:gd name="f3474" fmla="val 5486"/>
              <a:gd name="f3475" fmla="val 5485"/>
              <a:gd name="f3476" fmla="val 5481"/>
              <a:gd name="f3477" fmla="val 5473"/>
              <a:gd name="f3478" fmla="val 5441"/>
              <a:gd name="f3479" fmla="val 5432"/>
              <a:gd name="f3480" fmla="val 4576"/>
              <a:gd name="f3481" fmla="val 4578"/>
              <a:gd name="f3482" fmla="val 4580"/>
              <a:gd name="f3483" fmla="val 5398"/>
              <a:gd name="f3484" fmla="val 5393"/>
              <a:gd name="f3485" fmla="val 5390"/>
              <a:gd name="f3486" fmla="val 3104"/>
              <a:gd name="f3487" fmla="val 3389"/>
              <a:gd name="f3488" fmla="val 3093"/>
              <a:gd name="f3489" fmla="val 3392"/>
              <a:gd name="f3490" fmla="val 3082"/>
              <a:gd name="f3491" fmla="val 3397"/>
              <a:gd name="f3492" fmla="val 3069"/>
              <a:gd name="f3493" fmla="val 3033"/>
              <a:gd name="f3494" fmla="val 3026"/>
              <a:gd name="f3495" fmla="val 3019"/>
              <a:gd name="f3496" fmla="val 2999"/>
              <a:gd name="f3497" fmla="val 2994"/>
              <a:gd name="f3498" fmla="val 2992"/>
              <a:gd name="f3499" fmla="val 2993"/>
              <a:gd name="f3500" fmla="val 3533"/>
              <a:gd name="f3501" fmla="val 2996"/>
              <a:gd name="f3502" fmla="val 2998"/>
              <a:gd name="f3503" fmla="val 3001"/>
              <a:gd name="f3504" fmla="val 3013"/>
              <a:gd name="f3505" fmla="val 3542"/>
              <a:gd name="f3506" fmla="val 3525"/>
              <a:gd name="f3507" fmla="val 3046"/>
              <a:gd name="f3508" fmla="val 3074"/>
              <a:gd name="f3509" fmla="val 3162"/>
              <a:gd name="f3510" fmla="val 3121"/>
              <a:gd name="f3511" fmla="val 3387"/>
              <a:gd name="f3512" fmla="val 3119"/>
              <a:gd name="f3513" fmla="val 3390"/>
              <a:gd name="f3514" fmla="val 3396"/>
              <a:gd name="f3515" fmla="val 2257"/>
              <a:gd name="f3516" fmla="val 3973"/>
              <a:gd name="f3517" fmla="val 4025"/>
              <a:gd name="f3518" fmla="val 2128"/>
              <a:gd name="f3519" fmla="val 2103"/>
              <a:gd name="f3520" fmla="val 2084"/>
              <a:gd name="f3521" fmla="val 2058"/>
              <a:gd name="f3522" fmla="val 2033"/>
              <a:gd name="f3523" fmla="val 4134"/>
              <a:gd name="f3524" fmla="val 2023"/>
              <a:gd name="f3525" fmla="val 1860"/>
              <a:gd name="f3526" fmla="val 1866"/>
              <a:gd name="f3527" fmla="val 1871"/>
              <a:gd name="f3528" fmla="val 1874"/>
              <a:gd name="f3529" fmla="val 1884"/>
              <a:gd name="f3530" fmla="val 1895"/>
              <a:gd name="f3531" fmla="val 1902"/>
              <a:gd name="f3532" fmla="val 1915"/>
              <a:gd name="f3533" fmla="val 1916"/>
              <a:gd name="f3534" fmla="val 4358"/>
              <a:gd name="f3535" fmla="val 4376"/>
              <a:gd name="f3536" fmla="val 1905"/>
              <a:gd name="f3537" fmla="val 4397"/>
              <a:gd name="f3538" fmla="val 1906"/>
              <a:gd name="f3539" fmla="val 1909"/>
              <a:gd name="f3540" fmla="val 4398"/>
              <a:gd name="f3541" fmla="val 1962"/>
              <a:gd name="f3542" fmla="val 4399"/>
              <a:gd name="f3543" fmla="val 4403"/>
              <a:gd name="f3544" fmla="val 1967"/>
              <a:gd name="f3545" fmla="val 4411"/>
              <a:gd name="f3546" fmla="val 1958"/>
              <a:gd name="f3547" fmla="val 4425"/>
              <a:gd name="f3548" fmla="val 1952"/>
              <a:gd name="f3549" fmla="val 4432"/>
              <a:gd name="f3550" fmla="val 1943"/>
              <a:gd name="f3551" fmla="val 1981"/>
              <a:gd name="f3552" fmla="val 4462"/>
              <a:gd name="f3553" fmla="val 2147"/>
              <a:gd name="f3554" fmla="val 4355"/>
              <a:gd name="f3555" fmla="val 2145"/>
              <a:gd name="f3556" fmla="val 4271"/>
              <a:gd name="f3557" fmla="val 4270"/>
              <a:gd name="f3558" fmla="val 2246"/>
              <a:gd name="f3559" fmla="val 2261"/>
              <a:gd name="f3560" fmla="val 4254"/>
              <a:gd name="f3561" fmla="val 2271"/>
              <a:gd name="f3562" fmla="val 2278"/>
              <a:gd name="f3563" fmla="val 2277"/>
              <a:gd name="f3564" fmla="val 2270"/>
              <a:gd name="f3565" fmla="val 4185"/>
              <a:gd name="f3566" fmla="val 4177"/>
              <a:gd name="f3567" fmla="val 2260"/>
              <a:gd name="f3568" fmla="val 4169"/>
              <a:gd name="f3569" fmla="val 2214"/>
              <a:gd name="f3570" fmla="val 4043"/>
              <a:gd name="f3571" fmla="val 4024"/>
              <a:gd name="f3572" fmla="val 4014"/>
              <a:gd name="f3573" fmla="val 4003"/>
              <a:gd name="f3574" fmla="val 2331"/>
              <a:gd name="f3575" fmla="val 3999"/>
              <a:gd name="f3576" fmla="val 3996"/>
              <a:gd name="f3577" fmla="val 3993"/>
              <a:gd name="f3578" fmla="val 3992"/>
              <a:gd name="f3579" fmla="val 2317"/>
              <a:gd name="f3580" fmla="val 3997"/>
              <a:gd name="f3581" fmla="val 2279"/>
              <a:gd name="f3582" fmla="val 3990"/>
              <a:gd name="f3583" fmla="val 3988"/>
              <a:gd name="f3584" fmla="val 3958"/>
              <a:gd name="f3585" fmla="val 3931"/>
              <a:gd name="f3586" fmla="val 3924"/>
              <a:gd name="f3587" fmla="val 3919"/>
              <a:gd name="f3588" fmla="+- 0 0 -90"/>
              <a:gd name="f3589" fmla="*/ f4 1 6088"/>
              <a:gd name="f3590" fmla="*/ f5 1 4896"/>
              <a:gd name="f3591" fmla="val f6"/>
              <a:gd name="f3592" fmla="val f7"/>
              <a:gd name="f3593" fmla="val f8"/>
              <a:gd name="f3594" fmla="*/ f3588 f0 1"/>
              <a:gd name="f3595" fmla="+- f3593 0 f3591"/>
              <a:gd name="f3596" fmla="+- f3592 0 f3591"/>
              <a:gd name="f3597" fmla="*/ f3594 1 f3"/>
              <a:gd name="f3598" fmla="*/ f3596 1 6088"/>
              <a:gd name="f3599" fmla="*/ f3595 1 4896"/>
              <a:gd name="f3600" fmla="*/ 5981 f3596 1"/>
              <a:gd name="f3601" fmla="*/ 4726 f3595 1"/>
              <a:gd name="f3602" fmla="*/ 5509 f3596 1"/>
              <a:gd name="f3603" fmla="*/ 4310 f3595 1"/>
              <a:gd name="f3604" fmla="*/ 5489 f3596 1"/>
              <a:gd name="f3605" fmla="*/ 4137 f3595 1"/>
              <a:gd name="f3606" fmla="*/ 5186 f3596 1"/>
              <a:gd name="f3607" fmla="*/ 4161 f3595 1"/>
              <a:gd name="f3608" fmla="*/ 4913 f3596 1"/>
              <a:gd name="f3609" fmla="*/ 3560 f3595 1"/>
              <a:gd name="f3610" fmla="*/ 4744 f3596 1"/>
              <a:gd name="f3611" fmla="*/ 3686 f3595 1"/>
              <a:gd name="f3612" fmla="*/ 4267 f3596 1"/>
              <a:gd name="f3613" fmla="*/ 3522 f3595 1"/>
              <a:gd name="f3614" fmla="*/ 3432 f3596 1"/>
              <a:gd name="f3615" fmla="*/ 3365 f3595 1"/>
              <a:gd name="f3616" fmla="*/ 3232 f3596 1"/>
              <a:gd name="f3617" fmla="*/ 3327 f3595 1"/>
              <a:gd name="f3618" fmla="*/ 2972 f3596 1"/>
              <a:gd name="f3619" fmla="*/ 3259 f3595 1"/>
              <a:gd name="f3620" fmla="*/ 2715 f3596 1"/>
              <a:gd name="f3621" fmla="*/ 3554 f3595 1"/>
              <a:gd name="f3622" fmla="*/ 2508 f3596 1"/>
              <a:gd name="f3623" fmla="*/ 3742 f3595 1"/>
              <a:gd name="f3624" fmla="*/ 2379 f3596 1"/>
              <a:gd name="f3625" fmla="*/ 3609 f3595 1"/>
              <a:gd name="f3626" fmla="*/ 2608 f3596 1"/>
              <a:gd name="f3627" fmla="*/ 3205 f3595 1"/>
              <a:gd name="f3628" fmla="*/ 2612 f3596 1"/>
              <a:gd name="f3629" fmla="*/ 3149 f3595 1"/>
              <a:gd name="f3630" fmla="*/ 2197 f3596 1"/>
              <a:gd name="f3631" fmla="*/ 3527 f3595 1"/>
              <a:gd name="f3632" fmla="*/ 2032 f3596 1"/>
              <a:gd name="f3633" fmla="*/ 3747 f3595 1"/>
              <a:gd name="f3634" fmla="*/ 1950 f3596 1"/>
              <a:gd name="f3635" fmla="*/ 4061 f3595 1"/>
              <a:gd name="f3636" fmla="*/ 1676 f3596 1"/>
              <a:gd name="f3637" fmla="*/ 4191 f3595 1"/>
              <a:gd name="f3638" fmla="*/ 1516 f3596 1"/>
              <a:gd name="f3639" fmla="*/ 4353 f3595 1"/>
              <a:gd name="f3640" fmla="*/ 1294 f3596 1"/>
              <a:gd name="f3641" fmla="*/ 4463 f3595 1"/>
              <a:gd name="f3642" fmla="*/ 1000 f3596 1"/>
              <a:gd name="f3643" fmla="*/ 4653 f3595 1"/>
              <a:gd name="f3644" fmla="*/ 701 f3596 1"/>
              <a:gd name="f3645" fmla="*/ 4709 f3595 1"/>
              <a:gd name="f3646" fmla="*/ 531 f3596 1"/>
              <a:gd name="f3647" fmla="*/ 4762 f3595 1"/>
              <a:gd name="f3648" fmla="*/ 107 f3596 1"/>
              <a:gd name="f3649" fmla="*/ 4851 f3595 1"/>
              <a:gd name="f3650" fmla="*/ 362 f3596 1"/>
              <a:gd name="f3651" fmla="*/ 4685 f3595 1"/>
              <a:gd name="f3652" fmla="*/ 876 f3596 1"/>
              <a:gd name="f3653" fmla="*/ 4518 f3595 1"/>
              <a:gd name="f3654" fmla="*/ 1387 f3596 1"/>
              <a:gd name="f3655" fmla="*/ 3826 f3595 1"/>
              <a:gd name="f3656" fmla="*/ 1073 f3596 1"/>
              <a:gd name="f3657" fmla="*/ 3727 f3595 1"/>
              <a:gd name="f3658" fmla="*/ 880 f3596 1"/>
              <a:gd name="f3659" fmla="*/ 3295 f3595 1"/>
              <a:gd name="f3660" fmla="*/ 500 f3596 1"/>
              <a:gd name="f3661" fmla="*/ 3194 f3595 1"/>
              <a:gd name="f3662" fmla="*/ 386 f3596 1"/>
              <a:gd name="f3663" fmla="*/ 2997 f3595 1"/>
              <a:gd name="f3664" fmla="*/ 617 f3596 1"/>
              <a:gd name="f3665" fmla="*/ 2400 f3595 1"/>
              <a:gd name="f3666" fmla="*/ 879 f3596 1"/>
              <a:gd name="f3667" fmla="*/ 2340 f3595 1"/>
              <a:gd name="f3668" fmla="*/ 1274 f3596 1"/>
              <a:gd name="f3669" fmla="*/ 1887 f3595 1"/>
              <a:gd name="f3670" fmla="*/ 933 f3596 1"/>
              <a:gd name="f3671" fmla="*/ 1919 f3595 1"/>
              <a:gd name="f3672" fmla="*/ 667 f3596 1"/>
              <a:gd name="f3673" fmla="*/ 1623 f3595 1"/>
              <a:gd name="f3674" fmla="*/ 634 f3596 1"/>
              <a:gd name="f3675" fmla="*/ 1354 f3595 1"/>
              <a:gd name="f3676" fmla="*/ 902 f3596 1"/>
              <a:gd name="f3677" fmla="*/ 1311 f3595 1"/>
              <a:gd name="f3678" fmla="*/ 1213 f3596 1"/>
              <a:gd name="f3679" fmla="*/ 1511 f3595 1"/>
              <a:gd name="f3680" fmla="*/ 1282 f3596 1"/>
              <a:gd name="f3681" fmla="*/ 1298 f3595 1"/>
              <a:gd name="f3682" fmla="*/ 1327 f3596 1"/>
              <a:gd name="f3683" fmla="*/ 1341 f3595 1"/>
              <a:gd name="f3684" fmla="*/ 877 f3596 1"/>
              <a:gd name="f3685" fmla="*/ 725 f3595 1"/>
              <a:gd name="f3686" fmla="*/ 1383 f3596 1"/>
              <a:gd name="f3687" fmla="*/ 369 f3595 1"/>
              <a:gd name="f3688" fmla="*/ 2010 f3596 1"/>
              <a:gd name="f3689" fmla="*/ 80 f3595 1"/>
              <a:gd name="f3690" fmla="*/ 2287 f3596 1"/>
              <a:gd name="f3691" fmla="*/ 145 f3595 1"/>
              <a:gd name="f3692" fmla="*/ 2671 f3596 1"/>
              <a:gd name="f3693" fmla="*/ 299 f3595 1"/>
              <a:gd name="f3694" fmla="*/ 3372 f3596 1"/>
              <a:gd name="f3695" fmla="*/ 394 f3595 1"/>
              <a:gd name="f3696" fmla="*/ 4242 f3596 1"/>
              <a:gd name="f3697" fmla="*/ 3300 f3595 1"/>
              <a:gd name="f3698" fmla="*/ 4779 f3596 1"/>
              <a:gd name="f3699" fmla="*/ 3449 f3595 1"/>
              <a:gd name="f3700" fmla="*/ 5805 f3596 1"/>
              <a:gd name="f3701" fmla="*/ 4249 f3595 1"/>
              <a:gd name="f3702" fmla="*/ 5636 f3596 1"/>
              <a:gd name="f3703" fmla="*/ 5015 f3596 1"/>
              <a:gd name="f3704" fmla="*/ 4060 f3595 1"/>
              <a:gd name="f3705" fmla="*/ 5165 f3596 1"/>
              <a:gd name="f3706" fmla="*/ 4216 f3595 1"/>
              <a:gd name="f3707" fmla="*/ 4162 f3595 1"/>
              <a:gd name="f3708" fmla="*/ 5347 f3596 1"/>
              <a:gd name="f3709" fmla="*/ 4316 f3595 1"/>
              <a:gd name="f3710" fmla="*/ 5531 f3596 1"/>
              <a:gd name="f3711" fmla="*/ 4616 f3595 1"/>
              <a:gd name="f3712" fmla="*/ 5342 f3596 1"/>
              <a:gd name="f3713" fmla="*/ 4224 f3595 1"/>
              <a:gd name="f3714" fmla="*/ 5447 f3596 1"/>
              <a:gd name="f3715" fmla="*/ 4656 f3595 1"/>
              <a:gd name="f3716" fmla="*/ 5441 f3596 1"/>
              <a:gd name="f3717" fmla="*/ 4577 f3595 1"/>
              <a:gd name="f3718" fmla="*/ 3162 f3596 1"/>
              <a:gd name="f3719" fmla="*/ 3367 f3595 1"/>
              <a:gd name="f3720" fmla="*/ 1955 f3596 1"/>
              <a:gd name="f3721" fmla="*/ 4397 f3595 1"/>
              <a:gd name="f3722" fmla="*/ 2278 f3596 1"/>
              <a:gd name="f3723" fmla="*/ 4080 f3595 1"/>
              <a:gd name="f3724" fmla="+- f3597 0 f1"/>
              <a:gd name="f3725" fmla="*/ f3600 1 6088"/>
              <a:gd name="f3726" fmla="*/ f3601 1 4896"/>
              <a:gd name="f3727" fmla="*/ f3602 1 6088"/>
              <a:gd name="f3728" fmla="*/ f3603 1 4896"/>
              <a:gd name="f3729" fmla="*/ f3604 1 6088"/>
              <a:gd name="f3730" fmla="*/ f3605 1 4896"/>
              <a:gd name="f3731" fmla="*/ f3606 1 6088"/>
              <a:gd name="f3732" fmla="*/ f3607 1 4896"/>
              <a:gd name="f3733" fmla="*/ f3608 1 6088"/>
              <a:gd name="f3734" fmla="*/ f3609 1 4896"/>
              <a:gd name="f3735" fmla="*/ f3610 1 6088"/>
              <a:gd name="f3736" fmla="*/ f3611 1 4896"/>
              <a:gd name="f3737" fmla="*/ f3612 1 6088"/>
              <a:gd name="f3738" fmla="*/ f3613 1 4896"/>
              <a:gd name="f3739" fmla="*/ f3614 1 6088"/>
              <a:gd name="f3740" fmla="*/ f3615 1 4896"/>
              <a:gd name="f3741" fmla="*/ f3616 1 6088"/>
              <a:gd name="f3742" fmla="*/ f3617 1 4896"/>
              <a:gd name="f3743" fmla="*/ f3618 1 6088"/>
              <a:gd name="f3744" fmla="*/ f3619 1 4896"/>
              <a:gd name="f3745" fmla="*/ f3620 1 6088"/>
              <a:gd name="f3746" fmla="*/ f3621 1 4896"/>
              <a:gd name="f3747" fmla="*/ f3622 1 6088"/>
              <a:gd name="f3748" fmla="*/ f3623 1 4896"/>
              <a:gd name="f3749" fmla="*/ f3624 1 6088"/>
              <a:gd name="f3750" fmla="*/ f3625 1 4896"/>
              <a:gd name="f3751" fmla="*/ f3626 1 6088"/>
              <a:gd name="f3752" fmla="*/ f3627 1 4896"/>
              <a:gd name="f3753" fmla="*/ f3628 1 6088"/>
              <a:gd name="f3754" fmla="*/ f3629 1 4896"/>
              <a:gd name="f3755" fmla="*/ f3630 1 6088"/>
              <a:gd name="f3756" fmla="*/ f3631 1 4896"/>
              <a:gd name="f3757" fmla="*/ f3632 1 6088"/>
              <a:gd name="f3758" fmla="*/ f3633 1 4896"/>
              <a:gd name="f3759" fmla="*/ f3634 1 6088"/>
              <a:gd name="f3760" fmla="*/ f3635 1 4896"/>
              <a:gd name="f3761" fmla="*/ f3636 1 6088"/>
              <a:gd name="f3762" fmla="*/ f3637 1 4896"/>
              <a:gd name="f3763" fmla="*/ f3638 1 6088"/>
              <a:gd name="f3764" fmla="*/ f3639 1 4896"/>
              <a:gd name="f3765" fmla="*/ f3640 1 6088"/>
              <a:gd name="f3766" fmla="*/ f3641 1 4896"/>
              <a:gd name="f3767" fmla="*/ f3642 1 6088"/>
              <a:gd name="f3768" fmla="*/ f3643 1 4896"/>
              <a:gd name="f3769" fmla="*/ f3644 1 6088"/>
              <a:gd name="f3770" fmla="*/ f3645 1 4896"/>
              <a:gd name="f3771" fmla="*/ f3646 1 6088"/>
              <a:gd name="f3772" fmla="*/ f3647 1 4896"/>
              <a:gd name="f3773" fmla="*/ f3648 1 6088"/>
              <a:gd name="f3774" fmla="*/ f3649 1 4896"/>
              <a:gd name="f3775" fmla="*/ f3650 1 6088"/>
              <a:gd name="f3776" fmla="*/ f3651 1 4896"/>
              <a:gd name="f3777" fmla="*/ f3652 1 6088"/>
              <a:gd name="f3778" fmla="*/ f3653 1 4896"/>
              <a:gd name="f3779" fmla="*/ f3654 1 6088"/>
              <a:gd name="f3780" fmla="*/ f3655 1 4896"/>
              <a:gd name="f3781" fmla="*/ f3656 1 6088"/>
              <a:gd name="f3782" fmla="*/ f3657 1 4896"/>
              <a:gd name="f3783" fmla="*/ f3658 1 6088"/>
              <a:gd name="f3784" fmla="*/ f3659 1 4896"/>
              <a:gd name="f3785" fmla="*/ f3660 1 6088"/>
              <a:gd name="f3786" fmla="*/ f3661 1 4896"/>
              <a:gd name="f3787" fmla="*/ f3662 1 6088"/>
              <a:gd name="f3788" fmla="*/ f3663 1 4896"/>
              <a:gd name="f3789" fmla="*/ f3664 1 6088"/>
              <a:gd name="f3790" fmla="*/ f3665 1 4896"/>
              <a:gd name="f3791" fmla="*/ f3666 1 6088"/>
              <a:gd name="f3792" fmla="*/ f3667 1 4896"/>
              <a:gd name="f3793" fmla="*/ f3668 1 6088"/>
              <a:gd name="f3794" fmla="*/ f3669 1 4896"/>
              <a:gd name="f3795" fmla="*/ f3670 1 6088"/>
              <a:gd name="f3796" fmla="*/ f3671 1 4896"/>
              <a:gd name="f3797" fmla="*/ f3672 1 6088"/>
              <a:gd name="f3798" fmla="*/ f3673 1 4896"/>
              <a:gd name="f3799" fmla="*/ f3674 1 6088"/>
              <a:gd name="f3800" fmla="*/ f3675 1 4896"/>
              <a:gd name="f3801" fmla="*/ f3676 1 6088"/>
              <a:gd name="f3802" fmla="*/ f3677 1 4896"/>
              <a:gd name="f3803" fmla="*/ f3678 1 6088"/>
              <a:gd name="f3804" fmla="*/ f3679 1 4896"/>
              <a:gd name="f3805" fmla="*/ f3680 1 6088"/>
              <a:gd name="f3806" fmla="*/ f3681 1 4896"/>
              <a:gd name="f3807" fmla="*/ f3682 1 6088"/>
              <a:gd name="f3808" fmla="*/ f3683 1 4896"/>
              <a:gd name="f3809" fmla="*/ f3684 1 6088"/>
              <a:gd name="f3810" fmla="*/ f3685 1 4896"/>
              <a:gd name="f3811" fmla="*/ f3686 1 6088"/>
              <a:gd name="f3812" fmla="*/ f3687 1 4896"/>
              <a:gd name="f3813" fmla="*/ f3688 1 6088"/>
              <a:gd name="f3814" fmla="*/ f3689 1 4896"/>
              <a:gd name="f3815" fmla="*/ f3690 1 6088"/>
              <a:gd name="f3816" fmla="*/ f3691 1 4896"/>
              <a:gd name="f3817" fmla="*/ f3692 1 6088"/>
              <a:gd name="f3818" fmla="*/ f3693 1 4896"/>
              <a:gd name="f3819" fmla="*/ f3694 1 6088"/>
              <a:gd name="f3820" fmla="*/ f3695 1 4896"/>
              <a:gd name="f3821" fmla="*/ f3696 1 6088"/>
              <a:gd name="f3822" fmla="*/ f3697 1 4896"/>
              <a:gd name="f3823" fmla="*/ f3698 1 6088"/>
              <a:gd name="f3824" fmla="*/ f3699 1 4896"/>
              <a:gd name="f3825" fmla="*/ f3700 1 6088"/>
              <a:gd name="f3826" fmla="*/ f3701 1 4896"/>
              <a:gd name="f3827" fmla="*/ f3702 1 6088"/>
              <a:gd name="f3828" fmla="*/ f3703 1 6088"/>
              <a:gd name="f3829" fmla="*/ f3704 1 4896"/>
              <a:gd name="f3830" fmla="*/ f3705 1 6088"/>
              <a:gd name="f3831" fmla="*/ f3706 1 4896"/>
              <a:gd name="f3832" fmla="*/ f3707 1 4896"/>
              <a:gd name="f3833" fmla="*/ f3708 1 6088"/>
              <a:gd name="f3834" fmla="*/ f3709 1 4896"/>
              <a:gd name="f3835" fmla="*/ f3710 1 6088"/>
              <a:gd name="f3836" fmla="*/ f3711 1 4896"/>
              <a:gd name="f3837" fmla="*/ f3712 1 6088"/>
              <a:gd name="f3838" fmla="*/ f3713 1 4896"/>
              <a:gd name="f3839" fmla="*/ f3714 1 6088"/>
              <a:gd name="f3840" fmla="*/ f3715 1 4896"/>
              <a:gd name="f3841" fmla="*/ f3716 1 6088"/>
              <a:gd name="f3842" fmla="*/ f3717 1 4896"/>
              <a:gd name="f3843" fmla="*/ f3718 1 6088"/>
              <a:gd name="f3844" fmla="*/ f3719 1 4896"/>
              <a:gd name="f3845" fmla="*/ f3720 1 6088"/>
              <a:gd name="f3846" fmla="*/ f3721 1 4896"/>
              <a:gd name="f3847" fmla="*/ f3722 1 6088"/>
              <a:gd name="f3848" fmla="*/ f3723 1 4896"/>
              <a:gd name="f3849" fmla="*/ 0 1 f3598"/>
              <a:gd name="f3850" fmla="*/ f3592 1 f3598"/>
              <a:gd name="f3851" fmla="*/ 0 1 f3599"/>
              <a:gd name="f3852" fmla="*/ f3593 1 f3599"/>
              <a:gd name="f3853" fmla="*/ f3725 1 f3598"/>
              <a:gd name="f3854" fmla="*/ f3726 1 f3599"/>
              <a:gd name="f3855" fmla="*/ f3727 1 f3598"/>
              <a:gd name="f3856" fmla="*/ f3728 1 f3599"/>
              <a:gd name="f3857" fmla="*/ f3729 1 f3598"/>
              <a:gd name="f3858" fmla="*/ f3730 1 f3599"/>
              <a:gd name="f3859" fmla="*/ f3731 1 f3598"/>
              <a:gd name="f3860" fmla="*/ f3732 1 f3599"/>
              <a:gd name="f3861" fmla="*/ f3733 1 f3598"/>
              <a:gd name="f3862" fmla="*/ f3734 1 f3599"/>
              <a:gd name="f3863" fmla="*/ f3735 1 f3598"/>
              <a:gd name="f3864" fmla="*/ f3736 1 f3599"/>
              <a:gd name="f3865" fmla="*/ f3737 1 f3598"/>
              <a:gd name="f3866" fmla="*/ f3738 1 f3599"/>
              <a:gd name="f3867" fmla="*/ f3739 1 f3598"/>
              <a:gd name="f3868" fmla="*/ f3740 1 f3599"/>
              <a:gd name="f3869" fmla="*/ f3741 1 f3598"/>
              <a:gd name="f3870" fmla="*/ f3742 1 f3599"/>
              <a:gd name="f3871" fmla="*/ f3743 1 f3598"/>
              <a:gd name="f3872" fmla="*/ f3744 1 f3599"/>
              <a:gd name="f3873" fmla="*/ f3745 1 f3598"/>
              <a:gd name="f3874" fmla="*/ f3746 1 f3599"/>
              <a:gd name="f3875" fmla="*/ f3747 1 f3598"/>
              <a:gd name="f3876" fmla="*/ f3748 1 f3599"/>
              <a:gd name="f3877" fmla="*/ f3749 1 f3598"/>
              <a:gd name="f3878" fmla="*/ f3750 1 f3599"/>
              <a:gd name="f3879" fmla="*/ f3751 1 f3598"/>
              <a:gd name="f3880" fmla="*/ f3752 1 f3599"/>
              <a:gd name="f3881" fmla="*/ f3753 1 f3598"/>
              <a:gd name="f3882" fmla="*/ f3754 1 f3599"/>
              <a:gd name="f3883" fmla="*/ f3755 1 f3598"/>
              <a:gd name="f3884" fmla="*/ f3756 1 f3599"/>
              <a:gd name="f3885" fmla="*/ f3757 1 f3598"/>
              <a:gd name="f3886" fmla="*/ f3758 1 f3599"/>
              <a:gd name="f3887" fmla="*/ f3759 1 f3598"/>
              <a:gd name="f3888" fmla="*/ f3760 1 f3599"/>
              <a:gd name="f3889" fmla="*/ f3761 1 f3598"/>
              <a:gd name="f3890" fmla="*/ f3762 1 f3599"/>
              <a:gd name="f3891" fmla="*/ f3763 1 f3598"/>
              <a:gd name="f3892" fmla="*/ f3764 1 f3599"/>
              <a:gd name="f3893" fmla="*/ f3765 1 f3598"/>
              <a:gd name="f3894" fmla="*/ f3766 1 f3599"/>
              <a:gd name="f3895" fmla="*/ f3767 1 f3598"/>
              <a:gd name="f3896" fmla="*/ f3768 1 f3599"/>
              <a:gd name="f3897" fmla="*/ f3769 1 f3598"/>
              <a:gd name="f3898" fmla="*/ f3770 1 f3599"/>
              <a:gd name="f3899" fmla="*/ f3771 1 f3598"/>
              <a:gd name="f3900" fmla="*/ f3772 1 f3599"/>
              <a:gd name="f3901" fmla="*/ f3773 1 f3598"/>
              <a:gd name="f3902" fmla="*/ f3774 1 f3599"/>
              <a:gd name="f3903" fmla="*/ f3775 1 f3598"/>
              <a:gd name="f3904" fmla="*/ f3776 1 f3599"/>
              <a:gd name="f3905" fmla="*/ f3777 1 f3598"/>
              <a:gd name="f3906" fmla="*/ f3778 1 f3599"/>
              <a:gd name="f3907" fmla="*/ f3779 1 f3598"/>
              <a:gd name="f3908" fmla="*/ f3780 1 f3599"/>
              <a:gd name="f3909" fmla="*/ f3781 1 f3598"/>
              <a:gd name="f3910" fmla="*/ f3782 1 f3599"/>
              <a:gd name="f3911" fmla="*/ f3783 1 f3598"/>
              <a:gd name="f3912" fmla="*/ f3784 1 f3599"/>
              <a:gd name="f3913" fmla="*/ f3785 1 f3598"/>
              <a:gd name="f3914" fmla="*/ f3786 1 f3599"/>
              <a:gd name="f3915" fmla="*/ f3787 1 f3598"/>
              <a:gd name="f3916" fmla="*/ f3788 1 f3599"/>
              <a:gd name="f3917" fmla="*/ f3789 1 f3598"/>
              <a:gd name="f3918" fmla="*/ f3790 1 f3599"/>
              <a:gd name="f3919" fmla="*/ f3791 1 f3598"/>
              <a:gd name="f3920" fmla="*/ f3792 1 f3599"/>
              <a:gd name="f3921" fmla="*/ f3793 1 f3598"/>
              <a:gd name="f3922" fmla="*/ f3794 1 f3599"/>
              <a:gd name="f3923" fmla="*/ f3795 1 f3598"/>
              <a:gd name="f3924" fmla="*/ f3796 1 f3599"/>
              <a:gd name="f3925" fmla="*/ f3797 1 f3598"/>
              <a:gd name="f3926" fmla="*/ f3798 1 f3599"/>
              <a:gd name="f3927" fmla="*/ f3799 1 f3598"/>
              <a:gd name="f3928" fmla="*/ f3800 1 f3599"/>
              <a:gd name="f3929" fmla="*/ f3801 1 f3598"/>
              <a:gd name="f3930" fmla="*/ f3802 1 f3599"/>
              <a:gd name="f3931" fmla="*/ f3803 1 f3598"/>
              <a:gd name="f3932" fmla="*/ f3804 1 f3599"/>
              <a:gd name="f3933" fmla="*/ f3805 1 f3598"/>
              <a:gd name="f3934" fmla="*/ f3806 1 f3599"/>
              <a:gd name="f3935" fmla="*/ f3807 1 f3598"/>
              <a:gd name="f3936" fmla="*/ f3808 1 f3599"/>
              <a:gd name="f3937" fmla="*/ f3809 1 f3598"/>
              <a:gd name="f3938" fmla="*/ f3810 1 f3599"/>
              <a:gd name="f3939" fmla="*/ f3811 1 f3598"/>
              <a:gd name="f3940" fmla="*/ f3812 1 f3599"/>
              <a:gd name="f3941" fmla="*/ f3813 1 f3598"/>
              <a:gd name="f3942" fmla="*/ f3814 1 f3599"/>
              <a:gd name="f3943" fmla="*/ f3815 1 f3598"/>
              <a:gd name="f3944" fmla="*/ f3816 1 f3599"/>
              <a:gd name="f3945" fmla="*/ f3817 1 f3598"/>
              <a:gd name="f3946" fmla="*/ f3818 1 f3599"/>
              <a:gd name="f3947" fmla="*/ f3819 1 f3598"/>
              <a:gd name="f3948" fmla="*/ f3820 1 f3599"/>
              <a:gd name="f3949" fmla="*/ f3821 1 f3598"/>
              <a:gd name="f3950" fmla="*/ f3822 1 f3599"/>
              <a:gd name="f3951" fmla="*/ f3823 1 f3598"/>
              <a:gd name="f3952" fmla="*/ f3824 1 f3599"/>
              <a:gd name="f3953" fmla="*/ f3825 1 f3598"/>
              <a:gd name="f3954" fmla="*/ f3826 1 f3599"/>
              <a:gd name="f3955" fmla="*/ f3827 1 f3598"/>
              <a:gd name="f3956" fmla="*/ f3828 1 f3598"/>
              <a:gd name="f3957" fmla="*/ f3829 1 f3599"/>
              <a:gd name="f3958" fmla="*/ f3830 1 f3598"/>
              <a:gd name="f3959" fmla="*/ f3831 1 f3599"/>
              <a:gd name="f3960" fmla="*/ f3832 1 f3599"/>
              <a:gd name="f3961" fmla="*/ f3833 1 f3598"/>
              <a:gd name="f3962" fmla="*/ f3834 1 f3599"/>
              <a:gd name="f3963" fmla="*/ f3835 1 f3598"/>
              <a:gd name="f3964" fmla="*/ f3836 1 f3599"/>
              <a:gd name="f3965" fmla="*/ f3837 1 f3598"/>
              <a:gd name="f3966" fmla="*/ f3838 1 f3599"/>
              <a:gd name="f3967" fmla="*/ f3839 1 f3598"/>
              <a:gd name="f3968" fmla="*/ f3840 1 f3599"/>
              <a:gd name="f3969" fmla="*/ f3841 1 f3598"/>
              <a:gd name="f3970" fmla="*/ f3842 1 f3599"/>
              <a:gd name="f3971" fmla="*/ f3843 1 f3598"/>
              <a:gd name="f3972" fmla="*/ f3844 1 f3599"/>
              <a:gd name="f3973" fmla="*/ f3845 1 f3598"/>
              <a:gd name="f3974" fmla="*/ f3846 1 f3599"/>
              <a:gd name="f3975" fmla="*/ f3847 1 f3598"/>
              <a:gd name="f3976" fmla="*/ f3848 1 f3599"/>
              <a:gd name="f3977" fmla="*/ f3849 f3589 1"/>
              <a:gd name="f3978" fmla="*/ f3850 f3589 1"/>
              <a:gd name="f3979" fmla="*/ f3852 f3590 1"/>
              <a:gd name="f3980" fmla="*/ f3851 f3590 1"/>
              <a:gd name="f3981" fmla="*/ f3853 f3589 1"/>
              <a:gd name="f3982" fmla="*/ f3854 f3590 1"/>
              <a:gd name="f3983" fmla="*/ f3855 f3589 1"/>
              <a:gd name="f3984" fmla="*/ f3856 f3590 1"/>
              <a:gd name="f3985" fmla="*/ f3857 f3589 1"/>
              <a:gd name="f3986" fmla="*/ f3858 f3590 1"/>
              <a:gd name="f3987" fmla="*/ f3859 f3589 1"/>
              <a:gd name="f3988" fmla="*/ f3860 f3590 1"/>
              <a:gd name="f3989" fmla="*/ f3861 f3589 1"/>
              <a:gd name="f3990" fmla="*/ f3862 f3590 1"/>
              <a:gd name="f3991" fmla="*/ f3863 f3589 1"/>
              <a:gd name="f3992" fmla="*/ f3864 f3590 1"/>
              <a:gd name="f3993" fmla="*/ f3865 f3589 1"/>
              <a:gd name="f3994" fmla="*/ f3866 f3590 1"/>
              <a:gd name="f3995" fmla="*/ f3867 f3589 1"/>
              <a:gd name="f3996" fmla="*/ f3868 f3590 1"/>
              <a:gd name="f3997" fmla="*/ f3869 f3589 1"/>
              <a:gd name="f3998" fmla="*/ f3870 f3590 1"/>
              <a:gd name="f3999" fmla="*/ f3871 f3589 1"/>
              <a:gd name="f4000" fmla="*/ f3872 f3590 1"/>
              <a:gd name="f4001" fmla="*/ f3873 f3589 1"/>
              <a:gd name="f4002" fmla="*/ f3874 f3590 1"/>
              <a:gd name="f4003" fmla="*/ f3875 f3589 1"/>
              <a:gd name="f4004" fmla="*/ f3876 f3590 1"/>
              <a:gd name="f4005" fmla="*/ f3877 f3589 1"/>
              <a:gd name="f4006" fmla="*/ f3878 f3590 1"/>
              <a:gd name="f4007" fmla="*/ f3879 f3589 1"/>
              <a:gd name="f4008" fmla="*/ f3880 f3590 1"/>
              <a:gd name="f4009" fmla="*/ f3881 f3589 1"/>
              <a:gd name="f4010" fmla="*/ f3882 f3590 1"/>
              <a:gd name="f4011" fmla="*/ f3883 f3589 1"/>
              <a:gd name="f4012" fmla="*/ f3884 f3590 1"/>
              <a:gd name="f4013" fmla="*/ f3885 f3589 1"/>
              <a:gd name="f4014" fmla="*/ f3886 f3590 1"/>
              <a:gd name="f4015" fmla="*/ f3887 f3589 1"/>
              <a:gd name="f4016" fmla="*/ f3888 f3590 1"/>
              <a:gd name="f4017" fmla="*/ f3889 f3589 1"/>
              <a:gd name="f4018" fmla="*/ f3890 f3590 1"/>
              <a:gd name="f4019" fmla="*/ f3891 f3589 1"/>
              <a:gd name="f4020" fmla="*/ f3892 f3590 1"/>
              <a:gd name="f4021" fmla="*/ f3893 f3589 1"/>
              <a:gd name="f4022" fmla="*/ f3894 f3590 1"/>
              <a:gd name="f4023" fmla="*/ f3895 f3589 1"/>
              <a:gd name="f4024" fmla="*/ f3896 f3590 1"/>
              <a:gd name="f4025" fmla="*/ f3897 f3589 1"/>
              <a:gd name="f4026" fmla="*/ f3898 f3590 1"/>
              <a:gd name="f4027" fmla="*/ f3899 f3589 1"/>
              <a:gd name="f4028" fmla="*/ f3900 f3590 1"/>
              <a:gd name="f4029" fmla="*/ f3901 f3589 1"/>
              <a:gd name="f4030" fmla="*/ f3902 f3590 1"/>
              <a:gd name="f4031" fmla="*/ f3903 f3589 1"/>
              <a:gd name="f4032" fmla="*/ f3904 f3590 1"/>
              <a:gd name="f4033" fmla="*/ f3905 f3589 1"/>
              <a:gd name="f4034" fmla="*/ f3906 f3590 1"/>
              <a:gd name="f4035" fmla="*/ f3907 f3589 1"/>
              <a:gd name="f4036" fmla="*/ f3908 f3590 1"/>
              <a:gd name="f4037" fmla="*/ f3909 f3589 1"/>
              <a:gd name="f4038" fmla="*/ f3910 f3590 1"/>
              <a:gd name="f4039" fmla="*/ f3911 f3589 1"/>
              <a:gd name="f4040" fmla="*/ f3912 f3590 1"/>
              <a:gd name="f4041" fmla="*/ f3913 f3589 1"/>
              <a:gd name="f4042" fmla="*/ f3914 f3590 1"/>
              <a:gd name="f4043" fmla="*/ f3915 f3589 1"/>
              <a:gd name="f4044" fmla="*/ f3916 f3590 1"/>
              <a:gd name="f4045" fmla="*/ f3917 f3589 1"/>
              <a:gd name="f4046" fmla="*/ f3918 f3590 1"/>
              <a:gd name="f4047" fmla="*/ f3919 f3589 1"/>
              <a:gd name="f4048" fmla="*/ f3920 f3590 1"/>
              <a:gd name="f4049" fmla="*/ f3921 f3589 1"/>
              <a:gd name="f4050" fmla="*/ f3922 f3590 1"/>
              <a:gd name="f4051" fmla="*/ f3923 f3589 1"/>
              <a:gd name="f4052" fmla="*/ f3924 f3590 1"/>
              <a:gd name="f4053" fmla="*/ f3925 f3589 1"/>
              <a:gd name="f4054" fmla="*/ f3926 f3590 1"/>
              <a:gd name="f4055" fmla="*/ f3927 f3589 1"/>
              <a:gd name="f4056" fmla="*/ f3928 f3590 1"/>
              <a:gd name="f4057" fmla="*/ f3929 f3589 1"/>
              <a:gd name="f4058" fmla="*/ f3930 f3590 1"/>
              <a:gd name="f4059" fmla="*/ f3931 f3589 1"/>
              <a:gd name="f4060" fmla="*/ f3932 f3590 1"/>
              <a:gd name="f4061" fmla="*/ f3933 f3589 1"/>
              <a:gd name="f4062" fmla="*/ f3934 f3590 1"/>
              <a:gd name="f4063" fmla="*/ f3935 f3589 1"/>
              <a:gd name="f4064" fmla="*/ f3936 f3590 1"/>
              <a:gd name="f4065" fmla="*/ f3937 f3589 1"/>
              <a:gd name="f4066" fmla="*/ f3938 f3590 1"/>
              <a:gd name="f4067" fmla="*/ f3939 f3589 1"/>
              <a:gd name="f4068" fmla="*/ f3940 f3590 1"/>
              <a:gd name="f4069" fmla="*/ f3941 f3589 1"/>
              <a:gd name="f4070" fmla="*/ f3942 f3590 1"/>
              <a:gd name="f4071" fmla="*/ f3943 f3589 1"/>
              <a:gd name="f4072" fmla="*/ f3944 f3590 1"/>
              <a:gd name="f4073" fmla="*/ f3945 f3589 1"/>
              <a:gd name="f4074" fmla="*/ f3946 f3590 1"/>
              <a:gd name="f4075" fmla="*/ f3947 f3589 1"/>
              <a:gd name="f4076" fmla="*/ f3948 f3590 1"/>
              <a:gd name="f4077" fmla="*/ f3949 f3589 1"/>
              <a:gd name="f4078" fmla="*/ f3950 f3590 1"/>
              <a:gd name="f4079" fmla="*/ f3951 f3589 1"/>
              <a:gd name="f4080" fmla="*/ f3952 f3590 1"/>
              <a:gd name="f4081" fmla="*/ f3953 f3589 1"/>
              <a:gd name="f4082" fmla="*/ f3954 f3590 1"/>
              <a:gd name="f4083" fmla="*/ f3955 f3589 1"/>
              <a:gd name="f4084" fmla="*/ f3956 f3589 1"/>
              <a:gd name="f4085" fmla="*/ f3957 f3590 1"/>
              <a:gd name="f4086" fmla="*/ f3958 f3589 1"/>
              <a:gd name="f4087" fmla="*/ f3959 f3590 1"/>
              <a:gd name="f4088" fmla="*/ f3960 f3590 1"/>
              <a:gd name="f4089" fmla="*/ f3961 f3589 1"/>
              <a:gd name="f4090" fmla="*/ f3962 f3590 1"/>
              <a:gd name="f4091" fmla="*/ f3963 f3589 1"/>
              <a:gd name="f4092" fmla="*/ f3964 f3590 1"/>
              <a:gd name="f4093" fmla="*/ f3965 f3589 1"/>
              <a:gd name="f4094" fmla="*/ f3966 f3590 1"/>
              <a:gd name="f4095" fmla="*/ f3967 f3589 1"/>
              <a:gd name="f4096" fmla="*/ f3968 f3590 1"/>
              <a:gd name="f4097" fmla="*/ f3969 f3589 1"/>
              <a:gd name="f4098" fmla="*/ f3970 f3590 1"/>
              <a:gd name="f4099" fmla="*/ f3971 f3589 1"/>
              <a:gd name="f4100" fmla="*/ f3972 f3590 1"/>
              <a:gd name="f4101" fmla="*/ f3973 f3589 1"/>
              <a:gd name="f4102" fmla="*/ f3974 f3590 1"/>
              <a:gd name="f4103" fmla="*/ f3975 f3589 1"/>
              <a:gd name="f4104" fmla="*/ f3976 f35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24">
                <a:pos x="f3981" y="f3982"/>
              </a:cxn>
              <a:cxn ang="f3724">
                <a:pos x="f3983" y="f3984"/>
              </a:cxn>
              <a:cxn ang="f3724">
                <a:pos x="f3985" y="f3986"/>
              </a:cxn>
              <a:cxn ang="f3724">
                <a:pos x="f3987" y="f3988"/>
              </a:cxn>
              <a:cxn ang="f3724">
                <a:pos x="f3989" y="f3990"/>
              </a:cxn>
              <a:cxn ang="f3724">
                <a:pos x="f3991" y="f3992"/>
              </a:cxn>
              <a:cxn ang="f3724">
                <a:pos x="f3993" y="f3994"/>
              </a:cxn>
              <a:cxn ang="f3724">
                <a:pos x="f3995" y="f3996"/>
              </a:cxn>
              <a:cxn ang="f3724">
                <a:pos x="f3997" y="f3998"/>
              </a:cxn>
              <a:cxn ang="f3724">
                <a:pos x="f3999" y="f4000"/>
              </a:cxn>
              <a:cxn ang="f3724">
                <a:pos x="f4001" y="f4002"/>
              </a:cxn>
              <a:cxn ang="f3724">
                <a:pos x="f4003" y="f4004"/>
              </a:cxn>
              <a:cxn ang="f3724">
                <a:pos x="f4005" y="f4006"/>
              </a:cxn>
              <a:cxn ang="f3724">
                <a:pos x="f4007" y="f4008"/>
              </a:cxn>
              <a:cxn ang="f3724">
                <a:pos x="f4009" y="f4010"/>
              </a:cxn>
              <a:cxn ang="f3724">
                <a:pos x="f4011" y="f4012"/>
              </a:cxn>
              <a:cxn ang="f3724">
                <a:pos x="f4013" y="f4014"/>
              </a:cxn>
              <a:cxn ang="f3724">
                <a:pos x="f4015" y="f4016"/>
              </a:cxn>
              <a:cxn ang="f3724">
                <a:pos x="f4017" y="f4018"/>
              </a:cxn>
              <a:cxn ang="f3724">
                <a:pos x="f4019" y="f4020"/>
              </a:cxn>
              <a:cxn ang="f3724">
                <a:pos x="f4021" y="f4022"/>
              </a:cxn>
              <a:cxn ang="f3724">
                <a:pos x="f4023" y="f4024"/>
              </a:cxn>
              <a:cxn ang="f3724">
                <a:pos x="f4025" y="f4026"/>
              </a:cxn>
              <a:cxn ang="f3724">
                <a:pos x="f4027" y="f4028"/>
              </a:cxn>
              <a:cxn ang="f3724">
                <a:pos x="f4029" y="f4030"/>
              </a:cxn>
              <a:cxn ang="f3724">
                <a:pos x="f4031" y="f4032"/>
              </a:cxn>
              <a:cxn ang="f3724">
                <a:pos x="f4033" y="f4034"/>
              </a:cxn>
              <a:cxn ang="f3724">
                <a:pos x="f4035" y="f4036"/>
              </a:cxn>
              <a:cxn ang="f3724">
                <a:pos x="f4037" y="f4038"/>
              </a:cxn>
              <a:cxn ang="f3724">
                <a:pos x="f4039" y="f4040"/>
              </a:cxn>
              <a:cxn ang="f3724">
                <a:pos x="f4041" y="f4042"/>
              </a:cxn>
              <a:cxn ang="f3724">
                <a:pos x="f4043" y="f4044"/>
              </a:cxn>
              <a:cxn ang="f3724">
                <a:pos x="f4045" y="f4046"/>
              </a:cxn>
              <a:cxn ang="f3724">
                <a:pos x="f4047" y="f4048"/>
              </a:cxn>
              <a:cxn ang="f3724">
                <a:pos x="f4049" y="f4050"/>
              </a:cxn>
              <a:cxn ang="f3724">
                <a:pos x="f4051" y="f4052"/>
              </a:cxn>
              <a:cxn ang="f3724">
                <a:pos x="f4053" y="f4054"/>
              </a:cxn>
              <a:cxn ang="f3724">
                <a:pos x="f4055" y="f4056"/>
              </a:cxn>
              <a:cxn ang="f3724">
                <a:pos x="f4057" y="f4058"/>
              </a:cxn>
              <a:cxn ang="f3724">
                <a:pos x="f4059" y="f4060"/>
              </a:cxn>
              <a:cxn ang="f3724">
                <a:pos x="f4061" y="f4062"/>
              </a:cxn>
              <a:cxn ang="f3724">
                <a:pos x="f4063" y="f4064"/>
              </a:cxn>
              <a:cxn ang="f3724">
                <a:pos x="f4065" y="f4066"/>
              </a:cxn>
              <a:cxn ang="f3724">
                <a:pos x="f4067" y="f4068"/>
              </a:cxn>
              <a:cxn ang="f3724">
                <a:pos x="f4069" y="f4070"/>
              </a:cxn>
              <a:cxn ang="f3724">
                <a:pos x="f4071" y="f4072"/>
              </a:cxn>
              <a:cxn ang="f3724">
                <a:pos x="f4073" y="f4074"/>
              </a:cxn>
              <a:cxn ang="f3724">
                <a:pos x="f4075" y="f4076"/>
              </a:cxn>
              <a:cxn ang="f3724">
                <a:pos x="f4077" y="f4078"/>
              </a:cxn>
              <a:cxn ang="f3724">
                <a:pos x="f4079" y="f4080"/>
              </a:cxn>
              <a:cxn ang="f3724">
                <a:pos x="f4081" y="f4082"/>
              </a:cxn>
              <a:cxn ang="f3724">
                <a:pos x="f4083" y="f4020"/>
              </a:cxn>
              <a:cxn ang="f3724">
                <a:pos x="f4084" y="f4085"/>
              </a:cxn>
              <a:cxn ang="f3724">
                <a:pos x="f4086" y="f4087"/>
              </a:cxn>
              <a:cxn ang="f3724">
                <a:pos x="f4084" y="f4088"/>
              </a:cxn>
              <a:cxn ang="f3724">
                <a:pos x="f4089" y="f4090"/>
              </a:cxn>
              <a:cxn ang="f3724">
                <a:pos x="f4091" y="f4092"/>
              </a:cxn>
              <a:cxn ang="f3724">
                <a:pos x="f4093" y="f4094"/>
              </a:cxn>
              <a:cxn ang="f3724">
                <a:pos x="f4095" y="f4096"/>
              </a:cxn>
              <a:cxn ang="f3724">
                <a:pos x="f4097" y="f4098"/>
              </a:cxn>
              <a:cxn ang="f3724">
                <a:pos x="f4099" y="f4100"/>
              </a:cxn>
              <a:cxn ang="f3724">
                <a:pos x="f4101" y="f4102"/>
              </a:cxn>
              <a:cxn ang="f3724">
                <a:pos x="f4103" y="f4104"/>
              </a:cxn>
            </a:cxnLst>
            <a:rect l="f3977" t="f3980" r="f3978" b="f3979"/>
            <a:pathLst>
              <a:path w="6088" h="4896">
                <a:moveTo>
                  <a:pt x="f9" y="f10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5" y="f26"/>
                </a:lnTo>
                <a:lnTo>
                  <a:pt x="f27" y="f24"/>
                </a:lnTo>
                <a:lnTo>
                  <a:pt x="f28" y="f22"/>
                </a:lnTo>
                <a:lnTo>
                  <a:pt x="f29" y="f20"/>
                </a:lnTo>
                <a:lnTo>
                  <a:pt x="f30" y="f18"/>
                </a:lnTo>
                <a:lnTo>
                  <a:pt x="f31" y="f16"/>
                </a:lnTo>
                <a:lnTo>
                  <a:pt x="f32" y="f14"/>
                </a:lnTo>
                <a:lnTo>
                  <a:pt x="f33" y="f12"/>
                </a:lnTo>
                <a:lnTo>
                  <a:pt x="f34" y="f10"/>
                </a:lnTo>
                <a:lnTo>
                  <a:pt x="f34" y="f10"/>
                </a:lnTo>
                <a:lnTo>
                  <a:pt x="f33" y="f35"/>
                </a:lnTo>
                <a:lnTo>
                  <a:pt x="f32" y="f36"/>
                </a:lnTo>
                <a:lnTo>
                  <a:pt x="f31" y="f37"/>
                </a:lnTo>
                <a:lnTo>
                  <a:pt x="f30" y="f38"/>
                </a:lnTo>
                <a:lnTo>
                  <a:pt x="f29" y="f39"/>
                </a:lnTo>
                <a:lnTo>
                  <a:pt x="f28" y="f40"/>
                </a:lnTo>
                <a:lnTo>
                  <a:pt x="f27" y="f41"/>
                </a:lnTo>
                <a:lnTo>
                  <a:pt x="f25" y="f41"/>
                </a:lnTo>
                <a:lnTo>
                  <a:pt x="f25" y="f41"/>
                </a:lnTo>
                <a:lnTo>
                  <a:pt x="f23" y="f42"/>
                </a:lnTo>
                <a:lnTo>
                  <a:pt x="f21" y="f40"/>
                </a:lnTo>
                <a:lnTo>
                  <a:pt x="f19" y="f39"/>
                </a:lnTo>
                <a:lnTo>
                  <a:pt x="f17" y="f38"/>
                </a:lnTo>
                <a:lnTo>
                  <a:pt x="f15" y="f37"/>
                </a:lnTo>
                <a:lnTo>
                  <a:pt x="f13" y="f36"/>
                </a:lnTo>
                <a:lnTo>
                  <a:pt x="f11" y="f35"/>
                </a:lnTo>
                <a:lnTo>
                  <a:pt x="f9" y="f10"/>
                </a:lnTo>
                <a:lnTo>
                  <a:pt x="f9" y="f10"/>
                </a:lnTo>
                <a:close/>
                <a:moveTo>
                  <a:pt x="f7" y="f43"/>
                </a:moveTo>
                <a:lnTo>
                  <a:pt x="f7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5"/>
                </a:lnTo>
                <a:lnTo>
                  <a:pt x="f69" y="f70"/>
                </a:lnTo>
                <a:lnTo>
                  <a:pt x="f71" y="f6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43"/>
                </a:lnTo>
                <a:lnTo>
                  <a:pt x="f93" y="f43"/>
                </a:lnTo>
                <a:lnTo>
                  <a:pt x="f94" y="f91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83"/>
                </a:lnTo>
                <a:lnTo>
                  <a:pt x="f106" y="f83"/>
                </a:lnTo>
                <a:lnTo>
                  <a:pt x="f106" y="f83"/>
                </a:lnTo>
                <a:lnTo>
                  <a:pt x="f106" y="f107"/>
                </a:lnTo>
                <a:lnTo>
                  <a:pt x="f106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5" y="f127"/>
                </a:lnTo>
                <a:lnTo>
                  <a:pt x="f128" y="f129"/>
                </a:lnTo>
                <a:lnTo>
                  <a:pt x="f123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5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4" y="f155"/>
                </a:lnTo>
                <a:lnTo>
                  <a:pt x="f154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2"/>
                </a:lnTo>
                <a:lnTo>
                  <a:pt x="f174" y="f170"/>
                </a:lnTo>
                <a:lnTo>
                  <a:pt x="f175" y="f168"/>
                </a:lnTo>
                <a:lnTo>
                  <a:pt x="f176" y="f166"/>
                </a:lnTo>
                <a:lnTo>
                  <a:pt x="f177" y="f178"/>
                </a:lnTo>
                <a:lnTo>
                  <a:pt x="f179" y="f162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55"/>
                </a:lnTo>
                <a:lnTo>
                  <a:pt x="f184" y="f155"/>
                </a:lnTo>
                <a:lnTo>
                  <a:pt x="f185" y="f156"/>
                </a:lnTo>
                <a:lnTo>
                  <a:pt x="f186" y="f158"/>
                </a:lnTo>
                <a:lnTo>
                  <a:pt x="f187" y="f188"/>
                </a:lnTo>
                <a:lnTo>
                  <a:pt x="f189" y="f190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193" y="f204"/>
                </a:lnTo>
                <a:lnTo>
                  <a:pt x="f205" y="f206"/>
                </a:lnTo>
                <a:lnTo>
                  <a:pt x="f191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1"/>
                </a:lnTo>
                <a:lnTo>
                  <a:pt x="f212" y="f211"/>
                </a:lnTo>
                <a:lnTo>
                  <a:pt x="f182" y="f211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163" y="f223"/>
                </a:lnTo>
                <a:lnTo>
                  <a:pt x="f161" y="f224"/>
                </a:lnTo>
                <a:lnTo>
                  <a:pt x="f159" y="f225"/>
                </a:lnTo>
                <a:lnTo>
                  <a:pt x="f154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48"/>
                </a:lnTo>
                <a:lnTo>
                  <a:pt x="f249" y="f248"/>
                </a:lnTo>
                <a:lnTo>
                  <a:pt x="f250" y="f251"/>
                </a:lnTo>
                <a:lnTo>
                  <a:pt x="f252" y="f246"/>
                </a:lnTo>
                <a:lnTo>
                  <a:pt x="f253" y="f246"/>
                </a:lnTo>
                <a:lnTo>
                  <a:pt x="f254" y="f248"/>
                </a:lnTo>
                <a:lnTo>
                  <a:pt x="f255" y="f256"/>
                </a:lnTo>
                <a:lnTo>
                  <a:pt x="f255" y="f256"/>
                </a:lnTo>
                <a:lnTo>
                  <a:pt x="f257" y="f258"/>
                </a:lnTo>
                <a:lnTo>
                  <a:pt x="f259" y="f260"/>
                </a:lnTo>
                <a:lnTo>
                  <a:pt x="f261" y="f262"/>
                </a:lnTo>
                <a:lnTo>
                  <a:pt x="f257" y="f263"/>
                </a:lnTo>
                <a:lnTo>
                  <a:pt x="f264" y="f265"/>
                </a:lnTo>
                <a:lnTo>
                  <a:pt x="f266" y="f267"/>
                </a:lnTo>
                <a:lnTo>
                  <a:pt x="f268" y="f269"/>
                </a:lnTo>
                <a:lnTo>
                  <a:pt x="f255" y="f270"/>
                </a:lnTo>
                <a:lnTo>
                  <a:pt x="f255" y="f271"/>
                </a:lnTo>
                <a:lnTo>
                  <a:pt x="f268" y="f272"/>
                </a:lnTo>
                <a:lnTo>
                  <a:pt x="f266" y="f273"/>
                </a:lnTo>
                <a:lnTo>
                  <a:pt x="f274" y="f275"/>
                </a:lnTo>
                <a:lnTo>
                  <a:pt x="f261" y="f276"/>
                </a:lnTo>
                <a:lnTo>
                  <a:pt x="f261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296"/>
                </a:lnTo>
                <a:lnTo>
                  <a:pt x="f297" y="f298"/>
                </a:lnTo>
                <a:lnTo>
                  <a:pt x="f299" y="f300"/>
                </a:lnTo>
                <a:lnTo>
                  <a:pt x="f299" y="f301"/>
                </a:lnTo>
                <a:lnTo>
                  <a:pt x="f302" y="f303"/>
                </a:lnTo>
                <a:lnTo>
                  <a:pt x="f302" y="f304"/>
                </a:lnTo>
                <a:lnTo>
                  <a:pt x="f302" y="f304"/>
                </a:lnTo>
                <a:lnTo>
                  <a:pt x="f305" y="f306"/>
                </a:lnTo>
                <a:lnTo>
                  <a:pt x="f307" y="f308"/>
                </a:lnTo>
                <a:lnTo>
                  <a:pt x="f309" y="f238"/>
                </a:lnTo>
                <a:lnTo>
                  <a:pt x="f310" y="f311"/>
                </a:lnTo>
                <a:lnTo>
                  <a:pt x="f312" y="f313"/>
                </a:lnTo>
                <a:lnTo>
                  <a:pt x="f295" y="f314"/>
                </a:lnTo>
                <a:lnTo>
                  <a:pt x="f315" y="f316"/>
                </a:lnTo>
                <a:lnTo>
                  <a:pt x="f317" y="f236"/>
                </a:lnTo>
                <a:lnTo>
                  <a:pt x="f318" y="f236"/>
                </a:lnTo>
                <a:lnTo>
                  <a:pt x="f318" y="f236"/>
                </a:lnTo>
                <a:lnTo>
                  <a:pt x="f319" y="f236"/>
                </a:lnTo>
                <a:lnTo>
                  <a:pt x="f320" y="f316"/>
                </a:lnTo>
                <a:lnTo>
                  <a:pt x="f321" y="f313"/>
                </a:lnTo>
                <a:lnTo>
                  <a:pt x="f322" y="f311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32"/>
                </a:lnTo>
                <a:lnTo>
                  <a:pt x="f333" y="f271"/>
                </a:lnTo>
                <a:lnTo>
                  <a:pt x="f334" y="f335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41"/>
                </a:lnTo>
                <a:lnTo>
                  <a:pt x="f340" y="f341"/>
                </a:lnTo>
                <a:lnTo>
                  <a:pt x="f342" y="f290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7" y="f349"/>
                </a:lnTo>
                <a:lnTo>
                  <a:pt x="f345" y="f350"/>
                </a:lnTo>
                <a:lnTo>
                  <a:pt x="f343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356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23" y="f366"/>
                </a:lnTo>
                <a:lnTo>
                  <a:pt x="f367" y="f368"/>
                </a:lnTo>
                <a:lnTo>
                  <a:pt x="f367" y="f368"/>
                </a:lnTo>
                <a:lnTo>
                  <a:pt x="f369" y="f370"/>
                </a:lnTo>
                <a:lnTo>
                  <a:pt x="f371" y="f361"/>
                </a:lnTo>
                <a:lnTo>
                  <a:pt x="f372" y="f365"/>
                </a:lnTo>
                <a:lnTo>
                  <a:pt x="f371" y="f373"/>
                </a:lnTo>
                <a:lnTo>
                  <a:pt x="f369" y="f374"/>
                </a:lnTo>
                <a:lnTo>
                  <a:pt x="f323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34" y="f380"/>
                </a:lnTo>
                <a:lnTo>
                  <a:pt x="f381" y="f382"/>
                </a:lnTo>
                <a:lnTo>
                  <a:pt x="f383" y="f384"/>
                </a:lnTo>
                <a:lnTo>
                  <a:pt x="f385" y="f386"/>
                </a:lnTo>
                <a:lnTo>
                  <a:pt x="f343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2" y="f393"/>
                </a:lnTo>
                <a:lnTo>
                  <a:pt x="f394" y="f395"/>
                </a:lnTo>
                <a:lnTo>
                  <a:pt x="f396" y="f397"/>
                </a:lnTo>
                <a:lnTo>
                  <a:pt x="f398" y="f399"/>
                </a:lnTo>
                <a:lnTo>
                  <a:pt x="f400" y="f401"/>
                </a:lnTo>
                <a:lnTo>
                  <a:pt x="f402" y="f403"/>
                </a:lnTo>
                <a:lnTo>
                  <a:pt x="f404" y="f405"/>
                </a:lnTo>
                <a:lnTo>
                  <a:pt x="f406" y="f403"/>
                </a:lnTo>
                <a:lnTo>
                  <a:pt x="f407" y="f401"/>
                </a:lnTo>
                <a:lnTo>
                  <a:pt x="f408" y="f409"/>
                </a:lnTo>
                <a:lnTo>
                  <a:pt x="f410" y="f411"/>
                </a:lnTo>
                <a:lnTo>
                  <a:pt x="f412" y="f413"/>
                </a:lnTo>
                <a:lnTo>
                  <a:pt x="f412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390" y="f419"/>
                </a:lnTo>
                <a:lnTo>
                  <a:pt x="f390" y="f419"/>
                </a:lnTo>
                <a:lnTo>
                  <a:pt x="f390" y="f375"/>
                </a:lnTo>
                <a:lnTo>
                  <a:pt x="f390" y="f420"/>
                </a:lnTo>
                <a:lnTo>
                  <a:pt x="f421" y="f422"/>
                </a:lnTo>
                <a:lnTo>
                  <a:pt x="f423" y="f365"/>
                </a:lnTo>
                <a:lnTo>
                  <a:pt x="f424" y="f425"/>
                </a:lnTo>
                <a:lnTo>
                  <a:pt x="f426" y="f361"/>
                </a:lnTo>
                <a:lnTo>
                  <a:pt x="f427" y="f359"/>
                </a:lnTo>
                <a:lnTo>
                  <a:pt x="f428" y="f429"/>
                </a:lnTo>
                <a:lnTo>
                  <a:pt x="f430" y="f429"/>
                </a:lnTo>
                <a:lnTo>
                  <a:pt x="f392" y="f431"/>
                </a:lnTo>
                <a:lnTo>
                  <a:pt x="f432" y="f433"/>
                </a:lnTo>
                <a:lnTo>
                  <a:pt x="f434" y="f435"/>
                </a:lnTo>
                <a:lnTo>
                  <a:pt x="f436" y="f373"/>
                </a:lnTo>
                <a:lnTo>
                  <a:pt x="f437" y="f438"/>
                </a:lnTo>
                <a:lnTo>
                  <a:pt x="f439" y="f419"/>
                </a:lnTo>
                <a:lnTo>
                  <a:pt x="f439" y="f419"/>
                </a:lnTo>
                <a:lnTo>
                  <a:pt x="f440" y="f441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447"/>
                </a:lnTo>
                <a:lnTo>
                  <a:pt x="f448" y="f449"/>
                </a:lnTo>
                <a:lnTo>
                  <a:pt x="f450" y="f451"/>
                </a:lnTo>
                <a:lnTo>
                  <a:pt x="f452" y="f453"/>
                </a:lnTo>
                <a:lnTo>
                  <a:pt x="f454" y="f455"/>
                </a:lnTo>
                <a:lnTo>
                  <a:pt x="f456" y="f455"/>
                </a:lnTo>
                <a:lnTo>
                  <a:pt x="f457" y="f455"/>
                </a:lnTo>
                <a:lnTo>
                  <a:pt x="f458" y="f459"/>
                </a:lnTo>
                <a:lnTo>
                  <a:pt x="f460" y="f461"/>
                </a:lnTo>
                <a:lnTo>
                  <a:pt x="f460" y="f461"/>
                </a:lnTo>
                <a:lnTo>
                  <a:pt x="f462" y="f463"/>
                </a:lnTo>
                <a:lnTo>
                  <a:pt x="f464" y="f465"/>
                </a:lnTo>
                <a:lnTo>
                  <a:pt x="f466" y="f467"/>
                </a:lnTo>
                <a:lnTo>
                  <a:pt x="f468" y="f469"/>
                </a:lnTo>
                <a:lnTo>
                  <a:pt x="f470" y="f471"/>
                </a:lnTo>
                <a:lnTo>
                  <a:pt x="f472" y="f473"/>
                </a:lnTo>
                <a:lnTo>
                  <a:pt x="f474" y="f473"/>
                </a:lnTo>
                <a:lnTo>
                  <a:pt x="f475" y="f471"/>
                </a:lnTo>
                <a:lnTo>
                  <a:pt x="f476" y="f449"/>
                </a:lnTo>
                <a:lnTo>
                  <a:pt x="f477" y="f478"/>
                </a:lnTo>
                <a:lnTo>
                  <a:pt x="f477" y="f478"/>
                </a:lnTo>
                <a:lnTo>
                  <a:pt x="f479" y="f465"/>
                </a:lnTo>
                <a:lnTo>
                  <a:pt x="f480" y="f481"/>
                </a:lnTo>
                <a:lnTo>
                  <a:pt x="f482" y="f463"/>
                </a:lnTo>
                <a:lnTo>
                  <a:pt x="f483" y="f484"/>
                </a:lnTo>
                <a:lnTo>
                  <a:pt x="f485" y="f486"/>
                </a:lnTo>
                <a:lnTo>
                  <a:pt x="f487" y="f484"/>
                </a:lnTo>
                <a:lnTo>
                  <a:pt x="f488" y="f481"/>
                </a:lnTo>
                <a:lnTo>
                  <a:pt x="f489" y="f465"/>
                </a:lnTo>
                <a:lnTo>
                  <a:pt x="f490" y="f467"/>
                </a:lnTo>
                <a:lnTo>
                  <a:pt x="f491" y="f449"/>
                </a:lnTo>
                <a:lnTo>
                  <a:pt x="f491" y="f449"/>
                </a:lnTo>
                <a:lnTo>
                  <a:pt x="f492" y="f391"/>
                </a:lnTo>
                <a:lnTo>
                  <a:pt x="f493" y="f494"/>
                </a:lnTo>
                <a:lnTo>
                  <a:pt x="f495" y="f496"/>
                </a:lnTo>
                <a:lnTo>
                  <a:pt x="f75" y="f497"/>
                </a:lnTo>
                <a:lnTo>
                  <a:pt x="f498" y="f499"/>
                </a:lnTo>
                <a:lnTo>
                  <a:pt x="f70" y="f500"/>
                </a:lnTo>
                <a:lnTo>
                  <a:pt x="f501" y="f502"/>
                </a:lnTo>
                <a:lnTo>
                  <a:pt x="f503" y="f504"/>
                </a:lnTo>
                <a:lnTo>
                  <a:pt x="f505" y="f506"/>
                </a:lnTo>
                <a:lnTo>
                  <a:pt x="f507" y="f443"/>
                </a:lnTo>
                <a:lnTo>
                  <a:pt x="f475" y="f508"/>
                </a:lnTo>
                <a:lnTo>
                  <a:pt x="f475" y="f508"/>
                </a:lnTo>
                <a:lnTo>
                  <a:pt x="f509" y="f510"/>
                </a:lnTo>
                <a:lnTo>
                  <a:pt x="f511" y="f512"/>
                </a:lnTo>
                <a:lnTo>
                  <a:pt x="f513" y="f514"/>
                </a:lnTo>
                <a:lnTo>
                  <a:pt x="f515" y="f516"/>
                </a:lnTo>
                <a:lnTo>
                  <a:pt x="f517" y="f518"/>
                </a:lnTo>
                <a:lnTo>
                  <a:pt x="f470" y="f519"/>
                </a:lnTo>
                <a:lnTo>
                  <a:pt x="f520" y="f521"/>
                </a:lnTo>
                <a:lnTo>
                  <a:pt x="f522" y="f523"/>
                </a:lnTo>
                <a:lnTo>
                  <a:pt x="f524" y="f429"/>
                </a:lnTo>
                <a:lnTo>
                  <a:pt x="f524" y="f525"/>
                </a:lnTo>
                <a:lnTo>
                  <a:pt x="f524" y="f525"/>
                </a:lnTo>
                <a:lnTo>
                  <a:pt x="f524" y="f366"/>
                </a:lnTo>
                <a:lnTo>
                  <a:pt x="f526" y="f527"/>
                </a:lnTo>
                <a:lnTo>
                  <a:pt x="f468" y="f528"/>
                </a:lnTo>
                <a:lnTo>
                  <a:pt x="f529" y="f528"/>
                </a:lnTo>
                <a:lnTo>
                  <a:pt x="f530" y="f531"/>
                </a:lnTo>
                <a:lnTo>
                  <a:pt x="f515" y="f532"/>
                </a:lnTo>
                <a:lnTo>
                  <a:pt x="f533" y="f534"/>
                </a:lnTo>
                <a:lnTo>
                  <a:pt x="f509" y="f368"/>
                </a:lnTo>
                <a:lnTo>
                  <a:pt x="f475" y="f368"/>
                </a:lnTo>
                <a:lnTo>
                  <a:pt x="f535" y="f368"/>
                </a:lnTo>
                <a:lnTo>
                  <a:pt x="f536" y="f355"/>
                </a:lnTo>
                <a:lnTo>
                  <a:pt x="f476" y="f537"/>
                </a:lnTo>
                <a:lnTo>
                  <a:pt x="f538" y="f353"/>
                </a:lnTo>
                <a:lnTo>
                  <a:pt x="f538" y="f353"/>
                </a:lnTo>
                <a:lnTo>
                  <a:pt x="f539" y="f540"/>
                </a:lnTo>
                <a:lnTo>
                  <a:pt x="f541" y="f542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550"/>
                </a:lnTo>
                <a:lnTo>
                  <a:pt x="f485" y="f551"/>
                </a:lnTo>
                <a:lnTo>
                  <a:pt x="f552" y="f553"/>
                </a:lnTo>
                <a:lnTo>
                  <a:pt x="f554" y="f555"/>
                </a:lnTo>
                <a:lnTo>
                  <a:pt x="f556" y="f557"/>
                </a:lnTo>
                <a:lnTo>
                  <a:pt x="f556" y="f558"/>
                </a:lnTo>
                <a:lnTo>
                  <a:pt x="f199" y="f559"/>
                </a:lnTo>
                <a:lnTo>
                  <a:pt x="f199" y="f559"/>
                </a:lnTo>
                <a:lnTo>
                  <a:pt x="f560" y="f561"/>
                </a:lnTo>
                <a:lnTo>
                  <a:pt x="f562" y="f563"/>
                </a:lnTo>
                <a:lnTo>
                  <a:pt x="f564" y="f565"/>
                </a:lnTo>
                <a:lnTo>
                  <a:pt x="f566" y="f567"/>
                </a:lnTo>
                <a:lnTo>
                  <a:pt x="f568" y="f569"/>
                </a:lnTo>
                <a:lnTo>
                  <a:pt x="f570" y="f571"/>
                </a:lnTo>
                <a:lnTo>
                  <a:pt x="f214" y="f572"/>
                </a:lnTo>
                <a:lnTo>
                  <a:pt x="f573" y="f574"/>
                </a:lnTo>
                <a:lnTo>
                  <a:pt x="f575" y="f576"/>
                </a:lnTo>
                <a:lnTo>
                  <a:pt x="f223" y="f577"/>
                </a:lnTo>
                <a:lnTo>
                  <a:pt x="f578" y="f579"/>
                </a:lnTo>
                <a:lnTo>
                  <a:pt x="f580" y="f579"/>
                </a:lnTo>
                <a:lnTo>
                  <a:pt x="f581" y="f579"/>
                </a:lnTo>
                <a:lnTo>
                  <a:pt x="f582" y="f583"/>
                </a:lnTo>
                <a:lnTo>
                  <a:pt x="f584" y="f585"/>
                </a:lnTo>
                <a:lnTo>
                  <a:pt x="f586" y="f587"/>
                </a:lnTo>
                <a:lnTo>
                  <a:pt x="f588" y="f589"/>
                </a:lnTo>
                <a:lnTo>
                  <a:pt x="f308" y="f567"/>
                </a:lnTo>
                <a:lnTo>
                  <a:pt x="f304" y="f590"/>
                </a:lnTo>
                <a:lnTo>
                  <a:pt x="f591" y="f592"/>
                </a:lnTo>
                <a:lnTo>
                  <a:pt x="f330" y="f593"/>
                </a:lnTo>
                <a:lnTo>
                  <a:pt x="f594" y="f590"/>
                </a:lnTo>
                <a:lnTo>
                  <a:pt x="f595" y="f596"/>
                </a:lnTo>
                <a:lnTo>
                  <a:pt x="f597" y="f598"/>
                </a:lnTo>
                <a:lnTo>
                  <a:pt x="f597" y="f598"/>
                </a:lnTo>
                <a:lnTo>
                  <a:pt x="f599" y="f600"/>
                </a:lnTo>
                <a:lnTo>
                  <a:pt x="f601" y="f602"/>
                </a:lnTo>
                <a:lnTo>
                  <a:pt x="f558" y="f590"/>
                </a:lnTo>
                <a:lnTo>
                  <a:pt x="f558" y="f590"/>
                </a:lnTo>
                <a:lnTo>
                  <a:pt x="f409" y="f603"/>
                </a:lnTo>
                <a:lnTo>
                  <a:pt x="f604" y="f603"/>
                </a:lnTo>
                <a:lnTo>
                  <a:pt x="f605" y="f606"/>
                </a:lnTo>
                <a:lnTo>
                  <a:pt x="f607" y="f608"/>
                </a:lnTo>
                <a:lnTo>
                  <a:pt x="f609" y="f610"/>
                </a:lnTo>
                <a:lnTo>
                  <a:pt x="f611" y="f612"/>
                </a:lnTo>
                <a:lnTo>
                  <a:pt x="f613" y="f614"/>
                </a:lnTo>
                <a:lnTo>
                  <a:pt x="f615" y="f616"/>
                </a:lnTo>
                <a:lnTo>
                  <a:pt x="f617" y="f618"/>
                </a:lnTo>
                <a:lnTo>
                  <a:pt x="f619" y="f620"/>
                </a:lnTo>
                <a:lnTo>
                  <a:pt x="f619" y="f620"/>
                </a:lnTo>
                <a:lnTo>
                  <a:pt x="f621" y="f620"/>
                </a:lnTo>
                <a:lnTo>
                  <a:pt x="f571" y="f620"/>
                </a:lnTo>
                <a:lnTo>
                  <a:pt x="f622" y="f623"/>
                </a:lnTo>
                <a:lnTo>
                  <a:pt x="f624" y="f625"/>
                </a:lnTo>
                <a:lnTo>
                  <a:pt x="f625" y="f626"/>
                </a:lnTo>
                <a:lnTo>
                  <a:pt x="f627" y="f628"/>
                </a:lnTo>
                <a:lnTo>
                  <a:pt x="f629" y="f630"/>
                </a:lnTo>
                <a:lnTo>
                  <a:pt x="f629" y="f630"/>
                </a:lnTo>
                <a:lnTo>
                  <a:pt x="f631" y="f631"/>
                </a:lnTo>
                <a:lnTo>
                  <a:pt x="f632" y="f632"/>
                </a:lnTo>
                <a:lnTo>
                  <a:pt x="f633" y="f634"/>
                </a:lnTo>
                <a:lnTo>
                  <a:pt x="f633" y="f635"/>
                </a:lnTo>
                <a:lnTo>
                  <a:pt x="f632" y="f636"/>
                </a:lnTo>
                <a:lnTo>
                  <a:pt x="f637" y="f638"/>
                </a:lnTo>
                <a:lnTo>
                  <a:pt x="f629" y="f639"/>
                </a:lnTo>
                <a:lnTo>
                  <a:pt x="f640" y="f641"/>
                </a:lnTo>
                <a:lnTo>
                  <a:pt x="f642" y="f643"/>
                </a:lnTo>
                <a:lnTo>
                  <a:pt x="f644" y="f645"/>
                </a:lnTo>
                <a:lnTo>
                  <a:pt x="f644" y="f645"/>
                </a:lnTo>
                <a:lnTo>
                  <a:pt x="f646" y="f647"/>
                </a:lnTo>
                <a:lnTo>
                  <a:pt x="f644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20" y="f653"/>
                </a:lnTo>
                <a:lnTo>
                  <a:pt x="f642" y="f654"/>
                </a:lnTo>
                <a:lnTo>
                  <a:pt x="f625" y="f655"/>
                </a:lnTo>
                <a:lnTo>
                  <a:pt x="f656" y="f655"/>
                </a:lnTo>
                <a:lnTo>
                  <a:pt x="f657" y="f653"/>
                </a:lnTo>
                <a:lnTo>
                  <a:pt x="f631" y="f650"/>
                </a:lnTo>
                <a:lnTo>
                  <a:pt x="f658" y="f659"/>
                </a:lnTo>
                <a:lnTo>
                  <a:pt x="f660" y="f661"/>
                </a:lnTo>
                <a:lnTo>
                  <a:pt x="f662" y="f663"/>
                </a:lnTo>
                <a:lnTo>
                  <a:pt x="f664" y="f665"/>
                </a:lnTo>
                <a:lnTo>
                  <a:pt x="f666" y="f667"/>
                </a:lnTo>
                <a:lnTo>
                  <a:pt x="f668" y="f669"/>
                </a:lnTo>
                <a:lnTo>
                  <a:pt x="f668" y="f669"/>
                </a:lnTo>
                <a:lnTo>
                  <a:pt x="f670" y="f671"/>
                </a:lnTo>
                <a:lnTo>
                  <a:pt x="f672" y="f666"/>
                </a:lnTo>
                <a:lnTo>
                  <a:pt x="f673" y="f674"/>
                </a:lnTo>
                <a:lnTo>
                  <a:pt x="f675" y="f674"/>
                </a:lnTo>
                <a:lnTo>
                  <a:pt x="f665" y="f666"/>
                </a:lnTo>
                <a:lnTo>
                  <a:pt x="f676" y="f677"/>
                </a:lnTo>
                <a:lnTo>
                  <a:pt x="f678" y="f679"/>
                </a:lnTo>
                <a:lnTo>
                  <a:pt x="f655" y="f680"/>
                </a:lnTo>
                <a:lnTo>
                  <a:pt x="f655" y="f680"/>
                </a:lnTo>
                <a:lnTo>
                  <a:pt x="f681" y="f672"/>
                </a:lnTo>
                <a:lnTo>
                  <a:pt x="f682" y="f670"/>
                </a:lnTo>
                <a:lnTo>
                  <a:pt x="f683" y="f684"/>
                </a:lnTo>
                <a:lnTo>
                  <a:pt x="f685" y="f670"/>
                </a:lnTo>
                <a:lnTo>
                  <a:pt x="f686" y="f679"/>
                </a:lnTo>
                <a:lnTo>
                  <a:pt x="f687" y="f688"/>
                </a:lnTo>
                <a:lnTo>
                  <a:pt x="f689" y="f673"/>
                </a:lnTo>
                <a:lnTo>
                  <a:pt x="f690" y="f675"/>
                </a:lnTo>
                <a:lnTo>
                  <a:pt x="f690" y="f691"/>
                </a:lnTo>
                <a:lnTo>
                  <a:pt x="f687" y="f692"/>
                </a:lnTo>
                <a:lnTo>
                  <a:pt x="f686" y="f693"/>
                </a:lnTo>
                <a:lnTo>
                  <a:pt x="f686" y="f693"/>
                </a:lnTo>
                <a:lnTo>
                  <a:pt x="f694" y="f695"/>
                </a:lnTo>
                <a:lnTo>
                  <a:pt x="f696" y="f652"/>
                </a:lnTo>
                <a:lnTo>
                  <a:pt x="f697" y="f698"/>
                </a:lnTo>
                <a:lnTo>
                  <a:pt x="f697" y="f699"/>
                </a:lnTo>
                <a:lnTo>
                  <a:pt x="f700" y="f701"/>
                </a:lnTo>
                <a:lnTo>
                  <a:pt x="f696" y="f702"/>
                </a:lnTo>
                <a:lnTo>
                  <a:pt x="f703" y="f704"/>
                </a:lnTo>
                <a:lnTo>
                  <a:pt x="f705" y="f702"/>
                </a:lnTo>
                <a:lnTo>
                  <a:pt x="f706" y="f707"/>
                </a:lnTo>
                <a:lnTo>
                  <a:pt x="f686" y="f708"/>
                </a:lnTo>
                <a:lnTo>
                  <a:pt x="f709" y="f654"/>
                </a:lnTo>
                <a:lnTo>
                  <a:pt x="f709" y="f654"/>
                </a:lnTo>
                <a:lnTo>
                  <a:pt x="f710" y="f695"/>
                </a:lnTo>
                <a:lnTo>
                  <a:pt x="f711" y="f712"/>
                </a:lnTo>
                <a:lnTo>
                  <a:pt x="f713" y="f647"/>
                </a:lnTo>
                <a:lnTo>
                  <a:pt x="f714" y="f647"/>
                </a:lnTo>
                <a:lnTo>
                  <a:pt x="f715" y="f712"/>
                </a:lnTo>
                <a:lnTo>
                  <a:pt x="f716" y="f717"/>
                </a:lnTo>
                <a:lnTo>
                  <a:pt x="f718" y="f719"/>
                </a:lnTo>
                <a:lnTo>
                  <a:pt x="f720" y="f704"/>
                </a:lnTo>
                <a:lnTo>
                  <a:pt x="f720" y="f704"/>
                </a:lnTo>
                <a:lnTo>
                  <a:pt x="f721" y="f682"/>
                </a:lnTo>
                <a:lnTo>
                  <a:pt x="f722" y="f703"/>
                </a:lnTo>
                <a:lnTo>
                  <a:pt x="f723" y="f705"/>
                </a:lnTo>
                <a:lnTo>
                  <a:pt x="f724" y="f683"/>
                </a:lnTo>
                <a:lnTo>
                  <a:pt x="f725" y="f706"/>
                </a:lnTo>
                <a:lnTo>
                  <a:pt x="f726" y="f683"/>
                </a:lnTo>
                <a:lnTo>
                  <a:pt x="f727" y="f705"/>
                </a:lnTo>
                <a:lnTo>
                  <a:pt x="f728" y="f729"/>
                </a:lnTo>
                <a:lnTo>
                  <a:pt x="f730" y="f731"/>
                </a:lnTo>
                <a:lnTo>
                  <a:pt x="f732" y="f731"/>
                </a:lnTo>
                <a:lnTo>
                  <a:pt x="f733" y="f731"/>
                </a:lnTo>
                <a:lnTo>
                  <a:pt x="f734" y="f697"/>
                </a:lnTo>
                <a:lnTo>
                  <a:pt x="f735" y="f729"/>
                </a:lnTo>
                <a:lnTo>
                  <a:pt x="f735" y="f729"/>
                </a:lnTo>
                <a:lnTo>
                  <a:pt x="f736" y="f705"/>
                </a:lnTo>
                <a:lnTo>
                  <a:pt x="f737" y="f738"/>
                </a:lnTo>
                <a:lnTo>
                  <a:pt x="f739" y="f740"/>
                </a:lnTo>
                <a:lnTo>
                  <a:pt x="f741" y="f742"/>
                </a:lnTo>
                <a:lnTo>
                  <a:pt x="f741" y="f743"/>
                </a:lnTo>
                <a:lnTo>
                  <a:pt x="f741" y="f744"/>
                </a:lnTo>
                <a:lnTo>
                  <a:pt x="f745" y="f746"/>
                </a:lnTo>
                <a:lnTo>
                  <a:pt x="f739" y="f713"/>
                </a:lnTo>
                <a:lnTo>
                  <a:pt x="f739" y="f713"/>
                </a:lnTo>
                <a:lnTo>
                  <a:pt x="f745" y="f747"/>
                </a:lnTo>
                <a:lnTo>
                  <a:pt x="f741" y="f748"/>
                </a:lnTo>
                <a:lnTo>
                  <a:pt x="f749" y="f724"/>
                </a:lnTo>
                <a:lnTo>
                  <a:pt x="f750" y="f751"/>
                </a:lnTo>
                <a:lnTo>
                  <a:pt x="f752" y="f726"/>
                </a:lnTo>
                <a:lnTo>
                  <a:pt x="f753" y="f754"/>
                </a:lnTo>
                <a:lnTo>
                  <a:pt x="f755" y="f756"/>
                </a:lnTo>
                <a:lnTo>
                  <a:pt x="f757" y="f758"/>
                </a:lnTo>
                <a:lnTo>
                  <a:pt x="f759" y="f760"/>
                </a:lnTo>
                <a:lnTo>
                  <a:pt x="f761" y="f760"/>
                </a:lnTo>
                <a:lnTo>
                  <a:pt x="f762" y="f758"/>
                </a:lnTo>
                <a:lnTo>
                  <a:pt x="f763" y="f764"/>
                </a:lnTo>
                <a:lnTo>
                  <a:pt x="f765" y="f726"/>
                </a:lnTo>
                <a:lnTo>
                  <a:pt x="f766" y="f767"/>
                </a:lnTo>
                <a:lnTo>
                  <a:pt x="f768" y="f769"/>
                </a:lnTo>
                <a:lnTo>
                  <a:pt x="f770" y="f716"/>
                </a:lnTo>
                <a:lnTo>
                  <a:pt x="f771" y="f772"/>
                </a:lnTo>
                <a:lnTo>
                  <a:pt x="f773" y="f744"/>
                </a:lnTo>
                <a:lnTo>
                  <a:pt x="f774" y="f775"/>
                </a:lnTo>
                <a:lnTo>
                  <a:pt x="f774" y="f775"/>
                </a:lnTo>
                <a:lnTo>
                  <a:pt x="f776" y="f777"/>
                </a:lnTo>
                <a:lnTo>
                  <a:pt x="f778" y="f779"/>
                </a:lnTo>
                <a:lnTo>
                  <a:pt x="f780" y="f779"/>
                </a:lnTo>
                <a:lnTo>
                  <a:pt x="f781" y="f777"/>
                </a:lnTo>
                <a:lnTo>
                  <a:pt x="f782" y="f687"/>
                </a:lnTo>
                <a:lnTo>
                  <a:pt x="f783" y="f690"/>
                </a:lnTo>
                <a:lnTo>
                  <a:pt x="f784" y="f785"/>
                </a:lnTo>
                <a:lnTo>
                  <a:pt x="f786" y="f787"/>
                </a:lnTo>
                <a:lnTo>
                  <a:pt x="f788" y="f789"/>
                </a:lnTo>
                <a:lnTo>
                  <a:pt x="f790" y="f711"/>
                </a:lnTo>
                <a:lnTo>
                  <a:pt x="f790" y="f711"/>
                </a:lnTo>
                <a:lnTo>
                  <a:pt x="f791" y="f792"/>
                </a:lnTo>
                <a:lnTo>
                  <a:pt x="f793" y="f723"/>
                </a:lnTo>
                <a:lnTo>
                  <a:pt x="f794" y="f724"/>
                </a:lnTo>
                <a:lnTo>
                  <a:pt x="f795" y="f796"/>
                </a:lnTo>
                <a:lnTo>
                  <a:pt x="f797" y="f796"/>
                </a:lnTo>
                <a:lnTo>
                  <a:pt x="f798" y="f724"/>
                </a:lnTo>
                <a:lnTo>
                  <a:pt x="f799" y="f800"/>
                </a:lnTo>
                <a:lnTo>
                  <a:pt x="f801" y="f722"/>
                </a:lnTo>
                <a:lnTo>
                  <a:pt x="f802" y="f803"/>
                </a:lnTo>
                <a:lnTo>
                  <a:pt x="f804" y="f713"/>
                </a:lnTo>
                <a:lnTo>
                  <a:pt x="f805" y="f743"/>
                </a:lnTo>
                <a:lnTo>
                  <a:pt x="f805" y="f686"/>
                </a:lnTo>
                <a:lnTo>
                  <a:pt x="f806" y="f700"/>
                </a:lnTo>
                <a:lnTo>
                  <a:pt x="f807" y="f808"/>
                </a:lnTo>
                <a:lnTo>
                  <a:pt x="f807" y="f808"/>
                </a:lnTo>
                <a:lnTo>
                  <a:pt x="f809" y="f810"/>
                </a:lnTo>
                <a:lnTo>
                  <a:pt x="f811" y="f812"/>
                </a:lnTo>
                <a:lnTo>
                  <a:pt x="f813" y="f692"/>
                </a:lnTo>
                <a:lnTo>
                  <a:pt x="f813" y="f643"/>
                </a:lnTo>
                <a:lnTo>
                  <a:pt x="f814" y="f815"/>
                </a:lnTo>
                <a:lnTo>
                  <a:pt x="f809" y="f816"/>
                </a:lnTo>
                <a:lnTo>
                  <a:pt x="f817" y="f818"/>
                </a:lnTo>
                <a:lnTo>
                  <a:pt x="f819" y="f820"/>
                </a:lnTo>
                <a:lnTo>
                  <a:pt x="f797" y="f821"/>
                </a:lnTo>
                <a:lnTo>
                  <a:pt x="f822" y="f667"/>
                </a:lnTo>
                <a:lnTo>
                  <a:pt x="f790" y="f667"/>
                </a:lnTo>
                <a:lnTo>
                  <a:pt x="f823" y="f824"/>
                </a:lnTo>
                <a:lnTo>
                  <a:pt x="f825" y="f826"/>
                </a:lnTo>
                <a:lnTo>
                  <a:pt x="f827" y="f609"/>
                </a:lnTo>
                <a:lnTo>
                  <a:pt x="f827" y="f609"/>
                </a:lnTo>
                <a:lnTo>
                  <a:pt x="f828" y="f611"/>
                </a:lnTo>
                <a:lnTo>
                  <a:pt x="f829" y="f830"/>
                </a:lnTo>
                <a:lnTo>
                  <a:pt x="f831" y="f832"/>
                </a:lnTo>
                <a:lnTo>
                  <a:pt x="f833" y="f615"/>
                </a:lnTo>
                <a:lnTo>
                  <a:pt x="f834" y="f835"/>
                </a:lnTo>
                <a:lnTo>
                  <a:pt x="f836" y="f593"/>
                </a:lnTo>
                <a:lnTo>
                  <a:pt x="f837" y="f838"/>
                </a:lnTo>
                <a:lnTo>
                  <a:pt x="f839" y="f619"/>
                </a:lnTo>
                <a:lnTo>
                  <a:pt x="f840" y="f824"/>
                </a:lnTo>
                <a:lnTo>
                  <a:pt x="f841" y="f619"/>
                </a:lnTo>
                <a:lnTo>
                  <a:pt x="f842" y="f838"/>
                </a:lnTo>
                <a:lnTo>
                  <a:pt x="f843" y="f826"/>
                </a:lnTo>
                <a:lnTo>
                  <a:pt x="f844" y="f845"/>
                </a:lnTo>
                <a:lnTo>
                  <a:pt x="f846" y="f847"/>
                </a:lnTo>
                <a:lnTo>
                  <a:pt x="f846" y="f613"/>
                </a:lnTo>
                <a:lnTo>
                  <a:pt x="f848" y="f611"/>
                </a:lnTo>
                <a:lnTo>
                  <a:pt x="f848" y="f611"/>
                </a:lnTo>
                <a:lnTo>
                  <a:pt x="f843" y="f849"/>
                </a:lnTo>
                <a:lnTo>
                  <a:pt x="f850" y="f851"/>
                </a:lnTo>
                <a:lnTo>
                  <a:pt x="f843" y="f852"/>
                </a:lnTo>
                <a:lnTo>
                  <a:pt x="f848" y="f558"/>
                </a:lnTo>
                <a:lnTo>
                  <a:pt x="f846" y="f853"/>
                </a:lnTo>
                <a:lnTo>
                  <a:pt x="f854" y="f855"/>
                </a:lnTo>
                <a:lnTo>
                  <a:pt x="f856" y="f857"/>
                </a:lnTo>
                <a:lnTo>
                  <a:pt x="f858" y="f859"/>
                </a:lnTo>
                <a:lnTo>
                  <a:pt x="f860" y="f861"/>
                </a:lnTo>
                <a:lnTo>
                  <a:pt x="f862" y="f863"/>
                </a:lnTo>
                <a:lnTo>
                  <a:pt x="f864" y="f865"/>
                </a:lnTo>
                <a:lnTo>
                  <a:pt x="f864" y="f865"/>
                </a:lnTo>
                <a:lnTo>
                  <a:pt x="f866" y="f863"/>
                </a:lnTo>
                <a:lnTo>
                  <a:pt x="f867" y="f861"/>
                </a:lnTo>
                <a:lnTo>
                  <a:pt x="f868" y="f869"/>
                </a:lnTo>
                <a:lnTo>
                  <a:pt x="f870" y="f871"/>
                </a:lnTo>
                <a:lnTo>
                  <a:pt x="f872" y="f859"/>
                </a:lnTo>
                <a:lnTo>
                  <a:pt x="f873" y="f871"/>
                </a:lnTo>
                <a:lnTo>
                  <a:pt x="f874" y="f875"/>
                </a:lnTo>
                <a:lnTo>
                  <a:pt x="f876" y="f877"/>
                </a:lnTo>
                <a:lnTo>
                  <a:pt x="f878" y="f599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3" y="f884"/>
                </a:lnTo>
                <a:lnTo>
                  <a:pt x="f885" y="f886"/>
                </a:lnTo>
                <a:lnTo>
                  <a:pt x="f887" y="f888"/>
                </a:lnTo>
                <a:lnTo>
                  <a:pt x="f889" y="f890"/>
                </a:lnTo>
                <a:lnTo>
                  <a:pt x="f891" y="f892"/>
                </a:lnTo>
                <a:lnTo>
                  <a:pt x="f893" y="f455"/>
                </a:lnTo>
                <a:lnTo>
                  <a:pt x="f894" y="f453"/>
                </a:lnTo>
                <a:lnTo>
                  <a:pt x="f895" y="f484"/>
                </a:lnTo>
                <a:lnTo>
                  <a:pt x="f896" y="f481"/>
                </a:lnTo>
                <a:lnTo>
                  <a:pt x="f897" y="f898"/>
                </a:lnTo>
                <a:lnTo>
                  <a:pt x="f899" y="f898"/>
                </a:lnTo>
                <a:lnTo>
                  <a:pt x="f900" y="f451"/>
                </a:lnTo>
                <a:lnTo>
                  <a:pt x="f900" y="f451"/>
                </a:lnTo>
                <a:lnTo>
                  <a:pt x="f901" y="f453"/>
                </a:lnTo>
                <a:lnTo>
                  <a:pt x="f902" y="f903"/>
                </a:lnTo>
                <a:lnTo>
                  <a:pt x="f904" y="f892"/>
                </a:lnTo>
                <a:lnTo>
                  <a:pt x="f905" y="f906"/>
                </a:lnTo>
                <a:lnTo>
                  <a:pt x="f907" y="f908"/>
                </a:lnTo>
                <a:lnTo>
                  <a:pt x="f909" y="f910"/>
                </a:lnTo>
                <a:lnTo>
                  <a:pt x="f911" y="f912"/>
                </a:lnTo>
                <a:lnTo>
                  <a:pt x="f911" y="f455"/>
                </a:lnTo>
                <a:lnTo>
                  <a:pt x="f913" y="f914"/>
                </a:lnTo>
                <a:lnTo>
                  <a:pt x="f907" y="f465"/>
                </a:lnTo>
                <a:lnTo>
                  <a:pt x="f907" y="f465"/>
                </a:lnTo>
                <a:lnTo>
                  <a:pt x="f915" y="f473"/>
                </a:lnTo>
                <a:lnTo>
                  <a:pt x="f905" y="f447"/>
                </a:lnTo>
                <a:lnTo>
                  <a:pt x="f905" y="f418"/>
                </a:lnTo>
                <a:lnTo>
                  <a:pt x="f915" y="f916"/>
                </a:lnTo>
                <a:lnTo>
                  <a:pt x="f907" y="f917"/>
                </a:lnTo>
                <a:lnTo>
                  <a:pt x="f909" y="f918"/>
                </a:lnTo>
                <a:lnTo>
                  <a:pt x="f919" y="f920"/>
                </a:lnTo>
                <a:lnTo>
                  <a:pt x="f921" y="f922"/>
                </a:lnTo>
                <a:lnTo>
                  <a:pt x="f923" y="f924"/>
                </a:lnTo>
                <a:lnTo>
                  <a:pt x="f925" y="f926"/>
                </a:lnTo>
                <a:lnTo>
                  <a:pt x="f927" y="f928"/>
                </a:lnTo>
                <a:lnTo>
                  <a:pt x="f929" y="f506"/>
                </a:lnTo>
                <a:lnTo>
                  <a:pt x="f930" y="f931"/>
                </a:lnTo>
                <a:lnTo>
                  <a:pt x="f932" y="f506"/>
                </a:lnTo>
                <a:lnTo>
                  <a:pt x="f933" y="f928"/>
                </a:lnTo>
                <a:lnTo>
                  <a:pt x="f934" y="f926"/>
                </a:lnTo>
                <a:lnTo>
                  <a:pt x="f934" y="f926"/>
                </a:lnTo>
                <a:lnTo>
                  <a:pt x="f935" y="f936"/>
                </a:lnTo>
                <a:lnTo>
                  <a:pt x="f937" y="f924"/>
                </a:lnTo>
                <a:lnTo>
                  <a:pt x="f938" y="f924"/>
                </a:lnTo>
                <a:lnTo>
                  <a:pt x="f939" y="f936"/>
                </a:lnTo>
                <a:lnTo>
                  <a:pt x="f940" y="f928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514"/>
                </a:lnTo>
                <a:lnTo>
                  <a:pt x="f946" y="f947"/>
                </a:lnTo>
                <a:lnTo>
                  <a:pt x="f946" y="f947"/>
                </a:lnTo>
                <a:lnTo>
                  <a:pt x="f948" y="f949"/>
                </a:lnTo>
                <a:lnTo>
                  <a:pt x="f950" y="f951"/>
                </a:lnTo>
                <a:lnTo>
                  <a:pt x="f952" y="f510"/>
                </a:lnTo>
                <a:lnTo>
                  <a:pt x="f953" y="f942"/>
                </a:lnTo>
                <a:lnTo>
                  <a:pt x="f954" y="f928"/>
                </a:lnTo>
                <a:lnTo>
                  <a:pt x="f955" y="f956"/>
                </a:lnTo>
                <a:lnTo>
                  <a:pt x="f955" y="f957"/>
                </a:lnTo>
                <a:lnTo>
                  <a:pt x="f955" y="f502"/>
                </a:lnTo>
                <a:lnTo>
                  <a:pt x="f954" y="f917"/>
                </a:lnTo>
                <a:lnTo>
                  <a:pt x="f958" y="f959"/>
                </a:lnTo>
                <a:lnTo>
                  <a:pt x="f960" y="f961"/>
                </a:lnTo>
                <a:lnTo>
                  <a:pt x="f962" y="f496"/>
                </a:lnTo>
                <a:lnTo>
                  <a:pt x="f963" y="f449"/>
                </a:lnTo>
                <a:lnTo>
                  <a:pt x="f964" y="f484"/>
                </a:lnTo>
                <a:lnTo>
                  <a:pt x="f965" y="f966"/>
                </a:lnTo>
                <a:lnTo>
                  <a:pt x="f967" y="f968"/>
                </a:lnTo>
                <a:lnTo>
                  <a:pt x="f940" y="f969"/>
                </a:lnTo>
                <a:lnTo>
                  <a:pt x="f970" y="f597"/>
                </a:lnTo>
                <a:lnTo>
                  <a:pt x="f971" y="f972"/>
                </a:lnTo>
                <a:lnTo>
                  <a:pt x="f971" y="f972"/>
                </a:lnTo>
                <a:lnTo>
                  <a:pt x="f932" y="f861"/>
                </a:lnTo>
                <a:lnTo>
                  <a:pt x="f973" y="f974"/>
                </a:lnTo>
                <a:lnTo>
                  <a:pt x="f975" y="f601"/>
                </a:lnTo>
                <a:lnTo>
                  <a:pt x="f976" y="f395"/>
                </a:lnTo>
                <a:lnTo>
                  <a:pt x="f977" y="f978"/>
                </a:lnTo>
                <a:lnTo>
                  <a:pt x="f976" y="f979"/>
                </a:lnTo>
                <a:lnTo>
                  <a:pt x="f980" y="f981"/>
                </a:lnTo>
                <a:lnTo>
                  <a:pt x="f982" y="f397"/>
                </a:lnTo>
                <a:lnTo>
                  <a:pt x="f983" y="f984"/>
                </a:lnTo>
                <a:lnTo>
                  <a:pt x="f985" y="f984"/>
                </a:lnTo>
                <a:lnTo>
                  <a:pt x="f933" y="f397"/>
                </a:lnTo>
                <a:lnTo>
                  <a:pt x="f937" y="f413"/>
                </a:lnTo>
                <a:lnTo>
                  <a:pt x="f986" y="f987"/>
                </a:lnTo>
                <a:lnTo>
                  <a:pt x="f988" y="f395"/>
                </a:lnTo>
                <a:lnTo>
                  <a:pt x="f989" y="f990"/>
                </a:lnTo>
                <a:lnTo>
                  <a:pt x="f991" y="f992"/>
                </a:lnTo>
                <a:lnTo>
                  <a:pt x="f991" y="f992"/>
                </a:lnTo>
                <a:lnTo>
                  <a:pt x="f993" y="f877"/>
                </a:lnTo>
                <a:lnTo>
                  <a:pt x="f994" y="f869"/>
                </a:lnTo>
                <a:lnTo>
                  <a:pt x="f963" y="f875"/>
                </a:lnTo>
                <a:lnTo>
                  <a:pt x="f995" y="f393"/>
                </a:lnTo>
                <a:lnTo>
                  <a:pt x="f996" y="f997"/>
                </a:lnTo>
                <a:lnTo>
                  <a:pt x="f998" y="f974"/>
                </a:lnTo>
                <a:lnTo>
                  <a:pt x="f950" y="f999"/>
                </a:lnTo>
                <a:lnTo>
                  <a:pt x="f950" y="f979"/>
                </a:lnTo>
                <a:lnTo>
                  <a:pt x="f1000" y="f411"/>
                </a:lnTo>
                <a:lnTo>
                  <a:pt x="f1001" y="f405"/>
                </a:lnTo>
                <a:lnTo>
                  <a:pt x="f948" y="f1002"/>
                </a:lnTo>
                <a:lnTo>
                  <a:pt x="f994" y="f830"/>
                </a:lnTo>
                <a:lnTo>
                  <a:pt x="f946" y="f617"/>
                </a:lnTo>
                <a:lnTo>
                  <a:pt x="f1003" y="f1004"/>
                </a:lnTo>
                <a:lnTo>
                  <a:pt x="f1005" y="f585"/>
                </a:lnTo>
                <a:lnTo>
                  <a:pt x="f1006" y="f1007"/>
                </a:lnTo>
                <a:lnTo>
                  <a:pt x="f1008" y="f1009"/>
                </a:lnTo>
                <a:lnTo>
                  <a:pt x="f1008" y="f1009"/>
                </a:lnTo>
                <a:lnTo>
                  <a:pt x="f1010" y="f646"/>
                </a:lnTo>
                <a:lnTo>
                  <a:pt x="f1011" y="f1012"/>
                </a:lnTo>
                <a:lnTo>
                  <a:pt x="f1013" y="f630"/>
                </a:lnTo>
                <a:lnTo>
                  <a:pt x="f940" y="f633"/>
                </a:lnTo>
                <a:lnTo>
                  <a:pt x="f1014" y="f1015"/>
                </a:lnTo>
                <a:lnTo>
                  <a:pt x="f1016" y="f1017"/>
                </a:lnTo>
                <a:lnTo>
                  <a:pt x="f1016" y="f677"/>
                </a:lnTo>
                <a:lnTo>
                  <a:pt x="f1014" y="f818"/>
                </a:lnTo>
                <a:lnTo>
                  <a:pt x="f940" y="f1018"/>
                </a:lnTo>
                <a:lnTo>
                  <a:pt x="f1019" y="f1020"/>
                </a:lnTo>
                <a:lnTo>
                  <a:pt x="f1019" y="f1020"/>
                </a:lnTo>
                <a:lnTo>
                  <a:pt x="f1013" y="f647"/>
                </a:lnTo>
                <a:lnTo>
                  <a:pt x="f1013" y="f1021"/>
                </a:lnTo>
                <a:lnTo>
                  <a:pt x="f1013" y="f1022"/>
                </a:lnTo>
                <a:lnTo>
                  <a:pt x="f1023" y="f654"/>
                </a:lnTo>
                <a:lnTo>
                  <a:pt x="f988" y="f1024"/>
                </a:lnTo>
                <a:lnTo>
                  <a:pt x="f1025" y="f701"/>
                </a:lnTo>
                <a:lnTo>
                  <a:pt x="f1026" y="f1027"/>
                </a:lnTo>
                <a:lnTo>
                  <a:pt x="f1028" y="f731"/>
                </a:lnTo>
                <a:lnTo>
                  <a:pt x="f1029" y="f683"/>
                </a:lnTo>
                <a:lnTo>
                  <a:pt x="f1030" y="f686"/>
                </a:lnTo>
                <a:lnTo>
                  <a:pt x="f1031" y="f690"/>
                </a:lnTo>
                <a:lnTo>
                  <a:pt x="f973" y="f1032"/>
                </a:lnTo>
                <a:lnTo>
                  <a:pt x="f1033" y="f787"/>
                </a:lnTo>
                <a:lnTo>
                  <a:pt x="f909" y="f1034"/>
                </a:lnTo>
                <a:lnTo>
                  <a:pt x="f1035" y="f711"/>
                </a:lnTo>
                <a:lnTo>
                  <a:pt x="f1036" y="f1037"/>
                </a:lnTo>
                <a:lnTo>
                  <a:pt x="f1038" y="f715"/>
                </a:lnTo>
                <a:lnTo>
                  <a:pt x="f1038" y="f715"/>
                </a:lnTo>
                <a:lnTo>
                  <a:pt x="f1039" y="f747"/>
                </a:lnTo>
                <a:lnTo>
                  <a:pt x="f1040" y="f1041"/>
                </a:lnTo>
                <a:lnTo>
                  <a:pt x="f1042" y="f723"/>
                </a:lnTo>
                <a:lnTo>
                  <a:pt x="f1043" y="f724"/>
                </a:lnTo>
                <a:lnTo>
                  <a:pt x="f1044" y="f767"/>
                </a:lnTo>
                <a:lnTo>
                  <a:pt x="f1045" y="f725"/>
                </a:lnTo>
                <a:lnTo>
                  <a:pt x="f887" y="f751"/>
                </a:lnTo>
                <a:lnTo>
                  <a:pt x="f1046" y="f751"/>
                </a:lnTo>
                <a:lnTo>
                  <a:pt x="f874" y="f751"/>
                </a:lnTo>
                <a:lnTo>
                  <a:pt x="f1047" y="f767"/>
                </a:lnTo>
                <a:lnTo>
                  <a:pt x="f1048" y="f1049"/>
                </a:lnTo>
                <a:lnTo>
                  <a:pt x="f1050" y="f722"/>
                </a:lnTo>
                <a:lnTo>
                  <a:pt x="f1051" y="f803"/>
                </a:lnTo>
                <a:lnTo>
                  <a:pt x="f858" y="f1037"/>
                </a:lnTo>
                <a:lnTo>
                  <a:pt x="f1052" y="f744"/>
                </a:lnTo>
                <a:lnTo>
                  <a:pt x="f1053" y="f1032"/>
                </a:lnTo>
                <a:lnTo>
                  <a:pt x="f1054" y="f709"/>
                </a:lnTo>
                <a:lnTo>
                  <a:pt x="f1054" y="f709"/>
                </a:lnTo>
                <a:lnTo>
                  <a:pt x="f1055" y="f690"/>
                </a:lnTo>
                <a:lnTo>
                  <a:pt x="f1056" y="f775"/>
                </a:lnTo>
                <a:lnTo>
                  <a:pt x="f1057" y="f690"/>
                </a:lnTo>
                <a:lnTo>
                  <a:pt x="f1058" y="f742"/>
                </a:lnTo>
                <a:lnTo>
                  <a:pt x="f1059" y="f1060"/>
                </a:lnTo>
                <a:lnTo>
                  <a:pt x="f1061" y="f1062"/>
                </a:lnTo>
                <a:lnTo>
                  <a:pt x="f1063" y="f1032"/>
                </a:lnTo>
                <a:lnTo>
                  <a:pt x="f1064" y="f1065"/>
                </a:lnTo>
                <a:lnTo>
                  <a:pt x="f1064" y="f787"/>
                </a:lnTo>
                <a:lnTo>
                  <a:pt x="f1063" y="f1066"/>
                </a:lnTo>
                <a:lnTo>
                  <a:pt x="f1067" y="f710"/>
                </a:lnTo>
                <a:lnTo>
                  <a:pt x="f1068" y="f1069"/>
                </a:lnTo>
                <a:lnTo>
                  <a:pt x="f1070" y="f1071"/>
                </a:lnTo>
                <a:lnTo>
                  <a:pt x="f1072" y="f769"/>
                </a:lnTo>
                <a:lnTo>
                  <a:pt x="f1073" y="f1074"/>
                </a:lnTo>
                <a:lnTo>
                  <a:pt x="f1075" y="f1076"/>
                </a:lnTo>
                <a:lnTo>
                  <a:pt x="f1075" y="f1076"/>
                </a:lnTo>
                <a:lnTo>
                  <a:pt x="f1077" y="f1078"/>
                </a:lnTo>
                <a:lnTo>
                  <a:pt x="f1079" y="f758"/>
                </a:lnTo>
                <a:lnTo>
                  <a:pt x="f1080" y="f1081"/>
                </a:lnTo>
                <a:lnTo>
                  <a:pt x="f1082" y="f728"/>
                </a:lnTo>
                <a:lnTo>
                  <a:pt x="f1083" y="f1084"/>
                </a:lnTo>
                <a:lnTo>
                  <a:pt x="f841" y="f1085"/>
                </a:lnTo>
                <a:lnTo>
                  <a:pt x="f1086" y="f734"/>
                </a:lnTo>
                <a:lnTo>
                  <a:pt x="f1087" y="f1088"/>
                </a:lnTo>
                <a:lnTo>
                  <a:pt x="f1089" y="f1090"/>
                </a:lnTo>
                <a:lnTo>
                  <a:pt x="f858" y="f755"/>
                </a:lnTo>
                <a:lnTo>
                  <a:pt x="f858" y="f755"/>
                </a:lnTo>
                <a:lnTo>
                  <a:pt x="f1086" y="f1091"/>
                </a:lnTo>
                <a:lnTo>
                  <a:pt x="f1092" y="f1093"/>
                </a:lnTo>
                <a:lnTo>
                  <a:pt x="f1083" y="f1094"/>
                </a:lnTo>
                <a:lnTo>
                  <a:pt x="f1095" y="f1096"/>
                </a:lnTo>
                <a:lnTo>
                  <a:pt x="f1095" y="f1097"/>
                </a:lnTo>
                <a:lnTo>
                  <a:pt x="f1083" y="f1098"/>
                </a:lnTo>
                <a:lnTo>
                  <a:pt x="f1099" y="f1100"/>
                </a:lnTo>
                <a:lnTo>
                  <a:pt x="f1101" y="f1100"/>
                </a:lnTo>
                <a:lnTo>
                  <a:pt x="f1102" y="f1098"/>
                </a:lnTo>
                <a:lnTo>
                  <a:pt x="f846" y="f1103"/>
                </a:lnTo>
                <a:lnTo>
                  <a:pt x="f1104" y="f1105"/>
                </a:lnTo>
                <a:lnTo>
                  <a:pt x="f1106" y="f1107"/>
                </a:lnTo>
                <a:lnTo>
                  <a:pt x="f1108" y="f1109"/>
                </a:lnTo>
                <a:lnTo>
                  <a:pt x="f1110" y="f1111"/>
                </a:lnTo>
                <a:lnTo>
                  <a:pt x="f1110" y="f1111"/>
                </a:lnTo>
                <a:lnTo>
                  <a:pt x="f1112" y="f739"/>
                </a:lnTo>
                <a:lnTo>
                  <a:pt x="f1113" y="f737"/>
                </a:lnTo>
                <a:lnTo>
                  <a:pt x="f881" y="f1114"/>
                </a:lnTo>
                <a:lnTo>
                  <a:pt x="f887" y="f736"/>
                </a:lnTo>
                <a:lnTo>
                  <a:pt x="f891" y="f736"/>
                </a:lnTo>
                <a:lnTo>
                  <a:pt x="f893" y="f1114"/>
                </a:lnTo>
                <a:lnTo>
                  <a:pt x="f1044" y="f737"/>
                </a:lnTo>
                <a:lnTo>
                  <a:pt x="f1115" y="f1116"/>
                </a:lnTo>
                <a:lnTo>
                  <a:pt x="f1042" y="f1090"/>
                </a:lnTo>
                <a:lnTo>
                  <a:pt x="f1117" y="f755"/>
                </a:lnTo>
                <a:lnTo>
                  <a:pt x="f1038" y="f759"/>
                </a:lnTo>
                <a:lnTo>
                  <a:pt x="f1118" y="f1119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121"/>
                </a:lnTo>
                <a:lnTo>
                  <a:pt x="f1123" y="f1124"/>
                </a:lnTo>
                <a:lnTo>
                  <a:pt x="f1125" y="f1126"/>
                </a:lnTo>
                <a:lnTo>
                  <a:pt x="f1127" y="f1128"/>
                </a:lnTo>
                <a:lnTo>
                  <a:pt x="f1129" y="f755"/>
                </a:lnTo>
                <a:lnTo>
                  <a:pt x="f913" y="f739"/>
                </a:lnTo>
                <a:lnTo>
                  <a:pt x="f1130" y="f734"/>
                </a:lnTo>
                <a:lnTo>
                  <a:pt x="f977" y="f1131"/>
                </a:lnTo>
                <a:lnTo>
                  <a:pt x="f983" y="f1132"/>
                </a:lnTo>
                <a:lnTo>
                  <a:pt x="f983" y="f1132"/>
                </a:lnTo>
                <a:lnTo>
                  <a:pt x="f1133" y="f1134"/>
                </a:lnTo>
                <a:lnTo>
                  <a:pt x="f1014" y="f1135"/>
                </a:lnTo>
                <a:lnTo>
                  <a:pt x="f1011" y="f754"/>
                </a:lnTo>
                <a:lnTo>
                  <a:pt x="f1010" y="f1136"/>
                </a:lnTo>
                <a:lnTo>
                  <a:pt x="f1010" y="f1136"/>
                </a:lnTo>
                <a:lnTo>
                  <a:pt x="f1137" y="f1138"/>
                </a:lnTo>
                <a:lnTo>
                  <a:pt x="f1139" y="f725"/>
                </a:lnTo>
                <a:lnTo>
                  <a:pt x="f1140" y="f748"/>
                </a:lnTo>
                <a:lnTo>
                  <a:pt x="f1141" y="f714"/>
                </a:lnTo>
                <a:lnTo>
                  <a:pt x="f989" y="f1142"/>
                </a:lnTo>
                <a:lnTo>
                  <a:pt x="f1143" y="f1144"/>
                </a:lnTo>
                <a:lnTo>
                  <a:pt x="f1145" y="f705"/>
                </a:lnTo>
                <a:lnTo>
                  <a:pt x="f1146" y="f810"/>
                </a:lnTo>
                <a:lnTo>
                  <a:pt x="f1147" y="f669"/>
                </a:lnTo>
                <a:lnTo>
                  <a:pt x="f1147" y="f1148"/>
                </a:lnTo>
                <a:lnTo>
                  <a:pt x="f1149" y="f618"/>
                </a:lnTo>
                <a:lnTo>
                  <a:pt x="f1149" y="f618"/>
                </a:lnTo>
                <a:lnTo>
                  <a:pt x="f1150" y="f1007"/>
                </a:lnTo>
                <a:lnTo>
                  <a:pt x="f1151" y="f598"/>
                </a:lnTo>
                <a:lnTo>
                  <a:pt x="f1152" y="f1153"/>
                </a:lnTo>
                <a:lnTo>
                  <a:pt x="f1151" y="f1154"/>
                </a:lnTo>
                <a:lnTo>
                  <a:pt x="f1155" y="f1156"/>
                </a:lnTo>
                <a:lnTo>
                  <a:pt x="f1149" y="f1157"/>
                </a:lnTo>
                <a:lnTo>
                  <a:pt x="f1158" y="f1159"/>
                </a:lnTo>
                <a:lnTo>
                  <a:pt x="f1160" y="f563"/>
                </a:lnTo>
                <a:lnTo>
                  <a:pt x="f1161" y="f619"/>
                </a:lnTo>
                <a:lnTo>
                  <a:pt x="f1162" y="f593"/>
                </a:lnTo>
                <a:lnTo>
                  <a:pt x="f1163" y="f835"/>
                </a:lnTo>
                <a:lnTo>
                  <a:pt x="f1164" y="f845"/>
                </a:lnTo>
                <a:lnTo>
                  <a:pt x="f1165" y="f845"/>
                </a:lnTo>
                <a:lnTo>
                  <a:pt x="f1165" y="f845"/>
                </a:lnTo>
                <a:lnTo>
                  <a:pt x="f1166" y="f615"/>
                </a:lnTo>
                <a:lnTo>
                  <a:pt x="f1167" y="f1168"/>
                </a:lnTo>
                <a:lnTo>
                  <a:pt x="f37" y="f1169"/>
                </a:lnTo>
                <a:lnTo>
                  <a:pt x="f1170" y="f1171"/>
                </a:lnTo>
                <a:lnTo>
                  <a:pt x="f1172" y="f611"/>
                </a:lnTo>
                <a:lnTo>
                  <a:pt x="f42" y="f1173"/>
                </a:lnTo>
                <a:lnTo>
                  <a:pt x="f41" y="f849"/>
                </a:lnTo>
                <a:lnTo>
                  <a:pt x="f41" y="f1174"/>
                </a:lnTo>
                <a:lnTo>
                  <a:pt x="f40" y="f604"/>
                </a:lnTo>
                <a:lnTo>
                  <a:pt x="f1170" y="f1175"/>
                </a:lnTo>
                <a:lnTo>
                  <a:pt x="f37" y="f1176"/>
                </a:lnTo>
                <a:lnTo>
                  <a:pt x="f37" y="f1176"/>
                </a:lnTo>
                <a:lnTo>
                  <a:pt x="f1177" y="f853"/>
                </a:lnTo>
                <a:lnTo>
                  <a:pt x="f1178" y="f1179"/>
                </a:lnTo>
                <a:lnTo>
                  <a:pt x="f36" y="f1180"/>
                </a:lnTo>
                <a:lnTo>
                  <a:pt x="f36" y="f999"/>
                </a:lnTo>
                <a:lnTo>
                  <a:pt x="f1178" y="f601"/>
                </a:lnTo>
                <a:lnTo>
                  <a:pt x="f1177" y="f857"/>
                </a:lnTo>
                <a:lnTo>
                  <a:pt x="f1181" y="f1182"/>
                </a:lnTo>
                <a:lnTo>
                  <a:pt x="f40" y="f871"/>
                </a:lnTo>
                <a:lnTo>
                  <a:pt x="f1183" y="f877"/>
                </a:lnTo>
                <a:lnTo>
                  <a:pt x="f1184" y="f861"/>
                </a:lnTo>
                <a:lnTo>
                  <a:pt x="f1185" y="f555"/>
                </a:lnTo>
                <a:lnTo>
                  <a:pt x="f1186" y="f863"/>
                </a:lnTo>
                <a:lnTo>
                  <a:pt x="f1187" y="f1188"/>
                </a:lnTo>
                <a:lnTo>
                  <a:pt x="f1189" y="f1188"/>
                </a:lnTo>
                <a:lnTo>
                  <a:pt x="f1189" y="f1188"/>
                </a:lnTo>
                <a:lnTo>
                  <a:pt x="f1190" y="f1191"/>
                </a:lnTo>
                <a:lnTo>
                  <a:pt x="f1192" y="f416"/>
                </a:lnTo>
                <a:lnTo>
                  <a:pt x="f1193" y="f1194"/>
                </a:lnTo>
                <a:lnTo>
                  <a:pt x="f1195" y="f1196"/>
                </a:lnTo>
                <a:lnTo>
                  <a:pt x="f1197" y="f1198"/>
                </a:lnTo>
                <a:lnTo>
                  <a:pt x="f1199" y="f1200"/>
                </a:lnTo>
                <a:lnTo>
                  <a:pt x="f1201" y="f1202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1209" y="f1204"/>
                </a:lnTo>
                <a:lnTo>
                  <a:pt x="f1209" y="f1204"/>
                </a:lnTo>
                <a:lnTo>
                  <a:pt x="f1210" y="f1202"/>
                </a:lnTo>
                <a:lnTo>
                  <a:pt x="f1211" y="f886"/>
                </a:lnTo>
                <a:lnTo>
                  <a:pt x="f1212" y="f1202"/>
                </a:lnTo>
                <a:lnTo>
                  <a:pt x="f1213" y="f1204"/>
                </a:lnTo>
                <a:lnTo>
                  <a:pt x="f1214" y="f1215"/>
                </a:lnTo>
                <a:lnTo>
                  <a:pt x="f1216" y="f1217"/>
                </a:lnTo>
                <a:lnTo>
                  <a:pt x="f1218" y="f906"/>
                </a:lnTo>
                <a:lnTo>
                  <a:pt x="f1219" y="f1220"/>
                </a:lnTo>
                <a:lnTo>
                  <a:pt x="f1221" y="f453"/>
                </a:lnTo>
                <a:lnTo>
                  <a:pt x="f1221" y="f453"/>
                </a:lnTo>
                <a:lnTo>
                  <a:pt x="f1222" y="f478"/>
                </a:lnTo>
                <a:lnTo>
                  <a:pt x="f1222" y="f447"/>
                </a:lnTo>
                <a:lnTo>
                  <a:pt x="f1223" y="f1224"/>
                </a:lnTo>
                <a:lnTo>
                  <a:pt x="f1225" y="f1226"/>
                </a:lnTo>
                <a:lnTo>
                  <a:pt x="f1227" y="f502"/>
                </a:lnTo>
                <a:lnTo>
                  <a:pt x="f1228" y="f1229"/>
                </a:lnTo>
                <a:lnTo>
                  <a:pt x="f1230" y="f924"/>
                </a:lnTo>
                <a:lnTo>
                  <a:pt x="f1231" y="f506"/>
                </a:lnTo>
                <a:lnTo>
                  <a:pt x="f1232" y="f1233"/>
                </a:lnTo>
                <a:lnTo>
                  <a:pt x="f1211" y="f443"/>
                </a:lnTo>
                <a:lnTo>
                  <a:pt x="f1234" y="f510"/>
                </a:lnTo>
                <a:lnTo>
                  <a:pt x="f1235" y="f512"/>
                </a:lnTo>
                <a:lnTo>
                  <a:pt x="f1236" y="f512"/>
                </a:lnTo>
                <a:lnTo>
                  <a:pt x="f1236" y="f512"/>
                </a:lnTo>
                <a:lnTo>
                  <a:pt x="f1237" y="f514"/>
                </a:lnTo>
                <a:lnTo>
                  <a:pt x="f1238" y="f387"/>
                </a:lnTo>
                <a:lnTo>
                  <a:pt x="f1239" y="f1240"/>
                </a:lnTo>
                <a:lnTo>
                  <a:pt x="f1241" y="f553"/>
                </a:lnTo>
                <a:lnTo>
                  <a:pt x="f1242" y="f519"/>
                </a:lnTo>
                <a:lnTo>
                  <a:pt x="f1243" y="f1244"/>
                </a:lnTo>
                <a:lnTo>
                  <a:pt x="f1245" y="f1246"/>
                </a:lnTo>
                <a:lnTo>
                  <a:pt x="f1247" y="f420"/>
                </a:lnTo>
                <a:lnTo>
                  <a:pt x="f1248" y="f1249"/>
                </a:lnTo>
                <a:lnTo>
                  <a:pt x="f1250" y="f1251"/>
                </a:lnTo>
                <a:lnTo>
                  <a:pt x="f1248" y="f296"/>
                </a:lnTo>
                <a:lnTo>
                  <a:pt x="f1252" y="f551"/>
                </a:lnTo>
                <a:lnTo>
                  <a:pt x="f1252" y="f551"/>
                </a:lnTo>
                <a:lnTo>
                  <a:pt x="f1247" y="f348"/>
                </a:lnTo>
                <a:lnTo>
                  <a:pt x="f1253" y="f1254"/>
                </a:lnTo>
                <a:lnTo>
                  <a:pt x="f1243" y="f1255"/>
                </a:lnTo>
                <a:lnTo>
                  <a:pt x="f1242" y="f1256"/>
                </a:lnTo>
                <a:lnTo>
                  <a:pt x="f1193" y="f1257"/>
                </a:lnTo>
                <a:lnTo>
                  <a:pt x="f1258" y="f1259"/>
                </a:lnTo>
                <a:lnTo>
                  <a:pt x="f1260" y="f1261"/>
                </a:lnTo>
                <a:lnTo>
                  <a:pt x="f1262" y="f1263"/>
                </a:lnTo>
                <a:lnTo>
                  <a:pt x="f1207" y="f1264"/>
                </a:lnTo>
                <a:lnTo>
                  <a:pt x="f1207" y="f1264"/>
                </a:lnTo>
                <a:lnTo>
                  <a:pt x="f1265" y="f1266"/>
                </a:lnTo>
                <a:lnTo>
                  <a:pt x="f1234" y="f1267"/>
                </a:lnTo>
                <a:lnTo>
                  <a:pt x="f1209" y="f1268"/>
                </a:lnTo>
                <a:lnTo>
                  <a:pt x="f1269" y="f1270"/>
                </a:lnTo>
                <a:lnTo>
                  <a:pt x="f1271" y="f1272"/>
                </a:lnTo>
                <a:lnTo>
                  <a:pt x="f1214" y="f1273"/>
                </a:lnTo>
                <a:lnTo>
                  <a:pt x="f1274" y="f1275"/>
                </a:lnTo>
                <a:lnTo>
                  <a:pt x="f1274" y="f1275"/>
                </a:lnTo>
                <a:lnTo>
                  <a:pt x="f1228" y="f595"/>
                </a:lnTo>
                <a:lnTo>
                  <a:pt x="f1218" y="f1276"/>
                </a:lnTo>
                <a:lnTo>
                  <a:pt x="f1277" y="f595"/>
                </a:lnTo>
                <a:lnTo>
                  <a:pt x="f1278" y="f1275"/>
                </a:lnTo>
                <a:lnTo>
                  <a:pt x="f1279" y="f288"/>
                </a:lnTo>
                <a:lnTo>
                  <a:pt x="f1280" y="f1281"/>
                </a:lnTo>
                <a:lnTo>
                  <a:pt x="f1282" y="f1283"/>
                </a:lnTo>
                <a:lnTo>
                  <a:pt x="f1284" y="f1285"/>
                </a:lnTo>
                <a:lnTo>
                  <a:pt x="f1286" y="f1287"/>
                </a:lnTo>
                <a:lnTo>
                  <a:pt x="f1288" y="f1289"/>
                </a:lnTo>
                <a:lnTo>
                  <a:pt x="f1288" y="f1289"/>
                </a:lnTo>
                <a:lnTo>
                  <a:pt x="f1290" y="f1291"/>
                </a:lnTo>
                <a:lnTo>
                  <a:pt x="f1292" y="f1293"/>
                </a:lnTo>
                <a:lnTo>
                  <a:pt x="f1294" y="f1295"/>
                </a:lnTo>
                <a:lnTo>
                  <a:pt x="f1296" y="f1297"/>
                </a:lnTo>
                <a:lnTo>
                  <a:pt x="f1298" y="f1299"/>
                </a:lnTo>
                <a:lnTo>
                  <a:pt x="f1300" y="f1301"/>
                </a:lnTo>
                <a:lnTo>
                  <a:pt x="f1302" y="f1303"/>
                </a:lnTo>
                <a:lnTo>
                  <a:pt x="f1304" y="f1305"/>
                </a:lnTo>
                <a:lnTo>
                  <a:pt x="f1306" y="f1307"/>
                </a:lnTo>
                <a:lnTo>
                  <a:pt x="f1308" y="f1309"/>
                </a:lnTo>
                <a:lnTo>
                  <a:pt x="f1310" y="f271"/>
                </a:lnTo>
                <a:lnTo>
                  <a:pt x="f1311" y="f271"/>
                </a:lnTo>
                <a:lnTo>
                  <a:pt x="f1312" y="f271"/>
                </a:lnTo>
                <a:lnTo>
                  <a:pt x="f1312" y="f271"/>
                </a:lnTo>
                <a:lnTo>
                  <a:pt x="f1313" y="f1314"/>
                </a:lnTo>
                <a:lnTo>
                  <a:pt x="f1315" y="f1305"/>
                </a:lnTo>
                <a:lnTo>
                  <a:pt x="f1316" y="f303"/>
                </a:lnTo>
                <a:lnTo>
                  <a:pt x="f1317" y="f1318"/>
                </a:lnTo>
                <a:lnTo>
                  <a:pt x="f1319" y="f1318"/>
                </a:lnTo>
                <a:lnTo>
                  <a:pt x="f1320" y="f1318"/>
                </a:lnTo>
                <a:lnTo>
                  <a:pt x="f1321" y="f1303"/>
                </a:lnTo>
                <a:lnTo>
                  <a:pt x="f1322" y="f303"/>
                </a:lnTo>
                <a:lnTo>
                  <a:pt x="f1323" y="f272"/>
                </a:lnTo>
                <a:lnTo>
                  <a:pt x="f1324" y="f1325"/>
                </a:lnTo>
                <a:lnTo>
                  <a:pt x="f1326" y="f271"/>
                </a:lnTo>
                <a:lnTo>
                  <a:pt x="f1326" y="f271"/>
                </a:lnTo>
                <a:lnTo>
                  <a:pt x="f1327" y="f1328"/>
                </a:lnTo>
                <a:lnTo>
                  <a:pt x="f1329" y="f1330"/>
                </a:lnTo>
                <a:lnTo>
                  <a:pt x="f1331" y="f1332"/>
                </a:lnTo>
                <a:lnTo>
                  <a:pt x="f1333" y="f262"/>
                </a:lnTo>
                <a:lnTo>
                  <a:pt x="f1334" y="f330"/>
                </a:lnTo>
                <a:lnTo>
                  <a:pt x="f1335" y="f246"/>
                </a:lnTo>
                <a:lnTo>
                  <a:pt x="f1336" y="f1337"/>
                </a:lnTo>
                <a:lnTo>
                  <a:pt x="f1338" y="f1339"/>
                </a:lnTo>
                <a:lnTo>
                  <a:pt x="f1340" y="f1341"/>
                </a:lnTo>
                <a:lnTo>
                  <a:pt x="f1342" y="f1343"/>
                </a:lnTo>
                <a:lnTo>
                  <a:pt x="f1344" y="f1343"/>
                </a:lnTo>
                <a:lnTo>
                  <a:pt x="f1344" y="f1343"/>
                </a:lnTo>
                <a:lnTo>
                  <a:pt x="f1345" y="f242"/>
                </a:lnTo>
                <a:lnTo>
                  <a:pt x="f1346" y="f242"/>
                </a:lnTo>
                <a:lnTo>
                  <a:pt x="f1347" y="f1348"/>
                </a:lnTo>
                <a:lnTo>
                  <a:pt x="f1349" y="f242"/>
                </a:lnTo>
                <a:lnTo>
                  <a:pt x="f1350" y="f1341"/>
                </a:lnTo>
                <a:lnTo>
                  <a:pt x="f1351" y="f1352"/>
                </a:lnTo>
                <a:lnTo>
                  <a:pt x="f1353" y="f328"/>
                </a:lnTo>
                <a:lnTo>
                  <a:pt x="f1354" y="f1355"/>
                </a:lnTo>
                <a:lnTo>
                  <a:pt x="f1356" y="f326"/>
                </a:lnTo>
                <a:lnTo>
                  <a:pt x="f1357" y="f308"/>
                </a:lnTo>
                <a:lnTo>
                  <a:pt x="f1357" y="f308"/>
                </a:lnTo>
                <a:lnTo>
                  <a:pt x="f1357" y="f1358"/>
                </a:lnTo>
                <a:lnTo>
                  <a:pt x="f1357" y="f1359"/>
                </a:lnTo>
                <a:lnTo>
                  <a:pt x="f1360" y="f1361"/>
                </a:lnTo>
                <a:lnTo>
                  <a:pt x="f1362" y="f1363"/>
                </a:lnTo>
                <a:lnTo>
                  <a:pt x="f1364" y="f1365"/>
                </a:lnTo>
                <a:lnTo>
                  <a:pt x="f1366" y="f1367"/>
                </a:lnTo>
                <a:lnTo>
                  <a:pt x="f1368" y="f1369"/>
                </a:lnTo>
                <a:lnTo>
                  <a:pt x="f1370" y="f1371"/>
                </a:lnTo>
                <a:lnTo>
                  <a:pt x="f1372" y="f230"/>
                </a:lnTo>
                <a:lnTo>
                  <a:pt x="f1373" y="f1374"/>
                </a:lnTo>
                <a:lnTo>
                  <a:pt x="f1373" y="f1374"/>
                </a:lnTo>
                <a:lnTo>
                  <a:pt x="f1375" y="f1376"/>
                </a:lnTo>
                <a:lnTo>
                  <a:pt x="f1377" y="f1371"/>
                </a:lnTo>
                <a:lnTo>
                  <a:pt x="f1378" y="f1379"/>
                </a:lnTo>
                <a:lnTo>
                  <a:pt x="f1380" y="f1381"/>
                </a:lnTo>
                <a:lnTo>
                  <a:pt x="f1382" y="f1379"/>
                </a:lnTo>
                <a:lnTo>
                  <a:pt x="f1383" y="f1371"/>
                </a:lnTo>
                <a:lnTo>
                  <a:pt x="f1384" y="f1376"/>
                </a:lnTo>
                <a:lnTo>
                  <a:pt x="f1385" y="f1386"/>
                </a:lnTo>
                <a:lnTo>
                  <a:pt x="f1387" y="f228"/>
                </a:lnTo>
                <a:lnTo>
                  <a:pt x="f1388" y="f1389"/>
                </a:lnTo>
                <a:lnTo>
                  <a:pt x="f1388" y="f1390"/>
                </a:lnTo>
                <a:lnTo>
                  <a:pt x="f1388" y="f1390"/>
                </a:lnTo>
                <a:lnTo>
                  <a:pt x="f1388" y="f1391"/>
                </a:lnTo>
                <a:lnTo>
                  <a:pt x="f1388" y="f1392"/>
                </a:lnTo>
                <a:lnTo>
                  <a:pt x="f1393" y="f220"/>
                </a:lnTo>
                <a:lnTo>
                  <a:pt x="f1394" y="f1395"/>
                </a:lnTo>
                <a:lnTo>
                  <a:pt x="f1396" y="f214"/>
                </a:lnTo>
                <a:lnTo>
                  <a:pt x="f1397" y="f209"/>
                </a:lnTo>
                <a:lnTo>
                  <a:pt x="f1398" y="f1399"/>
                </a:lnTo>
                <a:lnTo>
                  <a:pt x="f1400" y="f207"/>
                </a:lnTo>
                <a:lnTo>
                  <a:pt x="f1401" y="f1402"/>
                </a:lnTo>
                <a:lnTo>
                  <a:pt x="f1403" y="f1402"/>
                </a:lnTo>
                <a:lnTo>
                  <a:pt x="f1404" y="f207"/>
                </a:lnTo>
                <a:lnTo>
                  <a:pt x="f1404" y="f207"/>
                </a:lnTo>
                <a:lnTo>
                  <a:pt x="f1405" y="f209"/>
                </a:lnTo>
                <a:lnTo>
                  <a:pt x="f1406" y="f211"/>
                </a:lnTo>
                <a:lnTo>
                  <a:pt x="f1407" y="f211"/>
                </a:lnTo>
                <a:lnTo>
                  <a:pt x="f1408" y="f1409"/>
                </a:lnTo>
                <a:lnTo>
                  <a:pt x="f1410" y="f209"/>
                </a:lnTo>
                <a:lnTo>
                  <a:pt x="f1411" y="f207"/>
                </a:lnTo>
                <a:lnTo>
                  <a:pt x="f1412" y="f568"/>
                </a:lnTo>
                <a:lnTo>
                  <a:pt x="f1413" y="f1414"/>
                </a:lnTo>
                <a:lnTo>
                  <a:pt x="f1413" y="f562"/>
                </a:lnTo>
                <a:lnTo>
                  <a:pt x="f1413" y="f1415"/>
                </a:lnTo>
                <a:lnTo>
                  <a:pt x="f1412" y="f1416"/>
                </a:lnTo>
                <a:lnTo>
                  <a:pt x="f1412" y="f1416"/>
                </a:lnTo>
                <a:lnTo>
                  <a:pt x="f1410" y="f1417"/>
                </a:lnTo>
                <a:lnTo>
                  <a:pt x="f1418" y="f1419"/>
                </a:lnTo>
                <a:lnTo>
                  <a:pt x="f1408" y="f1420"/>
                </a:lnTo>
                <a:lnTo>
                  <a:pt x="f1418" y="f1421"/>
                </a:lnTo>
                <a:lnTo>
                  <a:pt x="f1422" y="f181"/>
                </a:lnTo>
                <a:lnTo>
                  <a:pt x="f1423" y="f1424"/>
                </a:lnTo>
                <a:lnTo>
                  <a:pt x="f1412" y="f1425"/>
                </a:lnTo>
                <a:lnTo>
                  <a:pt x="f1426" y="f1427"/>
                </a:lnTo>
                <a:lnTo>
                  <a:pt x="f1428" y="f1429"/>
                </a:lnTo>
                <a:lnTo>
                  <a:pt x="f1430" y="f1431"/>
                </a:lnTo>
                <a:lnTo>
                  <a:pt x="f1432" y="f1433"/>
                </a:lnTo>
                <a:lnTo>
                  <a:pt x="f1432" y="f1433"/>
                </a:lnTo>
                <a:lnTo>
                  <a:pt x="f1434" y="f1435"/>
                </a:lnTo>
                <a:lnTo>
                  <a:pt x="f1436" y="f1435"/>
                </a:lnTo>
                <a:lnTo>
                  <a:pt x="f1437" y="f1435"/>
                </a:lnTo>
                <a:lnTo>
                  <a:pt x="f1438" y="f1433"/>
                </a:lnTo>
                <a:lnTo>
                  <a:pt x="f1439" y="f1440"/>
                </a:lnTo>
                <a:lnTo>
                  <a:pt x="f1441" y="f1442"/>
                </a:lnTo>
                <a:lnTo>
                  <a:pt x="f1443" y="f1444"/>
                </a:lnTo>
                <a:lnTo>
                  <a:pt x="f1445" y="f1446"/>
                </a:lnTo>
                <a:lnTo>
                  <a:pt x="f1447" y="f1448"/>
                </a:lnTo>
                <a:lnTo>
                  <a:pt x="f1449" y="f1450"/>
                </a:lnTo>
                <a:lnTo>
                  <a:pt x="f1449" y="f1450"/>
                </a:lnTo>
                <a:lnTo>
                  <a:pt x="f1451" y="f1452"/>
                </a:lnTo>
                <a:lnTo>
                  <a:pt x="f1453" y="f1454"/>
                </a:lnTo>
                <a:lnTo>
                  <a:pt x="f1455" y="f1456"/>
                </a:lnTo>
                <a:lnTo>
                  <a:pt x="f1457" y="f1458"/>
                </a:lnTo>
                <a:lnTo>
                  <a:pt x="f1459" y="f1460"/>
                </a:lnTo>
                <a:lnTo>
                  <a:pt x="f1461" y="f1462"/>
                </a:lnTo>
                <a:lnTo>
                  <a:pt x="f1463" y="f1464"/>
                </a:lnTo>
                <a:lnTo>
                  <a:pt x="f1465" y="f1466"/>
                </a:lnTo>
                <a:lnTo>
                  <a:pt x="f1467" y="f1468"/>
                </a:lnTo>
                <a:lnTo>
                  <a:pt x="f1469" y="f1468"/>
                </a:lnTo>
                <a:lnTo>
                  <a:pt x="f1470" y="f1466"/>
                </a:lnTo>
                <a:lnTo>
                  <a:pt x="f1470" y="f1466"/>
                </a:lnTo>
                <a:lnTo>
                  <a:pt x="f1471" y="f1472"/>
                </a:lnTo>
                <a:lnTo>
                  <a:pt x="f1473" y="f1474"/>
                </a:lnTo>
                <a:lnTo>
                  <a:pt x="f1475" y="f1476"/>
                </a:lnTo>
                <a:lnTo>
                  <a:pt x="f1477" y="f1454"/>
                </a:lnTo>
                <a:lnTo>
                  <a:pt x="f1478" y="f1479"/>
                </a:lnTo>
                <a:lnTo>
                  <a:pt x="f1480" y="f1479"/>
                </a:lnTo>
                <a:lnTo>
                  <a:pt x="f1481" y="f1479"/>
                </a:lnTo>
                <a:lnTo>
                  <a:pt x="f1482" y="f1454"/>
                </a:lnTo>
                <a:lnTo>
                  <a:pt x="f1483" y="f1484"/>
                </a:lnTo>
                <a:lnTo>
                  <a:pt x="f1485" y="f1486"/>
                </a:lnTo>
                <a:lnTo>
                  <a:pt x="f1487" y="f1460"/>
                </a:lnTo>
                <a:lnTo>
                  <a:pt x="f1487" y="f1460"/>
                </a:lnTo>
                <a:lnTo>
                  <a:pt x="f1488" y="f1474"/>
                </a:lnTo>
                <a:lnTo>
                  <a:pt x="f1489" y="f1474"/>
                </a:lnTo>
                <a:lnTo>
                  <a:pt x="f1490" y="f1458"/>
                </a:lnTo>
                <a:lnTo>
                  <a:pt x="f1491" y="f1492"/>
                </a:lnTo>
                <a:lnTo>
                  <a:pt x="f1491" y="f1492"/>
                </a:lnTo>
                <a:lnTo>
                  <a:pt x="f1493" y="f1494"/>
                </a:lnTo>
                <a:lnTo>
                  <a:pt x="f1495" y="f1496"/>
                </a:lnTo>
                <a:lnTo>
                  <a:pt x="f1495" y="f1497"/>
                </a:lnTo>
                <a:lnTo>
                  <a:pt x="f1495" y="f1498"/>
                </a:lnTo>
                <a:lnTo>
                  <a:pt x="f1499" y="f1500"/>
                </a:lnTo>
                <a:lnTo>
                  <a:pt x="f1501" y="f142"/>
                </a:lnTo>
                <a:lnTo>
                  <a:pt x="f1502" y="f149"/>
                </a:lnTo>
                <a:lnTo>
                  <a:pt x="f1503" y="f138"/>
                </a:lnTo>
                <a:lnTo>
                  <a:pt x="f1488" y="f1504"/>
                </a:lnTo>
                <a:lnTo>
                  <a:pt x="f1505" y="f1506"/>
                </a:lnTo>
                <a:lnTo>
                  <a:pt x="f1507" y="f147"/>
                </a:lnTo>
                <a:lnTo>
                  <a:pt x="f1507" y="f147"/>
                </a:lnTo>
                <a:lnTo>
                  <a:pt x="f1508" y="f1504"/>
                </a:lnTo>
                <a:lnTo>
                  <a:pt x="f1509" y="f138"/>
                </a:lnTo>
                <a:lnTo>
                  <a:pt x="f1510" y="f149"/>
                </a:lnTo>
                <a:lnTo>
                  <a:pt x="f1511" y="f140"/>
                </a:lnTo>
                <a:lnTo>
                  <a:pt x="f1512" y="f1513"/>
                </a:lnTo>
                <a:lnTo>
                  <a:pt x="f1514" y="f1513"/>
                </a:lnTo>
                <a:lnTo>
                  <a:pt x="f1515" y="f149"/>
                </a:lnTo>
                <a:lnTo>
                  <a:pt x="f1516" y="f1517"/>
                </a:lnTo>
                <a:lnTo>
                  <a:pt x="f1518" y="f1504"/>
                </a:lnTo>
                <a:lnTo>
                  <a:pt x="f1519" y="f147"/>
                </a:lnTo>
                <a:lnTo>
                  <a:pt x="f1519" y="f147"/>
                </a:lnTo>
                <a:lnTo>
                  <a:pt x="f1520" y="f129"/>
                </a:lnTo>
                <a:lnTo>
                  <a:pt x="f1521" y="f1522"/>
                </a:lnTo>
                <a:lnTo>
                  <a:pt x="f1523" y="f1524"/>
                </a:lnTo>
                <a:lnTo>
                  <a:pt x="f1525" y="f1526"/>
                </a:lnTo>
                <a:lnTo>
                  <a:pt x="f1527" y="f122"/>
                </a:lnTo>
                <a:lnTo>
                  <a:pt x="f1528" y="f1529"/>
                </a:lnTo>
                <a:lnTo>
                  <a:pt x="f1530" y="f1529"/>
                </a:lnTo>
                <a:lnTo>
                  <a:pt x="f1531" y="f1529"/>
                </a:lnTo>
                <a:lnTo>
                  <a:pt x="f1532" y="f1533"/>
                </a:lnTo>
                <a:lnTo>
                  <a:pt x="f1534" y="f1535"/>
                </a:lnTo>
                <a:lnTo>
                  <a:pt x="f1536" y="f1537"/>
                </a:lnTo>
                <a:lnTo>
                  <a:pt x="f1538" y="f1524"/>
                </a:lnTo>
                <a:lnTo>
                  <a:pt x="f1539" y="f1540"/>
                </a:lnTo>
                <a:lnTo>
                  <a:pt x="f1539" y="f1540"/>
                </a:lnTo>
                <a:lnTo>
                  <a:pt x="f1541" y="f1542"/>
                </a:lnTo>
                <a:lnTo>
                  <a:pt x="f1543" y="f1544"/>
                </a:lnTo>
                <a:lnTo>
                  <a:pt x="f1545" y="f1524"/>
                </a:lnTo>
                <a:lnTo>
                  <a:pt x="f1546" y="f1547"/>
                </a:lnTo>
                <a:lnTo>
                  <a:pt x="f1548" y="f1549"/>
                </a:lnTo>
                <a:lnTo>
                  <a:pt x="f1550" y="f1526"/>
                </a:lnTo>
                <a:lnTo>
                  <a:pt x="f1551" y="f1533"/>
                </a:lnTo>
                <a:lnTo>
                  <a:pt x="f1550" y="f1552"/>
                </a:lnTo>
                <a:lnTo>
                  <a:pt x="f1548" y="f1553"/>
                </a:lnTo>
                <a:lnTo>
                  <a:pt x="f1545" y="f1554"/>
                </a:lnTo>
                <a:lnTo>
                  <a:pt x="f1555" y="f1556"/>
                </a:lnTo>
                <a:lnTo>
                  <a:pt x="f1557" y="f1558"/>
                </a:lnTo>
                <a:lnTo>
                  <a:pt x="f1559" y="f1560"/>
                </a:lnTo>
                <a:lnTo>
                  <a:pt x="f1559" y="f1560"/>
                </a:lnTo>
                <a:lnTo>
                  <a:pt x="f1557" y="f1561"/>
                </a:lnTo>
                <a:lnTo>
                  <a:pt x="f1550" y="f1562"/>
                </a:lnTo>
                <a:lnTo>
                  <a:pt x="f1563" y="f91"/>
                </a:lnTo>
                <a:lnTo>
                  <a:pt x="f1564" y="f1565"/>
                </a:lnTo>
                <a:lnTo>
                  <a:pt x="f1566" y="f87"/>
                </a:lnTo>
                <a:lnTo>
                  <a:pt x="f1567" y="f1568"/>
                </a:lnTo>
                <a:lnTo>
                  <a:pt x="f1569" y="f1568"/>
                </a:lnTo>
                <a:lnTo>
                  <a:pt x="f1569" y="f1568"/>
                </a:lnTo>
                <a:lnTo>
                  <a:pt x="f1570" y="f1568"/>
                </a:lnTo>
                <a:lnTo>
                  <a:pt x="f1571" y="f100"/>
                </a:lnTo>
                <a:lnTo>
                  <a:pt x="f1572" y="f1573"/>
                </a:lnTo>
                <a:lnTo>
                  <a:pt x="f1574" y="f104"/>
                </a:lnTo>
                <a:lnTo>
                  <a:pt x="f1575" y="f1576"/>
                </a:lnTo>
                <a:lnTo>
                  <a:pt x="f1577" y="f1578"/>
                </a:lnTo>
                <a:lnTo>
                  <a:pt x="f1577" y="f1578"/>
                </a:lnTo>
                <a:lnTo>
                  <a:pt x="f1579" y="f1580"/>
                </a:lnTo>
                <a:lnTo>
                  <a:pt x="f1581" y="f1582"/>
                </a:lnTo>
                <a:lnTo>
                  <a:pt x="f1583" y="f1584"/>
                </a:lnTo>
                <a:lnTo>
                  <a:pt x="f1585" y="f1586"/>
                </a:lnTo>
                <a:lnTo>
                  <a:pt x="f1587" y="f1586"/>
                </a:lnTo>
                <a:lnTo>
                  <a:pt x="f1588" y="f1584"/>
                </a:lnTo>
                <a:lnTo>
                  <a:pt x="f1589" y="f1582"/>
                </a:lnTo>
                <a:lnTo>
                  <a:pt x="f1590" y="f1580"/>
                </a:lnTo>
                <a:lnTo>
                  <a:pt x="f1591" y="f1578"/>
                </a:lnTo>
                <a:lnTo>
                  <a:pt x="f1592" y="f1593"/>
                </a:lnTo>
                <a:lnTo>
                  <a:pt x="f1594" y="f1595"/>
                </a:lnTo>
                <a:lnTo>
                  <a:pt x="f1594" y="f1595"/>
                </a:lnTo>
                <a:lnTo>
                  <a:pt x="f15" y="f1596"/>
                </a:lnTo>
                <a:lnTo>
                  <a:pt x="f1597" y="f51"/>
                </a:lnTo>
                <a:lnTo>
                  <a:pt x="f1598" y="f1599"/>
                </a:lnTo>
                <a:lnTo>
                  <a:pt x="f1600" y="f1601"/>
                </a:lnTo>
                <a:lnTo>
                  <a:pt x="f1602" y="f1603"/>
                </a:lnTo>
                <a:lnTo>
                  <a:pt x="f1604" y="f1605"/>
                </a:lnTo>
                <a:lnTo>
                  <a:pt x="f1606" y="f1605"/>
                </a:lnTo>
                <a:lnTo>
                  <a:pt x="f1607" y="f81"/>
                </a:lnTo>
                <a:lnTo>
                  <a:pt x="f1608" y="f1603"/>
                </a:lnTo>
                <a:lnTo>
                  <a:pt x="f1609" y="f1610"/>
                </a:lnTo>
                <a:lnTo>
                  <a:pt x="f1611" y="f1612"/>
                </a:lnTo>
                <a:lnTo>
                  <a:pt x="f1613" y="f1614"/>
                </a:lnTo>
                <a:lnTo>
                  <a:pt x="f1613" y="f1614"/>
                </a:lnTo>
                <a:lnTo>
                  <a:pt x="f1615" y="f1616"/>
                </a:lnTo>
                <a:lnTo>
                  <a:pt x="f28" y="f1617"/>
                </a:lnTo>
                <a:lnTo>
                  <a:pt x="f1618" y="f1595"/>
                </a:lnTo>
                <a:lnTo>
                  <a:pt x="f1619" y="f1620"/>
                </a:lnTo>
                <a:lnTo>
                  <a:pt x="f29" y="f1621"/>
                </a:lnTo>
                <a:lnTo>
                  <a:pt x="f1622" y="f1623"/>
                </a:lnTo>
                <a:lnTo>
                  <a:pt x="f31" y="f1623"/>
                </a:lnTo>
                <a:lnTo>
                  <a:pt x="f33" y="f1623"/>
                </a:lnTo>
                <a:lnTo>
                  <a:pt x="f1624" y="f1625"/>
                </a:lnTo>
                <a:lnTo>
                  <a:pt x="f1626" y="f1627"/>
                </a:lnTo>
                <a:lnTo>
                  <a:pt x="f1628" y="f1629"/>
                </a:lnTo>
                <a:lnTo>
                  <a:pt x="f1628" y="f1629"/>
                </a:lnTo>
                <a:lnTo>
                  <a:pt x="f1630" y="f1631"/>
                </a:lnTo>
                <a:lnTo>
                  <a:pt x="f1632" y="f1633"/>
                </a:lnTo>
                <a:lnTo>
                  <a:pt x="f1634" y="f1614"/>
                </a:lnTo>
                <a:lnTo>
                  <a:pt x="f1635" y="f1612"/>
                </a:lnTo>
                <a:lnTo>
                  <a:pt x="f1636" y="f1637"/>
                </a:lnTo>
                <a:lnTo>
                  <a:pt x="f1638" y="f81"/>
                </a:lnTo>
                <a:lnTo>
                  <a:pt x="f1639" y="f1640"/>
                </a:lnTo>
                <a:lnTo>
                  <a:pt x="f1641" y="f1642"/>
                </a:lnTo>
                <a:lnTo>
                  <a:pt x="f1643" y="f1644"/>
                </a:lnTo>
                <a:lnTo>
                  <a:pt x="f1645" y="f1644"/>
                </a:lnTo>
                <a:lnTo>
                  <a:pt x="f1645" y="f1644"/>
                </a:lnTo>
                <a:lnTo>
                  <a:pt x="f1646" y="f1647"/>
                </a:lnTo>
                <a:lnTo>
                  <a:pt x="f1648" y="f1603"/>
                </a:lnTo>
                <a:lnTo>
                  <a:pt x="f1649" y="f1637"/>
                </a:lnTo>
                <a:lnTo>
                  <a:pt x="f1650" y="f1651"/>
                </a:lnTo>
                <a:lnTo>
                  <a:pt x="f1652" y="f1653"/>
                </a:lnTo>
                <a:lnTo>
                  <a:pt x="f1654" y="f1655"/>
                </a:lnTo>
                <a:lnTo>
                  <a:pt x="f1656" y="f1653"/>
                </a:lnTo>
                <a:lnTo>
                  <a:pt x="f1657" y="f1637"/>
                </a:lnTo>
                <a:lnTo>
                  <a:pt x="f1658" y="f1603"/>
                </a:lnTo>
                <a:lnTo>
                  <a:pt x="f1659" y="f1647"/>
                </a:lnTo>
                <a:lnTo>
                  <a:pt x="f1659" y="f1647"/>
                </a:lnTo>
                <a:lnTo>
                  <a:pt x="f1660" y="f1642"/>
                </a:lnTo>
                <a:lnTo>
                  <a:pt x="f1661" y="f1662"/>
                </a:lnTo>
                <a:lnTo>
                  <a:pt x="f1663" y="f1664"/>
                </a:lnTo>
                <a:lnTo>
                  <a:pt x="f1665" y="f1666"/>
                </a:lnTo>
                <a:lnTo>
                  <a:pt x="f1667" y="f1668"/>
                </a:lnTo>
                <a:lnTo>
                  <a:pt x="f1669" y="f492"/>
                </a:lnTo>
                <a:lnTo>
                  <a:pt x="f1670" y="f495"/>
                </a:lnTo>
                <a:lnTo>
                  <a:pt x="f1671" y="f495"/>
                </a:lnTo>
                <a:lnTo>
                  <a:pt x="f1672" y="f492"/>
                </a:lnTo>
                <a:lnTo>
                  <a:pt x="f1672" y="f492"/>
                </a:lnTo>
                <a:lnTo>
                  <a:pt x="f1673" y="f59"/>
                </a:lnTo>
                <a:lnTo>
                  <a:pt x="f1674" y="f73"/>
                </a:lnTo>
                <a:lnTo>
                  <a:pt x="f1675" y="f490"/>
                </a:lnTo>
                <a:lnTo>
                  <a:pt x="f1676" y="f490"/>
                </a:lnTo>
                <a:lnTo>
                  <a:pt x="f1677" y="f1678"/>
                </a:lnTo>
                <a:lnTo>
                  <a:pt x="f1679" y="f1680"/>
                </a:lnTo>
                <a:lnTo>
                  <a:pt x="f1681" y="f75"/>
                </a:lnTo>
                <a:lnTo>
                  <a:pt x="f1681" y="f492"/>
                </a:lnTo>
                <a:lnTo>
                  <a:pt x="f1681" y="f1682"/>
                </a:lnTo>
                <a:lnTo>
                  <a:pt x="f1679" y="f1644"/>
                </a:lnTo>
                <a:lnTo>
                  <a:pt x="f1683" y="f1603"/>
                </a:lnTo>
                <a:lnTo>
                  <a:pt x="f1683" y="f1603"/>
                </a:lnTo>
                <a:lnTo>
                  <a:pt x="f1684" y="f1612"/>
                </a:lnTo>
                <a:lnTo>
                  <a:pt x="f1685" y="f1686"/>
                </a:lnTo>
                <a:lnTo>
                  <a:pt x="f1687" y="f1688"/>
                </a:lnTo>
                <a:lnTo>
                  <a:pt x="f1687" y="f1689"/>
                </a:lnTo>
                <a:lnTo>
                  <a:pt x="f1690" y="f1616"/>
                </a:lnTo>
                <a:lnTo>
                  <a:pt x="f1691" y="f1616"/>
                </a:lnTo>
                <a:lnTo>
                  <a:pt x="f1692" y="f1693"/>
                </a:lnTo>
                <a:lnTo>
                  <a:pt x="f1694" y="f1688"/>
                </a:lnTo>
                <a:lnTo>
                  <a:pt x="f1695" y="f1696"/>
                </a:lnTo>
                <a:lnTo>
                  <a:pt x="f1697" y="f1696"/>
                </a:lnTo>
                <a:lnTo>
                  <a:pt x="f1698" y="f1696"/>
                </a:lnTo>
                <a:lnTo>
                  <a:pt x="f1699" y="f51"/>
                </a:lnTo>
                <a:lnTo>
                  <a:pt x="f1700" y="f1633"/>
                </a:lnTo>
                <a:lnTo>
                  <a:pt x="f1700" y="f1633"/>
                </a:lnTo>
                <a:lnTo>
                  <a:pt x="f1701" y="f1693"/>
                </a:lnTo>
                <a:lnTo>
                  <a:pt x="f1702" y="f1616"/>
                </a:lnTo>
                <a:lnTo>
                  <a:pt x="f1703" y="f1704"/>
                </a:lnTo>
                <a:lnTo>
                  <a:pt x="f1705" y="f1616"/>
                </a:lnTo>
                <a:lnTo>
                  <a:pt x="f1706" y="f1693"/>
                </a:lnTo>
                <a:lnTo>
                  <a:pt x="f1707" y="f1633"/>
                </a:lnTo>
                <a:lnTo>
                  <a:pt x="f1708" y="f1614"/>
                </a:lnTo>
                <a:lnTo>
                  <a:pt x="f1709" y="f1651"/>
                </a:lnTo>
                <a:lnTo>
                  <a:pt x="f1710" y="f81"/>
                </a:lnTo>
                <a:lnTo>
                  <a:pt x="f1711" y="f1712"/>
                </a:lnTo>
                <a:lnTo>
                  <a:pt x="f1713" y="f1662"/>
                </a:lnTo>
                <a:lnTo>
                  <a:pt x="f1714" y="f1666"/>
                </a:lnTo>
                <a:lnTo>
                  <a:pt x="f1715" y="f493"/>
                </a:lnTo>
                <a:lnTo>
                  <a:pt x="f1716" y="f59"/>
                </a:lnTo>
                <a:lnTo>
                  <a:pt x="f1716" y="f59"/>
                </a:lnTo>
                <a:lnTo>
                  <a:pt x="f1717" y="f1718"/>
                </a:lnTo>
                <a:lnTo>
                  <a:pt x="f1719" y="f1720"/>
                </a:lnTo>
                <a:lnTo>
                  <a:pt x="f1721" y="f1722"/>
                </a:lnTo>
                <a:lnTo>
                  <a:pt x="f1723" y="f1724"/>
                </a:lnTo>
                <a:lnTo>
                  <a:pt x="f1725" y="f1726"/>
                </a:lnTo>
                <a:lnTo>
                  <a:pt x="f1727" y="f487"/>
                </a:lnTo>
                <a:lnTo>
                  <a:pt x="f1728" y="f1729"/>
                </a:lnTo>
                <a:lnTo>
                  <a:pt x="f1730" y="f1731"/>
                </a:lnTo>
                <a:lnTo>
                  <a:pt x="f1732" y="f1731"/>
                </a:lnTo>
                <a:lnTo>
                  <a:pt x="f1733" y="f1731"/>
                </a:lnTo>
                <a:lnTo>
                  <a:pt x="f1734" y="f485"/>
                </a:lnTo>
                <a:lnTo>
                  <a:pt x="f1735" y="f1729"/>
                </a:lnTo>
                <a:lnTo>
                  <a:pt x="f1735" y="f1729"/>
                </a:lnTo>
                <a:lnTo>
                  <a:pt x="f1736" y="f487"/>
                </a:lnTo>
                <a:lnTo>
                  <a:pt x="f1737" y="f1738"/>
                </a:lnTo>
                <a:lnTo>
                  <a:pt x="f1739" y="f1740"/>
                </a:lnTo>
                <a:lnTo>
                  <a:pt x="f1741" y="f1742"/>
                </a:lnTo>
                <a:lnTo>
                  <a:pt x="f1743" y="f1744"/>
                </a:lnTo>
                <a:lnTo>
                  <a:pt x="f1745" y="f1724"/>
                </a:lnTo>
                <a:lnTo>
                  <a:pt x="f1746" y="f1724"/>
                </a:lnTo>
                <a:lnTo>
                  <a:pt x="f1747" y="f1744"/>
                </a:lnTo>
                <a:lnTo>
                  <a:pt x="f1748" y="f1742"/>
                </a:lnTo>
                <a:lnTo>
                  <a:pt x="f1749" y="f1750"/>
                </a:lnTo>
                <a:lnTo>
                  <a:pt x="f1749" y="f1750"/>
                </a:lnTo>
                <a:lnTo>
                  <a:pt x="f1751" y="f1752"/>
                </a:lnTo>
                <a:lnTo>
                  <a:pt x="f1753" y="f1754"/>
                </a:lnTo>
                <a:lnTo>
                  <a:pt x="f1755" y="f505"/>
                </a:lnTo>
                <a:lnTo>
                  <a:pt x="f1756" y="f480"/>
                </a:lnTo>
                <a:lnTo>
                  <a:pt x="f1757" y="f543"/>
                </a:lnTo>
                <a:lnTo>
                  <a:pt x="f1758" y="f543"/>
                </a:lnTo>
                <a:lnTo>
                  <a:pt x="f1759" y="f480"/>
                </a:lnTo>
                <a:lnTo>
                  <a:pt x="f1760" y="f1761"/>
                </a:lnTo>
                <a:lnTo>
                  <a:pt x="f1760" y="f1761"/>
                </a:lnTo>
                <a:lnTo>
                  <a:pt x="f1762" y="f1763"/>
                </a:lnTo>
                <a:lnTo>
                  <a:pt x="f1764" y="f1765"/>
                </a:lnTo>
                <a:lnTo>
                  <a:pt x="f1766" y="f1767"/>
                </a:lnTo>
                <a:lnTo>
                  <a:pt x="f1768" y="f485"/>
                </a:lnTo>
                <a:lnTo>
                  <a:pt x="f1769" y="f1770"/>
                </a:lnTo>
                <a:lnTo>
                  <a:pt x="f1771" y="f1772"/>
                </a:lnTo>
                <a:lnTo>
                  <a:pt x="f1771" y="f1772"/>
                </a:lnTo>
                <a:lnTo>
                  <a:pt x="f1773" y="f1774"/>
                </a:lnTo>
                <a:lnTo>
                  <a:pt x="f1775" y="f505"/>
                </a:lnTo>
                <a:lnTo>
                  <a:pt x="f1776" y="f1777"/>
                </a:lnTo>
                <a:lnTo>
                  <a:pt x="f1778" y="f477"/>
                </a:lnTo>
                <a:lnTo>
                  <a:pt x="f1779" y="f1780"/>
                </a:lnTo>
                <a:lnTo>
                  <a:pt x="f1781" y="f507"/>
                </a:lnTo>
                <a:lnTo>
                  <a:pt x="f1782" y="f538"/>
                </a:lnTo>
                <a:lnTo>
                  <a:pt x="f1782" y="f538"/>
                </a:lnTo>
                <a:lnTo>
                  <a:pt x="f1783" y="f479"/>
                </a:lnTo>
                <a:lnTo>
                  <a:pt x="f1784" y="f505"/>
                </a:lnTo>
                <a:lnTo>
                  <a:pt x="f1785" y="f1754"/>
                </a:lnTo>
                <a:lnTo>
                  <a:pt x="f1786" y="f549"/>
                </a:lnTo>
                <a:lnTo>
                  <a:pt x="f1787" y="f485"/>
                </a:lnTo>
                <a:lnTo>
                  <a:pt x="f1788" y="f1729"/>
                </a:lnTo>
                <a:lnTo>
                  <a:pt x="f1789" y="f464"/>
                </a:lnTo>
                <a:lnTo>
                  <a:pt x="f1790" y="f1791"/>
                </a:lnTo>
                <a:lnTo>
                  <a:pt x="f1792" y="f450"/>
                </a:lnTo>
                <a:lnTo>
                  <a:pt x="f3" y="f460"/>
                </a:lnTo>
                <a:lnTo>
                  <a:pt x="f3" y="f460"/>
                </a:lnTo>
                <a:lnTo>
                  <a:pt x="f1793" y="f1794"/>
                </a:lnTo>
                <a:lnTo>
                  <a:pt x="f1795" y="f1796"/>
                </a:lnTo>
                <a:lnTo>
                  <a:pt x="f1797" y="f1798"/>
                </a:lnTo>
                <a:lnTo>
                  <a:pt x="f1799" y="f1800"/>
                </a:lnTo>
                <a:lnTo>
                  <a:pt x="f1801" y="f1800"/>
                </a:lnTo>
                <a:lnTo>
                  <a:pt x="f1802" y="f1803"/>
                </a:lnTo>
                <a:lnTo>
                  <a:pt x="f1804" y="f1798"/>
                </a:lnTo>
                <a:lnTo>
                  <a:pt x="f1805" y="f1796"/>
                </a:lnTo>
                <a:lnTo>
                  <a:pt x="f1806" y="f1794"/>
                </a:lnTo>
                <a:lnTo>
                  <a:pt x="f1807" y="f458"/>
                </a:lnTo>
                <a:lnTo>
                  <a:pt x="f1808" y="f454"/>
                </a:lnTo>
                <a:lnTo>
                  <a:pt x="f1808" y="f454"/>
                </a:lnTo>
                <a:lnTo>
                  <a:pt x="f1809" y="f1810"/>
                </a:lnTo>
                <a:lnTo>
                  <a:pt x="f1811" y="f1812"/>
                </a:lnTo>
                <a:lnTo>
                  <a:pt x="f1813" y="f1814"/>
                </a:lnTo>
                <a:lnTo>
                  <a:pt x="f1815" y="f1816"/>
                </a:lnTo>
                <a:lnTo>
                  <a:pt x="f1817" y="f1818"/>
                </a:lnTo>
                <a:lnTo>
                  <a:pt x="f1819" y="f1820"/>
                </a:lnTo>
                <a:lnTo>
                  <a:pt x="f1821" y="f8"/>
                </a:lnTo>
                <a:lnTo>
                  <a:pt x="f1822" y="f8"/>
                </a:lnTo>
                <a:lnTo>
                  <a:pt x="f1823" y="f442"/>
                </a:lnTo>
                <a:lnTo>
                  <a:pt x="f6" y="f1824"/>
                </a:lnTo>
                <a:lnTo>
                  <a:pt x="f1825" y="f472"/>
                </a:lnTo>
                <a:lnTo>
                  <a:pt x="f1825" y="f472"/>
                </a:lnTo>
                <a:lnTo>
                  <a:pt x="f6" y="f526"/>
                </a:lnTo>
                <a:lnTo>
                  <a:pt x="f6" y="f529"/>
                </a:lnTo>
                <a:lnTo>
                  <a:pt x="f1825" y="f1826"/>
                </a:lnTo>
                <a:lnTo>
                  <a:pt x="f1825" y="f1826"/>
                </a:lnTo>
                <a:lnTo>
                  <a:pt x="f1827" y="f535"/>
                </a:lnTo>
                <a:lnTo>
                  <a:pt x="f1828" y="f1780"/>
                </a:lnTo>
                <a:lnTo>
                  <a:pt x="f1829" y="f479"/>
                </a:lnTo>
                <a:lnTo>
                  <a:pt x="f1830" y="f1831"/>
                </a:lnTo>
                <a:lnTo>
                  <a:pt x="f1832" y="f1754"/>
                </a:lnTo>
                <a:lnTo>
                  <a:pt x="f1833" y="f549"/>
                </a:lnTo>
                <a:lnTo>
                  <a:pt x="f1834" y="f503"/>
                </a:lnTo>
                <a:lnTo>
                  <a:pt x="f1835" y="f1738"/>
                </a:lnTo>
                <a:lnTo>
                  <a:pt x="f1836" y="f1740"/>
                </a:lnTo>
                <a:lnTo>
                  <a:pt x="f1837" y="f1742"/>
                </a:lnTo>
                <a:lnTo>
                  <a:pt x="f1838" y="f1720"/>
                </a:lnTo>
                <a:lnTo>
                  <a:pt x="f1838" y="f1720"/>
                </a:lnTo>
                <a:lnTo>
                  <a:pt x="f1839" y="f1840"/>
                </a:lnTo>
                <a:lnTo>
                  <a:pt x="f1795" y="f490"/>
                </a:lnTo>
                <a:lnTo>
                  <a:pt x="f1841" y="f73"/>
                </a:lnTo>
                <a:lnTo>
                  <a:pt x="f1842" y="f1843"/>
                </a:lnTo>
                <a:lnTo>
                  <a:pt x="f1844" y="f1843"/>
                </a:lnTo>
                <a:lnTo>
                  <a:pt x="f1845" y="f73"/>
                </a:lnTo>
                <a:lnTo>
                  <a:pt x="f1846" y="f61"/>
                </a:lnTo>
                <a:lnTo>
                  <a:pt x="f1847" y="f63"/>
                </a:lnTo>
                <a:lnTo>
                  <a:pt x="f1848" y="f489"/>
                </a:lnTo>
                <a:lnTo>
                  <a:pt x="f1849" y="f1850"/>
                </a:lnTo>
                <a:lnTo>
                  <a:pt x="f1851" y="f1729"/>
                </a:lnTo>
                <a:lnTo>
                  <a:pt x="f1852" y="f1729"/>
                </a:lnTo>
                <a:lnTo>
                  <a:pt x="f1853" y="f493"/>
                </a:lnTo>
                <a:lnTo>
                  <a:pt x="f1853" y="f493"/>
                </a:lnTo>
                <a:lnTo>
                  <a:pt x="f1854" y="f493"/>
                </a:lnTo>
                <a:lnTo>
                  <a:pt x="f1855" y="f57"/>
                </a:lnTo>
                <a:lnTo>
                  <a:pt x="f1856" y="f1668"/>
                </a:lnTo>
                <a:lnTo>
                  <a:pt x="f1857" y="f1858"/>
                </a:lnTo>
                <a:lnTo>
                  <a:pt x="f1859" y="f1682"/>
                </a:lnTo>
                <a:lnTo>
                  <a:pt x="f1860" y="f1662"/>
                </a:lnTo>
                <a:lnTo>
                  <a:pt x="f2" y="f1644"/>
                </a:lnTo>
                <a:lnTo>
                  <a:pt x="f1787" y="f1640"/>
                </a:lnTo>
                <a:lnTo>
                  <a:pt x="f1787" y="f1640"/>
                </a:lnTo>
                <a:lnTo>
                  <a:pt x="f1861" y="f1862"/>
                </a:lnTo>
                <a:lnTo>
                  <a:pt x="f1863" y="f81"/>
                </a:lnTo>
                <a:lnTo>
                  <a:pt x="f1864" y="f1603"/>
                </a:lnTo>
                <a:lnTo>
                  <a:pt x="f1865" y="f1603"/>
                </a:lnTo>
                <a:lnTo>
                  <a:pt x="f1785" y="f81"/>
                </a:lnTo>
                <a:lnTo>
                  <a:pt x="f1866" y="f53"/>
                </a:lnTo>
                <a:lnTo>
                  <a:pt x="f1867" y="f1868"/>
                </a:lnTo>
                <a:lnTo>
                  <a:pt x="f1869" y="f79"/>
                </a:lnTo>
                <a:lnTo>
                  <a:pt x="f1870" y="f79"/>
                </a:lnTo>
                <a:lnTo>
                  <a:pt x="f1779" y="f1644"/>
                </a:lnTo>
                <a:lnTo>
                  <a:pt x="f1871" y="f1642"/>
                </a:lnTo>
                <a:lnTo>
                  <a:pt x="f1872" y="f1640"/>
                </a:lnTo>
                <a:lnTo>
                  <a:pt x="f1872" y="f1640"/>
                </a:lnTo>
                <a:lnTo>
                  <a:pt x="f1872" y="f1862"/>
                </a:lnTo>
                <a:lnTo>
                  <a:pt x="f1873" y="f1603"/>
                </a:lnTo>
                <a:lnTo>
                  <a:pt x="f1874" y="f1601"/>
                </a:lnTo>
                <a:lnTo>
                  <a:pt x="f1875" y="f1612"/>
                </a:lnTo>
                <a:lnTo>
                  <a:pt x="f1876" y="f1599"/>
                </a:lnTo>
                <a:lnTo>
                  <a:pt x="f1877" y="f1878"/>
                </a:lnTo>
                <a:lnTo>
                  <a:pt x="f1879" y="f1880"/>
                </a:lnTo>
                <a:lnTo>
                  <a:pt x="f1881" y="f1880"/>
                </a:lnTo>
                <a:lnTo>
                  <a:pt x="f1882" y="f1640"/>
                </a:lnTo>
                <a:lnTo>
                  <a:pt x="f1883" y="f49"/>
                </a:lnTo>
                <a:lnTo>
                  <a:pt x="f1884" y="f1885"/>
                </a:lnTo>
                <a:lnTo>
                  <a:pt x="f1886" y="f1885"/>
                </a:lnTo>
                <a:lnTo>
                  <a:pt x="f1886" y="f1885"/>
                </a:lnTo>
                <a:lnTo>
                  <a:pt x="f1700" y="f1887"/>
                </a:lnTo>
                <a:lnTo>
                  <a:pt x="f1888" y="f1560"/>
                </a:lnTo>
                <a:lnTo>
                  <a:pt x="f1889" y="f1890"/>
                </a:lnTo>
                <a:lnTo>
                  <a:pt x="f1891" y="f1892"/>
                </a:lnTo>
                <a:lnTo>
                  <a:pt x="f1893" y="f1558"/>
                </a:lnTo>
                <a:lnTo>
                  <a:pt x="f1894" y="f1558"/>
                </a:lnTo>
                <a:lnTo>
                  <a:pt x="f1895" y="f1896"/>
                </a:lnTo>
                <a:lnTo>
                  <a:pt x="f1897" y="f1898"/>
                </a:lnTo>
                <a:lnTo>
                  <a:pt x="f1899" y="f1900"/>
                </a:lnTo>
                <a:lnTo>
                  <a:pt x="f1901" y="f1902"/>
                </a:lnTo>
                <a:lnTo>
                  <a:pt x="f1903" y="f1561"/>
                </a:lnTo>
                <a:lnTo>
                  <a:pt x="f1904" y="f1905"/>
                </a:lnTo>
                <a:lnTo>
                  <a:pt x="f1906" y="f1907"/>
                </a:lnTo>
                <a:lnTo>
                  <a:pt x="f1906" y="f1907"/>
                </a:lnTo>
                <a:lnTo>
                  <a:pt x="f1908" y="f1909"/>
                </a:lnTo>
                <a:lnTo>
                  <a:pt x="f1661" y="f1909"/>
                </a:lnTo>
                <a:lnTo>
                  <a:pt x="f1910" y="f1907"/>
                </a:lnTo>
                <a:lnTo>
                  <a:pt x="f1911" y="f1912"/>
                </a:lnTo>
                <a:lnTo>
                  <a:pt x="f1648" y="f1561"/>
                </a:lnTo>
                <a:lnTo>
                  <a:pt x="f1643" y="f1913"/>
                </a:lnTo>
                <a:lnTo>
                  <a:pt x="f1914" y="f1915"/>
                </a:lnTo>
                <a:lnTo>
                  <a:pt x="f1916" y="f1917"/>
                </a:lnTo>
                <a:lnTo>
                  <a:pt x="f1918" y="f1919"/>
                </a:lnTo>
                <a:lnTo>
                  <a:pt x="f1920" y="f1558"/>
                </a:lnTo>
                <a:lnTo>
                  <a:pt x="f1921" y="f1922"/>
                </a:lnTo>
                <a:lnTo>
                  <a:pt x="f1923" y="f1924"/>
                </a:lnTo>
                <a:lnTo>
                  <a:pt x="f1923" y="f1925"/>
                </a:lnTo>
                <a:lnTo>
                  <a:pt x="f1923" y="f1925"/>
                </a:lnTo>
                <a:lnTo>
                  <a:pt x="f1923" y="f116"/>
                </a:lnTo>
                <a:lnTo>
                  <a:pt x="f1923" y="f1926"/>
                </a:lnTo>
                <a:lnTo>
                  <a:pt x="f1927" y="f118"/>
                </a:lnTo>
                <a:lnTo>
                  <a:pt x="f1928" y="f1553"/>
                </a:lnTo>
                <a:lnTo>
                  <a:pt x="f1632" y="f1929"/>
                </a:lnTo>
                <a:lnTo>
                  <a:pt x="f1630" y="f1535"/>
                </a:lnTo>
                <a:lnTo>
                  <a:pt x="f1930" y="f1547"/>
                </a:lnTo>
                <a:lnTo>
                  <a:pt x="f1931" y="f1932"/>
                </a:lnTo>
                <a:lnTo>
                  <a:pt x="f1933" y="f130"/>
                </a:lnTo>
                <a:lnTo>
                  <a:pt x="f1934" y="f1506"/>
                </a:lnTo>
                <a:lnTo>
                  <a:pt x="f1935" y="f1936"/>
                </a:lnTo>
                <a:lnTo>
                  <a:pt x="f1937" y="f1938"/>
                </a:lnTo>
                <a:lnTo>
                  <a:pt x="f1939" y="f1940"/>
                </a:lnTo>
                <a:lnTo>
                  <a:pt x="f1939" y="f1940"/>
                </a:lnTo>
                <a:lnTo>
                  <a:pt x="f1941" y="f1942"/>
                </a:lnTo>
                <a:lnTo>
                  <a:pt x="f1943" y="f1944"/>
                </a:lnTo>
                <a:lnTo>
                  <a:pt x="f1945" y="f1946"/>
                </a:lnTo>
                <a:lnTo>
                  <a:pt x="f1947" y="f1948"/>
                </a:lnTo>
                <a:lnTo>
                  <a:pt x="f1949" y="f1948"/>
                </a:lnTo>
                <a:lnTo>
                  <a:pt x="f1950" y="f1948"/>
                </a:lnTo>
                <a:lnTo>
                  <a:pt x="f1951" y="f1946"/>
                </a:lnTo>
                <a:lnTo>
                  <a:pt x="f1952" y="f1944"/>
                </a:lnTo>
                <a:lnTo>
                  <a:pt x="f1953" y="f554"/>
                </a:lnTo>
                <a:lnTo>
                  <a:pt x="f1954" y="f1940"/>
                </a:lnTo>
                <a:lnTo>
                  <a:pt x="f1954" y="f1940"/>
                </a:lnTo>
                <a:lnTo>
                  <a:pt x="f1545" y="f188"/>
                </a:lnTo>
                <a:lnTo>
                  <a:pt x="f1955" y="f1956"/>
                </a:lnTo>
                <a:lnTo>
                  <a:pt x="f1559" y="f1957"/>
                </a:lnTo>
                <a:lnTo>
                  <a:pt x="f1559" y="f1957"/>
                </a:lnTo>
                <a:lnTo>
                  <a:pt x="f1958" y="f568"/>
                </a:lnTo>
                <a:lnTo>
                  <a:pt x="f1534" y="f1409"/>
                </a:lnTo>
                <a:lnTo>
                  <a:pt x="f1959" y="f1960"/>
                </a:lnTo>
                <a:lnTo>
                  <a:pt x="f1961" y="f1962"/>
                </a:lnTo>
                <a:lnTo>
                  <a:pt x="f1963" y="f1964"/>
                </a:lnTo>
                <a:lnTo>
                  <a:pt x="f1965" y="f326"/>
                </a:lnTo>
                <a:lnTo>
                  <a:pt x="f1488" y="f242"/>
                </a:lnTo>
                <a:lnTo>
                  <a:pt x="f1485" y="f1966"/>
                </a:lnTo>
                <a:lnTo>
                  <a:pt x="f1485" y="f1966"/>
                </a:lnTo>
                <a:lnTo>
                  <a:pt x="f1967" y="f1968"/>
                </a:lnTo>
                <a:lnTo>
                  <a:pt x="f1502" y="f1969"/>
                </a:lnTo>
                <a:lnTo>
                  <a:pt x="f1501" y="f1970"/>
                </a:lnTo>
                <a:lnTo>
                  <a:pt x="f1499" y="f1971"/>
                </a:lnTo>
                <a:lnTo>
                  <a:pt x="f1972" y="f1973"/>
                </a:lnTo>
                <a:lnTo>
                  <a:pt x="f1477" y="f1974"/>
                </a:lnTo>
                <a:lnTo>
                  <a:pt x="f1975" y="f1976"/>
                </a:lnTo>
                <a:lnTo>
                  <a:pt x="f1977" y="f1255"/>
                </a:lnTo>
                <a:lnTo>
                  <a:pt x="f1978" y="f1979"/>
                </a:lnTo>
                <a:lnTo>
                  <a:pt x="f1980" y="f527"/>
                </a:lnTo>
                <a:lnTo>
                  <a:pt x="f1981" y="f370"/>
                </a:lnTo>
                <a:lnTo>
                  <a:pt x="f1982" y="f1983"/>
                </a:lnTo>
                <a:lnTo>
                  <a:pt x="f1449" y="f1984"/>
                </a:lnTo>
                <a:lnTo>
                  <a:pt x="f1985" y="f518"/>
                </a:lnTo>
                <a:lnTo>
                  <a:pt x="f1986" y="f1987"/>
                </a:lnTo>
                <a:lnTo>
                  <a:pt x="f1988" y="f949"/>
                </a:lnTo>
                <a:lnTo>
                  <a:pt x="f1491" y="f365"/>
                </a:lnTo>
                <a:lnTo>
                  <a:pt x="f1491" y="f365"/>
                </a:lnTo>
                <a:lnTo>
                  <a:pt x="f1989" y="f433"/>
                </a:lnTo>
                <a:lnTo>
                  <a:pt x="f1990" y="f359"/>
                </a:lnTo>
                <a:lnTo>
                  <a:pt x="f1991" y="f370"/>
                </a:lnTo>
                <a:lnTo>
                  <a:pt x="f1508" y="f370"/>
                </a:lnTo>
                <a:lnTo>
                  <a:pt x="f1992" y="f1249"/>
                </a:lnTo>
                <a:lnTo>
                  <a:pt x="f1510" y="f370"/>
                </a:lnTo>
                <a:lnTo>
                  <a:pt x="f1993" y="f429"/>
                </a:lnTo>
                <a:lnTo>
                  <a:pt x="f1994" y="f431"/>
                </a:lnTo>
                <a:lnTo>
                  <a:pt x="f1512" y="f433"/>
                </a:lnTo>
                <a:lnTo>
                  <a:pt x="f1995" y="f365"/>
                </a:lnTo>
                <a:lnTo>
                  <a:pt x="f1996" y="f1983"/>
                </a:lnTo>
                <a:lnTo>
                  <a:pt x="f1997" y="f1998"/>
                </a:lnTo>
                <a:lnTo>
                  <a:pt x="f1999" y="f1244"/>
                </a:lnTo>
                <a:lnTo>
                  <a:pt x="f1515" y="f2000"/>
                </a:lnTo>
                <a:lnTo>
                  <a:pt x="f2001" y="f2002"/>
                </a:lnTo>
                <a:lnTo>
                  <a:pt x="f2001" y="f2003"/>
                </a:lnTo>
                <a:lnTo>
                  <a:pt x="f2004" y="f2005"/>
                </a:lnTo>
                <a:lnTo>
                  <a:pt x="f2004" y="f504"/>
                </a:lnTo>
                <a:lnTo>
                  <a:pt x="f2004" y="f504"/>
                </a:lnTo>
                <a:lnTo>
                  <a:pt x="f2006" y="f959"/>
                </a:lnTo>
                <a:lnTo>
                  <a:pt x="f2007" y="f2008"/>
                </a:lnTo>
                <a:lnTo>
                  <a:pt x="f2007" y="f391"/>
                </a:lnTo>
                <a:lnTo>
                  <a:pt x="f2009" y="f478"/>
                </a:lnTo>
                <a:lnTo>
                  <a:pt x="f2006" y="f2010"/>
                </a:lnTo>
                <a:lnTo>
                  <a:pt x="f1997" y="f451"/>
                </a:lnTo>
                <a:lnTo>
                  <a:pt x="f2011" y="f481"/>
                </a:lnTo>
                <a:lnTo>
                  <a:pt x="f1515" y="f463"/>
                </a:lnTo>
                <a:lnTo>
                  <a:pt x="f2012" y="f463"/>
                </a:lnTo>
                <a:lnTo>
                  <a:pt x="f2013" y="f481"/>
                </a:lnTo>
                <a:lnTo>
                  <a:pt x="f2014" y="f2010"/>
                </a:lnTo>
                <a:lnTo>
                  <a:pt x="f2015" y="f449"/>
                </a:lnTo>
                <a:lnTo>
                  <a:pt x="f1520" y="f494"/>
                </a:lnTo>
                <a:lnTo>
                  <a:pt x="f2016" y="f497"/>
                </a:lnTo>
                <a:lnTo>
                  <a:pt x="f1528" y="f2017"/>
                </a:lnTo>
                <a:lnTo>
                  <a:pt x="f2018" y="f928"/>
                </a:lnTo>
                <a:lnTo>
                  <a:pt x="f2019" y="f433"/>
                </a:lnTo>
                <a:lnTo>
                  <a:pt x="f2019" y="f433"/>
                </a:lnTo>
                <a:lnTo>
                  <a:pt x="f2020" y="f357"/>
                </a:lnTo>
                <a:lnTo>
                  <a:pt x="f2021" y="f537"/>
                </a:lnTo>
                <a:lnTo>
                  <a:pt x="f1531" y="f353"/>
                </a:lnTo>
                <a:lnTo>
                  <a:pt x="f1532" y="f531"/>
                </a:lnTo>
                <a:lnTo>
                  <a:pt x="f1534" y="f1251"/>
                </a:lnTo>
                <a:lnTo>
                  <a:pt x="f2022" y="f2023"/>
                </a:lnTo>
                <a:lnTo>
                  <a:pt x="f2024" y="f2025"/>
                </a:lnTo>
                <a:lnTo>
                  <a:pt x="f2026" y="f2025"/>
                </a:lnTo>
                <a:lnTo>
                  <a:pt x="f2027" y="f540"/>
                </a:lnTo>
                <a:lnTo>
                  <a:pt x="f1545" y="f351"/>
                </a:lnTo>
                <a:lnTo>
                  <a:pt x="f1943" y="f916"/>
                </a:lnTo>
                <a:lnTo>
                  <a:pt x="f2028" y="f418"/>
                </a:lnTo>
                <a:lnTo>
                  <a:pt x="f2028" y="f418"/>
                </a:lnTo>
                <a:lnTo>
                  <a:pt x="f2029" y="f2030"/>
                </a:lnTo>
                <a:lnTo>
                  <a:pt x="f2031" y="f1226"/>
                </a:lnTo>
                <a:lnTo>
                  <a:pt x="f2032" y="f2033"/>
                </a:lnTo>
                <a:lnTo>
                  <a:pt x="f2034" y="f2017"/>
                </a:lnTo>
                <a:lnTo>
                  <a:pt x="f2035" y="f2017"/>
                </a:lnTo>
                <a:lnTo>
                  <a:pt x="f2036" y="f2017"/>
                </a:lnTo>
                <a:lnTo>
                  <a:pt x="f2037" y="f2033"/>
                </a:lnTo>
                <a:lnTo>
                  <a:pt x="f2038" y="f2039"/>
                </a:lnTo>
                <a:lnTo>
                  <a:pt x="f1579" y="f1226"/>
                </a:lnTo>
                <a:lnTo>
                  <a:pt x="f2040" y="f916"/>
                </a:lnTo>
                <a:lnTo>
                  <a:pt x="f2041" y="f497"/>
                </a:lnTo>
                <a:lnTo>
                  <a:pt x="f1583" y="f494"/>
                </a:lnTo>
                <a:lnTo>
                  <a:pt x="f2042" y="f469"/>
                </a:lnTo>
                <a:lnTo>
                  <a:pt x="f2043" y="f463"/>
                </a:lnTo>
                <a:lnTo>
                  <a:pt x="f2044" y="f2045"/>
                </a:lnTo>
                <a:lnTo>
                  <a:pt x="f2044" y="f2046"/>
                </a:lnTo>
                <a:lnTo>
                  <a:pt x="f2044" y="f1204"/>
                </a:lnTo>
                <a:lnTo>
                  <a:pt x="f2047" y="f1200"/>
                </a:lnTo>
                <a:lnTo>
                  <a:pt x="f2047" y="f1200"/>
                </a:lnTo>
                <a:lnTo>
                  <a:pt x="f2048" y="f1215"/>
                </a:lnTo>
                <a:lnTo>
                  <a:pt x="f1611" y="f1217"/>
                </a:lnTo>
                <a:lnTo>
                  <a:pt x="f2049" y="f906"/>
                </a:lnTo>
                <a:lnTo>
                  <a:pt x="f2050" y="f1220"/>
                </a:lnTo>
                <a:lnTo>
                  <a:pt x="f2051" y="f451"/>
                </a:lnTo>
                <a:lnTo>
                  <a:pt x="f2052" y="f391"/>
                </a:lnTo>
                <a:lnTo>
                  <a:pt x="f2053" y="f2054"/>
                </a:lnTo>
                <a:lnTo>
                  <a:pt x="f1639" y="f1224"/>
                </a:lnTo>
                <a:lnTo>
                  <a:pt x="f1643" y="f500"/>
                </a:lnTo>
                <a:lnTo>
                  <a:pt x="f1643" y="f500"/>
                </a:lnTo>
                <a:lnTo>
                  <a:pt x="f2055" y="f2017"/>
                </a:lnTo>
                <a:lnTo>
                  <a:pt x="f2056" y="f2057"/>
                </a:lnTo>
                <a:lnTo>
                  <a:pt x="f2058" y="f2057"/>
                </a:lnTo>
                <a:lnTo>
                  <a:pt x="f1656" y="f2057"/>
                </a:lnTo>
                <a:lnTo>
                  <a:pt x="f2059" y="f502"/>
                </a:lnTo>
                <a:lnTo>
                  <a:pt x="f2060" y="f918"/>
                </a:lnTo>
                <a:lnTo>
                  <a:pt x="f2061" y="f2017"/>
                </a:lnTo>
                <a:lnTo>
                  <a:pt x="f2062" y="f2039"/>
                </a:lnTo>
                <a:lnTo>
                  <a:pt x="f2063" y="f2030"/>
                </a:lnTo>
                <a:lnTo>
                  <a:pt x="f2064" y="f961"/>
                </a:lnTo>
                <a:lnTo>
                  <a:pt x="f2065" y="f447"/>
                </a:lnTo>
                <a:lnTo>
                  <a:pt x="f2065" y="f449"/>
                </a:lnTo>
                <a:lnTo>
                  <a:pt x="f2066" y="f451"/>
                </a:lnTo>
                <a:lnTo>
                  <a:pt x="f2067" y="f910"/>
                </a:lnTo>
                <a:lnTo>
                  <a:pt x="f2068" y="f2069"/>
                </a:lnTo>
                <a:lnTo>
                  <a:pt x="f1658" y="f2070"/>
                </a:lnTo>
                <a:lnTo>
                  <a:pt x="f2071" y="f395"/>
                </a:lnTo>
                <a:lnTo>
                  <a:pt x="f2072" y="f849"/>
                </a:lnTo>
                <a:lnTo>
                  <a:pt x="f2072" y="f849"/>
                </a:lnTo>
                <a:lnTo>
                  <a:pt x="f2073" y="f2074"/>
                </a:lnTo>
                <a:lnTo>
                  <a:pt x="f2075" y="f847"/>
                </a:lnTo>
                <a:lnTo>
                  <a:pt x="f2075" y="f593"/>
                </a:lnTo>
                <a:lnTo>
                  <a:pt x="f2073" y="f2076"/>
                </a:lnTo>
                <a:lnTo>
                  <a:pt x="f2072" y="f590"/>
                </a:lnTo>
                <a:lnTo>
                  <a:pt x="f1656" y="f567"/>
                </a:lnTo>
                <a:lnTo>
                  <a:pt x="f2077" y="f569"/>
                </a:lnTo>
                <a:lnTo>
                  <a:pt x="f2078" y="f2079"/>
                </a:lnTo>
                <a:lnTo>
                  <a:pt x="f2080" y="f577"/>
                </a:lnTo>
                <a:lnTo>
                  <a:pt x="f2081" y="f2082"/>
                </a:lnTo>
                <a:lnTo>
                  <a:pt x="f2083" y="f2084"/>
                </a:lnTo>
                <a:lnTo>
                  <a:pt x="f2071" y="f647"/>
                </a:lnTo>
                <a:lnTo>
                  <a:pt x="f2085" y="f681"/>
                </a:lnTo>
                <a:lnTo>
                  <a:pt x="f2053" y="f2086"/>
                </a:lnTo>
                <a:lnTo>
                  <a:pt x="f2053" y="f2086"/>
                </a:lnTo>
                <a:lnTo>
                  <a:pt x="f2087" y="f1144"/>
                </a:lnTo>
                <a:lnTo>
                  <a:pt x="f2088" y="f779"/>
                </a:lnTo>
                <a:lnTo>
                  <a:pt x="f1641" y="f775"/>
                </a:lnTo>
                <a:lnTo>
                  <a:pt x="f1643" y="f742"/>
                </a:lnTo>
                <a:lnTo>
                  <a:pt x="f2071" y="f785"/>
                </a:lnTo>
                <a:lnTo>
                  <a:pt x="f2089" y="f1065"/>
                </a:lnTo>
                <a:lnTo>
                  <a:pt x="f2090" y="f2091"/>
                </a:lnTo>
                <a:lnTo>
                  <a:pt x="f2092" y="f1034"/>
                </a:lnTo>
                <a:lnTo>
                  <a:pt x="f2093" y="f746"/>
                </a:lnTo>
                <a:lnTo>
                  <a:pt x="f2080" y="f713"/>
                </a:lnTo>
                <a:lnTo>
                  <a:pt x="f1652" y="f716"/>
                </a:lnTo>
                <a:lnTo>
                  <a:pt x="f1652" y="f792"/>
                </a:lnTo>
                <a:lnTo>
                  <a:pt x="f2093" y="f800"/>
                </a:lnTo>
                <a:lnTo>
                  <a:pt x="f1650" y="f1138"/>
                </a:lnTo>
                <a:lnTo>
                  <a:pt x="f2081" y="f760"/>
                </a:lnTo>
                <a:lnTo>
                  <a:pt x="f2071" y="f1132"/>
                </a:lnTo>
                <a:lnTo>
                  <a:pt x="f1643" y="f2094"/>
                </a:lnTo>
                <a:lnTo>
                  <a:pt x="f2095" y="f1131"/>
                </a:lnTo>
                <a:lnTo>
                  <a:pt x="f2096" y="f733"/>
                </a:lnTo>
                <a:lnTo>
                  <a:pt x="f2097" y="f734"/>
                </a:lnTo>
                <a:lnTo>
                  <a:pt x="f2097" y="f734"/>
                </a:lnTo>
                <a:lnTo>
                  <a:pt x="f1920" y="f739"/>
                </a:lnTo>
                <a:lnTo>
                  <a:pt x="f2098" y="f2099"/>
                </a:lnTo>
                <a:lnTo>
                  <a:pt x="f2100" y="f759"/>
                </a:lnTo>
                <a:lnTo>
                  <a:pt x="f2101" y="f761"/>
                </a:lnTo>
                <a:lnTo>
                  <a:pt x="f2101" y="f1119"/>
                </a:lnTo>
                <a:lnTo>
                  <a:pt x="f2100" y="f2102"/>
                </a:lnTo>
                <a:lnTo>
                  <a:pt x="f2085" y="f2103"/>
                </a:lnTo>
                <a:lnTo>
                  <a:pt x="f1635" y="f2104"/>
                </a:lnTo>
                <a:lnTo>
                  <a:pt x="f1923" y="f2105"/>
                </a:lnTo>
                <a:lnTo>
                  <a:pt x="f1920" y="f2106"/>
                </a:lnTo>
                <a:lnTo>
                  <a:pt x="f2087" y="f2106"/>
                </a:lnTo>
                <a:lnTo>
                  <a:pt x="f1639" y="f2106"/>
                </a:lnTo>
                <a:lnTo>
                  <a:pt x="f2107" y="f2105"/>
                </a:lnTo>
                <a:lnTo>
                  <a:pt x="f1645" y="f2108"/>
                </a:lnTo>
                <a:lnTo>
                  <a:pt x="f2109" y="f1124"/>
                </a:lnTo>
                <a:lnTo>
                  <a:pt x="f2110" y="f1084"/>
                </a:lnTo>
                <a:lnTo>
                  <a:pt x="f2110" y="f1084"/>
                </a:lnTo>
                <a:lnTo>
                  <a:pt x="f2111" y="f2112"/>
                </a:lnTo>
                <a:lnTo>
                  <a:pt x="f1659" y="f764"/>
                </a:lnTo>
                <a:lnTo>
                  <a:pt x="f1659" y="f767"/>
                </a:lnTo>
                <a:lnTo>
                  <a:pt x="f1659" y="f720"/>
                </a:lnTo>
                <a:lnTo>
                  <a:pt x="f2111" y="f714"/>
                </a:lnTo>
                <a:lnTo>
                  <a:pt x="f2110" y="f789"/>
                </a:lnTo>
                <a:lnTo>
                  <a:pt x="f2113" y="f1065"/>
                </a:lnTo>
                <a:lnTo>
                  <a:pt x="f2114" y="f690"/>
                </a:lnTo>
                <a:lnTo>
                  <a:pt x="f1665" y="f706"/>
                </a:lnTo>
                <a:lnTo>
                  <a:pt x="f2115" y="f682"/>
                </a:lnTo>
                <a:lnTo>
                  <a:pt x="f1904" y="f681"/>
                </a:lnTo>
                <a:lnTo>
                  <a:pt x="f2116" y="f681"/>
                </a:lnTo>
                <a:lnTo>
                  <a:pt x="f2117" y="f1076"/>
                </a:lnTo>
                <a:lnTo>
                  <a:pt x="f2117" y="f1076"/>
                </a:lnTo>
                <a:lnTo>
                  <a:pt x="f1747" y="f760"/>
                </a:lnTo>
                <a:lnTo>
                  <a:pt x="f2118" y="f2119"/>
                </a:lnTo>
                <a:lnTo>
                  <a:pt x="f2120" y="f2121"/>
                </a:lnTo>
                <a:lnTo>
                  <a:pt x="f2122" y="f2123"/>
                </a:lnTo>
                <a:lnTo>
                  <a:pt x="f2122" y="f2124"/>
                </a:lnTo>
                <a:lnTo>
                  <a:pt x="f2125" y="f737"/>
                </a:lnTo>
                <a:lnTo>
                  <a:pt x="f2126" y="f741"/>
                </a:lnTo>
                <a:lnTo>
                  <a:pt x="f2118" y="f2127"/>
                </a:lnTo>
                <a:lnTo>
                  <a:pt x="f2128" y="f2129"/>
                </a:lnTo>
                <a:lnTo>
                  <a:pt x="f2130" y="f2131"/>
                </a:lnTo>
                <a:lnTo>
                  <a:pt x="f2132" y="f1121"/>
                </a:lnTo>
                <a:lnTo>
                  <a:pt x="f2133" y="f762"/>
                </a:lnTo>
                <a:lnTo>
                  <a:pt x="f2134" y="f2105"/>
                </a:lnTo>
                <a:lnTo>
                  <a:pt x="f2135" y="f2136"/>
                </a:lnTo>
                <a:lnTo>
                  <a:pt x="f2135" y="f2136"/>
                </a:lnTo>
                <a:lnTo>
                  <a:pt x="f2137" y="f2138"/>
                </a:lnTo>
                <a:lnTo>
                  <a:pt x="f1719" y="f2139"/>
                </a:lnTo>
                <a:lnTo>
                  <a:pt x="f2140" y="f2141"/>
                </a:lnTo>
                <a:lnTo>
                  <a:pt x="f1713" y="f2142"/>
                </a:lnTo>
                <a:lnTo>
                  <a:pt x="f2143" y="f2144"/>
                </a:lnTo>
                <a:lnTo>
                  <a:pt x="f1710" y="f2145"/>
                </a:lnTo>
                <a:lnTo>
                  <a:pt x="f2146" y="f2147"/>
                </a:lnTo>
                <a:lnTo>
                  <a:pt x="f2148" y="f2149"/>
                </a:lnTo>
                <a:lnTo>
                  <a:pt x="f2150" y="f2151"/>
                </a:lnTo>
                <a:lnTo>
                  <a:pt x="f2152" y="f2153"/>
                </a:lnTo>
                <a:lnTo>
                  <a:pt x="f1701" y="f2154"/>
                </a:lnTo>
                <a:lnTo>
                  <a:pt x="f1701" y="f2154"/>
                </a:lnTo>
                <a:lnTo>
                  <a:pt x="f2155" y="f2156"/>
                </a:lnTo>
                <a:lnTo>
                  <a:pt x="f1695" y="f2157"/>
                </a:lnTo>
                <a:lnTo>
                  <a:pt x="f2158" y="f2157"/>
                </a:lnTo>
                <a:lnTo>
                  <a:pt x="f2159" y="f2160"/>
                </a:lnTo>
                <a:lnTo>
                  <a:pt x="f2161" y="f2162"/>
                </a:lnTo>
                <a:lnTo>
                  <a:pt x="f2163" y="f2164"/>
                </a:lnTo>
                <a:lnTo>
                  <a:pt x="f2161" y="f2165"/>
                </a:lnTo>
                <a:lnTo>
                  <a:pt x="f2166" y="f2167"/>
                </a:lnTo>
                <a:lnTo>
                  <a:pt x="f2155" y="f2168"/>
                </a:lnTo>
                <a:lnTo>
                  <a:pt x="f2169" y="f774"/>
                </a:lnTo>
                <a:lnTo>
                  <a:pt x="f1703" y="f781"/>
                </a:lnTo>
                <a:lnTo>
                  <a:pt x="f2170" y="f781"/>
                </a:lnTo>
                <a:lnTo>
                  <a:pt x="f2171" y="f2168"/>
                </a:lnTo>
                <a:lnTo>
                  <a:pt x="f2172" y="f2173"/>
                </a:lnTo>
                <a:lnTo>
                  <a:pt x="f1764" y="f2174"/>
                </a:lnTo>
                <a:lnTo>
                  <a:pt x="f2175" y="f2176"/>
                </a:lnTo>
                <a:lnTo>
                  <a:pt x="f1879" y="f2165"/>
                </a:lnTo>
                <a:lnTo>
                  <a:pt x="f2177" y="f2178"/>
                </a:lnTo>
                <a:lnTo>
                  <a:pt x="f2177" y="f2178"/>
                </a:lnTo>
                <a:lnTo>
                  <a:pt x="f1785" y="f2179"/>
                </a:lnTo>
                <a:lnTo>
                  <a:pt x="f2180" y="f2167"/>
                </a:lnTo>
                <a:lnTo>
                  <a:pt x="f1786" y="f2181"/>
                </a:lnTo>
                <a:lnTo>
                  <a:pt x="f1865" y="f2182"/>
                </a:lnTo>
                <a:lnTo>
                  <a:pt x="f2183" y="f2147"/>
                </a:lnTo>
                <a:lnTo>
                  <a:pt x="f1865" y="f2184"/>
                </a:lnTo>
                <a:lnTo>
                  <a:pt x="f2185" y="f2186"/>
                </a:lnTo>
                <a:lnTo>
                  <a:pt x="f2187" y="f2188"/>
                </a:lnTo>
                <a:lnTo>
                  <a:pt x="f2189" y="f2190"/>
                </a:lnTo>
                <a:lnTo>
                  <a:pt x="f1866" y="f2191"/>
                </a:lnTo>
                <a:lnTo>
                  <a:pt x="f2192" y="f2193"/>
                </a:lnTo>
                <a:lnTo>
                  <a:pt x="f1768" y="f807"/>
                </a:lnTo>
                <a:lnTo>
                  <a:pt x="f2194" y="f2195"/>
                </a:lnTo>
                <a:lnTo>
                  <a:pt x="f2194" y="f2195"/>
                </a:lnTo>
                <a:lnTo>
                  <a:pt x="f2196" y="f2197"/>
                </a:lnTo>
                <a:lnTo>
                  <a:pt x="f2198" y="f2199"/>
                </a:lnTo>
                <a:lnTo>
                  <a:pt x="f2198" y="f2200"/>
                </a:lnTo>
                <a:lnTo>
                  <a:pt x="f2196" y="f2201"/>
                </a:lnTo>
                <a:lnTo>
                  <a:pt x="f2202" y="f2203"/>
                </a:lnTo>
                <a:lnTo>
                  <a:pt x="f1883" y="f2204"/>
                </a:lnTo>
                <a:lnTo>
                  <a:pt x="f1757" y="f2205"/>
                </a:lnTo>
                <a:lnTo>
                  <a:pt x="f1760" y="f2206"/>
                </a:lnTo>
                <a:lnTo>
                  <a:pt x="f2207" y="f2208"/>
                </a:lnTo>
                <a:lnTo>
                  <a:pt x="f2209" y="f2208"/>
                </a:lnTo>
                <a:lnTo>
                  <a:pt x="f1768" y="f2210"/>
                </a:lnTo>
                <a:lnTo>
                  <a:pt x="f1867" y="f2211"/>
                </a:lnTo>
                <a:lnTo>
                  <a:pt x="f2189" y="f2212"/>
                </a:lnTo>
                <a:lnTo>
                  <a:pt x="f2189" y="f2212"/>
                </a:lnTo>
                <a:lnTo>
                  <a:pt x="f2187" y="f2213"/>
                </a:lnTo>
                <a:lnTo>
                  <a:pt x="f2185" y="f1073"/>
                </a:lnTo>
                <a:lnTo>
                  <a:pt x="f2183" y="f1075"/>
                </a:lnTo>
                <a:lnTo>
                  <a:pt x="f1864" y="f2214"/>
                </a:lnTo>
                <a:lnTo>
                  <a:pt x="f2215" y="f2216"/>
                </a:lnTo>
                <a:lnTo>
                  <a:pt x="f1863" y="f2217"/>
                </a:lnTo>
                <a:lnTo>
                  <a:pt x="f2218" y="f837"/>
                </a:lnTo>
                <a:lnTo>
                  <a:pt x="f2218" y="f850"/>
                </a:lnTo>
                <a:lnTo>
                  <a:pt x="f2218" y="f2219"/>
                </a:lnTo>
                <a:lnTo>
                  <a:pt x="f1863" y="f860"/>
                </a:lnTo>
                <a:lnTo>
                  <a:pt x="f1778" y="f864"/>
                </a:lnTo>
                <a:lnTo>
                  <a:pt x="f1778" y="f2220"/>
                </a:lnTo>
                <a:lnTo>
                  <a:pt x="f2221" y="f2222"/>
                </a:lnTo>
                <a:lnTo>
                  <a:pt x="f2221" y="f901"/>
                </a:lnTo>
                <a:lnTo>
                  <a:pt x="f2223" y="f913"/>
                </a:lnTo>
                <a:lnTo>
                  <a:pt x="f2223" y="f913"/>
                </a:lnTo>
                <a:lnTo>
                  <a:pt x="f1747" y="f1130"/>
                </a:lnTo>
                <a:lnTo>
                  <a:pt x="f2132" y="f977"/>
                </a:lnTo>
                <a:lnTo>
                  <a:pt x="f2134" y="f973"/>
                </a:lnTo>
                <a:lnTo>
                  <a:pt x="f2224" y="f930"/>
                </a:lnTo>
                <a:lnTo>
                  <a:pt x="f2225" y="f2226"/>
                </a:lnTo>
                <a:lnTo>
                  <a:pt x="f2171" y="f1030"/>
                </a:lnTo>
                <a:lnTo>
                  <a:pt x="f2227" y="f1133"/>
                </a:lnTo>
                <a:lnTo>
                  <a:pt x="f1713" y="f1029"/>
                </a:lnTo>
                <a:lnTo>
                  <a:pt x="f2228" y="f2229"/>
                </a:lnTo>
                <a:lnTo>
                  <a:pt x="f2228" y="f2229"/>
                </a:lnTo>
                <a:lnTo>
                  <a:pt x="f2230" y="f2229"/>
                </a:lnTo>
                <a:lnTo>
                  <a:pt x="f2231" y="f939"/>
                </a:lnTo>
                <a:lnTo>
                  <a:pt x="f1884" y="f2232"/>
                </a:lnTo>
                <a:lnTo>
                  <a:pt x="f2233" y="f2234"/>
                </a:lnTo>
                <a:lnTo>
                  <a:pt x="f2235" y="f1014"/>
                </a:lnTo>
                <a:lnTo>
                  <a:pt x="f2236" y="f1013"/>
                </a:lnTo>
                <a:lnTo>
                  <a:pt x="f2237" y="f2238"/>
                </a:lnTo>
                <a:lnTo>
                  <a:pt x="f2152" y="f941"/>
                </a:lnTo>
                <a:lnTo>
                  <a:pt x="f2239" y="f989"/>
                </a:lnTo>
                <a:lnTo>
                  <a:pt x="f2240" y="f2241"/>
                </a:lnTo>
                <a:lnTo>
                  <a:pt x="f2240" y="f2241"/>
                </a:lnTo>
                <a:lnTo>
                  <a:pt x="f2242" y="f964"/>
                </a:lnTo>
                <a:lnTo>
                  <a:pt x="f2243" y="f2244"/>
                </a:lnTo>
                <a:lnTo>
                  <a:pt x="f2245" y="f2246"/>
                </a:lnTo>
                <a:lnTo>
                  <a:pt x="f2247" y="f952"/>
                </a:lnTo>
                <a:lnTo>
                  <a:pt x="f2248" y="f2249"/>
                </a:lnTo>
                <a:lnTo>
                  <a:pt x="f2250" y="f2251"/>
                </a:lnTo>
                <a:lnTo>
                  <a:pt x="f1699" y="f2252"/>
                </a:lnTo>
                <a:lnTo>
                  <a:pt x="f2155" y="f2253"/>
                </a:lnTo>
                <a:lnTo>
                  <a:pt x="f2161" y="f2254"/>
                </a:lnTo>
                <a:lnTo>
                  <a:pt x="f1692" y="f2255"/>
                </a:lnTo>
                <a:lnTo>
                  <a:pt x="f2256" y="f2257"/>
                </a:lnTo>
                <a:lnTo>
                  <a:pt x="f2256" y="f2257"/>
                </a:lnTo>
                <a:lnTo>
                  <a:pt x="f1673" y="f2258"/>
                </a:lnTo>
                <a:lnTo>
                  <a:pt x="f2259" y="f2260"/>
                </a:lnTo>
                <a:lnTo>
                  <a:pt x="f1672" y="f2261"/>
                </a:lnTo>
                <a:lnTo>
                  <a:pt x="f2262" y="f2263"/>
                </a:lnTo>
                <a:lnTo>
                  <a:pt x="f2264" y="f2265"/>
                </a:lnTo>
                <a:lnTo>
                  <a:pt x="f2266" y="f2267"/>
                </a:lnTo>
                <a:lnTo>
                  <a:pt x="f2268" y="f2269"/>
                </a:lnTo>
                <a:lnTo>
                  <a:pt x="f2270" y="f2271"/>
                </a:lnTo>
                <a:lnTo>
                  <a:pt x="f2272" y="f2273"/>
                </a:lnTo>
                <a:lnTo>
                  <a:pt x="f2272" y="f2274"/>
                </a:lnTo>
                <a:lnTo>
                  <a:pt x="f2270" y="f2275"/>
                </a:lnTo>
                <a:lnTo>
                  <a:pt x="f2270" y="f2275"/>
                </a:lnTo>
                <a:lnTo>
                  <a:pt x="f2276" y="f2277"/>
                </a:lnTo>
                <a:lnTo>
                  <a:pt x="f2278" y="f2279"/>
                </a:lnTo>
                <a:lnTo>
                  <a:pt x="f2280" y="f2281"/>
                </a:lnTo>
                <a:lnTo>
                  <a:pt x="f1661" y="f2279"/>
                </a:lnTo>
                <a:lnTo>
                  <a:pt x="f2282" y="f2275"/>
                </a:lnTo>
                <a:lnTo>
                  <a:pt x="f2283" y="f2284"/>
                </a:lnTo>
                <a:lnTo>
                  <a:pt x="f2285" y="f2286"/>
                </a:lnTo>
                <a:lnTo>
                  <a:pt x="f2075" y="f2287"/>
                </a:lnTo>
                <a:lnTo>
                  <a:pt x="f2288" y="f2289"/>
                </a:lnTo>
                <a:lnTo>
                  <a:pt x="f2288" y="f2289"/>
                </a:lnTo>
                <a:lnTo>
                  <a:pt x="f2077" y="f2290"/>
                </a:lnTo>
                <a:lnTo>
                  <a:pt x="f2291" y="f1152"/>
                </a:lnTo>
                <a:lnTo>
                  <a:pt x="f2292" y="f1152"/>
                </a:lnTo>
                <a:lnTo>
                  <a:pt x="f2293" y="f2294"/>
                </a:lnTo>
                <a:lnTo>
                  <a:pt x="f2093" y="f2289"/>
                </a:lnTo>
                <a:lnTo>
                  <a:pt x="f1650" y="f2295"/>
                </a:lnTo>
                <a:lnTo>
                  <a:pt x="f1649" y="f2281"/>
                </a:lnTo>
                <a:lnTo>
                  <a:pt x="f1648" y="f2296"/>
                </a:lnTo>
                <a:lnTo>
                  <a:pt x="f1646" y="f2297"/>
                </a:lnTo>
                <a:lnTo>
                  <a:pt x="f1645" y="f2267"/>
                </a:lnTo>
                <a:lnTo>
                  <a:pt x="f1645" y="f2267"/>
                </a:lnTo>
                <a:lnTo>
                  <a:pt x="f2298" y="f2299"/>
                </a:lnTo>
                <a:lnTo>
                  <a:pt x="f2300" y="f2301"/>
                </a:lnTo>
                <a:lnTo>
                  <a:pt x="f2302" y="f2303"/>
                </a:lnTo>
                <a:lnTo>
                  <a:pt x="f2095" y="f2257"/>
                </a:lnTo>
                <a:lnTo>
                  <a:pt x="f1914" y="f2304"/>
                </a:lnTo>
                <a:lnTo>
                  <a:pt x="f2305" y="f2306"/>
                </a:lnTo>
                <a:lnTo>
                  <a:pt x="f2307" y="f2308"/>
                </a:lnTo>
                <a:lnTo>
                  <a:pt x="f2309" y="f2310"/>
                </a:lnTo>
                <a:lnTo>
                  <a:pt x="f1920" y="f2311"/>
                </a:lnTo>
                <a:lnTo>
                  <a:pt x="f1927" y="f2310"/>
                </a:lnTo>
                <a:lnTo>
                  <a:pt x="f2312" y="f2313"/>
                </a:lnTo>
                <a:lnTo>
                  <a:pt x="f1630" y="f2314"/>
                </a:lnTo>
                <a:lnTo>
                  <a:pt x="f1930" y="f2315"/>
                </a:lnTo>
                <a:lnTo>
                  <a:pt x="f1626" y="f2316"/>
                </a:lnTo>
                <a:lnTo>
                  <a:pt x="f2317" y="f2265"/>
                </a:lnTo>
                <a:lnTo>
                  <a:pt x="f32" y="f2318"/>
                </a:lnTo>
                <a:lnTo>
                  <a:pt x="f31" y="f2319"/>
                </a:lnTo>
                <a:lnTo>
                  <a:pt x="f31" y="f2319"/>
                </a:lnTo>
                <a:lnTo>
                  <a:pt x="f2049" y="f2320"/>
                </a:lnTo>
                <a:lnTo>
                  <a:pt x="f28" y="f2321"/>
                </a:lnTo>
                <a:lnTo>
                  <a:pt x="f1609" y="f2322"/>
                </a:lnTo>
                <a:lnTo>
                  <a:pt x="f2047" y="f2323"/>
                </a:lnTo>
                <a:lnTo>
                  <a:pt x="f2324" y="f2325"/>
                </a:lnTo>
                <a:lnTo>
                  <a:pt x="f1594" y="f2326"/>
                </a:lnTo>
                <a:lnTo>
                  <a:pt x="f1591" y="f1158"/>
                </a:lnTo>
                <a:lnTo>
                  <a:pt x="f2327" y="f2328"/>
                </a:lnTo>
                <a:lnTo>
                  <a:pt x="f2329" y="f2330"/>
                </a:lnTo>
                <a:lnTo>
                  <a:pt x="f2331" y="f2332"/>
                </a:lnTo>
                <a:lnTo>
                  <a:pt x="f2331" y="f2332"/>
                </a:lnTo>
                <a:lnTo>
                  <a:pt x="f2333" y="f2323"/>
                </a:lnTo>
                <a:lnTo>
                  <a:pt x="f1941" y="f2323"/>
                </a:lnTo>
                <a:lnTo>
                  <a:pt x="f1571" y="f2332"/>
                </a:lnTo>
                <a:lnTo>
                  <a:pt x="f2334" y="f2286"/>
                </a:lnTo>
                <a:lnTo>
                  <a:pt x="f2335" y="f2336"/>
                </a:lnTo>
                <a:lnTo>
                  <a:pt x="f1951" y="f2337"/>
                </a:lnTo>
                <a:lnTo>
                  <a:pt x="f2338" y="f2294"/>
                </a:lnTo>
                <a:lnTo>
                  <a:pt x="f2339" y="f2340"/>
                </a:lnTo>
                <a:lnTo>
                  <a:pt x="f2341" y="f2330"/>
                </a:lnTo>
                <a:lnTo>
                  <a:pt x="f2342" y="f2343"/>
                </a:lnTo>
                <a:lnTo>
                  <a:pt x="f1557" y="f2344"/>
                </a:lnTo>
                <a:lnTo>
                  <a:pt x="f1538" y="f2345"/>
                </a:lnTo>
                <a:lnTo>
                  <a:pt x="f1536" y="f2346"/>
                </a:lnTo>
                <a:lnTo>
                  <a:pt x="f2347" y="f42"/>
                </a:lnTo>
                <a:lnTo>
                  <a:pt x="f2348" y="f2349"/>
                </a:lnTo>
                <a:lnTo>
                  <a:pt x="f2350" y="f2351"/>
                </a:lnTo>
                <a:lnTo>
                  <a:pt x="f2352" y="f1212"/>
                </a:lnTo>
                <a:lnTo>
                  <a:pt x="f2352" y="f1212"/>
                </a:lnTo>
                <a:lnTo>
                  <a:pt x="f2342" y="f2353"/>
                </a:lnTo>
                <a:lnTo>
                  <a:pt x="f2354" y="f2355"/>
                </a:lnTo>
                <a:lnTo>
                  <a:pt x="f2356" y="f1231"/>
                </a:lnTo>
                <a:lnTo>
                  <a:pt x="f2357" y="f2358"/>
                </a:lnTo>
                <a:lnTo>
                  <a:pt x="f1551" y="f2359"/>
                </a:lnTo>
                <a:lnTo>
                  <a:pt x="f2360" y="f2361"/>
                </a:lnTo>
                <a:lnTo>
                  <a:pt x="f2362" y="f2363"/>
                </a:lnTo>
                <a:lnTo>
                  <a:pt x="f2362" y="f2364"/>
                </a:lnTo>
                <a:lnTo>
                  <a:pt x="f2339" y="f2365"/>
                </a:lnTo>
                <a:lnTo>
                  <a:pt x="f2357" y="f2366"/>
                </a:lnTo>
                <a:lnTo>
                  <a:pt x="f2356" y="f2367"/>
                </a:lnTo>
                <a:lnTo>
                  <a:pt x="f2368" y="f1298"/>
                </a:lnTo>
                <a:lnTo>
                  <a:pt x="f2368" y="f1298"/>
                </a:lnTo>
                <a:lnTo>
                  <a:pt x="f2369" y="f1306"/>
                </a:lnTo>
                <a:lnTo>
                  <a:pt x="f2370" y="f2371"/>
                </a:lnTo>
                <a:lnTo>
                  <a:pt x="f2372" y="f1313"/>
                </a:lnTo>
                <a:lnTo>
                  <a:pt x="f2370" y="f2373"/>
                </a:lnTo>
                <a:lnTo>
                  <a:pt x="f2369" y="f2374"/>
                </a:lnTo>
                <a:lnTo>
                  <a:pt x="f2368" y="f2375"/>
                </a:lnTo>
                <a:lnTo>
                  <a:pt x="f2376" y="f2377"/>
                </a:lnTo>
                <a:lnTo>
                  <a:pt x="f2378" y="f2379"/>
                </a:lnTo>
                <a:lnTo>
                  <a:pt x="f2380" y="f2381"/>
                </a:lnTo>
                <a:lnTo>
                  <a:pt x="f2382" y="f2383"/>
                </a:lnTo>
                <a:lnTo>
                  <a:pt x="f2384" y="f2385"/>
                </a:lnTo>
                <a:lnTo>
                  <a:pt x="f1557" y="f2386"/>
                </a:lnTo>
                <a:lnTo>
                  <a:pt x="f2387" y="f2386"/>
                </a:lnTo>
                <a:lnTo>
                  <a:pt x="f2388" y="f2386"/>
                </a:lnTo>
                <a:lnTo>
                  <a:pt x="f1551" y="f1321"/>
                </a:lnTo>
                <a:lnTo>
                  <a:pt x="f1551" y="f1321"/>
                </a:lnTo>
                <a:lnTo>
                  <a:pt x="f2389" y="f1321"/>
                </a:lnTo>
                <a:lnTo>
                  <a:pt x="f1563" y="f2385"/>
                </a:lnTo>
                <a:lnTo>
                  <a:pt x="f2390" y="f2381"/>
                </a:lnTo>
                <a:lnTo>
                  <a:pt x="f2391" y="f2392"/>
                </a:lnTo>
                <a:lnTo>
                  <a:pt x="f2393" y="f2394"/>
                </a:lnTo>
                <a:lnTo>
                  <a:pt x="f2395" y="f2396"/>
                </a:lnTo>
                <a:lnTo>
                  <a:pt x="f2397" y="f1312"/>
                </a:lnTo>
                <a:lnTo>
                  <a:pt x="f2034" y="f2398"/>
                </a:lnTo>
                <a:lnTo>
                  <a:pt x="f2399" y="f1304"/>
                </a:lnTo>
                <a:lnTo>
                  <a:pt x="f2399" y="f1304"/>
                </a:lnTo>
                <a:lnTo>
                  <a:pt x="f2400" y="f2401"/>
                </a:lnTo>
                <a:lnTo>
                  <a:pt x="f2040" y="f2402"/>
                </a:lnTo>
                <a:lnTo>
                  <a:pt x="f2041" y="f1298"/>
                </a:lnTo>
                <a:lnTo>
                  <a:pt x="f2403" y="f2404"/>
                </a:lnTo>
                <a:lnTo>
                  <a:pt x="f2043" y="f2405"/>
                </a:lnTo>
                <a:lnTo>
                  <a:pt x="f2406" y="f2407"/>
                </a:lnTo>
                <a:lnTo>
                  <a:pt x="f2408" y="f2407"/>
                </a:lnTo>
                <a:lnTo>
                  <a:pt x="f1588" y="f2405"/>
                </a:lnTo>
                <a:lnTo>
                  <a:pt x="f2409" y="f2410"/>
                </a:lnTo>
                <a:lnTo>
                  <a:pt x="f2411" y="f2402"/>
                </a:lnTo>
                <a:lnTo>
                  <a:pt x="f2412" y="f2401"/>
                </a:lnTo>
                <a:lnTo>
                  <a:pt x="f2412" y="f2401"/>
                </a:lnTo>
                <a:lnTo>
                  <a:pt x="f1592" y="f2413"/>
                </a:lnTo>
                <a:lnTo>
                  <a:pt x="f2414" y="f2415"/>
                </a:lnTo>
                <a:lnTo>
                  <a:pt x="f15" y="f2416"/>
                </a:lnTo>
                <a:lnTo>
                  <a:pt x="f2417" y="f2418"/>
                </a:lnTo>
                <a:lnTo>
                  <a:pt x="f2419" y="f2420"/>
                </a:lnTo>
                <a:lnTo>
                  <a:pt x="f19" y="f2420"/>
                </a:lnTo>
                <a:lnTo>
                  <a:pt x="f2324" y="f2421"/>
                </a:lnTo>
                <a:lnTo>
                  <a:pt x="f2422" y="f2418"/>
                </a:lnTo>
                <a:lnTo>
                  <a:pt x="f2423" y="f2424"/>
                </a:lnTo>
                <a:lnTo>
                  <a:pt x="f1935" y="f2425"/>
                </a:lnTo>
                <a:lnTo>
                  <a:pt x="f1606" y="f2426"/>
                </a:lnTo>
                <a:lnTo>
                  <a:pt x="f1606" y="f2426"/>
                </a:lnTo>
                <a:lnTo>
                  <a:pt x="f2427" y="f2428"/>
                </a:lnTo>
                <a:lnTo>
                  <a:pt x="f25" y="f2429"/>
                </a:lnTo>
                <a:lnTo>
                  <a:pt x="f2430" y="f2431"/>
                </a:lnTo>
                <a:lnTo>
                  <a:pt x="f2432" y="f2431"/>
                </a:lnTo>
                <a:lnTo>
                  <a:pt x="f2433" y="f2431"/>
                </a:lnTo>
                <a:lnTo>
                  <a:pt x="f2434" y="f2429"/>
                </a:lnTo>
                <a:lnTo>
                  <a:pt x="f1615" y="f2428"/>
                </a:lnTo>
                <a:lnTo>
                  <a:pt x="f2435" y="f1306"/>
                </a:lnTo>
                <a:lnTo>
                  <a:pt x="f2436" y="f2398"/>
                </a:lnTo>
                <a:lnTo>
                  <a:pt x="f2437" y="f2416"/>
                </a:lnTo>
                <a:lnTo>
                  <a:pt x="f2438" y="f2439"/>
                </a:lnTo>
                <a:lnTo>
                  <a:pt x="f2438" y="f2439"/>
                </a:lnTo>
                <a:lnTo>
                  <a:pt x="f2440" y="f2441"/>
                </a:lnTo>
                <a:lnTo>
                  <a:pt x="f2440" y="f2441"/>
                </a:lnTo>
                <a:lnTo>
                  <a:pt x="f2442" y="f2443"/>
                </a:lnTo>
                <a:lnTo>
                  <a:pt x="f2444" y="f2394"/>
                </a:lnTo>
                <a:lnTo>
                  <a:pt x="f2445" y="f1317"/>
                </a:lnTo>
                <a:lnTo>
                  <a:pt x="f2101" y="f2446"/>
                </a:lnTo>
                <a:lnTo>
                  <a:pt x="f2053" y="f2447"/>
                </a:lnTo>
                <a:lnTo>
                  <a:pt x="f2087" y="f2447"/>
                </a:lnTo>
                <a:lnTo>
                  <a:pt x="f2095" y="f2375"/>
                </a:lnTo>
                <a:lnTo>
                  <a:pt x="f2089" y="f1317"/>
                </a:lnTo>
                <a:lnTo>
                  <a:pt x="f2448" y="f2374"/>
                </a:lnTo>
                <a:lnTo>
                  <a:pt x="f2449" y="f1316"/>
                </a:lnTo>
                <a:lnTo>
                  <a:pt x="f2450" y="f2451"/>
                </a:lnTo>
                <a:lnTo>
                  <a:pt x="f2158" y="f1322"/>
                </a:lnTo>
                <a:lnTo>
                  <a:pt x="f2158" y="f1322"/>
                </a:lnTo>
                <a:lnTo>
                  <a:pt x="f1698" y="f2452"/>
                </a:lnTo>
                <a:lnTo>
                  <a:pt x="f1886" y="f2453"/>
                </a:lnTo>
                <a:lnTo>
                  <a:pt x="f2245" y="f2454"/>
                </a:lnTo>
                <a:lnTo>
                  <a:pt x="f2455" y="f2456"/>
                </a:lnTo>
                <a:lnTo>
                  <a:pt x="f2457" y="f2458"/>
                </a:lnTo>
                <a:lnTo>
                  <a:pt x="f2235" y="f2459"/>
                </a:lnTo>
                <a:lnTo>
                  <a:pt x="f2148" y="f2460"/>
                </a:lnTo>
                <a:lnTo>
                  <a:pt x="f2461" y="f2462"/>
                </a:lnTo>
                <a:lnTo>
                  <a:pt x="f2230" y="f1333"/>
                </a:lnTo>
                <a:lnTo>
                  <a:pt x="f2143" y="f2463"/>
                </a:lnTo>
                <a:lnTo>
                  <a:pt x="f2464" y="f1340"/>
                </a:lnTo>
                <a:lnTo>
                  <a:pt x="f1716" y="f2465"/>
                </a:lnTo>
                <a:lnTo>
                  <a:pt x="f1716" y="f2465"/>
                </a:lnTo>
                <a:lnTo>
                  <a:pt x="f1719" y="f2466"/>
                </a:lnTo>
                <a:lnTo>
                  <a:pt x="f1721" y="f2467"/>
                </a:lnTo>
                <a:lnTo>
                  <a:pt x="f1721" y="f2468"/>
                </a:lnTo>
                <a:lnTo>
                  <a:pt x="f1719" y="f2469"/>
                </a:lnTo>
                <a:lnTo>
                  <a:pt x="f1717" y="f1350"/>
                </a:lnTo>
                <a:lnTo>
                  <a:pt x="f1715" y="f2470"/>
                </a:lnTo>
                <a:lnTo>
                  <a:pt x="f1713" y="f2471"/>
                </a:lnTo>
                <a:lnTo>
                  <a:pt x="f2143" y="f2472"/>
                </a:lnTo>
                <a:lnTo>
                  <a:pt x="f2473" y="f2474"/>
                </a:lnTo>
                <a:lnTo>
                  <a:pt x="f1709" y="f1364"/>
                </a:lnTo>
                <a:lnTo>
                  <a:pt x="f2230" y="f2475"/>
                </a:lnTo>
                <a:lnTo>
                  <a:pt x="f2230" y="f2475"/>
                </a:lnTo>
                <a:lnTo>
                  <a:pt x="f2230" y="f2476"/>
                </a:lnTo>
                <a:lnTo>
                  <a:pt x="f2477" y="f2478"/>
                </a:lnTo>
                <a:lnTo>
                  <a:pt x="f2231" y="f2479"/>
                </a:lnTo>
                <a:lnTo>
                  <a:pt x="f2480" y="f1405"/>
                </a:lnTo>
                <a:lnTo>
                  <a:pt x="f2461" y="f2481"/>
                </a:lnTo>
                <a:lnTo>
                  <a:pt x="f1708" y="f2482"/>
                </a:lnTo>
                <a:lnTo>
                  <a:pt x="f2236" y="f2483"/>
                </a:lnTo>
                <a:lnTo>
                  <a:pt x="f2240" y="f2483"/>
                </a:lnTo>
                <a:lnTo>
                  <a:pt x="f2243" y="f2482"/>
                </a:lnTo>
                <a:lnTo>
                  <a:pt x="f2248" y="f2484"/>
                </a:lnTo>
                <a:lnTo>
                  <a:pt x="f1700" y="f2485"/>
                </a:lnTo>
                <a:lnTo>
                  <a:pt x="f1889" y="f1404"/>
                </a:lnTo>
                <a:lnTo>
                  <a:pt x="f1692" y="f2486"/>
                </a:lnTo>
                <a:lnTo>
                  <a:pt x="f1692" y="f2486"/>
                </a:lnTo>
                <a:lnTo>
                  <a:pt x="f1676" y="f2487"/>
                </a:lnTo>
                <a:lnTo>
                  <a:pt x="f1676" y="f2488"/>
                </a:lnTo>
                <a:lnTo>
                  <a:pt x="f1692" y="f1423"/>
                </a:lnTo>
                <a:lnTo>
                  <a:pt x="f2489" y="f2490"/>
                </a:lnTo>
                <a:lnTo>
                  <a:pt x="f2491" y="f2492"/>
                </a:lnTo>
                <a:lnTo>
                  <a:pt x="f2159" y="f2493"/>
                </a:lnTo>
                <a:lnTo>
                  <a:pt x="f1697" y="f2494"/>
                </a:lnTo>
                <a:lnTo>
                  <a:pt x="f2169" y="f2495"/>
                </a:lnTo>
                <a:lnTo>
                  <a:pt x="f1703" y="f1434"/>
                </a:lnTo>
                <a:lnTo>
                  <a:pt x="f2243" y="f2496"/>
                </a:lnTo>
                <a:lnTo>
                  <a:pt x="f2236" y="f1436"/>
                </a:lnTo>
                <a:lnTo>
                  <a:pt x="f2461" y="f2497"/>
                </a:lnTo>
                <a:lnTo>
                  <a:pt x="f2461" y="f2497"/>
                </a:lnTo>
                <a:lnTo>
                  <a:pt x="f2498" y="f2499"/>
                </a:lnTo>
                <a:lnTo>
                  <a:pt x="f2500" y="f2496"/>
                </a:lnTo>
                <a:lnTo>
                  <a:pt x="f1719" y="f2496"/>
                </a:lnTo>
                <a:lnTo>
                  <a:pt x="f2135" y="f1436"/>
                </a:lnTo>
                <a:lnTo>
                  <a:pt x="f2501" y="f2502"/>
                </a:lnTo>
                <a:lnTo>
                  <a:pt x="f2503" y="f2504"/>
                </a:lnTo>
                <a:lnTo>
                  <a:pt x="f2505" y="f2506"/>
                </a:lnTo>
                <a:lnTo>
                  <a:pt x="f2507" y="f1441"/>
                </a:lnTo>
                <a:lnTo>
                  <a:pt x="f1741" y="f2508"/>
                </a:lnTo>
                <a:lnTo>
                  <a:pt x="f2132" y="f1449"/>
                </a:lnTo>
                <a:lnTo>
                  <a:pt x="f2130" y="f2509"/>
                </a:lnTo>
                <a:lnTo>
                  <a:pt x="f2510" y="f2511"/>
                </a:lnTo>
                <a:lnTo>
                  <a:pt x="f2510" y="f2511"/>
                </a:lnTo>
                <a:lnTo>
                  <a:pt x="f1766" y="f2512"/>
                </a:lnTo>
                <a:lnTo>
                  <a:pt x="f2513" y="f2514"/>
                </a:lnTo>
                <a:lnTo>
                  <a:pt x="f1766" y="f1471"/>
                </a:lnTo>
                <a:lnTo>
                  <a:pt x="f2515" y="f2516"/>
                </a:lnTo>
                <a:lnTo>
                  <a:pt x="f1882" y="f2517"/>
                </a:lnTo>
                <a:lnTo>
                  <a:pt x="f2518" y="f1473"/>
                </a:lnTo>
                <a:lnTo>
                  <a:pt x="f1756" y="f2519"/>
                </a:lnTo>
                <a:lnTo>
                  <a:pt x="f2520" y="f2521"/>
                </a:lnTo>
                <a:lnTo>
                  <a:pt x="f1749" y="f2522"/>
                </a:lnTo>
                <a:lnTo>
                  <a:pt x="f1747" y="f1475"/>
                </a:lnTo>
                <a:lnTo>
                  <a:pt x="f2523" y="f2524"/>
                </a:lnTo>
                <a:lnTo>
                  <a:pt x="f1745" y="f1477"/>
                </a:lnTo>
                <a:lnTo>
                  <a:pt x="f2117" y="f1478"/>
                </a:lnTo>
                <a:lnTo>
                  <a:pt x="f2117" y="f1478"/>
                </a:lnTo>
                <a:lnTo>
                  <a:pt x="f2525" y="f2526"/>
                </a:lnTo>
                <a:lnTo>
                  <a:pt x="f2132" y="f1481"/>
                </a:lnTo>
                <a:lnTo>
                  <a:pt x="f1743" y="f1482"/>
                </a:lnTo>
                <a:lnTo>
                  <a:pt x="f2133" y="f1499"/>
                </a:lnTo>
                <a:lnTo>
                  <a:pt x="f2527" y="f1491"/>
                </a:lnTo>
                <a:lnTo>
                  <a:pt x="f2528" y="f1967"/>
                </a:lnTo>
                <a:lnTo>
                  <a:pt x="f2225" y="f1503"/>
                </a:lnTo>
                <a:lnTo>
                  <a:pt x="f1728" y="f2529"/>
                </a:lnTo>
                <a:lnTo>
                  <a:pt x="f2171" y="f2529"/>
                </a:lnTo>
                <a:lnTo>
                  <a:pt x="f2152" y="f1505"/>
                </a:lnTo>
                <a:lnTo>
                  <a:pt x="f2152" y="f1505"/>
                </a:lnTo>
                <a:lnTo>
                  <a:pt x="f1706" y="f2530"/>
                </a:lnTo>
                <a:lnTo>
                  <a:pt x="f2531" y="f1992"/>
                </a:lnTo>
                <a:lnTo>
                  <a:pt x="f1886" y="f1510"/>
                </a:lnTo>
                <a:lnTo>
                  <a:pt x="f2532" y="f1511"/>
                </a:lnTo>
                <a:lnTo>
                  <a:pt x="f2533" y="f2534"/>
                </a:lnTo>
                <a:lnTo>
                  <a:pt x="f1889" y="f2535"/>
                </a:lnTo>
                <a:lnTo>
                  <a:pt x="f2536" y="f1995"/>
                </a:lnTo>
                <a:lnTo>
                  <a:pt x="f1683" y="f1514"/>
                </a:lnTo>
                <a:lnTo>
                  <a:pt x="f1684" y="f2537"/>
                </a:lnTo>
                <a:lnTo>
                  <a:pt x="f1687" y="f2537"/>
                </a:lnTo>
                <a:lnTo>
                  <a:pt x="f2538" y="f1514"/>
                </a:lnTo>
                <a:lnTo>
                  <a:pt x="f2539" y="f2540"/>
                </a:lnTo>
                <a:lnTo>
                  <a:pt x="f2541" y="f2535"/>
                </a:lnTo>
                <a:lnTo>
                  <a:pt x="f1671" y="f2542"/>
                </a:lnTo>
                <a:lnTo>
                  <a:pt x="f1670" y="f2543"/>
                </a:lnTo>
                <a:lnTo>
                  <a:pt x="f2276" y="f1992"/>
                </a:lnTo>
                <a:lnTo>
                  <a:pt x="f2544" y="f2530"/>
                </a:lnTo>
                <a:lnTo>
                  <a:pt x="f2545" y="f2546"/>
                </a:lnTo>
                <a:lnTo>
                  <a:pt x="f2547" y="f1487"/>
                </a:lnTo>
                <a:lnTo>
                  <a:pt x="f2548" y="f1967"/>
                </a:lnTo>
                <a:lnTo>
                  <a:pt x="f2548" y="f1967"/>
                </a:lnTo>
                <a:lnTo>
                  <a:pt x="f1665" y="f1491"/>
                </a:lnTo>
                <a:lnTo>
                  <a:pt x="f2549" y="f1483"/>
                </a:lnTo>
                <a:lnTo>
                  <a:pt x="f2550" y="f1501"/>
                </a:lnTo>
                <a:lnTo>
                  <a:pt x="f2113" y="f1483"/>
                </a:lnTo>
                <a:lnTo>
                  <a:pt x="f1660" y="f1502"/>
                </a:lnTo>
                <a:lnTo>
                  <a:pt x="f2551" y="f1485"/>
                </a:lnTo>
                <a:lnTo>
                  <a:pt x="f2552" y="f1487"/>
                </a:lnTo>
                <a:lnTo>
                  <a:pt x="f2065" y="f1490"/>
                </a:lnTo>
                <a:lnTo>
                  <a:pt x="f2064" y="f2553"/>
                </a:lnTo>
                <a:lnTo>
                  <a:pt x="f1658" y="f2546"/>
                </a:lnTo>
                <a:lnTo>
                  <a:pt x="f2283" y="f1507"/>
                </a:lnTo>
                <a:lnTo>
                  <a:pt x="f2283" y="f1508"/>
                </a:lnTo>
                <a:lnTo>
                  <a:pt x="f2283" y="f1992"/>
                </a:lnTo>
                <a:lnTo>
                  <a:pt x="f1658" y="f2554"/>
                </a:lnTo>
                <a:lnTo>
                  <a:pt x="f2064" y="f2555"/>
                </a:lnTo>
                <a:lnTo>
                  <a:pt x="f2282" y="f2534"/>
                </a:lnTo>
                <a:lnTo>
                  <a:pt x="f2282" y="f2534"/>
                </a:lnTo>
                <a:lnTo>
                  <a:pt x="f2556" y="f2557"/>
                </a:lnTo>
                <a:lnTo>
                  <a:pt x="f2551" y="f2537"/>
                </a:lnTo>
                <a:lnTo>
                  <a:pt x="f2551" y="f2009"/>
                </a:lnTo>
                <a:lnTo>
                  <a:pt x="f2551" y="f2011"/>
                </a:lnTo>
                <a:lnTo>
                  <a:pt x="f1659" y="f2001"/>
                </a:lnTo>
                <a:lnTo>
                  <a:pt x="f2558" y="f2559"/>
                </a:lnTo>
                <a:lnTo>
                  <a:pt x="f2064" y="f2560"/>
                </a:lnTo>
                <a:lnTo>
                  <a:pt x="f2561" y="f2014"/>
                </a:lnTo>
                <a:lnTo>
                  <a:pt x="f2562" y="f2563"/>
                </a:lnTo>
                <a:lnTo>
                  <a:pt x="f2072" y="f2564"/>
                </a:lnTo>
                <a:lnTo>
                  <a:pt x="f2565" y="f2566"/>
                </a:lnTo>
                <a:lnTo>
                  <a:pt x="f2565" y="f2566"/>
                </a:lnTo>
                <a:lnTo>
                  <a:pt x="f1918" y="f2567"/>
                </a:lnTo>
                <a:lnTo>
                  <a:pt x="f2565" y="f2568"/>
                </a:lnTo>
                <a:lnTo>
                  <a:pt x="f2569" y="f1963"/>
                </a:lnTo>
                <a:lnTo>
                  <a:pt x="f1920" y="f2570"/>
                </a:lnTo>
                <a:lnTo>
                  <a:pt x="f1921" y="f2570"/>
                </a:lnTo>
                <a:lnTo>
                  <a:pt x="f1927" y="f2570"/>
                </a:lnTo>
                <a:lnTo>
                  <a:pt x="f1632" y="f1963"/>
                </a:lnTo>
                <a:lnTo>
                  <a:pt x="f2571" y="f2572"/>
                </a:lnTo>
                <a:lnTo>
                  <a:pt x="f2573" y="f2563"/>
                </a:lnTo>
                <a:lnTo>
                  <a:pt x="f2574" y="f2566"/>
                </a:lnTo>
                <a:lnTo>
                  <a:pt x="f2574" y="f2566"/>
                </a:lnTo>
                <a:lnTo>
                  <a:pt x="f2575" y="f2576"/>
                </a:lnTo>
                <a:lnTo>
                  <a:pt x="f2577" y="f2578"/>
                </a:lnTo>
                <a:lnTo>
                  <a:pt x="f2579" y="f2580"/>
                </a:lnTo>
                <a:lnTo>
                  <a:pt x="f1933" y="f2581"/>
                </a:lnTo>
                <a:lnTo>
                  <a:pt x="f29" y="f2372"/>
                </a:lnTo>
                <a:lnTo>
                  <a:pt x="f28" y="f1527"/>
                </a:lnTo>
                <a:lnTo>
                  <a:pt x="f25" y="f2369"/>
                </a:lnTo>
                <a:lnTo>
                  <a:pt x="f1604" y="f2369"/>
                </a:lnTo>
                <a:lnTo>
                  <a:pt x="f2419" y="f2582"/>
                </a:lnTo>
                <a:lnTo>
                  <a:pt x="f1594" y="f2370"/>
                </a:lnTo>
                <a:lnTo>
                  <a:pt x="f1594" y="f2370"/>
                </a:lnTo>
                <a:lnTo>
                  <a:pt x="f2583" y="f2372"/>
                </a:lnTo>
                <a:lnTo>
                  <a:pt x="f1591" y="f1525"/>
                </a:lnTo>
                <a:lnTo>
                  <a:pt x="f2584" y="f1523"/>
                </a:lnTo>
                <a:lnTo>
                  <a:pt x="f2585" y="f2586"/>
                </a:lnTo>
                <a:lnTo>
                  <a:pt x="f1590" y="f2587"/>
                </a:lnTo>
                <a:lnTo>
                  <a:pt x="f1590" y="f2563"/>
                </a:lnTo>
                <a:lnTo>
                  <a:pt x="f1590" y="f1963"/>
                </a:lnTo>
                <a:lnTo>
                  <a:pt x="f2588" y="f2004"/>
                </a:lnTo>
                <a:lnTo>
                  <a:pt x="f2411" y="f2535"/>
                </a:lnTo>
                <a:lnTo>
                  <a:pt x="f2589" y="f2554"/>
                </a:lnTo>
                <a:lnTo>
                  <a:pt x="f2590" y="f2591"/>
                </a:lnTo>
                <a:lnTo>
                  <a:pt x="f2590" y="f2591"/>
                </a:lnTo>
                <a:lnTo>
                  <a:pt x="f9" y="f1505"/>
                </a:lnTo>
                <a:lnTo>
                  <a:pt x="f1594" y="f1490"/>
                </a:lnTo>
                <a:lnTo>
                  <a:pt x="f15" y="f1485"/>
                </a:lnTo>
                <a:lnTo>
                  <a:pt x="f15" y="f1499"/>
                </a:lnTo>
                <a:lnTo>
                  <a:pt x="f2592" y="f2593"/>
                </a:lnTo>
                <a:lnTo>
                  <a:pt x="f13" y="f2594"/>
                </a:lnTo>
                <a:lnTo>
                  <a:pt x="f9" y="f1477"/>
                </a:lnTo>
                <a:lnTo>
                  <a:pt x="f2595" y="f1475"/>
                </a:lnTo>
                <a:lnTo>
                  <a:pt x="f2584" y="f1975"/>
                </a:lnTo>
                <a:lnTo>
                  <a:pt x="f2596" y="f2597"/>
                </a:lnTo>
                <a:lnTo>
                  <a:pt x="f2598" y="f2599"/>
                </a:lnTo>
                <a:lnTo>
                  <a:pt x="f2598" y="f2599"/>
                </a:lnTo>
                <a:lnTo>
                  <a:pt x="f2600" y="f2514"/>
                </a:lnTo>
                <a:lnTo>
                  <a:pt x="f2038" y="f2601"/>
                </a:lnTo>
                <a:lnTo>
                  <a:pt x="f2034" y="f2601"/>
                </a:lnTo>
                <a:lnTo>
                  <a:pt x="f2602" y="f2597"/>
                </a:lnTo>
                <a:lnTo>
                  <a:pt x="f2603" y="f2604"/>
                </a:lnTo>
                <a:lnTo>
                  <a:pt x="f2331" y="f2512"/>
                </a:lnTo>
                <a:lnTo>
                  <a:pt x="f1939" y="f2605"/>
                </a:lnTo>
                <a:lnTo>
                  <a:pt x="f1571" y="f2606"/>
                </a:lnTo>
                <a:lnTo>
                  <a:pt x="f1564" y="f1467"/>
                </a:lnTo>
                <a:lnTo>
                  <a:pt x="f2607" y="f1980"/>
                </a:lnTo>
                <a:lnTo>
                  <a:pt x="f2356" y="f2608"/>
                </a:lnTo>
                <a:lnTo>
                  <a:pt x="f2356" y="f2608"/>
                </a:lnTo>
                <a:lnTo>
                  <a:pt x="f1545" y="f2609"/>
                </a:lnTo>
                <a:lnTo>
                  <a:pt x="f2610" y="f1457"/>
                </a:lnTo>
                <a:lnTo>
                  <a:pt x="f2341" y="f2611"/>
                </a:lnTo>
                <a:lnTo>
                  <a:pt x="f2354" y="f2612"/>
                </a:lnTo>
                <a:lnTo>
                  <a:pt x="f2027" y="f2613"/>
                </a:lnTo>
                <a:lnTo>
                  <a:pt x="f2614" y="f2615"/>
                </a:lnTo>
                <a:lnTo>
                  <a:pt x="f2616" y="f1447"/>
                </a:lnTo>
                <a:lnTo>
                  <a:pt x="f2617" y="f1447"/>
                </a:lnTo>
                <a:lnTo>
                  <a:pt x="f2352" y="f1447"/>
                </a:lnTo>
                <a:lnTo>
                  <a:pt x="f1539" y="f2618"/>
                </a:lnTo>
                <a:lnTo>
                  <a:pt x="f2619" y="f2620"/>
                </a:lnTo>
                <a:lnTo>
                  <a:pt x="f2382" y="f2621"/>
                </a:lnTo>
                <a:lnTo>
                  <a:pt x="f2382" y="f2621"/>
                </a:lnTo>
                <a:lnTo>
                  <a:pt x="f2382" y="f2622"/>
                </a:lnTo>
                <a:lnTo>
                  <a:pt x="f2022" y="f2623"/>
                </a:lnTo>
                <a:lnTo>
                  <a:pt x="f2624" y="f2625"/>
                </a:lnTo>
                <a:lnTo>
                  <a:pt x="f2626" y="f2627"/>
                </a:lnTo>
                <a:lnTo>
                  <a:pt x="f2628" y="f2629"/>
                </a:lnTo>
                <a:lnTo>
                  <a:pt x="f2378" y="f1981"/>
                </a:lnTo>
                <a:lnTo>
                  <a:pt x="f2630" y="f2608"/>
                </a:lnTo>
                <a:lnTo>
                  <a:pt x="f2631" y="f2632"/>
                </a:lnTo>
                <a:lnTo>
                  <a:pt x="f2633" y="f2634"/>
                </a:lnTo>
                <a:lnTo>
                  <a:pt x="f2633" y="f2634"/>
                </a:lnTo>
                <a:lnTo>
                  <a:pt x="f2372" y="f2635"/>
                </a:lnTo>
                <a:lnTo>
                  <a:pt x="f1520" y="f1981"/>
                </a:lnTo>
                <a:lnTo>
                  <a:pt x="f2564" y="f2636"/>
                </a:lnTo>
                <a:lnTo>
                  <a:pt x="f2560" y="f2637"/>
                </a:lnTo>
                <a:lnTo>
                  <a:pt x="f1999" y="f2629"/>
                </a:lnTo>
                <a:lnTo>
                  <a:pt x="f2540" y="f2629"/>
                </a:lnTo>
                <a:lnTo>
                  <a:pt x="f2540" y="f2629"/>
                </a:lnTo>
                <a:lnTo>
                  <a:pt x="f1512" y="f2637"/>
                </a:lnTo>
                <a:lnTo>
                  <a:pt x="f1994" y="f2636"/>
                </a:lnTo>
                <a:lnTo>
                  <a:pt x="f2638" y="f1981"/>
                </a:lnTo>
                <a:lnTo>
                  <a:pt x="f1511" y="f1463"/>
                </a:lnTo>
                <a:lnTo>
                  <a:pt x="f1511" y="f2634"/>
                </a:lnTo>
                <a:lnTo>
                  <a:pt x="f1511" y="f1465"/>
                </a:lnTo>
                <a:lnTo>
                  <a:pt x="f2542" y="f2639"/>
                </a:lnTo>
                <a:lnTo>
                  <a:pt x="f1512" y="f1978"/>
                </a:lnTo>
                <a:lnTo>
                  <a:pt x="f1995" y="f2606"/>
                </a:lnTo>
                <a:lnTo>
                  <a:pt x="f2640" y="f2641"/>
                </a:lnTo>
                <a:lnTo>
                  <a:pt x="f2378" y="f2642"/>
                </a:lnTo>
                <a:lnTo>
                  <a:pt x="f1538" y="f2559"/>
                </a:lnTo>
                <a:lnTo>
                  <a:pt x="f2352" y="f1527"/>
                </a:lnTo>
                <a:lnTo>
                  <a:pt x="f2352" y="f1527"/>
                </a:lnTo>
                <a:lnTo>
                  <a:pt x="f2352" y="f1530"/>
                </a:lnTo>
                <a:lnTo>
                  <a:pt x="f2643" y="f2644"/>
                </a:lnTo>
                <a:lnTo>
                  <a:pt x="f2645" y="f2348"/>
                </a:lnTo>
                <a:lnTo>
                  <a:pt x="f2024" y="f2380"/>
                </a:lnTo>
                <a:lnTo>
                  <a:pt x="f2646" y="f2347"/>
                </a:lnTo>
                <a:lnTo>
                  <a:pt x="f2647" y="f2347"/>
                </a:lnTo>
                <a:lnTo>
                  <a:pt x="f1958" y="f1534"/>
                </a:lnTo>
                <a:lnTo>
                  <a:pt x="f2648" y="f2649"/>
                </a:lnTo>
                <a:lnTo>
                  <a:pt x="f2628" y="f2378"/>
                </a:lnTo>
                <a:lnTo>
                  <a:pt x="f2378" y="f2021"/>
                </a:lnTo>
                <a:lnTo>
                  <a:pt x="f2630" y="f2019"/>
                </a:lnTo>
                <a:lnTo>
                  <a:pt x="f2630" y="f2019"/>
                </a:lnTo>
                <a:lnTo>
                  <a:pt x="f2631" y="f2650"/>
                </a:lnTo>
                <a:lnTo>
                  <a:pt x="f2633" y="f1961"/>
                </a:lnTo>
                <a:lnTo>
                  <a:pt x="f2370" y="f2576"/>
                </a:lnTo>
                <a:lnTo>
                  <a:pt x="f2650" y="f2651"/>
                </a:lnTo>
                <a:lnTo>
                  <a:pt x="f1523" y="f2587"/>
                </a:lnTo>
                <a:lnTo>
                  <a:pt x="f1961" y="f2587"/>
                </a:lnTo>
                <a:lnTo>
                  <a:pt x="f2586" y="f2587"/>
                </a:lnTo>
                <a:lnTo>
                  <a:pt x="f2586" y="f2587"/>
                </a:lnTo>
                <a:lnTo>
                  <a:pt x="f1520" y="f2568"/>
                </a:lnTo>
                <a:lnTo>
                  <a:pt x="f2651" y="f1995"/>
                </a:lnTo>
                <a:lnTo>
                  <a:pt x="f2587" y="f2652"/>
                </a:lnTo>
                <a:lnTo>
                  <a:pt x="f2653" y="f2654"/>
                </a:lnTo>
                <a:lnTo>
                  <a:pt x="f1518" y="f2655"/>
                </a:lnTo>
                <a:lnTo>
                  <a:pt x="f2563" y="f2591"/>
                </a:lnTo>
                <a:lnTo>
                  <a:pt x="f2656" y="f1507"/>
                </a:lnTo>
                <a:lnTo>
                  <a:pt x="f2572" y="f1507"/>
                </a:lnTo>
                <a:lnTo>
                  <a:pt x="f2572" y="f1507"/>
                </a:lnTo>
                <a:lnTo>
                  <a:pt x="f2560" y="f1507"/>
                </a:lnTo>
                <a:lnTo>
                  <a:pt x="f2570" y="f2657"/>
                </a:lnTo>
                <a:lnTo>
                  <a:pt x="f1515" y="f2658"/>
                </a:lnTo>
                <a:lnTo>
                  <a:pt x="f2006" y="f2659"/>
                </a:lnTo>
                <a:lnTo>
                  <a:pt x="f2660" y="f2661"/>
                </a:lnTo>
                <a:lnTo>
                  <a:pt x="f2662" y="f1501"/>
                </a:lnTo>
                <a:lnTo>
                  <a:pt x="f1489" y="f2663"/>
                </a:lnTo>
                <a:lnTo>
                  <a:pt x="f1502" y="f2664"/>
                </a:lnTo>
                <a:lnTo>
                  <a:pt x="f2665" y="f2597"/>
                </a:lnTo>
                <a:lnTo>
                  <a:pt x="f2665" y="f2597"/>
                </a:lnTo>
                <a:lnTo>
                  <a:pt x="f2627" y="f2516"/>
                </a:lnTo>
                <a:lnTo>
                  <a:pt x="f2666" y="f2521"/>
                </a:lnTo>
                <a:lnTo>
                  <a:pt x="f2636" y="f2524"/>
                </a:lnTo>
                <a:lnTo>
                  <a:pt x="f2667" y="f2668"/>
                </a:lnTo>
                <a:lnTo>
                  <a:pt x="f2608" y="f1972"/>
                </a:lnTo>
                <a:lnTo>
                  <a:pt x="f2635" y="f1495"/>
                </a:lnTo>
                <a:lnTo>
                  <a:pt x="f2632" y="f1502"/>
                </a:lnTo>
                <a:lnTo>
                  <a:pt x="f2632" y="f2669"/>
                </a:lnTo>
                <a:lnTo>
                  <a:pt x="f2635" y="f2670"/>
                </a:lnTo>
                <a:lnTo>
                  <a:pt x="f1463" y="f2591"/>
                </a:lnTo>
                <a:lnTo>
                  <a:pt x="f1981" y="f2671"/>
                </a:lnTo>
                <a:lnTo>
                  <a:pt x="f2672" y="f2543"/>
                </a:lnTo>
                <a:lnTo>
                  <a:pt x="f2672" y="f2543"/>
                </a:lnTo>
                <a:lnTo>
                  <a:pt x="f2593" y="f2555"/>
                </a:lnTo>
                <a:lnTo>
                  <a:pt x="f1482" y="f2542"/>
                </a:lnTo>
                <a:lnTo>
                  <a:pt x="f1501" y="f1994"/>
                </a:lnTo>
                <a:lnTo>
                  <a:pt x="f1967" y="f1994"/>
                </a:lnTo>
                <a:lnTo>
                  <a:pt x="f2669" y="f1994"/>
                </a:lnTo>
                <a:lnTo>
                  <a:pt x="f2661" y="f2542"/>
                </a:lnTo>
                <a:lnTo>
                  <a:pt x="f2670" y="f1993"/>
                </a:lnTo>
                <a:lnTo>
                  <a:pt x="f1991" y="f2554"/>
                </a:lnTo>
                <a:lnTo>
                  <a:pt x="f2673" y="f1509"/>
                </a:lnTo>
                <a:lnTo>
                  <a:pt x="f2654" y="f1508"/>
                </a:lnTo>
                <a:lnTo>
                  <a:pt x="f2654" y="f1508"/>
                </a:lnTo>
                <a:lnTo>
                  <a:pt x="f1509" y="f2655"/>
                </a:lnTo>
                <a:lnTo>
                  <a:pt x="f1510" y="f2655"/>
                </a:lnTo>
                <a:lnTo>
                  <a:pt x="f1993" y="f1508"/>
                </a:lnTo>
                <a:lnTo>
                  <a:pt x="f2542" y="f2674"/>
                </a:lnTo>
                <a:lnTo>
                  <a:pt x="f2660" y="f2671"/>
                </a:lnTo>
                <a:lnTo>
                  <a:pt x="f2557" y="f2675"/>
                </a:lnTo>
                <a:lnTo>
                  <a:pt x="f1996" y="f1993"/>
                </a:lnTo>
                <a:lnTo>
                  <a:pt x="f2011" y="f2535"/>
                </a:lnTo>
                <a:lnTo>
                  <a:pt x="f2012" y="f2006"/>
                </a:lnTo>
                <a:lnTo>
                  <a:pt x="f2676" y="f1963"/>
                </a:lnTo>
                <a:lnTo>
                  <a:pt x="f2572" y="f2653"/>
                </a:lnTo>
                <a:lnTo>
                  <a:pt x="f1518" y="f1527"/>
                </a:lnTo>
                <a:lnTo>
                  <a:pt x="f2587" y="f1532"/>
                </a:lnTo>
                <a:lnTo>
                  <a:pt x="f2677" y="f1539"/>
                </a:lnTo>
                <a:lnTo>
                  <a:pt x="f2677" y="f1539"/>
                </a:lnTo>
                <a:lnTo>
                  <a:pt x="f2677" y="f1955"/>
                </a:lnTo>
                <a:lnTo>
                  <a:pt x="f2576" y="f2614"/>
                </a:lnTo>
                <a:lnTo>
                  <a:pt x="f2586" y="f2354"/>
                </a:lnTo>
                <a:lnTo>
                  <a:pt x="f1961" y="f2341"/>
                </a:lnTo>
                <a:lnTo>
                  <a:pt x="f1523" y="f2610"/>
                </a:lnTo>
                <a:lnTo>
                  <a:pt x="f2678" y="f2679"/>
                </a:lnTo>
                <a:lnTo>
                  <a:pt x="f2680" y="f2610"/>
                </a:lnTo>
                <a:lnTo>
                  <a:pt x="f2369" y="f2341"/>
                </a:lnTo>
                <a:lnTo>
                  <a:pt x="f2021" y="f2681"/>
                </a:lnTo>
                <a:lnTo>
                  <a:pt x="f2350" y="f2614"/>
                </a:lnTo>
                <a:lnTo>
                  <a:pt x="f2022" y="f2616"/>
                </a:lnTo>
                <a:lnTo>
                  <a:pt x="f1559" y="f2026"/>
                </a:lnTo>
                <a:lnTo>
                  <a:pt x="f2024" y="f2026"/>
                </a:lnTo>
                <a:lnTo>
                  <a:pt x="f2024" y="f2026"/>
                </a:lnTo>
                <a:lnTo>
                  <a:pt x="f2352" y="f2616"/>
                </a:lnTo>
                <a:lnTo>
                  <a:pt x="f1955" y="f1541"/>
                </a:lnTo>
                <a:lnTo>
                  <a:pt x="f2342" y="f2614"/>
                </a:lnTo>
                <a:lnTo>
                  <a:pt x="f2027" y="f2027"/>
                </a:lnTo>
                <a:lnTo>
                  <a:pt x="f2610" y="f2679"/>
                </a:lnTo>
                <a:lnTo>
                  <a:pt x="f2357" y="f2360"/>
                </a:lnTo>
                <a:lnTo>
                  <a:pt x="f2360" y="f2607"/>
                </a:lnTo>
                <a:lnTo>
                  <a:pt x="f2682" y="f2683"/>
                </a:lnTo>
                <a:lnTo>
                  <a:pt x="f2684" y="f2685"/>
                </a:lnTo>
                <a:lnTo>
                  <a:pt x="f2686" y="f1952"/>
                </a:lnTo>
                <a:lnTo>
                  <a:pt x="f2686" y="f1952"/>
                </a:lnTo>
                <a:lnTo>
                  <a:pt x="f2687" y="f2390"/>
                </a:lnTo>
                <a:lnTo>
                  <a:pt x="f2688" y="f2685"/>
                </a:lnTo>
                <a:lnTo>
                  <a:pt x="f2689" y="f1951"/>
                </a:lnTo>
                <a:lnTo>
                  <a:pt x="f2690" y="f2391"/>
                </a:lnTo>
                <a:lnTo>
                  <a:pt x="f2691" y="f2692"/>
                </a:lnTo>
                <a:lnTo>
                  <a:pt x="f2028" y="f1567"/>
                </a:lnTo>
                <a:lnTo>
                  <a:pt x="f2693" y="f2694"/>
                </a:lnTo>
                <a:lnTo>
                  <a:pt x="f2695" y="f2696"/>
                </a:lnTo>
                <a:lnTo>
                  <a:pt x="f2697" y="f2698"/>
                </a:lnTo>
                <a:lnTo>
                  <a:pt x="f2699" y="f2700"/>
                </a:lnTo>
                <a:lnTo>
                  <a:pt x="f2031" y="f2701"/>
                </a:lnTo>
                <a:lnTo>
                  <a:pt x="f2702" y="f2703"/>
                </a:lnTo>
                <a:lnTo>
                  <a:pt x="f2704" y="f2705"/>
                </a:lnTo>
                <a:lnTo>
                  <a:pt x="f2704" y="f15"/>
                </a:lnTo>
                <a:lnTo>
                  <a:pt x="f2704" y="f15"/>
                </a:lnTo>
                <a:lnTo>
                  <a:pt x="f2706" y="f1930"/>
                </a:lnTo>
                <a:lnTo>
                  <a:pt x="f28" y="f2707"/>
                </a:lnTo>
                <a:lnTo>
                  <a:pt x="f2708" y="f2073"/>
                </a:lnTo>
                <a:lnTo>
                  <a:pt x="f1628" y="f2110"/>
                </a:lnTo>
                <a:lnTo>
                  <a:pt x="f1628" y="f2110"/>
                </a:lnTo>
                <a:lnTo>
                  <a:pt x="f2709" y="f2710"/>
                </a:lnTo>
                <a:lnTo>
                  <a:pt x="f1634" y="f2711"/>
                </a:lnTo>
                <a:lnTo>
                  <a:pt x="f2098" y="f2712"/>
                </a:lnTo>
                <a:lnTo>
                  <a:pt x="f1636" y="f2713"/>
                </a:lnTo>
                <a:lnTo>
                  <a:pt x="f2714" y="f2264"/>
                </a:lnTo>
                <a:lnTo>
                  <a:pt x="f1638" y="f1672"/>
                </a:lnTo>
                <a:lnTo>
                  <a:pt x="f1918" y="f1897"/>
                </a:lnTo>
                <a:lnTo>
                  <a:pt x="f1918" y="f1673"/>
                </a:lnTo>
                <a:lnTo>
                  <a:pt x="f1918" y="f2715"/>
                </a:lnTo>
                <a:lnTo>
                  <a:pt x="f1918" y="f1674"/>
                </a:lnTo>
                <a:lnTo>
                  <a:pt x="f1638" y="f1685"/>
                </a:lnTo>
                <a:lnTo>
                  <a:pt x="f2714" y="f1684"/>
                </a:lnTo>
                <a:lnTo>
                  <a:pt x="f2716" y="f2717"/>
                </a:lnTo>
                <a:lnTo>
                  <a:pt x="f2716" y="f2717"/>
                </a:lnTo>
                <a:lnTo>
                  <a:pt x="f1923" y="f1676"/>
                </a:lnTo>
                <a:lnTo>
                  <a:pt x="f2101" y="f1677"/>
                </a:lnTo>
                <a:lnTo>
                  <a:pt x="f2312" y="f1681"/>
                </a:lnTo>
                <a:lnTo>
                  <a:pt x="f2052" y="f2163"/>
                </a:lnTo>
                <a:lnTo>
                  <a:pt x="f1930" y="f2718"/>
                </a:lnTo>
                <a:lnTo>
                  <a:pt x="f2719" y="f2247"/>
                </a:lnTo>
                <a:lnTo>
                  <a:pt x="f1931" y="f2239"/>
                </a:lnTo>
                <a:lnTo>
                  <a:pt x="f2577" y="f2720"/>
                </a:lnTo>
                <a:lnTo>
                  <a:pt x="f32" y="f2480"/>
                </a:lnTo>
                <a:lnTo>
                  <a:pt x="f32" y="f2480"/>
                </a:lnTo>
                <a:lnTo>
                  <a:pt x="f2579" y="f2721"/>
                </a:lnTo>
                <a:lnTo>
                  <a:pt x="f2579" y="f1714"/>
                </a:lnTo>
                <a:lnTo>
                  <a:pt x="f2436" y="f2227"/>
                </a:lnTo>
                <a:lnTo>
                  <a:pt x="f2722" y="f1725"/>
                </a:lnTo>
                <a:lnTo>
                  <a:pt x="f2723" y="f2724"/>
                </a:lnTo>
                <a:lnTo>
                  <a:pt x="f1619" y="f2725"/>
                </a:lnTo>
                <a:lnTo>
                  <a:pt x="f2726" y="f2727"/>
                </a:lnTo>
                <a:lnTo>
                  <a:pt x="f2048" y="f2728"/>
                </a:lnTo>
                <a:lnTo>
                  <a:pt x="f2427" y="f2728"/>
                </a:lnTo>
                <a:lnTo>
                  <a:pt x="f1935" y="f2728"/>
                </a:lnTo>
                <a:lnTo>
                  <a:pt x="f2729" y="f2730"/>
                </a:lnTo>
                <a:lnTo>
                  <a:pt x="f2414" y="f1727"/>
                </a:lnTo>
                <a:lnTo>
                  <a:pt x="f2414" y="f1727"/>
                </a:lnTo>
                <a:lnTo>
                  <a:pt x="f1587" y="f2501"/>
                </a:lnTo>
                <a:lnTo>
                  <a:pt x="f2731" y="f2725"/>
                </a:lnTo>
                <a:lnTo>
                  <a:pt x="f1571" y="f2116"/>
                </a:lnTo>
                <a:lnTo>
                  <a:pt x="f1543" y="f2225"/>
                </a:lnTo>
                <a:lnTo>
                  <a:pt x="f1538" y="f1732"/>
                </a:lnTo>
                <a:lnTo>
                  <a:pt x="f1538" y="f1732"/>
                </a:lnTo>
                <a:lnTo>
                  <a:pt x="f2022" y="f1734"/>
                </a:lnTo>
                <a:lnTo>
                  <a:pt x="f2348" y="f1736"/>
                </a:lnTo>
                <a:lnTo>
                  <a:pt x="f2732" y="f1737"/>
                </a:lnTo>
                <a:lnTo>
                  <a:pt x="f2368" y="f2224"/>
                </a:lnTo>
                <a:lnTo>
                  <a:pt x="f2016" y="f2733"/>
                </a:lnTo>
                <a:lnTo>
                  <a:pt x="f2587" y="f2130"/>
                </a:lnTo>
                <a:lnTo>
                  <a:pt x="f2560" y="f1751"/>
                </a:lnTo>
                <a:lnTo>
                  <a:pt x="f2011" y="f1756"/>
                </a:lnTo>
                <a:lnTo>
                  <a:pt x="f2540" y="f1882"/>
                </a:lnTo>
                <a:lnTo>
                  <a:pt x="f2638" y="f2192"/>
                </a:lnTo>
                <a:lnTo>
                  <a:pt x="f2554" y="f2734"/>
                </a:lnTo>
                <a:lnTo>
                  <a:pt x="f2654" y="f1875"/>
                </a:lnTo>
                <a:lnTo>
                  <a:pt x="f2735" y="f2736"/>
                </a:lnTo>
                <a:lnTo>
                  <a:pt x="f2553" y="f2737"/>
                </a:lnTo>
                <a:lnTo>
                  <a:pt x="f1489" y="f2183"/>
                </a:lnTo>
                <a:lnTo>
                  <a:pt x="f2738" y="f1857"/>
                </a:lnTo>
                <a:lnTo>
                  <a:pt x="f2739" y="f2740"/>
                </a:lnTo>
                <a:lnTo>
                  <a:pt x="f2739" y="f2740"/>
                </a:lnTo>
                <a:lnTo>
                  <a:pt x="f2741" y="f2742"/>
                </a:lnTo>
                <a:lnTo>
                  <a:pt x="f2743" y="f2744"/>
                </a:lnTo>
                <a:lnTo>
                  <a:pt x="f1465" y="f2745"/>
                </a:lnTo>
                <a:lnTo>
                  <a:pt x="f2608" y="f2746"/>
                </a:lnTo>
                <a:lnTo>
                  <a:pt x="f2636" y="f2747"/>
                </a:lnTo>
                <a:lnTo>
                  <a:pt x="f2748" y="f2749"/>
                </a:lnTo>
                <a:lnTo>
                  <a:pt x="f1455" y="f2750"/>
                </a:lnTo>
                <a:lnTo>
                  <a:pt x="f1449" y="f2751"/>
                </a:lnTo>
                <a:lnTo>
                  <a:pt x="f2752" y="f1847"/>
                </a:lnTo>
                <a:lnTo>
                  <a:pt x="f2753" y="f2754"/>
                </a:lnTo>
                <a:lnTo>
                  <a:pt x="f2755" y="f2756"/>
                </a:lnTo>
                <a:lnTo>
                  <a:pt x="f1434" y="f2756"/>
                </a:lnTo>
                <a:lnTo>
                  <a:pt x="f2493" y="f2754"/>
                </a:lnTo>
                <a:lnTo>
                  <a:pt x="f2490" y="f1847"/>
                </a:lnTo>
                <a:lnTo>
                  <a:pt x="f1410" y="f2757"/>
                </a:lnTo>
                <a:lnTo>
                  <a:pt x="f2485" y="f2758"/>
                </a:lnTo>
                <a:lnTo>
                  <a:pt x="f2479" y="f2759"/>
                </a:lnTo>
                <a:lnTo>
                  <a:pt x="f2479" y="f2759"/>
                </a:lnTo>
                <a:lnTo>
                  <a:pt x="f2760" y="f2761"/>
                </a:lnTo>
                <a:lnTo>
                  <a:pt x="f1382" y="f2762"/>
                </a:lnTo>
                <a:lnTo>
                  <a:pt x="f2763" y="f2764"/>
                </a:lnTo>
                <a:lnTo>
                  <a:pt x="f1370" y="f2765"/>
                </a:lnTo>
                <a:lnTo>
                  <a:pt x="f2472" y="f2766"/>
                </a:lnTo>
                <a:lnTo>
                  <a:pt x="f2767" y="f2768"/>
                </a:lnTo>
                <a:lnTo>
                  <a:pt x="f2767" y="f2768"/>
                </a:lnTo>
                <a:lnTo>
                  <a:pt x="f1351" y="f2769"/>
                </a:lnTo>
                <a:lnTo>
                  <a:pt x="f2770" y="f1804"/>
                </a:lnTo>
                <a:lnTo>
                  <a:pt x="f2469" y="f2771"/>
                </a:lnTo>
                <a:lnTo>
                  <a:pt x="f2772" y="f2773"/>
                </a:lnTo>
                <a:lnTo>
                  <a:pt x="f2774" y="f2775"/>
                </a:lnTo>
                <a:lnTo>
                  <a:pt x="f2776" y="f2777"/>
                </a:lnTo>
                <a:lnTo>
                  <a:pt x="f1344" y="f2778"/>
                </a:lnTo>
                <a:lnTo>
                  <a:pt x="f2779" y="f2780"/>
                </a:lnTo>
                <a:lnTo>
                  <a:pt x="f2781" y="f2782"/>
                </a:lnTo>
                <a:lnTo>
                  <a:pt x="f1335" y="f2782"/>
                </a:lnTo>
                <a:lnTo>
                  <a:pt x="f2783" y="f2784"/>
                </a:lnTo>
                <a:lnTo>
                  <a:pt x="f2460" y="f1806"/>
                </a:lnTo>
                <a:lnTo>
                  <a:pt x="f2456" y="f2785"/>
                </a:lnTo>
                <a:lnTo>
                  <a:pt x="f2786" y="f2787"/>
                </a:lnTo>
                <a:lnTo>
                  <a:pt x="f2379" y="f2788"/>
                </a:lnTo>
                <a:lnTo>
                  <a:pt x="f2789" y="f2790"/>
                </a:lnTo>
                <a:lnTo>
                  <a:pt x="f2791" y="f2792"/>
                </a:lnTo>
                <a:lnTo>
                  <a:pt x="f2793" y="f2794"/>
                </a:lnTo>
                <a:lnTo>
                  <a:pt x="f2793" y="f2794"/>
                </a:lnTo>
                <a:lnTo>
                  <a:pt x="f2795" y="f2796"/>
                </a:lnTo>
                <a:lnTo>
                  <a:pt x="f2398" y="f1804"/>
                </a:lnTo>
                <a:lnTo>
                  <a:pt x="f2797" y="f2790"/>
                </a:lnTo>
                <a:lnTo>
                  <a:pt x="f2404" y="f2798"/>
                </a:lnTo>
                <a:lnTo>
                  <a:pt x="f1288" y="f2799"/>
                </a:lnTo>
                <a:lnTo>
                  <a:pt x="f2800" y="f2801"/>
                </a:lnTo>
                <a:lnTo>
                  <a:pt x="f2802" y="f2803"/>
                </a:lnTo>
                <a:lnTo>
                  <a:pt x="f1225" y="f2804"/>
                </a:lnTo>
                <a:lnTo>
                  <a:pt x="f2805" y="f2806"/>
                </a:lnTo>
                <a:lnTo>
                  <a:pt x="f1230" y="f2807"/>
                </a:lnTo>
                <a:lnTo>
                  <a:pt x="f2808" y="f2809"/>
                </a:lnTo>
                <a:lnTo>
                  <a:pt x="f2810" y="f2811"/>
                </a:lnTo>
                <a:lnTo>
                  <a:pt x="f1211" y="f1821"/>
                </a:lnTo>
                <a:lnTo>
                  <a:pt x="f1211" y="f1821"/>
                </a:lnTo>
                <a:lnTo>
                  <a:pt x="f1209" y="f2812"/>
                </a:lnTo>
                <a:lnTo>
                  <a:pt x="f2813" y="f1830"/>
                </a:lnTo>
                <a:lnTo>
                  <a:pt x="f2814" y="f2815"/>
                </a:lnTo>
                <a:lnTo>
                  <a:pt x="f1201" y="f1827"/>
                </a:lnTo>
                <a:lnTo>
                  <a:pt x="f1238" y="f6"/>
                </a:lnTo>
                <a:lnTo>
                  <a:pt x="f2816" y="f1825"/>
                </a:lnTo>
                <a:lnTo>
                  <a:pt x="f1190" y="f1827"/>
                </a:lnTo>
                <a:lnTo>
                  <a:pt x="f1243" y="f1828"/>
                </a:lnTo>
                <a:lnTo>
                  <a:pt x="f1247" y="f1823"/>
                </a:lnTo>
                <a:lnTo>
                  <a:pt x="f2817" y="f2818"/>
                </a:lnTo>
                <a:lnTo>
                  <a:pt x="f2819" y="f2820"/>
                </a:lnTo>
                <a:lnTo>
                  <a:pt x="f2821" y="f2822"/>
                </a:lnTo>
                <a:lnTo>
                  <a:pt x="f2823" y="f1821"/>
                </a:lnTo>
                <a:lnTo>
                  <a:pt x="f2824" y="f2825"/>
                </a:lnTo>
                <a:lnTo>
                  <a:pt x="f2826" y="f2827"/>
                </a:lnTo>
                <a:lnTo>
                  <a:pt x="f2826" y="f2827"/>
                </a:lnTo>
                <a:lnTo>
                  <a:pt x="f2828" y="f2799"/>
                </a:lnTo>
                <a:lnTo>
                  <a:pt x="f2829" y="f2771"/>
                </a:lnTo>
                <a:lnTo>
                  <a:pt x="f2830" y="f2796"/>
                </a:lnTo>
                <a:lnTo>
                  <a:pt x="f2830" y="f2831"/>
                </a:lnTo>
                <a:lnTo>
                  <a:pt x="f2830" y="f2832"/>
                </a:lnTo>
                <a:lnTo>
                  <a:pt x="f1186" y="f1801"/>
                </a:lnTo>
                <a:lnTo>
                  <a:pt x="f2829" y="f2833"/>
                </a:lnTo>
                <a:lnTo>
                  <a:pt x="f2834" y="f2833"/>
                </a:lnTo>
                <a:lnTo>
                  <a:pt x="f2835" y="f2833"/>
                </a:lnTo>
                <a:lnTo>
                  <a:pt x="f2826" y="f2836"/>
                </a:lnTo>
                <a:lnTo>
                  <a:pt x="f2837" y="f2832"/>
                </a:lnTo>
                <a:lnTo>
                  <a:pt x="f2351" y="f2838"/>
                </a:lnTo>
                <a:lnTo>
                  <a:pt x="f2839" y="f2840"/>
                </a:lnTo>
                <a:lnTo>
                  <a:pt x="f1170" y="f2841"/>
                </a:lnTo>
                <a:lnTo>
                  <a:pt x="f1170" y="f2841"/>
                </a:lnTo>
                <a:lnTo>
                  <a:pt x="f2842" y="f2799"/>
                </a:lnTo>
                <a:lnTo>
                  <a:pt x="f2843" y="f2844"/>
                </a:lnTo>
                <a:lnTo>
                  <a:pt x="f18" y="f2845"/>
                </a:lnTo>
                <a:lnTo>
                  <a:pt x="f2846" y="f2847"/>
                </a:lnTo>
                <a:lnTo>
                  <a:pt x="f2848" y="f2803"/>
                </a:lnTo>
                <a:lnTo>
                  <a:pt x="f1158" y="f2803"/>
                </a:lnTo>
                <a:lnTo>
                  <a:pt x="f1150" y="f2847"/>
                </a:lnTo>
                <a:lnTo>
                  <a:pt x="f2325" y="f2845"/>
                </a:lnTo>
                <a:lnTo>
                  <a:pt x="f2287" y="f2849"/>
                </a:lnTo>
                <a:lnTo>
                  <a:pt x="f2323" y="f2850"/>
                </a:lnTo>
                <a:lnTo>
                  <a:pt x="f2322" y="f2785"/>
                </a:lnTo>
                <a:lnTo>
                  <a:pt x="f2274" y="f2798"/>
                </a:lnTo>
                <a:lnTo>
                  <a:pt x="f2851" y="f2841"/>
                </a:lnTo>
                <a:lnTo>
                  <a:pt x="f2851" y="f2841"/>
                </a:lnTo>
                <a:lnTo>
                  <a:pt x="f2851" y="f2852"/>
                </a:lnTo>
                <a:lnTo>
                  <a:pt x="f2321" y="f2796"/>
                </a:lnTo>
                <a:lnTo>
                  <a:pt x="f2853" y="f2838"/>
                </a:lnTo>
                <a:lnTo>
                  <a:pt x="f2854" y="f2768"/>
                </a:lnTo>
                <a:lnTo>
                  <a:pt x="f2320" y="f2855"/>
                </a:lnTo>
                <a:lnTo>
                  <a:pt x="f2271" y="f2856"/>
                </a:lnTo>
                <a:lnTo>
                  <a:pt x="f2857" y="f2858"/>
                </a:lnTo>
                <a:lnTo>
                  <a:pt x="f2859" y="f2860"/>
                </a:lnTo>
                <a:lnTo>
                  <a:pt x="f2861" y="f2862"/>
                </a:lnTo>
                <a:lnTo>
                  <a:pt x="f2861" y="f2862"/>
                </a:lnTo>
                <a:lnTo>
                  <a:pt x="f2260" y="f2863"/>
                </a:lnTo>
                <a:lnTo>
                  <a:pt x="f2254" y="f2864"/>
                </a:lnTo>
                <a:lnTo>
                  <a:pt x="f955" y="f2766"/>
                </a:lnTo>
                <a:lnTo>
                  <a:pt x="f960" y="f2865"/>
                </a:lnTo>
                <a:lnTo>
                  <a:pt x="f998" y="f2865"/>
                </a:lnTo>
                <a:lnTo>
                  <a:pt x="f2866" y="f2766"/>
                </a:lnTo>
                <a:lnTo>
                  <a:pt x="f946" y="f2867"/>
                </a:lnTo>
                <a:lnTo>
                  <a:pt x="f2868" y="f1797"/>
                </a:lnTo>
                <a:lnTo>
                  <a:pt x="f1003" y="f2869"/>
                </a:lnTo>
                <a:lnTo>
                  <a:pt x="f2870" y="f2871"/>
                </a:lnTo>
                <a:lnTo>
                  <a:pt x="f2872" y="f3"/>
                </a:lnTo>
                <a:lnTo>
                  <a:pt x="f1006" y="f2873"/>
                </a:lnTo>
                <a:lnTo>
                  <a:pt x="f2874" y="f2875"/>
                </a:lnTo>
                <a:lnTo>
                  <a:pt x="f1028" y="f2876"/>
                </a:lnTo>
                <a:lnTo>
                  <a:pt x="f1028" y="f2876"/>
                </a:lnTo>
                <a:lnTo>
                  <a:pt x="f1029" y="f2877"/>
                </a:lnTo>
                <a:lnTo>
                  <a:pt x="f937" y="f2862"/>
                </a:lnTo>
                <a:lnTo>
                  <a:pt x="f2878" y="f1793"/>
                </a:lnTo>
                <a:lnTo>
                  <a:pt x="f2879" y="f2862"/>
                </a:lnTo>
                <a:lnTo>
                  <a:pt x="f2226" y="f2880"/>
                </a:lnTo>
                <a:lnTo>
                  <a:pt x="f2881" y="f2877"/>
                </a:lnTo>
                <a:lnTo>
                  <a:pt x="f932" y="f2882"/>
                </a:lnTo>
                <a:lnTo>
                  <a:pt x="f2883" y="f1844"/>
                </a:lnTo>
                <a:lnTo>
                  <a:pt x="f2884" y="f2885"/>
                </a:lnTo>
                <a:lnTo>
                  <a:pt x="f2886" y="f2887"/>
                </a:lnTo>
                <a:lnTo>
                  <a:pt x="f2888" y="f2889"/>
                </a:lnTo>
                <a:lnTo>
                  <a:pt x="f2888" y="f2751"/>
                </a:lnTo>
                <a:lnTo>
                  <a:pt x="f2886" y="f2890"/>
                </a:lnTo>
                <a:lnTo>
                  <a:pt x="f2886" y="f2890"/>
                </a:lnTo>
                <a:lnTo>
                  <a:pt x="f2891" y="f2749"/>
                </a:lnTo>
                <a:lnTo>
                  <a:pt x="f977" y="f2749"/>
                </a:lnTo>
                <a:lnTo>
                  <a:pt x="f923" y="f2892"/>
                </a:lnTo>
                <a:lnTo>
                  <a:pt x="f2893" y="f2894"/>
                </a:lnTo>
                <a:lnTo>
                  <a:pt x="f913" y="f2895"/>
                </a:lnTo>
                <a:lnTo>
                  <a:pt x="f905" y="f2896"/>
                </a:lnTo>
                <a:lnTo>
                  <a:pt x="f1127" y="f2897"/>
                </a:lnTo>
                <a:lnTo>
                  <a:pt x="f2898" y="f2899"/>
                </a:lnTo>
                <a:lnTo>
                  <a:pt x="f1122" y="f2900"/>
                </a:lnTo>
                <a:lnTo>
                  <a:pt x="f2901" y="f2902"/>
                </a:lnTo>
                <a:lnTo>
                  <a:pt x="f879" y="f2903"/>
                </a:lnTo>
                <a:lnTo>
                  <a:pt x="f879" y="f2903"/>
                </a:lnTo>
                <a:lnTo>
                  <a:pt x="f2904" y="f1852"/>
                </a:lnTo>
                <a:lnTo>
                  <a:pt x="f1110" y="f2905"/>
                </a:lnTo>
                <a:lnTo>
                  <a:pt x="f872" y="f2906"/>
                </a:lnTo>
                <a:lnTo>
                  <a:pt x="f870" y="f2907"/>
                </a:lnTo>
                <a:lnTo>
                  <a:pt x="f2908" y="f2902"/>
                </a:lnTo>
                <a:lnTo>
                  <a:pt x="f1048" y="f2902"/>
                </a:lnTo>
                <a:lnTo>
                  <a:pt x="f2909" y="f2906"/>
                </a:lnTo>
                <a:lnTo>
                  <a:pt x="f864" y="f2905"/>
                </a:lnTo>
                <a:lnTo>
                  <a:pt x="f2910" y="f2911"/>
                </a:lnTo>
                <a:lnTo>
                  <a:pt x="f2912" y="f2903"/>
                </a:lnTo>
                <a:lnTo>
                  <a:pt x="f2912" y="f2903"/>
                </a:lnTo>
                <a:lnTo>
                  <a:pt x="f2913" y="f2914"/>
                </a:lnTo>
                <a:lnTo>
                  <a:pt x="f2915" y="f2916"/>
                </a:lnTo>
                <a:lnTo>
                  <a:pt x="f2917" y="f2918"/>
                </a:lnTo>
                <a:lnTo>
                  <a:pt x="f1104" y="f2919"/>
                </a:lnTo>
                <a:lnTo>
                  <a:pt x="f2920" y="f2921"/>
                </a:lnTo>
                <a:lnTo>
                  <a:pt x="f1086" y="f2921"/>
                </a:lnTo>
                <a:lnTo>
                  <a:pt x="f1102" y="f2919"/>
                </a:lnTo>
                <a:lnTo>
                  <a:pt x="f1095" y="f2918"/>
                </a:lnTo>
                <a:lnTo>
                  <a:pt x="f2922" y="f2923"/>
                </a:lnTo>
                <a:lnTo>
                  <a:pt x="f834" y="f2924"/>
                </a:lnTo>
                <a:lnTo>
                  <a:pt x="f834" y="f2924"/>
                </a:lnTo>
                <a:lnTo>
                  <a:pt x="f1079" y="f2925"/>
                </a:lnTo>
                <a:lnTo>
                  <a:pt x="f2926" y="f2927"/>
                </a:lnTo>
                <a:lnTo>
                  <a:pt x="f2928" y="f2903"/>
                </a:lnTo>
                <a:lnTo>
                  <a:pt x="f2929" y="f2903"/>
                </a:lnTo>
                <a:lnTo>
                  <a:pt x="f2930" y="f2903"/>
                </a:lnTo>
                <a:lnTo>
                  <a:pt x="f2931" y="f2927"/>
                </a:lnTo>
                <a:lnTo>
                  <a:pt x="f2932" y="f2914"/>
                </a:lnTo>
                <a:lnTo>
                  <a:pt x="f2933" y="f2918"/>
                </a:lnTo>
                <a:lnTo>
                  <a:pt x="f2206" y="f2934"/>
                </a:lnTo>
                <a:lnTo>
                  <a:pt x="f2935" y="f2936"/>
                </a:lnTo>
                <a:lnTo>
                  <a:pt x="f2195" y="f1789"/>
                </a:lnTo>
                <a:lnTo>
                  <a:pt x="f2937" y="f1859"/>
                </a:lnTo>
                <a:lnTo>
                  <a:pt x="f798" y="f1863"/>
                </a:lnTo>
                <a:lnTo>
                  <a:pt x="f793" y="f2180"/>
                </a:lnTo>
                <a:lnTo>
                  <a:pt x="f2938" y="f2177"/>
                </a:lnTo>
                <a:lnTo>
                  <a:pt x="f786" y="f2939"/>
                </a:lnTo>
                <a:lnTo>
                  <a:pt x="f784" y="f1781"/>
                </a:lnTo>
                <a:lnTo>
                  <a:pt x="f2940" y="f1867"/>
                </a:lnTo>
                <a:lnTo>
                  <a:pt x="f2940" y="f1867"/>
                </a:lnTo>
                <a:lnTo>
                  <a:pt x="f2941" y="f1783"/>
                </a:lnTo>
                <a:lnTo>
                  <a:pt x="f2942" y="f2943"/>
                </a:lnTo>
                <a:lnTo>
                  <a:pt x="f2944" y="f2945"/>
                </a:lnTo>
                <a:lnTo>
                  <a:pt x="f2946" y="f1783"/>
                </a:lnTo>
                <a:lnTo>
                  <a:pt x="f1128" y="f2947"/>
                </a:lnTo>
                <a:lnTo>
                  <a:pt x="f2948" y="f2949"/>
                </a:lnTo>
                <a:lnTo>
                  <a:pt x="f2950" y="f1779"/>
                </a:lnTo>
                <a:lnTo>
                  <a:pt x="f2951" y="f2952"/>
                </a:lnTo>
                <a:lnTo>
                  <a:pt x="f730" y="f2953"/>
                </a:lnTo>
                <a:lnTo>
                  <a:pt x="f760" y="f2954"/>
                </a:lnTo>
                <a:lnTo>
                  <a:pt x="f724" y="f2955"/>
                </a:lnTo>
                <a:lnTo>
                  <a:pt x="f1071" y="f1764"/>
                </a:lnTo>
                <a:lnTo>
                  <a:pt x="f2956" y="f2192"/>
                </a:lnTo>
                <a:lnTo>
                  <a:pt x="f2956" y="f2192"/>
                </a:lnTo>
                <a:lnTo>
                  <a:pt x="f652" y="f1769"/>
                </a:lnTo>
                <a:lnTo>
                  <a:pt x="f1022" y="f2957"/>
                </a:lnTo>
                <a:lnTo>
                  <a:pt x="f2958" y="f2959"/>
                </a:lnTo>
                <a:lnTo>
                  <a:pt x="f717" y="f2960"/>
                </a:lnTo>
                <a:lnTo>
                  <a:pt x="f2961" y="f1873"/>
                </a:lnTo>
                <a:lnTo>
                  <a:pt x="f2962" y="f1781"/>
                </a:lnTo>
                <a:lnTo>
                  <a:pt x="f816" y="f2939"/>
                </a:lnTo>
                <a:lnTo>
                  <a:pt x="f672" y="f2947"/>
                </a:lnTo>
                <a:lnTo>
                  <a:pt x="f2963" y="f2736"/>
                </a:lnTo>
                <a:lnTo>
                  <a:pt x="f2964" y="f1867"/>
                </a:lnTo>
                <a:lnTo>
                  <a:pt x="f635" y="f2947"/>
                </a:lnTo>
                <a:lnTo>
                  <a:pt x="f2965" y="f2939"/>
                </a:lnTo>
                <a:lnTo>
                  <a:pt x="f656" y="f1781"/>
                </a:lnTo>
                <a:lnTo>
                  <a:pt x="f646" y="f1871"/>
                </a:lnTo>
                <a:lnTo>
                  <a:pt x="f624" y="f1873"/>
                </a:lnTo>
                <a:lnTo>
                  <a:pt x="f624" y="f1873"/>
                </a:lnTo>
                <a:lnTo>
                  <a:pt x="f2966" y="f1776"/>
                </a:lnTo>
                <a:lnTo>
                  <a:pt x="f574" y="f2959"/>
                </a:lnTo>
                <a:lnTo>
                  <a:pt x="f612" y="f1771"/>
                </a:lnTo>
                <a:lnTo>
                  <a:pt x="f2967" y="f2968"/>
                </a:lnTo>
                <a:lnTo>
                  <a:pt x="f2969" y="f2515"/>
                </a:lnTo>
                <a:lnTo>
                  <a:pt x="f2970" y="f1757"/>
                </a:lnTo>
                <a:lnTo>
                  <a:pt x="f416" y="f2971"/>
                </a:lnTo>
                <a:lnTo>
                  <a:pt x="f2972" y="f2128"/>
                </a:lnTo>
                <a:lnTo>
                  <a:pt x="f2973" y="f2132"/>
                </a:lnTo>
                <a:lnTo>
                  <a:pt x="f2973" y="f2528"/>
                </a:lnTo>
                <a:lnTo>
                  <a:pt x="f2974" y="f704"/>
                </a:lnTo>
                <a:lnTo>
                  <a:pt x="f2975" y="f2976"/>
                </a:lnTo>
                <a:lnTo>
                  <a:pt x="f2977" y="f2978"/>
                </a:lnTo>
                <a:lnTo>
                  <a:pt x="f2977" y="f2978"/>
                </a:lnTo>
                <a:lnTo>
                  <a:pt x="f2979" y="f693"/>
                </a:lnTo>
                <a:lnTo>
                  <a:pt x="f2980" y="f676"/>
                </a:lnTo>
                <a:lnTo>
                  <a:pt x="f2981" y="f663"/>
                </a:lnTo>
                <a:lnTo>
                  <a:pt x="f2982" y="f2983"/>
                </a:lnTo>
                <a:lnTo>
                  <a:pt x="f2984" y="f2985"/>
                </a:lnTo>
                <a:lnTo>
                  <a:pt x="f2986" y="f678"/>
                </a:lnTo>
                <a:lnTo>
                  <a:pt x="f2986" y="f678"/>
                </a:lnTo>
                <a:lnTo>
                  <a:pt x="f2987" y="f650"/>
                </a:lnTo>
                <a:lnTo>
                  <a:pt x="f2988" y="f2989"/>
                </a:lnTo>
                <a:lnTo>
                  <a:pt x="f330" y="f652"/>
                </a:lnTo>
                <a:lnTo>
                  <a:pt x="f246" y="f2990"/>
                </a:lnTo>
                <a:lnTo>
                  <a:pt x="f2991" y="f652"/>
                </a:lnTo>
                <a:lnTo>
                  <a:pt x="f1341" y="f2992"/>
                </a:lnTo>
                <a:lnTo>
                  <a:pt x="f304" y="f648"/>
                </a:lnTo>
                <a:lnTo>
                  <a:pt x="f2993" y="f2994"/>
                </a:lnTo>
                <a:lnTo>
                  <a:pt x="f238" y="f647"/>
                </a:lnTo>
                <a:lnTo>
                  <a:pt x="f2995" y="f663"/>
                </a:lnTo>
                <a:lnTo>
                  <a:pt x="f2995" y="f663"/>
                </a:lnTo>
                <a:lnTo>
                  <a:pt x="f316" y="f2996"/>
                </a:lnTo>
                <a:lnTo>
                  <a:pt x="f2997" y="f1020"/>
                </a:lnTo>
                <a:lnTo>
                  <a:pt x="f2998" y="f1020"/>
                </a:lnTo>
                <a:lnTo>
                  <a:pt x="f232" y="f663"/>
                </a:lnTo>
                <a:lnTo>
                  <a:pt x="f1374" y="f808"/>
                </a:lnTo>
                <a:lnTo>
                  <a:pt x="f2999" y="f3000"/>
                </a:lnTo>
                <a:lnTo>
                  <a:pt x="f556" y="f647"/>
                </a:lnTo>
                <a:lnTo>
                  <a:pt x="f580" y="f2985"/>
                </a:lnTo>
                <a:lnTo>
                  <a:pt x="f3001" y="f659"/>
                </a:lnTo>
                <a:lnTo>
                  <a:pt x="f3002" y="f1022"/>
                </a:lnTo>
                <a:lnTo>
                  <a:pt x="f3002" y="f1022"/>
                </a:lnTo>
                <a:lnTo>
                  <a:pt x="f223" y="f653"/>
                </a:lnTo>
                <a:lnTo>
                  <a:pt x="f222" y="f3003"/>
                </a:lnTo>
                <a:lnTo>
                  <a:pt x="f3004" y="f1024"/>
                </a:lnTo>
                <a:lnTo>
                  <a:pt x="f3005" y="f698"/>
                </a:lnTo>
                <a:lnTo>
                  <a:pt x="f570" y="f708"/>
                </a:lnTo>
                <a:lnTo>
                  <a:pt x="f3006" y="f708"/>
                </a:lnTo>
                <a:lnTo>
                  <a:pt x="f199" y="f1024"/>
                </a:lnTo>
                <a:lnTo>
                  <a:pt x="f3007" y="f2956"/>
                </a:lnTo>
                <a:lnTo>
                  <a:pt x="f194" y="f2990"/>
                </a:lnTo>
                <a:lnTo>
                  <a:pt x="f1420" y="f1022"/>
                </a:lnTo>
                <a:lnTo>
                  <a:pt x="f1420" y="f1022"/>
                </a:lnTo>
                <a:lnTo>
                  <a:pt x="f3008" y="f2983"/>
                </a:lnTo>
                <a:lnTo>
                  <a:pt x="f1419" y="f2962"/>
                </a:lnTo>
                <a:lnTo>
                  <a:pt x="f178" y="f821"/>
                </a:lnTo>
                <a:lnTo>
                  <a:pt x="f178" y="f3009"/>
                </a:lnTo>
                <a:lnTo>
                  <a:pt x="f1419" y="f3010"/>
                </a:lnTo>
                <a:lnTo>
                  <a:pt x="f3008" y="f638"/>
                </a:lnTo>
                <a:lnTo>
                  <a:pt x="f3011" y="f636"/>
                </a:lnTo>
                <a:lnTo>
                  <a:pt x="f192" y="f635"/>
                </a:lnTo>
                <a:lnTo>
                  <a:pt x="f1421" y="f1015"/>
                </a:lnTo>
                <a:lnTo>
                  <a:pt x="f160" y="f660"/>
                </a:lnTo>
                <a:lnTo>
                  <a:pt x="f3012" y="f3013"/>
                </a:lnTo>
                <a:lnTo>
                  <a:pt x="f3014" y="f3013"/>
                </a:lnTo>
                <a:lnTo>
                  <a:pt x="f1427" y="f3013"/>
                </a:lnTo>
                <a:lnTo>
                  <a:pt x="f1435" y="f660"/>
                </a:lnTo>
                <a:lnTo>
                  <a:pt x="f1435" y="f660"/>
                </a:lnTo>
                <a:lnTo>
                  <a:pt x="f3015" y="f660"/>
                </a:lnTo>
                <a:lnTo>
                  <a:pt x="f1946" y="f1015"/>
                </a:lnTo>
                <a:lnTo>
                  <a:pt x="f3016" y="f660"/>
                </a:lnTo>
                <a:lnTo>
                  <a:pt x="f1448" y="f3017"/>
                </a:lnTo>
                <a:lnTo>
                  <a:pt x="f3018" y="f633"/>
                </a:lnTo>
                <a:lnTo>
                  <a:pt x="f3019" y="f3020"/>
                </a:lnTo>
                <a:lnTo>
                  <a:pt x="f1476" y="f627"/>
                </a:lnTo>
                <a:lnTo>
                  <a:pt x="f3021" y="f623"/>
                </a:lnTo>
                <a:lnTo>
                  <a:pt x="f1464" y="f3022"/>
                </a:lnTo>
                <a:lnTo>
                  <a:pt x="f3023" y="f622"/>
                </a:lnTo>
                <a:lnTo>
                  <a:pt x="f1496" y="f3024"/>
                </a:lnTo>
                <a:lnTo>
                  <a:pt x="f3025" y="f608"/>
                </a:lnTo>
                <a:lnTo>
                  <a:pt x="f132" y="f603"/>
                </a:lnTo>
                <a:lnTo>
                  <a:pt x="f1900" y="f3026"/>
                </a:lnTo>
                <a:lnTo>
                  <a:pt x="f3027" y="f3028"/>
                </a:lnTo>
                <a:lnTo>
                  <a:pt x="f83" y="f2972"/>
                </a:lnTo>
                <a:lnTo>
                  <a:pt x="f3029" y="f3030"/>
                </a:lnTo>
                <a:lnTo>
                  <a:pt x="f3031" y="f863"/>
                </a:lnTo>
                <a:lnTo>
                  <a:pt x="f3031" y="f3032"/>
                </a:lnTo>
                <a:lnTo>
                  <a:pt x="f3031" y="f3032"/>
                </a:lnTo>
                <a:lnTo>
                  <a:pt x="f1742" y="f826"/>
                </a:lnTo>
                <a:lnTo>
                  <a:pt x="f1726" y="f824"/>
                </a:lnTo>
                <a:lnTo>
                  <a:pt x="f1772" y="f3033"/>
                </a:lnTo>
                <a:lnTo>
                  <a:pt x="f3034" y="f3035"/>
                </a:lnTo>
                <a:lnTo>
                  <a:pt x="f1767" y="f3036"/>
                </a:lnTo>
                <a:lnTo>
                  <a:pt x="f1765" y="f571"/>
                </a:lnTo>
                <a:lnTo>
                  <a:pt x="f1765" y="f614"/>
                </a:lnTo>
                <a:lnTo>
                  <a:pt x="f1765" y="f576"/>
                </a:lnTo>
                <a:lnTo>
                  <a:pt x="f1765" y="f576"/>
                </a:lnTo>
                <a:lnTo>
                  <a:pt x="f1765" y="f3037"/>
                </a:lnTo>
                <a:lnTo>
                  <a:pt x="f1754" y="f2082"/>
                </a:lnTo>
                <a:lnTo>
                  <a:pt x="f1763" y="f596"/>
                </a:lnTo>
                <a:lnTo>
                  <a:pt x="f1831" y="f624"/>
                </a:lnTo>
                <a:lnTo>
                  <a:pt x="f3038" y="f620"/>
                </a:lnTo>
                <a:lnTo>
                  <a:pt x="f3039" y="f640"/>
                </a:lnTo>
                <a:lnTo>
                  <a:pt x="f3040" y="f3041"/>
                </a:lnTo>
                <a:lnTo>
                  <a:pt x="f513" y="f3042"/>
                </a:lnTo>
                <a:lnTo>
                  <a:pt x="f517" y="f3043"/>
                </a:lnTo>
                <a:lnTo>
                  <a:pt x="f517" y="f3043"/>
                </a:lnTo>
                <a:lnTo>
                  <a:pt x="f529" y="f3044"/>
                </a:lnTo>
                <a:lnTo>
                  <a:pt x="f1794" y="f3045"/>
                </a:lnTo>
                <a:lnTo>
                  <a:pt x="f456" y="f3046"/>
                </a:lnTo>
                <a:lnTo>
                  <a:pt x="f1810" y="f638"/>
                </a:lnTo>
                <a:lnTo>
                  <a:pt x="f1814" y="f3010"/>
                </a:lnTo>
                <a:lnTo>
                  <a:pt x="f1820" y="f684"/>
                </a:lnTo>
                <a:lnTo>
                  <a:pt x="f1820" y="f684"/>
                </a:lnTo>
                <a:lnTo>
                  <a:pt x="f442" y="f679"/>
                </a:lnTo>
                <a:lnTo>
                  <a:pt x="f3047" y="f672"/>
                </a:lnTo>
                <a:lnTo>
                  <a:pt x="f440" y="f672"/>
                </a:lnTo>
                <a:lnTo>
                  <a:pt x="f3048" y="f679"/>
                </a:lnTo>
                <a:lnTo>
                  <a:pt x="f412" y="f669"/>
                </a:lnTo>
                <a:lnTo>
                  <a:pt x="f3049" y="f2963"/>
                </a:lnTo>
                <a:lnTo>
                  <a:pt x="f3050" y="f638"/>
                </a:lnTo>
                <a:lnTo>
                  <a:pt x="f3051" y="f3045"/>
                </a:lnTo>
                <a:lnTo>
                  <a:pt x="f3052" y="f657"/>
                </a:lnTo>
                <a:lnTo>
                  <a:pt x="f394" y="f3053"/>
                </a:lnTo>
                <a:lnTo>
                  <a:pt x="f3054" y="f571"/>
                </a:lnTo>
                <a:lnTo>
                  <a:pt x="f3055" y="f1157"/>
                </a:lnTo>
                <a:lnTo>
                  <a:pt x="f3056" y="f849"/>
                </a:lnTo>
                <a:lnTo>
                  <a:pt x="f334" y="f599"/>
                </a:lnTo>
                <a:lnTo>
                  <a:pt x="f3057" y="f1226"/>
                </a:lnTo>
                <a:lnTo>
                  <a:pt x="f3058" y="f514"/>
                </a:lnTo>
                <a:lnTo>
                  <a:pt x="f3059" y="f3060"/>
                </a:lnTo>
                <a:lnTo>
                  <a:pt x="f3061" y="f3062"/>
                </a:lnTo>
                <a:lnTo>
                  <a:pt x="f3063" y="f3064"/>
                </a:lnTo>
                <a:lnTo>
                  <a:pt x="f3065" y="f3066"/>
                </a:lnTo>
                <a:lnTo>
                  <a:pt x="f3067" y="f3068"/>
                </a:lnTo>
                <a:lnTo>
                  <a:pt x="f3067" y="f3068"/>
                </a:lnTo>
                <a:lnTo>
                  <a:pt x="f3069" y="f1389"/>
                </a:lnTo>
                <a:lnTo>
                  <a:pt x="f3070" y="f226"/>
                </a:lnTo>
                <a:lnTo>
                  <a:pt x="f3071" y="f3072"/>
                </a:lnTo>
                <a:lnTo>
                  <a:pt x="f3073" y="f225"/>
                </a:lnTo>
                <a:lnTo>
                  <a:pt x="f3074" y="f225"/>
                </a:lnTo>
                <a:lnTo>
                  <a:pt x="f3075" y="f225"/>
                </a:lnTo>
                <a:lnTo>
                  <a:pt x="f3076" y="f1390"/>
                </a:lnTo>
                <a:lnTo>
                  <a:pt x="f3077" y="f226"/>
                </a:lnTo>
                <a:lnTo>
                  <a:pt x="f3078" y="f1389"/>
                </a:lnTo>
                <a:lnTo>
                  <a:pt x="f3078" y="f1389"/>
                </a:lnTo>
                <a:lnTo>
                  <a:pt x="f3079" y="f3080"/>
                </a:lnTo>
                <a:lnTo>
                  <a:pt x="f3081" y="f3068"/>
                </a:lnTo>
                <a:lnTo>
                  <a:pt x="f3082" y="f3068"/>
                </a:lnTo>
                <a:lnTo>
                  <a:pt x="f3083" y="f556"/>
                </a:lnTo>
                <a:lnTo>
                  <a:pt x="f139" y="f3084"/>
                </a:lnTo>
                <a:lnTo>
                  <a:pt x="f111" y="f1390"/>
                </a:lnTo>
                <a:lnTo>
                  <a:pt x="f3085" y="f3002"/>
                </a:lnTo>
                <a:lnTo>
                  <a:pt x="f3086" y="f575"/>
                </a:lnTo>
                <a:lnTo>
                  <a:pt x="f3087" y="f1395"/>
                </a:lnTo>
                <a:lnTo>
                  <a:pt x="f3088" y="f1399"/>
                </a:lnTo>
                <a:lnTo>
                  <a:pt x="f82" y="f1399"/>
                </a:lnTo>
                <a:lnTo>
                  <a:pt x="f3089" y="f201"/>
                </a:lnTo>
                <a:lnTo>
                  <a:pt x="f3089" y="f201"/>
                </a:lnTo>
                <a:lnTo>
                  <a:pt x="f3089" y="f3090"/>
                </a:lnTo>
                <a:lnTo>
                  <a:pt x="f3089" y="f3091"/>
                </a:lnTo>
                <a:lnTo>
                  <a:pt x="f3092" y="f1415"/>
                </a:lnTo>
                <a:lnTo>
                  <a:pt x="f3093" y="f3094"/>
                </a:lnTo>
                <a:lnTo>
                  <a:pt x="f3095" y="f1416"/>
                </a:lnTo>
                <a:lnTo>
                  <a:pt x="f3096" y="f196"/>
                </a:lnTo>
                <a:lnTo>
                  <a:pt x="f3097" y="f3098"/>
                </a:lnTo>
                <a:lnTo>
                  <a:pt x="f3099" y="f170"/>
                </a:lnTo>
                <a:lnTo>
                  <a:pt x="f3100" y="f170"/>
                </a:lnTo>
                <a:lnTo>
                  <a:pt x="f3101" y="f170"/>
                </a:lnTo>
                <a:lnTo>
                  <a:pt x="f3102" y="f172"/>
                </a:lnTo>
                <a:lnTo>
                  <a:pt x="f74" y="f196"/>
                </a:lnTo>
                <a:lnTo>
                  <a:pt x="f74" y="f196"/>
                </a:lnTo>
                <a:lnTo>
                  <a:pt x="f3103" y="f3007"/>
                </a:lnTo>
                <a:lnTo>
                  <a:pt x="f3104" y="f196"/>
                </a:lnTo>
                <a:lnTo>
                  <a:pt x="f3105" y="f170"/>
                </a:lnTo>
                <a:lnTo>
                  <a:pt x="f62" y="f3106"/>
                </a:lnTo>
                <a:lnTo>
                  <a:pt x="f3107" y="f1419"/>
                </a:lnTo>
                <a:lnTo>
                  <a:pt x="f58" y="f162"/>
                </a:lnTo>
                <a:lnTo>
                  <a:pt x="f3108" y="f181"/>
                </a:lnTo>
                <a:lnTo>
                  <a:pt x="f3109" y="f183"/>
                </a:lnTo>
                <a:lnTo>
                  <a:pt x="f3110" y="f155"/>
                </a:lnTo>
                <a:lnTo>
                  <a:pt x="f3111" y="f3112"/>
                </a:lnTo>
                <a:lnTo>
                  <a:pt x="f3113" y="f3114"/>
                </a:lnTo>
                <a:lnTo>
                  <a:pt x="f3115" y="f3018"/>
                </a:lnTo>
                <a:lnTo>
                  <a:pt x="f52" y="f3116"/>
                </a:lnTo>
                <a:lnTo>
                  <a:pt x="f52" y="f3116"/>
                </a:lnTo>
                <a:lnTo>
                  <a:pt x="f3115" y="f1472"/>
                </a:lnTo>
                <a:lnTo>
                  <a:pt x="f3115" y="f3117"/>
                </a:lnTo>
                <a:lnTo>
                  <a:pt x="f3118" y="f3119"/>
                </a:lnTo>
                <a:lnTo>
                  <a:pt x="f3120" y="f134"/>
                </a:lnTo>
                <a:lnTo>
                  <a:pt x="f3121" y="f3122"/>
                </a:lnTo>
                <a:lnTo>
                  <a:pt x="f3123" y="f124"/>
                </a:lnTo>
                <a:lnTo>
                  <a:pt x="f3124" y="f1552"/>
                </a:lnTo>
                <a:lnTo>
                  <a:pt x="f3125" y="f3126"/>
                </a:lnTo>
                <a:lnTo>
                  <a:pt x="f3127" y="f1892"/>
                </a:lnTo>
                <a:lnTo>
                  <a:pt x="f3128" y="f3129"/>
                </a:lnTo>
                <a:lnTo>
                  <a:pt x="f7" y="f43"/>
                </a:lnTo>
                <a:lnTo>
                  <a:pt x="f7" y="f43"/>
                </a:lnTo>
                <a:close/>
                <a:moveTo>
                  <a:pt x="f3130" y="f3131"/>
                </a:moveTo>
                <a:lnTo>
                  <a:pt x="f3130" y="f3131"/>
                </a:lnTo>
                <a:lnTo>
                  <a:pt x="f3132" y="f3133"/>
                </a:lnTo>
                <a:lnTo>
                  <a:pt x="f3134" y="f1444"/>
                </a:lnTo>
                <a:lnTo>
                  <a:pt x="f3135" y="f3136"/>
                </a:lnTo>
                <a:lnTo>
                  <a:pt x="f3137" y="f1946"/>
                </a:lnTo>
                <a:lnTo>
                  <a:pt x="f3138" y="f1946"/>
                </a:lnTo>
                <a:lnTo>
                  <a:pt x="f3139" y="f1946"/>
                </a:lnTo>
                <a:lnTo>
                  <a:pt x="f3140" y="f3112"/>
                </a:lnTo>
                <a:lnTo>
                  <a:pt x="f3141" y="f1944"/>
                </a:lnTo>
                <a:lnTo>
                  <a:pt x="f3142" y="f3133"/>
                </a:lnTo>
                <a:lnTo>
                  <a:pt x="f3143" y="f3144"/>
                </a:lnTo>
                <a:lnTo>
                  <a:pt x="f3145" y="f1448"/>
                </a:lnTo>
                <a:lnTo>
                  <a:pt x="f3146" y="f3147"/>
                </a:lnTo>
                <a:lnTo>
                  <a:pt x="f3148" y="f1450"/>
                </a:lnTo>
                <a:lnTo>
                  <a:pt x="f3149" y="f3150"/>
                </a:lnTo>
                <a:lnTo>
                  <a:pt x="f3151" y="f3152"/>
                </a:lnTo>
                <a:lnTo>
                  <a:pt x="f3151" y="f3152"/>
                </a:lnTo>
                <a:lnTo>
                  <a:pt x="f3070" y="f1938"/>
                </a:lnTo>
                <a:lnTo>
                  <a:pt x="f3153" y="f3154"/>
                </a:lnTo>
                <a:lnTo>
                  <a:pt x="f3155" y="f3156"/>
                </a:lnTo>
                <a:lnTo>
                  <a:pt x="f3137" y="f1460"/>
                </a:lnTo>
                <a:lnTo>
                  <a:pt x="f3157" y="f1454"/>
                </a:lnTo>
                <a:lnTo>
                  <a:pt x="f3076" y="f3158"/>
                </a:lnTo>
                <a:lnTo>
                  <a:pt x="f3132" y="f1450"/>
                </a:lnTo>
                <a:lnTo>
                  <a:pt x="f3130" y="f3159"/>
                </a:lnTo>
                <a:lnTo>
                  <a:pt x="f3130" y="f3131"/>
                </a:lnTo>
                <a:lnTo>
                  <a:pt x="f3130" y="f3131"/>
                </a:lnTo>
                <a:close/>
                <a:moveTo>
                  <a:pt x="f1816" y="f544"/>
                </a:moveTo>
                <a:lnTo>
                  <a:pt x="f1816" y="f544"/>
                </a:lnTo>
                <a:lnTo>
                  <a:pt x="f1812" y="f3160"/>
                </a:lnTo>
                <a:lnTo>
                  <a:pt x="f3161" y="f3162"/>
                </a:lnTo>
                <a:lnTo>
                  <a:pt x="f3163" y="f3164"/>
                </a:lnTo>
                <a:lnTo>
                  <a:pt x="f1794" y="f1266"/>
                </a:lnTo>
                <a:lnTo>
                  <a:pt x="f1800" y="f3165"/>
                </a:lnTo>
                <a:lnTo>
                  <a:pt x="f524" y="f3166"/>
                </a:lnTo>
                <a:lnTo>
                  <a:pt x="f522" y="f3167"/>
                </a:lnTo>
                <a:lnTo>
                  <a:pt x="f468" y="f1273"/>
                </a:lnTo>
                <a:lnTo>
                  <a:pt x="f522" y="f3168"/>
                </a:lnTo>
                <a:lnTo>
                  <a:pt x="f522" y="f3168"/>
                </a:lnTo>
                <a:lnTo>
                  <a:pt x="f524" y="f3169"/>
                </a:lnTo>
                <a:lnTo>
                  <a:pt x="f1798" y="f3170"/>
                </a:lnTo>
                <a:lnTo>
                  <a:pt x="f3171" y="f3172"/>
                </a:lnTo>
                <a:lnTo>
                  <a:pt x="f3173" y="f3174"/>
                </a:lnTo>
                <a:lnTo>
                  <a:pt x="f3175" y="f3176"/>
                </a:lnTo>
                <a:lnTo>
                  <a:pt x="f3177" y="f3178"/>
                </a:lnTo>
                <a:lnTo>
                  <a:pt x="f404" y="f3179"/>
                </a:lnTo>
                <a:lnTo>
                  <a:pt x="f3180" y="f301"/>
                </a:lnTo>
                <a:lnTo>
                  <a:pt x="f415" y="f3066"/>
                </a:lnTo>
                <a:lnTo>
                  <a:pt x="f415" y="f3066"/>
                </a:lnTo>
                <a:lnTo>
                  <a:pt x="f3181" y="f269"/>
                </a:lnTo>
                <a:lnTo>
                  <a:pt x="f3182" y="f2981"/>
                </a:lnTo>
                <a:lnTo>
                  <a:pt x="f3183" y="f267"/>
                </a:lnTo>
                <a:lnTo>
                  <a:pt x="f428" y="f3184"/>
                </a:lnTo>
                <a:lnTo>
                  <a:pt x="f3185" y="f3184"/>
                </a:lnTo>
                <a:lnTo>
                  <a:pt x="f3186" y="f1330"/>
                </a:lnTo>
                <a:lnTo>
                  <a:pt x="f427" y="f267"/>
                </a:lnTo>
                <a:lnTo>
                  <a:pt x="f3187" y="f2981"/>
                </a:lnTo>
                <a:lnTo>
                  <a:pt x="f426" y="f269"/>
                </a:lnTo>
                <a:lnTo>
                  <a:pt x="f426" y="f3066"/>
                </a:lnTo>
                <a:lnTo>
                  <a:pt x="f426" y="f3066"/>
                </a:lnTo>
                <a:lnTo>
                  <a:pt x="f3188" y="f3189"/>
                </a:lnTo>
                <a:lnTo>
                  <a:pt x="f3190" y="f3191"/>
                </a:lnTo>
                <a:lnTo>
                  <a:pt x="f421" y="f1309"/>
                </a:lnTo>
                <a:lnTo>
                  <a:pt x="f3192" y="f301"/>
                </a:lnTo>
                <a:lnTo>
                  <a:pt x="f3193" y="f3194"/>
                </a:lnTo>
                <a:lnTo>
                  <a:pt x="f3195" y="f303"/>
                </a:lnTo>
                <a:lnTo>
                  <a:pt x="f3196" y="f1318"/>
                </a:lnTo>
                <a:lnTo>
                  <a:pt x="f3197" y="f3198"/>
                </a:lnTo>
                <a:lnTo>
                  <a:pt x="f3199" y="f3198"/>
                </a:lnTo>
                <a:lnTo>
                  <a:pt x="f3200" y="f3198"/>
                </a:lnTo>
                <a:lnTo>
                  <a:pt x="f3201" y="f1318"/>
                </a:lnTo>
                <a:lnTo>
                  <a:pt x="f3202" y="f303"/>
                </a:lnTo>
                <a:lnTo>
                  <a:pt x="f3203" y="f1305"/>
                </a:lnTo>
                <a:lnTo>
                  <a:pt x="f3204" y="f1314"/>
                </a:lnTo>
                <a:lnTo>
                  <a:pt x="f3205" y="f271"/>
                </a:lnTo>
                <a:lnTo>
                  <a:pt x="f3205" y="f2977"/>
                </a:lnTo>
                <a:lnTo>
                  <a:pt x="f3205" y="f2977"/>
                </a:lnTo>
                <a:lnTo>
                  <a:pt x="f3204" y="f267"/>
                </a:lnTo>
                <a:lnTo>
                  <a:pt x="f3203" y="f2986"/>
                </a:lnTo>
                <a:lnTo>
                  <a:pt x="f3206" y="f2991"/>
                </a:lnTo>
                <a:lnTo>
                  <a:pt x="f3207" y="f3208"/>
                </a:lnTo>
                <a:lnTo>
                  <a:pt x="f3206" y="f3209"/>
                </a:lnTo>
                <a:lnTo>
                  <a:pt x="f3210" y="f324"/>
                </a:lnTo>
                <a:lnTo>
                  <a:pt x="f3205" y="f313"/>
                </a:lnTo>
                <a:lnTo>
                  <a:pt x="f3205" y="f313"/>
                </a:lnTo>
                <a:lnTo>
                  <a:pt x="f3211" y="f236"/>
                </a:lnTo>
                <a:lnTo>
                  <a:pt x="f3212" y="f234"/>
                </a:lnTo>
                <a:lnTo>
                  <a:pt x="f3213" y="f3214"/>
                </a:lnTo>
                <a:lnTo>
                  <a:pt x="f3215" y="f1386"/>
                </a:lnTo>
                <a:lnTo>
                  <a:pt x="f3216" y="f3080"/>
                </a:lnTo>
                <a:lnTo>
                  <a:pt x="f3216" y="f3072"/>
                </a:lnTo>
                <a:lnTo>
                  <a:pt x="f3216" y="f3072"/>
                </a:lnTo>
                <a:lnTo>
                  <a:pt x="f3217" y="f3218"/>
                </a:lnTo>
                <a:lnTo>
                  <a:pt x="f3217" y="f206"/>
                </a:lnTo>
                <a:lnTo>
                  <a:pt x="f3216" y="f198"/>
                </a:lnTo>
                <a:lnTo>
                  <a:pt x="f3219" y="f3152"/>
                </a:lnTo>
                <a:lnTo>
                  <a:pt x="f3219" y="f3152"/>
                </a:lnTo>
                <a:lnTo>
                  <a:pt x="f3220" y="f3119"/>
                </a:lnTo>
                <a:lnTo>
                  <a:pt x="f3221" y="f1938"/>
                </a:lnTo>
                <a:lnTo>
                  <a:pt x="f309" y="f3222"/>
                </a:lnTo>
                <a:lnTo>
                  <a:pt x="f307" y="f3223"/>
                </a:lnTo>
                <a:lnTo>
                  <a:pt x="f3224" y="f3225"/>
                </a:lnTo>
                <a:lnTo>
                  <a:pt x="f302" y="f1464"/>
                </a:lnTo>
                <a:lnTo>
                  <a:pt x="f3226" y="f1458"/>
                </a:lnTo>
                <a:lnTo>
                  <a:pt x="f3226" y="f1476"/>
                </a:lnTo>
                <a:lnTo>
                  <a:pt x="f302" y="f1452"/>
                </a:lnTo>
                <a:lnTo>
                  <a:pt x="f3224" y="f1450"/>
                </a:lnTo>
                <a:lnTo>
                  <a:pt x="f3227" y="f3228"/>
                </a:lnTo>
                <a:lnTo>
                  <a:pt x="f3229" y="f3133"/>
                </a:lnTo>
                <a:lnTo>
                  <a:pt x="f3219" y="f1946"/>
                </a:lnTo>
                <a:lnTo>
                  <a:pt x="f3219" y="f1946"/>
                </a:lnTo>
                <a:lnTo>
                  <a:pt x="f3230" y="f1431"/>
                </a:lnTo>
                <a:lnTo>
                  <a:pt x="f3231" y="f158"/>
                </a:lnTo>
                <a:lnTo>
                  <a:pt x="f3232" y="f3233"/>
                </a:lnTo>
                <a:lnTo>
                  <a:pt x="f3234" y="f3235"/>
                </a:lnTo>
                <a:lnTo>
                  <a:pt x="f322" y="f3106"/>
                </a:lnTo>
                <a:lnTo>
                  <a:pt x="f369" y="f3236"/>
                </a:lnTo>
                <a:lnTo>
                  <a:pt x="f3237" y="f564"/>
                </a:lnTo>
                <a:lnTo>
                  <a:pt x="f3238" y="f211"/>
                </a:lnTo>
                <a:lnTo>
                  <a:pt x="f3239" y="f1392"/>
                </a:lnTo>
                <a:lnTo>
                  <a:pt x="f3240" y="f1391"/>
                </a:lnTo>
                <a:lnTo>
                  <a:pt x="f378" y="f3241"/>
                </a:lnTo>
                <a:lnTo>
                  <a:pt x="f331" y="f226"/>
                </a:lnTo>
                <a:lnTo>
                  <a:pt x="f3242" y="f3080"/>
                </a:lnTo>
                <a:lnTo>
                  <a:pt x="f3242" y="f3080"/>
                </a:lnTo>
                <a:lnTo>
                  <a:pt x="f3243" y="f3244"/>
                </a:lnTo>
                <a:lnTo>
                  <a:pt x="f381" y="f3245"/>
                </a:lnTo>
                <a:lnTo>
                  <a:pt x="f383" y="f1367"/>
                </a:lnTo>
                <a:lnTo>
                  <a:pt x="f3246" y="f313"/>
                </a:lnTo>
                <a:lnTo>
                  <a:pt x="f362" y="f2993"/>
                </a:lnTo>
                <a:lnTo>
                  <a:pt x="f340" y="f3247"/>
                </a:lnTo>
                <a:lnTo>
                  <a:pt x="f3248" y="f2984"/>
                </a:lnTo>
                <a:lnTo>
                  <a:pt x="f3249" y="f3250"/>
                </a:lnTo>
                <a:lnTo>
                  <a:pt x="f342" y="f3251"/>
                </a:lnTo>
                <a:lnTo>
                  <a:pt x="f342" y="f3251"/>
                </a:lnTo>
                <a:lnTo>
                  <a:pt x="f3252" y="f3253"/>
                </a:lnTo>
                <a:lnTo>
                  <a:pt x="f3254" y="f1268"/>
                </a:lnTo>
                <a:lnTo>
                  <a:pt x="f388" y="f3255"/>
                </a:lnTo>
                <a:lnTo>
                  <a:pt x="f3256" y="f3257"/>
                </a:lnTo>
                <a:lnTo>
                  <a:pt x="f3211" y="f3060"/>
                </a:lnTo>
                <a:lnTo>
                  <a:pt x="f3258" y="f1266"/>
                </a:lnTo>
                <a:lnTo>
                  <a:pt x="f3207" y="f1266"/>
                </a:lnTo>
                <a:lnTo>
                  <a:pt x="f3200" y="f3060"/>
                </a:lnTo>
                <a:lnTo>
                  <a:pt x="f3259" y="f3257"/>
                </a:lnTo>
                <a:lnTo>
                  <a:pt x="f3260" y="f3261"/>
                </a:lnTo>
                <a:lnTo>
                  <a:pt x="f3260" y="f3261"/>
                </a:lnTo>
                <a:lnTo>
                  <a:pt x="f3262" y="f3263"/>
                </a:lnTo>
                <a:lnTo>
                  <a:pt x="f3264" y="f3265"/>
                </a:lnTo>
                <a:lnTo>
                  <a:pt x="f390" y="f3266"/>
                </a:lnTo>
                <a:lnTo>
                  <a:pt x="f3188" y="f3265"/>
                </a:lnTo>
                <a:lnTo>
                  <a:pt x="f3186" y="f3263"/>
                </a:lnTo>
                <a:lnTo>
                  <a:pt x="f3267" y="f3268"/>
                </a:lnTo>
                <a:lnTo>
                  <a:pt x="f3269" y="f1266"/>
                </a:lnTo>
                <a:lnTo>
                  <a:pt x="f3270" y="f1261"/>
                </a:lnTo>
                <a:lnTo>
                  <a:pt x="f3271" y="f1257"/>
                </a:lnTo>
                <a:lnTo>
                  <a:pt x="f3272" y="f3273"/>
                </a:lnTo>
                <a:lnTo>
                  <a:pt x="f1816" y="f544"/>
                </a:lnTo>
                <a:close/>
                <a:moveTo>
                  <a:pt x="f3181" y="f3274"/>
                </a:moveTo>
                <a:lnTo>
                  <a:pt x="f3181" y="f3274"/>
                </a:lnTo>
                <a:lnTo>
                  <a:pt x="f392" y="f3275"/>
                </a:lnTo>
                <a:lnTo>
                  <a:pt x="f3269" y="f3276"/>
                </a:lnTo>
                <a:lnTo>
                  <a:pt x="f3183" y="f1386"/>
                </a:lnTo>
                <a:lnTo>
                  <a:pt x="f428" y="f225"/>
                </a:lnTo>
                <a:lnTo>
                  <a:pt x="f427" y="f575"/>
                </a:lnTo>
                <a:lnTo>
                  <a:pt x="f424" y="f218"/>
                </a:lnTo>
                <a:lnTo>
                  <a:pt x="f421" y="f211"/>
                </a:lnTo>
                <a:lnTo>
                  <a:pt x="f3277" y="f1399"/>
                </a:lnTo>
                <a:lnTo>
                  <a:pt x="f3278" y="f206"/>
                </a:lnTo>
                <a:lnTo>
                  <a:pt x="f3278" y="f206"/>
                </a:lnTo>
                <a:lnTo>
                  <a:pt x="f3262" y="f3279"/>
                </a:lnTo>
                <a:lnTo>
                  <a:pt x="f3196" y="f3280"/>
                </a:lnTo>
                <a:lnTo>
                  <a:pt x="f3281" y="f1390"/>
                </a:lnTo>
                <a:lnTo>
                  <a:pt x="f3282" y="f1386"/>
                </a:lnTo>
                <a:lnTo>
                  <a:pt x="f3282" y="f3283"/>
                </a:lnTo>
                <a:lnTo>
                  <a:pt x="f3260" y="f1367"/>
                </a:lnTo>
                <a:lnTo>
                  <a:pt x="f3281" y="f1363"/>
                </a:lnTo>
                <a:lnTo>
                  <a:pt x="f3196" y="f3275"/>
                </a:lnTo>
                <a:lnTo>
                  <a:pt x="f3262" y="f3284"/>
                </a:lnTo>
                <a:lnTo>
                  <a:pt x="f3278" y="f3274"/>
                </a:lnTo>
                <a:lnTo>
                  <a:pt x="f3278" y="f3274"/>
                </a:lnTo>
                <a:lnTo>
                  <a:pt x="f3192" y="f3285"/>
                </a:lnTo>
                <a:lnTo>
                  <a:pt x="f3286" y="f326"/>
                </a:lnTo>
                <a:lnTo>
                  <a:pt x="f3287" y="f3209"/>
                </a:lnTo>
                <a:lnTo>
                  <a:pt x="f3269" y="f3288"/>
                </a:lnTo>
                <a:lnTo>
                  <a:pt x="f3289" y="f3288"/>
                </a:lnTo>
                <a:lnTo>
                  <a:pt x="f3181" y="f3209"/>
                </a:lnTo>
                <a:lnTo>
                  <a:pt x="f3181" y="f306"/>
                </a:lnTo>
                <a:lnTo>
                  <a:pt x="f3181" y="f3274"/>
                </a:lnTo>
                <a:close/>
                <a:moveTo>
                  <a:pt x="f3290" y="f223"/>
                </a:moveTo>
                <a:lnTo>
                  <a:pt x="f3290" y="f223"/>
                </a:lnTo>
                <a:lnTo>
                  <a:pt x="f299" y="f3291"/>
                </a:lnTo>
                <a:lnTo>
                  <a:pt x="f3292" y="f564"/>
                </a:lnTo>
                <a:lnTo>
                  <a:pt x="f3293" y="f3094"/>
                </a:lnTo>
                <a:lnTo>
                  <a:pt x="f3226" y="f194"/>
                </a:lnTo>
                <a:lnTo>
                  <a:pt x="f305" y="f3294"/>
                </a:lnTo>
                <a:lnTo>
                  <a:pt x="f3224" y="f3295"/>
                </a:lnTo>
                <a:lnTo>
                  <a:pt x="f305" y="f3012"/>
                </a:lnTo>
                <a:lnTo>
                  <a:pt x="f305" y="f3012"/>
                </a:lnTo>
                <a:lnTo>
                  <a:pt x="f3226" y="f3014"/>
                </a:lnTo>
                <a:lnTo>
                  <a:pt x="f3296" y="f183"/>
                </a:lnTo>
                <a:lnTo>
                  <a:pt x="f3297" y="f1431"/>
                </a:lnTo>
                <a:lnTo>
                  <a:pt x="f291" y="f3298"/>
                </a:lnTo>
                <a:lnTo>
                  <a:pt x="f3299" y="f1946"/>
                </a:lnTo>
                <a:lnTo>
                  <a:pt x="f289" y="f3133"/>
                </a:lnTo>
                <a:lnTo>
                  <a:pt x="f3300" y="f3301"/>
                </a:lnTo>
                <a:lnTo>
                  <a:pt x="f3302" y="f3144"/>
                </a:lnTo>
                <a:lnTo>
                  <a:pt x="f3302" y="f3114"/>
                </a:lnTo>
                <a:lnTo>
                  <a:pt x="f3302" y="f3114"/>
                </a:lnTo>
                <a:lnTo>
                  <a:pt x="f3302" y="f3303"/>
                </a:lnTo>
                <a:lnTo>
                  <a:pt x="f3302" y="f3303"/>
                </a:lnTo>
                <a:lnTo>
                  <a:pt x="f3304" y="f1938"/>
                </a:lnTo>
                <a:lnTo>
                  <a:pt x="f3305" y="f1500"/>
                </a:lnTo>
                <a:lnTo>
                  <a:pt x="f3306" y="f149"/>
                </a:lnTo>
                <a:lnTo>
                  <a:pt x="f3307" y="f3308"/>
                </a:lnTo>
                <a:lnTo>
                  <a:pt x="f3309" y="f1504"/>
                </a:lnTo>
                <a:lnTo>
                  <a:pt x="f3310" y="f136"/>
                </a:lnTo>
                <a:lnTo>
                  <a:pt x="f277" y="f1504"/>
                </a:lnTo>
                <a:lnTo>
                  <a:pt x="f3311" y="f3312"/>
                </a:lnTo>
                <a:lnTo>
                  <a:pt x="f3313" y="f149"/>
                </a:lnTo>
                <a:lnTo>
                  <a:pt x="f3314" y="f3152"/>
                </a:lnTo>
                <a:lnTo>
                  <a:pt x="f3314" y="f3152"/>
                </a:lnTo>
                <a:lnTo>
                  <a:pt x="f3315" y="f3316"/>
                </a:lnTo>
                <a:lnTo>
                  <a:pt x="f277" y="f3023"/>
                </a:lnTo>
                <a:lnTo>
                  <a:pt x="f3317" y="f1466"/>
                </a:lnTo>
                <a:lnTo>
                  <a:pt x="f279" y="f1458"/>
                </a:lnTo>
                <a:lnTo>
                  <a:pt x="f3318" y="f3319"/>
                </a:lnTo>
                <a:lnTo>
                  <a:pt x="f281" y="f153"/>
                </a:lnTo>
                <a:lnTo>
                  <a:pt x="f3320" y="f3321"/>
                </a:lnTo>
                <a:lnTo>
                  <a:pt x="f3322" y="f1946"/>
                </a:lnTo>
                <a:lnTo>
                  <a:pt x="f3322" y="f1946"/>
                </a:lnTo>
                <a:lnTo>
                  <a:pt x="f3323" y="f1431"/>
                </a:lnTo>
                <a:lnTo>
                  <a:pt x="f3323" y="f3014"/>
                </a:lnTo>
                <a:lnTo>
                  <a:pt x="f3322" y="f3294"/>
                </a:lnTo>
                <a:lnTo>
                  <a:pt x="f3324" y="f164"/>
                </a:lnTo>
                <a:lnTo>
                  <a:pt x="f3325" y="f3106"/>
                </a:lnTo>
                <a:lnTo>
                  <a:pt x="f3326" y="f3098"/>
                </a:lnTo>
                <a:lnTo>
                  <a:pt x="f3307" y="f3327"/>
                </a:lnTo>
                <a:lnTo>
                  <a:pt x="f3320" y="f199"/>
                </a:lnTo>
                <a:lnTo>
                  <a:pt x="f3328" y="f201"/>
                </a:lnTo>
                <a:lnTo>
                  <a:pt x="f3329" y="f1414"/>
                </a:lnTo>
                <a:lnTo>
                  <a:pt x="f3330" y="f206"/>
                </a:lnTo>
                <a:lnTo>
                  <a:pt x="f3330" y="f206"/>
                </a:lnTo>
                <a:lnTo>
                  <a:pt x="f3331" y="f209"/>
                </a:lnTo>
                <a:lnTo>
                  <a:pt x="f3332" y="f3005"/>
                </a:lnTo>
                <a:lnTo>
                  <a:pt x="f3333" y="f218"/>
                </a:lnTo>
                <a:lnTo>
                  <a:pt x="f3334" y="f220"/>
                </a:lnTo>
                <a:lnTo>
                  <a:pt x="f3335" y="f3336"/>
                </a:lnTo>
                <a:lnTo>
                  <a:pt x="f3337" y="f3338"/>
                </a:lnTo>
                <a:lnTo>
                  <a:pt x="f3300" y="f224"/>
                </a:lnTo>
                <a:lnTo>
                  <a:pt x="f3339" y="f578"/>
                </a:lnTo>
                <a:lnTo>
                  <a:pt x="f3340" y="f578"/>
                </a:lnTo>
                <a:lnTo>
                  <a:pt x="f3341" y="f3002"/>
                </a:lnTo>
                <a:lnTo>
                  <a:pt x="f3290" y="f223"/>
                </a:lnTo>
                <a:lnTo>
                  <a:pt x="f3290" y="f223"/>
                </a:lnTo>
                <a:close/>
                <a:moveTo>
                  <a:pt x="f3342" y="f3343"/>
                </a:moveTo>
                <a:lnTo>
                  <a:pt x="f3342" y="f3344"/>
                </a:lnTo>
                <a:lnTo>
                  <a:pt x="f3345" y="f3346"/>
                </a:lnTo>
                <a:lnTo>
                  <a:pt x="f3345" y="f3346"/>
                </a:lnTo>
                <a:lnTo>
                  <a:pt x="f3347" y="f118"/>
                </a:lnTo>
                <a:lnTo>
                  <a:pt x="f3348" y="f3349"/>
                </a:lnTo>
                <a:lnTo>
                  <a:pt x="f3350" y="f3351"/>
                </a:lnTo>
                <a:lnTo>
                  <a:pt x="f3352" y="f3353"/>
                </a:lnTo>
                <a:lnTo>
                  <a:pt x="f3354" y="f3353"/>
                </a:lnTo>
                <a:lnTo>
                  <a:pt x="f3355" y="f3351"/>
                </a:lnTo>
                <a:lnTo>
                  <a:pt x="f3356" y="f3349"/>
                </a:lnTo>
                <a:lnTo>
                  <a:pt x="f3357" y="f118"/>
                </a:lnTo>
                <a:lnTo>
                  <a:pt x="f3358" y="f3346"/>
                </a:lnTo>
                <a:lnTo>
                  <a:pt x="f3358" y="f3346"/>
                </a:lnTo>
                <a:lnTo>
                  <a:pt x="f3359" y="f120"/>
                </a:lnTo>
                <a:lnTo>
                  <a:pt x="f3360" y="f1533"/>
                </a:lnTo>
                <a:lnTo>
                  <a:pt x="f3361" y="f1537"/>
                </a:lnTo>
                <a:lnTo>
                  <a:pt x="f3362" y="f124"/>
                </a:lnTo>
                <a:lnTo>
                  <a:pt x="f3363" y="f1544"/>
                </a:lnTo>
                <a:lnTo>
                  <a:pt x="f3364" y="f1540"/>
                </a:lnTo>
                <a:lnTo>
                  <a:pt x="f3365" y="f1540"/>
                </a:lnTo>
                <a:lnTo>
                  <a:pt x="f3366" y="f1524"/>
                </a:lnTo>
                <a:lnTo>
                  <a:pt x="f3367" y="f1549"/>
                </a:lnTo>
                <a:lnTo>
                  <a:pt x="f3368" y="f3369"/>
                </a:lnTo>
                <a:lnTo>
                  <a:pt x="f3368" y="f3370"/>
                </a:lnTo>
                <a:lnTo>
                  <a:pt x="f3367" y="f1553"/>
                </a:lnTo>
                <a:lnTo>
                  <a:pt x="f3371" y="f3353"/>
                </a:lnTo>
                <a:lnTo>
                  <a:pt x="f3368" y="f3372"/>
                </a:lnTo>
                <a:lnTo>
                  <a:pt x="f3373" y="f3374"/>
                </a:lnTo>
                <a:lnTo>
                  <a:pt x="f3373" y="f3374"/>
                </a:lnTo>
                <a:lnTo>
                  <a:pt x="f3375" y="f1568"/>
                </a:lnTo>
                <a:lnTo>
                  <a:pt x="f221" y="f3376"/>
                </a:lnTo>
                <a:lnTo>
                  <a:pt x="f3377" y="f1586"/>
                </a:lnTo>
                <a:lnTo>
                  <a:pt x="f3377" y="f1586"/>
                </a:lnTo>
                <a:lnTo>
                  <a:pt x="f3378" y="f1576"/>
                </a:lnTo>
                <a:lnTo>
                  <a:pt x="f3379" y="f3380"/>
                </a:lnTo>
                <a:lnTo>
                  <a:pt x="f174" y="f3381"/>
                </a:lnTo>
                <a:lnTo>
                  <a:pt x="f176" y="f552"/>
                </a:lnTo>
                <a:lnTo>
                  <a:pt x="f182" y="f1623"/>
                </a:lnTo>
                <a:lnTo>
                  <a:pt x="f3382" y="f3383"/>
                </a:lnTo>
                <a:lnTo>
                  <a:pt x="f3384" y="f1880"/>
                </a:lnTo>
                <a:lnTo>
                  <a:pt x="f3385" y="f1880"/>
                </a:lnTo>
                <a:lnTo>
                  <a:pt x="f3070" y="f1744"/>
                </a:lnTo>
                <a:lnTo>
                  <a:pt x="f3076" y="f1767"/>
                </a:lnTo>
                <a:lnTo>
                  <a:pt x="f3076" y="f1767"/>
                </a:lnTo>
                <a:lnTo>
                  <a:pt x="f3386" y="f547"/>
                </a:lnTo>
                <a:lnTo>
                  <a:pt x="f3387" y="f545"/>
                </a:lnTo>
                <a:lnTo>
                  <a:pt x="f3388" y="f543"/>
                </a:lnTo>
                <a:lnTo>
                  <a:pt x="f3389" y="f479"/>
                </a:lnTo>
                <a:lnTo>
                  <a:pt x="f3390" y="f541"/>
                </a:lnTo>
                <a:lnTo>
                  <a:pt x="f106" y="f541"/>
                </a:lnTo>
                <a:lnTo>
                  <a:pt x="f3391" y="f541"/>
                </a:lnTo>
                <a:lnTo>
                  <a:pt x="f111" y="f479"/>
                </a:lnTo>
                <a:lnTo>
                  <a:pt x="f3392" y="f3393"/>
                </a:lnTo>
                <a:lnTo>
                  <a:pt x="f3392" y="f1761"/>
                </a:lnTo>
                <a:lnTo>
                  <a:pt x="f3392" y="f1761"/>
                </a:lnTo>
                <a:lnTo>
                  <a:pt x="f3392" y="f1765"/>
                </a:lnTo>
                <a:lnTo>
                  <a:pt x="f111" y="f3034"/>
                </a:lnTo>
                <a:lnTo>
                  <a:pt x="f106" y="f501"/>
                </a:lnTo>
                <a:lnTo>
                  <a:pt x="f3394" y="f65"/>
                </a:lnTo>
                <a:lnTo>
                  <a:pt x="f3389" y="f61"/>
                </a:lnTo>
                <a:lnTo>
                  <a:pt x="f3395" y="f1704"/>
                </a:lnTo>
                <a:lnTo>
                  <a:pt x="f3395" y="f1704"/>
                </a:lnTo>
                <a:lnTo>
                  <a:pt x="f3396" y="f1617"/>
                </a:lnTo>
                <a:lnTo>
                  <a:pt x="f3397" y="f1578"/>
                </a:lnTo>
                <a:lnTo>
                  <a:pt x="f3387" y="f1586"/>
                </a:lnTo>
                <a:lnTo>
                  <a:pt x="f3398" y="f3399"/>
                </a:lnTo>
                <a:lnTo>
                  <a:pt x="f3078" y="f102"/>
                </a:lnTo>
                <a:lnTo>
                  <a:pt x="f3400" y="f85"/>
                </a:lnTo>
                <a:lnTo>
                  <a:pt x="f3077" y="f85"/>
                </a:lnTo>
                <a:lnTo>
                  <a:pt x="f3077" y="f85"/>
                </a:lnTo>
                <a:lnTo>
                  <a:pt x="f3401" y="f3402"/>
                </a:lnTo>
                <a:lnTo>
                  <a:pt x="f3135" y="f3403"/>
                </a:lnTo>
                <a:lnTo>
                  <a:pt x="f3155" y="f3404"/>
                </a:lnTo>
                <a:lnTo>
                  <a:pt x="f3405" y="f3406"/>
                </a:lnTo>
                <a:lnTo>
                  <a:pt x="f3070" y="f3407"/>
                </a:lnTo>
                <a:lnTo>
                  <a:pt x="f3408" y="f3409"/>
                </a:lnTo>
                <a:lnTo>
                  <a:pt x="f189" y="f3308"/>
                </a:lnTo>
                <a:lnTo>
                  <a:pt x="f169" y="f3308"/>
                </a:lnTo>
                <a:lnTo>
                  <a:pt x="f227" y="f153"/>
                </a:lnTo>
                <a:lnTo>
                  <a:pt x="f3342" y="f3343"/>
                </a:lnTo>
                <a:close/>
                <a:moveTo>
                  <a:pt x="f3410" y="f3285"/>
                </a:moveTo>
                <a:lnTo>
                  <a:pt x="f3410" y="f1386"/>
                </a:lnTo>
                <a:lnTo>
                  <a:pt x="f3410" y="f1386"/>
                </a:lnTo>
                <a:lnTo>
                  <a:pt x="f3306" y="f228"/>
                </a:lnTo>
                <a:lnTo>
                  <a:pt x="f3411" y="f556"/>
                </a:lnTo>
                <a:lnTo>
                  <a:pt x="f281" y="f3072"/>
                </a:lnTo>
                <a:lnTo>
                  <a:pt x="f3309" y="f3412"/>
                </a:lnTo>
                <a:lnTo>
                  <a:pt x="f279" y="f1392"/>
                </a:lnTo>
                <a:lnTo>
                  <a:pt x="f3323" y="f3004"/>
                </a:lnTo>
                <a:lnTo>
                  <a:pt x="f3310" y="f3005"/>
                </a:lnTo>
                <a:lnTo>
                  <a:pt x="f3317" y="f207"/>
                </a:lnTo>
                <a:lnTo>
                  <a:pt x="f3310" y="f1414"/>
                </a:lnTo>
                <a:lnTo>
                  <a:pt x="f3322" y="f562"/>
                </a:lnTo>
                <a:lnTo>
                  <a:pt x="f3322" y="f562"/>
                </a:lnTo>
                <a:lnTo>
                  <a:pt x="f3324" y="f3413"/>
                </a:lnTo>
                <a:lnTo>
                  <a:pt x="f3324" y="f1416"/>
                </a:lnTo>
                <a:lnTo>
                  <a:pt x="f3322" y="f168"/>
                </a:lnTo>
                <a:lnTo>
                  <a:pt x="f3310" y="f3414"/>
                </a:lnTo>
                <a:lnTo>
                  <a:pt x="f3415" y="f3416"/>
                </a:lnTo>
                <a:lnTo>
                  <a:pt x="f3417" y="f3418"/>
                </a:lnTo>
                <a:lnTo>
                  <a:pt x="f3313" y="f181"/>
                </a:lnTo>
                <a:lnTo>
                  <a:pt x="f257" y="f1424"/>
                </a:lnTo>
                <a:lnTo>
                  <a:pt x="f3419" y="f156"/>
                </a:lnTo>
                <a:lnTo>
                  <a:pt x="f3420" y="f155"/>
                </a:lnTo>
                <a:lnTo>
                  <a:pt x="f3345" y="f3421"/>
                </a:lnTo>
                <a:lnTo>
                  <a:pt x="f3422" y="f1427"/>
                </a:lnTo>
                <a:lnTo>
                  <a:pt x="f3361" y="f3098"/>
                </a:lnTo>
                <a:lnTo>
                  <a:pt x="f3423" y="f206"/>
                </a:lnTo>
                <a:lnTo>
                  <a:pt x="f3361" y="f1395"/>
                </a:lnTo>
                <a:lnTo>
                  <a:pt x="f3361" y="f1395"/>
                </a:lnTo>
                <a:lnTo>
                  <a:pt x="f3424" y="f3004"/>
                </a:lnTo>
                <a:lnTo>
                  <a:pt x="f3424" y="f223"/>
                </a:lnTo>
                <a:lnTo>
                  <a:pt x="f3424" y="f226"/>
                </a:lnTo>
                <a:lnTo>
                  <a:pt x="f3361" y="f2999"/>
                </a:lnTo>
                <a:lnTo>
                  <a:pt x="f3425" y="f3245"/>
                </a:lnTo>
                <a:lnTo>
                  <a:pt x="f3426" y="f1369"/>
                </a:lnTo>
                <a:lnTo>
                  <a:pt x="f3059" y="f3276"/>
                </a:lnTo>
                <a:lnTo>
                  <a:pt x="f3427" y="f586"/>
                </a:lnTo>
                <a:lnTo>
                  <a:pt x="f3428" y="f314"/>
                </a:lnTo>
                <a:lnTo>
                  <a:pt x="f3429" y="f588"/>
                </a:lnTo>
                <a:lnTo>
                  <a:pt x="f3430" y="f1358"/>
                </a:lnTo>
                <a:lnTo>
                  <a:pt x="f3350" y="f324"/>
                </a:lnTo>
                <a:lnTo>
                  <a:pt x="f3345" y="f3274"/>
                </a:lnTo>
                <a:lnTo>
                  <a:pt x="f3345" y="f3274"/>
                </a:lnTo>
                <a:lnTo>
                  <a:pt x="f3315" y="f3431"/>
                </a:lnTo>
                <a:lnTo>
                  <a:pt x="f3432" y="f3274"/>
                </a:lnTo>
                <a:lnTo>
                  <a:pt x="f3410" y="f3285"/>
                </a:lnTo>
                <a:close/>
                <a:moveTo>
                  <a:pt x="f3345" y="f3433"/>
                </a:moveTo>
                <a:lnTo>
                  <a:pt x="f3345" y="f3433"/>
                </a:lnTo>
                <a:lnTo>
                  <a:pt x="f3347" y="f3434"/>
                </a:lnTo>
                <a:lnTo>
                  <a:pt x="f3348" y="f3435"/>
                </a:lnTo>
                <a:lnTo>
                  <a:pt x="f3436" y="f3437"/>
                </a:lnTo>
                <a:lnTo>
                  <a:pt x="f3438" y="f1578"/>
                </a:lnTo>
                <a:lnTo>
                  <a:pt x="f3357" y="f3383"/>
                </a:lnTo>
                <a:lnTo>
                  <a:pt x="f3423" y="f1621"/>
                </a:lnTo>
                <a:lnTo>
                  <a:pt x="f3427" y="f1621"/>
                </a:lnTo>
                <a:lnTo>
                  <a:pt x="f3439" y="f3383"/>
                </a:lnTo>
                <a:lnTo>
                  <a:pt x="f3424" y="f1623"/>
                </a:lnTo>
                <a:lnTo>
                  <a:pt x="f3424" y="f1623"/>
                </a:lnTo>
                <a:lnTo>
                  <a:pt x="f3361" y="f3440"/>
                </a:lnTo>
                <a:lnTo>
                  <a:pt x="f3441" y="f3442"/>
                </a:lnTo>
                <a:lnTo>
                  <a:pt x="f3441" y="f1616"/>
                </a:lnTo>
                <a:lnTo>
                  <a:pt x="f3424" y="f1614"/>
                </a:lnTo>
                <a:lnTo>
                  <a:pt x="f3443" y="f3444"/>
                </a:lnTo>
                <a:lnTo>
                  <a:pt x="f3362" y="f1601"/>
                </a:lnTo>
                <a:lnTo>
                  <a:pt x="f3445" y="f1603"/>
                </a:lnTo>
                <a:lnTo>
                  <a:pt x="f3446" y="f1647"/>
                </a:lnTo>
                <a:lnTo>
                  <a:pt x="f3447" y="f1712"/>
                </a:lnTo>
                <a:lnTo>
                  <a:pt x="f249" y="f1644"/>
                </a:lnTo>
                <a:lnTo>
                  <a:pt x="f249" y="f1644"/>
                </a:lnTo>
                <a:lnTo>
                  <a:pt x="f241" y="f3448"/>
                </a:lnTo>
                <a:lnTo>
                  <a:pt x="f3449" y="f1682"/>
                </a:lnTo>
                <a:lnTo>
                  <a:pt x="f3450" y="f1858"/>
                </a:lnTo>
                <a:lnTo>
                  <a:pt x="f227" y="f57"/>
                </a:lnTo>
                <a:lnTo>
                  <a:pt x="f3451" y="f3452"/>
                </a:lnTo>
                <a:lnTo>
                  <a:pt x="f3453" y="f75"/>
                </a:lnTo>
                <a:lnTo>
                  <a:pt x="f161" y="f3454"/>
                </a:lnTo>
                <a:lnTo>
                  <a:pt x="f3455" y="f3454"/>
                </a:lnTo>
                <a:lnTo>
                  <a:pt x="f3455" y="f3454"/>
                </a:lnTo>
                <a:lnTo>
                  <a:pt x="f3456" y="f3454"/>
                </a:lnTo>
                <a:lnTo>
                  <a:pt x="f165" y="f1680"/>
                </a:lnTo>
                <a:lnTo>
                  <a:pt x="f3457" y="f490"/>
                </a:lnTo>
                <a:lnTo>
                  <a:pt x="f3377" y="f3458"/>
                </a:lnTo>
                <a:lnTo>
                  <a:pt x="f217" y="f3459"/>
                </a:lnTo>
                <a:lnTo>
                  <a:pt x="f3379" y="f3460"/>
                </a:lnTo>
                <a:lnTo>
                  <a:pt x="f175" y="f482"/>
                </a:lnTo>
                <a:lnTo>
                  <a:pt x="f213" y="f3461"/>
                </a:lnTo>
                <a:lnTo>
                  <a:pt x="f3462" y="f479"/>
                </a:lnTo>
                <a:lnTo>
                  <a:pt x="f3463" y="f541"/>
                </a:lnTo>
                <a:lnTo>
                  <a:pt x="f3463" y="f541"/>
                </a:lnTo>
                <a:lnTo>
                  <a:pt x="f179" y="f3038"/>
                </a:lnTo>
                <a:lnTo>
                  <a:pt x="f3464" y="f477"/>
                </a:lnTo>
                <a:lnTo>
                  <a:pt x="f3465" y="f3466"/>
                </a:lnTo>
                <a:lnTo>
                  <a:pt x="f3467" y="f3468"/>
                </a:lnTo>
                <a:lnTo>
                  <a:pt x="f3149" y="f526"/>
                </a:lnTo>
                <a:lnTo>
                  <a:pt x="f3145" y="f464"/>
                </a:lnTo>
                <a:lnTo>
                  <a:pt x="f3469" y="f541"/>
                </a:lnTo>
                <a:lnTo>
                  <a:pt x="f3470" y="f1858"/>
                </a:lnTo>
                <a:lnTo>
                  <a:pt x="f3471" y="f1653"/>
                </a:lnTo>
                <a:lnTo>
                  <a:pt x="f3471" y="f3472"/>
                </a:lnTo>
                <a:lnTo>
                  <a:pt x="f3471" y="f3472"/>
                </a:lnTo>
                <a:lnTo>
                  <a:pt x="f165" y="f1627"/>
                </a:lnTo>
                <a:lnTo>
                  <a:pt x="f3453" y="f1623"/>
                </a:lnTo>
                <a:lnTo>
                  <a:pt x="f233" y="f3473"/>
                </a:lnTo>
                <a:lnTo>
                  <a:pt x="f3449" y="f3437"/>
                </a:lnTo>
                <a:lnTo>
                  <a:pt x="f3474" y="f1580"/>
                </a:lnTo>
                <a:lnTo>
                  <a:pt x="f3475" y="f1580"/>
                </a:lnTo>
                <a:lnTo>
                  <a:pt x="f241" y="f3437"/>
                </a:lnTo>
                <a:lnTo>
                  <a:pt x="f241" y="f3437"/>
                </a:lnTo>
                <a:lnTo>
                  <a:pt x="f241" y="f3380"/>
                </a:lnTo>
                <a:lnTo>
                  <a:pt x="f241" y="f3473"/>
                </a:lnTo>
                <a:lnTo>
                  <a:pt x="f3476" y="f3380"/>
                </a:lnTo>
                <a:lnTo>
                  <a:pt x="f3477" y="f3435"/>
                </a:lnTo>
                <a:lnTo>
                  <a:pt x="f250" y="f104"/>
                </a:lnTo>
                <a:lnTo>
                  <a:pt x="f3424" y="f91"/>
                </a:lnTo>
                <a:lnTo>
                  <a:pt x="f3424" y="f91"/>
                </a:lnTo>
                <a:lnTo>
                  <a:pt x="f3478" y="f43"/>
                </a:lnTo>
                <a:lnTo>
                  <a:pt x="f3479" y="f3480"/>
                </a:lnTo>
                <a:lnTo>
                  <a:pt x="f3357" y="f3480"/>
                </a:lnTo>
                <a:lnTo>
                  <a:pt x="f3355" y="f43"/>
                </a:lnTo>
                <a:lnTo>
                  <a:pt x="f3438" y="f3481"/>
                </a:lnTo>
                <a:lnTo>
                  <a:pt x="f3342" y="f3482"/>
                </a:lnTo>
                <a:lnTo>
                  <a:pt x="f3350" y="f89"/>
                </a:lnTo>
                <a:lnTo>
                  <a:pt x="f3483" y="f3027"/>
                </a:lnTo>
                <a:lnTo>
                  <a:pt x="f3484" y="f3403"/>
                </a:lnTo>
                <a:lnTo>
                  <a:pt x="f3485" y="f102"/>
                </a:lnTo>
                <a:lnTo>
                  <a:pt x="f3345" y="f3433"/>
                </a:lnTo>
                <a:lnTo>
                  <a:pt x="f3345" y="f3433"/>
                </a:lnTo>
                <a:close/>
                <a:moveTo>
                  <a:pt x="f3486" y="f3487"/>
                </a:moveTo>
                <a:lnTo>
                  <a:pt x="f3486" y="f3487"/>
                </a:lnTo>
                <a:lnTo>
                  <a:pt x="f3488" y="f3489"/>
                </a:lnTo>
                <a:lnTo>
                  <a:pt x="f3490" y="f3491"/>
                </a:lnTo>
                <a:lnTo>
                  <a:pt x="f3492" y="f662"/>
                </a:lnTo>
                <a:lnTo>
                  <a:pt x="f2154" y="f634"/>
                </a:lnTo>
                <a:lnTo>
                  <a:pt x="f771" y="f631"/>
                </a:lnTo>
                <a:lnTo>
                  <a:pt x="f3493" y="f657"/>
                </a:lnTo>
                <a:lnTo>
                  <a:pt x="f3494" y="f625"/>
                </a:lnTo>
                <a:lnTo>
                  <a:pt x="f3495" y="f649"/>
                </a:lnTo>
                <a:lnTo>
                  <a:pt x="f2147" y="f618"/>
                </a:lnTo>
                <a:lnTo>
                  <a:pt x="f2147" y="f618"/>
                </a:lnTo>
                <a:lnTo>
                  <a:pt x="f2168" y="f577"/>
                </a:lnTo>
                <a:lnTo>
                  <a:pt x="f3496" y="f589"/>
                </a:lnTo>
                <a:lnTo>
                  <a:pt x="f3497" y="f590"/>
                </a:lnTo>
                <a:lnTo>
                  <a:pt x="f3498" y="f838"/>
                </a:lnTo>
                <a:lnTo>
                  <a:pt x="f3498" y="f832"/>
                </a:lnTo>
                <a:lnTo>
                  <a:pt x="f3499" y="f3500"/>
                </a:lnTo>
                <a:lnTo>
                  <a:pt x="f3497" y="f611"/>
                </a:lnTo>
                <a:lnTo>
                  <a:pt x="f3501" y="f1173"/>
                </a:lnTo>
                <a:lnTo>
                  <a:pt x="f3502" y="f1002"/>
                </a:lnTo>
                <a:lnTo>
                  <a:pt x="f3503" y="f849"/>
                </a:lnTo>
                <a:lnTo>
                  <a:pt x="f2188" y="f607"/>
                </a:lnTo>
                <a:lnTo>
                  <a:pt x="f2188" y="f607"/>
                </a:lnTo>
                <a:lnTo>
                  <a:pt x="f2153" y="f849"/>
                </a:lnTo>
                <a:lnTo>
                  <a:pt x="f3504" y="f1002"/>
                </a:lnTo>
                <a:lnTo>
                  <a:pt x="f2181" y="f3505"/>
                </a:lnTo>
                <a:lnTo>
                  <a:pt x="f2179" y="f2074"/>
                </a:lnTo>
                <a:lnTo>
                  <a:pt x="f2141" y="f3506"/>
                </a:lnTo>
                <a:lnTo>
                  <a:pt x="f3507" y="f824"/>
                </a:lnTo>
                <a:lnTo>
                  <a:pt x="f1100" y="f602"/>
                </a:lnTo>
                <a:lnTo>
                  <a:pt x="f3508" y="f2079"/>
                </a:lnTo>
                <a:lnTo>
                  <a:pt x="f3486" y="f656"/>
                </a:lnTo>
                <a:lnTo>
                  <a:pt x="f3486" y="f3487"/>
                </a:lnTo>
                <a:lnTo>
                  <a:pt x="f3486" y="f3487"/>
                </a:lnTo>
                <a:close/>
                <a:moveTo>
                  <a:pt x="f1109" y="f636"/>
                </a:moveTo>
                <a:lnTo>
                  <a:pt x="f2124" y="f628"/>
                </a:lnTo>
                <a:lnTo>
                  <a:pt x="f767" y="f628"/>
                </a:lnTo>
                <a:lnTo>
                  <a:pt x="f711" y="f675"/>
                </a:lnTo>
                <a:lnTo>
                  <a:pt x="f711" y="f675"/>
                </a:lnTo>
                <a:lnTo>
                  <a:pt x="f723" y="f675"/>
                </a:lnTo>
                <a:lnTo>
                  <a:pt x="f758" y="f820"/>
                </a:lnTo>
                <a:lnTo>
                  <a:pt x="f730" y="f821"/>
                </a:lnTo>
                <a:lnTo>
                  <a:pt x="f3509" y="f667"/>
                </a:lnTo>
                <a:lnTo>
                  <a:pt x="f736" y="f680"/>
                </a:lnTo>
                <a:lnTo>
                  <a:pt x="f741" y="f679"/>
                </a:lnTo>
                <a:lnTo>
                  <a:pt x="f753" y="f3009"/>
                </a:lnTo>
                <a:lnTo>
                  <a:pt x="f757" y="f666"/>
                </a:lnTo>
                <a:lnTo>
                  <a:pt x="f3510" y="f3511"/>
                </a:lnTo>
                <a:lnTo>
                  <a:pt x="f3512" y="f3513"/>
                </a:lnTo>
                <a:lnTo>
                  <a:pt x="f761" y="f638"/>
                </a:lnTo>
                <a:lnTo>
                  <a:pt x="f1109" y="f3514"/>
                </a:lnTo>
                <a:lnTo>
                  <a:pt x="f1109" y="f636"/>
                </a:lnTo>
                <a:lnTo>
                  <a:pt x="f1109" y="f636"/>
                </a:lnTo>
                <a:close/>
                <a:moveTo>
                  <a:pt x="f3515" y="f3265"/>
                </a:moveTo>
                <a:lnTo>
                  <a:pt x="f2846" y="f3516"/>
                </a:lnTo>
                <a:lnTo>
                  <a:pt x="f40" y="f1971"/>
                </a:lnTo>
                <a:lnTo>
                  <a:pt x="f2351" y="f3517"/>
                </a:lnTo>
                <a:lnTo>
                  <a:pt x="f3518" y="f3517"/>
                </a:lnTo>
                <a:lnTo>
                  <a:pt x="f3519" y="f1330"/>
                </a:lnTo>
                <a:lnTo>
                  <a:pt x="f3520" y="f263"/>
                </a:lnTo>
                <a:lnTo>
                  <a:pt x="f3521" y="f3285"/>
                </a:lnTo>
                <a:lnTo>
                  <a:pt x="f3522" y="f3523"/>
                </a:lnTo>
                <a:lnTo>
                  <a:pt x="f3524" y="f3285"/>
                </a:lnTo>
                <a:lnTo>
                  <a:pt x="f3524" y="f1390"/>
                </a:lnTo>
                <a:lnTo>
                  <a:pt x="f2800" y="f1374"/>
                </a:lnTo>
                <a:lnTo>
                  <a:pt x="f1311" y="f1390"/>
                </a:lnTo>
                <a:lnTo>
                  <a:pt x="f3525" y="f3236"/>
                </a:lnTo>
                <a:lnTo>
                  <a:pt x="f3525" y="f3236"/>
                </a:lnTo>
                <a:lnTo>
                  <a:pt x="f2786" y="f170"/>
                </a:lnTo>
                <a:lnTo>
                  <a:pt x="f2386" y="f194"/>
                </a:lnTo>
                <a:lnTo>
                  <a:pt x="f3526" y="f3008"/>
                </a:lnTo>
                <a:lnTo>
                  <a:pt x="f3527" y="f192"/>
                </a:lnTo>
                <a:lnTo>
                  <a:pt x="f3528" y="f3233"/>
                </a:lnTo>
                <a:lnTo>
                  <a:pt x="f2447" y="f160"/>
                </a:lnTo>
                <a:lnTo>
                  <a:pt x="f3529" y="f190"/>
                </a:lnTo>
                <a:lnTo>
                  <a:pt x="f2791" y="f3012"/>
                </a:lnTo>
                <a:lnTo>
                  <a:pt x="f3530" y="f188"/>
                </a:lnTo>
                <a:lnTo>
                  <a:pt x="f3531" y="f3012"/>
                </a:lnTo>
                <a:lnTo>
                  <a:pt x="f3531" y="f3012"/>
                </a:lnTo>
                <a:lnTo>
                  <a:pt x="f1313" y="f3012"/>
                </a:lnTo>
                <a:lnTo>
                  <a:pt x="f2421" y="f188"/>
                </a:lnTo>
                <a:lnTo>
                  <a:pt x="f2418" y="f3014"/>
                </a:lnTo>
                <a:lnTo>
                  <a:pt x="f3532" y="f1427"/>
                </a:lnTo>
                <a:lnTo>
                  <a:pt x="f1312" y="f1431"/>
                </a:lnTo>
                <a:lnTo>
                  <a:pt x="f1312" y="f3421"/>
                </a:lnTo>
                <a:lnTo>
                  <a:pt x="f3533" y="f1942"/>
                </a:lnTo>
                <a:lnTo>
                  <a:pt x="f2418" y="f3534"/>
                </a:lnTo>
                <a:lnTo>
                  <a:pt x="f1313" y="f3535"/>
                </a:lnTo>
                <a:lnTo>
                  <a:pt x="f3536" y="f1462"/>
                </a:lnTo>
                <a:lnTo>
                  <a:pt x="f3536" y="f3537"/>
                </a:lnTo>
                <a:lnTo>
                  <a:pt x="f3538" y="f3156"/>
                </a:lnTo>
                <a:lnTo>
                  <a:pt x="f1313" y="f3023"/>
                </a:lnTo>
                <a:lnTo>
                  <a:pt x="f3539" y="f3023"/>
                </a:lnTo>
                <a:lnTo>
                  <a:pt x="f2421" y="f3023"/>
                </a:lnTo>
                <a:lnTo>
                  <a:pt x="f2421" y="f3023"/>
                </a:lnTo>
                <a:lnTo>
                  <a:pt x="f2398" y="f3156"/>
                </a:lnTo>
                <a:lnTo>
                  <a:pt x="f2429" y="f3540"/>
                </a:lnTo>
                <a:lnTo>
                  <a:pt x="f1300" y="f3537"/>
                </a:lnTo>
                <a:lnTo>
                  <a:pt x="f3541" y="f3540"/>
                </a:lnTo>
                <a:lnTo>
                  <a:pt x="f2405" y="f3542"/>
                </a:lnTo>
                <a:lnTo>
                  <a:pt x="f2407" y="f3225"/>
                </a:lnTo>
                <a:lnTo>
                  <a:pt x="f1296" y="f3543"/>
                </a:lnTo>
                <a:lnTo>
                  <a:pt x="f3544" y="f3023"/>
                </a:lnTo>
                <a:lnTo>
                  <a:pt x="f3544" y="f3023"/>
                </a:lnTo>
                <a:lnTo>
                  <a:pt x="f2407" y="f3545"/>
                </a:lnTo>
                <a:lnTo>
                  <a:pt x="f3541" y="f3316"/>
                </a:lnTo>
                <a:lnTo>
                  <a:pt x="f3546" y="f3547"/>
                </a:lnTo>
                <a:lnTo>
                  <a:pt x="f3548" y="f3549"/>
                </a:lnTo>
                <a:lnTo>
                  <a:pt x="f3550" y="f1504"/>
                </a:lnTo>
                <a:lnTo>
                  <a:pt x="f2426" y="f147"/>
                </a:lnTo>
                <a:lnTo>
                  <a:pt x="f3551" y="f3552"/>
                </a:lnTo>
                <a:lnTo>
                  <a:pt x="f1274" y="f3223"/>
                </a:lnTo>
                <a:lnTo>
                  <a:pt x="f1211" y="f1450"/>
                </a:lnTo>
                <a:lnTo>
                  <a:pt x="f3520" y="f1454"/>
                </a:lnTo>
                <a:lnTo>
                  <a:pt x="f3553" y="f3554"/>
                </a:lnTo>
                <a:lnTo>
                  <a:pt x="f3555" y="f1424"/>
                </a:lnTo>
                <a:lnTo>
                  <a:pt x="f2842" y="f3012"/>
                </a:lnTo>
                <a:lnTo>
                  <a:pt x="f14" y="f199"/>
                </a:lnTo>
                <a:lnTo>
                  <a:pt x="f14" y="f199"/>
                </a:lnTo>
                <a:lnTo>
                  <a:pt x="f1164" y="f3556"/>
                </a:lnTo>
                <a:lnTo>
                  <a:pt x="f1163" y="f1415"/>
                </a:lnTo>
                <a:lnTo>
                  <a:pt x="f1162" y="f3556"/>
                </a:lnTo>
                <a:lnTo>
                  <a:pt x="f1161" y="f3557"/>
                </a:lnTo>
                <a:lnTo>
                  <a:pt x="f1160" y="f199"/>
                </a:lnTo>
                <a:lnTo>
                  <a:pt x="f3558" y="f560"/>
                </a:lnTo>
                <a:lnTo>
                  <a:pt x="f1155" y="f3090"/>
                </a:lnTo>
                <a:lnTo>
                  <a:pt x="f2294" y="f203"/>
                </a:lnTo>
                <a:lnTo>
                  <a:pt x="f3559" y="f3560"/>
                </a:lnTo>
                <a:lnTo>
                  <a:pt x="f2286" y="f570"/>
                </a:lnTo>
                <a:lnTo>
                  <a:pt x="f3561" y="f1395"/>
                </a:lnTo>
                <a:lnTo>
                  <a:pt x="f3561" y="f1395"/>
                </a:lnTo>
                <a:lnTo>
                  <a:pt x="f2322" y="f222"/>
                </a:lnTo>
                <a:lnTo>
                  <a:pt x="f3562" y="f3002"/>
                </a:lnTo>
                <a:lnTo>
                  <a:pt x="f3562" y="f580"/>
                </a:lnTo>
                <a:lnTo>
                  <a:pt x="f3563" y="f2999"/>
                </a:lnTo>
                <a:lnTo>
                  <a:pt x="f2281" y="f3245"/>
                </a:lnTo>
                <a:lnTo>
                  <a:pt x="f3564" y="f3565"/>
                </a:lnTo>
                <a:lnTo>
                  <a:pt x="f2336" y="f3566"/>
                </a:lnTo>
                <a:lnTo>
                  <a:pt x="f3567" y="f3568"/>
                </a:lnTo>
                <a:lnTo>
                  <a:pt x="f2290" y="f313"/>
                </a:lnTo>
                <a:lnTo>
                  <a:pt x="f2340" y="f3284"/>
                </a:lnTo>
                <a:lnTo>
                  <a:pt x="f2848" y="f2993"/>
                </a:lnTo>
                <a:lnTo>
                  <a:pt x="f26" y="f240"/>
                </a:lnTo>
                <a:lnTo>
                  <a:pt x="f20" y="f1355"/>
                </a:lnTo>
                <a:lnTo>
                  <a:pt x="f18" y="f1355"/>
                </a:lnTo>
                <a:lnTo>
                  <a:pt x="f18" y="f1355"/>
                </a:lnTo>
                <a:lnTo>
                  <a:pt x="f3569" y="f1355"/>
                </a:lnTo>
                <a:lnTo>
                  <a:pt x="f2843" y="f1355"/>
                </a:lnTo>
                <a:lnTo>
                  <a:pt x="f1167" y="f3523"/>
                </a:lnTo>
                <a:lnTo>
                  <a:pt x="f40" y="f3208"/>
                </a:lnTo>
                <a:lnTo>
                  <a:pt x="f39" y="f267"/>
                </a:lnTo>
                <a:lnTo>
                  <a:pt x="f1162" y="f2975"/>
                </a:lnTo>
                <a:lnTo>
                  <a:pt x="f3562" y="f2977"/>
                </a:lnTo>
                <a:lnTo>
                  <a:pt x="f2308" y="f3570"/>
                </a:lnTo>
                <a:lnTo>
                  <a:pt x="f2308" y="f3570"/>
                </a:lnTo>
                <a:lnTo>
                  <a:pt x="f2308" y="f276"/>
                </a:lnTo>
                <a:lnTo>
                  <a:pt x="f2313" y="f3571"/>
                </a:lnTo>
                <a:lnTo>
                  <a:pt x="f2306" y="f3572"/>
                </a:lnTo>
                <a:lnTo>
                  <a:pt x="f2304" y="f3573"/>
                </a:lnTo>
                <a:lnTo>
                  <a:pt x="f3574" y="f3575"/>
                </a:lnTo>
                <a:lnTo>
                  <a:pt x="f2258" y="f3576"/>
                </a:lnTo>
                <a:lnTo>
                  <a:pt x="f2260" y="f3577"/>
                </a:lnTo>
                <a:lnTo>
                  <a:pt x="f2301" y="f3578"/>
                </a:lnTo>
                <a:lnTo>
                  <a:pt x="f3579" y="f3578"/>
                </a:lnTo>
                <a:lnTo>
                  <a:pt x="f2859" y="f1970"/>
                </a:lnTo>
                <a:lnTo>
                  <a:pt x="f2859" y="f1970"/>
                </a:lnTo>
                <a:lnTo>
                  <a:pt x="f1147" y="f3580"/>
                </a:lnTo>
                <a:lnTo>
                  <a:pt x="f2320" y="f3580"/>
                </a:lnTo>
                <a:lnTo>
                  <a:pt x="f2296" y="f3576"/>
                </a:lnTo>
                <a:lnTo>
                  <a:pt x="f2851" y="f1970"/>
                </a:lnTo>
                <a:lnTo>
                  <a:pt x="f3581" y="f3582"/>
                </a:lnTo>
                <a:lnTo>
                  <a:pt x="f3563" y="f3583"/>
                </a:lnTo>
                <a:lnTo>
                  <a:pt x="f3563" y="f3174"/>
                </a:lnTo>
                <a:lnTo>
                  <a:pt x="f3563" y="f3174"/>
                </a:lnTo>
                <a:lnTo>
                  <a:pt x="f3581" y="f1285"/>
                </a:lnTo>
                <a:lnTo>
                  <a:pt x="f2274" y="f3584"/>
                </a:lnTo>
                <a:lnTo>
                  <a:pt x="f2274" y="f595"/>
                </a:lnTo>
                <a:lnTo>
                  <a:pt x="f3581" y="f3585"/>
                </a:lnTo>
                <a:lnTo>
                  <a:pt x="f3562" y="f3586"/>
                </a:lnTo>
                <a:lnTo>
                  <a:pt x="f2322" y="f3587"/>
                </a:lnTo>
                <a:lnTo>
                  <a:pt x="f2275" y="f3265"/>
                </a:lnTo>
                <a:lnTo>
                  <a:pt x="f2323" y="f3255"/>
                </a:lnTo>
                <a:lnTo>
                  <a:pt x="f2287" y="f3255"/>
                </a:lnTo>
                <a:lnTo>
                  <a:pt x="f3515" y="f3265"/>
                </a:lnTo>
                <a:lnTo>
                  <a:pt x="f3515" y="f3265"/>
                </a:lnTo>
                <a:close/>
              </a:path>
            </a:pathLst>
          </a:custGeom>
          <a:solidFill>
            <a:srgbClr val="E6B9B8"/>
          </a:solidFill>
          <a:ln cap="flat">
            <a:noFill/>
            <a:prstDash val="solid"/>
          </a:ln>
        </p:spPr>
        <p:txBody>
          <a:bodyPr vert="horz" wrap="square" lIns="60963" tIns="30476" rIns="60963" bIns="3047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      93</a:t>
            </a:r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F273EE2C-0977-4464-12A7-9E3CAFCFE673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4" name="Freeform 4">
            <a:extLst>
              <a:ext uri="{FF2B5EF4-FFF2-40B4-BE49-F238E27FC236}">
                <a16:creationId xmlns:a16="http://schemas.microsoft.com/office/drawing/2014/main" id="{0F25BA9C-B29B-ABF3-41E5-C0F43D2FFC55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5" name="TextBox 1">
            <a:extLst>
              <a:ext uri="{FF2B5EF4-FFF2-40B4-BE49-F238E27FC236}">
                <a16:creationId xmlns:a16="http://schemas.microsoft.com/office/drawing/2014/main" id="{25D2A6F1-F25A-D2A9-C507-1ED450892879}"/>
              </a:ext>
            </a:extLst>
          </p:cNvPr>
          <p:cNvSpPr txBox="1"/>
          <p:nvPr/>
        </p:nvSpPr>
        <p:spPr>
          <a:xfrm>
            <a:off x="9837947" y="3219712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88.3</a:t>
            </a:r>
          </a:p>
        </p:txBody>
      </p:sp>
      <p:cxnSp>
        <p:nvCxnSpPr>
          <p:cNvPr id="86" name="Straight Connector 3">
            <a:extLst>
              <a:ext uri="{FF2B5EF4-FFF2-40B4-BE49-F238E27FC236}">
                <a16:creationId xmlns:a16="http://schemas.microsoft.com/office/drawing/2014/main" id="{F109F6A0-A740-244B-95C2-EB3F32C06F77}"/>
              </a:ext>
            </a:extLst>
          </p:cNvPr>
          <p:cNvCxnSpPr>
            <a:stCxn id="68" idx="35"/>
          </p:cNvCxnSpPr>
          <p:nvPr/>
        </p:nvCxnSpPr>
        <p:spPr>
          <a:xfrm>
            <a:off x="9486634" y="3112105"/>
            <a:ext cx="413199" cy="23677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7" name="Straight Connector 91">
            <a:extLst>
              <a:ext uri="{FF2B5EF4-FFF2-40B4-BE49-F238E27FC236}">
                <a16:creationId xmlns:a16="http://schemas.microsoft.com/office/drawing/2014/main" id="{B56A83E3-7D65-72C4-5B46-7A4B3F2B6B98}"/>
              </a:ext>
            </a:extLst>
          </p:cNvPr>
          <p:cNvCxnSpPr/>
          <p:nvPr/>
        </p:nvCxnSpPr>
        <p:spPr>
          <a:xfrm flipV="1">
            <a:off x="9686367" y="3111310"/>
            <a:ext cx="579108" cy="385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8" name="TextBox 93">
            <a:extLst>
              <a:ext uri="{FF2B5EF4-FFF2-40B4-BE49-F238E27FC236}">
                <a16:creationId xmlns:a16="http://schemas.microsoft.com/office/drawing/2014/main" id="{2E427189-5376-491C-5B8D-0E82886F642B}"/>
              </a:ext>
            </a:extLst>
          </p:cNvPr>
          <p:cNvSpPr txBox="1"/>
          <p:nvPr/>
        </p:nvSpPr>
        <p:spPr>
          <a:xfrm>
            <a:off x="10232108" y="2915509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92.8</a:t>
            </a:r>
          </a:p>
        </p:txBody>
      </p:sp>
      <p:sp>
        <p:nvSpPr>
          <p:cNvPr id="89" name="TextBox 94">
            <a:extLst>
              <a:ext uri="{FF2B5EF4-FFF2-40B4-BE49-F238E27FC236}">
                <a16:creationId xmlns:a16="http://schemas.microsoft.com/office/drawing/2014/main" id="{622D6C3E-FB8B-0197-AE9A-88AF1CFE7CC4}"/>
              </a:ext>
            </a:extLst>
          </p:cNvPr>
          <p:cNvSpPr txBox="1"/>
          <p:nvPr/>
        </p:nvSpPr>
        <p:spPr>
          <a:xfrm>
            <a:off x="9860368" y="2718712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87.8</a:t>
            </a:r>
          </a:p>
        </p:txBody>
      </p:sp>
      <p:cxnSp>
        <p:nvCxnSpPr>
          <p:cNvPr id="90" name="Straight Connector 95">
            <a:extLst>
              <a:ext uri="{FF2B5EF4-FFF2-40B4-BE49-F238E27FC236}">
                <a16:creationId xmlns:a16="http://schemas.microsoft.com/office/drawing/2014/main" id="{BB5FAF28-6CB8-F385-140A-01159E7FBBE5}"/>
              </a:ext>
            </a:extLst>
          </p:cNvPr>
          <p:cNvCxnSpPr/>
          <p:nvPr/>
        </p:nvCxnSpPr>
        <p:spPr>
          <a:xfrm>
            <a:off x="9713881" y="2852973"/>
            <a:ext cx="195782" cy="3501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1" name="TextBox 97">
            <a:extLst>
              <a:ext uri="{FF2B5EF4-FFF2-40B4-BE49-F238E27FC236}">
                <a16:creationId xmlns:a16="http://schemas.microsoft.com/office/drawing/2014/main" id="{C406C705-4DF5-3B73-D18D-9C836E214697}"/>
              </a:ext>
            </a:extLst>
          </p:cNvPr>
          <p:cNvSpPr txBox="1"/>
          <p:nvPr/>
        </p:nvSpPr>
        <p:spPr>
          <a:xfrm>
            <a:off x="10034570" y="2495479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86.2</a:t>
            </a:r>
          </a:p>
        </p:txBody>
      </p:sp>
      <p:cxnSp>
        <p:nvCxnSpPr>
          <p:cNvPr id="92" name="Straight Connector 98">
            <a:extLst>
              <a:ext uri="{FF2B5EF4-FFF2-40B4-BE49-F238E27FC236}">
                <a16:creationId xmlns:a16="http://schemas.microsoft.com/office/drawing/2014/main" id="{50465505-186D-3142-6B36-7508C2727714}"/>
              </a:ext>
            </a:extLst>
          </p:cNvPr>
          <p:cNvCxnSpPr/>
          <p:nvPr/>
        </p:nvCxnSpPr>
        <p:spPr>
          <a:xfrm>
            <a:off x="9940350" y="2432038"/>
            <a:ext cx="188449" cy="1695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3" name="TextBox 100">
            <a:extLst>
              <a:ext uri="{FF2B5EF4-FFF2-40B4-BE49-F238E27FC236}">
                <a16:creationId xmlns:a16="http://schemas.microsoft.com/office/drawing/2014/main" id="{05CE779A-B1DA-FA79-2F56-9C09523C1463}"/>
              </a:ext>
            </a:extLst>
          </p:cNvPr>
          <p:cNvSpPr txBox="1"/>
          <p:nvPr/>
        </p:nvSpPr>
        <p:spPr>
          <a:xfrm>
            <a:off x="10231194" y="2315562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87.8</a:t>
            </a:r>
          </a:p>
        </p:txBody>
      </p:sp>
      <p:cxnSp>
        <p:nvCxnSpPr>
          <p:cNvPr id="94" name="Straight Connector 101">
            <a:extLst>
              <a:ext uri="{FF2B5EF4-FFF2-40B4-BE49-F238E27FC236}">
                <a16:creationId xmlns:a16="http://schemas.microsoft.com/office/drawing/2014/main" id="{2B4562A9-A2CE-27C1-718A-28DA59909191}"/>
              </a:ext>
            </a:extLst>
          </p:cNvPr>
          <p:cNvCxnSpPr/>
          <p:nvPr/>
        </p:nvCxnSpPr>
        <p:spPr>
          <a:xfrm>
            <a:off x="10133966" y="2393835"/>
            <a:ext cx="175802" cy="6572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5" name="Straight Connector 103">
            <a:extLst>
              <a:ext uri="{FF2B5EF4-FFF2-40B4-BE49-F238E27FC236}">
                <a16:creationId xmlns:a16="http://schemas.microsoft.com/office/drawing/2014/main" id="{B6B39749-BA28-8D23-A5E9-C07C10865EC0}"/>
              </a:ext>
            </a:extLst>
          </p:cNvPr>
          <p:cNvCxnSpPr/>
          <p:nvPr/>
        </p:nvCxnSpPr>
        <p:spPr>
          <a:xfrm flipV="1">
            <a:off x="10119299" y="2074526"/>
            <a:ext cx="237862" cy="15335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6" name="TextBox 105">
            <a:extLst>
              <a:ext uri="{FF2B5EF4-FFF2-40B4-BE49-F238E27FC236}">
                <a16:creationId xmlns:a16="http://schemas.microsoft.com/office/drawing/2014/main" id="{A2FD7073-21DF-B8FB-44F0-FF9F17CA4645}"/>
              </a:ext>
            </a:extLst>
          </p:cNvPr>
          <p:cNvSpPr txBox="1"/>
          <p:nvPr/>
        </p:nvSpPr>
        <p:spPr>
          <a:xfrm>
            <a:off x="10328513" y="1927674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82.2</a:t>
            </a:r>
          </a:p>
        </p:txBody>
      </p:sp>
      <p:cxnSp>
        <p:nvCxnSpPr>
          <p:cNvPr id="97" name="Straight Connector 106">
            <a:extLst>
              <a:ext uri="{FF2B5EF4-FFF2-40B4-BE49-F238E27FC236}">
                <a16:creationId xmlns:a16="http://schemas.microsoft.com/office/drawing/2014/main" id="{F29458B2-CEF4-3C00-F078-2801ED1DA601}"/>
              </a:ext>
            </a:extLst>
          </p:cNvPr>
          <p:cNvCxnSpPr/>
          <p:nvPr/>
        </p:nvCxnSpPr>
        <p:spPr>
          <a:xfrm flipH="1" flipV="1">
            <a:off x="9578916" y="1664628"/>
            <a:ext cx="146980" cy="15701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8" name="TextBox 108">
            <a:extLst>
              <a:ext uri="{FF2B5EF4-FFF2-40B4-BE49-F238E27FC236}">
                <a16:creationId xmlns:a16="http://schemas.microsoft.com/office/drawing/2014/main" id="{321A0B4E-167E-9D31-1DC2-B3A6F5D367BB}"/>
              </a:ext>
            </a:extLst>
          </p:cNvPr>
          <p:cNvSpPr txBox="1"/>
          <p:nvPr/>
        </p:nvSpPr>
        <p:spPr>
          <a:xfrm>
            <a:off x="9242307" y="1417594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97.9</a:t>
            </a:r>
          </a:p>
        </p:txBody>
      </p:sp>
      <p:sp>
        <p:nvSpPr>
          <p:cNvPr id="99" name="TextBox 110">
            <a:extLst>
              <a:ext uri="{FF2B5EF4-FFF2-40B4-BE49-F238E27FC236}">
                <a16:creationId xmlns:a16="http://schemas.microsoft.com/office/drawing/2014/main" id="{9C8EDB39-AA31-CCCF-9592-FACA1C279C4E}"/>
              </a:ext>
            </a:extLst>
          </p:cNvPr>
          <p:cNvSpPr txBox="1"/>
          <p:nvPr/>
        </p:nvSpPr>
        <p:spPr>
          <a:xfrm>
            <a:off x="9443429" y="1130929"/>
            <a:ext cx="41229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90</a:t>
            </a:r>
          </a:p>
        </p:txBody>
      </p:sp>
      <p:cxnSp>
        <p:nvCxnSpPr>
          <p:cNvPr id="100" name="Straight Connector 111">
            <a:extLst>
              <a:ext uri="{FF2B5EF4-FFF2-40B4-BE49-F238E27FC236}">
                <a16:creationId xmlns:a16="http://schemas.microsoft.com/office/drawing/2014/main" id="{8FCABBED-FD13-6FA7-235D-ADBF30FFE79D}"/>
              </a:ext>
            </a:extLst>
          </p:cNvPr>
          <p:cNvCxnSpPr/>
          <p:nvPr/>
        </p:nvCxnSpPr>
        <p:spPr>
          <a:xfrm flipH="1" flipV="1">
            <a:off x="9860103" y="1427433"/>
            <a:ext cx="116165" cy="42913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01" name="Rectangle 113">
            <a:extLst>
              <a:ext uri="{FF2B5EF4-FFF2-40B4-BE49-F238E27FC236}">
                <a16:creationId xmlns:a16="http://schemas.microsoft.com/office/drawing/2014/main" id="{85C27113-466F-BE6E-DC54-F3ECA322B5E6}"/>
              </a:ext>
            </a:extLst>
          </p:cNvPr>
          <p:cNvSpPr/>
          <p:nvPr/>
        </p:nvSpPr>
        <p:spPr>
          <a:xfrm>
            <a:off x="9729371" y="4677988"/>
            <a:ext cx="2303492" cy="1325550"/>
          </a:xfrm>
          <a:prstGeom prst="rect">
            <a:avLst/>
          </a:prstGeom>
          <a:noFill/>
          <a:ln w="1587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TextBox 116">
            <a:extLst>
              <a:ext uri="{FF2B5EF4-FFF2-40B4-BE49-F238E27FC236}">
                <a16:creationId xmlns:a16="http://schemas.microsoft.com/office/drawing/2014/main" id="{454041DE-BFC4-76E2-A258-77F45975123B}"/>
              </a:ext>
            </a:extLst>
          </p:cNvPr>
          <p:cNvSpPr txBox="1"/>
          <p:nvPr/>
        </p:nvSpPr>
        <p:spPr>
          <a:xfrm>
            <a:off x="9803337" y="5715137"/>
            <a:ext cx="307622" cy="233647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TextBox 117">
            <a:extLst>
              <a:ext uri="{FF2B5EF4-FFF2-40B4-BE49-F238E27FC236}">
                <a16:creationId xmlns:a16="http://schemas.microsoft.com/office/drawing/2014/main" id="{67DAABD0-5E69-C1BD-7516-7EAE75525C0A}"/>
              </a:ext>
            </a:extLst>
          </p:cNvPr>
          <p:cNvSpPr txBox="1"/>
          <p:nvPr/>
        </p:nvSpPr>
        <p:spPr>
          <a:xfrm>
            <a:off x="10076358" y="5219952"/>
            <a:ext cx="211564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Above National Average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1200" b="0" i="0" u="none" strike="noStrike" kern="0" cap="none" spc="0" baseline="0">
              <a:solidFill>
                <a:srgbClr val="C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4" name="TextBox 128">
            <a:extLst>
              <a:ext uri="{FF2B5EF4-FFF2-40B4-BE49-F238E27FC236}">
                <a16:creationId xmlns:a16="http://schemas.microsoft.com/office/drawing/2014/main" id="{3502AF91-EC92-BA26-DA16-70BAFD78732D}"/>
              </a:ext>
            </a:extLst>
          </p:cNvPr>
          <p:cNvSpPr txBox="1"/>
          <p:nvPr/>
        </p:nvSpPr>
        <p:spPr>
          <a:xfrm>
            <a:off x="9798527" y="5260470"/>
            <a:ext cx="307622" cy="233647"/>
          </a:xfrm>
          <a:prstGeom prst="rect">
            <a:avLst/>
          </a:prstGeom>
          <a:solidFill>
            <a:srgbClr val="E6B9B8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TextBox 130">
            <a:extLst>
              <a:ext uri="{FF2B5EF4-FFF2-40B4-BE49-F238E27FC236}">
                <a16:creationId xmlns:a16="http://schemas.microsoft.com/office/drawing/2014/main" id="{1B28B8B2-B9C0-AAF2-5070-BFA334F06A27}"/>
              </a:ext>
            </a:extLst>
          </p:cNvPr>
          <p:cNvSpPr txBox="1"/>
          <p:nvPr/>
        </p:nvSpPr>
        <p:spPr>
          <a:xfrm>
            <a:off x="10076358" y="5698431"/>
            <a:ext cx="211564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Below National Average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1200" b="0" i="0" u="none" strike="noStrike" kern="0" cap="none" spc="0" baseline="0">
              <a:solidFill>
                <a:srgbClr val="C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6" name="TextBox 132">
            <a:extLst>
              <a:ext uri="{FF2B5EF4-FFF2-40B4-BE49-F238E27FC236}">
                <a16:creationId xmlns:a16="http://schemas.microsoft.com/office/drawing/2014/main" id="{2650FE54-1884-F6C4-84C4-D7018B783C23}"/>
              </a:ext>
            </a:extLst>
          </p:cNvPr>
          <p:cNvSpPr txBox="1"/>
          <p:nvPr/>
        </p:nvSpPr>
        <p:spPr>
          <a:xfrm>
            <a:off x="9640811" y="4695690"/>
            <a:ext cx="238484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Construction Industry Workforce 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 pitchFamily="34"/>
                <a:cs typeface="Arial" pitchFamily="34"/>
              </a:rPr>
              <a:t>89.3% Nonunion</a:t>
            </a:r>
            <a:endParaRPr lang="en-US" sz="1200" b="1" i="0" u="none" strike="noStrike" kern="1200" cap="none" spc="0" baseline="0">
              <a:solidFill>
                <a:srgbClr val="000000"/>
              </a:solidFill>
              <a:highlight>
                <a:srgbClr val="FFFF00"/>
              </a:highlight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7" name="Picture 112">
            <a:extLst>
              <a:ext uri="{FF2B5EF4-FFF2-40B4-BE49-F238E27FC236}">
                <a16:creationId xmlns:a16="http://schemas.microsoft.com/office/drawing/2014/main" id="{0863CE44-FE76-D665-2E00-48D35BDF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09" y="5352367"/>
            <a:ext cx="815407" cy="9373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8" name="TextBox 114">
            <a:extLst>
              <a:ext uri="{FF2B5EF4-FFF2-40B4-BE49-F238E27FC236}">
                <a16:creationId xmlns:a16="http://schemas.microsoft.com/office/drawing/2014/main" id="{FAADDAAA-B6C9-AB27-3354-D7DAE34EB7F4}"/>
              </a:ext>
            </a:extLst>
          </p:cNvPr>
          <p:cNvSpPr txBox="1"/>
          <p:nvPr/>
        </p:nvSpPr>
        <p:spPr>
          <a:xfrm>
            <a:off x="2930331" y="5708187"/>
            <a:ext cx="68503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61.3</a:t>
            </a:r>
          </a:p>
        </p:txBody>
      </p:sp>
      <p:sp>
        <p:nvSpPr>
          <p:cNvPr id="109" name="Title 3">
            <a:extLst>
              <a:ext uri="{FF2B5EF4-FFF2-40B4-BE49-F238E27FC236}">
                <a16:creationId xmlns:a16="http://schemas.microsoft.com/office/drawing/2014/main" id="{D1D25134-2ED5-19E8-A88A-8B7E55D58574}"/>
              </a:ext>
            </a:extLst>
          </p:cNvPr>
          <p:cNvSpPr txBox="1"/>
          <p:nvPr/>
        </p:nvSpPr>
        <p:spPr>
          <a:xfrm>
            <a:off x="1753416" y="290111"/>
            <a:ext cx="10227390" cy="618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13716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all" spc="0" baseline="0" dirty="0">
                <a:solidFill>
                  <a:srgbClr val="163A78"/>
                </a:solidFill>
                <a:uFillTx/>
                <a:latin typeface="Arial" pitchFamily="34"/>
                <a:cs typeface="Arial" pitchFamily="34"/>
              </a:rPr>
              <a:t>State-by-State Construction Industry </a:t>
            </a:r>
          </a:p>
          <a:p>
            <a:pPr marL="0" marR="0" lvl="0" indent="0" algn="l" defTabSz="13716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all" spc="0" baseline="0" dirty="0">
                <a:solidFill>
                  <a:srgbClr val="163A78"/>
                </a:solidFill>
                <a:uFillTx/>
                <a:latin typeface="Arial" pitchFamily="34"/>
                <a:cs typeface="Arial" pitchFamily="34"/>
              </a:rPr>
              <a:t>Nonunion Workforce Density (2023)</a:t>
            </a:r>
          </a:p>
        </p:txBody>
      </p:sp>
      <p:sp>
        <p:nvSpPr>
          <p:cNvPr id="110" name="Rectangle 14">
            <a:extLst>
              <a:ext uri="{FF2B5EF4-FFF2-40B4-BE49-F238E27FC236}">
                <a16:creationId xmlns:a16="http://schemas.microsoft.com/office/drawing/2014/main" id="{F3E8CBC3-AB27-1490-0E1E-555A6B974857}"/>
              </a:ext>
            </a:extLst>
          </p:cNvPr>
          <p:cNvSpPr/>
          <p:nvPr/>
        </p:nvSpPr>
        <p:spPr>
          <a:xfrm>
            <a:off x="127476" y="6296210"/>
            <a:ext cx="5951875" cy="246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811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ＭＳ Ｐゴシック" pitchFamily="34"/>
                <a:cs typeface="Arial" pitchFamily="34"/>
              </a:rPr>
              <a:t>Data source: Unionstats.com via BLS data,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>
            <a:extLst>
              <a:ext uri="{FF2B5EF4-FFF2-40B4-BE49-F238E27FC236}">
                <a16:creationId xmlns:a16="http://schemas.microsoft.com/office/drawing/2014/main" id="{FF7A0B71-B8DC-1479-320C-923892D12498}"/>
              </a:ext>
            </a:extLst>
          </p:cNvPr>
          <p:cNvGrpSpPr/>
          <p:nvPr/>
        </p:nvGrpSpPr>
        <p:grpSpPr>
          <a:xfrm>
            <a:off x="1801093" y="1065440"/>
            <a:ext cx="8772698" cy="5374148"/>
            <a:chOff x="1801093" y="1065440"/>
            <a:chExt cx="8772698" cy="5374148"/>
          </a:xfrm>
        </p:grpSpPr>
        <p:sp>
          <p:nvSpPr>
            <p:cNvPr id="3" name="Freeform 195">
              <a:extLst>
                <a:ext uri="{FF2B5EF4-FFF2-40B4-BE49-F238E27FC236}">
                  <a16:creationId xmlns:a16="http://schemas.microsoft.com/office/drawing/2014/main" id="{85237A8E-C90D-9E9D-E001-D090EFFFB270}"/>
                </a:ext>
              </a:extLst>
            </p:cNvPr>
            <p:cNvSpPr/>
            <p:nvPr/>
          </p:nvSpPr>
          <p:spPr>
            <a:xfrm>
              <a:off x="9771479" y="2705362"/>
              <a:ext cx="25219" cy="36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1"/>
                <a:gd name="f8" fmla="val 19"/>
                <a:gd name="f9" fmla="val 6"/>
                <a:gd name="f10" fmla="val 20"/>
                <a:gd name="f11" fmla="val 7"/>
                <a:gd name="f12" fmla="val 10"/>
                <a:gd name="f13" fmla="val 11"/>
                <a:gd name="f14" fmla="val 12"/>
                <a:gd name="f15" fmla="val 14"/>
                <a:gd name="f16" fmla="val 16"/>
                <a:gd name="f17" fmla="val 18"/>
                <a:gd name="f18" fmla="val 17"/>
                <a:gd name="f19" fmla="val 15"/>
                <a:gd name="f20" fmla="val 22"/>
                <a:gd name="f21" fmla="val 13"/>
                <a:gd name="f22" fmla="val 23"/>
                <a:gd name="f23" fmla="val 24"/>
                <a:gd name="f24" fmla="val 25"/>
                <a:gd name="f25" fmla="val 27"/>
                <a:gd name="f26" fmla="val 9"/>
                <a:gd name="f27" fmla="val 28"/>
                <a:gd name="f28" fmla="val 8"/>
                <a:gd name="f29" fmla="val 29"/>
                <a:gd name="f30" fmla="val 5"/>
                <a:gd name="f31" fmla="val 3"/>
                <a:gd name="f32" fmla="val 30"/>
                <a:gd name="f33" fmla="val 1"/>
                <a:gd name="f34" fmla="val 26"/>
                <a:gd name="f35" fmla="val 2"/>
                <a:gd name="f36" fmla="val 4"/>
                <a:gd name="f37" fmla="+- 0 0 -90"/>
                <a:gd name="f38" fmla="*/ f3 1 21"/>
                <a:gd name="f39" fmla="*/ f4 1 31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21"/>
                <a:gd name="f48" fmla="*/ f44 1 31"/>
                <a:gd name="f49" fmla="*/ 19 f45 1"/>
                <a:gd name="f50" fmla="*/ 6 f44 1"/>
                <a:gd name="f51" fmla="*/ 21 f45 1"/>
                <a:gd name="f52" fmla="*/ 11 f44 1"/>
                <a:gd name="f53" fmla="*/ 16 f44 1"/>
                <a:gd name="f54" fmla="*/ 16 f45 1"/>
                <a:gd name="f55" fmla="*/ 21 f44 1"/>
                <a:gd name="f56" fmla="*/ 12 f45 1"/>
                <a:gd name="f57" fmla="*/ 24 f44 1"/>
                <a:gd name="f58" fmla="*/ 9 f45 1"/>
                <a:gd name="f59" fmla="*/ 28 f44 1"/>
                <a:gd name="f60" fmla="*/ 3 f45 1"/>
                <a:gd name="f61" fmla="*/ 30 f44 1"/>
                <a:gd name="f62" fmla="*/ 0 f45 1"/>
                <a:gd name="f63" fmla="*/ 31 f44 1"/>
                <a:gd name="f64" fmla="*/ 1 f45 1"/>
                <a:gd name="f65" fmla="*/ 26 f44 1"/>
                <a:gd name="f66" fmla="*/ 18 f44 1"/>
                <a:gd name="f67" fmla="*/ 2 f45 1"/>
                <a:gd name="f68" fmla="*/ 12 f44 1"/>
                <a:gd name="f69" fmla="*/ 7 f44 1"/>
                <a:gd name="f70" fmla="*/ 5 f45 1"/>
                <a:gd name="f71" fmla="*/ 4 f44 1"/>
                <a:gd name="f72" fmla="*/ 10 f45 1"/>
                <a:gd name="f73" fmla="*/ 3 f44 1"/>
                <a:gd name="f74" fmla="*/ 14 f45 1"/>
                <a:gd name="f75" fmla="*/ 2 f44 1"/>
                <a:gd name="f76" fmla="*/ 0 f44 1"/>
                <a:gd name="f77" fmla="*/ 17 f45 1"/>
                <a:gd name="f78" fmla="+- f46 0 f1"/>
                <a:gd name="f79" fmla="*/ f49 1 21"/>
                <a:gd name="f80" fmla="*/ f50 1 31"/>
                <a:gd name="f81" fmla="*/ f51 1 21"/>
                <a:gd name="f82" fmla="*/ f52 1 31"/>
                <a:gd name="f83" fmla="*/ f53 1 31"/>
                <a:gd name="f84" fmla="*/ f54 1 21"/>
                <a:gd name="f85" fmla="*/ f55 1 31"/>
                <a:gd name="f86" fmla="*/ f56 1 21"/>
                <a:gd name="f87" fmla="*/ f57 1 31"/>
                <a:gd name="f88" fmla="*/ f58 1 21"/>
                <a:gd name="f89" fmla="*/ f59 1 31"/>
                <a:gd name="f90" fmla="*/ f60 1 21"/>
                <a:gd name="f91" fmla="*/ f61 1 31"/>
                <a:gd name="f92" fmla="*/ f62 1 21"/>
                <a:gd name="f93" fmla="*/ f63 1 31"/>
                <a:gd name="f94" fmla="*/ f64 1 21"/>
                <a:gd name="f95" fmla="*/ f65 1 31"/>
                <a:gd name="f96" fmla="*/ f66 1 31"/>
                <a:gd name="f97" fmla="*/ f67 1 21"/>
                <a:gd name="f98" fmla="*/ f68 1 31"/>
                <a:gd name="f99" fmla="*/ f69 1 31"/>
                <a:gd name="f100" fmla="*/ f70 1 21"/>
                <a:gd name="f101" fmla="*/ f71 1 31"/>
                <a:gd name="f102" fmla="*/ f72 1 21"/>
                <a:gd name="f103" fmla="*/ f73 1 31"/>
                <a:gd name="f104" fmla="*/ f74 1 21"/>
                <a:gd name="f105" fmla="*/ f75 1 31"/>
                <a:gd name="f106" fmla="*/ f76 1 31"/>
                <a:gd name="f107" fmla="*/ f77 1 21"/>
                <a:gd name="f108" fmla="*/ 0 1 f47"/>
                <a:gd name="f109" fmla="*/ f41 1 f47"/>
                <a:gd name="f110" fmla="*/ 0 1 f48"/>
                <a:gd name="f111" fmla="*/ f42 1 f48"/>
                <a:gd name="f112" fmla="*/ f79 1 f47"/>
                <a:gd name="f113" fmla="*/ f80 1 f48"/>
                <a:gd name="f114" fmla="*/ f81 1 f47"/>
                <a:gd name="f115" fmla="*/ f82 1 f48"/>
                <a:gd name="f116" fmla="*/ f83 1 f48"/>
                <a:gd name="f117" fmla="*/ f84 1 f47"/>
                <a:gd name="f118" fmla="*/ f85 1 f48"/>
                <a:gd name="f119" fmla="*/ f86 1 f47"/>
                <a:gd name="f120" fmla="*/ f87 1 f48"/>
                <a:gd name="f121" fmla="*/ f88 1 f47"/>
                <a:gd name="f122" fmla="*/ f89 1 f48"/>
                <a:gd name="f123" fmla="*/ f90 1 f47"/>
                <a:gd name="f124" fmla="*/ f91 1 f48"/>
                <a:gd name="f125" fmla="*/ f92 1 f47"/>
                <a:gd name="f126" fmla="*/ f93 1 f48"/>
                <a:gd name="f127" fmla="*/ f94 1 f47"/>
                <a:gd name="f128" fmla="*/ f95 1 f48"/>
                <a:gd name="f129" fmla="*/ f96 1 f48"/>
                <a:gd name="f130" fmla="*/ f97 1 f47"/>
                <a:gd name="f131" fmla="*/ f98 1 f48"/>
                <a:gd name="f132" fmla="*/ f99 1 f48"/>
                <a:gd name="f133" fmla="*/ f100 1 f47"/>
                <a:gd name="f134" fmla="*/ f101 1 f48"/>
                <a:gd name="f135" fmla="*/ f102 1 f47"/>
                <a:gd name="f136" fmla="*/ f103 1 f48"/>
                <a:gd name="f137" fmla="*/ f104 1 f47"/>
                <a:gd name="f138" fmla="*/ f105 1 f48"/>
                <a:gd name="f139" fmla="*/ f106 1 f48"/>
                <a:gd name="f140" fmla="*/ f107 1 f47"/>
                <a:gd name="f141" fmla="*/ f108 f38 1"/>
                <a:gd name="f142" fmla="*/ f109 f38 1"/>
                <a:gd name="f143" fmla="*/ f111 f39 1"/>
                <a:gd name="f144" fmla="*/ f110 f39 1"/>
                <a:gd name="f145" fmla="*/ f112 f38 1"/>
                <a:gd name="f146" fmla="*/ f113 f39 1"/>
                <a:gd name="f147" fmla="*/ f114 f38 1"/>
                <a:gd name="f148" fmla="*/ f115 f39 1"/>
                <a:gd name="f149" fmla="*/ f116 f39 1"/>
                <a:gd name="f150" fmla="*/ f117 f38 1"/>
                <a:gd name="f151" fmla="*/ f118 f39 1"/>
                <a:gd name="f152" fmla="*/ f119 f38 1"/>
                <a:gd name="f153" fmla="*/ f120 f39 1"/>
                <a:gd name="f154" fmla="*/ f121 f38 1"/>
                <a:gd name="f155" fmla="*/ f122 f39 1"/>
                <a:gd name="f156" fmla="*/ f123 f38 1"/>
                <a:gd name="f157" fmla="*/ f124 f39 1"/>
                <a:gd name="f158" fmla="*/ f125 f38 1"/>
                <a:gd name="f159" fmla="*/ f126 f39 1"/>
                <a:gd name="f160" fmla="*/ f127 f38 1"/>
                <a:gd name="f161" fmla="*/ f128 f39 1"/>
                <a:gd name="f162" fmla="*/ f129 f39 1"/>
                <a:gd name="f163" fmla="*/ f130 f38 1"/>
                <a:gd name="f164" fmla="*/ f131 f39 1"/>
                <a:gd name="f165" fmla="*/ f132 f39 1"/>
                <a:gd name="f166" fmla="*/ f133 f38 1"/>
                <a:gd name="f167" fmla="*/ f134 f39 1"/>
                <a:gd name="f168" fmla="*/ f135 f38 1"/>
                <a:gd name="f169" fmla="*/ f136 f39 1"/>
                <a:gd name="f170" fmla="*/ f137 f38 1"/>
                <a:gd name="f171" fmla="*/ f138 f39 1"/>
                <a:gd name="f172" fmla="*/ f139 f39 1"/>
                <a:gd name="f173" fmla="*/ f14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45" y="f146"/>
                </a:cxn>
                <a:cxn ang="f78">
                  <a:pos x="f147" y="f148"/>
                </a:cxn>
                <a:cxn ang="f78">
                  <a:pos x="f145" y="f149"/>
                </a:cxn>
                <a:cxn ang="f78">
                  <a:pos x="f150" y="f151"/>
                </a:cxn>
                <a:cxn ang="f78">
                  <a:pos x="f152" y="f153"/>
                </a:cxn>
                <a:cxn ang="f78">
                  <a:pos x="f154" y="f155"/>
                </a:cxn>
                <a:cxn ang="f78">
                  <a:pos x="f156" y="f157"/>
                </a:cxn>
                <a:cxn ang="f78">
                  <a:pos x="f158" y="f159"/>
                </a:cxn>
                <a:cxn ang="f78">
                  <a:pos x="f158" y="f157"/>
                </a:cxn>
                <a:cxn ang="f78">
                  <a:pos x="f160" y="f161"/>
                </a:cxn>
                <a:cxn ang="f78">
                  <a:pos x="f160" y="f151"/>
                </a:cxn>
                <a:cxn ang="f78">
                  <a:pos x="f156" y="f162"/>
                </a:cxn>
                <a:cxn ang="f78">
                  <a:pos x="f163" y="f164"/>
                </a:cxn>
                <a:cxn ang="f78">
                  <a:pos x="f163" y="f165"/>
                </a:cxn>
                <a:cxn ang="f78">
                  <a:pos x="f166" y="f167"/>
                </a:cxn>
                <a:cxn ang="f78">
                  <a:pos x="f168" y="f169"/>
                </a:cxn>
                <a:cxn ang="f78">
                  <a:pos x="f170" y="f171"/>
                </a:cxn>
                <a:cxn ang="f78">
                  <a:pos x="f150" y="f172"/>
                </a:cxn>
                <a:cxn ang="f78">
                  <a:pos x="f173" y="f169"/>
                </a:cxn>
                <a:cxn ang="f78">
                  <a:pos x="f145" y="f146"/>
                </a:cxn>
              </a:cxnLst>
              <a:rect l="f141" t="f144" r="f142" b="f143"/>
              <a:pathLst>
                <a:path w="21" h="31">
                  <a:moveTo>
                    <a:pt x="f8" y="f9"/>
                  </a:moveTo>
                  <a:cubicBezTo>
                    <a:pt x="f10" y="f11"/>
                    <a:pt x="f6" y="f12"/>
                    <a:pt x="f6" y="f13"/>
                  </a:cubicBezTo>
                  <a:cubicBezTo>
                    <a:pt x="f6" y="f14"/>
                    <a:pt x="f10" y="f15"/>
                    <a:pt x="f8" y="f16"/>
                  </a:cubicBezTo>
                  <a:cubicBezTo>
                    <a:pt x="f17" y="f18"/>
                    <a:pt x="f18" y="f8"/>
                    <a:pt x="f16" y="f6"/>
                  </a:cubicBezTo>
                  <a:cubicBezTo>
                    <a:pt x="f19" y="f20"/>
                    <a:pt x="f21" y="f22"/>
                    <a:pt x="f14" y="f23"/>
                  </a:cubicBezTo>
                  <a:cubicBezTo>
                    <a:pt x="f13" y="f24"/>
                    <a:pt x="f12" y="f25"/>
                    <a:pt x="f26" y="f2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1" y="f32"/>
                    <a:pt x="f5" y="f7"/>
                    <a:pt x="f5" y="f7"/>
                  </a:cubicBezTo>
                  <a:cubicBezTo>
                    <a:pt x="f5" y="f7"/>
                    <a:pt x="f5" y="f32"/>
                    <a:pt x="f5" y="f32"/>
                  </a:cubicBezTo>
                  <a:cubicBezTo>
                    <a:pt x="f5" y="f29"/>
                    <a:pt x="f5" y="f25"/>
                    <a:pt x="f33" y="f34"/>
                  </a:cubicBezTo>
                  <a:cubicBezTo>
                    <a:pt x="f33" y="f24"/>
                    <a:pt x="f33" y="f20"/>
                    <a:pt x="f33" y="f6"/>
                  </a:cubicBezTo>
                  <a:cubicBezTo>
                    <a:pt x="f35" y="f10"/>
                    <a:pt x="f31" y="f8"/>
                    <a:pt x="f31" y="f17"/>
                  </a:cubicBezTo>
                  <a:cubicBezTo>
                    <a:pt x="f31" y="f18"/>
                    <a:pt x="f35" y="f15"/>
                    <a:pt x="f35" y="f14"/>
                  </a:cubicBezTo>
                  <a:cubicBezTo>
                    <a:pt x="f35" y="f13"/>
                    <a:pt x="f33" y="f28"/>
                    <a:pt x="f35" y="f11"/>
                  </a:cubicBezTo>
                  <a:cubicBezTo>
                    <a:pt x="f35" y="f9"/>
                    <a:pt x="f36" y="f36"/>
                    <a:pt x="f30" y="f36"/>
                  </a:cubicBezTo>
                  <a:cubicBezTo>
                    <a:pt x="f9" y="f31"/>
                    <a:pt x="f28" y="f31"/>
                    <a:pt x="f12" y="f31"/>
                  </a:cubicBezTo>
                  <a:cubicBezTo>
                    <a:pt x="f13" y="f31"/>
                    <a:pt x="f21" y="f35"/>
                    <a:pt x="f15" y="f35"/>
                  </a:cubicBezTo>
                  <a:cubicBezTo>
                    <a:pt x="f15" y="f33"/>
                    <a:pt x="f16" y="f5"/>
                    <a:pt x="f16" y="f5"/>
                  </a:cubicBezTo>
                  <a:cubicBezTo>
                    <a:pt x="f16" y="f5"/>
                    <a:pt x="f18" y="f35"/>
                    <a:pt x="f18" y="f31"/>
                  </a:cubicBezTo>
                  <a:cubicBezTo>
                    <a:pt x="f17" y="f36"/>
                    <a:pt x="f8" y="f30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" name="Freeform 196">
              <a:extLst>
                <a:ext uri="{FF2B5EF4-FFF2-40B4-BE49-F238E27FC236}">
                  <a16:creationId xmlns:a16="http://schemas.microsoft.com/office/drawing/2014/main" id="{23D350E2-D902-4AEE-FA8D-87370FBB5DF3}"/>
                </a:ext>
              </a:extLst>
            </p:cNvPr>
            <p:cNvSpPr/>
            <p:nvPr/>
          </p:nvSpPr>
          <p:spPr>
            <a:xfrm>
              <a:off x="10145121" y="2370920"/>
              <a:ext cx="11457" cy="18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4"/>
                <a:gd name="f8" fmla="val 9"/>
                <a:gd name="f9" fmla="val 8"/>
                <a:gd name="f10" fmla="val 7"/>
                <a:gd name="f11" fmla="val 12"/>
                <a:gd name="f12" fmla="val 11"/>
                <a:gd name="f13" fmla="val 6"/>
                <a:gd name="f14" fmla="val 5"/>
                <a:gd name="f15" fmla="val 4"/>
                <a:gd name="f16" fmla="val 3"/>
                <a:gd name="f17" fmla="val 1"/>
                <a:gd name="f18" fmla="val 2"/>
                <a:gd name="f19" fmla="+- 0 0 -90"/>
                <a:gd name="f20" fmla="*/ f3 1 10"/>
                <a:gd name="f21" fmla="*/ f4 1 1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0"/>
                <a:gd name="f30" fmla="*/ f26 1 14"/>
                <a:gd name="f31" fmla="*/ 9 f27 1"/>
                <a:gd name="f32" fmla="*/ 14 f26 1"/>
                <a:gd name="f33" fmla="*/ 7 f27 1"/>
                <a:gd name="f34" fmla="*/ 12 f26 1"/>
                <a:gd name="f35" fmla="*/ 8 f26 1"/>
                <a:gd name="f36" fmla="*/ 4 f27 1"/>
                <a:gd name="f37" fmla="*/ 6 f26 1"/>
                <a:gd name="f38" fmla="*/ 1 f27 1"/>
                <a:gd name="f39" fmla="*/ 3 f26 1"/>
                <a:gd name="f40" fmla="*/ 2 f27 1"/>
                <a:gd name="f41" fmla="*/ 1 f26 1"/>
                <a:gd name="f42" fmla="*/ 6 f27 1"/>
                <a:gd name="f43" fmla="*/ 4 f26 1"/>
                <a:gd name="f44" fmla="*/ 5 f26 1"/>
                <a:gd name="f45" fmla="*/ 10 f27 1"/>
                <a:gd name="f46" fmla="*/ 7 f26 1"/>
                <a:gd name="f47" fmla="*/ 11 f26 1"/>
                <a:gd name="f48" fmla="+- f28 0 f1"/>
                <a:gd name="f49" fmla="*/ f31 1 10"/>
                <a:gd name="f50" fmla="*/ f32 1 14"/>
                <a:gd name="f51" fmla="*/ f33 1 10"/>
                <a:gd name="f52" fmla="*/ f34 1 14"/>
                <a:gd name="f53" fmla="*/ f35 1 14"/>
                <a:gd name="f54" fmla="*/ f36 1 10"/>
                <a:gd name="f55" fmla="*/ f37 1 14"/>
                <a:gd name="f56" fmla="*/ f38 1 10"/>
                <a:gd name="f57" fmla="*/ f39 1 14"/>
                <a:gd name="f58" fmla="*/ f40 1 10"/>
                <a:gd name="f59" fmla="*/ f41 1 14"/>
                <a:gd name="f60" fmla="*/ f42 1 10"/>
                <a:gd name="f61" fmla="*/ f43 1 14"/>
                <a:gd name="f62" fmla="*/ f44 1 14"/>
                <a:gd name="f63" fmla="*/ f45 1 10"/>
                <a:gd name="f64" fmla="*/ f46 1 14"/>
                <a:gd name="f65" fmla="*/ f47 1 14"/>
                <a:gd name="f66" fmla="*/ 0 1 f29"/>
                <a:gd name="f67" fmla="*/ f23 1 f29"/>
                <a:gd name="f68" fmla="*/ 0 1 f30"/>
                <a:gd name="f69" fmla="*/ f24 1 f30"/>
                <a:gd name="f70" fmla="*/ f49 1 f29"/>
                <a:gd name="f71" fmla="*/ f50 1 f30"/>
                <a:gd name="f72" fmla="*/ f51 1 f29"/>
                <a:gd name="f73" fmla="*/ f52 1 f30"/>
                <a:gd name="f74" fmla="*/ f53 1 f30"/>
                <a:gd name="f75" fmla="*/ f54 1 f29"/>
                <a:gd name="f76" fmla="*/ f55 1 f30"/>
                <a:gd name="f77" fmla="*/ f56 1 f29"/>
                <a:gd name="f78" fmla="*/ f57 1 f30"/>
                <a:gd name="f79" fmla="*/ f58 1 f29"/>
                <a:gd name="f80" fmla="*/ f59 1 f30"/>
                <a:gd name="f81" fmla="*/ f60 1 f29"/>
                <a:gd name="f82" fmla="*/ f61 1 f30"/>
                <a:gd name="f83" fmla="*/ f62 1 f30"/>
                <a:gd name="f84" fmla="*/ f63 1 f29"/>
                <a:gd name="f85" fmla="*/ f64 1 f30"/>
                <a:gd name="f86" fmla="*/ f65 1 f30"/>
                <a:gd name="f87" fmla="*/ f66 f20 1"/>
                <a:gd name="f88" fmla="*/ f67 f20 1"/>
                <a:gd name="f89" fmla="*/ f69 f21 1"/>
                <a:gd name="f90" fmla="*/ f68 f21 1"/>
                <a:gd name="f91" fmla="*/ f70 f20 1"/>
                <a:gd name="f92" fmla="*/ f71 f21 1"/>
                <a:gd name="f93" fmla="*/ f72 f20 1"/>
                <a:gd name="f94" fmla="*/ f73 f21 1"/>
                <a:gd name="f95" fmla="*/ f74 f21 1"/>
                <a:gd name="f96" fmla="*/ f75 f20 1"/>
                <a:gd name="f97" fmla="*/ f76 f21 1"/>
                <a:gd name="f98" fmla="*/ f77 f20 1"/>
                <a:gd name="f99" fmla="*/ f78 f21 1"/>
                <a:gd name="f100" fmla="*/ f79 f20 1"/>
                <a:gd name="f101" fmla="*/ f80 f21 1"/>
                <a:gd name="f102" fmla="*/ f81 f20 1"/>
                <a:gd name="f103" fmla="*/ f82 f21 1"/>
                <a:gd name="f104" fmla="*/ f83 f21 1"/>
                <a:gd name="f105" fmla="*/ f84 f20 1"/>
                <a:gd name="f106" fmla="*/ f85 f21 1"/>
                <a:gd name="f107" fmla="*/ f8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91" y="f92"/>
                </a:cxn>
                <a:cxn ang="f48">
                  <a:pos x="f93" y="f94"/>
                </a:cxn>
                <a:cxn ang="f48">
                  <a:pos x="f93" y="f95"/>
                </a:cxn>
                <a:cxn ang="f48">
                  <a:pos x="f96" y="f97"/>
                </a:cxn>
                <a:cxn ang="f48">
                  <a:pos x="f98" y="f99"/>
                </a:cxn>
                <a:cxn ang="f48">
                  <a:pos x="f100" y="f101"/>
                </a:cxn>
                <a:cxn ang="f48">
                  <a:pos x="f96" y="f101"/>
                </a:cxn>
                <a:cxn ang="f48">
                  <a:pos x="f102" y="f103"/>
                </a:cxn>
                <a:cxn ang="f48">
                  <a:pos x="f91" y="f104"/>
                </a:cxn>
                <a:cxn ang="f48">
                  <a:pos x="f105" y="f106"/>
                </a:cxn>
                <a:cxn ang="f48">
                  <a:pos x="f105" y="f107"/>
                </a:cxn>
                <a:cxn ang="f48">
                  <a:pos x="f91" y="f92"/>
                </a:cxn>
              </a:cxnLst>
              <a:rect l="f87" t="f90" r="f88" b="f89"/>
              <a:pathLst>
                <a:path w="10" h="14">
                  <a:moveTo>
                    <a:pt x="f8" y="f7"/>
                  </a:moveTo>
                  <a:cubicBezTo>
                    <a:pt x="f9" y="f7"/>
                    <a:pt x="f10" y="f11"/>
                    <a:pt x="f10" y="f11"/>
                  </a:cubicBezTo>
                  <a:cubicBezTo>
                    <a:pt x="f10" y="f12"/>
                    <a:pt x="f10" y="f8"/>
                    <a:pt x="f10" y="f9"/>
                  </a:cubicBezTo>
                  <a:cubicBezTo>
                    <a:pt x="f13" y="f10"/>
                    <a:pt x="f14" y="f10"/>
                    <a:pt x="f15" y="f13"/>
                  </a:cubicBezTo>
                  <a:cubicBezTo>
                    <a:pt x="f16" y="f14"/>
                    <a:pt x="f17" y="f15"/>
                    <a:pt x="f17" y="f16"/>
                  </a:cubicBezTo>
                  <a:cubicBezTo>
                    <a:pt x="f5" y="f16"/>
                    <a:pt x="f17" y="f17"/>
                    <a:pt x="f18" y="f17"/>
                  </a:cubicBezTo>
                  <a:cubicBezTo>
                    <a:pt x="f18" y="f5"/>
                    <a:pt x="f16" y="f17"/>
                    <a:pt x="f15" y="f17"/>
                  </a:cubicBezTo>
                  <a:cubicBezTo>
                    <a:pt x="f15" y="f18"/>
                    <a:pt x="f14" y="f15"/>
                    <a:pt x="f13" y="f15"/>
                  </a:cubicBezTo>
                  <a:cubicBezTo>
                    <a:pt x="f13" y="f14"/>
                    <a:pt x="f9" y="f15"/>
                    <a:pt x="f8" y="f14"/>
                  </a:cubicBezTo>
                  <a:cubicBezTo>
                    <a:pt x="f8" y="f14"/>
                    <a:pt x="f6" y="f10"/>
                    <a:pt x="f6" y="f10"/>
                  </a:cubicBezTo>
                  <a:cubicBezTo>
                    <a:pt x="f6" y="f9"/>
                    <a:pt x="f6" y="f6"/>
                    <a:pt x="f6" y="f12"/>
                  </a:cubicBezTo>
                  <a:cubicBezTo>
                    <a:pt x="f6" y="f11"/>
                    <a:pt x="f6" y="f7"/>
                    <a:pt x="f8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" name="Freeform 197">
              <a:extLst>
                <a:ext uri="{FF2B5EF4-FFF2-40B4-BE49-F238E27FC236}">
                  <a16:creationId xmlns:a16="http://schemas.microsoft.com/office/drawing/2014/main" id="{01D7FA6C-4729-F45A-3896-D5E069AAAF2E}"/>
                </a:ext>
              </a:extLst>
            </p:cNvPr>
            <p:cNvSpPr/>
            <p:nvPr/>
          </p:nvSpPr>
          <p:spPr>
            <a:xfrm>
              <a:off x="10147416" y="2393981"/>
              <a:ext cx="6876" cy="253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0"/>
                <a:gd name="f8" fmla="val 11"/>
                <a:gd name="f9" fmla="val 10"/>
                <a:gd name="f10" fmla="val 5"/>
                <a:gd name="f11" fmla="val 8"/>
                <a:gd name="f12" fmla="val 7"/>
                <a:gd name="f13" fmla="val 4"/>
                <a:gd name="f14" fmla="val 3"/>
                <a:gd name="f15" fmla="val 1"/>
                <a:gd name="f16" fmla="val 2"/>
                <a:gd name="f17" fmla="val 9"/>
                <a:gd name="f18" fmla="val 13"/>
                <a:gd name="f19" fmla="val 14"/>
                <a:gd name="f20" fmla="val 15"/>
                <a:gd name="f21" fmla="val 17"/>
                <a:gd name="f22" fmla="val 18"/>
                <a:gd name="f23" fmla="val 19"/>
                <a:gd name="f24" fmla="val 16"/>
                <a:gd name="f25" fmla="+- 0 0 -90"/>
                <a:gd name="f26" fmla="*/ f3 1 6"/>
                <a:gd name="f27" fmla="*/ f4 1 2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6"/>
                <a:gd name="f36" fmla="*/ f32 1 20"/>
                <a:gd name="f37" fmla="*/ 6 f33 1"/>
                <a:gd name="f38" fmla="*/ 11 f32 1"/>
                <a:gd name="f39" fmla="*/ 5 f33 1"/>
                <a:gd name="f40" fmla="*/ 7 f32 1"/>
                <a:gd name="f41" fmla="*/ 4 f33 1"/>
                <a:gd name="f42" fmla="*/ 4 f32 1"/>
                <a:gd name="f43" fmla="*/ 3 f33 1"/>
                <a:gd name="f44" fmla="*/ 1 f32 1"/>
                <a:gd name="f45" fmla="*/ 2 f33 1"/>
                <a:gd name="f46" fmla="*/ 0 f32 1"/>
                <a:gd name="f47" fmla="*/ 1 f33 1"/>
                <a:gd name="f48" fmla="*/ 3 f32 1"/>
                <a:gd name="f49" fmla="*/ 0 f33 1"/>
                <a:gd name="f50" fmla="*/ 10 f32 1"/>
                <a:gd name="f51" fmla="*/ 14 f32 1"/>
                <a:gd name="f52" fmla="*/ 18 f32 1"/>
                <a:gd name="f53" fmla="*/ 20 f32 1"/>
                <a:gd name="f54" fmla="*/ 19 f32 1"/>
                <a:gd name="f55" fmla="*/ 16 f32 1"/>
                <a:gd name="f56" fmla="+- f34 0 f1"/>
                <a:gd name="f57" fmla="*/ f37 1 6"/>
                <a:gd name="f58" fmla="*/ f38 1 20"/>
                <a:gd name="f59" fmla="*/ f39 1 6"/>
                <a:gd name="f60" fmla="*/ f40 1 20"/>
                <a:gd name="f61" fmla="*/ f41 1 6"/>
                <a:gd name="f62" fmla="*/ f42 1 20"/>
                <a:gd name="f63" fmla="*/ f43 1 6"/>
                <a:gd name="f64" fmla="*/ f44 1 20"/>
                <a:gd name="f65" fmla="*/ f45 1 6"/>
                <a:gd name="f66" fmla="*/ f46 1 20"/>
                <a:gd name="f67" fmla="*/ f47 1 6"/>
                <a:gd name="f68" fmla="*/ f48 1 20"/>
                <a:gd name="f69" fmla="*/ f49 1 6"/>
                <a:gd name="f70" fmla="*/ f50 1 20"/>
                <a:gd name="f71" fmla="*/ f51 1 20"/>
                <a:gd name="f72" fmla="*/ f52 1 20"/>
                <a:gd name="f73" fmla="*/ f53 1 20"/>
                <a:gd name="f74" fmla="*/ f54 1 20"/>
                <a:gd name="f75" fmla="*/ f55 1 20"/>
                <a:gd name="f76" fmla="*/ 0 1 f35"/>
                <a:gd name="f77" fmla="*/ f29 1 f35"/>
                <a:gd name="f78" fmla="*/ 0 1 f36"/>
                <a:gd name="f79" fmla="*/ f30 1 f36"/>
                <a:gd name="f80" fmla="*/ f57 1 f35"/>
                <a:gd name="f81" fmla="*/ f58 1 f36"/>
                <a:gd name="f82" fmla="*/ f59 1 f35"/>
                <a:gd name="f83" fmla="*/ f60 1 f36"/>
                <a:gd name="f84" fmla="*/ f61 1 f35"/>
                <a:gd name="f85" fmla="*/ f62 1 f36"/>
                <a:gd name="f86" fmla="*/ f63 1 f35"/>
                <a:gd name="f87" fmla="*/ f64 1 f36"/>
                <a:gd name="f88" fmla="*/ f65 1 f35"/>
                <a:gd name="f89" fmla="*/ f66 1 f36"/>
                <a:gd name="f90" fmla="*/ f67 1 f35"/>
                <a:gd name="f91" fmla="*/ f68 1 f36"/>
                <a:gd name="f92" fmla="*/ f69 1 f35"/>
                <a:gd name="f93" fmla="*/ f70 1 f36"/>
                <a:gd name="f94" fmla="*/ f71 1 f36"/>
                <a:gd name="f95" fmla="*/ f72 1 f36"/>
                <a:gd name="f96" fmla="*/ f73 1 f36"/>
                <a:gd name="f97" fmla="*/ f74 1 f36"/>
                <a:gd name="f98" fmla="*/ f75 1 f36"/>
                <a:gd name="f99" fmla="*/ f76 f26 1"/>
                <a:gd name="f100" fmla="*/ f77 f26 1"/>
                <a:gd name="f101" fmla="*/ f79 f27 1"/>
                <a:gd name="f102" fmla="*/ f78 f27 1"/>
                <a:gd name="f103" fmla="*/ f80 f26 1"/>
                <a:gd name="f104" fmla="*/ f81 f27 1"/>
                <a:gd name="f105" fmla="*/ f82 f26 1"/>
                <a:gd name="f106" fmla="*/ f83 f27 1"/>
                <a:gd name="f107" fmla="*/ f84 f26 1"/>
                <a:gd name="f108" fmla="*/ f85 f27 1"/>
                <a:gd name="f109" fmla="*/ f86 f26 1"/>
                <a:gd name="f110" fmla="*/ f87 f27 1"/>
                <a:gd name="f111" fmla="*/ f88 f26 1"/>
                <a:gd name="f112" fmla="*/ f89 f27 1"/>
                <a:gd name="f113" fmla="*/ f90 f26 1"/>
                <a:gd name="f114" fmla="*/ f91 f27 1"/>
                <a:gd name="f115" fmla="*/ f92 f26 1"/>
                <a:gd name="f116" fmla="*/ f93 f27 1"/>
                <a:gd name="f117" fmla="*/ f94 f27 1"/>
                <a:gd name="f118" fmla="*/ f95 f27 1"/>
                <a:gd name="f119" fmla="*/ f96 f27 1"/>
                <a:gd name="f120" fmla="*/ f97 f27 1"/>
                <a:gd name="f121" fmla="*/ f9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103" y="f104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109" y="f110"/>
                </a:cxn>
                <a:cxn ang="f56">
                  <a:pos x="f111" y="f112"/>
                </a:cxn>
                <a:cxn ang="f56">
                  <a:pos x="f113" y="f114"/>
                </a:cxn>
                <a:cxn ang="f56">
                  <a:pos x="f115" y="f106"/>
                </a:cxn>
                <a:cxn ang="f56">
                  <a:pos x="f111" y="f116"/>
                </a:cxn>
                <a:cxn ang="f56">
                  <a:pos x="f109" y="f117"/>
                </a:cxn>
                <a:cxn ang="f56">
                  <a:pos x="f111" y="f118"/>
                </a:cxn>
                <a:cxn ang="f56">
                  <a:pos x="f109" y="f119"/>
                </a:cxn>
                <a:cxn ang="f56">
                  <a:pos x="f105" y="f120"/>
                </a:cxn>
                <a:cxn ang="f56">
                  <a:pos x="f103" y="f121"/>
                </a:cxn>
                <a:cxn ang="f56">
                  <a:pos x="f103" y="f104"/>
                </a:cxn>
              </a:cxnLst>
              <a:rect l="f99" t="f102" r="f100" b="f101"/>
              <a:pathLst>
                <a:path w="6" h="20">
                  <a:moveTo>
                    <a:pt x="f6" y="f8"/>
                  </a:moveTo>
                  <a:cubicBezTo>
                    <a:pt x="f6" y="f9"/>
                    <a:pt x="f10" y="f11"/>
                    <a:pt x="f10" y="f12"/>
                  </a:cubicBezTo>
                  <a:cubicBezTo>
                    <a:pt x="f10" y="f12"/>
                    <a:pt x="f13" y="f10"/>
                    <a:pt x="f13" y="f13"/>
                  </a:cubicBezTo>
                  <a:cubicBezTo>
                    <a:pt x="f13" y="f14"/>
                    <a:pt x="f13" y="f15"/>
                    <a:pt x="f14" y="f15"/>
                  </a:cubicBezTo>
                  <a:cubicBezTo>
                    <a:pt x="f14" y="f5"/>
                    <a:pt x="f16" y="f5"/>
                    <a:pt x="f16" y="f5"/>
                  </a:cubicBezTo>
                  <a:cubicBezTo>
                    <a:pt x="f15" y="f15"/>
                    <a:pt x="f15" y="f16"/>
                    <a:pt x="f15" y="f14"/>
                  </a:cubicBezTo>
                  <a:cubicBezTo>
                    <a:pt x="f5" y="f13"/>
                    <a:pt x="f5" y="f6"/>
                    <a:pt x="f5" y="f12"/>
                  </a:cubicBezTo>
                  <a:cubicBezTo>
                    <a:pt x="f5" y="f12"/>
                    <a:pt x="f16" y="f17"/>
                    <a:pt x="f16" y="f9"/>
                  </a:cubicBezTo>
                  <a:cubicBezTo>
                    <a:pt x="f16" y="f8"/>
                    <a:pt x="f14" y="f18"/>
                    <a:pt x="f14" y="f19"/>
                  </a:cubicBezTo>
                  <a:cubicBezTo>
                    <a:pt x="f14" y="f20"/>
                    <a:pt x="f16" y="f21"/>
                    <a:pt x="f16" y="f22"/>
                  </a:cubicBezTo>
                  <a:cubicBezTo>
                    <a:pt x="f16" y="f22"/>
                    <a:pt x="f16" y="f23"/>
                    <a:pt x="f14" y="f7"/>
                  </a:cubicBezTo>
                  <a:cubicBezTo>
                    <a:pt x="f14" y="f7"/>
                    <a:pt x="f10" y="f7"/>
                    <a:pt x="f10" y="f23"/>
                  </a:cubicBezTo>
                  <a:cubicBezTo>
                    <a:pt x="f6" y="f23"/>
                    <a:pt x="f6" y="f21"/>
                    <a:pt x="f6" y="f24"/>
                  </a:cubicBezTo>
                  <a:cubicBezTo>
                    <a:pt x="f6" y="f20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" name="Freeform 198">
              <a:extLst>
                <a:ext uri="{FF2B5EF4-FFF2-40B4-BE49-F238E27FC236}">
                  <a16:creationId xmlns:a16="http://schemas.microsoft.com/office/drawing/2014/main" id="{9275466F-BE31-ADAD-04E0-9328A8DDAFB1}"/>
                </a:ext>
              </a:extLst>
            </p:cNvPr>
            <p:cNvSpPr/>
            <p:nvPr/>
          </p:nvSpPr>
          <p:spPr>
            <a:xfrm>
              <a:off x="10330799" y="2363998"/>
              <a:ext cx="52724" cy="36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9"/>
                <a:gd name="f8" fmla="val 17"/>
                <a:gd name="f9" fmla="val 41"/>
                <a:gd name="f10" fmla="val 15"/>
                <a:gd name="f11" fmla="val 40"/>
                <a:gd name="f12" fmla="val 13"/>
                <a:gd name="f13" fmla="val 39"/>
                <a:gd name="f14" fmla="val 12"/>
                <a:gd name="f15" fmla="val 38"/>
                <a:gd name="f16" fmla="val 11"/>
                <a:gd name="f17" fmla="val 36"/>
                <a:gd name="f18" fmla="val 10"/>
                <a:gd name="f19" fmla="val 35"/>
                <a:gd name="f20" fmla="val 9"/>
                <a:gd name="f21" fmla="val 33"/>
                <a:gd name="f22" fmla="val 8"/>
                <a:gd name="f23" fmla="val 32"/>
                <a:gd name="f24" fmla="val 5"/>
                <a:gd name="f25" fmla="val 31"/>
                <a:gd name="f26" fmla="val 4"/>
                <a:gd name="f27" fmla="val 30"/>
                <a:gd name="f28" fmla="val 3"/>
                <a:gd name="f29" fmla="val 28"/>
                <a:gd name="f30" fmla="val 1"/>
                <a:gd name="f31" fmla="val 27"/>
                <a:gd name="f32" fmla="val 26"/>
                <a:gd name="f33" fmla="val 25"/>
                <a:gd name="f34" fmla="val 24"/>
                <a:gd name="f35" fmla="val 7"/>
                <a:gd name="f36" fmla="val 14"/>
                <a:gd name="f37" fmla="val 16"/>
                <a:gd name="f38" fmla="val 22"/>
                <a:gd name="f39" fmla="val 18"/>
                <a:gd name="f40" fmla="val 21"/>
                <a:gd name="f41" fmla="val 19"/>
                <a:gd name="f42" fmla="val 23"/>
                <a:gd name="f43" fmla="val 6"/>
                <a:gd name="f44" fmla="val 2"/>
                <a:gd name="f45" fmla="val 37"/>
                <a:gd name="f46" fmla="val 20"/>
                <a:gd name="f47" fmla="+- 0 0 -90"/>
                <a:gd name="f48" fmla="*/ f3 1 42"/>
                <a:gd name="f49" fmla="*/ f4 1 29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42"/>
                <a:gd name="f58" fmla="*/ f54 1 29"/>
                <a:gd name="f59" fmla="*/ 42 f55 1"/>
                <a:gd name="f60" fmla="*/ 17 f54 1"/>
                <a:gd name="f61" fmla="*/ 39 f55 1"/>
                <a:gd name="f62" fmla="*/ 12 f54 1"/>
                <a:gd name="f63" fmla="*/ 35 f55 1"/>
                <a:gd name="f64" fmla="*/ 9 f54 1"/>
                <a:gd name="f65" fmla="*/ 31 f55 1"/>
                <a:gd name="f66" fmla="*/ 4 f54 1"/>
                <a:gd name="f67" fmla="*/ 27 f55 1"/>
                <a:gd name="f68" fmla="*/ 0 f54 1"/>
                <a:gd name="f69" fmla="*/ 24 f55 1"/>
                <a:gd name="f70" fmla="*/ 3 f54 1"/>
                <a:gd name="f71" fmla="*/ 5 f54 1"/>
                <a:gd name="f72" fmla="*/ 10 f54 1"/>
                <a:gd name="f73" fmla="*/ 25 f55 1"/>
                <a:gd name="f74" fmla="*/ 15 f54 1"/>
                <a:gd name="f75" fmla="*/ 21 f55 1"/>
                <a:gd name="f76" fmla="*/ 18 f54 1"/>
                <a:gd name="f77" fmla="*/ 12 f55 1"/>
                <a:gd name="f78" fmla="*/ 22 f54 1"/>
                <a:gd name="f79" fmla="*/ 7 f55 1"/>
                <a:gd name="f80" fmla="*/ 23 f54 1"/>
                <a:gd name="f81" fmla="*/ 3 f55 1"/>
                <a:gd name="f82" fmla="*/ 0 f55 1"/>
                <a:gd name="f83" fmla="*/ 2 f55 1"/>
                <a:gd name="f84" fmla="*/ 27 f54 1"/>
                <a:gd name="f85" fmla="*/ 8 f55 1"/>
                <a:gd name="f86" fmla="*/ 28 f54 1"/>
                <a:gd name="f87" fmla="*/ 15 f55 1"/>
                <a:gd name="f88" fmla="*/ 29 f54 1"/>
                <a:gd name="f89" fmla="*/ 25 f54 1"/>
                <a:gd name="f90" fmla="*/ 38 f55 1"/>
                <a:gd name="f91" fmla="*/ 41 f55 1"/>
                <a:gd name="f92" fmla="*/ 19 f54 1"/>
                <a:gd name="f93" fmla="+- f56 0 f1"/>
                <a:gd name="f94" fmla="*/ f59 1 42"/>
                <a:gd name="f95" fmla="*/ f60 1 29"/>
                <a:gd name="f96" fmla="*/ f61 1 42"/>
                <a:gd name="f97" fmla="*/ f62 1 29"/>
                <a:gd name="f98" fmla="*/ f63 1 42"/>
                <a:gd name="f99" fmla="*/ f64 1 29"/>
                <a:gd name="f100" fmla="*/ f65 1 42"/>
                <a:gd name="f101" fmla="*/ f66 1 29"/>
                <a:gd name="f102" fmla="*/ f67 1 42"/>
                <a:gd name="f103" fmla="*/ f68 1 29"/>
                <a:gd name="f104" fmla="*/ f69 1 42"/>
                <a:gd name="f105" fmla="*/ f70 1 29"/>
                <a:gd name="f106" fmla="*/ f71 1 29"/>
                <a:gd name="f107" fmla="*/ f72 1 29"/>
                <a:gd name="f108" fmla="*/ f73 1 42"/>
                <a:gd name="f109" fmla="*/ f74 1 29"/>
                <a:gd name="f110" fmla="*/ f75 1 42"/>
                <a:gd name="f111" fmla="*/ f76 1 29"/>
                <a:gd name="f112" fmla="*/ f77 1 42"/>
                <a:gd name="f113" fmla="*/ f78 1 29"/>
                <a:gd name="f114" fmla="*/ f79 1 42"/>
                <a:gd name="f115" fmla="*/ f80 1 29"/>
                <a:gd name="f116" fmla="*/ f81 1 42"/>
                <a:gd name="f117" fmla="*/ f82 1 42"/>
                <a:gd name="f118" fmla="*/ f83 1 42"/>
                <a:gd name="f119" fmla="*/ f84 1 29"/>
                <a:gd name="f120" fmla="*/ f85 1 42"/>
                <a:gd name="f121" fmla="*/ f86 1 29"/>
                <a:gd name="f122" fmla="*/ f87 1 42"/>
                <a:gd name="f123" fmla="*/ f88 1 29"/>
                <a:gd name="f124" fmla="*/ f89 1 29"/>
                <a:gd name="f125" fmla="*/ f90 1 42"/>
                <a:gd name="f126" fmla="*/ f91 1 42"/>
                <a:gd name="f127" fmla="*/ f92 1 29"/>
                <a:gd name="f128" fmla="*/ 0 1 f57"/>
                <a:gd name="f129" fmla="*/ f51 1 f57"/>
                <a:gd name="f130" fmla="*/ 0 1 f58"/>
                <a:gd name="f131" fmla="*/ f52 1 f58"/>
                <a:gd name="f132" fmla="*/ f94 1 f57"/>
                <a:gd name="f133" fmla="*/ f95 1 f58"/>
                <a:gd name="f134" fmla="*/ f96 1 f57"/>
                <a:gd name="f135" fmla="*/ f97 1 f58"/>
                <a:gd name="f136" fmla="*/ f98 1 f57"/>
                <a:gd name="f137" fmla="*/ f99 1 f58"/>
                <a:gd name="f138" fmla="*/ f100 1 f57"/>
                <a:gd name="f139" fmla="*/ f101 1 f58"/>
                <a:gd name="f140" fmla="*/ f102 1 f57"/>
                <a:gd name="f141" fmla="*/ f103 1 f58"/>
                <a:gd name="f142" fmla="*/ f104 1 f57"/>
                <a:gd name="f143" fmla="*/ f105 1 f58"/>
                <a:gd name="f144" fmla="*/ f106 1 f58"/>
                <a:gd name="f145" fmla="*/ f107 1 f58"/>
                <a:gd name="f146" fmla="*/ f108 1 f57"/>
                <a:gd name="f147" fmla="*/ f109 1 f58"/>
                <a:gd name="f148" fmla="*/ f110 1 f57"/>
                <a:gd name="f149" fmla="*/ f111 1 f58"/>
                <a:gd name="f150" fmla="*/ f112 1 f57"/>
                <a:gd name="f151" fmla="*/ f113 1 f58"/>
                <a:gd name="f152" fmla="*/ f114 1 f57"/>
                <a:gd name="f153" fmla="*/ f115 1 f58"/>
                <a:gd name="f154" fmla="*/ f116 1 f57"/>
                <a:gd name="f155" fmla="*/ f117 1 f57"/>
                <a:gd name="f156" fmla="*/ f118 1 f57"/>
                <a:gd name="f157" fmla="*/ f119 1 f58"/>
                <a:gd name="f158" fmla="*/ f120 1 f57"/>
                <a:gd name="f159" fmla="*/ f121 1 f58"/>
                <a:gd name="f160" fmla="*/ f122 1 f57"/>
                <a:gd name="f161" fmla="*/ f123 1 f58"/>
                <a:gd name="f162" fmla="*/ f124 1 f58"/>
                <a:gd name="f163" fmla="*/ f125 1 f57"/>
                <a:gd name="f164" fmla="*/ f126 1 f57"/>
                <a:gd name="f165" fmla="*/ f127 1 f58"/>
                <a:gd name="f166" fmla="*/ f128 f48 1"/>
                <a:gd name="f167" fmla="*/ f129 f48 1"/>
                <a:gd name="f168" fmla="*/ f131 f49 1"/>
                <a:gd name="f169" fmla="*/ f130 f49 1"/>
                <a:gd name="f170" fmla="*/ f132 f48 1"/>
                <a:gd name="f171" fmla="*/ f133 f49 1"/>
                <a:gd name="f172" fmla="*/ f134 f48 1"/>
                <a:gd name="f173" fmla="*/ f135 f49 1"/>
                <a:gd name="f174" fmla="*/ f136 f48 1"/>
                <a:gd name="f175" fmla="*/ f137 f49 1"/>
                <a:gd name="f176" fmla="*/ f138 f48 1"/>
                <a:gd name="f177" fmla="*/ f139 f49 1"/>
                <a:gd name="f178" fmla="*/ f140 f48 1"/>
                <a:gd name="f179" fmla="*/ f141 f49 1"/>
                <a:gd name="f180" fmla="*/ f142 f48 1"/>
                <a:gd name="f181" fmla="*/ f143 f49 1"/>
                <a:gd name="f182" fmla="*/ f144 f49 1"/>
                <a:gd name="f183" fmla="*/ f145 f49 1"/>
                <a:gd name="f184" fmla="*/ f146 f48 1"/>
                <a:gd name="f185" fmla="*/ f147 f49 1"/>
                <a:gd name="f186" fmla="*/ f148 f48 1"/>
                <a:gd name="f187" fmla="*/ f149 f49 1"/>
                <a:gd name="f188" fmla="*/ f150 f48 1"/>
                <a:gd name="f189" fmla="*/ f151 f49 1"/>
                <a:gd name="f190" fmla="*/ f152 f48 1"/>
                <a:gd name="f191" fmla="*/ f153 f49 1"/>
                <a:gd name="f192" fmla="*/ f154 f48 1"/>
                <a:gd name="f193" fmla="*/ f155 f48 1"/>
                <a:gd name="f194" fmla="*/ f156 f48 1"/>
                <a:gd name="f195" fmla="*/ f157 f49 1"/>
                <a:gd name="f196" fmla="*/ f158 f48 1"/>
                <a:gd name="f197" fmla="*/ f159 f49 1"/>
                <a:gd name="f198" fmla="*/ f160 f48 1"/>
                <a:gd name="f199" fmla="*/ f161 f49 1"/>
                <a:gd name="f200" fmla="*/ f162 f49 1"/>
                <a:gd name="f201" fmla="*/ f163 f48 1"/>
                <a:gd name="f202" fmla="*/ f164 f48 1"/>
                <a:gd name="f203" fmla="*/ f165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70" y="f171"/>
                </a:cxn>
                <a:cxn ang="f93">
                  <a:pos x="f172" y="f173"/>
                </a:cxn>
                <a:cxn ang="f93">
                  <a:pos x="f174" y="f175"/>
                </a:cxn>
                <a:cxn ang="f93">
                  <a:pos x="f176" y="f177"/>
                </a:cxn>
                <a:cxn ang="f93">
                  <a:pos x="f178" y="f179"/>
                </a:cxn>
                <a:cxn ang="f93">
                  <a:pos x="f180" y="f179"/>
                </a:cxn>
                <a:cxn ang="f93">
                  <a:pos x="f180" y="f181"/>
                </a:cxn>
                <a:cxn ang="f93">
                  <a:pos x="f178" y="f182"/>
                </a:cxn>
                <a:cxn ang="f93">
                  <a:pos x="f178" y="f183"/>
                </a:cxn>
                <a:cxn ang="f93">
                  <a:pos x="f184" y="f185"/>
                </a:cxn>
                <a:cxn ang="f93">
                  <a:pos x="f186" y="f187"/>
                </a:cxn>
                <a:cxn ang="f93">
                  <a:pos x="f188" y="f189"/>
                </a:cxn>
                <a:cxn ang="f93">
                  <a:pos x="f190" y="f191"/>
                </a:cxn>
                <a:cxn ang="f93">
                  <a:pos x="f192" y="f189"/>
                </a:cxn>
                <a:cxn ang="f93">
                  <a:pos x="f193" y="f189"/>
                </a:cxn>
                <a:cxn ang="f93">
                  <a:pos x="f194" y="f195"/>
                </a:cxn>
                <a:cxn ang="f93">
                  <a:pos x="f196" y="f197"/>
                </a:cxn>
                <a:cxn ang="f93">
                  <a:pos x="f198" y="f199"/>
                </a:cxn>
                <a:cxn ang="f93">
                  <a:pos x="f180" y="f197"/>
                </a:cxn>
                <a:cxn ang="f93">
                  <a:pos x="f176" y="f200"/>
                </a:cxn>
                <a:cxn ang="f93">
                  <a:pos x="f201" y="f191"/>
                </a:cxn>
                <a:cxn ang="f93">
                  <a:pos x="f202" y="f203"/>
                </a:cxn>
                <a:cxn ang="f93">
                  <a:pos x="f170" y="f171"/>
                </a:cxn>
              </a:cxnLst>
              <a:rect l="f166" t="f169" r="f167" b="f168"/>
              <a:pathLst>
                <a:path w="42" h="2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4" y="f30"/>
                    <a:pt x="f34" y="f28"/>
                    <a:pt x="f34" y="f28"/>
                  </a:cubicBezTo>
                  <a:cubicBezTo>
                    <a:pt x="f34" y="f26"/>
                    <a:pt x="f32" y="f24"/>
                    <a:pt x="f31" y="f24"/>
                  </a:cubicBezTo>
                  <a:cubicBezTo>
                    <a:pt x="f31" y="f35"/>
                    <a:pt x="f31" y="f20"/>
                    <a:pt x="f31" y="f18"/>
                  </a:cubicBezTo>
                  <a:cubicBezTo>
                    <a:pt x="f31" y="f14"/>
                    <a:pt x="f33" y="f36"/>
                    <a:pt x="f33" y="f10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41" y="f41"/>
                    <a:pt x="f10" y="f40"/>
                    <a:pt x="f14" y="f38"/>
                  </a:cubicBezTo>
                  <a:cubicBezTo>
                    <a:pt x="f16" y="f42"/>
                    <a:pt x="f22" y="f42"/>
                    <a:pt x="f35" y="f42"/>
                  </a:cubicBezTo>
                  <a:cubicBezTo>
                    <a:pt x="f43" y="f42"/>
                    <a:pt x="f26" y="f38"/>
                    <a:pt x="f28" y="f38"/>
                  </a:cubicBezTo>
                  <a:cubicBezTo>
                    <a:pt x="f44" y="f38"/>
                    <a:pt x="f30" y="f38"/>
                    <a:pt x="f5" y="f38"/>
                  </a:cubicBezTo>
                  <a:cubicBezTo>
                    <a:pt x="f5" y="f42"/>
                    <a:pt x="f30" y="f32"/>
                    <a:pt x="f44" y="f31"/>
                  </a:cubicBezTo>
                  <a:cubicBezTo>
                    <a:pt x="f28" y="f29"/>
                    <a:pt x="f43" y="f29"/>
                    <a:pt x="f22" y="f29"/>
                  </a:cubicBezTo>
                  <a:cubicBezTo>
                    <a:pt x="f20" y="f7"/>
                    <a:pt x="f12" y="f7"/>
                    <a:pt x="f10" y="f7"/>
                  </a:cubicBezTo>
                  <a:cubicBezTo>
                    <a:pt x="f8" y="f7"/>
                    <a:pt x="f38" y="f7"/>
                    <a:pt x="f34" y="f29"/>
                  </a:cubicBezTo>
                  <a:cubicBezTo>
                    <a:pt x="f32" y="f29"/>
                    <a:pt x="f7" y="f32"/>
                    <a:pt x="f25" y="f33"/>
                  </a:cubicBezTo>
                  <a:cubicBezTo>
                    <a:pt x="f21" y="f33"/>
                    <a:pt x="f45" y="f34"/>
                    <a:pt x="f15" y="f42"/>
                  </a:cubicBezTo>
                  <a:cubicBezTo>
                    <a:pt x="f13" y="f38"/>
                    <a:pt x="f9" y="f46"/>
                    <a:pt x="f9" y="f41"/>
                  </a:cubicBezTo>
                  <a:cubicBezTo>
                    <a:pt x="f9" y="f39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Freeform 199">
              <a:extLst>
                <a:ext uri="{FF2B5EF4-FFF2-40B4-BE49-F238E27FC236}">
                  <a16:creationId xmlns:a16="http://schemas.microsoft.com/office/drawing/2014/main" id="{BC25935D-C510-E36F-1D0A-49C32C01ADD5}"/>
                </a:ext>
              </a:extLst>
            </p:cNvPr>
            <p:cNvSpPr/>
            <p:nvPr/>
          </p:nvSpPr>
          <p:spPr>
            <a:xfrm>
              <a:off x="10243694" y="2373224"/>
              <a:ext cx="59600" cy="48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9"/>
                <a:gd name="f8" fmla="val 49"/>
                <a:gd name="f9" fmla="val 12"/>
                <a:gd name="f10" fmla="val 10"/>
                <a:gd name="f11" fmla="val 7"/>
                <a:gd name="f12" fmla="val 48"/>
                <a:gd name="f13" fmla="val 6"/>
                <a:gd name="f14" fmla="val 47"/>
                <a:gd name="f15" fmla="val 5"/>
                <a:gd name="f16" fmla="val 45"/>
                <a:gd name="f17" fmla="val 4"/>
                <a:gd name="f18" fmla="val 44"/>
                <a:gd name="f19" fmla="val 42"/>
                <a:gd name="f20" fmla="val 43"/>
                <a:gd name="f21" fmla="val 8"/>
                <a:gd name="f22" fmla="val 9"/>
                <a:gd name="f23" fmla="val 11"/>
                <a:gd name="f24" fmla="val 41"/>
                <a:gd name="f25" fmla="val 40"/>
                <a:gd name="f26" fmla="val 38"/>
                <a:gd name="f27" fmla="val 37"/>
                <a:gd name="f28" fmla="val 35"/>
                <a:gd name="f29" fmla="val 34"/>
                <a:gd name="f30" fmla="val 33"/>
                <a:gd name="f31" fmla="val 32"/>
                <a:gd name="f32" fmla="val 31"/>
                <a:gd name="f33" fmla="val 30"/>
                <a:gd name="f34" fmla="val 3"/>
                <a:gd name="f35" fmla="val 27"/>
                <a:gd name="f36" fmla="val 2"/>
                <a:gd name="f37" fmla="val 26"/>
                <a:gd name="f38" fmla="val 1"/>
                <a:gd name="f39" fmla="val 25"/>
                <a:gd name="f40" fmla="val 24"/>
                <a:gd name="f41" fmla="val 23"/>
                <a:gd name="f42" fmla="val 22"/>
                <a:gd name="f43" fmla="val 21"/>
                <a:gd name="f44" fmla="val 20"/>
                <a:gd name="f45" fmla="val 19"/>
                <a:gd name="f46" fmla="val 18"/>
                <a:gd name="f47" fmla="val 17"/>
                <a:gd name="f48" fmla="val 15"/>
                <a:gd name="f49" fmla="val 14"/>
                <a:gd name="f50" fmla="val 13"/>
                <a:gd name="f51" fmla="val 28"/>
                <a:gd name="f52" fmla="val 29"/>
                <a:gd name="f53" fmla="val 36"/>
                <a:gd name="f54" fmla="+- 0 0 -90"/>
                <a:gd name="f55" fmla="*/ f3 1 50"/>
                <a:gd name="f56" fmla="*/ f4 1 3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50"/>
                <a:gd name="f65" fmla="*/ f61 1 39"/>
                <a:gd name="f66" fmla="*/ 49 f62 1"/>
                <a:gd name="f67" fmla="*/ 12 f61 1"/>
                <a:gd name="f68" fmla="*/ 48 f62 1"/>
                <a:gd name="f69" fmla="*/ 6 f61 1"/>
                <a:gd name="f70" fmla="*/ 45 f62 1"/>
                <a:gd name="f71" fmla="*/ 4 f61 1"/>
                <a:gd name="f72" fmla="*/ 42 f62 1"/>
                <a:gd name="f73" fmla="*/ 43 f62 1"/>
                <a:gd name="f74" fmla="*/ 9 f61 1"/>
                <a:gd name="f75" fmla="*/ 41 f62 1"/>
                <a:gd name="f76" fmla="*/ 38 f62 1"/>
                <a:gd name="f77" fmla="*/ 10 f61 1"/>
                <a:gd name="f78" fmla="*/ 34 f62 1"/>
                <a:gd name="f79" fmla="*/ 11 f61 1"/>
                <a:gd name="f80" fmla="*/ 31 f62 1"/>
                <a:gd name="f81" fmla="*/ 8 f61 1"/>
                <a:gd name="f82" fmla="*/ 30 f62 1"/>
                <a:gd name="f83" fmla="*/ 26 f62 1"/>
                <a:gd name="f84" fmla="*/ 1 f61 1"/>
                <a:gd name="f85" fmla="*/ 23 f62 1"/>
                <a:gd name="f86" fmla="*/ 0 f61 1"/>
                <a:gd name="f87" fmla="*/ 20 f62 1"/>
                <a:gd name="f88" fmla="*/ 17 f62 1"/>
                <a:gd name="f89" fmla="*/ 7 f61 1"/>
                <a:gd name="f90" fmla="*/ 14 f62 1"/>
                <a:gd name="f91" fmla="*/ 11 f62 1"/>
                <a:gd name="f92" fmla="*/ 15 f61 1"/>
                <a:gd name="f93" fmla="*/ 10 f62 1"/>
                <a:gd name="f94" fmla="*/ 18 f61 1"/>
                <a:gd name="f95" fmla="*/ 24 f61 1"/>
                <a:gd name="f96" fmla="*/ 7 f62 1"/>
                <a:gd name="f97" fmla="*/ 29 f61 1"/>
                <a:gd name="f98" fmla="*/ 2 f62 1"/>
                <a:gd name="f99" fmla="*/ 28 f61 1"/>
                <a:gd name="f100" fmla="*/ 0 f62 1"/>
                <a:gd name="f101" fmla="*/ 31 f61 1"/>
                <a:gd name="f102" fmla="*/ 35 f61 1"/>
                <a:gd name="f103" fmla="*/ 5 f62 1"/>
                <a:gd name="f104" fmla="*/ 6 f62 1"/>
                <a:gd name="f105" fmla="*/ 37 f61 1"/>
                <a:gd name="f106" fmla="*/ 38 f61 1"/>
                <a:gd name="f107" fmla="*/ 12 f62 1"/>
                <a:gd name="f108" fmla="*/ 13 f62 1"/>
                <a:gd name="f109" fmla="*/ 18 f62 1"/>
                <a:gd name="f110" fmla="*/ 32 f62 1"/>
                <a:gd name="f111" fmla="*/ 22 f61 1"/>
                <a:gd name="f112" fmla="*/ 40 f62 1"/>
                <a:gd name="f113" fmla="*/ 20 f61 1"/>
                <a:gd name="f114" fmla="*/ 47 f62 1"/>
                <a:gd name="f115" fmla="*/ 50 f62 1"/>
                <a:gd name="f116" fmla="*/ 14 f61 1"/>
                <a:gd name="f117" fmla="+- f63 0 f1"/>
                <a:gd name="f118" fmla="*/ f66 1 50"/>
                <a:gd name="f119" fmla="*/ f67 1 39"/>
                <a:gd name="f120" fmla="*/ f68 1 50"/>
                <a:gd name="f121" fmla="*/ f69 1 39"/>
                <a:gd name="f122" fmla="*/ f70 1 50"/>
                <a:gd name="f123" fmla="*/ f71 1 39"/>
                <a:gd name="f124" fmla="*/ f72 1 50"/>
                <a:gd name="f125" fmla="*/ f73 1 50"/>
                <a:gd name="f126" fmla="*/ f74 1 39"/>
                <a:gd name="f127" fmla="*/ f75 1 50"/>
                <a:gd name="f128" fmla="*/ f76 1 50"/>
                <a:gd name="f129" fmla="*/ f77 1 39"/>
                <a:gd name="f130" fmla="*/ f78 1 50"/>
                <a:gd name="f131" fmla="*/ f79 1 39"/>
                <a:gd name="f132" fmla="*/ f80 1 50"/>
                <a:gd name="f133" fmla="*/ f81 1 39"/>
                <a:gd name="f134" fmla="*/ f82 1 50"/>
                <a:gd name="f135" fmla="*/ f83 1 50"/>
                <a:gd name="f136" fmla="*/ f84 1 39"/>
                <a:gd name="f137" fmla="*/ f85 1 50"/>
                <a:gd name="f138" fmla="*/ f86 1 39"/>
                <a:gd name="f139" fmla="*/ f87 1 50"/>
                <a:gd name="f140" fmla="*/ f88 1 50"/>
                <a:gd name="f141" fmla="*/ f89 1 39"/>
                <a:gd name="f142" fmla="*/ f90 1 50"/>
                <a:gd name="f143" fmla="*/ f91 1 50"/>
                <a:gd name="f144" fmla="*/ f92 1 39"/>
                <a:gd name="f145" fmla="*/ f93 1 50"/>
                <a:gd name="f146" fmla="*/ f94 1 39"/>
                <a:gd name="f147" fmla="*/ f95 1 39"/>
                <a:gd name="f148" fmla="*/ f96 1 50"/>
                <a:gd name="f149" fmla="*/ f97 1 39"/>
                <a:gd name="f150" fmla="*/ f98 1 50"/>
                <a:gd name="f151" fmla="*/ f99 1 39"/>
                <a:gd name="f152" fmla="*/ f100 1 50"/>
                <a:gd name="f153" fmla="*/ f101 1 39"/>
                <a:gd name="f154" fmla="*/ f102 1 39"/>
                <a:gd name="f155" fmla="*/ f103 1 50"/>
                <a:gd name="f156" fmla="*/ f104 1 50"/>
                <a:gd name="f157" fmla="*/ f105 1 39"/>
                <a:gd name="f158" fmla="*/ f106 1 39"/>
                <a:gd name="f159" fmla="*/ f107 1 50"/>
                <a:gd name="f160" fmla="*/ f108 1 50"/>
                <a:gd name="f161" fmla="*/ f109 1 50"/>
                <a:gd name="f162" fmla="*/ f110 1 50"/>
                <a:gd name="f163" fmla="*/ f111 1 39"/>
                <a:gd name="f164" fmla="*/ f112 1 50"/>
                <a:gd name="f165" fmla="*/ f113 1 39"/>
                <a:gd name="f166" fmla="*/ f114 1 50"/>
                <a:gd name="f167" fmla="*/ f115 1 50"/>
                <a:gd name="f168" fmla="*/ f116 1 39"/>
                <a:gd name="f169" fmla="*/ 0 1 f64"/>
                <a:gd name="f170" fmla="*/ f58 1 f64"/>
                <a:gd name="f171" fmla="*/ 0 1 f65"/>
                <a:gd name="f172" fmla="*/ f59 1 f65"/>
                <a:gd name="f173" fmla="*/ f118 1 f64"/>
                <a:gd name="f174" fmla="*/ f119 1 f65"/>
                <a:gd name="f175" fmla="*/ f120 1 f64"/>
                <a:gd name="f176" fmla="*/ f121 1 f65"/>
                <a:gd name="f177" fmla="*/ f122 1 f64"/>
                <a:gd name="f178" fmla="*/ f123 1 f65"/>
                <a:gd name="f179" fmla="*/ f124 1 f64"/>
                <a:gd name="f180" fmla="*/ f125 1 f64"/>
                <a:gd name="f181" fmla="*/ f126 1 f65"/>
                <a:gd name="f182" fmla="*/ f127 1 f64"/>
                <a:gd name="f183" fmla="*/ f128 1 f64"/>
                <a:gd name="f184" fmla="*/ f129 1 f65"/>
                <a:gd name="f185" fmla="*/ f130 1 f64"/>
                <a:gd name="f186" fmla="*/ f131 1 f65"/>
                <a:gd name="f187" fmla="*/ f132 1 f64"/>
                <a:gd name="f188" fmla="*/ f133 1 f65"/>
                <a:gd name="f189" fmla="*/ f134 1 f64"/>
                <a:gd name="f190" fmla="*/ f135 1 f64"/>
                <a:gd name="f191" fmla="*/ f136 1 f65"/>
                <a:gd name="f192" fmla="*/ f137 1 f64"/>
                <a:gd name="f193" fmla="*/ f138 1 f65"/>
                <a:gd name="f194" fmla="*/ f139 1 f64"/>
                <a:gd name="f195" fmla="*/ f140 1 f64"/>
                <a:gd name="f196" fmla="*/ f141 1 f65"/>
                <a:gd name="f197" fmla="*/ f142 1 f64"/>
                <a:gd name="f198" fmla="*/ f143 1 f64"/>
                <a:gd name="f199" fmla="*/ f144 1 f65"/>
                <a:gd name="f200" fmla="*/ f145 1 f64"/>
                <a:gd name="f201" fmla="*/ f146 1 f65"/>
                <a:gd name="f202" fmla="*/ f147 1 f65"/>
                <a:gd name="f203" fmla="*/ f148 1 f64"/>
                <a:gd name="f204" fmla="*/ f149 1 f65"/>
                <a:gd name="f205" fmla="*/ f150 1 f64"/>
                <a:gd name="f206" fmla="*/ f151 1 f65"/>
                <a:gd name="f207" fmla="*/ f152 1 f64"/>
                <a:gd name="f208" fmla="*/ f153 1 f65"/>
                <a:gd name="f209" fmla="*/ f154 1 f65"/>
                <a:gd name="f210" fmla="*/ f155 1 f64"/>
                <a:gd name="f211" fmla="*/ f156 1 f64"/>
                <a:gd name="f212" fmla="*/ f157 1 f65"/>
                <a:gd name="f213" fmla="*/ f158 1 f65"/>
                <a:gd name="f214" fmla="*/ f159 1 f64"/>
                <a:gd name="f215" fmla="*/ f160 1 f64"/>
                <a:gd name="f216" fmla="*/ f161 1 f64"/>
                <a:gd name="f217" fmla="*/ f162 1 f64"/>
                <a:gd name="f218" fmla="*/ f163 1 f65"/>
                <a:gd name="f219" fmla="*/ f164 1 f64"/>
                <a:gd name="f220" fmla="*/ f165 1 f65"/>
                <a:gd name="f221" fmla="*/ f166 1 f64"/>
                <a:gd name="f222" fmla="*/ f167 1 f64"/>
                <a:gd name="f223" fmla="*/ f168 1 f65"/>
                <a:gd name="f224" fmla="*/ f169 f55 1"/>
                <a:gd name="f225" fmla="*/ f170 f55 1"/>
                <a:gd name="f226" fmla="*/ f172 f56 1"/>
                <a:gd name="f227" fmla="*/ f171 f56 1"/>
                <a:gd name="f228" fmla="*/ f173 f55 1"/>
                <a:gd name="f229" fmla="*/ f174 f56 1"/>
                <a:gd name="f230" fmla="*/ f175 f55 1"/>
                <a:gd name="f231" fmla="*/ f176 f56 1"/>
                <a:gd name="f232" fmla="*/ f177 f55 1"/>
                <a:gd name="f233" fmla="*/ f178 f56 1"/>
                <a:gd name="f234" fmla="*/ f179 f55 1"/>
                <a:gd name="f235" fmla="*/ f180 f55 1"/>
                <a:gd name="f236" fmla="*/ f181 f56 1"/>
                <a:gd name="f237" fmla="*/ f182 f55 1"/>
                <a:gd name="f238" fmla="*/ f183 f55 1"/>
                <a:gd name="f239" fmla="*/ f184 f56 1"/>
                <a:gd name="f240" fmla="*/ f185 f55 1"/>
                <a:gd name="f241" fmla="*/ f186 f56 1"/>
                <a:gd name="f242" fmla="*/ f187 f55 1"/>
                <a:gd name="f243" fmla="*/ f188 f56 1"/>
                <a:gd name="f244" fmla="*/ f189 f55 1"/>
                <a:gd name="f245" fmla="*/ f190 f55 1"/>
                <a:gd name="f246" fmla="*/ f191 f56 1"/>
                <a:gd name="f247" fmla="*/ f192 f55 1"/>
                <a:gd name="f248" fmla="*/ f193 f56 1"/>
                <a:gd name="f249" fmla="*/ f194 f55 1"/>
                <a:gd name="f250" fmla="*/ f195 f55 1"/>
                <a:gd name="f251" fmla="*/ f196 f56 1"/>
                <a:gd name="f252" fmla="*/ f197 f55 1"/>
                <a:gd name="f253" fmla="*/ f198 f55 1"/>
                <a:gd name="f254" fmla="*/ f199 f56 1"/>
                <a:gd name="f255" fmla="*/ f200 f55 1"/>
                <a:gd name="f256" fmla="*/ f201 f56 1"/>
                <a:gd name="f257" fmla="*/ f202 f56 1"/>
                <a:gd name="f258" fmla="*/ f203 f55 1"/>
                <a:gd name="f259" fmla="*/ f204 f56 1"/>
                <a:gd name="f260" fmla="*/ f205 f55 1"/>
                <a:gd name="f261" fmla="*/ f206 f56 1"/>
                <a:gd name="f262" fmla="*/ f207 f55 1"/>
                <a:gd name="f263" fmla="*/ f208 f56 1"/>
                <a:gd name="f264" fmla="*/ f209 f56 1"/>
                <a:gd name="f265" fmla="*/ f210 f55 1"/>
                <a:gd name="f266" fmla="*/ f211 f55 1"/>
                <a:gd name="f267" fmla="*/ f212 f56 1"/>
                <a:gd name="f268" fmla="*/ f213 f56 1"/>
                <a:gd name="f269" fmla="*/ f214 f55 1"/>
                <a:gd name="f270" fmla="*/ f215 f55 1"/>
                <a:gd name="f271" fmla="*/ f216 f55 1"/>
                <a:gd name="f272" fmla="*/ f217 f55 1"/>
                <a:gd name="f273" fmla="*/ f218 f56 1"/>
                <a:gd name="f274" fmla="*/ f219 f55 1"/>
                <a:gd name="f275" fmla="*/ f220 f56 1"/>
                <a:gd name="f276" fmla="*/ f221 f55 1"/>
                <a:gd name="f277" fmla="*/ f222 f55 1"/>
                <a:gd name="f278" fmla="*/ f22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28" y="f229"/>
                </a:cxn>
                <a:cxn ang="f117">
                  <a:pos x="f230" y="f231"/>
                </a:cxn>
                <a:cxn ang="f117">
                  <a:pos x="f232" y="f233"/>
                </a:cxn>
                <a:cxn ang="f117">
                  <a:pos x="f234" y="f231"/>
                </a:cxn>
                <a:cxn ang="f117">
                  <a:pos x="f235" y="f236"/>
                </a:cxn>
                <a:cxn ang="f117">
                  <a:pos x="f237" y="f229"/>
                </a:cxn>
                <a:cxn ang="f117">
                  <a:pos x="f238" y="f239"/>
                </a:cxn>
                <a:cxn ang="f117">
                  <a:pos x="f240" y="f241"/>
                </a:cxn>
                <a:cxn ang="f117">
                  <a:pos x="f242" y="f243"/>
                </a:cxn>
                <a:cxn ang="f117">
                  <a:pos x="f244" y="f233"/>
                </a:cxn>
                <a:cxn ang="f117">
                  <a:pos x="f245" y="f246"/>
                </a:cxn>
                <a:cxn ang="f117">
                  <a:pos x="f247" y="f248"/>
                </a:cxn>
                <a:cxn ang="f117">
                  <a:pos x="f249" y="f233"/>
                </a:cxn>
                <a:cxn ang="f117">
                  <a:pos x="f250" y="f251"/>
                </a:cxn>
                <a:cxn ang="f117">
                  <a:pos x="f252" y="f239"/>
                </a:cxn>
                <a:cxn ang="f117">
                  <a:pos x="f253" y="f254"/>
                </a:cxn>
                <a:cxn ang="f117">
                  <a:pos x="f255" y="f256"/>
                </a:cxn>
                <a:cxn ang="f117">
                  <a:pos x="f255" y="f257"/>
                </a:cxn>
                <a:cxn ang="f117">
                  <a:pos x="f258" y="f259"/>
                </a:cxn>
                <a:cxn ang="f117">
                  <a:pos x="f260" y="f261"/>
                </a:cxn>
                <a:cxn ang="f117">
                  <a:pos x="f262" y="f263"/>
                </a:cxn>
                <a:cxn ang="f117">
                  <a:pos x="f260" y="f264"/>
                </a:cxn>
                <a:cxn ang="f117">
                  <a:pos x="f265" y="f264"/>
                </a:cxn>
                <a:cxn ang="f117">
                  <a:pos x="f266" y="f267"/>
                </a:cxn>
                <a:cxn ang="f117">
                  <a:pos x="f255" y="f268"/>
                </a:cxn>
                <a:cxn ang="f117">
                  <a:pos x="f269" y="f264"/>
                </a:cxn>
                <a:cxn ang="f117">
                  <a:pos x="f270" y="f263"/>
                </a:cxn>
                <a:cxn ang="f117">
                  <a:pos x="f271" y="f261"/>
                </a:cxn>
                <a:cxn ang="f117">
                  <a:pos x="f245" y="f257"/>
                </a:cxn>
                <a:cxn ang="f117">
                  <a:pos x="f272" y="f273"/>
                </a:cxn>
                <a:cxn ang="f117">
                  <a:pos x="f274" y="f275"/>
                </a:cxn>
                <a:cxn ang="f117">
                  <a:pos x="f276" y="f256"/>
                </a:cxn>
                <a:cxn ang="f117">
                  <a:pos x="f277" y="f278"/>
                </a:cxn>
                <a:cxn ang="f117">
                  <a:pos x="f228" y="f229"/>
                </a:cxn>
              </a:cxnLst>
              <a:rect l="f224" t="f227" r="f225" b="f226"/>
              <a:pathLst>
                <a:path w="50" h="39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6" y="f17"/>
                  </a:cubicBezTo>
                  <a:cubicBezTo>
                    <a:pt x="f18" y="f17"/>
                    <a:pt x="f19" y="f15"/>
                    <a:pt x="f19" y="f13"/>
                  </a:cubicBezTo>
                  <a:cubicBezTo>
                    <a:pt x="f19" y="f13"/>
                    <a:pt x="f20" y="f21"/>
                    <a:pt x="f20" y="f22"/>
                  </a:cubicBezTo>
                  <a:cubicBezTo>
                    <a:pt x="f20" y="f10"/>
                    <a:pt x="f19" y="f23"/>
                    <a:pt x="f24" y="f9"/>
                  </a:cubicBezTo>
                  <a:cubicBezTo>
                    <a:pt x="f25" y="f9"/>
                    <a:pt x="f7" y="f10"/>
                    <a:pt x="f26" y="f10"/>
                  </a:cubicBezTo>
                  <a:cubicBezTo>
                    <a:pt x="f27" y="f10"/>
                    <a:pt x="f28" y="f23"/>
                    <a:pt x="f29" y="f23"/>
                  </a:cubicBezTo>
                  <a:cubicBezTo>
                    <a:pt x="f30" y="f10"/>
                    <a:pt x="f31" y="f21"/>
                    <a:pt x="f32" y="f21"/>
                  </a:cubicBezTo>
                  <a:cubicBezTo>
                    <a:pt x="f32" y="f11"/>
                    <a:pt x="f32" y="f15"/>
                    <a:pt x="f33" y="f17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8"/>
                    <a:pt x="f40" y="f5"/>
                    <a:pt x="f41" y="f5"/>
                  </a:cubicBezTo>
                  <a:cubicBezTo>
                    <a:pt x="f42" y="f5"/>
                    <a:pt x="f43" y="f34"/>
                    <a:pt x="f44" y="f17"/>
                  </a:cubicBezTo>
                  <a:cubicBezTo>
                    <a:pt x="f45" y="f17"/>
                    <a:pt x="f46" y="f13"/>
                    <a:pt x="f47" y="f11"/>
                  </a:cubicBezTo>
                  <a:cubicBezTo>
                    <a:pt x="f47" y="f21"/>
                    <a:pt x="f48" y="f22"/>
                    <a:pt x="f49" y="f10"/>
                  </a:cubicBezTo>
                  <a:cubicBezTo>
                    <a:pt x="f50" y="f23"/>
                    <a:pt x="f9" y="f50"/>
                    <a:pt x="f23" y="f48"/>
                  </a:cubicBezTo>
                  <a:cubicBezTo>
                    <a:pt x="f23" y="f48"/>
                    <a:pt x="f10" y="f47"/>
                    <a:pt x="f10" y="f46"/>
                  </a:cubicBezTo>
                  <a:cubicBezTo>
                    <a:pt x="f10" y="f44"/>
                    <a:pt x="f10" y="f42"/>
                    <a:pt x="f10" y="f40"/>
                  </a:cubicBezTo>
                  <a:cubicBezTo>
                    <a:pt x="f22" y="f39"/>
                    <a:pt x="f21" y="f51"/>
                    <a:pt x="f11" y="f52"/>
                  </a:cubicBezTo>
                  <a:cubicBezTo>
                    <a:pt x="f13" y="f52"/>
                    <a:pt x="f34" y="f51"/>
                    <a:pt x="f36" y="f51"/>
                  </a:cubicBezTo>
                  <a:cubicBezTo>
                    <a:pt x="f38" y="f52"/>
                    <a:pt x="f5" y="f33"/>
                    <a:pt x="f5" y="f32"/>
                  </a:cubicBezTo>
                  <a:cubicBezTo>
                    <a:pt x="f5" y="f31"/>
                    <a:pt x="f38" y="f28"/>
                    <a:pt x="f36" y="f28"/>
                  </a:cubicBezTo>
                  <a:cubicBezTo>
                    <a:pt x="f34" y="f53"/>
                    <a:pt x="f17" y="f28"/>
                    <a:pt x="f15" y="f28"/>
                  </a:cubicBezTo>
                  <a:cubicBezTo>
                    <a:pt x="f15" y="f53"/>
                    <a:pt x="f13" y="f27"/>
                    <a:pt x="f13" y="f27"/>
                  </a:cubicBezTo>
                  <a:cubicBezTo>
                    <a:pt x="f11" y="f26"/>
                    <a:pt x="f22" y="f7"/>
                    <a:pt x="f10" y="f26"/>
                  </a:cubicBezTo>
                  <a:cubicBezTo>
                    <a:pt x="f23" y="f26"/>
                    <a:pt x="f23" y="f53"/>
                    <a:pt x="f9" y="f28"/>
                  </a:cubicBezTo>
                  <a:cubicBezTo>
                    <a:pt x="f9" y="f29"/>
                    <a:pt x="f50" y="f32"/>
                    <a:pt x="f50" y="f32"/>
                  </a:cubicBezTo>
                  <a:cubicBezTo>
                    <a:pt x="f49" y="f33"/>
                    <a:pt x="f47" y="f52"/>
                    <a:pt x="f46" y="f51"/>
                  </a:cubicBezTo>
                  <a:cubicBezTo>
                    <a:pt x="f44" y="f35"/>
                    <a:pt x="f40" y="f39"/>
                    <a:pt x="f37" y="f40"/>
                  </a:cubicBezTo>
                  <a:cubicBezTo>
                    <a:pt x="f35" y="f40"/>
                    <a:pt x="f32" y="f41"/>
                    <a:pt x="f31" y="f42"/>
                  </a:cubicBezTo>
                  <a:cubicBezTo>
                    <a:pt x="f29" y="f42"/>
                    <a:pt x="f26" y="f43"/>
                    <a:pt x="f25" y="f44"/>
                  </a:cubicBezTo>
                  <a:cubicBezTo>
                    <a:pt x="f19" y="f44"/>
                    <a:pt x="f16" y="f45"/>
                    <a:pt x="f14" y="f46"/>
                  </a:cubicBezTo>
                  <a:cubicBezTo>
                    <a:pt x="f12" y="f47"/>
                    <a:pt x="f8" y="f48"/>
                    <a:pt x="f6" y="f49"/>
                  </a:cubicBezTo>
                  <a:cubicBezTo>
                    <a:pt x="f6" y="f4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Freeform 200">
              <a:extLst>
                <a:ext uri="{FF2B5EF4-FFF2-40B4-BE49-F238E27FC236}">
                  <a16:creationId xmlns:a16="http://schemas.microsoft.com/office/drawing/2014/main" id="{9B331CA2-C2A0-3131-1BC0-8EB11F4C8242}"/>
                </a:ext>
              </a:extLst>
            </p:cNvPr>
            <p:cNvSpPr/>
            <p:nvPr/>
          </p:nvSpPr>
          <p:spPr>
            <a:xfrm>
              <a:off x="10158874" y="2193316"/>
              <a:ext cx="9171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"/>
                <a:gd name="f8" fmla="val 6"/>
                <a:gd name="f9" fmla="val 3"/>
                <a:gd name="f10" fmla="val 5"/>
                <a:gd name="f11" fmla="val 2"/>
                <a:gd name="f12" fmla="val 1"/>
                <a:gd name="f13" fmla="val 4"/>
                <a:gd name="f14" fmla="+- 0 0 -90"/>
                <a:gd name="f15" fmla="*/ f3 1 7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7"/>
                <a:gd name="f26" fmla="*/ 6 f22 1"/>
                <a:gd name="f27" fmla="*/ 3 f21 1"/>
                <a:gd name="f28" fmla="*/ 2 f22 1"/>
                <a:gd name="f29" fmla="*/ 0 f21 1"/>
                <a:gd name="f30" fmla="*/ 0 f22 1"/>
                <a:gd name="f31" fmla="*/ 2 f21 1"/>
                <a:gd name="f32" fmla="*/ 1 f22 1"/>
                <a:gd name="f33" fmla="*/ 5 f21 1"/>
                <a:gd name="f34" fmla="*/ 5 f22 1"/>
                <a:gd name="f35" fmla="*/ 8 f21 1"/>
                <a:gd name="f36" fmla="*/ 7 f22 1"/>
                <a:gd name="f37" fmla="*/ 6 f21 1"/>
                <a:gd name="f38" fmla="+- f23 0 f1"/>
                <a:gd name="f39" fmla="*/ f26 1 7"/>
                <a:gd name="f40" fmla="*/ f27 1 8"/>
                <a:gd name="f41" fmla="*/ f28 1 7"/>
                <a:gd name="f42" fmla="*/ f29 1 8"/>
                <a:gd name="f43" fmla="*/ f30 1 7"/>
                <a:gd name="f44" fmla="*/ f31 1 8"/>
                <a:gd name="f45" fmla="*/ f32 1 7"/>
                <a:gd name="f46" fmla="*/ f33 1 8"/>
                <a:gd name="f47" fmla="*/ f34 1 7"/>
                <a:gd name="f48" fmla="*/ f35 1 8"/>
                <a:gd name="f49" fmla="*/ f36 1 7"/>
                <a:gd name="f50" fmla="*/ f37 1 8"/>
                <a:gd name="f51" fmla="*/ 0 1 f25"/>
                <a:gd name="f52" fmla="*/ f18 1 f25"/>
                <a:gd name="f53" fmla="*/ 0 1 f24"/>
                <a:gd name="f54" fmla="*/ f19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4"/>
                <a:gd name="f61" fmla="*/ f45 1 f25"/>
                <a:gd name="f62" fmla="*/ f46 1 f24"/>
                <a:gd name="f63" fmla="*/ f47 1 f25"/>
                <a:gd name="f64" fmla="*/ f48 1 f24"/>
                <a:gd name="f65" fmla="*/ f49 1 f25"/>
                <a:gd name="f66" fmla="*/ f50 1 f24"/>
                <a:gd name="f67" fmla="*/ f51 f15 1"/>
                <a:gd name="f68" fmla="*/ f52 f15 1"/>
                <a:gd name="f69" fmla="*/ f54 f16 1"/>
                <a:gd name="f70" fmla="*/ f53 f16 1"/>
                <a:gd name="f71" fmla="*/ f55 f15 1"/>
                <a:gd name="f72" fmla="*/ f56 f16 1"/>
                <a:gd name="f73" fmla="*/ f57 f15 1"/>
                <a:gd name="f74" fmla="*/ f58 f16 1"/>
                <a:gd name="f75" fmla="*/ f59 f15 1"/>
                <a:gd name="f76" fmla="*/ f60 f16 1"/>
                <a:gd name="f77" fmla="*/ f61 f15 1"/>
                <a:gd name="f78" fmla="*/ f62 f16 1"/>
                <a:gd name="f79" fmla="*/ f63 f15 1"/>
                <a:gd name="f80" fmla="*/ f64 f16 1"/>
                <a:gd name="f81" fmla="*/ f65 f15 1"/>
                <a:gd name="f82" fmla="*/ f6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71" y="f72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80"/>
                </a:cxn>
                <a:cxn ang="f38">
                  <a:pos x="f81" y="f82"/>
                </a:cxn>
                <a:cxn ang="f38">
                  <a:pos x="f71" y="f72"/>
                </a:cxn>
              </a:cxnLst>
              <a:rect l="f67" t="f70" r="f68" b="f69"/>
              <a:pathLst>
                <a:path w="7" h="8">
                  <a:moveTo>
                    <a:pt x="f8" y="f9"/>
                  </a:moveTo>
                  <a:cubicBezTo>
                    <a:pt x="f10" y="f11"/>
                    <a:pt x="f9" y="f5"/>
                    <a:pt x="f11" y="f5"/>
                  </a:cubicBezTo>
                  <a:cubicBezTo>
                    <a:pt x="f11" y="f5"/>
                    <a:pt x="f5" y="f12"/>
                    <a:pt x="f5" y="f11"/>
                  </a:cubicBezTo>
                  <a:cubicBezTo>
                    <a:pt x="f5" y="f9"/>
                    <a:pt x="f12" y="f13"/>
                    <a:pt x="f12" y="f10"/>
                  </a:cubicBezTo>
                  <a:cubicBezTo>
                    <a:pt x="f11" y="f8"/>
                    <a:pt x="f13" y="f7"/>
                    <a:pt x="f10" y="f7"/>
                  </a:cubicBezTo>
                  <a:cubicBezTo>
                    <a:pt x="f8" y="f7"/>
                    <a:pt x="f6" y="f6"/>
                    <a:pt x="f6" y="f8"/>
                  </a:cubicBezTo>
                  <a:cubicBezTo>
                    <a:pt x="f6" y="f10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Freeform 201">
              <a:extLst>
                <a:ext uri="{FF2B5EF4-FFF2-40B4-BE49-F238E27FC236}">
                  <a16:creationId xmlns:a16="http://schemas.microsoft.com/office/drawing/2014/main" id="{0EA91844-873D-04D4-B76E-9D5D53E8D0E7}"/>
                </a:ext>
              </a:extLst>
            </p:cNvPr>
            <p:cNvSpPr/>
            <p:nvPr/>
          </p:nvSpPr>
          <p:spPr>
            <a:xfrm>
              <a:off x="9792108" y="2098749"/>
              <a:ext cx="568491" cy="30676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66"/>
                <a:gd name="f8" fmla="val 250"/>
                <a:gd name="f9" fmla="val 98"/>
                <a:gd name="f10" fmla="val 86"/>
                <a:gd name="f11" fmla="val 99"/>
                <a:gd name="f12" fmla="val 85"/>
                <a:gd name="f13" fmla="val 242"/>
                <a:gd name="f14" fmla="val 47"/>
                <a:gd name="f15" fmla="val 246"/>
                <a:gd name="f16" fmla="val 44"/>
                <a:gd name="f17" fmla="val 247"/>
                <a:gd name="f18" fmla="val 42"/>
                <a:gd name="f19" fmla="val 41"/>
                <a:gd name="f20" fmla="val 39"/>
                <a:gd name="f21" fmla="val 38"/>
                <a:gd name="f22" fmla="val 248"/>
                <a:gd name="f23" fmla="val 37"/>
                <a:gd name="f24" fmla="val 253"/>
                <a:gd name="f25" fmla="val 254"/>
                <a:gd name="f26" fmla="val 36"/>
                <a:gd name="f27" fmla="val 255"/>
                <a:gd name="f28" fmla="val 33"/>
                <a:gd name="f29" fmla="val 32"/>
                <a:gd name="f30" fmla="val 31"/>
                <a:gd name="f31" fmla="val 30"/>
                <a:gd name="f32" fmla="val 252"/>
                <a:gd name="f33" fmla="val 29"/>
                <a:gd name="f34" fmla="val 27"/>
                <a:gd name="f35" fmla="val 26"/>
                <a:gd name="f36" fmla="val 25"/>
                <a:gd name="f37" fmla="val 22"/>
                <a:gd name="f38" fmla="val 256"/>
                <a:gd name="f39" fmla="val 258"/>
                <a:gd name="f40" fmla="val 21"/>
                <a:gd name="f41" fmla="val 261"/>
                <a:gd name="f42" fmla="val 263"/>
                <a:gd name="f43" fmla="val 264"/>
                <a:gd name="f44" fmla="val 20"/>
                <a:gd name="f45" fmla="val 265"/>
                <a:gd name="f46" fmla="val 19"/>
                <a:gd name="f47" fmla="val 266"/>
                <a:gd name="f48" fmla="val 18"/>
                <a:gd name="f49" fmla="val 17"/>
                <a:gd name="f50" fmla="val 13"/>
                <a:gd name="f51" fmla="val 12"/>
                <a:gd name="f52" fmla="val 267"/>
                <a:gd name="f53" fmla="val 11"/>
                <a:gd name="f54" fmla="val 270"/>
                <a:gd name="f55" fmla="val 10"/>
                <a:gd name="f56" fmla="val 271"/>
                <a:gd name="f57" fmla="val 9"/>
                <a:gd name="f58" fmla="val 272"/>
                <a:gd name="f59" fmla="val 8"/>
                <a:gd name="f60" fmla="val 276"/>
                <a:gd name="f61" fmla="val 6"/>
                <a:gd name="f62" fmla="val 277"/>
                <a:gd name="f63" fmla="val 5"/>
                <a:gd name="f64" fmla="val 4"/>
                <a:gd name="f65" fmla="val 2"/>
                <a:gd name="f66" fmla="val 278"/>
                <a:gd name="f67" fmla="val 279"/>
                <a:gd name="f68" fmla="val 1"/>
                <a:gd name="f69" fmla="val 281"/>
                <a:gd name="f70" fmla="val 282"/>
                <a:gd name="f71" fmla="val 283"/>
                <a:gd name="f72" fmla="val 286"/>
                <a:gd name="f73" fmla="val 287"/>
                <a:gd name="f74" fmla="val 288"/>
                <a:gd name="f75" fmla="val 289"/>
                <a:gd name="f76" fmla="val 290"/>
                <a:gd name="f77" fmla="val 291"/>
                <a:gd name="f78" fmla="val 292"/>
                <a:gd name="f79" fmla="val 294"/>
                <a:gd name="f80" fmla="val 295"/>
                <a:gd name="f81" fmla="val 7"/>
                <a:gd name="f82" fmla="val 296"/>
                <a:gd name="f83" fmla="val 297"/>
                <a:gd name="f84" fmla="val 298"/>
                <a:gd name="f85" fmla="val 14"/>
                <a:gd name="f86" fmla="val 300"/>
                <a:gd name="f87" fmla="val 301"/>
                <a:gd name="f88" fmla="val 302"/>
                <a:gd name="f89" fmla="val 304"/>
                <a:gd name="f90" fmla="val 306"/>
                <a:gd name="f91" fmla="val 24"/>
                <a:gd name="f92" fmla="val 307"/>
                <a:gd name="f93" fmla="val 308"/>
                <a:gd name="f94" fmla="val 28"/>
                <a:gd name="f95" fmla="val 309"/>
                <a:gd name="f96" fmla="val 310"/>
                <a:gd name="f97" fmla="val 311"/>
                <a:gd name="f98" fmla="val 313"/>
                <a:gd name="f99" fmla="val 314"/>
                <a:gd name="f100" fmla="val 315"/>
                <a:gd name="f101" fmla="val 317"/>
                <a:gd name="f102" fmla="val 318"/>
                <a:gd name="f103" fmla="val 319"/>
                <a:gd name="f104" fmla="val 320"/>
                <a:gd name="f105" fmla="val 321"/>
                <a:gd name="f106" fmla="val 322"/>
                <a:gd name="f107" fmla="val 23"/>
                <a:gd name="f108" fmla="val 324"/>
                <a:gd name="f109" fmla="val 325"/>
                <a:gd name="f110" fmla="val 326"/>
                <a:gd name="f111" fmla="val 327"/>
                <a:gd name="f112" fmla="val 328"/>
                <a:gd name="f113" fmla="val 329"/>
                <a:gd name="f114" fmla="val 331"/>
                <a:gd name="f115" fmla="val 332"/>
                <a:gd name="f116" fmla="val 34"/>
                <a:gd name="f117" fmla="val 35"/>
                <a:gd name="f118" fmla="val 330"/>
                <a:gd name="f119" fmla="val 40"/>
                <a:gd name="f120" fmla="val 43"/>
                <a:gd name="f121" fmla="val 323"/>
                <a:gd name="f122" fmla="val 46"/>
                <a:gd name="f123" fmla="val 48"/>
                <a:gd name="f124" fmla="val 316"/>
                <a:gd name="f125" fmla="val 50"/>
                <a:gd name="f126" fmla="val 51"/>
                <a:gd name="f127" fmla="val 52"/>
                <a:gd name="f128" fmla="val 53"/>
                <a:gd name="f129" fmla="val 54"/>
                <a:gd name="f130" fmla="val 305"/>
                <a:gd name="f131" fmla="val 55"/>
                <a:gd name="f132" fmla="val 303"/>
                <a:gd name="f133" fmla="val 56"/>
                <a:gd name="f134" fmla="val 57"/>
                <a:gd name="f135" fmla="val 58"/>
                <a:gd name="f136" fmla="val 60"/>
                <a:gd name="f137" fmla="val 61"/>
                <a:gd name="f138" fmla="val 64"/>
                <a:gd name="f139" fmla="val 65"/>
                <a:gd name="f140" fmla="val 66"/>
                <a:gd name="f141" fmla="val 68"/>
                <a:gd name="f142" fmla="val 69"/>
                <a:gd name="f143" fmla="val 70"/>
                <a:gd name="f144" fmla="val 71"/>
                <a:gd name="f145" fmla="val 72"/>
                <a:gd name="f146" fmla="val 73"/>
                <a:gd name="f147" fmla="val 75"/>
                <a:gd name="f148" fmla="val 76"/>
                <a:gd name="f149" fmla="val 299"/>
                <a:gd name="f150" fmla="val 77"/>
                <a:gd name="f151" fmla="val 79"/>
                <a:gd name="f152" fmla="val 80"/>
                <a:gd name="f153" fmla="val 81"/>
                <a:gd name="f154" fmla="val 83"/>
                <a:gd name="f155" fmla="val 84"/>
                <a:gd name="f156" fmla="val 87"/>
                <a:gd name="f157" fmla="val 88"/>
                <a:gd name="f158" fmla="val 90"/>
                <a:gd name="f159" fmla="val 91"/>
                <a:gd name="f160" fmla="val 93"/>
                <a:gd name="f161" fmla="val 94"/>
                <a:gd name="f162" fmla="val 96"/>
                <a:gd name="f163" fmla="val 100"/>
                <a:gd name="f164" fmla="val 101"/>
                <a:gd name="f165" fmla="val 102"/>
                <a:gd name="f166" fmla="val 105"/>
                <a:gd name="f167" fmla="val 106"/>
                <a:gd name="f168" fmla="val 107"/>
                <a:gd name="f169" fmla="val 312"/>
                <a:gd name="f170" fmla="val 104"/>
                <a:gd name="f171" fmla="val 103"/>
                <a:gd name="f172" fmla="val 97"/>
                <a:gd name="f173" fmla="val 95"/>
                <a:gd name="f174" fmla="val 333"/>
                <a:gd name="f175" fmla="val 335"/>
                <a:gd name="f176" fmla="val 336"/>
                <a:gd name="f177" fmla="val 337"/>
                <a:gd name="f178" fmla="val 341"/>
                <a:gd name="f179" fmla="val 108"/>
                <a:gd name="f180" fmla="val 342"/>
                <a:gd name="f181" fmla="val 110"/>
                <a:gd name="f182" fmla="val 344"/>
                <a:gd name="f183" fmla="val 112"/>
                <a:gd name="f184" fmla="val 348"/>
                <a:gd name="f185" fmla="val 116"/>
                <a:gd name="f186" fmla="val 350"/>
                <a:gd name="f187" fmla="val 118"/>
                <a:gd name="f188" fmla="val 352"/>
                <a:gd name="f189" fmla="val 119"/>
                <a:gd name="f190" fmla="val 354"/>
                <a:gd name="f191" fmla="val 121"/>
                <a:gd name="f192" fmla="val 355"/>
                <a:gd name="f193" fmla="val 122"/>
                <a:gd name="f194" fmla="val 356"/>
                <a:gd name="f195" fmla="val 123"/>
                <a:gd name="f196" fmla="val 357"/>
                <a:gd name="f197" fmla="val 125"/>
                <a:gd name="f198" fmla="val 126"/>
                <a:gd name="f199" fmla="val 127"/>
                <a:gd name="f200" fmla="val 131"/>
                <a:gd name="f201" fmla="val 132"/>
                <a:gd name="f202" fmla="val 133"/>
                <a:gd name="f203" fmla="val 134"/>
                <a:gd name="f204" fmla="val 135"/>
                <a:gd name="f205" fmla="val 137"/>
                <a:gd name="f206" fmla="val 138"/>
                <a:gd name="f207" fmla="val 139"/>
                <a:gd name="f208" fmla="val 140"/>
                <a:gd name="f209" fmla="val 353"/>
                <a:gd name="f210" fmla="val 351"/>
                <a:gd name="f211" fmla="val 141"/>
                <a:gd name="f212" fmla="val 142"/>
                <a:gd name="f213" fmla="val 143"/>
                <a:gd name="f214" fmla="val 145"/>
                <a:gd name="f215" fmla="val 358"/>
                <a:gd name="f216" fmla="val 359"/>
                <a:gd name="f217" fmla="val 146"/>
                <a:gd name="f218" fmla="val 362"/>
                <a:gd name="f219" fmla="val 364"/>
                <a:gd name="f220" fmla="val 147"/>
                <a:gd name="f221" fmla="val 366"/>
                <a:gd name="f222" fmla="val 367"/>
                <a:gd name="f223" fmla="val 368"/>
                <a:gd name="f224" fmla="val 369"/>
                <a:gd name="f225" fmla="val 370"/>
                <a:gd name="f226" fmla="val 144"/>
                <a:gd name="f227" fmla="val 371"/>
                <a:gd name="f228" fmla="val 373"/>
                <a:gd name="f229" fmla="val 375"/>
                <a:gd name="f230" fmla="val 376"/>
                <a:gd name="f231" fmla="val 377"/>
                <a:gd name="f232" fmla="val 148"/>
                <a:gd name="f233" fmla="val 379"/>
                <a:gd name="f234" fmla="val 150"/>
                <a:gd name="f235" fmla="val 151"/>
                <a:gd name="f236" fmla="val 380"/>
                <a:gd name="f237" fmla="val 153"/>
                <a:gd name="f238" fmla="val 381"/>
                <a:gd name="f239" fmla="val 155"/>
                <a:gd name="f240" fmla="val 382"/>
                <a:gd name="f241" fmla="val 156"/>
                <a:gd name="f242" fmla="val 158"/>
                <a:gd name="f243" fmla="val 161"/>
                <a:gd name="f244" fmla="val 162"/>
                <a:gd name="f245" fmla="val 163"/>
                <a:gd name="f246" fmla="val 383"/>
                <a:gd name="f247" fmla="val 165"/>
                <a:gd name="f248" fmla="val 166"/>
                <a:gd name="f249" fmla="val 385"/>
                <a:gd name="f250" fmla="val 167"/>
                <a:gd name="f251" fmla="val 389"/>
                <a:gd name="f252" fmla="val 169"/>
                <a:gd name="f253" fmla="val 391"/>
                <a:gd name="f254" fmla="val 393"/>
                <a:gd name="f255" fmla="val 170"/>
                <a:gd name="f256" fmla="val 397"/>
                <a:gd name="f257" fmla="val 171"/>
                <a:gd name="f258" fmla="val 399"/>
                <a:gd name="f259" fmla="val 400"/>
                <a:gd name="f260" fmla="val 403"/>
                <a:gd name="f261" fmla="val 404"/>
                <a:gd name="f262" fmla="val 406"/>
                <a:gd name="f263" fmla="val 409"/>
                <a:gd name="f264" fmla="val 411"/>
                <a:gd name="f265" fmla="val 168"/>
                <a:gd name="f266" fmla="val 412"/>
                <a:gd name="f267" fmla="val 416"/>
                <a:gd name="f268" fmla="val 418"/>
                <a:gd name="f269" fmla="val 419"/>
                <a:gd name="f270" fmla="val 421"/>
                <a:gd name="f271" fmla="val 422"/>
                <a:gd name="f272" fmla="val 423"/>
                <a:gd name="f273" fmla="val 424"/>
                <a:gd name="f274" fmla="val 425"/>
                <a:gd name="f275" fmla="val 426"/>
                <a:gd name="f276" fmla="val 164"/>
                <a:gd name="f277" fmla="val 427"/>
                <a:gd name="f278" fmla="val 429"/>
                <a:gd name="f279" fmla="val 430"/>
                <a:gd name="f280" fmla="val 431"/>
                <a:gd name="f281" fmla="val 160"/>
                <a:gd name="f282" fmla="val 434"/>
                <a:gd name="f283" fmla="val 159"/>
                <a:gd name="f284" fmla="val 435"/>
                <a:gd name="f285" fmla="val 437"/>
                <a:gd name="f286" fmla="val 157"/>
                <a:gd name="f287" fmla="val 440"/>
                <a:gd name="f288" fmla="val 442"/>
                <a:gd name="f289" fmla="val 443"/>
                <a:gd name="f290" fmla="val 152"/>
                <a:gd name="f291" fmla="val 445"/>
                <a:gd name="f292" fmla="val 446"/>
                <a:gd name="f293" fmla="val 149"/>
                <a:gd name="f294" fmla="val 447"/>
                <a:gd name="f295" fmla="val 448"/>
                <a:gd name="f296" fmla="val 444"/>
                <a:gd name="f297" fmla="val 136"/>
                <a:gd name="f298" fmla="val 441"/>
                <a:gd name="f299" fmla="val 130"/>
                <a:gd name="f300" fmla="val 129"/>
                <a:gd name="f301" fmla="val 439"/>
                <a:gd name="f302" fmla="val 438"/>
                <a:gd name="f303" fmla="val 128"/>
                <a:gd name="f304" fmla="val 436"/>
                <a:gd name="f305" fmla="val 433"/>
                <a:gd name="f306" fmla="val 432"/>
                <a:gd name="f307" fmla="val 120"/>
                <a:gd name="f308" fmla="val 117"/>
                <a:gd name="f309" fmla="val 114"/>
                <a:gd name="f310" fmla="val 428"/>
                <a:gd name="f311" fmla="val 113"/>
                <a:gd name="f312" fmla="val 111"/>
                <a:gd name="f313" fmla="val 109"/>
                <a:gd name="f314" fmla="val 417"/>
                <a:gd name="f315" fmla="val 415"/>
                <a:gd name="f316" fmla="val 414"/>
                <a:gd name="f317" fmla="val 413"/>
                <a:gd name="f318" fmla="val 115"/>
                <a:gd name="f319" fmla="val 410"/>
                <a:gd name="f320" fmla="val 408"/>
                <a:gd name="f321" fmla="val 407"/>
                <a:gd name="f322" fmla="val 405"/>
                <a:gd name="f323" fmla="val 451"/>
                <a:gd name="f324" fmla="val 453"/>
                <a:gd name="f325" fmla="val 455"/>
                <a:gd name="f326" fmla="val 457"/>
                <a:gd name="f327" fmla="val 459"/>
                <a:gd name="f328" fmla="val 460"/>
                <a:gd name="f329" fmla="val 462"/>
                <a:gd name="f330" fmla="val 463"/>
                <a:gd name="f331" fmla="val 464"/>
                <a:gd name="f332" fmla="val 465"/>
                <a:gd name="f333" fmla="val 172"/>
                <a:gd name="f334" fmla="val 173"/>
                <a:gd name="f335" fmla="val 176"/>
                <a:gd name="f336" fmla="val 181"/>
                <a:gd name="f337" fmla="val 183"/>
                <a:gd name="f338" fmla="val 186"/>
                <a:gd name="f339" fmla="val 187"/>
                <a:gd name="f340" fmla="val 188"/>
                <a:gd name="f341" fmla="val 192"/>
                <a:gd name="f342" fmla="val 193"/>
                <a:gd name="f343" fmla="val 190"/>
                <a:gd name="f344" fmla="val 189"/>
                <a:gd name="f345" fmla="val 461"/>
                <a:gd name="f346" fmla="val 185"/>
                <a:gd name="f347" fmla="val 178"/>
                <a:gd name="f348" fmla="val 175"/>
                <a:gd name="f349" fmla="val 174"/>
                <a:gd name="f350" fmla="val 458"/>
                <a:gd name="f351" fmla="val 454"/>
                <a:gd name="f352" fmla="val 452"/>
                <a:gd name="f353" fmla="val 449"/>
                <a:gd name="f354" fmla="val 177"/>
                <a:gd name="f355" fmla="val 179"/>
                <a:gd name="f356" fmla="val 182"/>
                <a:gd name="f357" fmla="val 191"/>
                <a:gd name="f358" fmla="val 420"/>
                <a:gd name="f359" fmla="val 194"/>
                <a:gd name="f360" fmla="val 195"/>
                <a:gd name="f361" fmla="val 196"/>
                <a:gd name="f362" fmla="val 197"/>
                <a:gd name="f363" fmla="val 199"/>
                <a:gd name="f364" fmla="val 200"/>
                <a:gd name="f365" fmla="val 202"/>
                <a:gd name="f366" fmla="val 204"/>
                <a:gd name="f367" fmla="val 206"/>
                <a:gd name="f368" fmla="val 207"/>
                <a:gd name="f369" fmla="val 401"/>
                <a:gd name="f370" fmla="val 208"/>
                <a:gd name="f371" fmla="val 396"/>
                <a:gd name="f372" fmla="val 211"/>
                <a:gd name="f373" fmla="val 395"/>
                <a:gd name="f374" fmla="val 212"/>
                <a:gd name="f375" fmla="val 390"/>
                <a:gd name="f376" fmla="val 213"/>
                <a:gd name="f377" fmla="val 387"/>
                <a:gd name="f378" fmla="val 214"/>
                <a:gd name="f379" fmla="val 386"/>
                <a:gd name="f380" fmla="val 218"/>
                <a:gd name="f381" fmla="val 220"/>
                <a:gd name="f382" fmla="val 384"/>
                <a:gd name="f383" fmla="val 222"/>
                <a:gd name="f384" fmla="val 225"/>
                <a:gd name="f385" fmla="val 227"/>
                <a:gd name="f386" fmla="val 378"/>
                <a:gd name="f387" fmla="val 229"/>
                <a:gd name="f388" fmla="val 232"/>
                <a:gd name="f389" fmla="val 234"/>
                <a:gd name="f390" fmla="val 372"/>
                <a:gd name="f391" fmla="val 235"/>
                <a:gd name="f392" fmla="val 238"/>
                <a:gd name="f393" fmla="val 239"/>
                <a:gd name="f394" fmla="val 241"/>
                <a:gd name="f395" fmla="val 365"/>
                <a:gd name="f396" fmla="val 243"/>
                <a:gd name="f397" fmla="val 244"/>
                <a:gd name="f398" fmla="val 245"/>
                <a:gd name="f399" fmla="val 249"/>
                <a:gd name="f400" fmla="val 361"/>
                <a:gd name="f401" fmla="val 363"/>
                <a:gd name="f402" fmla="val 236"/>
                <a:gd name="f403" fmla="val 230"/>
                <a:gd name="f404" fmla="val 374"/>
                <a:gd name="f405" fmla="val 224"/>
                <a:gd name="f406" fmla="val 216"/>
                <a:gd name="f407" fmla="val 215"/>
                <a:gd name="f408" fmla="val 210"/>
                <a:gd name="f409" fmla="val 209"/>
                <a:gd name="f410" fmla="val 205"/>
                <a:gd name="f411" fmla="val 203"/>
                <a:gd name="f412" fmla="val 201"/>
                <a:gd name="f413" fmla="val 198"/>
                <a:gd name="f414" fmla="val 349"/>
                <a:gd name="f415" fmla="val 346"/>
                <a:gd name="f416" fmla="val 217"/>
                <a:gd name="f417" fmla="val 219"/>
                <a:gd name="f418" fmla="val 221"/>
                <a:gd name="f419" fmla="val 347"/>
                <a:gd name="f420" fmla="val 223"/>
                <a:gd name="f421" fmla="val 226"/>
                <a:gd name="f422" fmla="val 228"/>
                <a:gd name="f423" fmla="val 345"/>
                <a:gd name="f424" fmla="val 343"/>
                <a:gd name="f425" fmla="val 231"/>
                <a:gd name="f426" fmla="val 340"/>
                <a:gd name="f427" fmla="val 338"/>
                <a:gd name="f428" fmla="val 240"/>
                <a:gd name="f429" fmla="val 184"/>
                <a:gd name="f430" fmla="val 273"/>
                <a:gd name="f431" fmla="val 269"/>
                <a:gd name="f432" fmla="val 89"/>
                <a:gd name="f433" fmla="+- 0 0 -90"/>
                <a:gd name="f434" fmla="*/ f4 1 466"/>
                <a:gd name="f435" fmla="*/ f5 1 250"/>
                <a:gd name="f436" fmla="val f6"/>
                <a:gd name="f437" fmla="val f7"/>
                <a:gd name="f438" fmla="val f8"/>
                <a:gd name="f439" fmla="*/ f433 f0 1"/>
                <a:gd name="f440" fmla="+- f438 0 f436"/>
                <a:gd name="f441" fmla="+- f437 0 f436"/>
                <a:gd name="f442" fmla="*/ f439 1 f3"/>
                <a:gd name="f443" fmla="*/ f441 1 466"/>
                <a:gd name="f444" fmla="*/ f440 1 250"/>
                <a:gd name="f445" fmla="*/ 247 f441 1"/>
                <a:gd name="f446" fmla="*/ 38 f440 1"/>
                <a:gd name="f447" fmla="*/ 256 f441 1"/>
                <a:gd name="f448" fmla="*/ 22 f440 1"/>
                <a:gd name="f449" fmla="*/ 277 f441 1"/>
                <a:gd name="f450" fmla="*/ 5 f440 1"/>
                <a:gd name="f451" fmla="*/ 291 f441 1"/>
                <a:gd name="f452" fmla="*/ 0 f440 1"/>
                <a:gd name="f453" fmla="*/ 307 f441 1"/>
                <a:gd name="f454" fmla="*/ 27 f440 1"/>
                <a:gd name="f455" fmla="*/ 321 f441 1"/>
                <a:gd name="f456" fmla="*/ 26 f440 1"/>
                <a:gd name="f457" fmla="*/ 331 f441 1"/>
                <a:gd name="f458" fmla="*/ 28 f440 1"/>
                <a:gd name="f459" fmla="*/ 325 f441 1"/>
                <a:gd name="f460" fmla="*/ 43 f440 1"/>
                <a:gd name="f461" fmla="*/ 305 f441 1"/>
                <a:gd name="f462" fmla="*/ 54 f440 1"/>
                <a:gd name="f463" fmla="*/ 306 f441 1"/>
                <a:gd name="f464" fmla="*/ 66 f440 1"/>
                <a:gd name="f465" fmla="*/ 297 f441 1"/>
                <a:gd name="f466" fmla="*/ 77 f440 1"/>
                <a:gd name="f467" fmla="*/ 301 f441 1"/>
                <a:gd name="f468" fmla="*/ 94 f440 1"/>
                <a:gd name="f469" fmla="*/ 107 f440 1"/>
                <a:gd name="f470" fmla="*/ 311 f441 1"/>
                <a:gd name="f471" fmla="*/ 99 f440 1"/>
                <a:gd name="f472" fmla="*/ 101 f440 1"/>
                <a:gd name="f473" fmla="*/ 350 f441 1"/>
                <a:gd name="f474" fmla="*/ 118 f440 1"/>
                <a:gd name="f475" fmla="*/ 356 f441 1"/>
                <a:gd name="f476" fmla="*/ 138 f440 1"/>
                <a:gd name="f477" fmla="*/ 358 f441 1"/>
                <a:gd name="f478" fmla="*/ 145 f440 1"/>
                <a:gd name="f479" fmla="*/ 376 f441 1"/>
                <a:gd name="f480" fmla="*/ 147 f440 1"/>
                <a:gd name="f481" fmla="*/ 391 f441 1"/>
                <a:gd name="f482" fmla="*/ 169 f440 1"/>
                <a:gd name="f483" fmla="*/ 422 f441 1"/>
                <a:gd name="f484" fmla="*/ 170 f440 1"/>
                <a:gd name="f485" fmla="*/ 442 f441 1"/>
                <a:gd name="f486" fmla="*/ 153 f440 1"/>
                <a:gd name="f487" fmla="*/ 440 f441 1"/>
                <a:gd name="f488" fmla="*/ 132 f440 1"/>
                <a:gd name="f489" fmla="*/ 438 f441 1"/>
                <a:gd name="f490" fmla="*/ 136 f440 1"/>
                <a:gd name="f491" fmla="*/ 428 f441 1"/>
                <a:gd name="f492" fmla="*/ 113 f440 1"/>
                <a:gd name="f493" fmla="*/ 413 f441 1"/>
                <a:gd name="f494" fmla="*/ 119 f440 1"/>
                <a:gd name="f495" fmla="*/ 412 f441 1"/>
                <a:gd name="f496" fmla="*/ 104 f440 1"/>
                <a:gd name="f497" fmla="*/ 453 f441 1"/>
                <a:gd name="f498" fmla="*/ 130 f440 1"/>
                <a:gd name="f499" fmla="*/ 464 f441 1"/>
                <a:gd name="f500" fmla="*/ 172 f440 1"/>
                <a:gd name="f501" fmla="*/ 462 f441 1"/>
                <a:gd name="f502" fmla="*/ 189 f440 1"/>
                <a:gd name="f503" fmla="*/ 458 f441 1"/>
                <a:gd name="f504" fmla="*/ 430 f441 1"/>
                <a:gd name="f505" fmla="*/ 185 f440 1"/>
                <a:gd name="f506" fmla="*/ 423 f441 1"/>
                <a:gd name="f507" fmla="*/ 186 f440 1"/>
                <a:gd name="f508" fmla="*/ 407 f441 1"/>
                <a:gd name="f509" fmla="*/ 196 f440 1"/>
                <a:gd name="f510" fmla="*/ 389 f441 1"/>
                <a:gd name="f511" fmla="*/ 213 f440 1"/>
                <a:gd name="f512" fmla="*/ 364 f441 1"/>
                <a:gd name="f513" fmla="*/ 244 f440 1"/>
                <a:gd name="f514" fmla="*/ 359 f441 1"/>
                <a:gd name="f515" fmla="*/ 242 f440 1"/>
                <a:gd name="f516" fmla="*/ 382 f441 1"/>
                <a:gd name="f517" fmla="*/ 215 f440 1"/>
                <a:gd name="f518" fmla="*/ 380 f441 1"/>
                <a:gd name="f519" fmla="*/ 373 f441 1"/>
                <a:gd name="f520" fmla="*/ 366 f441 1"/>
                <a:gd name="f521" fmla="*/ 195 f440 1"/>
                <a:gd name="f522" fmla="*/ 202 f440 1"/>
                <a:gd name="f523" fmla="*/ 357 f441 1"/>
                <a:gd name="f524" fmla="*/ 212 f440 1"/>
                <a:gd name="f525" fmla="*/ 353 f441 1"/>
                <a:gd name="f526" fmla="*/ 348 f441 1"/>
                <a:gd name="f527" fmla="*/ 217 f440 1"/>
                <a:gd name="f528" fmla="*/ 346 f441 1"/>
                <a:gd name="f529" fmla="*/ 229 f440 1"/>
                <a:gd name="f530" fmla="*/ 327 f441 1"/>
                <a:gd name="f531" fmla="*/ 239 f440 1"/>
                <a:gd name="f532" fmla="*/ 296 f441 1"/>
                <a:gd name="f533" fmla="*/ 269 f441 1"/>
                <a:gd name="f534" fmla="*/ 163 f440 1"/>
                <a:gd name="f535" fmla="*/ 97 f441 1"/>
                <a:gd name="f536" fmla="*/ 2 f441 1"/>
                <a:gd name="f537" fmla="*/ 232 f440 1"/>
                <a:gd name="f538" fmla="+- f442 0 f1"/>
                <a:gd name="f539" fmla="*/ f445 1 466"/>
                <a:gd name="f540" fmla="*/ f446 1 250"/>
                <a:gd name="f541" fmla="*/ f447 1 466"/>
                <a:gd name="f542" fmla="*/ f448 1 250"/>
                <a:gd name="f543" fmla="*/ f449 1 466"/>
                <a:gd name="f544" fmla="*/ f450 1 250"/>
                <a:gd name="f545" fmla="*/ f451 1 466"/>
                <a:gd name="f546" fmla="*/ f452 1 250"/>
                <a:gd name="f547" fmla="*/ f453 1 466"/>
                <a:gd name="f548" fmla="*/ f454 1 250"/>
                <a:gd name="f549" fmla="*/ f455 1 466"/>
                <a:gd name="f550" fmla="*/ f456 1 250"/>
                <a:gd name="f551" fmla="*/ f457 1 466"/>
                <a:gd name="f552" fmla="*/ f458 1 250"/>
                <a:gd name="f553" fmla="*/ f459 1 466"/>
                <a:gd name="f554" fmla="*/ f460 1 250"/>
                <a:gd name="f555" fmla="*/ f461 1 466"/>
                <a:gd name="f556" fmla="*/ f462 1 250"/>
                <a:gd name="f557" fmla="*/ f463 1 466"/>
                <a:gd name="f558" fmla="*/ f464 1 250"/>
                <a:gd name="f559" fmla="*/ f465 1 466"/>
                <a:gd name="f560" fmla="*/ f466 1 250"/>
                <a:gd name="f561" fmla="*/ f467 1 466"/>
                <a:gd name="f562" fmla="*/ f468 1 250"/>
                <a:gd name="f563" fmla="*/ f469 1 250"/>
                <a:gd name="f564" fmla="*/ f470 1 466"/>
                <a:gd name="f565" fmla="*/ f471 1 250"/>
                <a:gd name="f566" fmla="*/ f472 1 250"/>
                <a:gd name="f567" fmla="*/ f473 1 466"/>
                <a:gd name="f568" fmla="*/ f474 1 250"/>
                <a:gd name="f569" fmla="*/ f475 1 466"/>
                <a:gd name="f570" fmla="*/ f476 1 250"/>
                <a:gd name="f571" fmla="*/ f477 1 466"/>
                <a:gd name="f572" fmla="*/ f478 1 250"/>
                <a:gd name="f573" fmla="*/ f479 1 466"/>
                <a:gd name="f574" fmla="*/ f480 1 250"/>
                <a:gd name="f575" fmla="*/ f481 1 466"/>
                <a:gd name="f576" fmla="*/ f482 1 250"/>
                <a:gd name="f577" fmla="*/ f483 1 466"/>
                <a:gd name="f578" fmla="*/ f484 1 250"/>
                <a:gd name="f579" fmla="*/ f485 1 466"/>
                <a:gd name="f580" fmla="*/ f486 1 250"/>
                <a:gd name="f581" fmla="*/ f487 1 466"/>
                <a:gd name="f582" fmla="*/ f488 1 250"/>
                <a:gd name="f583" fmla="*/ f489 1 466"/>
                <a:gd name="f584" fmla="*/ f490 1 250"/>
                <a:gd name="f585" fmla="*/ f491 1 466"/>
                <a:gd name="f586" fmla="*/ f492 1 250"/>
                <a:gd name="f587" fmla="*/ f493 1 466"/>
                <a:gd name="f588" fmla="*/ f494 1 250"/>
                <a:gd name="f589" fmla="*/ f495 1 466"/>
                <a:gd name="f590" fmla="*/ f496 1 250"/>
                <a:gd name="f591" fmla="*/ f497 1 466"/>
                <a:gd name="f592" fmla="*/ f498 1 250"/>
                <a:gd name="f593" fmla="*/ f499 1 466"/>
                <a:gd name="f594" fmla="*/ f500 1 250"/>
                <a:gd name="f595" fmla="*/ f501 1 466"/>
                <a:gd name="f596" fmla="*/ f502 1 250"/>
                <a:gd name="f597" fmla="*/ f503 1 466"/>
                <a:gd name="f598" fmla="*/ f504 1 466"/>
                <a:gd name="f599" fmla="*/ f505 1 250"/>
                <a:gd name="f600" fmla="*/ f506 1 466"/>
                <a:gd name="f601" fmla="*/ f507 1 250"/>
                <a:gd name="f602" fmla="*/ f508 1 466"/>
                <a:gd name="f603" fmla="*/ f509 1 250"/>
                <a:gd name="f604" fmla="*/ f510 1 466"/>
                <a:gd name="f605" fmla="*/ f511 1 250"/>
                <a:gd name="f606" fmla="*/ f512 1 466"/>
                <a:gd name="f607" fmla="*/ f513 1 250"/>
                <a:gd name="f608" fmla="*/ f514 1 466"/>
                <a:gd name="f609" fmla="*/ f515 1 250"/>
                <a:gd name="f610" fmla="*/ f516 1 466"/>
                <a:gd name="f611" fmla="*/ f517 1 250"/>
                <a:gd name="f612" fmla="*/ f518 1 466"/>
                <a:gd name="f613" fmla="*/ f519 1 466"/>
                <a:gd name="f614" fmla="*/ f520 1 466"/>
                <a:gd name="f615" fmla="*/ f521 1 250"/>
                <a:gd name="f616" fmla="*/ f522 1 250"/>
                <a:gd name="f617" fmla="*/ f523 1 466"/>
                <a:gd name="f618" fmla="*/ f524 1 250"/>
                <a:gd name="f619" fmla="*/ f525 1 466"/>
                <a:gd name="f620" fmla="*/ f526 1 466"/>
                <a:gd name="f621" fmla="*/ f527 1 250"/>
                <a:gd name="f622" fmla="*/ f528 1 466"/>
                <a:gd name="f623" fmla="*/ f529 1 250"/>
                <a:gd name="f624" fmla="*/ f530 1 466"/>
                <a:gd name="f625" fmla="*/ f531 1 250"/>
                <a:gd name="f626" fmla="*/ f532 1 466"/>
                <a:gd name="f627" fmla="*/ f533 1 466"/>
                <a:gd name="f628" fmla="*/ f534 1 250"/>
                <a:gd name="f629" fmla="*/ f535 1 466"/>
                <a:gd name="f630" fmla="*/ f536 1 466"/>
                <a:gd name="f631" fmla="*/ f537 1 250"/>
                <a:gd name="f632" fmla="*/ 0 1 f443"/>
                <a:gd name="f633" fmla="*/ f437 1 f443"/>
                <a:gd name="f634" fmla="*/ 0 1 f444"/>
                <a:gd name="f635" fmla="*/ f438 1 f444"/>
                <a:gd name="f636" fmla="*/ f539 1 f443"/>
                <a:gd name="f637" fmla="*/ f540 1 f444"/>
                <a:gd name="f638" fmla="*/ f541 1 f443"/>
                <a:gd name="f639" fmla="*/ f542 1 f444"/>
                <a:gd name="f640" fmla="*/ f543 1 f443"/>
                <a:gd name="f641" fmla="*/ f544 1 f444"/>
                <a:gd name="f642" fmla="*/ f545 1 f443"/>
                <a:gd name="f643" fmla="*/ f546 1 f444"/>
                <a:gd name="f644" fmla="*/ f547 1 f443"/>
                <a:gd name="f645" fmla="*/ f548 1 f444"/>
                <a:gd name="f646" fmla="*/ f549 1 f443"/>
                <a:gd name="f647" fmla="*/ f550 1 f444"/>
                <a:gd name="f648" fmla="*/ f551 1 f443"/>
                <a:gd name="f649" fmla="*/ f552 1 f444"/>
                <a:gd name="f650" fmla="*/ f553 1 f443"/>
                <a:gd name="f651" fmla="*/ f554 1 f444"/>
                <a:gd name="f652" fmla="*/ f555 1 f443"/>
                <a:gd name="f653" fmla="*/ f556 1 f444"/>
                <a:gd name="f654" fmla="*/ f557 1 f443"/>
                <a:gd name="f655" fmla="*/ f558 1 f444"/>
                <a:gd name="f656" fmla="*/ f559 1 f443"/>
                <a:gd name="f657" fmla="*/ f560 1 f444"/>
                <a:gd name="f658" fmla="*/ f561 1 f443"/>
                <a:gd name="f659" fmla="*/ f562 1 f444"/>
                <a:gd name="f660" fmla="*/ f563 1 f444"/>
                <a:gd name="f661" fmla="*/ f564 1 f443"/>
                <a:gd name="f662" fmla="*/ f565 1 f444"/>
                <a:gd name="f663" fmla="*/ f566 1 f444"/>
                <a:gd name="f664" fmla="*/ f567 1 f443"/>
                <a:gd name="f665" fmla="*/ f568 1 f444"/>
                <a:gd name="f666" fmla="*/ f569 1 f443"/>
                <a:gd name="f667" fmla="*/ f570 1 f444"/>
                <a:gd name="f668" fmla="*/ f571 1 f443"/>
                <a:gd name="f669" fmla="*/ f572 1 f444"/>
                <a:gd name="f670" fmla="*/ f573 1 f443"/>
                <a:gd name="f671" fmla="*/ f574 1 f444"/>
                <a:gd name="f672" fmla="*/ f575 1 f443"/>
                <a:gd name="f673" fmla="*/ f576 1 f444"/>
                <a:gd name="f674" fmla="*/ f577 1 f443"/>
                <a:gd name="f675" fmla="*/ f578 1 f444"/>
                <a:gd name="f676" fmla="*/ f579 1 f443"/>
                <a:gd name="f677" fmla="*/ f580 1 f444"/>
                <a:gd name="f678" fmla="*/ f581 1 f443"/>
                <a:gd name="f679" fmla="*/ f582 1 f444"/>
                <a:gd name="f680" fmla="*/ f583 1 f443"/>
                <a:gd name="f681" fmla="*/ f584 1 f444"/>
                <a:gd name="f682" fmla="*/ f585 1 f443"/>
                <a:gd name="f683" fmla="*/ f586 1 f444"/>
                <a:gd name="f684" fmla="*/ f587 1 f443"/>
                <a:gd name="f685" fmla="*/ f588 1 f444"/>
                <a:gd name="f686" fmla="*/ f589 1 f443"/>
                <a:gd name="f687" fmla="*/ f590 1 f444"/>
                <a:gd name="f688" fmla="*/ f591 1 f443"/>
                <a:gd name="f689" fmla="*/ f592 1 f444"/>
                <a:gd name="f690" fmla="*/ f593 1 f443"/>
                <a:gd name="f691" fmla="*/ f594 1 f444"/>
                <a:gd name="f692" fmla="*/ f595 1 f443"/>
                <a:gd name="f693" fmla="*/ f596 1 f444"/>
                <a:gd name="f694" fmla="*/ f597 1 f443"/>
                <a:gd name="f695" fmla="*/ f598 1 f443"/>
                <a:gd name="f696" fmla="*/ f599 1 f444"/>
                <a:gd name="f697" fmla="*/ f600 1 f443"/>
                <a:gd name="f698" fmla="*/ f601 1 f444"/>
                <a:gd name="f699" fmla="*/ f602 1 f443"/>
                <a:gd name="f700" fmla="*/ f603 1 f444"/>
                <a:gd name="f701" fmla="*/ f604 1 f443"/>
                <a:gd name="f702" fmla="*/ f605 1 f444"/>
                <a:gd name="f703" fmla="*/ f606 1 f443"/>
                <a:gd name="f704" fmla="*/ f607 1 f444"/>
                <a:gd name="f705" fmla="*/ f608 1 f443"/>
                <a:gd name="f706" fmla="*/ f609 1 f444"/>
                <a:gd name="f707" fmla="*/ f610 1 f443"/>
                <a:gd name="f708" fmla="*/ f611 1 f444"/>
                <a:gd name="f709" fmla="*/ f612 1 f443"/>
                <a:gd name="f710" fmla="*/ f613 1 f443"/>
                <a:gd name="f711" fmla="*/ f614 1 f443"/>
                <a:gd name="f712" fmla="*/ f615 1 f444"/>
                <a:gd name="f713" fmla="*/ f616 1 f444"/>
                <a:gd name="f714" fmla="*/ f617 1 f443"/>
                <a:gd name="f715" fmla="*/ f618 1 f444"/>
                <a:gd name="f716" fmla="*/ f619 1 f443"/>
                <a:gd name="f717" fmla="*/ f620 1 f443"/>
                <a:gd name="f718" fmla="*/ f621 1 f444"/>
                <a:gd name="f719" fmla="*/ f622 1 f443"/>
                <a:gd name="f720" fmla="*/ f623 1 f444"/>
                <a:gd name="f721" fmla="*/ f624 1 f443"/>
                <a:gd name="f722" fmla="*/ f625 1 f444"/>
                <a:gd name="f723" fmla="*/ f626 1 f443"/>
                <a:gd name="f724" fmla="*/ f627 1 f443"/>
                <a:gd name="f725" fmla="*/ f628 1 f444"/>
                <a:gd name="f726" fmla="*/ f629 1 f443"/>
                <a:gd name="f727" fmla="*/ f630 1 f443"/>
                <a:gd name="f728" fmla="*/ f631 1 f444"/>
                <a:gd name="f729" fmla="*/ f632 f434 1"/>
                <a:gd name="f730" fmla="*/ f633 f434 1"/>
                <a:gd name="f731" fmla="*/ f635 f435 1"/>
                <a:gd name="f732" fmla="*/ f634 f435 1"/>
                <a:gd name="f733" fmla="*/ f636 f434 1"/>
                <a:gd name="f734" fmla="*/ f637 f435 1"/>
                <a:gd name="f735" fmla="*/ f638 f434 1"/>
                <a:gd name="f736" fmla="*/ f639 f435 1"/>
                <a:gd name="f737" fmla="*/ f640 f434 1"/>
                <a:gd name="f738" fmla="*/ f641 f435 1"/>
                <a:gd name="f739" fmla="*/ f642 f434 1"/>
                <a:gd name="f740" fmla="*/ f643 f435 1"/>
                <a:gd name="f741" fmla="*/ f644 f434 1"/>
                <a:gd name="f742" fmla="*/ f645 f435 1"/>
                <a:gd name="f743" fmla="*/ f646 f434 1"/>
                <a:gd name="f744" fmla="*/ f647 f435 1"/>
                <a:gd name="f745" fmla="*/ f648 f434 1"/>
                <a:gd name="f746" fmla="*/ f649 f435 1"/>
                <a:gd name="f747" fmla="*/ f650 f434 1"/>
                <a:gd name="f748" fmla="*/ f651 f435 1"/>
                <a:gd name="f749" fmla="*/ f652 f434 1"/>
                <a:gd name="f750" fmla="*/ f653 f435 1"/>
                <a:gd name="f751" fmla="*/ f654 f434 1"/>
                <a:gd name="f752" fmla="*/ f655 f435 1"/>
                <a:gd name="f753" fmla="*/ f656 f434 1"/>
                <a:gd name="f754" fmla="*/ f657 f435 1"/>
                <a:gd name="f755" fmla="*/ f658 f434 1"/>
                <a:gd name="f756" fmla="*/ f659 f435 1"/>
                <a:gd name="f757" fmla="*/ f660 f435 1"/>
                <a:gd name="f758" fmla="*/ f661 f434 1"/>
                <a:gd name="f759" fmla="*/ f662 f435 1"/>
                <a:gd name="f760" fmla="*/ f663 f435 1"/>
                <a:gd name="f761" fmla="*/ f664 f434 1"/>
                <a:gd name="f762" fmla="*/ f665 f435 1"/>
                <a:gd name="f763" fmla="*/ f666 f434 1"/>
                <a:gd name="f764" fmla="*/ f667 f435 1"/>
                <a:gd name="f765" fmla="*/ f668 f434 1"/>
                <a:gd name="f766" fmla="*/ f669 f435 1"/>
                <a:gd name="f767" fmla="*/ f670 f434 1"/>
                <a:gd name="f768" fmla="*/ f671 f435 1"/>
                <a:gd name="f769" fmla="*/ f672 f434 1"/>
                <a:gd name="f770" fmla="*/ f673 f435 1"/>
                <a:gd name="f771" fmla="*/ f674 f434 1"/>
                <a:gd name="f772" fmla="*/ f675 f435 1"/>
                <a:gd name="f773" fmla="*/ f676 f434 1"/>
                <a:gd name="f774" fmla="*/ f677 f435 1"/>
                <a:gd name="f775" fmla="*/ f678 f434 1"/>
                <a:gd name="f776" fmla="*/ f679 f435 1"/>
                <a:gd name="f777" fmla="*/ f680 f434 1"/>
                <a:gd name="f778" fmla="*/ f681 f435 1"/>
                <a:gd name="f779" fmla="*/ f682 f434 1"/>
                <a:gd name="f780" fmla="*/ f683 f435 1"/>
                <a:gd name="f781" fmla="*/ f684 f434 1"/>
                <a:gd name="f782" fmla="*/ f685 f435 1"/>
                <a:gd name="f783" fmla="*/ f686 f434 1"/>
                <a:gd name="f784" fmla="*/ f687 f435 1"/>
                <a:gd name="f785" fmla="*/ f688 f434 1"/>
                <a:gd name="f786" fmla="*/ f689 f435 1"/>
                <a:gd name="f787" fmla="*/ f690 f434 1"/>
                <a:gd name="f788" fmla="*/ f691 f435 1"/>
                <a:gd name="f789" fmla="*/ f692 f434 1"/>
                <a:gd name="f790" fmla="*/ f693 f435 1"/>
                <a:gd name="f791" fmla="*/ f694 f434 1"/>
                <a:gd name="f792" fmla="*/ f695 f434 1"/>
                <a:gd name="f793" fmla="*/ f696 f435 1"/>
                <a:gd name="f794" fmla="*/ f697 f434 1"/>
                <a:gd name="f795" fmla="*/ f698 f435 1"/>
                <a:gd name="f796" fmla="*/ f699 f434 1"/>
                <a:gd name="f797" fmla="*/ f700 f435 1"/>
                <a:gd name="f798" fmla="*/ f701 f434 1"/>
                <a:gd name="f799" fmla="*/ f702 f435 1"/>
                <a:gd name="f800" fmla="*/ f703 f434 1"/>
                <a:gd name="f801" fmla="*/ f704 f435 1"/>
                <a:gd name="f802" fmla="*/ f705 f434 1"/>
                <a:gd name="f803" fmla="*/ f706 f435 1"/>
                <a:gd name="f804" fmla="*/ f707 f434 1"/>
                <a:gd name="f805" fmla="*/ f708 f435 1"/>
                <a:gd name="f806" fmla="*/ f709 f434 1"/>
                <a:gd name="f807" fmla="*/ f710 f434 1"/>
                <a:gd name="f808" fmla="*/ f711 f434 1"/>
                <a:gd name="f809" fmla="*/ f712 f435 1"/>
                <a:gd name="f810" fmla="*/ f713 f435 1"/>
                <a:gd name="f811" fmla="*/ f714 f434 1"/>
                <a:gd name="f812" fmla="*/ f715 f435 1"/>
                <a:gd name="f813" fmla="*/ f716 f434 1"/>
                <a:gd name="f814" fmla="*/ f717 f434 1"/>
                <a:gd name="f815" fmla="*/ f718 f435 1"/>
                <a:gd name="f816" fmla="*/ f719 f434 1"/>
                <a:gd name="f817" fmla="*/ f720 f435 1"/>
                <a:gd name="f818" fmla="*/ f721 f434 1"/>
                <a:gd name="f819" fmla="*/ f722 f435 1"/>
                <a:gd name="f820" fmla="*/ f723 f434 1"/>
                <a:gd name="f821" fmla="*/ f724 f434 1"/>
                <a:gd name="f822" fmla="*/ f725 f435 1"/>
                <a:gd name="f823" fmla="*/ f726 f434 1"/>
                <a:gd name="f824" fmla="*/ f727 f434 1"/>
                <a:gd name="f825" fmla="*/ f728 f4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8">
                  <a:pos x="f733" y="f734"/>
                </a:cxn>
                <a:cxn ang="f538">
                  <a:pos x="f735" y="f736"/>
                </a:cxn>
                <a:cxn ang="f538">
                  <a:pos x="f737" y="f738"/>
                </a:cxn>
                <a:cxn ang="f538">
                  <a:pos x="f739" y="f740"/>
                </a:cxn>
                <a:cxn ang="f538">
                  <a:pos x="f741" y="f742"/>
                </a:cxn>
                <a:cxn ang="f538">
                  <a:pos x="f743" y="f744"/>
                </a:cxn>
                <a:cxn ang="f538">
                  <a:pos x="f745" y="f746"/>
                </a:cxn>
                <a:cxn ang="f538">
                  <a:pos x="f747" y="f748"/>
                </a:cxn>
                <a:cxn ang="f538">
                  <a:pos x="f749" y="f750"/>
                </a:cxn>
                <a:cxn ang="f538">
                  <a:pos x="f751" y="f752"/>
                </a:cxn>
                <a:cxn ang="f538">
                  <a:pos x="f753" y="f754"/>
                </a:cxn>
                <a:cxn ang="f538">
                  <a:pos x="f755" y="f756"/>
                </a:cxn>
                <a:cxn ang="f538">
                  <a:pos x="f749" y="f757"/>
                </a:cxn>
                <a:cxn ang="f538">
                  <a:pos x="f758" y="f759"/>
                </a:cxn>
                <a:cxn ang="f538">
                  <a:pos x="f743" y="f760"/>
                </a:cxn>
                <a:cxn ang="f538">
                  <a:pos x="f761" y="f762"/>
                </a:cxn>
                <a:cxn ang="f538">
                  <a:pos x="f763" y="f764"/>
                </a:cxn>
                <a:cxn ang="f538">
                  <a:pos x="f765" y="f766"/>
                </a:cxn>
                <a:cxn ang="f538">
                  <a:pos x="f767" y="f768"/>
                </a:cxn>
                <a:cxn ang="f538">
                  <a:pos x="f769" y="f770"/>
                </a:cxn>
                <a:cxn ang="f538">
                  <a:pos x="f771" y="f772"/>
                </a:cxn>
                <a:cxn ang="f538">
                  <a:pos x="f773" y="f774"/>
                </a:cxn>
                <a:cxn ang="f538">
                  <a:pos x="f775" y="f776"/>
                </a:cxn>
                <a:cxn ang="f538">
                  <a:pos x="f777" y="f778"/>
                </a:cxn>
                <a:cxn ang="f538">
                  <a:pos x="f779" y="f780"/>
                </a:cxn>
                <a:cxn ang="f538">
                  <a:pos x="f781" y="f782"/>
                </a:cxn>
                <a:cxn ang="f538">
                  <a:pos x="f783" y="f784"/>
                </a:cxn>
                <a:cxn ang="f538">
                  <a:pos x="f785" y="f786"/>
                </a:cxn>
                <a:cxn ang="f538">
                  <a:pos x="f787" y="f788"/>
                </a:cxn>
                <a:cxn ang="f538">
                  <a:pos x="f789" y="f790"/>
                </a:cxn>
                <a:cxn ang="f538">
                  <a:pos x="f791" y="f770"/>
                </a:cxn>
                <a:cxn ang="f538">
                  <a:pos x="f792" y="f793"/>
                </a:cxn>
                <a:cxn ang="f538">
                  <a:pos x="f794" y="f795"/>
                </a:cxn>
                <a:cxn ang="f538">
                  <a:pos x="f796" y="f797"/>
                </a:cxn>
                <a:cxn ang="f538">
                  <a:pos x="f798" y="f799"/>
                </a:cxn>
                <a:cxn ang="f538">
                  <a:pos x="f800" y="f801"/>
                </a:cxn>
                <a:cxn ang="f538">
                  <a:pos x="f802" y="f803"/>
                </a:cxn>
                <a:cxn ang="f538">
                  <a:pos x="f804" y="f805"/>
                </a:cxn>
                <a:cxn ang="f538">
                  <a:pos x="f806" y="f797"/>
                </a:cxn>
                <a:cxn ang="f538">
                  <a:pos x="f807" y="f795"/>
                </a:cxn>
                <a:cxn ang="f538">
                  <a:pos x="f808" y="f809"/>
                </a:cxn>
                <a:cxn ang="f538">
                  <a:pos x="f765" y="f810"/>
                </a:cxn>
                <a:cxn ang="f538">
                  <a:pos x="f811" y="f812"/>
                </a:cxn>
                <a:cxn ang="f538">
                  <a:pos x="f813" y="f799"/>
                </a:cxn>
                <a:cxn ang="f538">
                  <a:pos x="f814" y="f815"/>
                </a:cxn>
                <a:cxn ang="f538">
                  <a:pos x="f816" y="f817"/>
                </a:cxn>
                <a:cxn ang="f538">
                  <a:pos x="f818" y="f819"/>
                </a:cxn>
                <a:cxn ang="f538">
                  <a:pos x="f820" y="f810"/>
                </a:cxn>
                <a:cxn ang="f538">
                  <a:pos x="f821" y="f822"/>
                </a:cxn>
                <a:cxn ang="f538">
                  <a:pos x="f823" y="f812"/>
                </a:cxn>
                <a:cxn ang="f538">
                  <a:pos x="f824" y="f825"/>
                </a:cxn>
              </a:cxnLst>
              <a:rect l="f729" t="f732" r="f730" b="f731"/>
              <a:pathLst>
                <a:path w="466" h="250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9"/>
                    <a:pt x="f15" y="f20"/>
                    <a:pt x="f17" y="f21"/>
                  </a:cubicBezTo>
                  <a:cubicBezTo>
                    <a:pt x="f22" y="f23"/>
                    <a:pt x="f24" y="f21"/>
                    <a:pt x="f25" y="f26"/>
                  </a:cubicBezTo>
                  <a:cubicBezTo>
                    <a:pt x="f27" y="f26"/>
                    <a:pt x="f27" y="f28"/>
                    <a:pt x="f25" y="f29"/>
                  </a:cubicBezTo>
                  <a:cubicBezTo>
                    <a:pt x="f25" y="f30"/>
                    <a:pt x="f24" y="f31"/>
                    <a:pt x="f32" y="f31"/>
                  </a:cubicBezTo>
                  <a:cubicBezTo>
                    <a:pt x="f32" y="f33"/>
                    <a:pt x="f32" y="f34"/>
                    <a:pt x="f24" y="f35"/>
                  </a:cubicBezTo>
                  <a:cubicBezTo>
                    <a:pt x="f24" y="f36"/>
                    <a:pt x="f27" y="f37"/>
                    <a:pt x="f38" y="f37"/>
                  </a:cubicBezTo>
                  <a:cubicBezTo>
                    <a:pt x="f39" y="f40"/>
                    <a:pt x="f41" y="f40"/>
                    <a:pt x="f42" y="f40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5" y="f50"/>
                    <a:pt x="f47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2" y="f64"/>
                    <a:pt x="f62" y="f65"/>
                    <a:pt x="f66" y="f65"/>
                  </a:cubicBezTo>
                  <a:cubicBezTo>
                    <a:pt x="f67" y="f68"/>
                    <a:pt x="f69" y="f68"/>
                    <a:pt x="f70" y="f68"/>
                  </a:cubicBezTo>
                  <a:cubicBezTo>
                    <a:pt x="f71" y="f68"/>
                    <a:pt x="f72" y="f65"/>
                    <a:pt x="f73" y="f65"/>
                  </a:cubicBezTo>
                  <a:cubicBezTo>
                    <a:pt x="f74" y="f65"/>
                    <a:pt x="f75" y="f65"/>
                    <a:pt x="f76" y="f65"/>
                  </a:cubicBezTo>
                  <a:cubicBezTo>
                    <a:pt x="f76" y="f65"/>
                    <a:pt x="f77" y="f68"/>
                    <a:pt x="f77" y="f6"/>
                  </a:cubicBezTo>
                  <a:cubicBezTo>
                    <a:pt x="f78" y="f65"/>
                    <a:pt x="f79" y="f63"/>
                    <a:pt x="f80" y="f81"/>
                  </a:cubicBezTo>
                  <a:cubicBezTo>
                    <a:pt x="f82" y="f59"/>
                    <a:pt x="f83" y="f51"/>
                    <a:pt x="f84" y="f50"/>
                  </a:cubicBezTo>
                  <a:cubicBezTo>
                    <a:pt x="f84" y="f85"/>
                    <a:pt x="f86" y="f49"/>
                    <a:pt x="f87" y="f48"/>
                  </a:cubicBezTo>
                  <a:cubicBezTo>
                    <a:pt x="f88" y="f44"/>
                    <a:pt x="f89" y="f37"/>
                    <a:pt x="f90" y="f91"/>
                  </a:cubicBezTo>
                  <a:cubicBezTo>
                    <a:pt x="f90" y="f36"/>
                    <a:pt x="f92" y="f34"/>
                    <a:pt x="f92" y="f34"/>
                  </a:cubicBezTo>
                  <a:cubicBezTo>
                    <a:pt x="f93" y="f94"/>
                    <a:pt x="f95" y="f94"/>
                    <a:pt x="f96" y="f94"/>
                  </a:cubicBezTo>
                  <a:cubicBezTo>
                    <a:pt x="f97" y="f33"/>
                    <a:pt x="f98" y="f31"/>
                    <a:pt x="f99" y="f30"/>
                  </a:cubicBezTo>
                  <a:cubicBezTo>
                    <a:pt x="f100" y="f30"/>
                    <a:pt x="f101" y="f29"/>
                    <a:pt x="f102" y="f29"/>
                  </a:cubicBezTo>
                  <a:cubicBezTo>
                    <a:pt x="f103" y="f29"/>
                    <a:pt x="f104" y="f30"/>
                    <a:pt x="f104" y="f31"/>
                  </a:cubicBezTo>
                  <a:cubicBezTo>
                    <a:pt x="f105" y="f33"/>
                    <a:pt x="f104" y="f34"/>
                    <a:pt x="f105" y="f35"/>
                  </a:cubicBezTo>
                  <a:cubicBezTo>
                    <a:pt x="f105" y="f36"/>
                    <a:pt x="f105" y="f91"/>
                    <a:pt x="f106" y="f107"/>
                  </a:cubicBezTo>
                  <a:cubicBezTo>
                    <a:pt x="f106" y="f107"/>
                    <a:pt x="f108" y="f40"/>
                    <a:pt x="f109" y="f37"/>
                  </a:cubicBezTo>
                  <a:cubicBezTo>
                    <a:pt x="f110" y="f37"/>
                    <a:pt x="f111" y="f107"/>
                    <a:pt x="f111" y="f91"/>
                  </a:cubicBezTo>
                  <a:cubicBezTo>
                    <a:pt x="f112" y="f91"/>
                    <a:pt x="f112" y="f34"/>
                    <a:pt x="f112" y="f34"/>
                  </a:cubicBezTo>
                  <a:cubicBezTo>
                    <a:pt x="f113" y="f94"/>
                    <a:pt x="f114" y="f34"/>
                    <a:pt x="f114" y="f94"/>
                  </a:cubicBezTo>
                  <a:cubicBezTo>
                    <a:pt x="f115" y="f33"/>
                    <a:pt x="f115" y="f30"/>
                    <a:pt x="f114" y="f29"/>
                  </a:cubicBezTo>
                  <a:cubicBezTo>
                    <a:pt x="f114" y="f28"/>
                    <a:pt x="f113" y="f116"/>
                    <a:pt x="f112" y="f117"/>
                  </a:cubicBezTo>
                  <a:cubicBezTo>
                    <a:pt x="f112" y="f26"/>
                    <a:pt x="f118" y="f20"/>
                    <a:pt x="f118" y="f119"/>
                  </a:cubicBezTo>
                  <a:cubicBezTo>
                    <a:pt x="f118" y="f19"/>
                    <a:pt x="f112" y="f18"/>
                    <a:pt x="f111" y="f120"/>
                  </a:cubicBezTo>
                  <a:cubicBezTo>
                    <a:pt x="f111" y="f120"/>
                    <a:pt x="f109" y="f120"/>
                    <a:pt x="f109" y="f120"/>
                  </a:cubicBezTo>
                  <a:cubicBezTo>
                    <a:pt x="f121" y="f120"/>
                    <a:pt x="f106" y="f122"/>
                    <a:pt x="f105" y="f122"/>
                  </a:cubicBezTo>
                  <a:cubicBezTo>
                    <a:pt x="f105" y="f14"/>
                    <a:pt x="f103" y="f14"/>
                    <a:pt x="f103" y="f123"/>
                  </a:cubicBezTo>
                  <a:cubicBezTo>
                    <a:pt x="f102" y="f123"/>
                    <a:pt x="f124" y="f125"/>
                    <a:pt x="f100" y="f125"/>
                  </a:cubicBezTo>
                  <a:cubicBezTo>
                    <a:pt x="f98" y="f126"/>
                    <a:pt x="f97" y="f127"/>
                    <a:pt x="f95" y="f128"/>
                  </a:cubicBezTo>
                  <a:cubicBezTo>
                    <a:pt x="f93" y="f128"/>
                    <a:pt x="f90" y="f129"/>
                    <a:pt x="f130" y="f129"/>
                  </a:cubicBezTo>
                  <a:cubicBezTo>
                    <a:pt x="f130" y="f131"/>
                    <a:pt x="f132" y="f133"/>
                    <a:pt x="f132" y="f134"/>
                  </a:cubicBezTo>
                  <a:cubicBezTo>
                    <a:pt x="f132" y="f135"/>
                    <a:pt x="f132" y="f136"/>
                    <a:pt x="f89" y="f136"/>
                  </a:cubicBezTo>
                  <a:cubicBezTo>
                    <a:pt x="f130" y="f137"/>
                    <a:pt x="f93" y="f136"/>
                    <a:pt x="f93" y="f136"/>
                  </a:cubicBezTo>
                  <a:cubicBezTo>
                    <a:pt x="f95" y="f137"/>
                    <a:pt x="f96" y="f138"/>
                    <a:pt x="f96" y="f139"/>
                  </a:cubicBezTo>
                  <a:cubicBezTo>
                    <a:pt x="f95" y="f140"/>
                    <a:pt x="f92" y="f139"/>
                    <a:pt x="f90" y="f140"/>
                  </a:cubicBezTo>
                  <a:cubicBezTo>
                    <a:pt x="f90" y="f140"/>
                    <a:pt x="f90" y="f141"/>
                    <a:pt x="f130" y="f142"/>
                  </a:cubicBezTo>
                  <a:cubicBezTo>
                    <a:pt x="f130" y="f142"/>
                    <a:pt x="f89" y="f143"/>
                    <a:pt x="f89" y="f144"/>
                  </a:cubicBezTo>
                  <a:cubicBezTo>
                    <a:pt x="f132" y="f144"/>
                    <a:pt x="f87" y="f145"/>
                    <a:pt x="f86" y="f145"/>
                  </a:cubicBezTo>
                  <a:cubicBezTo>
                    <a:pt x="f86" y="f146"/>
                    <a:pt x="f86" y="f147"/>
                    <a:pt x="f86" y="f148"/>
                  </a:cubicBezTo>
                  <a:cubicBezTo>
                    <a:pt x="f149" y="f148"/>
                    <a:pt x="f84" y="f150"/>
                    <a:pt x="f83" y="f150"/>
                  </a:cubicBezTo>
                  <a:cubicBezTo>
                    <a:pt x="f83" y="f150"/>
                    <a:pt x="f80" y="f151"/>
                    <a:pt x="f80" y="f152"/>
                  </a:cubicBezTo>
                  <a:cubicBezTo>
                    <a:pt x="f80" y="f153"/>
                    <a:pt x="f80" y="f154"/>
                    <a:pt x="f82" y="f155"/>
                  </a:cubicBezTo>
                  <a:cubicBezTo>
                    <a:pt x="f82" y="f12"/>
                    <a:pt x="f149" y="f10"/>
                    <a:pt x="f149" y="f156"/>
                  </a:cubicBezTo>
                  <a:cubicBezTo>
                    <a:pt x="f86" y="f157"/>
                    <a:pt x="f87" y="f158"/>
                    <a:pt x="f87" y="f159"/>
                  </a:cubicBezTo>
                  <a:cubicBezTo>
                    <a:pt x="f88" y="f159"/>
                    <a:pt x="f88" y="f160"/>
                    <a:pt x="f87" y="f161"/>
                  </a:cubicBezTo>
                  <a:cubicBezTo>
                    <a:pt x="f87" y="f161"/>
                    <a:pt x="f149" y="f161"/>
                    <a:pt x="f84" y="f161"/>
                  </a:cubicBezTo>
                  <a:cubicBezTo>
                    <a:pt x="f84" y="f161"/>
                    <a:pt x="f82" y="f161"/>
                    <a:pt x="f80" y="f161"/>
                  </a:cubicBezTo>
                  <a:cubicBezTo>
                    <a:pt x="f79" y="f162"/>
                    <a:pt x="f82" y="f163"/>
                    <a:pt x="f83" y="f164"/>
                  </a:cubicBezTo>
                  <a:cubicBezTo>
                    <a:pt x="f84" y="f165"/>
                    <a:pt x="f86" y="f166"/>
                    <a:pt x="f87" y="f167"/>
                  </a:cubicBezTo>
                  <a:cubicBezTo>
                    <a:pt x="f88" y="f167"/>
                    <a:pt x="f89" y="f168"/>
                    <a:pt x="f130" y="f168"/>
                  </a:cubicBezTo>
                  <a:cubicBezTo>
                    <a:pt x="f90" y="f168"/>
                    <a:pt x="f93" y="f166"/>
                    <a:pt x="f93" y="f166"/>
                  </a:cubicBezTo>
                  <a:cubicBezTo>
                    <a:pt x="f95" y="f166"/>
                    <a:pt x="f97" y="f166"/>
                    <a:pt x="f97" y="f166"/>
                  </a:cubicBezTo>
                  <a:cubicBezTo>
                    <a:pt x="f169" y="f170"/>
                    <a:pt x="f169" y="f171"/>
                    <a:pt x="f98" y="f165"/>
                  </a:cubicBezTo>
                  <a:cubicBezTo>
                    <a:pt x="f98" y="f165"/>
                    <a:pt x="f98" y="f163"/>
                    <a:pt x="f169" y="f163"/>
                  </a:cubicBezTo>
                  <a:cubicBezTo>
                    <a:pt x="f169" y="f11"/>
                    <a:pt x="f97" y="f11"/>
                    <a:pt x="f97" y="f11"/>
                  </a:cubicBezTo>
                  <a:cubicBezTo>
                    <a:pt x="f96" y="f9"/>
                    <a:pt x="f95" y="f172"/>
                    <a:pt x="f95" y="f162"/>
                  </a:cubicBezTo>
                  <a:cubicBezTo>
                    <a:pt x="f95" y="f173"/>
                    <a:pt x="f96" y="f173"/>
                    <a:pt x="f97" y="f161"/>
                  </a:cubicBezTo>
                  <a:cubicBezTo>
                    <a:pt x="f169" y="f161"/>
                    <a:pt x="f100" y="f173"/>
                    <a:pt x="f124" y="f162"/>
                  </a:cubicBezTo>
                  <a:cubicBezTo>
                    <a:pt x="f101" y="f162"/>
                    <a:pt x="f101" y="f11"/>
                    <a:pt x="f102" y="f11"/>
                  </a:cubicBezTo>
                  <a:cubicBezTo>
                    <a:pt x="f102" y="f163"/>
                    <a:pt x="f104" y="f164"/>
                    <a:pt x="f105" y="f164"/>
                  </a:cubicBezTo>
                  <a:cubicBezTo>
                    <a:pt x="f106" y="f164"/>
                    <a:pt x="f109" y="f163"/>
                    <a:pt x="f110" y="f163"/>
                  </a:cubicBezTo>
                  <a:cubicBezTo>
                    <a:pt x="f111" y="f163"/>
                    <a:pt x="f118" y="f163"/>
                    <a:pt x="f115" y="f164"/>
                  </a:cubicBezTo>
                  <a:cubicBezTo>
                    <a:pt x="f174" y="f164"/>
                    <a:pt x="f175" y="f171"/>
                    <a:pt x="f176" y="f170"/>
                  </a:cubicBezTo>
                  <a:cubicBezTo>
                    <a:pt x="f177" y="f166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6" y="f198"/>
                  </a:cubicBezTo>
                  <a:cubicBezTo>
                    <a:pt x="f196" y="f199"/>
                    <a:pt x="f194" y="f200"/>
                    <a:pt x="f194" y="f201"/>
                  </a:cubicBezTo>
                  <a:cubicBezTo>
                    <a:pt x="f194" y="f202"/>
                    <a:pt x="f192" y="f203"/>
                    <a:pt x="f192" y="f203"/>
                  </a:cubicBezTo>
                  <a:cubicBezTo>
                    <a:pt x="f192" y="f204"/>
                    <a:pt x="f194" y="f205"/>
                    <a:pt x="f194" y="f206"/>
                  </a:cubicBezTo>
                  <a:cubicBezTo>
                    <a:pt x="f194" y="f206"/>
                    <a:pt x="f192" y="f207"/>
                    <a:pt x="f190" y="f208"/>
                  </a:cubicBezTo>
                  <a:cubicBezTo>
                    <a:pt x="f209" y="f208"/>
                    <a:pt x="f188" y="f206"/>
                    <a:pt x="f210" y="f207"/>
                  </a:cubicBezTo>
                  <a:cubicBezTo>
                    <a:pt x="f210" y="f207"/>
                    <a:pt x="f186" y="f208"/>
                    <a:pt x="f210" y="f211"/>
                  </a:cubicBezTo>
                  <a:cubicBezTo>
                    <a:pt x="f210" y="f212"/>
                    <a:pt x="f190" y="f212"/>
                    <a:pt x="f192" y="f213"/>
                  </a:cubicBezTo>
                  <a:cubicBezTo>
                    <a:pt x="f194" y="f213"/>
                    <a:pt x="f196" y="f214"/>
                    <a:pt x="f215" y="f214"/>
                  </a:cubicBezTo>
                  <a:cubicBezTo>
                    <a:pt x="f216" y="f217"/>
                    <a:pt x="f218" y="f217"/>
                    <a:pt x="f219" y="f217"/>
                  </a:cubicBezTo>
                  <a:cubicBezTo>
                    <a:pt x="f219" y="f220"/>
                    <a:pt x="f221" y="f220"/>
                    <a:pt x="f221" y="f217"/>
                  </a:cubicBezTo>
                  <a:cubicBezTo>
                    <a:pt x="f222" y="f217"/>
                    <a:pt x="f223" y="f214"/>
                    <a:pt x="f224" y="f214"/>
                  </a:cubicBezTo>
                  <a:cubicBezTo>
                    <a:pt x="f224" y="f214"/>
                    <a:pt x="f225" y="f226"/>
                    <a:pt x="f227" y="f226"/>
                  </a:cubicBezTo>
                  <a:cubicBezTo>
                    <a:pt x="f228" y="f226"/>
                    <a:pt x="f229" y="f217"/>
                    <a:pt x="f230" y="f220"/>
                  </a:cubicBezTo>
                  <a:cubicBezTo>
                    <a:pt x="f231" y="f232"/>
                    <a:pt x="f233" y="f234"/>
                    <a:pt x="f233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0" y="f242"/>
                    <a:pt x="f238" y="f243"/>
                    <a:pt x="f238" y="f244"/>
                  </a:cubicBezTo>
                  <a:cubicBezTo>
                    <a:pt x="f238" y="f245"/>
                    <a:pt x="f246" y="f247"/>
                    <a:pt x="f246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5"/>
                    <a:pt x="f256" y="f257"/>
                    <a:pt x="f258" y="f257"/>
                  </a:cubicBezTo>
                  <a:cubicBezTo>
                    <a:pt x="f259" y="f257"/>
                    <a:pt x="f260" y="f257"/>
                    <a:pt x="f261" y="f257"/>
                  </a:cubicBezTo>
                  <a:cubicBezTo>
                    <a:pt x="f262" y="f257"/>
                    <a:pt x="f263" y="f252"/>
                    <a:pt x="f264" y="f265"/>
                  </a:cubicBezTo>
                  <a:cubicBezTo>
                    <a:pt x="f266" y="f265"/>
                    <a:pt x="f267" y="f265"/>
                    <a:pt x="f268" y="f265"/>
                  </a:cubicBezTo>
                  <a:cubicBezTo>
                    <a:pt x="f269" y="f265"/>
                    <a:pt x="f270" y="f255"/>
                    <a:pt x="f271" y="f255"/>
                  </a:cubicBezTo>
                  <a:cubicBezTo>
                    <a:pt x="f271" y="f255"/>
                    <a:pt x="f272" y="f265"/>
                    <a:pt x="f273" y="f265"/>
                  </a:cubicBezTo>
                  <a:cubicBezTo>
                    <a:pt x="f273" y="f250"/>
                    <a:pt x="f274" y="f247"/>
                    <a:pt x="f275" y="f276"/>
                  </a:cubicBezTo>
                  <a:cubicBezTo>
                    <a:pt x="f277" y="f245"/>
                    <a:pt x="f278" y="f243"/>
                    <a:pt x="f279" y="f243"/>
                  </a:cubicBezTo>
                  <a:cubicBezTo>
                    <a:pt x="f280" y="f281"/>
                    <a:pt x="f282" y="f283"/>
                    <a:pt x="f284" y="f283"/>
                  </a:cubicBezTo>
                  <a:cubicBezTo>
                    <a:pt x="f285" y="f286"/>
                    <a:pt x="f287" y="f239"/>
                    <a:pt x="f288" y="f237"/>
                  </a:cubicBezTo>
                  <a:cubicBezTo>
                    <a:pt x="f289" y="f290"/>
                    <a:pt x="f291" y="f234"/>
                    <a:pt x="f292" y="f293"/>
                  </a:cubicBezTo>
                  <a:cubicBezTo>
                    <a:pt x="f294" y="f232"/>
                    <a:pt x="f295" y="f214"/>
                    <a:pt x="f295" y="f213"/>
                  </a:cubicBezTo>
                  <a:cubicBezTo>
                    <a:pt x="f294" y="f211"/>
                    <a:pt x="f291" y="f206"/>
                    <a:pt x="f296" y="f297"/>
                  </a:cubicBezTo>
                  <a:cubicBezTo>
                    <a:pt x="f296" y="f204"/>
                    <a:pt x="f296" y="f202"/>
                    <a:pt x="f289" y="f201"/>
                  </a:cubicBezTo>
                  <a:cubicBezTo>
                    <a:pt x="f289" y="f201"/>
                    <a:pt x="f298" y="f201"/>
                    <a:pt x="f287" y="f201"/>
                  </a:cubicBezTo>
                  <a:cubicBezTo>
                    <a:pt x="f287" y="f200"/>
                    <a:pt x="f287" y="f299"/>
                    <a:pt x="f287" y="f300"/>
                  </a:cubicBezTo>
                  <a:cubicBezTo>
                    <a:pt x="f287" y="f300"/>
                    <a:pt x="f301" y="f199"/>
                    <a:pt x="f302" y="f199"/>
                  </a:cubicBezTo>
                  <a:cubicBezTo>
                    <a:pt x="f285" y="f303"/>
                    <a:pt x="f304" y="f299"/>
                    <a:pt x="f304" y="f299"/>
                  </a:cubicBezTo>
                  <a:cubicBezTo>
                    <a:pt x="f304" y="f200"/>
                    <a:pt x="f302" y="f202"/>
                    <a:pt x="f302" y="f202"/>
                  </a:cubicBezTo>
                  <a:cubicBezTo>
                    <a:pt x="f302" y="f203"/>
                    <a:pt x="f302" y="f297"/>
                    <a:pt x="f302" y="f297"/>
                  </a:cubicBezTo>
                  <a:cubicBezTo>
                    <a:pt x="f285" y="f205"/>
                    <a:pt x="f304" y="f205"/>
                    <a:pt x="f304" y="f205"/>
                  </a:cubicBezTo>
                  <a:cubicBezTo>
                    <a:pt x="f282" y="f205"/>
                    <a:pt x="f282" y="f203"/>
                    <a:pt x="f305" y="f201"/>
                  </a:cubicBezTo>
                  <a:cubicBezTo>
                    <a:pt x="f305" y="f200"/>
                    <a:pt x="f305" y="f300"/>
                    <a:pt x="f306" y="f199"/>
                  </a:cubicBezTo>
                  <a:cubicBezTo>
                    <a:pt x="f306" y="f197"/>
                    <a:pt x="f280" y="f307"/>
                    <a:pt x="f279" y="f187"/>
                  </a:cubicBezTo>
                  <a:cubicBezTo>
                    <a:pt x="f278" y="f308"/>
                    <a:pt x="f278" y="f309"/>
                    <a:pt x="f310" y="f311"/>
                  </a:cubicBezTo>
                  <a:cubicBezTo>
                    <a:pt x="f277" y="f312"/>
                    <a:pt x="f273" y="f181"/>
                    <a:pt x="f271" y="f181"/>
                  </a:cubicBezTo>
                  <a:cubicBezTo>
                    <a:pt x="f270" y="f313"/>
                    <a:pt x="f314" y="f179"/>
                    <a:pt x="f267" y="f313"/>
                  </a:cubicBezTo>
                  <a:cubicBezTo>
                    <a:pt x="f315" y="f313"/>
                    <a:pt x="f316" y="f312"/>
                    <a:pt x="f317" y="f183"/>
                  </a:cubicBezTo>
                  <a:cubicBezTo>
                    <a:pt x="f317" y="f311"/>
                    <a:pt x="f316" y="f318"/>
                    <a:pt x="f316" y="f185"/>
                  </a:cubicBezTo>
                  <a:cubicBezTo>
                    <a:pt x="f316" y="f185"/>
                    <a:pt x="f316" y="f189"/>
                    <a:pt x="f317" y="f189"/>
                  </a:cubicBezTo>
                  <a:cubicBezTo>
                    <a:pt x="f266" y="f307"/>
                    <a:pt x="f319" y="f187"/>
                    <a:pt x="f263" y="f308"/>
                  </a:cubicBezTo>
                  <a:cubicBezTo>
                    <a:pt x="f320" y="f185"/>
                    <a:pt x="f321" y="f309"/>
                    <a:pt x="f262" y="f309"/>
                  </a:cubicBezTo>
                  <a:cubicBezTo>
                    <a:pt x="f262" y="f311"/>
                    <a:pt x="f261" y="f183"/>
                    <a:pt x="f261" y="f312"/>
                  </a:cubicBezTo>
                  <a:cubicBezTo>
                    <a:pt x="f260" y="f181"/>
                    <a:pt x="f322" y="f179"/>
                    <a:pt x="f262" y="f168"/>
                  </a:cubicBezTo>
                  <a:cubicBezTo>
                    <a:pt x="f321" y="f167"/>
                    <a:pt x="f319" y="f166"/>
                    <a:pt x="f266" y="f170"/>
                  </a:cubicBezTo>
                  <a:cubicBezTo>
                    <a:pt x="f316" y="f170"/>
                    <a:pt x="f269" y="f170"/>
                    <a:pt x="f271" y="f170"/>
                  </a:cubicBezTo>
                  <a:cubicBezTo>
                    <a:pt x="f273" y="f166"/>
                    <a:pt x="f277" y="f167"/>
                    <a:pt x="f278" y="f168"/>
                  </a:cubicBezTo>
                  <a:cubicBezTo>
                    <a:pt x="f306" y="f313"/>
                    <a:pt x="f285" y="f311"/>
                    <a:pt x="f301" y="f318"/>
                  </a:cubicBezTo>
                  <a:cubicBezTo>
                    <a:pt x="f298" y="f308"/>
                    <a:pt x="f296" y="f191"/>
                    <a:pt x="f292" y="f195"/>
                  </a:cubicBezTo>
                  <a:cubicBezTo>
                    <a:pt x="f294" y="f197"/>
                    <a:pt x="f323" y="f303"/>
                    <a:pt x="f324" y="f299"/>
                  </a:cubicBezTo>
                  <a:cubicBezTo>
                    <a:pt x="f325" y="f202"/>
                    <a:pt x="f326" y="f208"/>
                    <a:pt x="f327" y="f213"/>
                  </a:cubicBezTo>
                  <a:cubicBezTo>
                    <a:pt x="f328" y="f214"/>
                    <a:pt x="f329" y="f234"/>
                    <a:pt x="f330" y="f237"/>
                  </a:cubicBezTo>
                  <a:cubicBezTo>
                    <a:pt x="f331" y="f239"/>
                    <a:pt x="f331" y="f281"/>
                    <a:pt x="f331" y="f244"/>
                  </a:cubicBezTo>
                  <a:cubicBezTo>
                    <a:pt x="f332" y="f276"/>
                    <a:pt x="f331" y="f248"/>
                    <a:pt x="f331" y="f250"/>
                  </a:cubicBezTo>
                  <a:cubicBezTo>
                    <a:pt x="f331" y="f265"/>
                    <a:pt x="f330" y="f257"/>
                    <a:pt x="f331" y="f333"/>
                  </a:cubicBezTo>
                  <a:cubicBezTo>
                    <a:pt x="f331" y="f334"/>
                    <a:pt x="f332" y="f335"/>
                    <a:pt x="f332" y="f335"/>
                  </a:cubicBezTo>
                  <a:cubicBezTo>
                    <a:pt x="f332" y="f335"/>
                    <a:pt x="f7" y="f3"/>
                    <a:pt x="f332" y="f336"/>
                  </a:cubicBezTo>
                  <a:cubicBezTo>
                    <a:pt x="f332" y="f337"/>
                    <a:pt x="f332" y="f338"/>
                    <a:pt x="f332" y="f339"/>
                  </a:cubicBezTo>
                  <a:cubicBezTo>
                    <a:pt x="f332" y="f340"/>
                    <a:pt x="f7" y="f341"/>
                    <a:pt x="f331" y="f342"/>
                  </a:cubicBezTo>
                  <a:cubicBezTo>
                    <a:pt x="f330" y="f342"/>
                    <a:pt x="f329" y="f343"/>
                    <a:pt x="f329" y="f344"/>
                  </a:cubicBezTo>
                  <a:cubicBezTo>
                    <a:pt x="f345" y="f340"/>
                    <a:pt x="f328" y="f338"/>
                    <a:pt x="f328" y="f346"/>
                  </a:cubicBezTo>
                  <a:cubicBezTo>
                    <a:pt x="f327" y="f337"/>
                    <a:pt x="f328" y="f336"/>
                    <a:pt x="f328" y="f3"/>
                  </a:cubicBezTo>
                  <a:cubicBezTo>
                    <a:pt x="f328" y="f347"/>
                    <a:pt x="f345" y="f335"/>
                    <a:pt x="f345" y="f348"/>
                  </a:cubicBezTo>
                  <a:cubicBezTo>
                    <a:pt x="f345" y="f349"/>
                    <a:pt x="f345" y="f334"/>
                    <a:pt x="f345" y="f333"/>
                  </a:cubicBezTo>
                  <a:cubicBezTo>
                    <a:pt x="f328" y="f257"/>
                    <a:pt x="f327" y="f255"/>
                    <a:pt x="f350" y="f252"/>
                  </a:cubicBezTo>
                  <a:cubicBezTo>
                    <a:pt x="f326" y="f265"/>
                    <a:pt x="f325" y="f265"/>
                    <a:pt x="f351" y="f252"/>
                  </a:cubicBezTo>
                  <a:cubicBezTo>
                    <a:pt x="f352" y="f252"/>
                    <a:pt x="f323" y="f257"/>
                    <a:pt x="f353" y="f333"/>
                  </a:cubicBezTo>
                  <a:cubicBezTo>
                    <a:pt x="f295" y="f334"/>
                    <a:pt x="f296" y="f348"/>
                    <a:pt x="f288" y="f335"/>
                  </a:cubicBezTo>
                  <a:cubicBezTo>
                    <a:pt x="f298" y="f354"/>
                    <a:pt x="f285" y="f355"/>
                    <a:pt x="f304" y="f336"/>
                  </a:cubicBezTo>
                  <a:cubicBezTo>
                    <a:pt x="f282" y="f356"/>
                    <a:pt x="f280" y="f337"/>
                    <a:pt x="f279" y="f346"/>
                  </a:cubicBezTo>
                  <a:cubicBezTo>
                    <a:pt x="f278" y="f338"/>
                    <a:pt x="f278" y="f340"/>
                    <a:pt x="f278" y="f344"/>
                  </a:cubicBezTo>
                  <a:cubicBezTo>
                    <a:pt x="f310" y="f343"/>
                    <a:pt x="f277" y="f357"/>
                    <a:pt x="f277" y="f357"/>
                  </a:cubicBezTo>
                  <a:cubicBezTo>
                    <a:pt x="f275" y="f343"/>
                    <a:pt x="f275" y="f344"/>
                    <a:pt x="f275" y="f340"/>
                  </a:cubicBezTo>
                  <a:cubicBezTo>
                    <a:pt x="f274" y="f340"/>
                    <a:pt x="f274" y="f339"/>
                    <a:pt x="f274" y="f338"/>
                  </a:cubicBezTo>
                  <a:cubicBezTo>
                    <a:pt x="f273" y="f338"/>
                    <a:pt x="f272" y="f338"/>
                    <a:pt x="f272" y="f338"/>
                  </a:cubicBezTo>
                  <a:cubicBezTo>
                    <a:pt x="f271" y="f339"/>
                    <a:pt x="f270" y="f340"/>
                    <a:pt x="f358" y="f340"/>
                  </a:cubicBezTo>
                  <a:cubicBezTo>
                    <a:pt x="f269" y="f340"/>
                    <a:pt x="f314" y="f340"/>
                    <a:pt x="f267" y="f340"/>
                  </a:cubicBezTo>
                  <a:cubicBezTo>
                    <a:pt x="f316" y="f344"/>
                    <a:pt x="f316" y="f341"/>
                    <a:pt x="f316" y="f342"/>
                  </a:cubicBezTo>
                  <a:cubicBezTo>
                    <a:pt x="f317" y="f359"/>
                    <a:pt x="f264" y="f360"/>
                    <a:pt x="f319" y="f360"/>
                  </a:cubicBezTo>
                  <a:cubicBezTo>
                    <a:pt x="f263" y="f361"/>
                    <a:pt x="f321" y="f361"/>
                    <a:pt x="f321" y="f361"/>
                  </a:cubicBezTo>
                  <a:cubicBezTo>
                    <a:pt x="f262" y="f362"/>
                    <a:pt x="f262" y="f363"/>
                    <a:pt x="f322" y="f364"/>
                  </a:cubicBezTo>
                  <a:cubicBezTo>
                    <a:pt x="f322" y="f365"/>
                    <a:pt x="f322" y="f366"/>
                    <a:pt x="f261" y="f367"/>
                  </a:cubicBezTo>
                  <a:cubicBezTo>
                    <a:pt x="f260" y="f368"/>
                    <a:pt x="f369" y="f370"/>
                    <a:pt x="f369" y="f370"/>
                  </a:cubicBezTo>
                  <a:cubicBezTo>
                    <a:pt x="f259" y="f370"/>
                    <a:pt x="f371" y="f372"/>
                    <a:pt x="f373" y="f372"/>
                  </a:cubicBezTo>
                  <a:cubicBezTo>
                    <a:pt x="f254" y="f374"/>
                    <a:pt x="f375" y="f374"/>
                    <a:pt x="f251" y="f376"/>
                  </a:cubicBezTo>
                  <a:cubicBezTo>
                    <a:pt x="f377" y="f378"/>
                    <a:pt x="f379" y="f380"/>
                    <a:pt x="f249" y="f381"/>
                  </a:cubicBezTo>
                  <a:cubicBezTo>
                    <a:pt x="f382" y="f383"/>
                    <a:pt x="f238" y="f384"/>
                    <a:pt x="f233" y="f385"/>
                  </a:cubicBezTo>
                  <a:cubicBezTo>
                    <a:pt x="f386" y="f387"/>
                    <a:pt x="f229" y="f388"/>
                    <a:pt x="f228" y="f389"/>
                  </a:cubicBezTo>
                  <a:cubicBezTo>
                    <a:pt x="f390" y="f391"/>
                    <a:pt x="f225" y="f392"/>
                    <a:pt x="f224" y="f393"/>
                  </a:cubicBezTo>
                  <a:cubicBezTo>
                    <a:pt x="f223" y="f394"/>
                    <a:pt x="f395" y="f396"/>
                    <a:pt x="f219" y="f397"/>
                  </a:cubicBezTo>
                  <a:cubicBezTo>
                    <a:pt x="f218" y="f398"/>
                    <a:pt x="f2" y="f17"/>
                    <a:pt x="f215" y="f22"/>
                  </a:cubicBezTo>
                  <a:cubicBezTo>
                    <a:pt x="f196" y="f22"/>
                    <a:pt x="f194" y="f8"/>
                    <a:pt x="f192" y="f8"/>
                  </a:cubicBezTo>
                  <a:cubicBezTo>
                    <a:pt x="f190" y="f399"/>
                    <a:pt x="f209" y="f22"/>
                    <a:pt x="f209" y="f22"/>
                  </a:cubicBezTo>
                  <a:cubicBezTo>
                    <a:pt x="f188" y="f17"/>
                    <a:pt x="f209" y="f398"/>
                    <a:pt x="f190" y="f398"/>
                  </a:cubicBezTo>
                  <a:cubicBezTo>
                    <a:pt x="f192" y="f397"/>
                    <a:pt x="f215" y="f396"/>
                    <a:pt x="f216" y="f13"/>
                  </a:cubicBezTo>
                  <a:cubicBezTo>
                    <a:pt x="f400" y="f394"/>
                    <a:pt x="f401" y="f393"/>
                    <a:pt x="f219" y="f392"/>
                  </a:cubicBezTo>
                  <a:cubicBezTo>
                    <a:pt x="f221" y="f402"/>
                    <a:pt x="f224" y="f388"/>
                    <a:pt x="f225" y="f403"/>
                  </a:cubicBezTo>
                  <a:cubicBezTo>
                    <a:pt x="f390" y="f387"/>
                    <a:pt x="f404" y="f384"/>
                    <a:pt x="f230" y="f405"/>
                  </a:cubicBezTo>
                  <a:cubicBezTo>
                    <a:pt x="f231" y="f383"/>
                    <a:pt x="f233" y="f381"/>
                    <a:pt x="f236" y="f380"/>
                  </a:cubicBezTo>
                  <a:cubicBezTo>
                    <a:pt x="f236" y="f380"/>
                    <a:pt x="f240" y="f406"/>
                    <a:pt x="f240" y="f407"/>
                  </a:cubicBezTo>
                  <a:cubicBezTo>
                    <a:pt x="f246" y="f378"/>
                    <a:pt x="f382" y="f374"/>
                    <a:pt x="f382" y="f408"/>
                  </a:cubicBezTo>
                  <a:cubicBezTo>
                    <a:pt x="f382" y="f409"/>
                    <a:pt x="f246" y="f368"/>
                    <a:pt x="f240" y="f367"/>
                  </a:cubicBezTo>
                  <a:cubicBezTo>
                    <a:pt x="f238" y="f367"/>
                    <a:pt x="f233" y="f410"/>
                    <a:pt x="f233" y="f366"/>
                  </a:cubicBezTo>
                  <a:cubicBezTo>
                    <a:pt x="f386" y="f411"/>
                    <a:pt x="f386" y="f412"/>
                    <a:pt x="f386" y="f363"/>
                  </a:cubicBezTo>
                  <a:cubicBezTo>
                    <a:pt x="f233" y="f413"/>
                    <a:pt x="f236" y="f362"/>
                    <a:pt x="f236" y="f361"/>
                  </a:cubicBezTo>
                  <a:cubicBezTo>
                    <a:pt x="f233" y="f360"/>
                    <a:pt x="f386" y="f342"/>
                    <a:pt x="f231" y="f342"/>
                  </a:cubicBezTo>
                  <a:cubicBezTo>
                    <a:pt x="f231" y="f341"/>
                    <a:pt x="f230" y="f357"/>
                    <a:pt x="f230" y="f357"/>
                  </a:cubicBezTo>
                  <a:cubicBezTo>
                    <a:pt x="f230" y="f343"/>
                    <a:pt x="f231" y="f344"/>
                    <a:pt x="f231" y="f344"/>
                  </a:cubicBezTo>
                  <a:cubicBezTo>
                    <a:pt x="f231" y="f340"/>
                    <a:pt x="f386" y="f339"/>
                    <a:pt x="f386" y="f338"/>
                  </a:cubicBezTo>
                  <a:cubicBezTo>
                    <a:pt x="f231" y="f346"/>
                    <a:pt x="f404" y="f338"/>
                    <a:pt x="f228" y="f338"/>
                  </a:cubicBezTo>
                  <a:cubicBezTo>
                    <a:pt x="f390" y="f338"/>
                    <a:pt x="f225" y="f339"/>
                    <a:pt x="f224" y="f339"/>
                  </a:cubicBezTo>
                  <a:cubicBezTo>
                    <a:pt x="f223" y="f339"/>
                    <a:pt x="f221" y="f338"/>
                    <a:pt x="f395" y="f339"/>
                  </a:cubicBezTo>
                  <a:cubicBezTo>
                    <a:pt x="f395" y="f339"/>
                    <a:pt x="f219" y="f344"/>
                    <a:pt x="f219" y="f344"/>
                  </a:cubicBezTo>
                  <a:cubicBezTo>
                    <a:pt x="f219" y="f343"/>
                    <a:pt x="f221" y="f357"/>
                    <a:pt x="f221" y="f341"/>
                  </a:cubicBezTo>
                  <a:cubicBezTo>
                    <a:pt x="f221" y="f342"/>
                    <a:pt x="f221" y="f359"/>
                    <a:pt x="f221" y="f360"/>
                  </a:cubicBezTo>
                  <a:cubicBezTo>
                    <a:pt x="f395" y="f360"/>
                    <a:pt x="f219" y="f360"/>
                    <a:pt x="f219" y="f361"/>
                  </a:cubicBezTo>
                  <a:cubicBezTo>
                    <a:pt x="f401" y="f361"/>
                    <a:pt x="f401" y="f362"/>
                    <a:pt x="f401" y="f413"/>
                  </a:cubicBezTo>
                  <a:cubicBezTo>
                    <a:pt x="f401" y="f363"/>
                    <a:pt x="f395" y="f364"/>
                    <a:pt x="f395" y="f364"/>
                  </a:cubicBezTo>
                  <a:cubicBezTo>
                    <a:pt x="f219" y="f412"/>
                    <a:pt x="f401" y="f411"/>
                    <a:pt x="f218" y="f411"/>
                  </a:cubicBezTo>
                  <a:cubicBezTo>
                    <a:pt x="f400" y="f411"/>
                    <a:pt x="f216" y="f365"/>
                    <a:pt x="f215" y="f365"/>
                  </a:cubicBezTo>
                  <a:cubicBezTo>
                    <a:pt x="f215" y="f411"/>
                    <a:pt x="f215" y="f366"/>
                    <a:pt x="f215" y="f366"/>
                  </a:cubicBezTo>
                  <a:cubicBezTo>
                    <a:pt x="f215" y="f410"/>
                    <a:pt x="f2" y="f410"/>
                    <a:pt x="f2" y="f367"/>
                  </a:cubicBezTo>
                  <a:cubicBezTo>
                    <a:pt x="f400" y="f367"/>
                    <a:pt x="f2" y="f370"/>
                    <a:pt x="f216" y="f409"/>
                  </a:cubicBezTo>
                  <a:cubicBezTo>
                    <a:pt x="f215" y="f409"/>
                    <a:pt x="f194" y="f409"/>
                    <a:pt x="f192" y="f408"/>
                  </a:cubicBezTo>
                  <a:cubicBezTo>
                    <a:pt x="f192" y="f408"/>
                    <a:pt x="f196" y="f374"/>
                    <a:pt x="f196" y="f374"/>
                  </a:cubicBezTo>
                  <a:cubicBezTo>
                    <a:pt x="f215" y="f376"/>
                    <a:pt x="f2" y="f374"/>
                    <a:pt x="f2" y="f374"/>
                  </a:cubicBezTo>
                  <a:cubicBezTo>
                    <a:pt x="f400" y="f376"/>
                    <a:pt x="f2" y="f407"/>
                    <a:pt x="f2" y="f407"/>
                  </a:cubicBezTo>
                  <a:cubicBezTo>
                    <a:pt x="f216" y="f406"/>
                    <a:pt x="f215" y="f406"/>
                    <a:pt x="f196" y="f406"/>
                  </a:cubicBezTo>
                  <a:cubicBezTo>
                    <a:pt x="f196" y="f406"/>
                    <a:pt x="f192" y="f406"/>
                    <a:pt x="f190" y="f406"/>
                  </a:cubicBezTo>
                  <a:cubicBezTo>
                    <a:pt x="f190" y="f407"/>
                    <a:pt x="f209" y="f378"/>
                    <a:pt x="f209" y="f376"/>
                  </a:cubicBezTo>
                  <a:cubicBezTo>
                    <a:pt x="f188" y="f374"/>
                    <a:pt x="f188" y="f372"/>
                    <a:pt x="f188" y="f408"/>
                  </a:cubicBezTo>
                  <a:cubicBezTo>
                    <a:pt x="f210" y="f408"/>
                    <a:pt x="f414" y="f408"/>
                    <a:pt x="f184" y="f408"/>
                  </a:cubicBezTo>
                  <a:cubicBezTo>
                    <a:pt x="f184" y="f408"/>
                    <a:pt x="f415" y="f372"/>
                    <a:pt x="f415" y="f374"/>
                  </a:cubicBezTo>
                  <a:cubicBezTo>
                    <a:pt x="f415" y="f376"/>
                    <a:pt x="f184" y="f378"/>
                    <a:pt x="f184" y="f407"/>
                  </a:cubicBezTo>
                  <a:cubicBezTo>
                    <a:pt x="f184" y="f406"/>
                    <a:pt x="f184" y="f416"/>
                    <a:pt x="f184" y="f416"/>
                  </a:cubicBezTo>
                  <a:cubicBezTo>
                    <a:pt x="f184" y="f380"/>
                    <a:pt x="f415" y="f380"/>
                    <a:pt x="f415" y="f417"/>
                  </a:cubicBezTo>
                  <a:cubicBezTo>
                    <a:pt x="f415" y="f417"/>
                    <a:pt x="f415" y="f418"/>
                    <a:pt x="f415" y="f383"/>
                  </a:cubicBezTo>
                  <a:cubicBezTo>
                    <a:pt x="f415" y="f383"/>
                    <a:pt x="f419" y="f420"/>
                    <a:pt x="f419" y="f420"/>
                  </a:cubicBezTo>
                  <a:cubicBezTo>
                    <a:pt x="f184" y="f405"/>
                    <a:pt x="f414" y="f421"/>
                    <a:pt x="f184" y="f385"/>
                  </a:cubicBezTo>
                  <a:cubicBezTo>
                    <a:pt x="f184" y="f422"/>
                    <a:pt x="f419" y="f422"/>
                    <a:pt x="f415" y="f387"/>
                  </a:cubicBezTo>
                  <a:cubicBezTo>
                    <a:pt x="f423" y="f387"/>
                    <a:pt x="f182" y="f403"/>
                    <a:pt x="f424" y="f403"/>
                  </a:cubicBezTo>
                  <a:cubicBezTo>
                    <a:pt x="f180" y="f425"/>
                    <a:pt x="f178" y="f389"/>
                    <a:pt x="f178" y="f402"/>
                  </a:cubicBezTo>
                  <a:cubicBezTo>
                    <a:pt x="f426" y="f402"/>
                    <a:pt x="f427" y="f392"/>
                    <a:pt x="f177" y="f392"/>
                  </a:cubicBezTo>
                  <a:cubicBezTo>
                    <a:pt x="f176" y="f393"/>
                    <a:pt x="f115" y="f392"/>
                    <a:pt x="f114" y="f392"/>
                  </a:cubicBezTo>
                  <a:cubicBezTo>
                    <a:pt x="f118" y="f392"/>
                    <a:pt x="f112" y="f393"/>
                    <a:pt x="f111" y="f393"/>
                  </a:cubicBezTo>
                  <a:cubicBezTo>
                    <a:pt x="f111" y="f393"/>
                    <a:pt x="f111" y="f428"/>
                    <a:pt x="f110" y="f428"/>
                  </a:cubicBezTo>
                  <a:cubicBezTo>
                    <a:pt x="f102" y="f420"/>
                    <a:pt x="f102" y="f420"/>
                    <a:pt x="f102" y="f420"/>
                  </a:cubicBezTo>
                  <a:cubicBezTo>
                    <a:pt x="f102" y="f407"/>
                    <a:pt x="f102" y="f407"/>
                    <a:pt x="f102" y="f407"/>
                  </a:cubicBezTo>
                  <a:cubicBezTo>
                    <a:pt x="f95" y="f407"/>
                    <a:pt x="f95" y="f407"/>
                    <a:pt x="f95" y="f407"/>
                  </a:cubicBezTo>
                  <a:cubicBezTo>
                    <a:pt x="f82" y="f365"/>
                    <a:pt x="f82" y="f365"/>
                    <a:pt x="f82" y="f365"/>
                  </a:cubicBezTo>
                  <a:cubicBezTo>
                    <a:pt x="f73" y="f365"/>
                    <a:pt x="f73" y="f365"/>
                    <a:pt x="f73" y="f365"/>
                  </a:cubicBezTo>
                  <a:cubicBezTo>
                    <a:pt x="f71" y="f413"/>
                    <a:pt x="f71" y="f413"/>
                    <a:pt x="f71" y="f413"/>
                  </a:cubicBezTo>
                  <a:cubicBezTo>
                    <a:pt x="f69" y="f429"/>
                    <a:pt x="f69" y="f429"/>
                    <a:pt x="f69" y="f429"/>
                  </a:cubicBezTo>
                  <a:cubicBezTo>
                    <a:pt x="f430" y="f429"/>
                    <a:pt x="f430" y="f429"/>
                    <a:pt x="f430" y="f429"/>
                  </a:cubicBezTo>
                  <a:cubicBezTo>
                    <a:pt x="f431" y="f245"/>
                    <a:pt x="f431" y="f245"/>
                    <a:pt x="f431" y="f245"/>
                  </a:cubicBezTo>
                  <a:cubicBezTo>
                    <a:pt x="f383" y="f3"/>
                    <a:pt x="f383" y="f3"/>
                    <a:pt x="f383" y="f3"/>
                  </a:cubicBezTo>
                  <a:cubicBezTo>
                    <a:pt x="f380" y="f3"/>
                    <a:pt x="f380" y="f3"/>
                    <a:pt x="f380" y="f3"/>
                  </a:cubicBezTo>
                  <a:cubicBezTo>
                    <a:pt x="f378" y="f3"/>
                    <a:pt x="f378" y="f3"/>
                    <a:pt x="f378" y="f3"/>
                  </a:cubicBezTo>
                  <a:cubicBezTo>
                    <a:pt x="f189" y="f370"/>
                    <a:pt x="f189" y="f370"/>
                    <a:pt x="f189" y="f370"/>
                  </a:cubicBezTo>
                  <a:cubicBezTo>
                    <a:pt x="f172" y="f374"/>
                    <a:pt x="f172" y="f374"/>
                    <a:pt x="f172" y="f374"/>
                  </a:cubicBezTo>
                  <a:cubicBezTo>
                    <a:pt x="f172" y="f380"/>
                    <a:pt x="f172" y="f380"/>
                    <a:pt x="f172" y="f380"/>
                  </a:cubicBezTo>
                  <a:cubicBezTo>
                    <a:pt x="f159" y="f383"/>
                    <a:pt x="f159" y="f383"/>
                    <a:pt x="f159" y="f383"/>
                  </a:cubicBezTo>
                  <a:cubicBezTo>
                    <a:pt x="f432" y="f378"/>
                    <a:pt x="f432" y="f378"/>
                    <a:pt x="f432" y="f378"/>
                  </a:cubicBezTo>
                  <a:cubicBezTo>
                    <a:pt x="f61" y="f392"/>
                    <a:pt x="f61" y="f392"/>
                    <a:pt x="f61" y="f392"/>
                  </a:cubicBezTo>
                  <a:cubicBezTo>
                    <a:pt x="f65" y="f388"/>
                    <a:pt x="f65" y="f388"/>
                    <a:pt x="f65" y="f388"/>
                  </a:cubicBezTo>
                  <a:cubicBezTo>
                    <a:pt x="f6" y="f183"/>
                    <a:pt x="f6" y="f183"/>
                    <a:pt x="f6" y="f183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Freeform 202">
              <a:extLst>
                <a:ext uri="{FF2B5EF4-FFF2-40B4-BE49-F238E27FC236}">
                  <a16:creationId xmlns:a16="http://schemas.microsoft.com/office/drawing/2014/main" id="{E96F698E-AB27-F436-C409-5567632BBBAF}"/>
                </a:ext>
              </a:extLst>
            </p:cNvPr>
            <p:cNvSpPr/>
            <p:nvPr/>
          </p:nvSpPr>
          <p:spPr>
            <a:xfrm>
              <a:off x="10058015" y="2308640"/>
              <a:ext cx="128372" cy="1568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29"/>
                <a:gd name="f8" fmla="val 94"/>
                <a:gd name="f9" fmla="val 54"/>
                <a:gd name="f10" fmla="val 51"/>
                <a:gd name="f11" fmla="val 89"/>
                <a:gd name="f12" fmla="val 76"/>
                <a:gd name="f13" fmla="val 37"/>
                <a:gd name="f14" fmla="val 66"/>
                <a:gd name="f15" fmla="val 60"/>
                <a:gd name="f16" fmla="val 30"/>
                <a:gd name="f17" fmla="val 59"/>
                <a:gd name="f18" fmla="val 20"/>
                <a:gd name="f19" fmla="val 47"/>
                <a:gd name="f20" fmla="val 4"/>
                <a:gd name="f21" fmla="val 15"/>
                <a:gd name="f22" fmla="val 16"/>
                <a:gd name="f23" fmla="val 29"/>
                <a:gd name="f24" fmla="val 109"/>
                <a:gd name="f25" fmla="val 23"/>
                <a:gd name="f26" fmla="val 114"/>
                <a:gd name="f27" fmla="val 119"/>
                <a:gd name="f28" fmla="val 127"/>
                <a:gd name="f29" fmla="val 28"/>
                <a:gd name="f30" fmla="val 128"/>
                <a:gd name="f31" fmla="val 31"/>
                <a:gd name="f32" fmla="val 33"/>
                <a:gd name="f33" fmla="val 34"/>
                <a:gd name="f34" fmla="val 36"/>
                <a:gd name="f35" fmla="val 39"/>
                <a:gd name="f36" fmla="val 126"/>
                <a:gd name="f37" fmla="val 40"/>
                <a:gd name="f38" fmla="val 125"/>
                <a:gd name="f39" fmla="val 41"/>
                <a:gd name="f40" fmla="val 124"/>
                <a:gd name="f41" fmla="val 43"/>
                <a:gd name="f42" fmla="val 123"/>
                <a:gd name="f43" fmla="val 44"/>
                <a:gd name="f44" fmla="val 46"/>
                <a:gd name="f45" fmla="val 122"/>
                <a:gd name="f46" fmla="val 48"/>
                <a:gd name="f47" fmla="val 49"/>
                <a:gd name="f48" fmla="val 118"/>
                <a:gd name="f49" fmla="val 50"/>
                <a:gd name="f50" fmla="val 117"/>
                <a:gd name="f51" fmla="val 53"/>
                <a:gd name="f52" fmla="val 116"/>
                <a:gd name="f53" fmla="val 115"/>
                <a:gd name="f54" fmla="val 55"/>
                <a:gd name="f55" fmla="val 57"/>
                <a:gd name="f56" fmla="val 112"/>
                <a:gd name="f57" fmla="val 58"/>
                <a:gd name="f58" fmla="val 111"/>
                <a:gd name="f59" fmla="val 63"/>
                <a:gd name="f60" fmla="val 108"/>
                <a:gd name="f61" fmla="val 65"/>
                <a:gd name="f62" fmla="val 107"/>
                <a:gd name="f63" fmla="val 69"/>
                <a:gd name="f64" fmla="val 70"/>
                <a:gd name="f65" fmla="val 71"/>
                <a:gd name="f66" fmla="val 73"/>
                <a:gd name="f67" fmla="val 105"/>
                <a:gd name="f68" fmla="val 104"/>
                <a:gd name="f69" fmla="val 74"/>
                <a:gd name="f70" fmla="val 103"/>
                <a:gd name="f71" fmla="val 100"/>
                <a:gd name="f72" fmla="val 99"/>
                <a:gd name="f73" fmla="val 98"/>
                <a:gd name="f74" fmla="val 72"/>
                <a:gd name="f75" fmla="val 97"/>
                <a:gd name="f76" fmla="val 96"/>
                <a:gd name="f77" fmla="val 93"/>
                <a:gd name="f78" fmla="val 90"/>
                <a:gd name="f79" fmla="val 88"/>
                <a:gd name="f80" fmla="val 86"/>
                <a:gd name="f81" fmla="val 85"/>
                <a:gd name="f82" fmla="val 84"/>
                <a:gd name="f83" fmla="val 82"/>
                <a:gd name="f84" fmla="val 81"/>
                <a:gd name="f85" fmla="val 80"/>
                <a:gd name="f86" fmla="val 78"/>
                <a:gd name="f87" fmla="val 77"/>
                <a:gd name="f88" fmla="val 68"/>
                <a:gd name="f89" fmla="val 67"/>
                <a:gd name="f90" fmla="val 75"/>
                <a:gd name="f91" fmla="val 61"/>
                <a:gd name="f92" fmla="val 56"/>
                <a:gd name="f93" fmla="val 62"/>
                <a:gd name="f94" fmla="val 52"/>
                <a:gd name="f95" fmla="val 64"/>
                <a:gd name="f96" fmla="val 45"/>
                <a:gd name="f97" fmla="val 42"/>
                <a:gd name="f98" fmla="val 83"/>
                <a:gd name="f99" fmla="val 79"/>
                <a:gd name="f100" fmla="val 87"/>
                <a:gd name="f101" fmla="val 91"/>
                <a:gd name="f102" fmla="val 92"/>
                <a:gd name="f103" fmla="val 95"/>
                <a:gd name="f104" fmla="val 102"/>
                <a:gd name="f105" fmla="val 101"/>
                <a:gd name="f106" fmla="+- 0 0 -90"/>
                <a:gd name="f107" fmla="*/ f3 1 106"/>
                <a:gd name="f108" fmla="*/ f4 1 129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06"/>
                <a:gd name="f117" fmla="*/ f113 1 129"/>
                <a:gd name="f118" fmla="*/ 94 f114 1"/>
                <a:gd name="f119" fmla="*/ 51 f113 1"/>
                <a:gd name="f120" fmla="*/ 76 f114 1"/>
                <a:gd name="f121" fmla="*/ 37 f113 1"/>
                <a:gd name="f122" fmla="*/ 60 f114 1"/>
                <a:gd name="f123" fmla="*/ 30 f113 1"/>
                <a:gd name="f124" fmla="*/ 51 f114 1"/>
                <a:gd name="f125" fmla="*/ 20 f113 1"/>
                <a:gd name="f126" fmla="*/ 4 f114 1"/>
                <a:gd name="f127" fmla="*/ 15 f113 1"/>
                <a:gd name="f128" fmla="*/ 0 f114 1"/>
                <a:gd name="f129" fmla="*/ 16 f113 1"/>
                <a:gd name="f130" fmla="*/ 29 f114 1"/>
                <a:gd name="f131" fmla="*/ 109 f113 1"/>
                <a:gd name="f132" fmla="*/ 119 f113 1"/>
                <a:gd name="f133" fmla="*/ 28 f114 1"/>
                <a:gd name="f134" fmla="*/ 129 f113 1"/>
                <a:gd name="f135" fmla="*/ 34 f114 1"/>
                <a:gd name="f136" fmla="*/ 128 f113 1"/>
                <a:gd name="f137" fmla="*/ 44 f114 1"/>
                <a:gd name="f138" fmla="*/ 123 f113 1"/>
                <a:gd name="f139" fmla="*/ 54 f114 1"/>
                <a:gd name="f140" fmla="*/ 115 f113 1"/>
                <a:gd name="f141" fmla="*/ 65 f114 1"/>
                <a:gd name="f142" fmla="*/ 108 f113 1"/>
                <a:gd name="f143" fmla="*/ 73 f114 1"/>
                <a:gd name="f144" fmla="*/ 104 f113 1"/>
                <a:gd name="f145" fmla="*/ 72 f114 1"/>
                <a:gd name="f146" fmla="*/ 96 f113 1"/>
                <a:gd name="f147" fmla="*/ 89 f113 1"/>
                <a:gd name="f148" fmla="*/ 74 f114 1"/>
                <a:gd name="f149" fmla="*/ 81 f113 1"/>
                <a:gd name="f150" fmla="*/ 67 f114 1"/>
                <a:gd name="f151" fmla="*/ 75 f113 1"/>
                <a:gd name="f152" fmla="*/ 68 f114 1"/>
                <a:gd name="f153" fmla="*/ 69 f113 1"/>
                <a:gd name="f154" fmla="*/ 61 f113 1"/>
                <a:gd name="f155" fmla="*/ 63 f114 1"/>
                <a:gd name="f156" fmla="*/ 56 f113 1"/>
                <a:gd name="f157" fmla="*/ 59 f114 1"/>
                <a:gd name="f158" fmla="*/ 54 f113 1"/>
                <a:gd name="f159" fmla="*/ 69 f114 1"/>
                <a:gd name="f160" fmla="*/ 50 f113 1"/>
                <a:gd name="f161" fmla="*/ 44 f113 1"/>
                <a:gd name="f162" fmla="*/ 42 f113 1"/>
                <a:gd name="f163" fmla="*/ 78 f114 1"/>
                <a:gd name="f164" fmla="*/ 40 f113 1"/>
                <a:gd name="f165" fmla="*/ 77 f114 1"/>
                <a:gd name="f166" fmla="*/ 46 f113 1"/>
                <a:gd name="f167" fmla="*/ 82 f114 1"/>
                <a:gd name="f168" fmla="*/ 85 f114 1"/>
                <a:gd name="f169" fmla="*/ 65 f113 1"/>
                <a:gd name="f170" fmla="*/ 83 f114 1"/>
                <a:gd name="f171" fmla="*/ 72 f113 1"/>
                <a:gd name="f172" fmla="*/ 84 f114 1"/>
                <a:gd name="f173" fmla="*/ 79 f113 1"/>
                <a:gd name="f174" fmla="*/ 84 f113 1"/>
                <a:gd name="f175" fmla="*/ 89 f114 1"/>
                <a:gd name="f176" fmla="*/ 80 f113 1"/>
                <a:gd name="f177" fmla="*/ 71 f113 1"/>
                <a:gd name="f178" fmla="*/ 92 f114 1"/>
                <a:gd name="f179" fmla="*/ 64 f113 1"/>
                <a:gd name="f180" fmla="*/ 88 f114 1"/>
                <a:gd name="f181" fmla="*/ 58 f113 1"/>
                <a:gd name="f182" fmla="*/ 55 f113 1"/>
                <a:gd name="f183" fmla="*/ 95 f114 1"/>
                <a:gd name="f184" fmla="*/ 63 f113 1"/>
                <a:gd name="f185" fmla="*/ 98 f114 1"/>
                <a:gd name="f186" fmla="*/ 70 f113 1"/>
                <a:gd name="f187" fmla="*/ 102 f114 1"/>
                <a:gd name="f188" fmla="*/ 77 f113 1"/>
                <a:gd name="f189" fmla="*/ 82 f113 1"/>
                <a:gd name="f190" fmla="*/ 106 f114 1"/>
                <a:gd name="f191" fmla="*/ 78 f113 1"/>
                <a:gd name="f192" fmla="+- f115 0 f1"/>
                <a:gd name="f193" fmla="*/ f118 1 106"/>
                <a:gd name="f194" fmla="*/ f119 1 129"/>
                <a:gd name="f195" fmla="*/ f120 1 106"/>
                <a:gd name="f196" fmla="*/ f121 1 129"/>
                <a:gd name="f197" fmla="*/ f122 1 106"/>
                <a:gd name="f198" fmla="*/ f123 1 129"/>
                <a:gd name="f199" fmla="*/ f124 1 106"/>
                <a:gd name="f200" fmla="*/ f125 1 129"/>
                <a:gd name="f201" fmla="*/ f126 1 106"/>
                <a:gd name="f202" fmla="*/ f127 1 129"/>
                <a:gd name="f203" fmla="*/ f128 1 106"/>
                <a:gd name="f204" fmla="*/ f129 1 129"/>
                <a:gd name="f205" fmla="*/ f130 1 106"/>
                <a:gd name="f206" fmla="*/ f131 1 129"/>
                <a:gd name="f207" fmla="*/ f132 1 129"/>
                <a:gd name="f208" fmla="*/ f133 1 106"/>
                <a:gd name="f209" fmla="*/ f134 1 129"/>
                <a:gd name="f210" fmla="*/ f135 1 106"/>
                <a:gd name="f211" fmla="*/ f136 1 129"/>
                <a:gd name="f212" fmla="*/ f137 1 106"/>
                <a:gd name="f213" fmla="*/ f138 1 129"/>
                <a:gd name="f214" fmla="*/ f139 1 106"/>
                <a:gd name="f215" fmla="*/ f140 1 129"/>
                <a:gd name="f216" fmla="*/ f141 1 106"/>
                <a:gd name="f217" fmla="*/ f142 1 129"/>
                <a:gd name="f218" fmla="*/ f143 1 106"/>
                <a:gd name="f219" fmla="*/ f144 1 129"/>
                <a:gd name="f220" fmla="*/ f145 1 106"/>
                <a:gd name="f221" fmla="*/ f146 1 129"/>
                <a:gd name="f222" fmla="*/ f147 1 129"/>
                <a:gd name="f223" fmla="*/ f148 1 106"/>
                <a:gd name="f224" fmla="*/ f149 1 129"/>
                <a:gd name="f225" fmla="*/ f150 1 106"/>
                <a:gd name="f226" fmla="*/ f151 1 129"/>
                <a:gd name="f227" fmla="*/ f152 1 106"/>
                <a:gd name="f228" fmla="*/ f153 1 129"/>
                <a:gd name="f229" fmla="*/ f154 1 129"/>
                <a:gd name="f230" fmla="*/ f155 1 106"/>
                <a:gd name="f231" fmla="*/ f156 1 129"/>
                <a:gd name="f232" fmla="*/ f157 1 106"/>
                <a:gd name="f233" fmla="*/ f158 1 129"/>
                <a:gd name="f234" fmla="*/ f159 1 106"/>
                <a:gd name="f235" fmla="*/ f160 1 129"/>
                <a:gd name="f236" fmla="*/ f161 1 129"/>
                <a:gd name="f237" fmla="*/ f162 1 129"/>
                <a:gd name="f238" fmla="*/ f163 1 106"/>
                <a:gd name="f239" fmla="*/ f164 1 129"/>
                <a:gd name="f240" fmla="*/ f165 1 106"/>
                <a:gd name="f241" fmla="*/ f166 1 129"/>
                <a:gd name="f242" fmla="*/ f167 1 106"/>
                <a:gd name="f243" fmla="*/ f168 1 106"/>
                <a:gd name="f244" fmla="*/ f169 1 129"/>
                <a:gd name="f245" fmla="*/ f170 1 106"/>
                <a:gd name="f246" fmla="*/ f171 1 129"/>
                <a:gd name="f247" fmla="*/ f172 1 106"/>
                <a:gd name="f248" fmla="*/ f173 1 129"/>
                <a:gd name="f249" fmla="*/ f174 1 129"/>
                <a:gd name="f250" fmla="*/ f175 1 106"/>
                <a:gd name="f251" fmla="*/ f176 1 129"/>
                <a:gd name="f252" fmla="*/ f177 1 129"/>
                <a:gd name="f253" fmla="*/ f178 1 106"/>
                <a:gd name="f254" fmla="*/ f179 1 129"/>
                <a:gd name="f255" fmla="*/ f180 1 106"/>
                <a:gd name="f256" fmla="*/ f181 1 129"/>
                <a:gd name="f257" fmla="*/ f182 1 129"/>
                <a:gd name="f258" fmla="*/ f183 1 106"/>
                <a:gd name="f259" fmla="*/ f184 1 129"/>
                <a:gd name="f260" fmla="*/ f185 1 106"/>
                <a:gd name="f261" fmla="*/ f186 1 129"/>
                <a:gd name="f262" fmla="*/ f187 1 106"/>
                <a:gd name="f263" fmla="*/ f188 1 129"/>
                <a:gd name="f264" fmla="*/ f189 1 129"/>
                <a:gd name="f265" fmla="*/ f190 1 106"/>
                <a:gd name="f266" fmla="*/ f191 1 129"/>
                <a:gd name="f267" fmla="*/ 0 1 f116"/>
                <a:gd name="f268" fmla="*/ f110 1 f116"/>
                <a:gd name="f269" fmla="*/ 0 1 f117"/>
                <a:gd name="f270" fmla="*/ f111 1 f117"/>
                <a:gd name="f271" fmla="*/ f193 1 f116"/>
                <a:gd name="f272" fmla="*/ f194 1 f117"/>
                <a:gd name="f273" fmla="*/ f195 1 f116"/>
                <a:gd name="f274" fmla="*/ f196 1 f117"/>
                <a:gd name="f275" fmla="*/ f197 1 f116"/>
                <a:gd name="f276" fmla="*/ f198 1 f117"/>
                <a:gd name="f277" fmla="*/ f199 1 f116"/>
                <a:gd name="f278" fmla="*/ f200 1 f117"/>
                <a:gd name="f279" fmla="*/ f201 1 f116"/>
                <a:gd name="f280" fmla="*/ f202 1 f117"/>
                <a:gd name="f281" fmla="*/ f203 1 f116"/>
                <a:gd name="f282" fmla="*/ f204 1 f117"/>
                <a:gd name="f283" fmla="*/ f205 1 f116"/>
                <a:gd name="f284" fmla="*/ f206 1 f117"/>
                <a:gd name="f285" fmla="*/ f207 1 f117"/>
                <a:gd name="f286" fmla="*/ f208 1 f116"/>
                <a:gd name="f287" fmla="*/ f209 1 f117"/>
                <a:gd name="f288" fmla="*/ f210 1 f116"/>
                <a:gd name="f289" fmla="*/ f211 1 f117"/>
                <a:gd name="f290" fmla="*/ f212 1 f116"/>
                <a:gd name="f291" fmla="*/ f213 1 f117"/>
                <a:gd name="f292" fmla="*/ f214 1 f116"/>
                <a:gd name="f293" fmla="*/ f215 1 f117"/>
                <a:gd name="f294" fmla="*/ f216 1 f116"/>
                <a:gd name="f295" fmla="*/ f217 1 f117"/>
                <a:gd name="f296" fmla="*/ f218 1 f116"/>
                <a:gd name="f297" fmla="*/ f219 1 f117"/>
                <a:gd name="f298" fmla="*/ f220 1 f116"/>
                <a:gd name="f299" fmla="*/ f221 1 f117"/>
                <a:gd name="f300" fmla="*/ f222 1 f117"/>
                <a:gd name="f301" fmla="*/ f223 1 f116"/>
                <a:gd name="f302" fmla="*/ f224 1 f117"/>
                <a:gd name="f303" fmla="*/ f225 1 f116"/>
                <a:gd name="f304" fmla="*/ f226 1 f117"/>
                <a:gd name="f305" fmla="*/ f227 1 f116"/>
                <a:gd name="f306" fmla="*/ f228 1 f117"/>
                <a:gd name="f307" fmla="*/ f229 1 f117"/>
                <a:gd name="f308" fmla="*/ f230 1 f116"/>
                <a:gd name="f309" fmla="*/ f231 1 f117"/>
                <a:gd name="f310" fmla="*/ f232 1 f116"/>
                <a:gd name="f311" fmla="*/ f233 1 f117"/>
                <a:gd name="f312" fmla="*/ f234 1 f116"/>
                <a:gd name="f313" fmla="*/ f235 1 f117"/>
                <a:gd name="f314" fmla="*/ f236 1 f117"/>
                <a:gd name="f315" fmla="*/ f237 1 f117"/>
                <a:gd name="f316" fmla="*/ f238 1 f116"/>
                <a:gd name="f317" fmla="*/ f239 1 f117"/>
                <a:gd name="f318" fmla="*/ f240 1 f116"/>
                <a:gd name="f319" fmla="*/ f241 1 f117"/>
                <a:gd name="f320" fmla="*/ f242 1 f116"/>
                <a:gd name="f321" fmla="*/ f243 1 f116"/>
                <a:gd name="f322" fmla="*/ f244 1 f117"/>
                <a:gd name="f323" fmla="*/ f245 1 f116"/>
                <a:gd name="f324" fmla="*/ f246 1 f117"/>
                <a:gd name="f325" fmla="*/ f247 1 f116"/>
                <a:gd name="f326" fmla="*/ f248 1 f117"/>
                <a:gd name="f327" fmla="*/ f249 1 f117"/>
                <a:gd name="f328" fmla="*/ f250 1 f116"/>
                <a:gd name="f329" fmla="*/ f251 1 f117"/>
                <a:gd name="f330" fmla="*/ f252 1 f117"/>
                <a:gd name="f331" fmla="*/ f253 1 f116"/>
                <a:gd name="f332" fmla="*/ f254 1 f117"/>
                <a:gd name="f333" fmla="*/ f255 1 f116"/>
                <a:gd name="f334" fmla="*/ f256 1 f117"/>
                <a:gd name="f335" fmla="*/ f257 1 f117"/>
                <a:gd name="f336" fmla="*/ f258 1 f116"/>
                <a:gd name="f337" fmla="*/ f259 1 f117"/>
                <a:gd name="f338" fmla="*/ f260 1 f116"/>
                <a:gd name="f339" fmla="*/ f261 1 f117"/>
                <a:gd name="f340" fmla="*/ f262 1 f116"/>
                <a:gd name="f341" fmla="*/ f263 1 f117"/>
                <a:gd name="f342" fmla="*/ f264 1 f117"/>
                <a:gd name="f343" fmla="*/ f265 1 f116"/>
                <a:gd name="f344" fmla="*/ f266 1 f117"/>
                <a:gd name="f345" fmla="*/ f267 f107 1"/>
                <a:gd name="f346" fmla="*/ f268 f107 1"/>
                <a:gd name="f347" fmla="*/ f270 f108 1"/>
                <a:gd name="f348" fmla="*/ f269 f108 1"/>
                <a:gd name="f349" fmla="*/ f271 f107 1"/>
                <a:gd name="f350" fmla="*/ f272 f108 1"/>
                <a:gd name="f351" fmla="*/ f273 f107 1"/>
                <a:gd name="f352" fmla="*/ f274 f108 1"/>
                <a:gd name="f353" fmla="*/ f275 f107 1"/>
                <a:gd name="f354" fmla="*/ f276 f108 1"/>
                <a:gd name="f355" fmla="*/ f277 f107 1"/>
                <a:gd name="f356" fmla="*/ f278 f108 1"/>
                <a:gd name="f357" fmla="*/ f279 f107 1"/>
                <a:gd name="f358" fmla="*/ f280 f108 1"/>
                <a:gd name="f359" fmla="*/ f281 f107 1"/>
                <a:gd name="f360" fmla="*/ f282 f108 1"/>
                <a:gd name="f361" fmla="*/ f283 f107 1"/>
                <a:gd name="f362" fmla="*/ f284 f108 1"/>
                <a:gd name="f363" fmla="*/ f285 f108 1"/>
                <a:gd name="f364" fmla="*/ f286 f107 1"/>
                <a:gd name="f365" fmla="*/ f287 f108 1"/>
                <a:gd name="f366" fmla="*/ f288 f107 1"/>
                <a:gd name="f367" fmla="*/ f289 f108 1"/>
                <a:gd name="f368" fmla="*/ f290 f107 1"/>
                <a:gd name="f369" fmla="*/ f291 f108 1"/>
                <a:gd name="f370" fmla="*/ f292 f107 1"/>
                <a:gd name="f371" fmla="*/ f293 f108 1"/>
                <a:gd name="f372" fmla="*/ f294 f107 1"/>
                <a:gd name="f373" fmla="*/ f295 f108 1"/>
                <a:gd name="f374" fmla="*/ f296 f107 1"/>
                <a:gd name="f375" fmla="*/ f297 f108 1"/>
                <a:gd name="f376" fmla="*/ f298 f107 1"/>
                <a:gd name="f377" fmla="*/ f299 f108 1"/>
                <a:gd name="f378" fmla="*/ f300 f108 1"/>
                <a:gd name="f379" fmla="*/ f301 f107 1"/>
                <a:gd name="f380" fmla="*/ f302 f108 1"/>
                <a:gd name="f381" fmla="*/ f303 f107 1"/>
                <a:gd name="f382" fmla="*/ f304 f108 1"/>
                <a:gd name="f383" fmla="*/ f305 f107 1"/>
                <a:gd name="f384" fmla="*/ f306 f108 1"/>
                <a:gd name="f385" fmla="*/ f307 f108 1"/>
                <a:gd name="f386" fmla="*/ f308 f107 1"/>
                <a:gd name="f387" fmla="*/ f309 f108 1"/>
                <a:gd name="f388" fmla="*/ f310 f107 1"/>
                <a:gd name="f389" fmla="*/ f311 f108 1"/>
                <a:gd name="f390" fmla="*/ f312 f107 1"/>
                <a:gd name="f391" fmla="*/ f313 f108 1"/>
                <a:gd name="f392" fmla="*/ f314 f108 1"/>
                <a:gd name="f393" fmla="*/ f315 f108 1"/>
                <a:gd name="f394" fmla="*/ f316 f107 1"/>
                <a:gd name="f395" fmla="*/ f317 f108 1"/>
                <a:gd name="f396" fmla="*/ f318 f107 1"/>
                <a:gd name="f397" fmla="*/ f319 f108 1"/>
                <a:gd name="f398" fmla="*/ f320 f107 1"/>
                <a:gd name="f399" fmla="*/ f321 f107 1"/>
                <a:gd name="f400" fmla="*/ f322 f108 1"/>
                <a:gd name="f401" fmla="*/ f323 f107 1"/>
                <a:gd name="f402" fmla="*/ f324 f108 1"/>
                <a:gd name="f403" fmla="*/ f325 f107 1"/>
                <a:gd name="f404" fmla="*/ f326 f108 1"/>
                <a:gd name="f405" fmla="*/ f327 f108 1"/>
                <a:gd name="f406" fmla="*/ f328 f107 1"/>
                <a:gd name="f407" fmla="*/ f329 f108 1"/>
                <a:gd name="f408" fmla="*/ f330 f108 1"/>
                <a:gd name="f409" fmla="*/ f331 f107 1"/>
                <a:gd name="f410" fmla="*/ f332 f108 1"/>
                <a:gd name="f411" fmla="*/ f333 f107 1"/>
                <a:gd name="f412" fmla="*/ f334 f108 1"/>
                <a:gd name="f413" fmla="*/ f335 f108 1"/>
                <a:gd name="f414" fmla="*/ f336 f107 1"/>
                <a:gd name="f415" fmla="*/ f337 f108 1"/>
                <a:gd name="f416" fmla="*/ f338 f107 1"/>
                <a:gd name="f417" fmla="*/ f339 f108 1"/>
                <a:gd name="f418" fmla="*/ f340 f107 1"/>
                <a:gd name="f419" fmla="*/ f341 f108 1"/>
                <a:gd name="f420" fmla="*/ f342 f108 1"/>
                <a:gd name="f421" fmla="*/ f343 f107 1"/>
                <a:gd name="f422" fmla="*/ f344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349" y="f350"/>
                </a:cxn>
                <a:cxn ang="f192">
                  <a:pos x="f351" y="f352"/>
                </a:cxn>
                <a:cxn ang="f192">
                  <a:pos x="f353" y="f354"/>
                </a:cxn>
                <a:cxn ang="f192">
                  <a:pos x="f355" y="f356"/>
                </a:cxn>
                <a:cxn ang="f192">
                  <a:pos x="f357" y="f358"/>
                </a:cxn>
                <a:cxn ang="f192">
                  <a:pos x="f359" y="f360"/>
                </a:cxn>
                <a:cxn ang="f192">
                  <a:pos x="f361" y="f362"/>
                </a:cxn>
                <a:cxn ang="f192">
                  <a:pos x="f361" y="f363"/>
                </a:cxn>
                <a:cxn ang="f192">
                  <a:pos x="f364" y="f365"/>
                </a:cxn>
                <a:cxn ang="f192">
                  <a:pos x="f366" y="f367"/>
                </a:cxn>
                <a:cxn ang="f192">
                  <a:pos x="f368" y="f369"/>
                </a:cxn>
                <a:cxn ang="f192">
                  <a:pos x="f370" y="f371"/>
                </a:cxn>
                <a:cxn ang="f192">
                  <a:pos x="f372" y="f373"/>
                </a:cxn>
                <a:cxn ang="f192">
                  <a:pos x="f374" y="f375"/>
                </a:cxn>
                <a:cxn ang="f192">
                  <a:pos x="f376" y="f377"/>
                </a:cxn>
                <a:cxn ang="f192">
                  <a:pos x="f376" y="f378"/>
                </a:cxn>
                <a:cxn ang="f192">
                  <a:pos x="f379" y="f380"/>
                </a:cxn>
                <a:cxn ang="f192">
                  <a:pos x="f381" y="f382"/>
                </a:cxn>
                <a:cxn ang="f192">
                  <a:pos x="f383" y="f384"/>
                </a:cxn>
                <a:cxn ang="f192">
                  <a:pos x="f383" y="f385"/>
                </a:cxn>
                <a:cxn ang="f192">
                  <a:pos x="f386" y="f387"/>
                </a:cxn>
                <a:cxn ang="f192">
                  <a:pos x="f388" y="f389"/>
                </a:cxn>
                <a:cxn ang="f192">
                  <a:pos x="f372" y="f350"/>
                </a:cxn>
                <a:cxn ang="f192">
                  <a:pos x="f390" y="f391"/>
                </a:cxn>
                <a:cxn ang="f192">
                  <a:pos x="f383" y="f392"/>
                </a:cxn>
                <a:cxn ang="f192">
                  <a:pos x="f374" y="f393"/>
                </a:cxn>
                <a:cxn ang="f192">
                  <a:pos x="f394" y="f395"/>
                </a:cxn>
                <a:cxn ang="f192">
                  <a:pos x="f396" y="f397"/>
                </a:cxn>
                <a:cxn ang="f192">
                  <a:pos x="f398" y="f391"/>
                </a:cxn>
                <a:cxn ang="f192">
                  <a:pos x="f399" y="f389"/>
                </a:cxn>
                <a:cxn ang="f192">
                  <a:pos x="f399" y="f400"/>
                </a:cxn>
                <a:cxn ang="f192">
                  <a:pos x="f401" y="f402"/>
                </a:cxn>
                <a:cxn ang="f192">
                  <a:pos x="f403" y="f404"/>
                </a:cxn>
                <a:cxn ang="f192">
                  <a:pos x="f403" y="f405"/>
                </a:cxn>
                <a:cxn ang="f192">
                  <a:pos x="f401" y="f378"/>
                </a:cxn>
                <a:cxn ang="f192">
                  <a:pos x="f406" y="f407"/>
                </a:cxn>
                <a:cxn ang="f192">
                  <a:pos x="f349" y="f404"/>
                </a:cxn>
                <a:cxn ang="f192">
                  <a:pos x="f349" y="f408"/>
                </a:cxn>
                <a:cxn ang="f192">
                  <a:pos x="f409" y="f410"/>
                </a:cxn>
                <a:cxn ang="f192">
                  <a:pos x="f411" y="f412"/>
                </a:cxn>
                <a:cxn ang="f192">
                  <a:pos x="f409" y="f413"/>
                </a:cxn>
                <a:cxn ang="f192">
                  <a:pos x="f414" y="f415"/>
                </a:cxn>
                <a:cxn ang="f192">
                  <a:pos x="f416" y="f417"/>
                </a:cxn>
                <a:cxn ang="f192">
                  <a:pos x="f418" y="f419"/>
                </a:cxn>
                <a:cxn ang="f192">
                  <a:pos x="f418" y="f420"/>
                </a:cxn>
                <a:cxn ang="f192">
                  <a:pos x="f421" y="f422"/>
                </a:cxn>
              </a:cxnLst>
              <a:rect l="f345" t="f348" r="f346" b="f347"/>
              <a:pathLst>
                <a:path w="106" h="129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11" y="f10"/>
                    <a:pt x="f11" y="f10"/>
                    <a:pt x="f11" y="f10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9" y="f5"/>
                    <a:pt x="f19" y="f5"/>
                    <a:pt x="f19" y="f5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21" y="f17"/>
                    <a:pt x="f21" y="f17"/>
                    <a:pt x="f21" y="f17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3" y="f27"/>
                    <a:pt x="f23" y="f27"/>
                    <a:pt x="f23" y="f27"/>
                  </a:cubicBezTo>
                  <a:cubicBezTo>
                    <a:pt x="f23" y="f28"/>
                    <a:pt x="f23" y="f28"/>
                    <a:pt x="f23" y="f28"/>
                  </a:cubicBezTo>
                  <a:cubicBezTo>
                    <a:pt x="f29" y="f7"/>
                    <a:pt x="f29" y="f7"/>
                    <a:pt x="f29" y="f7"/>
                  </a:cubicBezTo>
                  <a:cubicBezTo>
                    <a:pt x="f29" y="f30"/>
                    <a:pt x="f23" y="f30"/>
                    <a:pt x="f16" y="f30"/>
                  </a:cubicBezTo>
                  <a:cubicBezTo>
                    <a:pt x="f31" y="f30"/>
                    <a:pt x="f32" y="f30"/>
                    <a:pt x="f33" y="f30"/>
                  </a:cubicBezTo>
                  <a:cubicBezTo>
                    <a:pt x="f34" y="f28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5"/>
                    <a:pt x="f46" y="f27"/>
                    <a:pt x="f47" y="f48"/>
                  </a:cubicBezTo>
                  <a:cubicBezTo>
                    <a:pt x="f49" y="f50"/>
                    <a:pt x="f51" y="f52"/>
                    <a:pt x="f9" y="f53"/>
                  </a:cubicBezTo>
                  <a:cubicBezTo>
                    <a:pt x="f54" y="f26"/>
                    <a:pt x="f55" y="f56"/>
                    <a:pt x="f57" y="f56"/>
                  </a:cubicBezTo>
                  <a:cubicBezTo>
                    <a:pt x="f15" y="f58"/>
                    <a:pt x="f59" y="f60"/>
                    <a:pt x="f61" y="f60"/>
                  </a:cubicBezTo>
                  <a:cubicBezTo>
                    <a:pt x="f14" y="f62"/>
                    <a:pt x="f63" y="f62"/>
                    <a:pt x="f64" y="f62"/>
                  </a:cubicBezTo>
                  <a:cubicBezTo>
                    <a:pt x="f65" y="f6"/>
                    <a:pt x="f66" y="f67"/>
                    <a:pt x="f66" y="f68"/>
                  </a:cubicBezTo>
                  <a:cubicBezTo>
                    <a:pt x="f69" y="f70"/>
                    <a:pt x="f69" y="f71"/>
                    <a:pt x="f69" y="f72"/>
                  </a:cubicBezTo>
                  <a:cubicBezTo>
                    <a:pt x="f69" y="f73"/>
                    <a:pt x="f74" y="f75"/>
                    <a:pt x="f74" y="f76"/>
                  </a:cubicBezTo>
                  <a:cubicBezTo>
                    <a:pt x="f65" y="f76"/>
                    <a:pt x="f66" y="f8"/>
                    <a:pt x="f66" y="f8"/>
                  </a:cubicBezTo>
                  <a:cubicBezTo>
                    <a:pt x="f66" y="f77"/>
                    <a:pt x="f74" y="f78"/>
                    <a:pt x="f74" y="f11"/>
                  </a:cubicBezTo>
                  <a:cubicBezTo>
                    <a:pt x="f74" y="f79"/>
                    <a:pt x="f66" y="f80"/>
                    <a:pt x="f69" y="f81"/>
                  </a:cubicBezTo>
                  <a:cubicBezTo>
                    <a:pt x="f69" y="f82"/>
                    <a:pt x="f69" y="f83"/>
                    <a:pt x="f69" y="f84"/>
                  </a:cubicBezTo>
                  <a:cubicBezTo>
                    <a:pt x="f66" y="f85"/>
                    <a:pt x="f74" y="f86"/>
                    <a:pt x="f65" y="f87"/>
                  </a:cubicBezTo>
                  <a:cubicBezTo>
                    <a:pt x="f64" y="f12"/>
                    <a:pt x="f88" y="f12"/>
                    <a:pt x="f89" y="f90"/>
                  </a:cubicBezTo>
                  <a:cubicBezTo>
                    <a:pt x="f89" y="f69"/>
                    <a:pt x="f61" y="f66"/>
                    <a:pt x="f61" y="f74"/>
                  </a:cubicBezTo>
                  <a:cubicBezTo>
                    <a:pt x="f14" y="f65"/>
                    <a:pt x="f88" y="f64"/>
                    <a:pt x="f88" y="f63"/>
                  </a:cubicBezTo>
                  <a:cubicBezTo>
                    <a:pt x="f63" y="f63"/>
                    <a:pt x="f64" y="f89"/>
                    <a:pt x="f64" y="f14"/>
                  </a:cubicBezTo>
                  <a:cubicBezTo>
                    <a:pt x="f64" y="f61"/>
                    <a:pt x="f63" y="f59"/>
                    <a:pt x="f88" y="f91"/>
                  </a:cubicBezTo>
                  <a:cubicBezTo>
                    <a:pt x="f88" y="f15"/>
                    <a:pt x="f14" y="f57"/>
                    <a:pt x="f14" y="f55"/>
                  </a:cubicBezTo>
                  <a:cubicBezTo>
                    <a:pt x="f61" y="f55"/>
                    <a:pt x="f59" y="f92"/>
                    <a:pt x="f59" y="f92"/>
                  </a:cubicBezTo>
                  <a:cubicBezTo>
                    <a:pt x="f93" y="f92"/>
                    <a:pt x="f91" y="f55"/>
                    <a:pt x="f15" y="f92"/>
                  </a:cubicBezTo>
                  <a:cubicBezTo>
                    <a:pt x="f15" y="f92"/>
                    <a:pt x="f17" y="f54"/>
                    <a:pt x="f17" y="f9"/>
                  </a:cubicBezTo>
                  <a:cubicBezTo>
                    <a:pt x="f17" y="f51"/>
                    <a:pt x="f91" y="f94"/>
                    <a:pt x="f93" y="f10"/>
                  </a:cubicBezTo>
                  <a:cubicBezTo>
                    <a:pt x="f93" y="f10"/>
                    <a:pt x="f95" y="f49"/>
                    <a:pt x="f61" y="f10"/>
                  </a:cubicBezTo>
                  <a:cubicBezTo>
                    <a:pt x="f14" y="f10"/>
                    <a:pt x="f89" y="f94"/>
                    <a:pt x="f89" y="f94"/>
                  </a:cubicBezTo>
                  <a:cubicBezTo>
                    <a:pt x="f88" y="f94"/>
                    <a:pt x="f63" y="f10"/>
                    <a:pt x="f63" y="f49"/>
                  </a:cubicBezTo>
                  <a:cubicBezTo>
                    <a:pt x="f64" y="f49"/>
                    <a:pt x="f64" y="f46"/>
                    <a:pt x="f64" y="f19"/>
                  </a:cubicBezTo>
                  <a:cubicBezTo>
                    <a:pt x="f64" y="f44"/>
                    <a:pt x="f88" y="f96"/>
                    <a:pt x="f88" y="f43"/>
                  </a:cubicBezTo>
                  <a:cubicBezTo>
                    <a:pt x="f63" y="f43"/>
                    <a:pt x="f63" y="f97"/>
                    <a:pt x="f64" y="f97"/>
                  </a:cubicBezTo>
                  <a:cubicBezTo>
                    <a:pt x="f64" y="f97"/>
                    <a:pt x="f74" y="f97"/>
                    <a:pt x="f66" y="f97"/>
                  </a:cubicBezTo>
                  <a:cubicBezTo>
                    <a:pt x="f69" y="f97"/>
                    <a:pt x="f90" y="f37"/>
                    <a:pt x="f12" y="f35"/>
                  </a:cubicBezTo>
                  <a:cubicBezTo>
                    <a:pt x="f12" y="f35"/>
                    <a:pt x="f87" y="f35"/>
                    <a:pt x="f86" y="f37"/>
                  </a:cubicBezTo>
                  <a:cubicBezTo>
                    <a:pt x="f86" y="f37"/>
                    <a:pt x="f86" y="f97"/>
                    <a:pt x="f86" y="f97"/>
                  </a:cubicBezTo>
                  <a:cubicBezTo>
                    <a:pt x="f86" y="f41"/>
                    <a:pt x="f87" y="f96"/>
                    <a:pt x="f87" y="f44"/>
                  </a:cubicBezTo>
                  <a:cubicBezTo>
                    <a:pt x="f86" y="f19"/>
                    <a:pt x="f85" y="f46"/>
                    <a:pt x="f85" y="f47"/>
                  </a:cubicBezTo>
                  <a:cubicBezTo>
                    <a:pt x="f84" y="f47"/>
                    <a:pt x="f83" y="f49"/>
                    <a:pt x="f83" y="f49"/>
                  </a:cubicBezTo>
                  <a:cubicBezTo>
                    <a:pt x="f98" y="f10"/>
                    <a:pt x="f84" y="f51"/>
                    <a:pt x="f83" y="f9"/>
                  </a:cubicBezTo>
                  <a:cubicBezTo>
                    <a:pt x="f83" y="f9"/>
                    <a:pt x="f82" y="f9"/>
                    <a:pt x="f81" y="f9"/>
                  </a:cubicBezTo>
                  <a:cubicBezTo>
                    <a:pt x="f81" y="f54"/>
                    <a:pt x="f82" y="f55"/>
                    <a:pt x="f82" y="f57"/>
                  </a:cubicBezTo>
                  <a:cubicBezTo>
                    <a:pt x="f82" y="f15"/>
                    <a:pt x="f81" y="f59"/>
                    <a:pt x="f81" y="f61"/>
                  </a:cubicBezTo>
                  <a:cubicBezTo>
                    <a:pt x="f82" y="f14"/>
                    <a:pt x="f82" y="f89"/>
                    <a:pt x="f82" y="f89"/>
                  </a:cubicBezTo>
                  <a:cubicBezTo>
                    <a:pt x="f98" y="f88"/>
                    <a:pt x="f98" y="f65"/>
                    <a:pt x="f98" y="f74"/>
                  </a:cubicBezTo>
                  <a:cubicBezTo>
                    <a:pt x="f98" y="f66"/>
                    <a:pt x="f98" y="f90"/>
                    <a:pt x="f98" y="f87"/>
                  </a:cubicBezTo>
                  <a:cubicBezTo>
                    <a:pt x="f98" y="f87"/>
                    <a:pt x="f82" y="f99"/>
                    <a:pt x="f82" y="f99"/>
                  </a:cubicBezTo>
                  <a:cubicBezTo>
                    <a:pt x="f82" y="f85"/>
                    <a:pt x="f81" y="f84"/>
                    <a:pt x="f81" y="f83"/>
                  </a:cubicBezTo>
                  <a:cubicBezTo>
                    <a:pt x="f81" y="f83"/>
                    <a:pt x="f81" y="f98"/>
                    <a:pt x="f82" y="f82"/>
                  </a:cubicBezTo>
                  <a:cubicBezTo>
                    <a:pt x="f82" y="f82"/>
                    <a:pt x="f98" y="f80"/>
                    <a:pt x="f98" y="f80"/>
                  </a:cubicBezTo>
                  <a:cubicBezTo>
                    <a:pt x="f98" y="f100"/>
                    <a:pt x="f98" y="f11"/>
                    <a:pt x="f98" y="f11"/>
                  </a:cubicBezTo>
                  <a:cubicBezTo>
                    <a:pt x="f81" y="f11"/>
                    <a:pt x="f79" y="f79"/>
                    <a:pt x="f11" y="f80"/>
                  </a:cubicBezTo>
                  <a:cubicBezTo>
                    <a:pt x="f11" y="f81"/>
                    <a:pt x="f79" y="f83"/>
                    <a:pt x="f11" y="f85"/>
                  </a:cubicBezTo>
                  <a:cubicBezTo>
                    <a:pt x="f78" y="f85"/>
                    <a:pt x="f101" y="f99"/>
                    <a:pt x="f102" y="f99"/>
                  </a:cubicBezTo>
                  <a:cubicBezTo>
                    <a:pt x="f77" y="f99"/>
                    <a:pt x="f8" y="f99"/>
                    <a:pt x="f8" y="f99"/>
                  </a:cubicBezTo>
                  <a:cubicBezTo>
                    <a:pt x="f103" y="f99"/>
                    <a:pt x="f103" y="f87"/>
                    <a:pt x="f76" y="f12"/>
                  </a:cubicBezTo>
                  <a:cubicBezTo>
                    <a:pt x="f76" y="f90"/>
                    <a:pt x="f103" y="f74"/>
                    <a:pt x="f8" y="f65"/>
                  </a:cubicBezTo>
                  <a:cubicBezTo>
                    <a:pt x="f8" y="f64"/>
                    <a:pt x="f102" y="f63"/>
                    <a:pt x="f102" y="f88"/>
                  </a:cubicBezTo>
                  <a:cubicBezTo>
                    <a:pt x="f101" y="f89"/>
                    <a:pt x="f102" y="f61"/>
                    <a:pt x="f102" y="f95"/>
                  </a:cubicBezTo>
                  <a:cubicBezTo>
                    <a:pt x="f101" y="f59"/>
                    <a:pt x="f78" y="f93"/>
                    <a:pt x="f11" y="f91"/>
                  </a:cubicBezTo>
                  <a:cubicBezTo>
                    <a:pt x="f11" y="f15"/>
                    <a:pt x="f79" y="f17"/>
                    <a:pt x="f79" y="f57"/>
                  </a:cubicBezTo>
                  <a:cubicBezTo>
                    <a:pt x="f79" y="f55"/>
                    <a:pt x="f11" y="f54"/>
                    <a:pt x="f78" y="f54"/>
                  </a:cubicBezTo>
                  <a:cubicBezTo>
                    <a:pt x="f78" y="f54"/>
                    <a:pt x="f101" y="f54"/>
                    <a:pt x="f102" y="f54"/>
                  </a:cubicBezTo>
                  <a:cubicBezTo>
                    <a:pt x="f77" y="f92"/>
                    <a:pt x="f103" y="f55"/>
                    <a:pt x="f103" y="f57"/>
                  </a:cubicBezTo>
                  <a:cubicBezTo>
                    <a:pt x="f103" y="f17"/>
                    <a:pt x="f103" y="f91"/>
                    <a:pt x="f103" y="f59"/>
                  </a:cubicBezTo>
                  <a:cubicBezTo>
                    <a:pt x="f103" y="f95"/>
                    <a:pt x="f76" y="f89"/>
                    <a:pt x="f76" y="f88"/>
                  </a:cubicBezTo>
                  <a:cubicBezTo>
                    <a:pt x="f75" y="f63"/>
                    <a:pt x="f73" y="f64"/>
                    <a:pt x="f73" y="f64"/>
                  </a:cubicBezTo>
                  <a:cubicBezTo>
                    <a:pt x="f73" y="f65"/>
                    <a:pt x="f72" y="f74"/>
                    <a:pt x="f71" y="f66"/>
                  </a:cubicBezTo>
                  <a:cubicBezTo>
                    <a:pt x="f71" y="f69"/>
                    <a:pt x="f104" y="f90"/>
                    <a:pt x="f104" y="f87"/>
                  </a:cubicBezTo>
                  <a:cubicBezTo>
                    <a:pt x="f104" y="f87"/>
                    <a:pt x="f105" y="f99"/>
                    <a:pt x="f105" y="f85"/>
                  </a:cubicBezTo>
                  <a:cubicBezTo>
                    <a:pt x="f105" y="f85"/>
                    <a:pt x="f105" y="f83"/>
                    <a:pt x="f104" y="f83"/>
                  </a:cubicBezTo>
                  <a:cubicBezTo>
                    <a:pt x="f70" y="f83"/>
                    <a:pt x="f68" y="f84"/>
                    <a:pt x="f67" y="f84"/>
                  </a:cubicBezTo>
                  <a:cubicBezTo>
                    <a:pt x="f67" y="f85"/>
                    <a:pt x="f6" y="f99"/>
                    <a:pt x="f6" y="f8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Freeform 203">
              <a:extLst>
                <a:ext uri="{FF2B5EF4-FFF2-40B4-BE49-F238E27FC236}">
                  <a16:creationId xmlns:a16="http://schemas.microsoft.com/office/drawing/2014/main" id="{3179EA12-F702-41E0-92B6-E335F7033B71}"/>
                </a:ext>
              </a:extLst>
            </p:cNvPr>
            <p:cNvSpPr/>
            <p:nvPr/>
          </p:nvSpPr>
          <p:spPr>
            <a:xfrm>
              <a:off x="9406999" y="3171276"/>
              <a:ext cx="34381" cy="41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4"/>
                <a:gd name="f8" fmla="val 14"/>
                <a:gd name="f9" fmla="val 17"/>
                <a:gd name="f10" fmla="val 33"/>
                <a:gd name="f11" fmla="val 30"/>
                <a:gd name="f12" fmla="val 16"/>
                <a:gd name="f13" fmla="val 28"/>
                <a:gd name="f14" fmla="val 15"/>
                <a:gd name="f15" fmla="val 24"/>
                <a:gd name="f16" fmla="val 13"/>
                <a:gd name="f17" fmla="val 22"/>
                <a:gd name="f18" fmla="val 21"/>
                <a:gd name="f19" fmla="val 10"/>
                <a:gd name="f20" fmla="val 20"/>
                <a:gd name="f21" fmla="val 9"/>
                <a:gd name="f22" fmla="val 8"/>
                <a:gd name="f23" fmla="val 19"/>
                <a:gd name="f24" fmla="val 4"/>
                <a:gd name="f25" fmla="val 18"/>
                <a:gd name="f26" fmla="val 3"/>
                <a:gd name="f27" fmla="val 2"/>
                <a:gd name="f28" fmla="val 1"/>
                <a:gd name="f29" fmla="+- 0 0 -90"/>
                <a:gd name="f30" fmla="*/ f3 1 29"/>
                <a:gd name="f31" fmla="*/ f4 1 3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9"/>
                <a:gd name="f40" fmla="*/ f36 1 34"/>
                <a:gd name="f41" fmla="*/ 29 f37 1"/>
                <a:gd name="f42" fmla="*/ 14 f36 1"/>
                <a:gd name="f43" fmla="*/ 17 f37 1"/>
                <a:gd name="f44" fmla="*/ 34 f36 1"/>
                <a:gd name="f45" fmla="*/ 29 f36 1"/>
                <a:gd name="f46" fmla="*/ 13 f37 1"/>
                <a:gd name="f47" fmla="*/ 22 f36 1"/>
                <a:gd name="f48" fmla="*/ 9 f37 1"/>
                <a:gd name="f49" fmla="*/ 20 f36 1"/>
                <a:gd name="f50" fmla="*/ 3 f37 1"/>
                <a:gd name="f51" fmla="*/ 17 f36 1"/>
                <a:gd name="f52" fmla="*/ 0 f37 1"/>
                <a:gd name="f53" fmla="*/ 0 f36 1"/>
                <a:gd name="f54" fmla="+- f38 0 f1"/>
                <a:gd name="f55" fmla="*/ f41 1 29"/>
                <a:gd name="f56" fmla="*/ f42 1 34"/>
                <a:gd name="f57" fmla="*/ f43 1 29"/>
                <a:gd name="f58" fmla="*/ f44 1 34"/>
                <a:gd name="f59" fmla="*/ f45 1 34"/>
                <a:gd name="f60" fmla="*/ f46 1 29"/>
                <a:gd name="f61" fmla="*/ f47 1 34"/>
                <a:gd name="f62" fmla="*/ f48 1 29"/>
                <a:gd name="f63" fmla="*/ f49 1 34"/>
                <a:gd name="f64" fmla="*/ f50 1 29"/>
                <a:gd name="f65" fmla="*/ f51 1 34"/>
                <a:gd name="f66" fmla="*/ f52 1 29"/>
                <a:gd name="f67" fmla="*/ f53 1 34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40"/>
                <a:gd name="f77" fmla="*/ f60 1 f39"/>
                <a:gd name="f78" fmla="*/ f61 1 f40"/>
                <a:gd name="f79" fmla="*/ f62 1 f39"/>
                <a:gd name="f80" fmla="*/ f63 1 f40"/>
                <a:gd name="f81" fmla="*/ f64 1 f39"/>
                <a:gd name="f82" fmla="*/ f65 1 f40"/>
                <a:gd name="f83" fmla="*/ f66 1 f39"/>
                <a:gd name="f84" fmla="*/ f67 1 f40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1 1"/>
                <a:gd name="f94" fmla="*/ f77 f30 1"/>
                <a:gd name="f95" fmla="*/ f78 f31 1"/>
                <a:gd name="f96" fmla="*/ f79 f30 1"/>
                <a:gd name="f97" fmla="*/ f80 f31 1"/>
                <a:gd name="f98" fmla="*/ f81 f30 1"/>
                <a:gd name="f99" fmla="*/ f82 f31 1"/>
                <a:gd name="f100" fmla="*/ f83 f30 1"/>
                <a:gd name="f101" fmla="*/ f84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1" y="f92"/>
                </a:cxn>
                <a:cxn ang="f54">
                  <a:pos x="f91" y="f93"/>
                </a:cxn>
                <a:cxn ang="f54">
                  <a:pos x="f94" y="f95"/>
                </a:cxn>
                <a:cxn ang="f54">
                  <a:pos x="f96" y="f97"/>
                </a:cxn>
                <a:cxn ang="f54">
                  <a:pos x="f98" y="f99"/>
                </a:cxn>
                <a:cxn ang="f54">
                  <a:pos x="f100" y="f90"/>
                </a:cxn>
                <a:cxn ang="f54">
                  <a:pos x="f100" y="f90"/>
                </a:cxn>
                <a:cxn ang="f54">
                  <a:pos x="f96" y="f101"/>
                </a:cxn>
                <a:cxn ang="f54">
                  <a:pos x="f89" y="f90"/>
                </a:cxn>
              </a:cxnLst>
              <a:rect l="f85" t="f88" r="f86" b="f87"/>
              <a:pathLst>
                <a:path w="29" h="34">
                  <a:moveTo>
                    <a:pt x="f6" y="f8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10"/>
                    <a:pt x="f9" y="f11"/>
                    <a:pt x="f9" y="f6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9"/>
                  </a:cubicBezTo>
                  <a:cubicBezTo>
                    <a:pt x="f27" y="f12"/>
                    <a:pt x="f28" y="f14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21" y="f5"/>
                    <a:pt x="f21" y="f5"/>
                    <a:pt x="f21" y="f5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Freeform 204">
              <a:extLst>
                <a:ext uri="{FF2B5EF4-FFF2-40B4-BE49-F238E27FC236}">
                  <a16:creationId xmlns:a16="http://schemas.microsoft.com/office/drawing/2014/main" id="{504698A9-7A41-A60E-08B4-921266A7A366}"/>
                </a:ext>
              </a:extLst>
            </p:cNvPr>
            <p:cNvSpPr/>
            <p:nvPr/>
          </p:nvSpPr>
          <p:spPr>
            <a:xfrm>
              <a:off x="8414427" y="5410888"/>
              <a:ext cx="22924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1"/>
                <a:gd name="f8" fmla="val 8"/>
                <a:gd name="f9" fmla="val 1"/>
                <a:gd name="f10" fmla="val 2"/>
                <a:gd name="f11" fmla="val 7"/>
                <a:gd name="f12" fmla="val 3"/>
                <a:gd name="f13" fmla="val 6"/>
                <a:gd name="f14" fmla="val 4"/>
                <a:gd name="f15" fmla="val 5"/>
                <a:gd name="f16" fmla="val 9"/>
                <a:gd name="f17" fmla="val 10"/>
                <a:gd name="f18" fmla="val 13"/>
                <a:gd name="f19" fmla="val 14"/>
                <a:gd name="f20" fmla="val 15"/>
                <a:gd name="f21" fmla="val 17"/>
                <a:gd name="f22" fmla="val 16"/>
                <a:gd name="f23" fmla="val 12"/>
                <a:gd name="f24" fmla="+- 0 0 -90"/>
                <a:gd name="f25" fmla="*/ f3 1 18"/>
                <a:gd name="f26" fmla="*/ f4 1 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8"/>
                <a:gd name="f35" fmla="*/ f31 1 11"/>
                <a:gd name="f36" fmla="*/ 8 f32 1"/>
                <a:gd name="f37" fmla="*/ 1 f31 1"/>
                <a:gd name="f38" fmla="*/ 7 f32 1"/>
                <a:gd name="f39" fmla="*/ 3 f31 1"/>
                <a:gd name="f40" fmla="*/ 3 f32 1"/>
                <a:gd name="f41" fmla="*/ 0 f32 1"/>
                <a:gd name="f42" fmla="*/ 4 f31 1"/>
                <a:gd name="f43" fmla="*/ 2 f32 1"/>
                <a:gd name="f44" fmla="*/ 6 f31 1"/>
                <a:gd name="f45" fmla="*/ 4 f32 1"/>
                <a:gd name="f46" fmla="*/ 10 f31 1"/>
                <a:gd name="f47" fmla="*/ 10 f32 1"/>
                <a:gd name="f48" fmla="*/ 11 f31 1"/>
                <a:gd name="f49" fmla="*/ 14 f32 1"/>
                <a:gd name="f50" fmla="*/ 17 f32 1"/>
                <a:gd name="f51" fmla="*/ 8 f31 1"/>
                <a:gd name="f52" fmla="*/ 12 f32 1"/>
                <a:gd name="f53" fmla="*/ 0 f31 1"/>
                <a:gd name="f54" fmla="+- f33 0 f1"/>
                <a:gd name="f55" fmla="*/ f36 1 18"/>
                <a:gd name="f56" fmla="*/ f37 1 11"/>
                <a:gd name="f57" fmla="*/ f38 1 18"/>
                <a:gd name="f58" fmla="*/ f39 1 11"/>
                <a:gd name="f59" fmla="*/ f40 1 18"/>
                <a:gd name="f60" fmla="*/ f41 1 18"/>
                <a:gd name="f61" fmla="*/ f42 1 11"/>
                <a:gd name="f62" fmla="*/ f43 1 18"/>
                <a:gd name="f63" fmla="*/ f44 1 11"/>
                <a:gd name="f64" fmla="*/ f45 1 18"/>
                <a:gd name="f65" fmla="*/ f46 1 11"/>
                <a:gd name="f66" fmla="*/ f47 1 18"/>
                <a:gd name="f67" fmla="*/ f48 1 11"/>
                <a:gd name="f68" fmla="*/ f49 1 18"/>
                <a:gd name="f69" fmla="*/ f50 1 18"/>
                <a:gd name="f70" fmla="*/ f51 1 11"/>
                <a:gd name="f71" fmla="*/ f52 1 18"/>
                <a:gd name="f72" fmla="*/ f53 1 11"/>
                <a:gd name="f73" fmla="*/ 0 1 f34"/>
                <a:gd name="f74" fmla="*/ f28 1 f34"/>
                <a:gd name="f75" fmla="*/ 0 1 f35"/>
                <a:gd name="f76" fmla="*/ f29 1 f35"/>
                <a:gd name="f77" fmla="*/ f55 1 f34"/>
                <a:gd name="f78" fmla="*/ f56 1 f35"/>
                <a:gd name="f79" fmla="*/ f57 1 f34"/>
                <a:gd name="f80" fmla="*/ f58 1 f35"/>
                <a:gd name="f81" fmla="*/ f59 1 f34"/>
                <a:gd name="f82" fmla="*/ f60 1 f34"/>
                <a:gd name="f83" fmla="*/ f61 1 f35"/>
                <a:gd name="f84" fmla="*/ f62 1 f34"/>
                <a:gd name="f85" fmla="*/ f63 1 f35"/>
                <a:gd name="f86" fmla="*/ f64 1 f34"/>
                <a:gd name="f87" fmla="*/ f65 1 f35"/>
                <a:gd name="f88" fmla="*/ f66 1 f34"/>
                <a:gd name="f89" fmla="*/ f67 1 f35"/>
                <a:gd name="f90" fmla="*/ f68 1 f34"/>
                <a:gd name="f91" fmla="*/ f69 1 f34"/>
                <a:gd name="f92" fmla="*/ f70 1 f35"/>
                <a:gd name="f93" fmla="*/ f71 1 f34"/>
                <a:gd name="f94" fmla="*/ f72 1 f35"/>
                <a:gd name="f95" fmla="*/ f73 f25 1"/>
                <a:gd name="f96" fmla="*/ f74 f25 1"/>
                <a:gd name="f97" fmla="*/ f76 f26 1"/>
                <a:gd name="f98" fmla="*/ f75 f26 1"/>
                <a:gd name="f99" fmla="*/ f77 f25 1"/>
                <a:gd name="f100" fmla="*/ f78 f26 1"/>
                <a:gd name="f101" fmla="*/ f79 f25 1"/>
                <a:gd name="f102" fmla="*/ f80 f26 1"/>
                <a:gd name="f103" fmla="*/ f81 f25 1"/>
                <a:gd name="f104" fmla="*/ f82 f25 1"/>
                <a:gd name="f105" fmla="*/ f83 f26 1"/>
                <a:gd name="f106" fmla="*/ f84 f25 1"/>
                <a:gd name="f107" fmla="*/ f85 f26 1"/>
                <a:gd name="f108" fmla="*/ f86 f25 1"/>
                <a:gd name="f109" fmla="*/ f87 f26 1"/>
                <a:gd name="f110" fmla="*/ f88 f25 1"/>
                <a:gd name="f111" fmla="*/ f89 f26 1"/>
                <a:gd name="f112" fmla="*/ f90 f25 1"/>
                <a:gd name="f113" fmla="*/ f91 f25 1"/>
                <a:gd name="f114" fmla="*/ f92 f26 1"/>
                <a:gd name="f115" fmla="*/ f93 f25 1"/>
                <a:gd name="f116" fmla="*/ f9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99" y="f100"/>
                </a:cxn>
                <a:cxn ang="f54">
                  <a:pos x="f101" y="f102"/>
                </a:cxn>
                <a:cxn ang="f54">
                  <a:pos x="f103" y="f102"/>
                </a:cxn>
                <a:cxn ang="f54">
                  <a:pos x="f104" y="f105"/>
                </a:cxn>
                <a:cxn ang="f54">
                  <a:pos x="f106" y="f107"/>
                </a:cxn>
                <a:cxn ang="f54">
                  <a:pos x="f108" y="f109"/>
                </a:cxn>
                <a:cxn ang="f54">
                  <a:pos x="f110" y="f111"/>
                </a:cxn>
                <a:cxn ang="f54">
                  <a:pos x="f112" y="f111"/>
                </a:cxn>
                <a:cxn ang="f54">
                  <a:pos x="f113" y="f114"/>
                </a:cxn>
                <a:cxn ang="f54">
                  <a:pos x="f113" y="f105"/>
                </a:cxn>
                <a:cxn ang="f54">
                  <a:pos x="f113" y="f100"/>
                </a:cxn>
                <a:cxn ang="f54">
                  <a:pos x="f115" y="f116"/>
                </a:cxn>
                <a:cxn ang="f54">
                  <a:pos x="f99" y="f100"/>
                </a:cxn>
              </a:cxnLst>
              <a:rect l="f95" t="f98" r="f96" b="f97"/>
              <a:pathLst>
                <a:path w="18" h="11">
                  <a:moveTo>
                    <a:pt x="f8" y="f9"/>
                  </a:moveTo>
                  <a:cubicBezTo>
                    <a:pt x="f8" y="f10"/>
                    <a:pt x="f11" y="f12"/>
                    <a:pt x="f11" y="f12"/>
                  </a:cubicBezTo>
                  <a:cubicBezTo>
                    <a:pt x="f13" y="f14"/>
                    <a:pt x="f14" y="f12"/>
                    <a:pt x="f12" y="f12"/>
                  </a:cubicBezTo>
                  <a:cubicBezTo>
                    <a:pt x="f12" y="f12"/>
                    <a:pt x="f5" y="f14"/>
                    <a:pt x="f5" y="f14"/>
                  </a:cubicBezTo>
                  <a:cubicBezTo>
                    <a:pt x="f5" y="f15"/>
                    <a:pt x="f10" y="f13"/>
                    <a:pt x="f10" y="f13"/>
                  </a:cubicBezTo>
                  <a:cubicBezTo>
                    <a:pt x="f12" y="f11"/>
                    <a:pt x="f14" y="f16"/>
                    <a:pt x="f14" y="f17"/>
                  </a:cubicBezTo>
                  <a:cubicBezTo>
                    <a:pt x="f13" y="f17"/>
                    <a:pt x="f8" y="f7"/>
                    <a:pt x="f17" y="f7"/>
                  </a:cubicBezTo>
                  <a:cubicBezTo>
                    <a:pt x="f7" y="f7"/>
                    <a:pt x="f18" y="f7"/>
                    <a:pt x="f19" y="f7"/>
                  </a:cubicBezTo>
                  <a:cubicBezTo>
                    <a:pt x="f20" y="f17"/>
                    <a:pt x="f21" y="f16"/>
                    <a:pt x="f21" y="f8"/>
                  </a:cubicBezTo>
                  <a:cubicBezTo>
                    <a:pt x="f6" y="f11"/>
                    <a:pt x="f6" y="f15"/>
                    <a:pt x="f21" y="f14"/>
                  </a:cubicBezTo>
                  <a:cubicBezTo>
                    <a:pt x="f21" y="f12"/>
                    <a:pt x="f21" y="f10"/>
                    <a:pt x="f21" y="f9"/>
                  </a:cubicBezTo>
                  <a:cubicBezTo>
                    <a:pt x="f22" y="f5"/>
                    <a:pt x="f18" y="f5"/>
                    <a:pt x="f23" y="f5"/>
                  </a:cubicBezTo>
                  <a:cubicBezTo>
                    <a:pt x="f7" y="f5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" name="Freeform 205">
              <a:extLst>
                <a:ext uri="{FF2B5EF4-FFF2-40B4-BE49-F238E27FC236}">
                  <a16:creationId xmlns:a16="http://schemas.microsoft.com/office/drawing/2014/main" id="{52532C40-3447-835E-E210-106C59211FDE}"/>
                </a:ext>
              </a:extLst>
            </p:cNvPr>
            <p:cNvSpPr/>
            <p:nvPr/>
          </p:nvSpPr>
          <p:spPr>
            <a:xfrm>
              <a:off x="8439637" y="5380905"/>
              <a:ext cx="64181" cy="50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3"/>
                <a:gd name="f8" fmla="val 1"/>
                <a:gd name="f9" fmla="val 36"/>
                <a:gd name="f10" fmla="val 37"/>
                <a:gd name="f11" fmla="val 38"/>
                <a:gd name="f12" fmla="val 39"/>
                <a:gd name="f13" fmla="val 40"/>
                <a:gd name="f14" fmla="val 41"/>
                <a:gd name="f15" fmla="val 2"/>
                <a:gd name="f16" fmla="val 4"/>
                <a:gd name="f17" fmla="val 5"/>
                <a:gd name="f18" fmla="val 42"/>
                <a:gd name="f19" fmla="val 7"/>
                <a:gd name="f20" fmla="val 8"/>
                <a:gd name="f21" fmla="val 10"/>
                <a:gd name="f22" fmla="val 11"/>
                <a:gd name="f23" fmla="val 14"/>
                <a:gd name="f24" fmla="val 15"/>
                <a:gd name="f25" fmla="val 16"/>
                <a:gd name="f26" fmla="val 18"/>
                <a:gd name="f27" fmla="val 35"/>
                <a:gd name="f28" fmla="val 19"/>
                <a:gd name="f29" fmla="val 34"/>
                <a:gd name="f30" fmla="val 20"/>
                <a:gd name="f31" fmla="val 33"/>
                <a:gd name="f32" fmla="val 22"/>
                <a:gd name="f33" fmla="val 30"/>
                <a:gd name="f34" fmla="val 24"/>
                <a:gd name="f35" fmla="val 29"/>
                <a:gd name="f36" fmla="val 25"/>
                <a:gd name="f37" fmla="val 28"/>
                <a:gd name="f38" fmla="val 27"/>
                <a:gd name="f39" fmla="val 26"/>
                <a:gd name="f40" fmla="val 31"/>
                <a:gd name="f41" fmla="val 23"/>
                <a:gd name="f42" fmla="val 21"/>
                <a:gd name="f43" fmla="val 44"/>
                <a:gd name="f44" fmla="val 46"/>
                <a:gd name="f45" fmla="val 12"/>
                <a:gd name="f46" fmla="val 47"/>
                <a:gd name="f47" fmla="val 49"/>
                <a:gd name="f48" fmla="val 9"/>
                <a:gd name="f49" fmla="val 50"/>
                <a:gd name="f50" fmla="val 51"/>
                <a:gd name="f51" fmla="val 53"/>
                <a:gd name="f52" fmla="val 6"/>
                <a:gd name="f53" fmla="val 3"/>
                <a:gd name="f54" fmla="val 52"/>
                <a:gd name="f55" fmla="val 48"/>
                <a:gd name="f56" fmla="val 45"/>
                <a:gd name="f57" fmla="val 13"/>
                <a:gd name="f58" fmla="val 17"/>
                <a:gd name="f59" fmla="val 32"/>
                <a:gd name="f60" fmla="+- 0 0 -90"/>
                <a:gd name="f61" fmla="*/ f3 1 54"/>
                <a:gd name="f62" fmla="*/ f4 1 43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54"/>
                <a:gd name="f71" fmla="*/ f67 1 43"/>
                <a:gd name="f72" fmla="*/ 1 f68 1"/>
                <a:gd name="f73" fmla="*/ 36 f67 1"/>
                <a:gd name="f74" fmla="*/ 0 f68 1"/>
                <a:gd name="f75" fmla="*/ 38 f67 1"/>
                <a:gd name="f76" fmla="*/ 41 f67 1"/>
                <a:gd name="f77" fmla="*/ 5 f68 1"/>
                <a:gd name="f78" fmla="*/ 42 f67 1"/>
                <a:gd name="f79" fmla="*/ 10 f68 1"/>
                <a:gd name="f80" fmla="*/ 39 f67 1"/>
                <a:gd name="f81" fmla="*/ 15 f68 1"/>
                <a:gd name="f82" fmla="*/ 37 f67 1"/>
                <a:gd name="f83" fmla="*/ 19 f68 1"/>
                <a:gd name="f84" fmla="*/ 34 f67 1"/>
                <a:gd name="f85" fmla="*/ 24 f68 1"/>
                <a:gd name="f86" fmla="*/ 29 f67 1"/>
                <a:gd name="f87" fmla="*/ 30 f68 1"/>
                <a:gd name="f88" fmla="*/ 26 f67 1"/>
                <a:gd name="f89" fmla="*/ 34 f68 1"/>
                <a:gd name="f90" fmla="*/ 23 f67 1"/>
                <a:gd name="f91" fmla="*/ 39 f68 1"/>
                <a:gd name="f92" fmla="*/ 20 f67 1"/>
                <a:gd name="f93" fmla="*/ 46 f68 1"/>
                <a:gd name="f94" fmla="*/ 12 f67 1"/>
                <a:gd name="f95" fmla="*/ 50 f68 1"/>
                <a:gd name="f96" fmla="*/ 8 f67 1"/>
                <a:gd name="f97" fmla="*/ 53 f68 1"/>
                <a:gd name="f98" fmla="*/ 4 f67 1"/>
                <a:gd name="f99" fmla="*/ 1 f67 1"/>
                <a:gd name="f100" fmla="*/ 48 f68 1"/>
                <a:gd name="f101" fmla="*/ 5 f67 1"/>
                <a:gd name="f102" fmla="*/ 44 f68 1"/>
                <a:gd name="f103" fmla="*/ 9 f67 1"/>
                <a:gd name="f104" fmla="*/ 40 f68 1"/>
                <a:gd name="f105" fmla="*/ 36 f68 1"/>
                <a:gd name="f106" fmla="*/ 15 f67 1"/>
                <a:gd name="f107" fmla="*/ 33 f68 1"/>
                <a:gd name="f108" fmla="*/ 18 f67 1"/>
                <a:gd name="f109" fmla="*/ 27 f68 1"/>
                <a:gd name="f110" fmla="*/ 22 f67 1"/>
                <a:gd name="f111" fmla="*/ 21 f68 1"/>
                <a:gd name="f112" fmla="*/ 24 f67 1"/>
                <a:gd name="f113" fmla="*/ 27 f67 1"/>
                <a:gd name="f114" fmla="*/ 16 f68 1"/>
                <a:gd name="f115" fmla="*/ 31 f67 1"/>
                <a:gd name="f116" fmla="*/ 13 f68 1"/>
                <a:gd name="f117" fmla="*/ 8 f68 1"/>
                <a:gd name="f118" fmla="*/ 4 f68 1"/>
                <a:gd name="f119" fmla="+- f69 0 f1"/>
                <a:gd name="f120" fmla="*/ f72 1 54"/>
                <a:gd name="f121" fmla="*/ f73 1 43"/>
                <a:gd name="f122" fmla="*/ f74 1 54"/>
                <a:gd name="f123" fmla="*/ f75 1 43"/>
                <a:gd name="f124" fmla="*/ f76 1 43"/>
                <a:gd name="f125" fmla="*/ f77 1 54"/>
                <a:gd name="f126" fmla="*/ f78 1 43"/>
                <a:gd name="f127" fmla="*/ f79 1 54"/>
                <a:gd name="f128" fmla="*/ f80 1 43"/>
                <a:gd name="f129" fmla="*/ f81 1 54"/>
                <a:gd name="f130" fmla="*/ f82 1 43"/>
                <a:gd name="f131" fmla="*/ f83 1 54"/>
                <a:gd name="f132" fmla="*/ f84 1 43"/>
                <a:gd name="f133" fmla="*/ f85 1 54"/>
                <a:gd name="f134" fmla="*/ f86 1 43"/>
                <a:gd name="f135" fmla="*/ f87 1 54"/>
                <a:gd name="f136" fmla="*/ f88 1 43"/>
                <a:gd name="f137" fmla="*/ f89 1 54"/>
                <a:gd name="f138" fmla="*/ f90 1 43"/>
                <a:gd name="f139" fmla="*/ f91 1 54"/>
                <a:gd name="f140" fmla="*/ f92 1 43"/>
                <a:gd name="f141" fmla="*/ f93 1 54"/>
                <a:gd name="f142" fmla="*/ f94 1 43"/>
                <a:gd name="f143" fmla="*/ f95 1 54"/>
                <a:gd name="f144" fmla="*/ f96 1 43"/>
                <a:gd name="f145" fmla="*/ f97 1 54"/>
                <a:gd name="f146" fmla="*/ f98 1 43"/>
                <a:gd name="f147" fmla="*/ f99 1 43"/>
                <a:gd name="f148" fmla="*/ f100 1 54"/>
                <a:gd name="f149" fmla="*/ f101 1 43"/>
                <a:gd name="f150" fmla="*/ f102 1 54"/>
                <a:gd name="f151" fmla="*/ f103 1 43"/>
                <a:gd name="f152" fmla="*/ f104 1 54"/>
                <a:gd name="f153" fmla="*/ f105 1 54"/>
                <a:gd name="f154" fmla="*/ f106 1 43"/>
                <a:gd name="f155" fmla="*/ f107 1 54"/>
                <a:gd name="f156" fmla="*/ f108 1 43"/>
                <a:gd name="f157" fmla="*/ f109 1 54"/>
                <a:gd name="f158" fmla="*/ f110 1 43"/>
                <a:gd name="f159" fmla="*/ f111 1 54"/>
                <a:gd name="f160" fmla="*/ f112 1 43"/>
                <a:gd name="f161" fmla="*/ f113 1 43"/>
                <a:gd name="f162" fmla="*/ f114 1 54"/>
                <a:gd name="f163" fmla="*/ f115 1 43"/>
                <a:gd name="f164" fmla="*/ f116 1 54"/>
                <a:gd name="f165" fmla="*/ f117 1 54"/>
                <a:gd name="f166" fmla="*/ f118 1 54"/>
                <a:gd name="f167" fmla="*/ 0 1 f70"/>
                <a:gd name="f168" fmla="*/ f64 1 f70"/>
                <a:gd name="f169" fmla="*/ 0 1 f71"/>
                <a:gd name="f170" fmla="*/ f65 1 f71"/>
                <a:gd name="f171" fmla="*/ f120 1 f70"/>
                <a:gd name="f172" fmla="*/ f121 1 f71"/>
                <a:gd name="f173" fmla="*/ f122 1 f70"/>
                <a:gd name="f174" fmla="*/ f123 1 f71"/>
                <a:gd name="f175" fmla="*/ f124 1 f71"/>
                <a:gd name="f176" fmla="*/ f125 1 f70"/>
                <a:gd name="f177" fmla="*/ f126 1 f71"/>
                <a:gd name="f178" fmla="*/ f127 1 f70"/>
                <a:gd name="f179" fmla="*/ f128 1 f71"/>
                <a:gd name="f180" fmla="*/ f129 1 f70"/>
                <a:gd name="f181" fmla="*/ f130 1 f71"/>
                <a:gd name="f182" fmla="*/ f131 1 f70"/>
                <a:gd name="f183" fmla="*/ f132 1 f71"/>
                <a:gd name="f184" fmla="*/ f133 1 f70"/>
                <a:gd name="f185" fmla="*/ f134 1 f71"/>
                <a:gd name="f186" fmla="*/ f135 1 f70"/>
                <a:gd name="f187" fmla="*/ f136 1 f71"/>
                <a:gd name="f188" fmla="*/ f137 1 f70"/>
                <a:gd name="f189" fmla="*/ f138 1 f71"/>
                <a:gd name="f190" fmla="*/ f139 1 f70"/>
                <a:gd name="f191" fmla="*/ f140 1 f71"/>
                <a:gd name="f192" fmla="*/ f141 1 f70"/>
                <a:gd name="f193" fmla="*/ f142 1 f71"/>
                <a:gd name="f194" fmla="*/ f143 1 f70"/>
                <a:gd name="f195" fmla="*/ f144 1 f71"/>
                <a:gd name="f196" fmla="*/ f145 1 f70"/>
                <a:gd name="f197" fmla="*/ f146 1 f71"/>
                <a:gd name="f198" fmla="*/ f147 1 f71"/>
                <a:gd name="f199" fmla="*/ f148 1 f70"/>
                <a:gd name="f200" fmla="*/ f149 1 f71"/>
                <a:gd name="f201" fmla="*/ f150 1 f70"/>
                <a:gd name="f202" fmla="*/ f151 1 f71"/>
                <a:gd name="f203" fmla="*/ f152 1 f70"/>
                <a:gd name="f204" fmla="*/ f153 1 f70"/>
                <a:gd name="f205" fmla="*/ f154 1 f71"/>
                <a:gd name="f206" fmla="*/ f155 1 f70"/>
                <a:gd name="f207" fmla="*/ f156 1 f71"/>
                <a:gd name="f208" fmla="*/ f157 1 f70"/>
                <a:gd name="f209" fmla="*/ f158 1 f71"/>
                <a:gd name="f210" fmla="*/ f159 1 f70"/>
                <a:gd name="f211" fmla="*/ f160 1 f71"/>
                <a:gd name="f212" fmla="*/ f161 1 f71"/>
                <a:gd name="f213" fmla="*/ f162 1 f70"/>
                <a:gd name="f214" fmla="*/ f163 1 f71"/>
                <a:gd name="f215" fmla="*/ f164 1 f70"/>
                <a:gd name="f216" fmla="*/ f165 1 f70"/>
                <a:gd name="f217" fmla="*/ f166 1 f70"/>
                <a:gd name="f218" fmla="*/ f167 f61 1"/>
                <a:gd name="f219" fmla="*/ f168 f61 1"/>
                <a:gd name="f220" fmla="*/ f170 f62 1"/>
                <a:gd name="f221" fmla="*/ f169 f62 1"/>
                <a:gd name="f222" fmla="*/ f171 f61 1"/>
                <a:gd name="f223" fmla="*/ f172 f62 1"/>
                <a:gd name="f224" fmla="*/ f173 f61 1"/>
                <a:gd name="f225" fmla="*/ f174 f62 1"/>
                <a:gd name="f226" fmla="*/ f175 f62 1"/>
                <a:gd name="f227" fmla="*/ f176 f61 1"/>
                <a:gd name="f228" fmla="*/ f177 f62 1"/>
                <a:gd name="f229" fmla="*/ f178 f61 1"/>
                <a:gd name="f230" fmla="*/ f179 f62 1"/>
                <a:gd name="f231" fmla="*/ f180 f61 1"/>
                <a:gd name="f232" fmla="*/ f181 f62 1"/>
                <a:gd name="f233" fmla="*/ f182 f61 1"/>
                <a:gd name="f234" fmla="*/ f183 f62 1"/>
                <a:gd name="f235" fmla="*/ f184 f61 1"/>
                <a:gd name="f236" fmla="*/ f185 f62 1"/>
                <a:gd name="f237" fmla="*/ f186 f61 1"/>
                <a:gd name="f238" fmla="*/ f187 f62 1"/>
                <a:gd name="f239" fmla="*/ f188 f61 1"/>
                <a:gd name="f240" fmla="*/ f189 f62 1"/>
                <a:gd name="f241" fmla="*/ f190 f61 1"/>
                <a:gd name="f242" fmla="*/ f191 f62 1"/>
                <a:gd name="f243" fmla="*/ f192 f61 1"/>
                <a:gd name="f244" fmla="*/ f193 f62 1"/>
                <a:gd name="f245" fmla="*/ f194 f61 1"/>
                <a:gd name="f246" fmla="*/ f195 f62 1"/>
                <a:gd name="f247" fmla="*/ f196 f61 1"/>
                <a:gd name="f248" fmla="*/ f197 f62 1"/>
                <a:gd name="f249" fmla="*/ f198 f62 1"/>
                <a:gd name="f250" fmla="*/ f199 f61 1"/>
                <a:gd name="f251" fmla="*/ f200 f62 1"/>
                <a:gd name="f252" fmla="*/ f201 f61 1"/>
                <a:gd name="f253" fmla="*/ f202 f62 1"/>
                <a:gd name="f254" fmla="*/ f203 f61 1"/>
                <a:gd name="f255" fmla="*/ f204 f61 1"/>
                <a:gd name="f256" fmla="*/ f205 f62 1"/>
                <a:gd name="f257" fmla="*/ f206 f61 1"/>
                <a:gd name="f258" fmla="*/ f207 f62 1"/>
                <a:gd name="f259" fmla="*/ f208 f61 1"/>
                <a:gd name="f260" fmla="*/ f209 f62 1"/>
                <a:gd name="f261" fmla="*/ f210 f61 1"/>
                <a:gd name="f262" fmla="*/ f211 f62 1"/>
                <a:gd name="f263" fmla="*/ f212 f62 1"/>
                <a:gd name="f264" fmla="*/ f213 f61 1"/>
                <a:gd name="f265" fmla="*/ f214 f62 1"/>
                <a:gd name="f266" fmla="*/ f215 f61 1"/>
                <a:gd name="f267" fmla="*/ f216 f61 1"/>
                <a:gd name="f268" fmla="*/ f217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22" y="f223"/>
                </a:cxn>
                <a:cxn ang="f119">
                  <a:pos x="f224" y="f225"/>
                </a:cxn>
                <a:cxn ang="f119">
                  <a:pos x="f222" y="f226"/>
                </a:cxn>
                <a:cxn ang="f119">
                  <a:pos x="f227" y="f228"/>
                </a:cxn>
                <a:cxn ang="f119">
                  <a:pos x="f229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5" y="f236"/>
                </a:cxn>
                <a:cxn ang="f119">
                  <a:pos x="f237" y="f238"/>
                </a:cxn>
                <a:cxn ang="f119">
                  <a:pos x="f239" y="f240"/>
                </a:cxn>
                <a:cxn ang="f119">
                  <a:pos x="f241" y="f242"/>
                </a:cxn>
                <a:cxn ang="f119">
                  <a:pos x="f243" y="f244"/>
                </a:cxn>
                <a:cxn ang="f119">
                  <a:pos x="f245" y="f246"/>
                </a:cxn>
                <a:cxn ang="f119">
                  <a:pos x="f247" y="f248"/>
                </a:cxn>
                <a:cxn ang="f119">
                  <a:pos x="f247" y="f249"/>
                </a:cxn>
                <a:cxn ang="f119">
                  <a:pos x="f245" y="f249"/>
                </a:cxn>
                <a:cxn ang="f119">
                  <a:pos x="f250" y="f251"/>
                </a:cxn>
                <a:cxn ang="f119">
                  <a:pos x="f252" y="f253"/>
                </a:cxn>
                <a:cxn ang="f119">
                  <a:pos x="f254" y="f244"/>
                </a:cxn>
                <a:cxn ang="f119">
                  <a:pos x="f255" y="f256"/>
                </a:cxn>
                <a:cxn ang="f119">
                  <a:pos x="f257" y="f258"/>
                </a:cxn>
                <a:cxn ang="f119">
                  <a:pos x="f259" y="f260"/>
                </a:cxn>
                <a:cxn ang="f119">
                  <a:pos x="f261" y="f262"/>
                </a:cxn>
                <a:cxn ang="f119">
                  <a:pos x="f233" y="f263"/>
                </a:cxn>
                <a:cxn ang="f119">
                  <a:pos x="f264" y="f265"/>
                </a:cxn>
                <a:cxn ang="f119">
                  <a:pos x="f266" y="f234"/>
                </a:cxn>
                <a:cxn ang="f119">
                  <a:pos x="f267" y="f232"/>
                </a:cxn>
                <a:cxn ang="f119">
                  <a:pos x="f268" y="f225"/>
                </a:cxn>
                <a:cxn ang="f119">
                  <a:pos x="f222" y="f223"/>
                </a:cxn>
              </a:cxnLst>
              <a:rect l="f218" t="f221" r="f219" b="f220"/>
              <a:pathLst>
                <a:path w="54" h="43">
                  <a:moveTo>
                    <a:pt x="f8" y="f9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8" y="f13"/>
                    <a:pt x="f8" y="f14"/>
                  </a:cubicBezTo>
                  <a:cubicBezTo>
                    <a:pt x="f15" y="f14"/>
                    <a:pt x="f16" y="f7"/>
                    <a:pt x="f17" y="f18"/>
                  </a:cubicBezTo>
                  <a:cubicBezTo>
                    <a:pt x="f19" y="f18"/>
                    <a:pt x="f20" y="f13"/>
                    <a:pt x="f21" y="f12"/>
                  </a:cubicBezTo>
                  <a:cubicBezTo>
                    <a:pt x="f22" y="f11"/>
                    <a:pt x="f23" y="f11"/>
                    <a:pt x="f24" y="f10"/>
                  </a:cubicBezTo>
                  <a:cubicBezTo>
                    <a:pt x="f25" y="f9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7" y="f38"/>
                    <a:pt x="f33" y="f39"/>
                  </a:cubicBezTo>
                  <a:cubicBezTo>
                    <a:pt x="f40" y="f36"/>
                    <a:pt x="f31" y="f34"/>
                    <a:pt x="f29" y="f41"/>
                  </a:cubicBezTo>
                  <a:cubicBezTo>
                    <a:pt x="f27" y="f32"/>
                    <a:pt x="f11" y="f42"/>
                    <a:pt x="f12" y="f30"/>
                  </a:cubicBezTo>
                  <a:cubicBezTo>
                    <a:pt x="f14" y="f28"/>
                    <a:pt x="f43" y="f23"/>
                    <a:pt x="f44" y="f45"/>
                  </a:cubicBezTo>
                  <a:cubicBezTo>
                    <a:pt x="f46" y="f22"/>
                    <a:pt x="f47" y="f48"/>
                    <a:pt x="f49" y="f20"/>
                  </a:cubicBezTo>
                  <a:cubicBezTo>
                    <a:pt x="f50" y="f19"/>
                    <a:pt x="f51" y="f52"/>
                    <a:pt x="f51" y="f16"/>
                  </a:cubicBezTo>
                  <a:cubicBezTo>
                    <a:pt x="f51" y="f53"/>
                    <a:pt x="f6" y="f8"/>
                    <a:pt x="f51" y="f8"/>
                  </a:cubicBezTo>
                  <a:cubicBezTo>
                    <a:pt x="f54" y="f5"/>
                    <a:pt x="f49" y="f8"/>
                    <a:pt x="f49" y="f8"/>
                  </a:cubicBezTo>
                  <a:cubicBezTo>
                    <a:pt x="f47" y="f15"/>
                    <a:pt x="f47" y="f16"/>
                    <a:pt x="f55" y="f17"/>
                  </a:cubicBezTo>
                  <a:cubicBezTo>
                    <a:pt x="f46" y="f52"/>
                    <a:pt x="f56" y="f20"/>
                    <a:pt x="f43" y="f48"/>
                  </a:cubicBezTo>
                  <a:cubicBezTo>
                    <a:pt x="f7" y="f21"/>
                    <a:pt x="f14" y="f22"/>
                    <a:pt x="f13" y="f45"/>
                  </a:cubicBezTo>
                  <a:cubicBezTo>
                    <a:pt x="f12" y="f57"/>
                    <a:pt x="f10" y="f23"/>
                    <a:pt x="f9" y="f24"/>
                  </a:cubicBezTo>
                  <a:cubicBezTo>
                    <a:pt x="f27" y="f25"/>
                    <a:pt x="f29" y="f58"/>
                    <a:pt x="f31" y="f26"/>
                  </a:cubicBezTo>
                  <a:cubicBezTo>
                    <a:pt x="f40" y="f28"/>
                    <a:pt x="f37" y="f42"/>
                    <a:pt x="f38" y="f32"/>
                  </a:cubicBezTo>
                  <a:cubicBezTo>
                    <a:pt x="f36" y="f32"/>
                    <a:pt x="f41" y="f41"/>
                    <a:pt x="f42" y="f34"/>
                  </a:cubicBezTo>
                  <a:cubicBezTo>
                    <a:pt x="f42" y="f36"/>
                    <a:pt x="f28" y="f39"/>
                    <a:pt x="f28" y="f38"/>
                  </a:cubicBezTo>
                  <a:cubicBezTo>
                    <a:pt x="f26" y="f37"/>
                    <a:pt x="f58" y="f33"/>
                    <a:pt x="f25" y="f40"/>
                  </a:cubicBezTo>
                  <a:cubicBezTo>
                    <a:pt x="f24" y="f59"/>
                    <a:pt x="f23" y="f31"/>
                    <a:pt x="f57" y="f29"/>
                  </a:cubicBezTo>
                  <a:cubicBezTo>
                    <a:pt x="f45" y="f27"/>
                    <a:pt x="f48" y="f9"/>
                    <a:pt x="f20" y="f10"/>
                  </a:cubicBezTo>
                  <a:cubicBezTo>
                    <a:pt x="f19" y="f10"/>
                    <a:pt x="f17" y="f11"/>
                    <a:pt x="f16" y="f11"/>
                  </a:cubicBezTo>
                  <a:cubicBezTo>
                    <a:pt x="f53" y="f11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" name="Freeform 206">
              <a:extLst>
                <a:ext uri="{FF2B5EF4-FFF2-40B4-BE49-F238E27FC236}">
                  <a16:creationId xmlns:a16="http://schemas.microsoft.com/office/drawing/2014/main" id="{0AC0A686-D004-877B-525C-9518111FB7EB}"/>
                </a:ext>
              </a:extLst>
            </p:cNvPr>
            <p:cNvSpPr/>
            <p:nvPr/>
          </p:nvSpPr>
          <p:spPr>
            <a:xfrm>
              <a:off x="9063148" y="5941387"/>
              <a:ext cx="59600" cy="53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4"/>
                <a:gd name="f8" fmla="val 45"/>
                <a:gd name="f9" fmla="val 36"/>
                <a:gd name="f10" fmla="val 47"/>
                <a:gd name="f11" fmla="val 37"/>
                <a:gd name="f12" fmla="val 38"/>
                <a:gd name="f13" fmla="val 40"/>
                <a:gd name="f14" fmla="val 41"/>
                <a:gd name="f15" fmla="val 43"/>
                <a:gd name="f16" fmla="val 42"/>
                <a:gd name="f17" fmla="val 34"/>
                <a:gd name="f18" fmla="val 33"/>
                <a:gd name="f19" fmla="val 31"/>
                <a:gd name="f20" fmla="val 28"/>
                <a:gd name="f21" fmla="val 26"/>
                <a:gd name="f22" fmla="val 25"/>
                <a:gd name="f23" fmla="val 22"/>
                <a:gd name="f24" fmla="val 21"/>
                <a:gd name="f25" fmla="val 39"/>
                <a:gd name="f26" fmla="val 20"/>
                <a:gd name="f27" fmla="val 19"/>
                <a:gd name="f28" fmla="val 18"/>
                <a:gd name="f29" fmla="val 35"/>
                <a:gd name="f30" fmla="val 17"/>
                <a:gd name="f31" fmla="val 32"/>
                <a:gd name="f32" fmla="val 16"/>
                <a:gd name="f33" fmla="val 29"/>
                <a:gd name="f34" fmla="val 15"/>
                <a:gd name="f35" fmla="val 14"/>
                <a:gd name="f36" fmla="val 24"/>
                <a:gd name="f37" fmla="val 13"/>
                <a:gd name="f38" fmla="val 10"/>
                <a:gd name="f39" fmla="val 9"/>
                <a:gd name="f40" fmla="val 8"/>
                <a:gd name="f41" fmla="val 7"/>
                <a:gd name="f42" fmla="val 6"/>
                <a:gd name="f43" fmla="val 4"/>
                <a:gd name="f44" fmla="val 12"/>
                <a:gd name="f45" fmla="val 3"/>
                <a:gd name="f46" fmla="val 11"/>
                <a:gd name="f47" fmla="val 1"/>
                <a:gd name="f48" fmla="val 2"/>
                <a:gd name="f49" fmla="val 5"/>
                <a:gd name="f50" fmla="val 30"/>
                <a:gd name="f51" fmla="+- 0 0 -90"/>
                <a:gd name="f52" fmla="*/ f3 1 48"/>
                <a:gd name="f53" fmla="*/ f4 1 44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8"/>
                <a:gd name="f62" fmla="*/ f58 1 44"/>
                <a:gd name="f63" fmla="*/ 45 f59 1"/>
                <a:gd name="f64" fmla="*/ 36 f58 1"/>
                <a:gd name="f65" fmla="*/ 47 f59 1"/>
                <a:gd name="f66" fmla="*/ 37 f58 1"/>
                <a:gd name="f67" fmla="*/ 44 f59 1"/>
                <a:gd name="f68" fmla="*/ 41 f58 1"/>
                <a:gd name="f69" fmla="*/ 40 f59 1"/>
                <a:gd name="f70" fmla="*/ 44 f58 1"/>
                <a:gd name="f71" fmla="*/ 33 f59 1"/>
                <a:gd name="f72" fmla="*/ 26 f59 1"/>
                <a:gd name="f73" fmla="*/ 40 f58 1"/>
                <a:gd name="f74" fmla="*/ 21 f59 1"/>
                <a:gd name="f75" fmla="*/ 39 f58 1"/>
                <a:gd name="f76" fmla="*/ 19 f59 1"/>
                <a:gd name="f77" fmla="*/ 17 f59 1"/>
                <a:gd name="f78" fmla="*/ 31 f58 1"/>
                <a:gd name="f79" fmla="*/ 14 f59 1"/>
                <a:gd name="f80" fmla="*/ 24 f58 1"/>
                <a:gd name="f81" fmla="*/ 9 f59 1"/>
                <a:gd name="f82" fmla="*/ 19 f58 1"/>
                <a:gd name="f83" fmla="*/ 7 f59 1"/>
                <a:gd name="f84" fmla="*/ 15 f58 1"/>
                <a:gd name="f85" fmla="*/ 3 f59 1"/>
                <a:gd name="f86" fmla="*/ 11 f58 1"/>
                <a:gd name="f87" fmla="*/ 1 f59 1"/>
                <a:gd name="f88" fmla="*/ 7 f58 1"/>
                <a:gd name="f89" fmla="*/ 0 f59 1"/>
                <a:gd name="f90" fmla="*/ 3 f58 1"/>
                <a:gd name="f91" fmla="*/ 2 f59 1"/>
                <a:gd name="f92" fmla="*/ 0 f58 1"/>
                <a:gd name="f93" fmla="*/ 4 f59 1"/>
                <a:gd name="f94" fmla="*/ 1 f58 1"/>
                <a:gd name="f95" fmla="*/ 4 f58 1"/>
                <a:gd name="f96" fmla="*/ 8 f59 1"/>
                <a:gd name="f97" fmla="*/ 11 f59 1"/>
                <a:gd name="f98" fmla="*/ 12 f59 1"/>
                <a:gd name="f99" fmla="*/ 14 f58 1"/>
                <a:gd name="f100" fmla="*/ 21 f58 1"/>
                <a:gd name="f101" fmla="*/ 20 f59 1"/>
                <a:gd name="f102" fmla="*/ 26 f58 1"/>
                <a:gd name="f103" fmla="*/ 25 f59 1"/>
                <a:gd name="f104" fmla="*/ 35 f58 1"/>
                <a:gd name="f105" fmla="*/ 28 f59 1"/>
                <a:gd name="f106" fmla="*/ 37 f59 1"/>
                <a:gd name="f107" fmla="*/ 42 f59 1"/>
                <a:gd name="f108" fmla="+- f60 0 f1"/>
                <a:gd name="f109" fmla="*/ f63 1 48"/>
                <a:gd name="f110" fmla="*/ f64 1 44"/>
                <a:gd name="f111" fmla="*/ f65 1 48"/>
                <a:gd name="f112" fmla="*/ f66 1 44"/>
                <a:gd name="f113" fmla="*/ f67 1 48"/>
                <a:gd name="f114" fmla="*/ f68 1 44"/>
                <a:gd name="f115" fmla="*/ f69 1 48"/>
                <a:gd name="f116" fmla="*/ f70 1 44"/>
                <a:gd name="f117" fmla="*/ f71 1 48"/>
                <a:gd name="f118" fmla="*/ f72 1 48"/>
                <a:gd name="f119" fmla="*/ f73 1 44"/>
                <a:gd name="f120" fmla="*/ f74 1 48"/>
                <a:gd name="f121" fmla="*/ f75 1 44"/>
                <a:gd name="f122" fmla="*/ f76 1 48"/>
                <a:gd name="f123" fmla="*/ f77 1 48"/>
                <a:gd name="f124" fmla="*/ f78 1 44"/>
                <a:gd name="f125" fmla="*/ f79 1 48"/>
                <a:gd name="f126" fmla="*/ f80 1 44"/>
                <a:gd name="f127" fmla="*/ f81 1 48"/>
                <a:gd name="f128" fmla="*/ f82 1 44"/>
                <a:gd name="f129" fmla="*/ f83 1 48"/>
                <a:gd name="f130" fmla="*/ f84 1 44"/>
                <a:gd name="f131" fmla="*/ f85 1 48"/>
                <a:gd name="f132" fmla="*/ f86 1 44"/>
                <a:gd name="f133" fmla="*/ f87 1 48"/>
                <a:gd name="f134" fmla="*/ f88 1 44"/>
                <a:gd name="f135" fmla="*/ f89 1 48"/>
                <a:gd name="f136" fmla="*/ f90 1 44"/>
                <a:gd name="f137" fmla="*/ f91 1 48"/>
                <a:gd name="f138" fmla="*/ f92 1 44"/>
                <a:gd name="f139" fmla="*/ f93 1 48"/>
                <a:gd name="f140" fmla="*/ f94 1 44"/>
                <a:gd name="f141" fmla="*/ f95 1 44"/>
                <a:gd name="f142" fmla="*/ f96 1 48"/>
                <a:gd name="f143" fmla="*/ f97 1 48"/>
                <a:gd name="f144" fmla="*/ f98 1 48"/>
                <a:gd name="f145" fmla="*/ f99 1 44"/>
                <a:gd name="f146" fmla="*/ f100 1 44"/>
                <a:gd name="f147" fmla="*/ f101 1 48"/>
                <a:gd name="f148" fmla="*/ f102 1 44"/>
                <a:gd name="f149" fmla="*/ f103 1 48"/>
                <a:gd name="f150" fmla="*/ f104 1 44"/>
                <a:gd name="f151" fmla="*/ f105 1 48"/>
                <a:gd name="f152" fmla="*/ f106 1 48"/>
                <a:gd name="f153" fmla="*/ f107 1 48"/>
                <a:gd name="f154" fmla="*/ 0 1 f61"/>
                <a:gd name="f155" fmla="*/ f55 1 f61"/>
                <a:gd name="f156" fmla="*/ 0 1 f62"/>
                <a:gd name="f157" fmla="*/ f56 1 f62"/>
                <a:gd name="f158" fmla="*/ f109 1 f61"/>
                <a:gd name="f159" fmla="*/ f110 1 f62"/>
                <a:gd name="f160" fmla="*/ f111 1 f61"/>
                <a:gd name="f161" fmla="*/ f112 1 f62"/>
                <a:gd name="f162" fmla="*/ f113 1 f61"/>
                <a:gd name="f163" fmla="*/ f114 1 f62"/>
                <a:gd name="f164" fmla="*/ f115 1 f61"/>
                <a:gd name="f165" fmla="*/ f116 1 f62"/>
                <a:gd name="f166" fmla="*/ f117 1 f61"/>
                <a:gd name="f167" fmla="*/ f118 1 f61"/>
                <a:gd name="f168" fmla="*/ f119 1 f62"/>
                <a:gd name="f169" fmla="*/ f120 1 f61"/>
                <a:gd name="f170" fmla="*/ f121 1 f62"/>
                <a:gd name="f171" fmla="*/ f122 1 f61"/>
                <a:gd name="f172" fmla="*/ f123 1 f61"/>
                <a:gd name="f173" fmla="*/ f124 1 f62"/>
                <a:gd name="f174" fmla="*/ f125 1 f61"/>
                <a:gd name="f175" fmla="*/ f126 1 f62"/>
                <a:gd name="f176" fmla="*/ f127 1 f61"/>
                <a:gd name="f177" fmla="*/ f128 1 f62"/>
                <a:gd name="f178" fmla="*/ f129 1 f61"/>
                <a:gd name="f179" fmla="*/ f130 1 f62"/>
                <a:gd name="f180" fmla="*/ f131 1 f61"/>
                <a:gd name="f181" fmla="*/ f132 1 f62"/>
                <a:gd name="f182" fmla="*/ f133 1 f61"/>
                <a:gd name="f183" fmla="*/ f134 1 f62"/>
                <a:gd name="f184" fmla="*/ f135 1 f61"/>
                <a:gd name="f185" fmla="*/ f136 1 f62"/>
                <a:gd name="f186" fmla="*/ f137 1 f61"/>
                <a:gd name="f187" fmla="*/ f138 1 f62"/>
                <a:gd name="f188" fmla="*/ f139 1 f61"/>
                <a:gd name="f189" fmla="*/ f140 1 f62"/>
                <a:gd name="f190" fmla="*/ f141 1 f62"/>
                <a:gd name="f191" fmla="*/ f142 1 f61"/>
                <a:gd name="f192" fmla="*/ f143 1 f61"/>
                <a:gd name="f193" fmla="*/ f144 1 f61"/>
                <a:gd name="f194" fmla="*/ f145 1 f62"/>
                <a:gd name="f195" fmla="*/ f146 1 f62"/>
                <a:gd name="f196" fmla="*/ f147 1 f61"/>
                <a:gd name="f197" fmla="*/ f148 1 f62"/>
                <a:gd name="f198" fmla="*/ f149 1 f61"/>
                <a:gd name="f199" fmla="*/ f150 1 f62"/>
                <a:gd name="f200" fmla="*/ f151 1 f61"/>
                <a:gd name="f201" fmla="*/ f152 1 f61"/>
                <a:gd name="f202" fmla="*/ f153 1 f61"/>
                <a:gd name="f203" fmla="*/ f154 f52 1"/>
                <a:gd name="f204" fmla="*/ f155 f52 1"/>
                <a:gd name="f205" fmla="*/ f157 f53 1"/>
                <a:gd name="f206" fmla="*/ f156 f53 1"/>
                <a:gd name="f207" fmla="*/ f158 f52 1"/>
                <a:gd name="f208" fmla="*/ f159 f53 1"/>
                <a:gd name="f209" fmla="*/ f160 f52 1"/>
                <a:gd name="f210" fmla="*/ f161 f53 1"/>
                <a:gd name="f211" fmla="*/ f162 f52 1"/>
                <a:gd name="f212" fmla="*/ f163 f53 1"/>
                <a:gd name="f213" fmla="*/ f164 f52 1"/>
                <a:gd name="f214" fmla="*/ f165 f53 1"/>
                <a:gd name="f215" fmla="*/ f166 f52 1"/>
                <a:gd name="f216" fmla="*/ f167 f52 1"/>
                <a:gd name="f217" fmla="*/ f168 f53 1"/>
                <a:gd name="f218" fmla="*/ f169 f52 1"/>
                <a:gd name="f219" fmla="*/ f170 f53 1"/>
                <a:gd name="f220" fmla="*/ f171 f52 1"/>
                <a:gd name="f221" fmla="*/ f172 f52 1"/>
                <a:gd name="f222" fmla="*/ f173 f53 1"/>
                <a:gd name="f223" fmla="*/ f174 f52 1"/>
                <a:gd name="f224" fmla="*/ f175 f53 1"/>
                <a:gd name="f225" fmla="*/ f176 f52 1"/>
                <a:gd name="f226" fmla="*/ f177 f53 1"/>
                <a:gd name="f227" fmla="*/ f178 f52 1"/>
                <a:gd name="f228" fmla="*/ f179 f53 1"/>
                <a:gd name="f229" fmla="*/ f180 f52 1"/>
                <a:gd name="f230" fmla="*/ f181 f53 1"/>
                <a:gd name="f231" fmla="*/ f182 f52 1"/>
                <a:gd name="f232" fmla="*/ f183 f53 1"/>
                <a:gd name="f233" fmla="*/ f184 f52 1"/>
                <a:gd name="f234" fmla="*/ f185 f53 1"/>
                <a:gd name="f235" fmla="*/ f186 f52 1"/>
                <a:gd name="f236" fmla="*/ f187 f53 1"/>
                <a:gd name="f237" fmla="*/ f188 f52 1"/>
                <a:gd name="f238" fmla="*/ f189 f53 1"/>
                <a:gd name="f239" fmla="*/ f190 f53 1"/>
                <a:gd name="f240" fmla="*/ f191 f52 1"/>
                <a:gd name="f241" fmla="*/ f192 f52 1"/>
                <a:gd name="f242" fmla="*/ f193 f52 1"/>
                <a:gd name="f243" fmla="*/ f194 f53 1"/>
                <a:gd name="f244" fmla="*/ f195 f53 1"/>
                <a:gd name="f245" fmla="*/ f196 f52 1"/>
                <a:gd name="f246" fmla="*/ f197 f53 1"/>
                <a:gd name="f247" fmla="*/ f198 f52 1"/>
                <a:gd name="f248" fmla="*/ f199 f53 1"/>
                <a:gd name="f249" fmla="*/ f200 f52 1"/>
                <a:gd name="f250" fmla="*/ f201 f52 1"/>
                <a:gd name="f251" fmla="*/ f20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207" y="f208"/>
                </a:cxn>
                <a:cxn ang="f108">
                  <a:pos x="f209" y="f210"/>
                </a:cxn>
                <a:cxn ang="f108">
                  <a:pos x="f211" y="f212"/>
                </a:cxn>
                <a:cxn ang="f108">
                  <a:pos x="f213" y="f214"/>
                </a:cxn>
                <a:cxn ang="f108">
                  <a:pos x="f215" y="f214"/>
                </a:cxn>
                <a:cxn ang="f108">
                  <a:pos x="f216" y="f217"/>
                </a:cxn>
                <a:cxn ang="f108">
                  <a:pos x="f218" y="f219"/>
                </a:cxn>
                <a:cxn ang="f108">
                  <a:pos x="f220" y="f208"/>
                </a:cxn>
                <a:cxn ang="f108">
                  <a:pos x="f221" y="f222"/>
                </a:cxn>
                <a:cxn ang="f108">
                  <a:pos x="f223" y="f224"/>
                </a:cxn>
                <a:cxn ang="f108">
                  <a:pos x="f225" y="f226"/>
                </a:cxn>
                <a:cxn ang="f108">
                  <a:pos x="f227" y="f228"/>
                </a:cxn>
                <a:cxn ang="f108">
                  <a:pos x="f229" y="f230"/>
                </a:cxn>
                <a:cxn ang="f108">
                  <a:pos x="f231" y="f232"/>
                </a:cxn>
                <a:cxn ang="f108">
                  <a:pos x="f233" y="f234"/>
                </a:cxn>
                <a:cxn ang="f108">
                  <a:pos x="f235" y="f236"/>
                </a:cxn>
                <a:cxn ang="f108">
                  <a:pos x="f237" y="f238"/>
                </a:cxn>
                <a:cxn ang="f108">
                  <a:pos x="f227" y="f239"/>
                </a:cxn>
                <a:cxn ang="f108">
                  <a:pos x="f240" y="f232"/>
                </a:cxn>
                <a:cxn ang="f108">
                  <a:pos x="f241" y="f230"/>
                </a:cxn>
                <a:cxn ang="f108">
                  <a:pos x="f242" y="f243"/>
                </a:cxn>
                <a:cxn ang="f108">
                  <a:pos x="f223" y="f226"/>
                </a:cxn>
                <a:cxn ang="f108">
                  <a:pos x="f221" y="f244"/>
                </a:cxn>
                <a:cxn ang="f108">
                  <a:pos x="f245" y="f246"/>
                </a:cxn>
                <a:cxn ang="f108">
                  <a:pos x="f218" y="f222"/>
                </a:cxn>
                <a:cxn ang="f108">
                  <a:pos x="f247" y="f248"/>
                </a:cxn>
                <a:cxn ang="f108">
                  <a:pos x="f249" y="f208"/>
                </a:cxn>
                <a:cxn ang="f108">
                  <a:pos x="f215" y="f210"/>
                </a:cxn>
                <a:cxn ang="f108">
                  <a:pos x="f250" y="f210"/>
                </a:cxn>
                <a:cxn ang="f108">
                  <a:pos x="f213" y="f248"/>
                </a:cxn>
                <a:cxn ang="f108">
                  <a:pos x="f251" y="f248"/>
                </a:cxn>
                <a:cxn ang="f108">
                  <a:pos x="f207" y="f208"/>
                </a:cxn>
              </a:cxnLst>
              <a:rect l="f203" t="f206" r="f204" b="f205"/>
              <a:pathLst>
                <a:path w="48" h="44">
                  <a:moveTo>
                    <a:pt x="f8" y="f9"/>
                  </a:moveTo>
                  <a:cubicBezTo>
                    <a:pt x="f8" y="f9"/>
                    <a:pt x="f10" y="f9"/>
                    <a:pt x="f10" y="f11"/>
                  </a:cubicBezTo>
                  <a:cubicBezTo>
                    <a:pt x="f6" y="f12"/>
                    <a:pt x="f8" y="f13"/>
                    <a:pt x="f7" y="f14"/>
                  </a:cubicBezTo>
                  <a:cubicBezTo>
                    <a:pt x="f15" y="f16"/>
                    <a:pt x="f14" y="f15"/>
                    <a:pt x="f13" y="f7"/>
                  </a:cubicBezTo>
                  <a:cubicBezTo>
                    <a:pt x="f12" y="f7"/>
                    <a:pt x="f17" y="f7"/>
                    <a:pt x="f18" y="f7"/>
                  </a:cubicBezTo>
                  <a:cubicBezTo>
                    <a:pt x="f19" y="f15"/>
                    <a:pt x="f20" y="f14"/>
                    <a:pt x="f21" y="f13"/>
                  </a:cubicBezTo>
                  <a:cubicBezTo>
                    <a:pt x="f22" y="f13"/>
                    <a:pt x="f23" y="f13"/>
                    <a:pt x="f24" y="f25"/>
                  </a:cubicBezTo>
                  <a:cubicBezTo>
                    <a:pt x="f24" y="f25"/>
                    <a:pt x="f26" y="f11"/>
                    <a:pt x="f27" y="f9"/>
                  </a:cubicBezTo>
                  <a:cubicBezTo>
                    <a:pt x="f28" y="f29"/>
                    <a:pt x="f30" y="f31"/>
                    <a:pt x="f30" y="f19"/>
                  </a:cubicBezTo>
                  <a:cubicBezTo>
                    <a:pt x="f32" y="f33"/>
                    <a:pt x="f34" y="f22"/>
                    <a:pt x="f35" y="f36"/>
                  </a:cubicBezTo>
                  <a:cubicBezTo>
                    <a:pt x="f37" y="f23"/>
                    <a:pt x="f38" y="f24"/>
                    <a:pt x="f39" y="f27"/>
                  </a:cubicBezTo>
                  <a:cubicBezTo>
                    <a:pt x="f40" y="f28"/>
                    <a:pt x="f40" y="f32"/>
                    <a:pt x="f41" y="f34"/>
                  </a:cubicBezTo>
                  <a:cubicBezTo>
                    <a:pt x="f42" y="f35"/>
                    <a:pt x="f43" y="f44"/>
                    <a:pt x="f45" y="f46"/>
                  </a:cubicBezTo>
                  <a:cubicBezTo>
                    <a:pt x="f45" y="f38"/>
                    <a:pt x="f47" y="f39"/>
                    <a:pt x="f47" y="f41"/>
                  </a:cubicBezTo>
                  <a:cubicBezTo>
                    <a:pt x="f5" y="f42"/>
                    <a:pt x="f5" y="f43"/>
                    <a:pt x="f5" y="f45"/>
                  </a:cubicBezTo>
                  <a:cubicBezTo>
                    <a:pt x="f5" y="f48"/>
                    <a:pt x="f47" y="f5"/>
                    <a:pt x="f48" y="f5"/>
                  </a:cubicBezTo>
                  <a:cubicBezTo>
                    <a:pt x="f48" y="f5"/>
                    <a:pt x="f43" y="f5"/>
                    <a:pt x="f43" y="f47"/>
                  </a:cubicBezTo>
                  <a:cubicBezTo>
                    <a:pt x="f49" y="f47"/>
                    <a:pt x="f41" y="f45"/>
                    <a:pt x="f41" y="f43"/>
                  </a:cubicBezTo>
                  <a:cubicBezTo>
                    <a:pt x="f40" y="f49"/>
                    <a:pt x="f41" y="f42"/>
                    <a:pt x="f40" y="f41"/>
                  </a:cubicBezTo>
                  <a:cubicBezTo>
                    <a:pt x="f40" y="f40"/>
                    <a:pt x="f38" y="f38"/>
                    <a:pt x="f46" y="f46"/>
                  </a:cubicBezTo>
                  <a:cubicBezTo>
                    <a:pt x="f46" y="f44"/>
                    <a:pt x="f44" y="f35"/>
                    <a:pt x="f44" y="f35"/>
                  </a:cubicBezTo>
                  <a:cubicBezTo>
                    <a:pt x="f44" y="f32"/>
                    <a:pt x="f37" y="f28"/>
                    <a:pt x="f35" y="f27"/>
                  </a:cubicBezTo>
                  <a:cubicBezTo>
                    <a:pt x="f35" y="f26"/>
                    <a:pt x="f32" y="f26"/>
                    <a:pt x="f30" y="f24"/>
                  </a:cubicBezTo>
                  <a:cubicBezTo>
                    <a:pt x="f28" y="f23"/>
                    <a:pt x="f27" y="f22"/>
                    <a:pt x="f26" y="f21"/>
                  </a:cubicBezTo>
                  <a:cubicBezTo>
                    <a:pt x="f26" y="f20"/>
                    <a:pt x="f26" y="f50"/>
                    <a:pt x="f24" y="f19"/>
                  </a:cubicBezTo>
                  <a:cubicBezTo>
                    <a:pt x="f23" y="f31"/>
                    <a:pt x="f36" y="f29"/>
                    <a:pt x="f22" y="f29"/>
                  </a:cubicBezTo>
                  <a:cubicBezTo>
                    <a:pt x="f21" y="f9"/>
                    <a:pt x="f20" y="f9"/>
                    <a:pt x="f20" y="f9"/>
                  </a:cubicBezTo>
                  <a:cubicBezTo>
                    <a:pt x="f50" y="f9"/>
                    <a:pt x="f31" y="f11"/>
                    <a:pt x="f18" y="f11"/>
                  </a:cubicBezTo>
                  <a:cubicBezTo>
                    <a:pt x="f17" y="f11"/>
                    <a:pt x="f9" y="f12"/>
                    <a:pt x="f11" y="f11"/>
                  </a:cubicBezTo>
                  <a:cubicBezTo>
                    <a:pt x="f12" y="f11"/>
                    <a:pt x="f25" y="f29"/>
                    <a:pt x="f13" y="f29"/>
                  </a:cubicBezTo>
                  <a:cubicBezTo>
                    <a:pt x="f14" y="f29"/>
                    <a:pt x="f16" y="f29"/>
                    <a:pt x="f16" y="f29"/>
                  </a:cubicBezTo>
                  <a:cubicBezTo>
                    <a:pt x="f15" y="f29"/>
                    <a:pt x="f7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Freeform 207">
              <a:extLst>
                <a:ext uri="{FF2B5EF4-FFF2-40B4-BE49-F238E27FC236}">
                  <a16:creationId xmlns:a16="http://schemas.microsoft.com/office/drawing/2014/main" id="{861CDDFA-8B0D-372A-3420-2F142CA00FAB}"/>
                </a:ext>
              </a:extLst>
            </p:cNvPr>
            <p:cNvSpPr/>
            <p:nvPr/>
          </p:nvSpPr>
          <p:spPr>
            <a:xfrm>
              <a:off x="2486491" y="1189991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9"/>
                <a:gd name="f9" fmla="val 7"/>
                <a:gd name="f10" fmla="val 5"/>
                <a:gd name="f11" fmla="val 4"/>
                <a:gd name="f12" fmla="val 6"/>
                <a:gd name="f13" fmla="val 3"/>
                <a:gd name="f14" fmla="val 1"/>
                <a:gd name="f15" fmla="val 2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8 f22 1"/>
                <a:gd name="f26" fmla="*/ 10 f22 1"/>
                <a:gd name="f27" fmla="*/ 5 f22 1"/>
                <a:gd name="f28" fmla="*/ 6 f22 1"/>
                <a:gd name="f29" fmla="*/ 4 f22 1"/>
                <a:gd name="f30" fmla="*/ 0 f22 1"/>
                <a:gd name="f31" fmla="*/ 3 f22 1"/>
                <a:gd name="f32" fmla="*/ 1 f22 1"/>
                <a:gd name="f33" fmla="*/ 2 f22 1"/>
                <a:gd name="f34" fmla="*/ 9 f22 1"/>
                <a:gd name="f35" fmla="+- f23 0 f1"/>
                <a:gd name="f36" fmla="*/ f25 1 10"/>
                <a:gd name="f37" fmla="*/ f26 1 10"/>
                <a:gd name="f38" fmla="*/ f27 1 10"/>
                <a:gd name="f39" fmla="*/ f28 1 10"/>
                <a:gd name="f40" fmla="*/ f29 1 10"/>
                <a:gd name="f41" fmla="*/ f30 1 10"/>
                <a:gd name="f42" fmla="*/ f31 1 10"/>
                <a:gd name="f43" fmla="*/ f32 1 10"/>
                <a:gd name="f44" fmla="*/ f33 1 10"/>
                <a:gd name="f45" fmla="*/ f34 1 10"/>
                <a:gd name="f46" fmla="*/ 0 1 f24"/>
                <a:gd name="f47" fmla="*/ f20 1 f24"/>
                <a:gd name="f48" fmla="*/ f36 1 f24"/>
                <a:gd name="f49" fmla="*/ f37 1 f24"/>
                <a:gd name="f50" fmla="*/ f38 1 f24"/>
                <a:gd name="f51" fmla="*/ f39 1 f24"/>
                <a:gd name="f52" fmla="*/ f40 1 f24"/>
                <a:gd name="f53" fmla="*/ f41 1 f24"/>
                <a:gd name="f54" fmla="*/ f42 1 f24"/>
                <a:gd name="f55" fmla="*/ f43 1 f24"/>
                <a:gd name="f56" fmla="*/ f44 1 f24"/>
                <a:gd name="f57" fmla="*/ f45 1 f24"/>
                <a:gd name="f58" fmla="*/ f46 f17 1"/>
                <a:gd name="f59" fmla="*/ f47 f17 1"/>
                <a:gd name="f60" fmla="*/ f47 f18 1"/>
                <a:gd name="f61" fmla="*/ f46 f18 1"/>
                <a:gd name="f62" fmla="*/ f48 f17 1"/>
                <a:gd name="f63" fmla="*/ f49 f18 1"/>
                <a:gd name="f64" fmla="*/ f49 f17 1"/>
                <a:gd name="f65" fmla="*/ f48 f18 1"/>
                <a:gd name="f66" fmla="*/ f50 f18 1"/>
                <a:gd name="f67" fmla="*/ f51 f17 1"/>
                <a:gd name="f68" fmla="*/ f52 f18 1"/>
                <a:gd name="f69" fmla="*/ f52 f17 1"/>
                <a:gd name="f70" fmla="*/ f53 f18 1"/>
                <a:gd name="f71" fmla="*/ f54 f17 1"/>
                <a:gd name="f72" fmla="*/ f55 f18 1"/>
                <a:gd name="f73" fmla="*/ f56 f17 1"/>
                <a:gd name="f74" fmla="*/ f55 f17 1"/>
                <a:gd name="f75" fmla="*/ f51 f18 1"/>
                <a:gd name="f76" fmla="*/ f57 f18 1"/>
                <a:gd name="f77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2" y="f66"/>
                </a:cxn>
                <a:cxn ang="f35">
                  <a:pos x="f67" y="f68"/>
                </a:cxn>
                <a:cxn ang="f35">
                  <a:pos x="f69" y="f70"/>
                </a:cxn>
                <a:cxn ang="f35">
                  <a:pos x="f71" y="f72"/>
                </a:cxn>
                <a:cxn ang="f35">
                  <a:pos x="f73" y="f66"/>
                </a:cxn>
                <a:cxn ang="f35">
                  <a:pos x="f74" y="f75"/>
                </a:cxn>
                <a:cxn ang="f35">
                  <a:pos x="f71" y="f76"/>
                </a:cxn>
                <a:cxn ang="f35">
                  <a:pos x="f77" y="f76"/>
                </a:cxn>
                <a:cxn ang="f35">
                  <a:pos x="f62" y="f63"/>
                </a:cxn>
              </a:cxnLst>
              <a:rect l="f58" t="f61" r="f59" b="f60"/>
              <a:pathLst>
                <a:path w="10" h="10">
                  <a:moveTo>
                    <a:pt x="f7" y="f6"/>
                  </a:moveTo>
                  <a:cubicBezTo>
                    <a:pt x="f8" y="f6"/>
                    <a:pt x="f6" y="f7"/>
                    <a:pt x="f6" y="f7"/>
                  </a:cubicBezTo>
                  <a:cubicBezTo>
                    <a:pt x="f6" y="f9"/>
                    <a:pt x="f8" y="f10"/>
                    <a:pt x="f7" y="f10"/>
                  </a:cubicBezTo>
                  <a:cubicBezTo>
                    <a:pt x="f9" y="f11"/>
                    <a:pt x="f12" y="f11"/>
                    <a:pt x="f12" y="f11"/>
                  </a:cubicBezTo>
                  <a:cubicBezTo>
                    <a:pt x="f10" y="f13"/>
                    <a:pt x="f10" y="f14"/>
                    <a:pt x="f11" y="f5"/>
                  </a:cubicBezTo>
                  <a:cubicBezTo>
                    <a:pt x="f11" y="f5"/>
                    <a:pt x="f13" y="f5"/>
                    <a:pt x="f13" y="f14"/>
                  </a:cubicBezTo>
                  <a:cubicBezTo>
                    <a:pt x="f15" y="f15"/>
                    <a:pt x="f15" y="f11"/>
                    <a:pt x="f15" y="f10"/>
                  </a:cubicBezTo>
                  <a:cubicBezTo>
                    <a:pt x="f15" y="f10"/>
                    <a:pt x="f14" y="f12"/>
                    <a:pt x="f14" y="f12"/>
                  </a:cubicBezTo>
                  <a:cubicBezTo>
                    <a:pt x="f5" y="f9"/>
                    <a:pt x="f15" y="f7"/>
                    <a:pt x="f13" y="f8"/>
                  </a:cubicBezTo>
                  <a:cubicBezTo>
                    <a:pt x="f13" y="f8"/>
                    <a:pt x="f11" y="f8"/>
                    <a:pt x="f10" y="f8"/>
                  </a:cubicBezTo>
                  <a:cubicBezTo>
                    <a:pt x="f10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" name="Freeform 208">
              <a:extLst>
                <a:ext uri="{FF2B5EF4-FFF2-40B4-BE49-F238E27FC236}">
                  <a16:creationId xmlns:a16="http://schemas.microsoft.com/office/drawing/2014/main" id="{38BD08E7-28E5-EBD8-10FE-73BF11DBCBBB}"/>
                </a:ext>
              </a:extLst>
            </p:cNvPr>
            <p:cNvSpPr/>
            <p:nvPr/>
          </p:nvSpPr>
          <p:spPr>
            <a:xfrm>
              <a:off x="2475033" y="1183078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1"/>
                <a:gd name="f8" fmla="val 8"/>
                <a:gd name="f9" fmla="val 10"/>
                <a:gd name="f10" fmla="val 7"/>
                <a:gd name="f11" fmla="val 6"/>
                <a:gd name="f12" fmla="val 5"/>
                <a:gd name="f13" fmla="val 3"/>
                <a:gd name="f14" fmla="val 2"/>
                <a:gd name="f15" fmla="val 1"/>
                <a:gd name="f16" fmla="val 4"/>
                <a:gd name="f17" fmla="+- 0 0 -90"/>
                <a:gd name="f18" fmla="*/ f3 1 9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"/>
                <a:gd name="f28" fmla="*/ f24 1 11"/>
                <a:gd name="f29" fmla="*/ 8 f25 1"/>
                <a:gd name="f30" fmla="*/ 9 f24 1"/>
                <a:gd name="f31" fmla="*/ 6 f25 1"/>
                <a:gd name="f32" fmla="*/ 11 f24 1"/>
                <a:gd name="f33" fmla="*/ 2 f25 1"/>
                <a:gd name="f34" fmla="*/ 1 f25 1"/>
                <a:gd name="f35" fmla="*/ 7 f24 1"/>
                <a:gd name="f36" fmla="*/ 0 f25 1"/>
                <a:gd name="f37" fmla="*/ 3 f24 1"/>
                <a:gd name="f38" fmla="*/ 3 f25 1"/>
                <a:gd name="f39" fmla="*/ 1 f24 1"/>
                <a:gd name="f40" fmla="*/ 5 f25 1"/>
                <a:gd name="f41" fmla="*/ 0 f24 1"/>
                <a:gd name="f42" fmla="*/ 4 f24 1"/>
                <a:gd name="f43" fmla="*/ 6 f24 1"/>
                <a:gd name="f44" fmla="+- f26 0 f1"/>
                <a:gd name="f45" fmla="*/ f29 1 9"/>
                <a:gd name="f46" fmla="*/ f30 1 11"/>
                <a:gd name="f47" fmla="*/ f31 1 9"/>
                <a:gd name="f48" fmla="*/ f32 1 11"/>
                <a:gd name="f49" fmla="*/ f33 1 9"/>
                <a:gd name="f50" fmla="*/ f34 1 9"/>
                <a:gd name="f51" fmla="*/ f35 1 11"/>
                <a:gd name="f52" fmla="*/ f36 1 9"/>
                <a:gd name="f53" fmla="*/ f37 1 11"/>
                <a:gd name="f54" fmla="*/ f38 1 9"/>
                <a:gd name="f55" fmla="*/ f39 1 11"/>
                <a:gd name="f56" fmla="*/ f40 1 9"/>
                <a:gd name="f57" fmla="*/ f41 1 11"/>
                <a:gd name="f58" fmla="*/ f42 1 11"/>
                <a:gd name="f59" fmla="*/ f43 1 11"/>
                <a:gd name="f60" fmla="*/ 0 1 f27"/>
                <a:gd name="f61" fmla="*/ f21 1 f27"/>
                <a:gd name="f62" fmla="*/ 0 1 f28"/>
                <a:gd name="f63" fmla="*/ f22 1 f28"/>
                <a:gd name="f64" fmla="*/ f45 1 f27"/>
                <a:gd name="f65" fmla="*/ f46 1 f28"/>
                <a:gd name="f66" fmla="*/ f47 1 f27"/>
                <a:gd name="f67" fmla="*/ f48 1 f28"/>
                <a:gd name="f68" fmla="*/ f49 1 f27"/>
                <a:gd name="f69" fmla="*/ f50 1 f27"/>
                <a:gd name="f70" fmla="*/ f51 1 f28"/>
                <a:gd name="f71" fmla="*/ f52 1 f27"/>
                <a:gd name="f72" fmla="*/ f53 1 f28"/>
                <a:gd name="f73" fmla="*/ f54 1 f27"/>
                <a:gd name="f74" fmla="*/ f55 1 f28"/>
                <a:gd name="f75" fmla="*/ f56 1 f27"/>
                <a:gd name="f76" fmla="*/ f57 1 f28"/>
                <a:gd name="f77" fmla="*/ f58 1 f28"/>
                <a:gd name="f78" fmla="*/ f59 1 f28"/>
                <a:gd name="f79" fmla="*/ f60 f18 1"/>
                <a:gd name="f80" fmla="*/ f61 f18 1"/>
                <a:gd name="f81" fmla="*/ f63 f19 1"/>
                <a:gd name="f82" fmla="*/ f62 f19 1"/>
                <a:gd name="f83" fmla="*/ f64 f18 1"/>
                <a:gd name="f84" fmla="*/ f65 f19 1"/>
                <a:gd name="f85" fmla="*/ f66 f18 1"/>
                <a:gd name="f86" fmla="*/ f67 f19 1"/>
                <a:gd name="f87" fmla="*/ f68 f18 1"/>
                <a:gd name="f88" fmla="*/ f69 f18 1"/>
                <a:gd name="f89" fmla="*/ f70 f19 1"/>
                <a:gd name="f90" fmla="*/ f71 f18 1"/>
                <a:gd name="f91" fmla="*/ f72 f19 1"/>
                <a:gd name="f92" fmla="*/ f73 f18 1"/>
                <a:gd name="f93" fmla="*/ f74 f19 1"/>
                <a:gd name="f94" fmla="*/ f75 f18 1"/>
                <a:gd name="f95" fmla="*/ f76 f19 1"/>
                <a:gd name="f96" fmla="*/ f77 f19 1"/>
                <a:gd name="f97" fmla="*/ f7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83" y="f84"/>
                </a:cxn>
                <a:cxn ang="f44">
                  <a:pos x="f85" y="f86"/>
                </a:cxn>
                <a:cxn ang="f44">
                  <a:pos x="f87" y="f86"/>
                </a:cxn>
                <a:cxn ang="f44">
                  <a:pos x="f88" y="f89"/>
                </a:cxn>
                <a:cxn ang="f44">
                  <a:pos x="f90" y="f91"/>
                </a:cxn>
                <a:cxn ang="f44">
                  <a:pos x="f92" y="f93"/>
                </a:cxn>
                <a:cxn ang="f44">
                  <a:pos x="f94" y="f95"/>
                </a:cxn>
                <a:cxn ang="f44">
                  <a:pos x="f85" y="f93"/>
                </a:cxn>
                <a:cxn ang="f44">
                  <a:pos x="f85" y="f96"/>
                </a:cxn>
                <a:cxn ang="f44">
                  <a:pos x="f83" y="f97"/>
                </a:cxn>
                <a:cxn ang="f44">
                  <a:pos x="f83" y="f84"/>
                </a:cxn>
              </a:cxnLst>
              <a:rect l="f79" t="f82" r="f80" b="f81"/>
              <a:pathLst>
                <a:path w="9" h="11">
                  <a:moveTo>
                    <a:pt x="f8" y="f6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9"/>
                    <a:pt x="f15" y="f8"/>
                    <a:pt x="f15" y="f10"/>
                  </a:cubicBezTo>
                  <a:cubicBezTo>
                    <a:pt x="f15" y="f11"/>
                    <a:pt x="f5" y="f16"/>
                    <a:pt x="f5" y="f13"/>
                  </a:cubicBezTo>
                  <a:cubicBezTo>
                    <a:pt x="f5" y="f13"/>
                    <a:pt x="f14" y="f14"/>
                    <a:pt x="f13" y="f15"/>
                  </a:cubicBezTo>
                  <a:cubicBezTo>
                    <a:pt x="f13" y="f15"/>
                    <a:pt x="f16" y="f5"/>
                    <a:pt x="f12" y="f5"/>
                  </a:cubicBezTo>
                  <a:cubicBezTo>
                    <a:pt x="f12" y="f5"/>
                    <a:pt x="f11" y="f15"/>
                    <a:pt x="f11" y="f15"/>
                  </a:cubicBezTo>
                  <a:cubicBezTo>
                    <a:pt x="f11" y="f14"/>
                    <a:pt x="f11" y="f16"/>
                    <a:pt x="f11" y="f16"/>
                  </a:cubicBezTo>
                  <a:cubicBezTo>
                    <a:pt x="f10" y="f12"/>
                    <a:pt x="f8" y="f12"/>
                    <a:pt x="f8" y="f11"/>
                  </a:cubicBezTo>
                  <a:cubicBezTo>
                    <a:pt x="f6" y="f10"/>
                    <a:pt x="f8" y="f8"/>
                    <a:pt x="f8" y="f6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Freeform 209">
              <a:extLst>
                <a:ext uri="{FF2B5EF4-FFF2-40B4-BE49-F238E27FC236}">
                  <a16:creationId xmlns:a16="http://schemas.microsoft.com/office/drawing/2014/main" id="{2CD0CADF-12F7-FBE4-0233-109A00D7D827}"/>
                </a:ext>
              </a:extLst>
            </p:cNvPr>
            <p:cNvSpPr/>
            <p:nvPr/>
          </p:nvSpPr>
          <p:spPr>
            <a:xfrm>
              <a:off x="2486491" y="1178460"/>
              <a:ext cx="6876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2"/>
                <a:gd name="f8" fmla="val 4"/>
                <a:gd name="f9" fmla="val 3"/>
                <a:gd name="f10" fmla="val 1"/>
                <a:gd name="f11" fmla="+- 0 0 -90"/>
                <a:gd name="f12" fmla="*/ f3 1 5"/>
                <a:gd name="f13" fmla="*/ f4 1 5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5"/>
                <a:gd name="f20" fmla="*/ 5 f17 1"/>
                <a:gd name="f21" fmla="*/ 2 f17 1"/>
                <a:gd name="f22" fmla="*/ 3 f17 1"/>
                <a:gd name="f23" fmla="*/ 0 f17 1"/>
                <a:gd name="f24" fmla="*/ 1 f17 1"/>
                <a:gd name="f25" fmla="+- f18 0 f1"/>
                <a:gd name="f26" fmla="*/ f20 1 5"/>
                <a:gd name="f27" fmla="*/ f21 1 5"/>
                <a:gd name="f28" fmla="*/ f22 1 5"/>
                <a:gd name="f29" fmla="*/ f23 1 5"/>
                <a:gd name="f30" fmla="*/ f24 1 5"/>
                <a:gd name="f31" fmla="*/ 0 1 f19"/>
                <a:gd name="f32" fmla="*/ f15 1 f19"/>
                <a:gd name="f33" fmla="*/ f26 1 f19"/>
                <a:gd name="f34" fmla="*/ f27 1 f19"/>
                <a:gd name="f35" fmla="*/ f28 1 f19"/>
                <a:gd name="f36" fmla="*/ f29 1 f19"/>
                <a:gd name="f37" fmla="*/ f30 1 f19"/>
                <a:gd name="f38" fmla="*/ f31 f12 1"/>
                <a:gd name="f39" fmla="*/ f32 f12 1"/>
                <a:gd name="f40" fmla="*/ f32 f13 1"/>
                <a:gd name="f41" fmla="*/ f31 f13 1"/>
                <a:gd name="f42" fmla="*/ f33 f12 1"/>
                <a:gd name="f43" fmla="*/ f34 f13 1"/>
                <a:gd name="f44" fmla="*/ f35 f12 1"/>
                <a:gd name="f45" fmla="*/ f36 f13 1"/>
                <a:gd name="f46" fmla="*/ f36 f12 1"/>
                <a:gd name="f47" fmla="*/ f37 f13 1"/>
                <a:gd name="f48" fmla="*/ f35 f13 1"/>
                <a:gd name="f49" fmla="*/ f34 f12 1"/>
                <a:gd name="f50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5"/>
                </a:cxn>
                <a:cxn ang="f25">
                  <a:pos x="f46" y="f47"/>
                </a:cxn>
                <a:cxn ang="f25">
                  <a:pos x="f46" y="f48"/>
                </a:cxn>
                <a:cxn ang="f25">
                  <a:pos x="f49" y="f50"/>
                </a:cxn>
                <a:cxn ang="f25">
                  <a:pos x="f44" y="f50"/>
                </a:cxn>
                <a:cxn ang="f25">
                  <a:pos x="f42" y="f43"/>
                </a:cxn>
              </a:cxnLst>
              <a:rect l="f38" t="f41" r="f39" b="f40"/>
              <a:pathLst>
                <a:path w="5" h="5">
                  <a:moveTo>
                    <a:pt x="f6" y="f7"/>
                  </a:moveTo>
                  <a:cubicBezTo>
                    <a:pt x="f6" y="f7"/>
                    <a:pt x="f8" y="f5"/>
                    <a:pt x="f9" y="f5"/>
                  </a:cubicBezTo>
                  <a:cubicBezTo>
                    <a:pt x="f7" y="f5"/>
                    <a:pt x="f10" y="f5"/>
                    <a:pt x="f5" y="f10"/>
                  </a:cubicBezTo>
                  <a:cubicBezTo>
                    <a:pt x="f5" y="f10"/>
                    <a:pt x="f5" y="f9"/>
                    <a:pt x="f5" y="f9"/>
                  </a:cubicBezTo>
                  <a:cubicBezTo>
                    <a:pt x="f10" y="f8"/>
                    <a:pt x="f7" y="f6"/>
                    <a:pt x="f7" y="f6"/>
                  </a:cubicBezTo>
                  <a:cubicBezTo>
                    <a:pt x="f7" y="f6"/>
                    <a:pt x="f9" y="f6"/>
                    <a:pt x="f9" y="f6"/>
                  </a:cubicBezTo>
                  <a:cubicBezTo>
                    <a:pt x="f8" y="f8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Freeform 210">
              <a:extLst>
                <a:ext uri="{FF2B5EF4-FFF2-40B4-BE49-F238E27FC236}">
                  <a16:creationId xmlns:a16="http://schemas.microsoft.com/office/drawing/2014/main" id="{E5AC00BD-6A79-DEE5-27B5-2EEFFE21AAAC}"/>
                </a:ext>
              </a:extLst>
            </p:cNvPr>
            <p:cNvSpPr/>
            <p:nvPr/>
          </p:nvSpPr>
          <p:spPr>
            <a:xfrm>
              <a:off x="2415433" y="1148477"/>
              <a:ext cx="64181" cy="69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8"/>
                <a:gd name="f8" fmla="val 48"/>
                <a:gd name="f9" fmla="val 22"/>
                <a:gd name="f10" fmla="val 49"/>
                <a:gd name="f11" fmla="val 52"/>
                <a:gd name="f12" fmla="val 21"/>
                <a:gd name="f13" fmla="val 20"/>
                <a:gd name="f14" fmla="val 18"/>
                <a:gd name="f15" fmla="val 17"/>
                <a:gd name="f16" fmla="val 15"/>
                <a:gd name="f17" fmla="val 14"/>
                <a:gd name="f18" fmla="val 13"/>
                <a:gd name="f19" fmla="val 47"/>
                <a:gd name="f20" fmla="val 12"/>
                <a:gd name="f21" fmla="val 45"/>
                <a:gd name="f22" fmla="val 8"/>
                <a:gd name="f23" fmla="val 43"/>
                <a:gd name="f24" fmla="val 7"/>
                <a:gd name="f25" fmla="val 42"/>
                <a:gd name="f26" fmla="val 6"/>
                <a:gd name="f27" fmla="val 40"/>
                <a:gd name="f28" fmla="val 5"/>
                <a:gd name="f29" fmla="val 38"/>
                <a:gd name="f30" fmla="val 37"/>
                <a:gd name="f31" fmla="val 34"/>
                <a:gd name="f32" fmla="val 32"/>
                <a:gd name="f33" fmla="val 30"/>
                <a:gd name="f34" fmla="val 29"/>
                <a:gd name="f35" fmla="val 9"/>
                <a:gd name="f36" fmla="val 28"/>
                <a:gd name="f37" fmla="val 10"/>
                <a:gd name="f38" fmla="val 27"/>
                <a:gd name="f39" fmla="val 11"/>
                <a:gd name="f40" fmla="val 26"/>
                <a:gd name="f41" fmla="val 24"/>
                <a:gd name="f42" fmla="val 23"/>
                <a:gd name="f43" fmla="val 19"/>
                <a:gd name="f44" fmla="val 16"/>
                <a:gd name="f45" fmla="val 25"/>
                <a:gd name="f46" fmla="val 4"/>
                <a:gd name="f47" fmla="val 3"/>
                <a:gd name="f48" fmla="val 2"/>
                <a:gd name="f49" fmla="val 1"/>
                <a:gd name="f50" fmla="val 35"/>
                <a:gd name="f51" fmla="val 36"/>
                <a:gd name="f52" fmla="val 41"/>
                <a:gd name="f53" fmla="val 44"/>
                <a:gd name="f54" fmla="val 46"/>
                <a:gd name="f55" fmla="val 50"/>
                <a:gd name="f56" fmla="val 51"/>
                <a:gd name="f57" fmla="val 54"/>
                <a:gd name="f58" fmla="val 55"/>
                <a:gd name="f59" fmla="val 57"/>
                <a:gd name="f60" fmla="val 33"/>
                <a:gd name="f61" fmla="val 56"/>
                <a:gd name="f62" fmla="val 39"/>
                <a:gd name="f63" fmla="val 31"/>
                <a:gd name="f64" fmla="+- 0 0 -90"/>
                <a:gd name="f65" fmla="*/ f3 1 53"/>
                <a:gd name="f66" fmla="*/ f4 1 58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53"/>
                <a:gd name="f75" fmla="*/ f71 1 58"/>
                <a:gd name="f76" fmla="*/ 48 f72 1"/>
                <a:gd name="f77" fmla="*/ 22 f71 1"/>
                <a:gd name="f78" fmla="*/ 53 f72 1"/>
                <a:gd name="f79" fmla="*/ 21 f71 1"/>
                <a:gd name="f80" fmla="*/ 17 f71 1"/>
                <a:gd name="f81" fmla="*/ 13 f71 1"/>
                <a:gd name="f82" fmla="*/ 43 f72 1"/>
                <a:gd name="f83" fmla="*/ 7 f71 1"/>
                <a:gd name="f84" fmla="*/ 38 f72 1"/>
                <a:gd name="f85" fmla="*/ 5 f71 1"/>
                <a:gd name="f86" fmla="*/ 32 f72 1"/>
                <a:gd name="f87" fmla="*/ 6 f71 1"/>
                <a:gd name="f88" fmla="*/ 30 f72 1"/>
                <a:gd name="f89" fmla="*/ 8 f71 1"/>
                <a:gd name="f90" fmla="*/ 27 f72 1"/>
                <a:gd name="f91" fmla="*/ 11 f71 1"/>
                <a:gd name="f92" fmla="*/ 23 f72 1"/>
                <a:gd name="f93" fmla="*/ 19 f72 1"/>
                <a:gd name="f94" fmla="*/ 15 f71 1"/>
                <a:gd name="f95" fmla="*/ 18 f72 1"/>
                <a:gd name="f96" fmla="*/ 18 f71 1"/>
                <a:gd name="f97" fmla="*/ 22 f72 1"/>
                <a:gd name="f98" fmla="*/ 24 f71 1"/>
                <a:gd name="f99" fmla="*/ 24 f72 1"/>
                <a:gd name="f100" fmla="*/ 27 f71 1"/>
                <a:gd name="f101" fmla="*/ 28 f71 1"/>
                <a:gd name="f102" fmla="*/ 16 f72 1"/>
                <a:gd name="f103" fmla="*/ 29 f71 1"/>
                <a:gd name="f104" fmla="*/ 15 f72 1"/>
                <a:gd name="f105" fmla="*/ 25 f71 1"/>
                <a:gd name="f106" fmla="*/ 13 f72 1"/>
                <a:gd name="f107" fmla="*/ 20 f71 1"/>
                <a:gd name="f108" fmla="*/ 10 f72 1"/>
                <a:gd name="f109" fmla="*/ 11 f72 1"/>
                <a:gd name="f110" fmla="*/ 12 f71 1"/>
                <a:gd name="f111" fmla="*/ 8 f72 1"/>
                <a:gd name="f112" fmla="*/ 4 f72 1"/>
                <a:gd name="f113" fmla="*/ 2 f71 1"/>
                <a:gd name="f114" fmla="*/ 1 f72 1"/>
                <a:gd name="f115" fmla="*/ 1 f71 1"/>
                <a:gd name="f116" fmla="*/ 3 f71 1"/>
                <a:gd name="f117" fmla="*/ 3 f72 1"/>
                <a:gd name="f118" fmla="*/ 6 f72 1"/>
                <a:gd name="f119" fmla="*/ 10 f71 1"/>
                <a:gd name="f120" fmla="*/ 7 f72 1"/>
                <a:gd name="f121" fmla="*/ 14 f71 1"/>
                <a:gd name="f122" fmla="*/ 2 f72 1"/>
                <a:gd name="f123" fmla="*/ 0 f72 1"/>
                <a:gd name="f124" fmla="*/ 34 f71 1"/>
                <a:gd name="f125" fmla="*/ 37 f71 1"/>
                <a:gd name="f126" fmla="*/ 41 f71 1"/>
                <a:gd name="f127" fmla="*/ 12 f72 1"/>
                <a:gd name="f128" fmla="*/ 44 f71 1"/>
                <a:gd name="f129" fmla="*/ 47 f71 1"/>
                <a:gd name="f130" fmla="*/ 20 f72 1"/>
                <a:gd name="f131" fmla="*/ 48 f71 1"/>
                <a:gd name="f132" fmla="*/ 26 f72 1"/>
                <a:gd name="f133" fmla="*/ 51 f71 1"/>
                <a:gd name="f134" fmla="*/ 55 f71 1"/>
                <a:gd name="f135" fmla="*/ 57 f71 1"/>
                <a:gd name="f136" fmla="*/ 33 f72 1"/>
                <a:gd name="f137" fmla="*/ 58 f71 1"/>
                <a:gd name="f138" fmla="*/ 37 f72 1"/>
                <a:gd name="f139" fmla="*/ 56 f71 1"/>
                <a:gd name="f140" fmla="*/ 39 f72 1"/>
                <a:gd name="f141" fmla="*/ 46 f71 1"/>
                <a:gd name="f142" fmla="*/ 41 f72 1"/>
                <a:gd name="f143" fmla="*/ 45 f71 1"/>
                <a:gd name="f144" fmla="*/ 40 f71 1"/>
                <a:gd name="f145" fmla="*/ 38 f71 1"/>
                <a:gd name="f146" fmla="*/ 46 f72 1"/>
                <a:gd name="f147" fmla="*/ 36 f71 1"/>
                <a:gd name="f148" fmla="*/ 44 f72 1"/>
                <a:gd name="f149" fmla="*/ 32 f71 1"/>
                <a:gd name="f150" fmla="*/ 45 f72 1"/>
                <a:gd name="f151" fmla="*/ 23 f71 1"/>
                <a:gd name="f152" fmla="+- f73 0 f1"/>
                <a:gd name="f153" fmla="*/ f76 1 53"/>
                <a:gd name="f154" fmla="*/ f77 1 58"/>
                <a:gd name="f155" fmla="*/ f78 1 53"/>
                <a:gd name="f156" fmla="*/ f79 1 58"/>
                <a:gd name="f157" fmla="*/ f80 1 58"/>
                <a:gd name="f158" fmla="*/ f81 1 58"/>
                <a:gd name="f159" fmla="*/ f82 1 53"/>
                <a:gd name="f160" fmla="*/ f83 1 58"/>
                <a:gd name="f161" fmla="*/ f84 1 53"/>
                <a:gd name="f162" fmla="*/ f85 1 58"/>
                <a:gd name="f163" fmla="*/ f86 1 53"/>
                <a:gd name="f164" fmla="*/ f87 1 58"/>
                <a:gd name="f165" fmla="*/ f88 1 53"/>
                <a:gd name="f166" fmla="*/ f89 1 58"/>
                <a:gd name="f167" fmla="*/ f90 1 53"/>
                <a:gd name="f168" fmla="*/ f91 1 58"/>
                <a:gd name="f169" fmla="*/ f92 1 53"/>
                <a:gd name="f170" fmla="*/ f93 1 53"/>
                <a:gd name="f171" fmla="*/ f94 1 58"/>
                <a:gd name="f172" fmla="*/ f95 1 53"/>
                <a:gd name="f173" fmla="*/ f96 1 58"/>
                <a:gd name="f174" fmla="*/ f97 1 53"/>
                <a:gd name="f175" fmla="*/ f98 1 58"/>
                <a:gd name="f176" fmla="*/ f99 1 53"/>
                <a:gd name="f177" fmla="*/ f100 1 58"/>
                <a:gd name="f178" fmla="*/ f101 1 58"/>
                <a:gd name="f179" fmla="*/ f102 1 53"/>
                <a:gd name="f180" fmla="*/ f103 1 58"/>
                <a:gd name="f181" fmla="*/ f104 1 53"/>
                <a:gd name="f182" fmla="*/ f105 1 58"/>
                <a:gd name="f183" fmla="*/ f106 1 53"/>
                <a:gd name="f184" fmla="*/ f107 1 58"/>
                <a:gd name="f185" fmla="*/ f108 1 53"/>
                <a:gd name="f186" fmla="*/ f109 1 53"/>
                <a:gd name="f187" fmla="*/ f110 1 58"/>
                <a:gd name="f188" fmla="*/ f111 1 53"/>
                <a:gd name="f189" fmla="*/ f112 1 53"/>
                <a:gd name="f190" fmla="*/ f113 1 58"/>
                <a:gd name="f191" fmla="*/ f114 1 53"/>
                <a:gd name="f192" fmla="*/ f115 1 58"/>
                <a:gd name="f193" fmla="*/ f116 1 58"/>
                <a:gd name="f194" fmla="*/ f117 1 53"/>
                <a:gd name="f195" fmla="*/ f118 1 53"/>
                <a:gd name="f196" fmla="*/ f119 1 58"/>
                <a:gd name="f197" fmla="*/ f120 1 53"/>
                <a:gd name="f198" fmla="*/ f121 1 58"/>
                <a:gd name="f199" fmla="*/ f122 1 53"/>
                <a:gd name="f200" fmla="*/ f123 1 53"/>
                <a:gd name="f201" fmla="*/ f124 1 58"/>
                <a:gd name="f202" fmla="*/ f125 1 58"/>
                <a:gd name="f203" fmla="*/ f126 1 58"/>
                <a:gd name="f204" fmla="*/ f127 1 53"/>
                <a:gd name="f205" fmla="*/ f128 1 58"/>
                <a:gd name="f206" fmla="*/ f129 1 58"/>
                <a:gd name="f207" fmla="*/ f130 1 53"/>
                <a:gd name="f208" fmla="*/ f131 1 58"/>
                <a:gd name="f209" fmla="*/ f132 1 53"/>
                <a:gd name="f210" fmla="*/ f133 1 58"/>
                <a:gd name="f211" fmla="*/ f134 1 58"/>
                <a:gd name="f212" fmla="*/ f135 1 58"/>
                <a:gd name="f213" fmla="*/ f136 1 53"/>
                <a:gd name="f214" fmla="*/ f137 1 58"/>
                <a:gd name="f215" fmla="*/ f138 1 53"/>
                <a:gd name="f216" fmla="*/ f139 1 58"/>
                <a:gd name="f217" fmla="*/ f140 1 53"/>
                <a:gd name="f218" fmla="*/ f141 1 58"/>
                <a:gd name="f219" fmla="*/ f142 1 53"/>
                <a:gd name="f220" fmla="*/ f143 1 58"/>
                <a:gd name="f221" fmla="*/ f144 1 58"/>
                <a:gd name="f222" fmla="*/ f145 1 58"/>
                <a:gd name="f223" fmla="*/ f146 1 53"/>
                <a:gd name="f224" fmla="*/ f147 1 58"/>
                <a:gd name="f225" fmla="*/ f148 1 53"/>
                <a:gd name="f226" fmla="*/ f149 1 58"/>
                <a:gd name="f227" fmla="*/ f150 1 53"/>
                <a:gd name="f228" fmla="*/ f151 1 58"/>
                <a:gd name="f229" fmla="*/ 0 1 f74"/>
                <a:gd name="f230" fmla="*/ f68 1 f74"/>
                <a:gd name="f231" fmla="*/ 0 1 f75"/>
                <a:gd name="f232" fmla="*/ f69 1 f75"/>
                <a:gd name="f233" fmla="*/ f153 1 f74"/>
                <a:gd name="f234" fmla="*/ f154 1 f75"/>
                <a:gd name="f235" fmla="*/ f155 1 f74"/>
                <a:gd name="f236" fmla="*/ f156 1 f75"/>
                <a:gd name="f237" fmla="*/ f157 1 f75"/>
                <a:gd name="f238" fmla="*/ f158 1 f75"/>
                <a:gd name="f239" fmla="*/ f159 1 f74"/>
                <a:gd name="f240" fmla="*/ f160 1 f75"/>
                <a:gd name="f241" fmla="*/ f161 1 f74"/>
                <a:gd name="f242" fmla="*/ f162 1 f75"/>
                <a:gd name="f243" fmla="*/ f163 1 f74"/>
                <a:gd name="f244" fmla="*/ f164 1 f75"/>
                <a:gd name="f245" fmla="*/ f165 1 f74"/>
                <a:gd name="f246" fmla="*/ f166 1 f75"/>
                <a:gd name="f247" fmla="*/ f167 1 f74"/>
                <a:gd name="f248" fmla="*/ f168 1 f75"/>
                <a:gd name="f249" fmla="*/ f169 1 f74"/>
                <a:gd name="f250" fmla="*/ f170 1 f74"/>
                <a:gd name="f251" fmla="*/ f171 1 f75"/>
                <a:gd name="f252" fmla="*/ f172 1 f74"/>
                <a:gd name="f253" fmla="*/ f173 1 f75"/>
                <a:gd name="f254" fmla="*/ f174 1 f74"/>
                <a:gd name="f255" fmla="*/ f175 1 f75"/>
                <a:gd name="f256" fmla="*/ f176 1 f74"/>
                <a:gd name="f257" fmla="*/ f177 1 f75"/>
                <a:gd name="f258" fmla="*/ f178 1 f75"/>
                <a:gd name="f259" fmla="*/ f179 1 f74"/>
                <a:gd name="f260" fmla="*/ f180 1 f75"/>
                <a:gd name="f261" fmla="*/ f181 1 f74"/>
                <a:gd name="f262" fmla="*/ f182 1 f75"/>
                <a:gd name="f263" fmla="*/ f183 1 f74"/>
                <a:gd name="f264" fmla="*/ f184 1 f75"/>
                <a:gd name="f265" fmla="*/ f185 1 f74"/>
                <a:gd name="f266" fmla="*/ f186 1 f74"/>
                <a:gd name="f267" fmla="*/ f187 1 f75"/>
                <a:gd name="f268" fmla="*/ f188 1 f74"/>
                <a:gd name="f269" fmla="*/ f189 1 f74"/>
                <a:gd name="f270" fmla="*/ f190 1 f75"/>
                <a:gd name="f271" fmla="*/ f191 1 f74"/>
                <a:gd name="f272" fmla="*/ f192 1 f75"/>
                <a:gd name="f273" fmla="*/ f193 1 f75"/>
                <a:gd name="f274" fmla="*/ f194 1 f74"/>
                <a:gd name="f275" fmla="*/ f195 1 f74"/>
                <a:gd name="f276" fmla="*/ f196 1 f75"/>
                <a:gd name="f277" fmla="*/ f197 1 f74"/>
                <a:gd name="f278" fmla="*/ f198 1 f75"/>
                <a:gd name="f279" fmla="*/ f199 1 f74"/>
                <a:gd name="f280" fmla="*/ f200 1 f74"/>
                <a:gd name="f281" fmla="*/ f201 1 f75"/>
                <a:gd name="f282" fmla="*/ f202 1 f75"/>
                <a:gd name="f283" fmla="*/ f203 1 f75"/>
                <a:gd name="f284" fmla="*/ f204 1 f74"/>
                <a:gd name="f285" fmla="*/ f205 1 f75"/>
                <a:gd name="f286" fmla="*/ f206 1 f75"/>
                <a:gd name="f287" fmla="*/ f207 1 f74"/>
                <a:gd name="f288" fmla="*/ f208 1 f75"/>
                <a:gd name="f289" fmla="*/ f209 1 f74"/>
                <a:gd name="f290" fmla="*/ f210 1 f75"/>
                <a:gd name="f291" fmla="*/ f211 1 f75"/>
                <a:gd name="f292" fmla="*/ f212 1 f75"/>
                <a:gd name="f293" fmla="*/ f213 1 f74"/>
                <a:gd name="f294" fmla="*/ f214 1 f75"/>
                <a:gd name="f295" fmla="*/ f215 1 f74"/>
                <a:gd name="f296" fmla="*/ f216 1 f75"/>
                <a:gd name="f297" fmla="*/ f217 1 f74"/>
                <a:gd name="f298" fmla="*/ f218 1 f75"/>
                <a:gd name="f299" fmla="*/ f219 1 f74"/>
                <a:gd name="f300" fmla="*/ f220 1 f75"/>
                <a:gd name="f301" fmla="*/ f221 1 f75"/>
                <a:gd name="f302" fmla="*/ f222 1 f75"/>
                <a:gd name="f303" fmla="*/ f223 1 f74"/>
                <a:gd name="f304" fmla="*/ f224 1 f75"/>
                <a:gd name="f305" fmla="*/ f225 1 f74"/>
                <a:gd name="f306" fmla="*/ f226 1 f75"/>
                <a:gd name="f307" fmla="*/ f227 1 f74"/>
                <a:gd name="f308" fmla="*/ f228 1 f75"/>
                <a:gd name="f309" fmla="*/ f229 f65 1"/>
                <a:gd name="f310" fmla="*/ f230 f65 1"/>
                <a:gd name="f311" fmla="*/ f232 f66 1"/>
                <a:gd name="f312" fmla="*/ f231 f66 1"/>
                <a:gd name="f313" fmla="*/ f233 f65 1"/>
                <a:gd name="f314" fmla="*/ f234 f66 1"/>
                <a:gd name="f315" fmla="*/ f235 f65 1"/>
                <a:gd name="f316" fmla="*/ f236 f66 1"/>
                <a:gd name="f317" fmla="*/ f237 f66 1"/>
                <a:gd name="f318" fmla="*/ f238 f66 1"/>
                <a:gd name="f319" fmla="*/ f239 f65 1"/>
                <a:gd name="f320" fmla="*/ f240 f66 1"/>
                <a:gd name="f321" fmla="*/ f241 f65 1"/>
                <a:gd name="f322" fmla="*/ f242 f66 1"/>
                <a:gd name="f323" fmla="*/ f243 f65 1"/>
                <a:gd name="f324" fmla="*/ f244 f66 1"/>
                <a:gd name="f325" fmla="*/ f245 f65 1"/>
                <a:gd name="f326" fmla="*/ f246 f66 1"/>
                <a:gd name="f327" fmla="*/ f247 f65 1"/>
                <a:gd name="f328" fmla="*/ f248 f66 1"/>
                <a:gd name="f329" fmla="*/ f249 f65 1"/>
                <a:gd name="f330" fmla="*/ f250 f65 1"/>
                <a:gd name="f331" fmla="*/ f251 f66 1"/>
                <a:gd name="f332" fmla="*/ f252 f65 1"/>
                <a:gd name="f333" fmla="*/ f253 f66 1"/>
                <a:gd name="f334" fmla="*/ f254 f65 1"/>
                <a:gd name="f335" fmla="*/ f255 f66 1"/>
                <a:gd name="f336" fmla="*/ f256 f65 1"/>
                <a:gd name="f337" fmla="*/ f257 f66 1"/>
                <a:gd name="f338" fmla="*/ f258 f66 1"/>
                <a:gd name="f339" fmla="*/ f259 f65 1"/>
                <a:gd name="f340" fmla="*/ f260 f66 1"/>
                <a:gd name="f341" fmla="*/ f261 f65 1"/>
                <a:gd name="f342" fmla="*/ f262 f66 1"/>
                <a:gd name="f343" fmla="*/ f263 f65 1"/>
                <a:gd name="f344" fmla="*/ f264 f66 1"/>
                <a:gd name="f345" fmla="*/ f265 f65 1"/>
                <a:gd name="f346" fmla="*/ f266 f65 1"/>
                <a:gd name="f347" fmla="*/ f267 f66 1"/>
                <a:gd name="f348" fmla="*/ f268 f65 1"/>
                <a:gd name="f349" fmla="*/ f269 f65 1"/>
                <a:gd name="f350" fmla="*/ f270 f66 1"/>
                <a:gd name="f351" fmla="*/ f271 f65 1"/>
                <a:gd name="f352" fmla="*/ f272 f66 1"/>
                <a:gd name="f353" fmla="*/ f273 f66 1"/>
                <a:gd name="f354" fmla="*/ f274 f65 1"/>
                <a:gd name="f355" fmla="*/ f275 f65 1"/>
                <a:gd name="f356" fmla="*/ f276 f66 1"/>
                <a:gd name="f357" fmla="*/ f277 f65 1"/>
                <a:gd name="f358" fmla="*/ f278 f66 1"/>
                <a:gd name="f359" fmla="*/ f279 f65 1"/>
                <a:gd name="f360" fmla="*/ f280 f65 1"/>
                <a:gd name="f361" fmla="*/ f281 f66 1"/>
                <a:gd name="f362" fmla="*/ f282 f66 1"/>
                <a:gd name="f363" fmla="*/ f283 f66 1"/>
                <a:gd name="f364" fmla="*/ f284 f65 1"/>
                <a:gd name="f365" fmla="*/ f285 f66 1"/>
                <a:gd name="f366" fmla="*/ f286 f66 1"/>
                <a:gd name="f367" fmla="*/ f287 f65 1"/>
                <a:gd name="f368" fmla="*/ f288 f66 1"/>
                <a:gd name="f369" fmla="*/ f289 f65 1"/>
                <a:gd name="f370" fmla="*/ f290 f66 1"/>
                <a:gd name="f371" fmla="*/ f291 f66 1"/>
                <a:gd name="f372" fmla="*/ f292 f66 1"/>
                <a:gd name="f373" fmla="*/ f293 f65 1"/>
                <a:gd name="f374" fmla="*/ f294 f66 1"/>
                <a:gd name="f375" fmla="*/ f295 f65 1"/>
                <a:gd name="f376" fmla="*/ f296 f66 1"/>
                <a:gd name="f377" fmla="*/ f297 f65 1"/>
                <a:gd name="f378" fmla="*/ f298 f66 1"/>
                <a:gd name="f379" fmla="*/ f299 f65 1"/>
                <a:gd name="f380" fmla="*/ f300 f66 1"/>
                <a:gd name="f381" fmla="*/ f301 f66 1"/>
                <a:gd name="f382" fmla="*/ f302 f66 1"/>
                <a:gd name="f383" fmla="*/ f303 f65 1"/>
                <a:gd name="f384" fmla="*/ f304 f66 1"/>
                <a:gd name="f385" fmla="*/ f305 f65 1"/>
                <a:gd name="f386" fmla="*/ f306 f66 1"/>
                <a:gd name="f387" fmla="*/ f307 f65 1"/>
                <a:gd name="f388" fmla="*/ f308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313" y="f314"/>
                </a:cxn>
                <a:cxn ang="f152">
                  <a:pos x="f315" y="f316"/>
                </a:cxn>
                <a:cxn ang="f152">
                  <a:pos x="f315" y="f317"/>
                </a:cxn>
                <a:cxn ang="f152">
                  <a:pos x="f313" y="f318"/>
                </a:cxn>
                <a:cxn ang="f152">
                  <a:pos x="f319" y="f320"/>
                </a:cxn>
                <a:cxn ang="f152">
                  <a:pos x="f321" y="f322"/>
                </a:cxn>
                <a:cxn ang="f152">
                  <a:pos x="f323" y="f324"/>
                </a:cxn>
                <a:cxn ang="f152">
                  <a:pos x="f325" y="f326"/>
                </a:cxn>
                <a:cxn ang="f152">
                  <a:pos x="f327" y="f328"/>
                </a:cxn>
                <a:cxn ang="f152">
                  <a:pos x="f329" y="f318"/>
                </a:cxn>
                <a:cxn ang="f152">
                  <a:pos x="f330" y="f331"/>
                </a:cxn>
                <a:cxn ang="f152">
                  <a:pos x="f332" y="f333"/>
                </a:cxn>
                <a:cxn ang="f152">
                  <a:pos x="f330" y="f316"/>
                </a:cxn>
                <a:cxn ang="f152">
                  <a:pos x="f334" y="f335"/>
                </a:cxn>
                <a:cxn ang="f152">
                  <a:pos x="f336" y="f337"/>
                </a:cxn>
                <a:cxn ang="f152">
                  <a:pos x="f329" y="f338"/>
                </a:cxn>
                <a:cxn ang="f152">
                  <a:pos x="f339" y="f340"/>
                </a:cxn>
                <a:cxn ang="f152">
                  <a:pos x="f341" y="f342"/>
                </a:cxn>
                <a:cxn ang="f152">
                  <a:pos x="f343" y="f344"/>
                </a:cxn>
                <a:cxn ang="f152">
                  <a:pos x="f345" y="f317"/>
                </a:cxn>
                <a:cxn ang="f152">
                  <a:pos x="f346" y="f347"/>
                </a:cxn>
                <a:cxn ang="f152">
                  <a:pos x="f345" y="f326"/>
                </a:cxn>
                <a:cxn ang="f152">
                  <a:pos x="f348" y="f322"/>
                </a:cxn>
                <a:cxn ang="f152">
                  <a:pos x="f349" y="f350"/>
                </a:cxn>
                <a:cxn ang="f152">
                  <a:pos x="f351" y="f352"/>
                </a:cxn>
                <a:cxn ang="f152">
                  <a:pos x="f351" y="f353"/>
                </a:cxn>
                <a:cxn ang="f152">
                  <a:pos x="f354" y="f320"/>
                </a:cxn>
                <a:cxn ang="f152">
                  <a:pos x="f355" y="f356"/>
                </a:cxn>
                <a:cxn ang="f152">
                  <a:pos x="f357" y="f347"/>
                </a:cxn>
                <a:cxn ang="f152">
                  <a:pos x="f355" y="f358"/>
                </a:cxn>
                <a:cxn ang="f152">
                  <a:pos x="f354" y="f358"/>
                </a:cxn>
                <a:cxn ang="f152">
                  <a:pos x="f359" y="f331"/>
                </a:cxn>
                <a:cxn ang="f152">
                  <a:pos x="f351" y="f333"/>
                </a:cxn>
                <a:cxn ang="f152">
                  <a:pos x="f351" y="f314"/>
                </a:cxn>
                <a:cxn ang="f152">
                  <a:pos x="f360" y="f337"/>
                </a:cxn>
                <a:cxn ang="f152">
                  <a:pos x="f359" y="f361"/>
                </a:cxn>
                <a:cxn ang="f152">
                  <a:pos x="f355" y="f362"/>
                </a:cxn>
                <a:cxn ang="f152">
                  <a:pos x="f345" y="f363"/>
                </a:cxn>
                <a:cxn ang="f152">
                  <a:pos x="f364" y="f365"/>
                </a:cxn>
                <a:cxn ang="f152">
                  <a:pos x="f341" y="f366"/>
                </a:cxn>
                <a:cxn ang="f152">
                  <a:pos x="f367" y="f368"/>
                </a:cxn>
                <a:cxn ang="f152">
                  <a:pos x="f369" y="f368"/>
                </a:cxn>
                <a:cxn ang="f152">
                  <a:pos x="f327" y="f370"/>
                </a:cxn>
                <a:cxn ang="f152">
                  <a:pos x="f327" y="f371"/>
                </a:cxn>
                <a:cxn ang="f152">
                  <a:pos x="f325" y="f372"/>
                </a:cxn>
                <a:cxn ang="f152">
                  <a:pos x="f373" y="f374"/>
                </a:cxn>
                <a:cxn ang="f152">
                  <a:pos x="f375" y="f376"/>
                </a:cxn>
                <a:cxn ang="f152">
                  <a:pos x="f321" y="f370"/>
                </a:cxn>
                <a:cxn ang="f152">
                  <a:pos x="f375" y="f368"/>
                </a:cxn>
                <a:cxn ang="f152">
                  <a:pos x="f377" y="f378"/>
                </a:cxn>
                <a:cxn ang="f152">
                  <a:pos x="f379" y="f380"/>
                </a:cxn>
                <a:cxn ang="f152">
                  <a:pos x="f319" y="f365"/>
                </a:cxn>
                <a:cxn ang="f152">
                  <a:pos x="f319" y="f381"/>
                </a:cxn>
                <a:cxn ang="f152">
                  <a:pos x="f319" y="f382"/>
                </a:cxn>
                <a:cxn ang="f152">
                  <a:pos x="f383" y="f384"/>
                </a:cxn>
                <a:cxn ang="f152">
                  <a:pos x="f385" y="f386"/>
                </a:cxn>
                <a:cxn ang="f152">
                  <a:pos x="f385" y="f338"/>
                </a:cxn>
                <a:cxn ang="f152">
                  <a:pos x="f387" y="f388"/>
                </a:cxn>
                <a:cxn ang="f152">
                  <a:pos x="f313" y="f314"/>
                </a:cxn>
              </a:cxnLst>
              <a:rect l="f309" t="f312" r="f310" b="f311"/>
              <a:pathLst>
                <a:path w="53" h="58">
                  <a:moveTo>
                    <a:pt x="f8" y="f9"/>
                  </a:moveTo>
                  <a:cubicBezTo>
                    <a:pt x="f10" y="f9"/>
                    <a:pt x="f11" y="f9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1" y="f16"/>
                    <a:pt x="f10" y="f17"/>
                    <a:pt x="f8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8"/>
                    <a:pt x="f32" y="f26"/>
                  </a:cubicBezTo>
                  <a:cubicBezTo>
                    <a:pt x="f32" y="f26"/>
                    <a:pt x="f33" y="f22"/>
                    <a:pt x="f33" y="f2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18"/>
                    <a:pt x="f42" y="f18"/>
                  </a:cubicBezTo>
                  <a:cubicBezTo>
                    <a:pt x="f9" y="f17"/>
                    <a:pt x="f13" y="f17"/>
                    <a:pt x="f43" y="f16"/>
                  </a:cubicBezTo>
                  <a:cubicBezTo>
                    <a:pt x="f43" y="f44"/>
                    <a:pt x="f14" y="f15"/>
                    <a:pt x="f14" y="f14"/>
                  </a:cubicBezTo>
                  <a:cubicBezTo>
                    <a:pt x="f14" y="f43"/>
                    <a:pt x="f14" y="f12"/>
                    <a:pt x="f43" y="f12"/>
                  </a:cubicBezTo>
                  <a:cubicBezTo>
                    <a:pt x="f43" y="f9"/>
                    <a:pt x="f12" y="f42"/>
                    <a:pt x="f9" y="f41"/>
                  </a:cubicBezTo>
                  <a:cubicBezTo>
                    <a:pt x="f9" y="f41"/>
                    <a:pt x="f41" y="f40"/>
                    <a:pt x="f41" y="f38"/>
                  </a:cubicBezTo>
                  <a:cubicBezTo>
                    <a:pt x="f41" y="f38"/>
                    <a:pt x="f42" y="f36"/>
                    <a:pt x="f42" y="f36"/>
                  </a:cubicBezTo>
                  <a:cubicBezTo>
                    <a:pt x="f12" y="f34"/>
                    <a:pt x="f15" y="f33"/>
                    <a:pt x="f44" y="f34"/>
                  </a:cubicBezTo>
                  <a:cubicBezTo>
                    <a:pt x="f16" y="f36"/>
                    <a:pt x="f16" y="f40"/>
                    <a:pt x="f16" y="f45"/>
                  </a:cubicBezTo>
                  <a:cubicBezTo>
                    <a:pt x="f16" y="f41"/>
                    <a:pt x="f18" y="f12"/>
                    <a:pt x="f18" y="f13"/>
                  </a:cubicBezTo>
                  <a:cubicBezTo>
                    <a:pt x="f20" y="f43"/>
                    <a:pt x="f39" y="f14"/>
                    <a:pt x="f37" y="f15"/>
                  </a:cubicBezTo>
                  <a:cubicBezTo>
                    <a:pt x="f37" y="f44"/>
                    <a:pt x="f39" y="f18"/>
                    <a:pt x="f39" y="f20"/>
                  </a:cubicBezTo>
                  <a:cubicBezTo>
                    <a:pt x="f39" y="f39"/>
                    <a:pt x="f37" y="f35"/>
                    <a:pt x="f37" y="f22"/>
                  </a:cubicBezTo>
                  <a:cubicBezTo>
                    <a:pt x="f37" y="f24"/>
                    <a:pt x="f35" y="f26"/>
                    <a:pt x="f22" y="f28"/>
                  </a:cubicBezTo>
                  <a:cubicBezTo>
                    <a:pt x="f24" y="f46"/>
                    <a:pt x="f28" y="f47"/>
                    <a:pt x="f46" y="f48"/>
                  </a:cubicBezTo>
                  <a:cubicBezTo>
                    <a:pt x="f47" y="f48"/>
                    <a:pt x="f49" y="f5"/>
                    <a:pt x="f49" y="f49"/>
                  </a:cubicBezTo>
                  <a:cubicBezTo>
                    <a:pt x="f5" y="f49"/>
                    <a:pt x="f5" y="f47"/>
                    <a:pt x="f49" y="f47"/>
                  </a:cubicBezTo>
                  <a:cubicBezTo>
                    <a:pt x="f49" y="f28"/>
                    <a:pt x="f47" y="f26"/>
                    <a:pt x="f47" y="f24"/>
                  </a:cubicBezTo>
                  <a:cubicBezTo>
                    <a:pt x="f46" y="f22"/>
                    <a:pt x="f28" y="f35"/>
                    <a:pt x="f26" y="f37"/>
                  </a:cubicBezTo>
                  <a:cubicBezTo>
                    <a:pt x="f26" y="f37"/>
                    <a:pt x="f24" y="f39"/>
                    <a:pt x="f24" y="f20"/>
                  </a:cubicBezTo>
                  <a:cubicBezTo>
                    <a:pt x="f24" y="f18"/>
                    <a:pt x="f24" y="f17"/>
                    <a:pt x="f26" y="f17"/>
                  </a:cubicBezTo>
                  <a:cubicBezTo>
                    <a:pt x="f28" y="f17"/>
                    <a:pt x="f46" y="f18"/>
                    <a:pt x="f47" y="f17"/>
                  </a:cubicBezTo>
                  <a:cubicBezTo>
                    <a:pt x="f47" y="f17"/>
                    <a:pt x="f48" y="f16"/>
                    <a:pt x="f48" y="f16"/>
                  </a:cubicBezTo>
                  <a:cubicBezTo>
                    <a:pt x="f49" y="f44"/>
                    <a:pt x="f49" y="f15"/>
                    <a:pt x="f49" y="f14"/>
                  </a:cubicBezTo>
                  <a:cubicBezTo>
                    <a:pt x="f49" y="f43"/>
                    <a:pt x="f49" y="f12"/>
                    <a:pt x="f49" y="f9"/>
                  </a:cubicBezTo>
                  <a:cubicBezTo>
                    <a:pt x="f49" y="f42"/>
                    <a:pt x="f5" y="f40"/>
                    <a:pt x="f5" y="f38"/>
                  </a:cubicBezTo>
                  <a:cubicBezTo>
                    <a:pt x="f49" y="f34"/>
                    <a:pt x="f49" y="f32"/>
                    <a:pt x="f48" y="f31"/>
                  </a:cubicBezTo>
                  <a:cubicBezTo>
                    <a:pt x="f48" y="f50"/>
                    <a:pt x="f28" y="f51"/>
                    <a:pt x="f26" y="f30"/>
                  </a:cubicBezTo>
                  <a:cubicBezTo>
                    <a:pt x="f24" y="f29"/>
                    <a:pt x="f35" y="f27"/>
                    <a:pt x="f37" y="f52"/>
                  </a:cubicBezTo>
                  <a:cubicBezTo>
                    <a:pt x="f39" y="f52"/>
                    <a:pt x="f39" y="f23"/>
                    <a:pt x="f20" y="f53"/>
                  </a:cubicBezTo>
                  <a:cubicBezTo>
                    <a:pt x="f18" y="f21"/>
                    <a:pt x="f17" y="f54"/>
                    <a:pt x="f16" y="f19"/>
                  </a:cubicBezTo>
                  <a:cubicBezTo>
                    <a:pt x="f15" y="f19"/>
                    <a:pt x="f43" y="f8"/>
                    <a:pt x="f13" y="f8"/>
                  </a:cubicBezTo>
                  <a:cubicBezTo>
                    <a:pt x="f12" y="f8"/>
                    <a:pt x="f45" y="f19"/>
                    <a:pt x="f40" y="f8"/>
                  </a:cubicBezTo>
                  <a:cubicBezTo>
                    <a:pt x="f40" y="f8"/>
                    <a:pt x="f40" y="f55"/>
                    <a:pt x="f38" y="f56"/>
                  </a:cubicBezTo>
                  <a:cubicBezTo>
                    <a:pt x="f38" y="f11"/>
                    <a:pt x="f40" y="f57"/>
                    <a:pt x="f38" y="f58"/>
                  </a:cubicBezTo>
                  <a:cubicBezTo>
                    <a:pt x="f38" y="f58"/>
                    <a:pt x="f34" y="f59"/>
                    <a:pt x="f33" y="f59"/>
                  </a:cubicBezTo>
                  <a:cubicBezTo>
                    <a:pt x="f33" y="f59"/>
                    <a:pt x="f32" y="f7"/>
                    <a:pt x="f60" y="f7"/>
                  </a:cubicBezTo>
                  <a:cubicBezTo>
                    <a:pt x="f31" y="f7"/>
                    <a:pt x="f51" y="f59"/>
                    <a:pt x="f30" y="f61"/>
                  </a:cubicBezTo>
                  <a:cubicBezTo>
                    <a:pt x="f29" y="f58"/>
                    <a:pt x="f29" y="f6"/>
                    <a:pt x="f29" y="f56"/>
                  </a:cubicBezTo>
                  <a:cubicBezTo>
                    <a:pt x="f29" y="f56"/>
                    <a:pt x="f30" y="f10"/>
                    <a:pt x="f30" y="f8"/>
                  </a:cubicBezTo>
                  <a:cubicBezTo>
                    <a:pt x="f30" y="f19"/>
                    <a:pt x="f29" y="f54"/>
                    <a:pt x="f62" y="f54"/>
                  </a:cubicBezTo>
                  <a:cubicBezTo>
                    <a:pt x="f62" y="f21"/>
                    <a:pt x="f27" y="f21"/>
                    <a:pt x="f52" y="f21"/>
                  </a:cubicBezTo>
                  <a:cubicBezTo>
                    <a:pt x="f25" y="f21"/>
                    <a:pt x="f23" y="f53"/>
                    <a:pt x="f23" y="f53"/>
                  </a:cubicBezTo>
                  <a:cubicBezTo>
                    <a:pt x="f23" y="f23"/>
                    <a:pt x="f23" y="f52"/>
                    <a:pt x="f23" y="f27"/>
                  </a:cubicBezTo>
                  <a:cubicBezTo>
                    <a:pt x="f23" y="f27"/>
                    <a:pt x="f23" y="f29"/>
                    <a:pt x="f23" y="f29"/>
                  </a:cubicBezTo>
                  <a:cubicBezTo>
                    <a:pt x="f53" y="f30"/>
                    <a:pt x="f21" y="f51"/>
                    <a:pt x="f54" y="f51"/>
                  </a:cubicBezTo>
                  <a:cubicBezTo>
                    <a:pt x="f54" y="f50"/>
                    <a:pt x="f53" y="f60"/>
                    <a:pt x="f53" y="f32"/>
                  </a:cubicBezTo>
                  <a:cubicBezTo>
                    <a:pt x="f53" y="f63"/>
                    <a:pt x="f53" y="f34"/>
                    <a:pt x="f53" y="f36"/>
                  </a:cubicBezTo>
                  <a:cubicBezTo>
                    <a:pt x="f53" y="f38"/>
                    <a:pt x="f53" y="f41"/>
                    <a:pt x="f21" y="f42"/>
                  </a:cubicBezTo>
                  <a:cubicBezTo>
                    <a:pt x="f21" y="f9"/>
                    <a:pt x="f19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id="{9F420044-2A40-D331-C283-E3B2561596B1}"/>
                </a:ext>
              </a:extLst>
            </p:cNvPr>
            <p:cNvSpPr/>
            <p:nvPr/>
          </p:nvSpPr>
          <p:spPr>
            <a:xfrm>
              <a:off x="2436062" y="1146172"/>
              <a:ext cx="11457" cy="11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8"/>
                <a:gd name="f10" fmla="val 5"/>
                <a:gd name="f11" fmla="val 4"/>
                <a:gd name="f12" fmla="val 3"/>
                <a:gd name="f13" fmla="val 1"/>
                <a:gd name="f14" fmla="val 2"/>
                <a:gd name="f15" fmla="val 6"/>
                <a:gd name="f16" fmla="+- 0 0 -90"/>
                <a:gd name="f17" fmla="*/ f3 1 9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9"/>
                <a:gd name="f28" fmla="*/ 7 f24 1"/>
                <a:gd name="f29" fmla="*/ 8 f23 1"/>
                <a:gd name="f30" fmla="*/ 9 f24 1"/>
                <a:gd name="f31" fmla="*/ 4 f23 1"/>
                <a:gd name="f32" fmla="*/ 1 f23 1"/>
                <a:gd name="f33" fmla="*/ 4 f24 1"/>
                <a:gd name="f34" fmla="*/ 0 f24 1"/>
                <a:gd name="f35" fmla="*/ 3 f23 1"/>
                <a:gd name="f36" fmla="*/ 2 f24 1"/>
                <a:gd name="f37" fmla="*/ 5 f23 1"/>
                <a:gd name="f38" fmla="*/ 1 f24 1"/>
                <a:gd name="f39" fmla="*/ 3 f24 1"/>
                <a:gd name="f40" fmla="*/ 10 f23 1"/>
                <a:gd name="f41" fmla="*/ 5 f24 1"/>
                <a:gd name="f42" fmla="+- f25 0 f1"/>
                <a:gd name="f43" fmla="*/ f28 1 9"/>
                <a:gd name="f44" fmla="*/ f29 1 10"/>
                <a:gd name="f45" fmla="*/ f30 1 9"/>
                <a:gd name="f46" fmla="*/ f31 1 10"/>
                <a:gd name="f47" fmla="*/ f32 1 10"/>
                <a:gd name="f48" fmla="*/ f33 1 9"/>
                <a:gd name="f49" fmla="*/ f34 1 9"/>
                <a:gd name="f50" fmla="*/ f35 1 10"/>
                <a:gd name="f51" fmla="*/ f36 1 9"/>
                <a:gd name="f52" fmla="*/ f37 1 10"/>
                <a:gd name="f53" fmla="*/ f38 1 9"/>
                <a:gd name="f54" fmla="*/ f39 1 9"/>
                <a:gd name="f55" fmla="*/ f40 1 10"/>
                <a:gd name="f56" fmla="*/ f41 1 9"/>
                <a:gd name="f57" fmla="*/ 0 1 f27"/>
                <a:gd name="f58" fmla="*/ f20 1 f27"/>
                <a:gd name="f59" fmla="*/ 0 1 f26"/>
                <a:gd name="f60" fmla="*/ f21 1 f26"/>
                <a:gd name="f61" fmla="*/ f43 1 f27"/>
                <a:gd name="f62" fmla="*/ f44 1 f26"/>
                <a:gd name="f63" fmla="*/ f45 1 f27"/>
                <a:gd name="f64" fmla="*/ f46 1 f26"/>
                <a:gd name="f65" fmla="*/ f47 1 f26"/>
                <a:gd name="f66" fmla="*/ f48 1 f27"/>
                <a:gd name="f67" fmla="*/ f49 1 f27"/>
                <a:gd name="f68" fmla="*/ f50 1 f26"/>
                <a:gd name="f69" fmla="*/ f51 1 f27"/>
                <a:gd name="f70" fmla="*/ f52 1 f26"/>
                <a:gd name="f71" fmla="*/ f53 1 f27"/>
                <a:gd name="f72" fmla="*/ f54 1 f27"/>
                <a:gd name="f73" fmla="*/ f55 1 f26"/>
                <a:gd name="f74" fmla="*/ f56 1 f27"/>
                <a:gd name="f75" fmla="*/ f57 f17 1"/>
                <a:gd name="f76" fmla="*/ f58 f17 1"/>
                <a:gd name="f77" fmla="*/ f60 f18 1"/>
                <a:gd name="f78" fmla="*/ f59 f18 1"/>
                <a:gd name="f79" fmla="*/ f61 f17 1"/>
                <a:gd name="f80" fmla="*/ f62 f18 1"/>
                <a:gd name="f81" fmla="*/ f63 f17 1"/>
                <a:gd name="f82" fmla="*/ f64 f18 1"/>
                <a:gd name="f83" fmla="*/ f65 f18 1"/>
                <a:gd name="f84" fmla="*/ f66 f17 1"/>
                <a:gd name="f85" fmla="*/ f67 f17 1"/>
                <a:gd name="f86" fmla="*/ f68 f18 1"/>
                <a:gd name="f87" fmla="*/ f69 f17 1"/>
                <a:gd name="f88" fmla="*/ f70 f18 1"/>
                <a:gd name="f89" fmla="*/ f71 f17 1"/>
                <a:gd name="f90" fmla="*/ f72 f17 1"/>
                <a:gd name="f91" fmla="*/ f73 f18 1"/>
                <a:gd name="f92" fmla="*/ f7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79" y="f83"/>
                </a:cxn>
                <a:cxn ang="f42">
                  <a:pos x="f84" y="f83"/>
                </a:cxn>
                <a:cxn ang="f42">
                  <a:pos x="f85" y="f86"/>
                </a:cxn>
                <a:cxn ang="f42">
                  <a:pos x="f87" y="f88"/>
                </a:cxn>
                <a:cxn ang="f42">
                  <a:pos x="f89" y="f80"/>
                </a:cxn>
                <a:cxn ang="f42">
                  <a:pos x="f90" y="f91"/>
                </a:cxn>
                <a:cxn ang="f42">
                  <a:pos x="f92" y="f91"/>
                </a:cxn>
                <a:cxn ang="f42">
                  <a:pos x="f79" y="f80"/>
                </a:cxn>
              </a:cxnLst>
              <a:rect l="f75" t="f78" r="f76" b="f77"/>
              <a:pathLst>
                <a:path w="9" h="10">
                  <a:moveTo>
                    <a:pt x="f8" y="f9"/>
                  </a:moveTo>
                  <a:cubicBezTo>
                    <a:pt x="f9" y="f8"/>
                    <a:pt x="f6" y="f10"/>
                    <a:pt x="f6" y="f11"/>
                  </a:cubicBezTo>
                  <a:cubicBezTo>
                    <a:pt x="f6" y="f12"/>
                    <a:pt x="f9" y="f13"/>
                    <a:pt x="f8" y="f13"/>
                  </a:cubicBezTo>
                  <a:cubicBezTo>
                    <a:pt x="f8" y="f5"/>
                    <a:pt x="f10" y="f13"/>
                    <a:pt x="f11" y="f13"/>
                  </a:cubicBezTo>
                  <a:cubicBezTo>
                    <a:pt x="f12" y="f13"/>
                    <a:pt x="f5" y="f14"/>
                    <a:pt x="f5" y="f12"/>
                  </a:cubicBezTo>
                  <a:cubicBezTo>
                    <a:pt x="f5" y="f12"/>
                    <a:pt x="f13" y="f11"/>
                    <a:pt x="f14" y="f10"/>
                  </a:cubicBezTo>
                  <a:cubicBezTo>
                    <a:pt x="f14" y="f15"/>
                    <a:pt x="f13" y="f8"/>
                    <a:pt x="f13" y="f9"/>
                  </a:cubicBezTo>
                  <a:cubicBezTo>
                    <a:pt x="f13" y="f6"/>
                    <a:pt x="f14" y="f7"/>
                    <a:pt x="f12" y="f7"/>
                  </a:cubicBezTo>
                  <a:cubicBezTo>
                    <a:pt x="f12" y="f7"/>
                    <a:pt x="f10" y="f7"/>
                    <a:pt x="f10" y="f7"/>
                  </a:cubicBezTo>
                  <a:cubicBezTo>
                    <a:pt x="f15" y="f7"/>
                    <a:pt x="f8" y="f6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" name="Freeform 212">
              <a:extLst>
                <a:ext uri="{FF2B5EF4-FFF2-40B4-BE49-F238E27FC236}">
                  <a16:creationId xmlns:a16="http://schemas.microsoft.com/office/drawing/2014/main" id="{6338C880-87B2-4E40-1CAA-165603FE4333}"/>
                </a:ext>
              </a:extLst>
            </p:cNvPr>
            <p:cNvSpPr/>
            <p:nvPr/>
          </p:nvSpPr>
          <p:spPr>
            <a:xfrm>
              <a:off x="2447519" y="1088501"/>
              <a:ext cx="11457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8"/>
                <a:gd name="f8" fmla="val 3"/>
                <a:gd name="f9" fmla="val 2"/>
                <a:gd name="f10" fmla="val 4"/>
                <a:gd name="f11" fmla="val 1"/>
                <a:gd name="f12" fmla="val 5"/>
                <a:gd name="f13" fmla="val 6"/>
                <a:gd name="f14" fmla="val 7"/>
                <a:gd name="f15" fmla="+- 0 0 -90"/>
                <a:gd name="f16" fmla="*/ f3 1 9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9"/>
                <a:gd name="f27" fmla="*/ 9 f23 1"/>
                <a:gd name="f28" fmla="*/ 3 f22 1"/>
                <a:gd name="f29" fmla="*/ 0 f23 1"/>
                <a:gd name="f30" fmla="*/ 0 f22 1"/>
                <a:gd name="f31" fmla="*/ 2 f23 1"/>
                <a:gd name="f32" fmla="*/ 6 f22 1"/>
                <a:gd name="f33" fmla="*/ 5 f23 1"/>
                <a:gd name="f34" fmla="*/ 8 f22 1"/>
                <a:gd name="f35" fmla="*/ 7 f23 1"/>
                <a:gd name="f36" fmla="*/ 7 f22 1"/>
                <a:gd name="f37" fmla="*/ 8 f23 1"/>
                <a:gd name="f38" fmla="+- f24 0 f1"/>
                <a:gd name="f39" fmla="*/ f27 1 9"/>
                <a:gd name="f40" fmla="*/ f28 1 8"/>
                <a:gd name="f41" fmla="*/ f29 1 9"/>
                <a:gd name="f42" fmla="*/ f30 1 8"/>
                <a:gd name="f43" fmla="*/ f31 1 9"/>
                <a:gd name="f44" fmla="*/ f32 1 8"/>
                <a:gd name="f45" fmla="*/ f33 1 9"/>
                <a:gd name="f46" fmla="*/ f34 1 8"/>
                <a:gd name="f47" fmla="*/ f35 1 9"/>
                <a:gd name="f48" fmla="*/ f36 1 8"/>
                <a:gd name="f49" fmla="*/ f37 1 9"/>
                <a:gd name="f50" fmla="*/ 0 1 f26"/>
                <a:gd name="f51" fmla="*/ f19 1 f26"/>
                <a:gd name="f52" fmla="*/ 0 1 f25"/>
                <a:gd name="f53" fmla="*/ f20 1 f25"/>
                <a:gd name="f54" fmla="*/ f39 1 f26"/>
                <a:gd name="f55" fmla="*/ f40 1 f25"/>
                <a:gd name="f56" fmla="*/ f41 1 f26"/>
                <a:gd name="f57" fmla="*/ f42 1 f25"/>
                <a:gd name="f58" fmla="*/ f43 1 f26"/>
                <a:gd name="f59" fmla="*/ f44 1 f25"/>
                <a:gd name="f60" fmla="*/ f45 1 f26"/>
                <a:gd name="f61" fmla="*/ f46 1 f25"/>
                <a:gd name="f62" fmla="*/ f47 1 f26"/>
                <a:gd name="f63" fmla="*/ f48 1 f25"/>
                <a:gd name="f64" fmla="*/ f49 1 f26"/>
                <a:gd name="f65" fmla="*/ f50 f16 1"/>
                <a:gd name="f66" fmla="*/ f51 f16 1"/>
                <a:gd name="f67" fmla="*/ f53 f17 1"/>
                <a:gd name="f68" fmla="*/ f52 f17 1"/>
                <a:gd name="f69" fmla="*/ f54 f16 1"/>
                <a:gd name="f70" fmla="*/ f55 f17 1"/>
                <a:gd name="f71" fmla="*/ f56 f16 1"/>
                <a:gd name="f72" fmla="*/ f57 f17 1"/>
                <a:gd name="f73" fmla="*/ f58 f16 1"/>
                <a:gd name="f74" fmla="*/ f59 f17 1"/>
                <a:gd name="f75" fmla="*/ f60 f16 1"/>
                <a:gd name="f76" fmla="*/ f61 f17 1"/>
                <a:gd name="f77" fmla="*/ f62 f16 1"/>
                <a:gd name="f78" fmla="*/ f63 f17 1"/>
                <a:gd name="f79" fmla="*/ f6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1" y="f70"/>
                </a:cxn>
                <a:cxn ang="f38">
                  <a:pos x="f73" y="f74"/>
                </a:cxn>
                <a:cxn ang="f38">
                  <a:pos x="f75" y="f76"/>
                </a:cxn>
                <a:cxn ang="f38">
                  <a:pos x="f77" y="f78"/>
                </a:cxn>
                <a:cxn ang="f38">
                  <a:pos x="f79" y="f74"/>
                </a:cxn>
                <a:cxn ang="f38">
                  <a:pos x="f69" y="f70"/>
                </a:cxn>
              </a:cxnLst>
              <a:rect l="f65" t="f68" r="f66" b="f67"/>
              <a:pathLst>
                <a:path w="9" h="8">
                  <a:moveTo>
                    <a:pt x="f6" y="f8"/>
                  </a:moveTo>
                  <a:cubicBezTo>
                    <a:pt x="f5" y="f5"/>
                    <a:pt x="f5" y="f5"/>
                    <a:pt x="f5" y="f5"/>
                  </a:cubicBezTo>
                  <a:cubicBezTo>
                    <a:pt x="f5" y="f5"/>
                    <a:pt x="f5" y="f9"/>
                    <a:pt x="f5" y="f8"/>
                  </a:cubicBezTo>
                  <a:cubicBezTo>
                    <a:pt x="f5" y="f10"/>
                    <a:pt x="f11" y="f12"/>
                    <a:pt x="f9" y="f13"/>
                  </a:cubicBezTo>
                  <a:cubicBezTo>
                    <a:pt x="f8" y="f13"/>
                    <a:pt x="f10" y="f7"/>
                    <a:pt x="f12" y="f7"/>
                  </a:cubicBezTo>
                  <a:cubicBezTo>
                    <a:pt x="f13" y="f7"/>
                    <a:pt x="f14" y="f7"/>
                    <a:pt x="f14" y="f14"/>
                  </a:cubicBezTo>
                  <a:cubicBezTo>
                    <a:pt x="f7" y="f14"/>
                    <a:pt x="f7" y="f13"/>
                    <a:pt x="f7" y="f13"/>
                  </a:cubicBezTo>
                  <a:cubicBezTo>
                    <a:pt x="f6" y="f12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Freeform 213">
              <a:extLst>
                <a:ext uri="{FF2B5EF4-FFF2-40B4-BE49-F238E27FC236}">
                  <a16:creationId xmlns:a16="http://schemas.microsoft.com/office/drawing/2014/main" id="{0FF7E865-B8D9-7BA9-3528-05DEC48918F6}"/>
                </a:ext>
              </a:extLst>
            </p:cNvPr>
            <p:cNvSpPr/>
            <p:nvPr/>
          </p:nvSpPr>
          <p:spPr>
            <a:xfrm>
              <a:off x="2170154" y="1097728"/>
              <a:ext cx="1118649" cy="80266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18"/>
                <a:gd name="f8" fmla="val 655"/>
                <a:gd name="f9" fmla="val 139"/>
                <a:gd name="f10" fmla="val 837"/>
                <a:gd name="f11" fmla="val 582"/>
                <a:gd name="f12" fmla="val 836"/>
                <a:gd name="f13" fmla="val 585"/>
                <a:gd name="f14" fmla="val 835"/>
                <a:gd name="f15" fmla="val 587"/>
                <a:gd name="f16" fmla="val 588"/>
                <a:gd name="f17" fmla="val 834"/>
                <a:gd name="f18" fmla="val 590"/>
                <a:gd name="f19" fmla="val 592"/>
                <a:gd name="f20" fmla="val 593"/>
                <a:gd name="f21" fmla="val 594"/>
                <a:gd name="f22" fmla="val 595"/>
                <a:gd name="f23" fmla="val 597"/>
                <a:gd name="f24" fmla="val 598"/>
                <a:gd name="f25" fmla="val 599"/>
                <a:gd name="f26" fmla="val 840"/>
                <a:gd name="f27" fmla="val 601"/>
                <a:gd name="f28" fmla="val 841"/>
                <a:gd name="f29" fmla="val 603"/>
                <a:gd name="f30" fmla="val 604"/>
                <a:gd name="f31" fmla="val 606"/>
                <a:gd name="f32" fmla="val 607"/>
                <a:gd name="f33" fmla="val 609"/>
                <a:gd name="f34" fmla="val 843"/>
                <a:gd name="f35" fmla="val 611"/>
                <a:gd name="f36" fmla="val 613"/>
                <a:gd name="f37" fmla="val 614"/>
                <a:gd name="f38" fmla="val 617"/>
                <a:gd name="f39" fmla="val 618"/>
                <a:gd name="f40" fmla="val 620"/>
                <a:gd name="f41" fmla="val 621"/>
                <a:gd name="f42" fmla="val 844"/>
                <a:gd name="f43" fmla="val 623"/>
                <a:gd name="f44" fmla="val 624"/>
                <a:gd name="f45" fmla="val 626"/>
                <a:gd name="f46" fmla="val 627"/>
                <a:gd name="f47" fmla="val 628"/>
                <a:gd name="f48" fmla="val 630"/>
                <a:gd name="f49" fmla="val 631"/>
                <a:gd name="f50" fmla="val 839"/>
                <a:gd name="f51" fmla="val 632"/>
                <a:gd name="f52" fmla="val 633"/>
                <a:gd name="f53" fmla="val 838"/>
                <a:gd name="f54" fmla="val 634"/>
                <a:gd name="f55" fmla="val 635"/>
                <a:gd name="f56" fmla="val 636"/>
                <a:gd name="f57" fmla="val 637"/>
                <a:gd name="f58" fmla="val 639"/>
                <a:gd name="f59" fmla="val 640"/>
                <a:gd name="f60" fmla="val 642"/>
                <a:gd name="f61" fmla="val 644"/>
                <a:gd name="f62" fmla="val 645"/>
                <a:gd name="f63" fmla="val 650"/>
                <a:gd name="f64" fmla="val 654"/>
                <a:gd name="f65" fmla="val 586"/>
                <a:gd name="f66" fmla="val 610"/>
                <a:gd name="f67" fmla="val 580"/>
                <a:gd name="f68" fmla="val 578"/>
                <a:gd name="f69" fmla="val 575"/>
                <a:gd name="f70" fmla="val 574"/>
                <a:gd name="f71" fmla="val 572"/>
                <a:gd name="f72" fmla="val 567"/>
                <a:gd name="f73" fmla="val 615"/>
                <a:gd name="f74" fmla="val 565"/>
                <a:gd name="f75" fmla="val 563"/>
                <a:gd name="f76" fmla="val 561"/>
                <a:gd name="f77" fmla="val 560"/>
                <a:gd name="f78" fmla="val 558"/>
                <a:gd name="f79" fmla="val 556"/>
                <a:gd name="f80" fmla="val 554"/>
                <a:gd name="f81" fmla="val 552"/>
                <a:gd name="f82" fmla="val 549"/>
                <a:gd name="f83" fmla="val 547"/>
                <a:gd name="f84" fmla="val 545"/>
                <a:gd name="f85" fmla="val 542"/>
                <a:gd name="f86" fmla="val 540"/>
                <a:gd name="f87" fmla="val 539"/>
                <a:gd name="f88" fmla="val 537"/>
                <a:gd name="f89" fmla="val 536"/>
                <a:gd name="f90" fmla="val 535"/>
                <a:gd name="f91" fmla="val 532"/>
                <a:gd name="f92" fmla="val 531"/>
                <a:gd name="f93" fmla="val 529"/>
                <a:gd name="f94" fmla="val 527"/>
                <a:gd name="f95" fmla="val 526"/>
                <a:gd name="f96" fmla="val 525"/>
                <a:gd name="f97" fmla="val 523"/>
                <a:gd name="f98" fmla="val 522"/>
                <a:gd name="f99" fmla="val 605"/>
                <a:gd name="f100" fmla="val 520"/>
                <a:gd name="f101" fmla="val 517"/>
                <a:gd name="f102" fmla="val 516"/>
                <a:gd name="f103" fmla="val 515"/>
                <a:gd name="f104" fmla="val 513"/>
                <a:gd name="f105" fmla="val 512"/>
                <a:gd name="f106" fmla="val 511"/>
                <a:gd name="f107" fmla="val 608"/>
                <a:gd name="f108" fmla="val 509"/>
                <a:gd name="f109" fmla="val 508"/>
                <a:gd name="f110" fmla="val 612"/>
                <a:gd name="f111" fmla="val 507"/>
                <a:gd name="f112" fmla="val 505"/>
                <a:gd name="f113" fmla="val 504"/>
                <a:gd name="f114" fmla="val 501"/>
                <a:gd name="f115" fmla="val 497"/>
                <a:gd name="f116" fmla="val 495"/>
                <a:gd name="f117" fmla="val 493"/>
                <a:gd name="f118" fmla="val 488"/>
                <a:gd name="f119" fmla="val 486"/>
                <a:gd name="f120" fmla="val 483"/>
                <a:gd name="f121" fmla="val 475"/>
                <a:gd name="f122" fmla="val 472"/>
                <a:gd name="f123" fmla="val 469"/>
                <a:gd name="f124" fmla="val 464"/>
                <a:gd name="f125" fmla="val 461"/>
                <a:gd name="f126" fmla="val 459"/>
                <a:gd name="f127" fmla="val 616"/>
                <a:gd name="f128" fmla="val 455"/>
                <a:gd name="f129" fmla="val 453"/>
                <a:gd name="f130" fmla="val 451"/>
                <a:gd name="f131" fmla="val 448"/>
                <a:gd name="f132" fmla="val 446"/>
                <a:gd name="f133" fmla="val 445"/>
                <a:gd name="f134" fmla="val 442"/>
                <a:gd name="f135" fmla="val 441"/>
                <a:gd name="f136" fmla="val 440"/>
                <a:gd name="f137" fmla="val 439"/>
                <a:gd name="f138" fmla="val 437"/>
                <a:gd name="f139" fmla="val 435"/>
                <a:gd name="f140" fmla="val 622"/>
                <a:gd name="f141" fmla="val 433"/>
                <a:gd name="f142" fmla="val 432"/>
                <a:gd name="f143" fmla="val 429"/>
                <a:gd name="f144" fmla="val 428"/>
                <a:gd name="f145" fmla="val 426"/>
                <a:gd name="f146" fmla="val 422"/>
                <a:gd name="f147" fmla="val 419"/>
                <a:gd name="f148" fmla="val 416"/>
                <a:gd name="f149" fmla="val 408"/>
                <a:gd name="f150" fmla="val 404"/>
                <a:gd name="f151" fmla="val 403"/>
                <a:gd name="f152" fmla="val 400"/>
                <a:gd name="f153" fmla="val 619"/>
                <a:gd name="f154" fmla="val 398"/>
                <a:gd name="f155" fmla="val 397"/>
                <a:gd name="f156" fmla="val 396"/>
                <a:gd name="f157" fmla="val 395"/>
                <a:gd name="f158" fmla="val 394"/>
                <a:gd name="f159" fmla="val 391"/>
                <a:gd name="f160" fmla="val 389"/>
                <a:gd name="f161" fmla="val 387"/>
                <a:gd name="f162" fmla="val 384"/>
                <a:gd name="f163" fmla="val 382"/>
                <a:gd name="f164" fmla="val 381"/>
                <a:gd name="f165" fmla="val 379"/>
                <a:gd name="f166" fmla="val 377"/>
                <a:gd name="f167" fmla="val 375"/>
                <a:gd name="f168" fmla="val 371"/>
                <a:gd name="f169" fmla="val 369"/>
                <a:gd name="f170" fmla="val 367"/>
                <a:gd name="f171" fmla="val 363"/>
                <a:gd name="f172" fmla="val 361"/>
                <a:gd name="f173" fmla="val 356"/>
                <a:gd name="f174" fmla="val 355"/>
                <a:gd name="f175" fmla="val 354"/>
                <a:gd name="f176" fmla="val 352"/>
                <a:gd name="f177" fmla="val 351"/>
                <a:gd name="f178" fmla="val 350"/>
                <a:gd name="f179" fmla="val 348"/>
                <a:gd name="f180" fmla="val 347"/>
                <a:gd name="f181" fmla="val 346"/>
                <a:gd name="f182" fmla="val 345"/>
                <a:gd name="f183" fmla="val 343"/>
                <a:gd name="f184" fmla="val 339"/>
                <a:gd name="f185" fmla="val 338"/>
                <a:gd name="f186" fmla="val 336"/>
                <a:gd name="f187" fmla="val 332"/>
                <a:gd name="f188" fmla="val 331"/>
                <a:gd name="f189" fmla="val 328"/>
                <a:gd name="f190" fmla="val 327"/>
                <a:gd name="f191" fmla="val 325"/>
                <a:gd name="f192" fmla="val 324"/>
                <a:gd name="f193" fmla="val 323"/>
                <a:gd name="f194" fmla="val 319"/>
                <a:gd name="f195" fmla="val 318"/>
                <a:gd name="f196" fmla="val 317"/>
                <a:gd name="f197" fmla="val 315"/>
                <a:gd name="f198" fmla="val 314"/>
                <a:gd name="f199" fmla="val 313"/>
                <a:gd name="f200" fmla="val 312"/>
                <a:gd name="f201" fmla="val 309"/>
                <a:gd name="f202" fmla="val 307"/>
                <a:gd name="f203" fmla="val 602"/>
                <a:gd name="f204" fmla="val 306"/>
                <a:gd name="f205" fmla="val 600"/>
                <a:gd name="f206" fmla="val 303"/>
                <a:gd name="f207" fmla="val 302"/>
                <a:gd name="f208" fmla="val 596"/>
                <a:gd name="f209" fmla="val 301"/>
                <a:gd name="f210" fmla="val 298"/>
                <a:gd name="f211" fmla="val 297"/>
                <a:gd name="f212" fmla="val 296"/>
                <a:gd name="f213" fmla="val 293"/>
                <a:gd name="f214" fmla="val 292"/>
                <a:gd name="f215" fmla="val 290"/>
                <a:gd name="f216" fmla="val 287"/>
                <a:gd name="f217" fmla="val 286"/>
                <a:gd name="f218" fmla="val 285"/>
                <a:gd name="f219" fmla="val 283"/>
                <a:gd name="f220" fmla="val 281"/>
                <a:gd name="f221" fmla="val 589"/>
                <a:gd name="f222" fmla="val 280"/>
                <a:gd name="f223" fmla="val 278"/>
                <a:gd name="f224" fmla="val 277"/>
                <a:gd name="f225" fmla="val 275"/>
                <a:gd name="f226" fmla="val 272"/>
                <a:gd name="f227" fmla="val 271"/>
                <a:gd name="f228" fmla="val 269"/>
                <a:gd name="f229" fmla="val 267"/>
                <a:gd name="f230" fmla="val 265"/>
                <a:gd name="f231" fmla="val 264"/>
                <a:gd name="f232" fmla="val 261"/>
                <a:gd name="f233" fmla="val 259"/>
                <a:gd name="f234" fmla="val 258"/>
                <a:gd name="f235" fmla="val 256"/>
                <a:gd name="f236" fmla="val 254"/>
                <a:gd name="f237" fmla="val 253"/>
                <a:gd name="f238" fmla="val 250"/>
                <a:gd name="f239" fmla="val 248"/>
                <a:gd name="f240" fmla="val 247"/>
                <a:gd name="f241" fmla="val 245"/>
                <a:gd name="f242" fmla="val 583"/>
                <a:gd name="f243" fmla="val 244"/>
                <a:gd name="f244" fmla="val 243"/>
                <a:gd name="f245" fmla="val 240"/>
                <a:gd name="f246" fmla="val 239"/>
                <a:gd name="f247" fmla="val 237"/>
                <a:gd name="f248" fmla="val 235"/>
                <a:gd name="f249" fmla="val 233"/>
                <a:gd name="f250" fmla="val 232"/>
                <a:gd name="f251" fmla="val 231"/>
                <a:gd name="f252" fmla="val 230"/>
                <a:gd name="f253" fmla="val 228"/>
                <a:gd name="f254" fmla="val 591"/>
                <a:gd name="f255" fmla="val 225"/>
                <a:gd name="f256" fmla="val 224"/>
                <a:gd name="f257" fmla="val 223"/>
                <a:gd name="f258" fmla="val 221"/>
                <a:gd name="f259" fmla="val 220"/>
                <a:gd name="f260" fmla="val 219"/>
                <a:gd name="f261" fmla="val 216"/>
                <a:gd name="f262" fmla="val 215"/>
                <a:gd name="f263" fmla="val 214"/>
                <a:gd name="f264" fmla="val 212"/>
                <a:gd name="f265" fmla="val 211"/>
                <a:gd name="f266" fmla="val 209"/>
                <a:gd name="f267" fmla="val 206"/>
                <a:gd name="f268" fmla="val 205"/>
                <a:gd name="f269" fmla="val 204"/>
                <a:gd name="f270" fmla="val 201"/>
                <a:gd name="f271" fmla="val 200"/>
                <a:gd name="f272" fmla="val 198"/>
                <a:gd name="f273" fmla="val 195"/>
                <a:gd name="f274" fmla="val 193"/>
                <a:gd name="f275" fmla="val 192"/>
                <a:gd name="f276" fmla="val 190"/>
                <a:gd name="f277" fmla="val 189"/>
                <a:gd name="f278" fmla="val 188"/>
                <a:gd name="f279" fmla="val 184"/>
                <a:gd name="f280" fmla="val 182"/>
                <a:gd name="f281" fmla="val 181"/>
                <a:gd name="f282" fmla="val 178"/>
                <a:gd name="f283" fmla="val 177"/>
                <a:gd name="f284" fmla="val 176"/>
                <a:gd name="f285" fmla="val 175"/>
                <a:gd name="f286" fmla="val 174"/>
                <a:gd name="f287" fmla="val 171"/>
                <a:gd name="f288" fmla="val 170"/>
                <a:gd name="f289" fmla="val 169"/>
                <a:gd name="f290" fmla="val 167"/>
                <a:gd name="f291" fmla="val 166"/>
                <a:gd name="f292" fmla="val 165"/>
                <a:gd name="f293" fmla="val 163"/>
                <a:gd name="f294" fmla="val 162"/>
                <a:gd name="f295" fmla="val 161"/>
                <a:gd name="f296" fmla="val 159"/>
                <a:gd name="f297" fmla="val 584"/>
                <a:gd name="f298" fmla="val 158"/>
                <a:gd name="f299" fmla="val 157"/>
                <a:gd name="f300" fmla="val 153"/>
                <a:gd name="f301" fmla="val 151"/>
                <a:gd name="f302" fmla="val 579"/>
                <a:gd name="f303" fmla="val 149"/>
                <a:gd name="f304" fmla="val 146"/>
                <a:gd name="f305" fmla="val 577"/>
                <a:gd name="f306" fmla="val 144"/>
                <a:gd name="f307" fmla="val 142"/>
                <a:gd name="f308" fmla="val 576"/>
                <a:gd name="f309" fmla="val 138"/>
                <a:gd name="f310" fmla="val 136"/>
                <a:gd name="f311" fmla="val 573"/>
                <a:gd name="f312" fmla="val 133"/>
                <a:gd name="f313" fmla="val 569"/>
                <a:gd name="f314" fmla="val 132"/>
                <a:gd name="f315" fmla="val 568"/>
                <a:gd name="f316" fmla="val 131"/>
                <a:gd name="f317" fmla="val 129"/>
                <a:gd name="f318" fmla="val 564"/>
                <a:gd name="f319" fmla="val 562"/>
                <a:gd name="f320" fmla="val 559"/>
                <a:gd name="f321" fmla="val 130"/>
                <a:gd name="f322" fmla="val 553"/>
                <a:gd name="f323" fmla="val 551"/>
                <a:gd name="f324" fmla="val 134"/>
                <a:gd name="f325" fmla="val 546"/>
                <a:gd name="f326" fmla="val 541"/>
                <a:gd name="f327" fmla="val 533"/>
                <a:gd name="f328" fmla="val 528"/>
                <a:gd name="f329" fmla="val 135"/>
                <a:gd name="f330" fmla="val 524"/>
                <a:gd name="f331" fmla="val 521"/>
                <a:gd name="f332" fmla="val 519"/>
                <a:gd name="f333" fmla="val 137"/>
                <a:gd name="f334" fmla="val 510"/>
                <a:gd name="f335" fmla="val 499"/>
                <a:gd name="f336" fmla="val 491"/>
                <a:gd name="f337" fmla="val 490"/>
                <a:gd name="f338" fmla="val 487"/>
                <a:gd name="f339" fmla="val 128"/>
                <a:gd name="f340" fmla="val 485"/>
                <a:gd name="f341" fmla="val 125"/>
                <a:gd name="f342" fmla="val 124"/>
                <a:gd name="f343" fmla="val 482"/>
                <a:gd name="f344" fmla="val 122"/>
                <a:gd name="f345" fmla="val 480"/>
                <a:gd name="f346" fmla="val 119"/>
                <a:gd name="f347" fmla="val 476"/>
                <a:gd name="f348" fmla="val 118"/>
                <a:gd name="f349" fmla="val 474"/>
                <a:gd name="f350" fmla="val 116"/>
                <a:gd name="f351" fmla="val 113"/>
                <a:gd name="f352" fmla="val 468"/>
                <a:gd name="f353" fmla="val 111"/>
                <a:gd name="f354" fmla="val 466"/>
                <a:gd name="f355" fmla="val 110"/>
                <a:gd name="f356" fmla="val 465"/>
                <a:gd name="f357" fmla="val 107"/>
                <a:gd name="f358" fmla="val 463"/>
                <a:gd name="f359" fmla="val 106"/>
                <a:gd name="f360" fmla="val 105"/>
                <a:gd name="f361" fmla="val 462"/>
                <a:gd name="f362" fmla="val 101"/>
                <a:gd name="f363" fmla="val 100"/>
                <a:gd name="f364" fmla="val 98"/>
                <a:gd name="f365" fmla="val 95"/>
                <a:gd name="f366" fmla="val 93"/>
                <a:gd name="f367" fmla="val 92"/>
                <a:gd name="f368" fmla="val 89"/>
                <a:gd name="f369" fmla="val 88"/>
                <a:gd name="f370" fmla="val 86"/>
                <a:gd name="f371" fmla="val 467"/>
                <a:gd name="f372" fmla="val 84"/>
                <a:gd name="f373" fmla="val 82"/>
                <a:gd name="f374" fmla="val 81"/>
                <a:gd name="f375" fmla="val 79"/>
                <a:gd name="f376" fmla="val 78"/>
                <a:gd name="f377" fmla="val 77"/>
                <a:gd name="f378" fmla="val 75"/>
                <a:gd name="f379" fmla="val 74"/>
                <a:gd name="f380" fmla="val 72"/>
                <a:gd name="f381" fmla="val 457"/>
                <a:gd name="f382" fmla="val 456"/>
                <a:gd name="f383" fmla="val 73"/>
                <a:gd name="f384" fmla="val 452"/>
                <a:gd name="f385" fmla="val 449"/>
                <a:gd name="f386" fmla="val 447"/>
                <a:gd name="f387" fmla="val 444"/>
                <a:gd name="f388" fmla="val 71"/>
                <a:gd name="f389" fmla="val 69"/>
                <a:gd name="f390" fmla="val 66"/>
                <a:gd name="f391" fmla="val 65"/>
                <a:gd name="f392" fmla="val 64"/>
                <a:gd name="f393" fmla="val 62"/>
                <a:gd name="f394" fmla="val 61"/>
                <a:gd name="f395" fmla="val 59"/>
                <a:gd name="f396" fmla="val 438"/>
                <a:gd name="f397" fmla="val 56"/>
                <a:gd name="f398" fmla="val 55"/>
                <a:gd name="f399" fmla="val 53"/>
                <a:gd name="f400" fmla="val 51"/>
                <a:gd name="f401" fmla="val 49"/>
                <a:gd name="f402" fmla="val 436"/>
                <a:gd name="f403" fmla="val 47"/>
                <a:gd name="f404" fmla="val 46"/>
                <a:gd name="f405" fmla="val 431"/>
                <a:gd name="f406" fmla="val 427"/>
                <a:gd name="f407" fmla="val 45"/>
                <a:gd name="f408" fmla="val 42"/>
                <a:gd name="f409" fmla="val 40"/>
                <a:gd name="f410" fmla="val 39"/>
                <a:gd name="f411" fmla="val 430"/>
                <a:gd name="f412" fmla="val 38"/>
                <a:gd name="f413" fmla="val 35"/>
                <a:gd name="f414" fmla="val 34"/>
                <a:gd name="f415" fmla="val 31"/>
                <a:gd name="f416" fmla="val 30"/>
                <a:gd name="f417" fmla="val 29"/>
                <a:gd name="f418" fmla="val 27"/>
                <a:gd name="f419" fmla="val 26"/>
                <a:gd name="f420" fmla="val 25"/>
                <a:gd name="f421" fmla="val 24"/>
                <a:gd name="f422" fmla="val 23"/>
                <a:gd name="f423" fmla="val 22"/>
                <a:gd name="f424" fmla="val 21"/>
                <a:gd name="f425" fmla="val 434"/>
                <a:gd name="f426" fmla="val 20"/>
                <a:gd name="f427" fmla="val 19"/>
                <a:gd name="f428" fmla="val 17"/>
                <a:gd name="f429" fmla="val 16"/>
                <a:gd name="f430" fmla="val 15"/>
                <a:gd name="f431" fmla="val 14"/>
                <a:gd name="f432" fmla="val 13"/>
                <a:gd name="f433" fmla="val 425"/>
                <a:gd name="f434" fmla="val 424"/>
                <a:gd name="f435" fmla="val 421"/>
                <a:gd name="f436" fmla="val 420"/>
                <a:gd name="f437" fmla="val 12"/>
                <a:gd name="f438" fmla="val 418"/>
                <a:gd name="f439" fmla="val 11"/>
                <a:gd name="f440" fmla="val 417"/>
                <a:gd name="f441" fmla="val 10"/>
                <a:gd name="f442" fmla="val 9"/>
                <a:gd name="f443" fmla="val 7"/>
                <a:gd name="f444" fmla="val 6"/>
                <a:gd name="f445" fmla="val 423"/>
                <a:gd name="f446" fmla="val 4"/>
                <a:gd name="f447" fmla="val 3"/>
                <a:gd name="f448" fmla="val 2"/>
                <a:gd name="f449" fmla="val 1"/>
                <a:gd name="f450" fmla="val 414"/>
                <a:gd name="f451" fmla="val 412"/>
                <a:gd name="f452" fmla="val 411"/>
                <a:gd name="f453" fmla="val 409"/>
                <a:gd name="f454" fmla="val 405"/>
                <a:gd name="f455" fmla="val 402"/>
                <a:gd name="f456" fmla="val 8"/>
                <a:gd name="f457" fmla="val 383"/>
                <a:gd name="f458" fmla="val 373"/>
                <a:gd name="f459" fmla="val 365"/>
                <a:gd name="f460" fmla="val 364"/>
                <a:gd name="f461" fmla="val 362"/>
                <a:gd name="f462" fmla="val 18"/>
                <a:gd name="f463" fmla="val 359"/>
                <a:gd name="f464" fmla="val 366"/>
                <a:gd name="f465" fmla="val 368"/>
                <a:gd name="f466" fmla="val 370"/>
                <a:gd name="f467" fmla="val 372"/>
                <a:gd name="f468" fmla="val 378"/>
                <a:gd name="f469" fmla="val 380"/>
                <a:gd name="f470" fmla="val 385"/>
                <a:gd name="f471" fmla="val 386"/>
                <a:gd name="f472" fmla="val 390"/>
                <a:gd name="f473" fmla="val 392"/>
                <a:gd name="f474" fmla="val 393"/>
                <a:gd name="f475" fmla="val 388"/>
                <a:gd name="f476" fmla="val 28"/>
                <a:gd name="f477" fmla="val 32"/>
                <a:gd name="f478" fmla="val 376"/>
                <a:gd name="f479" fmla="val 36"/>
                <a:gd name="f480" fmla="val 358"/>
                <a:gd name="f481" fmla="val 37"/>
                <a:gd name="f482" fmla="val 357"/>
                <a:gd name="f483" fmla="val 41"/>
                <a:gd name="f484" fmla="val 43"/>
                <a:gd name="f485" fmla="val 353"/>
                <a:gd name="f486" fmla="val 349"/>
                <a:gd name="f487" fmla="val 33"/>
                <a:gd name="f488" fmla="val 344"/>
                <a:gd name="f489" fmla="val 340"/>
                <a:gd name="f490" fmla="val 335"/>
                <a:gd name="f491" fmla="val 333"/>
                <a:gd name="f492" fmla="val 329"/>
                <a:gd name="f493" fmla="val 321"/>
                <a:gd name="f494" fmla="val 322"/>
                <a:gd name="f495" fmla="val 320"/>
                <a:gd name="f496" fmla="val 316"/>
                <a:gd name="f497" fmla="val 44"/>
                <a:gd name="f498" fmla="val 52"/>
                <a:gd name="f499" fmla="val 54"/>
                <a:gd name="f500" fmla="val 310"/>
                <a:gd name="f501" fmla="val 308"/>
                <a:gd name="f502" fmla="val 305"/>
                <a:gd name="f503" fmla="val 304"/>
                <a:gd name="f504" fmla="val 300"/>
                <a:gd name="f505" fmla="val 299"/>
                <a:gd name="f506" fmla="val 295"/>
                <a:gd name="f507" fmla="val 294"/>
                <a:gd name="f508" fmla="val 291"/>
                <a:gd name="f509" fmla="val 289"/>
                <a:gd name="f510" fmla="val 284"/>
                <a:gd name="f511" fmla="val 279"/>
                <a:gd name="f512" fmla="val 273"/>
                <a:gd name="f513" fmla="val 262"/>
                <a:gd name="f514" fmla="val 249"/>
                <a:gd name="f515" fmla="val 246"/>
                <a:gd name="f516" fmla="val 242"/>
                <a:gd name="f517" fmla="val 234"/>
                <a:gd name="f518" fmla="val 226"/>
                <a:gd name="f519" fmla="val 217"/>
                <a:gd name="f520" fmla="val 210"/>
                <a:gd name="f521" fmla="val 208"/>
                <a:gd name="f522" fmla="val 194"/>
                <a:gd name="f523" fmla="val 191"/>
                <a:gd name="f524" fmla="val 160"/>
                <a:gd name="f525" fmla="val 156"/>
                <a:gd name="f526" fmla="val 152"/>
                <a:gd name="f527" fmla="val 150"/>
                <a:gd name="f528" fmla="val 147"/>
                <a:gd name="f529" fmla="val 145"/>
                <a:gd name="f530" fmla="val 141"/>
                <a:gd name="f531" fmla="val 140"/>
                <a:gd name="f532" fmla="val 127"/>
                <a:gd name="f533" fmla="val 5"/>
                <a:gd name="f534" fmla="val 120"/>
                <a:gd name="f535" fmla="val 117"/>
                <a:gd name="f536" fmla="val 115"/>
                <a:gd name="f537" fmla="val 114"/>
                <a:gd name="f538" fmla="val 108"/>
                <a:gd name="f539" fmla="val 102"/>
                <a:gd name="f540" fmla="val 99"/>
                <a:gd name="f541" fmla="val 97"/>
                <a:gd name="f542" fmla="val 94"/>
                <a:gd name="f543" fmla="val 90"/>
                <a:gd name="f544" fmla="val 87"/>
                <a:gd name="f545" fmla="val 83"/>
                <a:gd name="f546" fmla="val 80"/>
                <a:gd name="f547" fmla="val 76"/>
                <a:gd name="f548" fmla="val 68"/>
                <a:gd name="f549" fmla="val 67"/>
                <a:gd name="f550" fmla="val 63"/>
                <a:gd name="f551" fmla="val 58"/>
                <a:gd name="f552" fmla="val 57"/>
                <a:gd name="f553" fmla="val 50"/>
                <a:gd name="f554" fmla="val 48"/>
                <a:gd name="f555" fmla="val 70"/>
                <a:gd name="f556" fmla="val 85"/>
                <a:gd name="f557" fmla="val 91"/>
                <a:gd name="f558" fmla="val 96"/>
                <a:gd name="f559" fmla="val 103"/>
                <a:gd name="f560" fmla="val 112"/>
                <a:gd name="f561" fmla="val 109"/>
                <a:gd name="f562" fmla="val 121"/>
                <a:gd name="f563" fmla="val 143"/>
                <a:gd name="f564" fmla="val 123"/>
                <a:gd name="f565" fmla="val 148"/>
                <a:gd name="f566" fmla="val 126"/>
                <a:gd name="f567" fmla="val 154"/>
                <a:gd name="f568" fmla="val 168"/>
                <a:gd name="f569" fmla="val 173"/>
                <a:gd name="f570" fmla="val 179"/>
                <a:gd name="f571" fmla="val 183"/>
                <a:gd name="f572" fmla="val 185"/>
                <a:gd name="f573" fmla="val 187"/>
                <a:gd name="f574" fmla="val 196"/>
                <a:gd name="f575" fmla="val 197"/>
                <a:gd name="f576" fmla="val 202"/>
                <a:gd name="f577" fmla="val 203"/>
                <a:gd name="f578" fmla="val 207"/>
                <a:gd name="f579" fmla="val 155"/>
                <a:gd name="f580" fmla="val 213"/>
                <a:gd name="f581" fmla="val 218"/>
                <a:gd name="f582" fmla="val 222"/>
                <a:gd name="f583" fmla="val 227"/>
                <a:gd name="f584" fmla="val 229"/>
                <a:gd name="f585" fmla="val 236"/>
                <a:gd name="f586" fmla="val 164"/>
                <a:gd name="f587" fmla="val 186"/>
                <a:gd name="f588" fmla="val 199"/>
                <a:gd name="f589" fmla="val 238"/>
                <a:gd name="f590" fmla="val 241"/>
                <a:gd name="f591" fmla="val 251"/>
                <a:gd name="f592" fmla="val 252"/>
                <a:gd name="f593" fmla="val 255"/>
                <a:gd name="f594" fmla="val 260"/>
                <a:gd name="f595" fmla="val 263"/>
                <a:gd name="f596" fmla="val 268"/>
                <a:gd name="f597" fmla="val 276"/>
                <a:gd name="f598" fmla="val 288"/>
                <a:gd name="f599" fmla="val 282"/>
                <a:gd name="f600" fmla="val 270"/>
                <a:gd name="f601" fmla="val 266"/>
                <a:gd name="f602" fmla="val 257"/>
                <a:gd name="f603" fmla="val 274"/>
                <a:gd name="f604" fmla="val 104"/>
                <a:gd name="f605" fmla="val 172"/>
                <a:gd name="f606" fmla="val 60"/>
                <a:gd name="f607" fmla="+- 0 0 -90"/>
                <a:gd name="f608" fmla="*/ f4 1 918"/>
                <a:gd name="f609" fmla="*/ f5 1 655"/>
                <a:gd name="f610" fmla="val f6"/>
                <a:gd name="f611" fmla="val f7"/>
                <a:gd name="f612" fmla="val f8"/>
                <a:gd name="f613" fmla="*/ f607 f0 1"/>
                <a:gd name="f614" fmla="+- f612 0 f610"/>
                <a:gd name="f615" fmla="+- f611 0 f610"/>
                <a:gd name="f616" fmla="*/ f613 1 f3"/>
                <a:gd name="f617" fmla="*/ f615 1 918"/>
                <a:gd name="f618" fmla="*/ f614 1 655"/>
                <a:gd name="f619" fmla="*/ 844 f615 1"/>
                <a:gd name="f620" fmla="*/ 623 f614 1"/>
                <a:gd name="f621" fmla="*/ 580 f615 1"/>
                <a:gd name="f622" fmla="*/ 613 f614 1"/>
                <a:gd name="f623" fmla="*/ 516 f615 1"/>
                <a:gd name="f624" fmla="*/ 604 f614 1"/>
                <a:gd name="f625" fmla="*/ 439 f615 1"/>
                <a:gd name="f626" fmla="*/ 621 f614 1"/>
                <a:gd name="f627" fmla="*/ 361 f615 1"/>
                <a:gd name="f628" fmla="*/ 614 f614 1"/>
                <a:gd name="f629" fmla="*/ 315 f615 1"/>
                <a:gd name="f630" fmla="*/ 610 f614 1"/>
                <a:gd name="f631" fmla="*/ 259 f615 1"/>
                <a:gd name="f632" fmla="*/ 587 f614 1"/>
                <a:gd name="f633" fmla="*/ 205 f615 1"/>
                <a:gd name="f634" fmla="*/ 595 f614 1"/>
                <a:gd name="f635" fmla="*/ 151 f615 1"/>
                <a:gd name="f636" fmla="*/ 579 f614 1"/>
                <a:gd name="f637" fmla="*/ 134 f615 1"/>
                <a:gd name="f638" fmla="*/ 528 f614 1"/>
                <a:gd name="f639" fmla="*/ 106 f615 1"/>
                <a:gd name="f640" fmla="*/ 463 f614 1"/>
                <a:gd name="f641" fmla="*/ 65 f615 1"/>
                <a:gd name="f642" fmla="*/ 440 f614 1"/>
                <a:gd name="f643" fmla="*/ 30 f615 1"/>
                <a:gd name="f644" fmla="*/ 428 f614 1"/>
                <a:gd name="f645" fmla="*/ 6 f615 1"/>
                <a:gd name="f646" fmla="*/ 422 f614 1"/>
                <a:gd name="f647" fmla="*/ 16 f615 1"/>
                <a:gd name="f648" fmla="*/ 361 f614 1"/>
                <a:gd name="f649" fmla="*/ 22 f615 1"/>
                <a:gd name="f650" fmla="*/ 387 f614 1"/>
                <a:gd name="f651" fmla="*/ 42 f615 1"/>
                <a:gd name="f652" fmla="*/ 358 f614 1"/>
                <a:gd name="f653" fmla="*/ 26 f615 1"/>
                <a:gd name="f654" fmla="*/ 351 f614 1"/>
                <a:gd name="f655" fmla="*/ 25 f615 1"/>
                <a:gd name="f656" fmla="*/ 322 f614 1"/>
                <a:gd name="f657" fmla="*/ 45 f615 1"/>
                <a:gd name="f658" fmla="*/ 305 f614 1"/>
                <a:gd name="f659" fmla="*/ 20 f615 1"/>
                <a:gd name="f660" fmla="*/ 308 f614 1"/>
                <a:gd name="f661" fmla="*/ 18 f615 1"/>
                <a:gd name="f662" fmla="*/ 217 f614 1"/>
                <a:gd name="f663" fmla="*/ 7 f615 1"/>
                <a:gd name="f664" fmla="*/ 129 f614 1"/>
                <a:gd name="f665" fmla="*/ 14 f615 1"/>
                <a:gd name="f666" fmla="*/ 77 f614 1"/>
                <a:gd name="f667" fmla="*/ 29 f615 1"/>
                <a:gd name="f668" fmla="*/ 50 f614 1"/>
                <a:gd name="f669" fmla="*/ 85 f615 1"/>
                <a:gd name="f670" fmla="*/ 102 f614 1"/>
                <a:gd name="f671" fmla="*/ 153 f615 1"/>
                <a:gd name="f672" fmla="*/ 127 f614 1"/>
                <a:gd name="f673" fmla="*/ 195 f615 1"/>
                <a:gd name="f674" fmla="*/ 139 f614 1"/>
                <a:gd name="f675" fmla="*/ 216 f615 1"/>
                <a:gd name="f676" fmla="*/ 152 f614 1"/>
                <a:gd name="f677" fmla="*/ 228 f615 1"/>
                <a:gd name="f678" fmla="*/ 162 f614 1"/>
                <a:gd name="f679" fmla="*/ 231 f615 1"/>
                <a:gd name="f680" fmla="*/ 174 f614 1"/>
                <a:gd name="f681" fmla="*/ 229 f615 1"/>
                <a:gd name="f682" fmla="*/ 197 f614 1"/>
                <a:gd name="f683" fmla="*/ 230 f615 1"/>
                <a:gd name="f684" fmla="*/ 203 f614 1"/>
                <a:gd name="f685" fmla="*/ 249 f615 1"/>
                <a:gd name="f686" fmla="*/ 200 f614 1"/>
                <a:gd name="f687" fmla="*/ 243 f615 1"/>
                <a:gd name="f688" fmla="*/ 228 f614 1"/>
                <a:gd name="f689" fmla="*/ 240 f615 1"/>
                <a:gd name="f690" fmla="*/ 260 f614 1"/>
                <a:gd name="f691" fmla="*/ 234 f615 1"/>
                <a:gd name="f692" fmla="*/ 287 f614 1"/>
                <a:gd name="f693" fmla="*/ 232 f615 1"/>
                <a:gd name="f694" fmla="*/ 301 f614 1"/>
                <a:gd name="f695" fmla="*/ 250 f615 1"/>
                <a:gd name="f696" fmla="*/ 270 f614 1"/>
                <a:gd name="f697" fmla="*/ 251 f615 1"/>
                <a:gd name="f698" fmla="*/ 240 f614 1"/>
                <a:gd name="f699" fmla="*/ 272 f615 1"/>
                <a:gd name="f700" fmla="*/ 198 f614 1"/>
                <a:gd name="f701" fmla="*/ 277 f615 1"/>
                <a:gd name="f702" fmla="*/ 155 f614 1"/>
                <a:gd name="f703" fmla="*/ 267 f615 1"/>
                <a:gd name="f704" fmla="*/ 154 f614 1"/>
                <a:gd name="f705" fmla="*/ 260 f615 1"/>
                <a:gd name="f706" fmla="*/ 150 f614 1"/>
                <a:gd name="f707" fmla="*/ 282 f615 1"/>
                <a:gd name="f708" fmla="*/ 261 f615 1"/>
                <a:gd name="f709" fmla="*/ 108 f614 1"/>
                <a:gd name="f710" fmla="*/ 254 f615 1"/>
                <a:gd name="f711" fmla="*/ 125 f614 1"/>
                <a:gd name="f712" fmla="*/ 252 f615 1"/>
                <a:gd name="f713" fmla="*/ 166 f614 1"/>
                <a:gd name="f714" fmla="*/ 269 f615 1"/>
                <a:gd name="f715" fmla="*/ 172 f614 1"/>
                <a:gd name="f716" fmla="*/ 185 f614 1"/>
                <a:gd name="f717" fmla="*/ 247 f615 1"/>
                <a:gd name="f718" fmla="*/ 164 f614 1"/>
                <a:gd name="f719" fmla="*/ 132 f614 1"/>
                <a:gd name="f720" fmla="*/ 257 f615 1"/>
                <a:gd name="f721" fmla="*/ 91 f614 1"/>
                <a:gd name="f722" fmla="*/ 286 f615 1"/>
                <a:gd name="f723" fmla="*/ 80 f614 1"/>
                <a:gd name="f724" fmla="*/ 49 f614 1"/>
                <a:gd name="f725" fmla="*/ 263 f615 1"/>
                <a:gd name="f726" fmla="*/ 45 f614 1"/>
                <a:gd name="f727" fmla="*/ 262 f615 1"/>
                <a:gd name="f728" fmla="*/ 24 f614 1"/>
                <a:gd name="f729" fmla="*/ 266 f615 1"/>
                <a:gd name="f730" fmla="*/ 0 f614 1"/>
                <a:gd name="f731" fmla="+- f616 0 f1"/>
                <a:gd name="f732" fmla="*/ f619 1 918"/>
                <a:gd name="f733" fmla="*/ f620 1 655"/>
                <a:gd name="f734" fmla="*/ f621 1 918"/>
                <a:gd name="f735" fmla="*/ f622 1 655"/>
                <a:gd name="f736" fmla="*/ f623 1 918"/>
                <a:gd name="f737" fmla="*/ f624 1 655"/>
                <a:gd name="f738" fmla="*/ f625 1 918"/>
                <a:gd name="f739" fmla="*/ f626 1 655"/>
                <a:gd name="f740" fmla="*/ f627 1 918"/>
                <a:gd name="f741" fmla="*/ f628 1 655"/>
                <a:gd name="f742" fmla="*/ f629 1 918"/>
                <a:gd name="f743" fmla="*/ f630 1 655"/>
                <a:gd name="f744" fmla="*/ f631 1 918"/>
                <a:gd name="f745" fmla="*/ f632 1 655"/>
                <a:gd name="f746" fmla="*/ f633 1 918"/>
                <a:gd name="f747" fmla="*/ f634 1 655"/>
                <a:gd name="f748" fmla="*/ f635 1 918"/>
                <a:gd name="f749" fmla="*/ f636 1 655"/>
                <a:gd name="f750" fmla="*/ f637 1 918"/>
                <a:gd name="f751" fmla="*/ f638 1 655"/>
                <a:gd name="f752" fmla="*/ f639 1 918"/>
                <a:gd name="f753" fmla="*/ f640 1 655"/>
                <a:gd name="f754" fmla="*/ f641 1 918"/>
                <a:gd name="f755" fmla="*/ f642 1 655"/>
                <a:gd name="f756" fmla="*/ f643 1 918"/>
                <a:gd name="f757" fmla="*/ f644 1 655"/>
                <a:gd name="f758" fmla="*/ f645 1 918"/>
                <a:gd name="f759" fmla="*/ f646 1 655"/>
                <a:gd name="f760" fmla="*/ f647 1 918"/>
                <a:gd name="f761" fmla="*/ f648 1 655"/>
                <a:gd name="f762" fmla="*/ f649 1 918"/>
                <a:gd name="f763" fmla="*/ f650 1 655"/>
                <a:gd name="f764" fmla="*/ f651 1 918"/>
                <a:gd name="f765" fmla="*/ f652 1 655"/>
                <a:gd name="f766" fmla="*/ f653 1 918"/>
                <a:gd name="f767" fmla="*/ f654 1 655"/>
                <a:gd name="f768" fmla="*/ f655 1 918"/>
                <a:gd name="f769" fmla="*/ f656 1 655"/>
                <a:gd name="f770" fmla="*/ f657 1 918"/>
                <a:gd name="f771" fmla="*/ f658 1 655"/>
                <a:gd name="f772" fmla="*/ f659 1 918"/>
                <a:gd name="f773" fmla="*/ f660 1 655"/>
                <a:gd name="f774" fmla="*/ f661 1 918"/>
                <a:gd name="f775" fmla="*/ f662 1 655"/>
                <a:gd name="f776" fmla="*/ f663 1 918"/>
                <a:gd name="f777" fmla="*/ f664 1 655"/>
                <a:gd name="f778" fmla="*/ f665 1 918"/>
                <a:gd name="f779" fmla="*/ f666 1 655"/>
                <a:gd name="f780" fmla="*/ f667 1 918"/>
                <a:gd name="f781" fmla="*/ f668 1 655"/>
                <a:gd name="f782" fmla="*/ f669 1 918"/>
                <a:gd name="f783" fmla="*/ f670 1 655"/>
                <a:gd name="f784" fmla="*/ f671 1 918"/>
                <a:gd name="f785" fmla="*/ f672 1 655"/>
                <a:gd name="f786" fmla="*/ f673 1 918"/>
                <a:gd name="f787" fmla="*/ f674 1 655"/>
                <a:gd name="f788" fmla="*/ f675 1 918"/>
                <a:gd name="f789" fmla="*/ f676 1 655"/>
                <a:gd name="f790" fmla="*/ f677 1 918"/>
                <a:gd name="f791" fmla="*/ f678 1 655"/>
                <a:gd name="f792" fmla="*/ f679 1 918"/>
                <a:gd name="f793" fmla="*/ f680 1 655"/>
                <a:gd name="f794" fmla="*/ f681 1 918"/>
                <a:gd name="f795" fmla="*/ f682 1 655"/>
                <a:gd name="f796" fmla="*/ f683 1 918"/>
                <a:gd name="f797" fmla="*/ f684 1 655"/>
                <a:gd name="f798" fmla="*/ f685 1 918"/>
                <a:gd name="f799" fmla="*/ f686 1 655"/>
                <a:gd name="f800" fmla="*/ f687 1 918"/>
                <a:gd name="f801" fmla="*/ f688 1 655"/>
                <a:gd name="f802" fmla="*/ f689 1 918"/>
                <a:gd name="f803" fmla="*/ f690 1 655"/>
                <a:gd name="f804" fmla="*/ f691 1 918"/>
                <a:gd name="f805" fmla="*/ f692 1 655"/>
                <a:gd name="f806" fmla="*/ f693 1 918"/>
                <a:gd name="f807" fmla="*/ f694 1 655"/>
                <a:gd name="f808" fmla="*/ f695 1 918"/>
                <a:gd name="f809" fmla="*/ f696 1 655"/>
                <a:gd name="f810" fmla="*/ f697 1 918"/>
                <a:gd name="f811" fmla="*/ f698 1 655"/>
                <a:gd name="f812" fmla="*/ f699 1 918"/>
                <a:gd name="f813" fmla="*/ f700 1 655"/>
                <a:gd name="f814" fmla="*/ f701 1 918"/>
                <a:gd name="f815" fmla="*/ f702 1 655"/>
                <a:gd name="f816" fmla="*/ f703 1 918"/>
                <a:gd name="f817" fmla="*/ f704 1 655"/>
                <a:gd name="f818" fmla="*/ f705 1 918"/>
                <a:gd name="f819" fmla="*/ f706 1 655"/>
                <a:gd name="f820" fmla="*/ f707 1 918"/>
                <a:gd name="f821" fmla="*/ f708 1 918"/>
                <a:gd name="f822" fmla="*/ f709 1 655"/>
                <a:gd name="f823" fmla="*/ f710 1 918"/>
                <a:gd name="f824" fmla="*/ f711 1 655"/>
                <a:gd name="f825" fmla="*/ f712 1 918"/>
                <a:gd name="f826" fmla="*/ f713 1 655"/>
                <a:gd name="f827" fmla="*/ f714 1 918"/>
                <a:gd name="f828" fmla="*/ f715 1 655"/>
                <a:gd name="f829" fmla="*/ f716 1 655"/>
                <a:gd name="f830" fmla="*/ f717 1 918"/>
                <a:gd name="f831" fmla="*/ f718 1 655"/>
                <a:gd name="f832" fmla="*/ f719 1 655"/>
                <a:gd name="f833" fmla="*/ f720 1 918"/>
                <a:gd name="f834" fmla="*/ f721 1 655"/>
                <a:gd name="f835" fmla="*/ f722 1 918"/>
                <a:gd name="f836" fmla="*/ f723 1 655"/>
                <a:gd name="f837" fmla="*/ f724 1 655"/>
                <a:gd name="f838" fmla="*/ f725 1 918"/>
                <a:gd name="f839" fmla="*/ f726 1 655"/>
                <a:gd name="f840" fmla="*/ f727 1 918"/>
                <a:gd name="f841" fmla="*/ f728 1 655"/>
                <a:gd name="f842" fmla="*/ f729 1 918"/>
                <a:gd name="f843" fmla="*/ f730 1 655"/>
                <a:gd name="f844" fmla="*/ 0 1 f617"/>
                <a:gd name="f845" fmla="*/ f611 1 f617"/>
                <a:gd name="f846" fmla="*/ 0 1 f618"/>
                <a:gd name="f847" fmla="*/ f612 1 f618"/>
                <a:gd name="f848" fmla="*/ f732 1 f617"/>
                <a:gd name="f849" fmla="*/ f733 1 f618"/>
                <a:gd name="f850" fmla="*/ f734 1 f617"/>
                <a:gd name="f851" fmla="*/ f735 1 f618"/>
                <a:gd name="f852" fmla="*/ f736 1 f617"/>
                <a:gd name="f853" fmla="*/ f737 1 f618"/>
                <a:gd name="f854" fmla="*/ f738 1 f617"/>
                <a:gd name="f855" fmla="*/ f739 1 f618"/>
                <a:gd name="f856" fmla="*/ f740 1 f617"/>
                <a:gd name="f857" fmla="*/ f741 1 f618"/>
                <a:gd name="f858" fmla="*/ f742 1 f617"/>
                <a:gd name="f859" fmla="*/ f743 1 f618"/>
                <a:gd name="f860" fmla="*/ f744 1 f617"/>
                <a:gd name="f861" fmla="*/ f745 1 f618"/>
                <a:gd name="f862" fmla="*/ f746 1 f617"/>
                <a:gd name="f863" fmla="*/ f747 1 f618"/>
                <a:gd name="f864" fmla="*/ f748 1 f617"/>
                <a:gd name="f865" fmla="*/ f749 1 f618"/>
                <a:gd name="f866" fmla="*/ f750 1 f617"/>
                <a:gd name="f867" fmla="*/ f751 1 f618"/>
                <a:gd name="f868" fmla="*/ f752 1 f617"/>
                <a:gd name="f869" fmla="*/ f753 1 f618"/>
                <a:gd name="f870" fmla="*/ f754 1 f617"/>
                <a:gd name="f871" fmla="*/ f755 1 f618"/>
                <a:gd name="f872" fmla="*/ f756 1 f617"/>
                <a:gd name="f873" fmla="*/ f757 1 f618"/>
                <a:gd name="f874" fmla="*/ f758 1 f617"/>
                <a:gd name="f875" fmla="*/ f759 1 f618"/>
                <a:gd name="f876" fmla="*/ f760 1 f617"/>
                <a:gd name="f877" fmla="*/ f761 1 f618"/>
                <a:gd name="f878" fmla="*/ f762 1 f617"/>
                <a:gd name="f879" fmla="*/ f763 1 f618"/>
                <a:gd name="f880" fmla="*/ f764 1 f617"/>
                <a:gd name="f881" fmla="*/ f765 1 f618"/>
                <a:gd name="f882" fmla="*/ f766 1 f617"/>
                <a:gd name="f883" fmla="*/ f767 1 f618"/>
                <a:gd name="f884" fmla="*/ f768 1 f617"/>
                <a:gd name="f885" fmla="*/ f769 1 f618"/>
                <a:gd name="f886" fmla="*/ f770 1 f617"/>
                <a:gd name="f887" fmla="*/ f771 1 f618"/>
                <a:gd name="f888" fmla="*/ f772 1 f617"/>
                <a:gd name="f889" fmla="*/ f773 1 f618"/>
                <a:gd name="f890" fmla="*/ f774 1 f617"/>
                <a:gd name="f891" fmla="*/ f775 1 f618"/>
                <a:gd name="f892" fmla="*/ f776 1 f617"/>
                <a:gd name="f893" fmla="*/ f777 1 f618"/>
                <a:gd name="f894" fmla="*/ f778 1 f617"/>
                <a:gd name="f895" fmla="*/ f779 1 f618"/>
                <a:gd name="f896" fmla="*/ f780 1 f617"/>
                <a:gd name="f897" fmla="*/ f781 1 f618"/>
                <a:gd name="f898" fmla="*/ f782 1 f617"/>
                <a:gd name="f899" fmla="*/ f783 1 f618"/>
                <a:gd name="f900" fmla="*/ f784 1 f617"/>
                <a:gd name="f901" fmla="*/ f785 1 f618"/>
                <a:gd name="f902" fmla="*/ f786 1 f617"/>
                <a:gd name="f903" fmla="*/ f787 1 f618"/>
                <a:gd name="f904" fmla="*/ f788 1 f617"/>
                <a:gd name="f905" fmla="*/ f789 1 f618"/>
                <a:gd name="f906" fmla="*/ f790 1 f617"/>
                <a:gd name="f907" fmla="*/ f791 1 f618"/>
                <a:gd name="f908" fmla="*/ f792 1 f617"/>
                <a:gd name="f909" fmla="*/ f793 1 f618"/>
                <a:gd name="f910" fmla="*/ f794 1 f617"/>
                <a:gd name="f911" fmla="*/ f795 1 f618"/>
                <a:gd name="f912" fmla="*/ f796 1 f617"/>
                <a:gd name="f913" fmla="*/ f797 1 f618"/>
                <a:gd name="f914" fmla="*/ f798 1 f617"/>
                <a:gd name="f915" fmla="*/ f799 1 f618"/>
                <a:gd name="f916" fmla="*/ f800 1 f617"/>
                <a:gd name="f917" fmla="*/ f801 1 f618"/>
                <a:gd name="f918" fmla="*/ f802 1 f617"/>
                <a:gd name="f919" fmla="*/ f803 1 f618"/>
                <a:gd name="f920" fmla="*/ f804 1 f617"/>
                <a:gd name="f921" fmla="*/ f805 1 f618"/>
                <a:gd name="f922" fmla="*/ f806 1 f617"/>
                <a:gd name="f923" fmla="*/ f807 1 f618"/>
                <a:gd name="f924" fmla="*/ f808 1 f617"/>
                <a:gd name="f925" fmla="*/ f809 1 f618"/>
                <a:gd name="f926" fmla="*/ f810 1 f617"/>
                <a:gd name="f927" fmla="*/ f811 1 f618"/>
                <a:gd name="f928" fmla="*/ f812 1 f617"/>
                <a:gd name="f929" fmla="*/ f813 1 f618"/>
                <a:gd name="f930" fmla="*/ f814 1 f617"/>
                <a:gd name="f931" fmla="*/ f815 1 f618"/>
                <a:gd name="f932" fmla="*/ f816 1 f617"/>
                <a:gd name="f933" fmla="*/ f817 1 f618"/>
                <a:gd name="f934" fmla="*/ f818 1 f617"/>
                <a:gd name="f935" fmla="*/ f819 1 f618"/>
                <a:gd name="f936" fmla="*/ f820 1 f617"/>
                <a:gd name="f937" fmla="*/ f821 1 f617"/>
                <a:gd name="f938" fmla="*/ f822 1 f618"/>
                <a:gd name="f939" fmla="*/ f823 1 f617"/>
                <a:gd name="f940" fmla="*/ f824 1 f618"/>
                <a:gd name="f941" fmla="*/ f825 1 f617"/>
                <a:gd name="f942" fmla="*/ f826 1 f618"/>
                <a:gd name="f943" fmla="*/ f827 1 f617"/>
                <a:gd name="f944" fmla="*/ f828 1 f618"/>
                <a:gd name="f945" fmla="*/ f829 1 f618"/>
                <a:gd name="f946" fmla="*/ f830 1 f617"/>
                <a:gd name="f947" fmla="*/ f831 1 f618"/>
                <a:gd name="f948" fmla="*/ f832 1 f618"/>
                <a:gd name="f949" fmla="*/ f833 1 f617"/>
                <a:gd name="f950" fmla="*/ f834 1 f618"/>
                <a:gd name="f951" fmla="*/ f835 1 f617"/>
                <a:gd name="f952" fmla="*/ f836 1 f618"/>
                <a:gd name="f953" fmla="*/ f837 1 f618"/>
                <a:gd name="f954" fmla="*/ f838 1 f617"/>
                <a:gd name="f955" fmla="*/ f839 1 f618"/>
                <a:gd name="f956" fmla="*/ f840 1 f617"/>
                <a:gd name="f957" fmla="*/ f841 1 f618"/>
                <a:gd name="f958" fmla="*/ f842 1 f617"/>
                <a:gd name="f959" fmla="*/ f843 1 f618"/>
                <a:gd name="f960" fmla="*/ f844 f608 1"/>
                <a:gd name="f961" fmla="*/ f845 f608 1"/>
                <a:gd name="f962" fmla="*/ f847 f609 1"/>
                <a:gd name="f963" fmla="*/ f846 f609 1"/>
                <a:gd name="f964" fmla="*/ f848 f608 1"/>
                <a:gd name="f965" fmla="*/ f849 f609 1"/>
                <a:gd name="f966" fmla="*/ f850 f608 1"/>
                <a:gd name="f967" fmla="*/ f851 f609 1"/>
                <a:gd name="f968" fmla="*/ f852 f608 1"/>
                <a:gd name="f969" fmla="*/ f853 f609 1"/>
                <a:gd name="f970" fmla="*/ f854 f608 1"/>
                <a:gd name="f971" fmla="*/ f855 f609 1"/>
                <a:gd name="f972" fmla="*/ f856 f608 1"/>
                <a:gd name="f973" fmla="*/ f857 f609 1"/>
                <a:gd name="f974" fmla="*/ f858 f608 1"/>
                <a:gd name="f975" fmla="*/ f859 f609 1"/>
                <a:gd name="f976" fmla="*/ f860 f608 1"/>
                <a:gd name="f977" fmla="*/ f861 f609 1"/>
                <a:gd name="f978" fmla="*/ f862 f608 1"/>
                <a:gd name="f979" fmla="*/ f863 f609 1"/>
                <a:gd name="f980" fmla="*/ f864 f608 1"/>
                <a:gd name="f981" fmla="*/ f865 f609 1"/>
                <a:gd name="f982" fmla="*/ f866 f608 1"/>
                <a:gd name="f983" fmla="*/ f867 f609 1"/>
                <a:gd name="f984" fmla="*/ f868 f608 1"/>
                <a:gd name="f985" fmla="*/ f869 f609 1"/>
                <a:gd name="f986" fmla="*/ f870 f608 1"/>
                <a:gd name="f987" fmla="*/ f871 f609 1"/>
                <a:gd name="f988" fmla="*/ f872 f608 1"/>
                <a:gd name="f989" fmla="*/ f873 f609 1"/>
                <a:gd name="f990" fmla="*/ f874 f608 1"/>
                <a:gd name="f991" fmla="*/ f875 f609 1"/>
                <a:gd name="f992" fmla="*/ f876 f608 1"/>
                <a:gd name="f993" fmla="*/ f877 f609 1"/>
                <a:gd name="f994" fmla="*/ f878 f608 1"/>
                <a:gd name="f995" fmla="*/ f879 f609 1"/>
                <a:gd name="f996" fmla="*/ f880 f608 1"/>
                <a:gd name="f997" fmla="*/ f881 f609 1"/>
                <a:gd name="f998" fmla="*/ f882 f608 1"/>
                <a:gd name="f999" fmla="*/ f883 f609 1"/>
                <a:gd name="f1000" fmla="*/ f884 f608 1"/>
                <a:gd name="f1001" fmla="*/ f885 f609 1"/>
                <a:gd name="f1002" fmla="*/ f886 f608 1"/>
                <a:gd name="f1003" fmla="*/ f887 f609 1"/>
                <a:gd name="f1004" fmla="*/ f888 f608 1"/>
                <a:gd name="f1005" fmla="*/ f889 f609 1"/>
                <a:gd name="f1006" fmla="*/ f890 f608 1"/>
                <a:gd name="f1007" fmla="*/ f891 f609 1"/>
                <a:gd name="f1008" fmla="*/ f892 f608 1"/>
                <a:gd name="f1009" fmla="*/ f893 f609 1"/>
                <a:gd name="f1010" fmla="*/ f894 f608 1"/>
                <a:gd name="f1011" fmla="*/ f895 f609 1"/>
                <a:gd name="f1012" fmla="*/ f896 f608 1"/>
                <a:gd name="f1013" fmla="*/ f897 f609 1"/>
                <a:gd name="f1014" fmla="*/ f898 f608 1"/>
                <a:gd name="f1015" fmla="*/ f899 f609 1"/>
                <a:gd name="f1016" fmla="*/ f900 f608 1"/>
                <a:gd name="f1017" fmla="*/ f901 f609 1"/>
                <a:gd name="f1018" fmla="*/ f902 f608 1"/>
                <a:gd name="f1019" fmla="*/ f903 f609 1"/>
                <a:gd name="f1020" fmla="*/ f904 f608 1"/>
                <a:gd name="f1021" fmla="*/ f905 f609 1"/>
                <a:gd name="f1022" fmla="*/ f906 f608 1"/>
                <a:gd name="f1023" fmla="*/ f907 f609 1"/>
                <a:gd name="f1024" fmla="*/ f908 f608 1"/>
                <a:gd name="f1025" fmla="*/ f909 f609 1"/>
                <a:gd name="f1026" fmla="*/ f910 f608 1"/>
                <a:gd name="f1027" fmla="*/ f911 f609 1"/>
                <a:gd name="f1028" fmla="*/ f912 f608 1"/>
                <a:gd name="f1029" fmla="*/ f913 f609 1"/>
                <a:gd name="f1030" fmla="*/ f914 f608 1"/>
                <a:gd name="f1031" fmla="*/ f915 f609 1"/>
                <a:gd name="f1032" fmla="*/ f916 f608 1"/>
                <a:gd name="f1033" fmla="*/ f917 f609 1"/>
                <a:gd name="f1034" fmla="*/ f918 f608 1"/>
                <a:gd name="f1035" fmla="*/ f919 f609 1"/>
                <a:gd name="f1036" fmla="*/ f920 f608 1"/>
                <a:gd name="f1037" fmla="*/ f921 f609 1"/>
                <a:gd name="f1038" fmla="*/ f922 f608 1"/>
                <a:gd name="f1039" fmla="*/ f923 f609 1"/>
                <a:gd name="f1040" fmla="*/ f924 f608 1"/>
                <a:gd name="f1041" fmla="*/ f925 f609 1"/>
                <a:gd name="f1042" fmla="*/ f926 f608 1"/>
                <a:gd name="f1043" fmla="*/ f927 f609 1"/>
                <a:gd name="f1044" fmla="*/ f928 f608 1"/>
                <a:gd name="f1045" fmla="*/ f929 f609 1"/>
                <a:gd name="f1046" fmla="*/ f930 f608 1"/>
                <a:gd name="f1047" fmla="*/ f931 f609 1"/>
                <a:gd name="f1048" fmla="*/ f932 f608 1"/>
                <a:gd name="f1049" fmla="*/ f933 f609 1"/>
                <a:gd name="f1050" fmla="*/ f934 f608 1"/>
                <a:gd name="f1051" fmla="*/ f935 f609 1"/>
                <a:gd name="f1052" fmla="*/ f936 f608 1"/>
                <a:gd name="f1053" fmla="*/ f937 f608 1"/>
                <a:gd name="f1054" fmla="*/ f938 f609 1"/>
                <a:gd name="f1055" fmla="*/ f939 f608 1"/>
                <a:gd name="f1056" fmla="*/ f940 f609 1"/>
                <a:gd name="f1057" fmla="*/ f941 f608 1"/>
                <a:gd name="f1058" fmla="*/ f942 f609 1"/>
                <a:gd name="f1059" fmla="*/ f943 f608 1"/>
                <a:gd name="f1060" fmla="*/ f944 f609 1"/>
                <a:gd name="f1061" fmla="*/ f945 f609 1"/>
                <a:gd name="f1062" fmla="*/ f946 f608 1"/>
                <a:gd name="f1063" fmla="*/ f947 f609 1"/>
                <a:gd name="f1064" fmla="*/ f948 f609 1"/>
                <a:gd name="f1065" fmla="*/ f949 f608 1"/>
                <a:gd name="f1066" fmla="*/ f950 f609 1"/>
                <a:gd name="f1067" fmla="*/ f951 f608 1"/>
                <a:gd name="f1068" fmla="*/ f952 f609 1"/>
                <a:gd name="f1069" fmla="*/ f953 f609 1"/>
                <a:gd name="f1070" fmla="*/ f954 f608 1"/>
                <a:gd name="f1071" fmla="*/ f955 f609 1"/>
                <a:gd name="f1072" fmla="*/ f956 f608 1"/>
                <a:gd name="f1073" fmla="*/ f957 f609 1"/>
                <a:gd name="f1074" fmla="*/ f958 f608 1"/>
                <a:gd name="f1075" fmla="*/ f959 f6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1">
                  <a:pos x="f964" y="f965"/>
                </a:cxn>
                <a:cxn ang="f731">
                  <a:pos x="f966" y="f967"/>
                </a:cxn>
                <a:cxn ang="f731">
                  <a:pos x="f968" y="f969"/>
                </a:cxn>
                <a:cxn ang="f731">
                  <a:pos x="f970" y="f971"/>
                </a:cxn>
                <a:cxn ang="f731">
                  <a:pos x="f972" y="f973"/>
                </a:cxn>
                <a:cxn ang="f731">
                  <a:pos x="f974" y="f975"/>
                </a:cxn>
                <a:cxn ang="f731">
                  <a:pos x="f976" y="f977"/>
                </a:cxn>
                <a:cxn ang="f731">
                  <a:pos x="f978" y="f979"/>
                </a:cxn>
                <a:cxn ang="f731">
                  <a:pos x="f980" y="f981"/>
                </a:cxn>
                <a:cxn ang="f731">
                  <a:pos x="f982" y="f983"/>
                </a:cxn>
                <a:cxn ang="f731">
                  <a:pos x="f984" y="f985"/>
                </a:cxn>
                <a:cxn ang="f731">
                  <a:pos x="f986" y="f987"/>
                </a:cxn>
                <a:cxn ang="f731">
                  <a:pos x="f988" y="f989"/>
                </a:cxn>
                <a:cxn ang="f731">
                  <a:pos x="f990" y="f991"/>
                </a:cxn>
                <a:cxn ang="f731">
                  <a:pos x="f992" y="f993"/>
                </a:cxn>
                <a:cxn ang="f731">
                  <a:pos x="f994" y="f995"/>
                </a:cxn>
                <a:cxn ang="f731">
                  <a:pos x="f996" y="f997"/>
                </a:cxn>
                <a:cxn ang="f731">
                  <a:pos x="f998" y="f999"/>
                </a:cxn>
                <a:cxn ang="f731">
                  <a:pos x="f1000" y="f1001"/>
                </a:cxn>
                <a:cxn ang="f731">
                  <a:pos x="f1002" y="f1003"/>
                </a:cxn>
                <a:cxn ang="f731">
                  <a:pos x="f1004" y="f1005"/>
                </a:cxn>
                <a:cxn ang="f731">
                  <a:pos x="f1006" y="f1007"/>
                </a:cxn>
                <a:cxn ang="f731">
                  <a:pos x="f1008" y="f1009"/>
                </a:cxn>
                <a:cxn ang="f731">
                  <a:pos x="f1010" y="f1011"/>
                </a:cxn>
                <a:cxn ang="f731">
                  <a:pos x="f1012" y="f1013"/>
                </a:cxn>
                <a:cxn ang="f731">
                  <a:pos x="f1014" y="f1015"/>
                </a:cxn>
                <a:cxn ang="f731">
                  <a:pos x="f1016" y="f1017"/>
                </a:cxn>
                <a:cxn ang="f731">
                  <a:pos x="f1018" y="f1019"/>
                </a:cxn>
                <a:cxn ang="f731">
                  <a:pos x="f1020" y="f1021"/>
                </a:cxn>
                <a:cxn ang="f731">
                  <a:pos x="f1022" y="f1023"/>
                </a:cxn>
                <a:cxn ang="f731">
                  <a:pos x="f1024" y="f1025"/>
                </a:cxn>
                <a:cxn ang="f731">
                  <a:pos x="f1026" y="f1027"/>
                </a:cxn>
                <a:cxn ang="f731">
                  <a:pos x="f1028" y="f1029"/>
                </a:cxn>
                <a:cxn ang="f731">
                  <a:pos x="f1030" y="f1031"/>
                </a:cxn>
                <a:cxn ang="f731">
                  <a:pos x="f1032" y="f1033"/>
                </a:cxn>
                <a:cxn ang="f731">
                  <a:pos x="f1034" y="f1035"/>
                </a:cxn>
                <a:cxn ang="f731">
                  <a:pos x="f1036" y="f1037"/>
                </a:cxn>
                <a:cxn ang="f731">
                  <a:pos x="f1038" y="f1039"/>
                </a:cxn>
                <a:cxn ang="f731">
                  <a:pos x="f1040" y="f1041"/>
                </a:cxn>
                <a:cxn ang="f731">
                  <a:pos x="f1042" y="f1043"/>
                </a:cxn>
                <a:cxn ang="f731">
                  <a:pos x="f1044" y="f1045"/>
                </a:cxn>
                <a:cxn ang="f731">
                  <a:pos x="f1046" y="f1047"/>
                </a:cxn>
                <a:cxn ang="f731">
                  <a:pos x="f1048" y="f1049"/>
                </a:cxn>
                <a:cxn ang="f731">
                  <a:pos x="f1050" y="f1051"/>
                </a:cxn>
                <a:cxn ang="f731">
                  <a:pos x="f1052" y="f1017"/>
                </a:cxn>
                <a:cxn ang="f731">
                  <a:pos x="f1053" y="f1054"/>
                </a:cxn>
                <a:cxn ang="f731">
                  <a:pos x="f1055" y="f1056"/>
                </a:cxn>
                <a:cxn ang="f731">
                  <a:pos x="f1057" y="f1058"/>
                </a:cxn>
                <a:cxn ang="f731">
                  <a:pos x="f1059" y="f1060"/>
                </a:cxn>
                <a:cxn ang="f731">
                  <a:pos x="f1050" y="f1061"/>
                </a:cxn>
                <a:cxn ang="f731">
                  <a:pos x="f1062" y="f1063"/>
                </a:cxn>
                <a:cxn ang="f731">
                  <a:pos x="f1036" y="f1064"/>
                </a:cxn>
                <a:cxn ang="f731">
                  <a:pos x="f1065" y="f1066"/>
                </a:cxn>
                <a:cxn ang="f731">
                  <a:pos x="f1059" y="f1066"/>
                </a:cxn>
                <a:cxn ang="f731">
                  <a:pos x="f1067" y="f1068"/>
                </a:cxn>
                <a:cxn ang="f731">
                  <a:pos x="f1044" y="f1069"/>
                </a:cxn>
                <a:cxn ang="f731">
                  <a:pos x="f1070" y="f1071"/>
                </a:cxn>
                <a:cxn ang="f731">
                  <a:pos x="f1072" y="f1073"/>
                </a:cxn>
                <a:cxn ang="f731">
                  <a:pos x="f1074" y="f1075"/>
                </a:cxn>
              </a:cxnLst>
              <a:rect l="f960" t="f963" r="f961" b="f962"/>
              <a:pathLst>
                <a:path w="918" h="655">
                  <a:moveTo>
                    <a:pt x="f7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7" y="f19"/>
                  </a:cubicBezTo>
                  <a:cubicBezTo>
                    <a:pt x="f14" y="f19"/>
                    <a:pt x="f12" y="f20"/>
                    <a:pt x="f12" y="f21"/>
                  </a:cubicBezTo>
                  <a:cubicBezTo>
                    <a:pt x="f10" y="f22"/>
                    <a:pt x="f12" y="f23"/>
                    <a:pt x="f12" y="f24"/>
                  </a:cubicBezTo>
                  <a:cubicBezTo>
                    <a:pt x="f10" y="f25"/>
                    <a:pt x="f26" y="f27"/>
                    <a:pt x="f28" y="f29"/>
                  </a:cubicBezTo>
                  <a:cubicBezTo>
                    <a:pt x="f28" y="f30"/>
                    <a:pt x="f26" y="f31"/>
                    <a:pt x="f26" y="f32"/>
                  </a:cubicBezTo>
                  <a:cubicBezTo>
                    <a:pt x="f26" y="f33"/>
                    <a:pt x="f34" y="f35"/>
                    <a:pt x="f34" y="f36"/>
                  </a:cubicBezTo>
                  <a:cubicBezTo>
                    <a:pt x="f34" y="f37"/>
                    <a:pt x="f26" y="f38"/>
                    <a:pt x="f26" y="f39"/>
                  </a:cubicBezTo>
                  <a:cubicBezTo>
                    <a:pt x="f26" y="f40"/>
                    <a:pt x="f34" y="f41"/>
                    <a:pt x="f42" y="f43"/>
                  </a:cubicBezTo>
                  <a:cubicBezTo>
                    <a:pt x="f42" y="f44"/>
                    <a:pt x="f42" y="f45"/>
                    <a:pt x="f34" y="f46"/>
                  </a:cubicBezTo>
                  <a:cubicBezTo>
                    <a:pt x="f34" y="f47"/>
                    <a:pt x="f26" y="f48"/>
                    <a:pt x="f26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3" y="f55"/>
                    <a:pt x="f12" y="f55"/>
                    <a:pt x="f14" y="f56"/>
                  </a:cubicBezTo>
                  <a:cubicBezTo>
                    <a:pt x="f17" y="f57"/>
                    <a:pt x="f17" y="f58"/>
                    <a:pt x="f17" y="f59"/>
                  </a:cubicBezTo>
                  <a:cubicBezTo>
                    <a:pt x="f14" y="f60"/>
                    <a:pt x="f50" y="f61"/>
                    <a:pt x="f50" y="f62"/>
                  </a:cubicBezTo>
                  <a:cubicBezTo>
                    <a:pt x="f28" y="f63"/>
                    <a:pt x="f10" y="f63"/>
                    <a:pt x="f50" y="f8"/>
                  </a:cubicBezTo>
                  <a:cubicBezTo>
                    <a:pt x="f50" y="f8"/>
                    <a:pt x="f10" y="f64"/>
                    <a:pt x="f10" y="f64"/>
                  </a:cubicBezTo>
                  <a:cubicBezTo>
                    <a:pt x="f20" y="f31"/>
                    <a:pt x="f20" y="f31"/>
                    <a:pt x="f20" y="f31"/>
                  </a:cubicBezTo>
                  <a:cubicBezTo>
                    <a:pt x="f20" y="f31"/>
                    <a:pt x="f16" y="f33"/>
                    <a:pt x="f65" y="f66"/>
                  </a:cubicBezTo>
                  <a:cubicBezTo>
                    <a:pt x="f13" y="f35"/>
                    <a:pt x="f11" y="f36"/>
                    <a:pt x="f67" y="f36"/>
                  </a:cubicBezTo>
                  <a:cubicBezTo>
                    <a:pt x="f68" y="f36"/>
                    <a:pt x="f69" y="f37"/>
                    <a:pt x="f70" y="f37"/>
                  </a:cubicBezTo>
                  <a:cubicBezTo>
                    <a:pt x="f71" y="f37"/>
                    <a:pt x="f72" y="f73"/>
                    <a:pt x="f74" y="f37"/>
                  </a:cubicBezTo>
                  <a:cubicBezTo>
                    <a:pt x="f75" y="f36"/>
                    <a:pt x="f76" y="f35"/>
                    <a:pt x="f77" y="f66"/>
                  </a:cubicBezTo>
                  <a:cubicBezTo>
                    <a:pt x="f78" y="f66"/>
                    <a:pt x="f79" y="f33"/>
                    <a:pt x="f80" y="f33"/>
                  </a:cubicBezTo>
                  <a:cubicBezTo>
                    <a:pt x="f81" y="f33"/>
                    <a:pt x="f82" y="f66"/>
                    <a:pt x="f83" y="f66"/>
                  </a:cubicBezTo>
                  <a:cubicBezTo>
                    <a:pt x="f84" y="f66"/>
                    <a:pt x="f85" y="f35"/>
                    <a:pt x="f86" y="f35"/>
                  </a:cubicBezTo>
                  <a:cubicBezTo>
                    <a:pt x="f87" y="f35"/>
                    <a:pt x="f88" y="f33"/>
                    <a:pt x="f89" y="f33"/>
                  </a:cubicBezTo>
                  <a:cubicBezTo>
                    <a:pt x="f90" y="f33"/>
                    <a:pt x="f91" y="f35"/>
                    <a:pt x="f92" y="f66"/>
                  </a:cubicBezTo>
                  <a:cubicBezTo>
                    <a:pt x="f93" y="f66"/>
                    <a:pt x="f94" y="f66"/>
                    <a:pt x="f95" y="f33"/>
                  </a:cubicBezTo>
                  <a:cubicBezTo>
                    <a:pt x="f96" y="f33"/>
                    <a:pt x="f97" y="f31"/>
                    <a:pt x="f98" y="f99"/>
                  </a:cubicBezTo>
                  <a:cubicBezTo>
                    <a:pt x="f100" y="f30"/>
                    <a:pt x="f101" y="f30"/>
                    <a:pt x="f102" y="f30"/>
                  </a:cubicBezTo>
                  <a:cubicBezTo>
                    <a:pt x="f103" y="f99"/>
                    <a:pt x="f104" y="f31"/>
                    <a:pt x="f105" y="f32"/>
                  </a:cubicBezTo>
                  <a:cubicBezTo>
                    <a:pt x="f106" y="f107"/>
                    <a:pt x="f108" y="f35"/>
                    <a:pt x="f109" y="f110"/>
                  </a:cubicBezTo>
                  <a:cubicBezTo>
                    <a:pt x="f111" y="f110"/>
                    <a:pt x="f112" y="f36"/>
                    <a:pt x="f113" y="f36"/>
                  </a:cubicBezTo>
                  <a:cubicBezTo>
                    <a:pt x="f114" y="f37"/>
                    <a:pt x="f115" y="f73"/>
                    <a:pt x="f116" y="f73"/>
                  </a:cubicBezTo>
                  <a:cubicBezTo>
                    <a:pt x="f117" y="f73"/>
                    <a:pt x="f118" y="f110"/>
                    <a:pt x="f119" y="f110"/>
                  </a:cubicBezTo>
                  <a:cubicBezTo>
                    <a:pt x="f120" y="f35"/>
                    <a:pt x="f121" y="f110"/>
                    <a:pt x="f122" y="f36"/>
                  </a:cubicBezTo>
                  <a:cubicBezTo>
                    <a:pt x="f123" y="f36"/>
                    <a:pt x="f124" y="f73"/>
                    <a:pt x="f125" y="f73"/>
                  </a:cubicBezTo>
                  <a:cubicBezTo>
                    <a:pt x="f126" y="f127"/>
                    <a:pt x="f128" y="f127"/>
                    <a:pt x="f129" y="f127"/>
                  </a:cubicBezTo>
                  <a:cubicBezTo>
                    <a:pt x="f130" y="f127"/>
                    <a:pt x="f131" y="f127"/>
                    <a:pt x="f132" y="f127"/>
                  </a:cubicBezTo>
                  <a:cubicBezTo>
                    <a:pt x="f133" y="f127"/>
                    <a:pt x="f134" y="f38"/>
                    <a:pt x="f134" y="f38"/>
                  </a:cubicBezTo>
                  <a:cubicBezTo>
                    <a:pt x="f135" y="f39"/>
                    <a:pt x="f136" y="f40"/>
                    <a:pt x="f137" y="f41"/>
                  </a:cubicBezTo>
                  <a:cubicBezTo>
                    <a:pt x="f138" y="f41"/>
                    <a:pt x="f139" y="f140"/>
                    <a:pt x="f141" y="f140"/>
                  </a:cubicBezTo>
                  <a:cubicBezTo>
                    <a:pt x="f142" y="f140"/>
                    <a:pt x="f143" y="f41"/>
                    <a:pt x="f144" y="f41"/>
                  </a:cubicBezTo>
                  <a:cubicBezTo>
                    <a:pt x="f145" y="f40"/>
                    <a:pt x="f146" y="f43"/>
                    <a:pt x="f147" y="f43"/>
                  </a:cubicBezTo>
                  <a:cubicBezTo>
                    <a:pt x="f148" y="f43"/>
                    <a:pt x="f149" y="f43"/>
                    <a:pt x="f150" y="f140"/>
                  </a:cubicBezTo>
                  <a:cubicBezTo>
                    <a:pt x="f151" y="f41"/>
                    <a:pt x="f152" y="f153"/>
                    <a:pt x="f154" y="f38"/>
                  </a:cubicBezTo>
                  <a:cubicBezTo>
                    <a:pt x="f155" y="f127"/>
                    <a:pt x="f156" y="f110"/>
                    <a:pt x="f157" y="f35"/>
                  </a:cubicBezTo>
                  <a:cubicBezTo>
                    <a:pt x="f158" y="f66"/>
                    <a:pt x="f159" y="f107"/>
                    <a:pt x="f160" y="f107"/>
                  </a:cubicBezTo>
                  <a:cubicBezTo>
                    <a:pt x="f161" y="f32"/>
                    <a:pt x="f162" y="f107"/>
                    <a:pt x="f163" y="f33"/>
                  </a:cubicBezTo>
                  <a:cubicBezTo>
                    <a:pt x="f164" y="f33"/>
                    <a:pt x="f165" y="f110"/>
                    <a:pt x="f166" y="f36"/>
                  </a:cubicBezTo>
                  <a:cubicBezTo>
                    <a:pt x="f167" y="f36"/>
                    <a:pt x="f168" y="f37"/>
                    <a:pt x="f169" y="f37"/>
                  </a:cubicBezTo>
                  <a:cubicBezTo>
                    <a:pt x="f170" y="f37"/>
                    <a:pt x="f171" y="f36"/>
                    <a:pt x="f172" y="f37"/>
                  </a:cubicBezTo>
                  <a:cubicBezTo>
                    <a:pt x="f2" y="f37"/>
                    <a:pt x="f173" y="f37"/>
                    <a:pt x="f174" y="f73"/>
                  </a:cubicBezTo>
                  <a:cubicBezTo>
                    <a:pt x="f175" y="f127"/>
                    <a:pt x="f176" y="f39"/>
                    <a:pt x="f177" y="f39"/>
                  </a:cubicBezTo>
                  <a:cubicBezTo>
                    <a:pt x="f178" y="f153"/>
                    <a:pt x="f179" y="f39"/>
                    <a:pt x="f180" y="f38"/>
                  </a:cubicBezTo>
                  <a:cubicBezTo>
                    <a:pt x="f181" y="f38"/>
                    <a:pt x="f181" y="f73"/>
                    <a:pt x="f182" y="f37"/>
                  </a:cubicBezTo>
                  <a:cubicBezTo>
                    <a:pt x="f183" y="f37"/>
                    <a:pt x="f184" y="f37"/>
                    <a:pt x="f185" y="f37"/>
                  </a:cubicBezTo>
                  <a:cubicBezTo>
                    <a:pt x="f186" y="f36"/>
                    <a:pt x="f187" y="f35"/>
                    <a:pt x="f187" y="f35"/>
                  </a:cubicBezTo>
                  <a:cubicBezTo>
                    <a:pt x="f188" y="f35"/>
                    <a:pt x="f189" y="f110"/>
                    <a:pt x="f190" y="f110"/>
                  </a:cubicBezTo>
                  <a:cubicBezTo>
                    <a:pt x="f191" y="f36"/>
                    <a:pt x="f191" y="f38"/>
                    <a:pt x="f192" y="f39"/>
                  </a:cubicBezTo>
                  <a:cubicBezTo>
                    <a:pt x="f193" y="f153"/>
                    <a:pt x="f194" y="f153"/>
                    <a:pt x="f195" y="f153"/>
                  </a:cubicBezTo>
                  <a:cubicBezTo>
                    <a:pt x="f196" y="f39"/>
                    <a:pt x="f197" y="f38"/>
                    <a:pt x="f198" y="f127"/>
                  </a:cubicBezTo>
                  <a:cubicBezTo>
                    <a:pt x="f198" y="f37"/>
                    <a:pt x="f197" y="f35"/>
                    <a:pt x="f197" y="f66"/>
                  </a:cubicBezTo>
                  <a:cubicBezTo>
                    <a:pt x="f197" y="f33"/>
                    <a:pt x="f198" y="f31"/>
                    <a:pt x="f199" y="f99"/>
                  </a:cubicBezTo>
                  <a:cubicBezTo>
                    <a:pt x="f200" y="f30"/>
                    <a:pt x="f201" y="f29"/>
                    <a:pt x="f202" y="f203"/>
                  </a:cubicBezTo>
                  <a:cubicBezTo>
                    <a:pt x="f204" y="f205"/>
                    <a:pt x="f206" y="f23"/>
                    <a:pt x="f207" y="f208"/>
                  </a:cubicBezTo>
                  <a:cubicBezTo>
                    <a:pt x="f209" y="f208"/>
                    <a:pt x="f210" y="f22"/>
                    <a:pt x="f211" y="f22"/>
                  </a:cubicBezTo>
                  <a:cubicBezTo>
                    <a:pt x="f212" y="f22"/>
                    <a:pt x="f213" y="f208"/>
                    <a:pt x="f214" y="f208"/>
                  </a:cubicBezTo>
                  <a:cubicBezTo>
                    <a:pt x="f215" y="f208"/>
                    <a:pt x="f216" y="f22"/>
                    <a:pt x="f217" y="f21"/>
                  </a:cubicBezTo>
                  <a:cubicBezTo>
                    <a:pt x="f218" y="f20"/>
                    <a:pt x="f219" y="f18"/>
                    <a:pt x="f220" y="f221"/>
                  </a:cubicBezTo>
                  <a:cubicBezTo>
                    <a:pt x="f222" y="f16"/>
                    <a:pt x="f223" y="f65"/>
                    <a:pt x="f224" y="f65"/>
                  </a:cubicBezTo>
                  <a:cubicBezTo>
                    <a:pt x="f225" y="f65"/>
                    <a:pt x="f226" y="f16"/>
                    <a:pt x="f227" y="f16"/>
                  </a:cubicBezTo>
                  <a:cubicBezTo>
                    <a:pt x="f228" y="f16"/>
                    <a:pt x="f229" y="f16"/>
                    <a:pt x="f230" y="f16"/>
                  </a:cubicBezTo>
                  <a:cubicBezTo>
                    <a:pt x="f231" y="f15"/>
                    <a:pt x="f232" y="f65"/>
                    <a:pt x="f233" y="f15"/>
                  </a:cubicBezTo>
                  <a:cubicBezTo>
                    <a:pt x="f234" y="f15"/>
                    <a:pt x="f235" y="f16"/>
                    <a:pt x="f236" y="f16"/>
                  </a:cubicBezTo>
                  <a:cubicBezTo>
                    <a:pt x="f237" y="f16"/>
                    <a:pt x="f238" y="f65"/>
                    <a:pt x="f239" y="f65"/>
                  </a:cubicBezTo>
                  <a:cubicBezTo>
                    <a:pt x="f240" y="f13"/>
                    <a:pt x="f241" y="f242"/>
                    <a:pt x="f243" y="f11"/>
                  </a:cubicBezTo>
                  <a:cubicBezTo>
                    <a:pt x="f244" y="f11"/>
                    <a:pt x="f245" y="f11"/>
                    <a:pt x="f246" y="f242"/>
                  </a:cubicBezTo>
                  <a:cubicBezTo>
                    <a:pt x="f247" y="f242"/>
                    <a:pt x="f248" y="f13"/>
                    <a:pt x="f249" y="f65"/>
                  </a:cubicBezTo>
                  <a:cubicBezTo>
                    <a:pt x="f250" y="f15"/>
                    <a:pt x="f251" y="f18"/>
                    <a:pt x="f252" y="f18"/>
                  </a:cubicBezTo>
                  <a:cubicBezTo>
                    <a:pt x="f253" y="f254"/>
                    <a:pt x="f255" y="f18"/>
                    <a:pt x="f256" y="f18"/>
                  </a:cubicBezTo>
                  <a:cubicBezTo>
                    <a:pt x="f257" y="f18"/>
                    <a:pt x="f258" y="f19"/>
                    <a:pt x="f259" y="f19"/>
                  </a:cubicBezTo>
                  <a:cubicBezTo>
                    <a:pt x="f260" y="f19"/>
                    <a:pt x="f261" y="f254"/>
                    <a:pt x="f262" y="f19"/>
                  </a:cubicBezTo>
                  <a:cubicBezTo>
                    <a:pt x="f263" y="f19"/>
                    <a:pt x="f264" y="f20"/>
                    <a:pt x="f265" y="f20"/>
                  </a:cubicBezTo>
                  <a:cubicBezTo>
                    <a:pt x="f266" y="f21"/>
                    <a:pt x="f267" y="f22"/>
                    <a:pt x="f268" y="f22"/>
                  </a:cubicBezTo>
                  <a:cubicBezTo>
                    <a:pt x="f269" y="f21"/>
                    <a:pt x="f270" y="f20"/>
                    <a:pt x="f271" y="f20"/>
                  </a:cubicBezTo>
                  <a:cubicBezTo>
                    <a:pt x="f272" y="f20"/>
                    <a:pt x="f273" y="f20"/>
                    <a:pt x="f274" y="f21"/>
                  </a:cubicBezTo>
                  <a:cubicBezTo>
                    <a:pt x="f275" y="f21"/>
                    <a:pt x="f276" y="f22"/>
                    <a:pt x="f277" y="f208"/>
                  </a:cubicBezTo>
                  <a:cubicBezTo>
                    <a:pt x="f278" y="f208"/>
                    <a:pt x="f279" y="f23"/>
                    <a:pt x="f280" y="f23"/>
                  </a:cubicBezTo>
                  <a:cubicBezTo>
                    <a:pt x="f281" y="f23"/>
                    <a:pt x="f282" y="f23"/>
                    <a:pt x="f283" y="f208"/>
                  </a:cubicBezTo>
                  <a:cubicBezTo>
                    <a:pt x="f284" y="f22"/>
                    <a:pt x="f285" y="f254"/>
                    <a:pt x="f286" y="f18"/>
                  </a:cubicBezTo>
                  <a:cubicBezTo>
                    <a:pt x="f286" y="f221"/>
                    <a:pt x="f287" y="f16"/>
                    <a:pt x="f288" y="f16"/>
                  </a:cubicBezTo>
                  <a:cubicBezTo>
                    <a:pt x="f289" y="f15"/>
                    <a:pt x="f290" y="f16"/>
                    <a:pt x="f291" y="f16"/>
                  </a:cubicBezTo>
                  <a:cubicBezTo>
                    <a:pt x="f292" y="f16"/>
                    <a:pt x="f293" y="f16"/>
                    <a:pt x="f294" y="f15"/>
                  </a:cubicBezTo>
                  <a:cubicBezTo>
                    <a:pt x="f295" y="f15"/>
                    <a:pt x="f296" y="f297"/>
                    <a:pt x="f298" y="f297"/>
                  </a:cubicBezTo>
                  <a:cubicBezTo>
                    <a:pt x="f299" y="f11"/>
                    <a:pt x="f300" y="f67"/>
                    <a:pt x="f301" y="f302"/>
                  </a:cubicBezTo>
                  <a:cubicBezTo>
                    <a:pt x="f303" y="f68"/>
                    <a:pt x="f304" y="f305"/>
                    <a:pt x="f306" y="f305"/>
                  </a:cubicBezTo>
                  <a:cubicBezTo>
                    <a:pt x="f307" y="f308"/>
                    <a:pt x="f9" y="f69"/>
                    <a:pt x="f309" y="f70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72"/>
                    <a:pt x="f317" y="f318"/>
                    <a:pt x="f317" y="f75"/>
                  </a:cubicBezTo>
                  <a:cubicBezTo>
                    <a:pt x="f317" y="f319"/>
                    <a:pt x="f317" y="f320"/>
                    <a:pt x="f317" y="f78"/>
                  </a:cubicBezTo>
                  <a:cubicBezTo>
                    <a:pt x="f321" y="f79"/>
                    <a:pt x="f316" y="f80"/>
                    <a:pt x="f314" y="f322"/>
                  </a:cubicBezTo>
                  <a:cubicBezTo>
                    <a:pt x="f314" y="f323"/>
                    <a:pt x="f312" y="f82"/>
                    <a:pt x="f324" y="f83"/>
                  </a:cubicBezTo>
                  <a:cubicBezTo>
                    <a:pt x="f324" y="f325"/>
                    <a:pt x="f324" y="f85"/>
                    <a:pt x="f312" y="f326"/>
                  </a:cubicBezTo>
                  <a:cubicBezTo>
                    <a:pt x="f312" y="f87"/>
                    <a:pt x="f316" y="f88"/>
                    <a:pt x="f316" y="f89"/>
                  </a:cubicBezTo>
                  <a:cubicBezTo>
                    <a:pt x="f316" y="f90"/>
                    <a:pt x="f314" y="f327"/>
                    <a:pt x="f314" y="f91"/>
                  </a:cubicBezTo>
                  <a:cubicBezTo>
                    <a:pt x="f312" y="f92"/>
                    <a:pt x="f324" y="f93"/>
                    <a:pt x="f324" y="f328"/>
                  </a:cubicBezTo>
                  <a:cubicBezTo>
                    <a:pt x="f329" y="f94"/>
                    <a:pt x="f324" y="f330"/>
                    <a:pt x="f324" y="f97"/>
                  </a:cubicBezTo>
                  <a:cubicBezTo>
                    <a:pt x="f324" y="f331"/>
                    <a:pt x="f310" y="f332"/>
                    <a:pt x="f310" y="f101"/>
                  </a:cubicBezTo>
                  <a:cubicBezTo>
                    <a:pt x="f310" y="f102"/>
                    <a:pt x="f333" y="f104"/>
                    <a:pt x="f310" y="f106"/>
                  </a:cubicBezTo>
                  <a:cubicBezTo>
                    <a:pt x="f310" y="f334"/>
                    <a:pt x="f329" y="f109"/>
                    <a:pt x="f324" y="f111"/>
                  </a:cubicBezTo>
                  <a:cubicBezTo>
                    <a:pt x="f312" y="f112"/>
                    <a:pt x="f314" y="f114"/>
                    <a:pt x="f316" y="f335"/>
                  </a:cubicBezTo>
                  <a:cubicBezTo>
                    <a:pt x="f316" y="f115"/>
                    <a:pt x="f314" y="f117"/>
                    <a:pt x="f314" y="f336"/>
                  </a:cubicBezTo>
                  <a:cubicBezTo>
                    <a:pt x="f316" y="f337"/>
                    <a:pt x="f321" y="f338"/>
                    <a:pt x="f317" y="f119"/>
                  </a:cubicBezTo>
                  <a:cubicBezTo>
                    <a:pt x="f339" y="f340"/>
                    <a:pt x="f341" y="f120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122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61"/>
                    <a:pt x="f362" y="f361"/>
                    <a:pt x="f363" y="f361"/>
                  </a:cubicBezTo>
                  <a:cubicBezTo>
                    <a:pt x="f364" y="f358"/>
                    <a:pt x="f365" y="f358"/>
                    <a:pt x="f366" y="f358"/>
                  </a:cubicBezTo>
                  <a:cubicBezTo>
                    <a:pt x="f367" y="f124"/>
                    <a:pt x="f368" y="f354"/>
                    <a:pt x="f369" y="f354"/>
                  </a:cubicBezTo>
                  <a:cubicBezTo>
                    <a:pt x="f370" y="f371"/>
                    <a:pt x="f372" y="f124"/>
                    <a:pt x="f373" y="f124"/>
                  </a:cubicBezTo>
                  <a:cubicBezTo>
                    <a:pt x="f374" y="f124"/>
                    <a:pt x="f375" y="f124"/>
                    <a:pt x="f376" y="f124"/>
                  </a:cubicBezTo>
                  <a:cubicBezTo>
                    <a:pt x="f377" y="f358"/>
                    <a:pt x="f378" y="f125"/>
                    <a:pt x="f378" y="f126"/>
                  </a:cubicBezTo>
                  <a:cubicBezTo>
                    <a:pt x="f379" y="f126"/>
                    <a:pt x="f380" y="f381"/>
                    <a:pt x="f380" y="f382"/>
                  </a:cubicBezTo>
                  <a:cubicBezTo>
                    <a:pt x="f380" y="f128"/>
                    <a:pt x="f383" y="f384"/>
                    <a:pt x="f383" y="f130"/>
                  </a:cubicBezTo>
                  <a:cubicBezTo>
                    <a:pt x="f379" y="f385"/>
                    <a:pt x="f379" y="f386"/>
                    <a:pt x="f379" y="f133"/>
                  </a:cubicBezTo>
                  <a:cubicBezTo>
                    <a:pt x="f383" y="f387"/>
                    <a:pt x="f388" y="f135"/>
                    <a:pt x="f389" y="f136"/>
                  </a:cubicBezTo>
                  <a:cubicBezTo>
                    <a:pt x="f389" y="f137"/>
                    <a:pt x="f390" y="f136"/>
                    <a:pt x="f391" y="f136"/>
                  </a:cubicBezTo>
                  <a:cubicBezTo>
                    <a:pt x="f392" y="f136"/>
                    <a:pt x="f393" y="f137"/>
                    <a:pt x="f394" y="f137"/>
                  </a:cubicBezTo>
                  <a:cubicBezTo>
                    <a:pt x="f395" y="f396"/>
                    <a:pt x="f397" y="f396"/>
                    <a:pt x="f398" y="f138"/>
                  </a:cubicBezTo>
                  <a:cubicBezTo>
                    <a:pt x="f399" y="f138"/>
                    <a:pt x="f400" y="f138"/>
                    <a:pt x="f401" y="f402"/>
                  </a:cubicBezTo>
                  <a:cubicBezTo>
                    <a:pt x="f401" y="f402"/>
                    <a:pt x="f403" y="f138"/>
                    <a:pt x="f403" y="f402"/>
                  </a:cubicBezTo>
                  <a:cubicBezTo>
                    <a:pt x="f404" y="f139"/>
                    <a:pt x="f403" y="f141"/>
                    <a:pt x="f403" y="f142"/>
                  </a:cubicBezTo>
                  <a:cubicBezTo>
                    <a:pt x="f403" y="f405"/>
                    <a:pt x="f403" y="f144"/>
                    <a:pt x="f404" y="f406"/>
                  </a:cubicBezTo>
                  <a:cubicBezTo>
                    <a:pt x="f407" y="f406"/>
                    <a:pt x="f408" y="f144"/>
                    <a:pt x="f409" y="f143"/>
                  </a:cubicBezTo>
                  <a:cubicBezTo>
                    <a:pt x="f409" y="f143"/>
                    <a:pt x="f410" y="f411"/>
                    <a:pt x="f412" y="f405"/>
                  </a:cubicBezTo>
                  <a:cubicBezTo>
                    <a:pt x="f412" y="f405"/>
                    <a:pt x="f413" y="f405"/>
                    <a:pt x="f413" y="f405"/>
                  </a:cubicBezTo>
                  <a:cubicBezTo>
                    <a:pt x="f414" y="f411"/>
                    <a:pt x="f413" y="f144"/>
                    <a:pt x="f414" y="f144"/>
                  </a:cubicBezTo>
                  <a:cubicBezTo>
                    <a:pt x="f414" y="f406"/>
                    <a:pt x="f415" y="f406"/>
                    <a:pt x="f416" y="f144"/>
                  </a:cubicBezTo>
                  <a:cubicBezTo>
                    <a:pt x="f417" y="f144"/>
                    <a:pt x="f418" y="f405"/>
                    <a:pt x="f419" y="f142"/>
                  </a:cubicBezTo>
                  <a:cubicBezTo>
                    <a:pt x="f420" y="f141"/>
                    <a:pt x="f421" y="f402"/>
                    <a:pt x="f422" y="f402"/>
                  </a:cubicBezTo>
                  <a:cubicBezTo>
                    <a:pt x="f423" y="f402"/>
                    <a:pt x="f424" y="f425"/>
                    <a:pt x="f426" y="f141"/>
                  </a:cubicBezTo>
                  <a:cubicBezTo>
                    <a:pt x="f427" y="f141"/>
                    <a:pt x="f428" y="f405"/>
                    <a:pt x="f429" y="f405"/>
                  </a:cubicBezTo>
                  <a:cubicBezTo>
                    <a:pt x="f430" y="f411"/>
                    <a:pt x="f431" y="f143"/>
                    <a:pt x="f432" y="f143"/>
                  </a:cubicBezTo>
                  <a:cubicBezTo>
                    <a:pt x="f432" y="f144"/>
                    <a:pt x="f432" y="f145"/>
                    <a:pt x="f432" y="f433"/>
                  </a:cubicBezTo>
                  <a:cubicBezTo>
                    <a:pt x="f432" y="f434"/>
                    <a:pt x="f431" y="f146"/>
                    <a:pt x="f431" y="f435"/>
                  </a:cubicBezTo>
                  <a:cubicBezTo>
                    <a:pt x="f432" y="f436"/>
                    <a:pt x="f437" y="f147"/>
                    <a:pt x="f437" y="f438"/>
                  </a:cubicBezTo>
                  <a:cubicBezTo>
                    <a:pt x="f439" y="f440"/>
                    <a:pt x="f441" y="f440"/>
                    <a:pt x="f441" y="f148"/>
                  </a:cubicBezTo>
                  <a:cubicBezTo>
                    <a:pt x="f442" y="f148"/>
                    <a:pt x="f443" y="f440"/>
                    <a:pt x="f443" y="f440"/>
                  </a:cubicBezTo>
                  <a:cubicBezTo>
                    <a:pt x="f444" y="f438"/>
                    <a:pt x="f443" y="f435"/>
                    <a:pt x="f444" y="f146"/>
                  </a:cubicBezTo>
                  <a:cubicBezTo>
                    <a:pt x="f444" y="f445"/>
                    <a:pt x="f446" y="f434"/>
                    <a:pt x="f447" y="f434"/>
                  </a:cubicBezTo>
                  <a:cubicBezTo>
                    <a:pt x="f448" y="f434"/>
                    <a:pt x="f449" y="f435"/>
                    <a:pt x="f449" y="f436"/>
                  </a:cubicBezTo>
                  <a:cubicBezTo>
                    <a:pt x="f6" y="f147"/>
                    <a:pt x="f6" y="f440"/>
                    <a:pt x="f6" y="f148"/>
                  </a:cubicBezTo>
                  <a:cubicBezTo>
                    <a:pt x="f449" y="f450"/>
                    <a:pt x="f447" y="f451"/>
                    <a:pt x="f447" y="f452"/>
                  </a:cubicBezTo>
                  <a:cubicBezTo>
                    <a:pt x="f446" y="f453"/>
                    <a:pt x="f444" y="f454"/>
                    <a:pt x="f444" y="f151"/>
                  </a:cubicBezTo>
                  <a:cubicBezTo>
                    <a:pt x="f443" y="f455"/>
                    <a:pt x="f456" y="f154"/>
                    <a:pt x="f442" y="f155"/>
                  </a:cubicBezTo>
                  <a:cubicBezTo>
                    <a:pt x="f442" y="f157"/>
                    <a:pt x="f441" y="f159"/>
                    <a:pt x="f441" y="f160"/>
                  </a:cubicBezTo>
                  <a:cubicBezTo>
                    <a:pt x="f441" y="f161"/>
                    <a:pt x="f441" y="f457"/>
                    <a:pt x="f439" y="f164"/>
                  </a:cubicBezTo>
                  <a:cubicBezTo>
                    <a:pt x="f439" y="f165"/>
                    <a:pt x="f437" y="f167"/>
                    <a:pt x="f432" y="f458"/>
                  </a:cubicBezTo>
                  <a:cubicBezTo>
                    <a:pt x="f432" y="f168"/>
                    <a:pt x="f431" y="f170"/>
                    <a:pt x="f431" y="f459"/>
                  </a:cubicBezTo>
                  <a:cubicBezTo>
                    <a:pt x="f430" y="f460"/>
                    <a:pt x="f430" y="f461"/>
                    <a:pt x="f429" y="f172"/>
                  </a:cubicBezTo>
                  <a:cubicBezTo>
                    <a:pt x="f428" y="f172"/>
                    <a:pt x="f462" y="f463"/>
                    <a:pt x="f427" y="f2"/>
                  </a:cubicBezTo>
                  <a:cubicBezTo>
                    <a:pt x="f426" y="f2"/>
                    <a:pt x="f424" y="f461"/>
                    <a:pt x="f424" y="f171"/>
                  </a:cubicBezTo>
                  <a:cubicBezTo>
                    <a:pt x="f424" y="f171"/>
                    <a:pt x="f424" y="f459"/>
                    <a:pt x="f424" y="f464"/>
                  </a:cubicBezTo>
                  <a:cubicBezTo>
                    <a:pt x="f424" y="f465"/>
                    <a:pt x="f424" y="f466"/>
                    <a:pt x="f426" y="f467"/>
                  </a:cubicBezTo>
                  <a:cubicBezTo>
                    <a:pt x="f426" y="f458"/>
                    <a:pt x="f427" y="f167"/>
                    <a:pt x="f427" y="f166"/>
                  </a:cubicBezTo>
                  <a:cubicBezTo>
                    <a:pt x="f462" y="f468"/>
                    <a:pt x="f428" y="f165"/>
                    <a:pt x="f429" y="f469"/>
                  </a:cubicBezTo>
                  <a:cubicBezTo>
                    <a:pt x="f429" y="f164"/>
                    <a:pt x="f431" y="f457"/>
                    <a:pt x="f431" y="f470"/>
                  </a:cubicBezTo>
                  <a:cubicBezTo>
                    <a:pt x="f431" y="f471"/>
                    <a:pt x="f430" y="f472"/>
                    <a:pt x="f429" y="f159"/>
                  </a:cubicBezTo>
                  <a:cubicBezTo>
                    <a:pt x="f429" y="f473"/>
                    <a:pt x="f428" y="f474"/>
                    <a:pt x="f462" y="f474"/>
                  </a:cubicBezTo>
                  <a:cubicBezTo>
                    <a:pt x="f427" y="f474"/>
                    <a:pt x="f462" y="f160"/>
                    <a:pt x="f427" y="f475"/>
                  </a:cubicBezTo>
                  <a:cubicBezTo>
                    <a:pt x="f427" y="f161"/>
                    <a:pt x="f424" y="f161"/>
                    <a:pt x="f423" y="f161"/>
                  </a:cubicBezTo>
                  <a:cubicBezTo>
                    <a:pt x="f422" y="f475"/>
                    <a:pt x="f423" y="f472"/>
                    <a:pt x="f422" y="f159"/>
                  </a:cubicBezTo>
                  <a:cubicBezTo>
                    <a:pt x="f421" y="f159"/>
                    <a:pt x="f420" y="f472"/>
                    <a:pt x="f419" y="f472"/>
                  </a:cubicBezTo>
                  <a:cubicBezTo>
                    <a:pt x="f418" y="f160"/>
                    <a:pt x="f476" y="f471"/>
                    <a:pt x="f417" y="f470"/>
                  </a:cubicBezTo>
                  <a:cubicBezTo>
                    <a:pt x="f416" y="f162"/>
                    <a:pt x="f415" y="f457"/>
                    <a:pt x="f415" y="f163"/>
                  </a:cubicBezTo>
                  <a:cubicBezTo>
                    <a:pt x="f477" y="f469"/>
                    <a:pt x="f477" y="f478"/>
                    <a:pt x="f477" y="f167"/>
                  </a:cubicBezTo>
                  <a:cubicBezTo>
                    <a:pt x="f415" y="f458"/>
                    <a:pt x="f416" y="f466"/>
                    <a:pt x="f417" y="f169"/>
                  </a:cubicBezTo>
                  <a:cubicBezTo>
                    <a:pt x="f417" y="f170"/>
                    <a:pt x="f418" y="f459"/>
                    <a:pt x="f476" y="f460"/>
                  </a:cubicBezTo>
                  <a:cubicBezTo>
                    <a:pt x="f417" y="f171"/>
                    <a:pt x="f415" y="f171"/>
                    <a:pt x="f477" y="f171"/>
                  </a:cubicBezTo>
                  <a:cubicBezTo>
                    <a:pt x="f477" y="f461"/>
                    <a:pt x="f414" y="f172"/>
                    <a:pt x="f414" y="f172"/>
                  </a:cubicBezTo>
                  <a:cubicBezTo>
                    <a:pt x="f413" y="f2"/>
                    <a:pt x="f479" y="f480"/>
                    <a:pt x="f481" y="f480"/>
                  </a:cubicBezTo>
                  <a:cubicBezTo>
                    <a:pt x="f412" y="f482"/>
                    <a:pt x="f483" y="f480"/>
                    <a:pt x="f408" y="f480"/>
                  </a:cubicBezTo>
                  <a:cubicBezTo>
                    <a:pt x="f484" y="f482"/>
                    <a:pt x="f407" y="f173"/>
                    <a:pt x="f407" y="f174"/>
                  </a:cubicBezTo>
                  <a:cubicBezTo>
                    <a:pt x="f407" y="f174"/>
                    <a:pt x="f407" y="f485"/>
                    <a:pt x="f407" y="f176"/>
                  </a:cubicBezTo>
                  <a:cubicBezTo>
                    <a:pt x="f407" y="f177"/>
                    <a:pt x="f484" y="f177"/>
                    <a:pt x="f484" y="f178"/>
                  </a:cubicBezTo>
                  <a:cubicBezTo>
                    <a:pt x="f408" y="f178"/>
                    <a:pt x="f484" y="f179"/>
                    <a:pt x="f408" y="f180"/>
                  </a:cubicBezTo>
                  <a:cubicBezTo>
                    <a:pt x="f408" y="f181"/>
                    <a:pt x="f483" y="f181"/>
                    <a:pt x="f409" y="f181"/>
                  </a:cubicBezTo>
                  <a:cubicBezTo>
                    <a:pt x="f410" y="f181"/>
                    <a:pt x="f410" y="f178"/>
                    <a:pt x="f412" y="f178"/>
                  </a:cubicBezTo>
                  <a:cubicBezTo>
                    <a:pt x="f481" y="f178"/>
                    <a:pt x="f413" y="f178"/>
                    <a:pt x="f413" y="f178"/>
                  </a:cubicBezTo>
                  <a:cubicBezTo>
                    <a:pt x="f414" y="f486"/>
                    <a:pt x="f414" y="f180"/>
                    <a:pt x="f487" y="f180"/>
                  </a:cubicBezTo>
                  <a:cubicBezTo>
                    <a:pt x="f487" y="f181"/>
                    <a:pt x="f477" y="f180"/>
                    <a:pt x="f477" y="f180"/>
                  </a:cubicBezTo>
                  <a:cubicBezTo>
                    <a:pt x="f415" y="f179"/>
                    <a:pt x="f416" y="f178"/>
                    <a:pt x="f417" y="f177"/>
                  </a:cubicBezTo>
                  <a:cubicBezTo>
                    <a:pt x="f417" y="f177"/>
                    <a:pt x="f418" y="f177"/>
                    <a:pt x="f419" y="f177"/>
                  </a:cubicBezTo>
                  <a:cubicBezTo>
                    <a:pt x="f420" y="f178"/>
                    <a:pt x="f420" y="f180"/>
                    <a:pt x="f421" y="f181"/>
                  </a:cubicBezTo>
                  <a:cubicBezTo>
                    <a:pt x="f422" y="f182"/>
                    <a:pt x="f424" y="f182"/>
                    <a:pt x="f426" y="f488"/>
                  </a:cubicBezTo>
                  <a:cubicBezTo>
                    <a:pt x="f427" y="f183"/>
                    <a:pt x="f462" y="f489"/>
                    <a:pt x="f462" y="f184"/>
                  </a:cubicBezTo>
                  <a:cubicBezTo>
                    <a:pt x="f462" y="f185"/>
                    <a:pt x="f427" y="f490"/>
                    <a:pt x="f427" y="f491"/>
                  </a:cubicBezTo>
                  <a:cubicBezTo>
                    <a:pt x="f427" y="f187"/>
                    <a:pt x="f427" y="f492"/>
                    <a:pt x="f427" y="f190"/>
                  </a:cubicBezTo>
                  <a:cubicBezTo>
                    <a:pt x="f427" y="f191"/>
                    <a:pt x="f427" y="f493"/>
                    <a:pt x="f427" y="f194"/>
                  </a:cubicBezTo>
                  <a:cubicBezTo>
                    <a:pt x="f427" y="f196"/>
                    <a:pt x="f426" y="f197"/>
                    <a:pt x="f424" y="f198"/>
                  </a:cubicBezTo>
                  <a:cubicBezTo>
                    <a:pt x="f424" y="f198"/>
                    <a:pt x="f423" y="f200"/>
                    <a:pt x="f422" y="f200"/>
                  </a:cubicBezTo>
                  <a:cubicBezTo>
                    <a:pt x="f421" y="f200"/>
                    <a:pt x="f420" y="f199"/>
                    <a:pt x="f420" y="f198"/>
                  </a:cubicBezTo>
                  <a:cubicBezTo>
                    <a:pt x="f420" y="f197"/>
                    <a:pt x="f419" y="f196"/>
                    <a:pt x="f420" y="f195"/>
                  </a:cubicBezTo>
                  <a:cubicBezTo>
                    <a:pt x="f420" y="f194"/>
                    <a:pt x="f421" y="f493"/>
                    <a:pt x="f420" y="f494"/>
                  </a:cubicBezTo>
                  <a:cubicBezTo>
                    <a:pt x="f420" y="f494"/>
                    <a:pt x="f476" y="f494"/>
                    <a:pt x="f417" y="f493"/>
                  </a:cubicBezTo>
                  <a:cubicBezTo>
                    <a:pt x="f416" y="f495"/>
                    <a:pt x="f416" y="f195"/>
                    <a:pt x="f415" y="f196"/>
                  </a:cubicBezTo>
                  <a:cubicBezTo>
                    <a:pt x="f477" y="f496"/>
                    <a:pt x="f413" y="f496"/>
                    <a:pt x="f479" y="f197"/>
                  </a:cubicBezTo>
                  <a:cubicBezTo>
                    <a:pt x="f481" y="f197"/>
                    <a:pt x="f412" y="f198"/>
                    <a:pt x="f410" y="f198"/>
                  </a:cubicBezTo>
                  <a:cubicBezTo>
                    <a:pt x="f409" y="f199"/>
                    <a:pt x="f408" y="f198"/>
                    <a:pt x="f497" y="f198"/>
                  </a:cubicBezTo>
                  <a:cubicBezTo>
                    <a:pt x="f404" y="f197"/>
                    <a:pt x="f401" y="f197"/>
                    <a:pt x="f400" y="f197"/>
                  </a:cubicBezTo>
                  <a:cubicBezTo>
                    <a:pt x="f498" y="f198"/>
                    <a:pt x="f499" y="f199"/>
                    <a:pt x="f499" y="f200"/>
                  </a:cubicBezTo>
                  <a:cubicBezTo>
                    <a:pt x="f499" y="f200"/>
                    <a:pt x="f499" y="f500"/>
                    <a:pt x="f399" y="f500"/>
                  </a:cubicBezTo>
                  <a:cubicBezTo>
                    <a:pt x="f399" y="f201"/>
                    <a:pt x="f400" y="f501"/>
                    <a:pt x="f400" y="f501"/>
                  </a:cubicBezTo>
                  <a:cubicBezTo>
                    <a:pt x="f401" y="f202"/>
                    <a:pt x="f404" y="f201"/>
                    <a:pt x="f407" y="f501"/>
                  </a:cubicBezTo>
                  <a:cubicBezTo>
                    <a:pt x="f407" y="f501"/>
                    <a:pt x="f407" y="f204"/>
                    <a:pt x="f407" y="f502"/>
                  </a:cubicBezTo>
                  <a:cubicBezTo>
                    <a:pt x="f497" y="f503"/>
                    <a:pt x="f409" y="f502"/>
                    <a:pt x="f410" y="f503"/>
                  </a:cubicBezTo>
                  <a:cubicBezTo>
                    <a:pt x="f410" y="f503"/>
                    <a:pt x="f410" y="f207"/>
                    <a:pt x="f410" y="f207"/>
                  </a:cubicBezTo>
                  <a:cubicBezTo>
                    <a:pt x="f410" y="f209"/>
                    <a:pt x="f409" y="f504"/>
                    <a:pt x="f409" y="f505"/>
                  </a:cubicBezTo>
                  <a:cubicBezTo>
                    <a:pt x="f409" y="f210"/>
                    <a:pt x="f409" y="f212"/>
                    <a:pt x="f409" y="f506"/>
                  </a:cubicBezTo>
                  <a:cubicBezTo>
                    <a:pt x="f410" y="f507"/>
                    <a:pt x="f481" y="f507"/>
                    <a:pt x="f479" y="f507"/>
                  </a:cubicBezTo>
                  <a:cubicBezTo>
                    <a:pt x="f479" y="f213"/>
                    <a:pt x="f414" y="f214"/>
                    <a:pt x="f487" y="f214"/>
                  </a:cubicBezTo>
                  <a:cubicBezTo>
                    <a:pt x="f477" y="f508"/>
                    <a:pt x="f417" y="f508"/>
                    <a:pt x="f476" y="f214"/>
                  </a:cubicBezTo>
                  <a:cubicBezTo>
                    <a:pt x="f418" y="f214"/>
                    <a:pt x="f420" y="f213"/>
                    <a:pt x="f420" y="f507"/>
                  </a:cubicBezTo>
                  <a:cubicBezTo>
                    <a:pt x="f421" y="f212"/>
                    <a:pt x="f421" y="f505"/>
                    <a:pt x="f421" y="f209"/>
                  </a:cubicBezTo>
                  <a:cubicBezTo>
                    <a:pt x="f421" y="f207"/>
                    <a:pt x="f420" y="f502"/>
                    <a:pt x="f420" y="f204"/>
                  </a:cubicBezTo>
                  <a:cubicBezTo>
                    <a:pt x="f421" y="f202"/>
                    <a:pt x="f424" y="f202"/>
                    <a:pt x="f426" y="f501"/>
                  </a:cubicBezTo>
                  <a:cubicBezTo>
                    <a:pt x="f427" y="f501"/>
                    <a:pt x="f428" y="f201"/>
                    <a:pt x="f429" y="f501"/>
                  </a:cubicBezTo>
                  <a:cubicBezTo>
                    <a:pt x="f430" y="f202"/>
                    <a:pt x="f429" y="f502"/>
                    <a:pt x="f429" y="f503"/>
                  </a:cubicBezTo>
                  <a:cubicBezTo>
                    <a:pt x="f429" y="f207"/>
                    <a:pt x="f427" y="f504"/>
                    <a:pt x="f427" y="f210"/>
                  </a:cubicBezTo>
                  <a:cubicBezTo>
                    <a:pt x="f426" y="f506"/>
                    <a:pt x="f426" y="f509"/>
                    <a:pt x="f424" y="f217"/>
                  </a:cubicBezTo>
                  <a:cubicBezTo>
                    <a:pt x="f424" y="f510"/>
                    <a:pt x="f421" y="f511"/>
                    <a:pt x="f420" y="f224"/>
                  </a:cubicBezTo>
                  <a:cubicBezTo>
                    <a:pt x="f419" y="f512"/>
                    <a:pt x="f419" y="f230"/>
                    <a:pt x="f419" y="f513"/>
                  </a:cubicBezTo>
                  <a:cubicBezTo>
                    <a:pt x="f419" y="f233"/>
                    <a:pt x="f419" y="f237"/>
                    <a:pt x="f420" y="f238"/>
                  </a:cubicBezTo>
                  <a:cubicBezTo>
                    <a:pt x="f420" y="f514"/>
                    <a:pt x="f421" y="f515"/>
                    <a:pt x="f421" y="f241"/>
                  </a:cubicBezTo>
                  <a:cubicBezTo>
                    <a:pt x="f422" y="f516"/>
                    <a:pt x="f426" y="f247"/>
                    <a:pt x="f427" y="f517"/>
                  </a:cubicBezTo>
                  <a:cubicBezTo>
                    <a:pt x="f427" y="f250"/>
                    <a:pt x="f462" y="f253"/>
                    <a:pt x="f462" y="f518"/>
                  </a:cubicBezTo>
                  <a:cubicBezTo>
                    <a:pt x="f462" y="f256"/>
                    <a:pt x="f462" y="f260"/>
                    <a:pt x="f462" y="f519"/>
                  </a:cubicBezTo>
                  <a:cubicBezTo>
                    <a:pt x="f427" y="f262"/>
                    <a:pt x="f424" y="f520"/>
                    <a:pt x="f423" y="f521"/>
                  </a:cubicBezTo>
                  <a:cubicBezTo>
                    <a:pt x="f422" y="f268"/>
                    <a:pt x="f422" y="f272"/>
                    <a:pt x="f422" y="f522"/>
                  </a:cubicBezTo>
                  <a:cubicBezTo>
                    <a:pt x="f421" y="f523"/>
                    <a:pt x="f421" y="f279"/>
                    <a:pt x="f421" y="f281"/>
                  </a:cubicBezTo>
                  <a:cubicBezTo>
                    <a:pt x="f421" y="f284"/>
                    <a:pt x="f419" y="f292"/>
                    <a:pt x="f422" y="f524"/>
                  </a:cubicBezTo>
                  <a:cubicBezTo>
                    <a:pt x="f423" y="f296"/>
                    <a:pt x="f462" y="f296"/>
                    <a:pt x="f428" y="f298"/>
                  </a:cubicBezTo>
                  <a:cubicBezTo>
                    <a:pt x="f428" y="f525"/>
                    <a:pt x="f462" y="f526"/>
                    <a:pt x="f462" y="f527"/>
                  </a:cubicBezTo>
                  <a:cubicBezTo>
                    <a:pt x="f462" y="f303"/>
                    <a:pt x="f462" y="f528"/>
                    <a:pt x="f428" y="f304"/>
                  </a:cubicBezTo>
                  <a:cubicBezTo>
                    <a:pt x="f428" y="f529"/>
                    <a:pt x="f430" y="f307"/>
                    <a:pt x="f431" y="f530"/>
                  </a:cubicBezTo>
                  <a:cubicBezTo>
                    <a:pt x="f432" y="f531"/>
                    <a:pt x="f437" y="f333"/>
                    <a:pt x="f439" y="f310"/>
                  </a:cubicBezTo>
                  <a:cubicBezTo>
                    <a:pt x="f439" y="f310"/>
                    <a:pt x="f456" y="f310"/>
                    <a:pt x="f456" y="f310"/>
                  </a:cubicBezTo>
                  <a:cubicBezTo>
                    <a:pt x="f443" y="f329"/>
                    <a:pt x="f443" y="f316"/>
                    <a:pt x="f443" y="f317"/>
                  </a:cubicBezTo>
                  <a:cubicBezTo>
                    <a:pt x="f444" y="f532"/>
                    <a:pt x="f533" y="f342"/>
                    <a:pt x="f533" y="f344"/>
                  </a:cubicBezTo>
                  <a:cubicBezTo>
                    <a:pt x="f446" y="f534"/>
                    <a:pt x="f446" y="f535"/>
                    <a:pt x="f533" y="f536"/>
                  </a:cubicBezTo>
                  <a:cubicBezTo>
                    <a:pt x="f533" y="f537"/>
                    <a:pt x="f443" y="f355"/>
                    <a:pt x="f456" y="f538"/>
                  </a:cubicBezTo>
                  <a:cubicBezTo>
                    <a:pt x="f456" y="f359"/>
                    <a:pt x="f444" y="f539"/>
                    <a:pt x="f443" y="f363"/>
                  </a:cubicBezTo>
                  <a:cubicBezTo>
                    <a:pt x="f443" y="f540"/>
                    <a:pt x="f442" y="f364"/>
                    <a:pt x="f442" y="f364"/>
                  </a:cubicBezTo>
                  <a:cubicBezTo>
                    <a:pt x="f441" y="f541"/>
                    <a:pt x="f441" y="f542"/>
                    <a:pt x="f441" y="f366"/>
                  </a:cubicBezTo>
                  <a:cubicBezTo>
                    <a:pt x="f441" y="f367"/>
                    <a:pt x="f456" y="f543"/>
                    <a:pt x="f443" y="f368"/>
                  </a:cubicBezTo>
                  <a:cubicBezTo>
                    <a:pt x="f443" y="f544"/>
                    <a:pt x="f443" y="f372"/>
                    <a:pt x="f443" y="f545"/>
                  </a:cubicBezTo>
                  <a:cubicBezTo>
                    <a:pt x="f456" y="f545"/>
                    <a:pt x="f442" y="f373"/>
                    <a:pt x="f441" y="f373"/>
                  </a:cubicBezTo>
                  <a:cubicBezTo>
                    <a:pt x="f441" y="f374"/>
                    <a:pt x="f437" y="f546"/>
                    <a:pt x="f437" y="f546"/>
                  </a:cubicBezTo>
                  <a:cubicBezTo>
                    <a:pt x="f432" y="f375"/>
                    <a:pt x="f431" y="f376"/>
                    <a:pt x="f431" y="f377"/>
                  </a:cubicBezTo>
                  <a:cubicBezTo>
                    <a:pt x="f430" y="f547"/>
                    <a:pt x="f431" y="f383"/>
                    <a:pt x="f431" y="f380"/>
                  </a:cubicBezTo>
                  <a:cubicBezTo>
                    <a:pt x="f431" y="f388"/>
                    <a:pt x="f430" y="f389"/>
                    <a:pt x="f430" y="f548"/>
                  </a:cubicBezTo>
                  <a:cubicBezTo>
                    <a:pt x="f429" y="f549"/>
                    <a:pt x="f462" y="f391"/>
                    <a:pt x="f427" y="f391"/>
                  </a:cubicBezTo>
                  <a:cubicBezTo>
                    <a:pt x="f426" y="f392"/>
                    <a:pt x="f423" y="f550"/>
                    <a:pt x="f423" y="f393"/>
                  </a:cubicBezTo>
                  <a:cubicBezTo>
                    <a:pt x="f423" y="f394"/>
                    <a:pt x="f422" y="f395"/>
                    <a:pt x="f422" y="f551"/>
                  </a:cubicBezTo>
                  <a:cubicBezTo>
                    <a:pt x="f422" y="f552"/>
                    <a:pt x="f422" y="f398"/>
                    <a:pt x="f422" y="f398"/>
                  </a:cubicBezTo>
                  <a:cubicBezTo>
                    <a:pt x="f423" y="f499"/>
                    <a:pt x="f426" y="f499"/>
                    <a:pt x="f427" y="f399"/>
                  </a:cubicBezTo>
                  <a:cubicBezTo>
                    <a:pt x="f427" y="f399"/>
                    <a:pt x="f462" y="f553"/>
                    <a:pt x="f462" y="f401"/>
                  </a:cubicBezTo>
                  <a:cubicBezTo>
                    <a:pt x="f462" y="f401"/>
                    <a:pt x="f427" y="f554"/>
                    <a:pt x="f426" y="f403"/>
                  </a:cubicBezTo>
                  <a:cubicBezTo>
                    <a:pt x="f424" y="f403"/>
                    <a:pt x="f422" y="f403"/>
                    <a:pt x="f421" y="f554"/>
                  </a:cubicBezTo>
                  <a:cubicBezTo>
                    <a:pt x="f419" y="f554"/>
                    <a:pt x="f476" y="f401"/>
                    <a:pt x="f417" y="f553"/>
                  </a:cubicBezTo>
                  <a:cubicBezTo>
                    <a:pt x="f415" y="f400"/>
                    <a:pt x="f414" y="f398"/>
                    <a:pt x="f479" y="f552"/>
                  </a:cubicBezTo>
                  <a:cubicBezTo>
                    <a:pt x="f481" y="f395"/>
                    <a:pt x="f483" y="f393"/>
                    <a:pt x="f484" y="f550"/>
                  </a:cubicBezTo>
                  <a:cubicBezTo>
                    <a:pt x="f407" y="f391"/>
                    <a:pt x="f553" y="f389"/>
                    <a:pt x="f498" y="f388"/>
                  </a:cubicBezTo>
                  <a:cubicBezTo>
                    <a:pt x="f499" y="f383"/>
                    <a:pt x="f551" y="f376"/>
                    <a:pt x="f394" y="f546"/>
                  </a:cubicBezTo>
                  <a:cubicBezTo>
                    <a:pt x="f394" y="f546"/>
                    <a:pt x="f550" y="f373"/>
                    <a:pt x="f392" y="f373"/>
                  </a:cubicBezTo>
                  <a:cubicBezTo>
                    <a:pt x="f391" y="f545"/>
                    <a:pt x="f549" y="f373"/>
                    <a:pt x="f548" y="f373"/>
                  </a:cubicBezTo>
                  <a:cubicBezTo>
                    <a:pt x="f389" y="f373"/>
                    <a:pt x="f555" y="f545"/>
                    <a:pt x="f388" y="f545"/>
                  </a:cubicBezTo>
                  <a:cubicBezTo>
                    <a:pt x="f380" y="f556"/>
                    <a:pt x="f378" y="f544"/>
                    <a:pt x="f377" y="f368"/>
                  </a:cubicBezTo>
                  <a:cubicBezTo>
                    <a:pt x="f376" y="f368"/>
                    <a:pt x="f375" y="f557"/>
                    <a:pt x="f546" y="f367"/>
                  </a:cubicBezTo>
                  <a:cubicBezTo>
                    <a:pt x="f546" y="f366"/>
                    <a:pt x="f373" y="f558"/>
                    <a:pt x="f373" y="f541"/>
                  </a:cubicBezTo>
                  <a:cubicBezTo>
                    <a:pt x="f545" y="f540"/>
                    <a:pt x="f372" y="f362"/>
                    <a:pt x="f556" y="f539"/>
                  </a:cubicBezTo>
                  <a:cubicBezTo>
                    <a:pt x="f544" y="f559"/>
                    <a:pt x="f367" y="f360"/>
                    <a:pt x="f542" y="f359"/>
                  </a:cubicBezTo>
                  <a:cubicBezTo>
                    <a:pt x="f541" y="f538"/>
                    <a:pt x="f559" y="f353"/>
                    <a:pt x="f359" y="f560"/>
                  </a:cubicBezTo>
                  <a:cubicBezTo>
                    <a:pt x="f561" y="f351"/>
                    <a:pt x="f536" y="f536"/>
                    <a:pt x="f535" y="f536"/>
                  </a:cubicBezTo>
                  <a:cubicBezTo>
                    <a:pt x="f346" y="f536"/>
                    <a:pt x="f344" y="f537"/>
                    <a:pt x="f342" y="f537"/>
                  </a:cubicBezTo>
                  <a:cubicBezTo>
                    <a:pt x="f341" y="f537"/>
                    <a:pt x="f532" y="f537"/>
                    <a:pt x="f339" y="f536"/>
                  </a:cubicBezTo>
                  <a:cubicBezTo>
                    <a:pt x="f321" y="f350"/>
                    <a:pt x="f314" y="f534"/>
                    <a:pt x="f312" y="f562"/>
                  </a:cubicBezTo>
                  <a:cubicBezTo>
                    <a:pt x="f324" y="f344"/>
                    <a:pt x="f310" y="f344"/>
                    <a:pt x="f310" y="f344"/>
                  </a:cubicBezTo>
                  <a:cubicBezTo>
                    <a:pt x="f333" y="f344"/>
                    <a:pt x="f9" y="f562"/>
                    <a:pt x="f531" y="f562"/>
                  </a:cubicBezTo>
                  <a:cubicBezTo>
                    <a:pt x="f530" y="f562"/>
                    <a:pt x="f307" y="f344"/>
                    <a:pt x="f563" y="f344"/>
                  </a:cubicBezTo>
                  <a:cubicBezTo>
                    <a:pt x="f306" y="f564"/>
                    <a:pt x="f304" y="f341"/>
                    <a:pt x="f528" y="f341"/>
                  </a:cubicBezTo>
                  <a:cubicBezTo>
                    <a:pt x="f565" y="f566"/>
                    <a:pt x="f526" y="f566"/>
                    <a:pt x="f300" y="f532"/>
                  </a:cubicBezTo>
                  <a:cubicBezTo>
                    <a:pt x="f567" y="f339"/>
                    <a:pt x="f525" y="f321"/>
                    <a:pt x="f299" y="f316"/>
                  </a:cubicBezTo>
                  <a:cubicBezTo>
                    <a:pt x="f298" y="f314"/>
                    <a:pt x="f524" y="f314"/>
                    <a:pt x="f295" y="f314"/>
                  </a:cubicBezTo>
                  <a:cubicBezTo>
                    <a:pt x="f293" y="f312"/>
                    <a:pt x="f291" y="f324"/>
                    <a:pt x="f568" y="f324"/>
                  </a:cubicBezTo>
                  <a:cubicBezTo>
                    <a:pt x="f288" y="f324"/>
                    <a:pt x="f569" y="f329"/>
                    <a:pt x="f285" y="f329"/>
                  </a:cubicBezTo>
                  <a:cubicBezTo>
                    <a:pt x="f284" y="f329"/>
                    <a:pt x="f282" y="f310"/>
                    <a:pt x="f570" y="f329"/>
                  </a:cubicBezTo>
                  <a:cubicBezTo>
                    <a:pt x="f3" y="f329"/>
                    <a:pt x="f281" y="f312"/>
                    <a:pt x="f280" y="f312"/>
                  </a:cubicBezTo>
                  <a:cubicBezTo>
                    <a:pt x="f571" y="f314"/>
                    <a:pt x="f279" y="f316"/>
                    <a:pt x="f279" y="f316"/>
                  </a:cubicBezTo>
                  <a:cubicBezTo>
                    <a:pt x="f572" y="f321"/>
                    <a:pt x="f573" y="f317"/>
                    <a:pt x="f278" y="f321"/>
                  </a:cubicBezTo>
                  <a:cubicBezTo>
                    <a:pt x="f277" y="f321"/>
                    <a:pt x="f277" y="f316"/>
                    <a:pt x="f277" y="f316"/>
                  </a:cubicBezTo>
                  <a:cubicBezTo>
                    <a:pt x="f276" y="f314"/>
                    <a:pt x="f523" y="f329"/>
                    <a:pt x="f523" y="f310"/>
                  </a:cubicBezTo>
                  <a:cubicBezTo>
                    <a:pt x="f275" y="f333"/>
                    <a:pt x="f522" y="f309"/>
                    <a:pt x="f273" y="f9"/>
                  </a:cubicBezTo>
                  <a:cubicBezTo>
                    <a:pt x="f273" y="f531"/>
                    <a:pt x="f574" y="f563"/>
                    <a:pt x="f574" y="f529"/>
                  </a:cubicBezTo>
                  <a:cubicBezTo>
                    <a:pt x="f575" y="f529"/>
                    <a:pt x="f272" y="f528"/>
                    <a:pt x="f272" y="f528"/>
                  </a:cubicBezTo>
                  <a:cubicBezTo>
                    <a:pt x="f271" y="f528"/>
                    <a:pt x="f576" y="f304"/>
                    <a:pt x="f577" y="f304"/>
                  </a:cubicBezTo>
                  <a:cubicBezTo>
                    <a:pt x="f269" y="f304"/>
                    <a:pt x="f578" y="f304"/>
                    <a:pt x="f521" y="f528"/>
                  </a:cubicBezTo>
                  <a:cubicBezTo>
                    <a:pt x="f266" y="f528"/>
                    <a:pt x="f520" y="f303"/>
                    <a:pt x="f265" y="f527"/>
                  </a:cubicBezTo>
                  <a:cubicBezTo>
                    <a:pt x="f265" y="f301"/>
                    <a:pt x="f266" y="f300"/>
                    <a:pt x="f520" y="f567"/>
                  </a:cubicBezTo>
                  <a:cubicBezTo>
                    <a:pt x="f520" y="f579"/>
                    <a:pt x="f265" y="f299"/>
                    <a:pt x="f264" y="f298"/>
                  </a:cubicBezTo>
                  <a:cubicBezTo>
                    <a:pt x="f580" y="f298"/>
                    <a:pt x="f262" y="f296"/>
                    <a:pt x="f261" y="f296"/>
                  </a:cubicBezTo>
                  <a:cubicBezTo>
                    <a:pt x="f519" y="f296"/>
                    <a:pt x="f260" y="f296"/>
                    <a:pt x="f260" y="f298"/>
                  </a:cubicBezTo>
                  <a:cubicBezTo>
                    <a:pt x="f260" y="f299"/>
                    <a:pt x="f581" y="f579"/>
                    <a:pt x="f519" y="f567"/>
                  </a:cubicBezTo>
                  <a:cubicBezTo>
                    <a:pt x="f519" y="f567"/>
                    <a:pt x="f261" y="f300"/>
                    <a:pt x="f261" y="f526"/>
                  </a:cubicBezTo>
                  <a:cubicBezTo>
                    <a:pt x="f262" y="f526"/>
                    <a:pt x="f261" y="f527"/>
                    <a:pt x="f261" y="f303"/>
                  </a:cubicBezTo>
                  <a:cubicBezTo>
                    <a:pt x="f261" y="f303"/>
                    <a:pt x="f581" y="f565"/>
                    <a:pt x="f260" y="f565"/>
                  </a:cubicBezTo>
                  <a:cubicBezTo>
                    <a:pt x="f260" y="f528"/>
                    <a:pt x="f259" y="f529"/>
                    <a:pt x="f258" y="f529"/>
                  </a:cubicBezTo>
                  <a:cubicBezTo>
                    <a:pt x="f582" y="f529"/>
                    <a:pt x="f255" y="f529"/>
                    <a:pt x="f518" y="f529"/>
                  </a:cubicBezTo>
                  <a:cubicBezTo>
                    <a:pt x="f583" y="f529"/>
                    <a:pt x="f252" y="f306"/>
                    <a:pt x="f251" y="f529"/>
                  </a:cubicBezTo>
                  <a:cubicBezTo>
                    <a:pt x="f251" y="f304"/>
                    <a:pt x="f250" y="f565"/>
                    <a:pt x="f250" y="f565"/>
                  </a:cubicBezTo>
                  <a:cubicBezTo>
                    <a:pt x="f251" y="f303"/>
                    <a:pt x="f584" y="f527"/>
                    <a:pt x="f253" y="f527"/>
                  </a:cubicBezTo>
                  <a:cubicBezTo>
                    <a:pt x="f583" y="f301"/>
                    <a:pt x="f255" y="f526"/>
                    <a:pt x="f255" y="f300"/>
                  </a:cubicBezTo>
                  <a:cubicBezTo>
                    <a:pt x="f255" y="f567"/>
                    <a:pt x="f256" y="f525"/>
                    <a:pt x="f255" y="f525"/>
                  </a:cubicBezTo>
                  <a:cubicBezTo>
                    <a:pt x="f255" y="f299"/>
                    <a:pt x="f518" y="f296"/>
                    <a:pt x="f518" y="f524"/>
                  </a:cubicBezTo>
                  <a:cubicBezTo>
                    <a:pt x="f583" y="f295"/>
                    <a:pt x="f583" y="f294"/>
                    <a:pt x="f253" y="f294"/>
                  </a:cubicBezTo>
                  <a:cubicBezTo>
                    <a:pt x="f253" y="f294"/>
                    <a:pt x="f252" y="f294"/>
                    <a:pt x="f251" y="f294"/>
                  </a:cubicBezTo>
                  <a:cubicBezTo>
                    <a:pt x="f251" y="f295"/>
                    <a:pt x="f251" y="f296"/>
                    <a:pt x="f251" y="f298"/>
                  </a:cubicBezTo>
                  <a:cubicBezTo>
                    <a:pt x="f250" y="f299"/>
                    <a:pt x="f250" y="f525"/>
                    <a:pt x="f249" y="f525"/>
                  </a:cubicBezTo>
                  <a:cubicBezTo>
                    <a:pt x="f517" y="f579"/>
                    <a:pt x="f248" y="f567"/>
                    <a:pt x="f585" y="f579"/>
                  </a:cubicBezTo>
                  <a:cubicBezTo>
                    <a:pt x="f247" y="f579"/>
                    <a:pt x="f247" y="f298"/>
                    <a:pt x="f247" y="f298"/>
                  </a:cubicBezTo>
                  <a:cubicBezTo>
                    <a:pt x="f247" y="f524"/>
                    <a:pt x="f585" y="f294"/>
                    <a:pt x="f585" y="f293"/>
                  </a:cubicBezTo>
                  <a:cubicBezTo>
                    <a:pt x="f585" y="f586"/>
                    <a:pt x="f247" y="f291"/>
                    <a:pt x="f247" y="f290"/>
                  </a:cubicBezTo>
                  <a:cubicBezTo>
                    <a:pt x="f247" y="f568"/>
                    <a:pt x="f247" y="f288"/>
                    <a:pt x="f585" y="f288"/>
                  </a:cubicBezTo>
                  <a:cubicBezTo>
                    <a:pt x="f248" y="f287"/>
                    <a:pt x="f517" y="f289"/>
                    <a:pt x="f249" y="f289"/>
                  </a:cubicBezTo>
                  <a:cubicBezTo>
                    <a:pt x="f250" y="f289"/>
                    <a:pt x="f251" y="f288"/>
                    <a:pt x="f251" y="f288"/>
                  </a:cubicBezTo>
                  <a:cubicBezTo>
                    <a:pt x="f252" y="f287"/>
                    <a:pt x="f251" y="f569"/>
                    <a:pt x="f251" y="f286"/>
                  </a:cubicBezTo>
                  <a:cubicBezTo>
                    <a:pt x="f250" y="f286"/>
                    <a:pt x="f249" y="f285"/>
                    <a:pt x="f249" y="f284"/>
                  </a:cubicBezTo>
                  <a:cubicBezTo>
                    <a:pt x="f249" y="f283"/>
                    <a:pt x="f249" y="f282"/>
                    <a:pt x="f250" y="f570"/>
                  </a:cubicBezTo>
                  <a:cubicBezTo>
                    <a:pt x="f250" y="f3"/>
                    <a:pt x="f250" y="f280"/>
                    <a:pt x="f250" y="f280"/>
                  </a:cubicBezTo>
                  <a:cubicBezTo>
                    <a:pt x="f249" y="f571"/>
                    <a:pt x="f517" y="f279"/>
                    <a:pt x="f248" y="f572"/>
                  </a:cubicBezTo>
                  <a:cubicBezTo>
                    <a:pt x="f248" y="f587"/>
                    <a:pt x="f517" y="f278"/>
                    <a:pt x="f517" y="f277"/>
                  </a:cubicBezTo>
                  <a:cubicBezTo>
                    <a:pt x="f517" y="f276"/>
                    <a:pt x="f585" y="f523"/>
                    <a:pt x="f585" y="f275"/>
                  </a:cubicBezTo>
                  <a:cubicBezTo>
                    <a:pt x="f585" y="f274"/>
                    <a:pt x="f248" y="f522"/>
                    <a:pt x="f248" y="f273"/>
                  </a:cubicBezTo>
                  <a:cubicBezTo>
                    <a:pt x="f517" y="f273"/>
                    <a:pt x="f249" y="f574"/>
                    <a:pt x="f250" y="f574"/>
                  </a:cubicBezTo>
                  <a:cubicBezTo>
                    <a:pt x="f250" y="f574"/>
                    <a:pt x="f251" y="f273"/>
                    <a:pt x="f251" y="f522"/>
                  </a:cubicBezTo>
                  <a:cubicBezTo>
                    <a:pt x="f252" y="f522"/>
                    <a:pt x="f584" y="f522"/>
                    <a:pt x="f584" y="f522"/>
                  </a:cubicBezTo>
                  <a:cubicBezTo>
                    <a:pt x="f253" y="f522"/>
                    <a:pt x="f584" y="f575"/>
                    <a:pt x="f584" y="f575"/>
                  </a:cubicBezTo>
                  <a:cubicBezTo>
                    <a:pt x="f253" y="f272"/>
                    <a:pt x="f518" y="f588"/>
                    <a:pt x="f255" y="f588"/>
                  </a:cubicBezTo>
                  <a:cubicBezTo>
                    <a:pt x="f255" y="f271"/>
                    <a:pt x="f257" y="f271"/>
                    <a:pt x="f582" y="f270"/>
                  </a:cubicBezTo>
                  <a:cubicBezTo>
                    <a:pt x="f258" y="f576"/>
                    <a:pt x="f259" y="f269"/>
                    <a:pt x="f260" y="f268"/>
                  </a:cubicBezTo>
                  <a:cubicBezTo>
                    <a:pt x="f260" y="f267"/>
                    <a:pt x="f581" y="f578"/>
                    <a:pt x="f519" y="f521"/>
                  </a:cubicBezTo>
                  <a:cubicBezTo>
                    <a:pt x="f261" y="f266"/>
                    <a:pt x="f262" y="f264"/>
                    <a:pt x="f262" y="f580"/>
                  </a:cubicBezTo>
                  <a:cubicBezTo>
                    <a:pt x="f262" y="f263"/>
                    <a:pt x="f519" y="f262"/>
                    <a:pt x="f581" y="f262"/>
                  </a:cubicBezTo>
                  <a:cubicBezTo>
                    <a:pt x="f260" y="f262"/>
                    <a:pt x="f259" y="f263"/>
                    <a:pt x="f259" y="f580"/>
                  </a:cubicBezTo>
                  <a:cubicBezTo>
                    <a:pt x="f258" y="f580"/>
                    <a:pt x="f582" y="f265"/>
                    <a:pt x="f582" y="f520"/>
                  </a:cubicBezTo>
                  <a:cubicBezTo>
                    <a:pt x="f257" y="f520"/>
                    <a:pt x="f255" y="f520"/>
                    <a:pt x="f255" y="f266"/>
                  </a:cubicBezTo>
                  <a:cubicBezTo>
                    <a:pt x="f518" y="f266"/>
                    <a:pt x="f518" y="f267"/>
                    <a:pt x="f583" y="f267"/>
                  </a:cubicBezTo>
                  <a:cubicBezTo>
                    <a:pt x="f253" y="f268"/>
                    <a:pt x="f584" y="f269"/>
                    <a:pt x="f252" y="f577"/>
                  </a:cubicBezTo>
                  <a:cubicBezTo>
                    <a:pt x="f251" y="f577"/>
                    <a:pt x="f249" y="f576"/>
                    <a:pt x="f517" y="f576"/>
                  </a:cubicBezTo>
                  <a:cubicBezTo>
                    <a:pt x="f248" y="f270"/>
                    <a:pt x="f585" y="f271"/>
                    <a:pt x="f247" y="f588"/>
                  </a:cubicBezTo>
                  <a:cubicBezTo>
                    <a:pt x="f589" y="f588"/>
                    <a:pt x="f246" y="f272"/>
                    <a:pt x="f246" y="f272"/>
                  </a:cubicBezTo>
                  <a:cubicBezTo>
                    <a:pt x="f245" y="f272"/>
                    <a:pt x="f590" y="f272"/>
                    <a:pt x="f590" y="f575"/>
                  </a:cubicBezTo>
                  <a:cubicBezTo>
                    <a:pt x="f516" y="f575"/>
                    <a:pt x="f516" y="f273"/>
                    <a:pt x="f516" y="f522"/>
                  </a:cubicBezTo>
                  <a:cubicBezTo>
                    <a:pt x="f516" y="f274"/>
                    <a:pt x="f590" y="f523"/>
                    <a:pt x="f590" y="f276"/>
                  </a:cubicBezTo>
                  <a:cubicBezTo>
                    <a:pt x="f590" y="f277"/>
                    <a:pt x="f246" y="f587"/>
                    <a:pt x="f245" y="f572"/>
                  </a:cubicBezTo>
                  <a:cubicBezTo>
                    <a:pt x="f590" y="f572"/>
                    <a:pt x="f516" y="f573"/>
                    <a:pt x="f516" y="f573"/>
                  </a:cubicBezTo>
                  <a:cubicBezTo>
                    <a:pt x="f244" y="f278"/>
                    <a:pt x="f241" y="f277"/>
                    <a:pt x="f515" y="f277"/>
                  </a:cubicBezTo>
                  <a:cubicBezTo>
                    <a:pt x="f240" y="f276"/>
                    <a:pt x="f239" y="f523"/>
                    <a:pt x="f514" y="f523"/>
                  </a:cubicBezTo>
                  <a:cubicBezTo>
                    <a:pt x="f238" y="f274"/>
                    <a:pt x="f514" y="f272"/>
                    <a:pt x="f514" y="f271"/>
                  </a:cubicBezTo>
                  <a:cubicBezTo>
                    <a:pt x="f514" y="f270"/>
                    <a:pt x="f514" y="f576"/>
                    <a:pt x="f514" y="f577"/>
                  </a:cubicBezTo>
                  <a:cubicBezTo>
                    <a:pt x="f514" y="f269"/>
                    <a:pt x="f238" y="f267"/>
                    <a:pt x="f238" y="f578"/>
                  </a:cubicBezTo>
                  <a:cubicBezTo>
                    <a:pt x="f514" y="f521"/>
                    <a:pt x="f239" y="f520"/>
                    <a:pt x="f239" y="f265"/>
                  </a:cubicBezTo>
                  <a:cubicBezTo>
                    <a:pt x="f239" y="f264"/>
                    <a:pt x="f514" y="f580"/>
                    <a:pt x="f238" y="f263"/>
                  </a:cubicBezTo>
                  <a:cubicBezTo>
                    <a:pt x="f238" y="f262"/>
                    <a:pt x="f514" y="f581"/>
                    <a:pt x="f514" y="f260"/>
                  </a:cubicBezTo>
                  <a:cubicBezTo>
                    <a:pt x="f514" y="f260"/>
                    <a:pt x="f239" y="f258"/>
                    <a:pt x="f239" y="f258"/>
                  </a:cubicBezTo>
                  <a:cubicBezTo>
                    <a:pt x="f240" y="f258"/>
                    <a:pt x="f241" y="f581"/>
                    <a:pt x="f243" y="f581"/>
                  </a:cubicBezTo>
                  <a:cubicBezTo>
                    <a:pt x="f244" y="f581"/>
                    <a:pt x="f245" y="f581"/>
                    <a:pt x="f246" y="f260"/>
                  </a:cubicBezTo>
                  <a:cubicBezTo>
                    <a:pt x="f246" y="f260"/>
                    <a:pt x="f246" y="f258"/>
                    <a:pt x="f246" y="f582"/>
                  </a:cubicBezTo>
                  <a:cubicBezTo>
                    <a:pt x="f246" y="f257"/>
                    <a:pt x="f245" y="f257"/>
                    <a:pt x="f590" y="f256"/>
                  </a:cubicBezTo>
                  <a:cubicBezTo>
                    <a:pt x="f590" y="f256"/>
                    <a:pt x="f244" y="f583"/>
                    <a:pt x="f244" y="f253"/>
                  </a:cubicBezTo>
                  <a:cubicBezTo>
                    <a:pt x="f244" y="f584"/>
                    <a:pt x="f516" y="f251"/>
                    <a:pt x="f590" y="f250"/>
                  </a:cubicBezTo>
                  <a:cubicBezTo>
                    <a:pt x="f590" y="f249"/>
                    <a:pt x="f245" y="f248"/>
                    <a:pt x="f245" y="f585"/>
                  </a:cubicBezTo>
                  <a:cubicBezTo>
                    <a:pt x="f245" y="f247"/>
                    <a:pt x="f590" y="f589"/>
                    <a:pt x="f516" y="f246"/>
                  </a:cubicBezTo>
                  <a:cubicBezTo>
                    <a:pt x="f516" y="f245"/>
                    <a:pt x="f590" y="f516"/>
                    <a:pt x="f590" y="f244"/>
                  </a:cubicBezTo>
                  <a:cubicBezTo>
                    <a:pt x="f245" y="f243"/>
                    <a:pt x="f590" y="f240"/>
                    <a:pt x="f245" y="f239"/>
                  </a:cubicBezTo>
                  <a:cubicBezTo>
                    <a:pt x="f246" y="f239"/>
                    <a:pt x="f585" y="f240"/>
                    <a:pt x="f248" y="f240"/>
                  </a:cubicBezTo>
                  <a:cubicBezTo>
                    <a:pt x="f517" y="f239"/>
                    <a:pt x="f250" y="f238"/>
                    <a:pt x="f250" y="f591"/>
                  </a:cubicBezTo>
                  <a:cubicBezTo>
                    <a:pt x="f250" y="f592"/>
                    <a:pt x="f251" y="f237"/>
                    <a:pt x="f251" y="f236"/>
                  </a:cubicBezTo>
                  <a:cubicBezTo>
                    <a:pt x="f250" y="f593"/>
                    <a:pt x="f517" y="f593"/>
                    <a:pt x="f517" y="f235"/>
                  </a:cubicBezTo>
                  <a:cubicBezTo>
                    <a:pt x="f248" y="f235"/>
                    <a:pt x="f585" y="f234"/>
                    <a:pt x="f585" y="f234"/>
                  </a:cubicBezTo>
                  <a:cubicBezTo>
                    <a:pt x="f247" y="f233"/>
                    <a:pt x="f246" y="f594"/>
                    <a:pt x="f245" y="f594"/>
                  </a:cubicBezTo>
                  <a:cubicBezTo>
                    <a:pt x="f245" y="f232"/>
                    <a:pt x="f245" y="f595"/>
                    <a:pt x="f245" y="f595"/>
                  </a:cubicBezTo>
                  <a:cubicBezTo>
                    <a:pt x="f590" y="f230"/>
                    <a:pt x="f516" y="f229"/>
                    <a:pt x="f516" y="f596"/>
                  </a:cubicBezTo>
                  <a:cubicBezTo>
                    <a:pt x="f516" y="f228"/>
                    <a:pt x="f590" y="f226"/>
                    <a:pt x="f245" y="f512"/>
                  </a:cubicBezTo>
                  <a:cubicBezTo>
                    <a:pt x="f245" y="f512"/>
                    <a:pt x="f246" y="f225"/>
                    <a:pt x="f246" y="f597"/>
                  </a:cubicBezTo>
                  <a:cubicBezTo>
                    <a:pt x="f246" y="f224"/>
                    <a:pt x="f246" y="f223"/>
                    <a:pt x="f246" y="f223"/>
                  </a:cubicBezTo>
                  <a:cubicBezTo>
                    <a:pt x="f245" y="f511"/>
                    <a:pt x="f590" y="f511"/>
                    <a:pt x="f516" y="f511"/>
                  </a:cubicBezTo>
                  <a:cubicBezTo>
                    <a:pt x="f244" y="f511"/>
                    <a:pt x="f241" y="f222"/>
                    <a:pt x="f241" y="f222"/>
                  </a:cubicBezTo>
                  <a:cubicBezTo>
                    <a:pt x="f241" y="f220"/>
                    <a:pt x="f241" y="f219"/>
                    <a:pt x="f241" y="f219"/>
                  </a:cubicBezTo>
                  <a:cubicBezTo>
                    <a:pt x="f241" y="f510"/>
                    <a:pt x="f244" y="f510"/>
                    <a:pt x="f516" y="f218"/>
                  </a:cubicBezTo>
                  <a:cubicBezTo>
                    <a:pt x="f590" y="f218"/>
                    <a:pt x="f246" y="f218"/>
                    <a:pt x="f247" y="f218"/>
                  </a:cubicBezTo>
                  <a:cubicBezTo>
                    <a:pt x="f585" y="f218"/>
                    <a:pt x="f248" y="f216"/>
                    <a:pt x="f517" y="f216"/>
                  </a:cubicBezTo>
                  <a:cubicBezTo>
                    <a:pt x="f249" y="f598"/>
                    <a:pt x="f252" y="f598"/>
                    <a:pt x="f584" y="f598"/>
                  </a:cubicBezTo>
                  <a:cubicBezTo>
                    <a:pt x="f584" y="f598"/>
                    <a:pt x="f583" y="f216"/>
                    <a:pt x="f583" y="f217"/>
                  </a:cubicBezTo>
                  <a:cubicBezTo>
                    <a:pt x="f518" y="f218"/>
                    <a:pt x="f583" y="f510"/>
                    <a:pt x="f518" y="f219"/>
                  </a:cubicBezTo>
                  <a:cubicBezTo>
                    <a:pt x="f518" y="f219"/>
                    <a:pt x="f255" y="f219"/>
                    <a:pt x="f256" y="f219"/>
                  </a:cubicBezTo>
                  <a:cubicBezTo>
                    <a:pt x="f257" y="f510"/>
                    <a:pt x="f582" y="f510"/>
                    <a:pt x="f258" y="f218"/>
                  </a:cubicBezTo>
                  <a:cubicBezTo>
                    <a:pt x="f258" y="f217"/>
                    <a:pt x="f259" y="f216"/>
                    <a:pt x="f259" y="f598"/>
                  </a:cubicBezTo>
                  <a:cubicBezTo>
                    <a:pt x="f259" y="f509"/>
                    <a:pt x="f259" y="f215"/>
                    <a:pt x="f258" y="f215"/>
                  </a:cubicBezTo>
                  <a:cubicBezTo>
                    <a:pt x="f258" y="f508"/>
                    <a:pt x="f257" y="f508"/>
                    <a:pt x="f256" y="f508"/>
                  </a:cubicBezTo>
                  <a:cubicBezTo>
                    <a:pt x="f255" y="f508"/>
                    <a:pt x="f518" y="f213"/>
                    <a:pt x="f518" y="f213"/>
                  </a:cubicBezTo>
                  <a:cubicBezTo>
                    <a:pt x="f583" y="f507"/>
                    <a:pt x="f583" y="f211"/>
                    <a:pt x="f253" y="f210"/>
                  </a:cubicBezTo>
                  <a:cubicBezTo>
                    <a:pt x="f584" y="f505"/>
                    <a:pt x="f251" y="f209"/>
                    <a:pt x="f250" y="f209"/>
                  </a:cubicBezTo>
                  <a:cubicBezTo>
                    <a:pt x="f249" y="f209"/>
                    <a:pt x="f248" y="f207"/>
                    <a:pt x="f585" y="f209"/>
                  </a:cubicBezTo>
                  <a:cubicBezTo>
                    <a:pt x="f247" y="f209"/>
                    <a:pt x="f247" y="f505"/>
                    <a:pt x="f247" y="f210"/>
                  </a:cubicBezTo>
                  <a:cubicBezTo>
                    <a:pt x="f247" y="f211"/>
                    <a:pt x="f248" y="f506"/>
                    <a:pt x="f248" y="f507"/>
                  </a:cubicBezTo>
                  <a:cubicBezTo>
                    <a:pt x="f585" y="f213"/>
                    <a:pt x="f589" y="f214"/>
                    <a:pt x="f246" y="f214"/>
                  </a:cubicBezTo>
                  <a:cubicBezTo>
                    <a:pt x="f245" y="f214"/>
                    <a:pt x="f516" y="f507"/>
                    <a:pt x="f244" y="f507"/>
                  </a:cubicBezTo>
                  <a:cubicBezTo>
                    <a:pt x="f241" y="f213"/>
                    <a:pt x="f239" y="f214"/>
                    <a:pt x="f514" y="f508"/>
                  </a:cubicBezTo>
                  <a:cubicBezTo>
                    <a:pt x="f514" y="f215"/>
                    <a:pt x="f238" y="f216"/>
                    <a:pt x="f238" y="f217"/>
                  </a:cubicBezTo>
                  <a:cubicBezTo>
                    <a:pt x="f591" y="f218"/>
                    <a:pt x="f591" y="f599"/>
                    <a:pt x="f238" y="f222"/>
                  </a:cubicBezTo>
                  <a:cubicBezTo>
                    <a:pt x="f238" y="f511"/>
                    <a:pt x="f239" y="f223"/>
                    <a:pt x="f239" y="f224"/>
                  </a:cubicBezTo>
                  <a:cubicBezTo>
                    <a:pt x="f240" y="f597"/>
                    <a:pt x="f240" y="f512"/>
                    <a:pt x="f240" y="f226"/>
                  </a:cubicBezTo>
                  <a:cubicBezTo>
                    <a:pt x="f239" y="f227"/>
                    <a:pt x="f514" y="f227"/>
                    <a:pt x="f238" y="f600"/>
                  </a:cubicBezTo>
                  <a:cubicBezTo>
                    <a:pt x="f591" y="f600"/>
                    <a:pt x="f592" y="f596"/>
                    <a:pt x="f592" y="f601"/>
                  </a:cubicBezTo>
                  <a:cubicBezTo>
                    <a:pt x="f591" y="f230"/>
                    <a:pt x="f514" y="f231"/>
                    <a:pt x="f514" y="f231"/>
                  </a:cubicBezTo>
                  <a:cubicBezTo>
                    <a:pt x="f239" y="f595"/>
                    <a:pt x="f239" y="f232"/>
                    <a:pt x="f239" y="f594"/>
                  </a:cubicBezTo>
                  <a:cubicBezTo>
                    <a:pt x="f239" y="f233"/>
                    <a:pt x="f514" y="f602"/>
                    <a:pt x="f238" y="f235"/>
                  </a:cubicBezTo>
                  <a:cubicBezTo>
                    <a:pt x="f238" y="f593"/>
                    <a:pt x="f514" y="f592"/>
                    <a:pt x="f238" y="f591"/>
                  </a:cubicBezTo>
                  <a:cubicBezTo>
                    <a:pt x="f238" y="f591"/>
                    <a:pt x="f592" y="f238"/>
                    <a:pt x="f237" y="f238"/>
                  </a:cubicBezTo>
                  <a:cubicBezTo>
                    <a:pt x="f236" y="f238"/>
                    <a:pt x="f235" y="f591"/>
                    <a:pt x="f602" y="f238"/>
                  </a:cubicBezTo>
                  <a:cubicBezTo>
                    <a:pt x="f234" y="f238"/>
                    <a:pt x="f594" y="f240"/>
                    <a:pt x="f233" y="f515"/>
                  </a:cubicBezTo>
                  <a:cubicBezTo>
                    <a:pt x="f233" y="f515"/>
                    <a:pt x="f234" y="f241"/>
                    <a:pt x="f234" y="f243"/>
                  </a:cubicBezTo>
                  <a:cubicBezTo>
                    <a:pt x="f602" y="f243"/>
                    <a:pt x="f235" y="f516"/>
                    <a:pt x="f593" y="f516"/>
                  </a:cubicBezTo>
                  <a:cubicBezTo>
                    <a:pt x="f236" y="f590"/>
                    <a:pt x="f592" y="f590"/>
                    <a:pt x="f591" y="f245"/>
                  </a:cubicBezTo>
                  <a:cubicBezTo>
                    <a:pt x="f238" y="f246"/>
                    <a:pt x="f238" y="f585"/>
                    <a:pt x="f591" y="f248"/>
                  </a:cubicBezTo>
                  <a:cubicBezTo>
                    <a:pt x="f591" y="f517"/>
                    <a:pt x="f592" y="f249"/>
                    <a:pt x="f592" y="f250"/>
                  </a:cubicBezTo>
                  <a:cubicBezTo>
                    <a:pt x="f237" y="f251"/>
                    <a:pt x="f235" y="f584"/>
                    <a:pt x="f602" y="f253"/>
                  </a:cubicBezTo>
                  <a:cubicBezTo>
                    <a:pt x="f234" y="f583"/>
                    <a:pt x="f233" y="f255"/>
                    <a:pt x="f594" y="f256"/>
                  </a:cubicBezTo>
                  <a:cubicBezTo>
                    <a:pt x="f594" y="f257"/>
                    <a:pt x="f233" y="f258"/>
                    <a:pt x="f233" y="f260"/>
                  </a:cubicBezTo>
                  <a:cubicBezTo>
                    <a:pt x="f594" y="f581"/>
                    <a:pt x="f594" y="f263"/>
                    <a:pt x="f232" y="f580"/>
                  </a:cubicBezTo>
                  <a:cubicBezTo>
                    <a:pt x="f232" y="f264"/>
                    <a:pt x="f513" y="f520"/>
                    <a:pt x="f595" y="f520"/>
                  </a:cubicBezTo>
                  <a:cubicBezTo>
                    <a:pt x="f231" y="f266"/>
                    <a:pt x="f230" y="f521"/>
                    <a:pt x="f230" y="f521"/>
                  </a:cubicBezTo>
                  <a:cubicBezTo>
                    <a:pt x="f601" y="f578"/>
                    <a:pt x="f228" y="f267"/>
                    <a:pt x="f228" y="f268"/>
                  </a:cubicBezTo>
                  <a:cubicBezTo>
                    <a:pt x="f600" y="f269"/>
                    <a:pt x="f600" y="f576"/>
                    <a:pt x="f600" y="f270"/>
                  </a:cubicBezTo>
                  <a:cubicBezTo>
                    <a:pt x="f227" y="f271"/>
                    <a:pt x="f226" y="f588"/>
                    <a:pt x="f226" y="f272"/>
                  </a:cubicBezTo>
                  <a:cubicBezTo>
                    <a:pt x="f512" y="f575"/>
                    <a:pt x="f603" y="f273"/>
                    <a:pt x="f225" y="f522"/>
                  </a:cubicBezTo>
                  <a:cubicBezTo>
                    <a:pt x="f597" y="f274"/>
                    <a:pt x="f597" y="f523"/>
                    <a:pt x="f224" y="f523"/>
                  </a:cubicBezTo>
                  <a:cubicBezTo>
                    <a:pt x="f223" y="f276"/>
                    <a:pt x="f220" y="f523"/>
                    <a:pt x="f599" y="f523"/>
                  </a:cubicBezTo>
                  <a:cubicBezTo>
                    <a:pt x="f219" y="f276"/>
                    <a:pt x="f510" y="f277"/>
                    <a:pt x="f218" y="f277"/>
                  </a:cubicBezTo>
                  <a:cubicBezTo>
                    <a:pt x="f218" y="f278"/>
                    <a:pt x="f218" y="f587"/>
                    <a:pt x="f218" y="f587"/>
                  </a:cubicBezTo>
                  <a:cubicBezTo>
                    <a:pt x="f218" y="f572"/>
                    <a:pt x="f217" y="f571"/>
                    <a:pt x="f216" y="f280"/>
                  </a:cubicBezTo>
                  <a:cubicBezTo>
                    <a:pt x="f216" y="f281"/>
                    <a:pt x="f598" y="f282"/>
                    <a:pt x="f598" y="f283"/>
                  </a:cubicBezTo>
                  <a:cubicBezTo>
                    <a:pt x="f598" y="f284"/>
                    <a:pt x="f218" y="f284"/>
                    <a:pt x="f510" y="f285"/>
                  </a:cubicBezTo>
                  <a:cubicBezTo>
                    <a:pt x="f219" y="f569"/>
                    <a:pt x="f220" y="f288"/>
                    <a:pt x="f222" y="f289"/>
                  </a:cubicBezTo>
                  <a:cubicBezTo>
                    <a:pt x="f511" y="f290"/>
                    <a:pt x="f223" y="f293"/>
                    <a:pt x="f224" y="f295"/>
                  </a:cubicBezTo>
                  <a:cubicBezTo>
                    <a:pt x="f224" y="f524"/>
                    <a:pt x="f224" y="f299"/>
                    <a:pt x="f224" y="f579"/>
                  </a:cubicBezTo>
                  <a:cubicBezTo>
                    <a:pt x="f224" y="f567"/>
                    <a:pt x="f511" y="f526"/>
                    <a:pt x="f511" y="f527"/>
                  </a:cubicBezTo>
                  <a:cubicBezTo>
                    <a:pt x="f511" y="f303"/>
                    <a:pt x="f224" y="f528"/>
                    <a:pt x="f224" y="f304"/>
                  </a:cubicBezTo>
                  <a:cubicBezTo>
                    <a:pt x="f224" y="f529"/>
                    <a:pt x="f224" y="f307"/>
                    <a:pt x="f224" y="f530"/>
                  </a:cubicBezTo>
                  <a:cubicBezTo>
                    <a:pt x="f597" y="f531"/>
                    <a:pt x="f225" y="f9"/>
                    <a:pt x="f603" y="f9"/>
                  </a:cubicBezTo>
                  <a:cubicBezTo>
                    <a:pt x="f512" y="f9"/>
                    <a:pt x="f227" y="f9"/>
                    <a:pt x="f227" y="f531"/>
                  </a:cubicBezTo>
                  <a:cubicBezTo>
                    <a:pt x="f600" y="f531"/>
                    <a:pt x="f600" y="f307"/>
                    <a:pt x="f600" y="f563"/>
                  </a:cubicBezTo>
                  <a:cubicBezTo>
                    <a:pt x="f600" y="f563"/>
                    <a:pt x="f228" y="f529"/>
                    <a:pt x="f228" y="f529"/>
                  </a:cubicBezTo>
                  <a:cubicBezTo>
                    <a:pt x="f596" y="f529"/>
                    <a:pt x="f601" y="f529"/>
                    <a:pt x="f601" y="f529"/>
                  </a:cubicBezTo>
                  <a:cubicBezTo>
                    <a:pt x="f230" y="f304"/>
                    <a:pt x="f601" y="f528"/>
                    <a:pt x="f601" y="f528"/>
                  </a:cubicBezTo>
                  <a:cubicBezTo>
                    <a:pt x="f230" y="f565"/>
                    <a:pt x="f230" y="f527"/>
                    <a:pt x="f230" y="f301"/>
                  </a:cubicBezTo>
                  <a:cubicBezTo>
                    <a:pt x="f601" y="f526"/>
                    <a:pt x="f229" y="f300"/>
                    <a:pt x="f229" y="f567"/>
                  </a:cubicBezTo>
                  <a:cubicBezTo>
                    <a:pt x="f596" y="f567"/>
                    <a:pt x="f228" y="f579"/>
                    <a:pt x="f228" y="f525"/>
                  </a:cubicBezTo>
                  <a:cubicBezTo>
                    <a:pt x="f600" y="f525"/>
                    <a:pt x="f227" y="f298"/>
                    <a:pt x="f226" y="f296"/>
                  </a:cubicBezTo>
                  <a:cubicBezTo>
                    <a:pt x="f226" y="f524"/>
                    <a:pt x="f512" y="f294"/>
                    <a:pt x="f512" y="f293"/>
                  </a:cubicBezTo>
                  <a:cubicBezTo>
                    <a:pt x="f603" y="f586"/>
                    <a:pt x="f512" y="f291"/>
                    <a:pt x="f512" y="f290"/>
                  </a:cubicBezTo>
                  <a:cubicBezTo>
                    <a:pt x="f512" y="f568"/>
                    <a:pt x="f512" y="f288"/>
                    <a:pt x="f226" y="f288"/>
                  </a:cubicBezTo>
                  <a:cubicBezTo>
                    <a:pt x="f226" y="f288"/>
                    <a:pt x="f227" y="f289"/>
                    <a:pt x="f600" y="f568"/>
                  </a:cubicBezTo>
                  <a:cubicBezTo>
                    <a:pt x="f600" y="f290"/>
                    <a:pt x="f227" y="f292"/>
                    <a:pt x="f600" y="f586"/>
                  </a:cubicBezTo>
                  <a:cubicBezTo>
                    <a:pt x="f600" y="f293"/>
                    <a:pt x="f228" y="f295"/>
                    <a:pt x="f596" y="f524"/>
                  </a:cubicBezTo>
                  <a:cubicBezTo>
                    <a:pt x="f229" y="f296"/>
                    <a:pt x="f601" y="f525"/>
                    <a:pt x="f230" y="f525"/>
                  </a:cubicBezTo>
                  <a:cubicBezTo>
                    <a:pt x="f231" y="f579"/>
                    <a:pt x="f513" y="f567"/>
                    <a:pt x="f232" y="f300"/>
                  </a:cubicBezTo>
                  <a:cubicBezTo>
                    <a:pt x="f232" y="f300"/>
                    <a:pt x="f594" y="f301"/>
                    <a:pt x="f594" y="f527"/>
                  </a:cubicBezTo>
                  <a:cubicBezTo>
                    <a:pt x="f594" y="f303"/>
                    <a:pt x="f594" y="f528"/>
                    <a:pt x="f594" y="f528"/>
                  </a:cubicBezTo>
                  <a:cubicBezTo>
                    <a:pt x="f233" y="f529"/>
                    <a:pt x="f234" y="f563"/>
                    <a:pt x="f234" y="f307"/>
                  </a:cubicBezTo>
                  <a:cubicBezTo>
                    <a:pt x="f233" y="f530"/>
                    <a:pt x="f594" y="f9"/>
                    <a:pt x="f594" y="f9"/>
                  </a:cubicBezTo>
                  <a:cubicBezTo>
                    <a:pt x="f232" y="f309"/>
                    <a:pt x="f232" y="f310"/>
                    <a:pt x="f232" y="f329"/>
                  </a:cubicBezTo>
                  <a:cubicBezTo>
                    <a:pt x="f513" y="f324"/>
                    <a:pt x="f595" y="f312"/>
                    <a:pt x="f231" y="f312"/>
                  </a:cubicBezTo>
                  <a:cubicBezTo>
                    <a:pt x="f230" y="f312"/>
                    <a:pt x="f229" y="f324"/>
                    <a:pt x="f596" y="f324"/>
                  </a:cubicBezTo>
                  <a:cubicBezTo>
                    <a:pt x="f228" y="f324"/>
                    <a:pt x="f227" y="f312"/>
                    <a:pt x="f226" y="f312"/>
                  </a:cubicBezTo>
                  <a:cubicBezTo>
                    <a:pt x="f512" y="f324"/>
                    <a:pt x="f225" y="f329"/>
                    <a:pt x="f597" y="f310"/>
                  </a:cubicBezTo>
                  <a:cubicBezTo>
                    <a:pt x="f597" y="f310"/>
                    <a:pt x="f223" y="f310"/>
                    <a:pt x="f223" y="f310"/>
                  </a:cubicBezTo>
                  <a:cubicBezTo>
                    <a:pt x="f223" y="f310"/>
                    <a:pt x="f220" y="f312"/>
                    <a:pt x="f220" y="f314"/>
                  </a:cubicBezTo>
                  <a:cubicBezTo>
                    <a:pt x="f599" y="f316"/>
                    <a:pt x="f219" y="f317"/>
                    <a:pt x="f599" y="f532"/>
                  </a:cubicBezTo>
                  <a:cubicBezTo>
                    <a:pt x="f599" y="f566"/>
                    <a:pt x="f222" y="f564"/>
                    <a:pt x="f511" y="f344"/>
                  </a:cubicBezTo>
                  <a:cubicBezTo>
                    <a:pt x="f223" y="f534"/>
                    <a:pt x="f603" y="f534"/>
                    <a:pt x="f512" y="f348"/>
                  </a:cubicBezTo>
                  <a:cubicBezTo>
                    <a:pt x="f226" y="f535"/>
                    <a:pt x="f600" y="f536"/>
                    <a:pt x="f228" y="f537"/>
                  </a:cubicBezTo>
                  <a:cubicBezTo>
                    <a:pt x="f228" y="f351"/>
                    <a:pt x="f229" y="f560"/>
                    <a:pt x="f229" y="f353"/>
                  </a:cubicBezTo>
                  <a:cubicBezTo>
                    <a:pt x="f229" y="f561"/>
                    <a:pt x="f601" y="f357"/>
                    <a:pt x="f601" y="f360"/>
                  </a:cubicBezTo>
                  <a:cubicBezTo>
                    <a:pt x="f229" y="f360"/>
                    <a:pt x="f596" y="f559"/>
                    <a:pt x="f596" y="f559"/>
                  </a:cubicBezTo>
                  <a:cubicBezTo>
                    <a:pt x="f596" y="f539"/>
                    <a:pt x="f596" y="f363"/>
                    <a:pt x="f229" y="f540"/>
                  </a:cubicBezTo>
                  <a:cubicBezTo>
                    <a:pt x="f229" y="f540"/>
                    <a:pt x="f601" y="f363"/>
                    <a:pt x="f230" y="f363"/>
                  </a:cubicBezTo>
                  <a:cubicBezTo>
                    <a:pt x="f231" y="f362"/>
                    <a:pt x="f513" y="f362"/>
                    <a:pt x="f513" y="f539"/>
                  </a:cubicBezTo>
                  <a:cubicBezTo>
                    <a:pt x="f232" y="f539"/>
                    <a:pt x="f232" y="f604"/>
                    <a:pt x="f232" y="f360"/>
                  </a:cubicBezTo>
                  <a:cubicBezTo>
                    <a:pt x="f232" y="f359"/>
                    <a:pt x="f232" y="f357"/>
                    <a:pt x="f232" y="f538"/>
                  </a:cubicBezTo>
                  <a:cubicBezTo>
                    <a:pt x="f232" y="f561"/>
                    <a:pt x="f232" y="f353"/>
                    <a:pt x="f232" y="f353"/>
                  </a:cubicBezTo>
                  <a:cubicBezTo>
                    <a:pt x="f232" y="f560"/>
                    <a:pt x="f233" y="f560"/>
                    <a:pt x="f233" y="f351"/>
                  </a:cubicBezTo>
                  <a:cubicBezTo>
                    <a:pt x="f233" y="f537"/>
                    <a:pt x="f232" y="f536"/>
                    <a:pt x="f232" y="f350"/>
                  </a:cubicBezTo>
                  <a:cubicBezTo>
                    <a:pt x="f513" y="f535"/>
                    <a:pt x="f231" y="f348"/>
                    <a:pt x="f231" y="f346"/>
                  </a:cubicBezTo>
                  <a:cubicBezTo>
                    <a:pt x="f230" y="f346"/>
                    <a:pt x="f601" y="f534"/>
                    <a:pt x="f229" y="f562"/>
                  </a:cubicBezTo>
                  <a:cubicBezTo>
                    <a:pt x="f229" y="f344"/>
                    <a:pt x="f596" y="f342"/>
                    <a:pt x="f596" y="f341"/>
                  </a:cubicBezTo>
                  <a:cubicBezTo>
                    <a:pt x="f596" y="f566"/>
                    <a:pt x="f601" y="f532"/>
                    <a:pt x="f601" y="f532"/>
                  </a:cubicBezTo>
                  <a:cubicBezTo>
                    <a:pt x="f230" y="f339"/>
                    <a:pt x="f231" y="f317"/>
                    <a:pt x="f595" y="f339"/>
                  </a:cubicBezTo>
                  <a:cubicBezTo>
                    <a:pt x="f513" y="f339"/>
                    <a:pt x="f594" y="f532"/>
                    <a:pt x="f233" y="f532"/>
                  </a:cubicBezTo>
                  <a:cubicBezTo>
                    <a:pt x="f233" y="f566"/>
                    <a:pt x="f233" y="f342"/>
                    <a:pt x="f234" y="f342"/>
                  </a:cubicBezTo>
                  <a:cubicBezTo>
                    <a:pt x="f602" y="f564"/>
                    <a:pt x="f593" y="f341"/>
                    <a:pt x="f236" y="f341"/>
                  </a:cubicBezTo>
                  <a:cubicBezTo>
                    <a:pt x="f237" y="f566"/>
                    <a:pt x="f237" y="f339"/>
                    <a:pt x="f592" y="f317"/>
                  </a:cubicBezTo>
                  <a:cubicBezTo>
                    <a:pt x="f591" y="f317"/>
                    <a:pt x="f514" y="f339"/>
                    <a:pt x="f239" y="f339"/>
                  </a:cubicBezTo>
                  <a:cubicBezTo>
                    <a:pt x="f240" y="f317"/>
                    <a:pt x="f515" y="f314"/>
                    <a:pt x="f240" y="f312"/>
                  </a:cubicBezTo>
                  <a:cubicBezTo>
                    <a:pt x="f240" y="f324"/>
                    <a:pt x="f514" y="f329"/>
                    <a:pt x="f514" y="f329"/>
                  </a:cubicBezTo>
                  <a:cubicBezTo>
                    <a:pt x="f238" y="f310"/>
                    <a:pt x="f591" y="f333"/>
                    <a:pt x="f592" y="f333"/>
                  </a:cubicBezTo>
                  <a:cubicBezTo>
                    <a:pt x="f592" y="f309"/>
                    <a:pt x="f592" y="f530"/>
                    <a:pt x="f592" y="f307"/>
                  </a:cubicBezTo>
                  <a:cubicBezTo>
                    <a:pt x="f237" y="f306"/>
                    <a:pt x="f236" y="f528"/>
                    <a:pt x="f236" y="f303"/>
                  </a:cubicBezTo>
                  <a:cubicBezTo>
                    <a:pt x="f236" y="f527"/>
                    <a:pt x="f236" y="f526"/>
                    <a:pt x="f236" y="f300"/>
                  </a:cubicBezTo>
                  <a:cubicBezTo>
                    <a:pt x="f237" y="f579"/>
                    <a:pt x="f237" y="f299"/>
                    <a:pt x="f237" y="f298"/>
                  </a:cubicBezTo>
                  <a:cubicBezTo>
                    <a:pt x="f592" y="f296"/>
                    <a:pt x="f592" y="f295"/>
                    <a:pt x="f592" y="f294"/>
                  </a:cubicBezTo>
                  <a:cubicBezTo>
                    <a:pt x="f592" y="f293"/>
                    <a:pt x="f591" y="f292"/>
                    <a:pt x="f592" y="f291"/>
                  </a:cubicBezTo>
                  <a:cubicBezTo>
                    <a:pt x="f592" y="f291"/>
                    <a:pt x="f236" y="f290"/>
                    <a:pt x="f236" y="f290"/>
                  </a:cubicBezTo>
                  <a:cubicBezTo>
                    <a:pt x="f593" y="f290"/>
                    <a:pt x="f235" y="f291"/>
                    <a:pt x="f235" y="f291"/>
                  </a:cubicBezTo>
                  <a:cubicBezTo>
                    <a:pt x="f602" y="f292"/>
                    <a:pt x="f602" y="f293"/>
                    <a:pt x="f602" y="f294"/>
                  </a:cubicBezTo>
                  <a:cubicBezTo>
                    <a:pt x="f602" y="f294"/>
                    <a:pt x="f602" y="f295"/>
                    <a:pt x="f602" y="f524"/>
                  </a:cubicBezTo>
                  <a:cubicBezTo>
                    <a:pt x="f602" y="f524"/>
                    <a:pt x="f602" y="f296"/>
                    <a:pt x="f234" y="f296"/>
                  </a:cubicBezTo>
                  <a:cubicBezTo>
                    <a:pt x="f233" y="f298"/>
                    <a:pt x="f594" y="f296"/>
                    <a:pt x="f232" y="f524"/>
                  </a:cubicBezTo>
                  <a:cubicBezTo>
                    <a:pt x="f513" y="f524"/>
                    <a:pt x="f595" y="f295"/>
                    <a:pt x="f595" y="f295"/>
                  </a:cubicBezTo>
                  <a:cubicBezTo>
                    <a:pt x="f595" y="f294"/>
                    <a:pt x="f595" y="f586"/>
                    <a:pt x="f595" y="f292"/>
                  </a:cubicBezTo>
                  <a:cubicBezTo>
                    <a:pt x="f595" y="f291"/>
                    <a:pt x="f231" y="f568"/>
                    <a:pt x="f231" y="f568"/>
                  </a:cubicBezTo>
                  <a:cubicBezTo>
                    <a:pt x="f230" y="f289"/>
                    <a:pt x="f601" y="f287"/>
                    <a:pt x="f601" y="f287"/>
                  </a:cubicBezTo>
                  <a:cubicBezTo>
                    <a:pt x="f229" y="f605"/>
                    <a:pt x="f596" y="f605"/>
                    <a:pt x="f228" y="f605"/>
                  </a:cubicBezTo>
                  <a:cubicBezTo>
                    <a:pt x="f228" y="f569"/>
                    <a:pt x="f600" y="f286"/>
                    <a:pt x="f600" y="f285"/>
                  </a:cubicBezTo>
                  <a:cubicBezTo>
                    <a:pt x="f227" y="f284"/>
                    <a:pt x="f227" y="f282"/>
                    <a:pt x="f227" y="f570"/>
                  </a:cubicBezTo>
                  <a:cubicBezTo>
                    <a:pt x="f227" y="f3"/>
                    <a:pt x="f226" y="f571"/>
                    <a:pt x="f226" y="f279"/>
                  </a:cubicBezTo>
                  <a:cubicBezTo>
                    <a:pt x="f226" y="f572"/>
                    <a:pt x="f226" y="f573"/>
                    <a:pt x="f227" y="f278"/>
                  </a:cubicBezTo>
                  <a:cubicBezTo>
                    <a:pt x="f227" y="f278"/>
                    <a:pt x="f600" y="f276"/>
                    <a:pt x="f228" y="f276"/>
                  </a:cubicBezTo>
                  <a:cubicBezTo>
                    <a:pt x="f228" y="f523"/>
                    <a:pt x="f229" y="f275"/>
                    <a:pt x="f229" y="f274"/>
                  </a:cubicBezTo>
                  <a:cubicBezTo>
                    <a:pt x="f601" y="f274"/>
                    <a:pt x="f601" y="f273"/>
                    <a:pt x="f230" y="f273"/>
                  </a:cubicBezTo>
                  <a:cubicBezTo>
                    <a:pt x="f230" y="f273"/>
                    <a:pt x="f231" y="f574"/>
                    <a:pt x="f231" y="f574"/>
                  </a:cubicBezTo>
                  <a:cubicBezTo>
                    <a:pt x="f595" y="f574"/>
                    <a:pt x="f232" y="f273"/>
                    <a:pt x="f232" y="f522"/>
                  </a:cubicBezTo>
                  <a:cubicBezTo>
                    <a:pt x="f594" y="f274"/>
                    <a:pt x="f233" y="f523"/>
                    <a:pt x="f234" y="f276"/>
                  </a:cubicBezTo>
                  <a:cubicBezTo>
                    <a:pt x="f234" y="f277"/>
                    <a:pt x="f594" y="f587"/>
                    <a:pt x="f594" y="f572"/>
                  </a:cubicBezTo>
                  <a:cubicBezTo>
                    <a:pt x="f594" y="f279"/>
                    <a:pt x="f233" y="f279"/>
                    <a:pt x="f233" y="f571"/>
                  </a:cubicBezTo>
                  <a:cubicBezTo>
                    <a:pt x="f234" y="f280"/>
                    <a:pt x="f233" y="f3"/>
                    <a:pt x="f233" y="f3"/>
                  </a:cubicBezTo>
                  <a:cubicBezTo>
                    <a:pt x="f234" y="f570"/>
                    <a:pt x="f602" y="f282"/>
                    <a:pt x="f235" y="f282"/>
                  </a:cubicBezTo>
                  <a:cubicBezTo>
                    <a:pt x="f593" y="f282"/>
                    <a:pt x="f236" y="f570"/>
                    <a:pt x="f237" y="f570"/>
                  </a:cubicBezTo>
                  <a:cubicBezTo>
                    <a:pt x="f237" y="f570"/>
                    <a:pt x="f592" y="f281"/>
                    <a:pt x="f591" y="f3"/>
                  </a:cubicBezTo>
                  <a:cubicBezTo>
                    <a:pt x="f238" y="f3"/>
                    <a:pt x="f514" y="f570"/>
                    <a:pt x="f514" y="f282"/>
                  </a:cubicBezTo>
                  <a:cubicBezTo>
                    <a:pt x="f514" y="f282"/>
                    <a:pt x="f238" y="f283"/>
                    <a:pt x="f238" y="f284"/>
                  </a:cubicBezTo>
                  <a:cubicBezTo>
                    <a:pt x="f238" y="f285"/>
                    <a:pt x="f238" y="f286"/>
                    <a:pt x="f238" y="f286"/>
                  </a:cubicBezTo>
                  <a:cubicBezTo>
                    <a:pt x="f514" y="f569"/>
                    <a:pt x="f240" y="f605"/>
                    <a:pt x="f515" y="f287"/>
                  </a:cubicBezTo>
                  <a:cubicBezTo>
                    <a:pt x="f515" y="f288"/>
                    <a:pt x="f241" y="f568"/>
                    <a:pt x="f241" y="f290"/>
                  </a:cubicBezTo>
                  <a:cubicBezTo>
                    <a:pt x="f241" y="f290"/>
                    <a:pt x="f240" y="f292"/>
                    <a:pt x="f240" y="f586"/>
                  </a:cubicBezTo>
                  <a:cubicBezTo>
                    <a:pt x="f240" y="f586"/>
                    <a:pt x="f515" y="f294"/>
                    <a:pt x="f515" y="f294"/>
                  </a:cubicBezTo>
                  <a:cubicBezTo>
                    <a:pt x="f515" y="f295"/>
                    <a:pt x="f515" y="f296"/>
                    <a:pt x="f515" y="f296"/>
                  </a:cubicBezTo>
                  <a:cubicBezTo>
                    <a:pt x="f240" y="f298"/>
                    <a:pt x="f239" y="f299"/>
                    <a:pt x="f514" y="f525"/>
                  </a:cubicBezTo>
                  <a:cubicBezTo>
                    <a:pt x="f514" y="f579"/>
                    <a:pt x="f514" y="f300"/>
                    <a:pt x="f514" y="f301"/>
                  </a:cubicBezTo>
                  <a:cubicBezTo>
                    <a:pt x="f514" y="f527"/>
                    <a:pt x="f239" y="f565"/>
                    <a:pt x="f239" y="f528"/>
                  </a:cubicBezTo>
                  <a:cubicBezTo>
                    <a:pt x="f240" y="f528"/>
                    <a:pt x="f240" y="f529"/>
                    <a:pt x="f240" y="f306"/>
                  </a:cubicBezTo>
                  <a:cubicBezTo>
                    <a:pt x="f515" y="f306"/>
                    <a:pt x="f244" y="f529"/>
                    <a:pt x="f516" y="f306"/>
                  </a:cubicBezTo>
                  <a:cubicBezTo>
                    <a:pt x="f516" y="f306"/>
                    <a:pt x="f516" y="f307"/>
                    <a:pt x="f590" y="f307"/>
                  </a:cubicBezTo>
                  <a:cubicBezTo>
                    <a:pt x="f590" y="f530"/>
                    <a:pt x="f245" y="f9"/>
                    <a:pt x="f246" y="f9"/>
                  </a:cubicBezTo>
                  <a:cubicBezTo>
                    <a:pt x="f246" y="f309"/>
                    <a:pt x="f247" y="f310"/>
                    <a:pt x="f247" y="f310"/>
                  </a:cubicBezTo>
                  <a:cubicBezTo>
                    <a:pt x="f585" y="f329"/>
                    <a:pt x="f517" y="f312"/>
                    <a:pt x="f517" y="f314"/>
                  </a:cubicBezTo>
                  <a:cubicBezTo>
                    <a:pt x="f249" y="f316"/>
                    <a:pt x="f250" y="f339"/>
                    <a:pt x="f249" y="f532"/>
                  </a:cubicBezTo>
                  <a:cubicBezTo>
                    <a:pt x="f249" y="f341"/>
                    <a:pt x="f585" y="f342"/>
                    <a:pt x="f589" y="f344"/>
                  </a:cubicBezTo>
                  <a:cubicBezTo>
                    <a:pt x="f246" y="f562"/>
                    <a:pt x="f590" y="f346"/>
                    <a:pt x="f516" y="f348"/>
                  </a:cubicBezTo>
                  <a:cubicBezTo>
                    <a:pt x="f244" y="f535"/>
                    <a:pt x="f515" y="f536"/>
                    <a:pt x="f239" y="f351"/>
                  </a:cubicBezTo>
                  <a:cubicBezTo>
                    <a:pt x="f514" y="f351"/>
                    <a:pt x="f238" y="f560"/>
                    <a:pt x="f591" y="f353"/>
                  </a:cubicBezTo>
                  <a:cubicBezTo>
                    <a:pt x="f591" y="f355"/>
                    <a:pt x="f237" y="f561"/>
                    <a:pt x="f237" y="f538"/>
                  </a:cubicBezTo>
                  <a:cubicBezTo>
                    <a:pt x="f237" y="f357"/>
                    <a:pt x="f236" y="f360"/>
                    <a:pt x="f236" y="f604"/>
                  </a:cubicBezTo>
                  <a:cubicBezTo>
                    <a:pt x="f236" y="f559"/>
                    <a:pt x="f236" y="f362"/>
                    <a:pt x="f236" y="f363"/>
                  </a:cubicBezTo>
                  <a:cubicBezTo>
                    <a:pt x="f236" y="f540"/>
                    <a:pt x="f236" y="f541"/>
                    <a:pt x="f236" y="f558"/>
                  </a:cubicBezTo>
                  <a:cubicBezTo>
                    <a:pt x="f593" y="f558"/>
                    <a:pt x="f235" y="f365"/>
                    <a:pt x="f235" y="f542"/>
                  </a:cubicBezTo>
                  <a:cubicBezTo>
                    <a:pt x="f602" y="f366"/>
                    <a:pt x="f602" y="f367"/>
                    <a:pt x="f602" y="f557"/>
                  </a:cubicBezTo>
                  <a:cubicBezTo>
                    <a:pt x="f235" y="f557"/>
                    <a:pt x="f593" y="f557"/>
                    <a:pt x="f236" y="f557"/>
                  </a:cubicBezTo>
                  <a:cubicBezTo>
                    <a:pt x="f236" y="f367"/>
                    <a:pt x="f237" y="f366"/>
                    <a:pt x="f237" y="f366"/>
                  </a:cubicBezTo>
                  <a:cubicBezTo>
                    <a:pt x="f592" y="f366"/>
                    <a:pt x="f591" y="f366"/>
                    <a:pt x="f238" y="f366"/>
                  </a:cubicBezTo>
                  <a:cubicBezTo>
                    <a:pt x="f238" y="f366"/>
                    <a:pt x="f238" y="f557"/>
                    <a:pt x="f238" y="f543"/>
                  </a:cubicBezTo>
                  <a:cubicBezTo>
                    <a:pt x="f591" y="f368"/>
                    <a:pt x="f592" y="f369"/>
                    <a:pt x="f237" y="f544"/>
                  </a:cubicBezTo>
                  <a:cubicBezTo>
                    <a:pt x="f237" y="f544"/>
                    <a:pt x="f236" y="f370"/>
                    <a:pt x="f593" y="f370"/>
                  </a:cubicBezTo>
                  <a:cubicBezTo>
                    <a:pt x="f235" y="f370"/>
                    <a:pt x="f234" y="f370"/>
                    <a:pt x="f233" y="f370"/>
                  </a:cubicBezTo>
                  <a:cubicBezTo>
                    <a:pt x="f594" y="f370"/>
                    <a:pt x="f513" y="f370"/>
                    <a:pt x="f595" y="f370"/>
                  </a:cubicBezTo>
                  <a:cubicBezTo>
                    <a:pt x="f231" y="f370"/>
                    <a:pt x="f230" y="f544"/>
                    <a:pt x="f230" y="f544"/>
                  </a:cubicBezTo>
                  <a:cubicBezTo>
                    <a:pt x="f601" y="f369"/>
                    <a:pt x="f229" y="f368"/>
                    <a:pt x="f596" y="f368"/>
                  </a:cubicBezTo>
                  <a:cubicBezTo>
                    <a:pt x="f596" y="f543"/>
                    <a:pt x="f228" y="f557"/>
                    <a:pt x="f228" y="f557"/>
                  </a:cubicBezTo>
                  <a:cubicBezTo>
                    <a:pt x="f600" y="f367"/>
                    <a:pt x="f600" y="f365"/>
                    <a:pt x="f600" y="f558"/>
                  </a:cubicBezTo>
                  <a:cubicBezTo>
                    <a:pt x="f227" y="f558"/>
                    <a:pt x="f226" y="f541"/>
                    <a:pt x="f512" y="f364"/>
                  </a:cubicBezTo>
                  <a:cubicBezTo>
                    <a:pt x="f512" y="f364"/>
                    <a:pt x="f597" y="f540"/>
                    <a:pt x="f597" y="f540"/>
                  </a:cubicBezTo>
                  <a:cubicBezTo>
                    <a:pt x="f223" y="f364"/>
                    <a:pt x="f223" y="f542"/>
                    <a:pt x="f223" y="f367"/>
                  </a:cubicBezTo>
                  <a:cubicBezTo>
                    <a:pt x="f223" y="f557"/>
                    <a:pt x="f223" y="f368"/>
                    <a:pt x="f223" y="f369"/>
                  </a:cubicBezTo>
                  <a:cubicBezTo>
                    <a:pt x="f223" y="f544"/>
                    <a:pt x="f223" y="f372"/>
                    <a:pt x="f223" y="f545"/>
                  </a:cubicBezTo>
                  <a:cubicBezTo>
                    <a:pt x="f224" y="f373"/>
                    <a:pt x="f225" y="f374"/>
                    <a:pt x="f225" y="f546"/>
                  </a:cubicBezTo>
                  <a:cubicBezTo>
                    <a:pt x="f225" y="f546"/>
                    <a:pt x="f597" y="f376"/>
                    <a:pt x="f597" y="f376"/>
                  </a:cubicBezTo>
                  <a:cubicBezTo>
                    <a:pt x="f224" y="f376"/>
                    <a:pt x="f511" y="f375"/>
                    <a:pt x="f222" y="f375"/>
                  </a:cubicBezTo>
                  <a:cubicBezTo>
                    <a:pt x="f220" y="f546"/>
                    <a:pt x="f220" y="f373"/>
                    <a:pt x="f220" y="f373"/>
                  </a:cubicBezTo>
                  <a:cubicBezTo>
                    <a:pt x="f599" y="f545"/>
                    <a:pt x="f218" y="f374"/>
                    <a:pt x="f217" y="f546"/>
                  </a:cubicBezTo>
                  <a:cubicBezTo>
                    <a:pt x="f217" y="f546"/>
                    <a:pt x="f598" y="f376"/>
                    <a:pt x="f598" y="f377"/>
                  </a:cubicBezTo>
                  <a:cubicBezTo>
                    <a:pt x="f598" y="f547"/>
                    <a:pt x="f216" y="f383"/>
                    <a:pt x="f217" y="f380"/>
                  </a:cubicBezTo>
                  <a:cubicBezTo>
                    <a:pt x="f217" y="f555"/>
                    <a:pt x="f219" y="f548"/>
                    <a:pt x="f599" y="f390"/>
                  </a:cubicBezTo>
                  <a:cubicBezTo>
                    <a:pt x="f220" y="f392"/>
                    <a:pt x="f220" y="f394"/>
                    <a:pt x="f220" y="f395"/>
                  </a:cubicBezTo>
                  <a:cubicBezTo>
                    <a:pt x="f220" y="f551"/>
                    <a:pt x="f599" y="f397"/>
                    <a:pt x="f219" y="f398"/>
                  </a:cubicBezTo>
                  <a:cubicBezTo>
                    <a:pt x="f219" y="f398"/>
                    <a:pt x="f218" y="f499"/>
                    <a:pt x="f218" y="f399"/>
                  </a:cubicBezTo>
                  <a:cubicBezTo>
                    <a:pt x="f217" y="f498"/>
                    <a:pt x="f217" y="f400"/>
                    <a:pt x="f217" y="f553"/>
                  </a:cubicBezTo>
                  <a:cubicBezTo>
                    <a:pt x="f218" y="f401"/>
                    <a:pt x="f510" y="f403"/>
                    <a:pt x="f219" y="f403"/>
                  </a:cubicBezTo>
                  <a:cubicBezTo>
                    <a:pt x="f219" y="f404"/>
                    <a:pt x="f220" y="f407"/>
                    <a:pt x="f511" y="f407"/>
                  </a:cubicBezTo>
                  <a:cubicBezTo>
                    <a:pt x="f223" y="f407"/>
                    <a:pt x="f597" y="f407"/>
                    <a:pt x="f225" y="f404"/>
                  </a:cubicBezTo>
                  <a:cubicBezTo>
                    <a:pt x="f603" y="f404"/>
                    <a:pt x="f512" y="f554"/>
                    <a:pt x="f226" y="f401"/>
                  </a:cubicBezTo>
                  <a:cubicBezTo>
                    <a:pt x="f227" y="f401"/>
                    <a:pt x="f227" y="f400"/>
                    <a:pt x="f227" y="f498"/>
                  </a:cubicBezTo>
                  <a:cubicBezTo>
                    <a:pt x="f227" y="f399"/>
                    <a:pt x="f227" y="f499"/>
                    <a:pt x="f227" y="f398"/>
                  </a:cubicBezTo>
                  <a:cubicBezTo>
                    <a:pt x="f227" y="f398"/>
                    <a:pt x="f600" y="f397"/>
                    <a:pt x="f600" y="f552"/>
                  </a:cubicBezTo>
                  <a:cubicBezTo>
                    <a:pt x="f228" y="f551"/>
                    <a:pt x="f227" y="f395"/>
                    <a:pt x="f600" y="f606"/>
                  </a:cubicBezTo>
                  <a:cubicBezTo>
                    <a:pt x="f600" y="f394"/>
                    <a:pt x="f596" y="f393"/>
                    <a:pt x="f229" y="f393"/>
                  </a:cubicBezTo>
                  <a:cubicBezTo>
                    <a:pt x="f601" y="f393"/>
                    <a:pt x="f230" y="f606"/>
                    <a:pt x="f230" y="f395"/>
                  </a:cubicBezTo>
                  <a:cubicBezTo>
                    <a:pt x="f231" y="f551"/>
                    <a:pt x="f231" y="f552"/>
                    <a:pt x="f231" y="f397"/>
                  </a:cubicBezTo>
                  <a:cubicBezTo>
                    <a:pt x="f595" y="f398"/>
                    <a:pt x="f595" y="f399"/>
                    <a:pt x="f595" y="f498"/>
                  </a:cubicBezTo>
                  <a:cubicBezTo>
                    <a:pt x="f595" y="f400"/>
                    <a:pt x="f232" y="f553"/>
                    <a:pt x="f232" y="f553"/>
                  </a:cubicBezTo>
                  <a:cubicBezTo>
                    <a:pt x="f232" y="f401"/>
                    <a:pt x="f233" y="f403"/>
                    <a:pt x="f233" y="f404"/>
                  </a:cubicBezTo>
                  <a:cubicBezTo>
                    <a:pt x="f594" y="f407"/>
                    <a:pt x="f513" y="f407"/>
                    <a:pt x="f595" y="f407"/>
                  </a:cubicBezTo>
                  <a:cubicBezTo>
                    <a:pt x="f231" y="f407"/>
                    <a:pt x="f601" y="f403"/>
                    <a:pt x="f229" y="f404"/>
                  </a:cubicBezTo>
                  <a:cubicBezTo>
                    <a:pt x="f229" y="f404"/>
                    <a:pt x="f596" y="f407"/>
                    <a:pt x="f596" y="f407"/>
                  </a:cubicBezTo>
                  <a:cubicBezTo>
                    <a:pt x="f596" y="f497"/>
                    <a:pt x="f600" y="f484"/>
                    <a:pt x="f600" y="f484"/>
                  </a:cubicBezTo>
                  <a:cubicBezTo>
                    <a:pt x="f600" y="f408"/>
                    <a:pt x="f600" y="f483"/>
                    <a:pt x="f600" y="f409"/>
                  </a:cubicBezTo>
                  <a:cubicBezTo>
                    <a:pt x="f600" y="f409"/>
                    <a:pt x="f228" y="f412"/>
                    <a:pt x="f596" y="f412"/>
                  </a:cubicBezTo>
                  <a:cubicBezTo>
                    <a:pt x="f229" y="f412"/>
                    <a:pt x="f601" y="f412"/>
                    <a:pt x="f230" y="f412"/>
                  </a:cubicBezTo>
                  <a:cubicBezTo>
                    <a:pt x="f230" y="f412"/>
                    <a:pt x="f595" y="f481"/>
                    <a:pt x="f595" y="f479"/>
                  </a:cubicBezTo>
                  <a:cubicBezTo>
                    <a:pt x="f595" y="f413"/>
                    <a:pt x="f230" y="f487"/>
                    <a:pt x="f230" y="f477"/>
                  </a:cubicBezTo>
                  <a:cubicBezTo>
                    <a:pt x="f230" y="f415"/>
                    <a:pt x="f230" y="f416"/>
                    <a:pt x="f230" y="f417"/>
                  </a:cubicBezTo>
                  <a:cubicBezTo>
                    <a:pt x="f230" y="f476"/>
                    <a:pt x="f230" y="f418"/>
                    <a:pt x="f231" y="f419"/>
                  </a:cubicBezTo>
                  <a:cubicBezTo>
                    <a:pt x="f231" y="f419"/>
                    <a:pt x="f595" y="f420"/>
                    <a:pt x="f513" y="f421"/>
                  </a:cubicBezTo>
                  <a:cubicBezTo>
                    <a:pt x="f513" y="f421"/>
                    <a:pt x="f232" y="f423"/>
                    <a:pt x="f594" y="f423"/>
                  </a:cubicBezTo>
                  <a:cubicBezTo>
                    <a:pt x="f594" y="f424"/>
                    <a:pt x="f233" y="f462"/>
                    <a:pt x="f594" y="f462"/>
                  </a:cubicBezTo>
                  <a:cubicBezTo>
                    <a:pt x="f594" y="f428"/>
                    <a:pt x="f513" y="f462"/>
                    <a:pt x="f595" y="f462"/>
                  </a:cubicBezTo>
                  <a:cubicBezTo>
                    <a:pt x="f231" y="f428"/>
                    <a:pt x="f230" y="f431"/>
                    <a:pt x="f230" y="f432"/>
                  </a:cubicBezTo>
                  <a:cubicBezTo>
                    <a:pt x="f230" y="f437"/>
                    <a:pt x="f230" y="f441"/>
                    <a:pt x="f231" y="f441"/>
                  </a:cubicBezTo>
                  <a:cubicBezTo>
                    <a:pt x="f595" y="f442"/>
                    <a:pt x="f232" y="f439"/>
                    <a:pt x="f233" y="f439"/>
                  </a:cubicBezTo>
                  <a:cubicBezTo>
                    <a:pt x="f233" y="f439"/>
                    <a:pt x="f234" y="f441"/>
                    <a:pt x="f602" y="f442"/>
                  </a:cubicBezTo>
                  <a:cubicBezTo>
                    <a:pt x="f602" y="f456"/>
                    <a:pt x="f234" y="f444"/>
                    <a:pt x="f234" y="f444"/>
                  </a:cubicBezTo>
                  <a:cubicBezTo>
                    <a:pt x="f233" y="f533"/>
                    <a:pt x="f232" y="f446"/>
                    <a:pt x="f232" y="f446"/>
                  </a:cubicBezTo>
                  <a:cubicBezTo>
                    <a:pt x="f513" y="f446"/>
                    <a:pt x="f231" y="f447"/>
                    <a:pt x="f231" y="f447"/>
                  </a:cubicBezTo>
                  <a:cubicBezTo>
                    <a:pt x="f230" y="f448"/>
                    <a:pt x="f230" y="f449"/>
                    <a:pt x="f601" y="f6"/>
                  </a:cubicBezTo>
                  <a:cubicBezTo>
                    <a:pt x="f601" y="f6"/>
                    <a:pt x="f596" y="f6"/>
                    <a:pt x="f596" y="f6"/>
                  </a:cubicBezTo>
                  <a:cubicBezTo>
                    <a:pt x="f67" y="f379"/>
                    <a:pt x="f67" y="f379"/>
                    <a:pt x="f67" y="f379"/>
                  </a:cubicBezTo>
                  <a:lnTo>
                    <a:pt x="f7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13.6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" name="Freeform 214">
              <a:extLst>
                <a:ext uri="{FF2B5EF4-FFF2-40B4-BE49-F238E27FC236}">
                  <a16:creationId xmlns:a16="http://schemas.microsoft.com/office/drawing/2014/main" id="{5A3D89A8-90FC-40F5-E2F8-EC21A180CEC3}"/>
                </a:ext>
              </a:extLst>
            </p:cNvPr>
            <p:cNvSpPr/>
            <p:nvPr/>
          </p:nvSpPr>
          <p:spPr>
            <a:xfrm>
              <a:off x="1991352" y="3438829"/>
              <a:ext cx="4581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7"/>
                <a:gd name="f8" fmla="val 2"/>
                <a:gd name="f9" fmla="val 1"/>
                <a:gd name="f10" fmla="val 3"/>
                <a:gd name="f11" fmla="val 5"/>
                <a:gd name="f12" fmla="val 6"/>
                <a:gd name="f13" fmla="+- 0 0 -90"/>
                <a:gd name="f14" fmla="*/ f3 1 4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"/>
                <a:gd name="f24" fmla="*/ f20 1 7"/>
                <a:gd name="f25" fmla="*/ 2 f21 1"/>
                <a:gd name="f26" fmla="*/ 0 f20 1"/>
                <a:gd name="f27" fmla="*/ 0 f21 1"/>
                <a:gd name="f28" fmla="*/ 3 f20 1"/>
                <a:gd name="f29" fmla="*/ 1 f21 1"/>
                <a:gd name="f30" fmla="*/ 4 f20 1"/>
                <a:gd name="f31" fmla="*/ 7 f20 1"/>
                <a:gd name="f32" fmla="*/ 3 f21 1"/>
                <a:gd name="f33" fmla="*/ 5 f20 1"/>
                <a:gd name="f34" fmla="*/ 4 f21 1"/>
                <a:gd name="f35" fmla="*/ 2 f20 1"/>
                <a:gd name="f36" fmla="+- f22 0 f1"/>
                <a:gd name="f37" fmla="*/ f25 1 4"/>
                <a:gd name="f38" fmla="*/ f26 1 7"/>
                <a:gd name="f39" fmla="*/ f27 1 4"/>
                <a:gd name="f40" fmla="*/ f28 1 7"/>
                <a:gd name="f41" fmla="*/ f29 1 4"/>
                <a:gd name="f42" fmla="*/ f30 1 7"/>
                <a:gd name="f43" fmla="*/ f31 1 7"/>
                <a:gd name="f44" fmla="*/ f32 1 4"/>
                <a:gd name="f45" fmla="*/ f33 1 7"/>
                <a:gd name="f46" fmla="*/ f34 1 4"/>
                <a:gd name="f47" fmla="*/ f35 1 7"/>
                <a:gd name="f48" fmla="*/ 0 1 f23"/>
                <a:gd name="f49" fmla="*/ f17 1 f23"/>
                <a:gd name="f50" fmla="*/ 0 1 f24"/>
                <a:gd name="f51" fmla="*/ f18 1 f24"/>
                <a:gd name="f52" fmla="*/ f37 1 f23"/>
                <a:gd name="f53" fmla="*/ f38 1 f24"/>
                <a:gd name="f54" fmla="*/ f39 1 f23"/>
                <a:gd name="f55" fmla="*/ f40 1 f24"/>
                <a:gd name="f56" fmla="*/ f41 1 f23"/>
                <a:gd name="f57" fmla="*/ f42 1 f24"/>
                <a:gd name="f58" fmla="*/ f43 1 f24"/>
                <a:gd name="f59" fmla="*/ f44 1 f23"/>
                <a:gd name="f60" fmla="*/ f45 1 f24"/>
                <a:gd name="f61" fmla="*/ f46 1 f23"/>
                <a:gd name="f62" fmla="*/ f47 1 f24"/>
                <a:gd name="f63" fmla="*/ f48 f14 1"/>
                <a:gd name="f64" fmla="*/ f49 f14 1"/>
                <a:gd name="f65" fmla="*/ f51 f15 1"/>
                <a:gd name="f66" fmla="*/ f50 f15 1"/>
                <a:gd name="f67" fmla="*/ f52 f14 1"/>
                <a:gd name="f68" fmla="*/ f53 f15 1"/>
                <a:gd name="f69" fmla="*/ f54 f14 1"/>
                <a:gd name="f70" fmla="*/ f55 f15 1"/>
                <a:gd name="f71" fmla="*/ f56 f14 1"/>
                <a:gd name="f72" fmla="*/ f57 f15 1"/>
                <a:gd name="f73" fmla="*/ f58 f15 1"/>
                <a:gd name="f74" fmla="*/ f59 f14 1"/>
                <a:gd name="f75" fmla="*/ f60 f15 1"/>
                <a:gd name="f76" fmla="*/ f61 f14 1"/>
                <a:gd name="f77" fmla="*/ f6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67" y="f73"/>
                </a:cxn>
                <a:cxn ang="f36">
                  <a:pos x="f74" y="f75"/>
                </a:cxn>
                <a:cxn ang="f36">
                  <a:pos x="f76" y="f77"/>
                </a:cxn>
                <a:cxn ang="f36">
                  <a:pos x="f67" y="f68"/>
                </a:cxn>
              </a:cxnLst>
              <a:rect l="f63" t="f66" r="f64" b="f65"/>
              <a:pathLst>
                <a:path w="4" h="7">
                  <a:moveTo>
                    <a:pt x="f8" y="f5"/>
                  </a:moveTo>
                  <a:cubicBezTo>
                    <a:pt x="f8" y="f5"/>
                    <a:pt x="f5" y="f5"/>
                    <a:pt x="f5" y="f5"/>
                  </a:cubicBezTo>
                  <a:cubicBezTo>
                    <a:pt x="f5" y="f9"/>
                    <a:pt x="f5" y="f8"/>
                    <a:pt x="f5" y="f10"/>
                  </a:cubicBezTo>
                  <a:cubicBezTo>
                    <a:pt x="f5" y="f10"/>
                    <a:pt x="f9" y="f6"/>
                    <a:pt x="f9" y="f6"/>
                  </a:cubicBezTo>
                  <a:cubicBezTo>
                    <a:pt x="f8" y="f11"/>
                    <a:pt x="f9" y="f7"/>
                    <a:pt x="f8" y="f7"/>
                  </a:cubicBezTo>
                  <a:cubicBezTo>
                    <a:pt x="f8" y="f7"/>
                    <a:pt x="f10" y="f12"/>
                    <a:pt x="f10" y="f11"/>
                  </a:cubicBezTo>
                  <a:cubicBezTo>
                    <a:pt x="f6" y="f6"/>
                    <a:pt x="f6" y="f10"/>
                    <a:pt x="f6" y="f8"/>
                  </a:cubicBezTo>
                  <a:cubicBezTo>
                    <a:pt x="f6" y="f9"/>
                    <a:pt x="f10" y="f9"/>
                    <a:pt x="f8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Freeform 215">
              <a:extLst>
                <a:ext uri="{FF2B5EF4-FFF2-40B4-BE49-F238E27FC236}">
                  <a16:creationId xmlns:a16="http://schemas.microsoft.com/office/drawing/2014/main" id="{1047C102-FA53-0F9B-3F1F-F2EFA7A99BA4}"/>
                </a:ext>
              </a:extLst>
            </p:cNvPr>
            <p:cNvSpPr/>
            <p:nvPr/>
          </p:nvSpPr>
          <p:spPr>
            <a:xfrm>
              <a:off x="1904247" y="1625922"/>
              <a:ext cx="1341004" cy="111404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02"/>
                <a:gd name="f8" fmla="val 910"/>
                <a:gd name="f9" fmla="val 1095"/>
                <a:gd name="f10" fmla="val 286"/>
                <a:gd name="f11" fmla="val 285"/>
                <a:gd name="f12" fmla="val 283"/>
                <a:gd name="f13" fmla="val 282"/>
                <a:gd name="f14" fmla="val 281"/>
                <a:gd name="f15" fmla="val 1096"/>
                <a:gd name="f16" fmla="val 278"/>
                <a:gd name="f17" fmla="val 276"/>
                <a:gd name="f18" fmla="val 274"/>
                <a:gd name="f19" fmla="val 1093"/>
                <a:gd name="f20" fmla="val 269"/>
                <a:gd name="f21" fmla="val 1091"/>
                <a:gd name="f22" fmla="val 267"/>
                <a:gd name="f23" fmla="val 1090"/>
                <a:gd name="f24" fmla="val 1087"/>
                <a:gd name="f25" fmla="val 268"/>
                <a:gd name="f26" fmla="val 1085"/>
                <a:gd name="f27" fmla="val 1084"/>
                <a:gd name="f28" fmla="val 1082"/>
                <a:gd name="f29" fmla="val 266"/>
                <a:gd name="f30" fmla="val 1081"/>
                <a:gd name="f31" fmla="val 265"/>
                <a:gd name="f32" fmla="val 1080"/>
                <a:gd name="f33" fmla="val 264"/>
                <a:gd name="f34" fmla="val 259"/>
                <a:gd name="f35" fmla="val 1078"/>
                <a:gd name="f36" fmla="val 1077"/>
                <a:gd name="f37" fmla="val 258"/>
                <a:gd name="f38" fmla="val 1074"/>
                <a:gd name="f39" fmla="val 260"/>
                <a:gd name="f40" fmla="val 1073"/>
                <a:gd name="f41" fmla="val 1072"/>
                <a:gd name="f42" fmla="val 1070"/>
                <a:gd name="f43" fmla="val 1069"/>
                <a:gd name="f44" fmla="val 257"/>
                <a:gd name="f45" fmla="val 1068"/>
                <a:gd name="f46" fmla="val 256"/>
                <a:gd name="f47" fmla="val 253"/>
                <a:gd name="f48" fmla="val 252"/>
                <a:gd name="f49" fmla="val 250"/>
                <a:gd name="f50" fmla="val 1067"/>
                <a:gd name="f51" fmla="val 248"/>
                <a:gd name="f52" fmla="val 1066"/>
                <a:gd name="f53" fmla="val 247"/>
                <a:gd name="f54" fmla="val 1065"/>
                <a:gd name="f55" fmla="val 245"/>
                <a:gd name="f56" fmla="val 1062"/>
                <a:gd name="f57" fmla="val 242"/>
                <a:gd name="f58" fmla="val 241"/>
                <a:gd name="f59" fmla="val 1061"/>
                <a:gd name="f60" fmla="val 239"/>
                <a:gd name="f61" fmla="val 234"/>
                <a:gd name="f62" fmla="val 231"/>
                <a:gd name="f63" fmla="val 1060"/>
                <a:gd name="f64" fmla="val 230"/>
                <a:gd name="f65" fmla="val 227"/>
                <a:gd name="f66" fmla="val 1059"/>
                <a:gd name="f67" fmla="val 226"/>
                <a:gd name="f68" fmla="val 1055"/>
                <a:gd name="f69" fmla="val 228"/>
                <a:gd name="f70" fmla="val 229"/>
                <a:gd name="f71" fmla="val 1054"/>
                <a:gd name="f72" fmla="val 813"/>
                <a:gd name="f73" fmla="val 182"/>
                <a:gd name="f74" fmla="val 811"/>
                <a:gd name="f75" fmla="val 183"/>
                <a:gd name="f76" fmla="val 809"/>
                <a:gd name="f77" fmla="val 184"/>
                <a:gd name="f78" fmla="val 808"/>
                <a:gd name="f79" fmla="val 185"/>
                <a:gd name="f80" fmla="val 807"/>
                <a:gd name="f81" fmla="val 803"/>
                <a:gd name="f82" fmla="val 187"/>
                <a:gd name="f83" fmla="val 800"/>
                <a:gd name="f84" fmla="val 188"/>
                <a:gd name="f85" fmla="val 798"/>
                <a:gd name="f86" fmla="val 189"/>
                <a:gd name="f87" fmla="val 794"/>
                <a:gd name="f88" fmla="val 793"/>
                <a:gd name="f89" fmla="val 792"/>
                <a:gd name="f90" fmla="val 790"/>
                <a:gd name="f91" fmla="val 789"/>
                <a:gd name="f92" fmla="val 787"/>
                <a:gd name="f93" fmla="val 785"/>
                <a:gd name="f94" fmla="val 783"/>
                <a:gd name="f95" fmla="val 782"/>
                <a:gd name="f96" fmla="val 780"/>
                <a:gd name="f97" fmla="val 779"/>
                <a:gd name="f98" fmla="val 778"/>
                <a:gd name="f99" fmla="val 186"/>
                <a:gd name="f100" fmla="val 777"/>
                <a:gd name="f101" fmla="val 776"/>
                <a:gd name="f102" fmla="val 774"/>
                <a:gd name="f103" fmla="val 773"/>
                <a:gd name="f104" fmla="val 772"/>
                <a:gd name="f105" fmla="val 770"/>
                <a:gd name="f106" fmla="val 769"/>
                <a:gd name="f107" fmla="val 768"/>
                <a:gd name="f108" fmla="val 767"/>
                <a:gd name="f109" fmla="val 766"/>
                <a:gd name="f110" fmla="val 765"/>
                <a:gd name="f111" fmla="val 764"/>
                <a:gd name="f112" fmla="val 762"/>
                <a:gd name="f113" fmla="val 760"/>
                <a:gd name="f114" fmla="val 759"/>
                <a:gd name="f115" fmla="val 758"/>
                <a:gd name="f116" fmla="val 756"/>
                <a:gd name="f117" fmla="val 755"/>
                <a:gd name="f118" fmla="val 754"/>
                <a:gd name="f119" fmla="val 752"/>
                <a:gd name="f120" fmla="val 751"/>
                <a:gd name="f121" fmla="val 750"/>
                <a:gd name="f122" fmla="val 749"/>
                <a:gd name="f123" fmla="val 747"/>
                <a:gd name="f124" fmla="val 745"/>
                <a:gd name="f125" fmla="val 743"/>
                <a:gd name="f126" fmla="val 741"/>
                <a:gd name="f127" fmla="val 740"/>
                <a:gd name="f128" fmla="val 739"/>
                <a:gd name="f129" fmla="val 181"/>
                <a:gd name="f130" fmla="val 738"/>
                <a:gd name="f131" fmla="val 179"/>
                <a:gd name="f132" fmla="val 737"/>
                <a:gd name="f133" fmla="val 736"/>
                <a:gd name="f134" fmla="val 735"/>
                <a:gd name="f135" fmla="val 734"/>
                <a:gd name="f136" fmla="val 733"/>
                <a:gd name="f137" fmla="val 732"/>
                <a:gd name="f138" fmla="val 731"/>
                <a:gd name="f139" fmla="val 730"/>
                <a:gd name="f140" fmla="val 728"/>
                <a:gd name="f141" fmla="val 726"/>
                <a:gd name="f142" fmla="val 724"/>
                <a:gd name="f143" fmla="val 723"/>
                <a:gd name="f144" fmla="val 720"/>
                <a:gd name="f145" fmla="val 717"/>
                <a:gd name="f146" fmla="val 190"/>
                <a:gd name="f147" fmla="val 714"/>
                <a:gd name="f148" fmla="val 713"/>
                <a:gd name="f149" fmla="val 711"/>
                <a:gd name="f150" fmla="val 709"/>
                <a:gd name="f151" fmla="val 707"/>
                <a:gd name="f152" fmla="val 706"/>
                <a:gd name="f153" fmla="val 705"/>
                <a:gd name="f154" fmla="val 704"/>
                <a:gd name="f155" fmla="val 703"/>
                <a:gd name="f156" fmla="val 702"/>
                <a:gd name="f157" fmla="val 699"/>
                <a:gd name="f158" fmla="val 694"/>
                <a:gd name="f159" fmla="val 691"/>
                <a:gd name="f160" fmla="val 690"/>
                <a:gd name="f161" fmla="val 688"/>
                <a:gd name="f162" fmla="val 686"/>
                <a:gd name="f163" fmla="val 684"/>
                <a:gd name="f164" fmla="val 682"/>
                <a:gd name="f165" fmla="val 681"/>
                <a:gd name="f166" fmla="val 679"/>
                <a:gd name="f167" fmla="val 191"/>
                <a:gd name="f168" fmla="val 675"/>
                <a:gd name="f169" fmla="val 673"/>
                <a:gd name="f170" fmla="val 192"/>
                <a:gd name="f171" fmla="val 672"/>
                <a:gd name="f172" fmla="val 671"/>
                <a:gd name="f173" fmla="val 670"/>
                <a:gd name="f174" fmla="val 669"/>
                <a:gd name="f175" fmla="val 668"/>
                <a:gd name="f176" fmla="val 667"/>
                <a:gd name="f177" fmla="val 666"/>
                <a:gd name="f178" fmla="val 665"/>
                <a:gd name="f179" fmla="val 664"/>
                <a:gd name="f180" fmla="val 663"/>
                <a:gd name="f181" fmla="val 193"/>
                <a:gd name="f182" fmla="val 662"/>
                <a:gd name="f183" fmla="val 194"/>
                <a:gd name="f184" fmla="val 660"/>
                <a:gd name="f185" fmla="val 195"/>
                <a:gd name="f186" fmla="val 659"/>
                <a:gd name="f187" fmla="val 196"/>
                <a:gd name="f188" fmla="val 655"/>
                <a:gd name="f189" fmla="val 198"/>
                <a:gd name="f190" fmla="val 652"/>
                <a:gd name="f191" fmla="val 650"/>
                <a:gd name="f192" fmla="val 649"/>
                <a:gd name="f193" fmla="val 197"/>
                <a:gd name="f194" fmla="val 647"/>
                <a:gd name="f195" fmla="val 646"/>
                <a:gd name="f196" fmla="val 645"/>
                <a:gd name="f197" fmla="val 644"/>
                <a:gd name="f198" fmla="val 642"/>
                <a:gd name="f199" fmla="val 641"/>
                <a:gd name="f200" fmla="val 639"/>
                <a:gd name="f201" fmla="val 637"/>
                <a:gd name="f202" fmla="val 635"/>
                <a:gd name="f203" fmla="val 633"/>
                <a:gd name="f204" fmla="val 628"/>
                <a:gd name="f205" fmla="val 624"/>
                <a:gd name="f206" fmla="val 622"/>
                <a:gd name="f207" fmla="val 619"/>
                <a:gd name="f208" fmla="val 615"/>
                <a:gd name="f209" fmla="val 613"/>
                <a:gd name="f210" fmla="val 612"/>
                <a:gd name="f211" fmla="val 611"/>
                <a:gd name="f212" fmla="val 610"/>
                <a:gd name="f213" fmla="val 608"/>
                <a:gd name="f214" fmla="val 607"/>
                <a:gd name="f215" fmla="val 605"/>
                <a:gd name="f216" fmla="val 604"/>
                <a:gd name="f217" fmla="val 603"/>
                <a:gd name="f218" fmla="val 602"/>
                <a:gd name="f219" fmla="val 601"/>
                <a:gd name="f220" fmla="val 600"/>
                <a:gd name="f221" fmla="val 598"/>
                <a:gd name="f222" fmla="val 595"/>
                <a:gd name="f223" fmla="val 589"/>
                <a:gd name="f224" fmla="val 588"/>
                <a:gd name="f225" fmla="val 587"/>
                <a:gd name="f226" fmla="val 585"/>
                <a:gd name="f227" fmla="val 584"/>
                <a:gd name="f228" fmla="val 583"/>
                <a:gd name="f229" fmla="val 582"/>
                <a:gd name="f230" fmla="val 581"/>
                <a:gd name="f231" fmla="val 579"/>
                <a:gd name="f232" fmla="val 577"/>
                <a:gd name="f233" fmla="val 576"/>
                <a:gd name="f234" fmla="val 575"/>
                <a:gd name="f235" fmla="val 573"/>
                <a:gd name="f236" fmla="val 571"/>
                <a:gd name="f237" fmla="val 570"/>
                <a:gd name="f238" fmla="val 569"/>
                <a:gd name="f239" fmla="val 568"/>
                <a:gd name="f240" fmla="val 565"/>
                <a:gd name="f241" fmla="val 563"/>
                <a:gd name="f242" fmla="val 562"/>
                <a:gd name="f243" fmla="val 561"/>
                <a:gd name="f244" fmla="val 560"/>
                <a:gd name="f245" fmla="val 559"/>
                <a:gd name="f246" fmla="val 558"/>
                <a:gd name="f247" fmla="val 556"/>
                <a:gd name="f248" fmla="val 555"/>
                <a:gd name="f249" fmla="val 554"/>
                <a:gd name="f250" fmla="val 552"/>
                <a:gd name="f251" fmla="val 550"/>
                <a:gd name="f252" fmla="val 549"/>
                <a:gd name="f253" fmla="val 548"/>
                <a:gd name="f254" fmla="val 546"/>
                <a:gd name="f255" fmla="val 543"/>
                <a:gd name="f256" fmla="val 540"/>
                <a:gd name="f257" fmla="val 539"/>
                <a:gd name="f258" fmla="val 538"/>
                <a:gd name="f259" fmla="val 537"/>
                <a:gd name="f260" fmla="val 536"/>
                <a:gd name="f261" fmla="val 534"/>
                <a:gd name="f262" fmla="val 530"/>
                <a:gd name="f263" fmla="val 528"/>
                <a:gd name="f264" fmla="val 527"/>
                <a:gd name="f265" fmla="val 529"/>
                <a:gd name="f266" fmla="val 178"/>
                <a:gd name="f267" fmla="val 526"/>
                <a:gd name="f268" fmla="val 525"/>
                <a:gd name="f269" fmla="val 177"/>
                <a:gd name="f270" fmla="val 524"/>
                <a:gd name="f271" fmla="val 176"/>
                <a:gd name="f272" fmla="val 523"/>
                <a:gd name="f273" fmla="val 522"/>
                <a:gd name="f274" fmla="val 175"/>
                <a:gd name="f275" fmla="val 521"/>
                <a:gd name="f276" fmla="val 174"/>
                <a:gd name="f277" fmla="val 520"/>
                <a:gd name="f278" fmla="val 173"/>
                <a:gd name="f279" fmla="val 172"/>
                <a:gd name="f280" fmla="val 519"/>
                <a:gd name="f281" fmla="val 171"/>
                <a:gd name="f282" fmla="val 518"/>
                <a:gd name="f283" fmla="val 517"/>
                <a:gd name="f284" fmla="val 516"/>
                <a:gd name="f285" fmla="val 170"/>
                <a:gd name="f286" fmla="val 515"/>
                <a:gd name="f287" fmla="val 514"/>
                <a:gd name="f288" fmla="val 513"/>
                <a:gd name="f289" fmla="val 512"/>
                <a:gd name="f290" fmla="val 511"/>
                <a:gd name="f291" fmla="val 510"/>
                <a:gd name="f292" fmla="val 508"/>
                <a:gd name="f293" fmla="val 504"/>
                <a:gd name="f294" fmla="val 169"/>
                <a:gd name="f295" fmla="val 502"/>
                <a:gd name="f296" fmla="val 168"/>
                <a:gd name="f297" fmla="val 501"/>
                <a:gd name="f298" fmla="val 167"/>
                <a:gd name="f299" fmla="val 500"/>
                <a:gd name="f300" fmla="val 166"/>
                <a:gd name="f301" fmla="val 499"/>
                <a:gd name="f302" fmla="val 165"/>
                <a:gd name="f303" fmla="val 498"/>
                <a:gd name="f304" fmla="val 164"/>
                <a:gd name="f305" fmla="val 497"/>
                <a:gd name="f306" fmla="val 163"/>
                <a:gd name="f307" fmla="val 496"/>
                <a:gd name="f308" fmla="val 162"/>
                <a:gd name="f309" fmla="val 495"/>
                <a:gd name="f310" fmla="val 493"/>
                <a:gd name="f311" fmla="val 492"/>
                <a:gd name="f312" fmla="val 490"/>
                <a:gd name="f313" fmla="val 489"/>
                <a:gd name="f314" fmla="val 488"/>
                <a:gd name="f315" fmla="val 486"/>
                <a:gd name="f316" fmla="val 485"/>
                <a:gd name="f317" fmla="val 484"/>
                <a:gd name="f318" fmla="val 483"/>
                <a:gd name="f319" fmla="val 482"/>
                <a:gd name="f320" fmla="val 481"/>
                <a:gd name="f321" fmla="val 479"/>
                <a:gd name="f322" fmla="val 478"/>
                <a:gd name="f323" fmla="val 476"/>
                <a:gd name="f324" fmla="val 475"/>
                <a:gd name="f325" fmla="val 473"/>
                <a:gd name="f326" fmla="val 470"/>
                <a:gd name="f327" fmla="val 465"/>
                <a:gd name="f328" fmla="val 160"/>
                <a:gd name="f329" fmla="val 464"/>
                <a:gd name="f330" fmla="val 463"/>
                <a:gd name="f331" fmla="val 159"/>
                <a:gd name="f332" fmla="val 462"/>
                <a:gd name="f333" fmla="val 158"/>
                <a:gd name="f334" fmla="val 461"/>
                <a:gd name="f335" fmla="val 157"/>
                <a:gd name="f336" fmla="val 460"/>
                <a:gd name="f337" fmla="val 459"/>
                <a:gd name="f338" fmla="val 458"/>
                <a:gd name="f339" fmla="val 457"/>
                <a:gd name="f340" fmla="val 456"/>
                <a:gd name="f341" fmla="val 455"/>
                <a:gd name="f342" fmla="val 161"/>
                <a:gd name="f343" fmla="val 454"/>
                <a:gd name="f344" fmla="val 453"/>
                <a:gd name="f345" fmla="val 451"/>
                <a:gd name="f346" fmla="val 450"/>
                <a:gd name="f347" fmla="val 449"/>
                <a:gd name="f348" fmla="val 447"/>
                <a:gd name="f349" fmla="val 446"/>
                <a:gd name="f350" fmla="val 445"/>
                <a:gd name="f351" fmla="val 444"/>
                <a:gd name="f352" fmla="val 443"/>
                <a:gd name="f353" fmla="val 442"/>
                <a:gd name="f354" fmla="val 440"/>
                <a:gd name="f355" fmla="val 439"/>
                <a:gd name="f356" fmla="val 438"/>
                <a:gd name="f357" fmla="val 437"/>
                <a:gd name="f358" fmla="val 436"/>
                <a:gd name="f359" fmla="val 435"/>
                <a:gd name="f360" fmla="val 434"/>
                <a:gd name="f361" fmla="val 433"/>
                <a:gd name="f362" fmla="val 432"/>
                <a:gd name="f363" fmla="val 431"/>
                <a:gd name="f364" fmla="val 427"/>
                <a:gd name="f365" fmla="val 424"/>
                <a:gd name="f366" fmla="val 423"/>
                <a:gd name="f367" fmla="val 422"/>
                <a:gd name="f368" fmla="val 421"/>
                <a:gd name="f369" fmla="val 420"/>
                <a:gd name="f370" fmla="val 419"/>
                <a:gd name="f371" fmla="val 418"/>
                <a:gd name="f372" fmla="val 416"/>
                <a:gd name="f373" fmla="val 414"/>
                <a:gd name="f374" fmla="val 413"/>
                <a:gd name="f375" fmla="val 412"/>
                <a:gd name="f376" fmla="val 411"/>
                <a:gd name="f377" fmla="val 410"/>
                <a:gd name="f378" fmla="val 407"/>
                <a:gd name="f379" fmla="val 403"/>
                <a:gd name="f380" fmla="val 401"/>
                <a:gd name="f381" fmla="val 400"/>
                <a:gd name="f382" fmla="val 399"/>
                <a:gd name="f383" fmla="val 397"/>
                <a:gd name="f384" fmla="val 395"/>
                <a:gd name="f385" fmla="val 393"/>
                <a:gd name="f386" fmla="val 391"/>
                <a:gd name="f387" fmla="val 390"/>
                <a:gd name="f388" fmla="val 389"/>
                <a:gd name="f389" fmla="val 388"/>
                <a:gd name="f390" fmla="val 387"/>
                <a:gd name="f391" fmla="val 386"/>
                <a:gd name="f392" fmla="val 385"/>
                <a:gd name="f393" fmla="val 383"/>
                <a:gd name="f394" fmla="val 380"/>
                <a:gd name="f395" fmla="val 379"/>
                <a:gd name="f396" fmla="val 377"/>
                <a:gd name="f397" fmla="val 376"/>
                <a:gd name="f398" fmla="val 375"/>
                <a:gd name="f399" fmla="val 374"/>
                <a:gd name="f400" fmla="val 373"/>
                <a:gd name="f401" fmla="val 156"/>
                <a:gd name="f402" fmla="val 369"/>
                <a:gd name="f403" fmla="val 154"/>
                <a:gd name="f404" fmla="val 368"/>
                <a:gd name="f405" fmla="val 367"/>
                <a:gd name="f406" fmla="val 153"/>
                <a:gd name="f407" fmla="val 365"/>
                <a:gd name="f408" fmla="val 364"/>
                <a:gd name="f409" fmla="val 152"/>
                <a:gd name="f410" fmla="val 363"/>
                <a:gd name="f411" fmla="val 362"/>
                <a:gd name="f412" fmla="val 361"/>
                <a:gd name="f413" fmla="val 151"/>
                <a:gd name="f414" fmla="val 358"/>
                <a:gd name="f415" fmla="val 150"/>
                <a:gd name="f416" fmla="val 356"/>
                <a:gd name="f417" fmla="val 149"/>
                <a:gd name="f418" fmla="val 354"/>
                <a:gd name="f419" fmla="val 148"/>
                <a:gd name="f420" fmla="val 351"/>
                <a:gd name="f421" fmla="val 146"/>
                <a:gd name="f422" fmla="val 348"/>
                <a:gd name="f423" fmla="val 142"/>
                <a:gd name="f424" fmla="val 347"/>
                <a:gd name="f425" fmla="val 141"/>
                <a:gd name="f426" fmla="val 344"/>
                <a:gd name="f427" fmla="val 138"/>
                <a:gd name="f428" fmla="val 343"/>
                <a:gd name="f429" fmla="val 136"/>
                <a:gd name="f430" fmla="val 134"/>
                <a:gd name="f431" fmla="val 342"/>
                <a:gd name="f432" fmla="val 131"/>
                <a:gd name="f433" fmla="val 127"/>
                <a:gd name="f434" fmla="val 126"/>
                <a:gd name="f435" fmla="val 125"/>
                <a:gd name="f436" fmla="val 123"/>
                <a:gd name="f437" fmla="val 345"/>
                <a:gd name="f438" fmla="val 122"/>
                <a:gd name="f439" fmla="val 121"/>
                <a:gd name="f440" fmla="val 346"/>
                <a:gd name="f441" fmla="val 120"/>
                <a:gd name="f442" fmla="val 119"/>
                <a:gd name="f443" fmla="val 117"/>
                <a:gd name="f444" fmla="val 116"/>
                <a:gd name="f445" fmla="val 115"/>
                <a:gd name="f446" fmla="val 113"/>
                <a:gd name="f447" fmla="val 112"/>
                <a:gd name="f448" fmla="val 111"/>
                <a:gd name="f449" fmla="val 110"/>
                <a:gd name="f450" fmla="val 108"/>
                <a:gd name="f451" fmla="val 106"/>
                <a:gd name="f452" fmla="val 104"/>
                <a:gd name="f453" fmla="val 102"/>
                <a:gd name="f454" fmla="val 100"/>
                <a:gd name="f455" fmla="val 99"/>
                <a:gd name="f456" fmla="val 98"/>
                <a:gd name="f457" fmla="val 97"/>
                <a:gd name="f458" fmla="val 96"/>
                <a:gd name="f459" fmla="val 94"/>
                <a:gd name="f460" fmla="val 93"/>
                <a:gd name="f461" fmla="val 92"/>
                <a:gd name="f462" fmla="val 91"/>
                <a:gd name="f463" fmla="val 349"/>
                <a:gd name="f464" fmla="val 89"/>
                <a:gd name="f465" fmla="val 88"/>
                <a:gd name="f466" fmla="val 350"/>
                <a:gd name="f467" fmla="val 87"/>
                <a:gd name="f468" fmla="val 86"/>
                <a:gd name="f469" fmla="val 85"/>
                <a:gd name="f470" fmla="val 84"/>
                <a:gd name="f471" fmla="val 83"/>
                <a:gd name="f472" fmla="val 82"/>
                <a:gd name="f473" fmla="val 81"/>
                <a:gd name="f474" fmla="val 80"/>
                <a:gd name="f475" fmla="val 79"/>
                <a:gd name="f476" fmla="val 77"/>
                <a:gd name="f477" fmla="val 73"/>
                <a:gd name="f478" fmla="val 70"/>
                <a:gd name="f479" fmla="val 68"/>
                <a:gd name="f480" fmla="val 66"/>
                <a:gd name="f481" fmla="val 65"/>
                <a:gd name="f482" fmla="val 64"/>
                <a:gd name="f483" fmla="val 63"/>
                <a:gd name="f484" fmla="val 62"/>
                <a:gd name="f485" fmla="val 61"/>
                <a:gd name="f486" fmla="val 60"/>
                <a:gd name="f487" fmla="val 59"/>
                <a:gd name="f488" fmla="val 58"/>
                <a:gd name="f489" fmla="val 341"/>
                <a:gd name="f490" fmla="val 57"/>
                <a:gd name="f491" fmla="val 340"/>
                <a:gd name="f492" fmla="val 56"/>
                <a:gd name="f493" fmla="val 339"/>
                <a:gd name="f494" fmla="val 55"/>
                <a:gd name="f495" fmla="val 338"/>
                <a:gd name="f496" fmla="val 54"/>
                <a:gd name="f497" fmla="val 336"/>
                <a:gd name="f498" fmla="val 52"/>
                <a:gd name="f499" fmla="val 335"/>
                <a:gd name="f500" fmla="val 50"/>
                <a:gd name="f501" fmla="val 334"/>
                <a:gd name="f502" fmla="val 49"/>
                <a:gd name="f503" fmla="val 333"/>
                <a:gd name="f504" fmla="val 48"/>
                <a:gd name="f505" fmla="val 331"/>
                <a:gd name="f506" fmla="val 46"/>
                <a:gd name="f507" fmla="val 328"/>
                <a:gd name="f508" fmla="val 42"/>
                <a:gd name="f509" fmla="val 326"/>
                <a:gd name="f510" fmla="val 40"/>
                <a:gd name="f511" fmla="val 325"/>
                <a:gd name="f512" fmla="val 39"/>
                <a:gd name="f513" fmla="val 324"/>
                <a:gd name="f514" fmla="val 38"/>
                <a:gd name="f515" fmla="val 323"/>
                <a:gd name="f516" fmla="val 37"/>
                <a:gd name="f517" fmla="val 322"/>
                <a:gd name="f518" fmla="val 321"/>
                <a:gd name="f519" fmla="val 320"/>
                <a:gd name="f520" fmla="val 319"/>
                <a:gd name="f521" fmla="val 316"/>
                <a:gd name="f522" fmla="val 315"/>
                <a:gd name="f523" fmla="val 314"/>
                <a:gd name="f524" fmla="val 313"/>
                <a:gd name="f525" fmla="val 312"/>
                <a:gd name="f526" fmla="val 310"/>
                <a:gd name="f527" fmla="val 41"/>
                <a:gd name="f528" fmla="val 307"/>
                <a:gd name="f529" fmla="val 304"/>
                <a:gd name="f530" fmla="val 303"/>
                <a:gd name="f531" fmla="val 301"/>
                <a:gd name="f532" fmla="val 300"/>
                <a:gd name="f533" fmla="val 299"/>
                <a:gd name="f534" fmla="val 298"/>
                <a:gd name="f535" fmla="val 296"/>
                <a:gd name="f536" fmla="val 294"/>
                <a:gd name="f537" fmla="val 293"/>
                <a:gd name="f538" fmla="val 291"/>
                <a:gd name="f539" fmla="val 35"/>
                <a:gd name="f540" fmla="val 290"/>
                <a:gd name="f541" fmla="val 33"/>
                <a:gd name="f542" fmla="val 289"/>
                <a:gd name="f543" fmla="val 32"/>
                <a:gd name="f544" fmla="val 288"/>
                <a:gd name="f545" fmla="val 31"/>
                <a:gd name="f546" fmla="val 29"/>
                <a:gd name="f547" fmla="val 27"/>
                <a:gd name="f548" fmla="val 25"/>
                <a:gd name="f549" fmla="val 23"/>
                <a:gd name="f550" fmla="val 287"/>
                <a:gd name="f551" fmla="val 21"/>
                <a:gd name="f552" fmla="val 20"/>
                <a:gd name="f553" fmla="val 19"/>
                <a:gd name="f554" fmla="val 17"/>
                <a:gd name="f555" fmla="val 16"/>
                <a:gd name="f556" fmla="val 15"/>
                <a:gd name="f557" fmla="val 284"/>
                <a:gd name="f558" fmla="val 280"/>
                <a:gd name="f559" fmla="val 14"/>
                <a:gd name="f560" fmla="val 279"/>
                <a:gd name="f561" fmla="val 277"/>
                <a:gd name="f562" fmla="val 13"/>
                <a:gd name="f563" fmla="val 275"/>
                <a:gd name="f564" fmla="val 273"/>
                <a:gd name="f565" fmla="val 12"/>
                <a:gd name="f566" fmla="val 272"/>
                <a:gd name="f567" fmla="val 271"/>
                <a:gd name="f568" fmla="val 270"/>
                <a:gd name="f569" fmla="val 263"/>
                <a:gd name="f570" fmla="val 262"/>
                <a:gd name="f571" fmla="val 261"/>
                <a:gd name="f572" fmla="val 255"/>
                <a:gd name="f573" fmla="val 254"/>
                <a:gd name="f574" fmla="val 11"/>
                <a:gd name="f575" fmla="val 249"/>
                <a:gd name="f576" fmla="val 246"/>
                <a:gd name="f577" fmla="val 244"/>
                <a:gd name="f578" fmla="val 240"/>
                <a:gd name="f579" fmla="val 18"/>
                <a:gd name="f580" fmla="val 238"/>
                <a:gd name="f581" fmla="val 237"/>
                <a:gd name="f582" fmla="val 236"/>
                <a:gd name="f583" fmla="val 235"/>
                <a:gd name="f584" fmla="val 10"/>
                <a:gd name="f585" fmla="val 233"/>
                <a:gd name="f586" fmla="val 9"/>
                <a:gd name="f587" fmla="val 8"/>
                <a:gd name="f588" fmla="val 6"/>
                <a:gd name="f589" fmla="val 5"/>
                <a:gd name="f590" fmla="val 4"/>
                <a:gd name="f591" fmla="val 3"/>
                <a:gd name="f592" fmla="val 2"/>
                <a:gd name="f593" fmla="val 225"/>
                <a:gd name="f594" fmla="val 7"/>
                <a:gd name="f595" fmla="val 28"/>
                <a:gd name="f596" fmla="val 36"/>
                <a:gd name="f597" fmla="val 224"/>
                <a:gd name="f598" fmla="val 43"/>
                <a:gd name="f599" fmla="val 223"/>
                <a:gd name="f600" fmla="val 44"/>
                <a:gd name="f601" fmla="val 222"/>
                <a:gd name="f602" fmla="val 45"/>
                <a:gd name="f603" fmla="val 219"/>
                <a:gd name="f604" fmla="val 218"/>
                <a:gd name="f605" fmla="val 217"/>
                <a:gd name="f606" fmla="val 215"/>
                <a:gd name="f607" fmla="val 47"/>
                <a:gd name="f608" fmla="val 214"/>
                <a:gd name="f609" fmla="val 51"/>
                <a:gd name="f610" fmla="val 53"/>
                <a:gd name="f611" fmla="val 216"/>
                <a:gd name="f612" fmla="val 213"/>
                <a:gd name="f613" fmla="val 67"/>
                <a:gd name="f614" fmla="val 69"/>
                <a:gd name="f615" fmla="val 212"/>
                <a:gd name="f616" fmla="val 71"/>
                <a:gd name="f617" fmla="val 208"/>
                <a:gd name="f618" fmla="val 75"/>
                <a:gd name="f619" fmla="val 78"/>
                <a:gd name="f620" fmla="val 209"/>
                <a:gd name="f621" fmla="val 210"/>
                <a:gd name="f622" fmla="val 211"/>
                <a:gd name="f623" fmla="val 101"/>
                <a:gd name="f624" fmla="val 207"/>
                <a:gd name="f625" fmla="val 206"/>
                <a:gd name="f626" fmla="val 205"/>
                <a:gd name="f627" fmla="val 204"/>
                <a:gd name="f628" fmla="val 114"/>
                <a:gd name="f629" fmla="val 203"/>
                <a:gd name="f630" fmla="val 202"/>
                <a:gd name="f631" fmla="val 201"/>
                <a:gd name="f632" fmla="val 200"/>
                <a:gd name="f633" fmla="val 199"/>
                <a:gd name="f634" fmla="val 124"/>
                <a:gd name="f635" fmla="val 128"/>
                <a:gd name="f636" fmla="val 129"/>
                <a:gd name="f637" fmla="val 132"/>
                <a:gd name="f638" fmla="val 133"/>
                <a:gd name="f639" fmla="val 137"/>
                <a:gd name="f640" fmla="val 139"/>
                <a:gd name="f641" fmla="val 144"/>
                <a:gd name="f642" fmla="val 145"/>
                <a:gd name="f643" fmla="val 221"/>
                <a:gd name="f644" fmla="val 232"/>
                <a:gd name="f645" fmla="val 155"/>
                <a:gd name="f646" fmla="val 243"/>
                <a:gd name="f647" fmla="val 251"/>
                <a:gd name="f648" fmla="val 147"/>
                <a:gd name="f649" fmla="val 143"/>
                <a:gd name="f650" fmla="val 140"/>
                <a:gd name="f651" fmla="val 292"/>
                <a:gd name="f652" fmla="val 306"/>
                <a:gd name="f653" fmla="val 308"/>
                <a:gd name="f654" fmla="val 318"/>
                <a:gd name="f655" fmla="val 332"/>
                <a:gd name="f656" fmla="val 353"/>
                <a:gd name="f657" fmla="val 370"/>
                <a:gd name="f658" fmla="val 105"/>
                <a:gd name="f659" fmla="val 394"/>
                <a:gd name="f660" fmla="val 468"/>
                <a:gd name="f661" fmla="val 471"/>
                <a:gd name="f662" fmla="val 477"/>
                <a:gd name="f663" fmla="val 480"/>
                <a:gd name="f664" fmla="val 491"/>
                <a:gd name="f665" fmla="val 494"/>
                <a:gd name="f666" fmla="val 503"/>
                <a:gd name="f667" fmla="val 505"/>
                <a:gd name="f668" fmla="val 506"/>
                <a:gd name="f669" fmla="val 507"/>
                <a:gd name="f670" fmla="val 509"/>
                <a:gd name="f671" fmla="val 34"/>
                <a:gd name="f672" fmla="val 30"/>
                <a:gd name="f673" fmla="val 532"/>
                <a:gd name="f674" fmla="val 533"/>
                <a:gd name="f675" fmla="val 26"/>
                <a:gd name="f676" fmla="val 535"/>
                <a:gd name="f677" fmla="val 24"/>
                <a:gd name="f678" fmla="val 22"/>
                <a:gd name="f679" fmla="val 545"/>
                <a:gd name="f680" fmla="val 547"/>
                <a:gd name="f681" fmla="val 551"/>
                <a:gd name="f682" fmla="val 564"/>
                <a:gd name="f683" fmla="val 566"/>
                <a:gd name="f684" fmla="val 567"/>
                <a:gd name="f685" fmla="val 574"/>
                <a:gd name="f686" fmla="val 578"/>
                <a:gd name="f687" fmla="val 580"/>
                <a:gd name="f688" fmla="val 586"/>
                <a:gd name="f689" fmla="val 590"/>
                <a:gd name="f690" fmla="val 592"/>
                <a:gd name="f691" fmla="val 593"/>
                <a:gd name="f692" fmla="val 599"/>
                <a:gd name="f693" fmla="val 617"/>
                <a:gd name="f694" fmla="val 623"/>
                <a:gd name="f695" fmla="val 625"/>
                <a:gd name="f696" fmla="val 627"/>
                <a:gd name="f697" fmla="val 630"/>
                <a:gd name="f698" fmla="val 631"/>
                <a:gd name="f699" fmla="val 638"/>
                <a:gd name="f700" fmla="val 640"/>
                <a:gd name="f701" fmla="val 643"/>
                <a:gd name="f702" fmla="val 648"/>
                <a:gd name="f703" fmla="val 653"/>
                <a:gd name="f704" fmla="val 656"/>
                <a:gd name="f705" fmla="val 1"/>
                <a:gd name="f706" fmla="val 657"/>
                <a:gd name="f707" fmla="val 658"/>
                <a:gd name="f708" fmla="val 661"/>
                <a:gd name="f709" fmla="val 674"/>
                <a:gd name="f710" fmla="val 676"/>
                <a:gd name="f711" fmla="val 678"/>
                <a:gd name="f712" fmla="val 683"/>
                <a:gd name="f713" fmla="val 685"/>
                <a:gd name="f714" fmla="val 689"/>
                <a:gd name="f715" fmla="val 693"/>
                <a:gd name="f716" fmla="val 695"/>
                <a:gd name="f717" fmla="val 696"/>
                <a:gd name="f718" fmla="val 697"/>
                <a:gd name="f719" fmla="val 700"/>
                <a:gd name="f720" fmla="val 701"/>
                <a:gd name="f721" fmla="val 795"/>
                <a:gd name="f722" fmla="val 837"/>
                <a:gd name="f723" fmla="val 839"/>
                <a:gd name="f724" fmla="val 920"/>
                <a:gd name="f725" fmla="val 972"/>
                <a:gd name="f726" fmla="val 975"/>
                <a:gd name="f727" fmla="val 976"/>
                <a:gd name="f728" fmla="val 609"/>
                <a:gd name="f729" fmla="val 594"/>
                <a:gd name="f730" fmla="val 977"/>
                <a:gd name="f731" fmla="val 978"/>
                <a:gd name="f732" fmla="val 591"/>
                <a:gd name="f733" fmla="val 980"/>
                <a:gd name="f734" fmla="val 981"/>
                <a:gd name="f735" fmla="val 982"/>
                <a:gd name="f736" fmla="val 984"/>
                <a:gd name="f737" fmla="val 985"/>
                <a:gd name="f738" fmla="val 986"/>
                <a:gd name="f739" fmla="val 987"/>
                <a:gd name="f740" fmla="val 988"/>
                <a:gd name="f741" fmla="val 989"/>
                <a:gd name="f742" fmla="val 991"/>
                <a:gd name="f743" fmla="val 572"/>
                <a:gd name="f744" fmla="val 992"/>
                <a:gd name="f745" fmla="val 993"/>
                <a:gd name="f746" fmla="val 994"/>
                <a:gd name="f747" fmla="val 995"/>
                <a:gd name="f748" fmla="val 990"/>
                <a:gd name="f749" fmla="val 557"/>
                <a:gd name="f750" fmla="val 553"/>
                <a:gd name="f751" fmla="val 997"/>
                <a:gd name="f752" fmla="val 998"/>
                <a:gd name="f753" fmla="val 999"/>
                <a:gd name="f754" fmla="val 1000"/>
                <a:gd name="f755" fmla="val 1001"/>
                <a:gd name="f756" fmla="val 1002"/>
                <a:gd name="f757" fmla="val 544"/>
                <a:gd name="f758" fmla="val 1003"/>
                <a:gd name="f759" fmla="val 542"/>
                <a:gd name="f760" fmla="val 1004"/>
                <a:gd name="f761" fmla="val 541"/>
                <a:gd name="f762" fmla="val 1005"/>
                <a:gd name="f763" fmla="val 996"/>
                <a:gd name="f764" fmla="val 531"/>
                <a:gd name="f765" fmla="val 983"/>
                <a:gd name="f766" fmla="val 979"/>
                <a:gd name="f767" fmla="val 974"/>
                <a:gd name="f768" fmla="val 973"/>
                <a:gd name="f769" fmla="val 971"/>
                <a:gd name="f770" fmla="val 969"/>
                <a:gd name="f771" fmla="val 968"/>
                <a:gd name="f772" fmla="val 970"/>
                <a:gd name="f773" fmla="val 487"/>
                <a:gd name="f774" fmla="val 472"/>
                <a:gd name="f775" fmla="val 467"/>
                <a:gd name="f776" fmla="val 466"/>
                <a:gd name="f777" fmla="val 1006"/>
                <a:gd name="f778" fmla="val 1008"/>
                <a:gd name="f779" fmla="val 1010"/>
                <a:gd name="f780" fmla="val 1011"/>
                <a:gd name="f781" fmla="val 1012"/>
                <a:gd name="f782" fmla="val 1013"/>
                <a:gd name="f783" fmla="val 1014"/>
                <a:gd name="f784" fmla="val 1015"/>
                <a:gd name="f785" fmla="val 1018"/>
                <a:gd name="f786" fmla="val 1019"/>
                <a:gd name="f787" fmla="val 1021"/>
                <a:gd name="f788" fmla="val 426"/>
                <a:gd name="f789" fmla="val 1023"/>
                <a:gd name="f790" fmla="val 1024"/>
                <a:gd name="f791" fmla="val 1029"/>
                <a:gd name="f792" fmla="val 1030"/>
                <a:gd name="f793" fmla="val 1032"/>
                <a:gd name="f794" fmla="val 1033"/>
                <a:gd name="f795" fmla="val 415"/>
                <a:gd name="f796" fmla="val 1034"/>
                <a:gd name="f797" fmla="val 1035"/>
                <a:gd name="f798" fmla="val 409"/>
                <a:gd name="f799" fmla="val 404"/>
                <a:gd name="f800" fmla="val 1036"/>
                <a:gd name="f801" fmla="val 392"/>
                <a:gd name="f802" fmla="val 1037"/>
                <a:gd name="f803" fmla="val 1040"/>
                <a:gd name="f804" fmla="val 1041"/>
                <a:gd name="f805" fmla="val 1043"/>
                <a:gd name="f806" fmla="val 1045"/>
                <a:gd name="f807" fmla="val 1046"/>
                <a:gd name="f808" fmla="val 382"/>
                <a:gd name="f809" fmla="val 1047"/>
                <a:gd name="f810" fmla="val 381"/>
                <a:gd name="f811" fmla="val 1048"/>
                <a:gd name="f812" fmla="val 1050"/>
                <a:gd name="f813" fmla="val 1051"/>
                <a:gd name="f814" fmla="val 1052"/>
                <a:gd name="f815" fmla="val 378"/>
                <a:gd name="f816" fmla="val 1056"/>
                <a:gd name="f817" fmla="val 1057"/>
                <a:gd name="f818" fmla="val 1058"/>
                <a:gd name="f819" fmla="val 366"/>
                <a:gd name="f820" fmla="val 359"/>
                <a:gd name="f821" fmla="val 1063"/>
                <a:gd name="f822" fmla="val 1064"/>
                <a:gd name="f823" fmla="val 1071"/>
                <a:gd name="f824" fmla="val 337"/>
                <a:gd name="f825" fmla="val 1076"/>
                <a:gd name="f826" fmla="val 1079"/>
                <a:gd name="f827" fmla="val 329"/>
                <a:gd name="f828" fmla="val 327"/>
                <a:gd name="f829" fmla="val 1086"/>
                <a:gd name="f830" fmla="val 1092"/>
                <a:gd name="f831" fmla="val 1097"/>
                <a:gd name="f832" fmla="val 1100"/>
                <a:gd name="f833" fmla="val 1101"/>
                <a:gd name="f834" fmla="val 295"/>
                <a:gd name="f835" fmla="+- 0 0 -90"/>
                <a:gd name="f836" fmla="*/ f4 1 1102"/>
                <a:gd name="f837" fmla="*/ f5 1 910"/>
                <a:gd name="f838" fmla="val f6"/>
                <a:gd name="f839" fmla="val f7"/>
                <a:gd name="f840" fmla="val f8"/>
                <a:gd name="f841" fmla="*/ f835 f0 1"/>
                <a:gd name="f842" fmla="+- f840 0 f838"/>
                <a:gd name="f843" fmla="+- f839 0 f838"/>
                <a:gd name="f844" fmla="*/ f841 1 f3"/>
                <a:gd name="f845" fmla="*/ f843 1 1102"/>
                <a:gd name="f846" fmla="*/ f842 1 910"/>
                <a:gd name="f847" fmla="*/ 1073 f843 1"/>
                <a:gd name="f848" fmla="*/ 260 f842 1"/>
                <a:gd name="f849" fmla="*/ 1055 f843 1"/>
                <a:gd name="f850" fmla="*/ 229 f842 1"/>
                <a:gd name="f851" fmla="*/ 792 f843 1"/>
                <a:gd name="f852" fmla="*/ 189 f842 1"/>
                <a:gd name="f853" fmla="*/ 765 f843 1"/>
                <a:gd name="f854" fmla="*/ 185 f842 1"/>
                <a:gd name="f855" fmla="*/ 743 f843 1"/>
                <a:gd name="f856" fmla="*/ 184 f842 1"/>
                <a:gd name="f857" fmla="*/ 724 f843 1"/>
                <a:gd name="f858" fmla="*/ 188 f842 1"/>
                <a:gd name="f859" fmla="*/ 691 f843 1"/>
                <a:gd name="f860" fmla="*/ 663 f843 1"/>
                <a:gd name="f861" fmla="*/ 192 f842 1"/>
                <a:gd name="f862" fmla="*/ 639 f843 1"/>
                <a:gd name="f863" fmla="*/ 198 f842 1"/>
                <a:gd name="f864" fmla="*/ 607 f843 1"/>
                <a:gd name="f865" fmla="*/ 183 f842 1"/>
                <a:gd name="f866" fmla="*/ 581 f843 1"/>
                <a:gd name="f867" fmla="*/ 560 f843 1"/>
                <a:gd name="f868" fmla="*/ 539 f843 1"/>
                <a:gd name="f869" fmla="*/ 194 f842 1"/>
                <a:gd name="f870" fmla="*/ 520 f843 1"/>
                <a:gd name="f871" fmla="*/ 173 f842 1"/>
                <a:gd name="f872" fmla="*/ 497 f843 1"/>
                <a:gd name="f873" fmla="*/ 163 f842 1"/>
                <a:gd name="f874" fmla="*/ 479 f843 1"/>
                <a:gd name="f875" fmla="*/ 162 f842 1"/>
                <a:gd name="f876" fmla="*/ 456 f843 1"/>
                <a:gd name="f877" fmla="*/ 160 f842 1"/>
                <a:gd name="f878" fmla="*/ 439 f843 1"/>
                <a:gd name="f879" fmla="*/ 167 f842 1"/>
                <a:gd name="f880" fmla="*/ 418 f843 1"/>
                <a:gd name="f881" fmla="*/ 168 f842 1"/>
                <a:gd name="f882" fmla="*/ 393 f843 1"/>
                <a:gd name="f883" fmla="*/ 170 f842 1"/>
                <a:gd name="f884" fmla="*/ 375 f843 1"/>
                <a:gd name="f885" fmla="*/ 159 f842 1"/>
                <a:gd name="f886" fmla="*/ 343 f843 1"/>
                <a:gd name="f887" fmla="*/ 134 f842 1"/>
                <a:gd name="f888" fmla="*/ 345 f843 1"/>
                <a:gd name="f889" fmla="*/ 106 f842 1"/>
                <a:gd name="f890" fmla="*/ 350 f843 1"/>
                <a:gd name="f891" fmla="*/ 86 f842 1"/>
                <a:gd name="f892" fmla="*/ 342 f843 1"/>
                <a:gd name="f893" fmla="*/ 58 f842 1"/>
                <a:gd name="f894" fmla="*/ 320 f843 1"/>
                <a:gd name="f895" fmla="*/ 38 f842 1"/>
                <a:gd name="f896" fmla="*/ 300 f843 1"/>
                <a:gd name="f897" fmla="*/ 39 f842 1"/>
                <a:gd name="f898" fmla="*/ 287 f843 1"/>
                <a:gd name="f899" fmla="*/ 20 f842 1"/>
                <a:gd name="f900" fmla="*/ 279 f843 1"/>
                <a:gd name="f901" fmla="*/ 14 f842 1"/>
                <a:gd name="f902" fmla="*/ 264 f843 1"/>
                <a:gd name="f903" fmla="*/ 13 f842 1"/>
                <a:gd name="f904" fmla="*/ 241 f843 1"/>
                <a:gd name="f905" fmla="*/ 16 f842 1"/>
                <a:gd name="f906" fmla="*/ 226 f843 1"/>
                <a:gd name="f907" fmla="*/ 2 f842 1"/>
                <a:gd name="f908" fmla="*/ 215 f843 1"/>
                <a:gd name="f909" fmla="*/ 48 f842 1"/>
                <a:gd name="f910" fmla="*/ 211 f843 1"/>
                <a:gd name="f911" fmla="*/ 93 f842 1"/>
                <a:gd name="f912" fmla="*/ 193 f843 1"/>
                <a:gd name="f913" fmla="*/ 144 f842 1"/>
                <a:gd name="f914" fmla="*/ 183 f843 1"/>
                <a:gd name="f915" fmla="*/ 182 f842 1"/>
                <a:gd name="f916" fmla="*/ 167 f843 1"/>
                <a:gd name="f917" fmla="*/ 218 f842 1"/>
                <a:gd name="f918" fmla="*/ 150 f843 1"/>
                <a:gd name="f919" fmla="*/ 262 f842 1"/>
                <a:gd name="f920" fmla="*/ 139 f843 1"/>
                <a:gd name="f921" fmla="*/ 301 f842 1"/>
                <a:gd name="f922" fmla="*/ 116 f843 1"/>
                <a:gd name="f923" fmla="*/ 364 f842 1"/>
                <a:gd name="f924" fmla="*/ 57 f843 1"/>
                <a:gd name="f925" fmla="*/ 477 f842 1"/>
                <a:gd name="f926" fmla="*/ 39 f843 1"/>
                <a:gd name="f927" fmla="*/ 510 f842 1"/>
                <a:gd name="f928" fmla="*/ 13 f843 1"/>
                <a:gd name="f929" fmla="*/ 551 f842 1"/>
                <a:gd name="f930" fmla="*/ 15 f843 1"/>
                <a:gd name="f931" fmla="*/ 580 f842 1"/>
                <a:gd name="f932" fmla="*/ 9 f843 1"/>
                <a:gd name="f933" fmla="*/ 625 f842 1"/>
                <a:gd name="f934" fmla="*/ 3 f843 1"/>
                <a:gd name="f935" fmla="*/ 666 f842 1"/>
                <a:gd name="f936" fmla="*/ 4 f843 1"/>
                <a:gd name="f937" fmla="*/ 696 f842 1"/>
                <a:gd name="f938" fmla="*/ 552 f843 1"/>
                <a:gd name="f939" fmla="*/ 839 f842 1"/>
                <a:gd name="f940" fmla="*/ 985 f843 1"/>
                <a:gd name="f941" fmla="*/ 587 f842 1"/>
                <a:gd name="f942" fmla="*/ 991 f843 1"/>
                <a:gd name="f943" fmla="*/ 558 f842 1"/>
                <a:gd name="f944" fmla="*/ 998 f843 1"/>
                <a:gd name="f945" fmla="*/ 533 f842 1"/>
                <a:gd name="f946" fmla="*/ 982 f843 1"/>
                <a:gd name="f947" fmla="*/ 515 f842 1"/>
                <a:gd name="f948" fmla="*/ 968 f843 1"/>
                <a:gd name="f949" fmla="*/ 494 f842 1"/>
                <a:gd name="f950" fmla="*/ 988 f843 1"/>
                <a:gd name="f951" fmla="*/ 464 f842 1"/>
                <a:gd name="f952" fmla="*/ 1014 f843 1"/>
                <a:gd name="f953" fmla="*/ 434 f842 1"/>
                <a:gd name="f954" fmla="*/ 1036 f843 1"/>
                <a:gd name="f955" fmla="*/ 392 f842 1"/>
                <a:gd name="f956" fmla="*/ 1063 f843 1"/>
                <a:gd name="f957" fmla="*/ 354 f842 1"/>
                <a:gd name="f958" fmla="*/ 1096 f843 1"/>
                <a:gd name="f959" fmla="*/ 307 f842 1"/>
                <a:gd name="f960" fmla="+- f844 0 f1"/>
                <a:gd name="f961" fmla="*/ f847 1 1102"/>
                <a:gd name="f962" fmla="*/ f848 1 910"/>
                <a:gd name="f963" fmla="*/ f849 1 1102"/>
                <a:gd name="f964" fmla="*/ f850 1 910"/>
                <a:gd name="f965" fmla="*/ f851 1 1102"/>
                <a:gd name="f966" fmla="*/ f852 1 910"/>
                <a:gd name="f967" fmla="*/ f853 1 1102"/>
                <a:gd name="f968" fmla="*/ f854 1 910"/>
                <a:gd name="f969" fmla="*/ f855 1 1102"/>
                <a:gd name="f970" fmla="*/ f856 1 910"/>
                <a:gd name="f971" fmla="*/ f857 1 1102"/>
                <a:gd name="f972" fmla="*/ f858 1 910"/>
                <a:gd name="f973" fmla="*/ f859 1 1102"/>
                <a:gd name="f974" fmla="*/ f860 1 1102"/>
                <a:gd name="f975" fmla="*/ f861 1 910"/>
                <a:gd name="f976" fmla="*/ f862 1 1102"/>
                <a:gd name="f977" fmla="*/ f863 1 910"/>
                <a:gd name="f978" fmla="*/ f864 1 1102"/>
                <a:gd name="f979" fmla="*/ f865 1 910"/>
                <a:gd name="f980" fmla="*/ f866 1 1102"/>
                <a:gd name="f981" fmla="*/ f867 1 1102"/>
                <a:gd name="f982" fmla="*/ f868 1 1102"/>
                <a:gd name="f983" fmla="*/ f869 1 910"/>
                <a:gd name="f984" fmla="*/ f870 1 1102"/>
                <a:gd name="f985" fmla="*/ f871 1 910"/>
                <a:gd name="f986" fmla="*/ f872 1 1102"/>
                <a:gd name="f987" fmla="*/ f873 1 910"/>
                <a:gd name="f988" fmla="*/ f874 1 1102"/>
                <a:gd name="f989" fmla="*/ f875 1 910"/>
                <a:gd name="f990" fmla="*/ f876 1 1102"/>
                <a:gd name="f991" fmla="*/ f877 1 910"/>
                <a:gd name="f992" fmla="*/ f878 1 1102"/>
                <a:gd name="f993" fmla="*/ f879 1 910"/>
                <a:gd name="f994" fmla="*/ f880 1 1102"/>
                <a:gd name="f995" fmla="*/ f881 1 910"/>
                <a:gd name="f996" fmla="*/ f882 1 1102"/>
                <a:gd name="f997" fmla="*/ f883 1 910"/>
                <a:gd name="f998" fmla="*/ f884 1 1102"/>
                <a:gd name="f999" fmla="*/ f885 1 910"/>
                <a:gd name="f1000" fmla="*/ f886 1 1102"/>
                <a:gd name="f1001" fmla="*/ f887 1 910"/>
                <a:gd name="f1002" fmla="*/ f888 1 1102"/>
                <a:gd name="f1003" fmla="*/ f889 1 910"/>
                <a:gd name="f1004" fmla="*/ f890 1 1102"/>
                <a:gd name="f1005" fmla="*/ f891 1 910"/>
                <a:gd name="f1006" fmla="*/ f892 1 1102"/>
                <a:gd name="f1007" fmla="*/ f893 1 910"/>
                <a:gd name="f1008" fmla="*/ f894 1 1102"/>
                <a:gd name="f1009" fmla="*/ f895 1 910"/>
                <a:gd name="f1010" fmla="*/ f896 1 1102"/>
                <a:gd name="f1011" fmla="*/ f897 1 910"/>
                <a:gd name="f1012" fmla="*/ f898 1 1102"/>
                <a:gd name="f1013" fmla="*/ f899 1 910"/>
                <a:gd name="f1014" fmla="*/ f900 1 1102"/>
                <a:gd name="f1015" fmla="*/ f901 1 910"/>
                <a:gd name="f1016" fmla="*/ f902 1 1102"/>
                <a:gd name="f1017" fmla="*/ f903 1 910"/>
                <a:gd name="f1018" fmla="*/ f904 1 1102"/>
                <a:gd name="f1019" fmla="*/ f905 1 910"/>
                <a:gd name="f1020" fmla="*/ f906 1 1102"/>
                <a:gd name="f1021" fmla="*/ f907 1 910"/>
                <a:gd name="f1022" fmla="*/ f908 1 1102"/>
                <a:gd name="f1023" fmla="*/ f909 1 910"/>
                <a:gd name="f1024" fmla="*/ f910 1 1102"/>
                <a:gd name="f1025" fmla="*/ f911 1 910"/>
                <a:gd name="f1026" fmla="*/ f912 1 1102"/>
                <a:gd name="f1027" fmla="*/ f913 1 910"/>
                <a:gd name="f1028" fmla="*/ f914 1 1102"/>
                <a:gd name="f1029" fmla="*/ f915 1 910"/>
                <a:gd name="f1030" fmla="*/ f916 1 1102"/>
                <a:gd name="f1031" fmla="*/ f917 1 910"/>
                <a:gd name="f1032" fmla="*/ f918 1 1102"/>
                <a:gd name="f1033" fmla="*/ f919 1 910"/>
                <a:gd name="f1034" fmla="*/ f920 1 1102"/>
                <a:gd name="f1035" fmla="*/ f921 1 910"/>
                <a:gd name="f1036" fmla="*/ f922 1 1102"/>
                <a:gd name="f1037" fmla="*/ f923 1 910"/>
                <a:gd name="f1038" fmla="*/ f924 1 1102"/>
                <a:gd name="f1039" fmla="*/ f925 1 910"/>
                <a:gd name="f1040" fmla="*/ f926 1 1102"/>
                <a:gd name="f1041" fmla="*/ f927 1 910"/>
                <a:gd name="f1042" fmla="*/ f928 1 1102"/>
                <a:gd name="f1043" fmla="*/ f929 1 910"/>
                <a:gd name="f1044" fmla="*/ f930 1 1102"/>
                <a:gd name="f1045" fmla="*/ f931 1 910"/>
                <a:gd name="f1046" fmla="*/ f932 1 1102"/>
                <a:gd name="f1047" fmla="*/ f933 1 910"/>
                <a:gd name="f1048" fmla="*/ f934 1 1102"/>
                <a:gd name="f1049" fmla="*/ f935 1 910"/>
                <a:gd name="f1050" fmla="*/ f936 1 1102"/>
                <a:gd name="f1051" fmla="*/ f937 1 910"/>
                <a:gd name="f1052" fmla="*/ f938 1 1102"/>
                <a:gd name="f1053" fmla="*/ f939 1 910"/>
                <a:gd name="f1054" fmla="*/ f940 1 1102"/>
                <a:gd name="f1055" fmla="*/ f941 1 910"/>
                <a:gd name="f1056" fmla="*/ f942 1 1102"/>
                <a:gd name="f1057" fmla="*/ f943 1 910"/>
                <a:gd name="f1058" fmla="*/ f944 1 1102"/>
                <a:gd name="f1059" fmla="*/ f945 1 910"/>
                <a:gd name="f1060" fmla="*/ f946 1 1102"/>
                <a:gd name="f1061" fmla="*/ f947 1 910"/>
                <a:gd name="f1062" fmla="*/ f948 1 1102"/>
                <a:gd name="f1063" fmla="*/ f949 1 910"/>
                <a:gd name="f1064" fmla="*/ f950 1 1102"/>
                <a:gd name="f1065" fmla="*/ f951 1 910"/>
                <a:gd name="f1066" fmla="*/ f952 1 1102"/>
                <a:gd name="f1067" fmla="*/ f953 1 910"/>
                <a:gd name="f1068" fmla="*/ f954 1 1102"/>
                <a:gd name="f1069" fmla="*/ f955 1 910"/>
                <a:gd name="f1070" fmla="*/ f956 1 1102"/>
                <a:gd name="f1071" fmla="*/ f957 1 910"/>
                <a:gd name="f1072" fmla="*/ f958 1 1102"/>
                <a:gd name="f1073" fmla="*/ f959 1 910"/>
                <a:gd name="f1074" fmla="*/ 0 1 f845"/>
                <a:gd name="f1075" fmla="*/ f839 1 f845"/>
                <a:gd name="f1076" fmla="*/ 0 1 f846"/>
                <a:gd name="f1077" fmla="*/ f840 1 f846"/>
                <a:gd name="f1078" fmla="*/ f961 1 f845"/>
                <a:gd name="f1079" fmla="*/ f962 1 f846"/>
                <a:gd name="f1080" fmla="*/ f963 1 f845"/>
                <a:gd name="f1081" fmla="*/ f964 1 f846"/>
                <a:gd name="f1082" fmla="*/ f965 1 f845"/>
                <a:gd name="f1083" fmla="*/ f966 1 f846"/>
                <a:gd name="f1084" fmla="*/ f967 1 f845"/>
                <a:gd name="f1085" fmla="*/ f968 1 f846"/>
                <a:gd name="f1086" fmla="*/ f969 1 f845"/>
                <a:gd name="f1087" fmla="*/ f970 1 f846"/>
                <a:gd name="f1088" fmla="*/ f971 1 f845"/>
                <a:gd name="f1089" fmla="*/ f972 1 f846"/>
                <a:gd name="f1090" fmla="*/ f973 1 f845"/>
                <a:gd name="f1091" fmla="*/ f974 1 f845"/>
                <a:gd name="f1092" fmla="*/ f975 1 f846"/>
                <a:gd name="f1093" fmla="*/ f976 1 f845"/>
                <a:gd name="f1094" fmla="*/ f977 1 f846"/>
                <a:gd name="f1095" fmla="*/ f978 1 f845"/>
                <a:gd name="f1096" fmla="*/ f979 1 f846"/>
                <a:gd name="f1097" fmla="*/ f980 1 f845"/>
                <a:gd name="f1098" fmla="*/ f981 1 f845"/>
                <a:gd name="f1099" fmla="*/ f982 1 f845"/>
                <a:gd name="f1100" fmla="*/ f983 1 f846"/>
                <a:gd name="f1101" fmla="*/ f984 1 f845"/>
                <a:gd name="f1102" fmla="*/ f985 1 f846"/>
                <a:gd name="f1103" fmla="*/ f986 1 f845"/>
                <a:gd name="f1104" fmla="*/ f987 1 f846"/>
                <a:gd name="f1105" fmla="*/ f988 1 f845"/>
                <a:gd name="f1106" fmla="*/ f989 1 f846"/>
                <a:gd name="f1107" fmla="*/ f990 1 f845"/>
                <a:gd name="f1108" fmla="*/ f991 1 f846"/>
                <a:gd name="f1109" fmla="*/ f992 1 f845"/>
                <a:gd name="f1110" fmla="*/ f993 1 f846"/>
                <a:gd name="f1111" fmla="*/ f994 1 f845"/>
                <a:gd name="f1112" fmla="*/ f995 1 f846"/>
                <a:gd name="f1113" fmla="*/ f996 1 f845"/>
                <a:gd name="f1114" fmla="*/ f997 1 f846"/>
                <a:gd name="f1115" fmla="*/ f998 1 f845"/>
                <a:gd name="f1116" fmla="*/ f999 1 f846"/>
                <a:gd name="f1117" fmla="*/ f1000 1 f845"/>
                <a:gd name="f1118" fmla="*/ f1001 1 f846"/>
                <a:gd name="f1119" fmla="*/ f1002 1 f845"/>
                <a:gd name="f1120" fmla="*/ f1003 1 f846"/>
                <a:gd name="f1121" fmla="*/ f1004 1 f845"/>
                <a:gd name="f1122" fmla="*/ f1005 1 f846"/>
                <a:gd name="f1123" fmla="*/ f1006 1 f845"/>
                <a:gd name="f1124" fmla="*/ f1007 1 f846"/>
                <a:gd name="f1125" fmla="*/ f1008 1 f845"/>
                <a:gd name="f1126" fmla="*/ f1009 1 f846"/>
                <a:gd name="f1127" fmla="*/ f1010 1 f845"/>
                <a:gd name="f1128" fmla="*/ f1011 1 f846"/>
                <a:gd name="f1129" fmla="*/ f1012 1 f845"/>
                <a:gd name="f1130" fmla="*/ f1013 1 f846"/>
                <a:gd name="f1131" fmla="*/ f1014 1 f845"/>
                <a:gd name="f1132" fmla="*/ f1015 1 f846"/>
                <a:gd name="f1133" fmla="*/ f1016 1 f845"/>
                <a:gd name="f1134" fmla="*/ f1017 1 f846"/>
                <a:gd name="f1135" fmla="*/ f1018 1 f845"/>
                <a:gd name="f1136" fmla="*/ f1019 1 f846"/>
                <a:gd name="f1137" fmla="*/ f1020 1 f845"/>
                <a:gd name="f1138" fmla="*/ f1021 1 f846"/>
                <a:gd name="f1139" fmla="*/ f1022 1 f845"/>
                <a:gd name="f1140" fmla="*/ f1023 1 f846"/>
                <a:gd name="f1141" fmla="*/ f1024 1 f845"/>
                <a:gd name="f1142" fmla="*/ f1025 1 f846"/>
                <a:gd name="f1143" fmla="*/ f1026 1 f845"/>
                <a:gd name="f1144" fmla="*/ f1027 1 f846"/>
                <a:gd name="f1145" fmla="*/ f1028 1 f845"/>
                <a:gd name="f1146" fmla="*/ f1029 1 f846"/>
                <a:gd name="f1147" fmla="*/ f1030 1 f845"/>
                <a:gd name="f1148" fmla="*/ f1031 1 f846"/>
                <a:gd name="f1149" fmla="*/ f1032 1 f845"/>
                <a:gd name="f1150" fmla="*/ f1033 1 f846"/>
                <a:gd name="f1151" fmla="*/ f1034 1 f845"/>
                <a:gd name="f1152" fmla="*/ f1035 1 f846"/>
                <a:gd name="f1153" fmla="*/ f1036 1 f845"/>
                <a:gd name="f1154" fmla="*/ f1037 1 f846"/>
                <a:gd name="f1155" fmla="*/ f1038 1 f845"/>
                <a:gd name="f1156" fmla="*/ f1039 1 f846"/>
                <a:gd name="f1157" fmla="*/ f1040 1 f845"/>
                <a:gd name="f1158" fmla="*/ f1041 1 f846"/>
                <a:gd name="f1159" fmla="*/ f1042 1 f845"/>
                <a:gd name="f1160" fmla="*/ f1043 1 f846"/>
                <a:gd name="f1161" fmla="*/ f1044 1 f845"/>
                <a:gd name="f1162" fmla="*/ f1045 1 f846"/>
                <a:gd name="f1163" fmla="*/ f1046 1 f845"/>
                <a:gd name="f1164" fmla="*/ f1047 1 f846"/>
                <a:gd name="f1165" fmla="*/ f1048 1 f845"/>
                <a:gd name="f1166" fmla="*/ f1049 1 f846"/>
                <a:gd name="f1167" fmla="*/ f1050 1 f845"/>
                <a:gd name="f1168" fmla="*/ f1051 1 f846"/>
                <a:gd name="f1169" fmla="*/ f1052 1 f845"/>
                <a:gd name="f1170" fmla="*/ f1053 1 f846"/>
                <a:gd name="f1171" fmla="*/ f1054 1 f845"/>
                <a:gd name="f1172" fmla="*/ f1055 1 f846"/>
                <a:gd name="f1173" fmla="*/ f1056 1 f845"/>
                <a:gd name="f1174" fmla="*/ f1057 1 f846"/>
                <a:gd name="f1175" fmla="*/ f1058 1 f845"/>
                <a:gd name="f1176" fmla="*/ f1059 1 f846"/>
                <a:gd name="f1177" fmla="*/ f1060 1 f845"/>
                <a:gd name="f1178" fmla="*/ f1061 1 f846"/>
                <a:gd name="f1179" fmla="*/ f1062 1 f845"/>
                <a:gd name="f1180" fmla="*/ f1063 1 f846"/>
                <a:gd name="f1181" fmla="*/ f1064 1 f845"/>
                <a:gd name="f1182" fmla="*/ f1065 1 f846"/>
                <a:gd name="f1183" fmla="*/ f1066 1 f845"/>
                <a:gd name="f1184" fmla="*/ f1067 1 f846"/>
                <a:gd name="f1185" fmla="*/ f1068 1 f845"/>
                <a:gd name="f1186" fmla="*/ f1069 1 f846"/>
                <a:gd name="f1187" fmla="*/ f1070 1 f845"/>
                <a:gd name="f1188" fmla="*/ f1071 1 f846"/>
                <a:gd name="f1189" fmla="*/ f1072 1 f845"/>
                <a:gd name="f1190" fmla="*/ f1073 1 f846"/>
                <a:gd name="f1191" fmla="*/ f1074 f836 1"/>
                <a:gd name="f1192" fmla="*/ f1075 f836 1"/>
                <a:gd name="f1193" fmla="*/ f1077 f837 1"/>
                <a:gd name="f1194" fmla="*/ f1076 f837 1"/>
                <a:gd name="f1195" fmla="*/ f1078 f836 1"/>
                <a:gd name="f1196" fmla="*/ f1079 f837 1"/>
                <a:gd name="f1197" fmla="*/ f1080 f836 1"/>
                <a:gd name="f1198" fmla="*/ f1081 f837 1"/>
                <a:gd name="f1199" fmla="*/ f1082 f836 1"/>
                <a:gd name="f1200" fmla="*/ f1083 f837 1"/>
                <a:gd name="f1201" fmla="*/ f1084 f836 1"/>
                <a:gd name="f1202" fmla="*/ f1085 f837 1"/>
                <a:gd name="f1203" fmla="*/ f1086 f836 1"/>
                <a:gd name="f1204" fmla="*/ f1087 f837 1"/>
                <a:gd name="f1205" fmla="*/ f1088 f836 1"/>
                <a:gd name="f1206" fmla="*/ f1089 f837 1"/>
                <a:gd name="f1207" fmla="*/ f1090 f836 1"/>
                <a:gd name="f1208" fmla="*/ f1091 f836 1"/>
                <a:gd name="f1209" fmla="*/ f1092 f837 1"/>
                <a:gd name="f1210" fmla="*/ f1093 f836 1"/>
                <a:gd name="f1211" fmla="*/ f1094 f837 1"/>
                <a:gd name="f1212" fmla="*/ f1095 f836 1"/>
                <a:gd name="f1213" fmla="*/ f1096 f837 1"/>
                <a:gd name="f1214" fmla="*/ f1097 f836 1"/>
                <a:gd name="f1215" fmla="*/ f1098 f836 1"/>
                <a:gd name="f1216" fmla="*/ f1099 f836 1"/>
                <a:gd name="f1217" fmla="*/ f1100 f837 1"/>
                <a:gd name="f1218" fmla="*/ f1101 f836 1"/>
                <a:gd name="f1219" fmla="*/ f1102 f837 1"/>
                <a:gd name="f1220" fmla="*/ f1103 f836 1"/>
                <a:gd name="f1221" fmla="*/ f1104 f837 1"/>
                <a:gd name="f1222" fmla="*/ f1105 f836 1"/>
                <a:gd name="f1223" fmla="*/ f1106 f837 1"/>
                <a:gd name="f1224" fmla="*/ f1107 f836 1"/>
                <a:gd name="f1225" fmla="*/ f1108 f837 1"/>
                <a:gd name="f1226" fmla="*/ f1109 f836 1"/>
                <a:gd name="f1227" fmla="*/ f1110 f837 1"/>
                <a:gd name="f1228" fmla="*/ f1111 f836 1"/>
                <a:gd name="f1229" fmla="*/ f1112 f837 1"/>
                <a:gd name="f1230" fmla="*/ f1113 f836 1"/>
                <a:gd name="f1231" fmla="*/ f1114 f837 1"/>
                <a:gd name="f1232" fmla="*/ f1115 f836 1"/>
                <a:gd name="f1233" fmla="*/ f1116 f837 1"/>
                <a:gd name="f1234" fmla="*/ f1117 f836 1"/>
                <a:gd name="f1235" fmla="*/ f1118 f837 1"/>
                <a:gd name="f1236" fmla="*/ f1119 f836 1"/>
                <a:gd name="f1237" fmla="*/ f1120 f837 1"/>
                <a:gd name="f1238" fmla="*/ f1121 f836 1"/>
                <a:gd name="f1239" fmla="*/ f1122 f837 1"/>
                <a:gd name="f1240" fmla="*/ f1123 f836 1"/>
                <a:gd name="f1241" fmla="*/ f1124 f837 1"/>
                <a:gd name="f1242" fmla="*/ f1125 f836 1"/>
                <a:gd name="f1243" fmla="*/ f1126 f837 1"/>
                <a:gd name="f1244" fmla="*/ f1127 f836 1"/>
                <a:gd name="f1245" fmla="*/ f1128 f837 1"/>
                <a:gd name="f1246" fmla="*/ f1129 f836 1"/>
                <a:gd name="f1247" fmla="*/ f1130 f837 1"/>
                <a:gd name="f1248" fmla="*/ f1131 f836 1"/>
                <a:gd name="f1249" fmla="*/ f1132 f837 1"/>
                <a:gd name="f1250" fmla="*/ f1133 f836 1"/>
                <a:gd name="f1251" fmla="*/ f1134 f837 1"/>
                <a:gd name="f1252" fmla="*/ f1135 f836 1"/>
                <a:gd name="f1253" fmla="*/ f1136 f837 1"/>
                <a:gd name="f1254" fmla="*/ f1137 f836 1"/>
                <a:gd name="f1255" fmla="*/ f1138 f837 1"/>
                <a:gd name="f1256" fmla="*/ f1139 f836 1"/>
                <a:gd name="f1257" fmla="*/ f1140 f837 1"/>
                <a:gd name="f1258" fmla="*/ f1141 f836 1"/>
                <a:gd name="f1259" fmla="*/ f1142 f837 1"/>
                <a:gd name="f1260" fmla="*/ f1143 f836 1"/>
                <a:gd name="f1261" fmla="*/ f1144 f837 1"/>
                <a:gd name="f1262" fmla="*/ f1145 f836 1"/>
                <a:gd name="f1263" fmla="*/ f1146 f837 1"/>
                <a:gd name="f1264" fmla="*/ f1147 f836 1"/>
                <a:gd name="f1265" fmla="*/ f1148 f837 1"/>
                <a:gd name="f1266" fmla="*/ f1149 f836 1"/>
                <a:gd name="f1267" fmla="*/ f1150 f837 1"/>
                <a:gd name="f1268" fmla="*/ f1151 f836 1"/>
                <a:gd name="f1269" fmla="*/ f1152 f837 1"/>
                <a:gd name="f1270" fmla="*/ f1153 f836 1"/>
                <a:gd name="f1271" fmla="*/ f1154 f837 1"/>
                <a:gd name="f1272" fmla="*/ f1155 f836 1"/>
                <a:gd name="f1273" fmla="*/ f1156 f837 1"/>
                <a:gd name="f1274" fmla="*/ f1157 f836 1"/>
                <a:gd name="f1275" fmla="*/ f1158 f837 1"/>
                <a:gd name="f1276" fmla="*/ f1159 f836 1"/>
                <a:gd name="f1277" fmla="*/ f1160 f837 1"/>
                <a:gd name="f1278" fmla="*/ f1161 f836 1"/>
                <a:gd name="f1279" fmla="*/ f1162 f837 1"/>
                <a:gd name="f1280" fmla="*/ f1163 f836 1"/>
                <a:gd name="f1281" fmla="*/ f1164 f837 1"/>
                <a:gd name="f1282" fmla="*/ f1165 f836 1"/>
                <a:gd name="f1283" fmla="*/ f1166 f837 1"/>
                <a:gd name="f1284" fmla="*/ f1167 f836 1"/>
                <a:gd name="f1285" fmla="*/ f1168 f837 1"/>
                <a:gd name="f1286" fmla="*/ f1169 f836 1"/>
                <a:gd name="f1287" fmla="*/ f1170 f837 1"/>
                <a:gd name="f1288" fmla="*/ f1171 f836 1"/>
                <a:gd name="f1289" fmla="*/ f1172 f837 1"/>
                <a:gd name="f1290" fmla="*/ f1173 f836 1"/>
                <a:gd name="f1291" fmla="*/ f1174 f837 1"/>
                <a:gd name="f1292" fmla="*/ f1175 f836 1"/>
                <a:gd name="f1293" fmla="*/ f1176 f837 1"/>
                <a:gd name="f1294" fmla="*/ f1177 f836 1"/>
                <a:gd name="f1295" fmla="*/ f1178 f837 1"/>
                <a:gd name="f1296" fmla="*/ f1179 f836 1"/>
                <a:gd name="f1297" fmla="*/ f1180 f837 1"/>
                <a:gd name="f1298" fmla="*/ f1181 f836 1"/>
                <a:gd name="f1299" fmla="*/ f1182 f837 1"/>
                <a:gd name="f1300" fmla="*/ f1183 f836 1"/>
                <a:gd name="f1301" fmla="*/ f1184 f837 1"/>
                <a:gd name="f1302" fmla="*/ f1185 f836 1"/>
                <a:gd name="f1303" fmla="*/ f1186 f837 1"/>
                <a:gd name="f1304" fmla="*/ f1187 f836 1"/>
                <a:gd name="f1305" fmla="*/ f1188 f837 1"/>
                <a:gd name="f1306" fmla="*/ f1189 f836 1"/>
                <a:gd name="f1307" fmla="*/ f1190 f8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0">
                  <a:pos x="f1195" y="f1196"/>
                </a:cxn>
                <a:cxn ang="f960">
                  <a:pos x="f1197" y="f1198"/>
                </a:cxn>
                <a:cxn ang="f960">
                  <a:pos x="f1199" y="f1200"/>
                </a:cxn>
                <a:cxn ang="f960">
                  <a:pos x="f1201" y="f1202"/>
                </a:cxn>
                <a:cxn ang="f960">
                  <a:pos x="f1203" y="f1204"/>
                </a:cxn>
                <a:cxn ang="f960">
                  <a:pos x="f1205" y="f1206"/>
                </a:cxn>
                <a:cxn ang="f960">
                  <a:pos x="f1207" y="f1206"/>
                </a:cxn>
                <a:cxn ang="f960">
                  <a:pos x="f1208" y="f1209"/>
                </a:cxn>
                <a:cxn ang="f960">
                  <a:pos x="f1210" y="f1211"/>
                </a:cxn>
                <a:cxn ang="f960">
                  <a:pos x="f1212" y="f1213"/>
                </a:cxn>
                <a:cxn ang="f960">
                  <a:pos x="f1214" y="f1200"/>
                </a:cxn>
                <a:cxn ang="f960">
                  <a:pos x="f1215" y="f1200"/>
                </a:cxn>
                <a:cxn ang="f960">
                  <a:pos x="f1216" y="f1217"/>
                </a:cxn>
                <a:cxn ang="f960">
                  <a:pos x="f1218" y="f1219"/>
                </a:cxn>
                <a:cxn ang="f960">
                  <a:pos x="f1220" y="f1221"/>
                </a:cxn>
                <a:cxn ang="f960">
                  <a:pos x="f1222" y="f1223"/>
                </a:cxn>
                <a:cxn ang="f960">
                  <a:pos x="f1224" y="f1225"/>
                </a:cxn>
                <a:cxn ang="f960">
                  <a:pos x="f1226" y="f1227"/>
                </a:cxn>
                <a:cxn ang="f960">
                  <a:pos x="f1228" y="f1229"/>
                </a:cxn>
                <a:cxn ang="f960">
                  <a:pos x="f1230" y="f1231"/>
                </a:cxn>
                <a:cxn ang="f960">
                  <a:pos x="f1232" y="f1233"/>
                </a:cxn>
                <a:cxn ang="f960">
                  <a:pos x="f1234" y="f1235"/>
                </a:cxn>
                <a:cxn ang="f960">
                  <a:pos x="f1236" y="f1237"/>
                </a:cxn>
                <a:cxn ang="f960">
                  <a:pos x="f1238" y="f1239"/>
                </a:cxn>
                <a:cxn ang="f960">
                  <a:pos x="f1240" y="f1241"/>
                </a:cxn>
                <a:cxn ang="f960">
                  <a:pos x="f1242" y="f1243"/>
                </a:cxn>
                <a:cxn ang="f960">
                  <a:pos x="f1244" y="f1245"/>
                </a:cxn>
                <a:cxn ang="f960">
                  <a:pos x="f1246" y="f1247"/>
                </a:cxn>
                <a:cxn ang="f960">
                  <a:pos x="f1248" y="f1249"/>
                </a:cxn>
                <a:cxn ang="f960">
                  <a:pos x="f1250" y="f1251"/>
                </a:cxn>
                <a:cxn ang="f960">
                  <a:pos x="f1252" y="f1253"/>
                </a:cxn>
                <a:cxn ang="f960">
                  <a:pos x="f1254" y="f1255"/>
                </a:cxn>
                <a:cxn ang="f960">
                  <a:pos x="f1256" y="f1257"/>
                </a:cxn>
                <a:cxn ang="f960">
                  <a:pos x="f1258" y="f1259"/>
                </a:cxn>
                <a:cxn ang="f960">
                  <a:pos x="f1260" y="f1261"/>
                </a:cxn>
                <a:cxn ang="f960">
                  <a:pos x="f1262" y="f1263"/>
                </a:cxn>
                <a:cxn ang="f960">
                  <a:pos x="f1264" y="f1265"/>
                </a:cxn>
                <a:cxn ang="f960">
                  <a:pos x="f1266" y="f1267"/>
                </a:cxn>
                <a:cxn ang="f960">
                  <a:pos x="f1268" y="f1269"/>
                </a:cxn>
                <a:cxn ang="f960">
                  <a:pos x="f1270" y="f1271"/>
                </a:cxn>
                <a:cxn ang="f960">
                  <a:pos x="f1272" y="f1273"/>
                </a:cxn>
                <a:cxn ang="f960">
                  <a:pos x="f1274" y="f1275"/>
                </a:cxn>
                <a:cxn ang="f960">
                  <a:pos x="f1276" y="f1277"/>
                </a:cxn>
                <a:cxn ang="f960">
                  <a:pos x="f1278" y="f1279"/>
                </a:cxn>
                <a:cxn ang="f960">
                  <a:pos x="f1280" y="f1281"/>
                </a:cxn>
                <a:cxn ang="f960">
                  <a:pos x="f1282" y="f1283"/>
                </a:cxn>
                <a:cxn ang="f960">
                  <a:pos x="f1284" y="f1285"/>
                </a:cxn>
                <a:cxn ang="f960">
                  <a:pos x="f1286" y="f1287"/>
                </a:cxn>
                <a:cxn ang="f960">
                  <a:pos x="f1288" y="f1289"/>
                </a:cxn>
                <a:cxn ang="f960">
                  <a:pos x="f1290" y="f1291"/>
                </a:cxn>
                <a:cxn ang="f960">
                  <a:pos x="f1292" y="f1293"/>
                </a:cxn>
                <a:cxn ang="f960">
                  <a:pos x="f1294" y="f1295"/>
                </a:cxn>
                <a:cxn ang="f960">
                  <a:pos x="f1296" y="f1297"/>
                </a:cxn>
                <a:cxn ang="f960">
                  <a:pos x="f1298" y="f1299"/>
                </a:cxn>
                <a:cxn ang="f960">
                  <a:pos x="f1300" y="f1301"/>
                </a:cxn>
                <a:cxn ang="f960">
                  <a:pos x="f1302" y="f1303"/>
                </a:cxn>
                <a:cxn ang="f960">
                  <a:pos x="f1304" y="f1305"/>
                </a:cxn>
                <a:cxn ang="f960">
                  <a:pos x="f1306" y="f1307"/>
                </a:cxn>
              </a:cxnLst>
              <a:rect l="f1191" t="f1194" r="f1192" b="f1193"/>
              <a:pathLst>
                <a:path w="1102" h="91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9" y="f17"/>
                  </a:cubicBezTo>
                  <a:cubicBezTo>
                    <a:pt x="f9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5"/>
                  </a:cubicBezTo>
                  <a:cubicBezTo>
                    <a:pt x="f27" y="f22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4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4"/>
                    <a:pt x="f42" y="f37"/>
                    <a:pt x="f43" y="f44"/>
                  </a:cubicBezTo>
                  <a:cubicBezTo>
                    <a:pt x="f45" y="f46"/>
                    <a:pt x="f43" y="f47"/>
                    <a:pt x="f45" y="f48"/>
                  </a:cubicBezTo>
                  <a:cubicBezTo>
                    <a:pt x="f4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6" y="f58"/>
                  </a:cubicBezTo>
                  <a:cubicBezTo>
                    <a:pt x="f59" y="f60"/>
                    <a:pt x="f59" y="f61"/>
                    <a:pt x="f59" y="f62"/>
                  </a:cubicBezTo>
                  <a:cubicBezTo>
                    <a:pt x="f63" y="f64"/>
                    <a:pt x="f63" y="f65"/>
                    <a:pt x="f66" y="f67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68" y="f70"/>
                    <a:pt x="f68" y="f70"/>
                    <a:pt x="f68" y="f70"/>
                  </a:cubicBezTo>
                  <a:cubicBezTo>
                    <a:pt x="f71" y="f70"/>
                    <a:pt x="f71" y="f70"/>
                    <a:pt x="f71" y="f70"/>
                  </a:cubicBezTo>
                  <a:cubicBezTo>
                    <a:pt x="f68" y="f70"/>
                    <a:pt x="f68" y="f70"/>
                    <a:pt x="f68" y="f70"/>
                  </a:cubicBezTo>
                  <a:cubicBezTo>
                    <a:pt x="f68" y="f70"/>
                    <a:pt x="f71" y="f70"/>
                    <a:pt x="f71" y="f70"/>
                  </a:cubicBezTo>
                  <a:cubicBezTo>
                    <a:pt x="f72" y="f73"/>
                    <a:pt x="f72" y="f73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79"/>
                    <a:pt x="f81" y="f82"/>
                    <a:pt x="f83" y="f84"/>
                  </a:cubicBezTo>
                  <a:cubicBezTo>
                    <a:pt x="f85" y="f86"/>
                    <a:pt x="f87" y="f86"/>
                    <a:pt x="f88" y="f86"/>
                  </a:cubicBezTo>
                  <a:cubicBezTo>
                    <a:pt x="f88" y="f86"/>
                    <a:pt x="f89" y="f86"/>
                    <a:pt x="f89" y="f86"/>
                  </a:cubicBezTo>
                  <a:cubicBezTo>
                    <a:pt x="f90" y="f86"/>
                    <a:pt x="f91" y="f86"/>
                    <a:pt x="f92" y="f86"/>
                  </a:cubicBezTo>
                  <a:cubicBezTo>
                    <a:pt x="f93" y="f86"/>
                    <a:pt x="f94" y="f86"/>
                    <a:pt x="f95" y="f86"/>
                  </a:cubicBezTo>
                  <a:cubicBezTo>
                    <a:pt x="f96" y="f84"/>
                    <a:pt x="f97" y="f82"/>
                    <a:pt x="f98" y="f99"/>
                  </a:cubicBezTo>
                  <a:cubicBezTo>
                    <a:pt x="f100" y="f79"/>
                    <a:pt x="f100" y="f79"/>
                    <a:pt x="f101" y="f79"/>
                  </a:cubicBezTo>
                  <a:cubicBezTo>
                    <a:pt x="f101" y="f79"/>
                    <a:pt x="f102" y="f77"/>
                    <a:pt x="f103" y="f77"/>
                  </a:cubicBezTo>
                  <a:cubicBezTo>
                    <a:pt x="f104" y="f77"/>
                    <a:pt x="f105" y="f77"/>
                    <a:pt x="f106" y="f79"/>
                  </a:cubicBezTo>
                  <a:cubicBezTo>
                    <a:pt x="f107" y="f79"/>
                    <a:pt x="f108" y="f79"/>
                    <a:pt x="f109" y="f79"/>
                  </a:cubicBezTo>
                  <a:cubicBezTo>
                    <a:pt x="f109" y="f79"/>
                    <a:pt x="f109" y="f79"/>
                    <a:pt x="f110" y="f79"/>
                  </a:cubicBezTo>
                  <a:cubicBezTo>
                    <a:pt x="f111" y="f99"/>
                    <a:pt x="f112" y="f99"/>
                    <a:pt x="f113" y="f99"/>
                  </a:cubicBezTo>
                  <a:cubicBezTo>
                    <a:pt x="f114" y="f99"/>
                    <a:pt x="f114" y="f99"/>
                    <a:pt x="f114" y="f99"/>
                  </a:cubicBezTo>
                  <a:cubicBezTo>
                    <a:pt x="f115" y="f99"/>
                    <a:pt x="f116" y="f79"/>
                    <a:pt x="f117" y="f79"/>
                  </a:cubicBezTo>
                  <a:cubicBezTo>
                    <a:pt x="f117" y="f79"/>
                    <a:pt x="f117" y="f79"/>
                    <a:pt x="f117" y="f79"/>
                  </a:cubicBezTo>
                  <a:cubicBezTo>
                    <a:pt x="f118" y="f79"/>
                    <a:pt x="f118" y="f79"/>
                    <a:pt x="f118" y="f79"/>
                  </a:cubicBezTo>
                  <a:cubicBezTo>
                    <a:pt x="f119" y="f79"/>
                    <a:pt x="f120" y="f99"/>
                    <a:pt x="f121" y="f99"/>
                  </a:cubicBezTo>
                  <a:cubicBezTo>
                    <a:pt x="f122" y="f99"/>
                    <a:pt x="f122" y="f99"/>
                    <a:pt x="f122" y="f99"/>
                  </a:cubicBezTo>
                  <a:cubicBezTo>
                    <a:pt x="f123" y="f99"/>
                    <a:pt x="f124" y="f79"/>
                    <a:pt x="f125" y="f77"/>
                  </a:cubicBezTo>
                  <a:cubicBezTo>
                    <a:pt x="f126" y="f75"/>
                    <a:pt x="f127" y="f73"/>
                    <a:pt x="f128" y="f129"/>
                  </a:cubicBezTo>
                  <a:cubicBezTo>
                    <a:pt x="f128" y="f3"/>
                    <a:pt x="f128" y="f3"/>
                    <a:pt x="f130" y="f3"/>
                  </a:cubicBezTo>
                  <a:cubicBezTo>
                    <a:pt x="f130" y="f131"/>
                    <a:pt x="f132" y="f131"/>
                    <a:pt x="f133" y="f131"/>
                  </a:cubicBezTo>
                  <a:cubicBezTo>
                    <a:pt x="f133" y="f131"/>
                    <a:pt x="f133" y="f131"/>
                    <a:pt x="f133" y="f131"/>
                  </a:cubicBezTo>
                  <a:cubicBezTo>
                    <a:pt x="f133" y="f3"/>
                    <a:pt x="f134" y="f3"/>
                    <a:pt x="f135" y="f129"/>
                  </a:cubicBezTo>
                  <a:cubicBezTo>
                    <a:pt x="f135" y="f129"/>
                    <a:pt x="f135" y="f73"/>
                    <a:pt x="f136" y="f73"/>
                  </a:cubicBezTo>
                  <a:cubicBezTo>
                    <a:pt x="f137" y="f75"/>
                    <a:pt x="f138" y="f79"/>
                    <a:pt x="f139" y="f99"/>
                  </a:cubicBezTo>
                  <a:cubicBezTo>
                    <a:pt x="f140" y="f82"/>
                    <a:pt x="f141" y="f82"/>
                    <a:pt x="f142" y="f84"/>
                  </a:cubicBezTo>
                  <a:cubicBezTo>
                    <a:pt x="f142" y="f84"/>
                    <a:pt x="f142" y="f84"/>
                    <a:pt x="f142" y="f84"/>
                  </a:cubicBezTo>
                  <a:cubicBezTo>
                    <a:pt x="f142" y="f84"/>
                    <a:pt x="f143" y="f84"/>
                    <a:pt x="f143" y="f84"/>
                  </a:cubicBezTo>
                  <a:cubicBezTo>
                    <a:pt x="f144" y="f86"/>
                    <a:pt x="f145" y="f146"/>
                    <a:pt x="f147" y="f146"/>
                  </a:cubicBezTo>
                  <a:cubicBezTo>
                    <a:pt x="f147" y="f146"/>
                    <a:pt x="f147" y="f146"/>
                    <a:pt x="f148" y="f146"/>
                  </a:cubicBezTo>
                  <a:cubicBezTo>
                    <a:pt x="f149" y="f146"/>
                    <a:pt x="f150" y="f86"/>
                    <a:pt x="f151" y="f84"/>
                  </a:cubicBezTo>
                  <a:cubicBezTo>
                    <a:pt x="f152" y="f84"/>
                    <a:pt x="f153" y="f82"/>
                    <a:pt x="f154" y="f82"/>
                  </a:cubicBezTo>
                  <a:cubicBezTo>
                    <a:pt x="f154" y="f82"/>
                    <a:pt x="f155" y="f82"/>
                    <a:pt x="f156" y="f82"/>
                  </a:cubicBezTo>
                  <a:cubicBezTo>
                    <a:pt x="f157" y="f82"/>
                    <a:pt x="f158" y="f82"/>
                    <a:pt x="f159" y="f84"/>
                  </a:cubicBezTo>
                  <a:cubicBezTo>
                    <a:pt x="f160" y="f84"/>
                    <a:pt x="f161" y="f86"/>
                    <a:pt x="f162" y="f86"/>
                  </a:cubicBezTo>
                  <a:cubicBezTo>
                    <a:pt x="f163" y="f146"/>
                    <a:pt x="f164" y="f146"/>
                    <a:pt x="f165" y="f146"/>
                  </a:cubicBezTo>
                  <a:cubicBezTo>
                    <a:pt x="f166" y="f167"/>
                    <a:pt x="f168" y="f167"/>
                    <a:pt x="f169" y="f170"/>
                  </a:cubicBezTo>
                  <a:cubicBezTo>
                    <a:pt x="f171" y="f170"/>
                    <a:pt x="f171" y="f170"/>
                    <a:pt x="f171" y="f170"/>
                  </a:cubicBezTo>
                  <a:cubicBezTo>
                    <a:pt x="f172" y="f170"/>
                    <a:pt x="f173" y="f167"/>
                    <a:pt x="f174" y="f167"/>
                  </a:cubicBezTo>
                  <a:cubicBezTo>
                    <a:pt x="f175" y="f167"/>
                    <a:pt x="f176" y="f167"/>
                    <a:pt x="f177" y="f167"/>
                  </a:cubicBezTo>
                  <a:cubicBezTo>
                    <a:pt x="f177" y="f167"/>
                    <a:pt x="f178" y="f167"/>
                    <a:pt x="f178" y="f167"/>
                  </a:cubicBezTo>
                  <a:cubicBezTo>
                    <a:pt x="f178" y="f167"/>
                    <a:pt x="f179" y="f170"/>
                    <a:pt x="f180" y="f170"/>
                  </a:cubicBezTo>
                  <a:cubicBezTo>
                    <a:pt x="f180" y="f170"/>
                    <a:pt x="f180" y="f170"/>
                    <a:pt x="f180" y="f170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0" y="f189"/>
                    <a:pt x="f190" y="f189"/>
                    <a:pt x="f190" y="f189"/>
                  </a:cubicBezTo>
                  <a:cubicBezTo>
                    <a:pt x="f191" y="f189"/>
                    <a:pt x="f192" y="f193"/>
                    <a:pt x="f194" y="f187"/>
                  </a:cubicBezTo>
                  <a:cubicBezTo>
                    <a:pt x="f194" y="f187"/>
                    <a:pt x="f194" y="f187"/>
                    <a:pt x="f194" y="f187"/>
                  </a:cubicBezTo>
                  <a:cubicBezTo>
                    <a:pt x="f195" y="f187"/>
                    <a:pt x="f196" y="f187"/>
                    <a:pt x="f197" y="f193"/>
                  </a:cubicBezTo>
                  <a:cubicBezTo>
                    <a:pt x="f198" y="f193"/>
                    <a:pt x="f199" y="f189"/>
                    <a:pt x="f200" y="f189"/>
                  </a:cubicBezTo>
                  <a:cubicBezTo>
                    <a:pt x="f201" y="f189"/>
                    <a:pt x="f202" y="f189"/>
                    <a:pt x="f203" y="f189"/>
                  </a:cubicBezTo>
                  <a:cubicBezTo>
                    <a:pt x="f204" y="f189"/>
                    <a:pt x="f205" y="f189"/>
                    <a:pt x="f206" y="f193"/>
                  </a:cubicBezTo>
                  <a:cubicBezTo>
                    <a:pt x="f207" y="f187"/>
                    <a:pt x="f208" y="f181"/>
                    <a:pt x="f209" y="f167"/>
                  </a:cubicBezTo>
                  <a:cubicBezTo>
                    <a:pt x="f210" y="f86"/>
                    <a:pt x="f210" y="f84"/>
                    <a:pt x="f211" y="f99"/>
                  </a:cubicBezTo>
                  <a:cubicBezTo>
                    <a:pt x="f211" y="f99"/>
                    <a:pt x="f212" y="f79"/>
                    <a:pt x="f212" y="f77"/>
                  </a:cubicBezTo>
                  <a:cubicBezTo>
                    <a:pt x="f212" y="f77"/>
                    <a:pt x="f213" y="f75"/>
                    <a:pt x="f214" y="f75"/>
                  </a:cubicBezTo>
                  <a:cubicBezTo>
                    <a:pt x="f214" y="f75"/>
                    <a:pt x="f214" y="f75"/>
                    <a:pt x="f214" y="f75"/>
                  </a:cubicBezTo>
                  <a:cubicBezTo>
                    <a:pt x="f214" y="f75"/>
                    <a:pt x="f214" y="f75"/>
                    <a:pt x="f214" y="f75"/>
                  </a:cubicBezTo>
                  <a:cubicBezTo>
                    <a:pt x="f215" y="f75"/>
                    <a:pt x="f216" y="f75"/>
                    <a:pt x="f217" y="f75"/>
                  </a:cubicBezTo>
                  <a:cubicBezTo>
                    <a:pt x="f217" y="f75"/>
                    <a:pt x="f218" y="f77"/>
                    <a:pt x="f218" y="f77"/>
                  </a:cubicBezTo>
                  <a:cubicBezTo>
                    <a:pt x="f219" y="f79"/>
                    <a:pt x="f220" y="f82"/>
                    <a:pt x="f221" y="f82"/>
                  </a:cubicBezTo>
                  <a:cubicBezTo>
                    <a:pt x="f222" y="f86"/>
                    <a:pt x="f223" y="f86"/>
                    <a:pt x="f223" y="f86"/>
                  </a:cubicBezTo>
                  <a:cubicBezTo>
                    <a:pt x="f224" y="f86"/>
                    <a:pt x="f224" y="f86"/>
                    <a:pt x="f224" y="f86"/>
                  </a:cubicBezTo>
                  <a:cubicBezTo>
                    <a:pt x="f225" y="f86"/>
                    <a:pt x="f226" y="f86"/>
                    <a:pt x="f227" y="f86"/>
                  </a:cubicBezTo>
                  <a:cubicBezTo>
                    <a:pt x="f228" y="f86"/>
                    <a:pt x="f229" y="f86"/>
                    <a:pt x="f230" y="f86"/>
                  </a:cubicBezTo>
                  <a:cubicBezTo>
                    <a:pt x="f230" y="f86"/>
                    <a:pt x="f230" y="f86"/>
                    <a:pt x="f230" y="f86"/>
                  </a:cubicBezTo>
                  <a:cubicBezTo>
                    <a:pt x="f231" y="f86"/>
                    <a:pt x="f232" y="f86"/>
                    <a:pt x="f233" y="f146"/>
                  </a:cubicBezTo>
                  <a:cubicBezTo>
                    <a:pt x="f233" y="f146"/>
                    <a:pt x="f233" y="f146"/>
                    <a:pt x="f233" y="f146"/>
                  </a:cubicBezTo>
                  <a:cubicBezTo>
                    <a:pt x="f234" y="f167"/>
                    <a:pt x="f235" y="f181"/>
                    <a:pt x="f236" y="f181"/>
                  </a:cubicBezTo>
                  <a:cubicBezTo>
                    <a:pt x="f236" y="f183"/>
                    <a:pt x="f237" y="f183"/>
                    <a:pt x="f238" y="f183"/>
                  </a:cubicBezTo>
                  <a:cubicBezTo>
                    <a:pt x="f239" y="f183"/>
                    <a:pt x="f240" y="f181"/>
                    <a:pt x="f241" y="f170"/>
                  </a:cubicBezTo>
                  <a:cubicBezTo>
                    <a:pt x="f242" y="f167"/>
                    <a:pt x="f243" y="f146"/>
                    <a:pt x="f243" y="f86"/>
                  </a:cubicBezTo>
                  <a:cubicBezTo>
                    <a:pt x="f243" y="f86"/>
                    <a:pt x="f243" y="f86"/>
                    <a:pt x="f243" y="f86"/>
                  </a:cubicBezTo>
                  <a:cubicBezTo>
                    <a:pt x="f244" y="f86"/>
                    <a:pt x="f244" y="f86"/>
                    <a:pt x="f244" y="f86"/>
                  </a:cubicBezTo>
                  <a:cubicBezTo>
                    <a:pt x="f245" y="f86"/>
                    <a:pt x="f245" y="f86"/>
                    <a:pt x="f245" y="f86"/>
                  </a:cubicBezTo>
                  <a:cubicBezTo>
                    <a:pt x="f246" y="f86"/>
                    <a:pt x="f247" y="f86"/>
                    <a:pt x="f248" y="f86"/>
                  </a:cubicBezTo>
                  <a:cubicBezTo>
                    <a:pt x="f249" y="f84"/>
                    <a:pt x="f250" y="f84"/>
                    <a:pt x="f251" y="f82"/>
                  </a:cubicBezTo>
                  <a:cubicBezTo>
                    <a:pt x="f251" y="f82"/>
                    <a:pt x="f251" y="f99"/>
                    <a:pt x="f251" y="f99"/>
                  </a:cubicBezTo>
                  <a:cubicBezTo>
                    <a:pt x="f251" y="f99"/>
                    <a:pt x="f252" y="f99"/>
                    <a:pt x="f252" y="f82"/>
                  </a:cubicBezTo>
                  <a:cubicBezTo>
                    <a:pt x="f252" y="f82"/>
                    <a:pt x="f252" y="f82"/>
                    <a:pt x="f252" y="f82"/>
                  </a:cubicBezTo>
                  <a:cubicBezTo>
                    <a:pt x="f253" y="f86"/>
                    <a:pt x="f253" y="f167"/>
                    <a:pt x="f254" y="f170"/>
                  </a:cubicBezTo>
                  <a:cubicBezTo>
                    <a:pt x="f255" y="f183"/>
                    <a:pt x="f256" y="f183"/>
                    <a:pt x="f257" y="f183"/>
                  </a:cubicBezTo>
                  <a:cubicBezTo>
                    <a:pt x="f258" y="f183"/>
                    <a:pt x="f259" y="f183"/>
                    <a:pt x="f260" y="f183"/>
                  </a:cubicBezTo>
                  <a:cubicBezTo>
                    <a:pt x="f261" y="f181"/>
                    <a:pt x="f262" y="f167"/>
                    <a:pt x="f263" y="f84"/>
                  </a:cubicBezTo>
                  <a:cubicBezTo>
                    <a:pt x="f264" y="f79"/>
                    <a:pt x="f263" y="f75"/>
                    <a:pt x="f265" y="f129"/>
                  </a:cubicBezTo>
                  <a:cubicBezTo>
                    <a:pt x="f265" y="f129"/>
                    <a:pt x="f265" y="f3"/>
                    <a:pt x="f265" y="f3"/>
                  </a:cubicBezTo>
                  <a:cubicBezTo>
                    <a:pt x="f265" y="f3"/>
                    <a:pt x="f265" y="f131"/>
                    <a:pt x="f263" y="f131"/>
                  </a:cubicBezTo>
                  <a:cubicBezTo>
                    <a:pt x="f263" y="f266"/>
                    <a:pt x="f264" y="f266"/>
                    <a:pt x="f267" y="f266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7" y="f279"/>
                    <a:pt x="f280" y="f281"/>
                    <a:pt x="f282" y="f281"/>
                  </a:cubicBezTo>
                  <a:cubicBezTo>
                    <a:pt x="f282" y="f281"/>
                    <a:pt x="f283" y="f281"/>
                    <a:pt x="f284" y="f285"/>
                  </a:cubicBezTo>
                  <a:cubicBezTo>
                    <a:pt x="f284" y="f285"/>
                    <a:pt x="f286" y="f281"/>
                    <a:pt x="f287" y="f281"/>
                  </a:cubicBezTo>
                  <a:cubicBezTo>
                    <a:pt x="f288" y="f281"/>
                    <a:pt x="f289" y="f281"/>
                    <a:pt x="f290" y="f281"/>
                  </a:cubicBezTo>
                  <a:cubicBezTo>
                    <a:pt x="f290" y="f281"/>
                    <a:pt x="f291" y="f281"/>
                    <a:pt x="f291" y="f281"/>
                  </a:cubicBezTo>
                  <a:cubicBezTo>
                    <a:pt x="f292" y="f281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5" y="f306"/>
                  </a:cubicBezTo>
                  <a:cubicBezTo>
                    <a:pt x="f307" y="f308"/>
                    <a:pt x="f307" y="f308"/>
                    <a:pt x="f309" y="f308"/>
                  </a:cubicBezTo>
                  <a:cubicBezTo>
                    <a:pt x="f309" y="f308"/>
                    <a:pt x="f309" y="f308"/>
                    <a:pt x="f309" y="f308"/>
                  </a:cubicBezTo>
                  <a:cubicBezTo>
                    <a:pt x="f310" y="f306"/>
                    <a:pt x="f311" y="f306"/>
                    <a:pt x="f312" y="f306"/>
                  </a:cubicBezTo>
                  <a:cubicBezTo>
                    <a:pt x="f312" y="f306"/>
                    <a:pt x="f312" y="f306"/>
                    <a:pt x="f313" y="f306"/>
                  </a:cubicBezTo>
                  <a:cubicBezTo>
                    <a:pt x="f314" y="f306"/>
                    <a:pt x="f315" y="f306"/>
                    <a:pt x="f316" y="f306"/>
                  </a:cubicBezTo>
                  <a:cubicBezTo>
                    <a:pt x="f317" y="f306"/>
                    <a:pt x="f317" y="f306"/>
                    <a:pt x="f318" y="f306"/>
                  </a:cubicBezTo>
                  <a:cubicBezTo>
                    <a:pt x="f318" y="f306"/>
                    <a:pt x="f319" y="f308"/>
                    <a:pt x="f320" y="f308"/>
                  </a:cubicBezTo>
                  <a:cubicBezTo>
                    <a:pt x="f320" y="f308"/>
                    <a:pt x="f321" y="f308"/>
                    <a:pt x="f321" y="f308"/>
                  </a:cubicBezTo>
                  <a:cubicBezTo>
                    <a:pt x="f322" y="f308"/>
                    <a:pt x="f322" y="f308"/>
                    <a:pt x="f322" y="f308"/>
                  </a:cubicBezTo>
                  <a:cubicBezTo>
                    <a:pt x="f323" y="f308"/>
                    <a:pt x="f324" y="f306"/>
                    <a:pt x="f325" y="f306"/>
                  </a:cubicBezTo>
                  <a:cubicBezTo>
                    <a:pt x="f325" y="f306"/>
                    <a:pt x="f325" y="f306"/>
                    <a:pt x="f325" y="f306"/>
                  </a:cubicBezTo>
                  <a:cubicBezTo>
                    <a:pt x="f326" y="f306"/>
                    <a:pt x="f327" y="f328"/>
                    <a:pt x="f327" y="f328"/>
                  </a:cubicBezTo>
                  <a:cubicBezTo>
                    <a:pt x="f329" y="f328"/>
                    <a:pt x="f330" y="f331"/>
                    <a:pt x="f332" y="f333"/>
                  </a:cubicBezTo>
                  <a:cubicBezTo>
                    <a:pt x="f332" y="f333"/>
                    <a:pt x="f334" y="f335"/>
                    <a:pt x="f334" y="f335"/>
                  </a:cubicBezTo>
                  <a:cubicBezTo>
                    <a:pt x="f336" y="f335"/>
                    <a:pt x="f337" y="f335"/>
                    <a:pt x="f337" y="f333"/>
                  </a:cubicBezTo>
                  <a:cubicBezTo>
                    <a:pt x="f338" y="f333"/>
                    <a:pt x="f339" y="f331"/>
                    <a:pt x="f340" y="f328"/>
                  </a:cubicBezTo>
                  <a:cubicBezTo>
                    <a:pt x="f340" y="f328"/>
                    <a:pt x="f341" y="f328"/>
                    <a:pt x="f341" y="f342"/>
                  </a:cubicBezTo>
                  <a:cubicBezTo>
                    <a:pt x="f343" y="f308"/>
                    <a:pt x="f344" y="f304"/>
                    <a:pt x="f345" y="f302"/>
                  </a:cubicBezTo>
                  <a:cubicBezTo>
                    <a:pt x="f346" y="f302"/>
                    <a:pt x="f347" y="f300"/>
                    <a:pt x="f348" y="f300"/>
                  </a:cubicBezTo>
                  <a:cubicBezTo>
                    <a:pt x="f348" y="f300"/>
                    <a:pt x="f349" y="f302"/>
                    <a:pt x="f350" y="f302"/>
                  </a:cubicBezTo>
                  <a:cubicBezTo>
                    <a:pt x="f350" y="f302"/>
                    <a:pt x="f351" y="f302"/>
                    <a:pt x="f351" y="f302"/>
                  </a:cubicBezTo>
                  <a:cubicBezTo>
                    <a:pt x="f351" y="f302"/>
                    <a:pt x="f351" y="f302"/>
                    <a:pt x="f351" y="f302"/>
                  </a:cubicBezTo>
                  <a:cubicBezTo>
                    <a:pt x="f352" y="f300"/>
                    <a:pt x="f353" y="f298"/>
                    <a:pt x="f354" y="f298"/>
                  </a:cubicBezTo>
                  <a:cubicBezTo>
                    <a:pt x="f354" y="f298"/>
                    <a:pt x="f355" y="f298"/>
                    <a:pt x="f355" y="f298"/>
                  </a:cubicBezTo>
                  <a:cubicBezTo>
                    <a:pt x="f356" y="f298"/>
                    <a:pt x="f357" y="f298"/>
                    <a:pt x="f358" y="f298"/>
                  </a:cubicBezTo>
                  <a:cubicBezTo>
                    <a:pt x="f359" y="f298"/>
                    <a:pt x="f359" y="f298"/>
                    <a:pt x="f359" y="f298"/>
                  </a:cubicBezTo>
                  <a:cubicBezTo>
                    <a:pt x="f359" y="f298"/>
                    <a:pt x="f360" y="f298"/>
                    <a:pt x="f360" y="f298"/>
                  </a:cubicBezTo>
                  <a:cubicBezTo>
                    <a:pt x="f361" y="f296"/>
                    <a:pt x="f362" y="f296"/>
                    <a:pt x="f363" y="f296"/>
                  </a:cubicBezTo>
                  <a:cubicBezTo>
                    <a:pt x="f363" y="f296"/>
                    <a:pt x="f364" y="f285"/>
                    <a:pt x="f365" y="f285"/>
                  </a:cubicBezTo>
                  <a:cubicBezTo>
                    <a:pt x="f365" y="f285"/>
                    <a:pt x="f365" y="f285"/>
                    <a:pt x="f366" y="f285"/>
                  </a:cubicBezTo>
                  <a:cubicBezTo>
                    <a:pt x="f367" y="f285"/>
                    <a:pt x="f368" y="f294"/>
                    <a:pt x="f369" y="f294"/>
                  </a:cubicBezTo>
                  <a:cubicBezTo>
                    <a:pt x="f370" y="f294"/>
                    <a:pt x="f370" y="f296"/>
                    <a:pt x="f371" y="f296"/>
                  </a:cubicBezTo>
                  <a:cubicBezTo>
                    <a:pt x="f371" y="f296"/>
                    <a:pt x="f371" y="f296"/>
                    <a:pt x="f371" y="f296"/>
                  </a:cubicBezTo>
                  <a:cubicBezTo>
                    <a:pt x="f372" y="f296"/>
                    <a:pt x="f373" y="f294"/>
                    <a:pt x="f373" y="f294"/>
                  </a:cubicBezTo>
                  <a:cubicBezTo>
                    <a:pt x="f373" y="f294"/>
                    <a:pt x="f374" y="f294"/>
                    <a:pt x="f374" y="f294"/>
                  </a:cubicBezTo>
                  <a:cubicBezTo>
                    <a:pt x="f375" y="f285"/>
                    <a:pt x="f376" y="f285"/>
                    <a:pt x="f377" y="f281"/>
                  </a:cubicBezTo>
                  <a:cubicBezTo>
                    <a:pt x="f378" y="f279"/>
                    <a:pt x="f379" y="f279"/>
                    <a:pt x="f380" y="f279"/>
                  </a:cubicBezTo>
                  <a:cubicBezTo>
                    <a:pt x="f380" y="f279"/>
                    <a:pt x="f380" y="f279"/>
                    <a:pt x="f381" y="f279"/>
                  </a:cubicBezTo>
                  <a:cubicBezTo>
                    <a:pt x="f381" y="f279"/>
                    <a:pt x="f382" y="f279"/>
                    <a:pt x="f382" y="f279"/>
                  </a:cubicBezTo>
                  <a:cubicBezTo>
                    <a:pt x="f383" y="f279"/>
                    <a:pt x="f384" y="f279"/>
                    <a:pt x="f385" y="f285"/>
                  </a:cubicBezTo>
                  <a:cubicBezTo>
                    <a:pt x="f386" y="f294"/>
                    <a:pt x="f387" y="f300"/>
                    <a:pt x="f388" y="f304"/>
                  </a:cubicBezTo>
                  <a:cubicBezTo>
                    <a:pt x="f388" y="f304"/>
                    <a:pt x="f388" y="f304"/>
                    <a:pt x="f388" y="f306"/>
                  </a:cubicBezTo>
                  <a:cubicBezTo>
                    <a:pt x="f388" y="f306"/>
                    <a:pt x="f388" y="f306"/>
                    <a:pt x="f389" y="f306"/>
                  </a:cubicBezTo>
                  <a:cubicBezTo>
                    <a:pt x="f389" y="f306"/>
                    <a:pt x="f389" y="f306"/>
                    <a:pt x="f389" y="f306"/>
                  </a:cubicBezTo>
                  <a:cubicBezTo>
                    <a:pt x="f390" y="f306"/>
                    <a:pt x="f391" y="f306"/>
                    <a:pt x="f392" y="f306"/>
                  </a:cubicBezTo>
                  <a:cubicBezTo>
                    <a:pt x="f392" y="f306"/>
                    <a:pt x="f392" y="f306"/>
                    <a:pt x="f392" y="f306"/>
                  </a:cubicBezTo>
                  <a:cubicBezTo>
                    <a:pt x="f393" y="f306"/>
                    <a:pt x="f394" y="f308"/>
                    <a:pt x="f395" y="f308"/>
                  </a:cubicBezTo>
                  <a:cubicBezTo>
                    <a:pt x="f396" y="f342"/>
                    <a:pt x="f397" y="f328"/>
                    <a:pt x="f398" y="f331"/>
                  </a:cubicBezTo>
                  <a:cubicBezTo>
                    <a:pt x="f398" y="f333"/>
                    <a:pt x="f399" y="f333"/>
                    <a:pt x="f399" y="f333"/>
                  </a:cubicBezTo>
                  <a:cubicBezTo>
                    <a:pt x="f400" y="f401"/>
                    <a:pt x="f402" y="f403"/>
                    <a:pt x="f404" y="f403"/>
                  </a:cubicBezTo>
                  <a:cubicBezTo>
                    <a:pt x="f405" y="f406"/>
                    <a:pt x="f407" y="f406"/>
                    <a:pt x="f408" y="f409"/>
                  </a:cubicBezTo>
                  <a:cubicBezTo>
                    <a:pt x="f410" y="f409"/>
                    <a:pt x="f411" y="f409"/>
                    <a:pt x="f412" y="f413"/>
                  </a:cubicBezTo>
                  <a:cubicBezTo>
                    <a:pt x="f412" y="f413"/>
                    <a:pt x="f412" y="f413"/>
                    <a:pt x="f2" y="f413"/>
                  </a:cubicBezTo>
                  <a:cubicBezTo>
                    <a:pt x="f414" y="f415"/>
                    <a:pt x="f416" y="f417"/>
                    <a:pt x="f418" y="f419"/>
                  </a:cubicBezTo>
                  <a:cubicBezTo>
                    <a:pt x="f420" y="f421"/>
                    <a:pt x="f422" y="f423"/>
                    <a:pt x="f424" y="f425"/>
                  </a:cubicBezTo>
                  <a:cubicBezTo>
                    <a:pt x="f426" y="f427"/>
                    <a:pt x="f428" y="f429"/>
                    <a:pt x="f428" y="f430"/>
                  </a:cubicBezTo>
                  <a:cubicBezTo>
                    <a:pt x="f431" y="f432"/>
                    <a:pt x="f428" y="f433"/>
                    <a:pt x="f428" y="f434"/>
                  </a:cubicBezTo>
                  <a:cubicBezTo>
                    <a:pt x="f426" y="f435"/>
                    <a:pt x="f426" y="f436"/>
                    <a:pt x="f437" y="f438"/>
                  </a:cubicBezTo>
                  <a:cubicBezTo>
                    <a:pt x="f437" y="f439"/>
                    <a:pt x="f440" y="f439"/>
                    <a:pt x="f440" y="f439"/>
                  </a:cubicBezTo>
                  <a:cubicBezTo>
                    <a:pt x="f440" y="f441"/>
                    <a:pt x="f440" y="f441"/>
                    <a:pt x="f440" y="f442"/>
                  </a:cubicBezTo>
                  <a:cubicBezTo>
                    <a:pt x="f424" y="f442"/>
                    <a:pt x="f424" y="f443"/>
                    <a:pt x="f422" y="f444"/>
                  </a:cubicBezTo>
                  <a:cubicBezTo>
                    <a:pt x="f422" y="f445"/>
                    <a:pt x="f422" y="f446"/>
                    <a:pt x="f424" y="f447"/>
                  </a:cubicBezTo>
                  <a:cubicBezTo>
                    <a:pt x="f424" y="f447"/>
                    <a:pt x="f424" y="f448"/>
                    <a:pt x="f424" y="f448"/>
                  </a:cubicBezTo>
                  <a:cubicBezTo>
                    <a:pt x="f440" y="f449"/>
                    <a:pt x="f437" y="f450"/>
                    <a:pt x="f437" y="f451"/>
                  </a:cubicBezTo>
                  <a:cubicBezTo>
                    <a:pt x="f437" y="f452"/>
                    <a:pt x="f440" y="f453"/>
                    <a:pt x="f440" y="f454"/>
                  </a:cubicBezTo>
                  <a:cubicBezTo>
                    <a:pt x="f440" y="f454"/>
                    <a:pt x="f440" y="f454"/>
                    <a:pt x="f440" y="f454"/>
                  </a:cubicBezTo>
                  <a:cubicBezTo>
                    <a:pt x="f424" y="f455"/>
                    <a:pt x="f424" y="f456"/>
                    <a:pt x="f422" y="f456"/>
                  </a:cubicBezTo>
                  <a:cubicBezTo>
                    <a:pt x="f422" y="f457"/>
                    <a:pt x="f422" y="f457"/>
                    <a:pt x="f422" y="f457"/>
                  </a:cubicBezTo>
                  <a:cubicBezTo>
                    <a:pt x="f422" y="f458"/>
                    <a:pt x="f422" y="f458"/>
                    <a:pt x="f422" y="f458"/>
                  </a:cubicBezTo>
                  <a:cubicBezTo>
                    <a:pt x="f422" y="f459"/>
                    <a:pt x="f422" y="f460"/>
                    <a:pt x="f422" y="f461"/>
                  </a:cubicBezTo>
                  <a:cubicBezTo>
                    <a:pt x="f422" y="f462"/>
                    <a:pt x="f463" y="f464"/>
                    <a:pt x="f463" y="f465"/>
                  </a:cubicBezTo>
                  <a:cubicBezTo>
                    <a:pt x="f466" y="f467"/>
                    <a:pt x="f466" y="f467"/>
                    <a:pt x="f466" y="f468"/>
                  </a:cubicBezTo>
                  <a:cubicBezTo>
                    <a:pt x="f466" y="f469"/>
                    <a:pt x="f466" y="f470"/>
                    <a:pt x="f466" y="f471"/>
                  </a:cubicBezTo>
                  <a:cubicBezTo>
                    <a:pt x="f466" y="f472"/>
                    <a:pt x="f466" y="f472"/>
                    <a:pt x="f466" y="f472"/>
                  </a:cubicBezTo>
                  <a:cubicBezTo>
                    <a:pt x="f463" y="f473"/>
                    <a:pt x="f463" y="f474"/>
                    <a:pt x="f422" y="f475"/>
                  </a:cubicBezTo>
                  <a:cubicBezTo>
                    <a:pt x="f422" y="f476"/>
                    <a:pt x="f440" y="f477"/>
                    <a:pt x="f437" y="f478"/>
                  </a:cubicBezTo>
                  <a:cubicBezTo>
                    <a:pt x="f437" y="f479"/>
                    <a:pt x="f437" y="f480"/>
                    <a:pt x="f437" y="f481"/>
                  </a:cubicBezTo>
                  <a:cubicBezTo>
                    <a:pt x="f440" y="f482"/>
                    <a:pt x="f440" y="f483"/>
                    <a:pt x="f440" y="f484"/>
                  </a:cubicBezTo>
                  <a:cubicBezTo>
                    <a:pt x="f437" y="f485"/>
                    <a:pt x="f437" y="f486"/>
                    <a:pt x="f426" y="f486"/>
                  </a:cubicBezTo>
                  <a:cubicBezTo>
                    <a:pt x="f426" y="f487"/>
                    <a:pt x="f428" y="f487"/>
                    <a:pt x="f431" y="f488"/>
                  </a:cubicBezTo>
                  <a:cubicBezTo>
                    <a:pt x="f489" y="f490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3" y="f504"/>
                  </a:cubicBezTo>
                  <a:cubicBezTo>
                    <a:pt x="f505" y="f506"/>
                    <a:pt x="f507" y="f508"/>
                    <a:pt x="f509" y="f510"/>
                  </a:cubicBezTo>
                  <a:cubicBezTo>
                    <a:pt x="f509" y="f510"/>
                    <a:pt x="f509" y="f510"/>
                    <a:pt x="f511" y="f510"/>
                  </a:cubicBezTo>
                  <a:cubicBezTo>
                    <a:pt x="f511" y="f512"/>
                    <a:pt x="f513" y="f514"/>
                    <a:pt x="f515" y="f514"/>
                  </a:cubicBezTo>
                  <a:cubicBezTo>
                    <a:pt x="f515" y="f516"/>
                    <a:pt x="f515" y="f516"/>
                    <a:pt x="f517" y="f516"/>
                  </a:cubicBezTo>
                  <a:cubicBezTo>
                    <a:pt x="f517" y="f516"/>
                    <a:pt x="f518" y="f514"/>
                    <a:pt x="f519" y="f514"/>
                  </a:cubicBezTo>
                  <a:cubicBezTo>
                    <a:pt x="f520" y="f514"/>
                    <a:pt x="f520" y="f514"/>
                    <a:pt x="f520" y="f514"/>
                  </a:cubicBezTo>
                  <a:cubicBezTo>
                    <a:pt x="f521" y="f514"/>
                    <a:pt x="f522" y="f514"/>
                    <a:pt x="f523" y="f514"/>
                  </a:cubicBezTo>
                  <a:cubicBezTo>
                    <a:pt x="f523" y="f514"/>
                    <a:pt x="f524" y="f512"/>
                    <a:pt x="f524" y="f512"/>
                  </a:cubicBezTo>
                  <a:cubicBezTo>
                    <a:pt x="f525" y="f510"/>
                    <a:pt x="f526" y="f527"/>
                    <a:pt x="f528" y="f508"/>
                  </a:cubicBezTo>
                  <a:cubicBezTo>
                    <a:pt x="f528" y="f508"/>
                    <a:pt x="f528" y="f508"/>
                    <a:pt x="f528" y="f508"/>
                  </a:cubicBezTo>
                  <a:cubicBezTo>
                    <a:pt x="f528" y="f508"/>
                    <a:pt x="f528" y="f508"/>
                    <a:pt x="f528" y="f508"/>
                  </a:cubicBezTo>
                  <a:cubicBezTo>
                    <a:pt x="f529" y="f508"/>
                    <a:pt x="f530" y="f527"/>
                    <a:pt x="f531" y="f510"/>
                  </a:cubicBezTo>
                  <a:cubicBezTo>
                    <a:pt x="f531" y="f512"/>
                    <a:pt x="f532" y="f512"/>
                    <a:pt x="f532" y="f512"/>
                  </a:cubicBezTo>
                  <a:cubicBezTo>
                    <a:pt x="f532" y="f512"/>
                    <a:pt x="f532" y="f512"/>
                    <a:pt x="f533" y="f512"/>
                  </a:cubicBezTo>
                  <a:cubicBezTo>
                    <a:pt x="f534" y="f512"/>
                    <a:pt x="f535" y="f512"/>
                    <a:pt x="f536" y="f514"/>
                  </a:cubicBezTo>
                  <a:cubicBezTo>
                    <a:pt x="f537" y="f516"/>
                    <a:pt x="f538" y="f539"/>
                    <a:pt x="f540" y="f541"/>
                  </a:cubicBezTo>
                  <a:cubicBezTo>
                    <a:pt x="f540" y="f541"/>
                    <a:pt x="f540" y="f541"/>
                    <a:pt x="f540" y="f541"/>
                  </a:cubicBezTo>
                  <a:cubicBezTo>
                    <a:pt x="f542" y="f541"/>
                    <a:pt x="f542" y="f543"/>
                    <a:pt x="f542" y="f543"/>
                  </a:cubicBezTo>
                  <a:cubicBezTo>
                    <a:pt x="f544" y="f545"/>
                    <a:pt x="f10" y="f546"/>
                    <a:pt x="f10" y="f547"/>
                  </a:cubicBezTo>
                  <a:cubicBezTo>
                    <a:pt x="f10" y="f548"/>
                    <a:pt x="f10" y="f549"/>
                    <a:pt x="f550" y="f551"/>
                  </a:cubicBezTo>
                  <a:cubicBezTo>
                    <a:pt x="f550" y="f551"/>
                    <a:pt x="f550" y="f552"/>
                    <a:pt x="f550" y="f552"/>
                  </a:cubicBezTo>
                  <a:cubicBezTo>
                    <a:pt x="f544" y="f553"/>
                    <a:pt x="f544" y="f553"/>
                    <a:pt x="f544" y="f553"/>
                  </a:cubicBezTo>
                  <a:cubicBezTo>
                    <a:pt x="f544" y="f553"/>
                    <a:pt x="f544" y="f554"/>
                    <a:pt x="f544" y="f554"/>
                  </a:cubicBezTo>
                  <a:cubicBezTo>
                    <a:pt x="f544" y="f555"/>
                    <a:pt x="f550" y="f556"/>
                    <a:pt x="f10" y="f556"/>
                  </a:cubicBezTo>
                  <a:cubicBezTo>
                    <a:pt x="f10" y="f556"/>
                    <a:pt x="f10" y="f556"/>
                    <a:pt x="f11" y="f556"/>
                  </a:cubicBezTo>
                  <a:cubicBezTo>
                    <a:pt x="f11" y="f556"/>
                    <a:pt x="f11" y="f556"/>
                    <a:pt x="f557" y="f556"/>
                  </a:cubicBezTo>
                  <a:cubicBezTo>
                    <a:pt x="f557" y="f556"/>
                    <a:pt x="f557" y="f556"/>
                    <a:pt x="f557" y="f556"/>
                  </a:cubicBezTo>
                  <a:cubicBezTo>
                    <a:pt x="f12" y="f556"/>
                    <a:pt x="f12" y="f556"/>
                    <a:pt x="f13" y="f556"/>
                  </a:cubicBezTo>
                  <a:cubicBezTo>
                    <a:pt x="f14" y="f556"/>
                    <a:pt x="f558" y="f559"/>
                    <a:pt x="f560" y="f559"/>
                  </a:cubicBezTo>
                  <a:cubicBezTo>
                    <a:pt x="f561" y="f559"/>
                    <a:pt x="f561" y="f559"/>
                    <a:pt x="f561" y="f559"/>
                  </a:cubicBezTo>
                  <a:cubicBezTo>
                    <a:pt x="f17" y="f562"/>
                    <a:pt x="f17" y="f562"/>
                    <a:pt x="f17" y="f562"/>
                  </a:cubicBezTo>
                  <a:cubicBezTo>
                    <a:pt x="f563" y="f562"/>
                    <a:pt x="f18" y="f562"/>
                    <a:pt x="f18" y="f562"/>
                  </a:cubicBezTo>
                  <a:cubicBezTo>
                    <a:pt x="f564" y="f565"/>
                    <a:pt x="f564" y="f565"/>
                    <a:pt x="f566" y="f565"/>
                  </a:cubicBezTo>
                  <a:cubicBezTo>
                    <a:pt x="f566" y="f565"/>
                    <a:pt x="f566" y="f565"/>
                    <a:pt x="f566" y="f565"/>
                  </a:cubicBezTo>
                  <a:cubicBezTo>
                    <a:pt x="f567" y="f562"/>
                    <a:pt x="f567" y="f559"/>
                    <a:pt x="f568" y="f559"/>
                  </a:cubicBezTo>
                  <a:cubicBezTo>
                    <a:pt x="f568" y="f559"/>
                    <a:pt x="f25" y="f559"/>
                    <a:pt x="f25" y="f559"/>
                  </a:cubicBezTo>
                  <a:cubicBezTo>
                    <a:pt x="f22" y="f559"/>
                    <a:pt x="f31" y="f562"/>
                    <a:pt x="f33" y="f562"/>
                  </a:cubicBezTo>
                  <a:cubicBezTo>
                    <a:pt x="f569" y="f562"/>
                    <a:pt x="f570" y="f556"/>
                    <a:pt x="f571" y="f556"/>
                  </a:cubicBezTo>
                  <a:cubicBezTo>
                    <a:pt x="f39" y="f556"/>
                    <a:pt x="f44" y="f559"/>
                    <a:pt x="f572" y="f559"/>
                  </a:cubicBezTo>
                  <a:cubicBezTo>
                    <a:pt x="f572" y="f562"/>
                    <a:pt x="f573" y="f574"/>
                    <a:pt x="f47" y="f574"/>
                  </a:cubicBezTo>
                  <a:cubicBezTo>
                    <a:pt x="f48" y="f574"/>
                    <a:pt x="f49" y="f562"/>
                    <a:pt x="f575" y="f562"/>
                  </a:cubicBezTo>
                  <a:cubicBezTo>
                    <a:pt x="f51" y="f562"/>
                    <a:pt x="f576" y="f562"/>
                    <a:pt x="f577" y="f562"/>
                  </a:cubicBezTo>
                  <a:cubicBezTo>
                    <a:pt x="f577" y="f562"/>
                    <a:pt x="f57" y="f574"/>
                    <a:pt x="f58" y="f574"/>
                  </a:cubicBezTo>
                  <a:cubicBezTo>
                    <a:pt x="f58" y="f565"/>
                    <a:pt x="f578" y="f562"/>
                    <a:pt x="f578" y="f559"/>
                  </a:cubicBezTo>
                  <a:cubicBezTo>
                    <a:pt x="f578" y="f559"/>
                    <a:pt x="f58" y="f556"/>
                    <a:pt x="f58" y="f555"/>
                  </a:cubicBezTo>
                  <a:cubicBezTo>
                    <a:pt x="f57" y="f554"/>
                    <a:pt x="f58" y="f579"/>
                    <a:pt x="f58" y="f579"/>
                  </a:cubicBezTo>
                  <a:cubicBezTo>
                    <a:pt x="f578" y="f579"/>
                    <a:pt x="f580" y="f579"/>
                    <a:pt x="f580" y="f554"/>
                  </a:cubicBezTo>
                  <a:cubicBezTo>
                    <a:pt x="f581" y="f554"/>
                    <a:pt x="f582" y="f556"/>
                    <a:pt x="f583" y="f559"/>
                  </a:cubicBezTo>
                  <a:cubicBezTo>
                    <a:pt x="f61" y="f562"/>
                    <a:pt x="f61" y="f584"/>
                    <a:pt x="f585" y="f586"/>
                  </a:cubicBezTo>
                  <a:cubicBezTo>
                    <a:pt x="f585" y="f587"/>
                    <a:pt x="f62" y="f588"/>
                    <a:pt x="f64" y="f589"/>
                  </a:cubicBezTo>
                  <a:cubicBezTo>
                    <a:pt x="f70" y="f590"/>
                    <a:pt x="f69" y="f591"/>
                    <a:pt x="f69" y="f591"/>
                  </a:cubicBezTo>
                  <a:cubicBezTo>
                    <a:pt x="f65" y="f592"/>
                    <a:pt x="f65" y="f6"/>
                    <a:pt x="f67" y="f6"/>
                  </a:cubicBezTo>
                  <a:cubicBezTo>
                    <a:pt x="f67" y="f6"/>
                    <a:pt x="f67" y="f592"/>
                    <a:pt x="f67" y="f592"/>
                  </a:cubicBezTo>
                  <a:cubicBezTo>
                    <a:pt x="f593" y="f590"/>
                    <a:pt x="f593" y="f588"/>
                    <a:pt x="f593" y="f594"/>
                  </a:cubicBezTo>
                  <a:cubicBezTo>
                    <a:pt x="f593" y="f586"/>
                    <a:pt x="f67" y="f574"/>
                    <a:pt x="f67" y="f565"/>
                  </a:cubicBezTo>
                  <a:cubicBezTo>
                    <a:pt x="f65" y="f562"/>
                    <a:pt x="f65" y="f555"/>
                    <a:pt x="f65" y="f554"/>
                  </a:cubicBezTo>
                  <a:cubicBezTo>
                    <a:pt x="f69" y="f552"/>
                    <a:pt x="f69" y="f548"/>
                    <a:pt x="f69" y="f595"/>
                  </a:cubicBezTo>
                  <a:cubicBezTo>
                    <a:pt x="f65" y="f545"/>
                    <a:pt x="f65" y="f596"/>
                    <a:pt x="f67" y="f512"/>
                  </a:cubicBezTo>
                  <a:cubicBezTo>
                    <a:pt x="f593" y="f510"/>
                    <a:pt x="f597" y="f598"/>
                    <a:pt x="f599" y="f600"/>
                  </a:cubicBezTo>
                  <a:cubicBezTo>
                    <a:pt x="f601" y="f602"/>
                    <a:pt x="f603" y="f602"/>
                    <a:pt x="f604" y="f602"/>
                  </a:cubicBezTo>
                  <a:cubicBezTo>
                    <a:pt x="f605" y="f506"/>
                    <a:pt x="f606" y="f607"/>
                    <a:pt x="f606" y="f504"/>
                  </a:cubicBezTo>
                  <a:cubicBezTo>
                    <a:pt x="f608" y="f502"/>
                    <a:pt x="f608" y="f609"/>
                    <a:pt x="f608" y="f498"/>
                  </a:cubicBezTo>
                  <a:cubicBezTo>
                    <a:pt x="f606" y="f610"/>
                    <a:pt x="f611" y="f494"/>
                    <a:pt x="f611" y="f492"/>
                  </a:cubicBezTo>
                  <a:cubicBezTo>
                    <a:pt x="f611" y="f490"/>
                    <a:pt x="f606" y="f486"/>
                    <a:pt x="f606" y="f485"/>
                  </a:cubicBezTo>
                  <a:cubicBezTo>
                    <a:pt x="f606" y="f483"/>
                    <a:pt x="f612" y="f613"/>
                    <a:pt x="f612" y="f614"/>
                  </a:cubicBezTo>
                  <a:cubicBezTo>
                    <a:pt x="f615" y="f616"/>
                    <a:pt x="f617" y="f618"/>
                    <a:pt x="f617" y="f619"/>
                  </a:cubicBezTo>
                  <a:cubicBezTo>
                    <a:pt x="f617" y="f475"/>
                    <a:pt x="f620" y="f472"/>
                    <a:pt x="f620" y="f471"/>
                  </a:cubicBezTo>
                  <a:cubicBezTo>
                    <a:pt x="f621" y="f470"/>
                    <a:pt x="f622" y="f468"/>
                    <a:pt x="f622" y="f467"/>
                  </a:cubicBezTo>
                  <a:cubicBezTo>
                    <a:pt x="f622" y="f464"/>
                    <a:pt x="f622" y="f461"/>
                    <a:pt x="f622" y="f460"/>
                  </a:cubicBezTo>
                  <a:cubicBezTo>
                    <a:pt x="f621" y="f458"/>
                    <a:pt x="f617" y="f623"/>
                    <a:pt x="f624" y="f452"/>
                  </a:cubicBezTo>
                  <a:cubicBezTo>
                    <a:pt x="f625" y="f451"/>
                    <a:pt x="f626" y="f447"/>
                    <a:pt x="f627" y="f628"/>
                  </a:cubicBezTo>
                  <a:cubicBezTo>
                    <a:pt x="f629" y="f444"/>
                    <a:pt x="f630" y="f441"/>
                    <a:pt x="f631" y="f439"/>
                  </a:cubicBezTo>
                  <a:cubicBezTo>
                    <a:pt x="f632" y="f438"/>
                    <a:pt x="f633" y="f634"/>
                    <a:pt x="f189" y="f435"/>
                  </a:cubicBezTo>
                  <a:cubicBezTo>
                    <a:pt x="f189" y="f434"/>
                    <a:pt x="f187" y="f433"/>
                    <a:pt x="f187" y="f635"/>
                  </a:cubicBezTo>
                  <a:cubicBezTo>
                    <a:pt x="f187" y="f636"/>
                    <a:pt x="f185" y="f432"/>
                    <a:pt x="f185" y="f637"/>
                  </a:cubicBezTo>
                  <a:cubicBezTo>
                    <a:pt x="f185" y="f638"/>
                    <a:pt x="f193" y="f429"/>
                    <a:pt x="f193" y="f639"/>
                  </a:cubicBezTo>
                  <a:cubicBezTo>
                    <a:pt x="f193" y="f640"/>
                    <a:pt x="f183" y="f423"/>
                    <a:pt x="f181" y="f641"/>
                  </a:cubicBezTo>
                  <a:cubicBezTo>
                    <a:pt x="f181" y="f642"/>
                    <a:pt x="f170" y="f419"/>
                    <a:pt x="f167" y="f419"/>
                  </a:cubicBezTo>
                  <a:cubicBezTo>
                    <a:pt x="f146" y="f417"/>
                    <a:pt x="f84" y="f419"/>
                    <a:pt x="f82" y="f417"/>
                  </a:cubicBezTo>
                  <a:cubicBezTo>
                    <a:pt x="f82" y="f417"/>
                    <a:pt x="f82" y="f413"/>
                    <a:pt x="f82" y="f413"/>
                  </a:cubicBezTo>
                  <a:cubicBezTo>
                    <a:pt x="f82" y="f406"/>
                    <a:pt x="f146" y="f406"/>
                    <a:pt x="f167" y="f403"/>
                  </a:cubicBezTo>
                  <a:cubicBezTo>
                    <a:pt x="f170" y="f401"/>
                    <a:pt x="f167" y="f331"/>
                    <a:pt x="f146" y="f342"/>
                  </a:cubicBezTo>
                  <a:cubicBezTo>
                    <a:pt x="f146" y="f306"/>
                    <a:pt x="f84" y="f300"/>
                    <a:pt x="f82" y="f296"/>
                  </a:cubicBezTo>
                  <a:cubicBezTo>
                    <a:pt x="f99" y="f285"/>
                    <a:pt x="f79" y="f276"/>
                    <a:pt x="f77" y="f271"/>
                  </a:cubicBezTo>
                  <a:cubicBezTo>
                    <a:pt x="f77" y="f266"/>
                    <a:pt x="f75" y="f129"/>
                    <a:pt x="f75" y="f73"/>
                  </a:cubicBezTo>
                  <a:cubicBezTo>
                    <a:pt x="f73" y="f77"/>
                    <a:pt x="f129" y="f99"/>
                    <a:pt x="f3" y="f84"/>
                  </a:cubicBezTo>
                  <a:cubicBezTo>
                    <a:pt x="f3" y="f86"/>
                    <a:pt x="f131" y="f146"/>
                    <a:pt x="f266" y="f167"/>
                  </a:cubicBezTo>
                  <a:cubicBezTo>
                    <a:pt x="f269" y="f170"/>
                    <a:pt x="f274" y="f181"/>
                    <a:pt x="f276" y="f183"/>
                  </a:cubicBezTo>
                  <a:cubicBezTo>
                    <a:pt x="f276" y="f185"/>
                    <a:pt x="f279" y="f187"/>
                    <a:pt x="f279" y="f193"/>
                  </a:cubicBezTo>
                  <a:cubicBezTo>
                    <a:pt x="f279" y="f189"/>
                    <a:pt x="f279" y="f632"/>
                    <a:pt x="f279" y="f631"/>
                  </a:cubicBezTo>
                  <a:cubicBezTo>
                    <a:pt x="f279" y="f630"/>
                    <a:pt x="f279" y="f626"/>
                    <a:pt x="f281" y="f625"/>
                  </a:cubicBezTo>
                  <a:cubicBezTo>
                    <a:pt x="f281" y="f624"/>
                    <a:pt x="f285" y="f621"/>
                    <a:pt x="f294" y="f622"/>
                  </a:cubicBezTo>
                  <a:cubicBezTo>
                    <a:pt x="f296" y="f612"/>
                    <a:pt x="f296" y="f605"/>
                    <a:pt x="f298" y="f604"/>
                  </a:cubicBezTo>
                  <a:cubicBezTo>
                    <a:pt x="f300" y="f643"/>
                    <a:pt x="f304" y="f593"/>
                    <a:pt x="f306" y="f65"/>
                  </a:cubicBezTo>
                  <a:cubicBezTo>
                    <a:pt x="f308" y="f70"/>
                    <a:pt x="f328" y="f644"/>
                    <a:pt x="f331" y="f585"/>
                  </a:cubicBezTo>
                  <a:cubicBezTo>
                    <a:pt x="f333" y="f61"/>
                    <a:pt x="f401" y="f582"/>
                    <a:pt x="f645" y="f581"/>
                  </a:cubicBezTo>
                  <a:cubicBezTo>
                    <a:pt x="f645" y="f580"/>
                    <a:pt x="f403" y="f578"/>
                    <a:pt x="f406" y="f58"/>
                  </a:cubicBezTo>
                  <a:cubicBezTo>
                    <a:pt x="f406" y="f646"/>
                    <a:pt x="f403" y="f53"/>
                    <a:pt x="f403" y="f51"/>
                  </a:cubicBezTo>
                  <a:cubicBezTo>
                    <a:pt x="f403" y="f575"/>
                    <a:pt x="f406" y="f647"/>
                    <a:pt x="f406" y="f48"/>
                  </a:cubicBezTo>
                  <a:cubicBezTo>
                    <a:pt x="f406" y="f47"/>
                    <a:pt x="f409" y="f46"/>
                    <a:pt x="f413" y="f37"/>
                  </a:cubicBezTo>
                  <a:cubicBezTo>
                    <a:pt x="f413" y="f34"/>
                    <a:pt x="f415" y="f571"/>
                    <a:pt x="f415" y="f570"/>
                  </a:cubicBezTo>
                  <a:cubicBezTo>
                    <a:pt x="f415" y="f569"/>
                    <a:pt x="f415" y="f33"/>
                    <a:pt x="f415" y="f31"/>
                  </a:cubicBezTo>
                  <a:cubicBezTo>
                    <a:pt x="f415" y="f29"/>
                    <a:pt x="f415" y="f22"/>
                    <a:pt x="f417" y="f22"/>
                  </a:cubicBezTo>
                  <a:cubicBezTo>
                    <a:pt x="f417" y="f25"/>
                    <a:pt x="f648" y="f20"/>
                    <a:pt x="f648" y="f568"/>
                  </a:cubicBezTo>
                  <a:cubicBezTo>
                    <a:pt x="f421" y="f567"/>
                    <a:pt x="f648" y="f564"/>
                    <a:pt x="f648" y="f18"/>
                  </a:cubicBezTo>
                  <a:cubicBezTo>
                    <a:pt x="f648" y="f563"/>
                    <a:pt x="f421" y="f561"/>
                    <a:pt x="f421" y="f16"/>
                  </a:cubicBezTo>
                  <a:cubicBezTo>
                    <a:pt x="f642" y="f558"/>
                    <a:pt x="f641" y="f12"/>
                    <a:pt x="f649" y="f11"/>
                  </a:cubicBezTo>
                  <a:cubicBezTo>
                    <a:pt x="f423" y="f550"/>
                    <a:pt x="f650" y="f651"/>
                    <a:pt x="f640" y="f536"/>
                  </a:cubicBezTo>
                  <a:cubicBezTo>
                    <a:pt x="f640" y="f535"/>
                    <a:pt x="f650" y="f532"/>
                    <a:pt x="f640" y="f531"/>
                  </a:cubicBezTo>
                  <a:cubicBezTo>
                    <a:pt x="f640" y="f530"/>
                    <a:pt x="f639" y="f652"/>
                    <a:pt x="f639" y="f653"/>
                  </a:cubicBezTo>
                  <a:cubicBezTo>
                    <a:pt x="f429" y="f526"/>
                    <a:pt x="f638" y="f523"/>
                    <a:pt x="f432" y="f521"/>
                  </a:cubicBezTo>
                  <a:cubicBezTo>
                    <a:pt x="f432" y="f654"/>
                    <a:pt x="f635" y="f518"/>
                    <a:pt x="f635" y="f517"/>
                  </a:cubicBezTo>
                  <a:cubicBezTo>
                    <a:pt x="f433" y="f515"/>
                    <a:pt x="f433" y="f511"/>
                    <a:pt x="f433" y="f509"/>
                  </a:cubicBezTo>
                  <a:cubicBezTo>
                    <a:pt x="f433" y="f507"/>
                    <a:pt x="f434" y="f655"/>
                    <a:pt x="f434" y="f503"/>
                  </a:cubicBezTo>
                  <a:cubicBezTo>
                    <a:pt x="f435" y="f497"/>
                    <a:pt x="f634" y="f489"/>
                    <a:pt x="f436" y="f428"/>
                  </a:cubicBezTo>
                  <a:cubicBezTo>
                    <a:pt x="f438" y="f426"/>
                    <a:pt x="f439" y="f422"/>
                    <a:pt x="f441" y="f463"/>
                  </a:cubicBezTo>
                  <a:cubicBezTo>
                    <a:pt x="f442" y="f656"/>
                    <a:pt x="f443" y="f412"/>
                    <a:pt x="f444" y="f408"/>
                  </a:cubicBezTo>
                  <a:cubicBezTo>
                    <a:pt x="f628" y="f657"/>
                    <a:pt x="f449" y="f394"/>
                    <a:pt x="f450" y="f391"/>
                  </a:cubicBezTo>
                  <a:cubicBezTo>
                    <a:pt x="f658" y="f659"/>
                    <a:pt x="f456" y="f376"/>
                    <a:pt x="f459" y="f370"/>
                  </a:cubicBezTo>
                  <a:cubicBezTo>
                    <a:pt x="f461" y="f365"/>
                    <a:pt x="f465" y="f362"/>
                    <a:pt x="f468" y="f357"/>
                  </a:cubicBezTo>
                  <a:cubicBezTo>
                    <a:pt x="f470" y="f354"/>
                    <a:pt x="f473" y="f348"/>
                    <a:pt x="f474" y="f346"/>
                  </a:cubicBezTo>
                  <a:cubicBezTo>
                    <a:pt x="f619" y="f344"/>
                    <a:pt x="f477" y="f337"/>
                    <a:pt x="f616" y="f332"/>
                  </a:cubicBezTo>
                  <a:cubicBezTo>
                    <a:pt x="f478" y="f329"/>
                    <a:pt x="f613" y="f660"/>
                    <a:pt x="f481" y="f326"/>
                  </a:cubicBezTo>
                  <a:cubicBezTo>
                    <a:pt x="f482" y="f661"/>
                    <a:pt x="f485" y="f325"/>
                    <a:pt x="f486" y="f324"/>
                  </a:cubicBezTo>
                  <a:cubicBezTo>
                    <a:pt x="f487" y="f324"/>
                    <a:pt x="f488" y="f662"/>
                    <a:pt x="f490" y="f662"/>
                  </a:cubicBezTo>
                  <a:cubicBezTo>
                    <a:pt x="f492" y="f322"/>
                    <a:pt x="f496" y="f662"/>
                    <a:pt x="f496" y="f662"/>
                  </a:cubicBezTo>
                  <a:cubicBezTo>
                    <a:pt x="f610" y="f322"/>
                    <a:pt x="f609" y="f321"/>
                    <a:pt x="f609" y="f663"/>
                  </a:cubicBezTo>
                  <a:cubicBezTo>
                    <a:pt x="f500" y="f320"/>
                    <a:pt x="f502" y="f318"/>
                    <a:pt x="f502" y="f317"/>
                  </a:cubicBezTo>
                  <a:cubicBezTo>
                    <a:pt x="f502" y="f315"/>
                    <a:pt x="f502" y="f313"/>
                    <a:pt x="f502" y="f664"/>
                  </a:cubicBezTo>
                  <a:cubicBezTo>
                    <a:pt x="f502" y="f311"/>
                    <a:pt x="f504" y="f665"/>
                    <a:pt x="f504" y="f309"/>
                  </a:cubicBezTo>
                  <a:cubicBezTo>
                    <a:pt x="f607" y="f305"/>
                    <a:pt x="f602" y="f299"/>
                    <a:pt x="f600" y="f297"/>
                  </a:cubicBezTo>
                  <a:cubicBezTo>
                    <a:pt x="f598" y="f666"/>
                    <a:pt x="f508" y="f667"/>
                    <a:pt x="f527" y="f668"/>
                  </a:cubicBezTo>
                  <a:cubicBezTo>
                    <a:pt x="f527" y="f669"/>
                    <a:pt x="f510" y="f670"/>
                    <a:pt x="f512" y="f291"/>
                  </a:cubicBezTo>
                  <a:cubicBezTo>
                    <a:pt x="f514" y="f290"/>
                    <a:pt x="f596" y="f289"/>
                    <a:pt x="f596" y="f288"/>
                  </a:cubicBezTo>
                  <a:cubicBezTo>
                    <a:pt x="f539" y="f287"/>
                    <a:pt x="f596" y="f284"/>
                    <a:pt x="f596" y="f283"/>
                  </a:cubicBezTo>
                  <a:cubicBezTo>
                    <a:pt x="f539" y="f280"/>
                    <a:pt x="f671" y="f275"/>
                    <a:pt x="f541" y="f273"/>
                  </a:cubicBezTo>
                  <a:cubicBezTo>
                    <a:pt x="f543" y="f270"/>
                    <a:pt x="f545" y="f264"/>
                    <a:pt x="f672" y="f263"/>
                  </a:cubicBezTo>
                  <a:cubicBezTo>
                    <a:pt x="f672" y="f262"/>
                    <a:pt x="f595" y="f673"/>
                    <a:pt x="f547" y="f674"/>
                  </a:cubicBezTo>
                  <a:cubicBezTo>
                    <a:pt x="f675" y="f676"/>
                    <a:pt x="f677" y="f259"/>
                    <a:pt x="f549" y="f258"/>
                  </a:cubicBezTo>
                  <a:cubicBezTo>
                    <a:pt x="f678" y="f256"/>
                    <a:pt x="f552" y="f679"/>
                    <a:pt x="f579" y="f680"/>
                  </a:cubicBezTo>
                  <a:cubicBezTo>
                    <a:pt x="f554" y="f253"/>
                    <a:pt x="f559" y="f251"/>
                    <a:pt x="f562" y="f681"/>
                  </a:cubicBezTo>
                  <a:cubicBezTo>
                    <a:pt x="f565" y="f250"/>
                    <a:pt x="f574" y="f249"/>
                    <a:pt x="f584" y="f248"/>
                  </a:cubicBezTo>
                  <a:cubicBezTo>
                    <a:pt x="f584" y="f247"/>
                    <a:pt x="f584" y="f245"/>
                    <a:pt x="f584" y="f244"/>
                  </a:cubicBezTo>
                  <a:cubicBezTo>
                    <a:pt x="f584" y="f243"/>
                    <a:pt x="f574" y="f682"/>
                    <a:pt x="f574" y="f683"/>
                  </a:cubicBezTo>
                  <a:cubicBezTo>
                    <a:pt x="f574" y="f684"/>
                    <a:pt x="f584" y="f238"/>
                    <a:pt x="f584" y="f237"/>
                  </a:cubicBezTo>
                  <a:cubicBezTo>
                    <a:pt x="f584" y="f236"/>
                    <a:pt x="f586" y="f685"/>
                    <a:pt x="f584" y="f234"/>
                  </a:cubicBezTo>
                  <a:cubicBezTo>
                    <a:pt x="f574" y="f234"/>
                    <a:pt x="f565" y="f234"/>
                    <a:pt x="f562" y="f234"/>
                  </a:cubicBezTo>
                  <a:cubicBezTo>
                    <a:pt x="f562" y="f233"/>
                    <a:pt x="f562" y="f232"/>
                    <a:pt x="f562" y="f686"/>
                  </a:cubicBezTo>
                  <a:cubicBezTo>
                    <a:pt x="f562" y="f231"/>
                    <a:pt x="f556" y="f231"/>
                    <a:pt x="f556" y="f687"/>
                  </a:cubicBezTo>
                  <a:cubicBezTo>
                    <a:pt x="f555" y="f230"/>
                    <a:pt x="f555" y="f228"/>
                    <a:pt x="f555" y="f227"/>
                  </a:cubicBezTo>
                  <a:cubicBezTo>
                    <a:pt x="f555" y="f226"/>
                    <a:pt x="f559" y="f688"/>
                    <a:pt x="f559" y="f225"/>
                  </a:cubicBezTo>
                  <a:cubicBezTo>
                    <a:pt x="f559" y="f224"/>
                    <a:pt x="f556" y="f223"/>
                    <a:pt x="f556" y="f223"/>
                  </a:cubicBezTo>
                  <a:cubicBezTo>
                    <a:pt x="f555" y="f689"/>
                    <a:pt x="f579" y="f690"/>
                    <a:pt x="f553" y="f691"/>
                  </a:cubicBezTo>
                  <a:cubicBezTo>
                    <a:pt x="f553" y="f222"/>
                    <a:pt x="f553" y="f692"/>
                    <a:pt x="f579" y="f219"/>
                  </a:cubicBezTo>
                  <a:cubicBezTo>
                    <a:pt x="f579" y="f216"/>
                    <a:pt x="f554" y="f213"/>
                    <a:pt x="f555" y="f212"/>
                  </a:cubicBezTo>
                  <a:cubicBezTo>
                    <a:pt x="f556" y="f210"/>
                    <a:pt x="f565" y="f208"/>
                    <a:pt x="f574" y="f693"/>
                  </a:cubicBezTo>
                  <a:cubicBezTo>
                    <a:pt x="f584" y="f207"/>
                    <a:pt x="f584" y="f694"/>
                    <a:pt x="f586" y="f695"/>
                  </a:cubicBezTo>
                  <a:cubicBezTo>
                    <a:pt x="f587" y="f696"/>
                    <a:pt x="f588" y="f697"/>
                    <a:pt x="f588" y="f698"/>
                  </a:cubicBezTo>
                  <a:cubicBezTo>
                    <a:pt x="f589" y="f203"/>
                    <a:pt x="f589" y="f699"/>
                    <a:pt x="f590" y="f700"/>
                  </a:cubicBezTo>
                  <a:cubicBezTo>
                    <a:pt x="f590" y="f199"/>
                    <a:pt x="f592" y="f701"/>
                    <a:pt x="f592" y="f197"/>
                  </a:cubicBezTo>
                  <a:cubicBezTo>
                    <a:pt x="f592" y="f196"/>
                    <a:pt x="f592" y="f194"/>
                    <a:pt x="f592" y="f702"/>
                  </a:cubicBezTo>
                  <a:cubicBezTo>
                    <a:pt x="f592" y="f191"/>
                    <a:pt x="f590" y="f703"/>
                    <a:pt x="f591" y="f188"/>
                  </a:cubicBezTo>
                  <a:cubicBezTo>
                    <a:pt x="f591" y="f704"/>
                    <a:pt x="f705" y="f706"/>
                    <a:pt x="f705" y="f707"/>
                  </a:cubicBezTo>
                  <a:cubicBezTo>
                    <a:pt x="f705" y="f186"/>
                    <a:pt x="f6" y="f708"/>
                    <a:pt x="f705" y="f182"/>
                  </a:cubicBezTo>
                  <a:cubicBezTo>
                    <a:pt x="f705" y="f180"/>
                    <a:pt x="f592" y="f178"/>
                    <a:pt x="f591" y="f177"/>
                  </a:cubicBezTo>
                  <a:cubicBezTo>
                    <a:pt x="f591" y="f176"/>
                    <a:pt x="f591" y="f174"/>
                    <a:pt x="f591" y="f173"/>
                  </a:cubicBezTo>
                  <a:cubicBezTo>
                    <a:pt x="f591" y="f172"/>
                    <a:pt x="f591" y="f709"/>
                    <a:pt x="f592" y="f168"/>
                  </a:cubicBezTo>
                  <a:cubicBezTo>
                    <a:pt x="f592" y="f710"/>
                    <a:pt x="f592" y="f711"/>
                    <a:pt x="f592" y="f166"/>
                  </a:cubicBezTo>
                  <a:cubicBezTo>
                    <a:pt x="f592" y="f166"/>
                    <a:pt x="f591" y="f165"/>
                    <a:pt x="f591" y="f165"/>
                  </a:cubicBezTo>
                  <a:cubicBezTo>
                    <a:pt x="f591" y="f164"/>
                    <a:pt x="f592" y="f712"/>
                    <a:pt x="f705" y="f163"/>
                  </a:cubicBezTo>
                  <a:cubicBezTo>
                    <a:pt x="f705" y="f713"/>
                    <a:pt x="f6" y="f161"/>
                    <a:pt x="f705" y="f714"/>
                  </a:cubicBezTo>
                  <a:cubicBezTo>
                    <a:pt x="f705" y="f160"/>
                    <a:pt x="f591" y="f159"/>
                    <a:pt x="f590" y="f159"/>
                  </a:cubicBezTo>
                  <a:cubicBezTo>
                    <a:pt x="f590" y="f715"/>
                    <a:pt x="f590" y="f716"/>
                    <a:pt x="f590" y="f717"/>
                  </a:cubicBezTo>
                  <a:cubicBezTo>
                    <a:pt x="f589" y="f718"/>
                    <a:pt x="f588" y="f157"/>
                    <a:pt x="f594" y="f157"/>
                  </a:cubicBezTo>
                  <a:cubicBezTo>
                    <a:pt x="f594" y="f719"/>
                    <a:pt x="f586" y="f719"/>
                    <a:pt x="f584" y="f720"/>
                  </a:cubicBezTo>
                  <a:cubicBezTo>
                    <a:pt x="f574" y="f156"/>
                    <a:pt x="f562" y="f154"/>
                    <a:pt x="f559" y="f152"/>
                  </a:cubicBezTo>
                  <a:cubicBezTo>
                    <a:pt x="f559" y="f151"/>
                    <a:pt x="f559" y="f150"/>
                    <a:pt x="f556" y="f149"/>
                  </a:cubicBezTo>
                  <a:cubicBezTo>
                    <a:pt x="f427" y="f126"/>
                    <a:pt x="f427" y="f126"/>
                    <a:pt x="f427" y="f126"/>
                  </a:cubicBezTo>
                  <a:cubicBezTo>
                    <a:pt x="f412" y="f721"/>
                    <a:pt x="f412" y="f721"/>
                    <a:pt x="f412" y="f721"/>
                  </a:cubicBezTo>
                  <a:cubicBezTo>
                    <a:pt x="f255" y="f722"/>
                    <a:pt x="f255" y="f722"/>
                    <a:pt x="f255" y="f722"/>
                  </a:cubicBezTo>
                  <a:cubicBezTo>
                    <a:pt x="f250" y="f723"/>
                    <a:pt x="f250" y="f723"/>
                    <a:pt x="f250" y="f723"/>
                  </a:cubicBezTo>
                  <a:cubicBezTo>
                    <a:pt x="f724" y="f8"/>
                    <a:pt x="f724" y="f8"/>
                    <a:pt x="f724" y="f8"/>
                  </a:cubicBezTo>
                  <a:cubicBezTo>
                    <a:pt x="f724" y="f8"/>
                    <a:pt x="f724" y="f8"/>
                    <a:pt x="f724" y="f8"/>
                  </a:cubicBezTo>
                  <a:cubicBezTo>
                    <a:pt x="f725" y="f695"/>
                    <a:pt x="f725" y="f695"/>
                    <a:pt x="f725" y="f695"/>
                  </a:cubicBezTo>
                  <a:cubicBezTo>
                    <a:pt x="f725" y="f695"/>
                    <a:pt x="f726" y="f208"/>
                    <a:pt x="f727" y="f210"/>
                  </a:cubicBezTo>
                  <a:cubicBezTo>
                    <a:pt x="f727" y="f728"/>
                    <a:pt x="f726" y="f216"/>
                    <a:pt x="f726" y="f219"/>
                  </a:cubicBezTo>
                  <a:cubicBezTo>
                    <a:pt x="f727" y="f692"/>
                    <a:pt x="f727" y="f729"/>
                    <a:pt x="f730" y="f690"/>
                  </a:cubicBezTo>
                  <a:cubicBezTo>
                    <a:pt x="f731" y="f732"/>
                    <a:pt x="f733" y="f689"/>
                    <a:pt x="f734" y="f689"/>
                  </a:cubicBezTo>
                  <a:cubicBezTo>
                    <a:pt x="f735" y="f223"/>
                    <a:pt x="f736" y="f224"/>
                    <a:pt x="f737" y="f225"/>
                  </a:cubicBezTo>
                  <a:cubicBezTo>
                    <a:pt x="f738" y="f688"/>
                    <a:pt x="f738" y="f227"/>
                    <a:pt x="f738" y="f228"/>
                  </a:cubicBezTo>
                  <a:cubicBezTo>
                    <a:pt x="f739" y="f229"/>
                    <a:pt x="f740" y="f230"/>
                    <a:pt x="f740" y="f687"/>
                  </a:cubicBezTo>
                  <a:cubicBezTo>
                    <a:pt x="f741" y="f231"/>
                    <a:pt x="f740" y="f234"/>
                    <a:pt x="f741" y="f685"/>
                  </a:cubicBezTo>
                  <a:cubicBezTo>
                    <a:pt x="f741" y="f235"/>
                    <a:pt x="f742" y="f743"/>
                    <a:pt x="f744" y="f236"/>
                  </a:cubicBezTo>
                  <a:cubicBezTo>
                    <a:pt x="f744" y="f237"/>
                    <a:pt x="f745" y="f239"/>
                    <a:pt x="f746" y="f684"/>
                  </a:cubicBezTo>
                  <a:cubicBezTo>
                    <a:pt x="f746" y="f683"/>
                    <a:pt x="f747" y="f241"/>
                    <a:pt x="f747" y="f243"/>
                  </a:cubicBezTo>
                  <a:cubicBezTo>
                    <a:pt x="f746" y="f244"/>
                    <a:pt x="f745" y="f245"/>
                    <a:pt x="f744" y="f246"/>
                  </a:cubicBezTo>
                  <a:cubicBezTo>
                    <a:pt x="f744" y="f246"/>
                    <a:pt x="f742" y="f246"/>
                    <a:pt x="f742" y="f246"/>
                  </a:cubicBezTo>
                  <a:cubicBezTo>
                    <a:pt x="f748" y="f749"/>
                    <a:pt x="f748" y="f750"/>
                    <a:pt x="f748" y="f250"/>
                  </a:cubicBezTo>
                  <a:cubicBezTo>
                    <a:pt x="f742" y="f681"/>
                    <a:pt x="f747" y="f250"/>
                    <a:pt x="f751" y="f681"/>
                  </a:cubicBezTo>
                  <a:cubicBezTo>
                    <a:pt x="f752" y="f681"/>
                    <a:pt x="f753" y="f252"/>
                    <a:pt x="f753" y="f253"/>
                  </a:cubicBezTo>
                  <a:cubicBezTo>
                    <a:pt x="f754" y="f253"/>
                    <a:pt x="f755" y="f679"/>
                    <a:pt x="f755" y="f679"/>
                  </a:cubicBezTo>
                  <a:cubicBezTo>
                    <a:pt x="f756" y="f757"/>
                    <a:pt x="f758" y="f255"/>
                    <a:pt x="f758" y="f759"/>
                  </a:cubicBezTo>
                  <a:cubicBezTo>
                    <a:pt x="f760" y="f761"/>
                    <a:pt x="f762" y="f258"/>
                    <a:pt x="f760" y="f259"/>
                  </a:cubicBezTo>
                  <a:cubicBezTo>
                    <a:pt x="f760" y="f260"/>
                    <a:pt x="f758" y="f261"/>
                    <a:pt x="f756" y="f674"/>
                  </a:cubicBezTo>
                  <a:cubicBezTo>
                    <a:pt x="f755" y="f674"/>
                    <a:pt x="f753" y="f674"/>
                    <a:pt x="f752" y="f674"/>
                  </a:cubicBezTo>
                  <a:cubicBezTo>
                    <a:pt x="f751" y="f674"/>
                    <a:pt x="f763" y="f764"/>
                    <a:pt x="f763" y="f262"/>
                  </a:cubicBezTo>
                  <a:cubicBezTo>
                    <a:pt x="f747" y="f265"/>
                    <a:pt x="f751" y="f267"/>
                    <a:pt x="f763" y="f268"/>
                  </a:cubicBezTo>
                  <a:cubicBezTo>
                    <a:pt x="f763" y="f270"/>
                    <a:pt x="f746" y="f272"/>
                    <a:pt x="f745" y="f273"/>
                  </a:cubicBezTo>
                  <a:cubicBezTo>
                    <a:pt x="f744" y="f273"/>
                    <a:pt x="f742" y="f273"/>
                    <a:pt x="f748" y="f273"/>
                  </a:cubicBezTo>
                  <a:cubicBezTo>
                    <a:pt x="f748" y="f272"/>
                    <a:pt x="f741" y="f268"/>
                    <a:pt x="f740" y="f268"/>
                  </a:cubicBezTo>
                  <a:cubicBezTo>
                    <a:pt x="f739" y="f268"/>
                    <a:pt x="f738" y="f272"/>
                    <a:pt x="f738" y="f272"/>
                  </a:cubicBezTo>
                  <a:cubicBezTo>
                    <a:pt x="f737" y="f273"/>
                    <a:pt x="f736" y="f275"/>
                    <a:pt x="f736" y="f277"/>
                  </a:cubicBezTo>
                  <a:cubicBezTo>
                    <a:pt x="f765" y="f280"/>
                    <a:pt x="f765" y="f286"/>
                    <a:pt x="f735" y="f286"/>
                  </a:cubicBezTo>
                  <a:cubicBezTo>
                    <a:pt x="f734" y="f286"/>
                    <a:pt x="f733" y="f283"/>
                    <a:pt x="f766" y="f282"/>
                  </a:cubicBezTo>
                  <a:cubicBezTo>
                    <a:pt x="f731" y="f282"/>
                    <a:pt x="f726" y="f280"/>
                    <a:pt x="f767" y="f282"/>
                  </a:cubicBezTo>
                  <a:cubicBezTo>
                    <a:pt x="f768" y="f282"/>
                    <a:pt x="f725" y="f286"/>
                    <a:pt x="f725" y="f287"/>
                  </a:cubicBezTo>
                  <a:cubicBezTo>
                    <a:pt x="f769" y="f288"/>
                    <a:pt x="f770" y="f288"/>
                    <a:pt x="f770" y="f289"/>
                  </a:cubicBezTo>
                  <a:cubicBezTo>
                    <a:pt x="f771" y="f290"/>
                    <a:pt x="f771" y="f292"/>
                    <a:pt x="f770" y="f669"/>
                  </a:cubicBezTo>
                  <a:cubicBezTo>
                    <a:pt x="f770" y="f668"/>
                    <a:pt x="f725" y="f667"/>
                    <a:pt x="f725" y="f293"/>
                  </a:cubicBezTo>
                  <a:cubicBezTo>
                    <a:pt x="f768" y="f295"/>
                    <a:pt x="f769" y="f299"/>
                    <a:pt x="f772" y="f301"/>
                  </a:cubicBezTo>
                  <a:cubicBezTo>
                    <a:pt x="f772" y="f305"/>
                    <a:pt x="f771" y="f309"/>
                    <a:pt x="f771" y="f665"/>
                  </a:cubicBezTo>
                  <a:cubicBezTo>
                    <a:pt x="f771" y="f310"/>
                    <a:pt x="f772" y="f664"/>
                    <a:pt x="f769" y="f312"/>
                  </a:cubicBezTo>
                  <a:cubicBezTo>
                    <a:pt x="f725" y="f313"/>
                    <a:pt x="f768" y="f773"/>
                    <a:pt x="f768" y="f315"/>
                  </a:cubicBezTo>
                  <a:cubicBezTo>
                    <a:pt x="f767" y="f316"/>
                    <a:pt x="f768" y="f319"/>
                    <a:pt x="f768" y="f320"/>
                  </a:cubicBezTo>
                  <a:cubicBezTo>
                    <a:pt x="f767" y="f321"/>
                    <a:pt x="f730" y="f662"/>
                    <a:pt x="f731" y="f324"/>
                  </a:cubicBezTo>
                  <a:cubicBezTo>
                    <a:pt x="f766" y="f324"/>
                    <a:pt x="f733" y="f774"/>
                    <a:pt x="f733" y="f774"/>
                  </a:cubicBezTo>
                  <a:cubicBezTo>
                    <a:pt x="f734" y="f661"/>
                    <a:pt x="f765" y="f774"/>
                    <a:pt x="f736" y="f661"/>
                  </a:cubicBezTo>
                  <a:cubicBezTo>
                    <a:pt x="f737" y="f326"/>
                    <a:pt x="f736" y="f775"/>
                    <a:pt x="f737" y="f776"/>
                  </a:cubicBezTo>
                  <a:cubicBezTo>
                    <a:pt x="f738" y="f327"/>
                    <a:pt x="f740" y="f327"/>
                    <a:pt x="f740" y="f329"/>
                  </a:cubicBezTo>
                  <a:cubicBezTo>
                    <a:pt x="f741" y="f330"/>
                    <a:pt x="f740" y="f336"/>
                    <a:pt x="f741" y="f337"/>
                  </a:cubicBezTo>
                  <a:cubicBezTo>
                    <a:pt x="f748" y="f339"/>
                    <a:pt x="f745" y="f340"/>
                    <a:pt x="f746" y="f343"/>
                  </a:cubicBezTo>
                  <a:cubicBezTo>
                    <a:pt x="f747" y="f344"/>
                    <a:pt x="f763" y="f347"/>
                    <a:pt x="f751" y="f348"/>
                  </a:cubicBezTo>
                  <a:cubicBezTo>
                    <a:pt x="f752" y="f349"/>
                    <a:pt x="f754" y="f350"/>
                    <a:pt x="f755" y="f352"/>
                  </a:cubicBezTo>
                  <a:cubicBezTo>
                    <a:pt x="f755" y="f353"/>
                    <a:pt x="f755" y="f356"/>
                    <a:pt x="f756" y="f357"/>
                  </a:cubicBezTo>
                  <a:cubicBezTo>
                    <a:pt x="f758" y="f358"/>
                    <a:pt x="f762" y="f358"/>
                    <a:pt x="f777" y="f358"/>
                  </a:cubicBezTo>
                  <a:cubicBezTo>
                    <a:pt x="f778" y="f358"/>
                    <a:pt x="f779" y="f357"/>
                    <a:pt x="f780" y="f358"/>
                  </a:cubicBezTo>
                  <a:cubicBezTo>
                    <a:pt x="f781" y="f358"/>
                    <a:pt x="f782" y="f360"/>
                    <a:pt x="f783" y="f360"/>
                  </a:cubicBezTo>
                  <a:cubicBezTo>
                    <a:pt x="f784" y="f361"/>
                    <a:pt x="f785" y="f361"/>
                    <a:pt x="f786" y="f362"/>
                  </a:cubicBezTo>
                  <a:cubicBezTo>
                    <a:pt x="f787" y="f363"/>
                    <a:pt x="f787" y="f788"/>
                    <a:pt x="f789" y="f365"/>
                  </a:cubicBezTo>
                  <a:cubicBezTo>
                    <a:pt x="f790" y="f366"/>
                    <a:pt x="f791" y="f367"/>
                    <a:pt x="f792" y="f369"/>
                  </a:cubicBezTo>
                  <a:cubicBezTo>
                    <a:pt x="f793" y="f370"/>
                    <a:pt x="f794" y="f795"/>
                    <a:pt x="f796" y="f374"/>
                  </a:cubicBezTo>
                  <a:cubicBezTo>
                    <a:pt x="f797" y="f375"/>
                    <a:pt x="f797" y="f377"/>
                    <a:pt x="f797" y="f798"/>
                  </a:cubicBezTo>
                  <a:cubicBezTo>
                    <a:pt x="f797" y="f378"/>
                    <a:pt x="f793" y="f799"/>
                    <a:pt x="f793" y="f379"/>
                  </a:cubicBezTo>
                  <a:cubicBezTo>
                    <a:pt x="f793" y="f380"/>
                    <a:pt x="f797" y="f381"/>
                    <a:pt x="f800" y="f382"/>
                  </a:cubicBezTo>
                  <a:cubicBezTo>
                    <a:pt x="f800" y="f383"/>
                    <a:pt x="f797" y="f659"/>
                    <a:pt x="f800" y="f801"/>
                  </a:cubicBezTo>
                  <a:cubicBezTo>
                    <a:pt x="f802" y="f386"/>
                    <a:pt x="f803" y="f386"/>
                    <a:pt x="f804" y="f387"/>
                  </a:cubicBezTo>
                  <a:cubicBezTo>
                    <a:pt x="f805" y="f388"/>
                    <a:pt x="f806" y="f390"/>
                    <a:pt x="f807" y="f391"/>
                  </a:cubicBezTo>
                  <a:cubicBezTo>
                    <a:pt x="f807" y="f392"/>
                    <a:pt x="f807" y="f808"/>
                    <a:pt x="f809" y="f810"/>
                  </a:cubicBezTo>
                  <a:cubicBezTo>
                    <a:pt x="f811" y="f394"/>
                    <a:pt x="f812" y="f394"/>
                    <a:pt x="f813" y="f395"/>
                  </a:cubicBezTo>
                  <a:cubicBezTo>
                    <a:pt x="f814" y="f815"/>
                    <a:pt x="f71" y="f397"/>
                    <a:pt x="f68" y="f399"/>
                  </a:cubicBezTo>
                  <a:cubicBezTo>
                    <a:pt x="f68" y="f400"/>
                    <a:pt x="f816" y="f657"/>
                    <a:pt x="f817" y="f404"/>
                  </a:cubicBezTo>
                  <a:cubicBezTo>
                    <a:pt x="f818" y="f819"/>
                    <a:pt x="f66" y="f412"/>
                    <a:pt x="f63" y="f820"/>
                  </a:cubicBezTo>
                  <a:cubicBezTo>
                    <a:pt x="f63" y="f414"/>
                    <a:pt x="f56" y="f416"/>
                    <a:pt x="f821" y="f418"/>
                  </a:cubicBezTo>
                  <a:cubicBezTo>
                    <a:pt x="f822" y="f656"/>
                    <a:pt x="f54" y="f420"/>
                    <a:pt x="f52" y="f466"/>
                  </a:cubicBezTo>
                  <a:cubicBezTo>
                    <a:pt x="f50" y="f422"/>
                    <a:pt x="f50" y="f437"/>
                    <a:pt x="f50" y="f426"/>
                  </a:cubicBezTo>
                  <a:cubicBezTo>
                    <a:pt x="f45" y="f428"/>
                    <a:pt x="f42" y="f489"/>
                    <a:pt x="f823" y="f491"/>
                  </a:cubicBezTo>
                  <a:cubicBezTo>
                    <a:pt x="f40" y="f824"/>
                    <a:pt x="f825" y="f503"/>
                    <a:pt x="f36" y="f505"/>
                  </a:cubicBezTo>
                  <a:cubicBezTo>
                    <a:pt x="f826" y="f827"/>
                    <a:pt x="f27" y="f828"/>
                    <a:pt x="f26" y="f513"/>
                  </a:cubicBezTo>
                  <a:cubicBezTo>
                    <a:pt x="f24" y="f515"/>
                    <a:pt x="f829" y="f654"/>
                    <a:pt x="f24" y="f521"/>
                  </a:cubicBezTo>
                  <a:cubicBezTo>
                    <a:pt x="f24" y="f522"/>
                    <a:pt x="f23" y="f524"/>
                    <a:pt x="f21" y="f525"/>
                  </a:cubicBezTo>
                  <a:cubicBezTo>
                    <a:pt x="f830" y="f526"/>
                    <a:pt x="f9" y="f653"/>
                    <a:pt x="f15" y="f528"/>
                  </a:cubicBezTo>
                  <a:cubicBezTo>
                    <a:pt x="f831" y="f652"/>
                    <a:pt x="f832" y="f530"/>
                    <a:pt x="f833" y="f531"/>
                  </a:cubicBezTo>
                  <a:cubicBezTo>
                    <a:pt x="f7" y="f533"/>
                    <a:pt x="f833" y="f834"/>
                    <a:pt x="f832" y="f536"/>
                  </a:cubicBezTo>
                  <a:cubicBezTo>
                    <a:pt x="f832" y="f538"/>
                    <a:pt x="f15" y="f544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14.9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" name="Freeform 216">
              <a:extLst>
                <a:ext uri="{FF2B5EF4-FFF2-40B4-BE49-F238E27FC236}">
                  <a16:creationId xmlns:a16="http://schemas.microsoft.com/office/drawing/2014/main" id="{F5EDFD49-1F35-01B0-774C-57777ED515EA}"/>
                </a:ext>
              </a:extLst>
            </p:cNvPr>
            <p:cNvSpPr/>
            <p:nvPr/>
          </p:nvSpPr>
          <p:spPr>
            <a:xfrm>
              <a:off x="3029772" y="1270723"/>
              <a:ext cx="983400" cy="160763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8"/>
                <a:gd name="f8" fmla="val 1312"/>
                <a:gd name="f9" fmla="val 806"/>
                <a:gd name="f10" fmla="val 883"/>
                <a:gd name="f11" fmla="val 804"/>
                <a:gd name="f12" fmla="val 882"/>
                <a:gd name="f13" fmla="val 802"/>
                <a:gd name="f14" fmla="val 880"/>
                <a:gd name="f15" fmla="val 801"/>
                <a:gd name="f16" fmla="val 879"/>
                <a:gd name="f17" fmla="val 800"/>
                <a:gd name="f18" fmla="val 878"/>
                <a:gd name="f19" fmla="val 799"/>
                <a:gd name="f20" fmla="val 873"/>
                <a:gd name="f21" fmla="val 798"/>
                <a:gd name="f22" fmla="val 872"/>
                <a:gd name="f23" fmla="val 871"/>
                <a:gd name="f24" fmla="val 796"/>
                <a:gd name="f25" fmla="val 869"/>
                <a:gd name="f26" fmla="val 795"/>
                <a:gd name="f27" fmla="val 868"/>
                <a:gd name="f28" fmla="val 794"/>
                <a:gd name="f29" fmla="val 865"/>
                <a:gd name="f30" fmla="val 793"/>
                <a:gd name="f31" fmla="val 864"/>
                <a:gd name="f32" fmla="val 792"/>
                <a:gd name="f33" fmla="val 790"/>
                <a:gd name="f34" fmla="val 863"/>
                <a:gd name="f35" fmla="val 862"/>
                <a:gd name="f36" fmla="val 789"/>
                <a:gd name="f37" fmla="val 861"/>
                <a:gd name="f38" fmla="val 859"/>
                <a:gd name="f39" fmla="val 791"/>
                <a:gd name="f40" fmla="val 858"/>
                <a:gd name="f41" fmla="val 856"/>
                <a:gd name="f42" fmla="val 853"/>
                <a:gd name="f43" fmla="val 852"/>
                <a:gd name="f44" fmla="val 850"/>
                <a:gd name="f45" fmla="val 786"/>
                <a:gd name="f46" fmla="val 849"/>
                <a:gd name="f47" fmla="val 785"/>
                <a:gd name="f48" fmla="val 848"/>
                <a:gd name="f49" fmla="val 846"/>
                <a:gd name="f50" fmla="val 843"/>
                <a:gd name="f51" fmla="val 841"/>
                <a:gd name="f52" fmla="val 784"/>
                <a:gd name="f53" fmla="val 840"/>
                <a:gd name="f54" fmla="val 837"/>
                <a:gd name="f55" fmla="val 783"/>
                <a:gd name="f56" fmla="val 836"/>
                <a:gd name="f57" fmla="val 782"/>
                <a:gd name="f58" fmla="val 780"/>
                <a:gd name="f59" fmla="val 779"/>
                <a:gd name="f60" fmla="val 835"/>
                <a:gd name="f61" fmla="val 778"/>
                <a:gd name="f62" fmla="val 834"/>
                <a:gd name="f63" fmla="val 777"/>
                <a:gd name="f64" fmla="val 832"/>
                <a:gd name="f65" fmla="val 776"/>
                <a:gd name="f66" fmla="val 831"/>
                <a:gd name="f67" fmla="val 775"/>
                <a:gd name="f68" fmla="val 830"/>
                <a:gd name="f69" fmla="val 773"/>
                <a:gd name="f70" fmla="val 829"/>
                <a:gd name="f71" fmla="val 772"/>
                <a:gd name="f72" fmla="val 771"/>
                <a:gd name="f73" fmla="val 770"/>
                <a:gd name="f74" fmla="val 768"/>
                <a:gd name="f75" fmla="val 767"/>
                <a:gd name="f76" fmla="val 765"/>
                <a:gd name="f77" fmla="val 763"/>
                <a:gd name="f78" fmla="val 762"/>
                <a:gd name="f79" fmla="val 761"/>
                <a:gd name="f80" fmla="val 760"/>
                <a:gd name="f81" fmla="val 838"/>
                <a:gd name="f82" fmla="val 839"/>
                <a:gd name="f83" fmla="val 842"/>
                <a:gd name="f84" fmla="val 844"/>
                <a:gd name="f85" fmla="val 759"/>
                <a:gd name="f86" fmla="val 758"/>
                <a:gd name="f87" fmla="val 757"/>
                <a:gd name="f88" fmla="val 755"/>
                <a:gd name="f89" fmla="val 754"/>
                <a:gd name="f90" fmla="val 851"/>
                <a:gd name="f91" fmla="val 753"/>
                <a:gd name="f92" fmla="val 854"/>
                <a:gd name="f93" fmla="val 867"/>
                <a:gd name="f94" fmla="val 756"/>
                <a:gd name="f95" fmla="val 752"/>
                <a:gd name="f96" fmla="val 866"/>
                <a:gd name="f97" fmla="val 751"/>
                <a:gd name="f98" fmla="val 750"/>
                <a:gd name="f99" fmla="val 749"/>
                <a:gd name="f100" fmla="val 747"/>
                <a:gd name="f101" fmla="val 745"/>
                <a:gd name="f102" fmla="val 860"/>
                <a:gd name="f103" fmla="val 743"/>
                <a:gd name="f104" fmla="val 741"/>
                <a:gd name="f105" fmla="val 740"/>
                <a:gd name="f106" fmla="val 738"/>
                <a:gd name="f107" fmla="val 736"/>
                <a:gd name="f108" fmla="val 734"/>
                <a:gd name="f109" fmla="val 733"/>
                <a:gd name="f110" fmla="val 730"/>
                <a:gd name="f111" fmla="val 729"/>
                <a:gd name="f112" fmla="val 727"/>
                <a:gd name="f113" fmla="val 724"/>
                <a:gd name="f114" fmla="val 723"/>
                <a:gd name="f115" fmla="val 722"/>
                <a:gd name="f116" fmla="val 719"/>
                <a:gd name="f117" fmla="val 718"/>
                <a:gd name="f118" fmla="val 717"/>
                <a:gd name="f119" fmla="val 714"/>
                <a:gd name="f120" fmla="val 713"/>
                <a:gd name="f121" fmla="val 712"/>
                <a:gd name="f122" fmla="val 711"/>
                <a:gd name="f123" fmla="val 710"/>
                <a:gd name="f124" fmla="val 709"/>
                <a:gd name="f125" fmla="val 855"/>
                <a:gd name="f126" fmla="val 708"/>
                <a:gd name="f127" fmla="val 705"/>
                <a:gd name="f128" fmla="val 703"/>
                <a:gd name="f129" fmla="val 702"/>
                <a:gd name="f130" fmla="val 699"/>
                <a:gd name="f131" fmla="val 857"/>
                <a:gd name="f132" fmla="val 698"/>
                <a:gd name="f133" fmla="val 697"/>
                <a:gd name="f134" fmla="val 695"/>
                <a:gd name="f135" fmla="val 694"/>
                <a:gd name="f136" fmla="val 693"/>
                <a:gd name="f137" fmla="val 692"/>
                <a:gd name="f138" fmla="val 691"/>
                <a:gd name="f139" fmla="val 690"/>
                <a:gd name="f140" fmla="val 689"/>
                <a:gd name="f141" fmla="val 688"/>
                <a:gd name="f142" fmla="val 687"/>
                <a:gd name="f143" fmla="val 686"/>
                <a:gd name="f144" fmla="val 685"/>
                <a:gd name="f145" fmla="val 684"/>
                <a:gd name="f146" fmla="val 681"/>
                <a:gd name="f147" fmla="val 680"/>
                <a:gd name="f148" fmla="val 679"/>
                <a:gd name="f149" fmla="val 678"/>
                <a:gd name="f150" fmla="val 677"/>
                <a:gd name="f151" fmla="val 675"/>
                <a:gd name="f152" fmla="val 673"/>
                <a:gd name="f153" fmla="val 671"/>
                <a:gd name="f154" fmla="val 670"/>
                <a:gd name="f155" fmla="val 669"/>
                <a:gd name="f156" fmla="val 667"/>
                <a:gd name="f157" fmla="val 666"/>
                <a:gd name="f158" fmla="val 665"/>
                <a:gd name="f159" fmla="val 662"/>
                <a:gd name="f160" fmla="val 847"/>
                <a:gd name="f161" fmla="val 661"/>
                <a:gd name="f162" fmla="val 658"/>
                <a:gd name="f163" fmla="val 657"/>
                <a:gd name="f164" fmla="val 656"/>
                <a:gd name="f165" fmla="val 655"/>
                <a:gd name="f166" fmla="val 653"/>
                <a:gd name="f167" fmla="val 652"/>
                <a:gd name="f168" fmla="val 651"/>
                <a:gd name="f169" fmla="val 649"/>
                <a:gd name="f170" fmla="val 648"/>
                <a:gd name="f171" fmla="val 647"/>
                <a:gd name="f172" fmla="val 645"/>
                <a:gd name="f173" fmla="val 644"/>
                <a:gd name="f174" fmla="val 643"/>
                <a:gd name="f175" fmla="val 641"/>
                <a:gd name="f176" fmla="val 640"/>
                <a:gd name="f177" fmla="val 639"/>
                <a:gd name="f178" fmla="val 638"/>
                <a:gd name="f179" fmla="val 637"/>
                <a:gd name="f180" fmla="val 635"/>
                <a:gd name="f181" fmla="val 634"/>
                <a:gd name="f182" fmla="val 633"/>
                <a:gd name="f183" fmla="val 631"/>
                <a:gd name="f184" fmla="val 630"/>
                <a:gd name="f185" fmla="val 629"/>
                <a:gd name="f186" fmla="val 627"/>
                <a:gd name="f187" fmla="val 626"/>
                <a:gd name="f188" fmla="val 625"/>
                <a:gd name="f189" fmla="val 624"/>
                <a:gd name="f190" fmla="val 622"/>
                <a:gd name="f191" fmla="val 621"/>
                <a:gd name="f192" fmla="val 620"/>
                <a:gd name="f193" fmla="val 619"/>
                <a:gd name="f194" fmla="val 618"/>
                <a:gd name="f195" fmla="val 617"/>
                <a:gd name="f196" fmla="val 614"/>
                <a:gd name="f197" fmla="val 612"/>
                <a:gd name="f198" fmla="val 611"/>
                <a:gd name="f199" fmla="val 609"/>
                <a:gd name="f200" fmla="val 608"/>
                <a:gd name="f201" fmla="val 607"/>
                <a:gd name="f202" fmla="val 606"/>
                <a:gd name="f203" fmla="val 604"/>
                <a:gd name="f204" fmla="val 603"/>
                <a:gd name="f205" fmla="val 602"/>
                <a:gd name="f206" fmla="val 601"/>
                <a:gd name="f207" fmla="val 600"/>
                <a:gd name="f208" fmla="val 599"/>
                <a:gd name="f209" fmla="val 597"/>
                <a:gd name="f210" fmla="val 596"/>
                <a:gd name="f211" fmla="val 595"/>
                <a:gd name="f212" fmla="val 592"/>
                <a:gd name="f213" fmla="val 591"/>
                <a:gd name="f214" fmla="val 590"/>
                <a:gd name="f215" fmla="val 589"/>
                <a:gd name="f216" fmla="val 588"/>
                <a:gd name="f217" fmla="val 874"/>
                <a:gd name="f218" fmla="val 587"/>
                <a:gd name="f219" fmla="val 586"/>
                <a:gd name="f220" fmla="val 875"/>
                <a:gd name="f221" fmla="val 584"/>
                <a:gd name="f222" fmla="val 582"/>
                <a:gd name="f223" fmla="val 581"/>
                <a:gd name="f224" fmla="val 580"/>
                <a:gd name="f225" fmla="val 579"/>
                <a:gd name="f226" fmla="val 870"/>
                <a:gd name="f227" fmla="val 578"/>
                <a:gd name="f228" fmla="val 577"/>
                <a:gd name="f229" fmla="val 575"/>
                <a:gd name="f230" fmla="val 574"/>
                <a:gd name="f231" fmla="val 573"/>
                <a:gd name="f232" fmla="val 571"/>
                <a:gd name="f233" fmla="val 570"/>
                <a:gd name="f234" fmla="val 569"/>
                <a:gd name="f235" fmla="val 567"/>
                <a:gd name="f236" fmla="val 566"/>
                <a:gd name="f237" fmla="val 565"/>
                <a:gd name="f238" fmla="val 845"/>
                <a:gd name="f239" fmla="val 564"/>
                <a:gd name="f240" fmla="val 562"/>
                <a:gd name="f241" fmla="val 833"/>
                <a:gd name="f242" fmla="val 561"/>
                <a:gd name="f243" fmla="val 828"/>
                <a:gd name="f244" fmla="val 827"/>
                <a:gd name="f245" fmla="val 826"/>
                <a:gd name="f246" fmla="val 824"/>
                <a:gd name="f247" fmla="val 823"/>
                <a:gd name="f248" fmla="val 822"/>
                <a:gd name="f249" fmla="val 820"/>
                <a:gd name="f250" fmla="val 819"/>
                <a:gd name="f251" fmla="val 817"/>
                <a:gd name="f252" fmla="val 814"/>
                <a:gd name="f253" fmla="val 563"/>
                <a:gd name="f254" fmla="val 813"/>
                <a:gd name="f255" fmla="val 812"/>
                <a:gd name="f256" fmla="val 811"/>
                <a:gd name="f257" fmla="val 560"/>
                <a:gd name="f258" fmla="val 810"/>
                <a:gd name="f259" fmla="val 809"/>
                <a:gd name="f260" fmla="val 805"/>
                <a:gd name="f261" fmla="val 558"/>
                <a:gd name="f262" fmla="val 803"/>
                <a:gd name="f263" fmla="val 797"/>
                <a:gd name="f264" fmla="val 557"/>
                <a:gd name="f265" fmla="val 555"/>
                <a:gd name="f266" fmla="val 554"/>
                <a:gd name="f267" fmla="val 553"/>
                <a:gd name="f268" fmla="val 552"/>
                <a:gd name="f269" fmla="val 551"/>
                <a:gd name="f270" fmla="val 550"/>
                <a:gd name="f271" fmla="val 548"/>
                <a:gd name="f272" fmla="val 788"/>
                <a:gd name="f273" fmla="val 547"/>
                <a:gd name="f274" fmla="val 546"/>
                <a:gd name="f275" fmla="val 787"/>
                <a:gd name="f276" fmla="val 543"/>
                <a:gd name="f277" fmla="val 542"/>
                <a:gd name="f278" fmla="val 541"/>
                <a:gd name="f279" fmla="val 539"/>
                <a:gd name="f280" fmla="val 538"/>
                <a:gd name="f281" fmla="val 537"/>
                <a:gd name="f282" fmla="val 535"/>
                <a:gd name="f283" fmla="val 534"/>
                <a:gd name="f284" fmla="val 533"/>
                <a:gd name="f285" fmla="val 532"/>
                <a:gd name="f286" fmla="val 531"/>
                <a:gd name="f287" fmla="val 530"/>
                <a:gd name="f288" fmla="val 529"/>
                <a:gd name="f289" fmla="val 528"/>
                <a:gd name="f290" fmla="val 527"/>
                <a:gd name="f291" fmla="val 524"/>
                <a:gd name="f292" fmla="val 781"/>
                <a:gd name="f293" fmla="val 523"/>
                <a:gd name="f294" fmla="val 522"/>
                <a:gd name="f295" fmla="val 521"/>
                <a:gd name="f296" fmla="val 520"/>
                <a:gd name="f297" fmla="val 774"/>
                <a:gd name="f298" fmla="val 769"/>
                <a:gd name="f299" fmla="val 519"/>
                <a:gd name="f300" fmla="val 766"/>
                <a:gd name="f301" fmla="val 518"/>
                <a:gd name="f302" fmla="val 764"/>
                <a:gd name="f303" fmla="val 525"/>
                <a:gd name="f304" fmla="val 526"/>
                <a:gd name="f305" fmla="val 748"/>
                <a:gd name="f306" fmla="val 744"/>
                <a:gd name="f307" fmla="val 742"/>
                <a:gd name="f308" fmla="val 739"/>
                <a:gd name="f309" fmla="val 737"/>
                <a:gd name="f310" fmla="val 732"/>
                <a:gd name="f311" fmla="val 517"/>
                <a:gd name="f312" fmla="val 516"/>
                <a:gd name="f313" fmla="val 515"/>
                <a:gd name="f314" fmla="val 731"/>
                <a:gd name="f315" fmla="val 513"/>
                <a:gd name="f316" fmla="val 512"/>
                <a:gd name="f317" fmla="val 728"/>
                <a:gd name="f318" fmla="val 725"/>
                <a:gd name="f319" fmla="val 716"/>
                <a:gd name="f320" fmla="val 509"/>
                <a:gd name="f321" fmla="val 715"/>
                <a:gd name="f322" fmla="val 508"/>
                <a:gd name="f323" fmla="val 507"/>
                <a:gd name="f324" fmla="val 506"/>
                <a:gd name="f325" fmla="val 504"/>
                <a:gd name="f326" fmla="val 707"/>
                <a:gd name="f327" fmla="val 706"/>
                <a:gd name="f328" fmla="val 503"/>
                <a:gd name="f329" fmla="val 701"/>
                <a:gd name="f330" fmla="val 501"/>
                <a:gd name="f331" fmla="val 500"/>
                <a:gd name="f332" fmla="val 498"/>
                <a:gd name="f333" fmla="val 499"/>
                <a:gd name="f334" fmla="val 682"/>
                <a:gd name="f335" fmla="val 497"/>
                <a:gd name="f336" fmla="val 496"/>
                <a:gd name="f337" fmla="val 676"/>
                <a:gd name="f338" fmla="val 674"/>
                <a:gd name="f339" fmla="val 672"/>
                <a:gd name="f340" fmla="val 668"/>
                <a:gd name="f341" fmla="val 663"/>
                <a:gd name="f342" fmla="val 659"/>
                <a:gd name="f343" fmla="val 495"/>
                <a:gd name="f344" fmla="val 493"/>
                <a:gd name="f345" fmla="val 492"/>
                <a:gd name="f346" fmla="val 654"/>
                <a:gd name="f347" fmla="val 494"/>
                <a:gd name="f348" fmla="val 650"/>
                <a:gd name="f349" fmla="val 646"/>
                <a:gd name="f350" fmla="val 642"/>
                <a:gd name="f351" fmla="val 491"/>
                <a:gd name="f352" fmla="val 489"/>
                <a:gd name="f353" fmla="val 488"/>
                <a:gd name="f354" fmla="val 486"/>
                <a:gd name="f355" fmla="val 485"/>
                <a:gd name="f356" fmla="val 487"/>
                <a:gd name="f357" fmla="val 632"/>
                <a:gd name="f358" fmla="val 484"/>
                <a:gd name="f359" fmla="val 483"/>
                <a:gd name="f360" fmla="val 628"/>
                <a:gd name="f361" fmla="val 482"/>
                <a:gd name="f362" fmla="val 481"/>
                <a:gd name="f363" fmla="val 479"/>
                <a:gd name="f364" fmla="val 623"/>
                <a:gd name="f365" fmla="val 478"/>
                <a:gd name="f366" fmla="val 476"/>
                <a:gd name="f367" fmla="val 475"/>
                <a:gd name="f368" fmla="val 474"/>
                <a:gd name="f369" fmla="val 473"/>
                <a:gd name="f370" fmla="val 472"/>
                <a:gd name="f371" fmla="val 469"/>
                <a:gd name="f372" fmla="val 468"/>
                <a:gd name="f373" fmla="val 465"/>
                <a:gd name="f374" fmla="val 464"/>
                <a:gd name="f375" fmla="val 636"/>
                <a:gd name="f376" fmla="val 463"/>
                <a:gd name="f377" fmla="val 462"/>
                <a:gd name="f378" fmla="val 460"/>
                <a:gd name="f379" fmla="val 459"/>
                <a:gd name="f380" fmla="val 458"/>
                <a:gd name="f381" fmla="val 457"/>
                <a:gd name="f382" fmla="val 456"/>
                <a:gd name="f383" fmla="val 455"/>
                <a:gd name="f384" fmla="val 453"/>
                <a:gd name="f385" fmla="val 450"/>
                <a:gd name="f386" fmla="val 448"/>
                <a:gd name="f387" fmla="val 447"/>
                <a:gd name="f388" fmla="val 446"/>
                <a:gd name="f389" fmla="val 445"/>
                <a:gd name="f390" fmla="val 444"/>
                <a:gd name="f391" fmla="val 442"/>
                <a:gd name="f392" fmla="val 441"/>
                <a:gd name="f393" fmla="val 440"/>
                <a:gd name="f394" fmla="val 439"/>
                <a:gd name="f395" fmla="val 438"/>
                <a:gd name="f396" fmla="val 437"/>
                <a:gd name="f397" fmla="val 436"/>
                <a:gd name="f398" fmla="val 435"/>
                <a:gd name="f399" fmla="val 433"/>
                <a:gd name="f400" fmla="val 432"/>
                <a:gd name="f401" fmla="val 431"/>
                <a:gd name="f402" fmla="val 430"/>
                <a:gd name="f403" fmla="val 429"/>
                <a:gd name="f404" fmla="val 428"/>
                <a:gd name="f405" fmla="val 427"/>
                <a:gd name="f406" fmla="val 426"/>
                <a:gd name="f407" fmla="val 425"/>
                <a:gd name="f408" fmla="val 424"/>
                <a:gd name="f409" fmla="val 422"/>
                <a:gd name="f410" fmla="val 419"/>
                <a:gd name="f411" fmla="val 418"/>
                <a:gd name="f412" fmla="val 417"/>
                <a:gd name="f413" fmla="val 416"/>
                <a:gd name="f414" fmla="val 415"/>
                <a:gd name="f415" fmla="val 413"/>
                <a:gd name="f416" fmla="val 412"/>
                <a:gd name="f417" fmla="val 411"/>
                <a:gd name="f418" fmla="val 410"/>
                <a:gd name="f419" fmla="val 409"/>
                <a:gd name="f420" fmla="val 408"/>
                <a:gd name="f421" fmla="val 406"/>
                <a:gd name="f422" fmla="val 405"/>
                <a:gd name="f423" fmla="val 407"/>
                <a:gd name="f424" fmla="val 414"/>
                <a:gd name="f425" fmla="val 615"/>
                <a:gd name="f426" fmla="val 613"/>
                <a:gd name="f427" fmla="val 610"/>
                <a:gd name="f428" fmla="val 598"/>
                <a:gd name="f429" fmla="val 594"/>
                <a:gd name="f430" fmla="val 593"/>
                <a:gd name="f431" fmla="val 434"/>
                <a:gd name="f432" fmla="val 583"/>
                <a:gd name="f433" fmla="val 576"/>
                <a:gd name="f434" fmla="val 572"/>
                <a:gd name="f435" fmla="val 568"/>
                <a:gd name="f436" fmla="val 559"/>
                <a:gd name="f437" fmla="val 556"/>
                <a:gd name="f438" fmla="val 549"/>
                <a:gd name="f439" fmla="val 545"/>
                <a:gd name="f440" fmla="val 544"/>
                <a:gd name="f441" fmla="val 423"/>
                <a:gd name="f442" fmla="val 536"/>
                <a:gd name="f443" fmla="val 510"/>
                <a:gd name="f444" fmla="val 443"/>
                <a:gd name="f445" fmla="val 451"/>
                <a:gd name="f446" fmla="val 490"/>
                <a:gd name="f447" fmla="val 449"/>
                <a:gd name="f448" fmla="val 452"/>
                <a:gd name="f449" fmla="val 454"/>
                <a:gd name="f450" fmla="val 477"/>
                <a:gd name="f451" fmla="val 470"/>
                <a:gd name="f452" fmla="val 466"/>
                <a:gd name="f453" fmla="val 461"/>
                <a:gd name="f454" fmla="val 421"/>
                <a:gd name="f455" fmla="val 420"/>
                <a:gd name="f456" fmla="val 404"/>
                <a:gd name="f457" fmla="val 403"/>
                <a:gd name="f458" fmla="val 402"/>
                <a:gd name="f459" fmla="val 401"/>
                <a:gd name="f460" fmla="val 400"/>
                <a:gd name="f461" fmla="val 398"/>
                <a:gd name="f462" fmla="val 397"/>
                <a:gd name="f463" fmla="val 396"/>
                <a:gd name="f464" fmla="val 395"/>
                <a:gd name="f465" fmla="val 394"/>
                <a:gd name="f466" fmla="val 399"/>
                <a:gd name="f467" fmla="val 393"/>
                <a:gd name="f468" fmla="val 392"/>
                <a:gd name="f469" fmla="val 391"/>
                <a:gd name="f470" fmla="val 388"/>
                <a:gd name="f471" fmla="val 387"/>
                <a:gd name="f472" fmla="val 390"/>
                <a:gd name="f473" fmla="val 386"/>
                <a:gd name="f474" fmla="val 385"/>
                <a:gd name="f475" fmla="val 384"/>
                <a:gd name="f476" fmla="val 382"/>
                <a:gd name="f477" fmla="val 383"/>
                <a:gd name="f478" fmla="val 381"/>
                <a:gd name="f479" fmla="val 379"/>
                <a:gd name="f480" fmla="val 377"/>
                <a:gd name="f481" fmla="val 375"/>
                <a:gd name="f482" fmla="val 374"/>
                <a:gd name="f483" fmla="val 372"/>
                <a:gd name="f484" fmla="val 371"/>
                <a:gd name="f485" fmla="val 370"/>
                <a:gd name="f486" fmla="val 369"/>
                <a:gd name="f487" fmla="val 378"/>
                <a:gd name="f488" fmla="val 368"/>
                <a:gd name="f489" fmla="val 367"/>
                <a:gd name="f490" fmla="val 363"/>
                <a:gd name="f491" fmla="val 376"/>
                <a:gd name="f492" fmla="val 361"/>
                <a:gd name="f493" fmla="val 359"/>
                <a:gd name="f494" fmla="val 373"/>
                <a:gd name="f495" fmla="val 358"/>
                <a:gd name="f496" fmla="val 357"/>
                <a:gd name="f497" fmla="val 352"/>
                <a:gd name="f498" fmla="val 351"/>
                <a:gd name="f499" fmla="val 350"/>
                <a:gd name="f500" fmla="val 366"/>
                <a:gd name="f501" fmla="val 365"/>
                <a:gd name="f502" fmla="val 349"/>
                <a:gd name="f503" fmla="val 346"/>
                <a:gd name="f504" fmla="val 345"/>
                <a:gd name="f505" fmla="val 364"/>
                <a:gd name="f506" fmla="val 344"/>
                <a:gd name="f507" fmla="val 362"/>
                <a:gd name="f508" fmla="val 343"/>
                <a:gd name="f509" fmla="val 341"/>
                <a:gd name="f510" fmla="val 340"/>
                <a:gd name="f511" fmla="val 338"/>
                <a:gd name="f512" fmla="val 337"/>
                <a:gd name="f513" fmla="val 336"/>
                <a:gd name="f514" fmla="val 333"/>
                <a:gd name="f515" fmla="val 331"/>
                <a:gd name="f516" fmla="val 330"/>
                <a:gd name="f517" fmla="val 329"/>
                <a:gd name="f518" fmla="val 355"/>
                <a:gd name="f519" fmla="val 348"/>
                <a:gd name="f520" fmla="val 328"/>
                <a:gd name="f521" fmla="val 325"/>
                <a:gd name="f522" fmla="val 324"/>
                <a:gd name="f523" fmla="val 323"/>
                <a:gd name="f524" fmla="val 322"/>
                <a:gd name="f525" fmla="val 339"/>
                <a:gd name="f526" fmla="val 321"/>
                <a:gd name="f527" fmla="val 320"/>
                <a:gd name="f528" fmla="val 318"/>
                <a:gd name="f529" fmla="val 316"/>
                <a:gd name="f530" fmla="val 314"/>
                <a:gd name="f531" fmla="val 310"/>
                <a:gd name="f532" fmla="val 335"/>
                <a:gd name="f533" fmla="val 309"/>
                <a:gd name="f534" fmla="val 334"/>
                <a:gd name="f535" fmla="val 307"/>
                <a:gd name="f536" fmla="val 332"/>
                <a:gd name="f537" fmla="val 305"/>
                <a:gd name="f538" fmla="val 304"/>
                <a:gd name="f539" fmla="val 327"/>
                <a:gd name="f540" fmla="val 303"/>
                <a:gd name="f541" fmla="val 326"/>
                <a:gd name="f542" fmla="val 300"/>
                <a:gd name="f543" fmla="val 299"/>
                <a:gd name="f544" fmla="val 298"/>
                <a:gd name="f545" fmla="val 297"/>
                <a:gd name="f546" fmla="val 319"/>
                <a:gd name="f547" fmla="val 295"/>
                <a:gd name="f548" fmla="val 294"/>
                <a:gd name="f549" fmla="val 315"/>
                <a:gd name="f550" fmla="val 292"/>
                <a:gd name="f551" fmla="val 317"/>
                <a:gd name="f552" fmla="val 290"/>
                <a:gd name="f553" fmla="val 289"/>
                <a:gd name="f554" fmla="val 291"/>
                <a:gd name="f555" fmla="val 287"/>
                <a:gd name="f556" fmla="val 286"/>
                <a:gd name="f557" fmla="val 285"/>
                <a:gd name="f558" fmla="val 284"/>
                <a:gd name="f559" fmla="val 283"/>
                <a:gd name="f560" fmla="val 280"/>
                <a:gd name="f561" fmla="val 279"/>
                <a:gd name="f562" fmla="val 278"/>
                <a:gd name="f563" fmla="val 277"/>
                <a:gd name="f564" fmla="val 276"/>
                <a:gd name="f565" fmla="val 275"/>
                <a:gd name="f566" fmla="val 274"/>
                <a:gd name="f567" fmla="val 273"/>
                <a:gd name="f568" fmla="val 272"/>
                <a:gd name="f569" fmla="val 269"/>
                <a:gd name="f570" fmla="val 268"/>
                <a:gd name="f571" fmla="val 270"/>
                <a:gd name="f572" fmla="val 267"/>
                <a:gd name="f573" fmla="val 266"/>
                <a:gd name="f574" fmla="val 264"/>
                <a:gd name="f575" fmla="val 261"/>
                <a:gd name="f576" fmla="val 260"/>
                <a:gd name="f577" fmla="val 259"/>
                <a:gd name="f578" fmla="val 258"/>
                <a:gd name="f579" fmla="val 257"/>
                <a:gd name="f580" fmla="val 256"/>
                <a:gd name="f581" fmla="val 254"/>
                <a:gd name="f582" fmla="val 253"/>
                <a:gd name="f583" fmla="val 252"/>
                <a:gd name="f584" fmla="val 251"/>
                <a:gd name="f585" fmla="val 250"/>
                <a:gd name="f586" fmla="val 247"/>
                <a:gd name="f587" fmla="val 246"/>
                <a:gd name="f588" fmla="val 245"/>
                <a:gd name="f589" fmla="val 244"/>
                <a:gd name="f590" fmla="val 243"/>
                <a:gd name="f591" fmla="val 242"/>
                <a:gd name="f592" fmla="val 241"/>
                <a:gd name="f593" fmla="val 239"/>
                <a:gd name="f594" fmla="val 238"/>
                <a:gd name="f595" fmla="val 237"/>
                <a:gd name="f596" fmla="val 236"/>
                <a:gd name="f597" fmla="val 235"/>
                <a:gd name="f598" fmla="val 313"/>
                <a:gd name="f599" fmla="val 234"/>
                <a:gd name="f600" fmla="val 231"/>
                <a:gd name="f601" fmla="val 230"/>
                <a:gd name="f602" fmla="val 229"/>
                <a:gd name="f603" fmla="val 226"/>
                <a:gd name="f604" fmla="val 225"/>
                <a:gd name="f605" fmla="val 224"/>
                <a:gd name="f606" fmla="val 222"/>
                <a:gd name="f607" fmla="val 221"/>
                <a:gd name="f608" fmla="val 220"/>
                <a:gd name="f609" fmla="val 219"/>
                <a:gd name="f610" fmla="val 217"/>
                <a:gd name="f611" fmla="val 216"/>
                <a:gd name="f612" fmla="val 214"/>
                <a:gd name="f613" fmla="val 213"/>
                <a:gd name="f614" fmla="val 306"/>
                <a:gd name="f615" fmla="val 211"/>
                <a:gd name="f616" fmla="val 208"/>
                <a:gd name="f617" fmla="val 206"/>
                <a:gd name="f618" fmla="val 205"/>
                <a:gd name="f619" fmla="val 204"/>
                <a:gd name="f620" fmla="val 203"/>
                <a:gd name="f621" fmla="val 201"/>
                <a:gd name="f622" fmla="val 198"/>
                <a:gd name="f623" fmla="val 197"/>
                <a:gd name="f624" fmla="val 196"/>
                <a:gd name="f625" fmla="val 296"/>
                <a:gd name="f626" fmla="val 194"/>
                <a:gd name="f627" fmla="val 193"/>
                <a:gd name="f628" fmla="val 192"/>
                <a:gd name="f629" fmla="val 189"/>
                <a:gd name="f630" fmla="val 18"/>
                <a:gd name="f631" fmla="val 136"/>
                <a:gd name="f632" fmla="val 135"/>
                <a:gd name="f633" fmla="val 134"/>
                <a:gd name="f634" fmla="val 137"/>
                <a:gd name="f635" fmla="val 139"/>
                <a:gd name="f636" fmla="val 140"/>
                <a:gd name="f637" fmla="val 467"/>
                <a:gd name="f638" fmla="val 141"/>
                <a:gd name="f639" fmla="val 142"/>
                <a:gd name="f640" fmla="val 480"/>
                <a:gd name="f641" fmla="val 143"/>
                <a:gd name="f642" fmla="val 138"/>
                <a:gd name="f643" fmla="val 144"/>
                <a:gd name="f644" fmla="val 145"/>
                <a:gd name="f645" fmla="val 146"/>
                <a:gd name="f646" fmla="val 147"/>
                <a:gd name="f647" fmla="val 148"/>
                <a:gd name="f648" fmla="val 540"/>
                <a:gd name="f649" fmla="val 149"/>
                <a:gd name="f650" fmla="val 150"/>
                <a:gd name="f651" fmla="val 151"/>
                <a:gd name="f652" fmla="val 153"/>
                <a:gd name="f653" fmla="val 154"/>
                <a:gd name="f654" fmla="val 155"/>
                <a:gd name="f655" fmla="val 156"/>
                <a:gd name="f656" fmla="val 159"/>
                <a:gd name="f657" fmla="val 160"/>
                <a:gd name="f658" fmla="val 161"/>
                <a:gd name="f659" fmla="val 162"/>
                <a:gd name="f660" fmla="val 163"/>
                <a:gd name="f661" fmla="val 164"/>
                <a:gd name="f662" fmla="val 165"/>
                <a:gd name="f663" fmla="val 166"/>
                <a:gd name="f664" fmla="val 168"/>
                <a:gd name="f665" fmla="val 169"/>
                <a:gd name="f666" fmla="val 173"/>
                <a:gd name="f667" fmla="val 175"/>
                <a:gd name="f668" fmla="val 176"/>
                <a:gd name="f669" fmla="val 177"/>
                <a:gd name="f670" fmla="val 178"/>
                <a:gd name="f671" fmla="val 181"/>
                <a:gd name="f672" fmla="val 182"/>
                <a:gd name="f673" fmla="val 174"/>
                <a:gd name="f674" fmla="val 172"/>
                <a:gd name="f675" fmla="val 171"/>
                <a:gd name="f676" fmla="val 170"/>
                <a:gd name="f677" fmla="val 605"/>
                <a:gd name="f678" fmla="val 167"/>
                <a:gd name="f679" fmla="val 158"/>
                <a:gd name="f680" fmla="val 152"/>
                <a:gd name="f681" fmla="val 660"/>
                <a:gd name="f682" fmla="val 664"/>
                <a:gd name="f683" fmla="val 133"/>
                <a:gd name="f684" fmla="val 131"/>
                <a:gd name="f685" fmla="val 129"/>
                <a:gd name="f686" fmla="val 128"/>
                <a:gd name="f687" fmla="val 127"/>
                <a:gd name="f688" fmla="val 126"/>
                <a:gd name="f689" fmla="val 125"/>
                <a:gd name="f690" fmla="val 124"/>
                <a:gd name="f691" fmla="val 121"/>
                <a:gd name="f692" fmla="val 683"/>
                <a:gd name="f693" fmla="val 119"/>
                <a:gd name="f694" fmla="val 118"/>
                <a:gd name="f695" fmla="val 117"/>
                <a:gd name="f696" fmla="val 116"/>
                <a:gd name="f697" fmla="val 115"/>
                <a:gd name="f698" fmla="val 114"/>
                <a:gd name="f699" fmla="val 113"/>
                <a:gd name="f700" fmla="val 112"/>
                <a:gd name="f701" fmla="val 111"/>
                <a:gd name="f702" fmla="val 109"/>
                <a:gd name="f703" fmla="val 108"/>
                <a:gd name="f704" fmla="val 106"/>
                <a:gd name="f705" fmla="val 104"/>
                <a:gd name="f706" fmla="val 103"/>
                <a:gd name="f707" fmla="val 102"/>
                <a:gd name="f708" fmla="val 101"/>
                <a:gd name="f709" fmla="val 720"/>
                <a:gd name="f710" fmla="val 100"/>
                <a:gd name="f711" fmla="val 99"/>
                <a:gd name="f712" fmla="val 97"/>
                <a:gd name="f713" fmla="val 726"/>
                <a:gd name="f714" fmla="val 96"/>
                <a:gd name="f715" fmla="val 94"/>
                <a:gd name="f716" fmla="val 92"/>
                <a:gd name="f717" fmla="val 91"/>
                <a:gd name="f718" fmla="val 90"/>
                <a:gd name="f719" fmla="val 89"/>
                <a:gd name="f720" fmla="val 87"/>
                <a:gd name="f721" fmla="val 86"/>
                <a:gd name="f722" fmla="val 85"/>
                <a:gd name="f723" fmla="val 84"/>
                <a:gd name="f724" fmla="val 83"/>
                <a:gd name="f725" fmla="val 82"/>
                <a:gd name="f726" fmla="val 81"/>
                <a:gd name="f727" fmla="val 80"/>
                <a:gd name="f728" fmla="val 79"/>
                <a:gd name="f729" fmla="val 78"/>
                <a:gd name="f730" fmla="val 77"/>
                <a:gd name="f731" fmla="val 76"/>
                <a:gd name="f732" fmla="val 75"/>
                <a:gd name="f733" fmla="val 74"/>
                <a:gd name="f734" fmla="val 746"/>
                <a:gd name="f735" fmla="val 73"/>
                <a:gd name="f736" fmla="val 72"/>
                <a:gd name="f737" fmla="val 71"/>
                <a:gd name="f738" fmla="val 69"/>
                <a:gd name="f739" fmla="val 67"/>
                <a:gd name="f740" fmla="val 66"/>
                <a:gd name="f741" fmla="val 65"/>
                <a:gd name="f742" fmla="val 64"/>
                <a:gd name="f743" fmla="val 62"/>
                <a:gd name="f744" fmla="val 61"/>
                <a:gd name="f745" fmla="val 60"/>
                <a:gd name="f746" fmla="val 58"/>
                <a:gd name="f747" fmla="val 57"/>
                <a:gd name="f748" fmla="val 56"/>
                <a:gd name="f749" fmla="val 55"/>
                <a:gd name="f750" fmla="val 54"/>
                <a:gd name="f751" fmla="val 53"/>
                <a:gd name="f752" fmla="val 52"/>
                <a:gd name="f753" fmla="val 50"/>
                <a:gd name="f754" fmla="val 49"/>
                <a:gd name="f755" fmla="val 51"/>
                <a:gd name="f756" fmla="val 63"/>
                <a:gd name="f757" fmla="val 807"/>
                <a:gd name="f758" fmla="val 68"/>
                <a:gd name="f759" fmla="val 815"/>
                <a:gd name="f760" fmla="val 818"/>
                <a:gd name="f761" fmla="val 825"/>
                <a:gd name="f762" fmla="val 70"/>
                <a:gd name="f763" fmla="val 876"/>
                <a:gd name="f764" fmla="val 877"/>
                <a:gd name="f765" fmla="val 59"/>
                <a:gd name="f766" fmla="val 884"/>
                <a:gd name="f767" fmla="val 885"/>
                <a:gd name="f768" fmla="val 886"/>
                <a:gd name="f769" fmla="val 888"/>
                <a:gd name="f770" fmla="val 892"/>
                <a:gd name="f771" fmla="val 893"/>
                <a:gd name="f772" fmla="val 895"/>
                <a:gd name="f773" fmla="val 896"/>
                <a:gd name="f774" fmla="val 898"/>
                <a:gd name="f775" fmla="val 901"/>
                <a:gd name="f776" fmla="val 902"/>
                <a:gd name="f777" fmla="val 906"/>
                <a:gd name="f778" fmla="val 914"/>
                <a:gd name="f779" fmla="val 916"/>
                <a:gd name="f780" fmla="val 1201"/>
                <a:gd name="f781" fmla="val 249"/>
                <a:gd name="f782" fmla="val 1244"/>
                <a:gd name="f783" fmla="val 288"/>
                <a:gd name="f784" fmla="val 1250"/>
                <a:gd name="f785" fmla="val 1259"/>
                <a:gd name="f786" fmla="val 1263"/>
                <a:gd name="f787" fmla="val 1283"/>
                <a:gd name="f788" fmla="val 1306"/>
                <a:gd name="f789" fmla="+- 0 0 -90"/>
                <a:gd name="f790" fmla="*/ f4 1 808"/>
                <a:gd name="f791" fmla="*/ f5 1 1312"/>
                <a:gd name="f792" fmla="val f6"/>
                <a:gd name="f793" fmla="val f7"/>
                <a:gd name="f794" fmla="val f8"/>
                <a:gd name="f795" fmla="*/ f789 f0 1"/>
                <a:gd name="f796" fmla="+- f794 0 f792"/>
                <a:gd name="f797" fmla="+- f793 0 f792"/>
                <a:gd name="f798" fmla="*/ f795 1 f3"/>
                <a:gd name="f799" fmla="*/ f797 1 808"/>
                <a:gd name="f800" fmla="*/ f796 1 1312"/>
                <a:gd name="f801" fmla="*/ 791 f797 1"/>
                <a:gd name="f802" fmla="*/ 852 f796 1"/>
                <a:gd name="f803" fmla="*/ 767 f797 1"/>
                <a:gd name="f804" fmla="*/ 834 f796 1"/>
                <a:gd name="f805" fmla="*/ 760 f797 1"/>
                <a:gd name="f806" fmla="*/ 864 f796 1"/>
                <a:gd name="f807" fmla="*/ 723 f797 1"/>
                <a:gd name="f808" fmla="*/ 862 f796 1"/>
                <a:gd name="f809" fmla="*/ 691 f797 1"/>
                <a:gd name="f810" fmla="*/ 856 f796 1"/>
                <a:gd name="f811" fmla="*/ 665 f797 1"/>
                <a:gd name="f812" fmla="*/ 850 f796 1"/>
                <a:gd name="f813" fmla="*/ 644 f797 1"/>
                <a:gd name="f814" fmla="*/ 867 f796 1"/>
                <a:gd name="f815" fmla="*/ 618 f797 1"/>
                <a:gd name="f816" fmla="*/ 857 f796 1"/>
                <a:gd name="f817" fmla="*/ 588 f797 1"/>
                <a:gd name="f818" fmla="*/ 861 f796 1"/>
                <a:gd name="f819" fmla="*/ 574 f797 1"/>
                <a:gd name="f820" fmla="*/ 562 f797 1"/>
                <a:gd name="f821" fmla="*/ 832 f796 1"/>
                <a:gd name="f822" fmla="*/ 558 f797 1"/>
                <a:gd name="f823" fmla="*/ 802 f796 1"/>
                <a:gd name="f824" fmla="*/ 531 f797 1"/>
                <a:gd name="f825" fmla="*/ 789 f796 1"/>
                <a:gd name="f826" fmla="*/ 522 f797 1"/>
                <a:gd name="f827" fmla="*/ 763 f796 1"/>
                <a:gd name="f828" fmla="*/ 520 f797 1"/>
                <a:gd name="f829" fmla="*/ 733 f796 1"/>
                <a:gd name="f830" fmla="*/ 504 f797 1"/>
                <a:gd name="f831" fmla="*/ 701 f796 1"/>
                <a:gd name="f832" fmla="*/ 500 f797 1"/>
                <a:gd name="f833" fmla="*/ 666 f796 1"/>
                <a:gd name="f834" fmla="*/ 495 f797 1"/>
                <a:gd name="f835" fmla="*/ 640 f796 1"/>
                <a:gd name="f836" fmla="*/ 475 f797 1"/>
                <a:gd name="f837" fmla="*/ 623 f796 1"/>
                <a:gd name="f838" fmla="*/ 456 f797 1"/>
                <a:gd name="f839" fmla="*/ 644 f796 1"/>
                <a:gd name="f840" fmla="*/ 432 f797 1"/>
                <a:gd name="f841" fmla="*/ 657 f796 1"/>
                <a:gd name="f842" fmla="*/ 409 f797 1"/>
                <a:gd name="f843" fmla="*/ 637 f796 1"/>
                <a:gd name="f844" fmla="*/ 416 f797 1"/>
                <a:gd name="f845" fmla="*/ 614 f796 1"/>
                <a:gd name="f846" fmla="*/ 424 f797 1"/>
                <a:gd name="f847" fmla="*/ 588 f796 1"/>
                <a:gd name="f848" fmla="*/ 567 f796 1"/>
                <a:gd name="f849" fmla="*/ 541 f796 1"/>
                <a:gd name="f850" fmla="*/ 435 f797 1"/>
                <a:gd name="f851" fmla="*/ 516 f796 1"/>
                <a:gd name="f852" fmla="*/ 451 f797 1"/>
                <a:gd name="f853" fmla="*/ 486 f796 1"/>
                <a:gd name="f854" fmla="*/ 462 f797 1"/>
                <a:gd name="f855" fmla="*/ 459 f796 1"/>
                <a:gd name="f856" fmla="*/ 450 f796 1"/>
                <a:gd name="f857" fmla="*/ 420 f797 1"/>
                <a:gd name="f858" fmla="*/ 432 f796 1"/>
                <a:gd name="f859" fmla="*/ 406 f797 1"/>
                <a:gd name="f860" fmla="*/ 421 f796 1"/>
                <a:gd name="f861" fmla="*/ 393 f797 1"/>
                <a:gd name="f862" fmla="*/ 393 f796 1"/>
                <a:gd name="f863" fmla="*/ 373 f797 1"/>
                <a:gd name="f864" fmla="*/ 358 f796 1"/>
                <a:gd name="f865" fmla="*/ 357 f797 1"/>
                <a:gd name="f866" fmla="*/ 329 f796 1"/>
                <a:gd name="f867" fmla="*/ 324 f797 1"/>
                <a:gd name="f868" fmla="*/ 299 f796 1"/>
                <a:gd name="f869" fmla="*/ 322 f797 1"/>
                <a:gd name="f870" fmla="*/ 279 f796 1"/>
                <a:gd name="f871" fmla="*/ 253 f796 1"/>
                <a:gd name="f872" fmla="*/ 313 f797 1"/>
                <a:gd name="f873" fmla="*/ 230 f796 1"/>
                <a:gd name="f874" fmla="*/ 298 f797 1"/>
                <a:gd name="f875" fmla="*/ 197 f796 1"/>
                <a:gd name="f876" fmla="*/ 134 f797 1"/>
                <a:gd name="f877" fmla="*/ 449 f796 1"/>
                <a:gd name="f878" fmla="*/ 142 f797 1"/>
                <a:gd name="f879" fmla="*/ 473 f796 1"/>
                <a:gd name="f880" fmla="*/ 499 f796 1"/>
                <a:gd name="f881" fmla="*/ 141 f797 1"/>
                <a:gd name="f882" fmla="*/ 529 f796 1"/>
                <a:gd name="f883" fmla="*/ 156 f797 1"/>
                <a:gd name="f884" fmla="*/ 544 f796 1"/>
                <a:gd name="f885" fmla="*/ 175 f797 1"/>
                <a:gd name="f886" fmla="*/ 570 f796 1"/>
                <a:gd name="f887" fmla="*/ 172 f797 1"/>
                <a:gd name="f888" fmla="*/ 603 f796 1"/>
                <a:gd name="f889" fmla="*/ 152 f797 1"/>
                <a:gd name="f890" fmla="*/ 629 f796 1"/>
                <a:gd name="f891" fmla="*/ 649 f796 1"/>
                <a:gd name="f892" fmla="*/ 126 f797 1"/>
                <a:gd name="f893" fmla="*/ 675 f796 1"/>
                <a:gd name="f894" fmla="*/ 109 f797 1"/>
                <a:gd name="f895" fmla="*/ 714 f796 1"/>
                <a:gd name="f896" fmla="*/ 87 f797 1"/>
                <a:gd name="f897" fmla="*/ 731 f796 1"/>
                <a:gd name="f898" fmla="*/ 75 f797 1"/>
                <a:gd name="f899" fmla="*/ 743 f796 1"/>
                <a:gd name="f900" fmla="*/ 58 f797 1"/>
                <a:gd name="f901" fmla="*/ 767 f796 1"/>
                <a:gd name="f902" fmla="*/ 50 f797 1"/>
                <a:gd name="f903" fmla="*/ 787 f796 1"/>
                <a:gd name="f904" fmla="*/ 800 f796 1"/>
                <a:gd name="f905" fmla="*/ 79 f797 1"/>
                <a:gd name="f906" fmla="*/ 819 f796 1"/>
                <a:gd name="f907" fmla="*/ 73 f797 1"/>
                <a:gd name="f908" fmla="*/ 847 f796 1"/>
                <a:gd name="f909" fmla="*/ 66 f797 1"/>
                <a:gd name="f910" fmla="*/ 876 f796 1"/>
                <a:gd name="f911" fmla="*/ 56 f797 1"/>
                <a:gd name="f912" fmla="*/ 902 f796 1"/>
                <a:gd name="f913" fmla="*/ 705 f797 1"/>
                <a:gd name="f914" fmla="*/ 1306 f796 1"/>
                <a:gd name="f915" fmla="+- f798 0 f1"/>
                <a:gd name="f916" fmla="*/ f801 1 808"/>
                <a:gd name="f917" fmla="*/ f802 1 1312"/>
                <a:gd name="f918" fmla="*/ f803 1 808"/>
                <a:gd name="f919" fmla="*/ f804 1 1312"/>
                <a:gd name="f920" fmla="*/ f805 1 808"/>
                <a:gd name="f921" fmla="*/ f806 1 1312"/>
                <a:gd name="f922" fmla="*/ f807 1 808"/>
                <a:gd name="f923" fmla="*/ f808 1 1312"/>
                <a:gd name="f924" fmla="*/ f809 1 808"/>
                <a:gd name="f925" fmla="*/ f810 1 1312"/>
                <a:gd name="f926" fmla="*/ f811 1 808"/>
                <a:gd name="f927" fmla="*/ f812 1 1312"/>
                <a:gd name="f928" fmla="*/ f813 1 808"/>
                <a:gd name="f929" fmla="*/ f814 1 1312"/>
                <a:gd name="f930" fmla="*/ f815 1 808"/>
                <a:gd name="f931" fmla="*/ f816 1 1312"/>
                <a:gd name="f932" fmla="*/ f817 1 808"/>
                <a:gd name="f933" fmla="*/ f818 1 1312"/>
                <a:gd name="f934" fmla="*/ f819 1 808"/>
                <a:gd name="f935" fmla="*/ f820 1 808"/>
                <a:gd name="f936" fmla="*/ f821 1 1312"/>
                <a:gd name="f937" fmla="*/ f822 1 808"/>
                <a:gd name="f938" fmla="*/ f823 1 1312"/>
                <a:gd name="f939" fmla="*/ f824 1 808"/>
                <a:gd name="f940" fmla="*/ f825 1 1312"/>
                <a:gd name="f941" fmla="*/ f826 1 808"/>
                <a:gd name="f942" fmla="*/ f827 1 1312"/>
                <a:gd name="f943" fmla="*/ f828 1 808"/>
                <a:gd name="f944" fmla="*/ f829 1 1312"/>
                <a:gd name="f945" fmla="*/ f830 1 808"/>
                <a:gd name="f946" fmla="*/ f831 1 1312"/>
                <a:gd name="f947" fmla="*/ f832 1 808"/>
                <a:gd name="f948" fmla="*/ f833 1 1312"/>
                <a:gd name="f949" fmla="*/ f834 1 808"/>
                <a:gd name="f950" fmla="*/ f835 1 1312"/>
                <a:gd name="f951" fmla="*/ f836 1 808"/>
                <a:gd name="f952" fmla="*/ f837 1 1312"/>
                <a:gd name="f953" fmla="*/ f838 1 808"/>
                <a:gd name="f954" fmla="*/ f839 1 1312"/>
                <a:gd name="f955" fmla="*/ f840 1 808"/>
                <a:gd name="f956" fmla="*/ f841 1 1312"/>
                <a:gd name="f957" fmla="*/ f842 1 808"/>
                <a:gd name="f958" fmla="*/ f843 1 1312"/>
                <a:gd name="f959" fmla="*/ f844 1 808"/>
                <a:gd name="f960" fmla="*/ f845 1 1312"/>
                <a:gd name="f961" fmla="*/ f846 1 808"/>
                <a:gd name="f962" fmla="*/ f847 1 1312"/>
                <a:gd name="f963" fmla="*/ f848 1 1312"/>
                <a:gd name="f964" fmla="*/ f849 1 1312"/>
                <a:gd name="f965" fmla="*/ f850 1 808"/>
                <a:gd name="f966" fmla="*/ f851 1 1312"/>
                <a:gd name="f967" fmla="*/ f852 1 808"/>
                <a:gd name="f968" fmla="*/ f853 1 1312"/>
                <a:gd name="f969" fmla="*/ f854 1 808"/>
                <a:gd name="f970" fmla="*/ f855 1 1312"/>
                <a:gd name="f971" fmla="*/ f856 1 1312"/>
                <a:gd name="f972" fmla="*/ f857 1 808"/>
                <a:gd name="f973" fmla="*/ f858 1 1312"/>
                <a:gd name="f974" fmla="*/ f859 1 808"/>
                <a:gd name="f975" fmla="*/ f860 1 1312"/>
                <a:gd name="f976" fmla="*/ f861 1 808"/>
                <a:gd name="f977" fmla="*/ f862 1 1312"/>
                <a:gd name="f978" fmla="*/ f863 1 808"/>
                <a:gd name="f979" fmla="*/ f864 1 1312"/>
                <a:gd name="f980" fmla="*/ f865 1 808"/>
                <a:gd name="f981" fmla="*/ f866 1 1312"/>
                <a:gd name="f982" fmla="*/ f867 1 808"/>
                <a:gd name="f983" fmla="*/ f868 1 1312"/>
                <a:gd name="f984" fmla="*/ f869 1 808"/>
                <a:gd name="f985" fmla="*/ f870 1 1312"/>
                <a:gd name="f986" fmla="*/ f871 1 1312"/>
                <a:gd name="f987" fmla="*/ f872 1 808"/>
                <a:gd name="f988" fmla="*/ f873 1 1312"/>
                <a:gd name="f989" fmla="*/ f874 1 808"/>
                <a:gd name="f990" fmla="*/ f875 1 1312"/>
                <a:gd name="f991" fmla="*/ f876 1 808"/>
                <a:gd name="f992" fmla="*/ f877 1 1312"/>
                <a:gd name="f993" fmla="*/ f878 1 808"/>
                <a:gd name="f994" fmla="*/ f879 1 1312"/>
                <a:gd name="f995" fmla="*/ f880 1 1312"/>
                <a:gd name="f996" fmla="*/ f881 1 808"/>
                <a:gd name="f997" fmla="*/ f882 1 1312"/>
                <a:gd name="f998" fmla="*/ f883 1 808"/>
                <a:gd name="f999" fmla="*/ f884 1 1312"/>
                <a:gd name="f1000" fmla="*/ f885 1 808"/>
                <a:gd name="f1001" fmla="*/ f886 1 1312"/>
                <a:gd name="f1002" fmla="*/ f887 1 808"/>
                <a:gd name="f1003" fmla="*/ f888 1 1312"/>
                <a:gd name="f1004" fmla="*/ f889 1 808"/>
                <a:gd name="f1005" fmla="*/ f890 1 1312"/>
                <a:gd name="f1006" fmla="*/ f891 1 1312"/>
                <a:gd name="f1007" fmla="*/ f892 1 808"/>
                <a:gd name="f1008" fmla="*/ f893 1 1312"/>
                <a:gd name="f1009" fmla="*/ f894 1 808"/>
                <a:gd name="f1010" fmla="*/ f895 1 1312"/>
                <a:gd name="f1011" fmla="*/ f896 1 808"/>
                <a:gd name="f1012" fmla="*/ f897 1 1312"/>
                <a:gd name="f1013" fmla="*/ f898 1 808"/>
                <a:gd name="f1014" fmla="*/ f899 1 1312"/>
                <a:gd name="f1015" fmla="*/ f900 1 808"/>
                <a:gd name="f1016" fmla="*/ f901 1 1312"/>
                <a:gd name="f1017" fmla="*/ f902 1 808"/>
                <a:gd name="f1018" fmla="*/ f903 1 1312"/>
                <a:gd name="f1019" fmla="*/ f904 1 1312"/>
                <a:gd name="f1020" fmla="*/ f905 1 808"/>
                <a:gd name="f1021" fmla="*/ f906 1 1312"/>
                <a:gd name="f1022" fmla="*/ f907 1 808"/>
                <a:gd name="f1023" fmla="*/ f908 1 1312"/>
                <a:gd name="f1024" fmla="*/ f909 1 808"/>
                <a:gd name="f1025" fmla="*/ f910 1 1312"/>
                <a:gd name="f1026" fmla="*/ f911 1 808"/>
                <a:gd name="f1027" fmla="*/ f912 1 1312"/>
                <a:gd name="f1028" fmla="*/ f913 1 808"/>
                <a:gd name="f1029" fmla="*/ f914 1 1312"/>
                <a:gd name="f1030" fmla="*/ 0 1 f799"/>
                <a:gd name="f1031" fmla="*/ f793 1 f799"/>
                <a:gd name="f1032" fmla="*/ 0 1 f800"/>
                <a:gd name="f1033" fmla="*/ f794 1 f800"/>
                <a:gd name="f1034" fmla="*/ f916 1 f799"/>
                <a:gd name="f1035" fmla="*/ f917 1 f800"/>
                <a:gd name="f1036" fmla="*/ f918 1 f799"/>
                <a:gd name="f1037" fmla="*/ f919 1 f800"/>
                <a:gd name="f1038" fmla="*/ f920 1 f799"/>
                <a:gd name="f1039" fmla="*/ f921 1 f800"/>
                <a:gd name="f1040" fmla="*/ f922 1 f799"/>
                <a:gd name="f1041" fmla="*/ f923 1 f800"/>
                <a:gd name="f1042" fmla="*/ f924 1 f799"/>
                <a:gd name="f1043" fmla="*/ f925 1 f800"/>
                <a:gd name="f1044" fmla="*/ f926 1 f799"/>
                <a:gd name="f1045" fmla="*/ f927 1 f800"/>
                <a:gd name="f1046" fmla="*/ f928 1 f799"/>
                <a:gd name="f1047" fmla="*/ f929 1 f800"/>
                <a:gd name="f1048" fmla="*/ f930 1 f799"/>
                <a:gd name="f1049" fmla="*/ f931 1 f800"/>
                <a:gd name="f1050" fmla="*/ f932 1 f799"/>
                <a:gd name="f1051" fmla="*/ f933 1 f800"/>
                <a:gd name="f1052" fmla="*/ f934 1 f799"/>
                <a:gd name="f1053" fmla="*/ f935 1 f799"/>
                <a:gd name="f1054" fmla="*/ f936 1 f800"/>
                <a:gd name="f1055" fmla="*/ f937 1 f799"/>
                <a:gd name="f1056" fmla="*/ f938 1 f800"/>
                <a:gd name="f1057" fmla="*/ f939 1 f799"/>
                <a:gd name="f1058" fmla="*/ f940 1 f800"/>
                <a:gd name="f1059" fmla="*/ f941 1 f799"/>
                <a:gd name="f1060" fmla="*/ f942 1 f800"/>
                <a:gd name="f1061" fmla="*/ f943 1 f799"/>
                <a:gd name="f1062" fmla="*/ f944 1 f800"/>
                <a:gd name="f1063" fmla="*/ f945 1 f799"/>
                <a:gd name="f1064" fmla="*/ f946 1 f800"/>
                <a:gd name="f1065" fmla="*/ f947 1 f799"/>
                <a:gd name="f1066" fmla="*/ f948 1 f800"/>
                <a:gd name="f1067" fmla="*/ f949 1 f799"/>
                <a:gd name="f1068" fmla="*/ f950 1 f800"/>
                <a:gd name="f1069" fmla="*/ f951 1 f799"/>
                <a:gd name="f1070" fmla="*/ f952 1 f800"/>
                <a:gd name="f1071" fmla="*/ f953 1 f799"/>
                <a:gd name="f1072" fmla="*/ f954 1 f800"/>
                <a:gd name="f1073" fmla="*/ f955 1 f799"/>
                <a:gd name="f1074" fmla="*/ f956 1 f800"/>
                <a:gd name="f1075" fmla="*/ f957 1 f799"/>
                <a:gd name="f1076" fmla="*/ f958 1 f800"/>
                <a:gd name="f1077" fmla="*/ f959 1 f799"/>
                <a:gd name="f1078" fmla="*/ f960 1 f800"/>
                <a:gd name="f1079" fmla="*/ f961 1 f799"/>
                <a:gd name="f1080" fmla="*/ f962 1 f800"/>
                <a:gd name="f1081" fmla="*/ f963 1 f800"/>
                <a:gd name="f1082" fmla="*/ f964 1 f800"/>
                <a:gd name="f1083" fmla="*/ f965 1 f799"/>
                <a:gd name="f1084" fmla="*/ f966 1 f800"/>
                <a:gd name="f1085" fmla="*/ f967 1 f799"/>
                <a:gd name="f1086" fmla="*/ f968 1 f800"/>
                <a:gd name="f1087" fmla="*/ f969 1 f799"/>
                <a:gd name="f1088" fmla="*/ f970 1 f800"/>
                <a:gd name="f1089" fmla="*/ f971 1 f800"/>
                <a:gd name="f1090" fmla="*/ f972 1 f799"/>
                <a:gd name="f1091" fmla="*/ f973 1 f800"/>
                <a:gd name="f1092" fmla="*/ f974 1 f799"/>
                <a:gd name="f1093" fmla="*/ f975 1 f800"/>
                <a:gd name="f1094" fmla="*/ f976 1 f799"/>
                <a:gd name="f1095" fmla="*/ f977 1 f800"/>
                <a:gd name="f1096" fmla="*/ f978 1 f799"/>
                <a:gd name="f1097" fmla="*/ f979 1 f800"/>
                <a:gd name="f1098" fmla="*/ f980 1 f799"/>
                <a:gd name="f1099" fmla="*/ f981 1 f800"/>
                <a:gd name="f1100" fmla="*/ f982 1 f799"/>
                <a:gd name="f1101" fmla="*/ f983 1 f800"/>
                <a:gd name="f1102" fmla="*/ f984 1 f799"/>
                <a:gd name="f1103" fmla="*/ f985 1 f800"/>
                <a:gd name="f1104" fmla="*/ f986 1 f800"/>
                <a:gd name="f1105" fmla="*/ f987 1 f799"/>
                <a:gd name="f1106" fmla="*/ f988 1 f800"/>
                <a:gd name="f1107" fmla="*/ f989 1 f799"/>
                <a:gd name="f1108" fmla="*/ f990 1 f800"/>
                <a:gd name="f1109" fmla="*/ f991 1 f799"/>
                <a:gd name="f1110" fmla="*/ f992 1 f800"/>
                <a:gd name="f1111" fmla="*/ f993 1 f799"/>
                <a:gd name="f1112" fmla="*/ f994 1 f800"/>
                <a:gd name="f1113" fmla="*/ f995 1 f800"/>
                <a:gd name="f1114" fmla="*/ f996 1 f799"/>
                <a:gd name="f1115" fmla="*/ f997 1 f800"/>
                <a:gd name="f1116" fmla="*/ f998 1 f799"/>
                <a:gd name="f1117" fmla="*/ f999 1 f800"/>
                <a:gd name="f1118" fmla="*/ f1000 1 f799"/>
                <a:gd name="f1119" fmla="*/ f1001 1 f800"/>
                <a:gd name="f1120" fmla="*/ f1002 1 f799"/>
                <a:gd name="f1121" fmla="*/ f1003 1 f800"/>
                <a:gd name="f1122" fmla="*/ f1004 1 f799"/>
                <a:gd name="f1123" fmla="*/ f1005 1 f800"/>
                <a:gd name="f1124" fmla="*/ f1006 1 f800"/>
                <a:gd name="f1125" fmla="*/ f1007 1 f799"/>
                <a:gd name="f1126" fmla="*/ f1008 1 f800"/>
                <a:gd name="f1127" fmla="*/ f1009 1 f799"/>
                <a:gd name="f1128" fmla="*/ f1010 1 f800"/>
                <a:gd name="f1129" fmla="*/ f1011 1 f799"/>
                <a:gd name="f1130" fmla="*/ f1012 1 f800"/>
                <a:gd name="f1131" fmla="*/ f1013 1 f799"/>
                <a:gd name="f1132" fmla="*/ f1014 1 f800"/>
                <a:gd name="f1133" fmla="*/ f1015 1 f799"/>
                <a:gd name="f1134" fmla="*/ f1016 1 f800"/>
                <a:gd name="f1135" fmla="*/ f1017 1 f799"/>
                <a:gd name="f1136" fmla="*/ f1018 1 f800"/>
                <a:gd name="f1137" fmla="*/ f1019 1 f800"/>
                <a:gd name="f1138" fmla="*/ f1020 1 f799"/>
                <a:gd name="f1139" fmla="*/ f1021 1 f800"/>
                <a:gd name="f1140" fmla="*/ f1022 1 f799"/>
                <a:gd name="f1141" fmla="*/ f1023 1 f800"/>
                <a:gd name="f1142" fmla="*/ f1024 1 f799"/>
                <a:gd name="f1143" fmla="*/ f1025 1 f800"/>
                <a:gd name="f1144" fmla="*/ f1026 1 f799"/>
                <a:gd name="f1145" fmla="*/ f1027 1 f800"/>
                <a:gd name="f1146" fmla="*/ f1028 1 f799"/>
                <a:gd name="f1147" fmla="*/ f1029 1 f800"/>
                <a:gd name="f1148" fmla="*/ f1030 f790 1"/>
                <a:gd name="f1149" fmla="*/ f1031 f790 1"/>
                <a:gd name="f1150" fmla="*/ f1033 f791 1"/>
                <a:gd name="f1151" fmla="*/ f1032 f791 1"/>
                <a:gd name="f1152" fmla="*/ f1034 f790 1"/>
                <a:gd name="f1153" fmla="*/ f1035 f791 1"/>
                <a:gd name="f1154" fmla="*/ f1036 f790 1"/>
                <a:gd name="f1155" fmla="*/ f1037 f791 1"/>
                <a:gd name="f1156" fmla="*/ f1038 f790 1"/>
                <a:gd name="f1157" fmla="*/ f1039 f791 1"/>
                <a:gd name="f1158" fmla="*/ f1040 f790 1"/>
                <a:gd name="f1159" fmla="*/ f1041 f791 1"/>
                <a:gd name="f1160" fmla="*/ f1042 f790 1"/>
                <a:gd name="f1161" fmla="*/ f1043 f791 1"/>
                <a:gd name="f1162" fmla="*/ f1044 f790 1"/>
                <a:gd name="f1163" fmla="*/ f1045 f791 1"/>
                <a:gd name="f1164" fmla="*/ f1046 f790 1"/>
                <a:gd name="f1165" fmla="*/ f1047 f791 1"/>
                <a:gd name="f1166" fmla="*/ f1048 f790 1"/>
                <a:gd name="f1167" fmla="*/ f1049 f791 1"/>
                <a:gd name="f1168" fmla="*/ f1050 f790 1"/>
                <a:gd name="f1169" fmla="*/ f1051 f791 1"/>
                <a:gd name="f1170" fmla="*/ f1052 f790 1"/>
                <a:gd name="f1171" fmla="*/ f1053 f790 1"/>
                <a:gd name="f1172" fmla="*/ f1054 f791 1"/>
                <a:gd name="f1173" fmla="*/ f1055 f790 1"/>
                <a:gd name="f1174" fmla="*/ f1056 f791 1"/>
                <a:gd name="f1175" fmla="*/ f1057 f790 1"/>
                <a:gd name="f1176" fmla="*/ f1058 f791 1"/>
                <a:gd name="f1177" fmla="*/ f1059 f790 1"/>
                <a:gd name="f1178" fmla="*/ f1060 f791 1"/>
                <a:gd name="f1179" fmla="*/ f1061 f790 1"/>
                <a:gd name="f1180" fmla="*/ f1062 f791 1"/>
                <a:gd name="f1181" fmla="*/ f1063 f790 1"/>
                <a:gd name="f1182" fmla="*/ f1064 f791 1"/>
                <a:gd name="f1183" fmla="*/ f1065 f790 1"/>
                <a:gd name="f1184" fmla="*/ f1066 f791 1"/>
                <a:gd name="f1185" fmla="*/ f1067 f790 1"/>
                <a:gd name="f1186" fmla="*/ f1068 f791 1"/>
                <a:gd name="f1187" fmla="*/ f1069 f790 1"/>
                <a:gd name="f1188" fmla="*/ f1070 f791 1"/>
                <a:gd name="f1189" fmla="*/ f1071 f790 1"/>
                <a:gd name="f1190" fmla="*/ f1072 f791 1"/>
                <a:gd name="f1191" fmla="*/ f1073 f790 1"/>
                <a:gd name="f1192" fmla="*/ f1074 f791 1"/>
                <a:gd name="f1193" fmla="*/ f1075 f790 1"/>
                <a:gd name="f1194" fmla="*/ f1076 f791 1"/>
                <a:gd name="f1195" fmla="*/ f1077 f790 1"/>
                <a:gd name="f1196" fmla="*/ f1078 f791 1"/>
                <a:gd name="f1197" fmla="*/ f1079 f790 1"/>
                <a:gd name="f1198" fmla="*/ f1080 f791 1"/>
                <a:gd name="f1199" fmla="*/ f1081 f791 1"/>
                <a:gd name="f1200" fmla="*/ f1082 f791 1"/>
                <a:gd name="f1201" fmla="*/ f1083 f790 1"/>
                <a:gd name="f1202" fmla="*/ f1084 f791 1"/>
                <a:gd name="f1203" fmla="*/ f1085 f790 1"/>
                <a:gd name="f1204" fmla="*/ f1086 f791 1"/>
                <a:gd name="f1205" fmla="*/ f1087 f790 1"/>
                <a:gd name="f1206" fmla="*/ f1088 f791 1"/>
                <a:gd name="f1207" fmla="*/ f1089 f791 1"/>
                <a:gd name="f1208" fmla="*/ f1090 f790 1"/>
                <a:gd name="f1209" fmla="*/ f1091 f791 1"/>
                <a:gd name="f1210" fmla="*/ f1092 f790 1"/>
                <a:gd name="f1211" fmla="*/ f1093 f791 1"/>
                <a:gd name="f1212" fmla="*/ f1094 f790 1"/>
                <a:gd name="f1213" fmla="*/ f1095 f791 1"/>
                <a:gd name="f1214" fmla="*/ f1096 f790 1"/>
                <a:gd name="f1215" fmla="*/ f1097 f791 1"/>
                <a:gd name="f1216" fmla="*/ f1098 f790 1"/>
                <a:gd name="f1217" fmla="*/ f1099 f791 1"/>
                <a:gd name="f1218" fmla="*/ f1100 f790 1"/>
                <a:gd name="f1219" fmla="*/ f1101 f791 1"/>
                <a:gd name="f1220" fmla="*/ f1102 f790 1"/>
                <a:gd name="f1221" fmla="*/ f1103 f791 1"/>
                <a:gd name="f1222" fmla="*/ f1104 f791 1"/>
                <a:gd name="f1223" fmla="*/ f1105 f790 1"/>
                <a:gd name="f1224" fmla="*/ f1106 f791 1"/>
                <a:gd name="f1225" fmla="*/ f1107 f790 1"/>
                <a:gd name="f1226" fmla="*/ f1108 f791 1"/>
                <a:gd name="f1227" fmla="*/ f1109 f790 1"/>
                <a:gd name="f1228" fmla="*/ f1110 f791 1"/>
                <a:gd name="f1229" fmla="*/ f1111 f790 1"/>
                <a:gd name="f1230" fmla="*/ f1112 f791 1"/>
                <a:gd name="f1231" fmla="*/ f1113 f791 1"/>
                <a:gd name="f1232" fmla="*/ f1114 f790 1"/>
                <a:gd name="f1233" fmla="*/ f1115 f791 1"/>
                <a:gd name="f1234" fmla="*/ f1116 f790 1"/>
                <a:gd name="f1235" fmla="*/ f1117 f791 1"/>
                <a:gd name="f1236" fmla="*/ f1118 f790 1"/>
                <a:gd name="f1237" fmla="*/ f1119 f791 1"/>
                <a:gd name="f1238" fmla="*/ f1120 f790 1"/>
                <a:gd name="f1239" fmla="*/ f1121 f791 1"/>
                <a:gd name="f1240" fmla="*/ f1122 f790 1"/>
                <a:gd name="f1241" fmla="*/ f1123 f791 1"/>
                <a:gd name="f1242" fmla="*/ f1124 f791 1"/>
                <a:gd name="f1243" fmla="*/ f1125 f790 1"/>
                <a:gd name="f1244" fmla="*/ f1126 f791 1"/>
                <a:gd name="f1245" fmla="*/ f1127 f790 1"/>
                <a:gd name="f1246" fmla="*/ f1128 f791 1"/>
                <a:gd name="f1247" fmla="*/ f1129 f790 1"/>
                <a:gd name="f1248" fmla="*/ f1130 f791 1"/>
                <a:gd name="f1249" fmla="*/ f1131 f790 1"/>
                <a:gd name="f1250" fmla="*/ f1132 f791 1"/>
                <a:gd name="f1251" fmla="*/ f1133 f790 1"/>
                <a:gd name="f1252" fmla="*/ f1134 f791 1"/>
                <a:gd name="f1253" fmla="*/ f1135 f790 1"/>
                <a:gd name="f1254" fmla="*/ f1136 f791 1"/>
                <a:gd name="f1255" fmla="*/ f1137 f791 1"/>
                <a:gd name="f1256" fmla="*/ f1138 f790 1"/>
                <a:gd name="f1257" fmla="*/ f1139 f791 1"/>
                <a:gd name="f1258" fmla="*/ f1140 f790 1"/>
                <a:gd name="f1259" fmla="*/ f1141 f791 1"/>
                <a:gd name="f1260" fmla="*/ f1142 f790 1"/>
                <a:gd name="f1261" fmla="*/ f1143 f791 1"/>
                <a:gd name="f1262" fmla="*/ f1144 f790 1"/>
                <a:gd name="f1263" fmla="*/ f1145 f791 1"/>
                <a:gd name="f1264" fmla="*/ f1146 f790 1"/>
                <a:gd name="f1265" fmla="*/ f1147 f7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5">
                  <a:pos x="f1152" y="f1153"/>
                </a:cxn>
                <a:cxn ang="f915">
                  <a:pos x="f1154" y="f1155"/>
                </a:cxn>
                <a:cxn ang="f915">
                  <a:pos x="f1156" y="f1157"/>
                </a:cxn>
                <a:cxn ang="f915">
                  <a:pos x="f1158" y="f1159"/>
                </a:cxn>
                <a:cxn ang="f915">
                  <a:pos x="f1160" y="f1161"/>
                </a:cxn>
                <a:cxn ang="f915">
                  <a:pos x="f1162" y="f1163"/>
                </a:cxn>
                <a:cxn ang="f915">
                  <a:pos x="f1164" y="f1165"/>
                </a:cxn>
                <a:cxn ang="f915">
                  <a:pos x="f1166" y="f1167"/>
                </a:cxn>
                <a:cxn ang="f915">
                  <a:pos x="f1168" y="f1169"/>
                </a:cxn>
                <a:cxn ang="f915">
                  <a:pos x="f1170" y="f1157"/>
                </a:cxn>
                <a:cxn ang="f915">
                  <a:pos x="f1171" y="f1172"/>
                </a:cxn>
                <a:cxn ang="f915">
                  <a:pos x="f1173" y="f1174"/>
                </a:cxn>
                <a:cxn ang="f915">
                  <a:pos x="f1175" y="f1176"/>
                </a:cxn>
                <a:cxn ang="f915">
                  <a:pos x="f1177" y="f1178"/>
                </a:cxn>
                <a:cxn ang="f915">
                  <a:pos x="f1179" y="f1180"/>
                </a:cxn>
                <a:cxn ang="f915">
                  <a:pos x="f1181" y="f1182"/>
                </a:cxn>
                <a:cxn ang="f915">
                  <a:pos x="f1183" y="f1184"/>
                </a:cxn>
                <a:cxn ang="f915">
                  <a:pos x="f1185" y="f1186"/>
                </a:cxn>
                <a:cxn ang="f915">
                  <a:pos x="f1187" y="f1188"/>
                </a:cxn>
                <a:cxn ang="f915">
                  <a:pos x="f1189" y="f1190"/>
                </a:cxn>
                <a:cxn ang="f915">
                  <a:pos x="f1191" y="f1192"/>
                </a:cxn>
                <a:cxn ang="f915">
                  <a:pos x="f1193" y="f1194"/>
                </a:cxn>
                <a:cxn ang="f915">
                  <a:pos x="f1195" y="f1196"/>
                </a:cxn>
                <a:cxn ang="f915">
                  <a:pos x="f1197" y="f1198"/>
                </a:cxn>
                <a:cxn ang="f915">
                  <a:pos x="f1191" y="f1199"/>
                </a:cxn>
                <a:cxn ang="f915">
                  <a:pos x="f1197" y="f1200"/>
                </a:cxn>
                <a:cxn ang="f915">
                  <a:pos x="f1201" y="f1202"/>
                </a:cxn>
                <a:cxn ang="f915">
                  <a:pos x="f1203" y="f1204"/>
                </a:cxn>
                <a:cxn ang="f915">
                  <a:pos x="f1205" y="f1206"/>
                </a:cxn>
                <a:cxn ang="f915">
                  <a:pos x="f1201" y="f1207"/>
                </a:cxn>
                <a:cxn ang="f915">
                  <a:pos x="f1208" y="f1209"/>
                </a:cxn>
                <a:cxn ang="f915">
                  <a:pos x="f1210" y="f1211"/>
                </a:cxn>
                <a:cxn ang="f915">
                  <a:pos x="f1212" y="f1213"/>
                </a:cxn>
                <a:cxn ang="f915">
                  <a:pos x="f1214" y="f1215"/>
                </a:cxn>
                <a:cxn ang="f915">
                  <a:pos x="f1216" y="f1217"/>
                </a:cxn>
                <a:cxn ang="f915">
                  <a:pos x="f1218" y="f1219"/>
                </a:cxn>
                <a:cxn ang="f915">
                  <a:pos x="f1220" y="f1221"/>
                </a:cxn>
                <a:cxn ang="f915">
                  <a:pos x="f1220" y="f1222"/>
                </a:cxn>
                <a:cxn ang="f915">
                  <a:pos x="f1223" y="f1224"/>
                </a:cxn>
                <a:cxn ang="f915">
                  <a:pos x="f1225" y="f1226"/>
                </a:cxn>
                <a:cxn ang="f915">
                  <a:pos x="f1227" y="f1228"/>
                </a:cxn>
                <a:cxn ang="f915">
                  <a:pos x="f1229" y="f1230"/>
                </a:cxn>
                <a:cxn ang="f915">
                  <a:pos x="f1227" y="f1231"/>
                </a:cxn>
                <a:cxn ang="f915">
                  <a:pos x="f1232" y="f1233"/>
                </a:cxn>
                <a:cxn ang="f915">
                  <a:pos x="f1234" y="f1235"/>
                </a:cxn>
                <a:cxn ang="f915">
                  <a:pos x="f1236" y="f1237"/>
                </a:cxn>
                <a:cxn ang="f915">
                  <a:pos x="f1238" y="f1239"/>
                </a:cxn>
                <a:cxn ang="f915">
                  <a:pos x="f1240" y="f1241"/>
                </a:cxn>
                <a:cxn ang="f915">
                  <a:pos x="f1232" y="f1242"/>
                </a:cxn>
                <a:cxn ang="f915">
                  <a:pos x="f1243" y="f1244"/>
                </a:cxn>
                <a:cxn ang="f915">
                  <a:pos x="f1245" y="f1246"/>
                </a:cxn>
                <a:cxn ang="f915">
                  <a:pos x="f1247" y="f1248"/>
                </a:cxn>
                <a:cxn ang="f915">
                  <a:pos x="f1249" y="f1250"/>
                </a:cxn>
                <a:cxn ang="f915">
                  <a:pos x="f1251" y="f1252"/>
                </a:cxn>
                <a:cxn ang="f915">
                  <a:pos x="f1253" y="f1254"/>
                </a:cxn>
                <a:cxn ang="f915">
                  <a:pos x="f1251" y="f1255"/>
                </a:cxn>
                <a:cxn ang="f915">
                  <a:pos x="f1256" y="f1257"/>
                </a:cxn>
                <a:cxn ang="f915">
                  <a:pos x="f1258" y="f1259"/>
                </a:cxn>
                <a:cxn ang="f915">
                  <a:pos x="f1260" y="f1261"/>
                </a:cxn>
                <a:cxn ang="f915">
                  <a:pos x="f1262" y="f1263"/>
                </a:cxn>
                <a:cxn ang="f915">
                  <a:pos x="f1264" y="f1265"/>
                </a:cxn>
              </a:cxnLst>
              <a:rect l="f1148" t="f1151" r="f1149" b="f1150"/>
              <a:pathLst>
                <a:path w="808" h="1312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1"/>
                    <a:pt x="f33" y="f34"/>
                    <a:pt x="f33" y="f35"/>
                  </a:cubicBezTo>
                  <a:cubicBezTo>
                    <a:pt x="f36" y="f37"/>
                    <a:pt x="f33" y="f38"/>
                    <a:pt x="f39" y="f40"/>
                  </a:cubicBezTo>
                  <a:cubicBezTo>
                    <a:pt x="f39" y="f41"/>
                    <a:pt x="f39" y="f42"/>
                    <a:pt x="f39" y="f43"/>
                  </a:cubicBezTo>
                  <a:cubicBezTo>
                    <a:pt x="f3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6"/>
                    <a:pt x="f58" y="f56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68"/>
                  </a:cubicBezTo>
                  <a:cubicBezTo>
                    <a:pt x="f72" y="f66"/>
                    <a:pt x="f69" y="f60"/>
                    <a:pt x="f71" y="f56"/>
                  </a:cubicBezTo>
                  <a:cubicBezTo>
                    <a:pt x="f73" y="f54"/>
                    <a:pt x="f74" y="f62"/>
                    <a:pt x="f75" y="f62"/>
                  </a:cubicBezTo>
                  <a:cubicBezTo>
                    <a:pt x="f76" y="f62"/>
                    <a:pt x="f77" y="f62"/>
                    <a:pt x="f78" y="f60"/>
                  </a:cubicBezTo>
                  <a:cubicBezTo>
                    <a:pt x="f79" y="f60"/>
                    <a:pt x="f80" y="f54"/>
                    <a:pt x="f80" y="f81"/>
                  </a:cubicBezTo>
                  <a:cubicBezTo>
                    <a:pt x="f80" y="f82"/>
                    <a:pt x="f79" y="f51"/>
                    <a:pt x="f79" y="f83"/>
                  </a:cubicBezTo>
                  <a:cubicBezTo>
                    <a:pt x="f79" y="f84"/>
                    <a:pt x="f85" y="f49"/>
                    <a:pt x="f86" y="f48"/>
                  </a:cubicBezTo>
                  <a:cubicBezTo>
                    <a:pt x="f87" y="f48"/>
                    <a:pt x="f88" y="f46"/>
                    <a:pt x="f89" y="f44"/>
                  </a:cubicBezTo>
                  <a:cubicBezTo>
                    <a:pt x="f89" y="f90"/>
                    <a:pt x="f91" y="f42"/>
                    <a:pt x="f89" y="f92"/>
                  </a:cubicBezTo>
                  <a:cubicBezTo>
                    <a:pt x="f89" y="f41"/>
                    <a:pt x="f87" y="f40"/>
                    <a:pt x="f86" y="f38"/>
                  </a:cubicBezTo>
                  <a:cubicBezTo>
                    <a:pt x="f86" y="f37"/>
                    <a:pt x="f80" y="f34"/>
                    <a:pt x="f80" y="f31"/>
                  </a:cubicBezTo>
                  <a:cubicBezTo>
                    <a:pt x="f85" y="f29"/>
                    <a:pt x="f87" y="f93"/>
                    <a:pt x="f94" y="f93"/>
                  </a:cubicBezTo>
                  <a:cubicBezTo>
                    <a:pt x="f88" y="f93"/>
                    <a:pt x="f95" y="f96"/>
                    <a:pt x="f97" y="f29"/>
                  </a:cubicBezTo>
                  <a:cubicBezTo>
                    <a:pt x="f98" y="f31"/>
                    <a:pt x="f99" y="f35"/>
                    <a:pt x="f100" y="f37"/>
                  </a:cubicBezTo>
                  <a:cubicBezTo>
                    <a:pt x="f100" y="f37"/>
                    <a:pt x="f101" y="f102"/>
                    <a:pt x="f101" y="f102"/>
                  </a:cubicBezTo>
                  <a:cubicBezTo>
                    <a:pt x="f103" y="f102"/>
                    <a:pt x="f104" y="f35"/>
                    <a:pt x="f105" y="f35"/>
                  </a:cubicBezTo>
                  <a:cubicBezTo>
                    <a:pt x="f106" y="f35"/>
                    <a:pt x="f107" y="f38"/>
                    <a:pt x="f108" y="f38"/>
                  </a:cubicBezTo>
                  <a:cubicBezTo>
                    <a:pt x="f109" y="f38"/>
                    <a:pt x="f110" y="f38"/>
                    <a:pt x="f111" y="f102"/>
                  </a:cubicBezTo>
                  <a:cubicBezTo>
                    <a:pt x="f112" y="f102"/>
                    <a:pt x="f113" y="f35"/>
                    <a:pt x="f114" y="f35"/>
                  </a:cubicBezTo>
                  <a:cubicBezTo>
                    <a:pt x="f115" y="f34"/>
                    <a:pt x="f116" y="f31"/>
                    <a:pt x="f117" y="f29"/>
                  </a:cubicBezTo>
                  <a:cubicBezTo>
                    <a:pt x="f118" y="f29"/>
                    <a:pt x="f119" y="f96"/>
                    <a:pt x="f120" y="f96"/>
                  </a:cubicBezTo>
                  <a:cubicBezTo>
                    <a:pt x="f121" y="f29"/>
                    <a:pt x="f122" y="f35"/>
                    <a:pt x="f122" y="f37"/>
                  </a:cubicBezTo>
                  <a:cubicBezTo>
                    <a:pt x="f123" y="f102"/>
                    <a:pt x="f123" y="f41"/>
                    <a:pt x="f124" y="f125"/>
                  </a:cubicBezTo>
                  <a:cubicBezTo>
                    <a:pt x="f126" y="f92"/>
                    <a:pt x="f127" y="f92"/>
                    <a:pt x="f128" y="f92"/>
                  </a:cubicBezTo>
                  <a:cubicBezTo>
                    <a:pt x="f129" y="f125"/>
                    <a:pt x="f130" y="f131"/>
                    <a:pt x="f132" y="f131"/>
                  </a:cubicBezTo>
                  <a:cubicBezTo>
                    <a:pt x="f133" y="f40"/>
                    <a:pt x="f134" y="f40"/>
                    <a:pt x="f135" y="f40"/>
                  </a:cubicBezTo>
                  <a:cubicBezTo>
                    <a:pt x="f136" y="f40"/>
                    <a:pt x="f137" y="f41"/>
                    <a:pt x="f138" y="f41"/>
                  </a:cubicBezTo>
                  <a:cubicBezTo>
                    <a:pt x="f139" y="f41"/>
                    <a:pt x="f140" y="f38"/>
                    <a:pt x="f141" y="f102"/>
                  </a:cubicBezTo>
                  <a:cubicBezTo>
                    <a:pt x="f142" y="f102"/>
                    <a:pt x="f143" y="f40"/>
                    <a:pt x="f144" y="f40"/>
                  </a:cubicBezTo>
                  <a:cubicBezTo>
                    <a:pt x="f145" y="f131"/>
                    <a:pt x="f146" y="f40"/>
                    <a:pt x="f147" y="f40"/>
                  </a:cubicBezTo>
                  <a:cubicBezTo>
                    <a:pt x="f148" y="f40"/>
                    <a:pt x="f149" y="f131"/>
                    <a:pt x="f150" y="f41"/>
                  </a:cubicBezTo>
                  <a:cubicBezTo>
                    <a:pt x="f150" y="f41"/>
                    <a:pt x="f151" y="f92"/>
                    <a:pt x="f151" y="f92"/>
                  </a:cubicBezTo>
                  <a:cubicBezTo>
                    <a:pt x="f152" y="f92"/>
                    <a:pt x="f153" y="f131"/>
                    <a:pt x="f154" y="f131"/>
                  </a:cubicBezTo>
                  <a:cubicBezTo>
                    <a:pt x="f155" y="f131"/>
                    <a:pt x="f156" y="f41"/>
                    <a:pt x="f157" y="f125"/>
                  </a:cubicBezTo>
                  <a:cubicBezTo>
                    <a:pt x="f157" y="f92"/>
                    <a:pt x="f157" y="f90"/>
                    <a:pt x="f158" y="f44"/>
                  </a:cubicBezTo>
                  <a:cubicBezTo>
                    <a:pt x="f158" y="f46"/>
                    <a:pt x="f159" y="f160"/>
                    <a:pt x="f161" y="f160"/>
                  </a:cubicBezTo>
                  <a:cubicBezTo>
                    <a:pt x="f161" y="f160"/>
                    <a:pt x="f162" y="f160"/>
                    <a:pt x="f163" y="f160"/>
                  </a:cubicBezTo>
                  <a:cubicBezTo>
                    <a:pt x="f163" y="f48"/>
                    <a:pt x="f163" y="f44"/>
                    <a:pt x="f164" y="f90"/>
                  </a:cubicBezTo>
                  <a:cubicBezTo>
                    <a:pt x="f165" y="f43"/>
                    <a:pt x="f166" y="f43"/>
                    <a:pt x="f167" y="f43"/>
                  </a:cubicBezTo>
                  <a:cubicBezTo>
                    <a:pt x="f168" y="f43"/>
                    <a:pt x="f169" y="f43"/>
                    <a:pt x="f170" y="f43"/>
                  </a:cubicBezTo>
                  <a:cubicBezTo>
                    <a:pt x="f170" y="f42"/>
                    <a:pt x="f171" y="f125"/>
                    <a:pt x="f171" y="f41"/>
                  </a:cubicBezTo>
                  <a:cubicBezTo>
                    <a:pt x="f171" y="f40"/>
                    <a:pt x="f170" y="f37"/>
                    <a:pt x="f171" y="f34"/>
                  </a:cubicBezTo>
                  <a:cubicBezTo>
                    <a:pt x="f171" y="f31"/>
                    <a:pt x="f172" y="f93"/>
                    <a:pt x="f173" y="f93"/>
                  </a:cubicBezTo>
                  <a:cubicBezTo>
                    <a:pt x="f174" y="f27"/>
                    <a:pt x="f175" y="f96"/>
                    <a:pt x="f176" y="f29"/>
                  </a:cubicBezTo>
                  <a:cubicBezTo>
                    <a:pt x="f177" y="f29"/>
                    <a:pt x="f178" y="f35"/>
                    <a:pt x="f179" y="f37"/>
                  </a:cubicBezTo>
                  <a:cubicBezTo>
                    <a:pt x="f179" y="f102"/>
                    <a:pt x="f180" y="f102"/>
                    <a:pt x="f181" y="f102"/>
                  </a:cubicBezTo>
                  <a:cubicBezTo>
                    <a:pt x="f182" y="f102"/>
                    <a:pt x="f183" y="f35"/>
                    <a:pt x="f184" y="f35"/>
                  </a:cubicBezTo>
                  <a:cubicBezTo>
                    <a:pt x="f185" y="f35"/>
                    <a:pt x="f186" y="f37"/>
                    <a:pt x="f186" y="f37"/>
                  </a:cubicBezTo>
                  <a:cubicBezTo>
                    <a:pt x="f187" y="f102"/>
                    <a:pt x="f188" y="f40"/>
                    <a:pt x="f188" y="f40"/>
                  </a:cubicBezTo>
                  <a:cubicBezTo>
                    <a:pt x="f189" y="f40"/>
                    <a:pt x="f190" y="f38"/>
                    <a:pt x="f191" y="f40"/>
                  </a:cubicBezTo>
                  <a:cubicBezTo>
                    <a:pt x="f192" y="f40"/>
                    <a:pt x="f193" y="f131"/>
                    <a:pt x="f194" y="f131"/>
                  </a:cubicBezTo>
                  <a:cubicBezTo>
                    <a:pt x="f195" y="f41"/>
                    <a:pt x="f196" y="f41"/>
                    <a:pt x="f197" y="f41"/>
                  </a:cubicBezTo>
                  <a:cubicBezTo>
                    <a:pt x="f198" y="f41"/>
                    <a:pt x="f199" y="f41"/>
                    <a:pt x="f200" y="f41"/>
                  </a:cubicBezTo>
                  <a:cubicBezTo>
                    <a:pt x="f200" y="f125"/>
                    <a:pt x="f201" y="f42"/>
                    <a:pt x="f201" y="f42"/>
                  </a:cubicBezTo>
                  <a:cubicBezTo>
                    <a:pt x="f202" y="f43"/>
                    <a:pt x="f203" y="f90"/>
                    <a:pt x="f204" y="f90"/>
                  </a:cubicBezTo>
                  <a:cubicBezTo>
                    <a:pt x="f205" y="f90"/>
                    <a:pt x="f206" y="f43"/>
                    <a:pt x="f207" y="f42"/>
                  </a:cubicBezTo>
                  <a:cubicBezTo>
                    <a:pt x="f208" y="f42"/>
                    <a:pt x="f209" y="f43"/>
                    <a:pt x="f210" y="f42"/>
                  </a:cubicBezTo>
                  <a:cubicBezTo>
                    <a:pt x="f211" y="f42"/>
                    <a:pt x="f212" y="f41"/>
                    <a:pt x="f213" y="f131"/>
                  </a:cubicBezTo>
                  <a:cubicBezTo>
                    <a:pt x="f214" y="f40"/>
                    <a:pt x="f215" y="f38"/>
                    <a:pt x="f216" y="f37"/>
                  </a:cubicBezTo>
                  <a:cubicBezTo>
                    <a:pt x="f216" y="f37"/>
                    <a:pt x="f216" y="f34"/>
                    <a:pt x="f216" y="f31"/>
                  </a:cubicBezTo>
                  <a:cubicBezTo>
                    <a:pt x="f216" y="f29"/>
                    <a:pt x="f215" y="f96"/>
                    <a:pt x="f214" y="f93"/>
                  </a:cubicBezTo>
                  <a:cubicBezTo>
                    <a:pt x="f214" y="f27"/>
                    <a:pt x="f213" y="f23"/>
                    <a:pt x="f214" y="f22"/>
                  </a:cubicBezTo>
                  <a:cubicBezTo>
                    <a:pt x="f214" y="f20"/>
                    <a:pt x="f216" y="f217"/>
                    <a:pt x="f218" y="f217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17"/>
                    <a:pt x="f224" y="f22"/>
                    <a:pt x="f224" y="f23"/>
                  </a:cubicBezTo>
                  <a:cubicBezTo>
                    <a:pt x="f225" y="f226"/>
                    <a:pt x="f225" y="f93"/>
                    <a:pt x="f227" y="f96"/>
                  </a:cubicBezTo>
                  <a:cubicBezTo>
                    <a:pt x="f228" y="f96"/>
                    <a:pt x="f229" y="f29"/>
                    <a:pt x="f230" y="f31"/>
                  </a:cubicBezTo>
                  <a:cubicBezTo>
                    <a:pt x="f231" y="f31"/>
                    <a:pt x="f232" y="f35"/>
                    <a:pt x="f233" y="f37"/>
                  </a:cubicBezTo>
                  <a:cubicBezTo>
                    <a:pt x="f234" y="f37"/>
                    <a:pt x="f235" y="f38"/>
                    <a:pt x="f235" y="f40"/>
                  </a:cubicBezTo>
                  <a:cubicBezTo>
                    <a:pt x="f236" y="f41"/>
                    <a:pt x="f236" y="f43"/>
                    <a:pt x="f236" y="f43"/>
                  </a:cubicBezTo>
                  <a:cubicBezTo>
                    <a:pt x="f236" y="f90"/>
                    <a:pt x="f237" y="f48"/>
                    <a:pt x="f237" y="f49"/>
                  </a:cubicBezTo>
                  <a:cubicBezTo>
                    <a:pt x="f237" y="f238"/>
                    <a:pt x="f236" y="f50"/>
                    <a:pt x="f236" y="f50"/>
                  </a:cubicBezTo>
                  <a:cubicBezTo>
                    <a:pt x="f236" y="f83"/>
                    <a:pt x="f237" y="f53"/>
                    <a:pt x="f237" y="f82"/>
                  </a:cubicBezTo>
                  <a:cubicBezTo>
                    <a:pt x="f237" y="f82"/>
                    <a:pt x="f237" y="f54"/>
                    <a:pt x="f239" y="f56"/>
                  </a:cubicBezTo>
                  <a:cubicBezTo>
                    <a:pt x="f239" y="f60"/>
                    <a:pt x="f240" y="f241"/>
                    <a:pt x="f240" y="f64"/>
                  </a:cubicBezTo>
                  <a:cubicBezTo>
                    <a:pt x="f242" y="f66"/>
                    <a:pt x="f242" y="f70"/>
                    <a:pt x="f242" y="f243"/>
                  </a:cubicBezTo>
                  <a:cubicBezTo>
                    <a:pt x="f240" y="f244"/>
                    <a:pt x="f239" y="f244"/>
                    <a:pt x="f239" y="f244"/>
                  </a:cubicBezTo>
                  <a:cubicBezTo>
                    <a:pt x="f237" y="f245"/>
                    <a:pt x="f236" y="f246"/>
                    <a:pt x="f236" y="f247"/>
                  </a:cubicBezTo>
                  <a:cubicBezTo>
                    <a:pt x="f236" y="f248"/>
                    <a:pt x="f237" y="f249"/>
                    <a:pt x="f237" y="f250"/>
                  </a:cubicBezTo>
                  <a:cubicBezTo>
                    <a:pt x="f237" y="f251"/>
                    <a:pt x="f239" y="f252"/>
                    <a:pt x="f253" y="f254"/>
                  </a:cubicBezTo>
                  <a:cubicBezTo>
                    <a:pt x="f253" y="f255"/>
                    <a:pt x="f242" y="f256"/>
                    <a:pt x="f257" y="f258"/>
                  </a:cubicBezTo>
                  <a:cubicBezTo>
                    <a:pt x="f257" y="f259"/>
                    <a:pt x="f257" y="f9"/>
                    <a:pt x="f257" y="f260"/>
                  </a:cubicBezTo>
                  <a:cubicBezTo>
                    <a:pt x="f257" y="f11"/>
                    <a:pt x="f261" y="f262"/>
                    <a:pt x="f261" y="f13"/>
                  </a:cubicBezTo>
                  <a:cubicBezTo>
                    <a:pt x="f261" y="f15"/>
                    <a:pt x="f261" y="f21"/>
                    <a:pt x="f261" y="f263"/>
                  </a:cubicBezTo>
                  <a:cubicBezTo>
                    <a:pt x="f264" y="f24"/>
                    <a:pt x="f265" y="f24"/>
                    <a:pt x="f266" y="f24"/>
                  </a:cubicBezTo>
                  <a:cubicBezTo>
                    <a:pt x="f267" y="f26"/>
                    <a:pt x="f268" y="f32"/>
                    <a:pt x="f269" y="f39"/>
                  </a:cubicBezTo>
                  <a:cubicBezTo>
                    <a:pt x="f270" y="f33"/>
                    <a:pt x="f271" y="f272"/>
                    <a:pt x="f273" y="f272"/>
                  </a:cubicBezTo>
                  <a:cubicBezTo>
                    <a:pt x="f274" y="f275"/>
                    <a:pt x="f276" y="f272"/>
                    <a:pt x="f277" y="f272"/>
                  </a:cubicBezTo>
                  <a:cubicBezTo>
                    <a:pt x="f278" y="f36"/>
                    <a:pt x="f279" y="f39"/>
                    <a:pt x="f280" y="f39"/>
                  </a:cubicBezTo>
                  <a:cubicBezTo>
                    <a:pt x="f281" y="f32"/>
                    <a:pt x="f282" y="f30"/>
                    <a:pt x="f283" y="f30"/>
                  </a:cubicBezTo>
                  <a:cubicBezTo>
                    <a:pt x="f284" y="f30"/>
                    <a:pt x="f285" y="f33"/>
                    <a:pt x="f286" y="f36"/>
                  </a:cubicBezTo>
                  <a:cubicBezTo>
                    <a:pt x="f286" y="f272"/>
                    <a:pt x="f286" y="f45"/>
                    <a:pt x="f287" y="f47"/>
                  </a:cubicBezTo>
                  <a:cubicBezTo>
                    <a:pt x="f287" y="f52"/>
                    <a:pt x="f288" y="f55"/>
                    <a:pt x="f289" y="f57"/>
                  </a:cubicBezTo>
                  <a:cubicBezTo>
                    <a:pt x="f290" y="f57"/>
                    <a:pt x="f291" y="f292"/>
                    <a:pt x="f293" y="f58"/>
                  </a:cubicBezTo>
                  <a:cubicBezTo>
                    <a:pt x="f294" y="f59"/>
                    <a:pt x="f295" y="f63"/>
                    <a:pt x="f296" y="f65"/>
                  </a:cubicBezTo>
                  <a:cubicBezTo>
                    <a:pt x="f296" y="f297"/>
                    <a:pt x="f296" y="f72"/>
                    <a:pt x="f296" y="f73"/>
                  </a:cubicBezTo>
                  <a:cubicBezTo>
                    <a:pt x="f296" y="f298"/>
                    <a:pt x="f299" y="f75"/>
                    <a:pt x="f299" y="f300"/>
                  </a:cubicBezTo>
                  <a:cubicBezTo>
                    <a:pt x="f299" y="f76"/>
                    <a:pt x="f301" y="f302"/>
                    <a:pt x="f299" y="f77"/>
                  </a:cubicBezTo>
                  <a:cubicBezTo>
                    <a:pt x="f299" y="f77"/>
                    <a:pt x="f295" y="f302"/>
                    <a:pt x="f294" y="f77"/>
                  </a:cubicBezTo>
                  <a:cubicBezTo>
                    <a:pt x="f293" y="f77"/>
                    <a:pt x="f291" y="f78"/>
                    <a:pt x="f303" y="f79"/>
                  </a:cubicBezTo>
                  <a:cubicBezTo>
                    <a:pt x="f304" y="f80"/>
                    <a:pt x="f303" y="f87"/>
                    <a:pt x="f304" y="f88"/>
                  </a:cubicBezTo>
                  <a:cubicBezTo>
                    <a:pt x="f304" y="f89"/>
                    <a:pt x="f288" y="f91"/>
                    <a:pt x="f288" y="f95"/>
                  </a:cubicBezTo>
                  <a:cubicBezTo>
                    <a:pt x="f288" y="f97"/>
                    <a:pt x="f289" y="f99"/>
                    <a:pt x="f290" y="f305"/>
                  </a:cubicBezTo>
                  <a:cubicBezTo>
                    <a:pt x="f290" y="f100"/>
                    <a:pt x="f290" y="f306"/>
                    <a:pt x="f304" y="f103"/>
                  </a:cubicBezTo>
                  <a:cubicBezTo>
                    <a:pt x="f303" y="f307"/>
                    <a:pt x="f294" y="f307"/>
                    <a:pt x="f295" y="f307"/>
                  </a:cubicBezTo>
                  <a:cubicBezTo>
                    <a:pt x="f296" y="f104"/>
                    <a:pt x="f296" y="f308"/>
                    <a:pt x="f296" y="f106"/>
                  </a:cubicBezTo>
                  <a:cubicBezTo>
                    <a:pt x="f299" y="f309"/>
                    <a:pt x="f295" y="f108"/>
                    <a:pt x="f296" y="f109"/>
                  </a:cubicBezTo>
                  <a:cubicBezTo>
                    <a:pt x="f299" y="f310"/>
                    <a:pt x="f311" y="f310"/>
                    <a:pt x="f312" y="f310"/>
                  </a:cubicBezTo>
                  <a:cubicBezTo>
                    <a:pt x="f313" y="f314"/>
                    <a:pt x="f315" y="f111"/>
                    <a:pt x="f316" y="f317"/>
                  </a:cubicBezTo>
                  <a:cubicBezTo>
                    <a:pt x="f316" y="f112"/>
                    <a:pt x="f316" y="f318"/>
                    <a:pt x="f316" y="f113"/>
                  </a:cubicBezTo>
                  <a:cubicBezTo>
                    <a:pt x="f316" y="f115"/>
                    <a:pt x="f315" y="f116"/>
                    <a:pt x="f316" y="f118"/>
                  </a:cubicBezTo>
                  <a:cubicBezTo>
                    <a:pt x="f316" y="f319"/>
                    <a:pt x="f320" y="f321"/>
                    <a:pt x="f322" y="f119"/>
                  </a:cubicBezTo>
                  <a:cubicBezTo>
                    <a:pt x="f323" y="f121"/>
                    <a:pt x="f323" y="f123"/>
                    <a:pt x="f324" y="f124"/>
                  </a:cubicBezTo>
                  <a:cubicBezTo>
                    <a:pt x="f324" y="f126"/>
                    <a:pt x="f325" y="f326"/>
                    <a:pt x="f325" y="f327"/>
                  </a:cubicBezTo>
                  <a:cubicBezTo>
                    <a:pt x="f328" y="f127"/>
                    <a:pt x="f325" y="f129"/>
                    <a:pt x="f325" y="f329"/>
                  </a:cubicBezTo>
                  <a:cubicBezTo>
                    <a:pt x="f328" y="f130"/>
                    <a:pt x="f330" y="f133"/>
                    <a:pt x="f331" y="f134"/>
                  </a:cubicBezTo>
                  <a:cubicBezTo>
                    <a:pt x="f331" y="f135"/>
                    <a:pt x="f332" y="f137"/>
                    <a:pt x="f332" y="f139"/>
                  </a:cubicBezTo>
                  <a:cubicBezTo>
                    <a:pt x="f332" y="f140"/>
                    <a:pt x="f333" y="f142"/>
                    <a:pt x="f333" y="f144"/>
                  </a:cubicBezTo>
                  <a:cubicBezTo>
                    <a:pt x="f331" y="f145"/>
                    <a:pt x="f331" y="f334"/>
                    <a:pt x="f331" y="f146"/>
                  </a:cubicBezTo>
                  <a:cubicBezTo>
                    <a:pt x="f333" y="f147"/>
                    <a:pt x="f335" y="f149"/>
                    <a:pt x="f336" y="f150"/>
                  </a:cubicBezTo>
                  <a:cubicBezTo>
                    <a:pt x="f336" y="f337"/>
                    <a:pt x="f335" y="f338"/>
                    <a:pt x="f335" y="f339"/>
                  </a:cubicBezTo>
                  <a:cubicBezTo>
                    <a:pt x="f335" y="f153"/>
                    <a:pt x="f336" y="f155"/>
                    <a:pt x="f336" y="f340"/>
                  </a:cubicBezTo>
                  <a:cubicBezTo>
                    <a:pt x="f335" y="f156"/>
                    <a:pt x="f331" y="f156"/>
                    <a:pt x="f331" y="f157"/>
                  </a:cubicBezTo>
                  <a:cubicBezTo>
                    <a:pt x="f330" y="f158"/>
                    <a:pt x="f330" y="f341"/>
                    <a:pt x="f330" y="f159"/>
                  </a:cubicBezTo>
                  <a:cubicBezTo>
                    <a:pt x="f330" y="f161"/>
                    <a:pt x="f331" y="f342"/>
                    <a:pt x="f331" y="f162"/>
                  </a:cubicBezTo>
                  <a:cubicBezTo>
                    <a:pt x="f333" y="f163"/>
                    <a:pt x="f335" y="f162"/>
                    <a:pt x="f336" y="f162"/>
                  </a:cubicBezTo>
                  <a:cubicBezTo>
                    <a:pt x="f343" y="f162"/>
                    <a:pt x="f344" y="f163"/>
                    <a:pt x="f344" y="f164"/>
                  </a:cubicBezTo>
                  <a:cubicBezTo>
                    <a:pt x="f345" y="f346"/>
                    <a:pt x="f347" y="f348"/>
                    <a:pt x="f347" y="f169"/>
                  </a:cubicBezTo>
                  <a:cubicBezTo>
                    <a:pt x="f343" y="f170"/>
                    <a:pt x="f336" y="f171"/>
                    <a:pt x="f335" y="f349"/>
                  </a:cubicBezTo>
                  <a:cubicBezTo>
                    <a:pt x="f335" y="f349"/>
                    <a:pt x="f335" y="f173"/>
                    <a:pt x="f335" y="f174"/>
                  </a:cubicBezTo>
                  <a:cubicBezTo>
                    <a:pt x="f335" y="f350"/>
                    <a:pt x="f336" y="f176"/>
                    <a:pt x="f343" y="f176"/>
                  </a:cubicBezTo>
                  <a:cubicBezTo>
                    <a:pt x="f347" y="f177"/>
                    <a:pt x="f344" y="f177"/>
                    <a:pt x="f345" y="f178"/>
                  </a:cubicBezTo>
                  <a:cubicBezTo>
                    <a:pt x="f351" y="f178"/>
                    <a:pt x="f352" y="f177"/>
                    <a:pt x="f352" y="f177"/>
                  </a:cubicBezTo>
                  <a:cubicBezTo>
                    <a:pt x="f353" y="f177"/>
                    <a:pt x="f354" y="f177"/>
                    <a:pt x="f355" y="f178"/>
                  </a:cubicBezTo>
                  <a:cubicBezTo>
                    <a:pt x="f355" y="f179"/>
                    <a:pt x="f356" y="f181"/>
                    <a:pt x="f354" y="f182"/>
                  </a:cubicBezTo>
                  <a:cubicBezTo>
                    <a:pt x="f354" y="f357"/>
                    <a:pt x="f355" y="f184"/>
                    <a:pt x="f358" y="f185"/>
                  </a:cubicBezTo>
                  <a:cubicBezTo>
                    <a:pt x="f359" y="f360"/>
                    <a:pt x="f359" y="f187"/>
                    <a:pt x="f361" y="f187"/>
                  </a:cubicBezTo>
                  <a:cubicBezTo>
                    <a:pt x="f362" y="f188"/>
                    <a:pt x="f363" y="f364"/>
                    <a:pt x="f365" y="f364"/>
                  </a:cubicBezTo>
                  <a:cubicBezTo>
                    <a:pt x="f365" y="f364"/>
                    <a:pt x="f366" y="f364"/>
                    <a:pt x="f367" y="f364"/>
                  </a:cubicBezTo>
                  <a:cubicBezTo>
                    <a:pt x="f368" y="f189"/>
                    <a:pt x="f368" y="f187"/>
                    <a:pt x="f369" y="f186"/>
                  </a:cubicBezTo>
                  <a:cubicBezTo>
                    <a:pt x="f369" y="f360"/>
                    <a:pt x="f369" y="f183"/>
                    <a:pt x="f370" y="f357"/>
                  </a:cubicBezTo>
                  <a:cubicBezTo>
                    <a:pt x="f370" y="f182"/>
                    <a:pt x="f371" y="f182"/>
                    <a:pt x="f371" y="f182"/>
                  </a:cubicBezTo>
                  <a:cubicBezTo>
                    <a:pt x="f372" y="f181"/>
                    <a:pt x="f373" y="f181"/>
                    <a:pt x="f373" y="f180"/>
                  </a:cubicBezTo>
                  <a:cubicBezTo>
                    <a:pt x="f374" y="f375"/>
                    <a:pt x="f373" y="f178"/>
                    <a:pt x="f374" y="f177"/>
                  </a:cubicBezTo>
                  <a:cubicBezTo>
                    <a:pt x="f374" y="f176"/>
                    <a:pt x="f376" y="f175"/>
                    <a:pt x="f376" y="f175"/>
                  </a:cubicBezTo>
                  <a:cubicBezTo>
                    <a:pt x="f377" y="f175"/>
                    <a:pt x="f378" y="f175"/>
                    <a:pt x="f379" y="f175"/>
                  </a:cubicBezTo>
                  <a:cubicBezTo>
                    <a:pt x="f380" y="f350"/>
                    <a:pt x="f381" y="f173"/>
                    <a:pt x="f382" y="f173"/>
                  </a:cubicBezTo>
                  <a:cubicBezTo>
                    <a:pt x="f382" y="f172"/>
                    <a:pt x="f383" y="f172"/>
                    <a:pt x="f383" y="f349"/>
                  </a:cubicBezTo>
                  <a:cubicBezTo>
                    <a:pt x="f384" y="f171"/>
                    <a:pt x="f385" y="f169"/>
                    <a:pt x="f386" y="f170"/>
                  </a:cubicBezTo>
                  <a:cubicBezTo>
                    <a:pt x="f387" y="f170"/>
                    <a:pt x="f388" y="f349"/>
                    <a:pt x="f389" y="f349"/>
                  </a:cubicBezTo>
                  <a:cubicBezTo>
                    <a:pt x="f390" y="f349"/>
                    <a:pt x="f391" y="f171"/>
                    <a:pt x="f391" y="f171"/>
                  </a:cubicBezTo>
                  <a:cubicBezTo>
                    <a:pt x="f392" y="f170"/>
                    <a:pt x="f392" y="f348"/>
                    <a:pt x="f392" y="f168"/>
                  </a:cubicBezTo>
                  <a:cubicBezTo>
                    <a:pt x="f392" y="f167"/>
                    <a:pt x="f393" y="f166"/>
                    <a:pt x="f394" y="f346"/>
                  </a:cubicBezTo>
                  <a:cubicBezTo>
                    <a:pt x="f395" y="f346"/>
                    <a:pt x="f396" y="f164"/>
                    <a:pt x="f397" y="f163"/>
                  </a:cubicBezTo>
                  <a:cubicBezTo>
                    <a:pt x="f398" y="f163"/>
                    <a:pt x="f399" y="f163"/>
                    <a:pt x="f400" y="f163"/>
                  </a:cubicBezTo>
                  <a:cubicBezTo>
                    <a:pt x="f401" y="f162"/>
                    <a:pt x="f401" y="f342"/>
                    <a:pt x="f402" y="f342"/>
                  </a:cubicBezTo>
                  <a:cubicBezTo>
                    <a:pt x="f403" y="f342"/>
                    <a:pt x="f404" y="f163"/>
                    <a:pt x="f405" y="f163"/>
                  </a:cubicBezTo>
                  <a:cubicBezTo>
                    <a:pt x="f405" y="f164"/>
                    <a:pt x="f405" y="f166"/>
                    <a:pt x="f405" y="f167"/>
                  </a:cubicBezTo>
                  <a:cubicBezTo>
                    <a:pt x="f406" y="f168"/>
                    <a:pt x="f407" y="f169"/>
                    <a:pt x="f408" y="f169"/>
                  </a:cubicBezTo>
                  <a:cubicBezTo>
                    <a:pt x="f409" y="f170"/>
                    <a:pt x="f410" y="f171"/>
                    <a:pt x="f411" y="f172"/>
                  </a:cubicBezTo>
                  <a:cubicBezTo>
                    <a:pt x="f412" y="f173"/>
                    <a:pt x="f412" y="f176"/>
                    <a:pt x="f413" y="f177"/>
                  </a:cubicBezTo>
                  <a:cubicBezTo>
                    <a:pt x="f414" y="f177"/>
                    <a:pt x="f415" y="f177"/>
                    <a:pt x="f416" y="f178"/>
                  </a:cubicBezTo>
                  <a:cubicBezTo>
                    <a:pt x="f417" y="f178"/>
                    <a:pt x="f418" y="f179"/>
                    <a:pt x="f419" y="f179"/>
                  </a:cubicBezTo>
                  <a:cubicBezTo>
                    <a:pt x="f420" y="f375"/>
                    <a:pt x="f421" y="f375"/>
                    <a:pt x="f421" y="f180"/>
                  </a:cubicBezTo>
                  <a:cubicBezTo>
                    <a:pt x="f422" y="f180"/>
                    <a:pt x="f421" y="f357"/>
                    <a:pt x="f421" y="f357"/>
                  </a:cubicBezTo>
                  <a:cubicBezTo>
                    <a:pt x="f421" y="f183"/>
                    <a:pt x="f423" y="f185"/>
                    <a:pt x="f420" y="f360"/>
                  </a:cubicBezTo>
                  <a:cubicBezTo>
                    <a:pt x="f420" y="f186"/>
                    <a:pt x="f421" y="f187"/>
                    <a:pt x="f421" y="f188"/>
                  </a:cubicBezTo>
                  <a:cubicBezTo>
                    <a:pt x="f423" y="f189"/>
                    <a:pt x="f420" y="f364"/>
                    <a:pt x="f419" y="f190"/>
                  </a:cubicBezTo>
                  <a:cubicBezTo>
                    <a:pt x="f418" y="f190"/>
                    <a:pt x="f416" y="f364"/>
                    <a:pt x="f415" y="f190"/>
                  </a:cubicBezTo>
                  <a:cubicBezTo>
                    <a:pt x="f424" y="f190"/>
                    <a:pt x="f413" y="f193"/>
                    <a:pt x="f413" y="f194"/>
                  </a:cubicBezTo>
                  <a:cubicBezTo>
                    <a:pt x="f413" y="f195"/>
                    <a:pt x="f413" y="f425"/>
                    <a:pt x="f413" y="f196"/>
                  </a:cubicBezTo>
                  <a:cubicBezTo>
                    <a:pt x="f413" y="f426"/>
                    <a:pt x="f414" y="f198"/>
                    <a:pt x="f414" y="f427"/>
                  </a:cubicBezTo>
                  <a:cubicBezTo>
                    <a:pt x="f424" y="f199"/>
                    <a:pt x="f416" y="f200"/>
                    <a:pt x="f417" y="f202"/>
                  </a:cubicBezTo>
                  <a:cubicBezTo>
                    <a:pt x="f417" y="f202"/>
                    <a:pt x="f417" y="f203"/>
                    <a:pt x="f417" y="f204"/>
                  </a:cubicBezTo>
                  <a:cubicBezTo>
                    <a:pt x="f418" y="f205"/>
                    <a:pt x="f419" y="f207"/>
                    <a:pt x="f418" y="f208"/>
                  </a:cubicBezTo>
                  <a:cubicBezTo>
                    <a:pt x="f418" y="f428"/>
                    <a:pt x="f415" y="f209"/>
                    <a:pt x="f415" y="f210"/>
                  </a:cubicBezTo>
                  <a:cubicBezTo>
                    <a:pt x="f424" y="f210"/>
                    <a:pt x="f412" y="f429"/>
                    <a:pt x="f411" y="f430"/>
                  </a:cubicBezTo>
                  <a:cubicBezTo>
                    <a:pt x="f411" y="f212"/>
                    <a:pt x="f412" y="f215"/>
                    <a:pt x="f411" y="f215"/>
                  </a:cubicBezTo>
                  <a:cubicBezTo>
                    <a:pt x="f410" y="f216"/>
                    <a:pt x="f409" y="f216"/>
                    <a:pt x="f408" y="f216"/>
                  </a:cubicBezTo>
                  <a:cubicBezTo>
                    <a:pt x="f408" y="f216"/>
                    <a:pt x="f406" y="f215"/>
                    <a:pt x="f405" y="f215"/>
                  </a:cubicBezTo>
                  <a:cubicBezTo>
                    <a:pt x="f405" y="f215"/>
                    <a:pt x="f403" y="f215"/>
                    <a:pt x="f403" y="f215"/>
                  </a:cubicBezTo>
                  <a:cubicBezTo>
                    <a:pt x="f402" y="f215"/>
                    <a:pt x="f399" y="f215"/>
                    <a:pt x="f431" y="f216"/>
                  </a:cubicBezTo>
                  <a:cubicBezTo>
                    <a:pt x="f398" y="f218"/>
                    <a:pt x="f398" y="f221"/>
                    <a:pt x="f398" y="f432"/>
                  </a:cubicBezTo>
                  <a:cubicBezTo>
                    <a:pt x="f398" y="f222"/>
                    <a:pt x="f399" y="f223"/>
                    <a:pt x="f399" y="f224"/>
                  </a:cubicBezTo>
                  <a:cubicBezTo>
                    <a:pt x="f400" y="f227"/>
                    <a:pt x="f401" y="f433"/>
                    <a:pt x="f401" y="f229"/>
                  </a:cubicBezTo>
                  <a:cubicBezTo>
                    <a:pt x="f401" y="f230"/>
                    <a:pt x="f400" y="f231"/>
                    <a:pt x="f400" y="f434"/>
                  </a:cubicBezTo>
                  <a:cubicBezTo>
                    <a:pt x="f400" y="f232"/>
                    <a:pt x="f399" y="f435"/>
                    <a:pt x="f400" y="f235"/>
                  </a:cubicBezTo>
                  <a:cubicBezTo>
                    <a:pt x="f400" y="f236"/>
                    <a:pt x="f401" y="f237"/>
                    <a:pt x="f402" y="f239"/>
                  </a:cubicBezTo>
                  <a:cubicBezTo>
                    <a:pt x="f403" y="f239"/>
                    <a:pt x="f405" y="f239"/>
                    <a:pt x="f405" y="f253"/>
                  </a:cubicBezTo>
                  <a:cubicBezTo>
                    <a:pt x="f406" y="f240"/>
                    <a:pt x="f407" y="f436"/>
                    <a:pt x="f406" y="f264"/>
                  </a:cubicBezTo>
                  <a:cubicBezTo>
                    <a:pt x="f406" y="f437"/>
                    <a:pt x="f404" y="f267"/>
                    <a:pt x="f403" y="f268"/>
                  </a:cubicBezTo>
                  <a:cubicBezTo>
                    <a:pt x="f403" y="f269"/>
                    <a:pt x="f401" y="f270"/>
                    <a:pt x="f401" y="f438"/>
                  </a:cubicBezTo>
                  <a:cubicBezTo>
                    <a:pt x="f401" y="f271"/>
                    <a:pt x="f400" y="f439"/>
                    <a:pt x="f401" y="f440"/>
                  </a:cubicBezTo>
                  <a:cubicBezTo>
                    <a:pt x="f401" y="f276"/>
                    <a:pt x="f403" y="f276"/>
                    <a:pt x="f404" y="f277"/>
                  </a:cubicBezTo>
                  <a:cubicBezTo>
                    <a:pt x="f405" y="f277"/>
                    <a:pt x="f407" y="f277"/>
                    <a:pt x="f408" y="f278"/>
                  </a:cubicBezTo>
                  <a:cubicBezTo>
                    <a:pt x="f441" y="f278"/>
                    <a:pt x="f441" y="f280"/>
                    <a:pt x="f408" y="f281"/>
                  </a:cubicBezTo>
                  <a:cubicBezTo>
                    <a:pt x="f408" y="f442"/>
                    <a:pt x="f407" y="f283"/>
                    <a:pt x="f406" y="f283"/>
                  </a:cubicBezTo>
                  <a:cubicBezTo>
                    <a:pt x="f406" y="f283"/>
                    <a:pt x="f404" y="f283"/>
                    <a:pt x="f403" y="f283"/>
                  </a:cubicBezTo>
                  <a:cubicBezTo>
                    <a:pt x="f402" y="f283"/>
                    <a:pt x="f400" y="f282"/>
                    <a:pt x="f399" y="f282"/>
                  </a:cubicBezTo>
                  <a:cubicBezTo>
                    <a:pt x="f431" y="f283"/>
                    <a:pt x="f397" y="f285"/>
                    <a:pt x="f397" y="f286"/>
                  </a:cubicBezTo>
                  <a:cubicBezTo>
                    <a:pt x="f396" y="f288"/>
                    <a:pt x="f396" y="f304"/>
                    <a:pt x="f397" y="f291"/>
                  </a:cubicBezTo>
                  <a:cubicBezTo>
                    <a:pt x="f397" y="f293"/>
                    <a:pt x="f431" y="f295"/>
                    <a:pt x="f431" y="f296"/>
                  </a:cubicBezTo>
                  <a:cubicBezTo>
                    <a:pt x="f431" y="f299"/>
                    <a:pt x="f398" y="f311"/>
                    <a:pt x="f398" y="f312"/>
                  </a:cubicBezTo>
                  <a:cubicBezTo>
                    <a:pt x="f397" y="f312"/>
                    <a:pt x="f394" y="f312"/>
                    <a:pt x="f394" y="f312"/>
                  </a:cubicBezTo>
                  <a:cubicBezTo>
                    <a:pt x="f393" y="f313"/>
                    <a:pt x="f393" y="f316"/>
                    <a:pt x="f393" y="f443"/>
                  </a:cubicBezTo>
                  <a:cubicBezTo>
                    <a:pt x="f392" y="f320"/>
                    <a:pt x="f391" y="f322"/>
                    <a:pt x="f444" y="f322"/>
                  </a:cubicBezTo>
                  <a:cubicBezTo>
                    <a:pt x="f444" y="f323"/>
                    <a:pt x="f390" y="f325"/>
                    <a:pt x="f390" y="f328"/>
                  </a:cubicBezTo>
                  <a:cubicBezTo>
                    <a:pt x="f390" y="f330"/>
                    <a:pt x="f391" y="f333"/>
                    <a:pt x="f391" y="f332"/>
                  </a:cubicBezTo>
                  <a:cubicBezTo>
                    <a:pt x="f391" y="f335"/>
                    <a:pt x="f389" y="f336"/>
                    <a:pt x="f388" y="f343"/>
                  </a:cubicBezTo>
                  <a:cubicBezTo>
                    <a:pt x="f386" y="f347"/>
                    <a:pt x="f385" y="f345"/>
                    <a:pt x="f445" y="f446"/>
                  </a:cubicBezTo>
                  <a:cubicBezTo>
                    <a:pt x="f445" y="f352"/>
                    <a:pt x="f445" y="f356"/>
                    <a:pt x="f445" y="f354"/>
                  </a:cubicBezTo>
                  <a:cubicBezTo>
                    <a:pt x="f385" y="f355"/>
                    <a:pt x="f386" y="f358"/>
                    <a:pt x="f386" y="f359"/>
                  </a:cubicBezTo>
                  <a:cubicBezTo>
                    <a:pt x="f386" y="f361"/>
                    <a:pt x="f386" y="f363"/>
                    <a:pt x="f447" y="f363"/>
                  </a:cubicBezTo>
                  <a:cubicBezTo>
                    <a:pt x="f447" y="f365"/>
                    <a:pt x="f448" y="f363"/>
                    <a:pt x="f384" y="f363"/>
                  </a:cubicBezTo>
                  <a:cubicBezTo>
                    <a:pt x="f384" y="f363"/>
                    <a:pt x="f449" y="f450"/>
                    <a:pt x="f449" y="f366"/>
                  </a:cubicBezTo>
                  <a:cubicBezTo>
                    <a:pt x="f383" y="f367"/>
                    <a:pt x="f383" y="f370"/>
                    <a:pt x="f382" y="f451"/>
                  </a:cubicBezTo>
                  <a:cubicBezTo>
                    <a:pt x="f382" y="f371"/>
                    <a:pt x="f380" y="f372"/>
                    <a:pt x="f380" y="f372"/>
                  </a:cubicBezTo>
                  <a:cubicBezTo>
                    <a:pt x="f379" y="f452"/>
                    <a:pt x="f380" y="f374"/>
                    <a:pt x="f379" y="f376"/>
                  </a:cubicBezTo>
                  <a:cubicBezTo>
                    <a:pt x="f379" y="f377"/>
                    <a:pt x="f453" y="f378"/>
                    <a:pt x="f377" y="f379"/>
                  </a:cubicBezTo>
                  <a:cubicBezTo>
                    <a:pt x="f377" y="f380"/>
                    <a:pt x="f376" y="f383"/>
                    <a:pt x="f376" y="f449"/>
                  </a:cubicBezTo>
                  <a:cubicBezTo>
                    <a:pt x="f377" y="f448"/>
                    <a:pt x="f378" y="f385"/>
                    <a:pt x="f379" y="f447"/>
                  </a:cubicBezTo>
                  <a:cubicBezTo>
                    <a:pt x="f380" y="f447"/>
                    <a:pt x="f382" y="f386"/>
                    <a:pt x="f383" y="f386"/>
                  </a:cubicBezTo>
                  <a:cubicBezTo>
                    <a:pt x="f449" y="f447"/>
                    <a:pt x="f445" y="f385"/>
                    <a:pt x="f385" y="f385"/>
                  </a:cubicBezTo>
                  <a:cubicBezTo>
                    <a:pt x="f447" y="f445"/>
                    <a:pt x="f387" y="f384"/>
                    <a:pt x="f388" y="f449"/>
                  </a:cubicBezTo>
                  <a:cubicBezTo>
                    <a:pt x="f389" y="f449"/>
                    <a:pt x="f444" y="f449"/>
                    <a:pt x="f391" y="f449"/>
                  </a:cubicBezTo>
                  <a:cubicBezTo>
                    <a:pt x="f392" y="f384"/>
                    <a:pt x="f393" y="f448"/>
                    <a:pt x="f394" y="f445"/>
                  </a:cubicBezTo>
                  <a:cubicBezTo>
                    <a:pt x="f395" y="f445"/>
                    <a:pt x="f397" y="f385"/>
                    <a:pt x="f398" y="f385"/>
                  </a:cubicBezTo>
                  <a:cubicBezTo>
                    <a:pt x="f431" y="f385"/>
                    <a:pt x="f400" y="f448"/>
                    <a:pt x="f401" y="f448"/>
                  </a:cubicBezTo>
                  <a:cubicBezTo>
                    <a:pt x="f402" y="f448"/>
                    <a:pt x="f403" y="f448"/>
                    <a:pt x="f404" y="f445"/>
                  </a:cubicBezTo>
                  <a:cubicBezTo>
                    <a:pt x="f404" y="f445"/>
                    <a:pt x="f405" y="f447"/>
                    <a:pt x="f405" y="f386"/>
                  </a:cubicBezTo>
                  <a:cubicBezTo>
                    <a:pt x="f406" y="f387"/>
                    <a:pt x="f407" y="f388"/>
                    <a:pt x="f408" y="f389"/>
                  </a:cubicBezTo>
                  <a:cubicBezTo>
                    <a:pt x="f408" y="f390"/>
                    <a:pt x="f406" y="f444"/>
                    <a:pt x="f405" y="f391"/>
                  </a:cubicBezTo>
                  <a:cubicBezTo>
                    <a:pt x="f405" y="f392"/>
                    <a:pt x="f404" y="f395"/>
                    <a:pt x="f404" y="f396"/>
                  </a:cubicBezTo>
                  <a:cubicBezTo>
                    <a:pt x="f405" y="f397"/>
                    <a:pt x="f406" y="f431"/>
                    <a:pt x="f407" y="f399"/>
                  </a:cubicBezTo>
                  <a:cubicBezTo>
                    <a:pt x="f408" y="f400"/>
                    <a:pt x="f454" y="f400"/>
                    <a:pt x="f455" y="f400"/>
                  </a:cubicBezTo>
                  <a:cubicBezTo>
                    <a:pt x="f410" y="f399"/>
                    <a:pt x="f412" y="f398"/>
                    <a:pt x="f413" y="f397"/>
                  </a:cubicBezTo>
                  <a:cubicBezTo>
                    <a:pt x="f414" y="f397"/>
                    <a:pt x="f414" y="f395"/>
                    <a:pt x="f424" y="f395"/>
                  </a:cubicBezTo>
                  <a:cubicBezTo>
                    <a:pt x="f415" y="f395"/>
                    <a:pt x="f417" y="f395"/>
                    <a:pt x="f417" y="f396"/>
                  </a:cubicBezTo>
                  <a:cubicBezTo>
                    <a:pt x="f418" y="f396"/>
                    <a:pt x="f420" y="f398"/>
                    <a:pt x="f420" y="f431"/>
                  </a:cubicBezTo>
                  <a:cubicBezTo>
                    <a:pt x="f420" y="f399"/>
                    <a:pt x="f418" y="f400"/>
                    <a:pt x="f418" y="f401"/>
                  </a:cubicBezTo>
                  <a:cubicBezTo>
                    <a:pt x="f417" y="f402"/>
                    <a:pt x="f415" y="f404"/>
                    <a:pt x="f415" y="f405"/>
                  </a:cubicBezTo>
                  <a:cubicBezTo>
                    <a:pt x="f415" y="f407"/>
                    <a:pt x="f417" y="f441"/>
                    <a:pt x="f418" y="f441"/>
                  </a:cubicBezTo>
                  <a:cubicBezTo>
                    <a:pt x="f419" y="f409"/>
                    <a:pt x="f423" y="f409"/>
                    <a:pt x="f421" y="f454"/>
                  </a:cubicBezTo>
                  <a:cubicBezTo>
                    <a:pt x="f422" y="f455"/>
                    <a:pt x="f456" y="f411"/>
                    <a:pt x="f457" y="f412"/>
                  </a:cubicBezTo>
                  <a:cubicBezTo>
                    <a:pt x="f457" y="f412"/>
                    <a:pt x="f458" y="f413"/>
                    <a:pt x="f459" y="f413"/>
                  </a:cubicBezTo>
                  <a:cubicBezTo>
                    <a:pt x="f460" y="f414"/>
                    <a:pt x="f461" y="f414"/>
                    <a:pt x="f462" y="f414"/>
                  </a:cubicBezTo>
                  <a:cubicBezTo>
                    <a:pt x="f463" y="f424"/>
                    <a:pt x="f464" y="f416"/>
                    <a:pt x="f464" y="f416"/>
                  </a:cubicBezTo>
                  <a:cubicBezTo>
                    <a:pt x="f465" y="f418"/>
                    <a:pt x="f465" y="f423"/>
                    <a:pt x="f464" y="f421"/>
                  </a:cubicBezTo>
                  <a:cubicBezTo>
                    <a:pt x="f464" y="f422"/>
                    <a:pt x="f462" y="f458"/>
                    <a:pt x="f462" y="f459"/>
                  </a:cubicBezTo>
                  <a:cubicBezTo>
                    <a:pt x="f462" y="f466"/>
                    <a:pt x="f461" y="f462"/>
                    <a:pt x="f462" y="f463"/>
                  </a:cubicBezTo>
                  <a:cubicBezTo>
                    <a:pt x="f463" y="f464"/>
                    <a:pt x="f465" y="f465"/>
                    <a:pt x="f467" y="f467"/>
                  </a:cubicBezTo>
                  <a:cubicBezTo>
                    <a:pt x="f468" y="f469"/>
                    <a:pt x="f468" y="f470"/>
                    <a:pt x="f469" y="f471"/>
                  </a:cubicBezTo>
                  <a:cubicBezTo>
                    <a:pt x="f472" y="f473"/>
                    <a:pt x="f471" y="f473"/>
                    <a:pt x="f473" y="f473"/>
                  </a:cubicBezTo>
                  <a:cubicBezTo>
                    <a:pt x="f474" y="f474"/>
                    <a:pt x="f475" y="f476"/>
                    <a:pt x="f477" y="f478"/>
                  </a:cubicBezTo>
                  <a:cubicBezTo>
                    <a:pt x="f477" y="f479"/>
                    <a:pt x="f475" y="f480"/>
                    <a:pt x="f475" y="f481"/>
                  </a:cubicBezTo>
                  <a:cubicBezTo>
                    <a:pt x="f475" y="f482"/>
                    <a:pt x="f477" y="f483"/>
                    <a:pt x="f476" y="f484"/>
                  </a:cubicBezTo>
                  <a:cubicBezTo>
                    <a:pt x="f478" y="f485"/>
                    <a:pt x="f479" y="f486"/>
                    <a:pt x="f487" y="f488"/>
                  </a:cubicBezTo>
                  <a:cubicBezTo>
                    <a:pt x="f480" y="f489"/>
                    <a:pt x="f480" y="f490"/>
                    <a:pt x="f491" y="f492"/>
                  </a:cubicBezTo>
                  <a:cubicBezTo>
                    <a:pt x="f491" y="f492"/>
                    <a:pt x="f482" y="f493"/>
                    <a:pt x="f494" y="f495"/>
                  </a:cubicBezTo>
                  <a:cubicBezTo>
                    <a:pt x="f483" y="f496"/>
                    <a:pt x="f483" y="f497"/>
                    <a:pt x="f484" y="f498"/>
                  </a:cubicBezTo>
                  <a:cubicBezTo>
                    <a:pt x="f485" y="f499"/>
                    <a:pt x="f489" y="f498"/>
                    <a:pt x="f500" y="f499"/>
                  </a:cubicBezTo>
                  <a:cubicBezTo>
                    <a:pt x="f501" y="f502"/>
                    <a:pt x="f500" y="f503"/>
                    <a:pt x="f501" y="f504"/>
                  </a:cubicBezTo>
                  <a:cubicBezTo>
                    <a:pt x="f505" y="f506"/>
                    <a:pt x="f507" y="f506"/>
                    <a:pt x="f507" y="f506"/>
                  </a:cubicBezTo>
                  <a:cubicBezTo>
                    <a:pt x="f492" y="f508"/>
                    <a:pt x="f492" y="f509"/>
                    <a:pt x="f492" y="f510"/>
                  </a:cubicBezTo>
                  <a:cubicBezTo>
                    <a:pt x="f492" y="f510"/>
                    <a:pt x="f492" y="f511"/>
                    <a:pt x="f492" y="f512"/>
                  </a:cubicBezTo>
                  <a:cubicBezTo>
                    <a:pt x="f492" y="f513"/>
                    <a:pt x="f2" y="f514"/>
                    <a:pt x="f2" y="f515"/>
                  </a:cubicBezTo>
                  <a:cubicBezTo>
                    <a:pt x="f493" y="f515"/>
                    <a:pt x="f495" y="f516"/>
                    <a:pt x="f496" y="f517"/>
                  </a:cubicBezTo>
                  <a:cubicBezTo>
                    <a:pt x="f518" y="f517"/>
                    <a:pt x="f498" y="f517"/>
                    <a:pt x="f499" y="f517"/>
                  </a:cubicBezTo>
                  <a:cubicBezTo>
                    <a:pt x="f519" y="f520"/>
                    <a:pt x="f503" y="f521"/>
                    <a:pt x="f506" y="f522"/>
                  </a:cubicBezTo>
                  <a:cubicBezTo>
                    <a:pt x="f508" y="f523"/>
                    <a:pt x="f510" y="f524"/>
                    <a:pt x="f525" y="f526"/>
                  </a:cubicBezTo>
                  <a:cubicBezTo>
                    <a:pt x="f511" y="f527"/>
                    <a:pt x="f512" y="f528"/>
                    <a:pt x="f513" y="f529"/>
                  </a:cubicBezTo>
                  <a:cubicBezTo>
                    <a:pt x="f513" y="f530"/>
                    <a:pt x="f513" y="f531"/>
                    <a:pt x="f532" y="f533"/>
                  </a:cubicBezTo>
                  <a:cubicBezTo>
                    <a:pt x="f534" y="f535"/>
                    <a:pt x="f536" y="f537"/>
                    <a:pt x="f516" y="f538"/>
                  </a:cubicBezTo>
                  <a:cubicBezTo>
                    <a:pt x="f516" y="f538"/>
                    <a:pt x="f539" y="f538"/>
                    <a:pt x="f539" y="f540"/>
                  </a:cubicBezTo>
                  <a:cubicBezTo>
                    <a:pt x="f541" y="f540"/>
                    <a:pt x="f521" y="f542"/>
                    <a:pt x="f522" y="f543"/>
                  </a:cubicBezTo>
                  <a:cubicBezTo>
                    <a:pt x="f523" y="f543"/>
                    <a:pt x="f526" y="f544"/>
                    <a:pt x="f527" y="f545"/>
                  </a:cubicBezTo>
                  <a:cubicBezTo>
                    <a:pt x="f546" y="f545"/>
                    <a:pt x="f529" y="f547"/>
                    <a:pt x="f529" y="f548"/>
                  </a:cubicBezTo>
                  <a:cubicBezTo>
                    <a:pt x="f549" y="f550"/>
                    <a:pt x="f551" y="f552"/>
                    <a:pt x="f528" y="f553"/>
                  </a:cubicBezTo>
                  <a:cubicBezTo>
                    <a:pt x="f546" y="f553"/>
                    <a:pt x="f526" y="f552"/>
                    <a:pt x="f524" y="f552"/>
                  </a:cubicBezTo>
                  <a:cubicBezTo>
                    <a:pt x="f523" y="f552"/>
                    <a:pt x="f521" y="f554"/>
                    <a:pt x="f541" y="f552"/>
                  </a:cubicBezTo>
                  <a:cubicBezTo>
                    <a:pt x="f539" y="f553"/>
                    <a:pt x="f539" y="f555"/>
                    <a:pt x="f539" y="f556"/>
                  </a:cubicBezTo>
                  <a:cubicBezTo>
                    <a:pt x="f541" y="f557"/>
                    <a:pt x="f522" y="f557"/>
                    <a:pt x="f523" y="f558"/>
                  </a:cubicBezTo>
                  <a:cubicBezTo>
                    <a:pt x="f524" y="f559"/>
                    <a:pt x="f523" y="f560"/>
                    <a:pt x="f524" y="f561"/>
                  </a:cubicBezTo>
                  <a:cubicBezTo>
                    <a:pt x="f524" y="f562"/>
                    <a:pt x="f527" y="f563"/>
                    <a:pt x="f546" y="f564"/>
                  </a:cubicBezTo>
                  <a:cubicBezTo>
                    <a:pt x="f546" y="f565"/>
                    <a:pt x="f551" y="f566"/>
                    <a:pt x="f551" y="f567"/>
                  </a:cubicBezTo>
                  <a:cubicBezTo>
                    <a:pt x="f551" y="f568"/>
                    <a:pt x="f546" y="f569"/>
                    <a:pt x="f527" y="f569"/>
                  </a:cubicBezTo>
                  <a:cubicBezTo>
                    <a:pt x="f526" y="f570"/>
                    <a:pt x="f522" y="f571"/>
                    <a:pt x="f521" y="f569"/>
                  </a:cubicBezTo>
                  <a:cubicBezTo>
                    <a:pt x="f541" y="f569"/>
                    <a:pt x="f539" y="f572"/>
                    <a:pt x="f539" y="f573"/>
                  </a:cubicBezTo>
                  <a:cubicBezTo>
                    <a:pt x="f520" y="f574"/>
                    <a:pt x="f541" y="f575"/>
                    <a:pt x="f521" y="f576"/>
                  </a:cubicBezTo>
                  <a:cubicBezTo>
                    <a:pt x="f521" y="f577"/>
                    <a:pt x="f523" y="f578"/>
                    <a:pt x="f524" y="f579"/>
                  </a:cubicBezTo>
                  <a:cubicBezTo>
                    <a:pt x="f524" y="f580"/>
                    <a:pt x="f524" y="f581"/>
                    <a:pt x="f524" y="f582"/>
                  </a:cubicBezTo>
                  <a:cubicBezTo>
                    <a:pt x="f523" y="f583"/>
                    <a:pt x="f522" y="f584"/>
                    <a:pt x="f521" y="f584"/>
                  </a:cubicBezTo>
                  <a:cubicBezTo>
                    <a:pt x="f521" y="f585"/>
                    <a:pt x="f521" y="f586"/>
                    <a:pt x="f521" y="f587"/>
                  </a:cubicBezTo>
                  <a:cubicBezTo>
                    <a:pt x="f522" y="f588"/>
                    <a:pt x="f523" y="f589"/>
                    <a:pt x="f524" y="f590"/>
                  </a:cubicBezTo>
                  <a:cubicBezTo>
                    <a:pt x="f526" y="f590"/>
                    <a:pt x="f546" y="f590"/>
                    <a:pt x="f546" y="f591"/>
                  </a:cubicBezTo>
                  <a:cubicBezTo>
                    <a:pt x="f546" y="f592"/>
                    <a:pt x="f527" y="f593"/>
                    <a:pt x="f527" y="f594"/>
                  </a:cubicBezTo>
                  <a:cubicBezTo>
                    <a:pt x="f527" y="f595"/>
                    <a:pt x="f528" y="f595"/>
                    <a:pt x="f528" y="f596"/>
                  </a:cubicBezTo>
                  <a:cubicBezTo>
                    <a:pt x="f551" y="f596"/>
                    <a:pt x="f549" y="f596"/>
                    <a:pt x="f530" y="f597"/>
                  </a:cubicBezTo>
                  <a:cubicBezTo>
                    <a:pt x="f598" y="f599"/>
                    <a:pt x="f598" y="f600"/>
                    <a:pt x="f598" y="f601"/>
                  </a:cubicBezTo>
                  <a:cubicBezTo>
                    <a:pt x="f598" y="f602"/>
                    <a:pt x="f530" y="f603"/>
                    <a:pt x="f530" y="f604"/>
                  </a:cubicBezTo>
                  <a:cubicBezTo>
                    <a:pt x="f530" y="f605"/>
                    <a:pt x="f530" y="f606"/>
                    <a:pt x="f598" y="f607"/>
                  </a:cubicBezTo>
                  <a:cubicBezTo>
                    <a:pt x="f598" y="f608"/>
                    <a:pt x="f531" y="f608"/>
                    <a:pt x="f533" y="f609"/>
                  </a:cubicBezTo>
                  <a:cubicBezTo>
                    <a:pt x="f533" y="f609"/>
                    <a:pt x="f535" y="f610"/>
                    <a:pt x="f535" y="f610"/>
                  </a:cubicBezTo>
                  <a:cubicBezTo>
                    <a:pt x="f535" y="f611"/>
                    <a:pt x="f535" y="f612"/>
                    <a:pt x="f535" y="f613"/>
                  </a:cubicBezTo>
                  <a:cubicBezTo>
                    <a:pt x="f614" y="f615"/>
                    <a:pt x="f537" y="f616"/>
                    <a:pt x="f540" y="f617"/>
                  </a:cubicBezTo>
                  <a:cubicBezTo>
                    <a:pt x="f540" y="f618"/>
                    <a:pt x="f542" y="f619"/>
                    <a:pt x="f543" y="f620"/>
                  </a:cubicBezTo>
                  <a:cubicBezTo>
                    <a:pt x="f544" y="f621"/>
                    <a:pt x="f544" y="f622"/>
                    <a:pt x="f544" y="f623"/>
                  </a:cubicBezTo>
                  <a:cubicBezTo>
                    <a:pt x="f545" y="f624"/>
                    <a:pt x="f625" y="f626"/>
                    <a:pt x="f547" y="f627"/>
                  </a:cubicBezTo>
                  <a:cubicBezTo>
                    <a:pt x="f547" y="f628"/>
                    <a:pt x="f625" y="f629"/>
                    <a:pt x="f625" y="f629"/>
                  </a:cubicBezTo>
                  <a:cubicBezTo>
                    <a:pt x="f521" y="f630"/>
                    <a:pt x="f521" y="f630"/>
                    <a:pt x="f521" y="f630"/>
                  </a:cubicBezTo>
                  <a:cubicBezTo>
                    <a:pt x="f610" y="f6"/>
                    <a:pt x="f610" y="f6"/>
                    <a:pt x="f610" y="f6"/>
                  </a:cubicBezTo>
                  <a:cubicBezTo>
                    <a:pt x="f631" y="f390"/>
                    <a:pt x="f631" y="f390"/>
                    <a:pt x="f631" y="f390"/>
                  </a:cubicBezTo>
                  <a:cubicBezTo>
                    <a:pt x="f631" y="f390"/>
                    <a:pt x="f631" y="f390"/>
                    <a:pt x="f631" y="f390"/>
                  </a:cubicBezTo>
                  <a:cubicBezTo>
                    <a:pt x="f632" y="f388"/>
                    <a:pt x="f633" y="f386"/>
                    <a:pt x="f633" y="f386"/>
                  </a:cubicBezTo>
                  <a:cubicBezTo>
                    <a:pt x="f633" y="f447"/>
                    <a:pt x="f633" y="f447"/>
                    <a:pt x="f633" y="f447"/>
                  </a:cubicBezTo>
                  <a:cubicBezTo>
                    <a:pt x="f633" y="f447"/>
                    <a:pt x="f633" y="f447"/>
                    <a:pt x="f633" y="f385"/>
                  </a:cubicBezTo>
                  <a:cubicBezTo>
                    <a:pt x="f633" y="f385"/>
                    <a:pt x="f632" y="f445"/>
                    <a:pt x="f632" y="f448"/>
                  </a:cubicBezTo>
                  <a:cubicBezTo>
                    <a:pt x="f631" y="f384"/>
                    <a:pt x="f631" y="f383"/>
                    <a:pt x="f632" y="f382"/>
                  </a:cubicBezTo>
                  <a:cubicBezTo>
                    <a:pt x="f631" y="f382"/>
                    <a:pt x="f631" y="f382"/>
                    <a:pt x="f631" y="f381"/>
                  </a:cubicBezTo>
                  <a:cubicBezTo>
                    <a:pt x="f634" y="f380"/>
                    <a:pt x="f635" y="f378"/>
                    <a:pt x="f636" y="f377"/>
                  </a:cubicBezTo>
                  <a:cubicBezTo>
                    <a:pt x="f636" y="f376"/>
                    <a:pt x="f636" y="f373"/>
                    <a:pt x="f635" y="f452"/>
                  </a:cubicBezTo>
                  <a:cubicBezTo>
                    <a:pt x="f635" y="f452"/>
                    <a:pt x="f636" y="f637"/>
                    <a:pt x="f636" y="f637"/>
                  </a:cubicBezTo>
                  <a:cubicBezTo>
                    <a:pt x="f638" y="f372"/>
                    <a:pt x="f639" y="f451"/>
                    <a:pt x="f639" y="f369"/>
                  </a:cubicBezTo>
                  <a:cubicBezTo>
                    <a:pt x="f639" y="f367"/>
                    <a:pt x="f638" y="f366"/>
                    <a:pt x="f636" y="f365"/>
                  </a:cubicBezTo>
                  <a:cubicBezTo>
                    <a:pt x="f638" y="f363"/>
                    <a:pt x="f639" y="f640"/>
                    <a:pt x="f641" y="f362"/>
                  </a:cubicBezTo>
                  <a:cubicBezTo>
                    <a:pt x="f641" y="f359"/>
                    <a:pt x="f641" y="f356"/>
                    <a:pt x="f639" y="f352"/>
                  </a:cubicBezTo>
                  <a:cubicBezTo>
                    <a:pt x="f638" y="f446"/>
                    <a:pt x="f636" y="f345"/>
                    <a:pt x="f635" y="f344"/>
                  </a:cubicBezTo>
                  <a:cubicBezTo>
                    <a:pt x="f635" y="f344"/>
                    <a:pt x="f642" y="f344"/>
                    <a:pt x="f642" y="f344"/>
                  </a:cubicBezTo>
                  <a:cubicBezTo>
                    <a:pt x="f642" y="f347"/>
                    <a:pt x="f642" y="f347"/>
                    <a:pt x="f642" y="f347"/>
                  </a:cubicBezTo>
                  <a:cubicBezTo>
                    <a:pt x="f642" y="f343"/>
                    <a:pt x="f634" y="f336"/>
                    <a:pt x="f631" y="f335"/>
                  </a:cubicBezTo>
                  <a:cubicBezTo>
                    <a:pt x="f631" y="f332"/>
                    <a:pt x="f632" y="f333"/>
                    <a:pt x="f633" y="f333"/>
                  </a:cubicBezTo>
                  <a:cubicBezTo>
                    <a:pt x="f631" y="f331"/>
                    <a:pt x="f634" y="f330"/>
                    <a:pt x="f642" y="f328"/>
                  </a:cubicBezTo>
                  <a:cubicBezTo>
                    <a:pt x="f635" y="f323"/>
                    <a:pt x="f642" y="f443"/>
                    <a:pt x="f642" y="f316"/>
                  </a:cubicBezTo>
                  <a:cubicBezTo>
                    <a:pt x="f642" y="f316"/>
                    <a:pt x="f642" y="f316"/>
                    <a:pt x="f642" y="f315"/>
                  </a:cubicBezTo>
                  <a:cubicBezTo>
                    <a:pt x="f642" y="f315"/>
                    <a:pt x="f642" y="f315"/>
                    <a:pt x="f642" y="f315"/>
                  </a:cubicBezTo>
                  <a:cubicBezTo>
                    <a:pt x="f642" y="f315"/>
                    <a:pt x="f642" y="f315"/>
                    <a:pt x="f642" y="f315"/>
                  </a:cubicBezTo>
                  <a:cubicBezTo>
                    <a:pt x="f635" y="f313"/>
                    <a:pt x="f636" y="f301"/>
                    <a:pt x="f638" y="f296"/>
                  </a:cubicBezTo>
                  <a:cubicBezTo>
                    <a:pt x="f638" y="f294"/>
                    <a:pt x="f638" y="f293"/>
                    <a:pt x="f638" y="f303"/>
                  </a:cubicBezTo>
                  <a:cubicBezTo>
                    <a:pt x="f638" y="f304"/>
                    <a:pt x="f638" y="f289"/>
                    <a:pt x="f638" y="f288"/>
                  </a:cubicBezTo>
                  <a:cubicBezTo>
                    <a:pt x="f639" y="f288"/>
                    <a:pt x="f639" y="f287"/>
                    <a:pt x="f641" y="f286"/>
                  </a:cubicBezTo>
                  <a:cubicBezTo>
                    <a:pt x="f643" y="f285"/>
                    <a:pt x="f644" y="f284"/>
                    <a:pt x="f645" y="f283"/>
                  </a:cubicBezTo>
                  <a:cubicBezTo>
                    <a:pt x="f646" y="f442"/>
                    <a:pt x="f647" y="f279"/>
                    <a:pt x="f647" y="f648"/>
                  </a:cubicBezTo>
                  <a:cubicBezTo>
                    <a:pt x="f647" y="f278"/>
                    <a:pt x="f647" y="f276"/>
                    <a:pt x="f649" y="f440"/>
                  </a:cubicBezTo>
                  <a:cubicBezTo>
                    <a:pt x="f649" y="f440"/>
                    <a:pt x="f649" y="f440"/>
                    <a:pt x="f649" y="f440"/>
                  </a:cubicBezTo>
                  <a:cubicBezTo>
                    <a:pt x="f649" y="f440"/>
                    <a:pt x="f649" y="f440"/>
                    <a:pt x="f649" y="f440"/>
                  </a:cubicBezTo>
                  <a:cubicBezTo>
                    <a:pt x="f650" y="f440"/>
                    <a:pt x="f651" y="f276"/>
                    <a:pt x="f652" y="f276"/>
                  </a:cubicBezTo>
                  <a:cubicBezTo>
                    <a:pt x="f653" y="f276"/>
                    <a:pt x="f654" y="f440"/>
                    <a:pt x="f655" y="f440"/>
                  </a:cubicBezTo>
                  <a:cubicBezTo>
                    <a:pt x="f656" y="f274"/>
                    <a:pt x="f656" y="f438"/>
                    <a:pt x="f657" y="f269"/>
                  </a:cubicBezTo>
                  <a:cubicBezTo>
                    <a:pt x="f657" y="f269"/>
                    <a:pt x="f657" y="f268"/>
                    <a:pt x="f657" y="f268"/>
                  </a:cubicBezTo>
                  <a:cubicBezTo>
                    <a:pt x="f657" y="f268"/>
                    <a:pt x="f658" y="f268"/>
                    <a:pt x="f658" y="f268"/>
                  </a:cubicBezTo>
                  <a:cubicBezTo>
                    <a:pt x="f658" y="f268"/>
                    <a:pt x="f659" y="f268"/>
                    <a:pt x="f659" y="f268"/>
                  </a:cubicBezTo>
                  <a:cubicBezTo>
                    <a:pt x="f660" y="f268"/>
                    <a:pt x="f661" y="f268"/>
                    <a:pt x="f662" y="f268"/>
                  </a:cubicBezTo>
                  <a:cubicBezTo>
                    <a:pt x="f663" y="f268"/>
                    <a:pt x="f664" y="f268"/>
                    <a:pt x="f665" y="f267"/>
                  </a:cubicBezTo>
                  <a:cubicBezTo>
                    <a:pt x="f666" y="f437"/>
                    <a:pt x="f667" y="f239"/>
                    <a:pt x="f667" y="f237"/>
                  </a:cubicBezTo>
                  <a:cubicBezTo>
                    <a:pt x="f668" y="f235"/>
                    <a:pt x="f667" y="f234"/>
                    <a:pt x="f667" y="f233"/>
                  </a:cubicBezTo>
                  <a:cubicBezTo>
                    <a:pt x="f667" y="f232"/>
                    <a:pt x="f667" y="f434"/>
                    <a:pt x="f667" y="f434"/>
                  </a:cubicBezTo>
                  <a:cubicBezTo>
                    <a:pt x="f667" y="f230"/>
                    <a:pt x="f667" y="f230"/>
                    <a:pt x="f667" y="f229"/>
                  </a:cubicBezTo>
                  <a:cubicBezTo>
                    <a:pt x="f668" y="f229"/>
                    <a:pt x="f668" y="f433"/>
                    <a:pt x="f669" y="f228"/>
                  </a:cubicBezTo>
                  <a:cubicBezTo>
                    <a:pt x="f670" y="f227"/>
                    <a:pt x="f3" y="f224"/>
                    <a:pt x="f3" y="f222"/>
                  </a:cubicBezTo>
                  <a:cubicBezTo>
                    <a:pt x="f671" y="f221"/>
                    <a:pt x="f672" y="f215"/>
                    <a:pt x="f671" y="f430"/>
                  </a:cubicBezTo>
                  <a:cubicBezTo>
                    <a:pt x="f3" y="f211"/>
                    <a:pt x="f670" y="f209"/>
                    <a:pt x="f668" y="f207"/>
                  </a:cubicBezTo>
                  <a:cubicBezTo>
                    <a:pt x="f667" y="f207"/>
                    <a:pt x="f667" y="f207"/>
                    <a:pt x="f667" y="f206"/>
                  </a:cubicBezTo>
                  <a:cubicBezTo>
                    <a:pt x="f673" y="f206"/>
                    <a:pt x="f666" y="f205"/>
                    <a:pt x="f674" y="f204"/>
                  </a:cubicBezTo>
                  <a:cubicBezTo>
                    <a:pt x="f675" y="f203"/>
                    <a:pt x="f676" y="f677"/>
                    <a:pt x="f676" y="f677"/>
                  </a:cubicBezTo>
                  <a:cubicBezTo>
                    <a:pt x="f665" y="f202"/>
                    <a:pt x="f665" y="f202"/>
                    <a:pt x="f664" y="f202"/>
                  </a:cubicBezTo>
                  <a:cubicBezTo>
                    <a:pt x="f664" y="f201"/>
                    <a:pt x="f678" y="f200"/>
                    <a:pt x="f663" y="f200"/>
                  </a:cubicBezTo>
                  <a:cubicBezTo>
                    <a:pt x="f663" y="f199"/>
                    <a:pt x="f663" y="f427"/>
                    <a:pt x="f663" y="f427"/>
                  </a:cubicBezTo>
                  <a:cubicBezTo>
                    <a:pt x="f663" y="f197"/>
                    <a:pt x="f663" y="f425"/>
                    <a:pt x="f662" y="f195"/>
                  </a:cubicBezTo>
                  <a:cubicBezTo>
                    <a:pt x="f661" y="f193"/>
                    <a:pt x="f658" y="f191"/>
                    <a:pt x="f656" y="f364"/>
                  </a:cubicBezTo>
                  <a:cubicBezTo>
                    <a:pt x="f679" y="f364"/>
                    <a:pt x="f655" y="f189"/>
                    <a:pt x="f655" y="f189"/>
                  </a:cubicBezTo>
                  <a:cubicBezTo>
                    <a:pt x="f654" y="f188"/>
                    <a:pt x="f653" y="f360"/>
                    <a:pt x="f680" y="f185"/>
                  </a:cubicBezTo>
                  <a:cubicBezTo>
                    <a:pt x="f680" y="f183"/>
                    <a:pt x="f651" y="f357"/>
                    <a:pt x="f650" y="f182"/>
                  </a:cubicBezTo>
                  <a:cubicBezTo>
                    <a:pt x="f650" y="f182"/>
                    <a:pt x="f649" y="f181"/>
                    <a:pt x="f649" y="f181"/>
                  </a:cubicBezTo>
                  <a:cubicBezTo>
                    <a:pt x="f647" y="f180"/>
                    <a:pt x="f646" y="f375"/>
                    <a:pt x="f646" y="f375"/>
                  </a:cubicBezTo>
                  <a:cubicBezTo>
                    <a:pt x="f646" y="f179"/>
                    <a:pt x="f646" y="f178"/>
                    <a:pt x="f646" y="f178"/>
                  </a:cubicBezTo>
                  <a:cubicBezTo>
                    <a:pt x="f645" y="f177"/>
                    <a:pt x="f645" y="f175"/>
                    <a:pt x="f645" y="f350"/>
                  </a:cubicBezTo>
                  <a:cubicBezTo>
                    <a:pt x="f644" y="f174"/>
                    <a:pt x="f643" y="f172"/>
                    <a:pt x="f641" y="f349"/>
                  </a:cubicBezTo>
                  <a:cubicBezTo>
                    <a:pt x="f641" y="f171"/>
                    <a:pt x="f639" y="f171"/>
                    <a:pt x="f639" y="f171"/>
                  </a:cubicBezTo>
                  <a:cubicBezTo>
                    <a:pt x="f639" y="f170"/>
                    <a:pt x="f639" y="f170"/>
                    <a:pt x="f638" y="f169"/>
                  </a:cubicBezTo>
                  <a:cubicBezTo>
                    <a:pt x="f638" y="f169"/>
                    <a:pt x="f636" y="f168"/>
                    <a:pt x="f635" y="f168"/>
                  </a:cubicBezTo>
                  <a:cubicBezTo>
                    <a:pt x="f635" y="f167"/>
                    <a:pt x="f642" y="f165"/>
                    <a:pt x="f642" y="f163"/>
                  </a:cubicBezTo>
                  <a:cubicBezTo>
                    <a:pt x="f634" y="f162"/>
                    <a:pt x="f634" y="f342"/>
                    <a:pt x="f634" y="f681"/>
                  </a:cubicBezTo>
                  <a:cubicBezTo>
                    <a:pt x="f631" y="f161"/>
                    <a:pt x="f631" y="f161"/>
                    <a:pt x="f631" y="f161"/>
                  </a:cubicBezTo>
                  <a:cubicBezTo>
                    <a:pt x="f632" y="f682"/>
                    <a:pt x="f632" y="f158"/>
                    <a:pt x="f633" y="f156"/>
                  </a:cubicBezTo>
                  <a:cubicBezTo>
                    <a:pt x="f683" y="f155"/>
                    <a:pt x="f684" y="f153"/>
                    <a:pt x="f685" y="f152"/>
                  </a:cubicBezTo>
                  <a:cubicBezTo>
                    <a:pt x="f686" y="f152"/>
                    <a:pt x="f687" y="f338"/>
                    <a:pt x="f688" y="f338"/>
                  </a:cubicBezTo>
                  <a:cubicBezTo>
                    <a:pt x="f688" y="f338"/>
                    <a:pt x="f688" y="f151"/>
                    <a:pt x="f688" y="f151"/>
                  </a:cubicBezTo>
                  <a:cubicBezTo>
                    <a:pt x="f688" y="f337"/>
                    <a:pt x="f688" y="f150"/>
                    <a:pt x="f689" y="f149"/>
                  </a:cubicBezTo>
                  <a:cubicBezTo>
                    <a:pt x="f690" y="f147"/>
                    <a:pt x="f691" y="f692"/>
                    <a:pt x="f693" y="f145"/>
                  </a:cubicBezTo>
                  <a:cubicBezTo>
                    <a:pt x="f694" y="f144"/>
                    <a:pt x="f695" y="f143"/>
                    <a:pt x="f696" y="f143"/>
                  </a:cubicBezTo>
                  <a:cubicBezTo>
                    <a:pt x="f696" y="f142"/>
                    <a:pt x="f696" y="f140"/>
                    <a:pt x="f697" y="f139"/>
                  </a:cubicBezTo>
                  <a:cubicBezTo>
                    <a:pt x="f697" y="f137"/>
                    <a:pt x="f698" y="f136"/>
                    <a:pt x="f699" y="f135"/>
                  </a:cubicBezTo>
                  <a:cubicBezTo>
                    <a:pt x="f698" y="f134"/>
                    <a:pt x="f697" y="f133"/>
                    <a:pt x="f697" y="f130"/>
                  </a:cubicBezTo>
                  <a:cubicBezTo>
                    <a:pt x="f697" y="f329"/>
                    <a:pt x="f697" y="f129"/>
                    <a:pt x="f698" y="f127"/>
                  </a:cubicBezTo>
                  <a:cubicBezTo>
                    <a:pt x="f700" y="f124"/>
                    <a:pt x="f701" y="f121"/>
                    <a:pt x="f702" y="f119"/>
                  </a:cubicBezTo>
                  <a:cubicBezTo>
                    <a:pt x="f703" y="f321"/>
                    <a:pt x="f704" y="f319"/>
                    <a:pt x="f705" y="f118"/>
                  </a:cubicBezTo>
                  <a:cubicBezTo>
                    <a:pt x="f706" y="f118"/>
                    <a:pt x="f707" y="f117"/>
                    <a:pt x="f707" y="f117"/>
                  </a:cubicBezTo>
                  <a:cubicBezTo>
                    <a:pt x="f708" y="f117"/>
                    <a:pt x="f708" y="f116"/>
                    <a:pt x="f708" y="f709"/>
                  </a:cubicBezTo>
                  <a:cubicBezTo>
                    <a:pt x="f710" y="f115"/>
                    <a:pt x="f711" y="f113"/>
                    <a:pt x="f712" y="f713"/>
                  </a:cubicBezTo>
                  <a:cubicBezTo>
                    <a:pt x="f714" y="f112"/>
                    <a:pt x="f715" y="f317"/>
                    <a:pt x="f716" y="f317"/>
                  </a:cubicBezTo>
                  <a:cubicBezTo>
                    <a:pt x="f716" y="f317"/>
                    <a:pt x="f716" y="f317"/>
                    <a:pt x="f717" y="f317"/>
                  </a:cubicBezTo>
                  <a:cubicBezTo>
                    <a:pt x="f717" y="f317"/>
                    <a:pt x="f717" y="f111"/>
                    <a:pt x="f717" y="f111"/>
                  </a:cubicBezTo>
                  <a:cubicBezTo>
                    <a:pt x="f718" y="f110"/>
                    <a:pt x="f719" y="f314"/>
                    <a:pt x="f720" y="f314"/>
                  </a:cubicBezTo>
                  <a:cubicBezTo>
                    <a:pt x="f721" y="f314"/>
                    <a:pt x="f721" y="f314"/>
                    <a:pt x="f722" y="f314"/>
                  </a:cubicBezTo>
                  <a:cubicBezTo>
                    <a:pt x="f723" y="f314"/>
                    <a:pt x="f724" y="f314"/>
                    <a:pt x="f725" y="f314"/>
                  </a:cubicBezTo>
                  <a:cubicBezTo>
                    <a:pt x="f725" y="f314"/>
                    <a:pt x="f725" y="f314"/>
                    <a:pt x="f725" y="f314"/>
                  </a:cubicBezTo>
                  <a:cubicBezTo>
                    <a:pt x="f726" y="f314"/>
                    <a:pt x="f726" y="f314"/>
                    <a:pt x="f726" y="f314"/>
                  </a:cubicBezTo>
                  <a:cubicBezTo>
                    <a:pt x="f726" y="f310"/>
                    <a:pt x="f726" y="f108"/>
                    <a:pt x="f727" y="f107"/>
                  </a:cubicBezTo>
                  <a:cubicBezTo>
                    <a:pt x="f728" y="f309"/>
                    <a:pt x="f729" y="f308"/>
                    <a:pt x="f730" y="f105"/>
                  </a:cubicBezTo>
                  <a:cubicBezTo>
                    <a:pt x="f730" y="f105"/>
                    <a:pt x="f731" y="f105"/>
                    <a:pt x="f731" y="f105"/>
                  </a:cubicBezTo>
                  <a:cubicBezTo>
                    <a:pt x="f731" y="f104"/>
                    <a:pt x="f732" y="f307"/>
                    <a:pt x="f732" y="f103"/>
                  </a:cubicBezTo>
                  <a:cubicBezTo>
                    <a:pt x="f732" y="f306"/>
                    <a:pt x="f733" y="f734"/>
                    <a:pt x="f735" y="f305"/>
                  </a:cubicBezTo>
                  <a:cubicBezTo>
                    <a:pt x="f736" y="f99"/>
                    <a:pt x="f737" y="f98"/>
                    <a:pt x="f738" y="f97"/>
                  </a:cubicBezTo>
                  <a:cubicBezTo>
                    <a:pt x="f738" y="f97"/>
                    <a:pt x="f738" y="f97"/>
                    <a:pt x="f738" y="f97"/>
                  </a:cubicBezTo>
                  <a:cubicBezTo>
                    <a:pt x="f738" y="f97"/>
                    <a:pt x="f738" y="f97"/>
                    <a:pt x="f738" y="f97"/>
                  </a:cubicBezTo>
                  <a:cubicBezTo>
                    <a:pt x="f738" y="f91"/>
                    <a:pt x="f738" y="f88"/>
                    <a:pt x="f739" y="f87"/>
                  </a:cubicBezTo>
                  <a:cubicBezTo>
                    <a:pt x="f739" y="f86"/>
                    <a:pt x="f740" y="f85"/>
                    <a:pt x="f741" y="f85"/>
                  </a:cubicBezTo>
                  <a:cubicBezTo>
                    <a:pt x="f741" y="f79"/>
                    <a:pt x="f742" y="f77"/>
                    <a:pt x="f743" y="f76"/>
                  </a:cubicBezTo>
                  <a:cubicBezTo>
                    <a:pt x="f744" y="f300"/>
                    <a:pt x="f745" y="f75"/>
                    <a:pt x="f746" y="f75"/>
                  </a:cubicBezTo>
                  <a:cubicBezTo>
                    <a:pt x="f746" y="f75"/>
                    <a:pt x="f746" y="f74"/>
                    <a:pt x="f747" y="f298"/>
                  </a:cubicBezTo>
                  <a:cubicBezTo>
                    <a:pt x="f747" y="f73"/>
                    <a:pt x="f748" y="f73"/>
                    <a:pt x="f749" y="f72"/>
                  </a:cubicBezTo>
                  <a:cubicBezTo>
                    <a:pt x="f750" y="f71"/>
                    <a:pt x="f750" y="f71"/>
                    <a:pt x="f751" y="f69"/>
                  </a:cubicBezTo>
                  <a:cubicBezTo>
                    <a:pt x="f751" y="f69"/>
                    <a:pt x="f751" y="f69"/>
                    <a:pt x="f751" y="f69"/>
                  </a:cubicBezTo>
                  <a:cubicBezTo>
                    <a:pt x="f751" y="f67"/>
                    <a:pt x="f750" y="f65"/>
                    <a:pt x="f751" y="f61"/>
                  </a:cubicBezTo>
                  <a:cubicBezTo>
                    <a:pt x="f752" y="f58"/>
                    <a:pt x="f753" y="f55"/>
                    <a:pt x="f753" y="f55"/>
                  </a:cubicBezTo>
                  <a:cubicBezTo>
                    <a:pt x="f753" y="f52"/>
                    <a:pt x="f753" y="f52"/>
                    <a:pt x="f754" y="f47"/>
                  </a:cubicBezTo>
                  <a:cubicBezTo>
                    <a:pt x="f754" y="f47"/>
                    <a:pt x="f753" y="f45"/>
                    <a:pt x="f753" y="f275"/>
                  </a:cubicBezTo>
                  <a:cubicBezTo>
                    <a:pt x="f753" y="f275"/>
                    <a:pt x="f753" y="f275"/>
                    <a:pt x="f755" y="f272"/>
                  </a:cubicBezTo>
                  <a:cubicBezTo>
                    <a:pt x="f752" y="f36"/>
                    <a:pt x="f751" y="f32"/>
                    <a:pt x="f752" y="f26"/>
                  </a:cubicBezTo>
                  <a:cubicBezTo>
                    <a:pt x="f752" y="f263"/>
                    <a:pt x="f753" y="f21"/>
                    <a:pt x="f754" y="f19"/>
                  </a:cubicBezTo>
                  <a:cubicBezTo>
                    <a:pt x="f753" y="f17"/>
                    <a:pt x="f753" y="f17"/>
                    <a:pt x="f755" y="f15"/>
                  </a:cubicBezTo>
                  <a:cubicBezTo>
                    <a:pt x="f755" y="f15"/>
                    <a:pt x="f755" y="f13"/>
                    <a:pt x="f752" y="f262"/>
                  </a:cubicBezTo>
                  <a:cubicBezTo>
                    <a:pt x="f751" y="f15"/>
                    <a:pt x="f750" y="f17"/>
                    <a:pt x="f747" y="f17"/>
                  </a:cubicBezTo>
                  <a:cubicBezTo>
                    <a:pt x="f747" y="f17"/>
                    <a:pt x="f747" y="f17"/>
                    <a:pt x="f747" y="f17"/>
                  </a:cubicBezTo>
                  <a:cubicBezTo>
                    <a:pt x="f746" y="f17"/>
                    <a:pt x="f746" y="f17"/>
                    <a:pt x="f746" y="f17"/>
                  </a:cubicBezTo>
                  <a:cubicBezTo>
                    <a:pt x="f743" y="f15"/>
                    <a:pt x="f756" y="f260"/>
                    <a:pt x="f756" y="f757"/>
                  </a:cubicBezTo>
                  <a:cubicBezTo>
                    <a:pt x="f756" y="f757"/>
                    <a:pt x="f756" y="f757"/>
                    <a:pt x="f756" y="f7"/>
                  </a:cubicBezTo>
                  <a:cubicBezTo>
                    <a:pt x="f756" y="f7"/>
                    <a:pt x="f756" y="f7"/>
                    <a:pt x="f756" y="f7"/>
                  </a:cubicBezTo>
                  <a:cubicBezTo>
                    <a:pt x="f741" y="f757"/>
                    <a:pt x="f740" y="f757"/>
                    <a:pt x="f739" y="f757"/>
                  </a:cubicBezTo>
                  <a:cubicBezTo>
                    <a:pt x="f758" y="f757"/>
                    <a:pt x="f738" y="f757"/>
                    <a:pt x="f738" y="f757"/>
                  </a:cubicBezTo>
                  <a:cubicBezTo>
                    <a:pt x="f736" y="f7"/>
                    <a:pt x="f732" y="f256"/>
                    <a:pt x="f731" y="f254"/>
                  </a:cubicBezTo>
                  <a:cubicBezTo>
                    <a:pt x="f730" y="f759"/>
                    <a:pt x="f730" y="f251"/>
                    <a:pt x="f731" y="f760"/>
                  </a:cubicBezTo>
                  <a:cubicBezTo>
                    <a:pt x="f730" y="f760"/>
                    <a:pt x="f729" y="f760"/>
                    <a:pt x="f728" y="f250"/>
                  </a:cubicBezTo>
                  <a:cubicBezTo>
                    <a:pt x="f726" y="f249"/>
                    <a:pt x="f723" y="f247"/>
                    <a:pt x="f723" y="f761"/>
                  </a:cubicBezTo>
                  <a:cubicBezTo>
                    <a:pt x="f722" y="f243"/>
                    <a:pt x="f723" y="f241"/>
                    <a:pt x="f724" y="f62"/>
                  </a:cubicBezTo>
                  <a:cubicBezTo>
                    <a:pt x="f724" y="f56"/>
                    <a:pt x="f725" y="f56"/>
                    <a:pt x="f726" y="f54"/>
                  </a:cubicBezTo>
                  <a:cubicBezTo>
                    <a:pt x="f726" y="f54"/>
                    <a:pt x="f726" y="f54"/>
                    <a:pt x="f726" y="f81"/>
                  </a:cubicBezTo>
                  <a:cubicBezTo>
                    <a:pt x="f727" y="f81"/>
                    <a:pt x="f727" y="f81"/>
                    <a:pt x="f727" y="f82"/>
                  </a:cubicBezTo>
                  <a:cubicBezTo>
                    <a:pt x="f727" y="f53"/>
                    <a:pt x="f728" y="f51"/>
                    <a:pt x="f728" y="f51"/>
                  </a:cubicBezTo>
                  <a:cubicBezTo>
                    <a:pt x="f730" y="f84"/>
                    <a:pt x="f732" y="f238"/>
                    <a:pt x="f733" y="f49"/>
                  </a:cubicBezTo>
                  <a:cubicBezTo>
                    <a:pt x="f733" y="f49"/>
                    <a:pt x="f735" y="f49"/>
                    <a:pt x="f735" y="f160"/>
                  </a:cubicBezTo>
                  <a:cubicBezTo>
                    <a:pt x="f733" y="f48"/>
                    <a:pt x="f733" y="f46"/>
                    <a:pt x="f732" y="f44"/>
                  </a:cubicBezTo>
                  <a:cubicBezTo>
                    <a:pt x="f732" y="f92"/>
                    <a:pt x="f733" y="f38"/>
                    <a:pt x="f733" y="f38"/>
                  </a:cubicBezTo>
                  <a:cubicBezTo>
                    <a:pt x="f735" y="f37"/>
                    <a:pt x="f736" y="f34"/>
                    <a:pt x="f737" y="f29"/>
                  </a:cubicBezTo>
                  <a:cubicBezTo>
                    <a:pt x="f762" y="f29"/>
                    <a:pt x="f738" y="f96"/>
                    <a:pt x="f738" y="f96"/>
                  </a:cubicBezTo>
                  <a:cubicBezTo>
                    <a:pt x="f738" y="f96"/>
                    <a:pt x="f738" y="f93"/>
                    <a:pt x="f738" y="f93"/>
                  </a:cubicBezTo>
                  <a:cubicBezTo>
                    <a:pt x="f738" y="f25"/>
                    <a:pt x="f738" y="f23"/>
                    <a:pt x="f758" y="f22"/>
                  </a:cubicBezTo>
                  <a:cubicBezTo>
                    <a:pt x="f758" y="f217"/>
                    <a:pt x="f739" y="f220"/>
                    <a:pt x="f740" y="f220"/>
                  </a:cubicBezTo>
                  <a:cubicBezTo>
                    <a:pt x="f740" y="f220"/>
                    <a:pt x="f740" y="f763"/>
                    <a:pt x="f740" y="f763"/>
                  </a:cubicBezTo>
                  <a:cubicBezTo>
                    <a:pt x="f740" y="f764"/>
                    <a:pt x="f741" y="f16"/>
                    <a:pt x="f742" y="f14"/>
                  </a:cubicBezTo>
                  <a:cubicBezTo>
                    <a:pt x="f756" y="f12"/>
                    <a:pt x="f744" y="f10"/>
                    <a:pt x="f765" y="f10"/>
                  </a:cubicBezTo>
                  <a:cubicBezTo>
                    <a:pt x="f765" y="f766"/>
                    <a:pt x="f765" y="f766"/>
                    <a:pt x="f746" y="f766"/>
                  </a:cubicBezTo>
                  <a:cubicBezTo>
                    <a:pt x="f746" y="f766"/>
                    <a:pt x="f746" y="f766"/>
                    <a:pt x="f747" y="f767"/>
                  </a:cubicBezTo>
                  <a:cubicBezTo>
                    <a:pt x="f747" y="f767"/>
                    <a:pt x="f747" y="f767"/>
                    <a:pt x="f747" y="f767"/>
                  </a:cubicBezTo>
                  <a:cubicBezTo>
                    <a:pt x="f748" y="f768"/>
                    <a:pt x="f748" y="f769"/>
                    <a:pt x="f749" y="f770"/>
                  </a:cubicBezTo>
                  <a:cubicBezTo>
                    <a:pt x="f749" y="f771"/>
                    <a:pt x="f749" y="f772"/>
                    <a:pt x="f748" y="f773"/>
                  </a:cubicBezTo>
                  <a:cubicBezTo>
                    <a:pt x="f748" y="f774"/>
                    <a:pt x="f748" y="f775"/>
                    <a:pt x="f748" y="f776"/>
                  </a:cubicBezTo>
                  <a:cubicBezTo>
                    <a:pt x="f749" y="f777"/>
                    <a:pt x="f751" y="f778"/>
                    <a:pt x="f752" y="f779"/>
                  </a:cubicBezTo>
                  <a:cubicBezTo>
                    <a:pt x="f6" y="f780"/>
                    <a:pt x="f6" y="f780"/>
                    <a:pt x="f6" y="f780"/>
                  </a:cubicBezTo>
                  <a:cubicBezTo>
                    <a:pt x="f781" y="f782"/>
                    <a:pt x="f781" y="f782"/>
                    <a:pt x="f781" y="f782"/>
                  </a:cubicBezTo>
                  <a:cubicBezTo>
                    <a:pt x="f783" y="f784"/>
                    <a:pt x="f783" y="f784"/>
                    <a:pt x="f783" y="f784"/>
                  </a:cubicBezTo>
                  <a:cubicBezTo>
                    <a:pt x="f503" y="f785"/>
                    <a:pt x="f503" y="f785"/>
                    <a:pt x="f503" y="f785"/>
                  </a:cubicBezTo>
                  <a:cubicBezTo>
                    <a:pt x="f491" y="f786"/>
                    <a:pt x="f491" y="f786"/>
                    <a:pt x="f491" y="f786"/>
                  </a:cubicBezTo>
                  <a:cubicBezTo>
                    <a:pt x="f320" y="f787"/>
                    <a:pt x="f320" y="f787"/>
                    <a:pt x="f320" y="f787"/>
                  </a:cubicBezTo>
                  <a:cubicBezTo>
                    <a:pt x="f127" y="f788"/>
                    <a:pt x="f127" y="f788"/>
                    <a:pt x="f127" y="f788"/>
                  </a:cubicBezTo>
                  <a:cubicBezTo>
                    <a:pt x="f85" y="f8"/>
                    <a:pt x="f85" y="f8"/>
                    <a:pt x="f85" y="f8"/>
                  </a:cubicBezTo>
                  <a:cubicBezTo>
                    <a:pt x="f7" y="f12"/>
                    <a:pt x="f7" y="f12"/>
                    <a:pt x="f7" y="f12"/>
                  </a:cubicBezTo>
                  <a:cubicBezTo>
                    <a:pt x="f757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5.4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Freeform 217">
              <a:extLst>
                <a:ext uri="{FF2B5EF4-FFF2-40B4-BE49-F238E27FC236}">
                  <a16:creationId xmlns:a16="http://schemas.microsoft.com/office/drawing/2014/main" id="{778B25A5-B2FD-0432-4715-59CB7E92D342}"/>
                </a:ext>
              </a:extLst>
            </p:cNvPr>
            <p:cNvSpPr/>
            <p:nvPr/>
          </p:nvSpPr>
          <p:spPr>
            <a:xfrm>
              <a:off x="1801093" y="2502392"/>
              <a:ext cx="1428109" cy="227421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71"/>
                <a:gd name="f8" fmla="val 1855"/>
                <a:gd name="f9" fmla="val 1168"/>
                <a:gd name="f10" fmla="val 1587"/>
                <a:gd name="f11" fmla="val 1167"/>
                <a:gd name="f12" fmla="val 1586"/>
                <a:gd name="f13" fmla="val 1584"/>
                <a:gd name="f14" fmla="val 1583"/>
                <a:gd name="f15" fmla="val 1165"/>
                <a:gd name="f16" fmla="val 1582"/>
                <a:gd name="f17" fmla="val 1162"/>
                <a:gd name="f18" fmla="val 1161"/>
                <a:gd name="f19" fmla="val 1581"/>
                <a:gd name="f20" fmla="val 1160"/>
                <a:gd name="f21" fmla="val 1580"/>
                <a:gd name="f22" fmla="val 1159"/>
                <a:gd name="f23" fmla="val 1578"/>
                <a:gd name="f24" fmla="val 1577"/>
                <a:gd name="f25" fmla="val 1158"/>
                <a:gd name="f26" fmla="val 1576"/>
                <a:gd name="f27" fmla="val 1156"/>
                <a:gd name="f28" fmla="val 1574"/>
                <a:gd name="f29" fmla="val 1573"/>
                <a:gd name="f30" fmla="val 1155"/>
                <a:gd name="f31" fmla="val 1153"/>
                <a:gd name="f32" fmla="val 1572"/>
                <a:gd name="f33" fmla="val 1152"/>
                <a:gd name="f34" fmla="val 1571"/>
                <a:gd name="f35" fmla="val 1568"/>
                <a:gd name="f36" fmla="val 1151"/>
                <a:gd name="f37" fmla="val 1567"/>
                <a:gd name="f38" fmla="val 1566"/>
                <a:gd name="f39" fmla="val 1149"/>
                <a:gd name="f40" fmla="val 1565"/>
                <a:gd name="f41" fmla="val 1148"/>
                <a:gd name="f42" fmla="val 1564"/>
                <a:gd name="f43" fmla="val 1147"/>
                <a:gd name="f44" fmla="val 1144"/>
                <a:gd name="f45" fmla="val 1143"/>
                <a:gd name="f46" fmla="val 1563"/>
                <a:gd name="f47" fmla="val 1142"/>
                <a:gd name="f48" fmla="val 1141"/>
                <a:gd name="f49" fmla="val 1561"/>
                <a:gd name="f50" fmla="val 1140"/>
                <a:gd name="f51" fmla="val 1559"/>
                <a:gd name="f52" fmla="val 1556"/>
                <a:gd name="f53" fmla="val 1555"/>
                <a:gd name="f54" fmla="val 1554"/>
                <a:gd name="f55" fmla="val 1553"/>
                <a:gd name="f56" fmla="val 1145"/>
                <a:gd name="f57" fmla="val 1551"/>
                <a:gd name="f58" fmla="val 1550"/>
                <a:gd name="f59" fmla="val 1547"/>
                <a:gd name="f60" fmla="val 1546"/>
                <a:gd name="f61" fmla="val 1544"/>
                <a:gd name="f62" fmla="val 1541"/>
                <a:gd name="f63" fmla="val 1139"/>
                <a:gd name="f64" fmla="val 1540"/>
                <a:gd name="f65" fmla="val 1138"/>
                <a:gd name="f66" fmla="val 1539"/>
                <a:gd name="f67" fmla="val 1136"/>
                <a:gd name="f68" fmla="val 1537"/>
                <a:gd name="f69" fmla="val 1536"/>
                <a:gd name="f70" fmla="val 1535"/>
                <a:gd name="f71" fmla="val 1534"/>
                <a:gd name="f72" fmla="val 1533"/>
                <a:gd name="f73" fmla="val 1531"/>
                <a:gd name="f74" fmla="val 1529"/>
                <a:gd name="f75" fmla="val 1527"/>
                <a:gd name="f76" fmla="val 1135"/>
                <a:gd name="f77" fmla="val 1525"/>
                <a:gd name="f78" fmla="val 1522"/>
                <a:gd name="f79" fmla="val 1520"/>
                <a:gd name="f80" fmla="val 1518"/>
                <a:gd name="f81" fmla="val 1515"/>
                <a:gd name="f82" fmla="val 1134"/>
                <a:gd name="f83" fmla="val 1514"/>
                <a:gd name="f84" fmla="val 1133"/>
                <a:gd name="f85" fmla="val 1512"/>
                <a:gd name="f86" fmla="val 1131"/>
                <a:gd name="f87" fmla="val 1510"/>
                <a:gd name="f88" fmla="val 1130"/>
                <a:gd name="f89" fmla="val 1509"/>
                <a:gd name="f90" fmla="val 1129"/>
                <a:gd name="f91" fmla="val 1508"/>
                <a:gd name="f92" fmla="val 1126"/>
                <a:gd name="f93" fmla="val 1506"/>
                <a:gd name="f94" fmla="val 1505"/>
                <a:gd name="f95" fmla="val 1125"/>
                <a:gd name="f96" fmla="val 1504"/>
                <a:gd name="f97" fmla="val 1124"/>
                <a:gd name="f98" fmla="val 1502"/>
                <a:gd name="f99" fmla="val 1500"/>
                <a:gd name="f100" fmla="val 1123"/>
                <a:gd name="f101" fmla="val 1499"/>
                <a:gd name="f102" fmla="val 1495"/>
                <a:gd name="f103" fmla="val 1494"/>
                <a:gd name="f104" fmla="val 1493"/>
                <a:gd name="f105" fmla="val 1122"/>
                <a:gd name="f106" fmla="val 1490"/>
                <a:gd name="f107" fmla="val 1121"/>
                <a:gd name="f108" fmla="val 1489"/>
                <a:gd name="f109" fmla="val 1120"/>
                <a:gd name="f110" fmla="val 1488"/>
                <a:gd name="f111" fmla="val 1117"/>
                <a:gd name="f112" fmla="val 1487"/>
                <a:gd name="f113" fmla="val 1486"/>
                <a:gd name="f114" fmla="val 1116"/>
                <a:gd name="f115" fmla="val 1485"/>
                <a:gd name="f116" fmla="val 1483"/>
                <a:gd name="f117" fmla="val 1482"/>
                <a:gd name="f118" fmla="val 1480"/>
                <a:gd name="f119" fmla="val 1476"/>
                <a:gd name="f120" fmla="val 1118"/>
                <a:gd name="f121" fmla="val 1474"/>
                <a:gd name="f122" fmla="val 1473"/>
                <a:gd name="f123" fmla="val 1471"/>
                <a:gd name="f124" fmla="val 1119"/>
                <a:gd name="f125" fmla="val 1470"/>
                <a:gd name="f126" fmla="val 1469"/>
                <a:gd name="f127" fmla="val 1468"/>
                <a:gd name="f128" fmla="val 1467"/>
                <a:gd name="f129" fmla="val 1465"/>
                <a:gd name="f130" fmla="val 1464"/>
                <a:gd name="f131" fmla="val 1463"/>
                <a:gd name="f132" fmla="val 1461"/>
                <a:gd name="f133" fmla="val 1459"/>
                <a:gd name="f134" fmla="val 1458"/>
                <a:gd name="f135" fmla="val 1115"/>
                <a:gd name="f136" fmla="val 1454"/>
                <a:gd name="f137" fmla="val 968"/>
                <a:gd name="f138" fmla="val 1254"/>
                <a:gd name="f139" fmla="val 831"/>
                <a:gd name="f140" fmla="val 1066"/>
                <a:gd name="f141" fmla="val 593"/>
                <a:gd name="f142" fmla="val 741"/>
                <a:gd name="f143" fmla="val 517"/>
                <a:gd name="f144" fmla="val 637"/>
                <a:gd name="f145" fmla="val 521"/>
                <a:gd name="f146" fmla="val 612"/>
                <a:gd name="f147" fmla="val 563"/>
                <a:gd name="f148" fmla="val 421"/>
                <a:gd name="f149" fmla="val 605"/>
                <a:gd name="f150" fmla="val 219"/>
                <a:gd name="f151" fmla="val 625"/>
                <a:gd name="f152" fmla="val 126"/>
                <a:gd name="f153" fmla="val 443"/>
                <a:gd name="f154" fmla="val 84"/>
                <a:gd name="f155" fmla="val 220"/>
                <a:gd name="f156" fmla="val 30"/>
                <a:gd name="f157" fmla="val 98"/>
                <a:gd name="f158" fmla="val 97"/>
                <a:gd name="f159" fmla="val 2"/>
                <a:gd name="f160" fmla="val 4"/>
                <a:gd name="f161" fmla="val 6"/>
                <a:gd name="f162" fmla="val 96"/>
                <a:gd name="f163" fmla="val 8"/>
                <a:gd name="f164" fmla="val 94"/>
                <a:gd name="f165" fmla="val 12"/>
                <a:gd name="f166" fmla="val 93"/>
                <a:gd name="f167" fmla="val 15"/>
                <a:gd name="f168" fmla="val 92"/>
                <a:gd name="f169" fmla="val 17"/>
                <a:gd name="f170" fmla="val 90"/>
                <a:gd name="f171" fmla="val 21"/>
                <a:gd name="f172" fmla="val 89"/>
                <a:gd name="f173" fmla="val 22"/>
                <a:gd name="f174" fmla="val 88"/>
                <a:gd name="f175" fmla="val 24"/>
                <a:gd name="f176" fmla="val 85"/>
                <a:gd name="f177" fmla="val 25"/>
                <a:gd name="f178" fmla="val 26"/>
                <a:gd name="f179" fmla="val 83"/>
                <a:gd name="f180" fmla="val 27"/>
                <a:gd name="f181" fmla="val 82"/>
                <a:gd name="f182" fmla="val 29"/>
                <a:gd name="f183" fmla="val 31"/>
                <a:gd name="f184" fmla="val 33"/>
                <a:gd name="f185" fmla="val 34"/>
                <a:gd name="f186" fmla="val 35"/>
                <a:gd name="f187" fmla="val 36"/>
                <a:gd name="f188" fmla="val 86"/>
                <a:gd name="f189" fmla="val 37"/>
                <a:gd name="f190" fmla="val 87"/>
                <a:gd name="f191" fmla="val 38"/>
                <a:gd name="f192" fmla="val 39"/>
                <a:gd name="f193" fmla="val 91"/>
                <a:gd name="f194" fmla="val 40"/>
                <a:gd name="f195" fmla="val 41"/>
                <a:gd name="f196" fmla="val 42"/>
                <a:gd name="f197" fmla="val 43"/>
                <a:gd name="f198" fmla="val 44"/>
                <a:gd name="f199" fmla="val 47"/>
                <a:gd name="f200" fmla="val 48"/>
                <a:gd name="f201" fmla="val 49"/>
                <a:gd name="f202" fmla="val 52"/>
                <a:gd name="f203" fmla="val 53"/>
                <a:gd name="f204" fmla="val 54"/>
                <a:gd name="f205" fmla="val 56"/>
                <a:gd name="f206" fmla="val 57"/>
                <a:gd name="f207" fmla="val 59"/>
                <a:gd name="f208" fmla="val 63"/>
                <a:gd name="f209" fmla="val 65"/>
                <a:gd name="f210" fmla="val 69"/>
                <a:gd name="f211" fmla="val 75"/>
                <a:gd name="f212" fmla="val 79"/>
                <a:gd name="f213" fmla="val 81"/>
                <a:gd name="f214" fmla="val 101"/>
                <a:gd name="f215" fmla="val 107"/>
                <a:gd name="f216" fmla="val 109"/>
                <a:gd name="f217" fmla="val 112"/>
                <a:gd name="f218" fmla="val 116"/>
                <a:gd name="f219" fmla="val 119"/>
                <a:gd name="f220" fmla="val 80"/>
                <a:gd name="f221" fmla="val 120"/>
                <a:gd name="f222" fmla="val 78"/>
                <a:gd name="f223" fmla="val 124"/>
                <a:gd name="f224" fmla="val 77"/>
                <a:gd name="f225" fmla="val 76"/>
                <a:gd name="f226" fmla="val 128"/>
                <a:gd name="f227" fmla="val 74"/>
                <a:gd name="f228" fmla="val 133"/>
                <a:gd name="f229" fmla="val 73"/>
                <a:gd name="f230" fmla="val 135"/>
                <a:gd name="f231" fmla="val 72"/>
                <a:gd name="f232" fmla="val 136"/>
                <a:gd name="f233" fmla="val 70"/>
                <a:gd name="f234" fmla="val 138"/>
                <a:gd name="f235" fmla="val 139"/>
                <a:gd name="f236" fmla="val 68"/>
                <a:gd name="f237" fmla="val 140"/>
                <a:gd name="f238" fmla="val 66"/>
                <a:gd name="f239" fmla="val 141"/>
                <a:gd name="f240" fmla="val 142"/>
                <a:gd name="f241" fmla="val 64"/>
                <a:gd name="f242" fmla="val 144"/>
                <a:gd name="f243" fmla="val 146"/>
                <a:gd name="f244" fmla="val 148"/>
                <a:gd name="f245" fmla="val 149"/>
                <a:gd name="f246" fmla="val 151"/>
                <a:gd name="f247" fmla="val 154"/>
                <a:gd name="f248" fmla="val 155"/>
                <a:gd name="f249" fmla="val 156"/>
                <a:gd name="f250" fmla="val 157"/>
                <a:gd name="f251" fmla="val 67"/>
                <a:gd name="f252" fmla="val 158"/>
                <a:gd name="f253" fmla="val 159"/>
                <a:gd name="f254" fmla="val 162"/>
                <a:gd name="f255" fmla="val 163"/>
                <a:gd name="f256" fmla="val 165"/>
                <a:gd name="f257" fmla="val 168"/>
                <a:gd name="f258" fmla="val 169"/>
                <a:gd name="f259" fmla="val 171"/>
                <a:gd name="f260" fmla="val 61"/>
                <a:gd name="f261" fmla="val 175"/>
                <a:gd name="f262" fmla="val 60"/>
                <a:gd name="f263" fmla="val 177"/>
                <a:gd name="f264" fmla="val 58"/>
                <a:gd name="f265" fmla="val 181"/>
                <a:gd name="f266" fmla="val 188"/>
                <a:gd name="f267" fmla="val 50"/>
                <a:gd name="f268" fmla="val 191"/>
                <a:gd name="f269" fmla="val 195"/>
                <a:gd name="f270" fmla="val 203"/>
                <a:gd name="f271" fmla="val 207"/>
                <a:gd name="f272" fmla="val 212"/>
                <a:gd name="f273" fmla="val 223"/>
                <a:gd name="f274" fmla="val 20"/>
                <a:gd name="f275" fmla="val 229"/>
                <a:gd name="f276" fmla="val 18"/>
                <a:gd name="f277" fmla="val 231"/>
                <a:gd name="f278" fmla="val 14"/>
                <a:gd name="f279" fmla="val 234"/>
                <a:gd name="f280" fmla="val 236"/>
                <a:gd name="f281" fmla="val 237"/>
                <a:gd name="f282" fmla="val 10"/>
                <a:gd name="f283" fmla="val 239"/>
                <a:gd name="f284" fmla="val 9"/>
                <a:gd name="f285" fmla="val 241"/>
                <a:gd name="f286" fmla="val 242"/>
                <a:gd name="f287" fmla="val 244"/>
                <a:gd name="f288" fmla="val 245"/>
                <a:gd name="f289" fmla="val 7"/>
                <a:gd name="f290" fmla="val 247"/>
                <a:gd name="f291" fmla="val 248"/>
                <a:gd name="f292" fmla="val 250"/>
                <a:gd name="f293" fmla="val 3"/>
                <a:gd name="f294" fmla="val 251"/>
                <a:gd name="f295" fmla="val 252"/>
                <a:gd name="f296" fmla="val 1"/>
                <a:gd name="f297" fmla="val 254"/>
                <a:gd name="f298" fmla="val 255"/>
                <a:gd name="f299" fmla="val 256"/>
                <a:gd name="f300" fmla="val 257"/>
                <a:gd name="f301" fmla="val 258"/>
                <a:gd name="f302" fmla="val 5"/>
                <a:gd name="f303" fmla="val 259"/>
                <a:gd name="f304" fmla="val 262"/>
                <a:gd name="f305" fmla="val 263"/>
                <a:gd name="f306" fmla="val 264"/>
                <a:gd name="f307" fmla="val 267"/>
                <a:gd name="f308" fmla="val 269"/>
                <a:gd name="f309" fmla="val 270"/>
                <a:gd name="f310" fmla="val 271"/>
                <a:gd name="f311" fmla="val 272"/>
                <a:gd name="f312" fmla="val 273"/>
                <a:gd name="f313" fmla="val 274"/>
                <a:gd name="f314" fmla="val 275"/>
                <a:gd name="f315" fmla="val 276"/>
                <a:gd name="f316" fmla="val 279"/>
                <a:gd name="f317" fmla="val 280"/>
                <a:gd name="f318" fmla="val 281"/>
                <a:gd name="f319" fmla="val 282"/>
                <a:gd name="f320" fmla="val 283"/>
                <a:gd name="f321" fmla="val 285"/>
                <a:gd name="f322" fmla="val 286"/>
                <a:gd name="f323" fmla="val 288"/>
                <a:gd name="f324" fmla="val 291"/>
                <a:gd name="f325" fmla="val 292"/>
                <a:gd name="f326" fmla="val 294"/>
                <a:gd name="f327" fmla="val 299"/>
                <a:gd name="f328" fmla="val 301"/>
                <a:gd name="f329" fmla="val 11"/>
                <a:gd name="f330" fmla="val 302"/>
                <a:gd name="f331" fmla="val 304"/>
                <a:gd name="f332" fmla="val 16"/>
                <a:gd name="f333" fmla="val 306"/>
                <a:gd name="f334" fmla="val 307"/>
                <a:gd name="f335" fmla="val 310"/>
                <a:gd name="f336" fmla="val 312"/>
                <a:gd name="f337" fmla="val 313"/>
                <a:gd name="f338" fmla="val 19"/>
                <a:gd name="f339" fmla="val 314"/>
                <a:gd name="f340" fmla="val 315"/>
                <a:gd name="f341" fmla="val 316"/>
                <a:gd name="f342" fmla="val 23"/>
                <a:gd name="f343" fmla="val 317"/>
                <a:gd name="f344" fmla="val 318"/>
                <a:gd name="f345" fmla="val 319"/>
                <a:gd name="f346" fmla="val 321"/>
                <a:gd name="f347" fmla="val 324"/>
                <a:gd name="f348" fmla="val 326"/>
                <a:gd name="f349" fmla="val 327"/>
                <a:gd name="f350" fmla="val 28"/>
                <a:gd name="f351" fmla="val 329"/>
                <a:gd name="f352" fmla="val 330"/>
                <a:gd name="f353" fmla="val 331"/>
                <a:gd name="f354" fmla="val 333"/>
                <a:gd name="f355" fmla="val 334"/>
                <a:gd name="f356" fmla="val 335"/>
                <a:gd name="f357" fmla="val 337"/>
                <a:gd name="f358" fmla="val 32"/>
                <a:gd name="f359" fmla="val 338"/>
                <a:gd name="f360" fmla="val 340"/>
                <a:gd name="f361" fmla="val 341"/>
                <a:gd name="f362" fmla="val 342"/>
                <a:gd name="f363" fmla="val 345"/>
                <a:gd name="f364" fmla="val 346"/>
                <a:gd name="f365" fmla="val 348"/>
                <a:gd name="f366" fmla="val 351"/>
                <a:gd name="f367" fmla="val 352"/>
                <a:gd name="f368" fmla="val 354"/>
                <a:gd name="f369" fmla="val 357"/>
                <a:gd name="f370" fmla="val 359"/>
                <a:gd name="f371" fmla="val 363"/>
                <a:gd name="f372" fmla="val 364"/>
                <a:gd name="f373" fmla="val 365"/>
                <a:gd name="f374" fmla="val 367"/>
                <a:gd name="f375" fmla="val 368"/>
                <a:gd name="f376" fmla="val 370"/>
                <a:gd name="f377" fmla="val 46"/>
                <a:gd name="f378" fmla="val 371"/>
                <a:gd name="f379" fmla="val 372"/>
                <a:gd name="f380" fmla="val 373"/>
                <a:gd name="f381" fmla="val 375"/>
                <a:gd name="f382" fmla="val 376"/>
                <a:gd name="f383" fmla="val 377"/>
                <a:gd name="f384" fmla="val 379"/>
                <a:gd name="f385" fmla="val 380"/>
                <a:gd name="f386" fmla="val 381"/>
                <a:gd name="f387" fmla="val 384"/>
                <a:gd name="f388" fmla="val 385"/>
                <a:gd name="f389" fmla="val 386"/>
                <a:gd name="f390" fmla="val 45"/>
                <a:gd name="f391" fmla="val 388"/>
                <a:gd name="f392" fmla="val 389"/>
                <a:gd name="f393" fmla="val 390"/>
                <a:gd name="f394" fmla="val 392"/>
                <a:gd name="f395" fmla="val 393"/>
                <a:gd name="f396" fmla="val 394"/>
                <a:gd name="f397" fmla="val 395"/>
                <a:gd name="f398" fmla="val 396"/>
                <a:gd name="f399" fmla="val 398"/>
                <a:gd name="f400" fmla="val 401"/>
                <a:gd name="f401" fmla="val 403"/>
                <a:gd name="f402" fmla="val 405"/>
                <a:gd name="f403" fmla="val 409"/>
                <a:gd name="f404" fmla="val 411"/>
                <a:gd name="f405" fmla="val 412"/>
                <a:gd name="f406" fmla="val 414"/>
                <a:gd name="f407" fmla="val 415"/>
                <a:gd name="f408" fmla="val 417"/>
                <a:gd name="f409" fmla="val 419"/>
                <a:gd name="f410" fmla="val 420"/>
                <a:gd name="f411" fmla="val 422"/>
                <a:gd name="f412" fmla="val 423"/>
                <a:gd name="f413" fmla="val 425"/>
                <a:gd name="f414" fmla="val 428"/>
                <a:gd name="f415" fmla="val 429"/>
                <a:gd name="f416" fmla="val 431"/>
                <a:gd name="f417" fmla="val 434"/>
                <a:gd name="f418" fmla="val 436"/>
                <a:gd name="f419" fmla="val 438"/>
                <a:gd name="f420" fmla="val 442"/>
                <a:gd name="f421" fmla="val 445"/>
                <a:gd name="f422" fmla="val 446"/>
                <a:gd name="f423" fmla="val 450"/>
                <a:gd name="f424" fmla="val 452"/>
                <a:gd name="f425" fmla="val 453"/>
                <a:gd name="f426" fmla="val 456"/>
                <a:gd name="f427" fmla="val 457"/>
                <a:gd name="f428" fmla="val 459"/>
                <a:gd name="f429" fmla="val 461"/>
                <a:gd name="f430" fmla="val 463"/>
                <a:gd name="f431" fmla="val 464"/>
                <a:gd name="f432" fmla="val 466"/>
                <a:gd name="f433" fmla="val 467"/>
                <a:gd name="f434" fmla="val 469"/>
                <a:gd name="f435" fmla="val 472"/>
                <a:gd name="f436" fmla="val 473"/>
                <a:gd name="f437" fmla="val 475"/>
                <a:gd name="f438" fmla="val 479"/>
                <a:gd name="f439" fmla="val 481"/>
                <a:gd name="f440" fmla="val 483"/>
                <a:gd name="f441" fmla="val 487"/>
                <a:gd name="f442" fmla="val 489"/>
                <a:gd name="f443" fmla="val 491"/>
                <a:gd name="f444" fmla="val 495"/>
                <a:gd name="f445" fmla="val 497"/>
                <a:gd name="f446" fmla="val 498"/>
                <a:gd name="f447" fmla="val 500"/>
                <a:gd name="f448" fmla="val 501"/>
                <a:gd name="f449" fmla="val 503"/>
                <a:gd name="f450" fmla="val 506"/>
                <a:gd name="f451" fmla="val 508"/>
                <a:gd name="f452" fmla="val 510"/>
                <a:gd name="f453" fmla="val 514"/>
                <a:gd name="f454" fmla="val 516"/>
                <a:gd name="f455" fmla="val 518"/>
                <a:gd name="f456" fmla="val 520"/>
                <a:gd name="f457" fmla="val 522"/>
                <a:gd name="f458" fmla="val 523"/>
                <a:gd name="f459" fmla="val 525"/>
                <a:gd name="f460" fmla="val 526"/>
                <a:gd name="f461" fmla="val 527"/>
                <a:gd name="f462" fmla="val 528"/>
                <a:gd name="f463" fmla="val 531"/>
                <a:gd name="f464" fmla="val 532"/>
                <a:gd name="f465" fmla="val 533"/>
                <a:gd name="f466" fmla="val 535"/>
                <a:gd name="f467" fmla="val 536"/>
                <a:gd name="f468" fmla="val 538"/>
                <a:gd name="f469" fmla="val 540"/>
                <a:gd name="f470" fmla="val 541"/>
                <a:gd name="f471" fmla="val 543"/>
                <a:gd name="f472" fmla="val 547"/>
                <a:gd name="f473" fmla="val 549"/>
                <a:gd name="f474" fmla="val 550"/>
                <a:gd name="f475" fmla="val 552"/>
                <a:gd name="f476" fmla="val 553"/>
                <a:gd name="f477" fmla="val 556"/>
                <a:gd name="f478" fmla="val 560"/>
                <a:gd name="f479" fmla="val 562"/>
                <a:gd name="f480" fmla="val 564"/>
                <a:gd name="f481" fmla="val 566"/>
                <a:gd name="f482" fmla="val 568"/>
                <a:gd name="f483" fmla="val 569"/>
                <a:gd name="f484" fmla="val 571"/>
                <a:gd name="f485" fmla="val 572"/>
                <a:gd name="f486" fmla="val 573"/>
                <a:gd name="f487" fmla="val 574"/>
                <a:gd name="f488" fmla="val 575"/>
                <a:gd name="f489" fmla="val 576"/>
                <a:gd name="f490" fmla="val 579"/>
                <a:gd name="f491" fmla="val 51"/>
                <a:gd name="f492" fmla="val 580"/>
                <a:gd name="f493" fmla="val 582"/>
                <a:gd name="f494" fmla="val 585"/>
                <a:gd name="f495" fmla="val 586"/>
                <a:gd name="f496" fmla="val 55"/>
                <a:gd name="f497" fmla="val 589"/>
                <a:gd name="f498" fmla="val 594"/>
                <a:gd name="f499" fmla="val 597"/>
                <a:gd name="f500" fmla="val 598"/>
                <a:gd name="f501" fmla="val 600"/>
                <a:gd name="f502" fmla="val 601"/>
                <a:gd name="f503" fmla="val 602"/>
                <a:gd name="f504" fmla="val 603"/>
                <a:gd name="f505" fmla="val 608"/>
                <a:gd name="f506" fmla="val 609"/>
                <a:gd name="f507" fmla="val 62"/>
                <a:gd name="f508" fmla="val 610"/>
                <a:gd name="f509" fmla="val 613"/>
                <a:gd name="f510" fmla="val 614"/>
                <a:gd name="f511" fmla="val 618"/>
                <a:gd name="f512" fmla="val 619"/>
                <a:gd name="f513" fmla="val 621"/>
                <a:gd name="f514" fmla="val 622"/>
                <a:gd name="f515" fmla="val 623"/>
                <a:gd name="f516" fmla="val 624"/>
                <a:gd name="f517" fmla="val 626"/>
                <a:gd name="f518" fmla="val 627"/>
                <a:gd name="f519" fmla="val 629"/>
                <a:gd name="f520" fmla="val 632"/>
                <a:gd name="f521" fmla="val 634"/>
                <a:gd name="f522" fmla="val 635"/>
                <a:gd name="f523" fmla="val 638"/>
                <a:gd name="f524" fmla="val 640"/>
                <a:gd name="f525" fmla="val 642"/>
                <a:gd name="f526" fmla="val 646"/>
                <a:gd name="f527" fmla="val 648"/>
                <a:gd name="f528" fmla="val 650"/>
                <a:gd name="f529" fmla="val 652"/>
                <a:gd name="f530" fmla="val 654"/>
                <a:gd name="f531" fmla="val 655"/>
                <a:gd name="f532" fmla="val 657"/>
                <a:gd name="f533" fmla="val 658"/>
                <a:gd name="f534" fmla="val 660"/>
                <a:gd name="f535" fmla="val 663"/>
                <a:gd name="f536" fmla="val 661"/>
                <a:gd name="f537" fmla="val 664"/>
                <a:gd name="f538" fmla="val 665"/>
                <a:gd name="f539" fmla="val 666"/>
                <a:gd name="f540" fmla="val 669"/>
                <a:gd name="f541" fmla="val 670"/>
                <a:gd name="f542" fmla="val 671"/>
                <a:gd name="f543" fmla="val 95"/>
                <a:gd name="f544" fmla="val 673"/>
                <a:gd name="f545" fmla="val 674"/>
                <a:gd name="f546" fmla="val 675"/>
                <a:gd name="f547" fmla="val 676"/>
                <a:gd name="f548" fmla="val 679"/>
                <a:gd name="f549" fmla="val 681"/>
                <a:gd name="f550" fmla="val 682"/>
                <a:gd name="f551" fmla="val 686"/>
                <a:gd name="f552" fmla="val 688"/>
                <a:gd name="f553" fmla="val 689"/>
                <a:gd name="f554" fmla="val 693"/>
                <a:gd name="f555" fmla="val 694"/>
                <a:gd name="f556" fmla="val 696"/>
                <a:gd name="f557" fmla="val 699"/>
                <a:gd name="f558" fmla="val 701"/>
                <a:gd name="f559" fmla="val 702"/>
                <a:gd name="f560" fmla="val 705"/>
                <a:gd name="f561" fmla="val 706"/>
                <a:gd name="f562" fmla="val 707"/>
                <a:gd name="f563" fmla="val 709"/>
                <a:gd name="f564" fmla="val 710"/>
                <a:gd name="f565" fmla="val 711"/>
                <a:gd name="f566" fmla="val 712"/>
                <a:gd name="f567" fmla="val 713"/>
                <a:gd name="f568" fmla="val 714"/>
                <a:gd name="f569" fmla="val 715"/>
                <a:gd name="f570" fmla="val 716"/>
                <a:gd name="f571" fmla="val 718"/>
                <a:gd name="f572" fmla="val 719"/>
                <a:gd name="f573" fmla="val 717"/>
                <a:gd name="f574" fmla="val 99"/>
                <a:gd name="f575" fmla="val 100"/>
                <a:gd name="f576" fmla="val 102"/>
                <a:gd name="f577" fmla="val 720"/>
                <a:gd name="f578" fmla="val 103"/>
                <a:gd name="f579" fmla="val 721"/>
                <a:gd name="f580" fmla="val 105"/>
                <a:gd name="f581" fmla="val 723"/>
                <a:gd name="f582" fmla="val 724"/>
                <a:gd name="f583" fmla="val 106"/>
                <a:gd name="f584" fmla="val 726"/>
                <a:gd name="f585" fmla="val 729"/>
                <a:gd name="f586" fmla="val 730"/>
                <a:gd name="f587" fmla="val 731"/>
                <a:gd name="f588" fmla="val 732"/>
                <a:gd name="f589" fmla="val 733"/>
                <a:gd name="f590" fmla="val 110"/>
                <a:gd name="f591" fmla="val 734"/>
                <a:gd name="f592" fmla="val 111"/>
                <a:gd name="f593" fmla="val 737"/>
                <a:gd name="f594" fmla="val 738"/>
                <a:gd name="f595" fmla="val 739"/>
                <a:gd name="f596" fmla="val 742"/>
                <a:gd name="f597" fmla="val 113"/>
                <a:gd name="f598" fmla="val 114"/>
                <a:gd name="f599" fmla="val 743"/>
                <a:gd name="f600" fmla="val 115"/>
                <a:gd name="f601" fmla="val 117"/>
                <a:gd name="f602" fmla="val 118"/>
                <a:gd name="f603" fmla="val 121"/>
                <a:gd name="f604" fmla="val 122"/>
                <a:gd name="f605" fmla="val 123"/>
                <a:gd name="f606" fmla="val 744"/>
                <a:gd name="f607" fmla="val 125"/>
                <a:gd name="f608" fmla="val 745"/>
                <a:gd name="f609" fmla="val 746"/>
                <a:gd name="f610" fmla="val 127"/>
                <a:gd name="f611" fmla="val 747"/>
                <a:gd name="f612" fmla="val 129"/>
                <a:gd name="f613" fmla="val 750"/>
                <a:gd name="f614" fmla="val 130"/>
                <a:gd name="f615" fmla="val 751"/>
                <a:gd name="f616" fmla="val 752"/>
                <a:gd name="f617" fmla="val 131"/>
                <a:gd name="f618" fmla="val 755"/>
                <a:gd name="f619" fmla="val 132"/>
                <a:gd name="f620" fmla="val 756"/>
                <a:gd name="f621" fmla="val 757"/>
                <a:gd name="f622" fmla="val 759"/>
                <a:gd name="f623" fmla="val 760"/>
                <a:gd name="f624" fmla="val 137"/>
                <a:gd name="f625" fmla="val 761"/>
                <a:gd name="f626" fmla="val 762"/>
                <a:gd name="f627" fmla="val 143"/>
                <a:gd name="f628" fmla="val 758"/>
                <a:gd name="f629" fmla="val 754"/>
                <a:gd name="f630" fmla="val 753"/>
                <a:gd name="f631" fmla="val 145"/>
                <a:gd name="f632" fmla="val 147"/>
                <a:gd name="f633" fmla="val 150"/>
                <a:gd name="f634" fmla="val 152"/>
                <a:gd name="f635" fmla="val 749"/>
                <a:gd name="f636" fmla="val 740"/>
                <a:gd name="f637" fmla="val 736"/>
                <a:gd name="f638" fmla="val 735"/>
                <a:gd name="f639" fmla="val 727"/>
                <a:gd name="f640" fmla="val 725"/>
                <a:gd name="f641" fmla="val 722"/>
                <a:gd name="f642" fmla="val 153"/>
                <a:gd name="f643" fmla="val 160"/>
                <a:gd name="f644" fmla="val 161"/>
                <a:gd name="f645" fmla="val 164"/>
                <a:gd name="f646" fmla="val 708"/>
                <a:gd name="f647" fmla="val 166"/>
                <a:gd name="f648" fmla="val 167"/>
                <a:gd name="f649" fmla="val 170"/>
                <a:gd name="f650" fmla="val 173"/>
                <a:gd name="f651" fmla="val 174"/>
                <a:gd name="f652" fmla="val 178"/>
                <a:gd name="f653" fmla="val 179"/>
                <a:gd name="f654" fmla="val 176"/>
                <a:gd name="f655" fmla="val 172"/>
                <a:gd name="f656" fmla="val 748"/>
                <a:gd name="f657" fmla="val 764"/>
                <a:gd name="f658" fmla="val 765"/>
                <a:gd name="f659" fmla="val 766"/>
                <a:gd name="f660" fmla="val 767"/>
                <a:gd name="f661" fmla="val 769"/>
                <a:gd name="f662" fmla="val 770"/>
                <a:gd name="f663" fmla="val 773"/>
                <a:gd name="f664" fmla="val 774"/>
                <a:gd name="f665" fmla="val 775"/>
                <a:gd name="f666" fmla="val 776"/>
                <a:gd name="f667" fmla="val 777"/>
                <a:gd name="f668" fmla="val 778"/>
                <a:gd name="f669" fmla="val 779"/>
                <a:gd name="f670" fmla="val 781"/>
                <a:gd name="f671" fmla="val 782"/>
                <a:gd name="f672" fmla="val 783"/>
                <a:gd name="f673" fmla="val 784"/>
                <a:gd name="f674" fmla="val 786"/>
                <a:gd name="f675" fmla="val 787"/>
                <a:gd name="f676" fmla="val 788"/>
                <a:gd name="f677" fmla="val 790"/>
                <a:gd name="f678" fmla="val 791"/>
                <a:gd name="f679" fmla="val 792"/>
                <a:gd name="f680" fmla="val 793"/>
                <a:gd name="f681" fmla="val 794"/>
                <a:gd name="f682" fmla="val 795"/>
                <a:gd name="f683" fmla="val 796"/>
                <a:gd name="f684" fmla="val 797"/>
                <a:gd name="f685" fmla="val 798"/>
                <a:gd name="f686" fmla="val 800"/>
                <a:gd name="f687" fmla="val 803"/>
                <a:gd name="f688" fmla="val 805"/>
                <a:gd name="f689" fmla="val 807"/>
                <a:gd name="f690" fmla="val 810"/>
                <a:gd name="f691" fmla="val 812"/>
                <a:gd name="f692" fmla="val 813"/>
                <a:gd name="f693" fmla="val 815"/>
                <a:gd name="f694" fmla="val 817"/>
                <a:gd name="f695" fmla="val 818"/>
                <a:gd name="f696" fmla="val 820"/>
                <a:gd name="f697" fmla="val 821"/>
                <a:gd name="f698" fmla="val 822"/>
                <a:gd name="f699" fmla="val 824"/>
                <a:gd name="f700" fmla="val 826"/>
                <a:gd name="f701" fmla="val 828"/>
                <a:gd name="f702" fmla="val 829"/>
                <a:gd name="f703" fmla="val 827"/>
                <a:gd name="f704" fmla="val 825"/>
                <a:gd name="f705" fmla="val 823"/>
                <a:gd name="f706" fmla="val 819"/>
                <a:gd name="f707" fmla="val 816"/>
                <a:gd name="f708" fmla="val 814"/>
                <a:gd name="f709" fmla="val 811"/>
                <a:gd name="f710" fmla="val 809"/>
                <a:gd name="f711" fmla="val 808"/>
                <a:gd name="f712" fmla="val 806"/>
                <a:gd name="f713" fmla="val 804"/>
                <a:gd name="f714" fmla="val 802"/>
                <a:gd name="f715" fmla="val 801"/>
                <a:gd name="f716" fmla="val 799"/>
                <a:gd name="f717" fmla="val 789"/>
                <a:gd name="f718" fmla="val 785"/>
                <a:gd name="f719" fmla="val 780"/>
                <a:gd name="f720" fmla="val 772"/>
                <a:gd name="f721" fmla="val 768"/>
                <a:gd name="f722" fmla="val 771"/>
                <a:gd name="f723" fmla="val 134"/>
                <a:gd name="f724" fmla="val 832"/>
                <a:gd name="f725" fmla="val 836"/>
                <a:gd name="f726" fmla="val 837"/>
                <a:gd name="f727" fmla="val 838"/>
                <a:gd name="f728" fmla="val 839"/>
                <a:gd name="f729" fmla="val 840"/>
                <a:gd name="f730" fmla="val 841"/>
                <a:gd name="f731" fmla="val 844"/>
                <a:gd name="f732" fmla="val 846"/>
                <a:gd name="f733" fmla="val 847"/>
                <a:gd name="f734" fmla="val 849"/>
                <a:gd name="f735" fmla="val 850"/>
                <a:gd name="f736" fmla="val 852"/>
                <a:gd name="f737" fmla="val 854"/>
                <a:gd name="f738" fmla="val 855"/>
                <a:gd name="f739" fmla="val 857"/>
                <a:gd name="f740" fmla="val 859"/>
                <a:gd name="f741" fmla="val 861"/>
                <a:gd name="f742" fmla="val 863"/>
                <a:gd name="f743" fmla="val 866"/>
                <a:gd name="f744" fmla="val 868"/>
                <a:gd name="f745" fmla="val 870"/>
                <a:gd name="f746" fmla="val 873"/>
                <a:gd name="f747" fmla="val 874"/>
                <a:gd name="f748" fmla="val 875"/>
                <a:gd name="f749" fmla="val 876"/>
                <a:gd name="f750" fmla="val 877"/>
                <a:gd name="f751" fmla="val 878"/>
                <a:gd name="f752" fmla="val 880"/>
                <a:gd name="f753" fmla="val 881"/>
                <a:gd name="f754" fmla="val 882"/>
                <a:gd name="f755" fmla="val 883"/>
                <a:gd name="f756" fmla="val 884"/>
                <a:gd name="f757" fmla="val 887"/>
                <a:gd name="f758" fmla="val 888"/>
                <a:gd name="f759" fmla="val 889"/>
                <a:gd name="f760" fmla="val 890"/>
                <a:gd name="f761" fmla="val 891"/>
                <a:gd name="f762" fmla="val 892"/>
                <a:gd name="f763" fmla="val 893"/>
                <a:gd name="f764" fmla="val 895"/>
                <a:gd name="f765" fmla="val 896"/>
                <a:gd name="f766" fmla="val 899"/>
                <a:gd name="f767" fmla="val 905"/>
                <a:gd name="f768" fmla="val 907"/>
                <a:gd name="f769" fmla="val 910"/>
                <a:gd name="f770" fmla="val 915"/>
                <a:gd name="f771" fmla="val 917"/>
                <a:gd name="f772" fmla="val 919"/>
                <a:gd name="f773" fmla="val 923"/>
                <a:gd name="f774" fmla="val 924"/>
                <a:gd name="f775" fmla="val 925"/>
                <a:gd name="f776" fmla="val 927"/>
                <a:gd name="f777" fmla="val 926"/>
                <a:gd name="f778" fmla="val 928"/>
                <a:gd name="f779" fmla="val 183"/>
                <a:gd name="f780" fmla="val 184"/>
                <a:gd name="f781" fmla="val 185"/>
                <a:gd name="f782" fmla="val 186"/>
                <a:gd name="f783" fmla="val 187"/>
                <a:gd name="f784" fmla="val 929"/>
                <a:gd name="f785" fmla="val 931"/>
                <a:gd name="f786" fmla="val 934"/>
                <a:gd name="f787" fmla="val 189"/>
                <a:gd name="f788" fmla="val 936"/>
                <a:gd name="f789" fmla="val 937"/>
                <a:gd name="f790" fmla="val 190"/>
                <a:gd name="f791" fmla="val 940"/>
                <a:gd name="f792" fmla="val 941"/>
                <a:gd name="f793" fmla="val 943"/>
                <a:gd name="f794" fmla="val 192"/>
                <a:gd name="f795" fmla="val 947"/>
                <a:gd name="f796" fmla="val 949"/>
                <a:gd name="f797" fmla="val 193"/>
                <a:gd name="f798" fmla="val 951"/>
                <a:gd name="f799" fmla="val 954"/>
                <a:gd name="f800" fmla="val 956"/>
                <a:gd name="f801" fmla="val 957"/>
                <a:gd name="f802" fmla="val 960"/>
                <a:gd name="f803" fmla="val 961"/>
                <a:gd name="f804" fmla="val 963"/>
                <a:gd name="f805" fmla="val 965"/>
                <a:gd name="f806" fmla="val 967"/>
                <a:gd name="f807" fmla="val 970"/>
                <a:gd name="f808" fmla="val 972"/>
                <a:gd name="f809" fmla="val 973"/>
                <a:gd name="f810" fmla="val 976"/>
                <a:gd name="f811" fmla="val 978"/>
                <a:gd name="f812" fmla="val 979"/>
                <a:gd name="f813" fmla="val 982"/>
                <a:gd name="f814" fmla="val 983"/>
                <a:gd name="f815" fmla="val 182"/>
                <a:gd name="f816" fmla="val 984"/>
                <a:gd name="f817" fmla="val 985"/>
                <a:gd name="f818" fmla="val 986"/>
                <a:gd name="f819" fmla="val 987"/>
                <a:gd name="f820" fmla="val 989"/>
                <a:gd name="f821" fmla="val 990"/>
                <a:gd name="f822" fmla="val 988"/>
                <a:gd name="f823" fmla="val 991"/>
                <a:gd name="f824" fmla="val 993"/>
                <a:gd name="f825" fmla="val 994"/>
                <a:gd name="f826" fmla="val 995"/>
                <a:gd name="f827" fmla="val 996"/>
                <a:gd name="f828" fmla="val 998"/>
                <a:gd name="f829" fmla="val 999"/>
                <a:gd name="f830" fmla="val 1001"/>
                <a:gd name="f831" fmla="val 1002"/>
                <a:gd name="f832" fmla="val 1004"/>
                <a:gd name="f833" fmla="val 1005"/>
                <a:gd name="f834" fmla="val 1006"/>
                <a:gd name="f835" fmla="val 1009"/>
                <a:gd name="f836" fmla="val 1011"/>
                <a:gd name="f837" fmla="val 1012"/>
                <a:gd name="f838" fmla="val 1015"/>
                <a:gd name="f839" fmla="val 1016"/>
                <a:gd name="f840" fmla="val 1018"/>
                <a:gd name="f841" fmla="val 1023"/>
                <a:gd name="f842" fmla="val 1025"/>
                <a:gd name="f843" fmla="val 1027"/>
                <a:gd name="f844" fmla="val 1030"/>
                <a:gd name="f845" fmla="val 1032"/>
                <a:gd name="f846" fmla="val 1034"/>
                <a:gd name="f847" fmla="val 1037"/>
                <a:gd name="f848" fmla="val 1039"/>
                <a:gd name="f849" fmla="val 1041"/>
                <a:gd name="f850" fmla="val 1043"/>
                <a:gd name="f851" fmla="val 1045"/>
                <a:gd name="f852" fmla="val 1046"/>
                <a:gd name="f853" fmla="val 1047"/>
                <a:gd name="f854" fmla="val 1049"/>
                <a:gd name="f855" fmla="val 1051"/>
                <a:gd name="f856" fmla="val 1052"/>
                <a:gd name="f857" fmla="val 1054"/>
                <a:gd name="f858" fmla="val 1055"/>
                <a:gd name="f859" fmla="val 1056"/>
                <a:gd name="f860" fmla="val 1057"/>
                <a:gd name="f861" fmla="val 1058"/>
                <a:gd name="f862" fmla="val 1059"/>
                <a:gd name="f863" fmla="val 1063"/>
                <a:gd name="f864" fmla="val 1065"/>
                <a:gd name="f865" fmla="val 1071"/>
                <a:gd name="f866" fmla="val 1073"/>
                <a:gd name="f867" fmla="val 1074"/>
                <a:gd name="f868" fmla="val 1078"/>
                <a:gd name="f869" fmla="val 1079"/>
                <a:gd name="f870" fmla="val 1081"/>
                <a:gd name="f871" fmla="val 1084"/>
                <a:gd name="f872" fmla="val 1085"/>
                <a:gd name="f873" fmla="val 1086"/>
                <a:gd name="f874" fmla="val 1088"/>
                <a:gd name="f875" fmla="val 1089"/>
                <a:gd name="f876" fmla="val 1091"/>
                <a:gd name="f877" fmla="val 1094"/>
                <a:gd name="f878" fmla="val 1095"/>
                <a:gd name="f879" fmla="val 1096"/>
                <a:gd name="f880" fmla="val 1098"/>
                <a:gd name="f881" fmla="val 1099"/>
                <a:gd name="f882" fmla="val 1100"/>
                <a:gd name="f883" fmla="val 194"/>
                <a:gd name="f884" fmla="val 1101"/>
                <a:gd name="f885" fmla="val 196"/>
                <a:gd name="f886" fmla="val 1102"/>
                <a:gd name="f887" fmla="val 199"/>
                <a:gd name="f888" fmla="val 1104"/>
                <a:gd name="f889" fmla="val 200"/>
                <a:gd name="f890" fmla="val 1106"/>
                <a:gd name="f891" fmla="val 201"/>
                <a:gd name="f892" fmla="val 1107"/>
                <a:gd name="f893" fmla="val 202"/>
                <a:gd name="f894" fmla="val 1110"/>
                <a:gd name="f895" fmla="val 1111"/>
                <a:gd name="f896" fmla="val 1113"/>
                <a:gd name="f897" fmla="val 1127"/>
                <a:gd name="f898" fmla="val 1128"/>
                <a:gd name="f899" fmla="val 205"/>
                <a:gd name="f900" fmla="val 206"/>
                <a:gd name="f901" fmla="val 208"/>
                <a:gd name="f902" fmla="val 210"/>
                <a:gd name="f903" fmla="val 211"/>
                <a:gd name="f904" fmla="val 213"/>
                <a:gd name="f905" fmla="val 214"/>
                <a:gd name="f906" fmla="val 1146"/>
                <a:gd name="f907" fmla="val 215"/>
                <a:gd name="f908" fmla="val 1150"/>
                <a:gd name="f909" fmla="val 216"/>
                <a:gd name="f910" fmla="val 1154"/>
                <a:gd name="f911" fmla="val 217"/>
                <a:gd name="f912" fmla="val 1163"/>
                <a:gd name="f913" fmla="val 1164"/>
                <a:gd name="f914" fmla="val 218"/>
                <a:gd name="f915" fmla="val 1169"/>
                <a:gd name="f916" fmla="val 1170"/>
                <a:gd name="f917" fmla="val 221"/>
                <a:gd name="f918" fmla="val 1172"/>
                <a:gd name="f919" fmla="val 222"/>
                <a:gd name="f920" fmla="val 224"/>
                <a:gd name="f921" fmla="val 1173"/>
                <a:gd name="f922" fmla="val 1174"/>
                <a:gd name="f923" fmla="val 226"/>
                <a:gd name="f924" fmla="val 228"/>
                <a:gd name="f925" fmla="val 1176"/>
                <a:gd name="f926" fmla="val 230"/>
                <a:gd name="f927" fmla="val 1177"/>
                <a:gd name="f928" fmla="val 232"/>
                <a:gd name="f929" fmla="val 1178"/>
                <a:gd name="f930" fmla="val 233"/>
                <a:gd name="f931" fmla="val 1179"/>
                <a:gd name="f932" fmla="val 1180"/>
                <a:gd name="f933" fmla="val 1181"/>
                <a:gd name="f934" fmla="val 1183"/>
                <a:gd name="f935" fmla="val 1185"/>
                <a:gd name="f936" fmla="val 235"/>
                <a:gd name="f937" fmla="val 1187"/>
                <a:gd name="f938" fmla="val 1188"/>
                <a:gd name="f939" fmla="val 1189"/>
                <a:gd name="f940" fmla="val 1192"/>
                <a:gd name="f941" fmla="val 238"/>
                <a:gd name="f942" fmla="val 1193"/>
                <a:gd name="f943" fmla="val 1194"/>
                <a:gd name="f944" fmla="val 1196"/>
                <a:gd name="f945" fmla="val 1197"/>
                <a:gd name="f946" fmla="val 1198"/>
                <a:gd name="f947" fmla="val 240"/>
                <a:gd name="f948" fmla="val 1199"/>
                <a:gd name="f949" fmla="val 1200"/>
                <a:gd name="f950" fmla="val 1202"/>
                <a:gd name="f951" fmla="val 1203"/>
                <a:gd name="f952" fmla="val 243"/>
                <a:gd name="f953" fmla="val 1204"/>
                <a:gd name="f954" fmla="val 1206"/>
                <a:gd name="f955" fmla="val 246"/>
                <a:gd name="f956" fmla="val 1207"/>
                <a:gd name="f957" fmla="val 1208"/>
                <a:gd name="f958" fmla="val 1211"/>
                <a:gd name="f959" fmla="val 1212"/>
                <a:gd name="f960" fmla="val 1213"/>
                <a:gd name="f961" fmla="val 249"/>
                <a:gd name="f962" fmla="val 1214"/>
                <a:gd name="f963" fmla="val 1215"/>
                <a:gd name="f964" fmla="val 1216"/>
                <a:gd name="f965" fmla="val 1218"/>
                <a:gd name="f966" fmla="val 1219"/>
                <a:gd name="f967" fmla="val 260"/>
                <a:gd name="f968" fmla="val 261"/>
                <a:gd name="f969" fmla="val 1220"/>
                <a:gd name="f970" fmla="val 1221"/>
                <a:gd name="f971" fmla="val 1223"/>
                <a:gd name="f972" fmla="val 265"/>
                <a:gd name="f973" fmla="val 1225"/>
                <a:gd name="f974" fmla="val 1226"/>
                <a:gd name="f975" fmla="val 1228"/>
                <a:gd name="f976" fmla="val 1232"/>
                <a:gd name="f977" fmla="val 1233"/>
                <a:gd name="f978" fmla="val 1234"/>
                <a:gd name="f979" fmla="val 1236"/>
                <a:gd name="f980" fmla="val 1237"/>
                <a:gd name="f981" fmla="val 1238"/>
                <a:gd name="f982" fmla="val 1240"/>
                <a:gd name="f983" fmla="val 1241"/>
                <a:gd name="f984" fmla="val 1243"/>
                <a:gd name="f985" fmla="val 1245"/>
                <a:gd name="f986" fmla="val 1246"/>
                <a:gd name="f987" fmla="val 1247"/>
                <a:gd name="f988" fmla="val 1248"/>
                <a:gd name="f989" fmla="val 1250"/>
                <a:gd name="f990" fmla="val 1251"/>
                <a:gd name="f991" fmla="val 1252"/>
                <a:gd name="f992" fmla="val 1255"/>
                <a:gd name="f993" fmla="val 1257"/>
                <a:gd name="f994" fmla="val 1258"/>
                <a:gd name="f995" fmla="val 1259"/>
                <a:gd name="f996" fmla="val 1260"/>
                <a:gd name="f997" fmla="val 1261"/>
                <a:gd name="f998" fmla="val 1263"/>
                <a:gd name="f999" fmla="val 1264"/>
                <a:gd name="f1000" fmla="val 1265"/>
                <a:gd name="f1001" fmla="val 1266"/>
                <a:gd name="f1002" fmla="val 266"/>
                <a:gd name="f1003" fmla="val 1267"/>
                <a:gd name="f1004" fmla="val 1268"/>
                <a:gd name="f1005" fmla="val 268"/>
                <a:gd name="f1006" fmla="val 1270"/>
                <a:gd name="f1007" fmla="val 1271"/>
                <a:gd name="f1008" fmla="val 1272"/>
                <a:gd name="f1009" fmla="val 1273"/>
                <a:gd name="f1010" fmla="val 1274"/>
                <a:gd name="f1011" fmla="val 1269"/>
                <a:gd name="f1012" fmla="val 277"/>
                <a:gd name="f1013" fmla="val 278"/>
                <a:gd name="f1014" fmla="val 1275"/>
                <a:gd name="f1015" fmla="val 1276"/>
                <a:gd name="f1016" fmla="val 284"/>
                <a:gd name="f1017" fmla="val 1277"/>
                <a:gd name="f1018" fmla="val 1279"/>
                <a:gd name="f1019" fmla="val 1280"/>
                <a:gd name="f1020" fmla="val 1281"/>
                <a:gd name="f1021" fmla="val 1283"/>
                <a:gd name="f1022" fmla="val 1285"/>
                <a:gd name="f1023" fmla="val 1286"/>
                <a:gd name="f1024" fmla="val 1289"/>
                <a:gd name="f1025" fmla="val 1290"/>
                <a:gd name="f1026" fmla="val 1292"/>
                <a:gd name="f1027" fmla="val 1295"/>
                <a:gd name="f1028" fmla="val 1297"/>
                <a:gd name="f1029" fmla="val 1298"/>
                <a:gd name="f1030" fmla="val 1300"/>
                <a:gd name="f1031" fmla="val 1301"/>
                <a:gd name="f1032" fmla="val 1303"/>
                <a:gd name="f1033" fmla="val 1306"/>
                <a:gd name="f1034" fmla="val 1307"/>
                <a:gd name="f1035" fmla="val 1309"/>
                <a:gd name="f1036" fmla="val 1311"/>
                <a:gd name="f1037" fmla="val 1313"/>
                <a:gd name="f1038" fmla="val 1314"/>
                <a:gd name="f1039" fmla="val 1316"/>
                <a:gd name="f1040" fmla="val 1317"/>
                <a:gd name="f1041" fmla="val 1318"/>
                <a:gd name="f1042" fmla="val 1319"/>
                <a:gd name="f1043" fmla="val 1320"/>
                <a:gd name="f1044" fmla="val 1321"/>
                <a:gd name="f1045" fmla="val 1322"/>
                <a:gd name="f1046" fmla="val 1323"/>
                <a:gd name="f1047" fmla="val 1325"/>
                <a:gd name="f1048" fmla="val 1326"/>
                <a:gd name="f1049" fmla="val 1328"/>
                <a:gd name="f1050" fmla="val 1329"/>
                <a:gd name="f1051" fmla="val 1331"/>
                <a:gd name="f1052" fmla="val 1332"/>
                <a:gd name="f1053" fmla="val 1333"/>
                <a:gd name="f1054" fmla="val 1335"/>
                <a:gd name="f1055" fmla="val 1336"/>
                <a:gd name="f1056" fmla="val 1337"/>
                <a:gd name="f1057" fmla="val 1339"/>
                <a:gd name="f1058" fmla="val 1340"/>
                <a:gd name="f1059" fmla="val 1342"/>
                <a:gd name="f1060" fmla="val 1343"/>
                <a:gd name="f1061" fmla="val 1344"/>
                <a:gd name="f1062" fmla="val 1346"/>
                <a:gd name="f1063" fmla="val 1347"/>
                <a:gd name="f1064" fmla="val 1348"/>
                <a:gd name="f1065" fmla="val 1349"/>
                <a:gd name="f1066" fmla="val 1350"/>
                <a:gd name="f1067" fmla="val 1351"/>
                <a:gd name="f1068" fmla="val 1353"/>
                <a:gd name="f1069" fmla="val 1354"/>
                <a:gd name="f1070" fmla="val 1355"/>
                <a:gd name="f1071" fmla="val 1358"/>
                <a:gd name="f1072" fmla="val 1359"/>
                <a:gd name="f1073" fmla="val 1361"/>
                <a:gd name="f1074" fmla="val 1364"/>
                <a:gd name="f1075" fmla="val 1366"/>
                <a:gd name="f1076" fmla="val 1367"/>
                <a:gd name="f1077" fmla="val 1368"/>
                <a:gd name="f1078" fmla="val 1369"/>
                <a:gd name="f1079" fmla="val 1371"/>
                <a:gd name="f1080" fmla="val 1372"/>
                <a:gd name="f1081" fmla="val 1373"/>
                <a:gd name="f1082" fmla="val 1374"/>
                <a:gd name="f1083" fmla="val 1375"/>
                <a:gd name="f1084" fmla="val 1376"/>
                <a:gd name="f1085" fmla="val 1378"/>
                <a:gd name="f1086" fmla="val 1379"/>
                <a:gd name="f1087" fmla="val 1381"/>
                <a:gd name="f1088" fmla="val 1382"/>
                <a:gd name="f1089" fmla="val 1383"/>
                <a:gd name="f1090" fmla="val 1384"/>
                <a:gd name="f1091" fmla="val 1385"/>
                <a:gd name="f1092" fmla="val 1386"/>
                <a:gd name="f1093" fmla="val 1387"/>
                <a:gd name="f1094" fmla="val 1390"/>
                <a:gd name="f1095" fmla="val 1391"/>
                <a:gd name="f1096" fmla="val 1392"/>
                <a:gd name="f1097" fmla="val 1394"/>
                <a:gd name="f1098" fmla="val 1395"/>
                <a:gd name="f1099" fmla="val 1396"/>
                <a:gd name="f1100" fmla="val 1398"/>
                <a:gd name="f1101" fmla="val 1399"/>
                <a:gd name="f1102" fmla="val 1400"/>
                <a:gd name="f1103" fmla="val 1402"/>
                <a:gd name="f1104" fmla="val 1403"/>
                <a:gd name="f1105" fmla="val 1404"/>
                <a:gd name="f1106" fmla="val 1405"/>
                <a:gd name="f1107" fmla="val 296"/>
                <a:gd name="f1108" fmla="val 298"/>
                <a:gd name="f1109" fmla="val 1406"/>
                <a:gd name="f1110" fmla="val 303"/>
                <a:gd name="f1111" fmla="val 305"/>
                <a:gd name="f1112" fmla="val 309"/>
                <a:gd name="f1113" fmla="val 311"/>
                <a:gd name="f1114" fmla="val 1408"/>
                <a:gd name="f1115" fmla="val 323"/>
                <a:gd name="f1116" fmla="val 1409"/>
                <a:gd name="f1117" fmla="val 328"/>
                <a:gd name="f1118" fmla="val 332"/>
                <a:gd name="f1119" fmla="val 1410"/>
                <a:gd name="f1120" fmla="val 1411"/>
                <a:gd name="f1121" fmla="val 336"/>
                <a:gd name="f1122" fmla="val 1413"/>
                <a:gd name="f1123" fmla="val 1414"/>
                <a:gd name="f1124" fmla="val 339"/>
                <a:gd name="f1125" fmla="val 344"/>
                <a:gd name="f1126" fmla="val 347"/>
                <a:gd name="f1127" fmla="val 349"/>
                <a:gd name="f1128" fmla="val 1415"/>
                <a:gd name="f1129" fmla="val 1417"/>
                <a:gd name="f1130" fmla="val 353"/>
                <a:gd name="f1131" fmla="val 1418"/>
                <a:gd name="f1132" fmla="val 1419"/>
                <a:gd name="f1133" fmla="val 355"/>
                <a:gd name="f1134" fmla="val 1421"/>
                <a:gd name="f1135" fmla="val 356"/>
                <a:gd name="f1136" fmla="val 1422"/>
                <a:gd name="f1137" fmla="val 358"/>
                <a:gd name="f1138" fmla="val 1423"/>
                <a:gd name="f1139" fmla="val 361"/>
                <a:gd name="f1140" fmla="val 1426"/>
                <a:gd name="f1141" fmla="val 362"/>
                <a:gd name="f1142" fmla="val 1427"/>
                <a:gd name="f1143" fmla="val 1428"/>
                <a:gd name="f1144" fmla="val 1429"/>
                <a:gd name="f1145" fmla="val 366"/>
                <a:gd name="f1146" fmla="val 1430"/>
                <a:gd name="f1147" fmla="val 1431"/>
                <a:gd name="f1148" fmla="val 383"/>
                <a:gd name="f1149" fmla="val 1432"/>
                <a:gd name="f1150" fmla="val 1433"/>
                <a:gd name="f1151" fmla="val 1434"/>
                <a:gd name="f1152" fmla="val 1435"/>
                <a:gd name="f1153" fmla="val 1436"/>
                <a:gd name="f1154" fmla="val 391"/>
                <a:gd name="f1155" fmla="val 397"/>
                <a:gd name="f1156" fmla="val 408"/>
                <a:gd name="f1157" fmla="val 410"/>
                <a:gd name="f1158" fmla="val 1437"/>
                <a:gd name="f1159" fmla="val 1441"/>
                <a:gd name="f1160" fmla="val 416"/>
                <a:gd name="f1161" fmla="val 1443"/>
                <a:gd name="f1162" fmla="val 418"/>
                <a:gd name="f1163" fmla="val 1444"/>
                <a:gd name="f1164" fmla="val 1445"/>
                <a:gd name="f1165" fmla="val 1446"/>
                <a:gd name="f1166" fmla="val 1447"/>
                <a:gd name="f1167" fmla="val 426"/>
                <a:gd name="f1168" fmla="val 1449"/>
                <a:gd name="f1169" fmla="val 427"/>
                <a:gd name="f1170" fmla="val 1450"/>
                <a:gd name="f1171" fmla="val 1451"/>
                <a:gd name="f1172" fmla="val 1453"/>
                <a:gd name="f1173" fmla="val 1455"/>
                <a:gd name="f1174" fmla="val 430"/>
                <a:gd name="f1175" fmla="val 1456"/>
                <a:gd name="f1176" fmla="val 435"/>
                <a:gd name="f1177" fmla="val 1460"/>
                <a:gd name="f1178" fmla="val 1462"/>
                <a:gd name="f1179" fmla="val 437"/>
                <a:gd name="f1180" fmla="val 1466"/>
                <a:gd name="f1181" fmla="val 439"/>
                <a:gd name="f1182" fmla="val 440"/>
                <a:gd name="f1183" fmla="val 441"/>
                <a:gd name="f1184" fmla="val 444"/>
                <a:gd name="f1185" fmla="val 1475"/>
                <a:gd name="f1186" fmla="val 1478"/>
                <a:gd name="f1187" fmla="val 1484"/>
                <a:gd name="f1188" fmla="val 447"/>
                <a:gd name="f1189" fmla="val 448"/>
                <a:gd name="f1190" fmla="val 1492"/>
                <a:gd name="f1191" fmla="val 449"/>
                <a:gd name="f1192" fmla="val 451"/>
                <a:gd name="f1193" fmla="val 454"/>
                <a:gd name="f1194" fmla="val 1496"/>
                <a:gd name="f1195" fmla="val 455"/>
                <a:gd name="f1196" fmla="val 1497"/>
                <a:gd name="f1197" fmla="val 458"/>
                <a:gd name="f1198" fmla="val 1501"/>
                <a:gd name="f1199" fmla="val 1503"/>
                <a:gd name="f1200" fmla="val 460"/>
                <a:gd name="f1201" fmla="val 462"/>
                <a:gd name="f1202" fmla="val 465"/>
                <a:gd name="f1203" fmla="val 470"/>
                <a:gd name="f1204" fmla="val 1507"/>
                <a:gd name="f1205" fmla="val 476"/>
                <a:gd name="f1206" fmla="val 478"/>
                <a:gd name="f1207" fmla="val 1516"/>
                <a:gd name="f1208" fmla="val 482"/>
                <a:gd name="f1209" fmla="val 1517"/>
                <a:gd name="f1210" fmla="val 486"/>
                <a:gd name="f1211" fmla="val 1519"/>
                <a:gd name="f1212" fmla="val 488"/>
                <a:gd name="f1213" fmla="val 490"/>
                <a:gd name="f1214" fmla="val 493"/>
                <a:gd name="f1215" fmla="val 1521"/>
                <a:gd name="f1216" fmla="val 494"/>
                <a:gd name="f1217" fmla="val 1523"/>
                <a:gd name="f1218" fmla="val 1524"/>
                <a:gd name="f1219" fmla="val 499"/>
                <a:gd name="f1220" fmla="val 1528"/>
                <a:gd name="f1221" fmla="val 1530"/>
                <a:gd name="f1222" fmla="val 502"/>
                <a:gd name="f1223" fmla="val 504"/>
                <a:gd name="f1224" fmla="val 505"/>
                <a:gd name="f1225" fmla="val 507"/>
                <a:gd name="f1226" fmla="val 1526"/>
                <a:gd name="f1227" fmla="val 511"/>
                <a:gd name="f1228" fmla="val 512"/>
                <a:gd name="f1229" fmla="val 519"/>
                <a:gd name="f1230" fmla="val 524"/>
                <a:gd name="f1231" fmla="val 530"/>
                <a:gd name="f1232" fmla="val 537"/>
                <a:gd name="f1233" fmla="val 539"/>
                <a:gd name="f1234" fmla="val 542"/>
                <a:gd name="f1235" fmla="val 544"/>
                <a:gd name="f1236" fmla="val 1538"/>
                <a:gd name="f1237" fmla="val 548"/>
                <a:gd name="f1238" fmla="val 1542"/>
                <a:gd name="f1239" fmla="val 551"/>
                <a:gd name="f1240" fmla="val 1548"/>
                <a:gd name="f1241" fmla="val 554"/>
                <a:gd name="f1242" fmla="val 1570"/>
                <a:gd name="f1243" fmla="val 1575"/>
                <a:gd name="f1244" fmla="val 546"/>
                <a:gd name="f1245" fmla="val 1585"/>
                <a:gd name="f1246" fmla="val 1588"/>
                <a:gd name="f1247" fmla="val 557"/>
                <a:gd name="f1248" fmla="val 1589"/>
                <a:gd name="f1249" fmla="val 558"/>
                <a:gd name="f1250" fmla="val 1590"/>
                <a:gd name="f1251" fmla="val 1593"/>
                <a:gd name="f1252" fmla="val 561"/>
                <a:gd name="f1253" fmla="val 1594"/>
                <a:gd name="f1254" fmla="val 1595"/>
                <a:gd name="f1255" fmla="val 567"/>
                <a:gd name="f1256" fmla="val 578"/>
                <a:gd name="f1257" fmla="val 1592"/>
                <a:gd name="f1258" fmla="val 1591"/>
                <a:gd name="f1259" fmla="val 581"/>
                <a:gd name="f1260" fmla="val 583"/>
                <a:gd name="f1261" fmla="val 587"/>
                <a:gd name="f1262" fmla="val 588"/>
                <a:gd name="f1263" fmla="val 590"/>
                <a:gd name="f1264" fmla="val 595"/>
                <a:gd name="f1265" fmla="val 1596"/>
                <a:gd name="f1266" fmla="val 596"/>
                <a:gd name="f1267" fmla="val 1599"/>
                <a:gd name="f1268" fmla="val 1601"/>
                <a:gd name="f1269" fmla="val 1602"/>
                <a:gd name="f1270" fmla="val 1606"/>
                <a:gd name="f1271" fmla="val 1608"/>
                <a:gd name="f1272" fmla="val 1609"/>
                <a:gd name="f1273" fmla="val 1613"/>
                <a:gd name="f1274" fmla="val 1614"/>
                <a:gd name="f1275" fmla="val 606"/>
                <a:gd name="f1276" fmla="val 1616"/>
                <a:gd name="f1277" fmla="val 1618"/>
                <a:gd name="f1278" fmla="val 1620"/>
                <a:gd name="f1279" fmla="val 1621"/>
                <a:gd name="f1280" fmla="val 1622"/>
                <a:gd name="f1281" fmla="val 1623"/>
                <a:gd name="f1282" fmla="val 615"/>
                <a:gd name="f1283" fmla="val 1624"/>
                <a:gd name="f1284" fmla="val 620"/>
                <a:gd name="f1285" fmla="val 1625"/>
                <a:gd name="f1286" fmla="val 1626"/>
                <a:gd name="f1287" fmla="val 1630"/>
                <a:gd name="f1288" fmla="val 1632"/>
                <a:gd name="f1289" fmla="val 1633"/>
                <a:gd name="f1290" fmla="val 1635"/>
                <a:gd name="f1291" fmla="val 628"/>
                <a:gd name="f1292" fmla="val 1636"/>
                <a:gd name="f1293" fmla="val 630"/>
                <a:gd name="f1294" fmla="val 1637"/>
                <a:gd name="f1295" fmla="val 631"/>
                <a:gd name="f1296" fmla="val 1638"/>
                <a:gd name="f1297" fmla="val 633"/>
                <a:gd name="f1298" fmla="val 1640"/>
                <a:gd name="f1299" fmla="val 1641"/>
                <a:gd name="f1300" fmla="val 1642"/>
                <a:gd name="f1301" fmla="val 1645"/>
                <a:gd name="f1302" fmla="val 636"/>
                <a:gd name="f1303" fmla="val 1646"/>
                <a:gd name="f1304" fmla="val 1647"/>
                <a:gd name="f1305" fmla="val 1650"/>
                <a:gd name="f1306" fmla="val 1652"/>
                <a:gd name="f1307" fmla="val 1653"/>
                <a:gd name="f1308" fmla="val 641"/>
                <a:gd name="f1309" fmla="val 1654"/>
                <a:gd name="f1310" fmla="val 643"/>
                <a:gd name="f1311" fmla="val 644"/>
                <a:gd name="f1312" fmla="val 1655"/>
                <a:gd name="f1313" fmla="val 645"/>
                <a:gd name="f1314" fmla="val 647"/>
                <a:gd name="f1315" fmla="val 1656"/>
                <a:gd name="f1316" fmla="val 1657"/>
                <a:gd name="f1317" fmla="val 649"/>
                <a:gd name="f1318" fmla="val 1658"/>
                <a:gd name="f1319" fmla="val 1661"/>
                <a:gd name="f1320" fmla="val 651"/>
                <a:gd name="f1321" fmla="val 1663"/>
                <a:gd name="f1322" fmla="val 1664"/>
                <a:gd name="f1323" fmla="val 1667"/>
                <a:gd name="f1324" fmla="val 653"/>
                <a:gd name="f1325" fmla="val 1668"/>
                <a:gd name="f1326" fmla="val 1669"/>
                <a:gd name="f1327" fmla="val 656"/>
                <a:gd name="f1328" fmla="val 1671"/>
                <a:gd name="f1329" fmla="val 1672"/>
                <a:gd name="f1330" fmla="val 1674"/>
                <a:gd name="f1331" fmla="val 1675"/>
                <a:gd name="f1332" fmla="val 662"/>
                <a:gd name="f1333" fmla="val 1676"/>
                <a:gd name="f1334" fmla="val 1680"/>
                <a:gd name="f1335" fmla="val 1682"/>
                <a:gd name="f1336" fmla="val 667"/>
                <a:gd name="f1337" fmla="val 1685"/>
                <a:gd name="f1338" fmla="val 668"/>
                <a:gd name="f1339" fmla="val 1690"/>
                <a:gd name="f1340" fmla="val 1693"/>
                <a:gd name="f1341" fmla="val 1695"/>
                <a:gd name="f1342" fmla="val 672"/>
                <a:gd name="f1343" fmla="val 1699"/>
                <a:gd name="f1344" fmla="val 1700"/>
                <a:gd name="f1345" fmla="val 1703"/>
                <a:gd name="f1346" fmla="val 677"/>
                <a:gd name="f1347" fmla="val 1707"/>
                <a:gd name="f1348" fmla="val 678"/>
                <a:gd name="f1349" fmla="val 1709"/>
                <a:gd name="f1350" fmla="val 680"/>
                <a:gd name="f1351" fmla="val 1712"/>
                <a:gd name="f1352" fmla="val 683"/>
                <a:gd name="f1353" fmla="val 1719"/>
                <a:gd name="f1354" fmla="val 1722"/>
                <a:gd name="f1355" fmla="val 684"/>
                <a:gd name="f1356" fmla="val 1724"/>
                <a:gd name="f1357" fmla="val 1728"/>
                <a:gd name="f1358" fmla="val 1730"/>
                <a:gd name="f1359" fmla="val 1733"/>
                <a:gd name="f1360" fmla="val 685"/>
                <a:gd name="f1361" fmla="val 1738"/>
                <a:gd name="f1362" fmla="val 1741"/>
                <a:gd name="f1363" fmla="val 1743"/>
                <a:gd name="f1364" fmla="val 1746"/>
                <a:gd name="f1365" fmla="val 1748"/>
                <a:gd name="f1366" fmla="val 1751"/>
                <a:gd name="f1367" fmla="val 1758"/>
                <a:gd name="f1368" fmla="val 1761"/>
                <a:gd name="f1369" fmla="val 1762"/>
                <a:gd name="f1370" fmla="val 1765"/>
                <a:gd name="f1371" fmla="val 1766"/>
                <a:gd name="f1372" fmla="val 1767"/>
                <a:gd name="f1373" fmla="val 1768"/>
                <a:gd name="f1374" fmla="val 1769"/>
                <a:gd name="f1375" fmla="val 1770"/>
                <a:gd name="f1376" fmla="val 1771"/>
                <a:gd name="f1377" fmla="val 1772"/>
                <a:gd name="f1378" fmla="val 1773"/>
                <a:gd name="f1379" fmla="val 1775"/>
                <a:gd name="f1380" fmla="val 1776"/>
                <a:gd name="f1381" fmla="val 1777"/>
                <a:gd name="f1382" fmla="val 1778"/>
                <a:gd name="f1383" fmla="val 1779"/>
                <a:gd name="f1384" fmla="val 1781"/>
                <a:gd name="f1385" fmla="val 1782"/>
                <a:gd name="f1386" fmla="val 1784"/>
                <a:gd name="f1387" fmla="val 1786"/>
                <a:gd name="f1388" fmla="val 1787"/>
                <a:gd name="f1389" fmla="val 1788"/>
                <a:gd name="f1390" fmla="val 1789"/>
                <a:gd name="f1391" fmla="val 1790"/>
                <a:gd name="f1392" fmla="val 1791"/>
                <a:gd name="f1393" fmla="val 1793"/>
                <a:gd name="f1394" fmla="val 1794"/>
                <a:gd name="f1395" fmla="val 1796"/>
                <a:gd name="f1396" fmla="val 1799"/>
                <a:gd name="f1397" fmla="val 1800"/>
                <a:gd name="f1398" fmla="val 1801"/>
                <a:gd name="f1399" fmla="val 1798"/>
                <a:gd name="f1400" fmla="val 690"/>
                <a:gd name="f1401" fmla="val 691"/>
                <a:gd name="f1402" fmla="val 1802"/>
                <a:gd name="f1403" fmla="val 692"/>
                <a:gd name="f1404" fmla="val 1804"/>
                <a:gd name="f1405" fmla="val 1806"/>
                <a:gd name="f1406" fmla="val 1807"/>
                <a:gd name="f1407" fmla="val 1811"/>
                <a:gd name="f1408" fmla="val 1813"/>
                <a:gd name="f1409" fmla="val 1815"/>
                <a:gd name="f1410" fmla="val 1819"/>
                <a:gd name="f1411" fmla="val 1821"/>
                <a:gd name="f1412" fmla="val 1823"/>
                <a:gd name="f1413" fmla="val 1827"/>
                <a:gd name="f1414" fmla="val 842"/>
                <a:gd name="f1415" fmla="val 1839"/>
                <a:gd name="f1416" fmla="val 1854"/>
                <a:gd name="f1417" fmla="val 1853"/>
                <a:gd name="f1418" fmla="val 1852"/>
                <a:gd name="f1419" fmla="val 1851"/>
                <a:gd name="f1420" fmla="val 1048"/>
                <a:gd name="f1421" fmla="val 1850"/>
                <a:gd name="f1422" fmla="val 1050"/>
                <a:gd name="f1423" fmla="val 1053"/>
                <a:gd name="f1424" fmla="val 1060"/>
                <a:gd name="f1425" fmla="val 1067"/>
                <a:gd name="f1426" fmla="val 1068"/>
                <a:gd name="f1427" fmla="val 1069"/>
                <a:gd name="f1428" fmla="val 1072"/>
                <a:gd name="f1429" fmla="val 1075"/>
                <a:gd name="f1430" fmla="val 1076"/>
                <a:gd name="f1431" fmla="val 1849"/>
                <a:gd name="f1432" fmla="val 1845"/>
                <a:gd name="f1433" fmla="val 1844"/>
                <a:gd name="f1434" fmla="val 1843"/>
                <a:gd name="f1435" fmla="val 1842"/>
                <a:gd name="f1436" fmla="val 1080"/>
                <a:gd name="f1437" fmla="val 1082"/>
                <a:gd name="f1438" fmla="val 1841"/>
                <a:gd name="f1439" fmla="val 1838"/>
                <a:gd name="f1440" fmla="val 1087"/>
                <a:gd name="f1441" fmla="val 1836"/>
                <a:gd name="f1442" fmla="val 1833"/>
                <a:gd name="f1443" fmla="val 1831"/>
                <a:gd name="f1444" fmla="val 1830"/>
                <a:gd name="f1445" fmla="val 1828"/>
                <a:gd name="f1446" fmla="val 1825"/>
                <a:gd name="f1447" fmla="val 1822"/>
                <a:gd name="f1448" fmla="val 1820"/>
                <a:gd name="f1449" fmla="val 1817"/>
                <a:gd name="f1450" fmla="val 1816"/>
                <a:gd name="f1451" fmla="val 1814"/>
                <a:gd name="f1452" fmla="val 1812"/>
                <a:gd name="f1453" fmla="val 1810"/>
                <a:gd name="f1454" fmla="val 1809"/>
                <a:gd name="f1455" fmla="val 1805"/>
                <a:gd name="f1456" fmla="val 1803"/>
                <a:gd name="f1457" fmla="val 1077"/>
                <a:gd name="f1458" fmla="val 1070"/>
                <a:gd name="f1459" fmla="val 1064"/>
                <a:gd name="f1460" fmla="val 1062"/>
                <a:gd name="f1461" fmla="val 1061"/>
                <a:gd name="f1462" fmla="val 1795"/>
                <a:gd name="f1463" fmla="val 1792"/>
                <a:gd name="f1464" fmla="val 1785"/>
                <a:gd name="f1465" fmla="val 1774"/>
                <a:gd name="f1466" fmla="val 1764"/>
                <a:gd name="f1467" fmla="val 1763"/>
                <a:gd name="f1468" fmla="val 1760"/>
                <a:gd name="f1469" fmla="val 1759"/>
                <a:gd name="f1470" fmla="val 1757"/>
                <a:gd name="f1471" fmla="val 1756"/>
                <a:gd name="f1472" fmla="val 1755"/>
                <a:gd name="f1473" fmla="val 1754"/>
                <a:gd name="f1474" fmla="val 1752"/>
                <a:gd name="f1475" fmla="val 1750"/>
                <a:gd name="f1476" fmla="val 1749"/>
                <a:gd name="f1477" fmla="val 1747"/>
                <a:gd name="f1478" fmla="val 1744"/>
                <a:gd name="f1479" fmla="val 1742"/>
                <a:gd name="f1480" fmla="val 1740"/>
                <a:gd name="f1481" fmla="val 1737"/>
                <a:gd name="f1482" fmla="val 1736"/>
                <a:gd name="f1483" fmla="val 1735"/>
                <a:gd name="f1484" fmla="val 1734"/>
                <a:gd name="f1485" fmla="val 1729"/>
                <a:gd name="f1486" fmla="val 1727"/>
                <a:gd name="f1487" fmla="val 1083"/>
                <a:gd name="f1488" fmla="val 1723"/>
                <a:gd name="f1489" fmla="val 1721"/>
                <a:gd name="f1490" fmla="val 1090"/>
                <a:gd name="f1491" fmla="val 1720"/>
                <a:gd name="f1492" fmla="val 1717"/>
                <a:gd name="f1493" fmla="val 1092"/>
                <a:gd name="f1494" fmla="val 1716"/>
                <a:gd name="f1495" fmla="val 1093"/>
                <a:gd name="f1496" fmla="val 1715"/>
                <a:gd name="f1497" fmla="val 1097"/>
                <a:gd name="f1498" fmla="val 1714"/>
                <a:gd name="f1499" fmla="val 1710"/>
                <a:gd name="f1500" fmla="val 1708"/>
                <a:gd name="f1501" fmla="val 1705"/>
                <a:gd name="f1502" fmla="val 1704"/>
                <a:gd name="f1503" fmla="val 1697"/>
                <a:gd name="f1504" fmla="val 1692"/>
                <a:gd name="f1505" fmla="val 1691"/>
                <a:gd name="f1506" fmla="val 1103"/>
                <a:gd name="f1507" fmla="val 1105"/>
                <a:gd name="f1508" fmla="val 1689"/>
                <a:gd name="f1509" fmla="val 1688"/>
                <a:gd name="f1510" fmla="val 1687"/>
                <a:gd name="f1511" fmla="val 1684"/>
                <a:gd name="f1512" fmla="val 1683"/>
                <a:gd name="f1513" fmla="val 1679"/>
                <a:gd name="f1514" fmla="val 1678"/>
                <a:gd name="f1515" fmla="val 1677"/>
                <a:gd name="f1516" fmla="val 1673"/>
                <a:gd name="f1517" fmla="val 1666"/>
                <a:gd name="f1518" fmla="val 1662"/>
                <a:gd name="f1519" fmla="val 1660"/>
                <a:gd name="f1520" fmla="val 1108"/>
                <a:gd name="f1521" fmla="val 1659"/>
                <a:gd name="f1522" fmla="val 1651"/>
                <a:gd name="f1523" fmla="val 1649"/>
                <a:gd name="f1524" fmla="val 1109"/>
                <a:gd name="f1525" fmla="val 1644"/>
                <a:gd name="f1526" fmla="val 1643"/>
                <a:gd name="f1527" fmla="val 1639"/>
                <a:gd name="f1528" fmla="val 1634"/>
                <a:gd name="f1529" fmla="val 1628"/>
                <a:gd name="f1530" fmla="val 1627"/>
                <a:gd name="f1531" fmla="val 1619"/>
                <a:gd name="f1532" fmla="val 1137"/>
                <a:gd name="f1533" fmla="val 1617"/>
                <a:gd name="f1534" fmla="val 1612"/>
                <a:gd name="f1535" fmla="val 1611"/>
                <a:gd name="f1536" fmla="val 1610"/>
                <a:gd name="f1537" fmla="val 1157"/>
                <a:gd name="f1538" fmla="val 1604"/>
                <a:gd name="f1539" fmla="val 1166"/>
                <a:gd name="f1540" fmla="val 1600"/>
                <a:gd name="f1541" fmla="val 1598"/>
                <a:gd name="f1542" fmla="+- 0 0 -90"/>
                <a:gd name="f1543" fmla="*/ f4 1 1171"/>
                <a:gd name="f1544" fmla="*/ f5 1 1855"/>
                <a:gd name="f1545" fmla="val f6"/>
                <a:gd name="f1546" fmla="val f7"/>
                <a:gd name="f1547" fmla="val f8"/>
                <a:gd name="f1548" fmla="*/ f1542 f0 1"/>
                <a:gd name="f1549" fmla="+- f1547 0 f1545"/>
                <a:gd name="f1550" fmla="+- f1546 0 f1545"/>
                <a:gd name="f1551" fmla="*/ f1548 1 f3"/>
                <a:gd name="f1552" fmla="*/ f1550 1 1171"/>
                <a:gd name="f1553" fmla="*/ f1549 1 1855"/>
                <a:gd name="f1554" fmla="*/ 1142 f1550 1"/>
                <a:gd name="f1555" fmla="*/ 1555 f1549 1"/>
                <a:gd name="f1556" fmla="*/ 1124 f1550 1"/>
                <a:gd name="f1557" fmla="*/ 1500 f1549 1"/>
                <a:gd name="f1558" fmla="*/ 968 f1550 1"/>
                <a:gd name="f1559" fmla="*/ 1254 f1549 1"/>
                <a:gd name="f1560" fmla="*/ 97 f1550 1"/>
                <a:gd name="f1561" fmla="*/ 6 f1549 1"/>
                <a:gd name="f1562" fmla="*/ 92 f1550 1"/>
                <a:gd name="f1563" fmla="*/ 53 f1549 1"/>
                <a:gd name="f1564" fmla="*/ 66 f1550 1"/>
                <a:gd name="f1565" fmla="*/ 141 f1549 1"/>
                <a:gd name="f1566" fmla="*/ 12 f1550 1"/>
                <a:gd name="f1567" fmla="*/ 236 f1549 1"/>
                <a:gd name="f1568" fmla="*/ 4 f1550 1"/>
                <a:gd name="f1569" fmla="*/ 280 f1549 1"/>
                <a:gd name="f1570" fmla="*/ 27 f1550 1"/>
                <a:gd name="f1571" fmla="*/ 330 f1549 1"/>
                <a:gd name="f1572" fmla="*/ 47 f1550 1"/>
                <a:gd name="f1573" fmla="*/ 380 f1549 1"/>
                <a:gd name="f1574" fmla="*/ 38 f1550 1"/>
                <a:gd name="f1575" fmla="*/ 436 f1549 1"/>
                <a:gd name="f1576" fmla="*/ 35 f1550 1"/>
                <a:gd name="f1577" fmla="*/ 508 f1549 1"/>
                <a:gd name="f1578" fmla="*/ 43 f1550 1"/>
                <a:gd name="f1579" fmla="*/ 568 f1549 1"/>
                <a:gd name="f1580" fmla="*/ 73 f1550 1"/>
                <a:gd name="f1581" fmla="*/ 623 f1549 1"/>
                <a:gd name="f1582" fmla="*/ 93 f1550 1"/>
                <a:gd name="f1583" fmla="*/ 670 f1549 1"/>
                <a:gd name="f1584" fmla="*/ 82 f1550 1"/>
                <a:gd name="f1585" fmla="*/ 719 f1549 1"/>
                <a:gd name="f1586" fmla="*/ 112 f1550 1"/>
                <a:gd name="f1587" fmla="*/ 738 f1549 1"/>
                <a:gd name="f1588" fmla="*/ 143 f1550 1"/>
                <a:gd name="f1589" fmla="*/ 759 f1549 1"/>
                <a:gd name="f1590" fmla="*/ 148 f1550 1"/>
                <a:gd name="f1591" fmla="*/ 739 f1549 1"/>
                <a:gd name="f1592" fmla="*/ 160 f1550 1"/>
                <a:gd name="f1593" fmla="*/ 713 f1549 1"/>
                <a:gd name="f1594" fmla="*/ 172 f1550 1"/>
                <a:gd name="f1595" fmla="*/ 736 f1549 1"/>
                <a:gd name="f1596" fmla="*/ 163 f1550 1"/>
                <a:gd name="f1597" fmla="*/ 751 f1549 1"/>
                <a:gd name="f1598" fmla="*/ 166 f1550 1"/>
                <a:gd name="f1599" fmla="*/ 778 f1549 1"/>
                <a:gd name="f1600" fmla="*/ 177 f1550 1"/>
                <a:gd name="f1601" fmla="*/ 817 f1549 1"/>
                <a:gd name="f1602" fmla="*/ 156 f1550 1"/>
                <a:gd name="f1603" fmla="*/ 810 f1549 1"/>
                <a:gd name="f1604" fmla="*/ 154 f1550 1"/>
                <a:gd name="f1605" fmla="*/ 785 f1549 1"/>
                <a:gd name="f1606" fmla="*/ 136 f1550 1"/>
                <a:gd name="f1607" fmla="*/ 769 f1549 1"/>
                <a:gd name="f1608" fmla="*/ 126 f1550 1"/>
                <a:gd name="f1609" fmla="*/ 809 f1549 1"/>
                <a:gd name="f1610" fmla="*/ 129 f1550 1"/>
                <a:gd name="f1611" fmla="*/ 855 f1549 1"/>
                <a:gd name="f1612" fmla="*/ 140 f1550 1"/>
                <a:gd name="f1613" fmla="*/ 896 f1549 1"/>
                <a:gd name="f1614" fmla="*/ 187 f1550 1"/>
                <a:gd name="f1615" fmla="*/ 929 f1549 1"/>
                <a:gd name="f1616" fmla="*/ 176 f1550 1"/>
                <a:gd name="f1617" fmla="*/ 990 f1549 1"/>
                <a:gd name="f1618" fmla="*/ 1005 f1549 1"/>
                <a:gd name="f1619" fmla="*/ 179 f1550 1"/>
                <a:gd name="f1620" fmla="*/ 1065 f1549 1"/>
                <a:gd name="f1621" fmla="*/ 201 f1550 1"/>
                <a:gd name="f1622" fmla="*/ 1122 f1549 1"/>
                <a:gd name="f1623" fmla="*/ 221 f1550 1"/>
                <a:gd name="f1624" fmla="*/ 1172 f1549 1"/>
                <a:gd name="f1625" fmla="*/ 246 f1550 1"/>
                <a:gd name="f1626" fmla="*/ 1207 f1549 1"/>
                <a:gd name="f1627" fmla="*/ 259 f1550 1"/>
                <a:gd name="f1628" fmla="*/ 1246 f1549 1"/>
                <a:gd name="f1629" fmla="*/ 276 f1550 1"/>
                <a:gd name="f1630" fmla="*/ 1270 f1549 1"/>
                <a:gd name="f1631" fmla="*/ 273 f1550 1"/>
                <a:gd name="f1632" fmla="*/ 1317 f1549 1"/>
                <a:gd name="f1633" fmla="*/ 275 f1550 1"/>
                <a:gd name="f1634" fmla="*/ 1354 f1549 1"/>
                <a:gd name="f1635" fmla="*/ 281 f1550 1"/>
                <a:gd name="f1636" fmla="*/ 1391 f1549 1"/>
                <a:gd name="f1637" fmla="*/ 333 f1550 1"/>
                <a:gd name="f1638" fmla="*/ 1410 f1549 1"/>
                <a:gd name="f1639" fmla="*/ 380 f1550 1"/>
                <a:gd name="f1640" fmla="*/ 1430 f1549 1"/>
                <a:gd name="f1641" fmla="*/ 429 f1550 1"/>
                <a:gd name="f1642" fmla="*/ 1455 f1549 1"/>
                <a:gd name="f1643" fmla="*/ 451 f1550 1"/>
                <a:gd name="f1644" fmla="*/ 1494 f1549 1"/>
                <a:gd name="f1645" fmla="*/ 498 f1550 1"/>
                <a:gd name="f1646" fmla="*/ 1524 f1549 1"/>
                <a:gd name="f1647" fmla="*/ 548 f1550 1"/>
                <a:gd name="f1648" fmla="*/ 1540 f1549 1"/>
                <a:gd name="f1649" fmla="*/ 567 f1550 1"/>
                <a:gd name="f1650" fmla="*/ 1595 f1549 1"/>
                <a:gd name="f1651" fmla="*/ 612 f1550 1"/>
                <a:gd name="f1652" fmla="*/ 1620 f1549 1"/>
                <a:gd name="f1653" fmla="*/ 648 f1550 1"/>
                <a:gd name="f1654" fmla="*/ 1657 f1549 1"/>
                <a:gd name="f1655" fmla="*/ 685 f1550 1"/>
                <a:gd name="f1656" fmla="*/ 1741 f1549 1"/>
                <a:gd name="f1657" fmla="*/ 678 f1550 1"/>
                <a:gd name="f1658" fmla="*/ 1790 f1549 1"/>
                <a:gd name="f1659" fmla="*/ 1046 f1550 1"/>
                <a:gd name="f1660" fmla="*/ 1854 f1549 1"/>
                <a:gd name="f1661" fmla="*/ 1080 f1550 1"/>
                <a:gd name="f1662" fmla="*/ 1842 f1549 1"/>
                <a:gd name="f1663" fmla="*/ 1072 f1550 1"/>
                <a:gd name="f1664" fmla="*/ 1804 f1549 1"/>
                <a:gd name="f1665" fmla="*/ 1066 f1550 1"/>
                <a:gd name="f1666" fmla="*/ 1764 f1549 1"/>
                <a:gd name="f1667" fmla="*/ 1073 f1550 1"/>
                <a:gd name="f1668" fmla="*/ 1736 f1549 1"/>
                <a:gd name="f1669" fmla="*/ 1099 f1550 1"/>
                <a:gd name="f1670" fmla="*/ 1692 f1549 1"/>
                <a:gd name="f1671" fmla="*/ 1105 f1550 1"/>
                <a:gd name="f1672" fmla="*/ 1650 f1549 1"/>
                <a:gd name="f1673" fmla="*/ 1140 f1550 1"/>
                <a:gd name="f1674" fmla="*/ 1617 f1549 1"/>
                <a:gd name="f1675" fmla="+- f1551 0 f1"/>
                <a:gd name="f1676" fmla="*/ f1554 1 1171"/>
                <a:gd name="f1677" fmla="*/ f1555 1 1855"/>
                <a:gd name="f1678" fmla="*/ f1556 1 1171"/>
                <a:gd name="f1679" fmla="*/ f1557 1 1855"/>
                <a:gd name="f1680" fmla="*/ f1558 1 1171"/>
                <a:gd name="f1681" fmla="*/ f1559 1 1855"/>
                <a:gd name="f1682" fmla="*/ f1560 1 1171"/>
                <a:gd name="f1683" fmla="*/ f1561 1 1855"/>
                <a:gd name="f1684" fmla="*/ f1562 1 1171"/>
                <a:gd name="f1685" fmla="*/ f1563 1 1855"/>
                <a:gd name="f1686" fmla="*/ f1564 1 1171"/>
                <a:gd name="f1687" fmla="*/ f1565 1 1855"/>
                <a:gd name="f1688" fmla="*/ f1566 1 1171"/>
                <a:gd name="f1689" fmla="*/ f1567 1 1855"/>
                <a:gd name="f1690" fmla="*/ f1568 1 1171"/>
                <a:gd name="f1691" fmla="*/ f1569 1 1855"/>
                <a:gd name="f1692" fmla="*/ f1570 1 1171"/>
                <a:gd name="f1693" fmla="*/ f1571 1 1855"/>
                <a:gd name="f1694" fmla="*/ f1572 1 1171"/>
                <a:gd name="f1695" fmla="*/ f1573 1 1855"/>
                <a:gd name="f1696" fmla="*/ f1574 1 1171"/>
                <a:gd name="f1697" fmla="*/ f1575 1 1855"/>
                <a:gd name="f1698" fmla="*/ f1576 1 1171"/>
                <a:gd name="f1699" fmla="*/ f1577 1 1855"/>
                <a:gd name="f1700" fmla="*/ f1578 1 1171"/>
                <a:gd name="f1701" fmla="*/ f1579 1 1855"/>
                <a:gd name="f1702" fmla="*/ f1580 1 1171"/>
                <a:gd name="f1703" fmla="*/ f1581 1 1855"/>
                <a:gd name="f1704" fmla="*/ f1582 1 1171"/>
                <a:gd name="f1705" fmla="*/ f1583 1 1855"/>
                <a:gd name="f1706" fmla="*/ f1584 1 1171"/>
                <a:gd name="f1707" fmla="*/ f1585 1 1855"/>
                <a:gd name="f1708" fmla="*/ f1586 1 1171"/>
                <a:gd name="f1709" fmla="*/ f1587 1 1855"/>
                <a:gd name="f1710" fmla="*/ f1588 1 1171"/>
                <a:gd name="f1711" fmla="*/ f1589 1 1855"/>
                <a:gd name="f1712" fmla="*/ f1590 1 1171"/>
                <a:gd name="f1713" fmla="*/ f1591 1 1855"/>
                <a:gd name="f1714" fmla="*/ f1592 1 1171"/>
                <a:gd name="f1715" fmla="*/ f1593 1 1855"/>
                <a:gd name="f1716" fmla="*/ f1594 1 1171"/>
                <a:gd name="f1717" fmla="*/ f1595 1 1855"/>
                <a:gd name="f1718" fmla="*/ f1596 1 1171"/>
                <a:gd name="f1719" fmla="*/ f1597 1 1855"/>
                <a:gd name="f1720" fmla="*/ f1598 1 1171"/>
                <a:gd name="f1721" fmla="*/ f1599 1 1855"/>
                <a:gd name="f1722" fmla="*/ f1600 1 1171"/>
                <a:gd name="f1723" fmla="*/ f1601 1 1855"/>
                <a:gd name="f1724" fmla="*/ f1602 1 1171"/>
                <a:gd name="f1725" fmla="*/ f1603 1 1855"/>
                <a:gd name="f1726" fmla="*/ f1604 1 1171"/>
                <a:gd name="f1727" fmla="*/ f1605 1 1855"/>
                <a:gd name="f1728" fmla="*/ f1606 1 1171"/>
                <a:gd name="f1729" fmla="*/ f1607 1 1855"/>
                <a:gd name="f1730" fmla="*/ f1608 1 1171"/>
                <a:gd name="f1731" fmla="*/ f1609 1 1855"/>
                <a:gd name="f1732" fmla="*/ f1610 1 1171"/>
                <a:gd name="f1733" fmla="*/ f1611 1 1855"/>
                <a:gd name="f1734" fmla="*/ f1612 1 1171"/>
                <a:gd name="f1735" fmla="*/ f1613 1 1855"/>
                <a:gd name="f1736" fmla="*/ f1614 1 1171"/>
                <a:gd name="f1737" fmla="*/ f1615 1 1855"/>
                <a:gd name="f1738" fmla="*/ f1616 1 1171"/>
                <a:gd name="f1739" fmla="*/ f1617 1 1855"/>
                <a:gd name="f1740" fmla="*/ f1618 1 1855"/>
                <a:gd name="f1741" fmla="*/ f1619 1 1171"/>
                <a:gd name="f1742" fmla="*/ f1620 1 1855"/>
                <a:gd name="f1743" fmla="*/ f1621 1 1171"/>
                <a:gd name="f1744" fmla="*/ f1622 1 1855"/>
                <a:gd name="f1745" fmla="*/ f1623 1 1171"/>
                <a:gd name="f1746" fmla="*/ f1624 1 1855"/>
                <a:gd name="f1747" fmla="*/ f1625 1 1171"/>
                <a:gd name="f1748" fmla="*/ f1626 1 1855"/>
                <a:gd name="f1749" fmla="*/ f1627 1 1171"/>
                <a:gd name="f1750" fmla="*/ f1628 1 1855"/>
                <a:gd name="f1751" fmla="*/ f1629 1 1171"/>
                <a:gd name="f1752" fmla="*/ f1630 1 1855"/>
                <a:gd name="f1753" fmla="*/ f1631 1 1171"/>
                <a:gd name="f1754" fmla="*/ f1632 1 1855"/>
                <a:gd name="f1755" fmla="*/ f1633 1 1171"/>
                <a:gd name="f1756" fmla="*/ f1634 1 1855"/>
                <a:gd name="f1757" fmla="*/ f1635 1 1171"/>
                <a:gd name="f1758" fmla="*/ f1636 1 1855"/>
                <a:gd name="f1759" fmla="*/ f1637 1 1171"/>
                <a:gd name="f1760" fmla="*/ f1638 1 1855"/>
                <a:gd name="f1761" fmla="*/ f1639 1 1171"/>
                <a:gd name="f1762" fmla="*/ f1640 1 1855"/>
                <a:gd name="f1763" fmla="*/ f1641 1 1171"/>
                <a:gd name="f1764" fmla="*/ f1642 1 1855"/>
                <a:gd name="f1765" fmla="*/ f1643 1 1171"/>
                <a:gd name="f1766" fmla="*/ f1644 1 1855"/>
                <a:gd name="f1767" fmla="*/ f1645 1 1171"/>
                <a:gd name="f1768" fmla="*/ f1646 1 1855"/>
                <a:gd name="f1769" fmla="*/ f1647 1 1171"/>
                <a:gd name="f1770" fmla="*/ f1648 1 1855"/>
                <a:gd name="f1771" fmla="*/ f1649 1 1171"/>
                <a:gd name="f1772" fmla="*/ f1650 1 1855"/>
                <a:gd name="f1773" fmla="*/ f1651 1 1171"/>
                <a:gd name="f1774" fmla="*/ f1652 1 1855"/>
                <a:gd name="f1775" fmla="*/ f1653 1 1171"/>
                <a:gd name="f1776" fmla="*/ f1654 1 1855"/>
                <a:gd name="f1777" fmla="*/ f1655 1 1171"/>
                <a:gd name="f1778" fmla="*/ f1656 1 1855"/>
                <a:gd name="f1779" fmla="*/ f1657 1 1171"/>
                <a:gd name="f1780" fmla="*/ f1658 1 1855"/>
                <a:gd name="f1781" fmla="*/ f1659 1 1171"/>
                <a:gd name="f1782" fmla="*/ f1660 1 1855"/>
                <a:gd name="f1783" fmla="*/ f1661 1 1171"/>
                <a:gd name="f1784" fmla="*/ f1662 1 1855"/>
                <a:gd name="f1785" fmla="*/ f1663 1 1171"/>
                <a:gd name="f1786" fmla="*/ f1664 1 1855"/>
                <a:gd name="f1787" fmla="*/ f1665 1 1171"/>
                <a:gd name="f1788" fmla="*/ f1666 1 1855"/>
                <a:gd name="f1789" fmla="*/ f1667 1 1171"/>
                <a:gd name="f1790" fmla="*/ f1668 1 1855"/>
                <a:gd name="f1791" fmla="*/ f1669 1 1171"/>
                <a:gd name="f1792" fmla="*/ f1670 1 1855"/>
                <a:gd name="f1793" fmla="*/ f1671 1 1171"/>
                <a:gd name="f1794" fmla="*/ f1672 1 1855"/>
                <a:gd name="f1795" fmla="*/ f1673 1 1171"/>
                <a:gd name="f1796" fmla="*/ f1674 1 1855"/>
                <a:gd name="f1797" fmla="*/ 0 1 f1552"/>
                <a:gd name="f1798" fmla="*/ f1546 1 f1552"/>
                <a:gd name="f1799" fmla="*/ 0 1 f1553"/>
                <a:gd name="f1800" fmla="*/ f1547 1 f1553"/>
                <a:gd name="f1801" fmla="*/ f1676 1 f1552"/>
                <a:gd name="f1802" fmla="*/ f1677 1 f1553"/>
                <a:gd name="f1803" fmla="*/ f1678 1 f1552"/>
                <a:gd name="f1804" fmla="*/ f1679 1 f1553"/>
                <a:gd name="f1805" fmla="*/ f1680 1 f1552"/>
                <a:gd name="f1806" fmla="*/ f1681 1 f1553"/>
                <a:gd name="f1807" fmla="*/ f1682 1 f1552"/>
                <a:gd name="f1808" fmla="*/ f1683 1 f1553"/>
                <a:gd name="f1809" fmla="*/ f1684 1 f1552"/>
                <a:gd name="f1810" fmla="*/ f1685 1 f1553"/>
                <a:gd name="f1811" fmla="*/ f1686 1 f1552"/>
                <a:gd name="f1812" fmla="*/ f1687 1 f1553"/>
                <a:gd name="f1813" fmla="*/ f1688 1 f1552"/>
                <a:gd name="f1814" fmla="*/ f1689 1 f1553"/>
                <a:gd name="f1815" fmla="*/ f1690 1 f1552"/>
                <a:gd name="f1816" fmla="*/ f1691 1 f1553"/>
                <a:gd name="f1817" fmla="*/ f1692 1 f1552"/>
                <a:gd name="f1818" fmla="*/ f1693 1 f1553"/>
                <a:gd name="f1819" fmla="*/ f1694 1 f1552"/>
                <a:gd name="f1820" fmla="*/ f1695 1 f1553"/>
                <a:gd name="f1821" fmla="*/ f1696 1 f1552"/>
                <a:gd name="f1822" fmla="*/ f1697 1 f1553"/>
                <a:gd name="f1823" fmla="*/ f1698 1 f1552"/>
                <a:gd name="f1824" fmla="*/ f1699 1 f1553"/>
                <a:gd name="f1825" fmla="*/ f1700 1 f1552"/>
                <a:gd name="f1826" fmla="*/ f1701 1 f1553"/>
                <a:gd name="f1827" fmla="*/ f1702 1 f1552"/>
                <a:gd name="f1828" fmla="*/ f1703 1 f1553"/>
                <a:gd name="f1829" fmla="*/ f1704 1 f1552"/>
                <a:gd name="f1830" fmla="*/ f1705 1 f1553"/>
                <a:gd name="f1831" fmla="*/ f1706 1 f1552"/>
                <a:gd name="f1832" fmla="*/ f1707 1 f1553"/>
                <a:gd name="f1833" fmla="*/ f1708 1 f1552"/>
                <a:gd name="f1834" fmla="*/ f1709 1 f1553"/>
                <a:gd name="f1835" fmla="*/ f1710 1 f1552"/>
                <a:gd name="f1836" fmla="*/ f1711 1 f1553"/>
                <a:gd name="f1837" fmla="*/ f1712 1 f1552"/>
                <a:gd name="f1838" fmla="*/ f1713 1 f1553"/>
                <a:gd name="f1839" fmla="*/ f1714 1 f1552"/>
                <a:gd name="f1840" fmla="*/ f1715 1 f1553"/>
                <a:gd name="f1841" fmla="*/ f1716 1 f1552"/>
                <a:gd name="f1842" fmla="*/ f1717 1 f1553"/>
                <a:gd name="f1843" fmla="*/ f1718 1 f1552"/>
                <a:gd name="f1844" fmla="*/ f1719 1 f1553"/>
                <a:gd name="f1845" fmla="*/ f1720 1 f1552"/>
                <a:gd name="f1846" fmla="*/ f1721 1 f1553"/>
                <a:gd name="f1847" fmla="*/ f1722 1 f1552"/>
                <a:gd name="f1848" fmla="*/ f1723 1 f1553"/>
                <a:gd name="f1849" fmla="*/ f1724 1 f1552"/>
                <a:gd name="f1850" fmla="*/ f1725 1 f1553"/>
                <a:gd name="f1851" fmla="*/ f1726 1 f1552"/>
                <a:gd name="f1852" fmla="*/ f1727 1 f1553"/>
                <a:gd name="f1853" fmla="*/ f1728 1 f1552"/>
                <a:gd name="f1854" fmla="*/ f1729 1 f1553"/>
                <a:gd name="f1855" fmla="*/ f1730 1 f1552"/>
                <a:gd name="f1856" fmla="*/ f1731 1 f1553"/>
                <a:gd name="f1857" fmla="*/ f1732 1 f1552"/>
                <a:gd name="f1858" fmla="*/ f1733 1 f1553"/>
                <a:gd name="f1859" fmla="*/ f1734 1 f1552"/>
                <a:gd name="f1860" fmla="*/ f1735 1 f1553"/>
                <a:gd name="f1861" fmla="*/ f1736 1 f1552"/>
                <a:gd name="f1862" fmla="*/ f1737 1 f1553"/>
                <a:gd name="f1863" fmla="*/ f1738 1 f1552"/>
                <a:gd name="f1864" fmla="*/ f1739 1 f1553"/>
                <a:gd name="f1865" fmla="*/ f1740 1 f1553"/>
                <a:gd name="f1866" fmla="*/ f1741 1 f1552"/>
                <a:gd name="f1867" fmla="*/ f1742 1 f1553"/>
                <a:gd name="f1868" fmla="*/ f1743 1 f1552"/>
                <a:gd name="f1869" fmla="*/ f1744 1 f1553"/>
                <a:gd name="f1870" fmla="*/ f1745 1 f1552"/>
                <a:gd name="f1871" fmla="*/ f1746 1 f1553"/>
                <a:gd name="f1872" fmla="*/ f1747 1 f1552"/>
                <a:gd name="f1873" fmla="*/ f1748 1 f1553"/>
                <a:gd name="f1874" fmla="*/ f1749 1 f1552"/>
                <a:gd name="f1875" fmla="*/ f1750 1 f1553"/>
                <a:gd name="f1876" fmla="*/ f1751 1 f1552"/>
                <a:gd name="f1877" fmla="*/ f1752 1 f1553"/>
                <a:gd name="f1878" fmla="*/ f1753 1 f1552"/>
                <a:gd name="f1879" fmla="*/ f1754 1 f1553"/>
                <a:gd name="f1880" fmla="*/ f1755 1 f1552"/>
                <a:gd name="f1881" fmla="*/ f1756 1 f1553"/>
                <a:gd name="f1882" fmla="*/ f1757 1 f1552"/>
                <a:gd name="f1883" fmla="*/ f1758 1 f1553"/>
                <a:gd name="f1884" fmla="*/ f1759 1 f1552"/>
                <a:gd name="f1885" fmla="*/ f1760 1 f1553"/>
                <a:gd name="f1886" fmla="*/ f1761 1 f1552"/>
                <a:gd name="f1887" fmla="*/ f1762 1 f1553"/>
                <a:gd name="f1888" fmla="*/ f1763 1 f1552"/>
                <a:gd name="f1889" fmla="*/ f1764 1 f1553"/>
                <a:gd name="f1890" fmla="*/ f1765 1 f1552"/>
                <a:gd name="f1891" fmla="*/ f1766 1 f1553"/>
                <a:gd name="f1892" fmla="*/ f1767 1 f1552"/>
                <a:gd name="f1893" fmla="*/ f1768 1 f1553"/>
                <a:gd name="f1894" fmla="*/ f1769 1 f1552"/>
                <a:gd name="f1895" fmla="*/ f1770 1 f1553"/>
                <a:gd name="f1896" fmla="*/ f1771 1 f1552"/>
                <a:gd name="f1897" fmla="*/ f1772 1 f1553"/>
                <a:gd name="f1898" fmla="*/ f1773 1 f1552"/>
                <a:gd name="f1899" fmla="*/ f1774 1 f1553"/>
                <a:gd name="f1900" fmla="*/ f1775 1 f1552"/>
                <a:gd name="f1901" fmla="*/ f1776 1 f1553"/>
                <a:gd name="f1902" fmla="*/ f1777 1 f1552"/>
                <a:gd name="f1903" fmla="*/ f1778 1 f1553"/>
                <a:gd name="f1904" fmla="*/ f1779 1 f1552"/>
                <a:gd name="f1905" fmla="*/ f1780 1 f1553"/>
                <a:gd name="f1906" fmla="*/ f1781 1 f1552"/>
                <a:gd name="f1907" fmla="*/ f1782 1 f1553"/>
                <a:gd name="f1908" fmla="*/ f1783 1 f1552"/>
                <a:gd name="f1909" fmla="*/ f1784 1 f1553"/>
                <a:gd name="f1910" fmla="*/ f1785 1 f1552"/>
                <a:gd name="f1911" fmla="*/ f1786 1 f1553"/>
                <a:gd name="f1912" fmla="*/ f1787 1 f1552"/>
                <a:gd name="f1913" fmla="*/ f1788 1 f1553"/>
                <a:gd name="f1914" fmla="*/ f1789 1 f1552"/>
                <a:gd name="f1915" fmla="*/ f1790 1 f1553"/>
                <a:gd name="f1916" fmla="*/ f1791 1 f1552"/>
                <a:gd name="f1917" fmla="*/ f1792 1 f1553"/>
                <a:gd name="f1918" fmla="*/ f1793 1 f1552"/>
                <a:gd name="f1919" fmla="*/ f1794 1 f1553"/>
                <a:gd name="f1920" fmla="*/ f1795 1 f1552"/>
                <a:gd name="f1921" fmla="*/ f1796 1 f1553"/>
                <a:gd name="f1922" fmla="*/ f1797 f1543 1"/>
                <a:gd name="f1923" fmla="*/ f1798 f1543 1"/>
                <a:gd name="f1924" fmla="*/ f1800 f1544 1"/>
                <a:gd name="f1925" fmla="*/ f1799 f1544 1"/>
                <a:gd name="f1926" fmla="*/ f1801 f1543 1"/>
                <a:gd name="f1927" fmla="*/ f1802 f1544 1"/>
                <a:gd name="f1928" fmla="*/ f1803 f1543 1"/>
                <a:gd name="f1929" fmla="*/ f1804 f1544 1"/>
                <a:gd name="f1930" fmla="*/ f1805 f1543 1"/>
                <a:gd name="f1931" fmla="*/ f1806 f1544 1"/>
                <a:gd name="f1932" fmla="*/ f1807 f1543 1"/>
                <a:gd name="f1933" fmla="*/ f1808 f1544 1"/>
                <a:gd name="f1934" fmla="*/ f1809 f1543 1"/>
                <a:gd name="f1935" fmla="*/ f1810 f1544 1"/>
                <a:gd name="f1936" fmla="*/ f1811 f1543 1"/>
                <a:gd name="f1937" fmla="*/ f1812 f1544 1"/>
                <a:gd name="f1938" fmla="*/ f1813 f1543 1"/>
                <a:gd name="f1939" fmla="*/ f1814 f1544 1"/>
                <a:gd name="f1940" fmla="*/ f1815 f1543 1"/>
                <a:gd name="f1941" fmla="*/ f1816 f1544 1"/>
                <a:gd name="f1942" fmla="*/ f1817 f1543 1"/>
                <a:gd name="f1943" fmla="*/ f1818 f1544 1"/>
                <a:gd name="f1944" fmla="*/ f1819 f1543 1"/>
                <a:gd name="f1945" fmla="*/ f1820 f1544 1"/>
                <a:gd name="f1946" fmla="*/ f1821 f1543 1"/>
                <a:gd name="f1947" fmla="*/ f1822 f1544 1"/>
                <a:gd name="f1948" fmla="*/ f1823 f1543 1"/>
                <a:gd name="f1949" fmla="*/ f1824 f1544 1"/>
                <a:gd name="f1950" fmla="*/ f1825 f1543 1"/>
                <a:gd name="f1951" fmla="*/ f1826 f1544 1"/>
                <a:gd name="f1952" fmla="*/ f1827 f1543 1"/>
                <a:gd name="f1953" fmla="*/ f1828 f1544 1"/>
                <a:gd name="f1954" fmla="*/ f1829 f1543 1"/>
                <a:gd name="f1955" fmla="*/ f1830 f1544 1"/>
                <a:gd name="f1956" fmla="*/ f1831 f1543 1"/>
                <a:gd name="f1957" fmla="*/ f1832 f1544 1"/>
                <a:gd name="f1958" fmla="*/ f1833 f1543 1"/>
                <a:gd name="f1959" fmla="*/ f1834 f1544 1"/>
                <a:gd name="f1960" fmla="*/ f1835 f1543 1"/>
                <a:gd name="f1961" fmla="*/ f1836 f1544 1"/>
                <a:gd name="f1962" fmla="*/ f1837 f1543 1"/>
                <a:gd name="f1963" fmla="*/ f1838 f1544 1"/>
                <a:gd name="f1964" fmla="*/ f1839 f1543 1"/>
                <a:gd name="f1965" fmla="*/ f1840 f1544 1"/>
                <a:gd name="f1966" fmla="*/ f1841 f1543 1"/>
                <a:gd name="f1967" fmla="*/ f1842 f1544 1"/>
                <a:gd name="f1968" fmla="*/ f1843 f1543 1"/>
                <a:gd name="f1969" fmla="*/ f1844 f1544 1"/>
                <a:gd name="f1970" fmla="*/ f1845 f1543 1"/>
                <a:gd name="f1971" fmla="*/ f1846 f1544 1"/>
                <a:gd name="f1972" fmla="*/ f1847 f1543 1"/>
                <a:gd name="f1973" fmla="*/ f1848 f1544 1"/>
                <a:gd name="f1974" fmla="*/ f1849 f1543 1"/>
                <a:gd name="f1975" fmla="*/ f1850 f1544 1"/>
                <a:gd name="f1976" fmla="*/ f1851 f1543 1"/>
                <a:gd name="f1977" fmla="*/ f1852 f1544 1"/>
                <a:gd name="f1978" fmla="*/ f1853 f1543 1"/>
                <a:gd name="f1979" fmla="*/ f1854 f1544 1"/>
                <a:gd name="f1980" fmla="*/ f1855 f1543 1"/>
                <a:gd name="f1981" fmla="*/ f1856 f1544 1"/>
                <a:gd name="f1982" fmla="*/ f1857 f1543 1"/>
                <a:gd name="f1983" fmla="*/ f1858 f1544 1"/>
                <a:gd name="f1984" fmla="*/ f1859 f1543 1"/>
                <a:gd name="f1985" fmla="*/ f1860 f1544 1"/>
                <a:gd name="f1986" fmla="*/ f1861 f1543 1"/>
                <a:gd name="f1987" fmla="*/ f1862 f1544 1"/>
                <a:gd name="f1988" fmla="*/ f1863 f1543 1"/>
                <a:gd name="f1989" fmla="*/ f1864 f1544 1"/>
                <a:gd name="f1990" fmla="*/ f1865 f1544 1"/>
                <a:gd name="f1991" fmla="*/ f1866 f1543 1"/>
                <a:gd name="f1992" fmla="*/ f1867 f1544 1"/>
                <a:gd name="f1993" fmla="*/ f1868 f1543 1"/>
                <a:gd name="f1994" fmla="*/ f1869 f1544 1"/>
                <a:gd name="f1995" fmla="*/ f1870 f1543 1"/>
                <a:gd name="f1996" fmla="*/ f1871 f1544 1"/>
                <a:gd name="f1997" fmla="*/ f1872 f1543 1"/>
                <a:gd name="f1998" fmla="*/ f1873 f1544 1"/>
                <a:gd name="f1999" fmla="*/ f1874 f1543 1"/>
                <a:gd name="f2000" fmla="*/ f1875 f1544 1"/>
                <a:gd name="f2001" fmla="*/ f1876 f1543 1"/>
                <a:gd name="f2002" fmla="*/ f1877 f1544 1"/>
                <a:gd name="f2003" fmla="*/ f1878 f1543 1"/>
                <a:gd name="f2004" fmla="*/ f1879 f1544 1"/>
                <a:gd name="f2005" fmla="*/ f1880 f1543 1"/>
                <a:gd name="f2006" fmla="*/ f1881 f1544 1"/>
                <a:gd name="f2007" fmla="*/ f1882 f1543 1"/>
                <a:gd name="f2008" fmla="*/ f1883 f1544 1"/>
                <a:gd name="f2009" fmla="*/ f1884 f1543 1"/>
                <a:gd name="f2010" fmla="*/ f1885 f1544 1"/>
                <a:gd name="f2011" fmla="*/ f1886 f1543 1"/>
                <a:gd name="f2012" fmla="*/ f1887 f1544 1"/>
                <a:gd name="f2013" fmla="*/ f1888 f1543 1"/>
                <a:gd name="f2014" fmla="*/ f1889 f1544 1"/>
                <a:gd name="f2015" fmla="*/ f1890 f1543 1"/>
                <a:gd name="f2016" fmla="*/ f1891 f1544 1"/>
                <a:gd name="f2017" fmla="*/ f1892 f1543 1"/>
                <a:gd name="f2018" fmla="*/ f1893 f1544 1"/>
                <a:gd name="f2019" fmla="*/ f1894 f1543 1"/>
                <a:gd name="f2020" fmla="*/ f1895 f1544 1"/>
                <a:gd name="f2021" fmla="*/ f1896 f1543 1"/>
                <a:gd name="f2022" fmla="*/ f1897 f1544 1"/>
                <a:gd name="f2023" fmla="*/ f1898 f1543 1"/>
                <a:gd name="f2024" fmla="*/ f1899 f1544 1"/>
                <a:gd name="f2025" fmla="*/ f1900 f1543 1"/>
                <a:gd name="f2026" fmla="*/ f1901 f1544 1"/>
                <a:gd name="f2027" fmla="*/ f1902 f1543 1"/>
                <a:gd name="f2028" fmla="*/ f1903 f1544 1"/>
                <a:gd name="f2029" fmla="*/ f1904 f1543 1"/>
                <a:gd name="f2030" fmla="*/ f1905 f1544 1"/>
                <a:gd name="f2031" fmla="*/ f1906 f1543 1"/>
                <a:gd name="f2032" fmla="*/ f1907 f1544 1"/>
                <a:gd name="f2033" fmla="*/ f1908 f1543 1"/>
                <a:gd name="f2034" fmla="*/ f1909 f1544 1"/>
                <a:gd name="f2035" fmla="*/ f1910 f1543 1"/>
                <a:gd name="f2036" fmla="*/ f1911 f1544 1"/>
                <a:gd name="f2037" fmla="*/ f1912 f1543 1"/>
                <a:gd name="f2038" fmla="*/ f1913 f1544 1"/>
                <a:gd name="f2039" fmla="*/ f1914 f1543 1"/>
                <a:gd name="f2040" fmla="*/ f1915 f1544 1"/>
                <a:gd name="f2041" fmla="*/ f1916 f1543 1"/>
                <a:gd name="f2042" fmla="*/ f1917 f1544 1"/>
                <a:gd name="f2043" fmla="*/ f1918 f1543 1"/>
                <a:gd name="f2044" fmla="*/ f1919 f1544 1"/>
                <a:gd name="f2045" fmla="*/ f1920 f1543 1"/>
                <a:gd name="f2046" fmla="*/ f1921 f1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5">
                  <a:pos x="f1926" y="f1927"/>
                </a:cxn>
                <a:cxn ang="f1675">
                  <a:pos x="f1928" y="f1929"/>
                </a:cxn>
                <a:cxn ang="f1675">
                  <a:pos x="f1930" y="f1931"/>
                </a:cxn>
                <a:cxn ang="f1675">
                  <a:pos x="f1932" y="f1933"/>
                </a:cxn>
                <a:cxn ang="f1675">
                  <a:pos x="f1934" y="f1935"/>
                </a:cxn>
                <a:cxn ang="f1675">
                  <a:pos x="f1936" y="f1937"/>
                </a:cxn>
                <a:cxn ang="f1675">
                  <a:pos x="f1938" y="f1939"/>
                </a:cxn>
                <a:cxn ang="f1675">
                  <a:pos x="f1940" y="f1941"/>
                </a:cxn>
                <a:cxn ang="f1675">
                  <a:pos x="f1942" y="f1943"/>
                </a:cxn>
                <a:cxn ang="f1675">
                  <a:pos x="f1944" y="f1945"/>
                </a:cxn>
                <a:cxn ang="f1675">
                  <a:pos x="f1946" y="f1947"/>
                </a:cxn>
                <a:cxn ang="f1675">
                  <a:pos x="f1948" y="f1949"/>
                </a:cxn>
                <a:cxn ang="f1675">
                  <a:pos x="f1950" y="f1951"/>
                </a:cxn>
                <a:cxn ang="f1675">
                  <a:pos x="f1952" y="f1953"/>
                </a:cxn>
                <a:cxn ang="f1675">
                  <a:pos x="f1954" y="f1955"/>
                </a:cxn>
                <a:cxn ang="f1675">
                  <a:pos x="f1956" y="f1957"/>
                </a:cxn>
                <a:cxn ang="f1675">
                  <a:pos x="f1958" y="f1959"/>
                </a:cxn>
                <a:cxn ang="f1675">
                  <a:pos x="f1960" y="f1961"/>
                </a:cxn>
                <a:cxn ang="f1675">
                  <a:pos x="f1962" y="f1963"/>
                </a:cxn>
                <a:cxn ang="f1675">
                  <a:pos x="f1964" y="f1965"/>
                </a:cxn>
                <a:cxn ang="f1675">
                  <a:pos x="f1966" y="f1967"/>
                </a:cxn>
                <a:cxn ang="f1675">
                  <a:pos x="f1968" y="f1969"/>
                </a:cxn>
                <a:cxn ang="f1675">
                  <a:pos x="f1970" y="f1971"/>
                </a:cxn>
                <a:cxn ang="f1675">
                  <a:pos x="f1972" y="f1973"/>
                </a:cxn>
                <a:cxn ang="f1675">
                  <a:pos x="f1974" y="f1975"/>
                </a:cxn>
                <a:cxn ang="f1675">
                  <a:pos x="f1976" y="f1977"/>
                </a:cxn>
                <a:cxn ang="f1675">
                  <a:pos x="f1978" y="f1979"/>
                </a:cxn>
                <a:cxn ang="f1675">
                  <a:pos x="f1980" y="f1981"/>
                </a:cxn>
                <a:cxn ang="f1675">
                  <a:pos x="f1982" y="f1983"/>
                </a:cxn>
                <a:cxn ang="f1675">
                  <a:pos x="f1984" y="f1985"/>
                </a:cxn>
                <a:cxn ang="f1675">
                  <a:pos x="f1986" y="f1987"/>
                </a:cxn>
                <a:cxn ang="f1675">
                  <a:pos x="f1988" y="f1989"/>
                </a:cxn>
                <a:cxn ang="f1675">
                  <a:pos x="f1964" y="f1990"/>
                </a:cxn>
                <a:cxn ang="f1675">
                  <a:pos x="f1991" y="f1992"/>
                </a:cxn>
                <a:cxn ang="f1675">
                  <a:pos x="f1993" y="f1994"/>
                </a:cxn>
                <a:cxn ang="f1675">
                  <a:pos x="f1995" y="f1996"/>
                </a:cxn>
                <a:cxn ang="f1675">
                  <a:pos x="f1997" y="f1998"/>
                </a:cxn>
                <a:cxn ang="f1675">
                  <a:pos x="f1999" y="f2000"/>
                </a:cxn>
                <a:cxn ang="f1675">
                  <a:pos x="f2001" y="f2002"/>
                </a:cxn>
                <a:cxn ang="f1675">
                  <a:pos x="f2003" y="f2004"/>
                </a:cxn>
                <a:cxn ang="f1675">
                  <a:pos x="f2005" y="f2006"/>
                </a:cxn>
                <a:cxn ang="f1675">
                  <a:pos x="f2007" y="f2008"/>
                </a:cxn>
                <a:cxn ang="f1675">
                  <a:pos x="f2009" y="f2010"/>
                </a:cxn>
                <a:cxn ang="f1675">
                  <a:pos x="f2011" y="f2012"/>
                </a:cxn>
                <a:cxn ang="f1675">
                  <a:pos x="f2013" y="f2014"/>
                </a:cxn>
                <a:cxn ang="f1675">
                  <a:pos x="f2015" y="f2016"/>
                </a:cxn>
                <a:cxn ang="f1675">
                  <a:pos x="f2017" y="f2018"/>
                </a:cxn>
                <a:cxn ang="f1675">
                  <a:pos x="f2019" y="f2020"/>
                </a:cxn>
                <a:cxn ang="f1675">
                  <a:pos x="f2021" y="f2022"/>
                </a:cxn>
                <a:cxn ang="f1675">
                  <a:pos x="f2023" y="f2024"/>
                </a:cxn>
                <a:cxn ang="f1675">
                  <a:pos x="f2025" y="f2026"/>
                </a:cxn>
                <a:cxn ang="f1675">
                  <a:pos x="f2027" y="f2028"/>
                </a:cxn>
                <a:cxn ang="f1675">
                  <a:pos x="f2029" y="f2030"/>
                </a:cxn>
                <a:cxn ang="f1675">
                  <a:pos x="f2031" y="f2032"/>
                </a:cxn>
                <a:cxn ang="f1675">
                  <a:pos x="f2033" y="f2034"/>
                </a:cxn>
                <a:cxn ang="f1675">
                  <a:pos x="f2035" y="f2036"/>
                </a:cxn>
                <a:cxn ang="f1675">
                  <a:pos x="f2037" y="f2038"/>
                </a:cxn>
                <a:cxn ang="f1675">
                  <a:pos x="f2039" y="f2040"/>
                </a:cxn>
                <a:cxn ang="f1675">
                  <a:pos x="f2041" y="f2042"/>
                </a:cxn>
                <a:cxn ang="f1675">
                  <a:pos x="f2043" y="f2044"/>
                </a:cxn>
                <a:cxn ang="f1675">
                  <a:pos x="f2045" y="f2046"/>
                </a:cxn>
              </a:cxnLst>
              <a:rect l="f1922" t="f1925" r="f1923" b="f1924"/>
              <a:pathLst>
                <a:path w="1171" h="1855">
                  <a:moveTo>
                    <a:pt x="f9" y="f10"/>
                  </a:moveTo>
                  <a:cubicBezTo>
                    <a:pt x="f11" y="f12"/>
                    <a:pt x="f11" y="f13"/>
                    <a:pt x="f11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29"/>
                    <a:pt x="f31" y="f32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cubicBezTo>
                    <a:pt x="f36" y="f38"/>
                    <a:pt x="f39" y="f40"/>
                    <a:pt x="f41" y="f42"/>
                  </a:cubicBezTo>
                  <a:cubicBezTo>
                    <a:pt x="f43" y="f42"/>
                    <a:pt x="f44" y="f42"/>
                    <a:pt x="f45" y="f46"/>
                  </a:cubicBezTo>
                  <a:cubicBezTo>
                    <a:pt x="f47" y="f46"/>
                    <a:pt x="f48" y="f49"/>
                    <a:pt x="f48" y="f49"/>
                  </a:cubicBezTo>
                  <a:cubicBezTo>
                    <a:pt x="f50" y="f51"/>
                    <a:pt x="f48" y="f52"/>
                    <a:pt x="f47" y="f53"/>
                  </a:cubicBezTo>
                  <a:cubicBezTo>
                    <a:pt x="f47" y="f54"/>
                    <a:pt x="f44" y="f55"/>
                    <a:pt x="f56" y="f57"/>
                  </a:cubicBezTo>
                  <a:cubicBezTo>
                    <a:pt x="f56" y="f58"/>
                    <a:pt x="f44" y="f59"/>
                    <a:pt x="f44" y="f60"/>
                  </a:cubicBezTo>
                  <a:cubicBezTo>
                    <a:pt x="f45" y="f61"/>
                    <a:pt x="f50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67" y="f70"/>
                    <a:pt x="f65" y="f71"/>
                    <a:pt x="f65" y="f72"/>
                  </a:cubicBezTo>
                  <a:cubicBezTo>
                    <a:pt x="f65" y="f73"/>
                    <a:pt x="f67" y="f74"/>
                    <a:pt x="f67" y="f75"/>
                  </a:cubicBezTo>
                  <a:cubicBezTo>
                    <a:pt x="f76" y="f77"/>
                    <a:pt x="f76" y="f78"/>
                    <a:pt x="f76" y="f79"/>
                  </a:cubicBezTo>
                  <a:cubicBezTo>
                    <a:pt x="f76" y="f80"/>
                    <a:pt x="f76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2" y="f94"/>
                  </a:cubicBezTo>
                  <a:cubicBezTo>
                    <a:pt x="f95" y="f96"/>
                    <a:pt x="f97" y="f98"/>
                    <a:pt x="f97" y="f99"/>
                  </a:cubicBezTo>
                  <a:cubicBezTo>
                    <a:pt x="f100" y="f101"/>
                    <a:pt x="f97" y="f102"/>
                    <a:pt x="f100" y="f103"/>
                  </a:cubicBezTo>
                  <a:cubicBezTo>
                    <a:pt x="f100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1" y="f113"/>
                  </a:cubicBezTo>
                  <a:cubicBezTo>
                    <a:pt x="f114" y="f115"/>
                    <a:pt x="f114" y="f116"/>
                    <a:pt x="f114" y="f117"/>
                  </a:cubicBezTo>
                  <a:cubicBezTo>
                    <a:pt x="f114" y="f118"/>
                    <a:pt x="f111" y="f119"/>
                    <a:pt x="f120" y="f121"/>
                  </a:cubicBezTo>
                  <a:cubicBezTo>
                    <a:pt x="f120" y="f122"/>
                    <a:pt x="f109" y="f123"/>
                    <a:pt x="f124" y="f125"/>
                  </a:cubicBezTo>
                  <a:cubicBezTo>
                    <a:pt x="f124" y="f126"/>
                    <a:pt x="f120" y="f127"/>
                    <a:pt x="f120" y="f128"/>
                  </a:cubicBezTo>
                  <a:cubicBezTo>
                    <a:pt x="f111" y="f128"/>
                    <a:pt x="f124" y="f129"/>
                    <a:pt x="f124" y="f130"/>
                  </a:cubicBezTo>
                  <a:cubicBezTo>
                    <a:pt x="f124" y="f131"/>
                    <a:pt x="f124" y="f132"/>
                    <a:pt x="f124" y="f133"/>
                  </a:cubicBezTo>
                  <a:cubicBezTo>
                    <a:pt x="f120" y="f134"/>
                    <a:pt x="f135" y="f136"/>
                    <a:pt x="f135" y="f136"/>
                  </a:cubicBezTo>
                  <a:cubicBezTo>
                    <a:pt x="f137" y="f138"/>
                    <a:pt x="f137" y="f138"/>
                    <a:pt x="f137" y="f138"/>
                  </a:cubicBezTo>
                  <a:cubicBezTo>
                    <a:pt x="f139" y="f140"/>
                    <a:pt x="f139" y="f140"/>
                    <a:pt x="f139" y="f140"/>
                  </a:cubicBezTo>
                  <a:cubicBezTo>
                    <a:pt x="f141" y="f142"/>
                    <a:pt x="f141" y="f142"/>
                    <a:pt x="f141" y="f142"/>
                  </a:cubicBezTo>
                  <a:cubicBezTo>
                    <a:pt x="f143" y="f144"/>
                    <a:pt x="f143" y="f144"/>
                    <a:pt x="f143" y="f144"/>
                  </a:cubicBezTo>
                  <a:cubicBezTo>
                    <a:pt x="f145" y="f146"/>
                    <a:pt x="f145" y="f146"/>
                    <a:pt x="f145" y="f146"/>
                  </a:cubicBezTo>
                  <a:cubicBezTo>
                    <a:pt x="f147" y="f148"/>
                    <a:pt x="f147" y="f148"/>
                    <a:pt x="f147" y="f148"/>
                  </a:cubicBezTo>
                  <a:cubicBezTo>
                    <a:pt x="f149" y="f150"/>
                    <a:pt x="f149" y="f150"/>
                    <a:pt x="f149" y="f150"/>
                  </a:cubicBezTo>
                  <a:cubicBezTo>
                    <a:pt x="f151" y="f152"/>
                    <a:pt x="f151" y="f152"/>
                    <a:pt x="f151" y="f152"/>
                  </a:cubicBezTo>
                  <a:cubicBezTo>
                    <a:pt x="f153" y="f154"/>
                    <a:pt x="f153" y="f154"/>
                    <a:pt x="f153" y="f154"/>
                  </a:cubicBezTo>
                  <a:cubicBezTo>
                    <a:pt x="f155" y="f156"/>
                    <a:pt x="f155" y="f156"/>
                    <a:pt x="f155" y="f156"/>
                  </a:cubicBezTo>
                  <a:cubicBezTo>
                    <a:pt x="f157" y="f6"/>
                    <a:pt x="f157" y="f6"/>
                    <a:pt x="f157" y="f6"/>
                  </a:cubicBezTo>
                  <a:cubicBezTo>
                    <a:pt x="f158" y="f159"/>
                    <a:pt x="f158" y="f160"/>
                    <a:pt x="f158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54" y="f178"/>
                  </a:cubicBezTo>
                  <a:cubicBezTo>
                    <a:pt x="f179" y="f180"/>
                    <a:pt x="f181" y="f182"/>
                    <a:pt x="f181" y="f156"/>
                  </a:cubicBezTo>
                  <a:cubicBezTo>
                    <a:pt x="f181" y="f183"/>
                    <a:pt x="f179" y="f184"/>
                    <a:pt x="f154" y="f185"/>
                  </a:cubicBezTo>
                  <a:cubicBezTo>
                    <a:pt x="f154" y="f186"/>
                    <a:pt x="f176" y="f187"/>
                    <a:pt x="f188" y="f189"/>
                  </a:cubicBezTo>
                  <a:cubicBezTo>
                    <a:pt x="f190" y="f191"/>
                    <a:pt x="f174" y="f191"/>
                    <a:pt x="f172" y="f192"/>
                  </a:cubicBezTo>
                  <a:cubicBezTo>
                    <a:pt x="f170" y="f192"/>
                    <a:pt x="f193" y="f194"/>
                    <a:pt x="f168" y="f194"/>
                  </a:cubicBezTo>
                  <a:cubicBezTo>
                    <a:pt x="f168" y="f195"/>
                    <a:pt x="f168" y="f196"/>
                    <a:pt x="f166" y="f197"/>
                  </a:cubicBezTo>
                  <a:cubicBezTo>
                    <a:pt x="f166" y="f198"/>
                    <a:pt x="f164" y="f199"/>
                    <a:pt x="f166" y="f200"/>
                  </a:cubicBezTo>
                  <a:cubicBezTo>
                    <a:pt x="f166" y="f201"/>
                    <a:pt x="f168" y="f202"/>
                    <a:pt x="f168" y="f203"/>
                  </a:cubicBezTo>
                  <a:cubicBezTo>
                    <a:pt x="f168" y="f204"/>
                    <a:pt x="f166" y="f205"/>
                    <a:pt x="f166" y="f206"/>
                  </a:cubicBezTo>
                  <a:cubicBezTo>
                    <a:pt x="f166" y="f207"/>
                    <a:pt x="f166" y="f208"/>
                    <a:pt x="f166" y="f209"/>
                  </a:cubicBezTo>
                  <a:cubicBezTo>
                    <a:pt x="f164" y="f210"/>
                    <a:pt x="f164" y="f211"/>
                    <a:pt x="f164" y="f212"/>
                  </a:cubicBezTo>
                  <a:cubicBezTo>
                    <a:pt x="f164" y="f213"/>
                    <a:pt x="f164" y="f190"/>
                    <a:pt x="f166" y="f172"/>
                  </a:cubicBezTo>
                  <a:cubicBezTo>
                    <a:pt x="f166" y="f168"/>
                    <a:pt x="f193" y="f162"/>
                    <a:pt x="f170" y="f157"/>
                  </a:cubicBezTo>
                  <a:cubicBezTo>
                    <a:pt x="f172" y="f214"/>
                    <a:pt x="f190" y="f215"/>
                    <a:pt x="f176" y="f216"/>
                  </a:cubicBezTo>
                  <a:cubicBezTo>
                    <a:pt x="f154" y="f217"/>
                    <a:pt x="f181" y="f218"/>
                    <a:pt x="f213" y="f219"/>
                  </a:cubicBezTo>
                  <a:cubicBezTo>
                    <a:pt x="f220" y="f221"/>
                    <a:pt x="f222" y="f223"/>
                    <a:pt x="f224" y="f152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10" y="f235"/>
                  </a:cubicBezTo>
                  <a:cubicBezTo>
                    <a:pt x="f236" y="f237"/>
                    <a:pt x="f238" y="f237"/>
                    <a:pt x="f238" y="f239"/>
                  </a:cubicBezTo>
                  <a:cubicBezTo>
                    <a:pt x="f209" y="f240"/>
                    <a:pt x="f241" y="f242"/>
                    <a:pt x="f241" y="f242"/>
                  </a:cubicBezTo>
                  <a:cubicBezTo>
                    <a:pt x="f241" y="f243"/>
                    <a:pt x="f241" y="f244"/>
                    <a:pt x="f241" y="f245"/>
                  </a:cubicBezTo>
                  <a:cubicBezTo>
                    <a:pt x="f241" y="f246"/>
                    <a:pt x="f208" y="f247"/>
                    <a:pt x="f241" y="f248"/>
                  </a:cubicBezTo>
                  <a:cubicBezTo>
                    <a:pt x="f241" y="f249"/>
                    <a:pt x="f238" y="f250"/>
                    <a:pt x="f251" y="f252"/>
                  </a:cubicBezTo>
                  <a:cubicBezTo>
                    <a:pt x="f251" y="f253"/>
                    <a:pt x="f251" y="f254"/>
                    <a:pt x="f238" y="f255"/>
                  </a:cubicBezTo>
                  <a:cubicBezTo>
                    <a:pt x="f238" y="f256"/>
                    <a:pt x="f209" y="f257"/>
                    <a:pt x="f241" y="f258"/>
                  </a:cubicBezTo>
                  <a:cubicBezTo>
                    <a:pt x="f208" y="f259"/>
                    <a:pt x="f260" y="f261"/>
                    <a:pt x="f262" y="f263"/>
                  </a:cubicBezTo>
                  <a:cubicBezTo>
                    <a:pt x="f264" y="f265"/>
                    <a:pt x="f203" y="f266"/>
                    <a:pt x="f267" y="f268"/>
                  </a:cubicBezTo>
                  <a:cubicBezTo>
                    <a:pt x="f199" y="f269"/>
                    <a:pt x="f194" y="f270"/>
                    <a:pt x="f189" y="f271"/>
                  </a:cubicBezTo>
                  <a:cubicBezTo>
                    <a:pt x="f184" y="f272"/>
                    <a:pt x="f175" y="f273"/>
                    <a:pt x="f274" y="f275"/>
                  </a:cubicBezTo>
                  <a:cubicBezTo>
                    <a:pt x="f276" y="f277"/>
                    <a:pt x="f278" y="f279"/>
                    <a:pt x="f165" y="f280"/>
                  </a:cubicBezTo>
                  <a:cubicBezTo>
                    <a:pt x="f165" y="f281"/>
                    <a:pt x="f282" y="f283"/>
                    <a:pt x="f284" y="f285"/>
                  </a:cubicBezTo>
                  <a:cubicBezTo>
                    <a:pt x="f284" y="f286"/>
                    <a:pt x="f163" y="f287"/>
                    <a:pt x="f163" y="f287"/>
                  </a:cubicBezTo>
                  <a:cubicBezTo>
                    <a:pt x="f163" y="f288"/>
                    <a:pt x="f289" y="f290"/>
                    <a:pt x="f161" y="f290"/>
                  </a:cubicBezTo>
                  <a:cubicBezTo>
                    <a:pt x="f161" y="f291"/>
                    <a:pt x="f160" y="f292"/>
                    <a:pt x="f293" y="f294"/>
                  </a:cubicBezTo>
                  <a:cubicBezTo>
                    <a:pt x="f293" y="f295"/>
                    <a:pt x="f296" y="f297"/>
                    <a:pt x="f159" y="f298"/>
                  </a:cubicBezTo>
                  <a:cubicBezTo>
                    <a:pt x="f159" y="f299"/>
                    <a:pt x="f160" y="f300"/>
                    <a:pt x="f160" y="f301"/>
                  </a:cubicBezTo>
                  <a:cubicBezTo>
                    <a:pt x="f302" y="f303"/>
                    <a:pt x="f302" y="f304"/>
                    <a:pt x="f302" y="f305"/>
                  </a:cubicBezTo>
                  <a:cubicBezTo>
                    <a:pt x="f161" y="f306"/>
                    <a:pt x="f161" y="f307"/>
                    <a:pt x="f161" y="f308"/>
                  </a:cubicBezTo>
                  <a:cubicBezTo>
                    <a:pt x="f161" y="f309"/>
                    <a:pt x="f302" y="f310"/>
                    <a:pt x="f302" y="f311"/>
                  </a:cubicBezTo>
                  <a:cubicBezTo>
                    <a:pt x="f160" y="f312"/>
                    <a:pt x="f302" y="f313"/>
                    <a:pt x="f302" y="f314"/>
                  </a:cubicBezTo>
                  <a:cubicBezTo>
                    <a:pt x="f302" y="f315"/>
                    <a:pt x="f160" y="f316"/>
                    <a:pt x="f160" y="f317"/>
                  </a:cubicBezTo>
                  <a:cubicBezTo>
                    <a:pt x="f293" y="f317"/>
                    <a:pt x="f296" y="f318"/>
                    <a:pt x="f296" y="f319"/>
                  </a:cubicBezTo>
                  <a:cubicBezTo>
                    <a:pt x="f6" y="f320"/>
                    <a:pt x="f296" y="f321"/>
                    <a:pt x="f296" y="f322"/>
                  </a:cubicBezTo>
                  <a:cubicBezTo>
                    <a:pt x="f159" y="f323"/>
                    <a:pt x="f293" y="f324"/>
                    <a:pt x="f160" y="f325"/>
                  </a:cubicBezTo>
                  <a:cubicBezTo>
                    <a:pt x="f302" y="f326"/>
                    <a:pt x="f163" y="f327"/>
                    <a:pt x="f282" y="f328"/>
                  </a:cubicBezTo>
                  <a:cubicBezTo>
                    <a:pt x="f329" y="f330"/>
                    <a:pt x="f167" y="f331"/>
                    <a:pt x="f332" y="f333"/>
                  </a:cubicBezTo>
                  <a:cubicBezTo>
                    <a:pt x="f169" y="f334"/>
                    <a:pt x="f169" y="f335"/>
                    <a:pt x="f169" y="f336"/>
                  </a:cubicBezTo>
                  <a:cubicBezTo>
                    <a:pt x="f276" y="f337"/>
                    <a:pt x="f338" y="f339"/>
                    <a:pt x="f274" y="f340"/>
                  </a:cubicBezTo>
                  <a:cubicBezTo>
                    <a:pt x="f274" y="f341"/>
                    <a:pt x="f342" y="f341"/>
                    <a:pt x="f175" y="f343"/>
                  </a:cubicBezTo>
                  <a:cubicBezTo>
                    <a:pt x="f177" y="f343"/>
                    <a:pt x="f178" y="f344"/>
                    <a:pt x="f178" y="f345"/>
                  </a:cubicBezTo>
                  <a:cubicBezTo>
                    <a:pt x="f180" y="f346"/>
                    <a:pt x="f182" y="f347"/>
                    <a:pt x="f182" y="f348"/>
                  </a:cubicBezTo>
                  <a:cubicBezTo>
                    <a:pt x="f182" y="f349"/>
                    <a:pt x="f350" y="f351"/>
                    <a:pt x="f180" y="f352"/>
                  </a:cubicBezTo>
                  <a:cubicBezTo>
                    <a:pt x="f180" y="f353"/>
                    <a:pt x="f180" y="f354"/>
                    <a:pt x="f350" y="f355"/>
                  </a:cubicBezTo>
                  <a:cubicBezTo>
                    <a:pt x="f350" y="f356"/>
                    <a:pt x="f183" y="f357"/>
                    <a:pt x="f358" y="f359"/>
                  </a:cubicBezTo>
                  <a:cubicBezTo>
                    <a:pt x="f184" y="f359"/>
                    <a:pt x="f185" y="f360"/>
                    <a:pt x="f186" y="f361"/>
                  </a:cubicBezTo>
                  <a:cubicBezTo>
                    <a:pt x="f186" y="f362"/>
                    <a:pt x="f186" y="f363"/>
                    <a:pt x="f186" y="f364"/>
                  </a:cubicBezTo>
                  <a:cubicBezTo>
                    <a:pt x="f186" y="f365"/>
                    <a:pt x="f189" y="f366"/>
                    <a:pt x="f191" y="f367"/>
                  </a:cubicBezTo>
                  <a:cubicBezTo>
                    <a:pt x="f192" y="f368"/>
                    <a:pt x="f195" y="f369"/>
                    <a:pt x="f196" y="f370"/>
                  </a:cubicBezTo>
                  <a:cubicBezTo>
                    <a:pt x="f196" y="f2"/>
                    <a:pt x="f195" y="f371"/>
                    <a:pt x="f195" y="f372"/>
                  </a:cubicBezTo>
                  <a:cubicBezTo>
                    <a:pt x="f195" y="f373"/>
                    <a:pt x="f195" y="f374"/>
                    <a:pt x="f196" y="f375"/>
                  </a:cubicBezTo>
                  <a:cubicBezTo>
                    <a:pt x="f197" y="f376"/>
                    <a:pt x="f377" y="f378"/>
                    <a:pt x="f377" y="f379"/>
                  </a:cubicBezTo>
                  <a:cubicBezTo>
                    <a:pt x="f199" y="f380"/>
                    <a:pt x="f200" y="f381"/>
                    <a:pt x="f200" y="f382"/>
                  </a:cubicBezTo>
                  <a:cubicBezTo>
                    <a:pt x="f200" y="f383"/>
                    <a:pt x="f199" y="f384"/>
                    <a:pt x="f199" y="f385"/>
                  </a:cubicBezTo>
                  <a:cubicBezTo>
                    <a:pt x="f199" y="f386"/>
                    <a:pt x="f199" y="f387"/>
                    <a:pt x="f199" y="f388"/>
                  </a:cubicBezTo>
                  <a:cubicBezTo>
                    <a:pt x="f377" y="f389"/>
                    <a:pt x="f390" y="f391"/>
                    <a:pt x="f390" y="f392"/>
                  </a:cubicBezTo>
                  <a:cubicBezTo>
                    <a:pt x="f390" y="f393"/>
                    <a:pt x="f390" y="f394"/>
                    <a:pt x="f390" y="f395"/>
                  </a:cubicBezTo>
                  <a:cubicBezTo>
                    <a:pt x="f390" y="f396"/>
                    <a:pt x="f199" y="f397"/>
                    <a:pt x="f200" y="f398"/>
                  </a:cubicBezTo>
                  <a:cubicBezTo>
                    <a:pt x="f201" y="f399"/>
                    <a:pt x="f201" y="f400"/>
                    <a:pt x="f201" y="f401"/>
                  </a:cubicBezTo>
                  <a:cubicBezTo>
                    <a:pt x="f201" y="f402"/>
                    <a:pt x="f200" y="f403"/>
                    <a:pt x="f199" y="f404"/>
                  </a:cubicBezTo>
                  <a:cubicBezTo>
                    <a:pt x="f199" y="f405"/>
                    <a:pt x="f390" y="f406"/>
                    <a:pt x="f390" y="f407"/>
                  </a:cubicBezTo>
                  <a:cubicBezTo>
                    <a:pt x="f390" y="f408"/>
                    <a:pt x="f377" y="f409"/>
                    <a:pt x="f377" y="f410"/>
                  </a:cubicBezTo>
                  <a:cubicBezTo>
                    <a:pt x="f377" y="f148"/>
                    <a:pt x="f199" y="f411"/>
                    <a:pt x="f199" y="f412"/>
                  </a:cubicBezTo>
                  <a:cubicBezTo>
                    <a:pt x="f199" y="f413"/>
                    <a:pt x="f377" y="f414"/>
                    <a:pt x="f377" y="f415"/>
                  </a:cubicBezTo>
                  <a:cubicBezTo>
                    <a:pt x="f390" y="f416"/>
                    <a:pt x="f194" y="f417"/>
                    <a:pt x="f191" y="f418"/>
                  </a:cubicBezTo>
                  <a:cubicBezTo>
                    <a:pt x="f189" y="f419"/>
                    <a:pt x="f185" y="f420"/>
                    <a:pt x="f184" y="f421"/>
                  </a:cubicBezTo>
                  <a:cubicBezTo>
                    <a:pt x="f184" y="f422"/>
                    <a:pt x="f183" y="f423"/>
                    <a:pt x="f183" y="f424"/>
                  </a:cubicBezTo>
                  <a:cubicBezTo>
                    <a:pt x="f156" y="f425"/>
                    <a:pt x="f156" y="f426"/>
                    <a:pt x="f156" y="f427"/>
                  </a:cubicBezTo>
                  <a:cubicBezTo>
                    <a:pt x="f156" y="f428"/>
                    <a:pt x="f183" y="f429"/>
                    <a:pt x="f183" y="f430"/>
                  </a:cubicBezTo>
                  <a:cubicBezTo>
                    <a:pt x="f183" y="f431"/>
                    <a:pt x="f156" y="f432"/>
                    <a:pt x="f156" y="f433"/>
                  </a:cubicBezTo>
                  <a:cubicBezTo>
                    <a:pt x="f156" y="f434"/>
                    <a:pt x="f156" y="f435"/>
                    <a:pt x="f156" y="f436"/>
                  </a:cubicBezTo>
                  <a:cubicBezTo>
                    <a:pt x="f183" y="f437"/>
                    <a:pt x="f358" y="f438"/>
                    <a:pt x="f358" y="f439"/>
                  </a:cubicBezTo>
                  <a:cubicBezTo>
                    <a:pt x="f358" y="f440"/>
                    <a:pt x="f184" y="f441"/>
                    <a:pt x="f184" y="f442"/>
                  </a:cubicBezTo>
                  <a:cubicBezTo>
                    <a:pt x="f184" y="f443"/>
                    <a:pt x="f358" y="f444"/>
                    <a:pt x="f184" y="f445"/>
                  </a:cubicBezTo>
                  <a:cubicBezTo>
                    <a:pt x="f184" y="f446"/>
                    <a:pt x="f185" y="f447"/>
                    <a:pt x="f185" y="f448"/>
                  </a:cubicBezTo>
                  <a:cubicBezTo>
                    <a:pt x="f186" y="f449"/>
                    <a:pt x="f186" y="f450"/>
                    <a:pt x="f186" y="f451"/>
                  </a:cubicBezTo>
                  <a:cubicBezTo>
                    <a:pt x="f186" y="f452"/>
                    <a:pt x="f185" y="f453"/>
                    <a:pt x="f185" y="f454"/>
                  </a:cubicBezTo>
                  <a:cubicBezTo>
                    <a:pt x="f185" y="f455"/>
                    <a:pt x="f184" y="f456"/>
                    <a:pt x="f358" y="f457"/>
                  </a:cubicBezTo>
                  <a:cubicBezTo>
                    <a:pt x="f358" y="f458"/>
                    <a:pt x="f156" y="f459"/>
                    <a:pt x="f182" y="f459"/>
                  </a:cubicBezTo>
                  <a:cubicBezTo>
                    <a:pt x="f350" y="f460"/>
                    <a:pt x="f178" y="f460"/>
                    <a:pt x="f177" y="f461"/>
                  </a:cubicBezTo>
                  <a:cubicBezTo>
                    <a:pt x="f177" y="f462"/>
                    <a:pt x="f175" y="f463"/>
                    <a:pt x="f175" y="f464"/>
                  </a:cubicBezTo>
                  <a:cubicBezTo>
                    <a:pt x="f175" y="f465"/>
                    <a:pt x="f178" y="f466"/>
                    <a:pt x="f180" y="f467"/>
                  </a:cubicBezTo>
                  <a:cubicBezTo>
                    <a:pt x="f350" y="f468"/>
                    <a:pt x="f182" y="f469"/>
                    <a:pt x="f182" y="f470"/>
                  </a:cubicBezTo>
                  <a:cubicBezTo>
                    <a:pt x="f156" y="f471"/>
                    <a:pt x="f156" y="f472"/>
                    <a:pt x="f183" y="f473"/>
                  </a:cubicBezTo>
                  <a:cubicBezTo>
                    <a:pt x="f358" y="f474"/>
                    <a:pt x="f184" y="f475"/>
                    <a:pt x="f185" y="f476"/>
                  </a:cubicBezTo>
                  <a:cubicBezTo>
                    <a:pt x="f187" y="f477"/>
                    <a:pt x="f194" y="f478"/>
                    <a:pt x="f196" y="f479"/>
                  </a:cubicBezTo>
                  <a:cubicBezTo>
                    <a:pt x="f196" y="f480"/>
                    <a:pt x="f196" y="f481"/>
                    <a:pt x="f197" y="f482"/>
                  </a:cubicBezTo>
                  <a:cubicBezTo>
                    <a:pt x="f197" y="f483"/>
                    <a:pt x="f197" y="f484"/>
                    <a:pt x="f198" y="f485"/>
                  </a:cubicBezTo>
                  <a:cubicBezTo>
                    <a:pt x="f390" y="f486"/>
                    <a:pt x="f199" y="f487"/>
                    <a:pt x="f200" y="f488"/>
                  </a:cubicBezTo>
                  <a:cubicBezTo>
                    <a:pt x="f201" y="f489"/>
                    <a:pt x="f267" y="f490"/>
                    <a:pt x="f491" y="f492"/>
                  </a:cubicBezTo>
                  <a:cubicBezTo>
                    <a:pt x="f202" y="f493"/>
                    <a:pt x="f203" y="f494"/>
                    <a:pt x="f204" y="f495"/>
                  </a:cubicBezTo>
                  <a:cubicBezTo>
                    <a:pt x="f496" y="f497"/>
                    <a:pt x="f205" y="f498"/>
                    <a:pt x="f206" y="f499"/>
                  </a:cubicBezTo>
                  <a:cubicBezTo>
                    <a:pt x="f206" y="f500"/>
                    <a:pt x="f206" y="f501"/>
                    <a:pt x="f264" y="f502"/>
                  </a:cubicBezTo>
                  <a:cubicBezTo>
                    <a:pt x="f264" y="f503"/>
                    <a:pt x="f207" y="f504"/>
                    <a:pt x="f262" y="f504"/>
                  </a:cubicBezTo>
                  <a:cubicBezTo>
                    <a:pt x="f262" y="f149"/>
                    <a:pt x="f262" y="f505"/>
                    <a:pt x="f260" y="f506"/>
                  </a:cubicBezTo>
                  <a:cubicBezTo>
                    <a:pt x="f507" y="f508"/>
                    <a:pt x="f241" y="f146"/>
                    <a:pt x="f209" y="f509"/>
                  </a:cubicBezTo>
                  <a:cubicBezTo>
                    <a:pt x="f238" y="f510"/>
                    <a:pt x="f251" y="f511"/>
                    <a:pt x="f210" y="f512"/>
                  </a:cubicBezTo>
                  <a:cubicBezTo>
                    <a:pt x="f233" y="f513"/>
                    <a:pt x="f231" y="f514"/>
                    <a:pt x="f229" y="f515"/>
                  </a:cubicBezTo>
                  <a:cubicBezTo>
                    <a:pt x="f211" y="f516"/>
                    <a:pt x="f224" y="f517"/>
                    <a:pt x="f222" y="f518"/>
                  </a:cubicBezTo>
                  <a:cubicBezTo>
                    <a:pt x="f212" y="f519"/>
                    <a:pt x="f181" y="f520"/>
                    <a:pt x="f179" y="f521"/>
                  </a:cubicBezTo>
                  <a:cubicBezTo>
                    <a:pt x="f154" y="f522"/>
                    <a:pt x="f154" y="f523"/>
                    <a:pt x="f154" y="f524"/>
                  </a:cubicBezTo>
                  <a:cubicBezTo>
                    <a:pt x="f176" y="f525"/>
                    <a:pt x="f190" y="f526"/>
                    <a:pt x="f174" y="f527"/>
                  </a:cubicBezTo>
                  <a:cubicBezTo>
                    <a:pt x="f174" y="f528"/>
                    <a:pt x="f190" y="f529"/>
                    <a:pt x="f188" y="f530"/>
                  </a:cubicBezTo>
                  <a:cubicBezTo>
                    <a:pt x="f188" y="f531"/>
                    <a:pt x="f154" y="f532"/>
                    <a:pt x="f154" y="f533"/>
                  </a:cubicBezTo>
                  <a:cubicBezTo>
                    <a:pt x="f154" y="f534"/>
                    <a:pt x="f176" y="f535"/>
                    <a:pt x="f188" y="f535"/>
                  </a:cubicBezTo>
                  <a:cubicBezTo>
                    <a:pt x="f190" y="f535"/>
                    <a:pt x="f174" y="f536"/>
                    <a:pt x="f172" y="f536"/>
                  </a:cubicBezTo>
                  <a:cubicBezTo>
                    <a:pt x="f170" y="f536"/>
                    <a:pt x="f193" y="f535"/>
                    <a:pt x="f193" y="f535"/>
                  </a:cubicBezTo>
                  <a:cubicBezTo>
                    <a:pt x="f168" y="f537"/>
                    <a:pt x="f166" y="f538"/>
                    <a:pt x="f166" y="f538"/>
                  </a:cubicBezTo>
                  <a:cubicBezTo>
                    <a:pt x="f166" y="f539"/>
                    <a:pt x="f166" y="f540"/>
                    <a:pt x="f166" y="f541"/>
                  </a:cubicBezTo>
                  <a:cubicBezTo>
                    <a:pt x="f166" y="f542"/>
                    <a:pt x="f543" y="f544"/>
                    <a:pt x="f164" y="f545"/>
                  </a:cubicBezTo>
                  <a:cubicBezTo>
                    <a:pt x="f164" y="f546"/>
                    <a:pt x="f166" y="f546"/>
                    <a:pt x="f166" y="f546"/>
                  </a:cubicBezTo>
                  <a:cubicBezTo>
                    <a:pt x="f168" y="f547"/>
                    <a:pt x="f193" y="f548"/>
                    <a:pt x="f193" y="f549"/>
                  </a:cubicBezTo>
                  <a:cubicBezTo>
                    <a:pt x="f168" y="f550"/>
                    <a:pt x="f164" y="f551"/>
                    <a:pt x="f164" y="f552"/>
                  </a:cubicBezTo>
                  <a:cubicBezTo>
                    <a:pt x="f164" y="f553"/>
                    <a:pt x="f166" y="f554"/>
                    <a:pt x="f168" y="f555"/>
                  </a:cubicBezTo>
                  <a:cubicBezTo>
                    <a:pt x="f193" y="f556"/>
                    <a:pt x="f172" y="f557"/>
                    <a:pt x="f174" y="f558"/>
                  </a:cubicBezTo>
                  <a:cubicBezTo>
                    <a:pt x="f190" y="f559"/>
                    <a:pt x="f176" y="f560"/>
                    <a:pt x="f154" y="f561"/>
                  </a:cubicBezTo>
                  <a:cubicBezTo>
                    <a:pt x="f154" y="f562"/>
                    <a:pt x="f181" y="f563"/>
                    <a:pt x="f213" y="f564"/>
                  </a:cubicBezTo>
                  <a:cubicBezTo>
                    <a:pt x="f213" y="f565"/>
                    <a:pt x="f212" y="f566"/>
                    <a:pt x="f222" y="f566"/>
                  </a:cubicBezTo>
                  <a:cubicBezTo>
                    <a:pt x="f222" y="f567"/>
                    <a:pt x="f222" y="f568"/>
                    <a:pt x="f222" y="f569"/>
                  </a:cubicBezTo>
                  <a:cubicBezTo>
                    <a:pt x="f212" y="f570"/>
                    <a:pt x="f213" y="f571"/>
                    <a:pt x="f181" y="f572"/>
                  </a:cubicBezTo>
                  <a:cubicBezTo>
                    <a:pt x="f179" y="f572"/>
                    <a:pt x="f154" y="f573"/>
                    <a:pt x="f176" y="f573"/>
                  </a:cubicBezTo>
                  <a:cubicBezTo>
                    <a:pt x="f176" y="f570"/>
                    <a:pt x="f176" y="f568"/>
                    <a:pt x="f176" y="f567"/>
                  </a:cubicBezTo>
                  <a:cubicBezTo>
                    <a:pt x="f188" y="f566"/>
                    <a:pt x="f174" y="f566"/>
                    <a:pt x="f172" y="f566"/>
                  </a:cubicBezTo>
                  <a:cubicBezTo>
                    <a:pt x="f170" y="f566"/>
                    <a:pt x="f193" y="f566"/>
                    <a:pt x="f193" y="f566"/>
                  </a:cubicBezTo>
                  <a:cubicBezTo>
                    <a:pt x="f168" y="f567"/>
                    <a:pt x="f164" y="f568"/>
                    <a:pt x="f164" y="f569"/>
                  </a:cubicBezTo>
                  <a:cubicBezTo>
                    <a:pt x="f162" y="f569"/>
                    <a:pt x="f574" y="f570"/>
                    <a:pt x="f575" y="f573"/>
                  </a:cubicBezTo>
                  <a:cubicBezTo>
                    <a:pt x="f214" y="f573"/>
                    <a:pt x="f214" y="f572"/>
                    <a:pt x="f576" y="f577"/>
                  </a:cubicBezTo>
                  <a:cubicBezTo>
                    <a:pt x="f578" y="f579"/>
                    <a:pt x="f580" y="f581"/>
                    <a:pt x="f580" y="f582"/>
                  </a:cubicBezTo>
                  <a:cubicBezTo>
                    <a:pt x="f583" y="f584"/>
                    <a:pt x="f583" y="f585"/>
                    <a:pt x="f215" y="f586"/>
                  </a:cubicBezTo>
                  <a:cubicBezTo>
                    <a:pt x="f215" y="f587"/>
                    <a:pt x="f216" y="f588"/>
                    <a:pt x="f216" y="f589"/>
                  </a:cubicBezTo>
                  <a:cubicBezTo>
                    <a:pt x="f590" y="f591"/>
                    <a:pt x="f592" y="f593"/>
                    <a:pt x="f217" y="f594"/>
                  </a:cubicBezTo>
                  <a:cubicBezTo>
                    <a:pt x="f217" y="f595"/>
                    <a:pt x="f217" y="f596"/>
                    <a:pt x="f597" y="f596"/>
                  </a:cubicBezTo>
                  <a:cubicBezTo>
                    <a:pt x="f598" y="f599"/>
                    <a:pt x="f600" y="f599"/>
                    <a:pt x="f218" y="f599"/>
                  </a:cubicBezTo>
                  <a:cubicBezTo>
                    <a:pt x="f601" y="f599"/>
                    <a:pt x="f602" y="f596"/>
                    <a:pt x="f219" y="f596"/>
                  </a:cubicBezTo>
                  <a:cubicBezTo>
                    <a:pt x="f221" y="f596"/>
                    <a:pt x="f603" y="f599"/>
                    <a:pt x="f604" y="f599"/>
                  </a:cubicBezTo>
                  <a:cubicBezTo>
                    <a:pt x="f605" y="f606"/>
                    <a:pt x="f607" y="f608"/>
                    <a:pt x="f152" y="f609"/>
                  </a:cubicBezTo>
                  <a:cubicBezTo>
                    <a:pt x="f610" y="f611"/>
                    <a:pt x="f612" y="f613"/>
                    <a:pt x="f614" y="f615"/>
                  </a:cubicBezTo>
                  <a:cubicBezTo>
                    <a:pt x="f614" y="f616"/>
                    <a:pt x="f617" y="f618"/>
                    <a:pt x="f619" y="f620"/>
                  </a:cubicBezTo>
                  <a:cubicBezTo>
                    <a:pt x="f228" y="f621"/>
                    <a:pt x="f230" y="f622"/>
                    <a:pt x="f232" y="f623"/>
                  </a:cubicBezTo>
                  <a:cubicBezTo>
                    <a:pt x="f624" y="f625"/>
                    <a:pt x="f234" y="f625"/>
                    <a:pt x="f235" y="f625"/>
                  </a:cubicBezTo>
                  <a:cubicBezTo>
                    <a:pt x="f237" y="f626"/>
                    <a:pt x="f240" y="f626"/>
                    <a:pt x="f240" y="f626"/>
                  </a:cubicBezTo>
                  <a:cubicBezTo>
                    <a:pt x="f627" y="f625"/>
                    <a:pt x="f627" y="f623"/>
                    <a:pt x="f627" y="f622"/>
                  </a:cubicBezTo>
                  <a:cubicBezTo>
                    <a:pt x="f627" y="f628"/>
                    <a:pt x="f240" y="f621"/>
                    <a:pt x="f627" y="f620"/>
                  </a:cubicBezTo>
                  <a:cubicBezTo>
                    <a:pt x="f627" y="f618"/>
                    <a:pt x="f627" y="f629"/>
                    <a:pt x="f242" y="f629"/>
                  </a:cubicBezTo>
                  <a:cubicBezTo>
                    <a:pt x="f242" y="f630"/>
                    <a:pt x="f631" y="f630"/>
                    <a:pt x="f243" y="f629"/>
                  </a:cubicBezTo>
                  <a:cubicBezTo>
                    <a:pt x="f243" y="f629"/>
                    <a:pt x="f243" y="f620"/>
                    <a:pt x="f632" y="f620"/>
                  </a:cubicBezTo>
                  <a:cubicBezTo>
                    <a:pt x="f632" y="f621"/>
                    <a:pt x="f244" y="f622"/>
                    <a:pt x="f245" y="f622"/>
                  </a:cubicBezTo>
                  <a:cubicBezTo>
                    <a:pt x="f633" y="f622"/>
                    <a:pt x="f246" y="f628"/>
                    <a:pt x="f634" y="f621"/>
                  </a:cubicBezTo>
                  <a:cubicBezTo>
                    <a:pt x="f634" y="f620"/>
                    <a:pt x="f246" y="f629"/>
                    <a:pt x="f246" y="f630"/>
                  </a:cubicBezTo>
                  <a:cubicBezTo>
                    <a:pt x="f633" y="f616"/>
                    <a:pt x="f245" y="f615"/>
                    <a:pt x="f244" y="f613"/>
                  </a:cubicBezTo>
                  <a:cubicBezTo>
                    <a:pt x="f244" y="f635"/>
                    <a:pt x="f243" y="f609"/>
                    <a:pt x="f631" y="f608"/>
                  </a:cubicBezTo>
                  <a:cubicBezTo>
                    <a:pt x="f631" y="f606"/>
                    <a:pt x="f242" y="f599"/>
                    <a:pt x="f631" y="f596"/>
                  </a:cubicBezTo>
                  <a:cubicBezTo>
                    <a:pt x="f631" y="f142"/>
                    <a:pt x="f632" y="f636"/>
                    <a:pt x="f244" y="f595"/>
                  </a:cubicBezTo>
                  <a:cubicBezTo>
                    <a:pt x="f244" y="f595"/>
                    <a:pt x="f245" y="f593"/>
                    <a:pt x="f633" y="f637"/>
                  </a:cubicBezTo>
                  <a:cubicBezTo>
                    <a:pt x="f633" y="f637"/>
                    <a:pt x="f634" y="f638"/>
                    <a:pt x="f634" y="f638"/>
                  </a:cubicBezTo>
                  <a:cubicBezTo>
                    <a:pt x="f634" y="f591"/>
                    <a:pt x="f634" y="f589"/>
                    <a:pt x="f634" y="f588"/>
                  </a:cubicBezTo>
                  <a:cubicBezTo>
                    <a:pt x="f634" y="f587"/>
                    <a:pt x="f245" y="f587"/>
                    <a:pt x="f245" y="f586"/>
                  </a:cubicBezTo>
                  <a:cubicBezTo>
                    <a:pt x="f244" y="f585"/>
                    <a:pt x="f244" y="f639"/>
                    <a:pt x="f245" y="f584"/>
                  </a:cubicBezTo>
                  <a:cubicBezTo>
                    <a:pt x="f245" y="f640"/>
                    <a:pt x="f633" y="f582"/>
                    <a:pt x="f633" y="f581"/>
                  </a:cubicBezTo>
                  <a:cubicBezTo>
                    <a:pt x="f246" y="f641"/>
                    <a:pt x="f642" y="f579"/>
                    <a:pt x="f642" y="f577"/>
                  </a:cubicBezTo>
                  <a:cubicBezTo>
                    <a:pt x="f642" y="f572"/>
                    <a:pt x="f642" y="f573"/>
                    <a:pt x="f642" y="f570"/>
                  </a:cubicBezTo>
                  <a:cubicBezTo>
                    <a:pt x="f642" y="f569"/>
                    <a:pt x="f247" y="f567"/>
                    <a:pt x="f247" y="f566"/>
                  </a:cubicBezTo>
                  <a:cubicBezTo>
                    <a:pt x="f248" y="f566"/>
                    <a:pt x="f250" y="f566"/>
                    <a:pt x="f252" y="f566"/>
                  </a:cubicBezTo>
                  <a:cubicBezTo>
                    <a:pt x="f252" y="f566"/>
                    <a:pt x="f253" y="f567"/>
                    <a:pt x="f643" y="f567"/>
                  </a:cubicBezTo>
                  <a:cubicBezTo>
                    <a:pt x="f644" y="f567"/>
                    <a:pt x="f255" y="f566"/>
                    <a:pt x="f645" y="f565"/>
                  </a:cubicBezTo>
                  <a:cubicBezTo>
                    <a:pt x="f256" y="f565"/>
                    <a:pt x="f256" y="f646"/>
                    <a:pt x="f647" y="f646"/>
                  </a:cubicBezTo>
                  <a:cubicBezTo>
                    <a:pt x="f648" y="f646"/>
                    <a:pt x="f258" y="f563"/>
                    <a:pt x="f258" y="f563"/>
                  </a:cubicBezTo>
                  <a:cubicBezTo>
                    <a:pt x="f649" y="f564"/>
                    <a:pt x="f649" y="f566"/>
                    <a:pt x="f259" y="f567"/>
                  </a:cubicBezTo>
                  <a:cubicBezTo>
                    <a:pt x="f259" y="f568"/>
                    <a:pt x="f650" y="f570"/>
                    <a:pt x="f651" y="f573"/>
                  </a:cubicBezTo>
                  <a:cubicBezTo>
                    <a:pt x="f261" y="f571"/>
                    <a:pt x="f263" y="f579"/>
                    <a:pt x="f652" y="f641"/>
                  </a:cubicBezTo>
                  <a:cubicBezTo>
                    <a:pt x="f653" y="f581"/>
                    <a:pt x="f3" y="f640"/>
                    <a:pt x="f265" y="f584"/>
                  </a:cubicBezTo>
                  <a:cubicBezTo>
                    <a:pt x="f265" y="f639"/>
                    <a:pt x="f265" y="f585"/>
                    <a:pt x="f3" y="f587"/>
                  </a:cubicBezTo>
                  <a:cubicBezTo>
                    <a:pt x="f3" y="f587"/>
                    <a:pt x="f653" y="f588"/>
                    <a:pt x="f652" y="f588"/>
                  </a:cubicBezTo>
                  <a:cubicBezTo>
                    <a:pt x="f652" y="f589"/>
                    <a:pt x="f263" y="f638"/>
                    <a:pt x="f654" y="f638"/>
                  </a:cubicBezTo>
                  <a:cubicBezTo>
                    <a:pt x="f261" y="f637"/>
                    <a:pt x="f650" y="f637"/>
                    <a:pt x="f655" y="f637"/>
                  </a:cubicBezTo>
                  <a:cubicBezTo>
                    <a:pt x="f259" y="f637"/>
                    <a:pt x="f258" y="f637"/>
                    <a:pt x="f257" y="f637"/>
                  </a:cubicBezTo>
                  <a:cubicBezTo>
                    <a:pt x="f648" y="f638"/>
                    <a:pt x="f648" y="f589"/>
                    <a:pt x="f647" y="f589"/>
                  </a:cubicBezTo>
                  <a:cubicBezTo>
                    <a:pt x="f647" y="f589"/>
                    <a:pt x="f256" y="f591"/>
                    <a:pt x="f256" y="f591"/>
                  </a:cubicBezTo>
                  <a:cubicBezTo>
                    <a:pt x="f645" y="f638"/>
                    <a:pt x="f645" y="f594"/>
                    <a:pt x="f255" y="f595"/>
                  </a:cubicBezTo>
                  <a:cubicBezTo>
                    <a:pt x="f255" y="f595"/>
                    <a:pt x="f254" y="f636"/>
                    <a:pt x="f254" y="f636"/>
                  </a:cubicBezTo>
                  <a:cubicBezTo>
                    <a:pt x="f644" y="f142"/>
                    <a:pt x="f252" y="f636"/>
                    <a:pt x="f250" y="f142"/>
                  </a:cubicBezTo>
                  <a:cubicBezTo>
                    <a:pt x="f250" y="f142"/>
                    <a:pt x="f248" y="f596"/>
                    <a:pt x="f247" y="f599"/>
                  </a:cubicBezTo>
                  <a:cubicBezTo>
                    <a:pt x="f247" y="f599"/>
                    <a:pt x="f248" y="f608"/>
                    <a:pt x="f249" y="f609"/>
                  </a:cubicBezTo>
                  <a:cubicBezTo>
                    <a:pt x="f249" y="f609"/>
                    <a:pt x="f252" y="f656"/>
                    <a:pt x="f252" y="f635"/>
                  </a:cubicBezTo>
                  <a:cubicBezTo>
                    <a:pt x="f253" y="f635"/>
                    <a:pt x="f253" y="f615"/>
                    <a:pt x="f643" y="f615"/>
                  </a:cubicBezTo>
                  <a:cubicBezTo>
                    <a:pt x="f643" y="f615"/>
                    <a:pt x="f254" y="f615"/>
                    <a:pt x="f255" y="f615"/>
                  </a:cubicBezTo>
                  <a:cubicBezTo>
                    <a:pt x="f645" y="f616"/>
                    <a:pt x="f256" y="f616"/>
                    <a:pt x="f647" y="f616"/>
                  </a:cubicBezTo>
                  <a:cubicBezTo>
                    <a:pt x="f648" y="f630"/>
                    <a:pt x="f648" y="f629"/>
                    <a:pt x="f257" y="f618"/>
                  </a:cubicBezTo>
                  <a:cubicBezTo>
                    <a:pt x="f257" y="f620"/>
                    <a:pt x="f257" y="f621"/>
                    <a:pt x="f257" y="f628"/>
                  </a:cubicBezTo>
                  <a:cubicBezTo>
                    <a:pt x="f257" y="f622"/>
                    <a:pt x="f648" y="f625"/>
                    <a:pt x="f647" y="f626"/>
                  </a:cubicBezTo>
                  <a:cubicBezTo>
                    <a:pt x="f647" y="f626"/>
                    <a:pt x="f647" y="f657"/>
                    <a:pt x="f647" y="f657"/>
                  </a:cubicBezTo>
                  <a:cubicBezTo>
                    <a:pt x="f647" y="f658"/>
                    <a:pt x="f647" y="f659"/>
                    <a:pt x="f256" y="f659"/>
                  </a:cubicBezTo>
                  <a:cubicBezTo>
                    <a:pt x="f256" y="f660"/>
                    <a:pt x="f255" y="f660"/>
                    <a:pt x="f255" y="f660"/>
                  </a:cubicBezTo>
                  <a:cubicBezTo>
                    <a:pt x="f254" y="f660"/>
                    <a:pt x="f644" y="f661"/>
                    <a:pt x="f644" y="f661"/>
                  </a:cubicBezTo>
                  <a:cubicBezTo>
                    <a:pt x="f644" y="f662"/>
                    <a:pt x="f643" y="f663"/>
                    <a:pt x="f644" y="f664"/>
                  </a:cubicBezTo>
                  <a:cubicBezTo>
                    <a:pt x="f644" y="f665"/>
                    <a:pt x="f254" y="f666"/>
                    <a:pt x="f255" y="f667"/>
                  </a:cubicBezTo>
                  <a:cubicBezTo>
                    <a:pt x="f255" y="f667"/>
                    <a:pt x="f256" y="f668"/>
                    <a:pt x="f647" y="f668"/>
                  </a:cubicBezTo>
                  <a:cubicBezTo>
                    <a:pt x="f647" y="f669"/>
                    <a:pt x="f258" y="f668"/>
                    <a:pt x="f258" y="f669"/>
                  </a:cubicBezTo>
                  <a:cubicBezTo>
                    <a:pt x="f649" y="f669"/>
                    <a:pt x="f649" y="f670"/>
                    <a:pt x="f649" y="f670"/>
                  </a:cubicBezTo>
                  <a:cubicBezTo>
                    <a:pt x="f649" y="f671"/>
                    <a:pt x="f258" y="f672"/>
                    <a:pt x="f257" y="f672"/>
                  </a:cubicBezTo>
                  <a:cubicBezTo>
                    <a:pt x="f257" y="f673"/>
                    <a:pt x="f257" y="f674"/>
                    <a:pt x="f257" y="f675"/>
                  </a:cubicBezTo>
                  <a:cubicBezTo>
                    <a:pt x="f257" y="f676"/>
                    <a:pt x="f258" y="f677"/>
                    <a:pt x="f258" y="f678"/>
                  </a:cubicBezTo>
                  <a:cubicBezTo>
                    <a:pt x="f649" y="f678"/>
                    <a:pt x="f259" y="f679"/>
                    <a:pt x="f655" y="f679"/>
                  </a:cubicBezTo>
                  <a:cubicBezTo>
                    <a:pt x="f650" y="f680"/>
                    <a:pt x="f261" y="f681"/>
                    <a:pt x="f654" y="f682"/>
                  </a:cubicBezTo>
                  <a:cubicBezTo>
                    <a:pt x="f654" y="f683"/>
                    <a:pt x="f263" y="f684"/>
                    <a:pt x="f652" y="f685"/>
                  </a:cubicBezTo>
                  <a:cubicBezTo>
                    <a:pt x="f652" y="f686"/>
                    <a:pt x="f652" y="f687"/>
                    <a:pt x="f652" y="f688"/>
                  </a:cubicBezTo>
                  <a:cubicBezTo>
                    <a:pt x="f652" y="f689"/>
                    <a:pt x="f263" y="f690"/>
                    <a:pt x="f263" y="f691"/>
                  </a:cubicBezTo>
                  <a:cubicBezTo>
                    <a:pt x="f263" y="f692"/>
                    <a:pt x="f263" y="f693"/>
                    <a:pt x="f263" y="f694"/>
                  </a:cubicBezTo>
                  <a:cubicBezTo>
                    <a:pt x="f263" y="f695"/>
                    <a:pt x="f652" y="f696"/>
                    <a:pt x="f653" y="f697"/>
                  </a:cubicBezTo>
                  <a:cubicBezTo>
                    <a:pt x="f653" y="f698"/>
                    <a:pt x="f3" y="f699"/>
                    <a:pt x="f3" y="f699"/>
                  </a:cubicBezTo>
                  <a:cubicBezTo>
                    <a:pt x="f3" y="f700"/>
                    <a:pt x="f3" y="f701"/>
                    <a:pt x="f653" y="f701"/>
                  </a:cubicBezTo>
                  <a:cubicBezTo>
                    <a:pt x="f652" y="f702"/>
                    <a:pt x="f654" y="f703"/>
                    <a:pt x="f654" y="f703"/>
                  </a:cubicBezTo>
                  <a:cubicBezTo>
                    <a:pt x="f651" y="f703"/>
                    <a:pt x="f655" y="f701"/>
                    <a:pt x="f259" y="f703"/>
                  </a:cubicBezTo>
                  <a:cubicBezTo>
                    <a:pt x="f649" y="f703"/>
                    <a:pt x="f257" y="f704"/>
                    <a:pt x="f257" y="f699"/>
                  </a:cubicBezTo>
                  <a:cubicBezTo>
                    <a:pt x="f648" y="f705"/>
                    <a:pt x="f648" y="f697"/>
                    <a:pt x="f648" y="f696"/>
                  </a:cubicBezTo>
                  <a:cubicBezTo>
                    <a:pt x="f647" y="f706"/>
                    <a:pt x="f256" y="f695"/>
                    <a:pt x="f645" y="f694"/>
                  </a:cubicBezTo>
                  <a:cubicBezTo>
                    <a:pt x="f645" y="f707"/>
                    <a:pt x="f255" y="f708"/>
                    <a:pt x="f254" y="f708"/>
                  </a:cubicBezTo>
                  <a:cubicBezTo>
                    <a:pt x="f644" y="f692"/>
                    <a:pt x="f253" y="f691"/>
                    <a:pt x="f252" y="f691"/>
                  </a:cubicBezTo>
                  <a:cubicBezTo>
                    <a:pt x="f252" y="f709"/>
                    <a:pt x="f249" y="f690"/>
                    <a:pt x="f249" y="f690"/>
                  </a:cubicBezTo>
                  <a:cubicBezTo>
                    <a:pt x="f248" y="f710"/>
                    <a:pt x="f247" y="f711"/>
                    <a:pt x="f642" y="f689"/>
                  </a:cubicBezTo>
                  <a:cubicBezTo>
                    <a:pt x="f634" y="f689"/>
                    <a:pt x="f246" y="f689"/>
                    <a:pt x="f633" y="f689"/>
                  </a:cubicBezTo>
                  <a:cubicBezTo>
                    <a:pt x="f245" y="f712"/>
                    <a:pt x="f244" y="f712"/>
                    <a:pt x="f244" y="f688"/>
                  </a:cubicBezTo>
                  <a:cubicBezTo>
                    <a:pt x="f632" y="f713"/>
                    <a:pt x="f245" y="f714"/>
                    <a:pt x="f245" y="f714"/>
                  </a:cubicBezTo>
                  <a:cubicBezTo>
                    <a:pt x="f245" y="f715"/>
                    <a:pt x="f633" y="f686"/>
                    <a:pt x="f633" y="f716"/>
                  </a:cubicBezTo>
                  <a:cubicBezTo>
                    <a:pt x="f633" y="f685"/>
                    <a:pt x="f245" y="f684"/>
                    <a:pt x="f244" y="f684"/>
                  </a:cubicBezTo>
                  <a:cubicBezTo>
                    <a:pt x="f244" y="f683"/>
                    <a:pt x="f245" y="f681"/>
                    <a:pt x="f633" y="f680"/>
                  </a:cubicBezTo>
                  <a:cubicBezTo>
                    <a:pt x="f633" y="f680"/>
                    <a:pt x="f633" y="f678"/>
                    <a:pt x="f633" y="f677"/>
                  </a:cubicBezTo>
                  <a:cubicBezTo>
                    <a:pt x="f633" y="f717"/>
                    <a:pt x="f245" y="f675"/>
                    <a:pt x="f245" y="f674"/>
                  </a:cubicBezTo>
                  <a:cubicBezTo>
                    <a:pt x="f245" y="f674"/>
                    <a:pt x="f633" y="f718"/>
                    <a:pt x="f246" y="f718"/>
                  </a:cubicBezTo>
                  <a:cubicBezTo>
                    <a:pt x="f634" y="f673"/>
                    <a:pt x="f247" y="f718"/>
                    <a:pt x="f247" y="f718"/>
                  </a:cubicBezTo>
                  <a:cubicBezTo>
                    <a:pt x="f248" y="f718"/>
                    <a:pt x="f248" y="f673"/>
                    <a:pt x="f248" y="f672"/>
                  </a:cubicBezTo>
                  <a:cubicBezTo>
                    <a:pt x="f248" y="f671"/>
                    <a:pt x="f247" y="f670"/>
                    <a:pt x="f642" y="f670"/>
                  </a:cubicBezTo>
                  <a:cubicBezTo>
                    <a:pt x="f642" y="f719"/>
                    <a:pt x="f247" y="f668"/>
                    <a:pt x="f247" y="f668"/>
                  </a:cubicBezTo>
                  <a:cubicBezTo>
                    <a:pt x="f247" y="f667"/>
                    <a:pt x="f247" y="f665"/>
                    <a:pt x="f247" y="f664"/>
                  </a:cubicBezTo>
                  <a:cubicBezTo>
                    <a:pt x="f247" y="f720"/>
                    <a:pt x="f247" y="f662"/>
                    <a:pt x="f642" y="f661"/>
                  </a:cubicBezTo>
                  <a:cubicBezTo>
                    <a:pt x="f642" y="f721"/>
                    <a:pt x="f246" y="f660"/>
                    <a:pt x="f246" y="f660"/>
                  </a:cubicBezTo>
                  <a:cubicBezTo>
                    <a:pt x="f633" y="f659"/>
                    <a:pt x="f244" y="f659"/>
                    <a:pt x="f632" y="f659"/>
                  </a:cubicBezTo>
                  <a:cubicBezTo>
                    <a:pt x="f243" y="f659"/>
                    <a:pt x="f242" y="f659"/>
                    <a:pt x="f627" y="f659"/>
                  </a:cubicBezTo>
                  <a:cubicBezTo>
                    <a:pt x="f240" y="f659"/>
                    <a:pt x="f239" y="f660"/>
                    <a:pt x="f239" y="f721"/>
                  </a:cubicBezTo>
                  <a:cubicBezTo>
                    <a:pt x="f237" y="f721"/>
                    <a:pt x="f234" y="f660"/>
                    <a:pt x="f234" y="f721"/>
                  </a:cubicBezTo>
                  <a:cubicBezTo>
                    <a:pt x="f624" y="f721"/>
                    <a:pt x="f232" y="f661"/>
                    <a:pt x="f232" y="f661"/>
                  </a:cubicBezTo>
                  <a:cubicBezTo>
                    <a:pt x="f232" y="f662"/>
                    <a:pt x="f230" y="f722"/>
                    <a:pt x="f230" y="f720"/>
                  </a:cubicBezTo>
                  <a:cubicBezTo>
                    <a:pt x="f230" y="f664"/>
                    <a:pt x="f230" y="f667"/>
                    <a:pt x="f230" y="f669"/>
                  </a:cubicBezTo>
                  <a:cubicBezTo>
                    <a:pt x="f230" y="f719"/>
                    <a:pt x="f723" y="f671"/>
                    <a:pt x="f723" y="f672"/>
                  </a:cubicBezTo>
                  <a:cubicBezTo>
                    <a:pt x="f723" y="f673"/>
                    <a:pt x="f723" y="f674"/>
                    <a:pt x="f723" y="f675"/>
                  </a:cubicBezTo>
                  <a:cubicBezTo>
                    <a:pt x="f723" y="f717"/>
                    <a:pt x="f723" y="f678"/>
                    <a:pt x="f723" y="f679"/>
                  </a:cubicBezTo>
                  <a:cubicBezTo>
                    <a:pt x="f228" y="f680"/>
                    <a:pt x="f619" y="f681"/>
                    <a:pt x="f619" y="f681"/>
                  </a:cubicBezTo>
                  <a:cubicBezTo>
                    <a:pt x="f619" y="f682"/>
                    <a:pt x="f617" y="f684"/>
                    <a:pt x="f617" y="f685"/>
                  </a:cubicBezTo>
                  <a:cubicBezTo>
                    <a:pt x="f617" y="f685"/>
                    <a:pt x="f612" y="f716"/>
                    <a:pt x="f612" y="f716"/>
                  </a:cubicBezTo>
                  <a:cubicBezTo>
                    <a:pt x="f226" y="f686"/>
                    <a:pt x="f610" y="f715"/>
                    <a:pt x="f610" y="f714"/>
                  </a:cubicBezTo>
                  <a:cubicBezTo>
                    <a:pt x="f152" y="f714"/>
                    <a:pt x="f610" y="f713"/>
                    <a:pt x="f610" y="f688"/>
                  </a:cubicBezTo>
                  <a:cubicBezTo>
                    <a:pt x="f610" y="f712"/>
                    <a:pt x="f152" y="f711"/>
                    <a:pt x="f152" y="f710"/>
                  </a:cubicBezTo>
                  <a:cubicBezTo>
                    <a:pt x="f607" y="f690"/>
                    <a:pt x="f607" y="f692"/>
                    <a:pt x="f607" y="f708"/>
                  </a:cubicBezTo>
                  <a:cubicBezTo>
                    <a:pt x="f607" y="f693"/>
                    <a:pt x="f607" y="f694"/>
                    <a:pt x="f607" y="f694"/>
                  </a:cubicBezTo>
                  <a:cubicBezTo>
                    <a:pt x="f607" y="f695"/>
                    <a:pt x="f610" y="f695"/>
                    <a:pt x="f226" y="f695"/>
                  </a:cubicBezTo>
                  <a:cubicBezTo>
                    <a:pt x="f226" y="f706"/>
                    <a:pt x="f617" y="f695"/>
                    <a:pt x="f617" y="f706"/>
                  </a:cubicBezTo>
                  <a:cubicBezTo>
                    <a:pt x="f619" y="f696"/>
                    <a:pt x="f619" y="f705"/>
                    <a:pt x="f619" y="f704"/>
                  </a:cubicBezTo>
                  <a:cubicBezTo>
                    <a:pt x="f619" y="f700"/>
                    <a:pt x="f617" y="f702"/>
                    <a:pt x="f617" y="f139"/>
                  </a:cubicBezTo>
                  <a:cubicBezTo>
                    <a:pt x="f617" y="f724"/>
                    <a:pt x="f617" y="f725"/>
                    <a:pt x="f619" y="f726"/>
                  </a:cubicBezTo>
                  <a:cubicBezTo>
                    <a:pt x="f619" y="f727"/>
                    <a:pt x="f228" y="f728"/>
                    <a:pt x="f228" y="f729"/>
                  </a:cubicBezTo>
                  <a:cubicBezTo>
                    <a:pt x="f228" y="f730"/>
                    <a:pt x="f228" y="f731"/>
                    <a:pt x="f228" y="f732"/>
                  </a:cubicBezTo>
                  <a:cubicBezTo>
                    <a:pt x="f228" y="f733"/>
                    <a:pt x="f619" y="f734"/>
                    <a:pt x="f617" y="f735"/>
                  </a:cubicBezTo>
                  <a:cubicBezTo>
                    <a:pt x="f617" y="f736"/>
                    <a:pt x="f612" y="f737"/>
                    <a:pt x="f612" y="f738"/>
                  </a:cubicBezTo>
                  <a:cubicBezTo>
                    <a:pt x="f226" y="f739"/>
                    <a:pt x="f226" y="f740"/>
                    <a:pt x="f610" y="f741"/>
                  </a:cubicBezTo>
                  <a:cubicBezTo>
                    <a:pt x="f610" y="f742"/>
                    <a:pt x="f152" y="f743"/>
                    <a:pt x="f152" y="f744"/>
                  </a:cubicBezTo>
                  <a:cubicBezTo>
                    <a:pt x="f152" y="f745"/>
                    <a:pt x="f610" y="f746"/>
                    <a:pt x="f610" y="f747"/>
                  </a:cubicBezTo>
                  <a:cubicBezTo>
                    <a:pt x="f226" y="f748"/>
                    <a:pt x="f614" y="f749"/>
                    <a:pt x="f614" y="f750"/>
                  </a:cubicBezTo>
                  <a:cubicBezTo>
                    <a:pt x="f617" y="f751"/>
                    <a:pt x="f614" y="f752"/>
                    <a:pt x="f617" y="f752"/>
                  </a:cubicBezTo>
                  <a:cubicBezTo>
                    <a:pt x="f617" y="f753"/>
                    <a:pt x="f228" y="f754"/>
                    <a:pt x="f228" y="f755"/>
                  </a:cubicBezTo>
                  <a:cubicBezTo>
                    <a:pt x="f228" y="f756"/>
                    <a:pt x="f619" y="f757"/>
                    <a:pt x="f619" y="f758"/>
                  </a:cubicBezTo>
                  <a:cubicBezTo>
                    <a:pt x="f228" y="f758"/>
                    <a:pt x="f723" y="f758"/>
                    <a:pt x="f230" y="f758"/>
                  </a:cubicBezTo>
                  <a:cubicBezTo>
                    <a:pt x="f232" y="f758"/>
                    <a:pt x="f624" y="f759"/>
                    <a:pt x="f624" y="f759"/>
                  </a:cubicBezTo>
                  <a:cubicBezTo>
                    <a:pt x="f234" y="f760"/>
                    <a:pt x="f235" y="f761"/>
                    <a:pt x="f235" y="f762"/>
                  </a:cubicBezTo>
                  <a:cubicBezTo>
                    <a:pt x="f235" y="f763"/>
                    <a:pt x="f237" y="f764"/>
                    <a:pt x="f237" y="f765"/>
                  </a:cubicBezTo>
                  <a:cubicBezTo>
                    <a:pt x="f239" y="f766"/>
                    <a:pt x="f627" y="f767"/>
                    <a:pt x="f242" y="f768"/>
                  </a:cubicBezTo>
                  <a:cubicBezTo>
                    <a:pt x="f631" y="f769"/>
                    <a:pt x="f244" y="f770"/>
                    <a:pt x="f633" y="f771"/>
                  </a:cubicBezTo>
                  <a:cubicBezTo>
                    <a:pt x="f246" y="f772"/>
                    <a:pt x="f247" y="f773"/>
                    <a:pt x="f249" y="f774"/>
                  </a:cubicBezTo>
                  <a:cubicBezTo>
                    <a:pt x="f252" y="f775"/>
                    <a:pt x="f255" y="f776"/>
                    <a:pt x="f256" y="f776"/>
                  </a:cubicBezTo>
                  <a:cubicBezTo>
                    <a:pt x="f647" y="f776"/>
                    <a:pt x="f257" y="f777"/>
                    <a:pt x="f257" y="f775"/>
                  </a:cubicBezTo>
                  <a:cubicBezTo>
                    <a:pt x="f258" y="f775"/>
                    <a:pt x="f259" y="f775"/>
                    <a:pt x="f655" y="f775"/>
                  </a:cubicBezTo>
                  <a:cubicBezTo>
                    <a:pt x="f655" y="f777"/>
                    <a:pt x="f650" y="f778"/>
                    <a:pt x="f651" y="f778"/>
                  </a:cubicBezTo>
                  <a:cubicBezTo>
                    <a:pt x="f651" y="f778"/>
                    <a:pt x="f654" y="f776"/>
                    <a:pt x="f263" y="f776"/>
                  </a:cubicBezTo>
                  <a:cubicBezTo>
                    <a:pt x="f652" y="f776"/>
                    <a:pt x="f653" y="f775"/>
                    <a:pt x="f653" y="f775"/>
                  </a:cubicBezTo>
                  <a:cubicBezTo>
                    <a:pt x="f265" y="f775"/>
                    <a:pt x="f779" y="f777"/>
                    <a:pt x="f780" y="f777"/>
                  </a:cubicBezTo>
                  <a:cubicBezTo>
                    <a:pt x="f781" y="f776"/>
                    <a:pt x="f782" y="f778"/>
                    <a:pt x="f783" y="f784"/>
                  </a:cubicBezTo>
                  <a:cubicBezTo>
                    <a:pt x="f783" y="f785"/>
                    <a:pt x="f266" y="f786"/>
                    <a:pt x="f787" y="f788"/>
                  </a:cubicBezTo>
                  <a:cubicBezTo>
                    <a:pt x="f787" y="f789"/>
                    <a:pt x="f790" y="f791"/>
                    <a:pt x="f790" y="f792"/>
                  </a:cubicBezTo>
                  <a:cubicBezTo>
                    <a:pt x="f268" y="f793"/>
                    <a:pt x="f794" y="f795"/>
                    <a:pt x="f794" y="f796"/>
                  </a:cubicBezTo>
                  <a:cubicBezTo>
                    <a:pt x="f797" y="f798"/>
                    <a:pt x="f797" y="f799"/>
                    <a:pt x="f797" y="f800"/>
                  </a:cubicBezTo>
                  <a:cubicBezTo>
                    <a:pt x="f797" y="f801"/>
                    <a:pt x="f794" y="f802"/>
                    <a:pt x="f268" y="f803"/>
                  </a:cubicBezTo>
                  <a:cubicBezTo>
                    <a:pt x="f268" y="f804"/>
                    <a:pt x="f787" y="f805"/>
                    <a:pt x="f266" y="f806"/>
                  </a:cubicBezTo>
                  <a:cubicBezTo>
                    <a:pt x="f783" y="f137"/>
                    <a:pt x="f783" y="f807"/>
                    <a:pt x="f782" y="f808"/>
                  </a:cubicBezTo>
                  <a:cubicBezTo>
                    <a:pt x="f782" y="f809"/>
                    <a:pt x="f780" y="f810"/>
                    <a:pt x="f780" y="f811"/>
                  </a:cubicBezTo>
                  <a:cubicBezTo>
                    <a:pt x="f779" y="f812"/>
                    <a:pt x="f779" y="f813"/>
                    <a:pt x="f779" y="f814"/>
                  </a:cubicBezTo>
                  <a:cubicBezTo>
                    <a:pt x="f815" y="f816"/>
                    <a:pt x="f3" y="f817"/>
                    <a:pt x="f3" y="f818"/>
                  </a:cubicBezTo>
                  <a:cubicBezTo>
                    <a:pt x="f653" y="f819"/>
                    <a:pt x="f263" y="f820"/>
                    <a:pt x="f654" y="f821"/>
                  </a:cubicBezTo>
                  <a:cubicBezTo>
                    <a:pt x="f261" y="f821"/>
                    <a:pt x="f651" y="f821"/>
                    <a:pt x="f650" y="f820"/>
                  </a:cubicBezTo>
                  <a:cubicBezTo>
                    <a:pt x="f655" y="f820"/>
                    <a:pt x="f655" y="f818"/>
                    <a:pt x="f259" y="f817"/>
                  </a:cubicBezTo>
                  <a:cubicBezTo>
                    <a:pt x="f259" y="f816"/>
                    <a:pt x="f258" y="f814"/>
                    <a:pt x="f257" y="f814"/>
                  </a:cubicBezTo>
                  <a:cubicBezTo>
                    <a:pt x="f257" y="f813"/>
                    <a:pt x="f647" y="f814"/>
                    <a:pt x="f256" y="f816"/>
                  </a:cubicBezTo>
                  <a:cubicBezTo>
                    <a:pt x="f645" y="f816"/>
                    <a:pt x="f255" y="f819"/>
                    <a:pt x="f254" y="f819"/>
                  </a:cubicBezTo>
                  <a:cubicBezTo>
                    <a:pt x="f644" y="f822"/>
                    <a:pt x="f252" y="f820"/>
                    <a:pt x="f252" y="f821"/>
                  </a:cubicBezTo>
                  <a:cubicBezTo>
                    <a:pt x="f252" y="f823"/>
                    <a:pt x="f252" y="f824"/>
                    <a:pt x="f253" y="f825"/>
                  </a:cubicBezTo>
                  <a:cubicBezTo>
                    <a:pt x="f253" y="f826"/>
                    <a:pt x="f254" y="f826"/>
                    <a:pt x="f255" y="f826"/>
                  </a:cubicBezTo>
                  <a:cubicBezTo>
                    <a:pt x="f645" y="f827"/>
                    <a:pt x="f645" y="f828"/>
                    <a:pt x="f645" y="f829"/>
                  </a:cubicBezTo>
                  <a:cubicBezTo>
                    <a:pt x="f645" y="f829"/>
                    <a:pt x="f254" y="f830"/>
                    <a:pt x="f254" y="f830"/>
                  </a:cubicBezTo>
                  <a:cubicBezTo>
                    <a:pt x="f644" y="f831"/>
                    <a:pt x="f643" y="f832"/>
                    <a:pt x="f643" y="f833"/>
                  </a:cubicBezTo>
                  <a:cubicBezTo>
                    <a:pt x="f643" y="f834"/>
                    <a:pt x="f253" y="f835"/>
                    <a:pt x="f253" y="f836"/>
                  </a:cubicBezTo>
                  <a:cubicBezTo>
                    <a:pt x="f253" y="f837"/>
                    <a:pt x="f643" y="f838"/>
                    <a:pt x="f643" y="f839"/>
                  </a:cubicBezTo>
                  <a:cubicBezTo>
                    <a:pt x="f644" y="f840"/>
                    <a:pt x="f644" y="f841"/>
                    <a:pt x="f644" y="f842"/>
                  </a:cubicBezTo>
                  <a:cubicBezTo>
                    <a:pt x="f644" y="f843"/>
                    <a:pt x="f643" y="f844"/>
                    <a:pt x="f643" y="f845"/>
                  </a:cubicBezTo>
                  <a:cubicBezTo>
                    <a:pt x="f643" y="f846"/>
                    <a:pt x="f253" y="f847"/>
                    <a:pt x="f253" y="f848"/>
                  </a:cubicBezTo>
                  <a:cubicBezTo>
                    <a:pt x="f253" y="f848"/>
                    <a:pt x="f643" y="f849"/>
                    <a:pt x="f643" y="f849"/>
                  </a:cubicBezTo>
                  <a:cubicBezTo>
                    <a:pt x="f644" y="f850"/>
                    <a:pt x="f255" y="f851"/>
                    <a:pt x="f255" y="f852"/>
                  </a:cubicBezTo>
                  <a:cubicBezTo>
                    <a:pt x="f645" y="f853"/>
                    <a:pt x="f255" y="f854"/>
                    <a:pt x="f255" y="f855"/>
                  </a:cubicBezTo>
                  <a:cubicBezTo>
                    <a:pt x="f645" y="f856"/>
                    <a:pt x="f256" y="f857"/>
                    <a:pt x="f647" y="f858"/>
                  </a:cubicBezTo>
                  <a:cubicBezTo>
                    <a:pt x="f648" y="f859"/>
                    <a:pt x="f649" y="f860"/>
                    <a:pt x="f259" y="f861"/>
                  </a:cubicBezTo>
                  <a:cubicBezTo>
                    <a:pt x="f650" y="f862"/>
                    <a:pt x="f263" y="f863"/>
                    <a:pt x="f653" y="f864"/>
                  </a:cubicBezTo>
                  <a:cubicBezTo>
                    <a:pt x="f3" y="f140"/>
                    <a:pt x="f779" y="f865"/>
                    <a:pt x="f780" y="f866"/>
                  </a:cubicBezTo>
                  <a:cubicBezTo>
                    <a:pt x="f781" y="f867"/>
                    <a:pt x="f783" y="f868"/>
                    <a:pt x="f783" y="f869"/>
                  </a:cubicBezTo>
                  <a:cubicBezTo>
                    <a:pt x="f266" y="f870"/>
                    <a:pt x="f266" y="f871"/>
                    <a:pt x="f266" y="f872"/>
                  </a:cubicBezTo>
                  <a:cubicBezTo>
                    <a:pt x="f787" y="f873"/>
                    <a:pt x="f787" y="f874"/>
                    <a:pt x="f787" y="f875"/>
                  </a:cubicBezTo>
                  <a:cubicBezTo>
                    <a:pt x="f790" y="f876"/>
                    <a:pt x="f790" y="f877"/>
                    <a:pt x="f268" y="f878"/>
                  </a:cubicBezTo>
                  <a:cubicBezTo>
                    <a:pt x="f268" y="f879"/>
                    <a:pt x="f268" y="f880"/>
                    <a:pt x="f794" y="f881"/>
                  </a:cubicBezTo>
                  <a:cubicBezTo>
                    <a:pt x="f794" y="f882"/>
                    <a:pt x="f883" y="f884"/>
                    <a:pt x="f269" y="f884"/>
                  </a:cubicBezTo>
                  <a:cubicBezTo>
                    <a:pt x="f885" y="f886"/>
                    <a:pt x="f887" y="f888"/>
                    <a:pt x="f889" y="f890"/>
                  </a:cubicBezTo>
                  <a:cubicBezTo>
                    <a:pt x="f891" y="f892"/>
                    <a:pt x="f893" y="f894"/>
                    <a:pt x="f893" y="f895"/>
                  </a:cubicBezTo>
                  <a:cubicBezTo>
                    <a:pt x="f270" y="f896"/>
                    <a:pt x="f893" y="f114"/>
                    <a:pt x="f893" y="f111"/>
                  </a:cubicBezTo>
                  <a:cubicBezTo>
                    <a:pt x="f893" y="f120"/>
                    <a:pt x="f891" y="f109"/>
                    <a:pt x="f891" y="f105"/>
                  </a:cubicBezTo>
                  <a:cubicBezTo>
                    <a:pt x="f891" y="f100"/>
                    <a:pt x="f893" y="f92"/>
                    <a:pt x="f893" y="f897"/>
                  </a:cubicBezTo>
                  <a:cubicBezTo>
                    <a:pt x="f270" y="f898"/>
                    <a:pt x="f899" y="f88"/>
                    <a:pt x="f899" y="f86"/>
                  </a:cubicBezTo>
                  <a:cubicBezTo>
                    <a:pt x="f900" y="f86"/>
                    <a:pt x="f271" y="f82"/>
                    <a:pt x="f271" y="f76"/>
                  </a:cubicBezTo>
                  <a:cubicBezTo>
                    <a:pt x="f901" y="f67"/>
                    <a:pt x="f902" y="f63"/>
                    <a:pt x="f903" y="f48"/>
                  </a:cubicBezTo>
                  <a:cubicBezTo>
                    <a:pt x="f903" y="f47"/>
                    <a:pt x="f904" y="f44"/>
                    <a:pt x="f905" y="f56"/>
                  </a:cubicBezTo>
                  <a:cubicBezTo>
                    <a:pt x="f905" y="f906"/>
                    <a:pt x="f907" y="f43"/>
                    <a:pt x="f907" y="f41"/>
                  </a:cubicBezTo>
                  <a:cubicBezTo>
                    <a:pt x="f907" y="f908"/>
                    <a:pt x="f909" y="f31"/>
                    <a:pt x="f909" y="f910"/>
                  </a:cubicBezTo>
                  <a:cubicBezTo>
                    <a:pt x="f909" y="f27"/>
                    <a:pt x="f905" y="f22"/>
                    <a:pt x="f907" y="f20"/>
                  </a:cubicBezTo>
                  <a:cubicBezTo>
                    <a:pt x="f907" y="f18"/>
                    <a:pt x="f911" y="f912"/>
                    <a:pt x="f911" y="f913"/>
                  </a:cubicBezTo>
                  <a:cubicBezTo>
                    <a:pt x="f914" y="f15"/>
                    <a:pt x="f914" y="f9"/>
                    <a:pt x="f914" y="f915"/>
                  </a:cubicBezTo>
                  <a:cubicBezTo>
                    <a:pt x="f150" y="f916"/>
                    <a:pt x="f155" y="f7"/>
                    <a:pt x="f917" y="f918"/>
                  </a:cubicBezTo>
                  <a:cubicBezTo>
                    <a:pt x="f919" y="f918"/>
                    <a:pt x="f920" y="f921"/>
                    <a:pt x="f920" y="f922"/>
                  </a:cubicBezTo>
                  <a:cubicBezTo>
                    <a:pt x="f923" y="f922"/>
                    <a:pt x="f924" y="f925"/>
                    <a:pt x="f275" y="f925"/>
                  </a:cubicBezTo>
                  <a:cubicBezTo>
                    <a:pt x="f926" y="f927"/>
                    <a:pt x="f277" y="f927"/>
                    <a:pt x="f928" y="f927"/>
                  </a:cubicBezTo>
                  <a:cubicBezTo>
                    <a:pt x="f928" y="f929"/>
                    <a:pt x="f930" y="f931"/>
                    <a:pt x="f279" y="f932"/>
                  </a:cubicBezTo>
                  <a:cubicBezTo>
                    <a:pt x="f279" y="f933"/>
                    <a:pt x="f279" y="f934"/>
                    <a:pt x="f279" y="f935"/>
                  </a:cubicBezTo>
                  <a:cubicBezTo>
                    <a:pt x="f936" y="f935"/>
                    <a:pt x="f280" y="f937"/>
                    <a:pt x="f280" y="f938"/>
                  </a:cubicBezTo>
                  <a:cubicBezTo>
                    <a:pt x="f281" y="f939"/>
                    <a:pt x="f281" y="f940"/>
                    <a:pt x="f941" y="f942"/>
                  </a:cubicBezTo>
                  <a:cubicBezTo>
                    <a:pt x="f941" y="f943"/>
                    <a:pt x="f281" y="f944"/>
                    <a:pt x="f941" y="f945"/>
                  </a:cubicBezTo>
                  <a:cubicBezTo>
                    <a:pt x="f941" y="f946"/>
                    <a:pt x="f947" y="f948"/>
                    <a:pt x="f285" y="f949"/>
                  </a:cubicBezTo>
                  <a:cubicBezTo>
                    <a:pt x="f285" y="f949"/>
                    <a:pt x="f286" y="f950"/>
                    <a:pt x="f286" y="f951"/>
                  </a:cubicBezTo>
                  <a:cubicBezTo>
                    <a:pt x="f952" y="f953"/>
                    <a:pt x="f288" y="f954"/>
                    <a:pt x="f955" y="f956"/>
                  </a:cubicBezTo>
                  <a:cubicBezTo>
                    <a:pt x="f955" y="f957"/>
                    <a:pt x="f290" y="f958"/>
                    <a:pt x="f290" y="f959"/>
                  </a:cubicBezTo>
                  <a:cubicBezTo>
                    <a:pt x="f291" y="f960"/>
                    <a:pt x="f961" y="f962"/>
                    <a:pt x="f292" y="f963"/>
                  </a:cubicBezTo>
                  <a:cubicBezTo>
                    <a:pt x="f294" y="f963"/>
                    <a:pt x="f297" y="f963"/>
                    <a:pt x="f298" y="f964"/>
                  </a:cubicBezTo>
                  <a:cubicBezTo>
                    <a:pt x="f299" y="f964"/>
                    <a:pt x="f300" y="f965"/>
                    <a:pt x="f300" y="f965"/>
                  </a:cubicBezTo>
                  <a:cubicBezTo>
                    <a:pt x="f301" y="f966"/>
                    <a:pt x="f967" y="f965"/>
                    <a:pt x="f968" y="f966"/>
                  </a:cubicBezTo>
                  <a:cubicBezTo>
                    <a:pt x="f304" y="f969"/>
                    <a:pt x="f306" y="f970"/>
                    <a:pt x="f306" y="f971"/>
                  </a:cubicBezTo>
                  <a:cubicBezTo>
                    <a:pt x="f972" y="f971"/>
                    <a:pt x="f306" y="f973"/>
                    <a:pt x="f306" y="f974"/>
                  </a:cubicBezTo>
                  <a:cubicBezTo>
                    <a:pt x="f306" y="f975"/>
                    <a:pt x="f972" y="f976"/>
                    <a:pt x="f306" y="f977"/>
                  </a:cubicBezTo>
                  <a:cubicBezTo>
                    <a:pt x="f306" y="f978"/>
                    <a:pt x="f304" y="f979"/>
                    <a:pt x="f304" y="f980"/>
                  </a:cubicBezTo>
                  <a:cubicBezTo>
                    <a:pt x="f304" y="f981"/>
                    <a:pt x="f968" y="f982"/>
                    <a:pt x="f968" y="f983"/>
                  </a:cubicBezTo>
                  <a:cubicBezTo>
                    <a:pt x="f967" y="f984"/>
                    <a:pt x="f303" y="f985"/>
                    <a:pt x="f303" y="f986"/>
                  </a:cubicBezTo>
                  <a:cubicBezTo>
                    <a:pt x="f301" y="f986"/>
                    <a:pt x="f300" y="f987"/>
                    <a:pt x="f300" y="f988"/>
                  </a:cubicBezTo>
                  <a:cubicBezTo>
                    <a:pt x="f299" y="f988"/>
                    <a:pt x="f298" y="f989"/>
                    <a:pt x="f298" y="f990"/>
                  </a:cubicBezTo>
                  <a:cubicBezTo>
                    <a:pt x="f298" y="f991"/>
                    <a:pt x="f298" y="f992"/>
                    <a:pt x="f299" y="f993"/>
                  </a:cubicBezTo>
                  <a:cubicBezTo>
                    <a:pt x="f299" y="f994"/>
                    <a:pt x="f301" y="f995"/>
                    <a:pt x="f301" y="f996"/>
                  </a:cubicBezTo>
                  <a:cubicBezTo>
                    <a:pt x="f303" y="f997"/>
                    <a:pt x="f968" y="f998"/>
                    <a:pt x="f304" y="f999"/>
                  </a:cubicBezTo>
                  <a:cubicBezTo>
                    <a:pt x="f305" y="f1000"/>
                    <a:pt x="f972" y="f1001"/>
                    <a:pt x="f1002" y="f1003"/>
                  </a:cubicBezTo>
                  <a:cubicBezTo>
                    <a:pt x="f307" y="f1004"/>
                    <a:pt x="f1005" y="f1006"/>
                    <a:pt x="f1005" y="f1007"/>
                  </a:cubicBezTo>
                  <a:cubicBezTo>
                    <a:pt x="f308" y="f1008"/>
                    <a:pt x="f308" y="f1009"/>
                    <a:pt x="f309" y="f1010"/>
                  </a:cubicBezTo>
                  <a:cubicBezTo>
                    <a:pt x="f309" y="f1010"/>
                    <a:pt x="f310" y="f1009"/>
                    <a:pt x="f311" y="f1008"/>
                  </a:cubicBezTo>
                  <a:cubicBezTo>
                    <a:pt x="f311" y="f1007"/>
                    <a:pt x="f312" y="f1006"/>
                    <a:pt x="f313" y="f1011"/>
                  </a:cubicBezTo>
                  <a:cubicBezTo>
                    <a:pt x="f313" y="f1011"/>
                    <a:pt x="f315" y="f1011"/>
                    <a:pt x="f315" y="f1006"/>
                  </a:cubicBezTo>
                  <a:cubicBezTo>
                    <a:pt x="f1012" y="f1006"/>
                    <a:pt x="f1013" y="f1007"/>
                    <a:pt x="f316" y="f1008"/>
                  </a:cubicBezTo>
                  <a:cubicBezTo>
                    <a:pt x="f316" y="f1009"/>
                    <a:pt x="f317" y="f1014"/>
                    <a:pt x="f318" y="f1014"/>
                  </a:cubicBezTo>
                  <a:cubicBezTo>
                    <a:pt x="f318" y="f1015"/>
                    <a:pt x="f320" y="f1015"/>
                    <a:pt x="f1016" y="f1017"/>
                  </a:cubicBezTo>
                  <a:cubicBezTo>
                    <a:pt x="f321" y="f1017"/>
                    <a:pt x="f322" y="f1018"/>
                    <a:pt x="f322" y="f1019"/>
                  </a:cubicBezTo>
                  <a:cubicBezTo>
                    <a:pt x="f322" y="f1020"/>
                    <a:pt x="f322" y="f1021"/>
                    <a:pt x="f322" y="f1022"/>
                  </a:cubicBezTo>
                  <a:cubicBezTo>
                    <a:pt x="f322" y="f1023"/>
                    <a:pt x="f322" y="f1024"/>
                    <a:pt x="f322" y="f1025"/>
                  </a:cubicBezTo>
                  <a:cubicBezTo>
                    <a:pt x="f321" y="f1026"/>
                    <a:pt x="f1016" y="f1027"/>
                    <a:pt x="f320" y="f1028"/>
                  </a:cubicBezTo>
                  <a:cubicBezTo>
                    <a:pt x="f320" y="f1029"/>
                    <a:pt x="f319" y="f1030"/>
                    <a:pt x="f319" y="f1031"/>
                  </a:cubicBezTo>
                  <a:cubicBezTo>
                    <a:pt x="f318" y="f1032"/>
                    <a:pt x="f316" y="f1033"/>
                    <a:pt x="f1013" y="f1034"/>
                  </a:cubicBezTo>
                  <a:cubicBezTo>
                    <a:pt x="f1012" y="f1035"/>
                    <a:pt x="f315" y="f1036"/>
                    <a:pt x="f314" y="f1037"/>
                  </a:cubicBezTo>
                  <a:cubicBezTo>
                    <a:pt x="f314" y="f1038"/>
                    <a:pt x="f312" y="f1039"/>
                    <a:pt x="f312" y="f1040"/>
                  </a:cubicBezTo>
                  <a:cubicBezTo>
                    <a:pt x="f312" y="f1041"/>
                    <a:pt x="f312" y="f1042"/>
                    <a:pt x="f312" y="f1043"/>
                  </a:cubicBezTo>
                  <a:cubicBezTo>
                    <a:pt x="f313" y="f1044"/>
                    <a:pt x="f314" y="f1045"/>
                    <a:pt x="f314" y="f1045"/>
                  </a:cubicBezTo>
                  <a:cubicBezTo>
                    <a:pt x="f315" y="f1046"/>
                    <a:pt x="f1012" y="f1047"/>
                    <a:pt x="f1013" y="f1048"/>
                  </a:cubicBezTo>
                  <a:cubicBezTo>
                    <a:pt x="f1013" y="f1048"/>
                    <a:pt x="f316" y="f1049"/>
                    <a:pt x="f316" y="f1050"/>
                  </a:cubicBezTo>
                  <a:cubicBezTo>
                    <a:pt x="f316" y="f1050"/>
                    <a:pt x="f316" y="f1051"/>
                    <a:pt x="f1013" y="f1052"/>
                  </a:cubicBezTo>
                  <a:cubicBezTo>
                    <a:pt x="f1013" y="f1053"/>
                    <a:pt x="f1012" y="f1054"/>
                    <a:pt x="f1012" y="f1055"/>
                  </a:cubicBezTo>
                  <a:cubicBezTo>
                    <a:pt x="f315" y="f1056"/>
                    <a:pt x="f313" y="f1057"/>
                    <a:pt x="f312" y="f1057"/>
                  </a:cubicBezTo>
                  <a:cubicBezTo>
                    <a:pt x="f312" y="f1058"/>
                    <a:pt x="f311" y="f1059"/>
                    <a:pt x="f310" y="f1060"/>
                  </a:cubicBezTo>
                  <a:cubicBezTo>
                    <a:pt x="f310" y="f1061"/>
                    <a:pt x="f310" y="f1062"/>
                    <a:pt x="f310" y="f1063"/>
                  </a:cubicBezTo>
                  <a:cubicBezTo>
                    <a:pt x="f310" y="f1064"/>
                    <a:pt x="f312" y="f1065"/>
                    <a:pt x="f312" y="f1066"/>
                  </a:cubicBezTo>
                  <a:cubicBezTo>
                    <a:pt x="f313" y="f1067"/>
                    <a:pt x="f314" y="f1068"/>
                    <a:pt x="f314" y="f1069"/>
                  </a:cubicBezTo>
                  <a:cubicBezTo>
                    <a:pt x="f314" y="f1070"/>
                    <a:pt x="f313" y="f1071"/>
                    <a:pt x="f313" y="f1072"/>
                  </a:cubicBezTo>
                  <a:cubicBezTo>
                    <a:pt x="f312" y="f1073"/>
                    <a:pt x="f310" y="f1074"/>
                    <a:pt x="f309" y="f1075"/>
                  </a:cubicBezTo>
                  <a:cubicBezTo>
                    <a:pt x="f308" y="f1076"/>
                    <a:pt x="f1005" y="f1077"/>
                    <a:pt x="f307" y="f1078"/>
                  </a:cubicBezTo>
                  <a:cubicBezTo>
                    <a:pt x="f1002" y="f1078"/>
                    <a:pt x="f972" y="f1079"/>
                    <a:pt x="f306" y="f1080"/>
                  </a:cubicBezTo>
                  <a:cubicBezTo>
                    <a:pt x="f306" y="f1081"/>
                    <a:pt x="f306" y="f1082"/>
                    <a:pt x="f306" y="f1083"/>
                  </a:cubicBezTo>
                  <a:cubicBezTo>
                    <a:pt x="f306" y="f1084"/>
                    <a:pt x="f306" y="f1085"/>
                    <a:pt x="f306" y="f1086"/>
                  </a:cubicBezTo>
                  <a:cubicBezTo>
                    <a:pt x="f972" y="f1086"/>
                    <a:pt x="f307" y="f1087"/>
                    <a:pt x="f307" y="f1087"/>
                  </a:cubicBezTo>
                  <a:cubicBezTo>
                    <a:pt x="f1005" y="f1087"/>
                    <a:pt x="f309" y="f1087"/>
                    <a:pt x="f310" y="f1087"/>
                  </a:cubicBezTo>
                  <a:cubicBezTo>
                    <a:pt x="f311" y="f1087"/>
                    <a:pt x="f313" y="f1088"/>
                    <a:pt x="f313" y="f1089"/>
                  </a:cubicBezTo>
                  <a:cubicBezTo>
                    <a:pt x="f314" y="f1090"/>
                    <a:pt x="f1012" y="f1091"/>
                    <a:pt x="f1013" y="f1092"/>
                  </a:cubicBezTo>
                  <a:cubicBezTo>
                    <a:pt x="f316" y="f1093"/>
                    <a:pt x="f317" y="f1094"/>
                    <a:pt x="f318" y="f1095"/>
                  </a:cubicBezTo>
                  <a:cubicBezTo>
                    <a:pt x="f318" y="f1096"/>
                    <a:pt x="f318" y="f1097"/>
                    <a:pt x="f318" y="f1098"/>
                  </a:cubicBezTo>
                  <a:cubicBezTo>
                    <a:pt x="f319" y="f1099"/>
                    <a:pt x="f319" y="f1100"/>
                    <a:pt x="f319" y="f1101"/>
                  </a:cubicBezTo>
                  <a:cubicBezTo>
                    <a:pt x="f319" y="f1102"/>
                    <a:pt x="f320" y="f1103"/>
                    <a:pt x="f320" y="f1104"/>
                  </a:cubicBezTo>
                  <a:cubicBezTo>
                    <a:pt x="f1016" y="f1104"/>
                    <a:pt x="f321" y="f1105"/>
                    <a:pt x="f322" y="f1105"/>
                  </a:cubicBezTo>
                  <a:cubicBezTo>
                    <a:pt x="f323" y="f1106"/>
                    <a:pt x="f326" y="f1106"/>
                    <a:pt x="f1107" y="f1106"/>
                  </a:cubicBezTo>
                  <a:cubicBezTo>
                    <a:pt x="f1108" y="f1106"/>
                    <a:pt x="f328" y="f1109"/>
                    <a:pt x="f1110" y="f1109"/>
                  </a:cubicBezTo>
                  <a:cubicBezTo>
                    <a:pt x="f1111" y="f1109"/>
                    <a:pt x="f1112" y="f1106"/>
                    <a:pt x="f1113" y="f1106"/>
                  </a:cubicBezTo>
                  <a:cubicBezTo>
                    <a:pt x="f336" y="f1106"/>
                    <a:pt x="f340" y="f1106"/>
                    <a:pt x="f343" y="f1109"/>
                  </a:cubicBezTo>
                  <a:cubicBezTo>
                    <a:pt x="f344" y="f1109"/>
                    <a:pt x="f346" y="f1114"/>
                    <a:pt x="f1115" y="f1114"/>
                  </a:cubicBezTo>
                  <a:cubicBezTo>
                    <a:pt x="f347" y="f1116"/>
                    <a:pt x="f348" y="f1116"/>
                    <a:pt x="f349" y="f1116"/>
                  </a:cubicBezTo>
                  <a:cubicBezTo>
                    <a:pt x="f1117" y="f1116"/>
                    <a:pt x="f1118" y="f1119"/>
                    <a:pt x="f354" y="f1119"/>
                  </a:cubicBezTo>
                  <a:cubicBezTo>
                    <a:pt x="f355" y="f1120"/>
                    <a:pt x="f1121" y="f1122"/>
                    <a:pt x="f357" y="f1123"/>
                  </a:cubicBezTo>
                  <a:cubicBezTo>
                    <a:pt x="f1124" y="f1123"/>
                    <a:pt x="f361" y="f1122"/>
                    <a:pt x="f362" y="f1123"/>
                  </a:cubicBezTo>
                  <a:cubicBezTo>
                    <a:pt x="f1125" y="f1123"/>
                    <a:pt x="f364" y="f1123"/>
                    <a:pt x="f1126" y="f1123"/>
                  </a:cubicBezTo>
                  <a:cubicBezTo>
                    <a:pt x="f1127" y="f1128"/>
                    <a:pt x="f367" y="f1129"/>
                    <a:pt x="f1130" y="f1131"/>
                  </a:cubicBezTo>
                  <a:cubicBezTo>
                    <a:pt x="f368" y="f1132"/>
                    <a:pt x="f1133" y="f1134"/>
                    <a:pt x="f1133" y="f1134"/>
                  </a:cubicBezTo>
                  <a:cubicBezTo>
                    <a:pt x="f1135" y="f1136"/>
                    <a:pt x="f1137" y="f1136"/>
                    <a:pt x="f370" y="f1138"/>
                  </a:cubicBezTo>
                  <a:cubicBezTo>
                    <a:pt x="f2" y="f1138"/>
                    <a:pt x="f1139" y="f1140"/>
                    <a:pt x="f1141" y="f1142"/>
                  </a:cubicBezTo>
                  <a:cubicBezTo>
                    <a:pt x="f371" y="f1143"/>
                    <a:pt x="f373" y="f1144"/>
                    <a:pt x="f1145" y="f1144"/>
                  </a:cubicBezTo>
                  <a:cubicBezTo>
                    <a:pt x="f374" y="f1144"/>
                    <a:pt x="f376" y="f1144"/>
                    <a:pt x="f378" y="f1144"/>
                  </a:cubicBezTo>
                  <a:cubicBezTo>
                    <a:pt x="f379" y="f1144"/>
                    <a:pt x="f381" y="f1144"/>
                    <a:pt x="f382" y="f1144"/>
                  </a:cubicBezTo>
                  <a:cubicBezTo>
                    <a:pt x="f383" y="f1144"/>
                    <a:pt x="f384" y="f1144"/>
                    <a:pt x="f385" y="f1146"/>
                  </a:cubicBezTo>
                  <a:cubicBezTo>
                    <a:pt x="f386" y="f1147"/>
                    <a:pt x="f1148" y="f1149"/>
                    <a:pt x="f387" y="f1150"/>
                  </a:cubicBezTo>
                  <a:cubicBezTo>
                    <a:pt x="f388" y="f1151"/>
                    <a:pt x="f388" y="f1152"/>
                    <a:pt x="f389" y="f1153"/>
                  </a:cubicBezTo>
                  <a:cubicBezTo>
                    <a:pt x="f389" y="f1153"/>
                    <a:pt x="f391" y="f1153"/>
                    <a:pt x="f392" y="f1152"/>
                  </a:cubicBezTo>
                  <a:cubicBezTo>
                    <a:pt x="f392" y="f1152"/>
                    <a:pt x="f393" y="f1150"/>
                    <a:pt x="f1154" y="f1150"/>
                  </a:cubicBezTo>
                  <a:cubicBezTo>
                    <a:pt x="f394" y="f1150"/>
                    <a:pt x="f396" y="f1149"/>
                    <a:pt x="f398" y="f1149"/>
                  </a:cubicBezTo>
                  <a:cubicBezTo>
                    <a:pt x="f1155" y="f1149"/>
                    <a:pt x="f400" y="f1149"/>
                    <a:pt x="f401" y="f1150"/>
                  </a:cubicBezTo>
                  <a:cubicBezTo>
                    <a:pt x="f402" y="f1150"/>
                    <a:pt x="f1156" y="f1152"/>
                    <a:pt x="f1157" y="f1153"/>
                  </a:cubicBezTo>
                  <a:cubicBezTo>
                    <a:pt x="f405" y="f1158"/>
                    <a:pt x="f407" y="f1159"/>
                    <a:pt x="f1160" y="f1161"/>
                  </a:cubicBezTo>
                  <a:cubicBezTo>
                    <a:pt x="f1162" y="f1163"/>
                    <a:pt x="f148" y="f1164"/>
                    <a:pt x="f411" y="f1165"/>
                  </a:cubicBezTo>
                  <a:cubicBezTo>
                    <a:pt x="f412" y="f1166"/>
                    <a:pt x="f1167" y="f1168"/>
                    <a:pt x="f1169" y="f1170"/>
                  </a:cubicBezTo>
                  <a:cubicBezTo>
                    <a:pt x="f414" y="f1171"/>
                    <a:pt x="f415" y="f1172"/>
                    <a:pt x="f415" y="f1173"/>
                  </a:cubicBezTo>
                  <a:cubicBezTo>
                    <a:pt x="f1174" y="f1175"/>
                    <a:pt x="f1174" y="f134"/>
                    <a:pt x="f416" y="f134"/>
                  </a:cubicBezTo>
                  <a:cubicBezTo>
                    <a:pt x="f416" y="f133"/>
                    <a:pt x="f417" y="f133"/>
                    <a:pt x="f417" y="f133"/>
                  </a:cubicBezTo>
                  <a:cubicBezTo>
                    <a:pt x="f1176" y="f1177"/>
                    <a:pt x="f1176" y="f132"/>
                    <a:pt x="f1176" y="f132"/>
                  </a:cubicBezTo>
                  <a:cubicBezTo>
                    <a:pt x="f418" y="f1178"/>
                    <a:pt x="f418" y="f130"/>
                    <a:pt x="f1179" y="f129"/>
                  </a:cubicBezTo>
                  <a:cubicBezTo>
                    <a:pt x="f419" y="f1180"/>
                    <a:pt x="f1181" y="f127"/>
                    <a:pt x="f1182" y="f127"/>
                  </a:cubicBezTo>
                  <a:cubicBezTo>
                    <a:pt x="f1183" y="f126"/>
                    <a:pt x="f153" y="f126"/>
                    <a:pt x="f153" y="f125"/>
                  </a:cubicBezTo>
                  <a:cubicBezTo>
                    <a:pt x="f1184" y="f123"/>
                    <a:pt x="f421" y="f1185"/>
                    <a:pt x="f421" y="f119"/>
                  </a:cubicBezTo>
                  <a:cubicBezTo>
                    <a:pt x="f422" y="f1186"/>
                    <a:pt x="f421" y="f117"/>
                    <a:pt x="f421" y="f1187"/>
                  </a:cubicBezTo>
                  <a:cubicBezTo>
                    <a:pt x="f421" y="f115"/>
                    <a:pt x="f422" y="f110"/>
                    <a:pt x="f1188" y="f108"/>
                  </a:cubicBezTo>
                  <a:cubicBezTo>
                    <a:pt x="f1188" y="f106"/>
                    <a:pt x="f1189" y="f1190"/>
                    <a:pt x="f1191" y="f104"/>
                  </a:cubicBezTo>
                  <a:cubicBezTo>
                    <a:pt x="f1191" y="f104"/>
                    <a:pt x="f423" y="f103"/>
                    <a:pt x="f1192" y="f103"/>
                  </a:cubicBezTo>
                  <a:cubicBezTo>
                    <a:pt x="f424" y="f102"/>
                    <a:pt x="f1193" y="f1194"/>
                    <a:pt x="f1195" y="f1194"/>
                  </a:cubicBezTo>
                  <a:cubicBezTo>
                    <a:pt x="f1195" y="f1196"/>
                    <a:pt x="f427" y="f101"/>
                    <a:pt x="f1197" y="f99"/>
                  </a:cubicBezTo>
                  <a:cubicBezTo>
                    <a:pt x="f1197" y="f1198"/>
                    <a:pt x="f1197" y="f1199"/>
                    <a:pt x="f428" y="f96"/>
                  </a:cubicBezTo>
                  <a:cubicBezTo>
                    <a:pt x="f1200" y="f96"/>
                    <a:pt x="f1201" y="f96"/>
                    <a:pt x="f430" y="f96"/>
                  </a:cubicBezTo>
                  <a:cubicBezTo>
                    <a:pt x="f430" y="f96"/>
                    <a:pt x="f1202" y="f94"/>
                    <a:pt x="f432" y="f93"/>
                  </a:cubicBezTo>
                  <a:cubicBezTo>
                    <a:pt x="f433" y="f93"/>
                    <a:pt x="f1203" y="f1204"/>
                    <a:pt x="f435" y="f91"/>
                  </a:cubicBezTo>
                  <a:cubicBezTo>
                    <a:pt x="f436" y="f89"/>
                    <a:pt x="f1205" y="f85"/>
                    <a:pt x="f1206" y="f83"/>
                  </a:cubicBezTo>
                  <a:cubicBezTo>
                    <a:pt x="f438" y="f83"/>
                    <a:pt x="f439" y="f1207"/>
                    <a:pt x="f1208" y="f1209"/>
                  </a:cubicBezTo>
                  <a:cubicBezTo>
                    <a:pt x="f440" y="f80"/>
                    <a:pt x="f1210" y="f1211"/>
                    <a:pt x="f1212" y="f79"/>
                  </a:cubicBezTo>
                  <a:cubicBezTo>
                    <a:pt x="f1213" y="f79"/>
                    <a:pt x="f1214" y="f1215"/>
                    <a:pt x="f1216" y="f1215"/>
                  </a:cubicBezTo>
                  <a:cubicBezTo>
                    <a:pt x="f444" y="f78"/>
                    <a:pt x="f445" y="f1217"/>
                    <a:pt x="f446" y="f1218"/>
                  </a:cubicBezTo>
                  <a:cubicBezTo>
                    <a:pt x="f1219" y="f77"/>
                    <a:pt x="f1219" y="f75"/>
                    <a:pt x="f447" y="f1220"/>
                  </a:cubicBezTo>
                  <a:cubicBezTo>
                    <a:pt x="f447" y="f74"/>
                    <a:pt x="f448" y="f1221"/>
                    <a:pt x="f1222" y="f1221"/>
                  </a:cubicBezTo>
                  <a:cubicBezTo>
                    <a:pt x="f449" y="f1221"/>
                    <a:pt x="f449" y="f1220"/>
                    <a:pt x="f1223" y="f75"/>
                  </a:cubicBezTo>
                  <a:cubicBezTo>
                    <a:pt x="f1224" y="f75"/>
                    <a:pt x="f450" y="f75"/>
                    <a:pt x="f1225" y="f75"/>
                  </a:cubicBezTo>
                  <a:cubicBezTo>
                    <a:pt x="f451" y="f1226"/>
                    <a:pt x="f1227" y="f1226"/>
                    <a:pt x="f1228" y="f1226"/>
                  </a:cubicBezTo>
                  <a:cubicBezTo>
                    <a:pt x="f453" y="f1226"/>
                    <a:pt x="f143" y="f75"/>
                    <a:pt x="f1229" y="f75"/>
                  </a:cubicBezTo>
                  <a:cubicBezTo>
                    <a:pt x="f145" y="f1220"/>
                    <a:pt x="f1230" y="f74"/>
                    <a:pt x="f460" y="f74"/>
                  </a:cubicBezTo>
                  <a:cubicBezTo>
                    <a:pt x="f461" y="f74"/>
                    <a:pt x="f1231" y="f74"/>
                    <a:pt x="f464" y="f74"/>
                  </a:cubicBezTo>
                  <a:cubicBezTo>
                    <a:pt x="f465" y="f74"/>
                    <a:pt x="f1232" y="f1221"/>
                    <a:pt x="f1233" y="f73"/>
                  </a:cubicBezTo>
                  <a:cubicBezTo>
                    <a:pt x="f469" y="f73"/>
                    <a:pt x="f1234" y="f72"/>
                    <a:pt x="f471" y="f71"/>
                  </a:cubicBezTo>
                  <a:cubicBezTo>
                    <a:pt x="f1235" y="f69"/>
                    <a:pt x="f472" y="f1236"/>
                    <a:pt x="f1237" y="f64"/>
                  </a:cubicBezTo>
                  <a:cubicBezTo>
                    <a:pt x="f473" y="f1238"/>
                    <a:pt x="f1239" y="f1240"/>
                    <a:pt x="f475" y="f57"/>
                  </a:cubicBezTo>
                  <a:cubicBezTo>
                    <a:pt x="f476" y="f53"/>
                    <a:pt x="f1241" y="f46"/>
                    <a:pt x="f1241" y="f38"/>
                  </a:cubicBezTo>
                  <a:cubicBezTo>
                    <a:pt x="f1241" y="f35"/>
                    <a:pt x="f476" y="f1242"/>
                    <a:pt x="f476" y="f32"/>
                  </a:cubicBezTo>
                  <a:cubicBezTo>
                    <a:pt x="f475" y="f29"/>
                    <a:pt x="f474" y="f1243"/>
                    <a:pt x="f473" y="f1243"/>
                  </a:cubicBezTo>
                  <a:cubicBezTo>
                    <a:pt x="f473" y="f26"/>
                    <a:pt x="f472" y="f26"/>
                    <a:pt x="f472" y="f24"/>
                  </a:cubicBezTo>
                  <a:cubicBezTo>
                    <a:pt x="f1244" y="f23"/>
                    <a:pt x="f1244" y="f21"/>
                    <a:pt x="f1244" y="f19"/>
                  </a:cubicBezTo>
                  <a:cubicBezTo>
                    <a:pt x="f1244" y="f16"/>
                    <a:pt x="f472" y="f13"/>
                    <a:pt x="f1237" y="f1245"/>
                  </a:cubicBezTo>
                  <a:cubicBezTo>
                    <a:pt x="f473" y="f12"/>
                    <a:pt x="f475" y="f12"/>
                    <a:pt x="f476" y="f10"/>
                  </a:cubicBezTo>
                  <a:cubicBezTo>
                    <a:pt x="f1241" y="f10"/>
                    <a:pt x="f477" y="f1246"/>
                    <a:pt x="f1247" y="f1248"/>
                  </a:cubicBezTo>
                  <a:cubicBezTo>
                    <a:pt x="f1249" y="f1250"/>
                    <a:pt x="f478" y="f1251"/>
                    <a:pt x="f1252" y="f1251"/>
                  </a:cubicBezTo>
                  <a:cubicBezTo>
                    <a:pt x="f147" y="f1253"/>
                    <a:pt x="f481" y="f1254"/>
                    <a:pt x="f1255" y="f1254"/>
                  </a:cubicBezTo>
                  <a:cubicBezTo>
                    <a:pt x="f483" y="f1254"/>
                    <a:pt x="f485" y="f1254"/>
                    <a:pt x="f487" y="f1254"/>
                  </a:cubicBezTo>
                  <a:cubicBezTo>
                    <a:pt x="f488" y="f1254"/>
                    <a:pt x="f1256" y="f1254"/>
                    <a:pt x="f490" y="f1254"/>
                  </a:cubicBezTo>
                  <a:cubicBezTo>
                    <a:pt x="f492" y="f1253"/>
                    <a:pt x="f490" y="f1257"/>
                    <a:pt x="f492" y="f1258"/>
                  </a:cubicBezTo>
                  <a:cubicBezTo>
                    <a:pt x="f492" y="f1258"/>
                    <a:pt x="f1259" y="f1248"/>
                    <a:pt x="f493" y="f1246"/>
                  </a:cubicBezTo>
                  <a:cubicBezTo>
                    <a:pt x="f1260" y="f1246"/>
                    <a:pt x="f494" y="f1246"/>
                    <a:pt x="f494" y="f1248"/>
                  </a:cubicBezTo>
                  <a:cubicBezTo>
                    <a:pt x="f495" y="f1248"/>
                    <a:pt x="f1261" y="f1250"/>
                    <a:pt x="f1262" y="f1258"/>
                  </a:cubicBezTo>
                  <a:cubicBezTo>
                    <a:pt x="f1263" y="f1257"/>
                    <a:pt x="f141" y="f1253"/>
                    <a:pt x="f498" y="f1254"/>
                  </a:cubicBezTo>
                  <a:cubicBezTo>
                    <a:pt x="f1264" y="f1265"/>
                    <a:pt x="f1266" y="f1267"/>
                    <a:pt x="f499" y="f1268"/>
                  </a:cubicBezTo>
                  <a:cubicBezTo>
                    <a:pt x="f500" y="f1269"/>
                    <a:pt x="f501" y="f1270"/>
                    <a:pt x="f502" y="f1271"/>
                  </a:cubicBezTo>
                  <a:cubicBezTo>
                    <a:pt x="f503" y="f1272"/>
                    <a:pt x="f504" y="f1273"/>
                    <a:pt x="f149" y="f1274"/>
                  </a:cubicBezTo>
                  <a:cubicBezTo>
                    <a:pt x="f1275" y="f1276"/>
                    <a:pt x="f508" y="f1277"/>
                    <a:pt x="f146" y="f1278"/>
                  </a:cubicBezTo>
                  <a:cubicBezTo>
                    <a:pt x="f146" y="f1279"/>
                    <a:pt x="f509" y="f1280"/>
                    <a:pt x="f510" y="f1281"/>
                  </a:cubicBezTo>
                  <a:cubicBezTo>
                    <a:pt x="f1282" y="f1283"/>
                    <a:pt x="f511" y="f1283"/>
                    <a:pt x="f1284" y="f1285"/>
                  </a:cubicBezTo>
                  <a:cubicBezTo>
                    <a:pt x="f514" y="f1286"/>
                    <a:pt x="f151" y="f1287"/>
                    <a:pt x="f517" y="f1288"/>
                  </a:cubicBezTo>
                  <a:cubicBezTo>
                    <a:pt x="f518" y="f1289"/>
                    <a:pt x="f518" y="f1290"/>
                    <a:pt x="f1291" y="f1290"/>
                  </a:cubicBezTo>
                  <a:cubicBezTo>
                    <a:pt x="f1291" y="f1292"/>
                    <a:pt x="f1293" y="f1294"/>
                    <a:pt x="f1295" y="f1296"/>
                  </a:cubicBezTo>
                  <a:cubicBezTo>
                    <a:pt x="f520" y="f1296"/>
                    <a:pt x="f1297" y="f1298"/>
                    <a:pt x="f1297" y="f1299"/>
                  </a:cubicBezTo>
                  <a:cubicBezTo>
                    <a:pt x="f521" y="f1300"/>
                    <a:pt x="f522" y="f1301"/>
                    <a:pt x="f1302" y="f1303"/>
                  </a:cubicBezTo>
                  <a:cubicBezTo>
                    <a:pt x="f144" y="f1304"/>
                    <a:pt x="f144" y="f1305"/>
                    <a:pt x="f523" y="f1306"/>
                  </a:cubicBezTo>
                  <a:cubicBezTo>
                    <a:pt x="f523" y="f1306"/>
                    <a:pt x="f524" y="f1307"/>
                    <a:pt x="f1308" y="f1309"/>
                  </a:cubicBezTo>
                  <a:cubicBezTo>
                    <a:pt x="f1308" y="f1309"/>
                    <a:pt x="f1310" y="f1309"/>
                    <a:pt x="f1311" y="f1312"/>
                  </a:cubicBezTo>
                  <a:cubicBezTo>
                    <a:pt x="f1313" y="f1312"/>
                    <a:pt x="f1314" y="f1315"/>
                    <a:pt x="f527" y="f1316"/>
                  </a:cubicBezTo>
                  <a:cubicBezTo>
                    <a:pt x="f1317" y="f1318"/>
                    <a:pt x="f528" y="f1319"/>
                    <a:pt x="f1320" y="f1321"/>
                  </a:cubicBezTo>
                  <a:cubicBezTo>
                    <a:pt x="f1320" y="f1322"/>
                    <a:pt x="f529" y="f1323"/>
                    <a:pt x="f1324" y="f1325"/>
                  </a:cubicBezTo>
                  <a:cubicBezTo>
                    <a:pt x="f530" y="f1326"/>
                    <a:pt x="f1327" y="f1328"/>
                    <a:pt x="f532" y="f1329"/>
                  </a:cubicBezTo>
                  <a:cubicBezTo>
                    <a:pt x="f533" y="f1329"/>
                    <a:pt x="f534" y="f1330"/>
                    <a:pt x="f536" y="f1331"/>
                  </a:cubicBezTo>
                  <a:cubicBezTo>
                    <a:pt x="f1332" y="f1333"/>
                    <a:pt x="f538" y="f1334"/>
                    <a:pt x="f539" y="f1335"/>
                  </a:cubicBezTo>
                  <a:cubicBezTo>
                    <a:pt x="f1336" y="f1337"/>
                    <a:pt x="f1338" y="f1339"/>
                    <a:pt x="f540" y="f1340"/>
                  </a:cubicBezTo>
                  <a:cubicBezTo>
                    <a:pt x="f541" y="f1341"/>
                    <a:pt x="f1342" y="f1343"/>
                    <a:pt x="f544" y="f1344"/>
                  </a:cubicBezTo>
                  <a:cubicBezTo>
                    <a:pt x="f545" y="f1345"/>
                    <a:pt x="f1346" y="f1347"/>
                    <a:pt x="f1348" y="f1349"/>
                  </a:cubicBezTo>
                  <a:cubicBezTo>
                    <a:pt x="f1350" y="f1351"/>
                    <a:pt x="f1352" y="f1353"/>
                    <a:pt x="f1352" y="f1354"/>
                  </a:cubicBezTo>
                  <a:cubicBezTo>
                    <a:pt x="f1355" y="f1356"/>
                    <a:pt x="f1355" y="f1357"/>
                    <a:pt x="f1355" y="f1358"/>
                  </a:cubicBezTo>
                  <a:cubicBezTo>
                    <a:pt x="f1355" y="f1359"/>
                    <a:pt x="f1360" y="f1361"/>
                    <a:pt x="f1360" y="f1362"/>
                  </a:cubicBezTo>
                  <a:cubicBezTo>
                    <a:pt x="f1360" y="f1363"/>
                    <a:pt x="f551" y="f1364"/>
                    <a:pt x="f551" y="f1365"/>
                  </a:cubicBezTo>
                  <a:cubicBezTo>
                    <a:pt x="f551" y="f1366"/>
                    <a:pt x="f551" y="f1367"/>
                    <a:pt x="f551" y="f1368"/>
                  </a:cubicBezTo>
                  <a:cubicBezTo>
                    <a:pt x="f551" y="f1369"/>
                    <a:pt x="f1360" y="f1370"/>
                    <a:pt x="f1355" y="f1371"/>
                  </a:cubicBezTo>
                  <a:cubicBezTo>
                    <a:pt x="f1355" y="f1372"/>
                    <a:pt x="f1352" y="f1373"/>
                    <a:pt x="f550" y="f1373"/>
                  </a:cubicBezTo>
                  <a:cubicBezTo>
                    <a:pt x="f549" y="f1374"/>
                    <a:pt x="f548" y="f1374"/>
                    <a:pt x="f548" y="f1374"/>
                  </a:cubicBezTo>
                  <a:cubicBezTo>
                    <a:pt x="f1348" y="f1375"/>
                    <a:pt x="f1348" y="f1376"/>
                    <a:pt x="f1348" y="f1377"/>
                  </a:cubicBezTo>
                  <a:cubicBezTo>
                    <a:pt x="f1348" y="f1378"/>
                    <a:pt x="f548" y="f1379"/>
                    <a:pt x="f548" y="f1380"/>
                  </a:cubicBezTo>
                  <a:cubicBezTo>
                    <a:pt x="f1350" y="f1380"/>
                    <a:pt x="f549" y="f1381"/>
                    <a:pt x="f549" y="f1382"/>
                  </a:cubicBezTo>
                  <a:cubicBezTo>
                    <a:pt x="f549" y="f1383"/>
                    <a:pt x="f550" y="f1384"/>
                    <a:pt x="f550" y="f1385"/>
                  </a:cubicBezTo>
                  <a:cubicBezTo>
                    <a:pt x="f550" y="f1386"/>
                    <a:pt x="f550" y="f1387"/>
                    <a:pt x="f549" y="f1388"/>
                  </a:cubicBezTo>
                  <a:cubicBezTo>
                    <a:pt x="f549" y="f1389"/>
                    <a:pt x="f548" y="f1390"/>
                    <a:pt x="f1348" y="f1391"/>
                  </a:cubicBezTo>
                  <a:cubicBezTo>
                    <a:pt x="f1348" y="f1392"/>
                    <a:pt x="f1346" y="f1393"/>
                    <a:pt x="f1346" y="f1394"/>
                  </a:cubicBezTo>
                  <a:cubicBezTo>
                    <a:pt x="f1346" y="f1395"/>
                    <a:pt x="f1348" y="f1396"/>
                    <a:pt x="f548" y="f1397"/>
                  </a:cubicBezTo>
                  <a:cubicBezTo>
                    <a:pt x="f548" y="f1397"/>
                    <a:pt x="f549" y="f1398"/>
                    <a:pt x="f550" y="f1398"/>
                  </a:cubicBezTo>
                  <a:cubicBezTo>
                    <a:pt x="f1352" y="f1398"/>
                    <a:pt x="f1355" y="f1399"/>
                    <a:pt x="f1360" y="f1399"/>
                  </a:cubicBezTo>
                  <a:cubicBezTo>
                    <a:pt x="f551" y="f1399"/>
                    <a:pt x="f553" y="f1397"/>
                    <a:pt x="f1400" y="f1398"/>
                  </a:cubicBezTo>
                  <a:cubicBezTo>
                    <a:pt x="f1401" y="f1402"/>
                    <a:pt x="f1403" y="f1404"/>
                    <a:pt x="f1403" y="f1405"/>
                  </a:cubicBezTo>
                  <a:cubicBezTo>
                    <a:pt x="f554" y="f1406"/>
                    <a:pt x="f555" y="f1407"/>
                    <a:pt x="f555" y="f1408"/>
                  </a:cubicBezTo>
                  <a:cubicBezTo>
                    <a:pt x="f555" y="f1409"/>
                    <a:pt x="f554" y="f1410"/>
                    <a:pt x="f554" y="f1411"/>
                  </a:cubicBezTo>
                  <a:cubicBezTo>
                    <a:pt x="f554" y="f1412"/>
                    <a:pt x="f555" y="f1413"/>
                    <a:pt x="f555" y="f1413"/>
                  </a:cubicBezTo>
                  <a:cubicBezTo>
                    <a:pt x="f1414" y="f1415"/>
                    <a:pt x="f1414" y="f1415"/>
                    <a:pt x="f1414" y="f1415"/>
                  </a:cubicBezTo>
                  <a:cubicBezTo>
                    <a:pt x="f852" y="f1416"/>
                    <a:pt x="f852" y="f1416"/>
                    <a:pt x="f852" y="f1416"/>
                  </a:cubicBezTo>
                  <a:cubicBezTo>
                    <a:pt x="f853" y="f1417"/>
                    <a:pt x="f853" y="f1418"/>
                    <a:pt x="f853" y="f1419"/>
                  </a:cubicBezTo>
                  <a:cubicBezTo>
                    <a:pt x="f1420" y="f1419"/>
                    <a:pt x="f854" y="f1421"/>
                    <a:pt x="f1422" y="f1421"/>
                  </a:cubicBezTo>
                  <a:cubicBezTo>
                    <a:pt x="f1422" y="f1421"/>
                    <a:pt x="f856" y="f1419"/>
                    <a:pt x="f1423" y="f1419"/>
                  </a:cubicBezTo>
                  <a:cubicBezTo>
                    <a:pt x="f1423" y="f1418"/>
                    <a:pt x="f858" y="f1416"/>
                    <a:pt x="f859" y="f1416"/>
                  </a:cubicBezTo>
                  <a:cubicBezTo>
                    <a:pt x="f859" y="f1416"/>
                    <a:pt x="f861" y="f1416"/>
                    <a:pt x="f862" y="f1416"/>
                  </a:cubicBezTo>
                  <a:cubicBezTo>
                    <a:pt x="f1424" y="f8"/>
                    <a:pt x="f863" y="f8"/>
                    <a:pt x="f864" y="f8"/>
                  </a:cubicBezTo>
                  <a:cubicBezTo>
                    <a:pt x="f140" y="f1416"/>
                    <a:pt x="f1425" y="f1417"/>
                    <a:pt x="f1426" y="f1418"/>
                  </a:cubicBezTo>
                  <a:cubicBezTo>
                    <a:pt x="f1427" y="f1418"/>
                    <a:pt x="f865" y="f1417"/>
                    <a:pt x="f1428" y="f1418"/>
                  </a:cubicBezTo>
                  <a:cubicBezTo>
                    <a:pt x="f866" y="f1418"/>
                    <a:pt x="f1429" y="f1419"/>
                    <a:pt x="f1429" y="f1421"/>
                  </a:cubicBezTo>
                  <a:cubicBezTo>
                    <a:pt x="f1430" y="f1431"/>
                    <a:pt x="f1429" y="f1432"/>
                    <a:pt x="f1429" y="f1433"/>
                  </a:cubicBezTo>
                  <a:cubicBezTo>
                    <a:pt x="f1430" y="f1434"/>
                    <a:pt x="f869" y="f1435"/>
                    <a:pt x="f1436" y="f1435"/>
                  </a:cubicBezTo>
                  <a:cubicBezTo>
                    <a:pt x="f1437" y="f1438"/>
                    <a:pt x="f872" y="f1415"/>
                    <a:pt x="f873" y="f1439"/>
                  </a:cubicBezTo>
                  <a:cubicBezTo>
                    <a:pt x="f1440" y="f1441"/>
                    <a:pt x="f874" y="f1442"/>
                    <a:pt x="f874" y="f1443"/>
                  </a:cubicBezTo>
                  <a:cubicBezTo>
                    <a:pt x="f874" y="f1444"/>
                    <a:pt x="f874" y="f1445"/>
                    <a:pt x="f874" y="f1413"/>
                  </a:cubicBezTo>
                  <a:cubicBezTo>
                    <a:pt x="f1440" y="f1446"/>
                    <a:pt x="f872" y="f1412"/>
                    <a:pt x="f872" y="f1447"/>
                  </a:cubicBezTo>
                  <a:cubicBezTo>
                    <a:pt x="f872" y="f1411"/>
                    <a:pt x="f875" y="f1448"/>
                    <a:pt x="f875" y="f1410"/>
                  </a:cubicBezTo>
                  <a:cubicBezTo>
                    <a:pt x="f875" y="f1449"/>
                    <a:pt x="f873" y="f1450"/>
                    <a:pt x="f873" y="f1409"/>
                  </a:cubicBezTo>
                  <a:cubicBezTo>
                    <a:pt x="f872" y="f1451"/>
                    <a:pt x="f873" y="f1452"/>
                    <a:pt x="f873" y="f1453"/>
                  </a:cubicBezTo>
                  <a:cubicBezTo>
                    <a:pt x="f873" y="f1454"/>
                    <a:pt x="f872" y="f1405"/>
                    <a:pt x="f872" y="f1455"/>
                  </a:cubicBezTo>
                  <a:cubicBezTo>
                    <a:pt x="f871" y="f1404"/>
                    <a:pt x="f870" y="f1456"/>
                    <a:pt x="f869" y="f1456"/>
                  </a:cubicBezTo>
                  <a:cubicBezTo>
                    <a:pt x="f869" y="f1402"/>
                    <a:pt x="f1457" y="f1402"/>
                    <a:pt x="f1430" y="f1402"/>
                  </a:cubicBezTo>
                  <a:cubicBezTo>
                    <a:pt x="f1429" y="f1402"/>
                    <a:pt x="f866" y="f1404"/>
                    <a:pt x="f1428" y="f1404"/>
                  </a:cubicBezTo>
                  <a:cubicBezTo>
                    <a:pt x="f1428" y="f1404"/>
                    <a:pt x="f1458" y="f1456"/>
                    <a:pt x="f1427" y="f1456"/>
                  </a:cubicBezTo>
                  <a:cubicBezTo>
                    <a:pt x="f1426" y="f1402"/>
                    <a:pt x="f1426" y="f1397"/>
                    <a:pt x="f1425" y="f1397"/>
                  </a:cubicBezTo>
                  <a:cubicBezTo>
                    <a:pt x="f140" y="f1397"/>
                    <a:pt x="f864" y="f1402"/>
                    <a:pt x="f1459" y="f1402"/>
                  </a:cubicBezTo>
                  <a:cubicBezTo>
                    <a:pt x="f863" y="f1402"/>
                    <a:pt x="f1460" y="f1397"/>
                    <a:pt x="f1460" y="f1397"/>
                  </a:cubicBezTo>
                  <a:cubicBezTo>
                    <a:pt x="f1461" y="f1396"/>
                    <a:pt x="f1424" y="f1395"/>
                    <a:pt x="f1424" y="f1462"/>
                  </a:cubicBezTo>
                  <a:cubicBezTo>
                    <a:pt x="f862" y="f1394"/>
                    <a:pt x="f860" y="f1463"/>
                    <a:pt x="f860" y="f1391"/>
                  </a:cubicBezTo>
                  <a:cubicBezTo>
                    <a:pt x="f860" y="f1390"/>
                    <a:pt x="f861" y="f1388"/>
                    <a:pt x="f861" y="f1387"/>
                  </a:cubicBezTo>
                  <a:cubicBezTo>
                    <a:pt x="f862" y="f1464"/>
                    <a:pt x="f1461" y="f1385"/>
                    <a:pt x="f1460" y="f1384"/>
                  </a:cubicBezTo>
                  <a:cubicBezTo>
                    <a:pt x="f863" y="f1383"/>
                    <a:pt x="f864" y="f1380"/>
                    <a:pt x="f864" y="f1465"/>
                  </a:cubicBezTo>
                  <a:cubicBezTo>
                    <a:pt x="f864" y="f1377"/>
                    <a:pt x="f1459" y="f1375"/>
                    <a:pt x="f1459" y="f1373"/>
                  </a:cubicBezTo>
                  <a:cubicBezTo>
                    <a:pt x="f1459" y="f1372"/>
                    <a:pt x="f140" y="f1370"/>
                    <a:pt x="f140" y="f1466"/>
                  </a:cubicBezTo>
                  <a:cubicBezTo>
                    <a:pt x="f140" y="f1467"/>
                    <a:pt x="f1425" y="f1368"/>
                    <a:pt x="f1425" y="f1468"/>
                  </a:cubicBezTo>
                  <a:cubicBezTo>
                    <a:pt x="f1425" y="f1469"/>
                    <a:pt x="f140" y="f1367"/>
                    <a:pt x="f140" y="f1470"/>
                  </a:cubicBezTo>
                  <a:cubicBezTo>
                    <a:pt x="f864" y="f1470"/>
                    <a:pt x="f863" y="f1470"/>
                    <a:pt x="f1460" y="f1471"/>
                  </a:cubicBezTo>
                  <a:cubicBezTo>
                    <a:pt x="f1461" y="f1471"/>
                    <a:pt x="f1424" y="f1472"/>
                    <a:pt x="f1424" y="f1473"/>
                  </a:cubicBezTo>
                  <a:cubicBezTo>
                    <a:pt x="f1424" y="f1474"/>
                    <a:pt x="f1460" y="f1366"/>
                    <a:pt x="f863" y="f1475"/>
                  </a:cubicBezTo>
                  <a:cubicBezTo>
                    <a:pt x="f1459" y="f1476"/>
                    <a:pt x="f140" y="f1477"/>
                    <a:pt x="f1425" y="f1364"/>
                  </a:cubicBezTo>
                  <a:cubicBezTo>
                    <a:pt x="f1425" y="f1478"/>
                    <a:pt x="f140" y="f1479"/>
                    <a:pt x="f864" y="f1362"/>
                  </a:cubicBezTo>
                  <a:cubicBezTo>
                    <a:pt x="f864" y="f1480"/>
                    <a:pt x="f863" y="f1361"/>
                    <a:pt x="f863" y="f1481"/>
                  </a:cubicBezTo>
                  <a:cubicBezTo>
                    <a:pt x="f863" y="f1482"/>
                    <a:pt x="f864" y="f1483"/>
                    <a:pt x="f140" y="f1483"/>
                  </a:cubicBezTo>
                  <a:cubicBezTo>
                    <a:pt x="f1425" y="f1483"/>
                    <a:pt x="f1458" y="f1484"/>
                    <a:pt x="f865" y="f1484"/>
                  </a:cubicBezTo>
                  <a:cubicBezTo>
                    <a:pt x="f1428" y="f1484"/>
                    <a:pt x="f866" y="f1483"/>
                    <a:pt x="f866" y="f1482"/>
                  </a:cubicBezTo>
                  <a:cubicBezTo>
                    <a:pt x="f867" y="f1482"/>
                    <a:pt x="f1430" y="f1484"/>
                    <a:pt x="f1457" y="f1359"/>
                  </a:cubicBezTo>
                  <a:cubicBezTo>
                    <a:pt x="f868" y="f1359"/>
                    <a:pt x="f869" y="f1358"/>
                    <a:pt x="f1436" y="f1485"/>
                  </a:cubicBezTo>
                  <a:cubicBezTo>
                    <a:pt x="f870" y="f1486"/>
                    <a:pt x="f1487" y="f1356"/>
                    <a:pt x="f871" y="f1488"/>
                  </a:cubicBezTo>
                  <a:cubicBezTo>
                    <a:pt x="f872" y="f1354"/>
                    <a:pt x="f874" y="f1354"/>
                    <a:pt x="f874" y="f1489"/>
                  </a:cubicBezTo>
                  <a:cubicBezTo>
                    <a:pt x="f1490" y="f1491"/>
                    <a:pt x="f876" y="f1492"/>
                    <a:pt x="f1493" y="f1494"/>
                  </a:cubicBezTo>
                  <a:cubicBezTo>
                    <a:pt x="f1493" y="f1494"/>
                    <a:pt x="f1495" y="f1494"/>
                    <a:pt x="f1495" y="f1496"/>
                  </a:cubicBezTo>
                  <a:cubicBezTo>
                    <a:pt x="f877" y="f1496"/>
                    <a:pt x="f1497" y="f1496"/>
                    <a:pt x="f1497" y="f1498"/>
                  </a:cubicBezTo>
                  <a:cubicBezTo>
                    <a:pt x="f1497" y="f1351"/>
                    <a:pt x="f877" y="f1499"/>
                    <a:pt x="f877" y="f1500"/>
                  </a:cubicBezTo>
                  <a:cubicBezTo>
                    <a:pt x="f877" y="f1347"/>
                    <a:pt x="f879" y="f1501"/>
                    <a:pt x="f1497" y="f1502"/>
                  </a:cubicBezTo>
                  <a:cubicBezTo>
                    <a:pt x="f1497" y="f1345"/>
                    <a:pt x="f880" y="f1344"/>
                    <a:pt x="f880" y="f1343"/>
                  </a:cubicBezTo>
                  <a:cubicBezTo>
                    <a:pt x="f881" y="f1503"/>
                    <a:pt x="f880" y="f1340"/>
                    <a:pt x="f881" y="f1504"/>
                  </a:cubicBezTo>
                  <a:cubicBezTo>
                    <a:pt x="f882" y="f1505"/>
                    <a:pt x="f886" y="f1505"/>
                    <a:pt x="f1506" y="f1505"/>
                  </a:cubicBezTo>
                  <a:cubicBezTo>
                    <a:pt x="f1506" y="f1339"/>
                    <a:pt x="f1507" y="f1508"/>
                    <a:pt x="f1507" y="f1509"/>
                  </a:cubicBezTo>
                  <a:cubicBezTo>
                    <a:pt x="f1507" y="f1510"/>
                    <a:pt x="f1506" y="f1511"/>
                    <a:pt x="f1506" y="f1512"/>
                  </a:cubicBezTo>
                  <a:cubicBezTo>
                    <a:pt x="f1506" y="f1335"/>
                    <a:pt x="f888" y="f1513"/>
                    <a:pt x="f888" y="f1514"/>
                  </a:cubicBezTo>
                  <a:cubicBezTo>
                    <a:pt x="f888" y="f1515"/>
                    <a:pt x="f1506" y="f1330"/>
                    <a:pt x="f1506" y="f1516"/>
                  </a:cubicBezTo>
                  <a:cubicBezTo>
                    <a:pt x="f886" y="f1329"/>
                    <a:pt x="f886" y="f1326"/>
                    <a:pt x="f1506" y="f1325"/>
                  </a:cubicBezTo>
                  <a:cubicBezTo>
                    <a:pt x="f1506" y="f1517"/>
                    <a:pt x="f1506" y="f1321"/>
                    <a:pt x="f888" y="f1518"/>
                  </a:cubicBezTo>
                  <a:cubicBezTo>
                    <a:pt x="f1507" y="f1319"/>
                    <a:pt x="f892" y="f1319"/>
                    <a:pt x="f892" y="f1519"/>
                  </a:cubicBezTo>
                  <a:cubicBezTo>
                    <a:pt x="f1520" y="f1521"/>
                    <a:pt x="f890" y="f1316"/>
                    <a:pt x="f890" y="f1312"/>
                  </a:cubicBezTo>
                  <a:cubicBezTo>
                    <a:pt x="f890" y="f1312"/>
                    <a:pt x="f892" y="f1307"/>
                    <a:pt x="f892" y="f1306"/>
                  </a:cubicBezTo>
                  <a:cubicBezTo>
                    <a:pt x="f892" y="f1522"/>
                    <a:pt x="f1507" y="f1522"/>
                    <a:pt x="f1507" y="f1305"/>
                  </a:cubicBezTo>
                  <a:cubicBezTo>
                    <a:pt x="f1507" y="f1523"/>
                    <a:pt x="f1507" y="f1304"/>
                    <a:pt x="f1507" y="f1304"/>
                  </a:cubicBezTo>
                  <a:cubicBezTo>
                    <a:pt x="f890" y="f1303"/>
                    <a:pt x="f892" y="f1303"/>
                    <a:pt x="f1520" y="f1301"/>
                  </a:cubicBezTo>
                  <a:cubicBezTo>
                    <a:pt x="f1524" y="f1301"/>
                    <a:pt x="f894" y="f1301"/>
                    <a:pt x="f895" y="f1525"/>
                  </a:cubicBezTo>
                  <a:cubicBezTo>
                    <a:pt x="f896" y="f1526"/>
                    <a:pt x="f135" y="f1299"/>
                    <a:pt x="f111" y="f1298"/>
                  </a:cubicBezTo>
                  <a:cubicBezTo>
                    <a:pt x="f111" y="f1527"/>
                    <a:pt x="f120" y="f1292"/>
                    <a:pt x="f124" y="f1290"/>
                  </a:cubicBezTo>
                  <a:cubicBezTo>
                    <a:pt x="f109" y="f1290"/>
                    <a:pt x="f107" y="f1528"/>
                    <a:pt x="f105" y="f1289"/>
                  </a:cubicBezTo>
                  <a:cubicBezTo>
                    <a:pt x="f105" y="f1288"/>
                    <a:pt x="f107" y="f1287"/>
                    <a:pt x="f107" y="f1529"/>
                  </a:cubicBezTo>
                  <a:cubicBezTo>
                    <a:pt x="f105" y="f1530"/>
                    <a:pt x="f100" y="f1283"/>
                    <a:pt x="f97" y="f1281"/>
                  </a:cubicBezTo>
                  <a:cubicBezTo>
                    <a:pt x="f95" y="f1280"/>
                    <a:pt x="f898" y="f1278"/>
                    <a:pt x="f88" y="f1278"/>
                  </a:cubicBezTo>
                  <a:cubicBezTo>
                    <a:pt x="f86" y="f1531"/>
                    <a:pt x="f82" y="f1278"/>
                    <a:pt x="f76" y="f1531"/>
                  </a:cubicBezTo>
                  <a:cubicBezTo>
                    <a:pt x="f1532" y="f1531"/>
                    <a:pt x="f63" y="f1277"/>
                    <a:pt x="f50" y="f1533"/>
                  </a:cubicBezTo>
                  <a:cubicBezTo>
                    <a:pt x="f48" y="f1276"/>
                    <a:pt x="f45" y="f1274"/>
                    <a:pt x="f44" y="f1274"/>
                  </a:cubicBezTo>
                  <a:cubicBezTo>
                    <a:pt x="f44" y="f1273"/>
                    <a:pt x="f906" y="f1534"/>
                    <a:pt x="f43" y="f1534"/>
                  </a:cubicBezTo>
                  <a:cubicBezTo>
                    <a:pt x="f41" y="f1534"/>
                    <a:pt x="f33" y="f1534"/>
                    <a:pt x="f31" y="f1534"/>
                  </a:cubicBezTo>
                  <a:cubicBezTo>
                    <a:pt x="f910" y="f1535"/>
                    <a:pt x="f27" y="f1536"/>
                    <a:pt x="f1537" y="f1272"/>
                  </a:cubicBezTo>
                  <a:cubicBezTo>
                    <a:pt x="f25" y="f1271"/>
                    <a:pt x="f18" y="f1538"/>
                    <a:pt x="f18" y="f1538"/>
                  </a:cubicBezTo>
                  <a:cubicBezTo>
                    <a:pt x="f18" y="f1538"/>
                    <a:pt x="f15" y="f1269"/>
                    <a:pt x="f1539" y="f1268"/>
                  </a:cubicBezTo>
                  <a:cubicBezTo>
                    <a:pt x="f11" y="f1540"/>
                    <a:pt x="f915" y="f1540"/>
                    <a:pt x="f916" y="f1267"/>
                  </a:cubicBezTo>
                  <a:cubicBezTo>
                    <a:pt x="f916" y="f1541"/>
                    <a:pt x="f7" y="f1265"/>
                    <a:pt x="f7" y="f1254"/>
                  </a:cubicBezTo>
                  <a:cubicBezTo>
                    <a:pt x="f7" y="f1251"/>
                    <a:pt x="f7" y="f1258"/>
                    <a:pt x="f916" y="f1250"/>
                  </a:cubicBezTo>
                  <a:cubicBezTo>
                    <a:pt x="f916" y="f1248"/>
                    <a:pt x="f9" y="f1246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16.8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Freeform 218">
              <a:extLst>
                <a:ext uri="{FF2B5EF4-FFF2-40B4-BE49-F238E27FC236}">
                  <a16:creationId xmlns:a16="http://schemas.microsoft.com/office/drawing/2014/main" id="{7AA73987-A8F9-4682-7EE2-9E873F1ED9DA}"/>
                </a:ext>
              </a:extLst>
            </p:cNvPr>
            <p:cNvSpPr/>
            <p:nvPr/>
          </p:nvSpPr>
          <p:spPr>
            <a:xfrm>
              <a:off x="3740389" y="2334015"/>
              <a:ext cx="2295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2"/>
                <a:gd name="f8" fmla="+- 0 0 -90"/>
                <a:gd name="f9" fmla="*/ f3 1 1"/>
                <a:gd name="f10" fmla="*/ f4 1 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5 1 2"/>
                <a:gd name="f19" fmla="val f16"/>
                <a:gd name="f20" fmla="*/ 1 f16 1"/>
                <a:gd name="f21" fmla="*/ 2 f15 1"/>
                <a:gd name="f22" fmla="*/ 1 f15 1"/>
                <a:gd name="f23" fmla="*/ 0 f16 1"/>
                <a:gd name="f24" fmla="*/ 0 f15 1"/>
                <a:gd name="f25" fmla="+- f17 0 f1"/>
                <a:gd name="f26" fmla="*/ f21 1 2"/>
                <a:gd name="f27" fmla="*/ f22 1 2"/>
                <a:gd name="f28" fmla="*/ f24 1 2"/>
                <a:gd name="f29" fmla="*/ f20 1 f19"/>
                <a:gd name="f30" fmla="*/ f23 1 f19"/>
                <a:gd name="f31" fmla="*/ 0 1 f19"/>
                <a:gd name="f32" fmla="*/ f12 1 f19"/>
                <a:gd name="f33" fmla="*/ 0 1 f18"/>
                <a:gd name="f34" fmla="*/ f13 1 f18"/>
                <a:gd name="f35" fmla="*/ f26 1 f18"/>
                <a:gd name="f36" fmla="*/ f27 1 f18"/>
                <a:gd name="f37" fmla="*/ f28 1 f18"/>
                <a:gd name="f38" fmla="*/ f31 f9 1"/>
                <a:gd name="f39" fmla="*/ f32 f9 1"/>
                <a:gd name="f40" fmla="*/ f34 f10 1"/>
                <a:gd name="f41" fmla="*/ f33 f10 1"/>
                <a:gd name="f42" fmla="*/ f29 f9 1"/>
                <a:gd name="f43" fmla="*/ f30 f9 1"/>
                <a:gd name="f44" fmla="*/ f35 f10 1"/>
                <a:gd name="f45" fmla="*/ f36 f10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4"/>
                </a:cxn>
                <a:cxn ang="f25">
                  <a:pos x="f42" y="f45"/>
                </a:cxn>
                <a:cxn ang="f25">
                  <a:pos x="f43" y="f46"/>
                </a:cxn>
                <a:cxn ang="f25">
                  <a:pos x="f43" y="f46"/>
                </a:cxn>
                <a:cxn ang="f25">
                  <a:pos x="f43" y="f46"/>
                </a:cxn>
                <a:cxn ang="f25">
                  <a:pos x="f43" y="f45"/>
                </a:cxn>
                <a:cxn ang="f25">
                  <a:pos x="f42" y="f44"/>
                </a:cxn>
              </a:cxnLst>
              <a:rect l="f38" t="f41" r="f39" b="f40"/>
              <a:pathLst>
                <a:path w="1" h="2">
                  <a:moveTo>
                    <a:pt x="f6" y="f7"/>
                  </a:moveTo>
                  <a:cubicBezTo>
                    <a:pt x="f6" y="f6"/>
                    <a:pt x="f6" y="f6"/>
                    <a:pt x="f6" y="f6"/>
                  </a:cubicBezTo>
                  <a:cubicBezTo>
                    <a:pt x="f6" y="f6"/>
                    <a:pt x="f6" y="f6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6"/>
                    <a:pt x="f5" y="f6"/>
                    <a:pt x="f5" y="f6"/>
                  </a:cubicBezTo>
                  <a:cubicBezTo>
                    <a:pt x="f6" y="f6"/>
                    <a:pt x="f6" y="f6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Freeform 219">
              <a:extLst>
                <a:ext uri="{FF2B5EF4-FFF2-40B4-BE49-F238E27FC236}">
                  <a16:creationId xmlns:a16="http://schemas.microsoft.com/office/drawing/2014/main" id="{EAB69E68-F7E5-1DA6-C829-814C3D3E7413}"/>
                </a:ext>
              </a:extLst>
            </p:cNvPr>
            <p:cNvSpPr/>
            <p:nvPr/>
          </p:nvSpPr>
          <p:spPr>
            <a:xfrm>
              <a:off x="3394252" y="1293784"/>
              <a:ext cx="1719236" cy="105177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411"/>
                <a:gd name="f8" fmla="val 858"/>
                <a:gd name="f9" fmla="val 148"/>
                <a:gd name="f10" fmla="val 1172"/>
                <a:gd name="f11" fmla="val 136"/>
                <a:gd name="f12" fmla="val 925"/>
                <a:gd name="f13" fmla="val 117"/>
                <a:gd name="f14" fmla="val 781"/>
                <a:gd name="f15" fmla="val 102"/>
                <a:gd name="f16" fmla="val 636"/>
                <a:gd name="f17" fmla="val 89"/>
                <a:gd name="f18" fmla="val 469"/>
                <a:gd name="f19" fmla="val 67"/>
                <a:gd name="f20" fmla="val 251"/>
                <a:gd name="f21" fmla="val 37"/>
                <a:gd name="f22" fmla="val 145"/>
                <a:gd name="f23" fmla="val 20"/>
                <a:gd name="f24" fmla="val 30"/>
                <a:gd name="f25" fmla="val 1"/>
                <a:gd name="f26" fmla="val 171"/>
                <a:gd name="f27" fmla="val 172"/>
                <a:gd name="f28" fmla="val 173"/>
                <a:gd name="f29" fmla="val 174"/>
                <a:gd name="f30" fmla="val 2"/>
                <a:gd name="f31" fmla="val 175"/>
                <a:gd name="f32" fmla="val 176"/>
                <a:gd name="f33" fmla="val 3"/>
                <a:gd name="f34" fmla="val 177"/>
                <a:gd name="f35" fmla="val 178"/>
                <a:gd name="f36" fmla="val 181"/>
                <a:gd name="f37" fmla="val 4"/>
                <a:gd name="f38" fmla="val 182"/>
                <a:gd name="f39" fmla="val 6"/>
                <a:gd name="f40" fmla="val 7"/>
                <a:gd name="f41" fmla="val 183"/>
                <a:gd name="f42" fmla="val 184"/>
                <a:gd name="f43" fmla="val 9"/>
                <a:gd name="f44" fmla="val 186"/>
                <a:gd name="f45" fmla="val 11"/>
                <a:gd name="f46" fmla="val 190"/>
                <a:gd name="f47" fmla="val 12"/>
                <a:gd name="f48" fmla="val 192"/>
                <a:gd name="f49" fmla="val 193"/>
                <a:gd name="f50" fmla="val 195"/>
                <a:gd name="f51" fmla="val 196"/>
                <a:gd name="f52" fmla="val 14"/>
                <a:gd name="f53" fmla="val 16"/>
                <a:gd name="f54" fmla="val 197"/>
                <a:gd name="f55" fmla="val 17"/>
                <a:gd name="f56" fmla="val 198"/>
                <a:gd name="f57" fmla="val 201"/>
                <a:gd name="f58" fmla="val 19"/>
                <a:gd name="f59" fmla="val 206"/>
                <a:gd name="f60" fmla="val 207"/>
                <a:gd name="f61" fmla="val 208"/>
                <a:gd name="f62" fmla="val 209"/>
                <a:gd name="f63" fmla="val 18"/>
                <a:gd name="f64" fmla="val 211"/>
                <a:gd name="f65" fmla="val 212"/>
                <a:gd name="f66" fmla="val 213"/>
                <a:gd name="f67" fmla="val 21"/>
                <a:gd name="f68" fmla="val 23"/>
                <a:gd name="f69" fmla="val 214"/>
                <a:gd name="f70" fmla="val 24"/>
                <a:gd name="f71" fmla="val 216"/>
                <a:gd name="f72" fmla="val 25"/>
                <a:gd name="f73" fmla="val 218"/>
                <a:gd name="f74" fmla="val 219"/>
                <a:gd name="f75" fmla="val 220"/>
                <a:gd name="f76" fmla="val 28"/>
                <a:gd name="f77" fmla="val 222"/>
                <a:gd name="f78" fmla="val 29"/>
                <a:gd name="f79" fmla="val 224"/>
                <a:gd name="f80" fmla="val 225"/>
                <a:gd name="f81" fmla="val 227"/>
                <a:gd name="f82" fmla="val 231"/>
                <a:gd name="f83" fmla="val 234"/>
                <a:gd name="f84" fmla="val 235"/>
                <a:gd name="f85" fmla="val 236"/>
                <a:gd name="f86" fmla="val 237"/>
                <a:gd name="f87" fmla="val 238"/>
                <a:gd name="f88" fmla="val 239"/>
                <a:gd name="f89" fmla="val 33"/>
                <a:gd name="f90" fmla="val 243"/>
                <a:gd name="f91" fmla="val 32"/>
                <a:gd name="f92" fmla="val 247"/>
                <a:gd name="f93" fmla="val 250"/>
                <a:gd name="f94" fmla="val 254"/>
                <a:gd name="f95" fmla="val 27"/>
                <a:gd name="f96" fmla="val 255"/>
                <a:gd name="f97" fmla="val 26"/>
                <a:gd name="f98" fmla="val 256"/>
                <a:gd name="f99" fmla="val 257"/>
                <a:gd name="f100" fmla="val 258"/>
                <a:gd name="f101" fmla="val 259"/>
                <a:gd name="f102" fmla="val 260"/>
                <a:gd name="f103" fmla="val 261"/>
                <a:gd name="f104" fmla="val 262"/>
                <a:gd name="f105" fmla="val 263"/>
                <a:gd name="f106" fmla="val 31"/>
                <a:gd name="f107" fmla="val 265"/>
                <a:gd name="f108" fmla="val 267"/>
                <a:gd name="f109" fmla="val 272"/>
                <a:gd name="f110" fmla="val 275"/>
                <a:gd name="f111" fmla="val 276"/>
                <a:gd name="f112" fmla="val 277"/>
                <a:gd name="f113" fmla="val 279"/>
                <a:gd name="f114" fmla="val 280"/>
                <a:gd name="f115" fmla="val 281"/>
                <a:gd name="f116" fmla="val 35"/>
                <a:gd name="f117" fmla="val 282"/>
                <a:gd name="f118" fmla="val 38"/>
                <a:gd name="f119" fmla="val 285"/>
                <a:gd name="f120" fmla="val 39"/>
                <a:gd name="f121" fmla="val 287"/>
                <a:gd name="f122" fmla="val 40"/>
                <a:gd name="f123" fmla="val 289"/>
                <a:gd name="f124" fmla="val 291"/>
                <a:gd name="f125" fmla="val 41"/>
                <a:gd name="f126" fmla="val 293"/>
                <a:gd name="f127" fmla="val 294"/>
                <a:gd name="f128" fmla="val 295"/>
                <a:gd name="f129" fmla="val 296"/>
                <a:gd name="f130" fmla="val 42"/>
                <a:gd name="f131" fmla="val 297"/>
                <a:gd name="f132" fmla="val 298"/>
                <a:gd name="f133" fmla="val 43"/>
                <a:gd name="f134" fmla="val 299"/>
                <a:gd name="f135" fmla="val 44"/>
                <a:gd name="f136" fmla="val 45"/>
                <a:gd name="f137" fmla="val 46"/>
                <a:gd name="f138" fmla="val 300"/>
                <a:gd name="f139" fmla="val 47"/>
                <a:gd name="f140" fmla="val 48"/>
                <a:gd name="f141" fmla="val 301"/>
                <a:gd name="f142" fmla="val 49"/>
                <a:gd name="f143" fmla="val 302"/>
                <a:gd name="f144" fmla="val 50"/>
                <a:gd name="f145" fmla="val 303"/>
                <a:gd name="f146" fmla="val 51"/>
                <a:gd name="f147" fmla="val 304"/>
                <a:gd name="f148" fmla="val 52"/>
                <a:gd name="f149" fmla="val 305"/>
                <a:gd name="f150" fmla="val 53"/>
                <a:gd name="f151" fmla="val 55"/>
                <a:gd name="f152" fmla="val 57"/>
                <a:gd name="f153" fmla="val 59"/>
                <a:gd name="f154" fmla="val 306"/>
                <a:gd name="f155" fmla="val 60"/>
                <a:gd name="f156" fmla="val 63"/>
                <a:gd name="f157" fmla="val 308"/>
                <a:gd name="f158" fmla="val 64"/>
                <a:gd name="f159" fmla="val 310"/>
                <a:gd name="f160" fmla="val 65"/>
                <a:gd name="f161" fmla="val 312"/>
                <a:gd name="f162" fmla="val 66"/>
                <a:gd name="f163" fmla="val 317"/>
                <a:gd name="f164" fmla="val 318"/>
                <a:gd name="f165" fmla="val 319"/>
                <a:gd name="f166" fmla="val 320"/>
                <a:gd name="f167" fmla="val 321"/>
                <a:gd name="f168" fmla="val 68"/>
                <a:gd name="f169" fmla="val 322"/>
                <a:gd name="f170" fmla="val 69"/>
                <a:gd name="f171" fmla="val 323"/>
                <a:gd name="f172" fmla="val 70"/>
                <a:gd name="f173" fmla="val 324"/>
                <a:gd name="f174" fmla="val 325"/>
                <a:gd name="f175" fmla="val 326"/>
                <a:gd name="f176" fmla="val 72"/>
                <a:gd name="f177" fmla="val 327"/>
                <a:gd name="f178" fmla="val 73"/>
                <a:gd name="f179" fmla="val 74"/>
                <a:gd name="f180" fmla="val 328"/>
                <a:gd name="f181" fmla="val 76"/>
                <a:gd name="f182" fmla="val 330"/>
                <a:gd name="f183" fmla="val 77"/>
                <a:gd name="f184" fmla="val 333"/>
                <a:gd name="f185" fmla="val 335"/>
                <a:gd name="f186" fmla="val 336"/>
                <a:gd name="f187" fmla="val 337"/>
                <a:gd name="f188" fmla="val 78"/>
                <a:gd name="f189" fmla="val 79"/>
                <a:gd name="f190" fmla="val 338"/>
                <a:gd name="f191" fmla="val 80"/>
                <a:gd name="f192" fmla="val 339"/>
                <a:gd name="f193" fmla="val 340"/>
                <a:gd name="f194" fmla="val 81"/>
                <a:gd name="f195" fmla="val 341"/>
                <a:gd name="f196" fmla="val 82"/>
                <a:gd name="f197" fmla="val 343"/>
                <a:gd name="f198" fmla="val 345"/>
                <a:gd name="f199" fmla="val 346"/>
                <a:gd name="f200" fmla="val 83"/>
                <a:gd name="f201" fmla="val 84"/>
                <a:gd name="f202" fmla="val 347"/>
                <a:gd name="f203" fmla="val 85"/>
                <a:gd name="f204" fmla="val 348"/>
                <a:gd name="f205" fmla="val 86"/>
                <a:gd name="f206" fmla="val 349"/>
                <a:gd name="f207" fmla="val 87"/>
                <a:gd name="f208" fmla="val 350"/>
                <a:gd name="f209" fmla="val 353"/>
                <a:gd name="f210" fmla="val 355"/>
                <a:gd name="f211" fmla="val 357"/>
                <a:gd name="f212" fmla="val 359"/>
                <a:gd name="f213" fmla="val 361"/>
                <a:gd name="f214" fmla="val 88"/>
                <a:gd name="f215" fmla="val 362"/>
                <a:gd name="f216" fmla="val 90"/>
                <a:gd name="f217" fmla="val 92"/>
                <a:gd name="f218" fmla="val 363"/>
                <a:gd name="f219" fmla="val 94"/>
                <a:gd name="f220" fmla="val 364"/>
                <a:gd name="f221" fmla="val 96"/>
                <a:gd name="f222" fmla="val 366"/>
                <a:gd name="f223" fmla="val 368"/>
                <a:gd name="f224" fmla="val 97"/>
                <a:gd name="f225" fmla="val 370"/>
                <a:gd name="f226" fmla="val 371"/>
                <a:gd name="f227" fmla="val 99"/>
                <a:gd name="f228" fmla="val 100"/>
                <a:gd name="f229" fmla="val 372"/>
                <a:gd name="f230" fmla="val 374"/>
                <a:gd name="f231" fmla="val 103"/>
                <a:gd name="f232" fmla="val 377"/>
                <a:gd name="f233" fmla="val 382"/>
                <a:gd name="f234" fmla="val 383"/>
                <a:gd name="f235" fmla="val 384"/>
                <a:gd name="f236" fmla="val 101"/>
                <a:gd name="f237" fmla="val 386"/>
                <a:gd name="f238" fmla="val 387"/>
                <a:gd name="f239" fmla="val 388"/>
                <a:gd name="f240" fmla="val 389"/>
                <a:gd name="f241" fmla="val 390"/>
                <a:gd name="f242" fmla="val 391"/>
                <a:gd name="f243" fmla="val 392"/>
                <a:gd name="f244" fmla="val 104"/>
                <a:gd name="f245" fmla="val 393"/>
                <a:gd name="f246" fmla="val 106"/>
                <a:gd name="f247" fmla="val 394"/>
                <a:gd name="f248" fmla="val 107"/>
                <a:gd name="f249" fmla="val 395"/>
                <a:gd name="f250" fmla="val 108"/>
                <a:gd name="f251" fmla="val 109"/>
                <a:gd name="f252" fmla="val 397"/>
                <a:gd name="f253" fmla="val 398"/>
                <a:gd name="f254" fmla="val 110"/>
                <a:gd name="f255" fmla="val 111"/>
                <a:gd name="f256" fmla="val 112"/>
                <a:gd name="f257" fmla="val 399"/>
                <a:gd name="f258" fmla="val 113"/>
                <a:gd name="f259" fmla="val 400"/>
                <a:gd name="f260" fmla="val 114"/>
                <a:gd name="f261" fmla="val 401"/>
                <a:gd name="f262" fmla="val 404"/>
                <a:gd name="f263" fmla="val 118"/>
                <a:gd name="f264" fmla="val 407"/>
                <a:gd name="f265" fmla="val 408"/>
                <a:gd name="f266" fmla="val 409"/>
                <a:gd name="f267" fmla="val 119"/>
                <a:gd name="f268" fmla="val 121"/>
                <a:gd name="f269" fmla="val 122"/>
                <a:gd name="f270" fmla="val 123"/>
                <a:gd name="f271" fmla="val 126"/>
                <a:gd name="f272" fmla="val 128"/>
                <a:gd name="f273" fmla="val 410"/>
                <a:gd name="f274" fmla="val 131"/>
                <a:gd name="f275" fmla="val 411"/>
                <a:gd name="f276" fmla="val 132"/>
                <a:gd name="f277" fmla="val 415"/>
                <a:gd name="f278" fmla="val 133"/>
                <a:gd name="f279" fmla="val 417"/>
                <a:gd name="f280" fmla="val 420"/>
                <a:gd name="f281" fmla="val 425"/>
                <a:gd name="f282" fmla="val 426"/>
                <a:gd name="f283" fmla="val 427"/>
                <a:gd name="f284" fmla="val 134"/>
                <a:gd name="f285" fmla="val 135"/>
                <a:gd name="f286" fmla="val 137"/>
                <a:gd name="f287" fmla="val 138"/>
                <a:gd name="f288" fmla="val 141"/>
                <a:gd name="f289" fmla="val 428"/>
                <a:gd name="f290" fmla="val 142"/>
                <a:gd name="f291" fmla="val 143"/>
                <a:gd name="f292" fmla="val 429"/>
                <a:gd name="f293" fmla="val 144"/>
                <a:gd name="f294" fmla="val 430"/>
                <a:gd name="f295" fmla="val 146"/>
                <a:gd name="f296" fmla="val 152"/>
                <a:gd name="f297" fmla="val 155"/>
                <a:gd name="f298" fmla="val 424"/>
                <a:gd name="f299" fmla="val 157"/>
                <a:gd name="f300" fmla="val 160"/>
                <a:gd name="f301" fmla="val 162"/>
                <a:gd name="f302" fmla="val 164"/>
                <a:gd name="f303" fmla="val 167"/>
                <a:gd name="f304" fmla="val 431"/>
                <a:gd name="f305" fmla="val 433"/>
                <a:gd name="f306" fmla="val 168"/>
                <a:gd name="f307" fmla="val 437"/>
                <a:gd name="f308" fmla="val 441"/>
                <a:gd name="f309" fmla="val 166"/>
                <a:gd name="f310" fmla="val 443"/>
                <a:gd name="f311" fmla="val 444"/>
                <a:gd name="f312" fmla="val 165"/>
                <a:gd name="f313" fmla="val 445"/>
                <a:gd name="f314" fmla="val 446"/>
                <a:gd name="f315" fmla="val 448"/>
                <a:gd name="f316" fmla="val 449"/>
                <a:gd name="f317" fmla="val 163"/>
                <a:gd name="f318" fmla="val 451"/>
                <a:gd name="f319" fmla="val 452"/>
                <a:gd name="f320" fmla="val 161"/>
                <a:gd name="f321" fmla="val 453"/>
                <a:gd name="f322" fmla="val 454"/>
                <a:gd name="f323" fmla="val 455"/>
                <a:gd name="f324" fmla="val 456"/>
                <a:gd name="f325" fmla="val 457"/>
                <a:gd name="f326" fmla="val 458"/>
                <a:gd name="f327" fmla="val 159"/>
                <a:gd name="f328" fmla="val 459"/>
                <a:gd name="f329" fmla="val 460"/>
                <a:gd name="f330" fmla="val 158"/>
                <a:gd name="f331" fmla="val 461"/>
                <a:gd name="f332" fmla="val 463"/>
                <a:gd name="f333" fmla="val 464"/>
                <a:gd name="f334" fmla="val 465"/>
                <a:gd name="f335" fmla="val 156"/>
                <a:gd name="f336" fmla="val 467"/>
                <a:gd name="f337" fmla="val 471"/>
                <a:gd name="f338" fmla="val 473"/>
                <a:gd name="f339" fmla="val 154"/>
                <a:gd name="f340" fmla="val 476"/>
                <a:gd name="f341" fmla="val 151"/>
                <a:gd name="f342" fmla="val 479"/>
                <a:gd name="f343" fmla="val 150"/>
                <a:gd name="f344" fmla="val 480"/>
                <a:gd name="f345" fmla="val 149"/>
                <a:gd name="f346" fmla="val 481"/>
                <a:gd name="f347" fmla="val 482"/>
                <a:gd name="f348" fmla="val 483"/>
                <a:gd name="f349" fmla="val 486"/>
                <a:gd name="f350" fmla="val 489"/>
                <a:gd name="f351" fmla="val 147"/>
                <a:gd name="f352" fmla="val 491"/>
                <a:gd name="f353" fmla="val 492"/>
                <a:gd name="f354" fmla="val 493"/>
                <a:gd name="f355" fmla="val 494"/>
                <a:gd name="f356" fmla="val 496"/>
                <a:gd name="f357" fmla="val 498"/>
                <a:gd name="f358" fmla="val 500"/>
                <a:gd name="f359" fmla="val 501"/>
                <a:gd name="f360" fmla="val 502"/>
                <a:gd name="f361" fmla="val 140"/>
                <a:gd name="f362" fmla="val 503"/>
                <a:gd name="f363" fmla="val 506"/>
                <a:gd name="f364" fmla="val 511"/>
                <a:gd name="f365" fmla="val 514"/>
                <a:gd name="f366" fmla="val 516"/>
                <a:gd name="f367" fmla="val 520"/>
                <a:gd name="f368" fmla="val 521"/>
                <a:gd name="f369" fmla="val 522"/>
                <a:gd name="f370" fmla="val 525"/>
                <a:gd name="f371" fmla="val 529"/>
                <a:gd name="f372" fmla="val 531"/>
                <a:gd name="f373" fmla="val 533"/>
                <a:gd name="f374" fmla="val 534"/>
                <a:gd name="f375" fmla="val 535"/>
                <a:gd name="f376" fmla="val 536"/>
                <a:gd name="f377" fmla="val 537"/>
                <a:gd name="f378" fmla="val 538"/>
                <a:gd name="f379" fmla="val 539"/>
                <a:gd name="f380" fmla="val 540"/>
                <a:gd name="f381" fmla="val 541"/>
                <a:gd name="f382" fmla="val 544"/>
                <a:gd name="f383" fmla="val 546"/>
                <a:gd name="f384" fmla="val 549"/>
                <a:gd name="f385" fmla="val 553"/>
                <a:gd name="f386" fmla="val 554"/>
                <a:gd name="f387" fmla="val 555"/>
                <a:gd name="f388" fmla="val 556"/>
                <a:gd name="f389" fmla="val 557"/>
                <a:gd name="f390" fmla="val 558"/>
                <a:gd name="f391" fmla="val 559"/>
                <a:gd name="f392" fmla="val 560"/>
                <a:gd name="f393" fmla="val 562"/>
                <a:gd name="f394" fmla="val 564"/>
                <a:gd name="f395" fmla="val 565"/>
                <a:gd name="f396" fmla="val 570"/>
                <a:gd name="f397" fmla="val 572"/>
                <a:gd name="f398" fmla="val 574"/>
                <a:gd name="f399" fmla="val 575"/>
                <a:gd name="f400" fmla="val 130"/>
                <a:gd name="f401" fmla="val 129"/>
                <a:gd name="f402" fmla="val 127"/>
                <a:gd name="f403" fmla="val 125"/>
                <a:gd name="f404" fmla="val 124"/>
                <a:gd name="f405" fmla="val 576"/>
                <a:gd name="f406" fmla="val 578"/>
                <a:gd name="f407" fmla="val 580"/>
                <a:gd name="f408" fmla="val 581"/>
                <a:gd name="f409" fmla="val 116"/>
                <a:gd name="f410" fmla="val 582"/>
                <a:gd name="f411" fmla="val 583"/>
                <a:gd name="f412" fmla="val 584"/>
                <a:gd name="f413" fmla="val 585"/>
                <a:gd name="f414" fmla="val 586"/>
                <a:gd name="f415" fmla="val 587"/>
                <a:gd name="f416" fmla="val 588"/>
                <a:gd name="f417" fmla="val 120"/>
                <a:gd name="f418" fmla="val 590"/>
                <a:gd name="f419" fmla="val 593"/>
                <a:gd name="f420" fmla="val 595"/>
                <a:gd name="f421" fmla="val 596"/>
                <a:gd name="f422" fmla="val 599"/>
                <a:gd name="f423" fmla="val 600"/>
                <a:gd name="f424" fmla="val 601"/>
                <a:gd name="f425" fmla="val 606"/>
                <a:gd name="f426" fmla="val 608"/>
                <a:gd name="f427" fmla="val 115"/>
                <a:gd name="f428" fmla="val 609"/>
                <a:gd name="f429" fmla="val 610"/>
                <a:gd name="f430" fmla="val 611"/>
                <a:gd name="f431" fmla="val 612"/>
                <a:gd name="f432" fmla="val 613"/>
                <a:gd name="f433" fmla="val 614"/>
                <a:gd name="f434" fmla="val 615"/>
                <a:gd name="f435" fmla="val 617"/>
                <a:gd name="f436" fmla="val 618"/>
                <a:gd name="f437" fmla="val 620"/>
                <a:gd name="f438" fmla="val 622"/>
                <a:gd name="f439" fmla="val 623"/>
                <a:gd name="f440" fmla="val 624"/>
                <a:gd name="f441" fmla="val 625"/>
                <a:gd name="f442" fmla="val 626"/>
                <a:gd name="f443" fmla="val 627"/>
                <a:gd name="f444" fmla="val 629"/>
                <a:gd name="f445" fmla="val 631"/>
                <a:gd name="f446" fmla="val 632"/>
                <a:gd name="f447" fmla="val 633"/>
                <a:gd name="f448" fmla="val 630"/>
                <a:gd name="f449" fmla="val 139"/>
                <a:gd name="f450" fmla="val 153"/>
                <a:gd name="f451" fmla="val 621"/>
                <a:gd name="f452" fmla="val 619"/>
                <a:gd name="f453" fmla="val 607"/>
                <a:gd name="f454" fmla="val 169"/>
                <a:gd name="f455" fmla="val 604"/>
                <a:gd name="f456" fmla="val 170"/>
                <a:gd name="f457" fmla="val 179"/>
                <a:gd name="f458" fmla="val 603"/>
                <a:gd name="f459" fmla="val 187"/>
                <a:gd name="f460" fmla="val 605"/>
                <a:gd name="f461" fmla="val 188"/>
                <a:gd name="f462" fmla="val 189"/>
                <a:gd name="f463" fmla="val 191"/>
                <a:gd name="f464" fmla="val 194"/>
                <a:gd name="f465" fmla="val 200"/>
                <a:gd name="f466" fmla="val 202"/>
                <a:gd name="f467" fmla="val 203"/>
                <a:gd name="f468" fmla="val 199"/>
                <a:gd name="f469" fmla="val 634"/>
                <a:gd name="f470" fmla="val 635"/>
                <a:gd name="f471" fmla="val 637"/>
                <a:gd name="f472" fmla="val 642"/>
                <a:gd name="f473" fmla="val 644"/>
                <a:gd name="f474" fmla="val 647"/>
                <a:gd name="f475" fmla="val 205"/>
                <a:gd name="f476" fmla="val 650"/>
                <a:gd name="f477" fmla="val 204"/>
                <a:gd name="f478" fmla="val 651"/>
                <a:gd name="f479" fmla="val 652"/>
                <a:gd name="f480" fmla="val 653"/>
                <a:gd name="f481" fmla="val 654"/>
                <a:gd name="f482" fmla="val 655"/>
                <a:gd name="f483" fmla="val 656"/>
                <a:gd name="f484" fmla="val 657"/>
                <a:gd name="f485" fmla="val 658"/>
                <a:gd name="f486" fmla="val 660"/>
                <a:gd name="f487" fmla="val 662"/>
                <a:gd name="f488" fmla="val 664"/>
                <a:gd name="f489" fmla="val 666"/>
                <a:gd name="f490" fmla="val 667"/>
                <a:gd name="f491" fmla="val 668"/>
                <a:gd name="f492" fmla="val 669"/>
                <a:gd name="f493" fmla="val 670"/>
                <a:gd name="f494" fmla="val 671"/>
                <a:gd name="f495" fmla="val 672"/>
                <a:gd name="f496" fmla="val 673"/>
                <a:gd name="f497" fmla="val 674"/>
                <a:gd name="f498" fmla="val 675"/>
                <a:gd name="f499" fmla="val 677"/>
                <a:gd name="f500" fmla="val 679"/>
                <a:gd name="f501" fmla="val 681"/>
                <a:gd name="f502" fmla="val 682"/>
                <a:gd name="f503" fmla="val 684"/>
                <a:gd name="f504" fmla="val 685"/>
                <a:gd name="f505" fmla="val 210"/>
                <a:gd name="f506" fmla="val 686"/>
                <a:gd name="f507" fmla="val 687"/>
                <a:gd name="f508" fmla="val 688"/>
                <a:gd name="f509" fmla="val 689"/>
                <a:gd name="f510" fmla="val 691"/>
                <a:gd name="f511" fmla="val 692"/>
                <a:gd name="f512" fmla="val 215"/>
                <a:gd name="f513" fmla="val 693"/>
                <a:gd name="f514" fmla="val 695"/>
                <a:gd name="f515" fmla="val 217"/>
                <a:gd name="f516" fmla="val 696"/>
                <a:gd name="f517" fmla="val 699"/>
                <a:gd name="f518" fmla="val 701"/>
                <a:gd name="f519" fmla="val 703"/>
                <a:gd name="f520" fmla="val 704"/>
                <a:gd name="f521" fmla="val 705"/>
                <a:gd name="f522" fmla="val 706"/>
                <a:gd name="f523" fmla="val 707"/>
                <a:gd name="f524" fmla="val 708"/>
                <a:gd name="f525" fmla="val 711"/>
                <a:gd name="f526" fmla="val 226"/>
                <a:gd name="f527" fmla="val 713"/>
                <a:gd name="f528" fmla="val 716"/>
                <a:gd name="f529" fmla="val 718"/>
                <a:gd name="f530" fmla="val 228"/>
                <a:gd name="f531" fmla="val 230"/>
                <a:gd name="f532" fmla="val 720"/>
                <a:gd name="f533" fmla="val 232"/>
                <a:gd name="f534" fmla="val 722"/>
                <a:gd name="f535" fmla="val 725"/>
                <a:gd name="f536" fmla="val 727"/>
                <a:gd name="f537" fmla="val 728"/>
                <a:gd name="f538" fmla="val 233"/>
                <a:gd name="f539" fmla="val 729"/>
                <a:gd name="f540" fmla="val 731"/>
                <a:gd name="f541" fmla="val 733"/>
                <a:gd name="f542" fmla="val 736"/>
                <a:gd name="f543" fmla="val 737"/>
                <a:gd name="f544" fmla="val 738"/>
                <a:gd name="f545" fmla="val 739"/>
                <a:gd name="f546" fmla="val 741"/>
                <a:gd name="f547" fmla="val 743"/>
                <a:gd name="f548" fmla="val 229"/>
                <a:gd name="f549" fmla="val 744"/>
                <a:gd name="f550" fmla="val 746"/>
                <a:gd name="f551" fmla="val 748"/>
                <a:gd name="f552" fmla="val 749"/>
                <a:gd name="f553" fmla="val 750"/>
                <a:gd name="f554" fmla="val 751"/>
                <a:gd name="f555" fmla="val 752"/>
                <a:gd name="f556" fmla="val 753"/>
                <a:gd name="f557" fmla="val 754"/>
                <a:gd name="f558" fmla="val 755"/>
                <a:gd name="f559" fmla="val 756"/>
                <a:gd name="f560" fmla="val 757"/>
                <a:gd name="f561" fmla="val 758"/>
                <a:gd name="f562" fmla="val 759"/>
                <a:gd name="f563" fmla="val 761"/>
                <a:gd name="f564" fmla="val 764"/>
                <a:gd name="f565" fmla="val 765"/>
                <a:gd name="f566" fmla="val 766"/>
                <a:gd name="f567" fmla="val 768"/>
                <a:gd name="f568" fmla="val 767"/>
                <a:gd name="f569" fmla="val 241"/>
                <a:gd name="f570" fmla="val 244"/>
                <a:gd name="f571" fmla="val 763"/>
                <a:gd name="f572" fmla="val 246"/>
                <a:gd name="f573" fmla="val 248"/>
                <a:gd name="f574" fmla="val 249"/>
                <a:gd name="f575" fmla="val 769"/>
                <a:gd name="f576" fmla="val 770"/>
                <a:gd name="f577" fmla="val 771"/>
                <a:gd name="f578" fmla="val 772"/>
                <a:gd name="f579" fmla="val 773"/>
                <a:gd name="f580" fmla="val 775"/>
                <a:gd name="f581" fmla="val 777"/>
                <a:gd name="f582" fmla="val 779"/>
                <a:gd name="f583" fmla="val 264"/>
                <a:gd name="f584" fmla="val 782"/>
                <a:gd name="f585" fmla="val 783"/>
                <a:gd name="f586" fmla="val 784"/>
                <a:gd name="f587" fmla="val 786"/>
                <a:gd name="f588" fmla="val 787"/>
                <a:gd name="f589" fmla="val 789"/>
                <a:gd name="f590" fmla="val 266"/>
                <a:gd name="f591" fmla="val 790"/>
                <a:gd name="f592" fmla="val 268"/>
                <a:gd name="f593" fmla="val 791"/>
                <a:gd name="f594" fmla="val 269"/>
                <a:gd name="f595" fmla="val 793"/>
                <a:gd name="f596" fmla="val 270"/>
                <a:gd name="f597" fmla="val 795"/>
                <a:gd name="f598" fmla="val 798"/>
                <a:gd name="f599" fmla="val 799"/>
                <a:gd name="f600" fmla="val 271"/>
                <a:gd name="f601" fmla="val 801"/>
                <a:gd name="f602" fmla="val 803"/>
                <a:gd name="f603" fmla="val 805"/>
                <a:gd name="f604" fmla="val 807"/>
                <a:gd name="f605" fmla="val 810"/>
                <a:gd name="f606" fmla="val 811"/>
                <a:gd name="f607" fmla="val 812"/>
                <a:gd name="f608" fmla="val 813"/>
                <a:gd name="f609" fmla="val 815"/>
                <a:gd name="f610" fmla="val 816"/>
                <a:gd name="f611" fmla="val 817"/>
                <a:gd name="f612" fmla="val 819"/>
                <a:gd name="f613" fmla="val 820"/>
                <a:gd name="f614" fmla="val 821"/>
                <a:gd name="f615" fmla="val 822"/>
                <a:gd name="f616" fmla="val 823"/>
                <a:gd name="f617" fmla="val 824"/>
                <a:gd name="f618" fmla="val 826"/>
                <a:gd name="f619" fmla="val 827"/>
                <a:gd name="f620" fmla="val 828"/>
                <a:gd name="f621" fmla="val 830"/>
                <a:gd name="f622" fmla="val 831"/>
                <a:gd name="f623" fmla="val 832"/>
                <a:gd name="f624" fmla="val 833"/>
                <a:gd name="f625" fmla="val 835"/>
                <a:gd name="f626" fmla="val 836"/>
                <a:gd name="f627" fmla="val 837"/>
                <a:gd name="f628" fmla="val 274"/>
                <a:gd name="f629" fmla="val 839"/>
                <a:gd name="f630" fmla="val 840"/>
                <a:gd name="f631" fmla="val 841"/>
                <a:gd name="f632" fmla="val 278"/>
                <a:gd name="f633" fmla="val 842"/>
                <a:gd name="f634" fmla="val 843"/>
                <a:gd name="f635" fmla="val 844"/>
                <a:gd name="f636" fmla="val 283"/>
                <a:gd name="f637" fmla="val 845"/>
                <a:gd name="f638" fmla="val 284"/>
                <a:gd name="f639" fmla="val 838"/>
                <a:gd name="f640" fmla="val 286"/>
                <a:gd name="f641" fmla="val 834"/>
                <a:gd name="f642" fmla="val 288"/>
                <a:gd name="f643" fmla="val 290"/>
                <a:gd name="f644" fmla="val 292"/>
                <a:gd name="f645" fmla="val 829"/>
                <a:gd name="f646" fmla="val 309"/>
                <a:gd name="f647" fmla="val 311"/>
                <a:gd name="f648" fmla="val 313"/>
                <a:gd name="f649" fmla="val 314"/>
                <a:gd name="f650" fmla="val 329"/>
                <a:gd name="f651" fmla="val 331"/>
                <a:gd name="f652" fmla="val 332"/>
                <a:gd name="f653" fmla="val 334"/>
                <a:gd name="f654" fmla="val 342"/>
                <a:gd name="f655" fmla="val 351"/>
                <a:gd name="f656" fmla="val 352"/>
                <a:gd name="f657" fmla="val 825"/>
                <a:gd name="f658" fmla="val 354"/>
                <a:gd name="f659" fmla="val 356"/>
                <a:gd name="f660" fmla="val 358"/>
                <a:gd name="f661" fmla="val 373"/>
                <a:gd name="f662" fmla="val 375"/>
                <a:gd name="f663" fmla="val 379"/>
                <a:gd name="f664" fmla="val 380"/>
                <a:gd name="f665" fmla="val 381"/>
                <a:gd name="f666" fmla="val 385"/>
                <a:gd name="f667" fmla="val 396"/>
                <a:gd name="f668" fmla="val 402"/>
                <a:gd name="f669" fmla="val 403"/>
                <a:gd name="f670" fmla="val 405"/>
                <a:gd name="f671" fmla="val 412"/>
                <a:gd name="f672" fmla="val 414"/>
                <a:gd name="f673" fmla="val 416"/>
                <a:gd name="f674" fmla="val 418"/>
                <a:gd name="f675" fmla="val 419"/>
                <a:gd name="f676" fmla="val 421"/>
                <a:gd name="f677" fmla="val 434"/>
                <a:gd name="f678" fmla="val 435"/>
                <a:gd name="f679" fmla="val 438"/>
                <a:gd name="f680" fmla="val 440"/>
                <a:gd name="f681" fmla="val 450"/>
                <a:gd name="f682" fmla="val 818"/>
                <a:gd name="f683" fmla="val 462"/>
                <a:gd name="f684" fmla="val 466"/>
                <a:gd name="f685" fmla="val 809"/>
                <a:gd name="f686" fmla="val 468"/>
                <a:gd name="f687" fmla="val 808"/>
                <a:gd name="f688" fmla="val 470"/>
                <a:gd name="f689" fmla="val 806"/>
                <a:gd name="f690" fmla="val 475"/>
                <a:gd name="f691" fmla="val 478"/>
                <a:gd name="f692" fmla="val 485"/>
                <a:gd name="f693" fmla="val 814"/>
                <a:gd name="f694" fmla="val 488"/>
                <a:gd name="f695" fmla="val 490"/>
                <a:gd name="f696" fmla="val 495"/>
                <a:gd name="f697" fmla="val 497"/>
                <a:gd name="f698" fmla="val 499"/>
                <a:gd name="f699" fmla="val 846"/>
                <a:gd name="f700" fmla="val 847"/>
                <a:gd name="f701" fmla="val 848"/>
                <a:gd name="f702" fmla="val 849"/>
                <a:gd name="f703" fmla="val 850"/>
                <a:gd name="f704" fmla="val 504"/>
                <a:gd name="f705" fmla="val 851"/>
                <a:gd name="f706" fmla="val 853"/>
                <a:gd name="f707" fmla="val 855"/>
                <a:gd name="f708" fmla="val 505"/>
                <a:gd name="f709" fmla="val 856"/>
                <a:gd name="f710" fmla="val 857"/>
                <a:gd name="f711" fmla="val 507"/>
                <a:gd name="f712" fmla="val 509"/>
                <a:gd name="f713" fmla="val 519"/>
                <a:gd name="f714" fmla="val 552"/>
                <a:gd name="f715" fmla="val 776"/>
                <a:gd name="f716" fmla="val 566"/>
                <a:gd name="f717" fmla="val 780"/>
                <a:gd name="f718" fmla="val 598"/>
                <a:gd name="f719" fmla="val 602"/>
                <a:gd name="f720" fmla="val 797"/>
                <a:gd name="f721" fmla="val 863"/>
                <a:gd name="f722" fmla="val 955"/>
                <a:gd name="f723" fmla="val 1109"/>
                <a:gd name="f724" fmla="val 1260"/>
                <a:gd name="f725" fmla="val 1380"/>
                <a:gd name="f726" fmla="val 1383"/>
                <a:gd name="f727" fmla="val 1390"/>
                <a:gd name="f728" fmla="+- 0 0 -90"/>
                <a:gd name="f729" fmla="*/ f4 1 1411"/>
                <a:gd name="f730" fmla="*/ f5 1 858"/>
                <a:gd name="f731" fmla="val f6"/>
                <a:gd name="f732" fmla="val f7"/>
                <a:gd name="f733" fmla="val f8"/>
                <a:gd name="f734" fmla="*/ f728 f0 1"/>
                <a:gd name="f735" fmla="+- f733 0 f731"/>
                <a:gd name="f736" fmla="+- f732 0 f731"/>
                <a:gd name="f737" fmla="*/ f734 1 f3"/>
                <a:gd name="f738" fmla="*/ f736 1 1411"/>
                <a:gd name="f739" fmla="*/ f735 1 858"/>
                <a:gd name="f740" fmla="*/ 251 f736 1"/>
                <a:gd name="f741" fmla="*/ 37 f735 1"/>
                <a:gd name="f742" fmla="*/ 3 f736 1"/>
                <a:gd name="f743" fmla="*/ 180 f735 1"/>
                <a:gd name="f744" fmla="*/ 12 f736 1"/>
                <a:gd name="f745" fmla="*/ 196 f735 1"/>
                <a:gd name="f746" fmla="*/ 20 f736 1"/>
                <a:gd name="f747" fmla="*/ 213 f735 1"/>
                <a:gd name="f748" fmla="*/ 28 f736 1"/>
                <a:gd name="f749" fmla="*/ 236 f735 1"/>
                <a:gd name="f750" fmla="*/ 31 f736 1"/>
                <a:gd name="f751" fmla="*/ 265 f735 1"/>
                <a:gd name="f752" fmla="*/ 41 f736 1"/>
                <a:gd name="f753" fmla="*/ 293 f735 1"/>
                <a:gd name="f754" fmla="*/ 53 f736 1"/>
                <a:gd name="f755" fmla="*/ 305 f735 1"/>
                <a:gd name="f756" fmla="*/ 70 f736 1"/>
                <a:gd name="f757" fmla="*/ 326 f735 1"/>
                <a:gd name="f758" fmla="*/ 82 f736 1"/>
                <a:gd name="f759" fmla="*/ 346 f735 1"/>
                <a:gd name="f760" fmla="*/ 94 f736 1"/>
                <a:gd name="f761" fmla="*/ 364 f735 1"/>
                <a:gd name="f762" fmla="*/ 100 f736 1"/>
                <a:gd name="f763" fmla="*/ 388 f735 1"/>
                <a:gd name="f764" fmla="*/ 109 f736 1"/>
                <a:gd name="f765" fmla="*/ 398 f735 1"/>
                <a:gd name="f766" fmla="*/ 128 f736 1"/>
                <a:gd name="f767" fmla="*/ 410 f735 1"/>
                <a:gd name="f768" fmla="*/ 136 f736 1"/>
                <a:gd name="f769" fmla="*/ 426 f735 1"/>
                <a:gd name="f770" fmla="*/ 155 f736 1"/>
                <a:gd name="f771" fmla="*/ 424 f735 1"/>
                <a:gd name="f772" fmla="*/ 163 f736 1"/>
                <a:gd name="f773" fmla="*/ 451 f735 1"/>
                <a:gd name="f774" fmla="*/ 465 f735 1"/>
                <a:gd name="f775" fmla="*/ 145 f736 1"/>
                <a:gd name="f776" fmla="*/ 494 f735 1"/>
                <a:gd name="f777" fmla="*/ 531 f735 1"/>
                <a:gd name="f778" fmla="*/ 137 f736 1"/>
                <a:gd name="f779" fmla="*/ 546 f735 1"/>
                <a:gd name="f780" fmla="*/ 138 f736 1"/>
                <a:gd name="f781" fmla="*/ 572 f735 1"/>
                <a:gd name="f782" fmla="*/ 123 f736 1"/>
                <a:gd name="f783" fmla="*/ 574 f735 1"/>
                <a:gd name="f784" fmla="*/ 116 f736 1"/>
                <a:gd name="f785" fmla="*/ 585 f735 1"/>
                <a:gd name="f786" fmla="*/ 113 f736 1"/>
                <a:gd name="f787" fmla="*/ 610 f735 1"/>
                <a:gd name="f788" fmla="*/ 122 f736 1"/>
                <a:gd name="f789" fmla="*/ 623 f735 1"/>
                <a:gd name="f790" fmla="*/ 135 f736 1"/>
                <a:gd name="f791" fmla="*/ 632 f735 1"/>
                <a:gd name="f792" fmla="*/ 622 f735 1"/>
                <a:gd name="f793" fmla="*/ 161 f736 1"/>
                <a:gd name="f794" fmla="*/ 612 f735 1"/>
                <a:gd name="f795" fmla="*/ 172 f736 1"/>
                <a:gd name="f796" fmla="*/ 600 f735 1"/>
                <a:gd name="f797" fmla="*/ 192 f736 1"/>
                <a:gd name="f798" fmla="*/ 613 f735 1"/>
                <a:gd name="f799" fmla="*/ 201 f736 1"/>
                <a:gd name="f800" fmla="*/ 629 f735 1"/>
                <a:gd name="f801" fmla="*/ 205 f736 1"/>
                <a:gd name="f802" fmla="*/ 650 f735 1"/>
                <a:gd name="f803" fmla="*/ 204 f736 1"/>
                <a:gd name="f804" fmla="*/ 669 f735 1"/>
                <a:gd name="f805" fmla="*/ 211 f736 1"/>
                <a:gd name="f806" fmla="*/ 687 f735 1"/>
                <a:gd name="f807" fmla="*/ 217 f736 1"/>
                <a:gd name="f808" fmla="*/ 707 f735 1"/>
                <a:gd name="f809" fmla="*/ 230 f736 1"/>
                <a:gd name="f810" fmla="*/ 720 f735 1"/>
                <a:gd name="f811" fmla="*/ 231 f736 1"/>
                <a:gd name="f812" fmla="*/ 739 f735 1"/>
                <a:gd name="f813" fmla="*/ 228 f736 1"/>
                <a:gd name="f814" fmla="*/ 758 f735 1"/>
                <a:gd name="f815" fmla="*/ 248 f736 1"/>
                <a:gd name="f816" fmla="*/ 764 f735 1"/>
                <a:gd name="f817" fmla="*/ 263 f736 1"/>
                <a:gd name="f818" fmla="*/ 781 f735 1"/>
                <a:gd name="f819" fmla="*/ 271 f736 1"/>
                <a:gd name="f820" fmla="*/ 805 f735 1"/>
                <a:gd name="f821" fmla="*/ 823 f735 1"/>
                <a:gd name="f822" fmla="*/ 277 f736 1"/>
                <a:gd name="f823" fmla="*/ 841 f735 1"/>
                <a:gd name="f824" fmla="*/ 294 f736 1"/>
                <a:gd name="f825" fmla="*/ 829 f735 1"/>
                <a:gd name="f826" fmla="*/ 310 f736 1"/>
                <a:gd name="f827" fmla="*/ 830 f735 1"/>
                <a:gd name="f828" fmla="*/ 327 f736 1"/>
                <a:gd name="f829" fmla="*/ 834 f735 1"/>
                <a:gd name="f830" fmla="*/ 345 f736 1"/>
                <a:gd name="f831" fmla="*/ 361 f736 1"/>
                <a:gd name="f832" fmla="*/ 380 f736 1"/>
                <a:gd name="f833" fmla="*/ 833 f735 1"/>
                <a:gd name="f834" fmla="*/ 390 f736 1"/>
                <a:gd name="f835" fmla="*/ 832 f735 1"/>
                <a:gd name="f836" fmla="*/ 412 f736 1"/>
                <a:gd name="f837" fmla="*/ 421 f736 1"/>
                <a:gd name="f838" fmla="*/ 838 f735 1"/>
                <a:gd name="f839" fmla="*/ 445 f736 1"/>
                <a:gd name="f840" fmla="*/ 836 f735 1"/>
                <a:gd name="f841" fmla="*/ 456 f736 1"/>
                <a:gd name="f842" fmla="*/ 473 f736 1"/>
                <a:gd name="f843" fmla="*/ 491 f736 1"/>
                <a:gd name="f844" fmla="*/ 826 f735 1"/>
                <a:gd name="f845" fmla="*/ 500 f736 1"/>
                <a:gd name="f846" fmla="*/ 846 f735 1"/>
                <a:gd name="f847" fmla="*/ 509 f736 1"/>
                <a:gd name="f848" fmla="*/ 858 f735 1"/>
                <a:gd name="f849" fmla="*/ 636 f736 1"/>
                <a:gd name="f850" fmla="*/ 784 f735 1"/>
                <a:gd name="f851" fmla="*/ 1260 f736 1"/>
                <a:gd name="f852" fmla="+- f737 0 f1"/>
                <a:gd name="f853" fmla="*/ f740 1 1411"/>
                <a:gd name="f854" fmla="*/ f741 1 858"/>
                <a:gd name="f855" fmla="*/ f742 1 1411"/>
                <a:gd name="f856" fmla="*/ f743 1 858"/>
                <a:gd name="f857" fmla="*/ f744 1 1411"/>
                <a:gd name="f858" fmla="*/ f745 1 858"/>
                <a:gd name="f859" fmla="*/ f746 1 1411"/>
                <a:gd name="f860" fmla="*/ f747 1 858"/>
                <a:gd name="f861" fmla="*/ f748 1 1411"/>
                <a:gd name="f862" fmla="*/ f749 1 858"/>
                <a:gd name="f863" fmla="*/ f750 1 1411"/>
                <a:gd name="f864" fmla="*/ f751 1 858"/>
                <a:gd name="f865" fmla="*/ f752 1 1411"/>
                <a:gd name="f866" fmla="*/ f753 1 858"/>
                <a:gd name="f867" fmla="*/ f754 1 1411"/>
                <a:gd name="f868" fmla="*/ f755 1 858"/>
                <a:gd name="f869" fmla="*/ f756 1 1411"/>
                <a:gd name="f870" fmla="*/ f757 1 858"/>
                <a:gd name="f871" fmla="*/ f758 1 1411"/>
                <a:gd name="f872" fmla="*/ f759 1 858"/>
                <a:gd name="f873" fmla="*/ f760 1 1411"/>
                <a:gd name="f874" fmla="*/ f761 1 858"/>
                <a:gd name="f875" fmla="*/ f762 1 1411"/>
                <a:gd name="f876" fmla="*/ f763 1 858"/>
                <a:gd name="f877" fmla="*/ f764 1 1411"/>
                <a:gd name="f878" fmla="*/ f765 1 858"/>
                <a:gd name="f879" fmla="*/ f766 1 1411"/>
                <a:gd name="f880" fmla="*/ f767 1 858"/>
                <a:gd name="f881" fmla="*/ f768 1 1411"/>
                <a:gd name="f882" fmla="*/ f769 1 858"/>
                <a:gd name="f883" fmla="*/ f770 1 1411"/>
                <a:gd name="f884" fmla="*/ f771 1 858"/>
                <a:gd name="f885" fmla="*/ f772 1 1411"/>
                <a:gd name="f886" fmla="*/ f773 1 858"/>
                <a:gd name="f887" fmla="*/ f774 1 858"/>
                <a:gd name="f888" fmla="*/ f775 1 1411"/>
                <a:gd name="f889" fmla="*/ f776 1 858"/>
                <a:gd name="f890" fmla="*/ f777 1 858"/>
                <a:gd name="f891" fmla="*/ f778 1 1411"/>
                <a:gd name="f892" fmla="*/ f779 1 858"/>
                <a:gd name="f893" fmla="*/ f780 1 1411"/>
                <a:gd name="f894" fmla="*/ f781 1 858"/>
                <a:gd name="f895" fmla="*/ f782 1 1411"/>
                <a:gd name="f896" fmla="*/ f783 1 858"/>
                <a:gd name="f897" fmla="*/ f784 1 1411"/>
                <a:gd name="f898" fmla="*/ f785 1 858"/>
                <a:gd name="f899" fmla="*/ f786 1 1411"/>
                <a:gd name="f900" fmla="*/ f787 1 858"/>
                <a:gd name="f901" fmla="*/ f788 1 1411"/>
                <a:gd name="f902" fmla="*/ f789 1 858"/>
                <a:gd name="f903" fmla="*/ f790 1 1411"/>
                <a:gd name="f904" fmla="*/ f791 1 858"/>
                <a:gd name="f905" fmla="*/ f792 1 858"/>
                <a:gd name="f906" fmla="*/ f793 1 1411"/>
                <a:gd name="f907" fmla="*/ f794 1 858"/>
                <a:gd name="f908" fmla="*/ f795 1 1411"/>
                <a:gd name="f909" fmla="*/ f796 1 858"/>
                <a:gd name="f910" fmla="*/ f797 1 1411"/>
                <a:gd name="f911" fmla="*/ f798 1 858"/>
                <a:gd name="f912" fmla="*/ f799 1 1411"/>
                <a:gd name="f913" fmla="*/ f800 1 858"/>
                <a:gd name="f914" fmla="*/ f801 1 1411"/>
                <a:gd name="f915" fmla="*/ f802 1 858"/>
                <a:gd name="f916" fmla="*/ f803 1 1411"/>
                <a:gd name="f917" fmla="*/ f804 1 858"/>
                <a:gd name="f918" fmla="*/ f805 1 1411"/>
                <a:gd name="f919" fmla="*/ f806 1 858"/>
                <a:gd name="f920" fmla="*/ f807 1 1411"/>
                <a:gd name="f921" fmla="*/ f808 1 858"/>
                <a:gd name="f922" fmla="*/ f809 1 1411"/>
                <a:gd name="f923" fmla="*/ f810 1 858"/>
                <a:gd name="f924" fmla="*/ f811 1 1411"/>
                <a:gd name="f925" fmla="*/ f812 1 858"/>
                <a:gd name="f926" fmla="*/ f813 1 1411"/>
                <a:gd name="f927" fmla="*/ f814 1 858"/>
                <a:gd name="f928" fmla="*/ f815 1 1411"/>
                <a:gd name="f929" fmla="*/ f816 1 858"/>
                <a:gd name="f930" fmla="*/ f817 1 1411"/>
                <a:gd name="f931" fmla="*/ f818 1 858"/>
                <a:gd name="f932" fmla="*/ f819 1 1411"/>
                <a:gd name="f933" fmla="*/ f820 1 858"/>
                <a:gd name="f934" fmla="*/ f821 1 858"/>
                <a:gd name="f935" fmla="*/ f822 1 1411"/>
                <a:gd name="f936" fmla="*/ f823 1 858"/>
                <a:gd name="f937" fmla="*/ f824 1 1411"/>
                <a:gd name="f938" fmla="*/ f825 1 858"/>
                <a:gd name="f939" fmla="*/ f826 1 1411"/>
                <a:gd name="f940" fmla="*/ f827 1 858"/>
                <a:gd name="f941" fmla="*/ f828 1 1411"/>
                <a:gd name="f942" fmla="*/ f829 1 858"/>
                <a:gd name="f943" fmla="*/ f830 1 1411"/>
                <a:gd name="f944" fmla="*/ f831 1 1411"/>
                <a:gd name="f945" fmla="*/ f832 1 1411"/>
                <a:gd name="f946" fmla="*/ f833 1 858"/>
                <a:gd name="f947" fmla="*/ f834 1 1411"/>
                <a:gd name="f948" fmla="*/ f835 1 858"/>
                <a:gd name="f949" fmla="*/ f836 1 1411"/>
                <a:gd name="f950" fmla="*/ f837 1 1411"/>
                <a:gd name="f951" fmla="*/ f838 1 858"/>
                <a:gd name="f952" fmla="*/ f839 1 1411"/>
                <a:gd name="f953" fmla="*/ f840 1 858"/>
                <a:gd name="f954" fmla="*/ f841 1 1411"/>
                <a:gd name="f955" fmla="*/ f842 1 1411"/>
                <a:gd name="f956" fmla="*/ f843 1 1411"/>
                <a:gd name="f957" fmla="*/ f844 1 858"/>
                <a:gd name="f958" fmla="*/ f845 1 1411"/>
                <a:gd name="f959" fmla="*/ f846 1 858"/>
                <a:gd name="f960" fmla="*/ f847 1 1411"/>
                <a:gd name="f961" fmla="*/ f848 1 858"/>
                <a:gd name="f962" fmla="*/ f849 1 1411"/>
                <a:gd name="f963" fmla="*/ f850 1 858"/>
                <a:gd name="f964" fmla="*/ f851 1 1411"/>
                <a:gd name="f965" fmla="*/ 0 1 f738"/>
                <a:gd name="f966" fmla="*/ f732 1 f738"/>
                <a:gd name="f967" fmla="*/ 0 1 f739"/>
                <a:gd name="f968" fmla="*/ f733 1 f739"/>
                <a:gd name="f969" fmla="*/ f853 1 f738"/>
                <a:gd name="f970" fmla="*/ f854 1 f739"/>
                <a:gd name="f971" fmla="*/ f855 1 f738"/>
                <a:gd name="f972" fmla="*/ f856 1 f739"/>
                <a:gd name="f973" fmla="*/ f857 1 f738"/>
                <a:gd name="f974" fmla="*/ f858 1 f739"/>
                <a:gd name="f975" fmla="*/ f859 1 f738"/>
                <a:gd name="f976" fmla="*/ f860 1 f739"/>
                <a:gd name="f977" fmla="*/ f861 1 f738"/>
                <a:gd name="f978" fmla="*/ f862 1 f739"/>
                <a:gd name="f979" fmla="*/ f863 1 f738"/>
                <a:gd name="f980" fmla="*/ f864 1 f739"/>
                <a:gd name="f981" fmla="*/ f865 1 f738"/>
                <a:gd name="f982" fmla="*/ f866 1 f739"/>
                <a:gd name="f983" fmla="*/ f867 1 f738"/>
                <a:gd name="f984" fmla="*/ f868 1 f739"/>
                <a:gd name="f985" fmla="*/ f869 1 f738"/>
                <a:gd name="f986" fmla="*/ f870 1 f739"/>
                <a:gd name="f987" fmla="*/ f871 1 f738"/>
                <a:gd name="f988" fmla="*/ f872 1 f739"/>
                <a:gd name="f989" fmla="*/ f873 1 f738"/>
                <a:gd name="f990" fmla="*/ f874 1 f739"/>
                <a:gd name="f991" fmla="*/ f875 1 f738"/>
                <a:gd name="f992" fmla="*/ f876 1 f739"/>
                <a:gd name="f993" fmla="*/ f877 1 f738"/>
                <a:gd name="f994" fmla="*/ f878 1 f739"/>
                <a:gd name="f995" fmla="*/ f879 1 f738"/>
                <a:gd name="f996" fmla="*/ f880 1 f739"/>
                <a:gd name="f997" fmla="*/ f881 1 f738"/>
                <a:gd name="f998" fmla="*/ f882 1 f739"/>
                <a:gd name="f999" fmla="*/ f883 1 f738"/>
                <a:gd name="f1000" fmla="*/ f884 1 f739"/>
                <a:gd name="f1001" fmla="*/ f885 1 f738"/>
                <a:gd name="f1002" fmla="*/ f886 1 f739"/>
                <a:gd name="f1003" fmla="*/ f887 1 f739"/>
                <a:gd name="f1004" fmla="*/ f888 1 f738"/>
                <a:gd name="f1005" fmla="*/ f889 1 f739"/>
                <a:gd name="f1006" fmla="*/ f890 1 f739"/>
                <a:gd name="f1007" fmla="*/ f891 1 f738"/>
                <a:gd name="f1008" fmla="*/ f892 1 f739"/>
                <a:gd name="f1009" fmla="*/ f893 1 f738"/>
                <a:gd name="f1010" fmla="*/ f894 1 f739"/>
                <a:gd name="f1011" fmla="*/ f895 1 f738"/>
                <a:gd name="f1012" fmla="*/ f896 1 f739"/>
                <a:gd name="f1013" fmla="*/ f897 1 f738"/>
                <a:gd name="f1014" fmla="*/ f898 1 f739"/>
                <a:gd name="f1015" fmla="*/ f899 1 f738"/>
                <a:gd name="f1016" fmla="*/ f900 1 f739"/>
                <a:gd name="f1017" fmla="*/ f901 1 f738"/>
                <a:gd name="f1018" fmla="*/ f902 1 f739"/>
                <a:gd name="f1019" fmla="*/ f903 1 f738"/>
                <a:gd name="f1020" fmla="*/ f904 1 f739"/>
                <a:gd name="f1021" fmla="*/ f905 1 f739"/>
                <a:gd name="f1022" fmla="*/ f906 1 f738"/>
                <a:gd name="f1023" fmla="*/ f907 1 f739"/>
                <a:gd name="f1024" fmla="*/ f908 1 f738"/>
                <a:gd name="f1025" fmla="*/ f909 1 f739"/>
                <a:gd name="f1026" fmla="*/ f910 1 f738"/>
                <a:gd name="f1027" fmla="*/ f911 1 f739"/>
                <a:gd name="f1028" fmla="*/ f912 1 f738"/>
                <a:gd name="f1029" fmla="*/ f913 1 f739"/>
                <a:gd name="f1030" fmla="*/ f914 1 f738"/>
                <a:gd name="f1031" fmla="*/ f915 1 f739"/>
                <a:gd name="f1032" fmla="*/ f916 1 f738"/>
                <a:gd name="f1033" fmla="*/ f917 1 f739"/>
                <a:gd name="f1034" fmla="*/ f918 1 f738"/>
                <a:gd name="f1035" fmla="*/ f919 1 f739"/>
                <a:gd name="f1036" fmla="*/ f920 1 f738"/>
                <a:gd name="f1037" fmla="*/ f921 1 f739"/>
                <a:gd name="f1038" fmla="*/ f922 1 f738"/>
                <a:gd name="f1039" fmla="*/ f923 1 f739"/>
                <a:gd name="f1040" fmla="*/ f924 1 f738"/>
                <a:gd name="f1041" fmla="*/ f925 1 f739"/>
                <a:gd name="f1042" fmla="*/ f926 1 f738"/>
                <a:gd name="f1043" fmla="*/ f927 1 f739"/>
                <a:gd name="f1044" fmla="*/ f928 1 f738"/>
                <a:gd name="f1045" fmla="*/ f929 1 f739"/>
                <a:gd name="f1046" fmla="*/ f930 1 f738"/>
                <a:gd name="f1047" fmla="*/ f931 1 f739"/>
                <a:gd name="f1048" fmla="*/ f932 1 f738"/>
                <a:gd name="f1049" fmla="*/ f933 1 f739"/>
                <a:gd name="f1050" fmla="*/ f934 1 f739"/>
                <a:gd name="f1051" fmla="*/ f935 1 f738"/>
                <a:gd name="f1052" fmla="*/ f936 1 f739"/>
                <a:gd name="f1053" fmla="*/ f937 1 f738"/>
                <a:gd name="f1054" fmla="*/ f938 1 f739"/>
                <a:gd name="f1055" fmla="*/ f939 1 f738"/>
                <a:gd name="f1056" fmla="*/ f940 1 f739"/>
                <a:gd name="f1057" fmla="*/ f941 1 f738"/>
                <a:gd name="f1058" fmla="*/ f942 1 f739"/>
                <a:gd name="f1059" fmla="*/ f943 1 f738"/>
                <a:gd name="f1060" fmla="*/ f944 1 f738"/>
                <a:gd name="f1061" fmla="*/ f945 1 f738"/>
                <a:gd name="f1062" fmla="*/ f946 1 f739"/>
                <a:gd name="f1063" fmla="*/ f947 1 f738"/>
                <a:gd name="f1064" fmla="*/ f948 1 f739"/>
                <a:gd name="f1065" fmla="*/ f949 1 f738"/>
                <a:gd name="f1066" fmla="*/ f950 1 f738"/>
                <a:gd name="f1067" fmla="*/ f951 1 f739"/>
                <a:gd name="f1068" fmla="*/ f952 1 f738"/>
                <a:gd name="f1069" fmla="*/ f953 1 f739"/>
                <a:gd name="f1070" fmla="*/ f954 1 f738"/>
                <a:gd name="f1071" fmla="*/ f955 1 f738"/>
                <a:gd name="f1072" fmla="*/ f956 1 f738"/>
                <a:gd name="f1073" fmla="*/ f957 1 f739"/>
                <a:gd name="f1074" fmla="*/ f958 1 f738"/>
                <a:gd name="f1075" fmla="*/ f959 1 f739"/>
                <a:gd name="f1076" fmla="*/ f960 1 f738"/>
                <a:gd name="f1077" fmla="*/ f961 1 f739"/>
                <a:gd name="f1078" fmla="*/ f962 1 f738"/>
                <a:gd name="f1079" fmla="*/ f963 1 f739"/>
                <a:gd name="f1080" fmla="*/ f964 1 f738"/>
                <a:gd name="f1081" fmla="*/ f965 f729 1"/>
                <a:gd name="f1082" fmla="*/ f966 f729 1"/>
                <a:gd name="f1083" fmla="*/ f968 f730 1"/>
                <a:gd name="f1084" fmla="*/ f967 f730 1"/>
                <a:gd name="f1085" fmla="*/ f969 f729 1"/>
                <a:gd name="f1086" fmla="*/ f970 f730 1"/>
                <a:gd name="f1087" fmla="*/ f971 f729 1"/>
                <a:gd name="f1088" fmla="*/ f972 f730 1"/>
                <a:gd name="f1089" fmla="*/ f973 f729 1"/>
                <a:gd name="f1090" fmla="*/ f974 f730 1"/>
                <a:gd name="f1091" fmla="*/ f975 f729 1"/>
                <a:gd name="f1092" fmla="*/ f976 f730 1"/>
                <a:gd name="f1093" fmla="*/ f977 f729 1"/>
                <a:gd name="f1094" fmla="*/ f978 f730 1"/>
                <a:gd name="f1095" fmla="*/ f979 f729 1"/>
                <a:gd name="f1096" fmla="*/ f980 f730 1"/>
                <a:gd name="f1097" fmla="*/ f981 f729 1"/>
                <a:gd name="f1098" fmla="*/ f982 f730 1"/>
                <a:gd name="f1099" fmla="*/ f983 f729 1"/>
                <a:gd name="f1100" fmla="*/ f984 f730 1"/>
                <a:gd name="f1101" fmla="*/ f985 f729 1"/>
                <a:gd name="f1102" fmla="*/ f986 f730 1"/>
                <a:gd name="f1103" fmla="*/ f987 f729 1"/>
                <a:gd name="f1104" fmla="*/ f988 f730 1"/>
                <a:gd name="f1105" fmla="*/ f989 f729 1"/>
                <a:gd name="f1106" fmla="*/ f990 f730 1"/>
                <a:gd name="f1107" fmla="*/ f991 f729 1"/>
                <a:gd name="f1108" fmla="*/ f992 f730 1"/>
                <a:gd name="f1109" fmla="*/ f993 f729 1"/>
                <a:gd name="f1110" fmla="*/ f994 f730 1"/>
                <a:gd name="f1111" fmla="*/ f995 f729 1"/>
                <a:gd name="f1112" fmla="*/ f996 f730 1"/>
                <a:gd name="f1113" fmla="*/ f997 f729 1"/>
                <a:gd name="f1114" fmla="*/ f998 f730 1"/>
                <a:gd name="f1115" fmla="*/ f999 f729 1"/>
                <a:gd name="f1116" fmla="*/ f1000 f730 1"/>
                <a:gd name="f1117" fmla="*/ f1001 f729 1"/>
                <a:gd name="f1118" fmla="*/ f1002 f730 1"/>
                <a:gd name="f1119" fmla="*/ f1003 f730 1"/>
                <a:gd name="f1120" fmla="*/ f1004 f729 1"/>
                <a:gd name="f1121" fmla="*/ f1005 f730 1"/>
                <a:gd name="f1122" fmla="*/ f1006 f730 1"/>
                <a:gd name="f1123" fmla="*/ f1007 f729 1"/>
                <a:gd name="f1124" fmla="*/ f1008 f730 1"/>
                <a:gd name="f1125" fmla="*/ f1009 f729 1"/>
                <a:gd name="f1126" fmla="*/ f1010 f730 1"/>
                <a:gd name="f1127" fmla="*/ f1011 f729 1"/>
                <a:gd name="f1128" fmla="*/ f1012 f730 1"/>
                <a:gd name="f1129" fmla="*/ f1013 f729 1"/>
                <a:gd name="f1130" fmla="*/ f1014 f730 1"/>
                <a:gd name="f1131" fmla="*/ f1015 f729 1"/>
                <a:gd name="f1132" fmla="*/ f1016 f730 1"/>
                <a:gd name="f1133" fmla="*/ f1017 f729 1"/>
                <a:gd name="f1134" fmla="*/ f1018 f730 1"/>
                <a:gd name="f1135" fmla="*/ f1019 f729 1"/>
                <a:gd name="f1136" fmla="*/ f1020 f730 1"/>
                <a:gd name="f1137" fmla="*/ f1021 f730 1"/>
                <a:gd name="f1138" fmla="*/ f1022 f729 1"/>
                <a:gd name="f1139" fmla="*/ f1023 f730 1"/>
                <a:gd name="f1140" fmla="*/ f1024 f729 1"/>
                <a:gd name="f1141" fmla="*/ f1025 f730 1"/>
                <a:gd name="f1142" fmla="*/ f1026 f729 1"/>
                <a:gd name="f1143" fmla="*/ f1027 f730 1"/>
                <a:gd name="f1144" fmla="*/ f1028 f729 1"/>
                <a:gd name="f1145" fmla="*/ f1029 f730 1"/>
                <a:gd name="f1146" fmla="*/ f1030 f729 1"/>
                <a:gd name="f1147" fmla="*/ f1031 f730 1"/>
                <a:gd name="f1148" fmla="*/ f1032 f729 1"/>
                <a:gd name="f1149" fmla="*/ f1033 f730 1"/>
                <a:gd name="f1150" fmla="*/ f1034 f729 1"/>
                <a:gd name="f1151" fmla="*/ f1035 f730 1"/>
                <a:gd name="f1152" fmla="*/ f1036 f729 1"/>
                <a:gd name="f1153" fmla="*/ f1037 f730 1"/>
                <a:gd name="f1154" fmla="*/ f1038 f729 1"/>
                <a:gd name="f1155" fmla="*/ f1039 f730 1"/>
                <a:gd name="f1156" fmla="*/ f1040 f729 1"/>
                <a:gd name="f1157" fmla="*/ f1041 f730 1"/>
                <a:gd name="f1158" fmla="*/ f1042 f729 1"/>
                <a:gd name="f1159" fmla="*/ f1043 f730 1"/>
                <a:gd name="f1160" fmla="*/ f1044 f729 1"/>
                <a:gd name="f1161" fmla="*/ f1045 f730 1"/>
                <a:gd name="f1162" fmla="*/ f1046 f729 1"/>
                <a:gd name="f1163" fmla="*/ f1047 f730 1"/>
                <a:gd name="f1164" fmla="*/ f1048 f729 1"/>
                <a:gd name="f1165" fmla="*/ f1049 f730 1"/>
                <a:gd name="f1166" fmla="*/ f1050 f730 1"/>
                <a:gd name="f1167" fmla="*/ f1051 f729 1"/>
                <a:gd name="f1168" fmla="*/ f1052 f730 1"/>
                <a:gd name="f1169" fmla="*/ f1053 f729 1"/>
                <a:gd name="f1170" fmla="*/ f1054 f730 1"/>
                <a:gd name="f1171" fmla="*/ f1055 f729 1"/>
                <a:gd name="f1172" fmla="*/ f1056 f730 1"/>
                <a:gd name="f1173" fmla="*/ f1057 f729 1"/>
                <a:gd name="f1174" fmla="*/ f1058 f730 1"/>
                <a:gd name="f1175" fmla="*/ f1059 f729 1"/>
                <a:gd name="f1176" fmla="*/ f1060 f729 1"/>
                <a:gd name="f1177" fmla="*/ f1061 f729 1"/>
                <a:gd name="f1178" fmla="*/ f1062 f730 1"/>
                <a:gd name="f1179" fmla="*/ f1063 f729 1"/>
                <a:gd name="f1180" fmla="*/ f1064 f730 1"/>
                <a:gd name="f1181" fmla="*/ f1065 f729 1"/>
                <a:gd name="f1182" fmla="*/ f1066 f729 1"/>
                <a:gd name="f1183" fmla="*/ f1067 f730 1"/>
                <a:gd name="f1184" fmla="*/ f1068 f729 1"/>
                <a:gd name="f1185" fmla="*/ f1069 f730 1"/>
                <a:gd name="f1186" fmla="*/ f1070 f729 1"/>
                <a:gd name="f1187" fmla="*/ f1071 f729 1"/>
                <a:gd name="f1188" fmla="*/ f1072 f729 1"/>
                <a:gd name="f1189" fmla="*/ f1073 f730 1"/>
                <a:gd name="f1190" fmla="*/ f1074 f729 1"/>
                <a:gd name="f1191" fmla="*/ f1075 f730 1"/>
                <a:gd name="f1192" fmla="*/ f1076 f729 1"/>
                <a:gd name="f1193" fmla="*/ f1077 f730 1"/>
                <a:gd name="f1194" fmla="*/ f1078 f729 1"/>
                <a:gd name="f1195" fmla="*/ f1079 f730 1"/>
                <a:gd name="f1196" fmla="*/ f1080 f7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2">
                  <a:pos x="f1085" y="f1086"/>
                </a:cxn>
                <a:cxn ang="f852">
                  <a:pos x="f1087" y="f1088"/>
                </a:cxn>
                <a:cxn ang="f852">
                  <a:pos x="f1089" y="f1090"/>
                </a:cxn>
                <a:cxn ang="f852">
                  <a:pos x="f1091" y="f1092"/>
                </a:cxn>
                <a:cxn ang="f852">
                  <a:pos x="f1093" y="f1094"/>
                </a:cxn>
                <a:cxn ang="f852">
                  <a:pos x="f1095" y="f1096"/>
                </a:cxn>
                <a:cxn ang="f852">
                  <a:pos x="f1097" y="f1098"/>
                </a:cxn>
                <a:cxn ang="f852">
                  <a:pos x="f1099" y="f1100"/>
                </a:cxn>
                <a:cxn ang="f852">
                  <a:pos x="f1101" y="f1102"/>
                </a:cxn>
                <a:cxn ang="f852">
                  <a:pos x="f1103" y="f1104"/>
                </a:cxn>
                <a:cxn ang="f852">
                  <a:pos x="f1105" y="f1106"/>
                </a:cxn>
                <a:cxn ang="f852">
                  <a:pos x="f1107" y="f1108"/>
                </a:cxn>
                <a:cxn ang="f852">
                  <a:pos x="f1109" y="f1110"/>
                </a:cxn>
                <a:cxn ang="f852">
                  <a:pos x="f1111" y="f1112"/>
                </a:cxn>
                <a:cxn ang="f852">
                  <a:pos x="f1113" y="f1114"/>
                </a:cxn>
                <a:cxn ang="f852">
                  <a:pos x="f1115" y="f1116"/>
                </a:cxn>
                <a:cxn ang="f852">
                  <a:pos x="f1117" y="f1118"/>
                </a:cxn>
                <a:cxn ang="f852">
                  <a:pos x="f1115" y="f1119"/>
                </a:cxn>
                <a:cxn ang="f852">
                  <a:pos x="f1120" y="f1121"/>
                </a:cxn>
                <a:cxn ang="f852">
                  <a:pos x="f1113" y="f1122"/>
                </a:cxn>
                <a:cxn ang="f852">
                  <a:pos x="f1123" y="f1124"/>
                </a:cxn>
                <a:cxn ang="f852">
                  <a:pos x="f1125" y="f1126"/>
                </a:cxn>
                <a:cxn ang="f852">
                  <a:pos x="f1127" y="f1128"/>
                </a:cxn>
                <a:cxn ang="f852">
                  <a:pos x="f1129" y="f1130"/>
                </a:cxn>
                <a:cxn ang="f852">
                  <a:pos x="f1131" y="f1132"/>
                </a:cxn>
                <a:cxn ang="f852">
                  <a:pos x="f1133" y="f1134"/>
                </a:cxn>
                <a:cxn ang="f852">
                  <a:pos x="f1135" y="f1136"/>
                </a:cxn>
                <a:cxn ang="f852">
                  <a:pos x="f1120" y="f1137"/>
                </a:cxn>
                <a:cxn ang="f852">
                  <a:pos x="f1138" y="f1139"/>
                </a:cxn>
                <a:cxn ang="f852">
                  <a:pos x="f1140" y="f1141"/>
                </a:cxn>
                <a:cxn ang="f852">
                  <a:pos x="f1142" y="f1143"/>
                </a:cxn>
                <a:cxn ang="f852">
                  <a:pos x="f1144" y="f1145"/>
                </a:cxn>
                <a:cxn ang="f852">
                  <a:pos x="f1146" y="f1147"/>
                </a:cxn>
                <a:cxn ang="f852">
                  <a:pos x="f1148" y="f1149"/>
                </a:cxn>
                <a:cxn ang="f852">
                  <a:pos x="f1150" y="f1151"/>
                </a:cxn>
                <a:cxn ang="f852">
                  <a:pos x="f1152" y="f1153"/>
                </a:cxn>
                <a:cxn ang="f852">
                  <a:pos x="f1154" y="f1155"/>
                </a:cxn>
                <a:cxn ang="f852">
                  <a:pos x="f1156" y="f1157"/>
                </a:cxn>
                <a:cxn ang="f852">
                  <a:pos x="f1158" y="f1159"/>
                </a:cxn>
                <a:cxn ang="f852">
                  <a:pos x="f1160" y="f1161"/>
                </a:cxn>
                <a:cxn ang="f852">
                  <a:pos x="f1162" y="f1163"/>
                </a:cxn>
                <a:cxn ang="f852">
                  <a:pos x="f1164" y="f1165"/>
                </a:cxn>
                <a:cxn ang="f852">
                  <a:pos x="f1164" y="f1166"/>
                </a:cxn>
                <a:cxn ang="f852">
                  <a:pos x="f1167" y="f1168"/>
                </a:cxn>
                <a:cxn ang="f852">
                  <a:pos x="f1169" y="f1170"/>
                </a:cxn>
                <a:cxn ang="f852">
                  <a:pos x="f1171" y="f1172"/>
                </a:cxn>
                <a:cxn ang="f852">
                  <a:pos x="f1173" y="f1174"/>
                </a:cxn>
                <a:cxn ang="f852">
                  <a:pos x="f1175" y="f1170"/>
                </a:cxn>
                <a:cxn ang="f852">
                  <a:pos x="f1176" y="f1166"/>
                </a:cxn>
                <a:cxn ang="f852">
                  <a:pos x="f1177" y="f1178"/>
                </a:cxn>
                <a:cxn ang="f852">
                  <a:pos x="f1179" y="f1180"/>
                </a:cxn>
                <a:cxn ang="f852">
                  <a:pos x="f1181" y="f1180"/>
                </a:cxn>
                <a:cxn ang="f852">
                  <a:pos x="f1182" y="f1183"/>
                </a:cxn>
                <a:cxn ang="f852">
                  <a:pos x="f1184" y="f1185"/>
                </a:cxn>
                <a:cxn ang="f852">
                  <a:pos x="f1186" y="f1166"/>
                </a:cxn>
                <a:cxn ang="f852">
                  <a:pos x="f1187" y="f1165"/>
                </a:cxn>
                <a:cxn ang="f852">
                  <a:pos x="f1188" y="f1189"/>
                </a:cxn>
                <a:cxn ang="f852">
                  <a:pos x="f1190" y="f1191"/>
                </a:cxn>
                <a:cxn ang="f852">
                  <a:pos x="f1192" y="f1193"/>
                </a:cxn>
                <a:cxn ang="f852">
                  <a:pos x="f1194" y="f1195"/>
                </a:cxn>
                <a:cxn ang="f852">
                  <a:pos x="f1196" y="f1185"/>
                </a:cxn>
              </a:cxnLst>
              <a:rect l="f1081" t="f1084" r="f1082" b="f1083"/>
              <a:pathLst>
                <a:path w="1411" h="858">
                  <a:moveTo>
                    <a:pt x="f7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6"/>
                    <a:pt x="f24" y="f6"/>
                    <a:pt x="f24" y="f6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7"/>
                    <a:pt x="f25" y="f27"/>
                    <a:pt x="f6" y="f28"/>
                  </a:cubicBezTo>
                  <a:cubicBezTo>
                    <a:pt x="f25" y="f28"/>
                    <a:pt x="f25" y="f28"/>
                    <a:pt x="f25" y="f28"/>
                  </a:cubicBezTo>
                  <a:cubicBezTo>
                    <a:pt x="f25" y="f29"/>
                    <a:pt x="f30" y="f31"/>
                    <a:pt x="f30" y="f32"/>
                  </a:cubicBezTo>
                  <a:cubicBezTo>
                    <a:pt x="f33" y="f34"/>
                    <a:pt x="f33" y="f35"/>
                    <a:pt x="f33" y="f3"/>
                  </a:cubicBezTo>
                  <a:cubicBezTo>
                    <a:pt x="f33" y="f3"/>
                    <a:pt x="f33" y="f36"/>
                    <a:pt x="f33" y="f36"/>
                  </a:cubicBezTo>
                  <a:cubicBezTo>
                    <a:pt x="f37" y="f36"/>
                    <a:pt x="f37" y="f36"/>
                    <a:pt x="f37" y="f38"/>
                  </a:cubicBezTo>
                  <a:cubicBezTo>
                    <a:pt x="f39" y="f38"/>
                    <a:pt x="f40" y="f41"/>
                    <a:pt x="f40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47" y="f51"/>
                    <a:pt x="f47" y="f51"/>
                    <a:pt x="f47" y="f51"/>
                  </a:cubicBezTo>
                  <a:cubicBezTo>
                    <a:pt x="f52" y="f51"/>
                    <a:pt x="f53" y="f54"/>
                    <a:pt x="f55" y="f56"/>
                  </a:cubicBezTo>
                  <a:cubicBezTo>
                    <a:pt x="f23" y="f57"/>
                    <a:pt x="f58" y="f59"/>
                    <a:pt x="f58" y="f60"/>
                  </a:cubicBezTo>
                  <a:cubicBezTo>
                    <a:pt x="f58" y="f61"/>
                    <a:pt x="f58" y="f62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5"/>
                    <a:pt x="f63" y="f65"/>
                  </a:cubicBezTo>
                  <a:cubicBezTo>
                    <a:pt x="f58" y="f65"/>
                    <a:pt x="f58" y="f65"/>
                    <a:pt x="f23" y="f66"/>
                  </a:cubicBezTo>
                  <a:cubicBezTo>
                    <a:pt x="f23" y="f66"/>
                    <a:pt x="f23" y="f66"/>
                    <a:pt x="f23" y="f66"/>
                  </a:cubicBezTo>
                  <a:cubicBezTo>
                    <a:pt x="f67" y="f66"/>
                    <a:pt x="f68" y="f69"/>
                    <a:pt x="f70" y="f71"/>
                  </a:cubicBezTo>
                  <a:cubicBezTo>
                    <a:pt x="f72" y="f73"/>
                    <a:pt x="f72" y="f74"/>
                    <a:pt x="f72" y="f75"/>
                  </a:cubicBezTo>
                  <a:cubicBezTo>
                    <a:pt x="f72" y="f75"/>
                    <a:pt x="f72" y="f75"/>
                    <a:pt x="f72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24" y="f81"/>
                    <a:pt x="f24" y="f82"/>
                    <a:pt x="f78" y="f83"/>
                  </a:cubicBezTo>
                  <a:cubicBezTo>
                    <a:pt x="f78" y="f84"/>
                    <a:pt x="f76" y="f84"/>
                    <a:pt x="f76" y="f85"/>
                  </a:cubicBezTo>
                  <a:cubicBezTo>
                    <a:pt x="f76" y="f86"/>
                    <a:pt x="f78" y="f86"/>
                    <a:pt x="f24" y="f87"/>
                  </a:cubicBezTo>
                  <a:cubicBezTo>
                    <a:pt x="f24" y="f88"/>
                    <a:pt x="f89" y="f90"/>
                    <a:pt x="f91" y="f92"/>
                  </a:cubicBezTo>
                  <a:cubicBezTo>
                    <a:pt x="f91" y="f93"/>
                    <a:pt x="f24" y="f94"/>
                    <a:pt x="f95" y="f96"/>
                  </a:cubicBezTo>
                  <a:cubicBezTo>
                    <a:pt x="f97" y="f96"/>
                    <a:pt x="f97" y="f96"/>
                    <a:pt x="f72" y="f96"/>
                  </a:cubicBezTo>
                  <a:cubicBezTo>
                    <a:pt x="f72" y="f98"/>
                    <a:pt x="f97" y="f99"/>
                    <a:pt x="f95" y="f100"/>
                  </a:cubicBezTo>
                  <a:cubicBezTo>
                    <a:pt x="f95" y="f101"/>
                    <a:pt x="f95" y="f102"/>
                    <a:pt x="f95" y="f103"/>
                  </a:cubicBezTo>
                  <a:cubicBezTo>
                    <a:pt x="f78" y="f104"/>
                    <a:pt x="f24" y="f105"/>
                    <a:pt x="f106" y="f107"/>
                  </a:cubicBezTo>
                  <a:cubicBezTo>
                    <a:pt x="f89" y="f108"/>
                    <a:pt x="f91" y="f109"/>
                    <a:pt x="f24" y="f110"/>
                  </a:cubicBezTo>
                  <a:cubicBezTo>
                    <a:pt x="f78" y="f110"/>
                    <a:pt x="f76" y="f111"/>
                    <a:pt x="f95" y="f111"/>
                  </a:cubicBezTo>
                  <a:cubicBezTo>
                    <a:pt x="f95" y="f111"/>
                    <a:pt x="f76" y="f111"/>
                    <a:pt x="f76" y="f111"/>
                  </a:cubicBezTo>
                  <a:cubicBezTo>
                    <a:pt x="f78" y="f112"/>
                    <a:pt x="f78" y="f113"/>
                    <a:pt x="f24" y="f114"/>
                  </a:cubicBezTo>
                  <a:cubicBezTo>
                    <a:pt x="f106" y="f114"/>
                    <a:pt x="f91" y="f114"/>
                    <a:pt x="f89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2" y="f124"/>
                    <a:pt x="f125" y="f126"/>
                  </a:cubicBezTo>
                  <a:cubicBezTo>
                    <a:pt x="f125" y="f127"/>
                    <a:pt x="f125" y="f128"/>
                    <a:pt x="f125" y="f129"/>
                  </a:cubicBezTo>
                  <a:cubicBezTo>
                    <a:pt x="f130" y="f131"/>
                    <a:pt x="f130" y="f132"/>
                    <a:pt x="f130" y="f132"/>
                  </a:cubicBezTo>
                  <a:cubicBezTo>
                    <a:pt x="f133" y="f132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6" y="f147"/>
                    <a:pt x="f148" y="f149"/>
                  </a:cubicBezTo>
                  <a:cubicBezTo>
                    <a:pt x="f148" y="f149"/>
                    <a:pt x="f150" y="f149"/>
                    <a:pt x="f150" y="f149"/>
                  </a:cubicBezTo>
                  <a:cubicBezTo>
                    <a:pt x="f151" y="f149"/>
                    <a:pt x="f152" y="f149"/>
                    <a:pt x="f153" y="f154"/>
                  </a:cubicBezTo>
                  <a:cubicBezTo>
                    <a:pt x="f155" y="f154"/>
                    <a:pt x="f156" y="f157"/>
                    <a:pt x="f158" y="f159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2" y="f164"/>
                    <a:pt x="f162" y="f165"/>
                    <a:pt x="f162" y="f166"/>
                  </a:cubicBezTo>
                  <a:cubicBezTo>
                    <a:pt x="f162" y="f166"/>
                    <a:pt x="f162" y="f167"/>
                    <a:pt x="f162" y="f167"/>
                  </a:cubicBezTo>
                  <a:cubicBezTo>
                    <a:pt x="f19" y="f167"/>
                    <a:pt x="f168" y="f169"/>
                    <a:pt x="f170" y="f171"/>
                  </a:cubicBezTo>
                  <a:cubicBezTo>
                    <a:pt x="f172" y="f173"/>
                    <a:pt x="f172" y="f174"/>
                    <a:pt x="f172" y="f175"/>
                  </a:cubicBezTo>
                  <a:cubicBezTo>
                    <a:pt x="f176" y="f177"/>
                    <a:pt x="f178" y="f177"/>
                    <a:pt x="f179" y="f180"/>
                  </a:cubicBezTo>
                  <a:cubicBezTo>
                    <a:pt x="f181" y="f182"/>
                    <a:pt x="f183" y="f184"/>
                    <a:pt x="f183" y="f185"/>
                  </a:cubicBezTo>
                  <a:cubicBezTo>
                    <a:pt x="f183" y="f186"/>
                    <a:pt x="f183" y="f186"/>
                    <a:pt x="f183" y="f187"/>
                  </a:cubicBezTo>
                  <a:cubicBezTo>
                    <a:pt x="f183" y="f187"/>
                    <a:pt x="f188" y="f187"/>
                    <a:pt x="f188" y="f187"/>
                  </a:cubicBezTo>
                  <a:cubicBezTo>
                    <a:pt x="f189" y="f190"/>
                    <a:pt x="f191" y="f192"/>
                    <a:pt x="f191" y="f193"/>
                  </a:cubicBezTo>
                  <a:cubicBezTo>
                    <a:pt x="f194" y="f195"/>
                    <a:pt x="f196" y="f197"/>
                    <a:pt x="f196" y="f198"/>
                  </a:cubicBezTo>
                  <a:cubicBezTo>
                    <a:pt x="f196" y="f198"/>
                    <a:pt x="f196" y="f199"/>
                    <a:pt x="f196" y="f199"/>
                  </a:cubicBezTo>
                  <a:cubicBezTo>
                    <a:pt x="f196" y="f199"/>
                    <a:pt x="f200" y="f199"/>
                    <a:pt x="f200" y="f199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17" y="f209"/>
                    <a:pt x="f17" y="f210"/>
                  </a:cubicBezTo>
                  <a:cubicBezTo>
                    <a:pt x="f17" y="f211"/>
                    <a:pt x="f17" y="f212"/>
                    <a:pt x="f17" y="f2"/>
                  </a:cubicBezTo>
                  <a:cubicBezTo>
                    <a:pt x="f17" y="f2"/>
                    <a:pt x="f17" y="f213"/>
                    <a:pt x="f214" y="f213"/>
                  </a:cubicBezTo>
                  <a:cubicBezTo>
                    <a:pt x="f17" y="f213"/>
                    <a:pt x="f17" y="f215"/>
                    <a:pt x="f17" y="f215"/>
                  </a:cubicBezTo>
                  <a:cubicBezTo>
                    <a:pt x="f216" y="f215"/>
                    <a:pt x="f217" y="f218"/>
                    <a:pt x="f219" y="f220"/>
                  </a:cubicBezTo>
                  <a:cubicBezTo>
                    <a:pt x="f221" y="f222"/>
                    <a:pt x="f221" y="f223"/>
                    <a:pt x="f224" y="f225"/>
                  </a:cubicBezTo>
                  <a:cubicBezTo>
                    <a:pt x="f224" y="f225"/>
                    <a:pt x="f224" y="f225"/>
                    <a:pt x="f224" y="f225"/>
                  </a:cubicBezTo>
                  <a:cubicBezTo>
                    <a:pt x="f224" y="f225"/>
                    <a:pt x="f224" y="f225"/>
                    <a:pt x="f224" y="f226"/>
                  </a:cubicBezTo>
                  <a:cubicBezTo>
                    <a:pt x="f227" y="f226"/>
                    <a:pt x="f228" y="f229"/>
                    <a:pt x="f15" y="f230"/>
                  </a:cubicBezTo>
                  <a:cubicBezTo>
                    <a:pt x="f231" y="f232"/>
                    <a:pt x="f15" y="f233"/>
                    <a:pt x="f15" y="f234"/>
                  </a:cubicBezTo>
                  <a:cubicBezTo>
                    <a:pt x="f15" y="f235"/>
                    <a:pt x="f236" y="f237"/>
                    <a:pt x="f228" y="f238"/>
                  </a:cubicBezTo>
                  <a:cubicBezTo>
                    <a:pt x="f228" y="f238"/>
                    <a:pt x="f228" y="f239"/>
                    <a:pt x="f228" y="f239"/>
                  </a:cubicBezTo>
                  <a:cubicBezTo>
                    <a:pt x="f228" y="f240"/>
                    <a:pt x="f227" y="f241"/>
                    <a:pt x="f228" y="f242"/>
                  </a:cubicBezTo>
                  <a:cubicBezTo>
                    <a:pt x="f228" y="f242"/>
                    <a:pt x="f228" y="f242"/>
                    <a:pt x="f228" y="f242"/>
                  </a:cubicBezTo>
                  <a:cubicBezTo>
                    <a:pt x="f228" y="f242"/>
                    <a:pt x="f228" y="f242"/>
                    <a:pt x="f236" y="f242"/>
                  </a:cubicBezTo>
                  <a:cubicBezTo>
                    <a:pt x="f236" y="f243"/>
                    <a:pt x="f15" y="f243"/>
                    <a:pt x="f231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49"/>
                    <a:pt x="f251" y="f252"/>
                    <a:pt x="f251" y="f252"/>
                  </a:cubicBezTo>
                  <a:cubicBezTo>
                    <a:pt x="f251" y="f253"/>
                    <a:pt x="f251" y="f253"/>
                    <a:pt x="f251" y="f253"/>
                  </a:cubicBezTo>
                  <a:cubicBezTo>
                    <a:pt x="f254" y="f253"/>
                    <a:pt x="f254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13" y="f262"/>
                    <a:pt x="f263" y="f264"/>
                  </a:cubicBezTo>
                  <a:cubicBezTo>
                    <a:pt x="f263" y="f265"/>
                    <a:pt x="f263" y="f265"/>
                    <a:pt x="f263" y="f266"/>
                  </a:cubicBezTo>
                  <a:cubicBezTo>
                    <a:pt x="f263" y="f266"/>
                    <a:pt x="f263" y="f266"/>
                    <a:pt x="f267" y="f265"/>
                  </a:cubicBezTo>
                  <a:cubicBezTo>
                    <a:pt x="f267" y="f265"/>
                    <a:pt x="f268" y="f265"/>
                    <a:pt x="f269" y="f265"/>
                  </a:cubicBezTo>
                  <a:cubicBezTo>
                    <a:pt x="f270" y="f265"/>
                    <a:pt x="f271" y="f265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78" y="f280"/>
                    <a:pt x="f274" y="f281"/>
                    <a:pt x="f274" y="f281"/>
                  </a:cubicBezTo>
                  <a:cubicBezTo>
                    <a:pt x="f274" y="f281"/>
                    <a:pt x="f274" y="f282"/>
                    <a:pt x="f274" y="f282"/>
                  </a:cubicBezTo>
                  <a:cubicBezTo>
                    <a:pt x="f274" y="f282"/>
                    <a:pt x="f274" y="f282"/>
                    <a:pt x="f274" y="f282"/>
                  </a:cubicBezTo>
                  <a:cubicBezTo>
                    <a:pt x="f274" y="f283"/>
                    <a:pt x="f276" y="f283"/>
                    <a:pt x="f276" y="f283"/>
                  </a:cubicBezTo>
                  <a:cubicBezTo>
                    <a:pt x="f278" y="f283"/>
                    <a:pt x="f284" y="f282"/>
                    <a:pt x="f285" y="f282"/>
                  </a:cubicBezTo>
                  <a:cubicBezTo>
                    <a:pt x="f285" y="f282"/>
                    <a:pt x="f285" y="f282"/>
                    <a:pt x="f11" y="f282"/>
                  </a:cubicBezTo>
                  <a:cubicBezTo>
                    <a:pt x="f286" y="f282"/>
                    <a:pt x="f287" y="f282"/>
                    <a:pt x="f288" y="f289"/>
                  </a:cubicBezTo>
                  <a:cubicBezTo>
                    <a:pt x="f290" y="f289"/>
                    <a:pt x="f291" y="f292"/>
                    <a:pt x="f293" y="f292"/>
                  </a:cubicBezTo>
                  <a:cubicBezTo>
                    <a:pt x="f293" y="f292"/>
                    <a:pt x="f293" y="f294"/>
                    <a:pt x="f293" y="f294"/>
                  </a:cubicBezTo>
                  <a:cubicBezTo>
                    <a:pt x="f293" y="f292"/>
                    <a:pt x="f22" y="f292"/>
                    <a:pt x="f22" y="f292"/>
                  </a:cubicBezTo>
                  <a:cubicBezTo>
                    <a:pt x="f295" y="f289"/>
                    <a:pt x="f295" y="f283"/>
                    <a:pt x="f9" y="f283"/>
                  </a:cubicBezTo>
                  <a:cubicBezTo>
                    <a:pt x="f9" y="f283"/>
                    <a:pt x="f296" y="f281"/>
                    <a:pt x="f297" y="f298"/>
                  </a:cubicBezTo>
                  <a:cubicBezTo>
                    <a:pt x="f297" y="f298"/>
                    <a:pt x="f297" y="f298"/>
                    <a:pt x="f297" y="f298"/>
                  </a:cubicBezTo>
                  <a:cubicBezTo>
                    <a:pt x="f299" y="f298"/>
                    <a:pt x="f300" y="f281"/>
                    <a:pt x="f301" y="f282"/>
                  </a:cubicBezTo>
                  <a:cubicBezTo>
                    <a:pt x="f302" y="f283"/>
                    <a:pt x="f303" y="f304"/>
                    <a:pt x="f303" y="f305"/>
                  </a:cubicBezTo>
                  <a:cubicBezTo>
                    <a:pt x="f306" y="f307"/>
                    <a:pt x="f303" y="f308"/>
                    <a:pt x="f309" y="f310"/>
                  </a:cubicBezTo>
                  <a:cubicBezTo>
                    <a:pt x="f309" y="f311"/>
                    <a:pt x="f312" y="f313"/>
                    <a:pt x="f302" y="f314"/>
                  </a:cubicBezTo>
                  <a:cubicBezTo>
                    <a:pt x="f302" y="f314"/>
                    <a:pt x="f302" y="f314"/>
                    <a:pt x="f302" y="f314"/>
                  </a:cubicBezTo>
                  <a:cubicBezTo>
                    <a:pt x="f302" y="f314"/>
                    <a:pt x="f302" y="f314"/>
                    <a:pt x="f302" y="f314"/>
                  </a:cubicBezTo>
                  <a:cubicBezTo>
                    <a:pt x="f302" y="f315"/>
                    <a:pt x="f302" y="f316"/>
                    <a:pt x="f317" y="f318"/>
                  </a:cubicBezTo>
                  <a:cubicBezTo>
                    <a:pt x="f301" y="f319"/>
                    <a:pt x="f320" y="f321"/>
                    <a:pt x="f320" y="f322"/>
                  </a:cubicBezTo>
                  <a:cubicBezTo>
                    <a:pt x="f320" y="f322"/>
                    <a:pt x="f320" y="f322"/>
                    <a:pt x="f300" y="f322"/>
                  </a:cubicBezTo>
                  <a:cubicBezTo>
                    <a:pt x="f300" y="f322"/>
                    <a:pt x="f300" y="f323"/>
                    <a:pt x="f300" y="f324"/>
                  </a:cubicBezTo>
                  <a:cubicBezTo>
                    <a:pt x="f300" y="f325"/>
                    <a:pt x="f300" y="f326"/>
                    <a:pt x="f327" y="f328"/>
                  </a:cubicBezTo>
                  <a:cubicBezTo>
                    <a:pt x="f327" y="f329"/>
                    <a:pt x="f327" y="f329"/>
                    <a:pt x="f327" y="f329"/>
                  </a:cubicBezTo>
                  <a:cubicBezTo>
                    <a:pt x="f330" y="f331"/>
                    <a:pt x="f299" y="f332"/>
                    <a:pt x="f297" y="f333"/>
                  </a:cubicBezTo>
                  <a:cubicBezTo>
                    <a:pt x="f297" y="f333"/>
                    <a:pt x="f297" y="f334"/>
                    <a:pt x="f297" y="f334"/>
                  </a:cubicBezTo>
                  <a:cubicBezTo>
                    <a:pt x="f335" y="f336"/>
                    <a:pt x="f335" y="f337"/>
                    <a:pt x="f29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4"/>
                    <a:pt x="f345" y="f346"/>
                    <a:pt x="f9" y="f346"/>
                  </a:cubicBezTo>
                  <a:cubicBezTo>
                    <a:pt x="f345" y="f347"/>
                    <a:pt x="f345" y="f348"/>
                    <a:pt x="f345" y="f348"/>
                  </a:cubicBezTo>
                  <a:cubicBezTo>
                    <a:pt x="f345" y="f349"/>
                    <a:pt x="f9" y="f350"/>
                    <a:pt x="f351" y="f352"/>
                  </a:cubicBezTo>
                  <a:cubicBezTo>
                    <a:pt x="f351" y="f353"/>
                    <a:pt x="f295" y="f354"/>
                    <a:pt x="f22" y="f355"/>
                  </a:cubicBezTo>
                  <a:cubicBezTo>
                    <a:pt x="f22" y="f355"/>
                    <a:pt x="f22" y="f355"/>
                    <a:pt x="f22" y="f355"/>
                  </a:cubicBezTo>
                  <a:cubicBezTo>
                    <a:pt x="f22" y="f356"/>
                    <a:pt x="f22" y="f357"/>
                    <a:pt x="f291" y="f358"/>
                  </a:cubicBezTo>
                  <a:cubicBezTo>
                    <a:pt x="f290" y="f359"/>
                    <a:pt x="f288" y="f360"/>
                    <a:pt x="f361" y="f360"/>
                  </a:cubicBezTo>
                  <a:cubicBezTo>
                    <a:pt x="f288" y="f360"/>
                    <a:pt x="f288" y="f362"/>
                    <a:pt x="f288" y="f362"/>
                  </a:cubicBezTo>
                  <a:cubicBezTo>
                    <a:pt x="f290" y="f363"/>
                    <a:pt x="f290" y="f364"/>
                    <a:pt x="f288" y="f365"/>
                  </a:cubicBezTo>
                  <a:cubicBezTo>
                    <a:pt x="f361" y="f366"/>
                    <a:pt x="f286" y="f367"/>
                    <a:pt x="f284" y="f367"/>
                  </a:cubicBezTo>
                  <a:cubicBezTo>
                    <a:pt x="f285" y="f368"/>
                    <a:pt x="f285" y="f369"/>
                    <a:pt x="f11" y="f369"/>
                  </a:cubicBezTo>
                  <a:cubicBezTo>
                    <a:pt x="f286" y="f370"/>
                    <a:pt x="f286" y="f371"/>
                    <a:pt x="f11" y="f372"/>
                  </a:cubicBezTo>
                  <a:cubicBezTo>
                    <a:pt x="f285" y="f373"/>
                    <a:pt x="f284" y="f374"/>
                    <a:pt x="f284" y="f375"/>
                  </a:cubicBezTo>
                  <a:cubicBezTo>
                    <a:pt x="f278" y="f375"/>
                    <a:pt x="f278" y="f376"/>
                    <a:pt x="f278" y="f376"/>
                  </a:cubicBezTo>
                  <a:cubicBezTo>
                    <a:pt x="f278" y="f376"/>
                    <a:pt x="f278" y="f377"/>
                    <a:pt x="f276" y="f377"/>
                  </a:cubicBezTo>
                  <a:cubicBezTo>
                    <a:pt x="f276" y="f378"/>
                    <a:pt x="f274" y="f379"/>
                    <a:pt x="f274" y="f379"/>
                  </a:cubicBezTo>
                  <a:cubicBezTo>
                    <a:pt x="f274" y="f380"/>
                    <a:pt x="f274" y="f380"/>
                    <a:pt x="f274" y="f380"/>
                  </a:cubicBezTo>
                  <a:cubicBezTo>
                    <a:pt x="f276" y="f380"/>
                    <a:pt x="f276" y="f381"/>
                    <a:pt x="f278" y="f381"/>
                  </a:cubicBezTo>
                  <a:cubicBezTo>
                    <a:pt x="f278" y="f381"/>
                    <a:pt x="f11" y="f382"/>
                    <a:pt x="f286" y="f383"/>
                  </a:cubicBezTo>
                  <a:cubicBezTo>
                    <a:pt x="f287" y="f384"/>
                    <a:pt x="f286" y="f385"/>
                    <a:pt x="f286" y="f386"/>
                  </a:cubicBezTo>
                  <a:cubicBezTo>
                    <a:pt x="f286" y="f387"/>
                    <a:pt x="f286" y="f388"/>
                    <a:pt x="f11" y="f388"/>
                  </a:cubicBezTo>
                  <a:cubicBezTo>
                    <a:pt x="f11" y="f389"/>
                    <a:pt x="f286" y="f389"/>
                    <a:pt x="f286" y="f389"/>
                  </a:cubicBezTo>
                  <a:cubicBezTo>
                    <a:pt x="f286" y="f390"/>
                    <a:pt x="f286" y="f390"/>
                    <a:pt x="f286" y="f390"/>
                  </a:cubicBezTo>
                  <a:cubicBezTo>
                    <a:pt x="f286" y="f390"/>
                    <a:pt x="f286" y="f391"/>
                    <a:pt x="f287" y="f391"/>
                  </a:cubicBezTo>
                  <a:cubicBezTo>
                    <a:pt x="f287" y="f392"/>
                    <a:pt x="f361" y="f393"/>
                    <a:pt x="f361" y="f394"/>
                  </a:cubicBezTo>
                  <a:cubicBezTo>
                    <a:pt x="f361" y="f395"/>
                    <a:pt x="f361" y="f396"/>
                    <a:pt x="f287" y="f397"/>
                  </a:cubicBezTo>
                  <a:cubicBezTo>
                    <a:pt x="f11" y="f398"/>
                    <a:pt x="f278" y="f399"/>
                    <a:pt x="f400" y="f399"/>
                  </a:cubicBezTo>
                  <a:cubicBezTo>
                    <a:pt x="f400" y="f399"/>
                    <a:pt x="f400" y="f399"/>
                    <a:pt x="f400" y="f399"/>
                  </a:cubicBezTo>
                  <a:cubicBezTo>
                    <a:pt x="f401" y="f399"/>
                    <a:pt x="f401" y="f399"/>
                    <a:pt x="f401" y="f399"/>
                  </a:cubicBezTo>
                  <a:cubicBezTo>
                    <a:pt x="f272" y="f399"/>
                    <a:pt x="f402" y="f399"/>
                    <a:pt x="f271" y="f399"/>
                  </a:cubicBezTo>
                  <a:cubicBezTo>
                    <a:pt x="f403" y="f399"/>
                    <a:pt x="f404" y="f398"/>
                    <a:pt x="f270" y="f398"/>
                  </a:cubicBezTo>
                  <a:cubicBezTo>
                    <a:pt x="f270" y="f398"/>
                    <a:pt x="f270" y="f398"/>
                    <a:pt x="f270" y="f398"/>
                  </a:cubicBezTo>
                  <a:cubicBezTo>
                    <a:pt x="f270" y="f398"/>
                    <a:pt x="f270" y="f398"/>
                    <a:pt x="f270" y="f398"/>
                  </a:cubicBezTo>
                  <a:cubicBezTo>
                    <a:pt x="f270" y="f399"/>
                    <a:pt x="f270" y="f405"/>
                    <a:pt x="f269" y="f405"/>
                  </a:cubicBezTo>
                  <a:cubicBezTo>
                    <a:pt x="f268" y="f406"/>
                    <a:pt x="f267" y="f407"/>
                    <a:pt x="f13" y="f408"/>
                  </a:cubicBezTo>
                  <a:cubicBezTo>
                    <a:pt x="f13" y="f408"/>
                    <a:pt x="f13" y="f408"/>
                    <a:pt x="f409" y="f410"/>
                  </a:cubicBezTo>
                  <a:cubicBezTo>
                    <a:pt x="f409" y="f410"/>
                    <a:pt x="f409" y="f410"/>
                    <a:pt x="f409" y="f410"/>
                  </a:cubicBezTo>
                  <a:cubicBezTo>
                    <a:pt x="f409" y="f410"/>
                    <a:pt x="f409" y="f411"/>
                    <a:pt x="f409" y="f411"/>
                  </a:cubicBezTo>
                  <a:cubicBezTo>
                    <a:pt x="f409" y="f411"/>
                    <a:pt x="f409" y="f412"/>
                    <a:pt x="f409" y="f413"/>
                  </a:cubicBezTo>
                  <a:cubicBezTo>
                    <a:pt x="f409" y="f413"/>
                    <a:pt x="f409" y="f413"/>
                    <a:pt x="f409" y="f413"/>
                  </a:cubicBezTo>
                  <a:cubicBezTo>
                    <a:pt x="f409" y="f413"/>
                    <a:pt x="f409" y="f413"/>
                    <a:pt x="f409" y="f413"/>
                  </a:cubicBezTo>
                  <a:cubicBezTo>
                    <a:pt x="f13" y="f414"/>
                    <a:pt x="f263" y="f415"/>
                    <a:pt x="f267" y="f416"/>
                  </a:cubicBezTo>
                  <a:cubicBezTo>
                    <a:pt x="f417" y="f418"/>
                    <a:pt x="f268" y="f419"/>
                    <a:pt x="f268" y="f420"/>
                  </a:cubicBezTo>
                  <a:cubicBezTo>
                    <a:pt x="f269" y="f421"/>
                    <a:pt x="f269" y="f422"/>
                    <a:pt x="f268" y="f423"/>
                  </a:cubicBezTo>
                  <a:cubicBezTo>
                    <a:pt x="f268" y="f424"/>
                    <a:pt x="f267" y="f425"/>
                    <a:pt x="f409" y="f426"/>
                  </a:cubicBezTo>
                  <a:cubicBezTo>
                    <a:pt x="f427" y="f426"/>
                    <a:pt x="f260" y="f428"/>
                    <a:pt x="f258" y="f428"/>
                  </a:cubicBezTo>
                  <a:cubicBezTo>
                    <a:pt x="f258" y="f428"/>
                    <a:pt x="f258" y="f428"/>
                    <a:pt x="f258" y="f429"/>
                  </a:cubicBezTo>
                  <a:cubicBezTo>
                    <a:pt x="f258" y="f430"/>
                    <a:pt x="f256" y="f431"/>
                    <a:pt x="f255" y="f432"/>
                  </a:cubicBezTo>
                  <a:cubicBezTo>
                    <a:pt x="f256" y="f432"/>
                    <a:pt x="f258" y="f433"/>
                    <a:pt x="f258" y="f433"/>
                  </a:cubicBezTo>
                  <a:cubicBezTo>
                    <a:pt x="f258" y="f433"/>
                    <a:pt x="f260" y="f433"/>
                    <a:pt x="f260" y="f434"/>
                  </a:cubicBezTo>
                  <a:cubicBezTo>
                    <a:pt x="f260" y="f434"/>
                    <a:pt x="f260" y="f434"/>
                    <a:pt x="f260" y="f434"/>
                  </a:cubicBezTo>
                  <a:cubicBezTo>
                    <a:pt x="f409" y="f434"/>
                    <a:pt x="f263" y="f434"/>
                    <a:pt x="f267" y="f435"/>
                  </a:cubicBezTo>
                  <a:cubicBezTo>
                    <a:pt x="f268" y="f436"/>
                    <a:pt x="f269" y="f437"/>
                    <a:pt x="f269" y="f438"/>
                  </a:cubicBezTo>
                  <a:cubicBezTo>
                    <a:pt x="f269" y="f438"/>
                    <a:pt x="f269" y="f439"/>
                    <a:pt x="f269" y="f439"/>
                  </a:cubicBezTo>
                  <a:cubicBezTo>
                    <a:pt x="f270" y="f439"/>
                    <a:pt x="f270" y="f439"/>
                    <a:pt x="f404" y="f440"/>
                  </a:cubicBezTo>
                  <a:cubicBezTo>
                    <a:pt x="f403" y="f440"/>
                    <a:pt x="f271" y="f441"/>
                    <a:pt x="f402" y="f442"/>
                  </a:cubicBezTo>
                  <a:cubicBezTo>
                    <a:pt x="f272" y="f443"/>
                    <a:pt x="f400" y="f444"/>
                    <a:pt x="f274" y="f445"/>
                  </a:cubicBezTo>
                  <a:cubicBezTo>
                    <a:pt x="f276" y="f446"/>
                    <a:pt x="f276" y="f447"/>
                    <a:pt x="f276" y="f447"/>
                  </a:cubicBezTo>
                  <a:cubicBezTo>
                    <a:pt x="f276" y="f447"/>
                    <a:pt x="f278" y="f447"/>
                    <a:pt x="f284" y="f447"/>
                  </a:cubicBezTo>
                  <a:cubicBezTo>
                    <a:pt x="f284" y="f447"/>
                    <a:pt x="f284" y="f447"/>
                    <a:pt x="f284" y="f447"/>
                  </a:cubicBezTo>
                  <a:cubicBezTo>
                    <a:pt x="f284" y="f447"/>
                    <a:pt x="f284" y="f446"/>
                    <a:pt x="f285" y="f446"/>
                  </a:cubicBezTo>
                  <a:cubicBezTo>
                    <a:pt x="f285" y="f446"/>
                    <a:pt x="f285" y="f445"/>
                    <a:pt x="f285" y="f445"/>
                  </a:cubicBezTo>
                  <a:cubicBezTo>
                    <a:pt x="f11" y="f445"/>
                    <a:pt x="f11" y="f445"/>
                    <a:pt x="f11" y="f445"/>
                  </a:cubicBezTo>
                  <a:cubicBezTo>
                    <a:pt x="f11" y="f445"/>
                    <a:pt x="f11" y="f448"/>
                    <a:pt x="f11" y="f448"/>
                  </a:cubicBezTo>
                  <a:cubicBezTo>
                    <a:pt x="f11" y="f444"/>
                    <a:pt x="f11" y="f443"/>
                    <a:pt x="f286" y="f442"/>
                  </a:cubicBezTo>
                  <a:cubicBezTo>
                    <a:pt x="f286" y="f441"/>
                    <a:pt x="f286" y="f441"/>
                    <a:pt x="f286" y="f441"/>
                  </a:cubicBezTo>
                  <a:cubicBezTo>
                    <a:pt x="f449" y="f440"/>
                    <a:pt x="f290" y="f438"/>
                    <a:pt x="f22" y="f438"/>
                  </a:cubicBezTo>
                  <a:cubicBezTo>
                    <a:pt x="f22" y="f438"/>
                    <a:pt x="f22" y="f438"/>
                    <a:pt x="f22" y="f438"/>
                  </a:cubicBezTo>
                  <a:cubicBezTo>
                    <a:pt x="f351" y="f438"/>
                    <a:pt x="f9" y="f439"/>
                    <a:pt x="f345" y="f440"/>
                  </a:cubicBezTo>
                  <a:cubicBezTo>
                    <a:pt x="f343" y="f439"/>
                    <a:pt x="f341" y="f439"/>
                    <a:pt x="f296" y="f438"/>
                  </a:cubicBezTo>
                  <a:cubicBezTo>
                    <a:pt x="f296" y="f438"/>
                    <a:pt x="f296" y="f438"/>
                    <a:pt x="f450" y="f438"/>
                  </a:cubicBezTo>
                  <a:cubicBezTo>
                    <a:pt x="f450" y="f438"/>
                    <a:pt x="f450" y="f438"/>
                    <a:pt x="f450" y="f451"/>
                  </a:cubicBezTo>
                  <a:cubicBezTo>
                    <a:pt x="f339" y="f437"/>
                    <a:pt x="f297" y="f452"/>
                    <a:pt x="f335" y="f436"/>
                  </a:cubicBezTo>
                  <a:cubicBezTo>
                    <a:pt x="f299" y="f435"/>
                    <a:pt x="f330" y="f435"/>
                    <a:pt x="f327" y="f435"/>
                  </a:cubicBezTo>
                  <a:cubicBezTo>
                    <a:pt x="f327" y="f434"/>
                    <a:pt x="f300" y="f433"/>
                    <a:pt x="f320" y="f431"/>
                  </a:cubicBezTo>
                  <a:cubicBezTo>
                    <a:pt x="f301" y="f430"/>
                    <a:pt x="f302" y="f429"/>
                    <a:pt x="f309" y="f429"/>
                  </a:cubicBezTo>
                  <a:cubicBezTo>
                    <a:pt x="f309" y="f428"/>
                    <a:pt x="f303" y="f428"/>
                    <a:pt x="f303" y="f428"/>
                  </a:cubicBezTo>
                  <a:cubicBezTo>
                    <a:pt x="f303" y="f428"/>
                    <a:pt x="f306" y="f428"/>
                    <a:pt x="f306" y="f428"/>
                  </a:cubicBezTo>
                  <a:cubicBezTo>
                    <a:pt x="f306" y="f428"/>
                    <a:pt x="f306" y="f428"/>
                    <a:pt x="f306" y="f428"/>
                  </a:cubicBezTo>
                  <a:cubicBezTo>
                    <a:pt x="f306" y="f426"/>
                    <a:pt x="f306" y="f453"/>
                    <a:pt x="f306" y="f425"/>
                  </a:cubicBezTo>
                  <a:cubicBezTo>
                    <a:pt x="f454" y="f425"/>
                    <a:pt x="f454" y="f425"/>
                    <a:pt x="f454" y="f425"/>
                  </a:cubicBezTo>
                  <a:cubicBezTo>
                    <a:pt x="f454" y="f455"/>
                    <a:pt x="f456" y="f424"/>
                    <a:pt x="f27" y="f423"/>
                  </a:cubicBezTo>
                  <a:cubicBezTo>
                    <a:pt x="f28" y="f422"/>
                    <a:pt x="f31" y="f422"/>
                    <a:pt x="f34" y="f422"/>
                  </a:cubicBezTo>
                  <a:cubicBezTo>
                    <a:pt x="f35" y="f422"/>
                    <a:pt x="f457" y="f422"/>
                    <a:pt x="f3" y="f422"/>
                  </a:cubicBezTo>
                  <a:cubicBezTo>
                    <a:pt x="f41" y="f423"/>
                    <a:pt x="f44" y="f458"/>
                    <a:pt x="f44" y="f458"/>
                  </a:cubicBezTo>
                  <a:cubicBezTo>
                    <a:pt x="f459" y="f455"/>
                    <a:pt x="f459" y="f460"/>
                    <a:pt x="f461" y="f425"/>
                  </a:cubicBezTo>
                  <a:cubicBezTo>
                    <a:pt x="f461" y="f453"/>
                    <a:pt x="f461" y="f453"/>
                    <a:pt x="f461" y="f453"/>
                  </a:cubicBezTo>
                  <a:cubicBezTo>
                    <a:pt x="f461" y="f453"/>
                    <a:pt x="f462" y="f426"/>
                    <a:pt x="f462" y="f426"/>
                  </a:cubicBezTo>
                  <a:cubicBezTo>
                    <a:pt x="f46" y="f428"/>
                    <a:pt x="f463" y="f430"/>
                    <a:pt x="f48" y="f432"/>
                  </a:cubicBezTo>
                  <a:cubicBezTo>
                    <a:pt x="f48" y="f432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8" y="f433"/>
                    <a:pt x="f48" y="f433"/>
                    <a:pt x="f48" y="f433"/>
                  </a:cubicBezTo>
                  <a:cubicBezTo>
                    <a:pt x="f464" y="f433"/>
                    <a:pt x="f54" y="f434"/>
                    <a:pt x="f56" y="f435"/>
                  </a:cubicBezTo>
                  <a:cubicBezTo>
                    <a:pt x="f465" y="f436"/>
                    <a:pt x="f57" y="f451"/>
                    <a:pt x="f466" y="f438"/>
                  </a:cubicBezTo>
                  <a:cubicBezTo>
                    <a:pt x="f466" y="f439"/>
                    <a:pt x="f467" y="f443"/>
                    <a:pt x="f57" y="f444"/>
                  </a:cubicBezTo>
                  <a:cubicBezTo>
                    <a:pt x="f57" y="f445"/>
                    <a:pt x="f465" y="f446"/>
                    <a:pt x="f468" y="f447"/>
                  </a:cubicBezTo>
                  <a:cubicBezTo>
                    <a:pt x="f468" y="f447"/>
                    <a:pt x="f468" y="f447"/>
                    <a:pt x="f468" y="f447"/>
                  </a:cubicBezTo>
                  <a:cubicBezTo>
                    <a:pt x="f468" y="f447"/>
                    <a:pt x="f56" y="f447"/>
                    <a:pt x="f56" y="f469"/>
                  </a:cubicBezTo>
                  <a:cubicBezTo>
                    <a:pt x="f56" y="f469"/>
                    <a:pt x="f468" y="f469"/>
                    <a:pt x="f468" y="f469"/>
                  </a:cubicBezTo>
                  <a:cubicBezTo>
                    <a:pt x="f465" y="f469"/>
                    <a:pt x="f57" y="f469"/>
                    <a:pt x="f466" y="f470"/>
                  </a:cubicBezTo>
                  <a:cubicBezTo>
                    <a:pt x="f59" y="f471"/>
                    <a:pt x="f59" y="f472"/>
                    <a:pt x="f59" y="f472"/>
                  </a:cubicBezTo>
                  <a:cubicBezTo>
                    <a:pt x="f59" y="f473"/>
                    <a:pt x="f59" y="f474"/>
                    <a:pt x="f475" y="f476"/>
                  </a:cubicBezTo>
                  <a:cubicBezTo>
                    <a:pt x="f477" y="f478"/>
                    <a:pt x="f467" y="f479"/>
                    <a:pt x="f466" y="f479"/>
                  </a:cubicBezTo>
                  <a:cubicBezTo>
                    <a:pt x="f466" y="f480"/>
                    <a:pt x="f466" y="f480"/>
                    <a:pt x="f466" y="f480"/>
                  </a:cubicBezTo>
                  <a:cubicBezTo>
                    <a:pt x="f466" y="f481"/>
                    <a:pt x="f466" y="f482"/>
                    <a:pt x="f57" y="f483"/>
                  </a:cubicBezTo>
                  <a:cubicBezTo>
                    <a:pt x="f467" y="f484"/>
                    <a:pt x="f477" y="f485"/>
                    <a:pt x="f475" y="f486"/>
                  </a:cubicBezTo>
                  <a:cubicBezTo>
                    <a:pt x="f475" y="f487"/>
                    <a:pt x="f475" y="f488"/>
                    <a:pt x="f475" y="f489"/>
                  </a:cubicBezTo>
                  <a:cubicBezTo>
                    <a:pt x="f475" y="f490"/>
                    <a:pt x="f477" y="f490"/>
                    <a:pt x="f477" y="f490"/>
                  </a:cubicBezTo>
                  <a:cubicBezTo>
                    <a:pt x="f477" y="f491"/>
                    <a:pt x="f477" y="f492"/>
                    <a:pt x="f477" y="f492"/>
                  </a:cubicBezTo>
                  <a:cubicBezTo>
                    <a:pt x="f477" y="f493"/>
                    <a:pt x="f477" y="f494"/>
                    <a:pt x="f467" y="f494"/>
                  </a:cubicBezTo>
                  <a:cubicBezTo>
                    <a:pt x="f477" y="f495"/>
                    <a:pt x="f477" y="f496"/>
                    <a:pt x="f475" y="f496"/>
                  </a:cubicBezTo>
                  <a:cubicBezTo>
                    <a:pt x="f475" y="f497"/>
                    <a:pt x="f475" y="f497"/>
                    <a:pt x="f475" y="f497"/>
                  </a:cubicBezTo>
                  <a:cubicBezTo>
                    <a:pt x="f475" y="f497"/>
                    <a:pt x="f59" y="f498"/>
                    <a:pt x="f59" y="f498"/>
                  </a:cubicBezTo>
                  <a:cubicBezTo>
                    <a:pt x="f60" y="f499"/>
                    <a:pt x="f61" y="f500"/>
                    <a:pt x="f62" y="f501"/>
                  </a:cubicBezTo>
                  <a:cubicBezTo>
                    <a:pt x="f62" y="f502"/>
                    <a:pt x="f62" y="f503"/>
                    <a:pt x="f62" y="f504"/>
                  </a:cubicBezTo>
                  <a:cubicBezTo>
                    <a:pt x="f62" y="f504"/>
                    <a:pt x="f505" y="f506"/>
                    <a:pt x="f64" y="f507"/>
                  </a:cubicBezTo>
                  <a:cubicBezTo>
                    <a:pt x="f64" y="f508"/>
                    <a:pt x="f65" y="f509"/>
                    <a:pt x="f65" y="f510"/>
                  </a:cubicBezTo>
                  <a:cubicBezTo>
                    <a:pt x="f65" y="f510"/>
                    <a:pt x="f65" y="f510"/>
                    <a:pt x="f66" y="f511"/>
                  </a:cubicBezTo>
                  <a:cubicBezTo>
                    <a:pt x="f66" y="f511"/>
                    <a:pt x="f66" y="f511"/>
                    <a:pt x="f66" y="f511"/>
                  </a:cubicBezTo>
                  <a:cubicBezTo>
                    <a:pt x="f512" y="f513"/>
                    <a:pt x="f71" y="f514"/>
                    <a:pt x="f515" y="f516"/>
                  </a:cubicBezTo>
                  <a:cubicBezTo>
                    <a:pt x="f73" y="f517"/>
                    <a:pt x="f73" y="f518"/>
                    <a:pt x="f515" y="f519"/>
                  </a:cubicBezTo>
                  <a:cubicBezTo>
                    <a:pt x="f515" y="f520"/>
                    <a:pt x="f515" y="f520"/>
                    <a:pt x="f515" y="f521"/>
                  </a:cubicBezTo>
                  <a:cubicBezTo>
                    <a:pt x="f515" y="f521"/>
                    <a:pt x="f515" y="f522"/>
                    <a:pt x="f515" y="f523"/>
                  </a:cubicBezTo>
                  <a:cubicBezTo>
                    <a:pt x="f515" y="f523"/>
                    <a:pt x="f515" y="f523"/>
                    <a:pt x="f515" y="f523"/>
                  </a:cubicBezTo>
                  <a:cubicBezTo>
                    <a:pt x="f515" y="f524"/>
                    <a:pt x="f73" y="f524"/>
                    <a:pt x="f73" y="f524"/>
                  </a:cubicBezTo>
                  <a:cubicBezTo>
                    <a:pt x="f73" y="f524"/>
                    <a:pt x="f73" y="f524"/>
                    <a:pt x="f73" y="f524"/>
                  </a:cubicBezTo>
                  <a:cubicBezTo>
                    <a:pt x="f74" y="f524"/>
                    <a:pt x="f77" y="f524"/>
                    <a:pt x="f79" y="f525"/>
                  </a:cubicBezTo>
                  <a:cubicBezTo>
                    <a:pt x="f526" y="f527"/>
                    <a:pt x="f80" y="f528"/>
                    <a:pt x="f80" y="f529"/>
                  </a:cubicBezTo>
                  <a:cubicBezTo>
                    <a:pt x="f80" y="f529"/>
                    <a:pt x="f80" y="f529"/>
                    <a:pt x="f80" y="f529"/>
                  </a:cubicBezTo>
                  <a:cubicBezTo>
                    <a:pt x="f526" y="f529"/>
                    <a:pt x="f530" y="f529"/>
                    <a:pt x="f531" y="f532"/>
                  </a:cubicBezTo>
                  <a:cubicBezTo>
                    <a:pt x="f533" y="f534"/>
                    <a:pt x="f533" y="f535"/>
                    <a:pt x="f533" y="f536"/>
                  </a:cubicBezTo>
                  <a:cubicBezTo>
                    <a:pt x="f533" y="f536"/>
                    <a:pt x="f533" y="f536"/>
                    <a:pt x="f533" y="f537"/>
                  </a:cubicBezTo>
                  <a:cubicBezTo>
                    <a:pt x="f533" y="f537"/>
                    <a:pt x="f538" y="f537"/>
                    <a:pt x="f538" y="f537"/>
                  </a:cubicBezTo>
                  <a:cubicBezTo>
                    <a:pt x="f538" y="f539"/>
                    <a:pt x="f83" y="f540"/>
                    <a:pt x="f83" y="f541"/>
                  </a:cubicBezTo>
                  <a:cubicBezTo>
                    <a:pt x="f83" y="f542"/>
                    <a:pt x="f533" y="f543"/>
                    <a:pt x="f82" y="f544"/>
                  </a:cubicBezTo>
                  <a:cubicBezTo>
                    <a:pt x="f82" y="f545"/>
                    <a:pt x="f82" y="f545"/>
                    <a:pt x="f82" y="f545"/>
                  </a:cubicBezTo>
                  <a:cubicBezTo>
                    <a:pt x="f82" y="f545"/>
                    <a:pt x="f82" y="f545"/>
                    <a:pt x="f82" y="f545"/>
                  </a:cubicBezTo>
                  <a:cubicBezTo>
                    <a:pt x="f531" y="f546"/>
                    <a:pt x="f531" y="f547"/>
                    <a:pt x="f548" y="f549"/>
                  </a:cubicBezTo>
                  <a:cubicBezTo>
                    <a:pt x="f530" y="f550"/>
                    <a:pt x="f526" y="f551"/>
                    <a:pt x="f80" y="f552"/>
                  </a:cubicBezTo>
                  <a:cubicBezTo>
                    <a:pt x="f80" y="f552"/>
                    <a:pt x="f80" y="f553"/>
                    <a:pt x="f80" y="f553"/>
                  </a:cubicBezTo>
                  <a:cubicBezTo>
                    <a:pt x="f80" y="f554"/>
                    <a:pt x="f80" y="f555"/>
                    <a:pt x="f80" y="f556"/>
                  </a:cubicBezTo>
                  <a:cubicBezTo>
                    <a:pt x="f80" y="f557"/>
                    <a:pt x="f80" y="f558"/>
                    <a:pt x="f80" y="f558"/>
                  </a:cubicBezTo>
                  <a:cubicBezTo>
                    <a:pt x="f80" y="f559"/>
                    <a:pt x="f526" y="f560"/>
                    <a:pt x="f81" y="f560"/>
                  </a:cubicBezTo>
                  <a:cubicBezTo>
                    <a:pt x="f81" y="f560"/>
                    <a:pt x="f81" y="f561"/>
                    <a:pt x="f530" y="f561"/>
                  </a:cubicBezTo>
                  <a:cubicBezTo>
                    <a:pt x="f548" y="f561"/>
                    <a:pt x="f531" y="f562"/>
                    <a:pt x="f82" y="f562"/>
                  </a:cubicBezTo>
                  <a:cubicBezTo>
                    <a:pt x="f82" y="f562"/>
                    <a:pt x="f83" y="f563"/>
                    <a:pt x="f84" y="f564"/>
                  </a:cubicBezTo>
                  <a:cubicBezTo>
                    <a:pt x="f85" y="f565"/>
                    <a:pt x="f85" y="f566"/>
                    <a:pt x="f85" y="f567"/>
                  </a:cubicBezTo>
                  <a:cubicBezTo>
                    <a:pt x="f85" y="f567"/>
                    <a:pt x="f85" y="f567"/>
                    <a:pt x="f85" y="f567"/>
                  </a:cubicBezTo>
                  <a:cubicBezTo>
                    <a:pt x="f86" y="f568"/>
                    <a:pt x="f87" y="f565"/>
                    <a:pt x="f88" y="f565"/>
                  </a:cubicBezTo>
                  <a:cubicBezTo>
                    <a:pt x="f569" y="f564"/>
                    <a:pt x="f570" y="f571"/>
                    <a:pt x="f572" y="f571"/>
                  </a:cubicBezTo>
                  <a:cubicBezTo>
                    <a:pt x="f92" y="f571"/>
                    <a:pt x="f92" y="f571"/>
                    <a:pt x="f573" y="f564"/>
                  </a:cubicBezTo>
                  <a:cubicBezTo>
                    <a:pt x="f574" y="f564"/>
                    <a:pt x="f20" y="f565"/>
                    <a:pt x="f94" y="f567"/>
                  </a:cubicBezTo>
                  <a:cubicBezTo>
                    <a:pt x="f96" y="f575"/>
                    <a:pt x="f98" y="f576"/>
                    <a:pt x="f98" y="f577"/>
                  </a:cubicBezTo>
                  <a:cubicBezTo>
                    <a:pt x="f99" y="f578"/>
                    <a:pt x="f99" y="f578"/>
                    <a:pt x="f99" y="f578"/>
                  </a:cubicBezTo>
                  <a:cubicBezTo>
                    <a:pt x="f99" y="f578"/>
                    <a:pt x="f99" y="f578"/>
                    <a:pt x="f99" y="f578"/>
                  </a:cubicBezTo>
                  <a:cubicBezTo>
                    <a:pt x="f101" y="f579"/>
                    <a:pt x="f102" y="f579"/>
                    <a:pt x="f104" y="f580"/>
                  </a:cubicBezTo>
                  <a:cubicBezTo>
                    <a:pt x="f105" y="f581"/>
                    <a:pt x="f105" y="f582"/>
                    <a:pt x="f105" y="f14"/>
                  </a:cubicBezTo>
                  <a:cubicBezTo>
                    <a:pt x="f105" y="f14"/>
                    <a:pt x="f105" y="f14"/>
                    <a:pt x="f105" y="f14"/>
                  </a:cubicBezTo>
                  <a:cubicBezTo>
                    <a:pt x="f105" y="f14"/>
                    <a:pt x="f105" y="f14"/>
                    <a:pt x="f105" y="f14"/>
                  </a:cubicBezTo>
                  <a:cubicBezTo>
                    <a:pt x="f583" y="f584"/>
                    <a:pt x="f107" y="f585"/>
                    <a:pt x="f107" y="f586"/>
                  </a:cubicBezTo>
                  <a:cubicBezTo>
                    <a:pt x="f107" y="f587"/>
                    <a:pt x="f107" y="f588"/>
                    <a:pt x="f107" y="f589"/>
                  </a:cubicBezTo>
                  <a:cubicBezTo>
                    <a:pt x="f590" y="f589"/>
                    <a:pt x="f108" y="f591"/>
                    <a:pt x="f592" y="f593"/>
                  </a:cubicBezTo>
                  <a:cubicBezTo>
                    <a:pt x="f594" y="f595"/>
                    <a:pt x="f596" y="f597"/>
                    <a:pt x="f596" y="f598"/>
                  </a:cubicBezTo>
                  <a:cubicBezTo>
                    <a:pt x="f596" y="f599"/>
                    <a:pt x="f596" y="f599"/>
                    <a:pt x="f596" y="f599"/>
                  </a:cubicBezTo>
                  <a:cubicBezTo>
                    <a:pt x="f600" y="f601"/>
                    <a:pt x="f600" y="f602"/>
                    <a:pt x="f600" y="f603"/>
                  </a:cubicBezTo>
                  <a:cubicBezTo>
                    <a:pt x="f600" y="f604"/>
                    <a:pt x="f594" y="f605"/>
                    <a:pt x="f592" y="f606"/>
                  </a:cubicBezTo>
                  <a:cubicBezTo>
                    <a:pt x="f108" y="f607"/>
                    <a:pt x="f108" y="f607"/>
                    <a:pt x="f108" y="f607"/>
                  </a:cubicBezTo>
                  <a:cubicBezTo>
                    <a:pt x="f592" y="f608"/>
                    <a:pt x="f594" y="f608"/>
                    <a:pt x="f594" y="f609"/>
                  </a:cubicBezTo>
                  <a:cubicBezTo>
                    <a:pt x="f596" y="f610"/>
                    <a:pt x="f596" y="f611"/>
                    <a:pt x="f596" y="f612"/>
                  </a:cubicBezTo>
                  <a:cubicBezTo>
                    <a:pt x="f596" y="f612"/>
                    <a:pt x="f596" y="f612"/>
                    <a:pt x="f596" y="f612"/>
                  </a:cubicBezTo>
                  <a:cubicBezTo>
                    <a:pt x="f596" y="f613"/>
                    <a:pt x="f596" y="f613"/>
                    <a:pt x="f596" y="f613"/>
                  </a:cubicBezTo>
                  <a:cubicBezTo>
                    <a:pt x="f596" y="f614"/>
                    <a:pt x="f600" y="f615"/>
                    <a:pt x="f600" y="f616"/>
                  </a:cubicBezTo>
                  <a:cubicBezTo>
                    <a:pt x="f600" y="f617"/>
                    <a:pt x="f600" y="f618"/>
                    <a:pt x="f596" y="f619"/>
                  </a:cubicBezTo>
                  <a:cubicBezTo>
                    <a:pt x="f596" y="f619"/>
                    <a:pt x="f596" y="f619"/>
                    <a:pt x="f596" y="f620"/>
                  </a:cubicBezTo>
                  <a:cubicBezTo>
                    <a:pt x="f596" y="f620"/>
                    <a:pt x="f596" y="f621"/>
                    <a:pt x="f600" y="f622"/>
                  </a:cubicBezTo>
                  <a:cubicBezTo>
                    <a:pt x="f600" y="f623"/>
                    <a:pt x="f600" y="f623"/>
                    <a:pt x="f600" y="f624"/>
                  </a:cubicBezTo>
                  <a:cubicBezTo>
                    <a:pt x="f600" y="f624"/>
                    <a:pt x="f600" y="f625"/>
                    <a:pt x="f600" y="f626"/>
                  </a:cubicBezTo>
                  <a:cubicBezTo>
                    <a:pt x="f109" y="f627"/>
                    <a:pt x="f109" y="f627"/>
                    <a:pt x="f628" y="f629"/>
                  </a:cubicBezTo>
                  <a:cubicBezTo>
                    <a:pt x="f110" y="f629"/>
                    <a:pt x="f111" y="f630"/>
                    <a:pt x="f112" y="f631"/>
                  </a:cubicBezTo>
                  <a:cubicBezTo>
                    <a:pt x="f112" y="f631"/>
                    <a:pt x="f632" y="f631"/>
                    <a:pt x="f632" y="f631"/>
                  </a:cubicBezTo>
                  <a:cubicBezTo>
                    <a:pt x="f113" y="f633"/>
                    <a:pt x="f115" y="f634"/>
                    <a:pt x="f117" y="f635"/>
                  </a:cubicBezTo>
                  <a:cubicBezTo>
                    <a:pt x="f117" y="f635"/>
                    <a:pt x="f636" y="f637"/>
                    <a:pt x="f636" y="f637"/>
                  </a:cubicBezTo>
                  <a:cubicBezTo>
                    <a:pt x="f636" y="f634"/>
                    <a:pt x="f636" y="f631"/>
                    <a:pt x="f636" y="f630"/>
                  </a:cubicBezTo>
                  <a:cubicBezTo>
                    <a:pt x="f638" y="f639"/>
                    <a:pt x="f640" y="f626"/>
                    <a:pt x="f121" y="f641"/>
                  </a:cubicBezTo>
                  <a:cubicBezTo>
                    <a:pt x="f642" y="f641"/>
                    <a:pt x="f642" y="f641"/>
                    <a:pt x="f642" y="f641"/>
                  </a:cubicBezTo>
                  <a:cubicBezTo>
                    <a:pt x="f643" y="f623"/>
                    <a:pt x="f644" y="f621"/>
                    <a:pt x="f127" y="f645"/>
                  </a:cubicBezTo>
                  <a:cubicBezTo>
                    <a:pt x="f128" y="f620"/>
                    <a:pt x="f129" y="f620"/>
                    <a:pt x="f131" y="f620"/>
                  </a:cubicBezTo>
                  <a:cubicBezTo>
                    <a:pt x="f132" y="f620"/>
                    <a:pt x="f132" y="f620"/>
                    <a:pt x="f132" y="f620"/>
                  </a:cubicBezTo>
                  <a:cubicBezTo>
                    <a:pt x="f134" y="f620"/>
                    <a:pt x="f134" y="f620"/>
                    <a:pt x="f134" y="f620"/>
                  </a:cubicBezTo>
                  <a:cubicBezTo>
                    <a:pt x="f134" y="f620"/>
                    <a:pt x="f134" y="f620"/>
                    <a:pt x="f134" y="f620"/>
                  </a:cubicBezTo>
                  <a:cubicBezTo>
                    <a:pt x="f138" y="f620"/>
                    <a:pt x="f143" y="f619"/>
                    <a:pt x="f145" y="f619"/>
                  </a:cubicBezTo>
                  <a:cubicBezTo>
                    <a:pt x="f147" y="f619"/>
                    <a:pt x="f147" y="f619"/>
                    <a:pt x="f147" y="f619"/>
                  </a:cubicBezTo>
                  <a:cubicBezTo>
                    <a:pt x="f154" y="f619"/>
                    <a:pt x="f646" y="f645"/>
                    <a:pt x="f159" y="f621"/>
                  </a:cubicBezTo>
                  <a:cubicBezTo>
                    <a:pt x="f647" y="f622"/>
                    <a:pt x="f647" y="f622"/>
                    <a:pt x="f647" y="f622"/>
                  </a:cubicBezTo>
                  <a:cubicBezTo>
                    <a:pt x="f161" y="f622"/>
                    <a:pt x="f161" y="f622"/>
                    <a:pt x="f161" y="f622"/>
                  </a:cubicBezTo>
                  <a:cubicBezTo>
                    <a:pt x="f648" y="f622"/>
                    <a:pt x="f648" y="f622"/>
                    <a:pt x="f648" y="f622"/>
                  </a:cubicBezTo>
                  <a:cubicBezTo>
                    <a:pt x="f649" y="f623"/>
                    <a:pt x="f164" y="f623"/>
                    <a:pt x="f166" y="f624"/>
                  </a:cubicBezTo>
                  <a:cubicBezTo>
                    <a:pt x="f167" y="f624"/>
                    <a:pt x="f167" y="f641"/>
                    <a:pt x="f169" y="f641"/>
                  </a:cubicBezTo>
                  <a:cubicBezTo>
                    <a:pt x="f171" y="f641"/>
                    <a:pt x="f171" y="f641"/>
                    <a:pt x="f173" y="f641"/>
                  </a:cubicBezTo>
                  <a:cubicBezTo>
                    <a:pt x="f174" y="f641"/>
                    <a:pt x="f175" y="f641"/>
                    <a:pt x="f177" y="f641"/>
                  </a:cubicBezTo>
                  <a:cubicBezTo>
                    <a:pt x="f180" y="f625"/>
                    <a:pt x="f650" y="f626"/>
                    <a:pt x="f182" y="f627"/>
                  </a:cubicBezTo>
                  <a:cubicBezTo>
                    <a:pt x="f651" y="f627"/>
                    <a:pt x="f652" y="f626"/>
                    <a:pt x="f184" y="f626"/>
                  </a:cubicBezTo>
                  <a:cubicBezTo>
                    <a:pt x="f184" y="f626"/>
                    <a:pt x="f653" y="f626"/>
                    <a:pt x="f653" y="f626"/>
                  </a:cubicBezTo>
                  <a:cubicBezTo>
                    <a:pt x="f185" y="f626"/>
                    <a:pt x="f190" y="f626"/>
                    <a:pt x="f193" y="f639"/>
                  </a:cubicBezTo>
                  <a:cubicBezTo>
                    <a:pt x="f195" y="f639"/>
                    <a:pt x="f654" y="f629"/>
                    <a:pt x="f654" y="f630"/>
                  </a:cubicBezTo>
                  <a:cubicBezTo>
                    <a:pt x="f654" y="f639"/>
                    <a:pt x="f654" y="f627"/>
                    <a:pt x="f654" y="f626"/>
                  </a:cubicBezTo>
                  <a:cubicBezTo>
                    <a:pt x="f197" y="f624"/>
                    <a:pt x="f197" y="f622"/>
                    <a:pt x="f198" y="f645"/>
                  </a:cubicBezTo>
                  <a:cubicBezTo>
                    <a:pt x="f202" y="f620"/>
                    <a:pt x="f206" y="f620"/>
                    <a:pt x="f208" y="f620"/>
                  </a:cubicBezTo>
                  <a:cubicBezTo>
                    <a:pt x="f208" y="f620"/>
                    <a:pt x="f655" y="f620"/>
                    <a:pt x="f655" y="f620"/>
                  </a:cubicBezTo>
                  <a:cubicBezTo>
                    <a:pt x="f655" y="f620"/>
                    <a:pt x="f656" y="f620"/>
                    <a:pt x="f656" y="f620"/>
                  </a:cubicBezTo>
                  <a:cubicBezTo>
                    <a:pt x="f656" y="f620"/>
                    <a:pt x="f656" y="f620"/>
                    <a:pt x="f656" y="f620"/>
                  </a:cubicBezTo>
                  <a:cubicBezTo>
                    <a:pt x="f656" y="f619"/>
                    <a:pt x="f209" y="f657"/>
                    <a:pt x="f658" y="f617"/>
                  </a:cubicBezTo>
                  <a:cubicBezTo>
                    <a:pt x="f659" y="f616"/>
                    <a:pt x="f660" y="f616"/>
                    <a:pt x="f2" y="f616"/>
                  </a:cubicBezTo>
                  <a:cubicBezTo>
                    <a:pt x="f2" y="f616"/>
                    <a:pt x="f213" y="f616"/>
                    <a:pt x="f213" y="f616"/>
                  </a:cubicBezTo>
                  <a:cubicBezTo>
                    <a:pt x="f213" y="f616"/>
                    <a:pt x="f213" y="f616"/>
                    <a:pt x="f213" y="f616"/>
                  </a:cubicBezTo>
                  <a:cubicBezTo>
                    <a:pt x="f220" y="f616"/>
                    <a:pt x="f223" y="f618"/>
                    <a:pt x="f225" y="f620"/>
                  </a:cubicBezTo>
                  <a:cubicBezTo>
                    <a:pt x="f225" y="f645"/>
                    <a:pt x="f226" y="f621"/>
                    <a:pt x="f226" y="f622"/>
                  </a:cubicBezTo>
                  <a:cubicBezTo>
                    <a:pt x="f229" y="f622"/>
                    <a:pt x="f661" y="f621"/>
                    <a:pt x="f662" y="f621"/>
                  </a:cubicBezTo>
                  <a:cubicBezTo>
                    <a:pt x="f662" y="f621"/>
                    <a:pt x="f662" y="f621"/>
                    <a:pt x="f662" y="f621"/>
                  </a:cubicBezTo>
                  <a:cubicBezTo>
                    <a:pt x="f662" y="f621"/>
                    <a:pt x="f662" y="f621"/>
                    <a:pt x="f662" y="f621"/>
                  </a:cubicBezTo>
                  <a:cubicBezTo>
                    <a:pt x="f232" y="f621"/>
                    <a:pt x="f663" y="f623"/>
                    <a:pt x="f664" y="f624"/>
                  </a:cubicBezTo>
                  <a:cubicBezTo>
                    <a:pt x="f664" y="f624"/>
                    <a:pt x="f664" y="f624"/>
                    <a:pt x="f664" y="f624"/>
                  </a:cubicBezTo>
                  <a:cubicBezTo>
                    <a:pt x="f665" y="f624"/>
                    <a:pt x="f665" y="f641"/>
                    <a:pt x="f665" y="f641"/>
                  </a:cubicBezTo>
                  <a:cubicBezTo>
                    <a:pt x="f665" y="f641"/>
                    <a:pt x="f665" y="f641"/>
                    <a:pt x="f665" y="f641"/>
                  </a:cubicBezTo>
                  <a:cubicBezTo>
                    <a:pt x="f233" y="f641"/>
                    <a:pt x="f235" y="f624"/>
                    <a:pt x="f666" y="f624"/>
                  </a:cubicBezTo>
                  <a:cubicBezTo>
                    <a:pt x="f666" y="f624"/>
                    <a:pt x="f237" y="f624"/>
                    <a:pt x="f238" y="f641"/>
                  </a:cubicBezTo>
                  <a:cubicBezTo>
                    <a:pt x="f238" y="f641"/>
                    <a:pt x="f238" y="f641"/>
                    <a:pt x="f238" y="f641"/>
                  </a:cubicBezTo>
                  <a:cubicBezTo>
                    <a:pt x="f239" y="f624"/>
                    <a:pt x="f240" y="f623"/>
                    <a:pt x="f241" y="f623"/>
                  </a:cubicBezTo>
                  <a:cubicBezTo>
                    <a:pt x="f241" y="f623"/>
                    <a:pt x="f242" y="f623"/>
                    <a:pt x="f242" y="f623"/>
                  </a:cubicBezTo>
                  <a:cubicBezTo>
                    <a:pt x="f245" y="f623"/>
                    <a:pt x="f247" y="f624"/>
                    <a:pt x="f249" y="f641"/>
                  </a:cubicBezTo>
                  <a:cubicBezTo>
                    <a:pt x="f667" y="f641"/>
                    <a:pt x="f667" y="f624"/>
                    <a:pt x="f667" y="f624"/>
                  </a:cubicBezTo>
                  <a:cubicBezTo>
                    <a:pt x="f667" y="f624"/>
                    <a:pt x="f252" y="f624"/>
                    <a:pt x="f253" y="f624"/>
                  </a:cubicBezTo>
                  <a:cubicBezTo>
                    <a:pt x="f257" y="f623"/>
                    <a:pt x="f261" y="f622"/>
                    <a:pt x="f668" y="f621"/>
                  </a:cubicBezTo>
                  <a:cubicBezTo>
                    <a:pt x="f669" y="f621"/>
                    <a:pt x="f262" y="f621"/>
                    <a:pt x="f670" y="f621"/>
                  </a:cubicBezTo>
                  <a:cubicBezTo>
                    <a:pt x="f265" y="f621"/>
                    <a:pt x="f275" y="f622"/>
                    <a:pt x="f671" y="f623"/>
                  </a:cubicBezTo>
                  <a:cubicBezTo>
                    <a:pt x="f672" y="f641"/>
                    <a:pt x="f277" y="f627"/>
                    <a:pt x="f277" y="f629"/>
                  </a:cubicBezTo>
                  <a:cubicBezTo>
                    <a:pt x="f277" y="f629"/>
                    <a:pt x="f673" y="f630"/>
                    <a:pt x="f673" y="f630"/>
                  </a:cubicBezTo>
                  <a:cubicBezTo>
                    <a:pt x="f673" y="f631"/>
                    <a:pt x="f673" y="f631"/>
                    <a:pt x="f673" y="f631"/>
                  </a:cubicBezTo>
                  <a:cubicBezTo>
                    <a:pt x="f673" y="f631"/>
                    <a:pt x="f673" y="f631"/>
                    <a:pt x="f673" y="f631"/>
                  </a:cubicBezTo>
                  <a:cubicBezTo>
                    <a:pt x="f279" y="f631"/>
                    <a:pt x="f674" y="f630"/>
                    <a:pt x="f675" y="f630"/>
                  </a:cubicBezTo>
                  <a:cubicBezTo>
                    <a:pt x="f675" y="f629"/>
                    <a:pt x="f280" y="f629"/>
                    <a:pt x="f280" y="f629"/>
                  </a:cubicBezTo>
                  <a:cubicBezTo>
                    <a:pt x="f676" y="f629"/>
                    <a:pt x="f676" y="f639"/>
                    <a:pt x="f676" y="f639"/>
                  </a:cubicBezTo>
                  <a:cubicBezTo>
                    <a:pt x="f298" y="f627"/>
                    <a:pt x="f282" y="f626"/>
                    <a:pt x="f283" y="f626"/>
                  </a:cubicBezTo>
                  <a:cubicBezTo>
                    <a:pt x="f289" y="f625"/>
                    <a:pt x="f304" y="f625"/>
                    <a:pt x="f305" y="f625"/>
                  </a:cubicBezTo>
                  <a:cubicBezTo>
                    <a:pt x="f677" y="f625"/>
                    <a:pt x="f677" y="f625"/>
                    <a:pt x="f678" y="f625"/>
                  </a:cubicBezTo>
                  <a:cubicBezTo>
                    <a:pt x="f307" y="f625"/>
                    <a:pt x="f679" y="f626"/>
                    <a:pt x="f680" y="f627"/>
                  </a:cubicBezTo>
                  <a:cubicBezTo>
                    <a:pt x="f680" y="f627"/>
                    <a:pt x="f680" y="f627"/>
                    <a:pt x="f680" y="f627"/>
                  </a:cubicBezTo>
                  <a:cubicBezTo>
                    <a:pt x="f308" y="f627"/>
                    <a:pt x="f310" y="f626"/>
                    <a:pt x="f311" y="f626"/>
                  </a:cubicBezTo>
                  <a:cubicBezTo>
                    <a:pt x="f313" y="f626"/>
                    <a:pt x="f313" y="f626"/>
                    <a:pt x="f313" y="f626"/>
                  </a:cubicBezTo>
                  <a:cubicBezTo>
                    <a:pt x="f313" y="f626"/>
                    <a:pt x="f313" y="f626"/>
                    <a:pt x="f313" y="f626"/>
                  </a:cubicBezTo>
                  <a:cubicBezTo>
                    <a:pt x="f314" y="f626"/>
                    <a:pt x="f315" y="f627"/>
                    <a:pt x="f316" y="f627"/>
                  </a:cubicBezTo>
                  <a:cubicBezTo>
                    <a:pt x="f316" y="f627"/>
                    <a:pt x="f316" y="f626"/>
                    <a:pt x="f316" y="f626"/>
                  </a:cubicBezTo>
                  <a:cubicBezTo>
                    <a:pt x="f315" y="f624"/>
                    <a:pt x="f316" y="f621"/>
                    <a:pt x="f681" y="f620"/>
                  </a:cubicBezTo>
                  <a:cubicBezTo>
                    <a:pt x="f318" y="f619"/>
                    <a:pt x="f321" y="f618"/>
                    <a:pt x="f322" y="f657"/>
                  </a:cubicBezTo>
                  <a:cubicBezTo>
                    <a:pt x="f322" y="f657"/>
                    <a:pt x="f322" y="f657"/>
                    <a:pt x="f322" y="f657"/>
                  </a:cubicBezTo>
                  <a:cubicBezTo>
                    <a:pt x="f323" y="f617"/>
                    <a:pt x="f323" y="f616"/>
                    <a:pt x="f324" y="f616"/>
                  </a:cubicBezTo>
                  <a:cubicBezTo>
                    <a:pt x="f324" y="f616"/>
                    <a:pt x="f324" y="f616"/>
                    <a:pt x="f324" y="f616"/>
                  </a:cubicBezTo>
                  <a:cubicBezTo>
                    <a:pt x="f323" y="f614"/>
                    <a:pt x="f323" y="f613"/>
                    <a:pt x="f323" y="f682"/>
                  </a:cubicBezTo>
                  <a:cubicBezTo>
                    <a:pt x="f323" y="f610"/>
                    <a:pt x="f325" y="f608"/>
                    <a:pt x="f328" y="f606"/>
                  </a:cubicBezTo>
                  <a:cubicBezTo>
                    <a:pt x="f329" y="f605"/>
                    <a:pt x="f683" y="f605"/>
                    <a:pt x="f334" y="f605"/>
                  </a:cubicBezTo>
                  <a:cubicBezTo>
                    <a:pt x="f684" y="f605"/>
                    <a:pt x="f684" y="f605"/>
                    <a:pt x="f336" y="f605"/>
                  </a:cubicBezTo>
                  <a:cubicBezTo>
                    <a:pt x="f336" y="f685"/>
                    <a:pt x="f686" y="f687"/>
                    <a:pt x="f18" y="f604"/>
                  </a:cubicBezTo>
                  <a:cubicBezTo>
                    <a:pt x="f688" y="f689"/>
                    <a:pt x="f337" y="f603"/>
                    <a:pt x="f338" y="f603"/>
                  </a:cubicBezTo>
                  <a:cubicBezTo>
                    <a:pt x="f690" y="f603"/>
                    <a:pt x="f691" y="f604"/>
                    <a:pt x="f342" y="f687"/>
                  </a:cubicBezTo>
                  <a:cubicBezTo>
                    <a:pt x="f346" y="f685"/>
                    <a:pt x="f347" y="f605"/>
                    <a:pt x="f347" y="f607"/>
                  </a:cubicBezTo>
                  <a:cubicBezTo>
                    <a:pt x="f348" y="f607"/>
                    <a:pt x="f692" y="f607"/>
                    <a:pt x="f349" y="f693"/>
                  </a:cubicBezTo>
                  <a:cubicBezTo>
                    <a:pt x="f694" y="f609"/>
                    <a:pt x="f350" y="f611"/>
                    <a:pt x="f695" y="f614"/>
                  </a:cubicBezTo>
                  <a:cubicBezTo>
                    <a:pt x="f695" y="f615"/>
                    <a:pt x="f695" y="f617"/>
                    <a:pt x="f695" y="f657"/>
                  </a:cubicBezTo>
                  <a:cubicBezTo>
                    <a:pt x="f695" y="f657"/>
                    <a:pt x="f695" y="f618"/>
                    <a:pt x="f695" y="f618"/>
                  </a:cubicBezTo>
                  <a:cubicBezTo>
                    <a:pt x="f695" y="f618"/>
                    <a:pt x="f695" y="f618"/>
                    <a:pt x="f352" y="f618"/>
                  </a:cubicBezTo>
                  <a:cubicBezTo>
                    <a:pt x="f353" y="f619"/>
                    <a:pt x="f355" y="f620"/>
                    <a:pt x="f696" y="f622"/>
                  </a:cubicBezTo>
                  <a:cubicBezTo>
                    <a:pt x="f356" y="f624"/>
                    <a:pt x="f356" y="f626"/>
                    <a:pt x="f356" y="f639"/>
                  </a:cubicBezTo>
                  <a:cubicBezTo>
                    <a:pt x="f356" y="f639"/>
                    <a:pt x="f356" y="f629"/>
                    <a:pt x="f356" y="f629"/>
                  </a:cubicBezTo>
                  <a:cubicBezTo>
                    <a:pt x="f356" y="f630"/>
                    <a:pt x="f696" y="f630"/>
                    <a:pt x="f696" y="f631"/>
                  </a:cubicBezTo>
                  <a:cubicBezTo>
                    <a:pt x="f356" y="f631"/>
                    <a:pt x="f356" y="f631"/>
                    <a:pt x="f356" y="f633"/>
                  </a:cubicBezTo>
                  <a:cubicBezTo>
                    <a:pt x="f697" y="f633"/>
                    <a:pt x="f357" y="f635"/>
                    <a:pt x="f698" y="f637"/>
                  </a:cubicBezTo>
                  <a:cubicBezTo>
                    <a:pt x="f698" y="f699"/>
                    <a:pt x="f358" y="f699"/>
                    <a:pt x="f358" y="f699"/>
                  </a:cubicBezTo>
                  <a:cubicBezTo>
                    <a:pt x="f358" y="f700"/>
                    <a:pt x="f358" y="f700"/>
                    <a:pt x="f358" y="f700"/>
                  </a:cubicBezTo>
                  <a:cubicBezTo>
                    <a:pt x="f359" y="f701"/>
                    <a:pt x="f360" y="f702"/>
                    <a:pt x="f362" y="f703"/>
                  </a:cubicBezTo>
                  <a:cubicBezTo>
                    <a:pt x="f704" y="f705"/>
                    <a:pt x="f704" y="f706"/>
                    <a:pt x="f704" y="f707"/>
                  </a:cubicBezTo>
                  <a:cubicBezTo>
                    <a:pt x="f708" y="f709"/>
                    <a:pt x="f708" y="f710"/>
                    <a:pt x="f708" y="f710"/>
                  </a:cubicBezTo>
                  <a:cubicBezTo>
                    <a:pt x="f708" y="f8"/>
                    <a:pt x="f363" y="f8"/>
                    <a:pt x="f711" y="f8"/>
                  </a:cubicBezTo>
                  <a:cubicBezTo>
                    <a:pt x="f711" y="f8"/>
                    <a:pt x="f711" y="f8"/>
                    <a:pt x="f711" y="f8"/>
                  </a:cubicBezTo>
                  <a:cubicBezTo>
                    <a:pt x="f712" y="f8"/>
                    <a:pt x="f712" y="f8"/>
                    <a:pt x="f712" y="f8"/>
                  </a:cubicBezTo>
                  <a:cubicBezTo>
                    <a:pt x="f713" y="f578"/>
                    <a:pt x="f713" y="f578"/>
                    <a:pt x="f713" y="f578"/>
                  </a:cubicBezTo>
                  <a:cubicBezTo>
                    <a:pt x="f714" y="f715"/>
                    <a:pt x="f714" y="f715"/>
                    <a:pt x="f714" y="f715"/>
                  </a:cubicBezTo>
                  <a:cubicBezTo>
                    <a:pt x="f714" y="f715"/>
                    <a:pt x="f393" y="f582"/>
                    <a:pt x="f716" y="f717"/>
                  </a:cubicBezTo>
                  <a:cubicBezTo>
                    <a:pt x="f398" y="f584"/>
                    <a:pt x="f418" y="f584"/>
                    <a:pt x="f718" y="f585"/>
                  </a:cubicBezTo>
                  <a:cubicBezTo>
                    <a:pt x="f719" y="f585"/>
                    <a:pt x="f426" y="f585"/>
                    <a:pt x="f430" y="f585"/>
                  </a:cubicBezTo>
                  <a:cubicBezTo>
                    <a:pt x="f434" y="f585"/>
                    <a:pt x="f438" y="f587"/>
                    <a:pt x="f442" y="f587"/>
                  </a:cubicBezTo>
                  <a:cubicBezTo>
                    <a:pt x="f444" y="f587"/>
                    <a:pt x="f16" y="f586"/>
                    <a:pt x="f16" y="f586"/>
                  </a:cubicBezTo>
                  <a:cubicBezTo>
                    <a:pt x="f496" y="f589"/>
                    <a:pt x="f496" y="f589"/>
                    <a:pt x="f496" y="f589"/>
                  </a:cubicBezTo>
                  <a:cubicBezTo>
                    <a:pt x="f556" y="f720"/>
                    <a:pt x="f556" y="f720"/>
                    <a:pt x="f556" y="f720"/>
                  </a:cubicBezTo>
                  <a:cubicBezTo>
                    <a:pt x="f593" y="f601"/>
                    <a:pt x="f593" y="f601"/>
                    <a:pt x="f593" y="f601"/>
                  </a:cubicBezTo>
                  <a:cubicBezTo>
                    <a:pt x="f721" y="f687"/>
                    <a:pt x="f721" y="f687"/>
                    <a:pt x="f721" y="f687"/>
                  </a:cubicBezTo>
                  <a:cubicBezTo>
                    <a:pt x="f722" y="f609"/>
                    <a:pt x="f722" y="f609"/>
                    <a:pt x="f722" y="f609"/>
                  </a:cubicBezTo>
                  <a:cubicBezTo>
                    <a:pt x="f723" y="f620"/>
                    <a:pt x="f723" y="f620"/>
                    <a:pt x="f723" y="f620"/>
                  </a:cubicBezTo>
                  <a:cubicBezTo>
                    <a:pt x="f724" y="f626"/>
                    <a:pt x="f724" y="f626"/>
                    <a:pt x="f724" y="f626"/>
                  </a:cubicBezTo>
                  <a:cubicBezTo>
                    <a:pt x="f725" y="f633"/>
                    <a:pt x="f725" y="f633"/>
                    <a:pt x="f725" y="f633"/>
                  </a:cubicBezTo>
                  <a:cubicBezTo>
                    <a:pt x="f726" y="f633"/>
                    <a:pt x="f726" y="f633"/>
                    <a:pt x="f726" y="f633"/>
                  </a:cubicBezTo>
                  <a:cubicBezTo>
                    <a:pt x="f727" y="f499"/>
                    <a:pt x="f727" y="f499"/>
                    <a:pt x="f727" y="f499"/>
                  </a:cubicBezTo>
                  <a:cubicBezTo>
                    <a:pt x="f7" y="f9"/>
                    <a:pt x="f7" y="f9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10.2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" name="Freeform 220">
              <a:extLst>
                <a:ext uri="{FF2B5EF4-FFF2-40B4-BE49-F238E27FC236}">
                  <a16:creationId xmlns:a16="http://schemas.microsoft.com/office/drawing/2014/main" id="{49BA26B7-7ADD-138D-9D39-1BF04B2637B5}"/>
                </a:ext>
              </a:extLst>
            </p:cNvPr>
            <p:cNvSpPr/>
            <p:nvPr/>
          </p:nvSpPr>
          <p:spPr>
            <a:xfrm>
              <a:off x="3334652" y="2825303"/>
              <a:ext cx="912342" cy="1162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"/>
                <a:gd name="f7" fmla="val 504"/>
                <a:gd name="f8" fmla="val 328"/>
                <a:gd name="f9" fmla="val 124"/>
                <a:gd name="f10" fmla="val 259"/>
                <a:gd name="f11" fmla="val 117"/>
                <a:gd name="f12" fmla="val 270"/>
                <a:gd name="f13" fmla="val 25"/>
                <a:gd name="f14" fmla="val 241"/>
                <a:gd name="f15" fmla="val 23"/>
                <a:gd name="f16" fmla="val 137"/>
                <a:gd name="f17" fmla="val 10"/>
                <a:gd name="f18" fmla="val 69"/>
                <a:gd name="f19" fmla="val 66"/>
                <a:gd name="f20" fmla="val 18"/>
                <a:gd name="f21" fmla="val 44"/>
                <a:gd name="f22" fmla="val 162"/>
                <a:gd name="f23" fmla="val 21"/>
                <a:gd name="f24" fmla="val 319"/>
                <a:gd name="f25" fmla="val 2"/>
                <a:gd name="f26" fmla="val 443"/>
                <a:gd name="f27" fmla="val 459"/>
                <a:gd name="f28" fmla="val 78"/>
                <a:gd name="f29" fmla="val 470"/>
                <a:gd name="f30" fmla="val 161"/>
                <a:gd name="f31" fmla="val 480"/>
                <a:gd name="f32" fmla="val 253"/>
                <a:gd name="f33" fmla="val 491"/>
                <a:gd name="f34" fmla="val 348"/>
                <a:gd name="f35" fmla="val 502"/>
                <a:gd name="f36" fmla="val 363"/>
                <a:gd name="f37" fmla="val 371"/>
                <a:gd name="f38" fmla="val 416"/>
                <a:gd name="f39" fmla="val 373"/>
                <a:gd name="f40" fmla="val 396"/>
                <a:gd name="f41" fmla="val 372"/>
                <a:gd name="f42" fmla="val 382"/>
                <a:gd name="f43" fmla="val 375"/>
                <a:gd name="f44" fmla="val 380"/>
                <a:gd name="f45" fmla="val 313"/>
                <a:gd name="f46" fmla="val 387"/>
                <a:gd name="f47" fmla="val 244"/>
                <a:gd name="f48" fmla="val 131"/>
                <a:gd name="f49" fmla="+- 0 0 -90"/>
                <a:gd name="f50" fmla="*/ f3 1 398"/>
                <a:gd name="f51" fmla="*/ f4 1 504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398"/>
                <a:gd name="f60" fmla="*/ f56 1 504"/>
                <a:gd name="f61" fmla="*/ 328 f57 1"/>
                <a:gd name="f62" fmla="*/ 124 f56 1"/>
                <a:gd name="f63" fmla="*/ 259 f57 1"/>
                <a:gd name="f64" fmla="*/ 117 f56 1"/>
                <a:gd name="f65" fmla="*/ 270 f57 1"/>
                <a:gd name="f66" fmla="*/ 25 f56 1"/>
                <a:gd name="f67" fmla="*/ 241 f57 1"/>
                <a:gd name="f68" fmla="*/ 23 f56 1"/>
                <a:gd name="f69" fmla="*/ 137 f57 1"/>
                <a:gd name="f70" fmla="*/ 10 f56 1"/>
                <a:gd name="f71" fmla="*/ 69 f57 1"/>
                <a:gd name="f72" fmla="*/ 0 f56 1"/>
                <a:gd name="f73" fmla="*/ 66 f57 1"/>
                <a:gd name="f74" fmla="*/ 18 f56 1"/>
                <a:gd name="f75" fmla="*/ 44 f57 1"/>
                <a:gd name="f76" fmla="*/ 162 f56 1"/>
                <a:gd name="f77" fmla="*/ 21 f57 1"/>
                <a:gd name="f78" fmla="*/ 319 f56 1"/>
                <a:gd name="f79" fmla="*/ 2 f57 1"/>
                <a:gd name="f80" fmla="*/ 443 f56 1"/>
                <a:gd name="f81" fmla="*/ 0 f57 1"/>
                <a:gd name="f82" fmla="*/ 459 f56 1"/>
                <a:gd name="f83" fmla="*/ 78 f57 1"/>
                <a:gd name="f84" fmla="*/ 470 f56 1"/>
                <a:gd name="f85" fmla="*/ 161 f57 1"/>
                <a:gd name="f86" fmla="*/ 480 f56 1"/>
                <a:gd name="f87" fmla="*/ 253 f57 1"/>
                <a:gd name="f88" fmla="*/ 491 f56 1"/>
                <a:gd name="f89" fmla="*/ 348 f57 1"/>
                <a:gd name="f90" fmla="*/ 502 f56 1"/>
                <a:gd name="f91" fmla="*/ 363 f57 1"/>
                <a:gd name="f92" fmla="*/ 504 f56 1"/>
                <a:gd name="f93" fmla="*/ 371 f57 1"/>
                <a:gd name="f94" fmla="*/ 416 f56 1"/>
                <a:gd name="f95" fmla="*/ 373 f57 1"/>
                <a:gd name="f96" fmla="*/ 396 f56 1"/>
                <a:gd name="f97" fmla="*/ 372 f57 1"/>
                <a:gd name="f98" fmla="*/ 382 f56 1"/>
                <a:gd name="f99" fmla="*/ 375 f57 1"/>
                <a:gd name="f100" fmla="*/ 363 f56 1"/>
                <a:gd name="f101" fmla="*/ 380 f57 1"/>
                <a:gd name="f102" fmla="*/ 313 f56 1"/>
                <a:gd name="f103" fmla="*/ 387 f57 1"/>
                <a:gd name="f104" fmla="*/ 244 f56 1"/>
                <a:gd name="f105" fmla="*/ 398 f57 1"/>
                <a:gd name="f106" fmla="*/ 131 f56 1"/>
                <a:gd name="f107" fmla="+- f58 0 f1"/>
                <a:gd name="f108" fmla="*/ f61 1 398"/>
                <a:gd name="f109" fmla="*/ f62 1 504"/>
                <a:gd name="f110" fmla="*/ f63 1 398"/>
                <a:gd name="f111" fmla="*/ f64 1 504"/>
                <a:gd name="f112" fmla="*/ f65 1 398"/>
                <a:gd name="f113" fmla="*/ f66 1 504"/>
                <a:gd name="f114" fmla="*/ f67 1 398"/>
                <a:gd name="f115" fmla="*/ f68 1 504"/>
                <a:gd name="f116" fmla="*/ f69 1 398"/>
                <a:gd name="f117" fmla="*/ f70 1 504"/>
                <a:gd name="f118" fmla="*/ f71 1 398"/>
                <a:gd name="f119" fmla="*/ f72 1 504"/>
                <a:gd name="f120" fmla="*/ f73 1 398"/>
                <a:gd name="f121" fmla="*/ f74 1 504"/>
                <a:gd name="f122" fmla="*/ f75 1 398"/>
                <a:gd name="f123" fmla="*/ f76 1 504"/>
                <a:gd name="f124" fmla="*/ f77 1 398"/>
                <a:gd name="f125" fmla="*/ f78 1 504"/>
                <a:gd name="f126" fmla="*/ f79 1 398"/>
                <a:gd name="f127" fmla="*/ f80 1 504"/>
                <a:gd name="f128" fmla="*/ f81 1 398"/>
                <a:gd name="f129" fmla="*/ f82 1 504"/>
                <a:gd name="f130" fmla="*/ f83 1 398"/>
                <a:gd name="f131" fmla="*/ f84 1 504"/>
                <a:gd name="f132" fmla="*/ f85 1 398"/>
                <a:gd name="f133" fmla="*/ f86 1 504"/>
                <a:gd name="f134" fmla="*/ f87 1 398"/>
                <a:gd name="f135" fmla="*/ f88 1 504"/>
                <a:gd name="f136" fmla="*/ f89 1 398"/>
                <a:gd name="f137" fmla="*/ f90 1 504"/>
                <a:gd name="f138" fmla="*/ f91 1 398"/>
                <a:gd name="f139" fmla="*/ f92 1 504"/>
                <a:gd name="f140" fmla="*/ f93 1 398"/>
                <a:gd name="f141" fmla="*/ f94 1 504"/>
                <a:gd name="f142" fmla="*/ f95 1 398"/>
                <a:gd name="f143" fmla="*/ f96 1 504"/>
                <a:gd name="f144" fmla="*/ f97 1 398"/>
                <a:gd name="f145" fmla="*/ f98 1 504"/>
                <a:gd name="f146" fmla="*/ f99 1 398"/>
                <a:gd name="f147" fmla="*/ f100 1 504"/>
                <a:gd name="f148" fmla="*/ f101 1 398"/>
                <a:gd name="f149" fmla="*/ f102 1 504"/>
                <a:gd name="f150" fmla="*/ f103 1 398"/>
                <a:gd name="f151" fmla="*/ f104 1 504"/>
                <a:gd name="f152" fmla="*/ f105 1 398"/>
                <a:gd name="f153" fmla="*/ f106 1 504"/>
                <a:gd name="f154" fmla="*/ 0 1 f59"/>
                <a:gd name="f155" fmla="*/ f53 1 f59"/>
                <a:gd name="f156" fmla="*/ 0 1 f60"/>
                <a:gd name="f157" fmla="*/ f54 1 f60"/>
                <a:gd name="f158" fmla="*/ f108 1 f59"/>
                <a:gd name="f159" fmla="*/ f109 1 f60"/>
                <a:gd name="f160" fmla="*/ f110 1 f59"/>
                <a:gd name="f161" fmla="*/ f111 1 f60"/>
                <a:gd name="f162" fmla="*/ f112 1 f59"/>
                <a:gd name="f163" fmla="*/ f113 1 f60"/>
                <a:gd name="f164" fmla="*/ f114 1 f59"/>
                <a:gd name="f165" fmla="*/ f115 1 f60"/>
                <a:gd name="f166" fmla="*/ f116 1 f59"/>
                <a:gd name="f167" fmla="*/ f117 1 f60"/>
                <a:gd name="f168" fmla="*/ f118 1 f59"/>
                <a:gd name="f169" fmla="*/ f119 1 f60"/>
                <a:gd name="f170" fmla="*/ f120 1 f59"/>
                <a:gd name="f171" fmla="*/ f121 1 f60"/>
                <a:gd name="f172" fmla="*/ f122 1 f59"/>
                <a:gd name="f173" fmla="*/ f123 1 f60"/>
                <a:gd name="f174" fmla="*/ f124 1 f59"/>
                <a:gd name="f175" fmla="*/ f125 1 f60"/>
                <a:gd name="f176" fmla="*/ f126 1 f59"/>
                <a:gd name="f177" fmla="*/ f127 1 f60"/>
                <a:gd name="f178" fmla="*/ f128 1 f59"/>
                <a:gd name="f179" fmla="*/ f129 1 f60"/>
                <a:gd name="f180" fmla="*/ f130 1 f59"/>
                <a:gd name="f181" fmla="*/ f131 1 f60"/>
                <a:gd name="f182" fmla="*/ f132 1 f59"/>
                <a:gd name="f183" fmla="*/ f133 1 f60"/>
                <a:gd name="f184" fmla="*/ f134 1 f59"/>
                <a:gd name="f185" fmla="*/ f135 1 f60"/>
                <a:gd name="f186" fmla="*/ f136 1 f59"/>
                <a:gd name="f187" fmla="*/ f137 1 f60"/>
                <a:gd name="f188" fmla="*/ f138 1 f59"/>
                <a:gd name="f189" fmla="*/ f139 1 f60"/>
                <a:gd name="f190" fmla="*/ f140 1 f59"/>
                <a:gd name="f191" fmla="*/ f141 1 f60"/>
                <a:gd name="f192" fmla="*/ f142 1 f59"/>
                <a:gd name="f193" fmla="*/ f143 1 f60"/>
                <a:gd name="f194" fmla="*/ f144 1 f59"/>
                <a:gd name="f195" fmla="*/ f145 1 f60"/>
                <a:gd name="f196" fmla="*/ f146 1 f59"/>
                <a:gd name="f197" fmla="*/ f147 1 f60"/>
                <a:gd name="f198" fmla="*/ f148 1 f59"/>
                <a:gd name="f199" fmla="*/ f149 1 f60"/>
                <a:gd name="f200" fmla="*/ f150 1 f59"/>
                <a:gd name="f201" fmla="*/ f151 1 f60"/>
                <a:gd name="f202" fmla="*/ f152 1 f59"/>
                <a:gd name="f203" fmla="*/ f153 1 f60"/>
                <a:gd name="f204" fmla="*/ f154 f50 1"/>
                <a:gd name="f205" fmla="*/ f155 f50 1"/>
                <a:gd name="f206" fmla="*/ f157 f51 1"/>
                <a:gd name="f207" fmla="*/ f156 f51 1"/>
                <a:gd name="f208" fmla="*/ f158 f50 1"/>
                <a:gd name="f209" fmla="*/ f159 f51 1"/>
                <a:gd name="f210" fmla="*/ f160 f50 1"/>
                <a:gd name="f211" fmla="*/ f161 f51 1"/>
                <a:gd name="f212" fmla="*/ f162 f50 1"/>
                <a:gd name="f213" fmla="*/ f163 f51 1"/>
                <a:gd name="f214" fmla="*/ f164 f50 1"/>
                <a:gd name="f215" fmla="*/ f165 f51 1"/>
                <a:gd name="f216" fmla="*/ f166 f50 1"/>
                <a:gd name="f217" fmla="*/ f167 f51 1"/>
                <a:gd name="f218" fmla="*/ f168 f50 1"/>
                <a:gd name="f219" fmla="*/ f169 f51 1"/>
                <a:gd name="f220" fmla="*/ f170 f50 1"/>
                <a:gd name="f221" fmla="*/ f171 f51 1"/>
                <a:gd name="f222" fmla="*/ f172 f50 1"/>
                <a:gd name="f223" fmla="*/ f173 f51 1"/>
                <a:gd name="f224" fmla="*/ f174 f50 1"/>
                <a:gd name="f225" fmla="*/ f175 f51 1"/>
                <a:gd name="f226" fmla="*/ f176 f50 1"/>
                <a:gd name="f227" fmla="*/ f177 f51 1"/>
                <a:gd name="f228" fmla="*/ f178 f50 1"/>
                <a:gd name="f229" fmla="*/ f179 f51 1"/>
                <a:gd name="f230" fmla="*/ f180 f50 1"/>
                <a:gd name="f231" fmla="*/ f181 f51 1"/>
                <a:gd name="f232" fmla="*/ f182 f50 1"/>
                <a:gd name="f233" fmla="*/ f183 f51 1"/>
                <a:gd name="f234" fmla="*/ f184 f50 1"/>
                <a:gd name="f235" fmla="*/ f185 f51 1"/>
                <a:gd name="f236" fmla="*/ f186 f50 1"/>
                <a:gd name="f237" fmla="*/ f187 f51 1"/>
                <a:gd name="f238" fmla="*/ f188 f50 1"/>
                <a:gd name="f239" fmla="*/ f189 f51 1"/>
                <a:gd name="f240" fmla="*/ f190 f50 1"/>
                <a:gd name="f241" fmla="*/ f191 f51 1"/>
                <a:gd name="f242" fmla="*/ f192 f50 1"/>
                <a:gd name="f243" fmla="*/ f193 f51 1"/>
                <a:gd name="f244" fmla="*/ f194 f50 1"/>
                <a:gd name="f245" fmla="*/ f195 f51 1"/>
                <a:gd name="f246" fmla="*/ f196 f50 1"/>
                <a:gd name="f247" fmla="*/ f197 f51 1"/>
                <a:gd name="f248" fmla="*/ f198 f50 1"/>
                <a:gd name="f249" fmla="*/ f199 f51 1"/>
                <a:gd name="f250" fmla="*/ f200 f50 1"/>
                <a:gd name="f251" fmla="*/ f201 f51 1"/>
                <a:gd name="f252" fmla="*/ f202 f50 1"/>
                <a:gd name="f253" fmla="*/ f20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7">
                  <a:pos x="f208" y="f209"/>
                </a:cxn>
                <a:cxn ang="f107">
                  <a:pos x="f210" y="f211"/>
                </a:cxn>
                <a:cxn ang="f107">
                  <a:pos x="f212" y="f213"/>
                </a:cxn>
                <a:cxn ang="f107">
                  <a:pos x="f214" y="f215"/>
                </a:cxn>
                <a:cxn ang="f107">
                  <a:pos x="f216" y="f217"/>
                </a:cxn>
                <a:cxn ang="f107">
                  <a:pos x="f218" y="f219"/>
                </a:cxn>
                <a:cxn ang="f107">
                  <a:pos x="f220" y="f221"/>
                </a:cxn>
                <a:cxn ang="f107">
                  <a:pos x="f222" y="f223"/>
                </a:cxn>
                <a:cxn ang="f107">
                  <a:pos x="f224" y="f225"/>
                </a:cxn>
                <a:cxn ang="f107">
                  <a:pos x="f226" y="f227"/>
                </a:cxn>
                <a:cxn ang="f107">
                  <a:pos x="f228" y="f229"/>
                </a:cxn>
                <a:cxn ang="f107">
                  <a:pos x="f230" y="f231"/>
                </a:cxn>
                <a:cxn ang="f107">
                  <a:pos x="f232" y="f233"/>
                </a:cxn>
                <a:cxn ang="f107">
                  <a:pos x="f234" y="f235"/>
                </a:cxn>
                <a:cxn ang="f107">
                  <a:pos x="f236" y="f237"/>
                </a:cxn>
                <a:cxn ang="f107">
                  <a:pos x="f238" y="f239"/>
                </a:cxn>
                <a:cxn ang="f107">
                  <a:pos x="f240" y="f241"/>
                </a:cxn>
                <a:cxn ang="f107">
                  <a:pos x="f242" y="f243"/>
                </a:cxn>
                <a:cxn ang="f107">
                  <a:pos x="f244" y="f245"/>
                </a:cxn>
                <a:cxn ang="f107">
                  <a:pos x="f246" y="f247"/>
                </a:cxn>
                <a:cxn ang="f107">
                  <a:pos x="f248" y="f249"/>
                </a:cxn>
                <a:cxn ang="f107">
                  <a:pos x="f250" y="f251"/>
                </a:cxn>
                <a:cxn ang="f107">
                  <a:pos x="f252" y="f253"/>
                </a:cxn>
                <a:cxn ang="f107">
                  <a:pos x="f208" y="f209"/>
                </a:cxn>
              </a:cxnLst>
              <a:rect l="f204" t="f207" r="f205" b="f206"/>
              <a:pathLst>
                <a:path w="398" h="50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5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5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7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6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6" y="f48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3.4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9" name="Freeform 221">
              <a:extLst>
                <a:ext uri="{FF2B5EF4-FFF2-40B4-BE49-F238E27FC236}">
                  <a16:creationId xmlns:a16="http://schemas.microsoft.com/office/drawing/2014/main" id="{0E3D0AA8-2D16-4D8F-8395-808E47CD7D90}"/>
                </a:ext>
              </a:extLst>
            </p:cNvPr>
            <p:cNvSpPr/>
            <p:nvPr/>
          </p:nvSpPr>
          <p:spPr>
            <a:xfrm>
              <a:off x="2438357" y="2659230"/>
              <a:ext cx="1047591" cy="1626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1"/>
                <a:gd name="f7" fmla="val 1327"/>
                <a:gd name="f8" fmla="val 832"/>
                <a:gd name="f9" fmla="val 131"/>
                <a:gd name="f10" fmla="val 774"/>
                <a:gd name="f11" fmla="val 122"/>
                <a:gd name="f12" fmla="val 734"/>
                <a:gd name="f13" fmla="val 116"/>
                <a:gd name="f14" fmla="val 485"/>
                <a:gd name="f15" fmla="val 73"/>
                <a:gd name="f16" fmla="val 74"/>
                <a:gd name="f17" fmla="val 480"/>
                <a:gd name="f18" fmla="val 72"/>
                <a:gd name="f19" fmla="val 112"/>
                <a:gd name="f20" fmla="val 1"/>
                <a:gd name="f21" fmla="val 108"/>
                <a:gd name="f22" fmla="val 88"/>
                <a:gd name="f23" fmla="val 93"/>
                <a:gd name="f24" fmla="val 46"/>
                <a:gd name="f25" fmla="val 295"/>
                <a:gd name="f26" fmla="val 4"/>
                <a:gd name="f27" fmla="val 486"/>
                <a:gd name="f28" fmla="val 508"/>
                <a:gd name="f29" fmla="val 75"/>
                <a:gd name="f30" fmla="val 611"/>
                <a:gd name="f31" fmla="val 313"/>
                <a:gd name="f32" fmla="val 936"/>
                <a:gd name="f33" fmla="val 450"/>
                <a:gd name="f34" fmla="val 1124"/>
                <a:gd name="f35" fmla="val 597"/>
                <a:gd name="f36" fmla="val 1324"/>
                <a:gd name="f37" fmla="val 598"/>
                <a:gd name="f38" fmla="val 1325"/>
                <a:gd name="f39" fmla="val 1326"/>
                <a:gd name="f40" fmla="val 599"/>
                <a:gd name="f41" fmla="val 600"/>
                <a:gd name="f42" fmla="val 602"/>
                <a:gd name="f43" fmla="val 603"/>
                <a:gd name="f44" fmla="val 1323"/>
                <a:gd name="f45" fmla="val 1322"/>
                <a:gd name="f46" fmla="val 1320"/>
                <a:gd name="f47" fmla="val 601"/>
                <a:gd name="f48" fmla="val 1319"/>
                <a:gd name="f49" fmla="val 1318"/>
                <a:gd name="f50" fmla="val 1317"/>
                <a:gd name="f51" fmla="val 1316"/>
                <a:gd name="f52" fmla="val 1315"/>
                <a:gd name="f53" fmla="val 1314"/>
                <a:gd name="f54" fmla="val 604"/>
                <a:gd name="f55" fmla="val 605"/>
                <a:gd name="f56" fmla="val 606"/>
                <a:gd name="f57" fmla="val 609"/>
                <a:gd name="f58" fmla="val 610"/>
                <a:gd name="f59" fmla="val 1313"/>
                <a:gd name="f60" fmla="val 1311"/>
                <a:gd name="f61" fmla="val 1310"/>
                <a:gd name="f62" fmla="val 612"/>
                <a:gd name="f63" fmla="val 1309"/>
                <a:gd name="f64" fmla="val 1306"/>
                <a:gd name="f65" fmla="val 1305"/>
                <a:gd name="f66" fmla="val 1304"/>
                <a:gd name="f67" fmla="val 1303"/>
                <a:gd name="f68" fmla="val 1302"/>
                <a:gd name="f69" fmla="val 1301"/>
                <a:gd name="f70" fmla="val 1298"/>
                <a:gd name="f71" fmla="val 1297"/>
                <a:gd name="f72" fmla="val 1295"/>
                <a:gd name="f73" fmla="val 1291"/>
                <a:gd name="f74" fmla="val 1289"/>
                <a:gd name="f75" fmla="val 1288"/>
                <a:gd name="f76" fmla="val 1286"/>
                <a:gd name="f77" fmla="val 1284"/>
                <a:gd name="f78" fmla="val 1283"/>
                <a:gd name="f79" fmla="val 1280"/>
                <a:gd name="f80" fmla="val 1278"/>
                <a:gd name="f81" fmla="val 1276"/>
                <a:gd name="f82" fmla="val 1272"/>
                <a:gd name="f83" fmla="val 1270"/>
                <a:gd name="f84" fmla="val 1268"/>
                <a:gd name="f85" fmla="val 1265"/>
                <a:gd name="f86" fmla="val 1263"/>
                <a:gd name="f87" fmla="val 608"/>
                <a:gd name="f88" fmla="val 1261"/>
                <a:gd name="f89" fmla="val 1259"/>
                <a:gd name="f90" fmla="val 1257"/>
                <a:gd name="f91" fmla="val 1255"/>
                <a:gd name="f92" fmla="val 1252"/>
                <a:gd name="f93" fmla="val 1250"/>
                <a:gd name="f94" fmla="val 1248"/>
                <a:gd name="f95" fmla="val 1245"/>
                <a:gd name="f96" fmla="val 1243"/>
                <a:gd name="f97" fmla="val 1242"/>
                <a:gd name="f98" fmla="val 1241"/>
                <a:gd name="f99" fmla="val 1240"/>
                <a:gd name="f100" fmla="val 1236"/>
                <a:gd name="f101" fmla="val 1234"/>
                <a:gd name="f102" fmla="val 1232"/>
                <a:gd name="f103" fmla="val 1230"/>
                <a:gd name="f104" fmla="val 1229"/>
                <a:gd name="f105" fmla="val 1228"/>
                <a:gd name="f106" fmla="val 1225"/>
                <a:gd name="f107" fmla="val 1224"/>
                <a:gd name="f108" fmla="val 1223"/>
                <a:gd name="f109" fmla="val 607"/>
                <a:gd name="f110" fmla="val 1221"/>
                <a:gd name="f111" fmla="val 1220"/>
                <a:gd name="f112" fmla="val 1219"/>
                <a:gd name="f113" fmla="val 1218"/>
                <a:gd name="f114" fmla="val 1217"/>
                <a:gd name="f115" fmla="val 1216"/>
                <a:gd name="f116" fmla="val 1214"/>
                <a:gd name="f117" fmla="val 1213"/>
                <a:gd name="f118" fmla="val 1211"/>
                <a:gd name="f119" fmla="val 1210"/>
                <a:gd name="f120" fmla="val 1209"/>
                <a:gd name="f121" fmla="val 1207"/>
                <a:gd name="f122" fmla="val 1206"/>
                <a:gd name="f123" fmla="val 1205"/>
                <a:gd name="f124" fmla="val 1204"/>
                <a:gd name="f125" fmla="val 1203"/>
                <a:gd name="f126" fmla="val 1201"/>
                <a:gd name="f127" fmla="val 1199"/>
                <a:gd name="f128" fmla="val 1197"/>
                <a:gd name="f129" fmla="val 1196"/>
                <a:gd name="f130" fmla="val 1193"/>
                <a:gd name="f131" fmla="val 1191"/>
                <a:gd name="f132" fmla="val 1190"/>
                <a:gd name="f133" fmla="val 1186"/>
                <a:gd name="f134" fmla="val 1185"/>
                <a:gd name="f135" fmla="val 1184"/>
                <a:gd name="f136" fmla="val 613"/>
                <a:gd name="f137" fmla="val 1183"/>
                <a:gd name="f138" fmla="val 614"/>
                <a:gd name="f139" fmla="val 1182"/>
                <a:gd name="f140" fmla="val 615"/>
                <a:gd name="f141" fmla="val 1180"/>
                <a:gd name="f142" fmla="val 1179"/>
                <a:gd name="f143" fmla="val 1178"/>
                <a:gd name="f144" fmla="val 1177"/>
                <a:gd name="f145" fmla="val 1175"/>
                <a:gd name="f146" fmla="val 1174"/>
                <a:gd name="f147" fmla="val 1172"/>
                <a:gd name="f148" fmla="val 1170"/>
                <a:gd name="f149" fmla="val 1169"/>
                <a:gd name="f150" fmla="val 1168"/>
                <a:gd name="f151" fmla="val 1167"/>
                <a:gd name="f152" fmla="val 1165"/>
                <a:gd name="f153" fmla="val 1164"/>
                <a:gd name="f154" fmla="val 1163"/>
                <a:gd name="f155" fmla="val 1162"/>
                <a:gd name="f156" fmla="val 1161"/>
                <a:gd name="f157" fmla="val 1159"/>
                <a:gd name="f158" fmla="val 1157"/>
                <a:gd name="f159" fmla="val 1155"/>
                <a:gd name="f160" fmla="val 1154"/>
                <a:gd name="f161" fmla="val 1152"/>
                <a:gd name="f162" fmla="val 1151"/>
                <a:gd name="f163" fmla="val 1150"/>
                <a:gd name="f164" fmla="val 1148"/>
                <a:gd name="f165" fmla="val 1146"/>
                <a:gd name="f166" fmla="val 1145"/>
                <a:gd name="f167" fmla="val 1142"/>
                <a:gd name="f168" fmla="val 1141"/>
                <a:gd name="f169" fmla="val 1140"/>
                <a:gd name="f170" fmla="val 1139"/>
                <a:gd name="f171" fmla="val 616"/>
                <a:gd name="f172" fmla="val 619"/>
                <a:gd name="f173" fmla="val 620"/>
                <a:gd name="f174" fmla="val 621"/>
                <a:gd name="f175" fmla="val 623"/>
                <a:gd name="f176" fmla="val 624"/>
                <a:gd name="f177" fmla="val 625"/>
                <a:gd name="f178" fmla="val 626"/>
                <a:gd name="f179" fmla="val 1136"/>
                <a:gd name="f180" fmla="val 628"/>
                <a:gd name="f181" fmla="val 629"/>
                <a:gd name="f182" fmla="val 630"/>
                <a:gd name="f183" fmla="val 631"/>
                <a:gd name="f184" fmla="val 632"/>
                <a:gd name="f185" fmla="val 633"/>
                <a:gd name="f186" fmla="val 634"/>
                <a:gd name="f187" fmla="val 1135"/>
                <a:gd name="f188" fmla="val 635"/>
                <a:gd name="f189" fmla="val 637"/>
                <a:gd name="f190" fmla="val 639"/>
                <a:gd name="f191" fmla="val 640"/>
                <a:gd name="f192" fmla="val 641"/>
                <a:gd name="f193" fmla="val 1137"/>
                <a:gd name="f194" fmla="val 643"/>
                <a:gd name="f195" fmla="val 1138"/>
                <a:gd name="f196" fmla="val 645"/>
                <a:gd name="f197" fmla="val 646"/>
                <a:gd name="f198" fmla="val 647"/>
                <a:gd name="f199" fmla="val 648"/>
                <a:gd name="f200" fmla="val 650"/>
                <a:gd name="f201" fmla="val 651"/>
                <a:gd name="f202" fmla="val 652"/>
                <a:gd name="f203" fmla="val 653"/>
                <a:gd name="f204" fmla="val 654"/>
                <a:gd name="f205" fmla="val 1143"/>
                <a:gd name="f206" fmla="val 656"/>
                <a:gd name="f207" fmla="val 657"/>
                <a:gd name="f208" fmla="val 658"/>
                <a:gd name="f209" fmla="val 659"/>
                <a:gd name="f210" fmla="val 660"/>
                <a:gd name="f211" fmla="val 662"/>
                <a:gd name="f212" fmla="val 663"/>
                <a:gd name="f213" fmla="val 664"/>
                <a:gd name="f214" fmla="val 666"/>
                <a:gd name="f215" fmla="val 667"/>
                <a:gd name="f216" fmla="val 668"/>
                <a:gd name="f217" fmla="val 1149"/>
                <a:gd name="f218" fmla="val 669"/>
                <a:gd name="f219" fmla="val 670"/>
                <a:gd name="f220" fmla="val 671"/>
                <a:gd name="f221" fmla="val 1153"/>
                <a:gd name="f222" fmla="val 1156"/>
                <a:gd name="f223" fmla="val 1158"/>
                <a:gd name="f224" fmla="val 672"/>
                <a:gd name="f225" fmla="val 1160"/>
                <a:gd name="f226" fmla="val 675"/>
                <a:gd name="f227" fmla="val 677"/>
                <a:gd name="f228" fmla="val 678"/>
                <a:gd name="f229" fmla="val 679"/>
                <a:gd name="f230" fmla="val 1166"/>
                <a:gd name="f231" fmla="val 681"/>
                <a:gd name="f232" fmla="val 683"/>
                <a:gd name="f233" fmla="val 684"/>
                <a:gd name="f234" fmla="val 686"/>
                <a:gd name="f235" fmla="val 688"/>
                <a:gd name="f236" fmla="val 689"/>
                <a:gd name="f237" fmla="val 692"/>
                <a:gd name="f238" fmla="val 693"/>
                <a:gd name="f239" fmla="val 694"/>
                <a:gd name="f240" fmla="val 695"/>
                <a:gd name="f241" fmla="val 696"/>
                <a:gd name="f242" fmla="val 698"/>
                <a:gd name="f243" fmla="val 699"/>
                <a:gd name="f244" fmla="val 701"/>
                <a:gd name="f245" fmla="val 702"/>
                <a:gd name="f246" fmla="val 703"/>
                <a:gd name="f247" fmla="val 704"/>
                <a:gd name="f248" fmla="val 1147"/>
                <a:gd name="f249" fmla="val 705"/>
                <a:gd name="f250" fmla="val 1144"/>
                <a:gd name="f251" fmla="val 706"/>
                <a:gd name="f252" fmla="val 707"/>
                <a:gd name="f253" fmla="val 710"/>
                <a:gd name="f254" fmla="val 711"/>
                <a:gd name="f255" fmla="val 712"/>
                <a:gd name="f256" fmla="val 731"/>
                <a:gd name="f257" fmla="val 999"/>
                <a:gd name="f258" fmla="val 735"/>
                <a:gd name="f259" fmla="val 970"/>
                <a:gd name="f260" fmla="val 771"/>
                <a:gd name="f261" fmla="val 737"/>
                <a:gd name="f262" fmla="val 814"/>
                <a:gd name="f263" fmla="val 441"/>
                <a:gd name="f264" fmla="val 856"/>
                <a:gd name="f265" fmla="val 169"/>
                <a:gd name="f266" fmla="val 135"/>
                <a:gd name="f267" fmla="+- 0 0 -90"/>
                <a:gd name="f268" fmla="*/ f3 1 861"/>
                <a:gd name="f269" fmla="*/ f4 1 1327"/>
                <a:gd name="f270" fmla="val f5"/>
                <a:gd name="f271" fmla="val f6"/>
                <a:gd name="f272" fmla="val f7"/>
                <a:gd name="f273" fmla="*/ f267 f0 1"/>
                <a:gd name="f274" fmla="+- f272 0 f270"/>
                <a:gd name="f275" fmla="+- f271 0 f270"/>
                <a:gd name="f276" fmla="*/ f273 1 f2"/>
                <a:gd name="f277" fmla="*/ f275 1 861"/>
                <a:gd name="f278" fmla="*/ f274 1 1327"/>
                <a:gd name="f279" fmla="*/ 774 f275 1"/>
                <a:gd name="f280" fmla="*/ 122 f274 1"/>
                <a:gd name="f281" fmla="*/ 485 f275 1"/>
                <a:gd name="f282" fmla="*/ 73 f274 1"/>
                <a:gd name="f283" fmla="*/ 480 f275 1"/>
                <a:gd name="f284" fmla="*/ 72 f274 1"/>
                <a:gd name="f285" fmla="*/ 108 f275 1"/>
                <a:gd name="f286" fmla="*/ 0 f274 1"/>
                <a:gd name="f287" fmla="*/ 46 f275 1"/>
                <a:gd name="f288" fmla="*/ 295 f274 1"/>
                <a:gd name="f289" fmla="*/ 0 f275 1"/>
                <a:gd name="f290" fmla="*/ 508 f274 1"/>
                <a:gd name="f291" fmla="*/ 313 f275 1"/>
                <a:gd name="f292" fmla="*/ 936 f274 1"/>
                <a:gd name="f293" fmla="*/ 597 f275 1"/>
                <a:gd name="f294" fmla="*/ 1324 f274 1"/>
                <a:gd name="f295" fmla="*/ 599 f275 1"/>
                <a:gd name="f296" fmla="*/ 1326 f274 1"/>
                <a:gd name="f297" fmla="*/ 603 f275 1"/>
                <a:gd name="f298" fmla="*/ 1323 f274 1"/>
                <a:gd name="f299" fmla="*/ 1319 f274 1"/>
                <a:gd name="f300" fmla="*/ 601 f275 1"/>
                <a:gd name="f301" fmla="*/ 1314 f274 1"/>
                <a:gd name="f302" fmla="*/ 610 f275 1"/>
                <a:gd name="f303" fmla="*/ 1313 f274 1"/>
                <a:gd name="f304" fmla="*/ 611 f275 1"/>
                <a:gd name="f305" fmla="*/ 1305 f274 1"/>
                <a:gd name="f306" fmla="*/ 1297 f274 1"/>
                <a:gd name="f307" fmla="*/ 1284 f274 1"/>
                <a:gd name="f308" fmla="*/ 1270 f274 1"/>
                <a:gd name="f309" fmla="*/ 605 f275 1"/>
                <a:gd name="f310" fmla="*/ 1257 f274 1"/>
                <a:gd name="f311" fmla="*/ 606 f275 1"/>
                <a:gd name="f312" fmla="*/ 1243 f274 1"/>
                <a:gd name="f313" fmla="*/ 609 f275 1"/>
                <a:gd name="f314" fmla="*/ 1234 f274 1"/>
                <a:gd name="f315" fmla="*/ 1224 f274 1"/>
                <a:gd name="f316" fmla="*/ 608 f275 1"/>
                <a:gd name="f317" fmla="*/ 1217 f274 1"/>
                <a:gd name="f318" fmla="*/ 607 f275 1"/>
                <a:gd name="f319" fmla="*/ 1210 f274 1"/>
                <a:gd name="f320" fmla="*/ 1203 f274 1"/>
                <a:gd name="f321" fmla="*/ 1191 f274 1"/>
                <a:gd name="f322" fmla="*/ 613 f275 1"/>
                <a:gd name="f323" fmla="*/ 1183 f274 1"/>
                <a:gd name="f324" fmla="*/ 1175 f274 1"/>
                <a:gd name="f325" fmla="*/ 1168 f274 1"/>
                <a:gd name="f326" fmla="*/ 1161 f274 1"/>
                <a:gd name="f327" fmla="*/ 612 f275 1"/>
                <a:gd name="f328" fmla="*/ 1151 f274 1"/>
                <a:gd name="f329" fmla="*/ 1141 f274 1"/>
                <a:gd name="f330" fmla="*/ 620 f275 1"/>
                <a:gd name="f331" fmla="*/ 1140 f274 1"/>
                <a:gd name="f332" fmla="*/ 628 f275 1"/>
                <a:gd name="f333" fmla="*/ 1136 f274 1"/>
                <a:gd name="f334" fmla="*/ 634 f275 1"/>
                <a:gd name="f335" fmla="*/ 1135 f274 1"/>
                <a:gd name="f336" fmla="*/ 643 f275 1"/>
                <a:gd name="f337" fmla="*/ 1138 f274 1"/>
                <a:gd name="f338" fmla="*/ 647 f275 1"/>
                <a:gd name="f339" fmla="*/ 653 f275 1"/>
                <a:gd name="f340" fmla="*/ 1142 f274 1"/>
                <a:gd name="f341" fmla="*/ 659 f275 1"/>
                <a:gd name="f342" fmla="*/ 1139 f274 1"/>
                <a:gd name="f343" fmla="*/ 667 f275 1"/>
                <a:gd name="f344" fmla="*/ 1145 f274 1"/>
                <a:gd name="f345" fmla="*/ 670 f275 1"/>
                <a:gd name="f346" fmla="*/ 1152 f274 1"/>
                <a:gd name="f347" fmla="*/ 671 f275 1"/>
                <a:gd name="f348" fmla="*/ 1159 f274 1"/>
                <a:gd name="f349" fmla="*/ 678 f275 1"/>
                <a:gd name="f350" fmla="*/ 1165 f274 1"/>
                <a:gd name="f351" fmla="*/ 688 f275 1"/>
                <a:gd name="f352" fmla="*/ 696 f275 1"/>
                <a:gd name="f353" fmla="*/ 1160 f274 1"/>
                <a:gd name="f354" fmla="*/ 698 f275 1"/>
                <a:gd name="f355" fmla="*/ 704 f275 1"/>
                <a:gd name="f356" fmla="*/ 1147 f274 1"/>
                <a:gd name="f357" fmla="*/ 710 f275 1"/>
                <a:gd name="f358" fmla="*/ 731 f275 1"/>
                <a:gd name="f359" fmla="*/ 999 f274 1"/>
                <a:gd name="f360" fmla="*/ 771 f275 1"/>
                <a:gd name="f361" fmla="*/ 737 f274 1"/>
                <a:gd name="f362" fmla="*/ 856 f275 1"/>
                <a:gd name="f363" fmla="*/ 169 f274 1"/>
                <a:gd name="f364" fmla="*/ 832 f275 1"/>
                <a:gd name="f365" fmla="*/ 131 f274 1"/>
                <a:gd name="f366" fmla="+- f276 0 f1"/>
                <a:gd name="f367" fmla="*/ f279 1 861"/>
                <a:gd name="f368" fmla="*/ f280 1 1327"/>
                <a:gd name="f369" fmla="*/ f281 1 861"/>
                <a:gd name="f370" fmla="*/ f282 1 1327"/>
                <a:gd name="f371" fmla="*/ f283 1 861"/>
                <a:gd name="f372" fmla="*/ f284 1 1327"/>
                <a:gd name="f373" fmla="*/ f285 1 861"/>
                <a:gd name="f374" fmla="*/ f286 1 1327"/>
                <a:gd name="f375" fmla="*/ f287 1 861"/>
                <a:gd name="f376" fmla="*/ f288 1 1327"/>
                <a:gd name="f377" fmla="*/ f289 1 861"/>
                <a:gd name="f378" fmla="*/ f290 1 1327"/>
                <a:gd name="f379" fmla="*/ f291 1 861"/>
                <a:gd name="f380" fmla="*/ f292 1 1327"/>
                <a:gd name="f381" fmla="*/ f293 1 861"/>
                <a:gd name="f382" fmla="*/ f294 1 1327"/>
                <a:gd name="f383" fmla="*/ f295 1 861"/>
                <a:gd name="f384" fmla="*/ f296 1 1327"/>
                <a:gd name="f385" fmla="*/ f297 1 861"/>
                <a:gd name="f386" fmla="*/ f298 1 1327"/>
                <a:gd name="f387" fmla="*/ f299 1 1327"/>
                <a:gd name="f388" fmla="*/ f300 1 861"/>
                <a:gd name="f389" fmla="*/ f301 1 1327"/>
                <a:gd name="f390" fmla="*/ f302 1 861"/>
                <a:gd name="f391" fmla="*/ f303 1 1327"/>
                <a:gd name="f392" fmla="*/ f304 1 861"/>
                <a:gd name="f393" fmla="*/ f305 1 1327"/>
                <a:gd name="f394" fmla="*/ f306 1 1327"/>
                <a:gd name="f395" fmla="*/ f307 1 1327"/>
                <a:gd name="f396" fmla="*/ f308 1 1327"/>
                <a:gd name="f397" fmla="*/ f309 1 861"/>
                <a:gd name="f398" fmla="*/ f310 1 1327"/>
                <a:gd name="f399" fmla="*/ f311 1 861"/>
                <a:gd name="f400" fmla="*/ f312 1 1327"/>
                <a:gd name="f401" fmla="*/ f313 1 861"/>
                <a:gd name="f402" fmla="*/ f314 1 1327"/>
                <a:gd name="f403" fmla="*/ f315 1 1327"/>
                <a:gd name="f404" fmla="*/ f316 1 861"/>
                <a:gd name="f405" fmla="*/ f317 1 1327"/>
                <a:gd name="f406" fmla="*/ f318 1 861"/>
                <a:gd name="f407" fmla="*/ f319 1 1327"/>
                <a:gd name="f408" fmla="*/ f320 1 1327"/>
                <a:gd name="f409" fmla="*/ f321 1 1327"/>
                <a:gd name="f410" fmla="*/ f322 1 861"/>
                <a:gd name="f411" fmla="*/ f323 1 1327"/>
                <a:gd name="f412" fmla="*/ f324 1 1327"/>
                <a:gd name="f413" fmla="*/ f325 1 1327"/>
                <a:gd name="f414" fmla="*/ f326 1 1327"/>
                <a:gd name="f415" fmla="*/ f327 1 861"/>
                <a:gd name="f416" fmla="*/ f328 1 1327"/>
                <a:gd name="f417" fmla="*/ f329 1 1327"/>
                <a:gd name="f418" fmla="*/ f330 1 861"/>
                <a:gd name="f419" fmla="*/ f331 1 1327"/>
                <a:gd name="f420" fmla="*/ f332 1 861"/>
                <a:gd name="f421" fmla="*/ f333 1 1327"/>
                <a:gd name="f422" fmla="*/ f334 1 861"/>
                <a:gd name="f423" fmla="*/ f335 1 1327"/>
                <a:gd name="f424" fmla="*/ f336 1 861"/>
                <a:gd name="f425" fmla="*/ f337 1 1327"/>
                <a:gd name="f426" fmla="*/ f338 1 861"/>
                <a:gd name="f427" fmla="*/ f339 1 861"/>
                <a:gd name="f428" fmla="*/ f340 1 1327"/>
                <a:gd name="f429" fmla="*/ f341 1 861"/>
                <a:gd name="f430" fmla="*/ f342 1 1327"/>
                <a:gd name="f431" fmla="*/ f343 1 861"/>
                <a:gd name="f432" fmla="*/ f344 1 1327"/>
                <a:gd name="f433" fmla="*/ f345 1 861"/>
                <a:gd name="f434" fmla="*/ f346 1 1327"/>
                <a:gd name="f435" fmla="*/ f347 1 861"/>
                <a:gd name="f436" fmla="*/ f348 1 1327"/>
                <a:gd name="f437" fmla="*/ f349 1 861"/>
                <a:gd name="f438" fmla="*/ f350 1 1327"/>
                <a:gd name="f439" fmla="*/ f351 1 861"/>
                <a:gd name="f440" fmla="*/ f352 1 861"/>
                <a:gd name="f441" fmla="*/ f353 1 1327"/>
                <a:gd name="f442" fmla="*/ f354 1 861"/>
                <a:gd name="f443" fmla="*/ f355 1 861"/>
                <a:gd name="f444" fmla="*/ f356 1 1327"/>
                <a:gd name="f445" fmla="*/ f357 1 861"/>
                <a:gd name="f446" fmla="*/ f358 1 861"/>
                <a:gd name="f447" fmla="*/ f359 1 1327"/>
                <a:gd name="f448" fmla="*/ f360 1 861"/>
                <a:gd name="f449" fmla="*/ f361 1 1327"/>
                <a:gd name="f450" fmla="*/ f362 1 861"/>
                <a:gd name="f451" fmla="*/ f363 1 1327"/>
                <a:gd name="f452" fmla="*/ f364 1 861"/>
                <a:gd name="f453" fmla="*/ f365 1 1327"/>
                <a:gd name="f454" fmla="*/ 0 1 f277"/>
                <a:gd name="f455" fmla="*/ f271 1 f277"/>
                <a:gd name="f456" fmla="*/ 0 1 f278"/>
                <a:gd name="f457" fmla="*/ f272 1 f278"/>
                <a:gd name="f458" fmla="*/ f367 1 f277"/>
                <a:gd name="f459" fmla="*/ f368 1 f278"/>
                <a:gd name="f460" fmla="*/ f369 1 f277"/>
                <a:gd name="f461" fmla="*/ f370 1 f278"/>
                <a:gd name="f462" fmla="*/ f371 1 f277"/>
                <a:gd name="f463" fmla="*/ f372 1 f278"/>
                <a:gd name="f464" fmla="*/ f373 1 f277"/>
                <a:gd name="f465" fmla="*/ f374 1 f278"/>
                <a:gd name="f466" fmla="*/ f375 1 f277"/>
                <a:gd name="f467" fmla="*/ f376 1 f278"/>
                <a:gd name="f468" fmla="*/ f377 1 f277"/>
                <a:gd name="f469" fmla="*/ f378 1 f278"/>
                <a:gd name="f470" fmla="*/ f379 1 f277"/>
                <a:gd name="f471" fmla="*/ f380 1 f278"/>
                <a:gd name="f472" fmla="*/ f381 1 f277"/>
                <a:gd name="f473" fmla="*/ f382 1 f278"/>
                <a:gd name="f474" fmla="*/ f383 1 f277"/>
                <a:gd name="f475" fmla="*/ f384 1 f278"/>
                <a:gd name="f476" fmla="*/ f385 1 f277"/>
                <a:gd name="f477" fmla="*/ f386 1 f278"/>
                <a:gd name="f478" fmla="*/ f387 1 f278"/>
                <a:gd name="f479" fmla="*/ f388 1 f277"/>
                <a:gd name="f480" fmla="*/ f389 1 f278"/>
                <a:gd name="f481" fmla="*/ f390 1 f277"/>
                <a:gd name="f482" fmla="*/ f391 1 f278"/>
                <a:gd name="f483" fmla="*/ f392 1 f277"/>
                <a:gd name="f484" fmla="*/ f393 1 f278"/>
                <a:gd name="f485" fmla="*/ f394 1 f278"/>
                <a:gd name="f486" fmla="*/ f395 1 f278"/>
                <a:gd name="f487" fmla="*/ f396 1 f278"/>
                <a:gd name="f488" fmla="*/ f397 1 f277"/>
                <a:gd name="f489" fmla="*/ f398 1 f278"/>
                <a:gd name="f490" fmla="*/ f399 1 f277"/>
                <a:gd name="f491" fmla="*/ f400 1 f278"/>
                <a:gd name="f492" fmla="*/ f401 1 f277"/>
                <a:gd name="f493" fmla="*/ f402 1 f278"/>
                <a:gd name="f494" fmla="*/ f403 1 f278"/>
                <a:gd name="f495" fmla="*/ f404 1 f277"/>
                <a:gd name="f496" fmla="*/ f405 1 f278"/>
                <a:gd name="f497" fmla="*/ f406 1 f277"/>
                <a:gd name="f498" fmla="*/ f407 1 f278"/>
                <a:gd name="f499" fmla="*/ f408 1 f278"/>
                <a:gd name="f500" fmla="*/ f409 1 f278"/>
                <a:gd name="f501" fmla="*/ f410 1 f277"/>
                <a:gd name="f502" fmla="*/ f411 1 f278"/>
                <a:gd name="f503" fmla="*/ f412 1 f278"/>
                <a:gd name="f504" fmla="*/ f413 1 f278"/>
                <a:gd name="f505" fmla="*/ f414 1 f278"/>
                <a:gd name="f506" fmla="*/ f415 1 f277"/>
                <a:gd name="f507" fmla="*/ f416 1 f278"/>
                <a:gd name="f508" fmla="*/ f417 1 f278"/>
                <a:gd name="f509" fmla="*/ f418 1 f277"/>
                <a:gd name="f510" fmla="*/ f419 1 f278"/>
                <a:gd name="f511" fmla="*/ f420 1 f277"/>
                <a:gd name="f512" fmla="*/ f421 1 f278"/>
                <a:gd name="f513" fmla="*/ f422 1 f277"/>
                <a:gd name="f514" fmla="*/ f423 1 f278"/>
                <a:gd name="f515" fmla="*/ f424 1 f277"/>
                <a:gd name="f516" fmla="*/ f425 1 f278"/>
                <a:gd name="f517" fmla="*/ f426 1 f277"/>
                <a:gd name="f518" fmla="*/ f427 1 f277"/>
                <a:gd name="f519" fmla="*/ f428 1 f278"/>
                <a:gd name="f520" fmla="*/ f429 1 f277"/>
                <a:gd name="f521" fmla="*/ f430 1 f278"/>
                <a:gd name="f522" fmla="*/ f431 1 f277"/>
                <a:gd name="f523" fmla="*/ f432 1 f278"/>
                <a:gd name="f524" fmla="*/ f433 1 f277"/>
                <a:gd name="f525" fmla="*/ f434 1 f278"/>
                <a:gd name="f526" fmla="*/ f435 1 f277"/>
                <a:gd name="f527" fmla="*/ f436 1 f278"/>
                <a:gd name="f528" fmla="*/ f437 1 f277"/>
                <a:gd name="f529" fmla="*/ f438 1 f278"/>
                <a:gd name="f530" fmla="*/ f439 1 f277"/>
                <a:gd name="f531" fmla="*/ f440 1 f277"/>
                <a:gd name="f532" fmla="*/ f441 1 f278"/>
                <a:gd name="f533" fmla="*/ f442 1 f277"/>
                <a:gd name="f534" fmla="*/ f443 1 f277"/>
                <a:gd name="f535" fmla="*/ f444 1 f278"/>
                <a:gd name="f536" fmla="*/ f445 1 f277"/>
                <a:gd name="f537" fmla="*/ f446 1 f277"/>
                <a:gd name="f538" fmla="*/ f447 1 f278"/>
                <a:gd name="f539" fmla="*/ f448 1 f277"/>
                <a:gd name="f540" fmla="*/ f449 1 f278"/>
                <a:gd name="f541" fmla="*/ f450 1 f277"/>
                <a:gd name="f542" fmla="*/ f451 1 f278"/>
                <a:gd name="f543" fmla="*/ f452 1 f277"/>
                <a:gd name="f544" fmla="*/ f453 1 f278"/>
                <a:gd name="f545" fmla="*/ f454 f268 1"/>
                <a:gd name="f546" fmla="*/ f455 f268 1"/>
                <a:gd name="f547" fmla="*/ f457 f269 1"/>
                <a:gd name="f548" fmla="*/ f456 f269 1"/>
                <a:gd name="f549" fmla="*/ f458 f268 1"/>
                <a:gd name="f550" fmla="*/ f459 f269 1"/>
                <a:gd name="f551" fmla="*/ f460 f268 1"/>
                <a:gd name="f552" fmla="*/ f461 f269 1"/>
                <a:gd name="f553" fmla="*/ f462 f268 1"/>
                <a:gd name="f554" fmla="*/ f463 f269 1"/>
                <a:gd name="f555" fmla="*/ f464 f268 1"/>
                <a:gd name="f556" fmla="*/ f465 f269 1"/>
                <a:gd name="f557" fmla="*/ f466 f268 1"/>
                <a:gd name="f558" fmla="*/ f467 f269 1"/>
                <a:gd name="f559" fmla="*/ f468 f268 1"/>
                <a:gd name="f560" fmla="*/ f469 f269 1"/>
                <a:gd name="f561" fmla="*/ f470 f268 1"/>
                <a:gd name="f562" fmla="*/ f471 f269 1"/>
                <a:gd name="f563" fmla="*/ f472 f268 1"/>
                <a:gd name="f564" fmla="*/ f473 f269 1"/>
                <a:gd name="f565" fmla="*/ f474 f268 1"/>
                <a:gd name="f566" fmla="*/ f475 f269 1"/>
                <a:gd name="f567" fmla="*/ f476 f268 1"/>
                <a:gd name="f568" fmla="*/ f477 f269 1"/>
                <a:gd name="f569" fmla="*/ f478 f269 1"/>
                <a:gd name="f570" fmla="*/ f479 f268 1"/>
                <a:gd name="f571" fmla="*/ f480 f269 1"/>
                <a:gd name="f572" fmla="*/ f481 f268 1"/>
                <a:gd name="f573" fmla="*/ f482 f269 1"/>
                <a:gd name="f574" fmla="*/ f483 f268 1"/>
                <a:gd name="f575" fmla="*/ f484 f269 1"/>
                <a:gd name="f576" fmla="*/ f485 f269 1"/>
                <a:gd name="f577" fmla="*/ f486 f269 1"/>
                <a:gd name="f578" fmla="*/ f487 f269 1"/>
                <a:gd name="f579" fmla="*/ f488 f268 1"/>
                <a:gd name="f580" fmla="*/ f489 f269 1"/>
                <a:gd name="f581" fmla="*/ f490 f268 1"/>
                <a:gd name="f582" fmla="*/ f491 f269 1"/>
                <a:gd name="f583" fmla="*/ f492 f268 1"/>
                <a:gd name="f584" fmla="*/ f493 f269 1"/>
                <a:gd name="f585" fmla="*/ f494 f269 1"/>
                <a:gd name="f586" fmla="*/ f495 f268 1"/>
                <a:gd name="f587" fmla="*/ f496 f269 1"/>
                <a:gd name="f588" fmla="*/ f497 f268 1"/>
                <a:gd name="f589" fmla="*/ f498 f269 1"/>
                <a:gd name="f590" fmla="*/ f499 f269 1"/>
                <a:gd name="f591" fmla="*/ f500 f269 1"/>
                <a:gd name="f592" fmla="*/ f501 f268 1"/>
                <a:gd name="f593" fmla="*/ f502 f269 1"/>
                <a:gd name="f594" fmla="*/ f503 f269 1"/>
                <a:gd name="f595" fmla="*/ f504 f269 1"/>
                <a:gd name="f596" fmla="*/ f505 f269 1"/>
                <a:gd name="f597" fmla="*/ f506 f268 1"/>
                <a:gd name="f598" fmla="*/ f507 f269 1"/>
                <a:gd name="f599" fmla="*/ f508 f269 1"/>
                <a:gd name="f600" fmla="*/ f509 f268 1"/>
                <a:gd name="f601" fmla="*/ f510 f269 1"/>
                <a:gd name="f602" fmla="*/ f511 f268 1"/>
                <a:gd name="f603" fmla="*/ f512 f269 1"/>
                <a:gd name="f604" fmla="*/ f513 f268 1"/>
                <a:gd name="f605" fmla="*/ f514 f269 1"/>
                <a:gd name="f606" fmla="*/ f515 f268 1"/>
                <a:gd name="f607" fmla="*/ f516 f269 1"/>
                <a:gd name="f608" fmla="*/ f517 f268 1"/>
                <a:gd name="f609" fmla="*/ f518 f268 1"/>
                <a:gd name="f610" fmla="*/ f519 f269 1"/>
                <a:gd name="f611" fmla="*/ f520 f268 1"/>
                <a:gd name="f612" fmla="*/ f521 f269 1"/>
                <a:gd name="f613" fmla="*/ f522 f268 1"/>
                <a:gd name="f614" fmla="*/ f523 f269 1"/>
                <a:gd name="f615" fmla="*/ f524 f268 1"/>
                <a:gd name="f616" fmla="*/ f525 f269 1"/>
                <a:gd name="f617" fmla="*/ f526 f268 1"/>
                <a:gd name="f618" fmla="*/ f527 f269 1"/>
                <a:gd name="f619" fmla="*/ f528 f268 1"/>
                <a:gd name="f620" fmla="*/ f529 f269 1"/>
                <a:gd name="f621" fmla="*/ f530 f268 1"/>
                <a:gd name="f622" fmla="*/ f531 f268 1"/>
                <a:gd name="f623" fmla="*/ f532 f269 1"/>
                <a:gd name="f624" fmla="*/ f533 f268 1"/>
                <a:gd name="f625" fmla="*/ f534 f268 1"/>
                <a:gd name="f626" fmla="*/ f535 f269 1"/>
                <a:gd name="f627" fmla="*/ f536 f268 1"/>
                <a:gd name="f628" fmla="*/ f537 f268 1"/>
                <a:gd name="f629" fmla="*/ f538 f269 1"/>
                <a:gd name="f630" fmla="*/ f539 f268 1"/>
                <a:gd name="f631" fmla="*/ f540 f269 1"/>
                <a:gd name="f632" fmla="*/ f541 f268 1"/>
                <a:gd name="f633" fmla="*/ f542 f269 1"/>
                <a:gd name="f634" fmla="*/ f543 f268 1"/>
                <a:gd name="f635" fmla="*/ f544 f2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6">
                  <a:pos x="f549" y="f550"/>
                </a:cxn>
                <a:cxn ang="f366">
                  <a:pos x="f551" y="f552"/>
                </a:cxn>
                <a:cxn ang="f366">
                  <a:pos x="f553" y="f554"/>
                </a:cxn>
                <a:cxn ang="f366">
                  <a:pos x="f555" y="f556"/>
                </a:cxn>
                <a:cxn ang="f366">
                  <a:pos x="f557" y="f558"/>
                </a:cxn>
                <a:cxn ang="f366">
                  <a:pos x="f559" y="f560"/>
                </a:cxn>
                <a:cxn ang="f366">
                  <a:pos x="f561" y="f562"/>
                </a:cxn>
                <a:cxn ang="f366">
                  <a:pos x="f563" y="f564"/>
                </a:cxn>
                <a:cxn ang="f366">
                  <a:pos x="f565" y="f566"/>
                </a:cxn>
                <a:cxn ang="f366">
                  <a:pos x="f567" y="f568"/>
                </a:cxn>
                <a:cxn ang="f366">
                  <a:pos x="f565" y="f569"/>
                </a:cxn>
                <a:cxn ang="f366">
                  <a:pos x="f570" y="f571"/>
                </a:cxn>
                <a:cxn ang="f366">
                  <a:pos x="f572" y="f573"/>
                </a:cxn>
                <a:cxn ang="f366">
                  <a:pos x="f574" y="f575"/>
                </a:cxn>
                <a:cxn ang="f366">
                  <a:pos x="f574" y="f576"/>
                </a:cxn>
                <a:cxn ang="f366">
                  <a:pos x="f572" y="f577"/>
                </a:cxn>
                <a:cxn ang="f366">
                  <a:pos x="f574" y="f578"/>
                </a:cxn>
                <a:cxn ang="f366">
                  <a:pos x="f579" y="f580"/>
                </a:cxn>
                <a:cxn ang="f366">
                  <a:pos x="f581" y="f582"/>
                </a:cxn>
                <a:cxn ang="f366">
                  <a:pos x="f583" y="f584"/>
                </a:cxn>
                <a:cxn ang="f366">
                  <a:pos x="f572" y="f585"/>
                </a:cxn>
                <a:cxn ang="f366">
                  <a:pos x="f586" y="f587"/>
                </a:cxn>
                <a:cxn ang="f366">
                  <a:pos x="f588" y="f589"/>
                </a:cxn>
                <a:cxn ang="f366">
                  <a:pos x="f572" y="f590"/>
                </a:cxn>
                <a:cxn ang="f366">
                  <a:pos x="f572" y="f591"/>
                </a:cxn>
                <a:cxn ang="f366">
                  <a:pos x="f592" y="f593"/>
                </a:cxn>
                <a:cxn ang="f366">
                  <a:pos x="f574" y="f594"/>
                </a:cxn>
                <a:cxn ang="f366">
                  <a:pos x="f583" y="f595"/>
                </a:cxn>
                <a:cxn ang="f366">
                  <a:pos x="f586" y="f596"/>
                </a:cxn>
                <a:cxn ang="f366">
                  <a:pos x="f597" y="f598"/>
                </a:cxn>
                <a:cxn ang="f366">
                  <a:pos x="f597" y="f599"/>
                </a:cxn>
                <a:cxn ang="f366">
                  <a:pos x="f600" y="f601"/>
                </a:cxn>
                <a:cxn ang="f366">
                  <a:pos x="f602" y="f603"/>
                </a:cxn>
                <a:cxn ang="f366">
                  <a:pos x="f604" y="f605"/>
                </a:cxn>
                <a:cxn ang="f366">
                  <a:pos x="f606" y="f607"/>
                </a:cxn>
                <a:cxn ang="f366">
                  <a:pos x="f608" y="f599"/>
                </a:cxn>
                <a:cxn ang="f366">
                  <a:pos x="f609" y="f610"/>
                </a:cxn>
                <a:cxn ang="f366">
                  <a:pos x="f611" y="f612"/>
                </a:cxn>
                <a:cxn ang="f366">
                  <a:pos x="f613" y="f614"/>
                </a:cxn>
                <a:cxn ang="f366">
                  <a:pos x="f615" y="f616"/>
                </a:cxn>
                <a:cxn ang="f366">
                  <a:pos x="f617" y="f618"/>
                </a:cxn>
                <a:cxn ang="f366">
                  <a:pos x="f619" y="f620"/>
                </a:cxn>
                <a:cxn ang="f366">
                  <a:pos x="f621" y="f620"/>
                </a:cxn>
                <a:cxn ang="f366">
                  <a:pos x="f622" y="f623"/>
                </a:cxn>
                <a:cxn ang="f366">
                  <a:pos x="f624" y="f616"/>
                </a:cxn>
                <a:cxn ang="f366">
                  <a:pos x="f625" y="f626"/>
                </a:cxn>
                <a:cxn ang="f366">
                  <a:pos x="f627" y="f601"/>
                </a:cxn>
                <a:cxn ang="f366">
                  <a:pos x="f628" y="f629"/>
                </a:cxn>
                <a:cxn ang="f366">
                  <a:pos x="f630" y="f631"/>
                </a:cxn>
                <a:cxn ang="f366">
                  <a:pos x="f632" y="f633"/>
                </a:cxn>
                <a:cxn ang="f366">
                  <a:pos x="f634" y="f635"/>
                </a:cxn>
              </a:cxnLst>
              <a:rect l="f545" t="f548" r="f546" b="f547"/>
              <a:pathLst>
                <a:path w="861" h="132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4" y="f16"/>
                    <a:pt x="f14" y="f16"/>
                    <a:pt x="f14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1" y="f5"/>
                    <a:pt x="f21" y="f5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5" y="f28"/>
                    <a:pt x="f5" y="f28"/>
                    <a:pt x="f5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32"/>
                    <a:pt x="f31" y="f32"/>
                    <a:pt x="f31" y="f32"/>
                  </a:cubicBezTo>
                  <a:cubicBezTo>
                    <a:pt x="f33" y="f34"/>
                    <a:pt x="f33" y="f34"/>
                    <a:pt x="f33" y="f34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7" y="f39"/>
                    <a:pt x="f40" y="f7"/>
                  </a:cubicBezTo>
                  <a:cubicBezTo>
                    <a:pt x="f40" y="f39"/>
                    <a:pt x="f40" y="f39"/>
                    <a:pt x="f40" y="f39"/>
                  </a:cubicBezTo>
                  <a:cubicBezTo>
                    <a:pt x="f41" y="f39"/>
                    <a:pt x="f42" y="f39"/>
                    <a:pt x="f42" y="f38"/>
                  </a:cubicBezTo>
                  <a:cubicBezTo>
                    <a:pt x="f43" y="f38"/>
                    <a:pt x="f43" y="f44"/>
                    <a:pt x="f43" y="f44"/>
                  </a:cubicBezTo>
                  <a:cubicBezTo>
                    <a:pt x="f43" y="f45"/>
                    <a:pt x="f42" y="f46"/>
                    <a:pt x="f42" y="f46"/>
                  </a:cubicBezTo>
                  <a:cubicBezTo>
                    <a:pt x="f47" y="f48"/>
                    <a:pt x="f41" y="f48"/>
                    <a:pt x="f40" y="f48"/>
                  </a:cubicBezTo>
                  <a:cubicBezTo>
                    <a:pt x="f40" y="f49"/>
                    <a:pt x="f40" y="f50"/>
                    <a:pt x="f40" y="f51"/>
                  </a:cubicBezTo>
                  <a:cubicBezTo>
                    <a:pt x="f40" y="f52"/>
                    <a:pt x="f41" y="f53"/>
                    <a:pt x="f47" y="f53"/>
                  </a:cubicBezTo>
                  <a:cubicBezTo>
                    <a:pt x="f42" y="f53"/>
                    <a:pt x="f54" y="f52"/>
                    <a:pt x="f55" y="f52"/>
                  </a:cubicBezTo>
                  <a:cubicBezTo>
                    <a:pt x="f56" y="f53"/>
                    <a:pt x="f57" y="f53"/>
                    <a:pt x="f58" y="f59"/>
                  </a:cubicBezTo>
                  <a:cubicBezTo>
                    <a:pt x="f58" y="f59"/>
                    <a:pt x="f30" y="f60"/>
                    <a:pt x="f30" y="f61"/>
                  </a:cubicBezTo>
                  <a:cubicBezTo>
                    <a:pt x="f62" y="f63"/>
                    <a:pt x="f30" y="f64"/>
                    <a:pt x="f30" y="f65"/>
                  </a:cubicBezTo>
                  <a:cubicBezTo>
                    <a:pt x="f30" y="f66"/>
                    <a:pt x="f62" y="f67"/>
                    <a:pt x="f62" y="f68"/>
                  </a:cubicBezTo>
                  <a:cubicBezTo>
                    <a:pt x="f62" y="f69"/>
                    <a:pt x="f30" y="f70"/>
                    <a:pt x="f30" y="f71"/>
                  </a:cubicBezTo>
                  <a:cubicBezTo>
                    <a:pt x="f30" y="f72"/>
                    <a:pt x="f62" y="f73"/>
                    <a:pt x="f62" y="f74"/>
                  </a:cubicBezTo>
                  <a:cubicBezTo>
                    <a:pt x="f62" y="f75"/>
                    <a:pt x="f58" y="f76"/>
                    <a:pt x="f58" y="f77"/>
                  </a:cubicBezTo>
                  <a:cubicBezTo>
                    <a:pt x="f58" y="f78"/>
                    <a:pt x="f62" y="f79"/>
                    <a:pt x="f62" y="f80"/>
                  </a:cubicBezTo>
                  <a:cubicBezTo>
                    <a:pt x="f62" y="f81"/>
                    <a:pt x="f30" y="f82"/>
                    <a:pt x="f30" y="f83"/>
                  </a:cubicBezTo>
                  <a:cubicBezTo>
                    <a:pt x="f58" y="f84"/>
                    <a:pt x="f57" y="f85"/>
                    <a:pt x="f57" y="f86"/>
                  </a:cubicBezTo>
                  <a:cubicBezTo>
                    <a:pt x="f87" y="f88"/>
                    <a:pt x="f55" y="f89"/>
                    <a:pt x="f55" y="f90"/>
                  </a:cubicBezTo>
                  <a:cubicBezTo>
                    <a:pt x="f54" y="f91"/>
                    <a:pt x="f54" y="f92"/>
                    <a:pt x="f54" y="f93"/>
                  </a:cubicBezTo>
                  <a:cubicBezTo>
                    <a:pt x="f54" y="f94"/>
                    <a:pt x="f55" y="f95"/>
                    <a:pt x="f56" y="f96"/>
                  </a:cubicBezTo>
                  <a:cubicBezTo>
                    <a:pt x="f56" y="f96"/>
                    <a:pt x="f87" y="f97"/>
                    <a:pt x="f87" y="f98"/>
                  </a:cubicBezTo>
                  <a:cubicBezTo>
                    <a:pt x="f57" y="f99"/>
                    <a:pt x="f87" y="f100"/>
                    <a:pt x="f57" y="f101"/>
                  </a:cubicBezTo>
                  <a:cubicBezTo>
                    <a:pt x="f57" y="f102"/>
                    <a:pt x="f30" y="f103"/>
                    <a:pt x="f30" y="f104"/>
                  </a:cubicBezTo>
                  <a:cubicBezTo>
                    <a:pt x="f30" y="f105"/>
                    <a:pt x="f30" y="f106"/>
                    <a:pt x="f58" y="f107"/>
                  </a:cubicBezTo>
                  <a:cubicBezTo>
                    <a:pt x="f58" y="f108"/>
                    <a:pt x="f109" y="f110"/>
                    <a:pt x="f109" y="f111"/>
                  </a:cubicBezTo>
                  <a:cubicBezTo>
                    <a:pt x="f56" y="f112"/>
                    <a:pt x="f87" y="f113"/>
                    <a:pt x="f87" y="f114"/>
                  </a:cubicBezTo>
                  <a:cubicBezTo>
                    <a:pt x="f57" y="f115"/>
                    <a:pt x="f57" y="f116"/>
                    <a:pt x="f57" y="f117"/>
                  </a:cubicBezTo>
                  <a:cubicBezTo>
                    <a:pt x="f57" y="f117"/>
                    <a:pt x="f109" y="f118"/>
                    <a:pt x="f109" y="f119"/>
                  </a:cubicBezTo>
                  <a:cubicBezTo>
                    <a:pt x="f109" y="f120"/>
                    <a:pt x="f109" y="f121"/>
                    <a:pt x="f109" y="f122"/>
                  </a:cubicBezTo>
                  <a:cubicBezTo>
                    <a:pt x="f109" y="f123"/>
                    <a:pt x="f57" y="f124"/>
                    <a:pt x="f58" y="f125"/>
                  </a:cubicBezTo>
                  <a:cubicBezTo>
                    <a:pt x="f58" y="f126"/>
                    <a:pt x="f57" y="f127"/>
                    <a:pt x="f57" y="f128"/>
                  </a:cubicBezTo>
                  <a:cubicBezTo>
                    <a:pt x="f57" y="f129"/>
                    <a:pt x="f58" y="f130"/>
                    <a:pt x="f58" y="f131"/>
                  </a:cubicBezTo>
                  <a:cubicBezTo>
                    <a:pt x="f58" y="f132"/>
                    <a:pt x="f58" y="f133"/>
                    <a:pt x="f30" y="f134"/>
                  </a:cubicBezTo>
                  <a:cubicBezTo>
                    <a:pt x="f30" y="f135"/>
                    <a:pt x="f136" y="f137"/>
                    <a:pt x="f136" y="f137"/>
                  </a:cubicBezTo>
                  <a:cubicBezTo>
                    <a:pt x="f138" y="f139"/>
                    <a:pt x="f140" y="f141"/>
                    <a:pt x="f140" y="f142"/>
                  </a:cubicBezTo>
                  <a:cubicBezTo>
                    <a:pt x="f138" y="f143"/>
                    <a:pt x="f62" y="f144"/>
                    <a:pt x="f30" y="f145"/>
                  </a:cubicBezTo>
                  <a:cubicBezTo>
                    <a:pt x="f30" y="f146"/>
                    <a:pt x="f62" y="f147"/>
                    <a:pt x="f30" y="f148"/>
                  </a:cubicBezTo>
                  <a:cubicBezTo>
                    <a:pt x="f30" y="f148"/>
                    <a:pt x="f57" y="f149"/>
                    <a:pt x="f57" y="f150"/>
                  </a:cubicBezTo>
                  <a:cubicBezTo>
                    <a:pt x="f57" y="f151"/>
                    <a:pt x="f58" y="f152"/>
                    <a:pt x="f58" y="f153"/>
                  </a:cubicBezTo>
                  <a:cubicBezTo>
                    <a:pt x="f58" y="f154"/>
                    <a:pt x="f87" y="f155"/>
                    <a:pt x="f87" y="f156"/>
                  </a:cubicBezTo>
                  <a:cubicBezTo>
                    <a:pt x="f87" y="f157"/>
                    <a:pt x="f58" y="f158"/>
                    <a:pt x="f30" y="f159"/>
                  </a:cubicBezTo>
                  <a:cubicBezTo>
                    <a:pt x="f30" y="f160"/>
                    <a:pt x="f62" y="f161"/>
                    <a:pt x="f62" y="f162"/>
                  </a:cubicBezTo>
                  <a:cubicBezTo>
                    <a:pt x="f62" y="f163"/>
                    <a:pt x="f58" y="f164"/>
                    <a:pt x="f58" y="f165"/>
                  </a:cubicBezTo>
                  <a:cubicBezTo>
                    <a:pt x="f58" y="f166"/>
                    <a:pt x="f30" y="f167"/>
                    <a:pt x="f62" y="f168"/>
                  </a:cubicBezTo>
                  <a:cubicBezTo>
                    <a:pt x="f136" y="f169"/>
                    <a:pt x="f138" y="f170"/>
                    <a:pt x="f140" y="f170"/>
                  </a:cubicBezTo>
                  <a:cubicBezTo>
                    <a:pt x="f171" y="f170"/>
                    <a:pt x="f172" y="f169"/>
                    <a:pt x="f173" y="f169"/>
                  </a:cubicBezTo>
                  <a:cubicBezTo>
                    <a:pt x="f174" y="f169"/>
                    <a:pt x="f175" y="f170"/>
                    <a:pt x="f176" y="f170"/>
                  </a:cubicBezTo>
                  <a:cubicBezTo>
                    <a:pt x="f177" y="f170"/>
                    <a:pt x="f178" y="f179"/>
                    <a:pt x="f180" y="f179"/>
                  </a:cubicBezTo>
                  <a:cubicBezTo>
                    <a:pt x="f181" y="f179"/>
                    <a:pt x="f182" y="f170"/>
                    <a:pt x="f183" y="f170"/>
                  </a:cubicBezTo>
                  <a:cubicBezTo>
                    <a:pt x="f184" y="f170"/>
                    <a:pt x="f185" y="f179"/>
                    <a:pt x="f186" y="f187"/>
                  </a:cubicBezTo>
                  <a:cubicBezTo>
                    <a:pt x="f188" y="f187"/>
                    <a:pt x="f189" y="f187"/>
                    <a:pt x="f190" y="f187"/>
                  </a:cubicBezTo>
                  <a:cubicBezTo>
                    <a:pt x="f191" y="f187"/>
                    <a:pt x="f192" y="f193"/>
                    <a:pt x="f194" y="f195"/>
                  </a:cubicBezTo>
                  <a:cubicBezTo>
                    <a:pt x="f194" y="f195"/>
                    <a:pt x="f196" y="f193"/>
                    <a:pt x="f197" y="f195"/>
                  </a:cubicBezTo>
                  <a:cubicBezTo>
                    <a:pt x="f197" y="f195"/>
                    <a:pt x="f197" y="f169"/>
                    <a:pt x="f198" y="f168"/>
                  </a:cubicBezTo>
                  <a:cubicBezTo>
                    <a:pt x="f199" y="f168"/>
                    <a:pt x="f200" y="f169"/>
                    <a:pt x="f201" y="f169"/>
                  </a:cubicBezTo>
                  <a:cubicBezTo>
                    <a:pt x="f202" y="f169"/>
                    <a:pt x="f203" y="f167"/>
                    <a:pt x="f203" y="f167"/>
                  </a:cubicBezTo>
                  <a:cubicBezTo>
                    <a:pt x="f204" y="f205"/>
                    <a:pt x="f206" y="f167"/>
                    <a:pt x="f206" y="f167"/>
                  </a:cubicBezTo>
                  <a:cubicBezTo>
                    <a:pt x="f207" y="f167"/>
                    <a:pt x="f208" y="f169"/>
                    <a:pt x="f209" y="f170"/>
                  </a:cubicBezTo>
                  <a:cubicBezTo>
                    <a:pt x="f210" y="f170"/>
                    <a:pt x="f211" y="f170"/>
                    <a:pt x="f212" y="f169"/>
                  </a:cubicBezTo>
                  <a:cubicBezTo>
                    <a:pt x="f213" y="f168"/>
                    <a:pt x="f214" y="f205"/>
                    <a:pt x="f215" y="f166"/>
                  </a:cubicBezTo>
                  <a:cubicBezTo>
                    <a:pt x="f215" y="f165"/>
                    <a:pt x="f216" y="f164"/>
                    <a:pt x="f216" y="f217"/>
                  </a:cubicBezTo>
                  <a:cubicBezTo>
                    <a:pt x="f218" y="f163"/>
                    <a:pt x="f219" y="f162"/>
                    <a:pt x="f219" y="f161"/>
                  </a:cubicBezTo>
                  <a:cubicBezTo>
                    <a:pt x="f220" y="f221"/>
                    <a:pt x="f219" y="f159"/>
                    <a:pt x="f219" y="f222"/>
                  </a:cubicBezTo>
                  <a:cubicBezTo>
                    <a:pt x="f219" y="f158"/>
                    <a:pt x="f220" y="f223"/>
                    <a:pt x="f220" y="f157"/>
                  </a:cubicBezTo>
                  <a:cubicBezTo>
                    <a:pt x="f224" y="f225"/>
                    <a:pt x="f226" y="f225"/>
                    <a:pt x="f226" y="f225"/>
                  </a:cubicBezTo>
                  <a:cubicBezTo>
                    <a:pt x="f227" y="f156"/>
                    <a:pt x="f227" y="f152"/>
                    <a:pt x="f228" y="f152"/>
                  </a:cubicBezTo>
                  <a:cubicBezTo>
                    <a:pt x="f229" y="f230"/>
                    <a:pt x="f231" y="f151"/>
                    <a:pt x="f232" y="f151"/>
                  </a:cubicBezTo>
                  <a:cubicBezTo>
                    <a:pt x="f233" y="f151"/>
                    <a:pt x="f234" y="f152"/>
                    <a:pt x="f235" y="f152"/>
                  </a:cubicBezTo>
                  <a:cubicBezTo>
                    <a:pt x="f236" y="f152"/>
                    <a:pt x="f237" y="f230"/>
                    <a:pt x="f238" y="f152"/>
                  </a:cubicBezTo>
                  <a:cubicBezTo>
                    <a:pt x="f239" y="f153"/>
                    <a:pt x="f240" y="f156"/>
                    <a:pt x="f241" y="f225"/>
                  </a:cubicBezTo>
                  <a:cubicBezTo>
                    <a:pt x="f241" y="f157"/>
                    <a:pt x="f242" y="f158"/>
                    <a:pt x="f242" y="f222"/>
                  </a:cubicBezTo>
                  <a:cubicBezTo>
                    <a:pt x="f243" y="f159"/>
                    <a:pt x="f242" y="f221"/>
                    <a:pt x="f242" y="f161"/>
                  </a:cubicBezTo>
                  <a:cubicBezTo>
                    <a:pt x="f243" y="f161"/>
                    <a:pt x="f244" y="f162"/>
                    <a:pt x="f245" y="f163"/>
                  </a:cubicBezTo>
                  <a:cubicBezTo>
                    <a:pt x="f246" y="f163"/>
                    <a:pt x="f247" y="f164"/>
                    <a:pt x="f247" y="f248"/>
                  </a:cubicBezTo>
                  <a:cubicBezTo>
                    <a:pt x="f249" y="f165"/>
                    <a:pt x="f249" y="f250"/>
                    <a:pt x="f251" y="f205"/>
                  </a:cubicBezTo>
                  <a:cubicBezTo>
                    <a:pt x="f252" y="f167"/>
                    <a:pt x="f253" y="f168"/>
                    <a:pt x="f253" y="f169"/>
                  </a:cubicBezTo>
                  <a:cubicBezTo>
                    <a:pt x="f254" y="f169"/>
                    <a:pt x="f255" y="f193"/>
                    <a:pt x="f255" y="f193"/>
                  </a:cubicBezTo>
                  <a:cubicBezTo>
                    <a:pt x="f256" y="f257"/>
                    <a:pt x="f256" y="f257"/>
                    <a:pt x="f256" y="f257"/>
                  </a:cubicBezTo>
                  <a:cubicBezTo>
                    <a:pt x="f258" y="f259"/>
                    <a:pt x="f258" y="f259"/>
                    <a:pt x="f258" y="f259"/>
                  </a:cubicBezTo>
                  <a:cubicBezTo>
                    <a:pt x="f260" y="f261"/>
                    <a:pt x="f260" y="f261"/>
                    <a:pt x="f260" y="f261"/>
                  </a:cubicBezTo>
                  <a:cubicBezTo>
                    <a:pt x="f262" y="f263"/>
                    <a:pt x="f262" y="f263"/>
                    <a:pt x="f262" y="f263"/>
                  </a:cubicBezTo>
                  <a:cubicBezTo>
                    <a:pt x="f264" y="f265"/>
                    <a:pt x="f264" y="f265"/>
                    <a:pt x="f264" y="f265"/>
                  </a:cubicBezTo>
                  <a:cubicBezTo>
                    <a:pt x="f6" y="f266"/>
                    <a:pt x="f6" y="f266"/>
                    <a:pt x="f6" y="f26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16.3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0" name="Freeform 222">
              <a:extLst>
                <a:ext uri="{FF2B5EF4-FFF2-40B4-BE49-F238E27FC236}">
                  <a16:creationId xmlns:a16="http://schemas.microsoft.com/office/drawing/2014/main" id="{6B178C9F-94EC-89F8-BDCB-C7BB7BBD3162}"/>
                </a:ext>
              </a:extLst>
            </p:cNvPr>
            <p:cNvSpPr/>
            <p:nvPr/>
          </p:nvSpPr>
          <p:spPr>
            <a:xfrm>
              <a:off x="5092860" y="1473692"/>
              <a:ext cx="1104896" cy="66197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07"/>
                <a:gd name="f8" fmla="val 539"/>
                <a:gd name="f9" fmla="val 906"/>
                <a:gd name="f10" fmla="val 514"/>
                <a:gd name="f11" fmla="val 512"/>
                <a:gd name="f12" fmla="val 508"/>
                <a:gd name="f13" fmla="val 506"/>
                <a:gd name="f14" fmla="val 503"/>
                <a:gd name="f15" fmla="val 905"/>
                <a:gd name="f16" fmla="val 499"/>
                <a:gd name="f17" fmla="val 904"/>
                <a:gd name="f18" fmla="val 497"/>
                <a:gd name="f19" fmla="val 903"/>
                <a:gd name="f20" fmla="val 494"/>
                <a:gd name="f21" fmla="val 901"/>
                <a:gd name="f22" fmla="val 489"/>
                <a:gd name="f23" fmla="val 900"/>
                <a:gd name="f24" fmla="val 487"/>
                <a:gd name="f25" fmla="val 484"/>
                <a:gd name="f26" fmla="val 479"/>
                <a:gd name="f27" fmla="val 899"/>
                <a:gd name="f28" fmla="val 476"/>
                <a:gd name="f29" fmla="val 474"/>
                <a:gd name="f30" fmla="val 469"/>
                <a:gd name="f31" fmla="val 467"/>
                <a:gd name="f32" fmla="val 466"/>
                <a:gd name="f33" fmla="val 897"/>
                <a:gd name="f34" fmla="val 463"/>
                <a:gd name="f35" fmla="val 896"/>
                <a:gd name="f36" fmla="val 461"/>
                <a:gd name="f37" fmla="val 895"/>
                <a:gd name="f38" fmla="val 460"/>
                <a:gd name="f39" fmla="val 893"/>
                <a:gd name="f40" fmla="val 459"/>
                <a:gd name="f41" fmla="val 892"/>
                <a:gd name="f42" fmla="val 458"/>
                <a:gd name="f43" fmla="val 891"/>
                <a:gd name="f44" fmla="val 457"/>
                <a:gd name="f45" fmla="val 890"/>
                <a:gd name="f46" fmla="val 453"/>
                <a:gd name="f47" fmla="val 889"/>
                <a:gd name="f48" fmla="val 452"/>
                <a:gd name="f49" fmla="val 888"/>
                <a:gd name="f50" fmla="val 450"/>
                <a:gd name="f51" fmla="val 886"/>
                <a:gd name="f52" fmla="val 448"/>
                <a:gd name="f53" fmla="val 885"/>
                <a:gd name="f54" fmla="val 447"/>
                <a:gd name="f55" fmla="val 446"/>
                <a:gd name="f56" fmla="val 444"/>
                <a:gd name="f57" fmla="val 884"/>
                <a:gd name="f58" fmla="val 443"/>
                <a:gd name="f59" fmla="val 440"/>
                <a:gd name="f60" fmla="val 881"/>
                <a:gd name="f61" fmla="val 436"/>
                <a:gd name="f62" fmla="val 433"/>
                <a:gd name="f63" fmla="val 880"/>
                <a:gd name="f64" fmla="val 430"/>
                <a:gd name="f65" fmla="val 882"/>
                <a:gd name="f66" fmla="val 424"/>
                <a:gd name="f67" fmla="val 422"/>
                <a:gd name="f68" fmla="val 420"/>
                <a:gd name="f69" fmla="val 877"/>
                <a:gd name="f70" fmla="val 417"/>
                <a:gd name="f71" fmla="val 876"/>
                <a:gd name="f72" fmla="val 415"/>
                <a:gd name="f73" fmla="val 875"/>
                <a:gd name="f74" fmla="val 414"/>
                <a:gd name="f75" fmla="val 874"/>
                <a:gd name="f76" fmla="val 411"/>
                <a:gd name="f77" fmla="val 409"/>
                <a:gd name="f78" fmla="val 408"/>
                <a:gd name="f79" fmla="val 406"/>
                <a:gd name="f80" fmla="val 404"/>
                <a:gd name="f81" fmla="val 403"/>
                <a:gd name="f82" fmla="val 401"/>
                <a:gd name="f83" fmla="val 400"/>
                <a:gd name="f84" fmla="val 399"/>
                <a:gd name="f85" fmla="val 398"/>
                <a:gd name="f86" fmla="val 397"/>
                <a:gd name="f87" fmla="val 395"/>
                <a:gd name="f88" fmla="val 392"/>
                <a:gd name="f89" fmla="val 390"/>
                <a:gd name="f90" fmla="val 388"/>
                <a:gd name="f91" fmla="val 872"/>
                <a:gd name="f92" fmla="val 384"/>
                <a:gd name="f93" fmla="val 382"/>
                <a:gd name="f94" fmla="val 873"/>
                <a:gd name="f95" fmla="val 380"/>
                <a:gd name="f96" fmla="val 379"/>
                <a:gd name="f97" fmla="val 378"/>
                <a:gd name="f98" fmla="val 376"/>
                <a:gd name="f99" fmla="val 373"/>
                <a:gd name="f100" fmla="val 372"/>
                <a:gd name="f101" fmla="val 369"/>
                <a:gd name="f102" fmla="val 878"/>
                <a:gd name="f103" fmla="val 365"/>
                <a:gd name="f104" fmla="val 363"/>
                <a:gd name="f105" fmla="val 362"/>
                <a:gd name="f106" fmla="val 359"/>
                <a:gd name="f107" fmla="val 356"/>
                <a:gd name="f108" fmla="val 871"/>
                <a:gd name="f109" fmla="val 355"/>
                <a:gd name="f110" fmla="val 869"/>
                <a:gd name="f111" fmla="val 354"/>
                <a:gd name="f112" fmla="val 868"/>
                <a:gd name="f113" fmla="val 352"/>
                <a:gd name="f114" fmla="val 867"/>
                <a:gd name="f115" fmla="val 349"/>
                <a:gd name="f116" fmla="val 348"/>
                <a:gd name="f117" fmla="val 346"/>
                <a:gd name="f118" fmla="val 342"/>
                <a:gd name="f119" fmla="val 340"/>
                <a:gd name="f120" fmla="val 338"/>
                <a:gd name="f121" fmla="val 334"/>
                <a:gd name="f122" fmla="val 332"/>
                <a:gd name="f123" fmla="val 330"/>
                <a:gd name="f124" fmla="val 866"/>
                <a:gd name="f125" fmla="val 327"/>
                <a:gd name="f126" fmla="val 326"/>
                <a:gd name="f127" fmla="val 325"/>
                <a:gd name="f128" fmla="val 323"/>
                <a:gd name="f129" fmla="val 322"/>
                <a:gd name="f130" fmla="val 320"/>
                <a:gd name="f131" fmla="val 864"/>
                <a:gd name="f132" fmla="val 318"/>
                <a:gd name="f133" fmla="val 316"/>
                <a:gd name="f134" fmla="val 863"/>
                <a:gd name="f135" fmla="val 314"/>
                <a:gd name="f136" fmla="val 865"/>
                <a:gd name="f137" fmla="val 310"/>
                <a:gd name="f138" fmla="val 308"/>
                <a:gd name="f139" fmla="val 306"/>
                <a:gd name="f140" fmla="val 303"/>
                <a:gd name="f141" fmla="val 301"/>
                <a:gd name="f142" fmla="val 299"/>
                <a:gd name="f143" fmla="val 296"/>
                <a:gd name="f144" fmla="val 294"/>
                <a:gd name="f145" fmla="val 292"/>
                <a:gd name="f146" fmla="val 289"/>
                <a:gd name="f147" fmla="val 862"/>
                <a:gd name="f148" fmla="val 287"/>
                <a:gd name="f149" fmla="val 285"/>
                <a:gd name="f150" fmla="val 282"/>
                <a:gd name="f151" fmla="val 280"/>
                <a:gd name="f152" fmla="val 279"/>
                <a:gd name="f153" fmla="val 861"/>
                <a:gd name="f154" fmla="val 278"/>
                <a:gd name="f155" fmla="val 277"/>
                <a:gd name="f156" fmla="val 275"/>
                <a:gd name="f157" fmla="val 272"/>
                <a:gd name="f158" fmla="val 270"/>
                <a:gd name="f159" fmla="val 269"/>
                <a:gd name="f160" fmla="val 266"/>
                <a:gd name="f161" fmla="val 264"/>
                <a:gd name="f162" fmla="val 263"/>
                <a:gd name="f163" fmla="val 260"/>
                <a:gd name="f164" fmla="val 258"/>
                <a:gd name="f165" fmla="val 860"/>
                <a:gd name="f166" fmla="val 257"/>
                <a:gd name="f167" fmla="val 254"/>
                <a:gd name="f168" fmla="val 253"/>
                <a:gd name="f169" fmla="val 251"/>
                <a:gd name="f170" fmla="val 247"/>
                <a:gd name="f171" fmla="val 246"/>
                <a:gd name="f172" fmla="val 245"/>
                <a:gd name="f173" fmla="val 243"/>
                <a:gd name="f174" fmla="val 242"/>
                <a:gd name="f175" fmla="val 859"/>
                <a:gd name="f176" fmla="val 241"/>
                <a:gd name="f177" fmla="val 857"/>
                <a:gd name="f178" fmla="val 240"/>
                <a:gd name="f179" fmla="val 239"/>
                <a:gd name="f180" fmla="val 856"/>
                <a:gd name="f181" fmla="val 237"/>
                <a:gd name="f182" fmla="val 233"/>
                <a:gd name="f183" fmla="val 855"/>
                <a:gd name="f184" fmla="val 231"/>
                <a:gd name="f185" fmla="val 230"/>
                <a:gd name="f186" fmla="val 852"/>
                <a:gd name="f187" fmla="val 228"/>
                <a:gd name="f188" fmla="val 227"/>
                <a:gd name="f189" fmla="val 851"/>
                <a:gd name="f190" fmla="val 225"/>
                <a:gd name="f191" fmla="val 221"/>
                <a:gd name="f192" fmla="val 219"/>
                <a:gd name="f193" fmla="val 218"/>
                <a:gd name="f194" fmla="val 848"/>
                <a:gd name="f195" fmla="val 215"/>
                <a:gd name="f196" fmla="val 847"/>
                <a:gd name="f197" fmla="val 213"/>
                <a:gd name="f198" fmla="val 845"/>
                <a:gd name="f199" fmla="val 211"/>
                <a:gd name="f200" fmla="val 210"/>
                <a:gd name="f201" fmla="val 844"/>
                <a:gd name="f202" fmla="val 209"/>
                <a:gd name="f203" fmla="val 206"/>
                <a:gd name="f204" fmla="val 204"/>
                <a:gd name="f205" fmla="val 203"/>
                <a:gd name="f206" fmla="val 843"/>
                <a:gd name="f207" fmla="val 200"/>
                <a:gd name="f208" fmla="val 842"/>
                <a:gd name="f209" fmla="val 198"/>
                <a:gd name="f210" fmla="val 197"/>
                <a:gd name="f211" fmla="val 839"/>
                <a:gd name="f212" fmla="val 196"/>
                <a:gd name="f213" fmla="val 838"/>
                <a:gd name="f214" fmla="val 194"/>
                <a:gd name="f215" fmla="val 840"/>
                <a:gd name="f216" fmla="val 191"/>
                <a:gd name="f217" fmla="val 189"/>
                <a:gd name="f218" fmla="val 188"/>
                <a:gd name="f219" fmla="val 836"/>
                <a:gd name="f220" fmla="val 187"/>
                <a:gd name="f221" fmla="val 835"/>
                <a:gd name="f222" fmla="val 186"/>
                <a:gd name="f223" fmla="val 183"/>
                <a:gd name="f224" fmla="val 181"/>
                <a:gd name="f225" fmla="val 179"/>
                <a:gd name="f226" fmla="val 833"/>
                <a:gd name="f227" fmla="val 175"/>
                <a:gd name="f228" fmla="val 832"/>
                <a:gd name="f229" fmla="val 173"/>
                <a:gd name="f230" fmla="val 172"/>
                <a:gd name="f231" fmla="val 169"/>
                <a:gd name="f232" fmla="val 168"/>
                <a:gd name="f233" fmla="val 831"/>
                <a:gd name="f234" fmla="val 167"/>
                <a:gd name="f235" fmla="val 830"/>
                <a:gd name="f236" fmla="val 165"/>
                <a:gd name="f237" fmla="val 164"/>
                <a:gd name="f238" fmla="val 829"/>
                <a:gd name="f239" fmla="val 163"/>
                <a:gd name="f240" fmla="val 161"/>
                <a:gd name="f241" fmla="val 828"/>
                <a:gd name="f242" fmla="val 160"/>
                <a:gd name="f243" fmla="val 827"/>
                <a:gd name="f244" fmla="val 159"/>
                <a:gd name="f245" fmla="val 158"/>
                <a:gd name="f246" fmla="val 826"/>
                <a:gd name="f247" fmla="val 157"/>
                <a:gd name="f248" fmla="val 155"/>
                <a:gd name="f249" fmla="val 154"/>
                <a:gd name="f250" fmla="val 153"/>
                <a:gd name="f251" fmla="val 825"/>
                <a:gd name="f252" fmla="val 152"/>
                <a:gd name="f253" fmla="val 151"/>
                <a:gd name="f254" fmla="val 824"/>
                <a:gd name="f255" fmla="val 149"/>
                <a:gd name="f256" fmla="val 145"/>
                <a:gd name="f257" fmla="val 143"/>
                <a:gd name="f258" fmla="val 141"/>
                <a:gd name="f259" fmla="val 138"/>
                <a:gd name="f260" fmla="val 136"/>
                <a:gd name="f261" fmla="val 135"/>
                <a:gd name="f262" fmla="val 133"/>
                <a:gd name="f263" fmla="val 132"/>
                <a:gd name="f264" fmla="val 130"/>
                <a:gd name="f265" fmla="val 126"/>
                <a:gd name="f266" fmla="val 125"/>
                <a:gd name="f267" fmla="val 122"/>
                <a:gd name="f268" fmla="val 823"/>
                <a:gd name="f269" fmla="val 119"/>
                <a:gd name="f270" fmla="val 117"/>
                <a:gd name="f271" fmla="val 822"/>
                <a:gd name="f272" fmla="val 115"/>
                <a:gd name="f273" fmla="val 112"/>
                <a:gd name="f274" fmla="val 111"/>
                <a:gd name="f275" fmla="val 110"/>
                <a:gd name="f276" fmla="val 107"/>
                <a:gd name="f277" fmla="val 106"/>
                <a:gd name="f278" fmla="val 104"/>
                <a:gd name="f279" fmla="val 99"/>
                <a:gd name="f280" fmla="val 97"/>
                <a:gd name="f281" fmla="val 95"/>
                <a:gd name="f282" fmla="val 821"/>
                <a:gd name="f283" fmla="val 91"/>
                <a:gd name="f284" fmla="val 820"/>
                <a:gd name="f285" fmla="val 89"/>
                <a:gd name="f286" fmla="val 819"/>
                <a:gd name="f287" fmla="val 87"/>
                <a:gd name="f288" fmla="val 818"/>
                <a:gd name="f289" fmla="val 84"/>
                <a:gd name="f290" fmla="val 83"/>
                <a:gd name="f291" fmla="val 81"/>
                <a:gd name="f292" fmla="val 78"/>
                <a:gd name="f293" fmla="val 76"/>
                <a:gd name="f294" fmla="val 74"/>
                <a:gd name="f295" fmla="val 71"/>
                <a:gd name="f296" fmla="val 69"/>
                <a:gd name="f297" fmla="val 68"/>
                <a:gd name="f298" fmla="val 66"/>
                <a:gd name="f299" fmla="val 65"/>
                <a:gd name="f300" fmla="val 64"/>
                <a:gd name="f301" fmla="val 61"/>
                <a:gd name="f302" fmla="val 60"/>
                <a:gd name="f303" fmla="val 59"/>
                <a:gd name="f304" fmla="val 56"/>
                <a:gd name="f305" fmla="val 55"/>
                <a:gd name="f306" fmla="val 53"/>
                <a:gd name="f307" fmla="val 49"/>
                <a:gd name="f308" fmla="val 47"/>
                <a:gd name="f309" fmla="val 45"/>
                <a:gd name="f310" fmla="val 41"/>
                <a:gd name="f311" fmla="val 39"/>
                <a:gd name="f312" fmla="val 38"/>
                <a:gd name="f313" fmla="val 817"/>
                <a:gd name="f314" fmla="val 36"/>
                <a:gd name="f315" fmla="val 816"/>
                <a:gd name="f316" fmla="val 35"/>
                <a:gd name="f317" fmla="val 34"/>
                <a:gd name="f318" fmla="val 31"/>
                <a:gd name="f319" fmla="val 30"/>
                <a:gd name="f320" fmla="val 815"/>
                <a:gd name="f321" fmla="val 28"/>
                <a:gd name="f322" fmla="val 814"/>
                <a:gd name="f323" fmla="val 24"/>
                <a:gd name="f324" fmla="val 813"/>
                <a:gd name="f325" fmla="val 22"/>
                <a:gd name="f326" fmla="val 812"/>
                <a:gd name="f327" fmla="val 20"/>
                <a:gd name="f328" fmla="val 809"/>
                <a:gd name="f329" fmla="val 16"/>
                <a:gd name="f330" fmla="val 13"/>
                <a:gd name="f331" fmla="val 12"/>
                <a:gd name="f332" fmla="val 9"/>
                <a:gd name="f333" fmla="val 8"/>
                <a:gd name="f334" fmla="val 7"/>
                <a:gd name="f335" fmla="val 5"/>
                <a:gd name="f336" fmla="val 808"/>
                <a:gd name="f337" fmla="val 3"/>
                <a:gd name="f338" fmla="val 603"/>
                <a:gd name="f339" fmla="val 313"/>
                <a:gd name="f340" fmla="val 529"/>
                <a:gd name="f341" fmla="val 244"/>
                <a:gd name="f342" fmla="val 537"/>
                <a:gd name="f343" fmla="val 643"/>
                <a:gd name="f344" fmla="val 534"/>
                <a:gd name="f345" fmla="val 532"/>
                <a:gd name="f346" fmla="val 530"/>
                <a:gd name="f347" fmla="val 527"/>
                <a:gd name="f348" fmla="val 522"/>
                <a:gd name="f349" fmla="val 520"/>
                <a:gd name="f350" fmla="val 519"/>
                <a:gd name="f351" fmla="val 516"/>
                <a:gd name="f352" fmla="+- 0 0 -90"/>
                <a:gd name="f353" fmla="*/ f4 1 907"/>
                <a:gd name="f354" fmla="*/ f5 1 539"/>
                <a:gd name="f355" fmla="val f6"/>
                <a:gd name="f356" fmla="val f7"/>
                <a:gd name="f357" fmla="val f8"/>
                <a:gd name="f358" fmla="*/ f352 f0 1"/>
                <a:gd name="f359" fmla="+- f357 0 f355"/>
                <a:gd name="f360" fmla="+- f356 0 f355"/>
                <a:gd name="f361" fmla="*/ f358 1 f3"/>
                <a:gd name="f362" fmla="*/ f360 1 907"/>
                <a:gd name="f363" fmla="*/ f359 1 539"/>
                <a:gd name="f364" fmla="*/ 906 f360 1"/>
                <a:gd name="f365" fmla="*/ 506 f359 1"/>
                <a:gd name="f366" fmla="*/ 900 f360 1"/>
                <a:gd name="f367" fmla="*/ 487 f359 1"/>
                <a:gd name="f368" fmla="*/ 899 f360 1"/>
                <a:gd name="f369" fmla="*/ 467 f359 1"/>
                <a:gd name="f370" fmla="*/ 892 f360 1"/>
                <a:gd name="f371" fmla="*/ 458 f359 1"/>
                <a:gd name="f372" fmla="*/ 885 f360 1"/>
                <a:gd name="f373" fmla="*/ 447 f359 1"/>
                <a:gd name="f374" fmla="*/ 881 f360 1"/>
                <a:gd name="f375" fmla="*/ 433 f359 1"/>
                <a:gd name="f376" fmla="*/ 876 f360 1"/>
                <a:gd name="f377" fmla="*/ 415 f359 1"/>
                <a:gd name="f378" fmla="*/ 404 f359 1"/>
                <a:gd name="f379" fmla="*/ 875 f360 1"/>
                <a:gd name="f380" fmla="*/ 397 f359 1"/>
                <a:gd name="f381" fmla="*/ 872 f360 1"/>
                <a:gd name="f382" fmla="*/ 382 f359 1"/>
                <a:gd name="f383" fmla="*/ 874 f360 1"/>
                <a:gd name="f384" fmla="*/ 372 f359 1"/>
                <a:gd name="f385" fmla="*/ 360 f359 1"/>
                <a:gd name="f386" fmla="*/ 869 f360 1"/>
                <a:gd name="f387" fmla="*/ 354 f359 1"/>
                <a:gd name="f388" fmla="*/ 868 f360 1"/>
                <a:gd name="f389" fmla="*/ 340 f359 1"/>
                <a:gd name="f390" fmla="*/ 866 f360 1"/>
                <a:gd name="f391" fmla="*/ 326 f359 1"/>
                <a:gd name="f392" fmla="*/ 864 f360 1"/>
                <a:gd name="f393" fmla="*/ 316 f359 1"/>
                <a:gd name="f394" fmla="*/ 865 f360 1"/>
                <a:gd name="f395" fmla="*/ 301 f359 1"/>
                <a:gd name="f396" fmla="*/ 862 f360 1"/>
                <a:gd name="f397" fmla="*/ 287 f359 1"/>
                <a:gd name="f398" fmla="*/ 861 f360 1"/>
                <a:gd name="f399" fmla="*/ 277 f359 1"/>
                <a:gd name="f400" fmla="*/ 863 f360 1"/>
                <a:gd name="f401" fmla="*/ 264 f359 1"/>
                <a:gd name="f402" fmla="*/ 253 f359 1"/>
                <a:gd name="f403" fmla="*/ 860 f360 1"/>
                <a:gd name="f404" fmla="*/ 242 f359 1"/>
                <a:gd name="f405" fmla="*/ 855 f360 1"/>
                <a:gd name="f406" fmla="*/ 231 f359 1"/>
                <a:gd name="f407" fmla="*/ 851 f360 1"/>
                <a:gd name="f408" fmla="*/ 219 f359 1"/>
                <a:gd name="f409" fmla="*/ 845 f360 1"/>
                <a:gd name="f410" fmla="*/ 210 f359 1"/>
                <a:gd name="f411" fmla="*/ 842 f360 1"/>
                <a:gd name="f412" fmla="*/ 198 f359 1"/>
                <a:gd name="f413" fmla="*/ 839 f360 1"/>
                <a:gd name="f414" fmla="*/ 189 f359 1"/>
                <a:gd name="f415" fmla="*/ 835 f360 1"/>
                <a:gd name="f416" fmla="*/ 181 f359 1"/>
                <a:gd name="f417" fmla="*/ 832 f360 1"/>
                <a:gd name="f418" fmla="*/ 168 f359 1"/>
                <a:gd name="f419" fmla="*/ 828 f360 1"/>
                <a:gd name="f420" fmla="*/ 160 f359 1"/>
                <a:gd name="f421" fmla="*/ 827 f360 1"/>
                <a:gd name="f422" fmla="*/ 154 f359 1"/>
                <a:gd name="f423" fmla="*/ 824 f360 1"/>
                <a:gd name="f424" fmla="*/ 143 f359 1"/>
                <a:gd name="f425" fmla="*/ 825 f360 1"/>
                <a:gd name="f426" fmla="*/ 132 f359 1"/>
                <a:gd name="f427" fmla="*/ 823 f360 1"/>
                <a:gd name="f428" fmla="*/ 117 f359 1"/>
                <a:gd name="f429" fmla="*/ 106 f359 1"/>
                <a:gd name="f430" fmla="*/ 820 f360 1"/>
                <a:gd name="f431" fmla="*/ 89 f359 1"/>
                <a:gd name="f432" fmla="*/ 822 f360 1"/>
                <a:gd name="f433" fmla="*/ 76 f359 1"/>
                <a:gd name="f434" fmla="*/ 826 f360 1"/>
                <a:gd name="f435" fmla="*/ 65 f359 1"/>
                <a:gd name="f436" fmla="*/ 55 f359 1"/>
                <a:gd name="f437" fmla="*/ 818 f360 1"/>
                <a:gd name="f438" fmla="*/ 39 f359 1"/>
                <a:gd name="f439" fmla="*/ 816 f360 1"/>
                <a:gd name="f440" fmla="*/ 30 f359 1"/>
                <a:gd name="f441" fmla="*/ 809 f360 1"/>
                <a:gd name="f442" fmla="*/ 13 f359 1"/>
                <a:gd name="f443" fmla="*/ 808 f360 1"/>
                <a:gd name="f444" fmla="*/ 3 f359 1"/>
                <a:gd name="f445" fmla="*/ 313 f360 1"/>
                <a:gd name="f446" fmla="*/ 8 f359 1"/>
                <a:gd name="f447" fmla="*/ 0 f360 1"/>
                <a:gd name="f448" fmla="*/ 529 f359 1"/>
                <a:gd name="f449" fmla="*/ 643 f360 1"/>
                <a:gd name="f450" fmla="*/ 539 f359 1"/>
                <a:gd name="f451" fmla="*/ 905 f360 1"/>
                <a:gd name="f452" fmla="*/ 514 f359 1"/>
                <a:gd name="f453" fmla="+- f361 0 f1"/>
                <a:gd name="f454" fmla="*/ f364 1 907"/>
                <a:gd name="f455" fmla="*/ f365 1 539"/>
                <a:gd name="f456" fmla="*/ f366 1 907"/>
                <a:gd name="f457" fmla="*/ f367 1 539"/>
                <a:gd name="f458" fmla="*/ f368 1 907"/>
                <a:gd name="f459" fmla="*/ f369 1 539"/>
                <a:gd name="f460" fmla="*/ f370 1 907"/>
                <a:gd name="f461" fmla="*/ f371 1 539"/>
                <a:gd name="f462" fmla="*/ f372 1 907"/>
                <a:gd name="f463" fmla="*/ f373 1 539"/>
                <a:gd name="f464" fmla="*/ f374 1 907"/>
                <a:gd name="f465" fmla="*/ f375 1 539"/>
                <a:gd name="f466" fmla="*/ f376 1 907"/>
                <a:gd name="f467" fmla="*/ f377 1 539"/>
                <a:gd name="f468" fmla="*/ f378 1 539"/>
                <a:gd name="f469" fmla="*/ f379 1 907"/>
                <a:gd name="f470" fmla="*/ f380 1 539"/>
                <a:gd name="f471" fmla="*/ f381 1 907"/>
                <a:gd name="f472" fmla="*/ f382 1 539"/>
                <a:gd name="f473" fmla="*/ f383 1 907"/>
                <a:gd name="f474" fmla="*/ f384 1 539"/>
                <a:gd name="f475" fmla="*/ f385 1 539"/>
                <a:gd name="f476" fmla="*/ f386 1 907"/>
                <a:gd name="f477" fmla="*/ f387 1 539"/>
                <a:gd name="f478" fmla="*/ f388 1 907"/>
                <a:gd name="f479" fmla="*/ f389 1 539"/>
                <a:gd name="f480" fmla="*/ f390 1 907"/>
                <a:gd name="f481" fmla="*/ f391 1 539"/>
                <a:gd name="f482" fmla="*/ f392 1 907"/>
                <a:gd name="f483" fmla="*/ f393 1 539"/>
                <a:gd name="f484" fmla="*/ f394 1 907"/>
                <a:gd name="f485" fmla="*/ f395 1 539"/>
                <a:gd name="f486" fmla="*/ f396 1 907"/>
                <a:gd name="f487" fmla="*/ f397 1 539"/>
                <a:gd name="f488" fmla="*/ f398 1 907"/>
                <a:gd name="f489" fmla="*/ f399 1 539"/>
                <a:gd name="f490" fmla="*/ f400 1 907"/>
                <a:gd name="f491" fmla="*/ f401 1 539"/>
                <a:gd name="f492" fmla="*/ f402 1 539"/>
                <a:gd name="f493" fmla="*/ f403 1 907"/>
                <a:gd name="f494" fmla="*/ f404 1 539"/>
                <a:gd name="f495" fmla="*/ f405 1 907"/>
                <a:gd name="f496" fmla="*/ f406 1 539"/>
                <a:gd name="f497" fmla="*/ f407 1 907"/>
                <a:gd name="f498" fmla="*/ f408 1 539"/>
                <a:gd name="f499" fmla="*/ f409 1 907"/>
                <a:gd name="f500" fmla="*/ f410 1 539"/>
                <a:gd name="f501" fmla="*/ f411 1 907"/>
                <a:gd name="f502" fmla="*/ f412 1 539"/>
                <a:gd name="f503" fmla="*/ f413 1 907"/>
                <a:gd name="f504" fmla="*/ f414 1 539"/>
                <a:gd name="f505" fmla="*/ f415 1 907"/>
                <a:gd name="f506" fmla="*/ f416 1 539"/>
                <a:gd name="f507" fmla="*/ f417 1 907"/>
                <a:gd name="f508" fmla="*/ f418 1 539"/>
                <a:gd name="f509" fmla="*/ f419 1 907"/>
                <a:gd name="f510" fmla="*/ f420 1 539"/>
                <a:gd name="f511" fmla="*/ f421 1 907"/>
                <a:gd name="f512" fmla="*/ f422 1 539"/>
                <a:gd name="f513" fmla="*/ f423 1 907"/>
                <a:gd name="f514" fmla="*/ f424 1 539"/>
                <a:gd name="f515" fmla="*/ f425 1 907"/>
                <a:gd name="f516" fmla="*/ f426 1 539"/>
                <a:gd name="f517" fmla="*/ f427 1 907"/>
                <a:gd name="f518" fmla="*/ f428 1 539"/>
                <a:gd name="f519" fmla="*/ f429 1 539"/>
                <a:gd name="f520" fmla="*/ f430 1 907"/>
                <a:gd name="f521" fmla="*/ f431 1 539"/>
                <a:gd name="f522" fmla="*/ f432 1 907"/>
                <a:gd name="f523" fmla="*/ f433 1 539"/>
                <a:gd name="f524" fmla="*/ f434 1 907"/>
                <a:gd name="f525" fmla="*/ f435 1 539"/>
                <a:gd name="f526" fmla="*/ f436 1 539"/>
                <a:gd name="f527" fmla="*/ f437 1 907"/>
                <a:gd name="f528" fmla="*/ f438 1 539"/>
                <a:gd name="f529" fmla="*/ f439 1 907"/>
                <a:gd name="f530" fmla="*/ f440 1 539"/>
                <a:gd name="f531" fmla="*/ f441 1 907"/>
                <a:gd name="f532" fmla="*/ f442 1 539"/>
                <a:gd name="f533" fmla="*/ f443 1 907"/>
                <a:gd name="f534" fmla="*/ f444 1 539"/>
                <a:gd name="f535" fmla="*/ f445 1 907"/>
                <a:gd name="f536" fmla="*/ f446 1 539"/>
                <a:gd name="f537" fmla="*/ f447 1 907"/>
                <a:gd name="f538" fmla="*/ f448 1 539"/>
                <a:gd name="f539" fmla="*/ f449 1 907"/>
                <a:gd name="f540" fmla="*/ f450 1 539"/>
                <a:gd name="f541" fmla="*/ f451 1 907"/>
                <a:gd name="f542" fmla="*/ f452 1 539"/>
                <a:gd name="f543" fmla="*/ 0 1 f362"/>
                <a:gd name="f544" fmla="*/ f356 1 f362"/>
                <a:gd name="f545" fmla="*/ 0 1 f363"/>
                <a:gd name="f546" fmla="*/ f357 1 f363"/>
                <a:gd name="f547" fmla="*/ f454 1 f362"/>
                <a:gd name="f548" fmla="*/ f455 1 f363"/>
                <a:gd name="f549" fmla="*/ f456 1 f362"/>
                <a:gd name="f550" fmla="*/ f457 1 f363"/>
                <a:gd name="f551" fmla="*/ f458 1 f362"/>
                <a:gd name="f552" fmla="*/ f459 1 f363"/>
                <a:gd name="f553" fmla="*/ f460 1 f362"/>
                <a:gd name="f554" fmla="*/ f461 1 f363"/>
                <a:gd name="f555" fmla="*/ f462 1 f362"/>
                <a:gd name="f556" fmla="*/ f463 1 f363"/>
                <a:gd name="f557" fmla="*/ f464 1 f362"/>
                <a:gd name="f558" fmla="*/ f465 1 f363"/>
                <a:gd name="f559" fmla="*/ f466 1 f362"/>
                <a:gd name="f560" fmla="*/ f467 1 f363"/>
                <a:gd name="f561" fmla="*/ f468 1 f363"/>
                <a:gd name="f562" fmla="*/ f469 1 f362"/>
                <a:gd name="f563" fmla="*/ f470 1 f363"/>
                <a:gd name="f564" fmla="*/ f471 1 f362"/>
                <a:gd name="f565" fmla="*/ f472 1 f363"/>
                <a:gd name="f566" fmla="*/ f473 1 f362"/>
                <a:gd name="f567" fmla="*/ f474 1 f363"/>
                <a:gd name="f568" fmla="*/ f475 1 f363"/>
                <a:gd name="f569" fmla="*/ f476 1 f362"/>
                <a:gd name="f570" fmla="*/ f477 1 f363"/>
                <a:gd name="f571" fmla="*/ f478 1 f362"/>
                <a:gd name="f572" fmla="*/ f479 1 f363"/>
                <a:gd name="f573" fmla="*/ f480 1 f362"/>
                <a:gd name="f574" fmla="*/ f481 1 f363"/>
                <a:gd name="f575" fmla="*/ f482 1 f362"/>
                <a:gd name="f576" fmla="*/ f483 1 f363"/>
                <a:gd name="f577" fmla="*/ f484 1 f362"/>
                <a:gd name="f578" fmla="*/ f485 1 f363"/>
                <a:gd name="f579" fmla="*/ f486 1 f362"/>
                <a:gd name="f580" fmla="*/ f487 1 f363"/>
                <a:gd name="f581" fmla="*/ f488 1 f362"/>
                <a:gd name="f582" fmla="*/ f489 1 f363"/>
                <a:gd name="f583" fmla="*/ f490 1 f362"/>
                <a:gd name="f584" fmla="*/ f491 1 f363"/>
                <a:gd name="f585" fmla="*/ f492 1 f363"/>
                <a:gd name="f586" fmla="*/ f493 1 f362"/>
                <a:gd name="f587" fmla="*/ f494 1 f363"/>
                <a:gd name="f588" fmla="*/ f495 1 f362"/>
                <a:gd name="f589" fmla="*/ f496 1 f363"/>
                <a:gd name="f590" fmla="*/ f497 1 f362"/>
                <a:gd name="f591" fmla="*/ f498 1 f363"/>
                <a:gd name="f592" fmla="*/ f499 1 f362"/>
                <a:gd name="f593" fmla="*/ f500 1 f363"/>
                <a:gd name="f594" fmla="*/ f501 1 f362"/>
                <a:gd name="f595" fmla="*/ f502 1 f363"/>
                <a:gd name="f596" fmla="*/ f503 1 f362"/>
                <a:gd name="f597" fmla="*/ f504 1 f363"/>
                <a:gd name="f598" fmla="*/ f505 1 f362"/>
                <a:gd name="f599" fmla="*/ f506 1 f363"/>
                <a:gd name="f600" fmla="*/ f507 1 f362"/>
                <a:gd name="f601" fmla="*/ f508 1 f363"/>
                <a:gd name="f602" fmla="*/ f509 1 f362"/>
                <a:gd name="f603" fmla="*/ f510 1 f363"/>
                <a:gd name="f604" fmla="*/ f511 1 f362"/>
                <a:gd name="f605" fmla="*/ f512 1 f363"/>
                <a:gd name="f606" fmla="*/ f513 1 f362"/>
                <a:gd name="f607" fmla="*/ f514 1 f363"/>
                <a:gd name="f608" fmla="*/ f515 1 f362"/>
                <a:gd name="f609" fmla="*/ f516 1 f363"/>
                <a:gd name="f610" fmla="*/ f517 1 f362"/>
                <a:gd name="f611" fmla="*/ f518 1 f363"/>
                <a:gd name="f612" fmla="*/ f519 1 f363"/>
                <a:gd name="f613" fmla="*/ f520 1 f362"/>
                <a:gd name="f614" fmla="*/ f521 1 f363"/>
                <a:gd name="f615" fmla="*/ f522 1 f362"/>
                <a:gd name="f616" fmla="*/ f523 1 f363"/>
                <a:gd name="f617" fmla="*/ f524 1 f362"/>
                <a:gd name="f618" fmla="*/ f525 1 f363"/>
                <a:gd name="f619" fmla="*/ f526 1 f363"/>
                <a:gd name="f620" fmla="*/ f527 1 f362"/>
                <a:gd name="f621" fmla="*/ f528 1 f363"/>
                <a:gd name="f622" fmla="*/ f529 1 f362"/>
                <a:gd name="f623" fmla="*/ f530 1 f363"/>
                <a:gd name="f624" fmla="*/ f531 1 f362"/>
                <a:gd name="f625" fmla="*/ f532 1 f363"/>
                <a:gd name="f626" fmla="*/ f533 1 f362"/>
                <a:gd name="f627" fmla="*/ f534 1 f363"/>
                <a:gd name="f628" fmla="*/ f535 1 f362"/>
                <a:gd name="f629" fmla="*/ f536 1 f363"/>
                <a:gd name="f630" fmla="*/ f537 1 f362"/>
                <a:gd name="f631" fmla="*/ f538 1 f363"/>
                <a:gd name="f632" fmla="*/ f539 1 f362"/>
                <a:gd name="f633" fmla="*/ f540 1 f363"/>
                <a:gd name="f634" fmla="*/ f541 1 f362"/>
                <a:gd name="f635" fmla="*/ f542 1 f363"/>
                <a:gd name="f636" fmla="*/ f543 f353 1"/>
                <a:gd name="f637" fmla="*/ f544 f353 1"/>
                <a:gd name="f638" fmla="*/ f546 f354 1"/>
                <a:gd name="f639" fmla="*/ f545 f354 1"/>
                <a:gd name="f640" fmla="*/ f547 f353 1"/>
                <a:gd name="f641" fmla="*/ f548 f354 1"/>
                <a:gd name="f642" fmla="*/ f549 f353 1"/>
                <a:gd name="f643" fmla="*/ f550 f354 1"/>
                <a:gd name="f644" fmla="*/ f551 f353 1"/>
                <a:gd name="f645" fmla="*/ f552 f354 1"/>
                <a:gd name="f646" fmla="*/ f553 f353 1"/>
                <a:gd name="f647" fmla="*/ f554 f354 1"/>
                <a:gd name="f648" fmla="*/ f555 f353 1"/>
                <a:gd name="f649" fmla="*/ f556 f354 1"/>
                <a:gd name="f650" fmla="*/ f557 f353 1"/>
                <a:gd name="f651" fmla="*/ f558 f354 1"/>
                <a:gd name="f652" fmla="*/ f559 f353 1"/>
                <a:gd name="f653" fmla="*/ f560 f354 1"/>
                <a:gd name="f654" fmla="*/ f561 f354 1"/>
                <a:gd name="f655" fmla="*/ f562 f353 1"/>
                <a:gd name="f656" fmla="*/ f563 f354 1"/>
                <a:gd name="f657" fmla="*/ f564 f353 1"/>
                <a:gd name="f658" fmla="*/ f565 f354 1"/>
                <a:gd name="f659" fmla="*/ f566 f353 1"/>
                <a:gd name="f660" fmla="*/ f567 f354 1"/>
                <a:gd name="f661" fmla="*/ f568 f354 1"/>
                <a:gd name="f662" fmla="*/ f569 f353 1"/>
                <a:gd name="f663" fmla="*/ f570 f354 1"/>
                <a:gd name="f664" fmla="*/ f571 f353 1"/>
                <a:gd name="f665" fmla="*/ f572 f354 1"/>
                <a:gd name="f666" fmla="*/ f573 f353 1"/>
                <a:gd name="f667" fmla="*/ f574 f354 1"/>
                <a:gd name="f668" fmla="*/ f575 f353 1"/>
                <a:gd name="f669" fmla="*/ f576 f354 1"/>
                <a:gd name="f670" fmla="*/ f577 f353 1"/>
                <a:gd name="f671" fmla="*/ f578 f354 1"/>
                <a:gd name="f672" fmla="*/ f579 f353 1"/>
                <a:gd name="f673" fmla="*/ f580 f354 1"/>
                <a:gd name="f674" fmla="*/ f581 f353 1"/>
                <a:gd name="f675" fmla="*/ f582 f354 1"/>
                <a:gd name="f676" fmla="*/ f583 f353 1"/>
                <a:gd name="f677" fmla="*/ f584 f354 1"/>
                <a:gd name="f678" fmla="*/ f585 f354 1"/>
                <a:gd name="f679" fmla="*/ f586 f353 1"/>
                <a:gd name="f680" fmla="*/ f587 f354 1"/>
                <a:gd name="f681" fmla="*/ f588 f353 1"/>
                <a:gd name="f682" fmla="*/ f589 f354 1"/>
                <a:gd name="f683" fmla="*/ f590 f353 1"/>
                <a:gd name="f684" fmla="*/ f591 f354 1"/>
                <a:gd name="f685" fmla="*/ f592 f353 1"/>
                <a:gd name="f686" fmla="*/ f593 f354 1"/>
                <a:gd name="f687" fmla="*/ f594 f353 1"/>
                <a:gd name="f688" fmla="*/ f595 f354 1"/>
                <a:gd name="f689" fmla="*/ f596 f353 1"/>
                <a:gd name="f690" fmla="*/ f597 f354 1"/>
                <a:gd name="f691" fmla="*/ f598 f353 1"/>
                <a:gd name="f692" fmla="*/ f599 f354 1"/>
                <a:gd name="f693" fmla="*/ f600 f353 1"/>
                <a:gd name="f694" fmla="*/ f601 f354 1"/>
                <a:gd name="f695" fmla="*/ f602 f353 1"/>
                <a:gd name="f696" fmla="*/ f603 f354 1"/>
                <a:gd name="f697" fmla="*/ f604 f353 1"/>
                <a:gd name="f698" fmla="*/ f605 f354 1"/>
                <a:gd name="f699" fmla="*/ f606 f353 1"/>
                <a:gd name="f700" fmla="*/ f607 f354 1"/>
                <a:gd name="f701" fmla="*/ f608 f353 1"/>
                <a:gd name="f702" fmla="*/ f609 f354 1"/>
                <a:gd name="f703" fmla="*/ f610 f353 1"/>
                <a:gd name="f704" fmla="*/ f611 f354 1"/>
                <a:gd name="f705" fmla="*/ f612 f354 1"/>
                <a:gd name="f706" fmla="*/ f613 f353 1"/>
                <a:gd name="f707" fmla="*/ f614 f354 1"/>
                <a:gd name="f708" fmla="*/ f615 f353 1"/>
                <a:gd name="f709" fmla="*/ f616 f354 1"/>
                <a:gd name="f710" fmla="*/ f617 f353 1"/>
                <a:gd name="f711" fmla="*/ f618 f354 1"/>
                <a:gd name="f712" fmla="*/ f619 f354 1"/>
                <a:gd name="f713" fmla="*/ f620 f353 1"/>
                <a:gd name="f714" fmla="*/ f621 f354 1"/>
                <a:gd name="f715" fmla="*/ f622 f353 1"/>
                <a:gd name="f716" fmla="*/ f623 f354 1"/>
                <a:gd name="f717" fmla="*/ f624 f353 1"/>
                <a:gd name="f718" fmla="*/ f625 f354 1"/>
                <a:gd name="f719" fmla="*/ f626 f353 1"/>
                <a:gd name="f720" fmla="*/ f627 f354 1"/>
                <a:gd name="f721" fmla="*/ f628 f353 1"/>
                <a:gd name="f722" fmla="*/ f629 f354 1"/>
                <a:gd name="f723" fmla="*/ f630 f353 1"/>
                <a:gd name="f724" fmla="*/ f631 f354 1"/>
                <a:gd name="f725" fmla="*/ f632 f353 1"/>
                <a:gd name="f726" fmla="*/ f633 f354 1"/>
                <a:gd name="f727" fmla="*/ f634 f353 1"/>
                <a:gd name="f728" fmla="*/ f635 f3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3">
                  <a:pos x="f640" y="f641"/>
                </a:cxn>
                <a:cxn ang="f453">
                  <a:pos x="f642" y="f643"/>
                </a:cxn>
                <a:cxn ang="f453">
                  <a:pos x="f644" y="f645"/>
                </a:cxn>
                <a:cxn ang="f453">
                  <a:pos x="f646" y="f647"/>
                </a:cxn>
                <a:cxn ang="f453">
                  <a:pos x="f648" y="f649"/>
                </a:cxn>
                <a:cxn ang="f453">
                  <a:pos x="f650" y="f651"/>
                </a:cxn>
                <a:cxn ang="f453">
                  <a:pos x="f652" y="f653"/>
                </a:cxn>
                <a:cxn ang="f453">
                  <a:pos x="f652" y="f654"/>
                </a:cxn>
                <a:cxn ang="f453">
                  <a:pos x="f655" y="f656"/>
                </a:cxn>
                <a:cxn ang="f453">
                  <a:pos x="f657" y="f658"/>
                </a:cxn>
                <a:cxn ang="f453">
                  <a:pos x="f659" y="f660"/>
                </a:cxn>
                <a:cxn ang="f453">
                  <a:pos x="f657" y="f661"/>
                </a:cxn>
                <a:cxn ang="f453">
                  <a:pos x="f662" y="f663"/>
                </a:cxn>
                <a:cxn ang="f453">
                  <a:pos x="f664" y="f665"/>
                </a:cxn>
                <a:cxn ang="f453">
                  <a:pos x="f666" y="f667"/>
                </a:cxn>
                <a:cxn ang="f453">
                  <a:pos x="f668" y="f669"/>
                </a:cxn>
                <a:cxn ang="f453">
                  <a:pos x="f670" y="f671"/>
                </a:cxn>
                <a:cxn ang="f453">
                  <a:pos x="f672" y="f673"/>
                </a:cxn>
                <a:cxn ang="f453">
                  <a:pos x="f674" y="f675"/>
                </a:cxn>
                <a:cxn ang="f453">
                  <a:pos x="f676" y="f677"/>
                </a:cxn>
                <a:cxn ang="f453">
                  <a:pos x="f674" y="f678"/>
                </a:cxn>
                <a:cxn ang="f453">
                  <a:pos x="f679" y="f680"/>
                </a:cxn>
                <a:cxn ang="f453">
                  <a:pos x="f681" y="f682"/>
                </a:cxn>
                <a:cxn ang="f453">
                  <a:pos x="f683" y="f684"/>
                </a:cxn>
                <a:cxn ang="f453">
                  <a:pos x="f685" y="f686"/>
                </a:cxn>
                <a:cxn ang="f453">
                  <a:pos x="f687" y="f688"/>
                </a:cxn>
                <a:cxn ang="f453">
                  <a:pos x="f689" y="f690"/>
                </a:cxn>
                <a:cxn ang="f453">
                  <a:pos x="f691" y="f692"/>
                </a:cxn>
                <a:cxn ang="f453">
                  <a:pos x="f693" y="f694"/>
                </a:cxn>
                <a:cxn ang="f453">
                  <a:pos x="f695" y="f696"/>
                </a:cxn>
                <a:cxn ang="f453">
                  <a:pos x="f697" y="f698"/>
                </a:cxn>
                <a:cxn ang="f453">
                  <a:pos x="f699" y="f700"/>
                </a:cxn>
                <a:cxn ang="f453">
                  <a:pos x="f701" y="f702"/>
                </a:cxn>
                <a:cxn ang="f453">
                  <a:pos x="f703" y="f704"/>
                </a:cxn>
                <a:cxn ang="f453">
                  <a:pos x="f699" y="f705"/>
                </a:cxn>
                <a:cxn ang="f453">
                  <a:pos x="f706" y="f707"/>
                </a:cxn>
                <a:cxn ang="f453">
                  <a:pos x="f708" y="f709"/>
                </a:cxn>
                <a:cxn ang="f453">
                  <a:pos x="f710" y="f711"/>
                </a:cxn>
                <a:cxn ang="f453">
                  <a:pos x="f699" y="f712"/>
                </a:cxn>
                <a:cxn ang="f453">
                  <a:pos x="f713" y="f714"/>
                </a:cxn>
                <a:cxn ang="f453">
                  <a:pos x="f715" y="f716"/>
                </a:cxn>
                <a:cxn ang="f453">
                  <a:pos x="f717" y="f718"/>
                </a:cxn>
                <a:cxn ang="f453">
                  <a:pos x="f719" y="f720"/>
                </a:cxn>
                <a:cxn ang="f453">
                  <a:pos x="f721" y="f722"/>
                </a:cxn>
                <a:cxn ang="f453">
                  <a:pos x="f723" y="f724"/>
                </a:cxn>
                <a:cxn ang="f453">
                  <a:pos x="f725" y="f726"/>
                </a:cxn>
                <a:cxn ang="f453">
                  <a:pos x="f727" y="f724"/>
                </a:cxn>
                <a:cxn ang="f453">
                  <a:pos x="f640" y="f728"/>
                </a:cxn>
              </a:cxnLst>
              <a:rect l="f636" t="f639" r="f637" b="f638"/>
              <a:pathLst>
                <a:path w="907" h="539">
                  <a:moveTo>
                    <a:pt x="f9" y="f10"/>
                  </a:moveTo>
                  <a:cubicBezTo>
                    <a:pt x="f9" y="f11"/>
                    <a:pt x="f7" y="f12"/>
                    <a:pt x="f9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3" y="f26"/>
                    <a:pt x="f27" y="f28"/>
                  </a:cubicBezTo>
                  <a:cubicBezTo>
                    <a:pt x="f27" y="f29"/>
                    <a:pt x="f23" y="f30"/>
                    <a:pt x="f27" y="f31"/>
                  </a:cubicBezTo>
                  <a:cubicBezTo>
                    <a:pt x="f27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3" y="f55"/>
                    <a:pt x="f53" y="f56"/>
                    <a:pt x="f57" y="f58"/>
                  </a:cubicBezTo>
                  <a:cubicBezTo>
                    <a:pt x="f57" y="f59"/>
                    <a:pt x="f60" y="f61"/>
                    <a:pt x="f60" y="f62"/>
                  </a:cubicBezTo>
                  <a:cubicBezTo>
                    <a:pt x="f63" y="f64"/>
                    <a:pt x="f65" y="f66"/>
                    <a:pt x="f60" y="f67"/>
                  </a:cubicBezTo>
                  <a:cubicBezTo>
                    <a:pt x="f63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5" y="f78"/>
                    <a:pt x="f71" y="f79"/>
                    <a:pt x="f71" y="f80"/>
                  </a:cubicBezTo>
                  <a:cubicBezTo>
                    <a:pt x="f71" y="f81"/>
                    <a:pt x="f75" y="f82"/>
                    <a:pt x="f75" y="f83"/>
                  </a:cubicBezTo>
                  <a:cubicBezTo>
                    <a:pt x="f75" y="f84"/>
                    <a:pt x="f73" y="f85"/>
                    <a:pt x="f73" y="f86"/>
                  </a:cubicBezTo>
                  <a:cubicBezTo>
                    <a:pt x="f73" y="f87"/>
                    <a:pt x="f73" y="f88"/>
                    <a:pt x="f73" y="f89"/>
                  </a:cubicBezTo>
                  <a:cubicBezTo>
                    <a:pt x="f73" y="f90"/>
                    <a:pt x="f91" y="f92"/>
                    <a:pt x="f91" y="f93"/>
                  </a:cubicBezTo>
                  <a:cubicBezTo>
                    <a:pt x="f94" y="f95"/>
                    <a:pt x="f73" y="f96"/>
                    <a:pt x="f73" y="f97"/>
                  </a:cubicBezTo>
                  <a:cubicBezTo>
                    <a:pt x="f73" y="f98"/>
                    <a:pt x="f75" y="f99"/>
                    <a:pt x="f75" y="f100"/>
                  </a:cubicBezTo>
                  <a:cubicBezTo>
                    <a:pt x="f75" y="f101"/>
                    <a:pt x="f102" y="f103"/>
                    <a:pt x="f69" y="f104"/>
                  </a:cubicBezTo>
                  <a:cubicBezTo>
                    <a:pt x="f69" y="f105"/>
                    <a:pt x="f94" y="f105"/>
                    <a:pt x="f91" y="f2"/>
                  </a:cubicBezTo>
                  <a:cubicBezTo>
                    <a:pt x="f91" y="f106"/>
                    <a:pt x="f91" y="f107"/>
                    <a:pt x="f108" y="f109"/>
                  </a:cubicBezTo>
                  <a:cubicBezTo>
                    <a:pt x="f108" y="f109"/>
                    <a:pt x="f110" y="f111"/>
                    <a:pt x="f110" y="f111"/>
                  </a:cubicBezTo>
                  <a:cubicBezTo>
                    <a:pt x="f112" y="f113"/>
                    <a:pt x="f114" y="f115"/>
                    <a:pt x="f114" y="f116"/>
                  </a:cubicBezTo>
                  <a:cubicBezTo>
                    <a:pt x="f114" y="f117"/>
                    <a:pt x="f112" y="f118"/>
                    <a:pt x="f112" y="f119"/>
                  </a:cubicBezTo>
                  <a:cubicBezTo>
                    <a:pt x="f112" y="f120"/>
                    <a:pt x="f110" y="f121"/>
                    <a:pt x="f112" y="f122"/>
                  </a:cubicBezTo>
                  <a:cubicBezTo>
                    <a:pt x="f112" y="f123"/>
                    <a:pt x="f124" y="f125"/>
                    <a:pt x="f124" y="f126"/>
                  </a:cubicBezTo>
                  <a:cubicBezTo>
                    <a:pt x="f124" y="f127"/>
                    <a:pt x="f114" y="f128"/>
                    <a:pt x="f114" y="f129"/>
                  </a:cubicBezTo>
                  <a:cubicBezTo>
                    <a:pt x="f114" y="f130"/>
                    <a:pt x="f131" y="f132"/>
                    <a:pt x="f131" y="f133"/>
                  </a:cubicBezTo>
                  <a:cubicBezTo>
                    <a:pt x="f134" y="f135"/>
                    <a:pt x="f136" y="f137"/>
                    <a:pt x="f124" y="f138"/>
                  </a:cubicBezTo>
                  <a:cubicBezTo>
                    <a:pt x="f124" y="f139"/>
                    <a:pt x="f131" y="f140"/>
                    <a:pt x="f136" y="f141"/>
                  </a:cubicBezTo>
                  <a:cubicBezTo>
                    <a:pt x="f136" y="f142"/>
                    <a:pt x="f114" y="f143"/>
                    <a:pt x="f124" y="f144"/>
                  </a:cubicBezTo>
                  <a:cubicBezTo>
                    <a:pt x="f124" y="f145"/>
                    <a:pt x="f134" y="f146"/>
                    <a:pt x="f147" y="f148"/>
                  </a:cubicBezTo>
                  <a:cubicBezTo>
                    <a:pt x="f147" y="f149"/>
                    <a:pt x="f131" y="f150"/>
                    <a:pt x="f131" y="f151"/>
                  </a:cubicBezTo>
                  <a:cubicBezTo>
                    <a:pt x="f131" y="f152"/>
                    <a:pt x="f153" y="f154"/>
                    <a:pt x="f153" y="f155"/>
                  </a:cubicBezTo>
                  <a:cubicBezTo>
                    <a:pt x="f153" y="f156"/>
                    <a:pt x="f153" y="f157"/>
                    <a:pt x="f147" y="f158"/>
                  </a:cubicBezTo>
                  <a:cubicBezTo>
                    <a:pt x="f147" y="f159"/>
                    <a:pt x="f134" y="f160"/>
                    <a:pt x="f134" y="f161"/>
                  </a:cubicBezTo>
                  <a:cubicBezTo>
                    <a:pt x="f134" y="f162"/>
                    <a:pt x="f153" y="f163"/>
                    <a:pt x="f153" y="f164"/>
                  </a:cubicBezTo>
                  <a:cubicBezTo>
                    <a:pt x="f165" y="f166"/>
                    <a:pt x="f153" y="f167"/>
                    <a:pt x="f153" y="f168"/>
                  </a:cubicBezTo>
                  <a:cubicBezTo>
                    <a:pt x="f153" y="f169"/>
                    <a:pt x="f147" y="f170"/>
                    <a:pt x="f147" y="f171"/>
                  </a:cubicBezTo>
                  <a:cubicBezTo>
                    <a:pt x="f153" y="f172"/>
                    <a:pt x="f165" y="f173"/>
                    <a:pt x="f165" y="f174"/>
                  </a:cubicBezTo>
                  <a:cubicBezTo>
                    <a:pt x="f175" y="f176"/>
                    <a:pt x="f177" y="f178"/>
                    <a:pt x="f177" y="f179"/>
                  </a:cubicBezTo>
                  <a:cubicBezTo>
                    <a:pt x="f180" y="f181"/>
                    <a:pt x="f180" y="f182"/>
                    <a:pt x="f183" y="f184"/>
                  </a:cubicBezTo>
                  <a:cubicBezTo>
                    <a:pt x="f183" y="f185"/>
                    <a:pt x="f186" y="f187"/>
                    <a:pt x="f186" y="f188"/>
                  </a:cubicBezTo>
                  <a:cubicBezTo>
                    <a:pt x="f189" y="f190"/>
                    <a:pt x="f186" y="f191"/>
                    <a:pt x="f189" y="f192"/>
                  </a:cubicBezTo>
                  <a:cubicBezTo>
                    <a:pt x="f189" y="f193"/>
                    <a:pt x="f194" y="f195"/>
                    <a:pt x="f196" y="f197"/>
                  </a:cubicBezTo>
                  <a:cubicBezTo>
                    <a:pt x="f196" y="f197"/>
                    <a:pt x="f198" y="f199"/>
                    <a:pt x="f198" y="f200"/>
                  </a:cubicBezTo>
                  <a:cubicBezTo>
                    <a:pt x="f201" y="f202"/>
                    <a:pt x="f198" y="f203"/>
                    <a:pt x="f198" y="f204"/>
                  </a:cubicBezTo>
                  <a:cubicBezTo>
                    <a:pt x="f198" y="f205"/>
                    <a:pt x="f206" y="f207"/>
                    <a:pt x="f208" y="f209"/>
                  </a:cubicBezTo>
                  <a:cubicBezTo>
                    <a:pt x="f208" y="f210"/>
                    <a:pt x="f211" y="f210"/>
                    <a:pt x="f211" y="f212"/>
                  </a:cubicBezTo>
                  <a:cubicBezTo>
                    <a:pt x="f213" y="f214"/>
                    <a:pt x="f215" y="f216"/>
                    <a:pt x="f211" y="f217"/>
                  </a:cubicBezTo>
                  <a:cubicBezTo>
                    <a:pt x="f211" y="f218"/>
                    <a:pt x="f219" y="f218"/>
                    <a:pt x="f219" y="f220"/>
                  </a:cubicBezTo>
                  <a:cubicBezTo>
                    <a:pt x="f221" y="f222"/>
                    <a:pt x="f221" y="f223"/>
                    <a:pt x="f221" y="f224"/>
                  </a:cubicBezTo>
                  <a:cubicBezTo>
                    <a:pt x="f221" y="f225"/>
                    <a:pt x="f226" y="f227"/>
                    <a:pt x="f228" y="f229"/>
                  </a:cubicBezTo>
                  <a:cubicBezTo>
                    <a:pt x="f228" y="f230"/>
                    <a:pt x="f228" y="f231"/>
                    <a:pt x="f228" y="f232"/>
                  </a:cubicBezTo>
                  <a:cubicBezTo>
                    <a:pt x="f233" y="f234"/>
                    <a:pt x="f235" y="f236"/>
                    <a:pt x="f235" y="f237"/>
                  </a:cubicBezTo>
                  <a:cubicBezTo>
                    <a:pt x="f238" y="f239"/>
                    <a:pt x="f238" y="f240"/>
                    <a:pt x="f241" y="f242"/>
                  </a:cubicBezTo>
                  <a:cubicBezTo>
                    <a:pt x="f241" y="f242"/>
                    <a:pt x="f243" y="f244"/>
                    <a:pt x="f243" y="f245"/>
                  </a:cubicBezTo>
                  <a:cubicBezTo>
                    <a:pt x="f246" y="f247"/>
                    <a:pt x="f243" y="f248"/>
                    <a:pt x="f243" y="f249"/>
                  </a:cubicBezTo>
                  <a:cubicBezTo>
                    <a:pt x="f246" y="f250"/>
                    <a:pt x="f251" y="f252"/>
                    <a:pt x="f251" y="f253"/>
                  </a:cubicBezTo>
                  <a:cubicBezTo>
                    <a:pt x="f254" y="f255"/>
                    <a:pt x="f254" y="f256"/>
                    <a:pt x="f254" y="f257"/>
                  </a:cubicBezTo>
                  <a:cubicBezTo>
                    <a:pt x="f254" y="f258"/>
                    <a:pt x="f254" y="f259"/>
                    <a:pt x="f254" y="f260"/>
                  </a:cubicBezTo>
                  <a:cubicBezTo>
                    <a:pt x="f254" y="f261"/>
                    <a:pt x="f251" y="f262"/>
                    <a:pt x="f251" y="f263"/>
                  </a:cubicBezTo>
                  <a:cubicBezTo>
                    <a:pt x="f246" y="f264"/>
                    <a:pt x="f243" y="f265"/>
                    <a:pt x="f243" y="f266"/>
                  </a:cubicBezTo>
                  <a:cubicBezTo>
                    <a:pt x="f246" y="f267"/>
                    <a:pt x="f268" y="f269"/>
                    <a:pt x="f268" y="f270"/>
                  </a:cubicBezTo>
                  <a:cubicBezTo>
                    <a:pt x="f271" y="f272"/>
                    <a:pt x="f271" y="f273"/>
                    <a:pt x="f268" y="f274"/>
                  </a:cubicBezTo>
                  <a:cubicBezTo>
                    <a:pt x="f268" y="f275"/>
                    <a:pt x="f254" y="f276"/>
                    <a:pt x="f254" y="f277"/>
                  </a:cubicBezTo>
                  <a:cubicBezTo>
                    <a:pt x="f251" y="f278"/>
                    <a:pt x="f251" y="f279"/>
                    <a:pt x="f254" y="f280"/>
                  </a:cubicBezTo>
                  <a:cubicBezTo>
                    <a:pt x="f254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86" y="f290"/>
                  </a:cubicBezTo>
                  <a:cubicBezTo>
                    <a:pt x="f286" y="f291"/>
                    <a:pt x="f271" y="f292"/>
                    <a:pt x="f271" y="f293"/>
                  </a:cubicBezTo>
                  <a:cubicBezTo>
                    <a:pt x="f268" y="f294"/>
                    <a:pt x="f268" y="f295"/>
                    <a:pt x="f254" y="f296"/>
                  </a:cubicBezTo>
                  <a:cubicBezTo>
                    <a:pt x="f254" y="f297"/>
                    <a:pt x="f246" y="f298"/>
                    <a:pt x="f246" y="f299"/>
                  </a:cubicBezTo>
                  <a:cubicBezTo>
                    <a:pt x="f243" y="f300"/>
                    <a:pt x="f243" y="f301"/>
                    <a:pt x="f243" y="f302"/>
                  </a:cubicBezTo>
                  <a:cubicBezTo>
                    <a:pt x="f246" y="f303"/>
                    <a:pt x="f251" y="f304"/>
                    <a:pt x="f254" y="f305"/>
                  </a:cubicBezTo>
                  <a:cubicBezTo>
                    <a:pt x="f268" y="f306"/>
                    <a:pt x="f284" y="f307"/>
                    <a:pt x="f286" y="f308"/>
                  </a:cubicBezTo>
                  <a:cubicBezTo>
                    <a:pt x="f286" y="f309"/>
                    <a:pt x="f286" y="f310"/>
                    <a:pt x="f288" y="f311"/>
                  </a:cubicBezTo>
                  <a:cubicBezTo>
                    <a:pt x="f288" y="f312"/>
                    <a:pt x="f313" y="f314"/>
                    <a:pt x="f315" y="f316"/>
                  </a:cubicBezTo>
                  <a:cubicBezTo>
                    <a:pt x="f315" y="f317"/>
                    <a:pt x="f315" y="f318"/>
                    <a:pt x="f315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28" y="f330"/>
                  </a:cubicBezTo>
                  <a:cubicBezTo>
                    <a:pt x="f328" y="f331"/>
                    <a:pt x="f328" y="f332"/>
                    <a:pt x="f328" y="f333"/>
                  </a:cubicBezTo>
                  <a:cubicBezTo>
                    <a:pt x="f328" y="f334"/>
                    <a:pt x="f328" y="f335"/>
                    <a:pt x="f336" y="f337"/>
                  </a:cubicBezTo>
                  <a:cubicBezTo>
                    <a:pt x="f338" y="f332"/>
                    <a:pt x="f338" y="f332"/>
                    <a:pt x="f338" y="f332"/>
                  </a:cubicBezTo>
                  <a:cubicBezTo>
                    <a:pt x="f339" y="f333"/>
                    <a:pt x="f339" y="f333"/>
                    <a:pt x="f339" y="f333"/>
                  </a:cubicBezTo>
                  <a:cubicBezTo>
                    <a:pt x="f325" y="f6"/>
                    <a:pt x="f325" y="f6"/>
                    <a:pt x="f325" y="f6"/>
                  </a:cubicBezTo>
                  <a:cubicBezTo>
                    <a:pt x="f6" y="f340"/>
                    <a:pt x="f6" y="f340"/>
                    <a:pt x="f6" y="f340"/>
                  </a:cubicBezTo>
                  <a:cubicBezTo>
                    <a:pt x="f341" y="f342"/>
                    <a:pt x="f341" y="f342"/>
                    <a:pt x="f341" y="f342"/>
                  </a:cubicBezTo>
                  <a:cubicBezTo>
                    <a:pt x="f343" y="f8"/>
                    <a:pt x="f343" y="f8"/>
                    <a:pt x="f343" y="f8"/>
                  </a:cubicBezTo>
                  <a:cubicBezTo>
                    <a:pt x="f15" y="f344"/>
                    <a:pt x="f15" y="f344"/>
                    <a:pt x="f15" y="f344"/>
                  </a:cubicBezTo>
                  <a:cubicBezTo>
                    <a:pt x="f15" y="f345"/>
                    <a:pt x="f15" y="f346"/>
                    <a:pt x="f15" y="f340"/>
                  </a:cubicBezTo>
                  <a:cubicBezTo>
                    <a:pt x="f17" y="f347"/>
                    <a:pt x="f19" y="f348"/>
                    <a:pt x="f17" y="f349"/>
                  </a:cubicBezTo>
                  <a:cubicBezTo>
                    <a:pt x="f17" y="f350"/>
                    <a:pt x="f15" y="f351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1" name="Freeform 223">
              <a:extLst>
                <a:ext uri="{FF2B5EF4-FFF2-40B4-BE49-F238E27FC236}">
                  <a16:creationId xmlns:a16="http://schemas.microsoft.com/office/drawing/2014/main" id="{1970BCD6-347E-9E6E-C1A6-F911A735C02D}"/>
                </a:ext>
              </a:extLst>
            </p:cNvPr>
            <p:cNvSpPr/>
            <p:nvPr/>
          </p:nvSpPr>
          <p:spPr>
            <a:xfrm>
              <a:off x="3052696" y="3890909"/>
              <a:ext cx="1111773" cy="130547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14"/>
                <a:gd name="f8" fmla="val 1067"/>
                <a:gd name="f9" fmla="val 886"/>
                <a:gd name="f10" fmla="val 81"/>
                <a:gd name="f11" fmla="val 709"/>
                <a:gd name="f12" fmla="val 61"/>
                <a:gd name="f13" fmla="val 534"/>
                <a:gd name="f14" fmla="val 40"/>
                <a:gd name="f15" fmla="val 379"/>
                <a:gd name="f16" fmla="val 21"/>
                <a:gd name="f17" fmla="val 232"/>
                <a:gd name="f18" fmla="val 213"/>
                <a:gd name="f19" fmla="val 133"/>
                <a:gd name="f20" fmla="val 212"/>
                <a:gd name="f21" fmla="val 137"/>
                <a:gd name="f22" fmla="val 211"/>
                <a:gd name="f23" fmla="val 138"/>
                <a:gd name="f24" fmla="val 210"/>
                <a:gd name="f25" fmla="val 139"/>
                <a:gd name="f26" fmla="val 209"/>
                <a:gd name="f27" fmla="val 140"/>
                <a:gd name="f28" fmla="val 208"/>
                <a:gd name="f29" fmla="val 141"/>
                <a:gd name="f30" fmla="val 207"/>
                <a:gd name="f31" fmla="val 206"/>
                <a:gd name="f32" fmla="val 142"/>
                <a:gd name="f33" fmla="val 143"/>
                <a:gd name="f34" fmla="val 205"/>
                <a:gd name="f35" fmla="val 144"/>
                <a:gd name="f36" fmla="val 145"/>
                <a:gd name="f37" fmla="val 204"/>
                <a:gd name="f38" fmla="val 147"/>
                <a:gd name="f39" fmla="val 203"/>
                <a:gd name="f40" fmla="val 148"/>
                <a:gd name="f41" fmla="val 202"/>
                <a:gd name="f42" fmla="val 149"/>
                <a:gd name="f43" fmla="val 201"/>
                <a:gd name="f44" fmla="val 150"/>
                <a:gd name="f45" fmla="val 200"/>
                <a:gd name="f46" fmla="val 151"/>
                <a:gd name="f47" fmla="val 199"/>
                <a:gd name="f48" fmla="val 152"/>
                <a:gd name="f49" fmla="val 153"/>
                <a:gd name="f50" fmla="val 155"/>
                <a:gd name="f51" fmla="val 197"/>
                <a:gd name="f52" fmla="val 156"/>
                <a:gd name="f53" fmla="val 196"/>
                <a:gd name="f54" fmla="val 157"/>
                <a:gd name="f55" fmla="val 158"/>
                <a:gd name="f56" fmla="val 195"/>
                <a:gd name="f57" fmla="val 159"/>
                <a:gd name="f58" fmla="val 161"/>
                <a:gd name="f59" fmla="val 194"/>
                <a:gd name="f60" fmla="val 163"/>
                <a:gd name="f61" fmla="val 191"/>
                <a:gd name="f62" fmla="val 165"/>
                <a:gd name="f63" fmla="val 190"/>
                <a:gd name="f64" fmla="val 189"/>
                <a:gd name="f65" fmla="val 188"/>
                <a:gd name="f66" fmla="val 187"/>
                <a:gd name="f67" fmla="val 186"/>
                <a:gd name="f68" fmla="val 185"/>
                <a:gd name="f69" fmla="val 184"/>
                <a:gd name="f70" fmla="val 182"/>
                <a:gd name="f71" fmla="val 166"/>
                <a:gd name="f72" fmla="val 181"/>
                <a:gd name="f73" fmla="val 167"/>
                <a:gd name="f74" fmla="val 179"/>
                <a:gd name="f75" fmla="val 176"/>
                <a:gd name="f76" fmla="val 173"/>
                <a:gd name="f77" fmla="val 171"/>
                <a:gd name="f78" fmla="val 164"/>
                <a:gd name="f79" fmla="val 170"/>
                <a:gd name="f80" fmla="val 169"/>
                <a:gd name="f81" fmla="val 162"/>
                <a:gd name="f82" fmla="val 168"/>
                <a:gd name="f83" fmla="val 160"/>
                <a:gd name="f84" fmla="val 154"/>
                <a:gd name="f85" fmla="val 146"/>
                <a:gd name="f86" fmla="val 136"/>
                <a:gd name="f87" fmla="val 135"/>
                <a:gd name="f88" fmla="val 134"/>
                <a:gd name="f89" fmla="val 132"/>
                <a:gd name="f90" fmla="val 130"/>
                <a:gd name="f91" fmla="val 127"/>
                <a:gd name="f92" fmla="val 125"/>
                <a:gd name="f93" fmla="val 124"/>
                <a:gd name="f94" fmla="val 123"/>
                <a:gd name="f95" fmla="val 122"/>
                <a:gd name="f96" fmla="val 121"/>
                <a:gd name="f97" fmla="val 119"/>
                <a:gd name="f98" fmla="val 117"/>
                <a:gd name="f99" fmla="val 116"/>
                <a:gd name="f100" fmla="val 115"/>
                <a:gd name="f101" fmla="val 114"/>
                <a:gd name="f102" fmla="val 113"/>
                <a:gd name="f103" fmla="val 112"/>
                <a:gd name="f104" fmla="val 111"/>
                <a:gd name="f105" fmla="val 110"/>
                <a:gd name="f106" fmla="val 177"/>
                <a:gd name="f107" fmla="val 183"/>
                <a:gd name="f108" fmla="val 192"/>
                <a:gd name="f109" fmla="val 193"/>
                <a:gd name="f110" fmla="val 109"/>
                <a:gd name="f111" fmla="val 108"/>
                <a:gd name="f112" fmla="val 214"/>
                <a:gd name="f113" fmla="val 215"/>
                <a:gd name="f114" fmla="val 216"/>
                <a:gd name="f115" fmla="val 217"/>
                <a:gd name="f116" fmla="val 219"/>
                <a:gd name="f117" fmla="val 222"/>
                <a:gd name="f118" fmla="val 225"/>
                <a:gd name="f119" fmla="val 227"/>
                <a:gd name="f120" fmla="val 228"/>
                <a:gd name="f121" fmla="val 229"/>
                <a:gd name="f122" fmla="val 230"/>
                <a:gd name="f123" fmla="val 231"/>
                <a:gd name="f124" fmla="val 234"/>
                <a:gd name="f125" fmla="val 237"/>
                <a:gd name="f126" fmla="val 239"/>
                <a:gd name="f127" fmla="val 240"/>
                <a:gd name="f128" fmla="val 107"/>
                <a:gd name="f129" fmla="val 241"/>
                <a:gd name="f130" fmla="val 106"/>
                <a:gd name="f131" fmla="val 242"/>
                <a:gd name="f132" fmla="val 243"/>
                <a:gd name="f133" fmla="val 105"/>
                <a:gd name="f134" fmla="val 244"/>
                <a:gd name="f135" fmla="val 245"/>
                <a:gd name="f136" fmla="val 247"/>
                <a:gd name="f137" fmla="val 249"/>
                <a:gd name="f138" fmla="val 250"/>
                <a:gd name="f139" fmla="val 251"/>
                <a:gd name="f140" fmla="val 252"/>
                <a:gd name="f141" fmla="val 253"/>
                <a:gd name="f142" fmla="val 255"/>
                <a:gd name="f143" fmla="val 256"/>
                <a:gd name="f144" fmla="val 258"/>
                <a:gd name="f145" fmla="val 263"/>
                <a:gd name="f146" fmla="val 264"/>
                <a:gd name="f147" fmla="val 265"/>
                <a:gd name="f148" fmla="val 268"/>
                <a:gd name="f149" fmla="val 271"/>
                <a:gd name="f150" fmla="val 274"/>
                <a:gd name="f151" fmla="val 275"/>
                <a:gd name="f152" fmla="val 277"/>
                <a:gd name="f153" fmla="val 278"/>
                <a:gd name="f154" fmla="val 279"/>
                <a:gd name="f155" fmla="val 280"/>
                <a:gd name="f156" fmla="val 281"/>
                <a:gd name="f157" fmla="val 282"/>
                <a:gd name="f158" fmla="val 284"/>
                <a:gd name="f159" fmla="val 285"/>
                <a:gd name="f160" fmla="val 287"/>
                <a:gd name="f161" fmla="val 289"/>
                <a:gd name="f162" fmla="val 290"/>
                <a:gd name="f163" fmla="val 291"/>
                <a:gd name="f164" fmla="val 292"/>
                <a:gd name="f165" fmla="val 293"/>
                <a:gd name="f166" fmla="val 294"/>
                <a:gd name="f167" fmla="val 296"/>
                <a:gd name="f168" fmla="val 297"/>
                <a:gd name="f169" fmla="val 298"/>
                <a:gd name="f170" fmla="val 299"/>
                <a:gd name="f171" fmla="val 300"/>
                <a:gd name="f172" fmla="val 301"/>
                <a:gd name="f173" fmla="val 302"/>
                <a:gd name="f174" fmla="val 303"/>
                <a:gd name="f175" fmla="val 305"/>
                <a:gd name="f176" fmla="val 306"/>
                <a:gd name="f177" fmla="val 310"/>
                <a:gd name="f178" fmla="val 312"/>
                <a:gd name="f179" fmla="val 313"/>
                <a:gd name="f180" fmla="val 314"/>
                <a:gd name="f181" fmla="val 104"/>
                <a:gd name="f182" fmla="val 315"/>
                <a:gd name="f183" fmla="val 316"/>
                <a:gd name="f184" fmla="val 317"/>
                <a:gd name="f185" fmla="val 319"/>
                <a:gd name="f186" fmla="val 322"/>
                <a:gd name="f187" fmla="val 102"/>
                <a:gd name="f188" fmla="val 324"/>
                <a:gd name="f189" fmla="val 101"/>
                <a:gd name="f190" fmla="val 325"/>
                <a:gd name="f191" fmla="val 99"/>
                <a:gd name="f192" fmla="val 326"/>
                <a:gd name="f193" fmla="val 98"/>
                <a:gd name="f194" fmla="val 329"/>
                <a:gd name="f195" fmla="val 332"/>
                <a:gd name="f196" fmla="val 333"/>
                <a:gd name="f197" fmla="val 97"/>
                <a:gd name="f198" fmla="val 334"/>
                <a:gd name="f199" fmla="val 335"/>
                <a:gd name="f200" fmla="val 336"/>
                <a:gd name="f201" fmla="val 338"/>
                <a:gd name="f202" fmla="val 340"/>
                <a:gd name="f203" fmla="val 342"/>
                <a:gd name="f204" fmla="val 343"/>
                <a:gd name="f205" fmla="val 344"/>
                <a:gd name="f206" fmla="val 95"/>
                <a:gd name="f207" fmla="val 347"/>
                <a:gd name="f208" fmla="val 349"/>
                <a:gd name="f209" fmla="val 350"/>
                <a:gd name="f210" fmla="val 351"/>
                <a:gd name="f211" fmla="val 352"/>
                <a:gd name="f212" fmla="val 353"/>
                <a:gd name="f213" fmla="val 354"/>
                <a:gd name="f214" fmla="val 356"/>
                <a:gd name="f215" fmla="val 361"/>
                <a:gd name="f216" fmla="val 362"/>
                <a:gd name="f217" fmla="val 103"/>
                <a:gd name="f218" fmla="val 364"/>
                <a:gd name="f219" fmla="val 365"/>
                <a:gd name="f220" fmla="val 366"/>
                <a:gd name="f221" fmla="val 367"/>
                <a:gd name="f222" fmla="val 368"/>
                <a:gd name="f223" fmla="val 369"/>
                <a:gd name="f224" fmla="val 370"/>
                <a:gd name="f225" fmla="val 371"/>
                <a:gd name="f226" fmla="val 372"/>
                <a:gd name="f227" fmla="val 373"/>
                <a:gd name="f228" fmla="val 377"/>
                <a:gd name="f229" fmla="val 380"/>
                <a:gd name="f230" fmla="val 381"/>
                <a:gd name="f231" fmla="val 384"/>
                <a:gd name="f232" fmla="val 386"/>
                <a:gd name="f233" fmla="val 387"/>
                <a:gd name="f234" fmla="val 388"/>
                <a:gd name="f235" fmla="val 389"/>
                <a:gd name="f236" fmla="val 390"/>
                <a:gd name="f237" fmla="val 391"/>
                <a:gd name="f238" fmla="val 393"/>
                <a:gd name="f239" fmla="val 394"/>
                <a:gd name="f240" fmla="val 395"/>
                <a:gd name="f241" fmla="val 397"/>
                <a:gd name="f242" fmla="val 399"/>
                <a:gd name="f243" fmla="val 401"/>
                <a:gd name="f244" fmla="val 402"/>
                <a:gd name="f245" fmla="val 403"/>
                <a:gd name="f246" fmla="val 404"/>
                <a:gd name="f247" fmla="val 405"/>
                <a:gd name="f248" fmla="val 118"/>
                <a:gd name="f249" fmla="val 406"/>
                <a:gd name="f250" fmla="val 120"/>
                <a:gd name="f251" fmla="val 409"/>
                <a:gd name="f252" fmla="val 410"/>
                <a:gd name="f253" fmla="val 412"/>
                <a:gd name="f254" fmla="val 417"/>
                <a:gd name="f255" fmla="val 421"/>
                <a:gd name="f256" fmla="val 423"/>
                <a:gd name="f257" fmla="val 424"/>
                <a:gd name="f258" fmla="val 425"/>
                <a:gd name="f259" fmla="val 426"/>
                <a:gd name="f260" fmla="val 427"/>
                <a:gd name="f261" fmla="val 428"/>
                <a:gd name="f262" fmla="val 126"/>
                <a:gd name="f263" fmla="val 429"/>
                <a:gd name="f264" fmla="val 129"/>
                <a:gd name="f265" fmla="val 431"/>
                <a:gd name="f266" fmla="val 433"/>
                <a:gd name="f267" fmla="val 434"/>
                <a:gd name="f268" fmla="val 131"/>
                <a:gd name="f269" fmla="val 435"/>
                <a:gd name="f270" fmla="val 436"/>
                <a:gd name="f271" fmla="val 437"/>
                <a:gd name="f272" fmla="val 438"/>
                <a:gd name="f273" fmla="val 440"/>
                <a:gd name="f274" fmla="val 442"/>
                <a:gd name="f275" fmla="val 443"/>
                <a:gd name="f276" fmla="val 444"/>
                <a:gd name="f277" fmla="val 445"/>
                <a:gd name="f278" fmla="val 446"/>
                <a:gd name="f279" fmla="val 448"/>
                <a:gd name="f280" fmla="val 449"/>
                <a:gd name="f281" fmla="val 451"/>
                <a:gd name="f282" fmla="val 452"/>
                <a:gd name="f283" fmla="val 453"/>
                <a:gd name="f284" fmla="val 454"/>
                <a:gd name="f285" fmla="val 455"/>
                <a:gd name="f286" fmla="val 456"/>
                <a:gd name="f287" fmla="val 458"/>
                <a:gd name="f288" fmla="val 462"/>
                <a:gd name="f289" fmla="val 463"/>
                <a:gd name="f290" fmla="val 467"/>
                <a:gd name="f291" fmla="val 469"/>
                <a:gd name="f292" fmla="val 470"/>
                <a:gd name="f293" fmla="val 472"/>
                <a:gd name="f294" fmla="val 473"/>
                <a:gd name="f295" fmla="val 474"/>
                <a:gd name="f296" fmla="val 475"/>
                <a:gd name="f297" fmla="val 476"/>
                <a:gd name="f298" fmla="val 477"/>
                <a:gd name="f299" fmla="val 478"/>
                <a:gd name="f300" fmla="val 480"/>
                <a:gd name="f301" fmla="val 481"/>
                <a:gd name="f302" fmla="val 484"/>
                <a:gd name="f303" fmla="val 485"/>
                <a:gd name="f304" fmla="val 486"/>
                <a:gd name="f305" fmla="val 487"/>
                <a:gd name="f306" fmla="val 488"/>
                <a:gd name="f307" fmla="val 489"/>
                <a:gd name="f308" fmla="val 490"/>
                <a:gd name="f309" fmla="val 492"/>
                <a:gd name="f310" fmla="val 493"/>
                <a:gd name="f311" fmla="val 494"/>
                <a:gd name="f312" fmla="val 495"/>
                <a:gd name="f313" fmla="val 496"/>
                <a:gd name="f314" fmla="val 497"/>
                <a:gd name="f315" fmla="val 498"/>
                <a:gd name="f316" fmla="val 499"/>
                <a:gd name="f317" fmla="val 501"/>
                <a:gd name="f318" fmla="val 503"/>
                <a:gd name="f319" fmla="val 100"/>
                <a:gd name="f320" fmla="val 505"/>
                <a:gd name="f321" fmla="val 506"/>
                <a:gd name="f322" fmla="val 507"/>
                <a:gd name="f323" fmla="val 508"/>
                <a:gd name="f324" fmla="val 96"/>
                <a:gd name="f325" fmla="val 509"/>
                <a:gd name="f326" fmla="val 511"/>
                <a:gd name="f327" fmla="val 94"/>
                <a:gd name="f328" fmla="val 512"/>
                <a:gd name="f329" fmla="val 93"/>
                <a:gd name="f330" fmla="val 514"/>
                <a:gd name="f331" fmla="val 89"/>
                <a:gd name="f332" fmla="val 516"/>
                <a:gd name="f333" fmla="val 87"/>
                <a:gd name="f334" fmla="val 517"/>
                <a:gd name="f335" fmla="val 86"/>
                <a:gd name="f336" fmla="val 85"/>
                <a:gd name="f337" fmla="val 518"/>
                <a:gd name="f338" fmla="val 519"/>
                <a:gd name="f339" fmla="val 521"/>
                <a:gd name="f340" fmla="val 523"/>
                <a:gd name="f341" fmla="val 524"/>
                <a:gd name="f342" fmla="val 526"/>
                <a:gd name="f343" fmla="val 528"/>
                <a:gd name="f344" fmla="val 531"/>
                <a:gd name="f345" fmla="val 532"/>
                <a:gd name="f346" fmla="val 83"/>
                <a:gd name="f347" fmla="val 533"/>
                <a:gd name="f348" fmla="val 82"/>
                <a:gd name="f349" fmla="val 535"/>
                <a:gd name="f350" fmla="val 536"/>
                <a:gd name="f351" fmla="val 537"/>
                <a:gd name="f352" fmla="val 539"/>
                <a:gd name="f353" fmla="val 540"/>
                <a:gd name="f354" fmla="val 541"/>
                <a:gd name="f355" fmla="val 543"/>
                <a:gd name="f356" fmla="val 544"/>
                <a:gd name="f357" fmla="val 546"/>
                <a:gd name="f358" fmla="val 547"/>
                <a:gd name="f359" fmla="val 548"/>
                <a:gd name="f360" fmla="val 550"/>
                <a:gd name="f361" fmla="val 551"/>
                <a:gd name="f362" fmla="val 84"/>
                <a:gd name="f363" fmla="val 553"/>
                <a:gd name="f364" fmla="val 555"/>
                <a:gd name="f365" fmla="val 558"/>
                <a:gd name="f366" fmla="val 560"/>
                <a:gd name="f367" fmla="val 562"/>
                <a:gd name="f368" fmla="val 79"/>
                <a:gd name="f369" fmla="val 563"/>
                <a:gd name="f370" fmla="val 564"/>
                <a:gd name="f371" fmla="val 78"/>
                <a:gd name="f372" fmla="val 566"/>
                <a:gd name="f373" fmla="val 567"/>
                <a:gd name="f374" fmla="val 77"/>
                <a:gd name="f375" fmla="val 568"/>
                <a:gd name="f376" fmla="val 570"/>
                <a:gd name="f377" fmla="val 76"/>
                <a:gd name="f378" fmla="val 572"/>
                <a:gd name="f379" fmla="val 574"/>
                <a:gd name="f380" fmla="val 75"/>
                <a:gd name="f381" fmla="val 575"/>
                <a:gd name="f382" fmla="val 576"/>
                <a:gd name="f383" fmla="val 74"/>
                <a:gd name="f384" fmla="val 578"/>
                <a:gd name="f385" fmla="val 580"/>
                <a:gd name="f386" fmla="val 583"/>
                <a:gd name="f387" fmla="val 586"/>
                <a:gd name="f388" fmla="val 72"/>
                <a:gd name="f389" fmla="val 587"/>
                <a:gd name="f390" fmla="val 70"/>
                <a:gd name="f391" fmla="val 588"/>
                <a:gd name="f392" fmla="val 69"/>
                <a:gd name="f393" fmla="val 589"/>
                <a:gd name="f394" fmla="val 68"/>
                <a:gd name="f395" fmla="val 591"/>
                <a:gd name="f396" fmla="val 67"/>
                <a:gd name="f397" fmla="val 592"/>
                <a:gd name="f398" fmla="val 66"/>
                <a:gd name="f399" fmla="val 593"/>
                <a:gd name="f400" fmla="val 65"/>
                <a:gd name="f401" fmla="val 594"/>
                <a:gd name="f402" fmla="val 63"/>
                <a:gd name="f403" fmla="val 595"/>
                <a:gd name="f404" fmla="val 62"/>
                <a:gd name="f405" fmla="val 596"/>
                <a:gd name="f406" fmla="val 60"/>
                <a:gd name="f407" fmla="val 597"/>
                <a:gd name="f408" fmla="val 58"/>
                <a:gd name="f409" fmla="val 600"/>
                <a:gd name="f410" fmla="val 57"/>
                <a:gd name="f411" fmla="val 601"/>
                <a:gd name="f412" fmla="val 602"/>
                <a:gd name="f413" fmla="val 56"/>
                <a:gd name="f414" fmla="val 604"/>
                <a:gd name="f415" fmla="val 55"/>
                <a:gd name="f416" fmla="val 605"/>
                <a:gd name="f417" fmla="val 51"/>
                <a:gd name="f418" fmla="val 609"/>
                <a:gd name="f419" fmla="val 47"/>
                <a:gd name="f420" fmla="val 46"/>
                <a:gd name="f421" fmla="val 45"/>
                <a:gd name="f422" fmla="val 608"/>
                <a:gd name="f423" fmla="val 610"/>
                <a:gd name="f424" fmla="val 612"/>
                <a:gd name="f425" fmla="val 615"/>
                <a:gd name="f426" fmla="val 617"/>
                <a:gd name="f427" fmla="val 43"/>
                <a:gd name="f428" fmla="val 619"/>
                <a:gd name="f429" fmla="val 42"/>
                <a:gd name="f430" fmla="val 620"/>
                <a:gd name="f431" fmla="val 621"/>
                <a:gd name="f432" fmla="val 623"/>
                <a:gd name="f433" fmla="val 627"/>
                <a:gd name="f434" fmla="val 628"/>
                <a:gd name="f435" fmla="val 630"/>
                <a:gd name="f436" fmla="val 632"/>
                <a:gd name="f437" fmla="val 634"/>
                <a:gd name="f438" fmla="val 635"/>
                <a:gd name="f439" fmla="val 44"/>
                <a:gd name="f440" fmla="val 636"/>
                <a:gd name="f441" fmla="val 637"/>
                <a:gd name="f442" fmla="val 638"/>
                <a:gd name="f443" fmla="val 639"/>
                <a:gd name="f444" fmla="val 641"/>
                <a:gd name="f445" fmla="val 642"/>
                <a:gd name="f446" fmla="val 645"/>
                <a:gd name="f447" fmla="val 648"/>
                <a:gd name="f448" fmla="val 41"/>
                <a:gd name="f449" fmla="val 651"/>
                <a:gd name="f450" fmla="val 652"/>
                <a:gd name="f451" fmla="val 39"/>
                <a:gd name="f452" fmla="val 653"/>
                <a:gd name="f453" fmla="val 38"/>
                <a:gd name="f454" fmla="val 654"/>
                <a:gd name="f455" fmla="val 655"/>
                <a:gd name="f456" fmla="val 37"/>
                <a:gd name="f457" fmla="val 656"/>
                <a:gd name="f458" fmla="val 657"/>
                <a:gd name="f459" fmla="val 36"/>
                <a:gd name="f460" fmla="val 658"/>
                <a:gd name="f461" fmla="val 659"/>
                <a:gd name="f462" fmla="val 660"/>
                <a:gd name="f463" fmla="val 661"/>
                <a:gd name="f464" fmla="val 662"/>
                <a:gd name="f465" fmla="val 663"/>
                <a:gd name="f466" fmla="val 665"/>
                <a:gd name="f467" fmla="val 666"/>
                <a:gd name="f468" fmla="val 48"/>
                <a:gd name="f469" fmla="val 49"/>
                <a:gd name="f470" fmla="val 50"/>
                <a:gd name="f471" fmla="val 52"/>
                <a:gd name="f472" fmla="val 59"/>
                <a:gd name="f473" fmla="val 667"/>
                <a:gd name="f474" fmla="val 668"/>
                <a:gd name="f475" fmla="val 670"/>
                <a:gd name="f476" fmla="val 672"/>
                <a:gd name="f477" fmla="val 677"/>
                <a:gd name="f478" fmla="val 678"/>
                <a:gd name="f479" fmla="val 679"/>
                <a:gd name="f480" fmla="val 680"/>
                <a:gd name="f481" fmla="val 681"/>
                <a:gd name="f482" fmla="val 682"/>
                <a:gd name="f483" fmla="val 684"/>
                <a:gd name="f484" fmla="val 687"/>
                <a:gd name="f485" fmla="val 689"/>
                <a:gd name="f486" fmla="val 690"/>
                <a:gd name="f487" fmla="val 691"/>
                <a:gd name="f488" fmla="val 692"/>
                <a:gd name="f489" fmla="val 693"/>
                <a:gd name="f490" fmla="val 695"/>
                <a:gd name="f491" fmla="val 698"/>
                <a:gd name="f492" fmla="val 700"/>
                <a:gd name="f493" fmla="val 701"/>
                <a:gd name="f494" fmla="val 706"/>
                <a:gd name="f495" fmla="val 64"/>
                <a:gd name="f496" fmla="val 711"/>
                <a:gd name="f497" fmla="val 712"/>
                <a:gd name="f498" fmla="val 713"/>
                <a:gd name="f499" fmla="val 714"/>
                <a:gd name="f500" fmla="val 715"/>
                <a:gd name="f501" fmla="val 54"/>
                <a:gd name="f502" fmla="val 717"/>
                <a:gd name="f503" fmla="val 718"/>
                <a:gd name="f504" fmla="val 720"/>
                <a:gd name="f505" fmla="val 53"/>
                <a:gd name="f506" fmla="val 722"/>
                <a:gd name="f507" fmla="val 724"/>
                <a:gd name="f508" fmla="val 725"/>
                <a:gd name="f509" fmla="val 726"/>
                <a:gd name="f510" fmla="val 727"/>
                <a:gd name="f511" fmla="val 728"/>
                <a:gd name="f512" fmla="val 34"/>
                <a:gd name="f513" fmla="val 33"/>
                <a:gd name="f514" fmla="val 32"/>
                <a:gd name="f515" fmla="val 30"/>
                <a:gd name="f516" fmla="val 29"/>
                <a:gd name="f517" fmla="val 27"/>
                <a:gd name="f518" fmla="val 26"/>
                <a:gd name="f519" fmla="val 25"/>
                <a:gd name="f520" fmla="val 23"/>
                <a:gd name="f521" fmla="val 17"/>
                <a:gd name="f522" fmla="val 15"/>
                <a:gd name="f523" fmla="val 730"/>
                <a:gd name="f524" fmla="val 14"/>
                <a:gd name="f525" fmla="val 731"/>
                <a:gd name="f526" fmla="val 13"/>
                <a:gd name="f527" fmla="val 732"/>
                <a:gd name="f528" fmla="val 10"/>
                <a:gd name="f529" fmla="val 734"/>
                <a:gd name="f530" fmla="val 9"/>
                <a:gd name="f531" fmla="val 735"/>
                <a:gd name="f532" fmla="val 8"/>
                <a:gd name="f533" fmla="val 736"/>
                <a:gd name="f534" fmla="val 6"/>
                <a:gd name="f535" fmla="val 5"/>
                <a:gd name="f536" fmla="val 737"/>
                <a:gd name="f537" fmla="val 4"/>
                <a:gd name="f538" fmla="val 738"/>
                <a:gd name="f539" fmla="val 739"/>
                <a:gd name="f540" fmla="val 740"/>
                <a:gd name="f541" fmla="val 742"/>
                <a:gd name="f542" fmla="val 743"/>
                <a:gd name="f543" fmla="val 744"/>
                <a:gd name="f544" fmla="val 745"/>
                <a:gd name="f545" fmla="val 746"/>
                <a:gd name="f546" fmla="val 3"/>
                <a:gd name="f547" fmla="val 747"/>
                <a:gd name="f548" fmla="val 749"/>
                <a:gd name="f549" fmla="val 750"/>
                <a:gd name="f550" fmla="val 751"/>
                <a:gd name="f551" fmla="val 2"/>
                <a:gd name="f552" fmla="val 752"/>
                <a:gd name="f553" fmla="val 753"/>
                <a:gd name="f554" fmla="val 1"/>
                <a:gd name="f555" fmla="val 754"/>
                <a:gd name="f556" fmla="val 759"/>
                <a:gd name="f557" fmla="val 871"/>
                <a:gd name="f558" fmla="val 1036"/>
                <a:gd name="f559" fmla="val 1038"/>
                <a:gd name="f560" fmla="val 1045"/>
                <a:gd name="f561" fmla="val 819"/>
                <a:gd name="f562" fmla="val 859"/>
                <a:gd name="f563" fmla="val 898"/>
                <a:gd name="f564" fmla="+- 0 0 -90"/>
                <a:gd name="f565" fmla="*/ f4 1 914"/>
                <a:gd name="f566" fmla="*/ f5 1 1067"/>
                <a:gd name="f567" fmla="val f6"/>
                <a:gd name="f568" fmla="val f7"/>
                <a:gd name="f569" fmla="val f8"/>
                <a:gd name="f570" fmla="*/ f564 f0 1"/>
                <a:gd name="f571" fmla="+- f569 0 f567"/>
                <a:gd name="f572" fmla="+- f568 0 f567"/>
                <a:gd name="f573" fmla="*/ f570 1 f3"/>
                <a:gd name="f574" fmla="*/ f572 1 914"/>
                <a:gd name="f575" fmla="*/ f571 1 1067"/>
                <a:gd name="f576" fmla="*/ 232 f572 1"/>
                <a:gd name="f577" fmla="*/ 0 f571 1"/>
                <a:gd name="f578" fmla="*/ 206 f572 1"/>
                <a:gd name="f579" fmla="*/ 142 f571 1"/>
                <a:gd name="f580" fmla="*/ 200 f572 1"/>
                <a:gd name="f581" fmla="*/ 151 f571 1"/>
                <a:gd name="f582" fmla="*/ 191 f572 1"/>
                <a:gd name="f583" fmla="*/ 165 f571 1"/>
                <a:gd name="f584" fmla="*/ 179 f572 1"/>
                <a:gd name="f585" fmla="*/ 167 f571 1"/>
                <a:gd name="f586" fmla="*/ 164 f572 1"/>
                <a:gd name="f587" fmla="*/ 157 f571 1"/>
                <a:gd name="f588" fmla="*/ 160 f572 1"/>
                <a:gd name="f589" fmla="*/ 146 f571 1"/>
                <a:gd name="f590" fmla="*/ 155 f572 1"/>
                <a:gd name="f591" fmla="*/ 141 f572 1"/>
                <a:gd name="f592" fmla="*/ 140 f571 1"/>
                <a:gd name="f593" fmla="*/ 133 f572 1"/>
                <a:gd name="f594" fmla="*/ 135 f571 1"/>
                <a:gd name="f595" fmla="*/ 123 f572 1"/>
                <a:gd name="f596" fmla="*/ 138 f571 1"/>
                <a:gd name="f597" fmla="*/ 112 f572 1"/>
                <a:gd name="f598" fmla="*/ 152 f571 1"/>
                <a:gd name="f599" fmla="*/ 164 f571 1"/>
                <a:gd name="f600" fmla="*/ 111 f572 1"/>
                <a:gd name="f601" fmla="*/ 185 f571 1"/>
                <a:gd name="f602" fmla="*/ 199 f571 1"/>
                <a:gd name="f603" fmla="*/ 109 f572 1"/>
                <a:gd name="f604" fmla="*/ 214 f571 1"/>
                <a:gd name="f605" fmla="*/ 110 f572 1"/>
                <a:gd name="f606" fmla="*/ 230 f571 1"/>
                <a:gd name="f607" fmla="*/ 106 f572 1"/>
                <a:gd name="f608" fmla="*/ 250 f571 1"/>
                <a:gd name="f609" fmla="*/ 113 f572 1"/>
                <a:gd name="f610" fmla="*/ 274 f571 1"/>
                <a:gd name="f611" fmla="*/ 289 f571 1"/>
                <a:gd name="f612" fmla="*/ 301 f571 1"/>
                <a:gd name="f613" fmla="*/ 104 f572 1"/>
                <a:gd name="f614" fmla="*/ 317 f571 1"/>
                <a:gd name="f615" fmla="*/ 97 f572 1"/>
                <a:gd name="f616" fmla="*/ 335 f571 1"/>
                <a:gd name="f617" fmla="*/ 95 f572 1"/>
                <a:gd name="f618" fmla="*/ 350 f571 1"/>
                <a:gd name="f619" fmla="*/ 103 f572 1"/>
                <a:gd name="f620" fmla="*/ 365 f571 1"/>
                <a:gd name="f621" fmla="*/ 380 f571 1"/>
                <a:gd name="f622" fmla="*/ 115 f572 1"/>
                <a:gd name="f623" fmla="*/ 395 f571 1"/>
                <a:gd name="f624" fmla="*/ 122 f572 1"/>
                <a:gd name="f625" fmla="*/ 412 f571 1"/>
                <a:gd name="f626" fmla="*/ 120 f572 1"/>
                <a:gd name="f627" fmla="*/ 427 f571 1"/>
                <a:gd name="f628" fmla="*/ 137 f572 1"/>
                <a:gd name="f629" fmla="*/ 442 f571 1"/>
                <a:gd name="f630" fmla="*/ 146 f572 1"/>
                <a:gd name="f631" fmla="*/ 452 f571 1"/>
                <a:gd name="f632" fmla="*/ 148 f572 1"/>
                <a:gd name="f633" fmla="*/ 470 f571 1"/>
                <a:gd name="f634" fmla="*/ 135 f572 1"/>
                <a:gd name="f635" fmla="*/ 481 f571 1"/>
                <a:gd name="f636" fmla="*/ 487 f571 1"/>
                <a:gd name="f637" fmla="*/ 493 f571 1"/>
                <a:gd name="f638" fmla="*/ 101 f572 1"/>
                <a:gd name="f639" fmla="*/ 498 f571 1"/>
                <a:gd name="f640" fmla="*/ 94 f572 1"/>
                <a:gd name="f641" fmla="*/ 512 f571 1"/>
                <a:gd name="f642" fmla="*/ 85 f572 1"/>
                <a:gd name="f643" fmla="*/ 524 f571 1"/>
                <a:gd name="f644" fmla="*/ 82 f572 1"/>
                <a:gd name="f645" fmla="*/ 541 f571 1"/>
                <a:gd name="f646" fmla="*/ 84 f572 1"/>
                <a:gd name="f647" fmla="*/ 558 f571 1"/>
                <a:gd name="f648" fmla="*/ 76 f572 1"/>
                <a:gd name="f649" fmla="*/ 574 f571 1"/>
                <a:gd name="f650" fmla="*/ 69 f572 1"/>
                <a:gd name="f651" fmla="*/ 588 f571 1"/>
                <a:gd name="f652" fmla="*/ 58 f572 1"/>
                <a:gd name="f653" fmla="*/ 600 f571 1"/>
                <a:gd name="f654" fmla="*/ 47 f572 1"/>
                <a:gd name="f655" fmla="*/ 609 f571 1"/>
                <a:gd name="f656" fmla="*/ 43 f572 1"/>
                <a:gd name="f657" fmla="*/ 621 f571 1"/>
                <a:gd name="f658" fmla="*/ 637 f571 1"/>
                <a:gd name="f659" fmla="*/ 38 f572 1"/>
                <a:gd name="f660" fmla="*/ 654 f571 1"/>
                <a:gd name="f661" fmla="*/ 39 f572 1"/>
                <a:gd name="f662" fmla="*/ 663 f571 1"/>
                <a:gd name="f663" fmla="*/ 49 f572 1"/>
                <a:gd name="f664" fmla="*/ 665 f571 1"/>
                <a:gd name="f665" fmla="*/ 65 f572 1"/>
                <a:gd name="f666" fmla="*/ 681 f571 1"/>
                <a:gd name="f667" fmla="*/ 64 f572 1"/>
                <a:gd name="f668" fmla="*/ 709 f571 1"/>
                <a:gd name="f669" fmla="*/ 54 f572 1"/>
                <a:gd name="f670" fmla="*/ 720 f571 1"/>
                <a:gd name="f671" fmla="*/ 44 f572 1"/>
                <a:gd name="f672" fmla="*/ 725 f571 1"/>
                <a:gd name="f673" fmla="*/ 32 f572 1"/>
                <a:gd name="f674" fmla="*/ 728 f571 1"/>
                <a:gd name="f675" fmla="*/ 14 f572 1"/>
                <a:gd name="f676" fmla="*/ 731 f571 1"/>
                <a:gd name="f677" fmla="*/ 4 f572 1"/>
                <a:gd name="f678" fmla="*/ 746 f571 1"/>
                <a:gd name="f679" fmla="*/ 519 f572 1"/>
                <a:gd name="f680" fmla="*/ 1036 f571 1"/>
                <a:gd name="f681" fmla="*/ 898 f572 1"/>
                <a:gd name="f682" fmla="*/ 252 f571 1"/>
                <a:gd name="f683" fmla="+- f573 0 f1"/>
                <a:gd name="f684" fmla="*/ f576 1 914"/>
                <a:gd name="f685" fmla="*/ f577 1 1067"/>
                <a:gd name="f686" fmla="*/ f578 1 914"/>
                <a:gd name="f687" fmla="*/ f579 1 1067"/>
                <a:gd name="f688" fmla="*/ f580 1 914"/>
                <a:gd name="f689" fmla="*/ f581 1 1067"/>
                <a:gd name="f690" fmla="*/ f582 1 914"/>
                <a:gd name="f691" fmla="*/ f583 1 1067"/>
                <a:gd name="f692" fmla="*/ f584 1 914"/>
                <a:gd name="f693" fmla="*/ f585 1 1067"/>
                <a:gd name="f694" fmla="*/ f586 1 914"/>
                <a:gd name="f695" fmla="*/ f587 1 1067"/>
                <a:gd name="f696" fmla="*/ f588 1 914"/>
                <a:gd name="f697" fmla="*/ f589 1 1067"/>
                <a:gd name="f698" fmla="*/ f590 1 914"/>
                <a:gd name="f699" fmla="*/ f591 1 914"/>
                <a:gd name="f700" fmla="*/ f592 1 1067"/>
                <a:gd name="f701" fmla="*/ f593 1 914"/>
                <a:gd name="f702" fmla="*/ f594 1 1067"/>
                <a:gd name="f703" fmla="*/ f595 1 914"/>
                <a:gd name="f704" fmla="*/ f596 1 1067"/>
                <a:gd name="f705" fmla="*/ f597 1 914"/>
                <a:gd name="f706" fmla="*/ f598 1 1067"/>
                <a:gd name="f707" fmla="*/ f599 1 1067"/>
                <a:gd name="f708" fmla="*/ f600 1 914"/>
                <a:gd name="f709" fmla="*/ f601 1 1067"/>
                <a:gd name="f710" fmla="*/ f602 1 1067"/>
                <a:gd name="f711" fmla="*/ f603 1 914"/>
                <a:gd name="f712" fmla="*/ f604 1 1067"/>
                <a:gd name="f713" fmla="*/ f605 1 914"/>
                <a:gd name="f714" fmla="*/ f606 1 1067"/>
                <a:gd name="f715" fmla="*/ f607 1 914"/>
                <a:gd name="f716" fmla="*/ f608 1 1067"/>
                <a:gd name="f717" fmla="*/ f609 1 914"/>
                <a:gd name="f718" fmla="*/ f610 1 1067"/>
                <a:gd name="f719" fmla="*/ f611 1 1067"/>
                <a:gd name="f720" fmla="*/ f612 1 1067"/>
                <a:gd name="f721" fmla="*/ f613 1 914"/>
                <a:gd name="f722" fmla="*/ f614 1 1067"/>
                <a:gd name="f723" fmla="*/ f615 1 914"/>
                <a:gd name="f724" fmla="*/ f616 1 1067"/>
                <a:gd name="f725" fmla="*/ f617 1 914"/>
                <a:gd name="f726" fmla="*/ f618 1 1067"/>
                <a:gd name="f727" fmla="*/ f619 1 914"/>
                <a:gd name="f728" fmla="*/ f620 1 1067"/>
                <a:gd name="f729" fmla="*/ f621 1 1067"/>
                <a:gd name="f730" fmla="*/ f622 1 914"/>
                <a:gd name="f731" fmla="*/ f623 1 1067"/>
                <a:gd name="f732" fmla="*/ f624 1 914"/>
                <a:gd name="f733" fmla="*/ f625 1 1067"/>
                <a:gd name="f734" fmla="*/ f626 1 914"/>
                <a:gd name="f735" fmla="*/ f627 1 1067"/>
                <a:gd name="f736" fmla="*/ f628 1 914"/>
                <a:gd name="f737" fmla="*/ f629 1 1067"/>
                <a:gd name="f738" fmla="*/ f630 1 914"/>
                <a:gd name="f739" fmla="*/ f631 1 1067"/>
                <a:gd name="f740" fmla="*/ f632 1 914"/>
                <a:gd name="f741" fmla="*/ f633 1 1067"/>
                <a:gd name="f742" fmla="*/ f634 1 914"/>
                <a:gd name="f743" fmla="*/ f635 1 1067"/>
                <a:gd name="f744" fmla="*/ f636 1 1067"/>
                <a:gd name="f745" fmla="*/ f637 1 1067"/>
                <a:gd name="f746" fmla="*/ f638 1 914"/>
                <a:gd name="f747" fmla="*/ f639 1 1067"/>
                <a:gd name="f748" fmla="*/ f640 1 914"/>
                <a:gd name="f749" fmla="*/ f641 1 1067"/>
                <a:gd name="f750" fmla="*/ f642 1 914"/>
                <a:gd name="f751" fmla="*/ f643 1 1067"/>
                <a:gd name="f752" fmla="*/ f644 1 914"/>
                <a:gd name="f753" fmla="*/ f645 1 1067"/>
                <a:gd name="f754" fmla="*/ f646 1 914"/>
                <a:gd name="f755" fmla="*/ f647 1 1067"/>
                <a:gd name="f756" fmla="*/ f648 1 914"/>
                <a:gd name="f757" fmla="*/ f649 1 1067"/>
                <a:gd name="f758" fmla="*/ f650 1 914"/>
                <a:gd name="f759" fmla="*/ f651 1 1067"/>
                <a:gd name="f760" fmla="*/ f652 1 914"/>
                <a:gd name="f761" fmla="*/ f653 1 1067"/>
                <a:gd name="f762" fmla="*/ f654 1 914"/>
                <a:gd name="f763" fmla="*/ f655 1 1067"/>
                <a:gd name="f764" fmla="*/ f656 1 914"/>
                <a:gd name="f765" fmla="*/ f657 1 1067"/>
                <a:gd name="f766" fmla="*/ f658 1 1067"/>
                <a:gd name="f767" fmla="*/ f659 1 914"/>
                <a:gd name="f768" fmla="*/ f660 1 1067"/>
                <a:gd name="f769" fmla="*/ f661 1 914"/>
                <a:gd name="f770" fmla="*/ f662 1 1067"/>
                <a:gd name="f771" fmla="*/ f663 1 914"/>
                <a:gd name="f772" fmla="*/ f664 1 1067"/>
                <a:gd name="f773" fmla="*/ f665 1 914"/>
                <a:gd name="f774" fmla="*/ f666 1 1067"/>
                <a:gd name="f775" fmla="*/ f667 1 914"/>
                <a:gd name="f776" fmla="*/ f668 1 1067"/>
                <a:gd name="f777" fmla="*/ f669 1 914"/>
                <a:gd name="f778" fmla="*/ f670 1 1067"/>
                <a:gd name="f779" fmla="*/ f671 1 914"/>
                <a:gd name="f780" fmla="*/ f672 1 1067"/>
                <a:gd name="f781" fmla="*/ f673 1 914"/>
                <a:gd name="f782" fmla="*/ f674 1 1067"/>
                <a:gd name="f783" fmla="*/ f675 1 914"/>
                <a:gd name="f784" fmla="*/ f676 1 1067"/>
                <a:gd name="f785" fmla="*/ f677 1 914"/>
                <a:gd name="f786" fmla="*/ f678 1 1067"/>
                <a:gd name="f787" fmla="*/ f679 1 914"/>
                <a:gd name="f788" fmla="*/ f680 1 1067"/>
                <a:gd name="f789" fmla="*/ f681 1 914"/>
                <a:gd name="f790" fmla="*/ f682 1 1067"/>
                <a:gd name="f791" fmla="*/ 0 1 f574"/>
                <a:gd name="f792" fmla="*/ f568 1 f574"/>
                <a:gd name="f793" fmla="*/ 0 1 f575"/>
                <a:gd name="f794" fmla="*/ f569 1 f575"/>
                <a:gd name="f795" fmla="*/ f684 1 f574"/>
                <a:gd name="f796" fmla="*/ f685 1 f575"/>
                <a:gd name="f797" fmla="*/ f686 1 f574"/>
                <a:gd name="f798" fmla="*/ f687 1 f575"/>
                <a:gd name="f799" fmla="*/ f688 1 f574"/>
                <a:gd name="f800" fmla="*/ f689 1 f575"/>
                <a:gd name="f801" fmla="*/ f690 1 f574"/>
                <a:gd name="f802" fmla="*/ f691 1 f575"/>
                <a:gd name="f803" fmla="*/ f692 1 f574"/>
                <a:gd name="f804" fmla="*/ f693 1 f575"/>
                <a:gd name="f805" fmla="*/ f694 1 f574"/>
                <a:gd name="f806" fmla="*/ f695 1 f575"/>
                <a:gd name="f807" fmla="*/ f696 1 f574"/>
                <a:gd name="f808" fmla="*/ f697 1 f575"/>
                <a:gd name="f809" fmla="*/ f698 1 f574"/>
                <a:gd name="f810" fmla="*/ f699 1 f574"/>
                <a:gd name="f811" fmla="*/ f700 1 f575"/>
                <a:gd name="f812" fmla="*/ f701 1 f574"/>
                <a:gd name="f813" fmla="*/ f702 1 f575"/>
                <a:gd name="f814" fmla="*/ f703 1 f574"/>
                <a:gd name="f815" fmla="*/ f704 1 f575"/>
                <a:gd name="f816" fmla="*/ f705 1 f574"/>
                <a:gd name="f817" fmla="*/ f706 1 f575"/>
                <a:gd name="f818" fmla="*/ f707 1 f575"/>
                <a:gd name="f819" fmla="*/ f708 1 f574"/>
                <a:gd name="f820" fmla="*/ f709 1 f575"/>
                <a:gd name="f821" fmla="*/ f710 1 f575"/>
                <a:gd name="f822" fmla="*/ f711 1 f574"/>
                <a:gd name="f823" fmla="*/ f712 1 f575"/>
                <a:gd name="f824" fmla="*/ f713 1 f574"/>
                <a:gd name="f825" fmla="*/ f714 1 f575"/>
                <a:gd name="f826" fmla="*/ f715 1 f574"/>
                <a:gd name="f827" fmla="*/ f716 1 f575"/>
                <a:gd name="f828" fmla="*/ f717 1 f574"/>
                <a:gd name="f829" fmla="*/ f718 1 f575"/>
                <a:gd name="f830" fmla="*/ f719 1 f575"/>
                <a:gd name="f831" fmla="*/ f720 1 f575"/>
                <a:gd name="f832" fmla="*/ f721 1 f574"/>
                <a:gd name="f833" fmla="*/ f722 1 f575"/>
                <a:gd name="f834" fmla="*/ f723 1 f574"/>
                <a:gd name="f835" fmla="*/ f724 1 f575"/>
                <a:gd name="f836" fmla="*/ f725 1 f574"/>
                <a:gd name="f837" fmla="*/ f726 1 f575"/>
                <a:gd name="f838" fmla="*/ f727 1 f574"/>
                <a:gd name="f839" fmla="*/ f728 1 f575"/>
                <a:gd name="f840" fmla="*/ f729 1 f575"/>
                <a:gd name="f841" fmla="*/ f730 1 f574"/>
                <a:gd name="f842" fmla="*/ f731 1 f575"/>
                <a:gd name="f843" fmla="*/ f732 1 f574"/>
                <a:gd name="f844" fmla="*/ f733 1 f575"/>
                <a:gd name="f845" fmla="*/ f734 1 f574"/>
                <a:gd name="f846" fmla="*/ f735 1 f575"/>
                <a:gd name="f847" fmla="*/ f736 1 f574"/>
                <a:gd name="f848" fmla="*/ f737 1 f575"/>
                <a:gd name="f849" fmla="*/ f738 1 f574"/>
                <a:gd name="f850" fmla="*/ f739 1 f575"/>
                <a:gd name="f851" fmla="*/ f740 1 f574"/>
                <a:gd name="f852" fmla="*/ f741 1 f575"/>
                <a:gd name="f853" fmla="*/ f742 1 f574"/>
                <a:gd name="f854" fmla="*/ f743 1 f575"/>
                <a:gd name="f855" fmla="*/ f744 1 f575"/>
                <a:gd name="f856" fmla="*/ f745 1 f575"/>
                <a:gd name="f857" fmla="*/ f746 1 f574"/>
                <a:gd name="f858" fmla="*/ f747 1 f575"/>
                <a:gd name="f859" fmla="*/ f748 1 f574"/>
                <a:gd name="f860" fmla="*/ f749 1 f575"/>
                <a:gd name="f861" fmla="*/ f750 1 f574"/>
                <a:gd name="f862" fmla="*/ f751 1 f575"/>
                <a:gd name="f863" fmla="*/ f752 1 f574"/>
                <a:gd name="f864" fmla="*/ f753 1 f575"/>
                <a:gd name="f865" fmla="*/ f754 1 f574"/>
                <a:gd name="f866" fmla="*/ f755 1 f575"/>
                <a:gd name="f867" fmla="*/ f756 1 f574"/>
                <a:gd name="f868" fmla="*/ f757 1 f575"/>
                <a:gd name="f869" fmla="*/ f758 1 f574"/>
                <a:gd name="f870" fmla="*/ f759 1 f575"/>
                <a:gd name="f871" fmla="*/ f760 1 f574"/>
                <a:gd name="f872" fmla="*/ f761 1 f575"/>
                <a:gd name="f873" fmla="*/ f762 1 f574"/>
                <a:gd name="f874" fmla="*/ f763 1 f575"/>
                <a:gd name="f875" fmla="*/ f764 1 f574"/>
                <a:gd name="f876" fmla="*/ f765 1 f575"/>
                <a:gd name="f877" fmla="*/ f766 1 f575"/>
                <a:gd name="f878" fmla="*/ f767 1 f574"/>
                <a:gd name="f879" fmla="*/ f768 1 f575"/>
                <a:gd name="f880" fmla="*/ f769 1 f574"/>
                <a:gd name="f881" fmla="*/ f770 1 f575"/>
                <a:gd name="f882" fmla="*/ f771 1 f574"/>
                <a:gd name="f883" fmla="*/ f772 1 f575"/>
                <a:gd name="f884" fmla="*/ f773 1 f574"/>
                <a:gd name="f885" fmla="*/ f774 1 f575"/>
                <a:gd name="f886" fmla="*/ f775 1 f574"/>
                <a:gd name="f887" fmla="*/ f776 1 f575"/>
                <a:gd name="f888" fmla="*/ f777 1 f574"/>
                <a:gd name="f889" fmla="*/ f778 1 f575"/>
                <a:gd name="f890" fmla="*/ f779 1 f574"/>
                <a:gd name="f891" fmla="*/ f780 1 f575"/>
                <a:gd name="f892" fmla="*/ f781 1 f574"/>
                <a:gd name="f893" fmla="*/ f782 1 f575"/>
                <a:gd name="f894" fmla="*/ f783 1 f574"/>
                <a:gd name="f895" fmla="*/ f784 1 f575"/>
                <a:gd name="f896" fmla="*/ f785 1 f574"/>
                <a:gd name="f897" fmla="*/ f786 1 f575"/>
                <a:gd name="f898" fmla="*/ f787 1 f574"/>
                <a:gd name="f899" fmla="*/ f788 1 f575"/>
                <a:gd name="f900" fmla="*/ f789 1 f574"/>
                <a:gd name="f901" fmla="*/ f790 1 f575"/>
                <a:gd name="f902" fmla="*/ f791 f565 1"/>
                <a:gd name="f903" fmla="*/ f792 f565 1"/>
                <a:gd name="f904" fmla="*/ f794 f566 1"/>
                <a:gd name="f905" fmla="*/ f793 f566 1"/>
                <a:gd name="f906" fmla="*/ f795 f565 1"/>
                <a:gd name="f907" fmla="*/ f796 f566 1"/>
                <a:gd name="f908" fmla="*/ f797 f565 1"/>
                <a:gd name="f909" fmla="*/ f798 f566 1"/>
                <a:gd name="f910" fmla="*/ f799 f565 1"/>
                <a:gd name="f911" fmla="*/ f800 f566 1"/>
                <a:gd name="f912" fmla="*/ f801 f565 1"/>
                <a:gd name="f913" fmla="*/ f802 f566 1"/>
                <a:gd name="f914" fmla="*/ f803 f565 1"/>
                <a:gd name="f915" fmla="*/ f804 f566 1"/>
                <a:gd name="f916" fmla="*/ f805 f565 1"/>
                <a:gd name="f917" fmla="*/ f806 f566 1"/>
                <a:gd name="f918" fmla="*/ f807 f565 1"/>
                <a:gd name="f919" fmla="*/ f808 f566 1"/>
                <a:gd name="f920" fmla="*/ f809 f565 1"/>
                <a:gd name="f921" fmla="*/ f810 f565 1"/>
                <a:gd name="f922" fmla="*/ f811 f566 1"/>
                <a:gd name="f923" fmla="*/ f812 f565 1"/>
                <a:gd name="f924" fmla="*/ f813 f566 1"/>
                <a:gd name="f925" fmla="*/ f814 f565 1"/>
                <a:gd name="f926" fmla="*/ f815 f566 1"/>
                <a:gd name="f927" fmla="*/ f816 f565 1"/>
                <a:gd name="f928" fmla="*/ f817 f566 1"/>
                <a:gd name="f929" fmla="*/ f818 f566 1"/>
                <a:gd name="f930" fmla="*/ f819 f565 1"/>
                <a:gd name="f931" fmla="*/ f820 f566 1"/>
                <a:gd name="f932" fmla="*/ f821 f566 1"/>
                <a:gd name="f933" fmla="*/ f822 f565 1"/>
                <a:gd name="f934" fmla="*/ f823 f566 1"/>
                <a:gd name="f935" fmla="*/ f824 f565 1"/>
                <a:gd name="f936" fmla="*/ f825 f566 1"/>
                <a:gd name="f937" fmla="*/ f826 f565 1"/>
                <a:gd name="f938" fmla="*/ f827 f566 1"/>
                <a:gd name="f939" fmla="*/ f828 f565 1"/>
                <a:gd name="f940" fmla="*/ f829 f566 1"/>
                <a:gd name="f941" fmla="*/ f830 f566 1"/>
                <a:gd name="f942" fmla="*/ f831 f566 1"/>
                <a:gd name="f943" fmla="*/ f832 f565 1"/>
                <a:gd name="f944" fmla="*/ f833 f566 1"/>
                <a:gd name="f945" fmla="*/ f834 f565 1"/>
                <a:gd name="f946" fmla="*/ f835 f566 1"/>
                <a:gd name="f947" fmla="*/ f836 f565 1"/>
                <a:gd name="f948" fmla="*/ f837 f566 1"/>
                <a:gd name="f949" fmla="*/ f838 f565 1"/>
                <a:gd name="f950" fmla="*/ f839 f566 1"/>
                <a:gd name="f951" fmla="*/ f840 f566 1"/>
                <a:gd name="f952" fmla="*/ f841 f565 1"/>
                <a:gd name="f953" fmla="*/ f842 f566 1"/>
                <a:gd name="f954" fmla="*/ f843 f565 1"/>
                <a:gd name="f955" fmla="*/ f844 f566 1"/>
                <a:gd name="f956" fmla="*/ f845 f565 1"/>
                <a:gd name="f957" fmla="*/ f846 f566 1"/>
                <a:gd name="f958" fmla="*/ f847 f565 1"/>
                <a:gd name="f959" fmla="*/ f848 f566 1"/>
                <a:gd name="f960" fmla="*/ f849 f565 1"/>
                <a:gd name="f961" fmla="*/ f850 f566 1"/>
                <a:gd name="f962" fmla="*/ f851 f565 1"/>
                <a:gd name="f963" fmla="*/ f852 f566 1"/>
                <a:gd name="f964" fmla="*/ f853 f565 1"/>
                <a:gd name="f965" fmla="*/ f854 f566 1"/>
                <a:gd name="f966" fmla="*/ f855 f566 1"/>
                <a:gd name="f967" fmla="*/ f856 f566 1"/>
                <a:gd name="f968" fmla="*/ f857 f565 1"/>
                <a:gd name="f969" fmla="*/ f858 f566 1"/>
                <a:gd name="f970" fmla="*/ f859 f565 1"/>
                <a:gd name="f971" fmla="*/ f860 f566 1"/>
                <a:gd name="f972" fmla="*/ f861 f565 1"/>
                <a:gd name="f973" fmla="*/ f862 f566 1"/>
                <a:gd name="f974" fmla="*/ f863 f565 1"/>
                <a:gd name="f975" fmla="*/ f864 f566 1"/>
                <a:gd name="f976" fmla="*/ f865 f565 1"/>
                <a:gd name="f977" fmla="*/ f866 f566 1"/>
                <a:gd name="f978" fmla="*/ f867 f565 1"/>
                <a:gd name="f979" fmla="*/ f868 f566 1"/>
                <a:gd name="f980" fmla="*/ f869 f565 1"/>
                <a:gd name="f981" fmla="*/ f870 f566 1"/>
                <a:gd name="f982" fmla="*/ f871 f565 1"/>
                <a:gd name="f983" fmla="*/ f872 f566 1"/>
                <a:gd name="f984" fmla="*/ f873 f565 1"/>
                <a:gd name="f985" fmla="*/ f874 f566 1"/>
                <a:gd name="f986" fmla="*/ f875 f565 1"/>
                <a:gd name="f987" fmla="*/ f876 f566 1"/>
                <a:gd name="f988" fmla="*/ f877 f566 1"/>
                <a:gd name="f989" fmla="*/ f878 f565 1"/>
                <a:gd name="f990" fmla="*/ f879 f566 1"/>
                <a:gd name="f991" fmla="*/ f880 f565 1"/>
                <a:gd name="f992" fmla="*/ f881 f566 1"/>
                <a:gd name="f993" fmla="*/ f882 f565 1"/>
                <a:gd name="f994" fmla="*/ f883 f566 1"/>
                <a:gd name="f995" fmla="*/ f884 f565 1"/>
                <a:gd name="f996" fmla="*/ f885 f566 1"/>
                <a:gd name="f997" fmla="*/ f886 f565 1"/>
                <a:gd name="f998" fmla="*/ f887 f566 1"/>
                <a:gd name="f999" fmla="*/ f888 f565 1"/>
                <a:gd name="f1000" fmla="*/ f889 f566 1"/>
                <a:gd name="f1001" fmla="*/ f890 f565 1"/>
                <a:gd name="f1002" fmla="*/ f891 f566 1"/>
                <a:gd name="f1003" fmla="*/ f892 f565 1"/>
                <a:gd name="f1004" fmla="*/ f893 f566 1"/>
                <a:gd name="f1005" fmla="*/ f894 f565 1"/>
                <a:gd name="f1006" fmla="*/ f895 f566 1"/>
                <a:gd name="f1007" fmla="*/ f896 f565 1"/>
                <a:gd name="f1008" fmla="*/ f897 f566 1"/>
                <a:gd name="f1009" fmla="*/ f898 f565 1"/>
                <a:gd name="f1010" fmla="*/ f899 f566 1"/>
                <a:gd name="f1011" fmla="*/ f900 f565 1"/>
                <a:gd name="f1012" fmla="*/ f901 f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3">
                  <a:pos x="f906" y="f907"/>
                </a:cxn>
                <a:cxn ang="f683">
                  <a:pos x="f908" y="f909"/>
                </a:cxn>
                <a:cxn ang="f683">
                  <a:pos x="f910" y="f911"/>
                </a:cxn>
                <a:cxn ang="f683">
                  <a:pos x="f912" y="f913"/>
                </a:cxn>
                <a:cxn ang="f683">
                  <a:pos x="f914" y="f915"/>
                </a:cxn>
                <a:cxn ang="f683">
                  <a:pos x="f916" y="f917"/>
                </a:cxn>
                <a:cxn ang="f683">
                  <a:pos x="f918" y="f919"/>
                </a:cxn>
                <a:cxn ang="f683">
                  <a:pos x="f920" y="f909"/>
                </a:cxn>
                <a:cxn ang="f683">
                  <a:pos x="f921" y="f922"/>
                </a:cxn>
                <a:cxn ang="f683">
                  <a:pos x="f923" y="f924"/>
                </a:cxn>
                <a:cxn ang="f683">
                  <a:pos x="f925" y="f926"/>
                </a:cxn>
                <a:cxn ang="f683">
                  <a:pos x="f927" y="f922"/>
                </a:cxn>
                <a:cxn ang="f683">
                  <a:pos x="f927" y="f928"/>
                </a:cxn>
                <a:cxn ang="f683">
                  <a:pos x="f927" y="f929"/>
                </a:cxn>
                <a:cxn ang="f683">
                  <a:pos x="f930" y="f931"/>
                </a:cxn>
                <a:cxn ang="f683">
                  <a:pos x="f930" y="f932"/>
                </a:cxn>
                <a:cxn ang="f683">
                  <a:pos x="f933" y="f934"/>
                </a:cxn>
                <a:cxn ang="f683">
                  <a:pos x="f935" y="f936"/>
                </a:cxn>
                <a:cxn ang="f683">
                  <a:pos x="f937" y="f938"/>
                </a:cxn>
                <a:cxn ang="f683">
                  <a:pos x="f939" y="f940"/>
                </a:cxn>
                <a:cxn ang="f683">
                  <a:pos x="f927" y="f941"/>
                </a:cxn>
                <a:cxn ang="f683">
                  <a:pos x="f927" y="f942"/>
                </a:cxn>
                <a:cxn ang="f683">
                  <a:pos x="f943" y="f944"/>
                </a:cxn>
                <a:cxn ang="f683">
                  <a:pos x="f945" y="f946"/>
                </a:cxn>
                <a:cxn ang="f683">
                  <a:pos x="f947" y="f948"/>
                </a:cxn>
                <a:cxn ang="f683">
                  <a:pos x="f949" y="f950"/>
                </a:cxn>
                <a:cxn ang="f683">
                  <a:pos x="f939" y="f951"/>
                </a:cxn>
                <a:cxn ang="f683">
                  <a:pos x="f952" y="f953"/>
                </a:cxn>
                <a:cxn ang="f683">
                  <a:pos x="f954" y="f955"/>
                </a:cxn>
                <a:cxn ang="f683">
                  <a:pos x="f956" y="f957"/>
                </a:cxn>
                <a:cxn ang="f683">
                  <a:pos x="f958" y="f959"/>
                </a:cxn>
                <a:cxn ang="f683">
                  <a:pos x="f960" y="f961"/>
                </a:cxn>
                <a:cxn ang="f683">
                  <a:pos x="f962" y="f963"/>
                </a:cxn>
                <a:cxn ang="f683">
                  <a:pos x="f964" y="f965"/>
                </a:cxn>
                <a:cxn ang="f683">
                  <a:pos x="f956" y="f966"/>
                </a:cxn>
                <a:cxn ang="f683">
                  <a:pos x="f937" y="f967"/>
                </a:cxn>
                <a:cxn ang="f683">
                  <a:pos x="f968" y="f969"/>
                </a:cxn>
                <a:cxn ang="f683">
                  <a:pos x="f970" y="f971"/>
                </a:cxn>
                <a:cxn ang="f683">
                  <a:pos x="f972" y="f973"/>
                </a:cxn>
                <a:cxn ang="f683">
                  <a:pos x="f974" y="f975"/>
                </a:cxn>
                <a:cxn ang="f683">
                  <a:pos x="f976" y="f977"/>
                </a:cxn>
                <a:cxn ang="f683">
                  <a:pos x="f978" y="f979"/>
                </a:cxn>
                <a:cxn ang="f683">
                  <a:pos x="f980" y="f981"/>
                </a:cxn>
                <a:cxn ang="f683">
                  <a:pos x="f982" y="f983"/>
                </a:cxn>
                <a:cxn ang="f683">
                  <a:pos x="f984" y="f985"/>
                </a:cxn>
                <a:cxn ang="f683">
                  <a:pos x="f986" y="f987"/>
                </a:cxn>
                <a:cxn ang="f683">
                  <a:pos x="f986" y="f988"/>
                </a:cxn>
                <a:cxn ang="f683">
                  <a:pos x="f989" y="f990"/>
                </a:cxn>
                <a:cxn ang="f683">
                  <a:pos x="f991" y="f992"/>
                </a:cxn>
                <a:cxn ang="f683">
                  <a:pos x="f993" y="f994"/>
                </a:cxn>
                <a:cxn ang="f683">
                  <a:pos x="f995" y="f996"/>
                </a:cxn>
                <a:cxn ang="f683">
                  <a:pos x="f997" y="f998"/>
                </a:cxn>
                <a:cxn ang="f683">
                  <a:pos x="f999" y="f1000"/>
                </a:cxn>
                <a:cxn ang="f683">
                  <a:pos x="f1001" y="f1002"/>
                </a:cxn>
                <a:cxn ang="f683">
                  <a:pos x="f1003" y="f1004"/>
                </a:cxn>
                <a:cxn ang="f683">
                  <a:pos x="f1005" y="f1006"/>
                </a:cxn>
                <a:cxn ang="f683">
                  <a:pos x="f1007" y="f1008"/>
                </a:cxn>
                <a:cxn ang="f683">
                  <a:pos x="f1009" y="f1010"/>
                </a:cxn>
                <a:cxn ang="f683">
                  <a:pos x="f1011" y="f1012"/>
                </a:cxn>
              </a:cxnLst>
              <a:rect l="f902" t="f905" r="f903" b="f904"/>
              <a:pathLst>
                <a:path w="914" h="1067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6"/>
                    <a:pt x="f17" y="f6"/>
                    <a:pt x="f17" y="f6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1" y="f32"/>
                    <a:pt x="f31" y="f32"/>
                  </a:cubicBezTo>
                  <a:cubicBezTo>
                    <a:pt x="f31" y="f32"/>
                    <a:pt x="f31" y="f32"/>
                    <a:pt x="f31" y="f33"/>
                  </a:cubicBezTo>
                  <a:cubicBezTo>
                    <a:pt x="f34" y="f33"/>
                    <a:pt x="f34" y="f35"/>
                    <a:pt x="f34" y="f36"/>
                  </a:cubicBezTo>
                  <a:cubicBezTo>
                    <a:pt x="f34" y="f36"/>
                    <a:pt x="f34" y="f36"/>
                    <a:pt x="f37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47" y="f50"/>
                    <a:pt x="f51" y="f52"/>
                    <a:pt x="f53" y="f54"/>
                  </a:cubicBezTo>
                  <a:cubicBezTo>
                    <a:pt x="f53" y="f54"/>
                    <a:pt x="f53" y="f54"/>
                    <a:pt x="f53" y="f55"/>
                  </a:cubicBezTo>
                  <a:cubicBezTo>
                    <a:pt x="f53" y="f55"/>
                    <a:pt x="f53" y="f55"/>
                    <a:pt x="f56" y="f57"/>
                  </a:cubicBezTo>
                  <a:cubicBezTo>
                    <a:pt x="f56" y="f58"/>
                    <a:pt x="f59" y="f60"/>
                    <a:pt x="f61" y="f62"/>
                  </a:cubicBezTo>
                  <a:cubicBezTo>
                    <a:pt x="f63" y="f62"/>
                    <a:pt x="f64" y="f62"/>
                    <a:pt x="f65" y="f62"/>
                  </a:cubicBezTo>
                  <a:cubicBezTo>
                    <a:pt x="f66" y="f62"/>
                    <a:pt x="f67" y="f62"/>
                    <a:pt x="f68" y="f62"/>
                  </a:cubicBezTo>
                  <a:cubicBezTo>
                    <a:pt x="f68" y="f62"/>
                    <a:pt x="f68" y="f62"/>
                    <a:pt x="f68" y="f62"/>
                  </a:cubicBezTo>
                  <a:cubicBezTo>
                    <a:pt x="f69" y="f62"/>
                    <a:pt x="f69" y="f62"/>
                    <a:pt x="f69" y="f62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1"/>
                    <a:pt x="f77" y="f78"/>
                  </a:cubicBezTo>
                  <a:cubicBezTo>
                    <a:pt x="f79" y="f60"/>
                    <a:pt x="f80" y="f81"/>
                    <a:pt x="f82" y="f83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73" y="f57"/>
                    <a:pt x="f62" y="f57"/>
                    <a:pt x="f78" y="f54"/>
                  </a:cubicBezTo>
                  <a:cubicBezTo>
                    <a:pt x="f81" y="f52"/>
                    <a:pt x="f58" y="f84"/>
                    <a:pt x="f58" y="f48"/>
                  </a:cubicBezTo>
                  <a:cubicBezTo>
                    <a:pt x="f58" y="f46"/>
                    <a:pt x="f58" y="f44"/>
                    <a:pt x="f58" y="f40"/>
                  </a:cubicBezTo>
                  <a:cubicBezTo>
                    <a:pt x="f58" y="f40"/>
                    <a:pt x="f58" y="f40"/>
                    <a:pt x="f58" y="f40"/>
                  </a:cubicBezTo>
                  <a:cubicBezTo>
                    <a:pt x="f58" y="f40"/>
                    <a:pt x="f58" y="f40"/>
                    <a:pt x="f58" y="f40"/>
                  </a:cubicBezTo>
                  <a:cubicBezTo>
                    <a:pt x="f58" y="f40"/>
                    <a:pt x="f83" y="f38"/>
                    <a:pt x="f83" y="f85"/>
                  </a:cubicBezTo>
                  <a:cubicBezTo>
                    <a:pt x="f57" y="f85"/>
                    <a:pt x="f57" y="f36"/>
                    <a:pt x="f57" y="f35"/>
                  </a:cubicBezTo>
                  <a:cubicBezTo>
                    <a:pt x="f57" y="f33"/>
                    <a:pt x="f55" y="f32"/>
                    <a:pt x="f55" y="f32"/>
                  </a:cubicBezTo>
                  <a:cubicBezTo>
                    <a:pt x="f55" y="f32"/>
                    <a:pt x="f55" y="f32"/>
                    <a:pt x="f55" y="f32"/>
                  </a:cubicBezTo>
                  <a:cubicBezTo>
                    <a:pt x="f54" y="f29"/>
                    <a:pt x="f54" y="f27"/>
                    <a:pt x="f54" y="f27"/>
                  </a:cubicBezTo>
                  <a:cubicBezTo>
                    <a:pt x="f52" y="f29"/>
                    <a:pt x="f52" y="f29"/>
                    <a:pt x="f50" y="f32"/>
                  </a:cubicBezTo>
                  <a:cubicBezTo>
                    <a:pt x="f49" y="f32"/>
                    <a:pt x="f48" y="f33"/>
                    <a:pt x="f44" y="f33"/>
                  </a:cubicBezTo>
                  <a:cubicBezTo>
                    <a:pt x="f42" y="f33"/>
                    <a:pt x="f40" y="f32"/>
                    <a:pt x="f40" y="f32"/>
                  </a:cubicBezTo>
                  <a:cubicBezTo>
                    <a:pt x="f38" y="f32"/>
                    <a:pt x="f85" y="f29"/>
                    <a:pt x="f36" y="f29"/>
                  </a:cubicBezTo>
                  <a:cubicBezTo>
                    <a:pt x="f36" y="f29"/>
                    <a:pt x="f35" y="f29"/>
                    <a:pt x="f33" y="f29"/>
                  </a:cubicBezTo>
                  <a:cubicBezTo>
                    <a:pt x="f32" y="f29"/>
                    <a:pt x="f32" y="f29"/>
                    <a:pt x="f29" y="f27"/>
                  </a:cubicBezTo>
                  <a:cubicBezTo>
                    <a:pt x="f25" y="f27"/>
                    <a:pt x="f25" y="f25"/>
                    <a:pt x="f23" y="f23"/>
                  </a:cubicBezTo>
                  <a:cubicBezTo>
                    <a:pt x="f23" y="f23"/>
                    <a:pt x="f21" y="f23"/>
                    <a:pt x="f21" y="f21"/>
                  </a:cubicBezTo>
                  <a:cubicBezTo>
                    <a:pt x="f86" y="f21"/>
                    <a:pt x="f87" y="f86"/>
                    <a:pt x="f88" y="f87"/>
                  </a:cubicBezTo>
                  <a:cubicBezTo>
                    <a:pt x="f19" y="f87"/>
                    <a:pt x="f19" y="f87"/>
                    <a:pt x="f19" y="f87"/>
                  </a:cubicBezTo>
                  <a:cubicBezTo>
                    <a:pt x="f19" y="f87"/>
                    <a:pt x="f19" y="f87"/>
                    <a:pt x="f19" y="f87"/>
                  </a:cubicBezTo>
                  <a:cubicBezTo>
                    <a:pt x="f19" y="f87"/>
                    <a:pt x="f19" y="f87"/>
                    <a:pt x="f89" y="f87"/>
                  </a:cubicBezTo>
                  <a:cubicBezTo>
                    <a:pt x="f89" y="f86"/>
                    <a:pt x="f90" y="f25"/>
                    <a:pt x="f91" y="f25"/>
                  </a:cubicBezTo>
                  <a:cubicBezTo>
                    <a:pt x="f91" y="f25"/>
                    <a:pt x="f91" y="f25"/>
                    <a:pt x="f91" y="f25"/>
                  </a:cubicBezTo>
                  <a:cubicBezTo>
                    <a:pt x="f91" y="f25"/>
                    <a:pt x="f91" y="f25"/>
                    <a:pt x="f91" y="f25"/>
                  </a:cubicBezTo>
                  <a:cubicBezTo>
                    <a:pt x="f92" y="f25"/>
                    <a:pt x="f93" y="f25"/>
                    <a:pt x="f94" y="f23"/>
                  </a:cubicBezTo>
                  <a:cubicBezTo>
                    <a:pt x="f94" y="f23"/>
                    <a:pt x="f94" y="f23"/>
                    <a:pt x="f95" y="f25"/>
                  </a:cubicBezTo>
                  <a:cubicBezTo>
                    <a:pt x="f96" y="f25"/>
                    <a:pt x="f97" y="f27"/>
                    <a:pt x="f98" y="f27"/>
                  </a:cubicBezTo>
                  <a:cubicBezTo>
                    <a:pt x="f98" y="f27"/>
                    <a:pt x="f99" y="f27"/>
                    <a:pt x="f99" y="f27"/>
                  </a:cubicBezTo>
                  <a:cubicBezTo>
                    <a:pt x="f100" y="f27"/>
                    <a:pt x="f101" y="f27"/>
                    <a:pt x="f102" y="f27"/>
                  </a:cubicBezTo>
                  <a:cubicBezTo>
                    <a:pt x="f103" y="f27"/>
                    <a:pt x="f103" y="f27"/>
                    <a:pt x="f103" y="f27"/>
                  </a:cubicBezTo>
                  <a:cubicBezTo>
                    <a:pt x="f103" y="f27"/>
                    <a:pt x="f103" y="f27"/>
                    <a:pt x="f103" y="f29"/>
                  </a:cubicBezTo>
                  <a:cubicBezTo>
                    <a:pt x="f103" y="f29"/>
                    <a:pt x="f103" y="f32"/>
                    <a:pt x="f103" y="f32"/>
                  </a:cubicBezTo>
                  <a:cubicBezTo>
                    <a:pt x="f103" y="f33"/>
                    <a:pt x="f102" y="f36"/>
                    <a:pt x="f102" y="f38"/>
                  </a:cubicBezTo>
                  <a:cubicBezTo>
                    <a:pt x="f102" y="f40"/>
                    <a:pt x="f103" y="f44"/>
                    <a:pt x="f103" y="f48"/>
                  </a:cubicBezTo>
                  <a:cubicBezTo>
                    <a:pt x="f103" y="f48"/>
                    <a:pt x="f103" y="f48"/>
                    <a:pt x="f103" y="f48"/>
                  </a:cubicBezTo>
                  <a:cubicBezTo>
                    <a:pt x="f104" y="f49"/>
                    <a:pt x="f104" y="f84"/>
                    <a:pt x="f105" y="f50"/>
                  </a:cubicBezTo>
                  <a:cubicBezTo>
                    <a:pt x="f105" y="f50"/>
                    <a:pt x="f105" y="f50"/>
                    <a:pt x="f105" y="f50"/>
                  </a:cubicBezTo>
                  <a:cubicBezTo>
                    <a:pt x="f105" y="f52"/>
                    <a:pt x="f104" y="f54"/>
                    <a:pt x="f104" y="f57"/>
                  </a:cubicBezTo>
                  <a:cubicBezTo>
                    <a:pt x="f104" y="f83"/>
                    <a:pt x="f104" y="f58"/>
                    <a:pt x="f104" y="f81"/>
                  </a:cubicBezTo>
                  <a:cubicBezTo>
                    <a:pt x="f104" y="f81"/>
                    <a:pt x="f103" y="f60"/>
                    <a:pt x="f103" y="f78"/>
                  </a:cubicBezTo>
                  <a:cubicBezTo>
                    <a:pt x="f102" y="f62"/>
                    <a:pt x="f103" y="f73"/>
                    <a:pt x="f103" y="f82"/>
                  </a:cubicBezTo>
                  <a:cubicBezTo>
                    <a:pt x="f101" y="f80"/>
                    <a:pt x="f100" y="f77"/>
                    <a:pt x="f99" y="f76"/>
                  </a:cubicBezTo>
                  <a:cubicBezTo>
                    <a:pt x="f99" y="f106"/>
                    <a:pt x="f101" y="f3"/>
                    <a:pt x="f101" y="f72"/>
                  </a:cubicBezTo>
                  <a:cubicBezTo>
                    <a:pt x="f102" y="f70"/>
                    <a:pt x="f103" y="f70"/>
                    <a:pt x="f104" y="f107"/>
                  </a:cubicBezTo>
                  <a:cubicBezTo>
                    <a:pt x="f104" y="f69"/>
                    <a:pt x="f104" y="f69"/>
                    <a:pt x="f104" y="f68"/>
                  </a:cubicBezTo>
                  <a:cubicBezTo>
                    <a:pt x="f104" y="f67"/>
                    <a:pt x="f104" y="f66"/>
                    <a:pt x="f104" y="f66"/>
                  </a:cubicBezTo>
                  <a:cubicBezTo>
                    <a:pt x="f104" y="f65"/>
                    <a:pt x="f104" y="f65"/>
                    <a:pt x="f104" y="f65"/>
                  </a:cubicBezTo>
                  <a:cubicBezTo>
                    <a:pt x="f104" y="f64"/>
                    <a:pt x="f105" y="f108"/>
                    <a:pt x="f105" y="f108"/>
                  </a:cubicBezTo>
                  <a:cubicBezTo>
                    <a:pt x="f105" y="f109"/>
                    <a:pt x="f105" y="f109"/>
                    <a:pt x="f105" y="f59"/>
                  </a:cubicBezTo>
                  <a:cubicBezTo>
                    <a:pt x="f104" y="f56"/>
                    <a:pt x="f104" y="f51"/>
                    <a:pt x="f104" y="f47"/>
                  </a:cubicBezTo>
                  <a:cubicBezTo>
                    <a:pt x="f105" y="f43"/>
                    <a:pt x="f110" y="f41"/>
                    <a:pt x="f111" y="f39"/>
                  </a:cubicBezTo>
                  <a:cubicBezTo>
                    <a:pt x="f111" y="f39"/>
                    <a:pt x="f111" y="f39"/>
                    <a:pt x="f111" y="f39"/>
                  </a:cubicBezTo>
                  <a:cubicBezTo>
                    <a:pt x="f111" y="f39"/>
                    <a:pt x="f111" y="f39"/>
                    <a:pt x="f111" y="f39"/>
                  </a:cubicBezTo>
                  <a:cubicBezTo>
                    <a:pt x="f110" y="f37"/>
                    <a:pt x="f105" y="f31"/>
                    <a:pt x="f105" y="f28"/>
                  </a:cubicBezTo>
                  <a:cubicBezTo>
                    <a:pt x="f104" y="f24"/>
                    <a:pt x="f105" y="f20"/>
                    <a:pt x="f110" y="f112"/>
                  </a:cubicBezTo>
                  <a:cubicBezTo>
                    <a:pt x="f110" y="f112"/>
                    <a:pt x="f110" y="f112"/>
                    <a:pt x="f110" y="f112"/>
                  </a:cubicBezTo>
                  <a:cubicBezTo>
                    <a:pt x="f105" y="f113"/>
                    <a:pt x="f105" y="f114"/>
                    <a:pt x="f104" y="f115"/>
                  </a:cubicBezTo>
                  <a:cubicBezTo>
                    <a:pt x="f103" y="f116"/>
                    <a:pt x="f102" y="f117"/>
                    <a:pt x="f103" y="f118"/>
                  </a:cubicBezTo>
                  <a:cubicBezTo>
                    <a:pt x="f103" y="f119"/>
                    <a:pt x="f104" y="f120"/>
                    <a:pt x="f105" y="f121"/>
                  </a:cubicBezTo>
                  <a:cubicBezTo>
                    <a:pt x="f105" y="f122"/>
                    <a:pt x="f105" y="f122"/>
                    <a:pt x="f105" y="f122"/>
                  </a:cubicBezTo>
                  <a:cubicBezTo>
                    <a:pt x="f105" y="f123"/>
                    <a:pt x="f105" y="f123"/>
                    <a:pt x="f105" y="f17"/>
                  </a:cubicBezTo>
                  <a:cubicBezTo>
                    <a:pt x="f105" y="f124"/>
                    <a:pt x="f105" y="f125"/>
                    <a:pt x="f110" y="f126"/>
                  </a:cubicBezTo>
                  <a:cubicBezTo>
                    <a:pt x="f111" y="f127"/>
                    <a:pt x="f128" y="f129"/>
                    <a:pt x="f130" y="f131"/>
                  </a:cubicBezTo>
                  <a:cubicBezTo>
                    <a:pt x="f130" y="f132"/>
                    <a:pt x="f133" y="f134"/>
                    <a:pt x="f133" y="f135"/>
                  </a:cubicBezTo>
                  <a:cubicBezTo>
                    <a:pt x="f133" y="f136"/>
                    <a:pt x="f133" y="f137"/>
                    <a:pt x="f130" y="f138"/>
                  </a:cubicBezTo>
                  <a:cubicBezTo>
                    <a:pt x="f130" y="f139"/>
                    <a:pt x="f128" y="f140"/>
                    <a:pt x="f128" y="f140"/>
                  </a:cubicBezTo>
                  <a:cubicBezTo>
                    <a:pt x="f111" y="f141"/>
                    <a:pt x="f110" y="f142"/>
                    <a:pt x="f110" y="f143"/>
                  </a:cubicBezTo>
                  <a:cubicBezTo>
                    <a:pt x="f105" y="f144"/>
                    <a:pt x="f103" y="f145"/>
                    <a:pt x="f103" y="f146"/>
                  </a:cubicBezTo>
                  <a:cubicBezTo>
                    <a:pt x="f103" y="f147"/>
                    <a:pt x="f103" y="f147"/>
                    <a:pt x="f103" y="f147"/>
                  </a:cubicBezTo>
                  <a:cubicBezTo>
                    <a:pt x="f102" y="f148"/>
                    <a:pt x="f101" y="f149"/>
                    <a:pt x="f102" y="f150"/>
                  </a:cubicBezTo>
                  <a:cubicBezTo>
                    <a:pt x="f102" y="f151"/>
                    <a:pt x="f102" y="f152"/>
                    <a:pt x="f103" y="f153"/>
                  </a:cubicBezTo>
                  <a:cubicBezTo>
                    <a:pt x="f103" y="f154"/>
                    <a:pt x="f103" y="f154"/>
                    <a:pt x="f103" y="f154"/>
                  </a:cubicBezTo>
                  <a:cubicBezTo>
                    <a:pt x="f103" y="f155"/>
                    <a:pt x="f103" y="f155"/>
                    <a:pt x="f103" y="f155"/>
                  </a:cubicBezTo>
                  <a:cubicBezTo>
                    <a:pt x="f103" y="f156"/>
                    <a:pt x="f102" y="f157"/>
                    <a:pt x="f102" y="f158"/>
                  </a:cubicBezTo>
                  <a:cubicBezTo>
                    <a:pt x="f102" y="f159"/>
                    <a:pt x="f102" y="f160"/>
                    <a:pt x="f103" y="f161"/>
                  </a:cubicBezTo>
                  <a:cubicBezTo>
                    <a:pt x="f103" y="f162"/>
                    <a:pt x="f103" y="f163"/>
                    <a:pt x="f103" y="f164"/>
                  </a:cubicBezTo>
                  <a:cubicBezTo>
                    <a:pt x="f103" y="f164"/>
                    <a:pt x="f103" y="f165"/>
                    <a:pt x="f103" y="f165"/>
                  </a:cubicBezTo>
                  <a:cubicBezTo>
                    <a:pt x="f102" y="f166"/>
                    <a:pt x="f102" y="f167"/>
                    <a:pt x="f102" y="f168"/>
                  </a:cubicBezTo>
                  <a:cubicBezTo>
                    <a:pt x="f102" y="f169"/>
                    <a:pt x="f102" y="f170"/>
                    <a:pt x="f103" y="f171"/>
                  </a:cubicBezTo>
                  <a:cubicBezTo>
                    <a:pt x="f103" y="f171"/>
                    <a:pt x="f103" y="f171"/>
                    <a:pt x="f103" y="f172"/>
                  </a:cubicBezTo>
                  <a:cubicBezTo>
                    <a:pt x="f103" y="f172"/>
                    <a:pt x="f103" y="f172"/>
                    <a:pt x="f103" y="f173"/>
                  </a:cubicBezTo>
                  <a:cubicBezTo>
                    <a:pt x="f103" y="f174"/>
                    <a:pt x="f102" y="f175"/>
                    <a:pt x="f103" y="f176"/>
                  </a:cubicBezTo>
                  <a:cubicBezTo>
                    <a:pt x="f103" y="f176"/>
                    <a:pt x="f104" y="f177"/>
                    <a:pt x="f110" y="f178"/>
                  </a:cubicBezTo>
                  <a:cubicBezTo>
                    <a:pt x="f128" y="f179"/>
                    <a:pt x="f133" y="f180"/>
                    <a:pt x="f181" y="f180"/>
                  </a:cubicBezTo>
                  <a:cubicBezTo>
                    <a:pt x="f181" y="f182"/>
                    <a:pt x="f181" y="f183"/>
                    <a:pt x="f181" y="f184"/>
                  </a:cubicBezTo>
                  <a:cubicBezTo>
                    <a:pt x="f133" y="f185"/>
                    <a:pt x="f181" y="f186"/>
                    <a:pt x="f187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3" y="f192"/>
                    <a:pt x="f193" y="f192"/>
                    <a:pt x="f193" y="f192"/>
                  </a:cubicBezTo>
                  <a:cubicBezTo>
                    <a:pt x="f193" y="f194"/>
                    <a:pt x="f193" y="f195"/>
                    <a:pt x="f193" y="f196"/>
                  </a:cubicBezTo>
                  <a:cubicBezTo>
                    <a:pt x="f193" y="f196"/>
                    <a:pt x="f197" y="f198"/>
                    <a:pt x="f197" y="f199"/>
                  </a:cubicBezTo>
                  <a:cubicBezTo>
                    <a:pt x="f193" y="f199"/>
                    <a:pt x="f193" y="f200"/>
                    <a:pt x="f191" y="f201"/>
                  </a:cubicBezTo>
                  <a:cubicBezTo>
                    <a:pt x="f191" y="f202"/>
                    <a:pt x="f193" y="f203"/>
                    <a:pt x="f197" y="f204"/>
                  </a:cubicBezTo>
                  <a:cubicBezTo>
                    <a:pt x="f197" y="f205"/>
                    <a:pt x="f197" y="f205"/>
                    <a:pt x="f197" y="f205"/>
                  </a:cubicBezTo>
                  <a:cubicBezTo>
                    <a:pt x="f197" y="f205"/>
                    <a:pt x="f197" y="f205"/>
                    <a:pt x="f197" y="f205"/>
                  </a:cubicBezTo>
                  <a:cubicBezTo>
                    <a:pt x="f206" y="f207"/>
                    <a:pt x="f206" y="f208"/>
                    <a:pt x="f206" y="f209"/>
                  </a:cubicBezTo>
                  <a:cubicBezTo>
                    <a:pt x="f206" y="f209"/>
                    <a:pt x="f206" y="f210"/>
                    <a:pt x="f206" y="f210"/>
                  </a:cubicBezTo>
                  <a:cubicBezTo>
                    <a:pt x="f206" y="f210"/>
                    <a:pt x="f206" y="f210"/>
                    <a:pt x="f206" y="f210"/>
                  </a:cubicBezTo>
                  <a:cubicBezTo>
                    <a:pt x="f197" y="f211"/>
                    <a:pt x="f193" y="f212"/>
                    <a:pt x="f191" y="f213"/>
                  </a:cubicBezTo>
                  <a:cubicBezTo>
                    <a:pt x="f189" y="f214"/>
                    <a:pt x="f187" y="f2"/>
                    <a:pt x="f187" y="f215"/>
                  </a:cubicBezTo>
                  <a:cubicBezTo>
                    <a:pt x="f187" y="f216"/>
                    <a:pt x="f217" y="f218"/>
                    <a:pt x="f217" y="f219"/>
                  </a:cubicBezTo>
                  <a:cubicBezTo>
                    <a:pt x="f217" y="f220"/>
                    <a:pt x="f217" y="f221"/>
                    <a:pt x="f217" y="f221"/>
                  </a:cubicBezTo>
                  <a:cubicBezTo>
                    <a:pt x="f217" y="f222"/>
                    <a:pt x="f217" y="f223"/>
                    <a:pt x="f181" y="f224"/>
                  </a:cubicBezTo>
                  <a:cubicBezTo>
                    <a:pt x="f181" y="f224"/>
                    <a:pt x="f133" y="f225"/>
                    <a:pt x="f133" y="f225"/>
                  </a:cubicBezTo>
                  <a:cubicBezTo>
                    <a:pt x="f130" y="f226"/>
                    <a:pt x="f128" y="f226"/>
                    <a:pt x="f111" y="f227"/>
                  </a:cubicBezTo>
                  <a:cubicBezTo>
                    <a:pt x="f104" y="f228"/>
                    <a:pt x="f103" y="f15"/>
                    <a:pt x="f102" y="f229"/>
                  </a:cubicBezTo>
                  <a:cubicBezTo>
                    <a:pt x="f102" y="f230"/>
                    <a:pt x="f101" y="f231"/>
                    <a:pt x="f101" y="f232"/>
                  </a:cubicBezTo>
                  <a:cubicBezTo>
                    <a:pt x="f101" y="f232"/>
                    <a:pt x="f101" y="f233"/>
                    <a:pt x="f101" y="f233"/>
                  </a:cubicBezTo>
                  <a:cubicBezTo>
                    <a:pt x="f101" y="f234"/>
                    <a:pt x="f101" y="f235"/>
                    <a:pt x="f101" y="f236"/>
                  </a:cubicBezTo>
                  <a:cubicBezTo>
                    <a:pt x="f101" y="f237"/>
                    <a:pt x="f100" y="f238"/>
                    <a:pt x="f100" y="f239"/>
                  </a:cubicBezTo>
                  <a:cubicBezTo>
                    <a:pt x="f100" y="f239"/>
                    <a:pt x="f100" y="f240"/>
                    <a:pt x="f100" y="f240"/>
                  </a:cubicBezTo>
                  <a:cubicBezTo>
                    <a:pt x="f99" y="f241"/>
                    <a:pt x="f98" y="f242"/>
                    <a:pt x="f98" y="f243"/>
                  </a:cubicBezTo>
                  <a:cubicBezTo>
                    <a:pt x="f98" y="f244"/>
                    <a:pt x="f98" y="f245"/>
                    <a:pt x="f99" y="f246"/>
                  </a:cubicBezTo>
                  <a:cubicBezTo>
                    <a:pt x="f98" y="f246"/>
                    <a:pt x="f98" y="f247"/>
                    <a:pt x="f98" y="f247"/>
                  </a:cubicBezTo>
                  <a:cubicBezTo>
                    <a:pt x="f98" y="f247"/>
                    <a:pt x="f248" y="f249"/>
                    <a:pt x="f248" y="f249"/>
                  </a:cubicBezTo>
                  <a:cubicBezTo>
                    <a:pt x="f250" y="f251"/>
                    <a:pt x="f95" y="f252"/>
                    <a:pt x="f95" y="f253"/>
                  </a:cubicBezTo>
                  <a:cubicBezTo>
                    <a:pt x="f95" y="f253"/>
                    <a:pt x="f93" y="f254"/>
                    <a:pt x="f93" y="f255"/>
                  </a:cubicBezTo>
                  <a:cubicBezTo>
                    <a:pt x="f94" y="f256"/>
                    <a:pt x="f95" y="f257"/>
                    <a:pt x="f96" y="f258"/>
                  </a:cubicBezTo>
                  <a:cubicBezTo>
                    <a:pt x="f250" y="f258"/>
                    <a:pt x="f250" y="f258"/>
                    <a:pt x="f250" y="f259"/>
                  </a:cubicBezTo>
                  <a:cubicBezTo>
                    <a:pt x="f250" y="f259"/>
                    <a:pt x="f250" y="f259"/>
                    <a:pt x="f250" y="f260"/>
                  </a:cubicBezTo>
                  <a:cubicBezTo>
                    <a:pt x="f250" y="f260"/>
                    <a:pt x="f250" y="f260"/>
                    <a:pt x="f250" y="f260"/>
                  </a:cubicBezTo>
                  <a:cubicBezTo>
                    <a:pt x="f95" y="f260"/>
                    <a:pt x="f94" y="f260"/>
                    <a:pt x="f93" y="f261"/>
                  </a:cubicBezTo>
                  <a:cubicBezTo>
                    <a:pt x="f262" y="f263"/>
                    <a:pt x="f264" y="f265"/>
                    <a:pt x="f90" y="f266"/>
                  </a:cubicBezTo>
                  <a:cubicBezTo>
                    <a:pt x="f90" y="f267"/>
                    <a:pt x="f268" y="f269"/>
                    <a:pt x="f268" y="f270"/>
                  </a:cubicBezTo>
                  <a:cubicBezTo>
                    <a:pt x="f268" y="f270"/>
                    <a:pt x="f89" y="f271"/>
                    <a:pt x="f19" y="f271"/>
                  </a:cubicBezTo>
                  <a:cubicBezTo>
                    <a:pt x="f88" y="f272"/>
                    <a:pt x="f86" y="f273"/>
                    <a:pt x="f21" y="f274"/>
                  </a:cubicBezTo>
                  <a:cubicBezTo>
                    <a:pt x="f23" y="f275"/>
                    <a:pt x="f23" y="f276"/>
                    <a:pt x="f23" y="f277"/>
                  </a:cubicBezTo>
                  <a:cubicBezTo>
                    <a:pt x="f23" y="f277"/>
                    <a:pt x="f23" y="f277"/>
                    <a:pt x="f23" y="f277"/>
                  </a:cubicBezTo>
                  <a:cubicBezTo>
                    <a:pt x="f25" y="f277"/>
                    <a:pt x="f25" y="f277"/>
                    <a:pt x="f25" y="f277"/>
                  </a:cubicBezTo>
                  <a:cubicBezTo>
                    <a:pt x="f27" y="f278"/>
                    <a:pt x="f33" y="f278"/>
                    <a:pt x="f35" y="f279"/>
                  </a:cubicBezTo>
                  <a:cubicBezTo>
                    <a:pt x="f85" y="f280"/>
                    <a:pt x="f85" y="f281"/>
                    <a:pt x="f85" y="f282"/>
                  </a:cubicBezTo>
                  <a:cubicBezTo>
                    <a:pt x="f85" y="f282"/>
                    <a:pt x="f85" y="f283"/>
                    <a:pt x="f85" y="f283"/>
                  </a:cubicBezTo>
                  <a:cubicBezTo>
                    <a:pt x="f38" y="f283"/>
                    <a:pt x="f38" y="f283"/>
                    <a:pt x="f38" y="f283"/>
                  </a:cubicBezTo>
                  <a:cubicBezTo>
                    <a:pt x="f40" y="f284"/>
                    <a:pt x="f42" y="f285"/>
                    <a:pt x="f42" y="f286"/>
                  </a:cubicBezTo>
                  <a:cubicBezTo>
                    <a:pt x="f44" y="f287"/>
                    <a:pt x="f44" y="f288"/>
                    <a:pt x="f44" y="f289"/>
                  </a:cubicBezTo>
                  <a:cubicBezTo>
                    <a:pt x="f44" y="f290"/>
                    <a:pt x="f42" y="f291"/>
                    <a:pt x="f40" y="f292"/>
                  </a:cubicBezTo>
                  <a:cubicBezTo>
                    <a:pt x="f38" y="f293"/>
                    <a:pt x="f36" y="f294"/>
                    <a:pt x="f35" y="f294"/>
                  </a:cubicBezTo>
                  <a:cubicBezTo>
                    <a:pt x="f33" y="f294"/>
                    <a:pt x="f33" y="f294"/>
                    <a:pt x="f33" y="f294"/>
                  </a:cubicBezTo>
                  <a:cubicBezTo>
                    <a:pt x="f32" y="f295"/>
                    <a:pt x="f27" y="f296"/>
                    <a:pt x="f25" y="f297"/>
                  </a:cubicBezTo>
                  <a:cubicBezTo>
                    <a:pt x="f23" y="f297"/>
                    <a:pt x="f23" y="f297"/>
                    <a:pt x="f23" y="f298"/>
                  </a:cubicBezTo>
                  <a:cubicBezTo>
                    <a:pt x="f21" y="f299"/>
                    <a:pt x="f87" y="f300"/>
                    <a:pt x="f87" y="f301"/>
                  </a:cubicBezTo>
                  <a:cubicBezTo>
                    <a:pt x="f88" y="f301"/>
                    <a:pt x="f268" y="f302"/>
                    <a:pt x="f264" y="f302"/>
                  </a:cubicBezTo>
                  <a:cubicBezTo>
                    <a:pt x="f91" y="f303"/>
                    <a:pt x="f262" y="f303"/>
                    <a:pt x="f93" y="f303"/>
                  </a:cubicBezTo>
                  <a:cubicBezTo>
                    <a:pt x="f94" y="f303"/>
                    <a:pt x="f95" y="f303"/>
                    <a:pt x="f95" y="f303"/>
                  </a:cubicBezTo>
                  <a:cubicBezTo>
                    <a:pt x="f95" y="f303"/>
                    <a:pt x="f96" y="f304"/>
                    <a:pt x="f96" y="f304"/>
                  </a:cubicBezTo>
                  <a:cubicBezTo>
                    <a:pt x="f250" y="f304"/>
                    <a:pt x="f250" y="f304"/>
                    <a:pt x="f250" y="f305"/>
                  </a:cubicBezTo>
                  <a:cubicBezTo>
                    <a:pt x="f97" y="f306"/>
                    <a:pt x="f248" y="f307"/>
                    <a:pt x="f98" y="f307"/>
                  </a:cubicBezTo>
                  <a:cubicBezTo>
                    <a:pt x="f99" y="f308"/>
                    <a:pt x="f102" y="f309"/>
                    <a:pt x="f104" y="f309"/>
                  </a:cubicBezTo>
                  <a:cubicBezTo>
                    <a:pt x="f110" y="f310"/>
                    <a:pt x="f111" y="f310"/>
                    <a:pt x="f128" y="f310"/>
                  </a:cubicBezTo>
                  <a:cubicBezTo>
                    <a:pt x="f128" y="f310"/>
                    <a:pt x="f128" y="f310"/>
                    <a:pt x="f128" y="f310"/>
                  </a:cubicBezTo>
                  <a:cubicBezTo>
                    <a:pt x="f128" y="f310"/>
                    <a:pt x="f128" y="f310"/>
                    <a:pt x="f130" y="f310"/>
                  </a:cubicBezTo>
                  <a:cubicBezTo>
                    <a:pt x="f130" y="f310"/>
                    <a:pt x="f130" y="f310"/>
                    <a:pt x="f130" y="f310"/>
                  </a:cubicBezTo>
                  <a:cubicBezTo>
                    <a:pt x="f133" y="f310"/>
                    <a:pt x="f133" y="f310"/>
                    <a:pt x="f133" y="f310"/>
                  </a:cubicBezTo>
                  <a:cubicBezTo>
                    <a:pt x="f181" y="f310"/>
                    <a:pt x="f187" y="f311"/>
                    <a:pt x="f187" y="f311"/>
                  </a:cubicBezTo>
                  <a:cubicBezTo>
                    <a:pt x="f189" y="f312"/>
                    <a:pt x="f189" y="f313"/>
                    <a:pt x="f189" y="f314"/>
                  </a:cubicBezTo>
                  <a:cubicBezTo>
                    <a:pt x="f189" y="f314"/>
                    <a:pt x="f189" y="f314"/>
                    <a:pt x="f189" y="f315"/>
                  </a:cubicBezTo>
                  <a:cubicBezTo>
                    <a:pt x="f189" y="f316"/>
                    <a:pt x="f189" y="f317"/>
                    <a:pt x="f189" y="f318"/>
                  </a:cubicBezTo>
                  <a:cubicBezTo>
                    <a:pt x="f319" y="f320"/>
                    <a:pt x="f193" y="f321"/>
                    <a:pt x="f197" y="f322"/>
                  </a:cubicBezTo>
                  <a:cubicBezTo>
                    <a:pt x="f197" y="f322"/>
                    <a:pt x="f197" y="f322"/>
                    <a:pt x="f197" y="f322"/>
                  </a:cubicBezTo>
                  <a:cubicBezTo>
                    <a:pt x="f197" y="f322"/>
                    <a:pt x="f197" y="f323"/>
                    <a:pt x="f197" y="f323"/>
                  </a:cubicBezTo>
                  <a:cubicBezTo>
                    <a:pt x="f324" y="f325"/>
                    <a:pt x="f206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3" y="f334"/>
                    <a:pt x="f335" y="f334"/>
                    <a:pt x="f336" y="f337"/>
                  </a:cubicBezTo>
                  <a:cubicBezTo>
                    <a:pt x="f335" y="f337"/>
                    <a:pt x="f335" y="f337"/>
                    <a:pt x="f335" y="f338"/>
                  </a:cubicBezTo>
                  <a:cubicBezTo>
                    <a:pt x="f335" y="f339"/>
                    <a:pt x="f335" y="f340"/>
                    <a:pt x="f336" y="f341"/>
                  </a:cubicBezTo>
                  <a:cubicBezTo>
                    <a:pt x="f336" y="f341"/>
                    <a:pt x="f336" y="f341"/>
                    <a:pt x="f336" y="f341"/>
                  </a:cubicBezTo>
                  <a:cubicBezTo>
                    <a:pt x="f335" y="f342"/>
                    <a:pt x="f333" y="f343"/>
                    <a:pt x="f335" y="f344"/>
                  </a:cubicBezTo>
                  <a:cubicBezTo>
                    <a:pt x="f336" y="f345"/>
                    <a:pt x="f346" y="f347"/>
                    <a:pt x="f348" y="f13"/>
                  </a:cubicBezTo>
                  <a:cubicBezTo>
                    <a:pt x="f348" y="f13"/>
                    <a:pt x="f348" y="f349"/>
                    <a:pt x="f348" y="f350"/>
                  </a:cubicBezTo>
                  <a:cubicBezTo>
                    <a:pt x="f348" y="f351"/>
                    <a:pt x="f348" y="f352"/>
                    <a:pt x="f348" y="f353"/>
                  </a:cubicBezTo>
                  <a:cubicBezTo>
                    <a:pt x="f348" y="f354"/>
                    <a:pt x="f348" y="f354"/>
                    <a:pt x="f348" y="f354"/>
                  </a:cubicBezTo>
                  <a:cubicBezTo>
                    <a:pt x="f346" y="f355"/>
                    <a:pt x="f346" y="f356"/>
                    <a:pt x="f346" y="f357"/>
                  </a:cubicBezTo>
                  <a:cubicBezTo>
                    <a:pt x="f346" y="f358"/>
                    <a:pt x="f346" y="f359"/>
                    <a:pt x="f346" y="f360"/>
                  </a:cubicBezTo>
                  <a:cubicBezTo>
                    <a:pt x="f346" y="f360"/>
                    <a:pt x="f346" y="f360"/>
                    <a:pt x="f346" y="f361"/>
                  </a:cubicBezTo>
                  <a:cubicBezTo>
                    <a:pt x="f346" y="f361"/>
                    <a:pt x="f346" y="f361"/>
                    <a:pt x="f346" y="f361"/>
                  </a:cubicBezTo>
                  <a:cubicBezTo>
                    <a:pt x="f362" y="f363"/>
                    <a:pt x="f336" y="f364"/>
                    <a:pt x="f362" y="f365"/>
                  </a:cubicBezTo>
                  <a:cubicBezTo>
                    <a:pt x="f346" y="f366"/>
                    <a:pt x="f10" y="f367"/>
                    <a:pt x="f368" y="f369"/>
                  </a:cubicBezTo>
                  <a:cubicBezTo>
                    <a:pt x="f368" y="f370"/>
                    <a:pt x="f371" y="f370"/>
                    <a:pt x="f371" y="f370"/>
                  </a:cubicBezTo>
                  <a:cubicBezTo>
                    <a:pt x="f371" y="f370"/>
                    <a:pt x="f371" y="f370"/>
                    <a:pt x="f371" y="f370"/>
                  </a:cubicBezTo>
                  <a:cubicBezTo>
                    <a:pt x="f371" y="f372"/>
                    <a:pt x="f371" y="f373"/>
                    <a:pt x="f374" y="f375"/>
                  </a:cubicBezTo>
                  <a:cubicBezTo>
                    <a:pt x="f374" y="f376"/>
                    <a:pt x="f377" y="f378"/>
                    <a:pt x="f377" y="f379"/>
                  </a:cubicBezTo>
                  <a:cubicBezTo>
                    <a:pt x="f380" y="f381"/>
                    <a:pt x="f380" y="f382"/>
                    <a:pt x="f383" y="f382"/>
                  </a:cubicBezTo>
                  <a:cubicBezTo>
                    <a:pt x="f380" y="f384"/>
                    <a:pt x="f374" y="f385"/>
                    <a:pt x="f377" y="f386"/>
                  </a:cubicBezTo>
                  <a:cubicBezTo>
                    <a:pt x="f380" y="f387"/>
                    <a:pt x="f388" y="f389"/>
                    <a:pt x="f390" y="f391"/>
                  </a:cubicBezTo>
                  <a:cubicBezTo>
                    <a:pt x="f390" y="f391"/>
                    <a:pt x="f390" y="f391"/>
                    <a:pt x="f392" y="f391"/>
                  </a:cubicBezTo>
                  <a:cubicBezTo>
                    <a:pt x="f392" y="f391"/>
                    <a:pt x="f392" y="f391"/>
                    <a:pt x="f392" y="f391"/>
                  </a:cubicBezTo>
                  <a:cubicBezTo>
                    <a:pt x="f392" y="f393"/>
                    <a:pt x="f392" y="f393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3"/>
                  </a:cubicBezTo>
                  <a:cubicBezTo>
                    <a:pt x="f404" y="f403"/>
                    <a:pt x="f404" y="f403"/>
                    <a:pt x="f12" y="f403"/>
                  </a:cubicBezTo>
                  <a:cubicBezTo>
                    <a:pt x="f12" y="f405"/>
                    <a:pt x="f406" y="f407"/>
                    <a:pt x="f408" y="f409"/>
                  </a:cubicBezTo>
                  <a:cubicBezTo>
                    <a:pt x="f408" y="f409"/>
                    <a:pt x="f408" y="f409"/>
                    <a:pt x="f408" y="f409"/>
                  </a:cubicBezTo>
                  <a:cubicBezTo>
                    <a:pt x="f408" y="f409"/>
                    <a:pt x="f408" y="f409"/>
                    <a:pt x="f410" y="f411"/>
                  </a:cubicBezTo>
                  <a:cubicBezTo>
                    <a:pt x="f410" y="f412"/>
                    <a:pt x="f413" y="f414"/>
                    <a:pt x="f415" y="f416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19" y="f418"/>
                    <a:pt x="f419" y="f418"/>
                    <a:pt x="f419" y="f418"/>
                  </a:cubicBezTo>
                  <a:cubicBezTo>
                    <a:pt x="f420" y="f418"/>
                    <a:pt x="f421" y="f422"/>
                    <a:pt x="f421" y="f422"/>
                  </a:cubicBezTo>
                  <a:cubicBezTo>
                    <a:pt x="f420" y="f423"/>
                    <a:pt x="f420" y="f424"/>
                    <a:pt x="f420" y="f425"/>
                  </a:cubicBezTo>
                  <a:cubicBezTo>
                    <a:pt x="f421" y="f426"/>
                    <a:pt x="f427" y="f428"/>
                    <a:pt x="f429" y="f430"/>
                  </a:cubicBezTo>
                  <a:cubicBezTo>
                    <a:pt x="f429" y="f430"/>
                    <a:pt x="f429" y="f430"/>
                    <a:pt x="f429" y="f431"/>
                  </a:cubicBezTo>
                  <a:cubicBezTo>
                    <a:pt x="f429" y="f431"/>
                    <a:pt x="f427" y="f431"/>
                    <a:pt x="f427" y="f431"/>
                  </a:cubicBezTo>
                  <a:cubicBezTo>
                    <a:pt x="f421" y="f432"/>
                    <a:pt x="f420" y="f433"/>
                    <a:pt x="f420" y="f434"/>
                  </a:cubicBezTo>
                  <a:cubicBezTo>
                    <a:pt x="f420" y="f435"/>
                    <a:pt x="f421" y="f436"/>
                    <a:pt x="f421" y="f437"/>
                  </a:cubicBezTo>
                  <a:cubicBezTo>
                    <a:pt x="f421" y="f437"/>
                    <a:pt x="f421" y="f437"/>
                    <a:pt x="f421" y="f437"/>
                  </a:cubicBezTo>
                  <a:cubicBezTo>
                    <a:pt x="f421" y="f438"/>
                    <a:pt x="f439" y="f438"/>
                    <a:pt x="f439" y="f440"/>
                  </a:cubicBezTo>
                  <a:cubicBezTo>
                    <a:pt x="f439" y="f440"/>
                    <a:pt x="f427" y="f441"/>
                    <a:pt x="f427" y="f441"/>
                  </a:cubicBezTo>
                  <a:cubicBezTo>
                    <a:pt x="f427" y="f441"/>
                    <a:pt x="f427" y="f442"/>
                    <a:pt x="f439" y="f442"/>
                  </a:cubicBezTo>
                  <a:cubicBezTo>
                    <a:pt x="f439" y="f443"/>
                    <a:pt x="f439" y="f444"/>
                    <a:pt x="f439" y="f445"/>
                  </a:cubicBezTo>
                  <a:cubicBezTo>
                    <a:pt x="f439" y="f446"/>
                    <a:pt x="f429" y="f447"/>
                    <a:pt x="f448" y="f449"/>
                  </a:cubicBezTo>
                  <a:cubicBezTo>
                    <a:pt x="f14" y="f449"/>
                    <a:pt x="f14" y="f449"/>
                    <a:pt x="f14" y="f449"/>
                  </a:cubicBezTo>
                  <a:cubicBezTo>
                    <a:pt x="f14" y="f450"/>
                    <a:pt x="f451" y="f452"/>
                    <a:pt x="f453" y="f454"/>
                  </a:cubicBezTo>
                  <a:cubicBezTo>
                    <a:pt x="f453" y="f455"/>
                    <a:pt x="f456" y="f457"/>
                    <a:pt x="f456" y="f458"/>
                  </a:cubicBezTo>
                  <a:cubicBezTo>
                    <a:pt x="f456" y="f458"/>
                    <a:pt x="f459" y="f458"/>
                    <a:pt x="f459" y="f460"/>
                  </a:cubicBezTo>
                  <a:cubicBezTo>
                    <a:pt x="f459" y="f460"/>
                    <a:pt x="f459" y="f460"/>
                    <a:pt x="f459" y="f460"/>
                  </a:cubicBezTo>
                  <a:cubicBezTo>
                    <a:pt x="f456" y="f460"/>
                    <a:pt x="f453" y="f461"/>
                    <a:pt x="f453" y="f462"/>
                  </a:cubicBezTo>
                  <a:cubicBezTo>
                    <a:pt x="f451" y="f463"/>
                    <a:pt x="f451" y="f464"/>
                    <a:pt x="f451" y="f465"/>
                  </a:cubicBezTo>
                  <a:cubicBezTo>
                    <a:pt x="f14" y="f465"/>
                    <a:pt x="f14" y="f465"/>
                    <a:pt x="f448" y="f465"/>
                  </a:cubicBezTo>
                  <a:cubicBezTo>
                    <a:pt x="f448" y="f465"/>
                    <a:pt x="f448" y="f465"/>
                    <a:pt x="f448" y="f465"/>
                  </a:cubicBezTo>
                  <a:cubicBezTo>
                    <a:pt x="f429" y="f465"/>
                    <a:pt x="f429" y="f465"/>
                    <a:pt x="f429" y="f465"/>
                  </a:cubicBezTo>
                  <a:cubicBezTo>
                    <a:pt x="f439" y="f465"/>
                    <a:pt x="f421" y="f466"/>
                    <a:pt x="f420" y="f467"/>
                  </a:cubicBezTo>
                  <a:cubicBezTo>
                    <a:pt x="f419" y="f467"/>
                    <a:pt x="f468" y="f466"/>
                    <a:pt x="f469" y="f466"/>
                  </a:cubicBezTo>
                  <a:cubicBezTo>
                    <a:pt x="f469" y="f466"/>
                    <a:pt x="f470" y="f466"/>
                    <a:pt x="f470" y="f466"/>
                  </a:cubicBezTo>
                  <a:cubicBezTo>
                    <a:pt x="f471" y="f466"/>
                    <a:pt x="f415" y="f467"/>
                    <a:pt x="f415" y="f467"/>
                  </a:cubicBezTo>
                  <a:cubicBezTo>
                    <a:pt x="f472" y="f473"/>
                    <a:pt x="f12" y="f474"/>
                    <a:pt x="f404" y="f475"/>
                  </a:cubicBezTo>
                  <a:cubicBezTo>
                    <a:pt x="f400" y="f476"/>
                    <a:pt x="f400" y="f477"/>
                    <a:pt x="f400" y="f478"/>
                  </a:cubicBezTo>
                  <a:cubicBezTo>
                    <a:pt x="f400" y="f479"/>
                    <a:pt x="f400" y="f480"/>
                    <a:pt x="f400" y="f481"/>
                  </a:cubicBezTo>
                  <a:cubicBezTo>
                    <a:pt x="f398" y="f482"/>
                    <a:pt x="f394" y="f483"/>
                    <a:pt x="f394" y="f484"/>
                  </a:cubicBezTo>
                  <a:cubicBezTo>
                    <a:pt x="f394" y="f485"/>
                    <a:pt x="f396" y="f486"/>
                    <a:pt x="f398" y="f487"/>
                  </a:cubicBezTo>
                  <a:cubicBezTo>
                    <a:pt x="f398" y="f488"/>
                    <a:pt x="f398" y="f488"/>
                    <a:pt x="f398" y="f489"/>
                  </a:cubicBezTo>
                  <a:cubicBezTo>
                    <a:pt x="f396" y="f490"/>
                    <a:pt x="f396" y="f491"/>
                    <a:pt x="f396" y="f492"/>
                  </a:cubicBezTo>
                  <a:cubicBezTo>
                    <a:pt x="f396" y="f493"/>
                    <a:pt x="f398" y="f494"/>
                    <a:pt x="f495" y="f11"/>
                  </a:cubicBezTo>
                  <a:cubicBezTo>
                    <a:pt x="f402" y="f496"/>
                    <a:pt x="f12" y="f497"/>
                    <a:pt x="f408" y="f498"/>
                  </a:cubicBezTo>
                  <a:cubicBezTo>
                    <a:pt x="f410" y="f499"/>
                    <a:pt x="f410" y="f499"/>
                    <a:pt x="f410" y="f499"/>
                  </a:cubicBezTo>
                  <a:cubicBezTo>
                    <a:pt x="f413" y="f499"/>
                    <a:pt x="f415" y="f500"/>
                    <a:pt x="f415" y="f500"/>
                  </a:cubicBezTo>
                  <a:cubicBezTo>
                    <a:pt x="f415" y="f500"/>
                    <a:pt x="f501" y="f500"/>
                    <a:pt x="f501" y="f500"/>
                  </a:cubicBezTo>
                  <a:cubicBezTo>
                    <a:pt x="f415" y="f502"/>
                    <a:pt x="f415" y="f503"/>
                    <a:pt x="f501" y="f504"/>
                  </a:cubicBezTo>
                  <a:cubicBezTo>
                    <a:pt x="f505" y="f506"/>
                    <a:pt x="f470" y="f507"/>
                    <a:pt x="f468" y="f508"/>
                  </a:cubicBezTo>
                  <a:cubicBezTo>
                    <a:pt x="f419" y="f508"/>
                    <a:pt x="f419" y="f509"/>
                    <a:pt x="f421" y="f509"/>
                  </a:cubicBezTo>
                  <a:cubicBezTo>
                    <a:pt x="f421" y="f509"/>
                    <a:pt x="f439" y="f509"/>
                    <a:pt x="f439" y="f508"/>
                  </a:cubicBezTo>
                  <a:cubicBezTo>
                    <a:pt x="f439" y="f508"/>
                    <a:pt x="f439" y="f508"/>
                    <a:pt x="f439" y="f508"/>
                  </a:cubicBezTo>
                  <a:cubicBezTo>
                    <a:pt x="f439" y="f508"/>
                    <a:pt x="f439" y="f508"/>
                    <a:pt x="f439" y="f508"/>
                  </a:cubicBezTo>
                  <a:cubicBezTo>
                    <a:pt x="f427" y="f509"/>
                    <a:pt x="f429" y="f510"/>
                    <a:pt x="f14" y="f511"/>
                  </a:cubicBezTo>
                  <a:cubicBezTo>
                    <a:pt x="f451" y="f511"/>
                    <a:pt x="f453" y="f511"/>
                    <a:pt x="f456" y="f511"/>
                  </a:cubicBezTo>
                  <a:cubicBezTo>
                    <a:pt x="f459" y="f511"/>
                    <a:pt x="f512" y="f511"/>
                    <a:pt x="f513" y="f511"/>
                  </a:cubicBezTo>
                  <a:cubicBezTo>
                    <a:pt x="f513" y="f511"/>
                    <a:pt x="f513" y="f511"/>
                    <a:pt x="f514" y="f511"/>
                  </a:cubicBezTo>
                  <a:cubicBezTo>
                    <a:pt x="f514" y="f511"/>
                    <a:pt x="f514" y="f511"/>
                    <a:pt x="f514" y="f511"/>
                  </a:cubicBezTo>
                  <a:cubicBezTo>
                    <a:pt x="f515" y="f510"/>
                    <a:pt x="f516" y="f510"/>
                    <a:pt x="f517" y="f510"/>
                  </a:cubicBezTo>
                  <a:cubicBezTo>
                    <a:pt x="f518" y="f509"/>
                    <a:pt x="f519" y="f508"/>
                    <a:pt x="f519" y="f507"/>
                  </a:cubicBezTo>
                  <a:cubicBezTo>
                    <a:pt x="f520" y="f510"/>
                    <a:pt x="f520" y="f510"/>
                    <a:pt x="f520" y="f510"/>
                  </a:cubicBezTo>
                  <a:cubicBezTo>
                    <a:pt x="f521" y="f510"/>
                    <a:pt x="f521" y="f510"/>
                    <a:pt x="f521" y="f510"/>
                  </a:cubicBezTo>
                  <a:cubicBezTo>
                    <a:pt x="f521" y="f51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3"/>
                    <a:pt x="f535" y="f533"/>
                  </a:cubicBezTo>
                  <a:cubicBezTo>
                    <a:pt x="f535" y="f536"/>
                    <a:pt x="f537" y="f538"/>
                    <a:pt x="f537" y="f539"/>
                  </a:cubicBezTo>
                  <a:cubicBezTo>
                    <a:pt x="f537" y="f540"/>
                    <a:pt x="f534" y="f541"/>
                    <a:pt x="f534" y="f542"/>
                  </a:cubicBezTo>
                  <a:cubicBezTo>
                    <a:pt x="f534" y="f543"/>
                    <a:pt x="f537" y="f544"/>
                    <a:pt x="f537" y="f545"/>
                  </a:cubicBezTo>
                  <a:cubicBezTo>
                    <a:pt x="f546" y="f547"/>
                    <a:pt x="f537" y="f548"/>
                    <a:pt x="f546" y="f549"/>
                  </a:cubicBezTo>
                  <a:cubicBezTo>
                    <a:pt x="f546" y="f550"/>
                    <a:pt x="f551" y="f552"/>
                    <a:pt x="f551" y="f553"/>
                  </a:cubicBezTo>
                  <a:cubicBezTo>
                    <a:pt x="f554" y="f555"/>
                    <a:pt x="f6" y="f556"/>
                    <a:pt x="f6" y="f556"/>
                  </a:cubicBezTo>
                  <a:cubicBezTo>
                    <a:pt x="f37" y="f557"/>
                    <a:pt x="f37" y="f557"/>
                    <a:pt x="f37" y="f557"/>
                  </a:cubicBezTo>
                  <a:cubicBezTo>
                    <a:pt x="f338" y="f558"/>
                    <a:pt x="f338" y="f558"/>
                    <a:pt x="f338" y="f558"/>
                  </a:cubicBezTo>
                  <a:cubicBezTo>
                    <a:pt x="f355" y="f559"/>
                    <a:pt x="f355" y="f559"/>
                    <a:pt x="f355" y="f559"/>
                  </a:cubicBezTo>
                  <a:cubicBezTo>
                    <a:pt x="f423" y="f560"/>
                    <a:pt x="f423" y="f560"/>
                    <a:pt x="f423" y="f560"/>
                  </a:cubicBezTo>
                  <a:cubicBezTo>
                    <a:pt x="f561" y="f8"/>
                    <a:pt x="f561" y="f8"/>
                    <a:pt x="f561" y="f8"/>
                  </a:cubicBezTo>
                  <a:cubicBezTo>
                    <a:pt x="f562" y="f464"/>
                    <a:pt x="f562" y="f464"/>
                    <a:pt x="f562" y="f464"/>
                  </a:cubicBezTo>
                  <a:cubicBezTo>
                    <a:pt x="f563" y="f140"/>
                    <a:pt x="f563" y="f140"/>
                    <a:pt x="f563" y="f140"/>
                  </a:cubicBezTo>
                  <a:cubicBezTo>
                    <a:pt x="f7" y="f362"/>
                    <a:pt x="f7" y="f362"/>
                    <a:pt x="f7" y="f362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3.3</a:t>
              </a:r>
            </a:p>
          </p:txBody>
        </p:sp>
        <p:sp>
          <p:nvSpPr>
            <p:cNvPr id="32" name="Freeform 224">
              <a:extLst>
                <a:ext uri="{FF2B5EF4-FFF2-40B4-BE49-F238E27FC236}">
                  <a16:creationId xmlns:a16="http://schemas.microsoft.com/office/drawing/2014/main" id="{24D3183C-F2A5-996B-4D84-28EA715D2D4B}"/>
                </a:ext>
              </a:extLst>
            </p:cNvPr>
            <p:cNvSpPr/>
            <p:nvPr/>
          </p:nvSpPr>
          <p:spPr>
            <a:xfrm>
              <a:off x="4054440" y="3987780"/>
              <a:ext cx="1127820" cy="122244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25"/>
                <a:gd name="f8" fmla="val 999"/>
                <a:gd name="f9" fmla="val 910"/>
                <a:gd name="f10" fmla="val 52"/>
                <a:gd name="f11" fmla="val 786"/>
                <a:gd name="f12" fmla="val 47"/>
                <a:gd name="f13" fmla="val 627"/>
                <a:gd name="f14" fmla="val 40"/>
                <a:gd name="f15" fmla="val 445"/>
                <a:gd name="f16" fmla="val 29"/>
                <a:gd name="f17" fmla="val 267"/>
                <a:gd name="f18" fmla="val 15"/>
                <a:gd name="f19" fmla="val 96"/>
                <a:gd name="f20" fmla="val 5"/>
                <a:gd name="f21" fmla="val 79"/>
                <a:gd name="f22" fmla="val 173"/>
                <a:gd name="f23" fmla="val 583"/>
                <a:gd name="f24" fmla="val 989"/>
                <a:gd name="f25" fmla="val 120"/>
                <a:gd name="f26" fmla="val 127"/>
                <a:gd name="f27" fmla="val 921"/>
                <a:gd name="f28" fmla="val 262"/>
                <a:gd name="f29" fmla="val 932"/>
                <a:gd name="f30" fmla="val 374"/>
                <a:gd name="f31" fmla="val 939"/>
                <a:gd name="f32" fmla="val 938"/>
                <a:gd name="f33" fmla="val 373"/>
                <a:gd name="f34" fmla="val 937"/>
                <a:gd name="f35" fmla="val 936"/>
                <a:gd name="f36" fmla="val 372"/>
                <a:gd name="f37" fmla="val 935"/>
                <a:gd name="f38" fmla="val 371"/>
                <a:gd name="f39" fmla="val 370"/>
                <a:gd name="f40" fmla="val 934"/>
                <a:gd name="f41" fmla="val 369"/>
                <a:gd name="f42" fmla="val 368"/>
                <a:gd name="f43" fmla="val 367"/>
                <a:gd name="f44" fmla="val 365"/>
                <a:gd name="f45" fmla="val 364"/>
                <a:gd name="f46" fmla="val 931"/>
                <a:gd name="f47" fmla="val 929"/>
                <a:gd name="f48" fmla="val 363"/>
                <a:gd name="f49" fmla="val 928"/>
                <a:gd name="f50" fmla="val 362"/>
                <a:gd name="f51" fmla="val 361"/>
                <a:gd name="f52" fmla="val 927"/>
                <a:gd name="f53" fmla="val 924"/>
                <a:gd name="f54" fmla="val 923"/>
                <a:gd name="f55" fmla="val 922"/>
                <a:gd name="f56" fmla="val 920"/>
                <a:gd name="f57" fmla="val 358"/>
                <a:gd name="f58" fmla="val 357"/>
                <a:gd name="f59" fmla="val 919"/>
                <a:gd name="f60" fmla="val 918"/>
                <a:gd name="f61" fmla="val 359"/>
                <a:gd name="f62" fmla="val 917"/>
                <a:gd name="f63" fmla="val 916"/>
                <a:gd name="f64" fmla="val 914"/>
                <a:gd name="f65" fmla="val 913"/>
                <a:gd name="f66" fmla="val 911"/>
                <a:gd name="f67" fmla="val 909"/>
                <a:gd name="f68" fmla="val 908"/>
                <a:gd name="f69" fmla="val 907"/>
                <a:gd name="f70" fmla="val 905"/>
                <a:gd name="f71" fmla="val 904"/>
                <a:gd name="f72" fmla="val 903"/>
                <a:gd name="f73" fmla="val 902"/>
                <a:gd name="f74" fmla="val 366"/>
                <a:gd name="f75" fmla="val 888"/>
                <a:gd name="f76" fmla="val 139"/>
                <a:gd name="f77" fmla="+- 0 0 -90"/>
                <a:gd name="f78" fmla="*/ f4 1 925"/>
                <a:gd name="f79" fmla="*/ f5 1 999"/>
                <a:gd name="f80" fmla="val f6"/>
                <a:gd name="f81" fmla="val f7"/>
                <a:gd name="f82" fmla="val f8"/>
                <a:gd name="f83" fmla="*/ f77 f0 1"/>
                <a:gd name="f84" fmla="+- f82 0 f80"/>
                <a:gd name="f85" fmla="+- f81 0 f80"/>
                <a:gd name="f86" fmla="*/ f83 1 f3"/>
                <a:gd name="f87" fmla="*/ f85 1 925"/>
                <a:gd name="f88" fmla="*/ f84 1 999"/>
                <a:gd name="f89" fmla="*/ 910 f85 1"/>
                <a:gd name="f90" fmla="*/ 52 f84 1"/>
                <a:gd name="f91" fmla="*/ 786 f85 1"/>
                <a:gd name="f92" fmla="*/ 47 f84 1"/>
                <a:gd name="f93" fmla="*/ 627 f85 1"/>
                <a:gd name="f94" fmla="*/ 40 f84 1"/>
                <a:gd name="f95" fmla="*/ 445 f85 1"/>
                <a:gd name="f96" fmla="*/ 29 f84 1"/>
                <a:gd name="f97" fmla="*/ 267 f85 1"/>
                <a:gd name="f98" fmla="*/ 15 f84 1"/>
                <a:gd name="f99" fmla="*/ 96 f85 1"/>
                <a:gd name="f100" fmla="*/ 0 f84 1"/>
                <a:gd name="f101" fmla="*/ 5 f84 1"/>
                <a:gd name="f102" fmla="*/ 79 f85 1"/>
                <a:gd name="f103" fmla="*/ 173 f84 1"/>
                <a:gd name="f104" fmla="*/ 40 f85 1"/>
                <a:gd name="f105" fmla="*/ 583 f84 1"/>
                <a:gd name="f106" fmla="*/ 0 f85 1"/>
                <a:gd name="f107" fmla="*/ 989 f84 1"/>
                <a:gd name="f108" fmla="*/ 120 f85 1"/>
                <a:gd name="f109" fmla="*/ 999 f84 1"/>
                <a:gd name="f110" fmla="*/ 127 f85 1"/>
                <a:gd name="f111" fmla="*/ 921 f84 1"/>
                <a:gd name="f112" fmla="*/ 262 f85 1"/>
                <a:gd name="f113" fmla="*/ 932 f84 1"/>
                <a:gd name="f114" fmla="*/ 374 f85 1"/>
                <a:gd name="f115" fmla="*/ 939 f84 1"/>
                <a:gd name="f116" fmla="*/ 373 f85 1"/>
                <a:gd name="f117" fmla="*/ 936 f84 1"/>
                <a:gd name="f118" fmla="*/ 371 f85 1"/>
                <a:gd name="f119" fmla="*/ 935 f84 1"/>
                <a:gd name="f120" fmla="*/ 368 f85 1"/>
                <a:gd name="f121" fmla="*/ 934 f84 1"/>
                <a:gd name="f122" fmla="*/ 367 f85 1"/>
                <a:gd name="f123" fmla="*/ 364 f85 1"/>
                <a:gd name="f124" fmla="*/ 929 f84 1"/>
                <a:gd name="f125" fmla="*/ 361 f85 1"/>
                <a:gd name="f126" fmla="*/ 927 f84 1"/>
                <a:gd name="f127" fmla="*/ 360 f85 1"/>
                <a:gd name="f128" fmla="*/ 924 f84 1"/>
                <a:gd name="f129" fmla="*/ 358 f85 1"/>
                <a:gd name="f130" fmla="*/ 920 f84 1"/>
                <a:gd name="f131" fmla="*/ 359 f85 1"/>
                <a:gd name="f132" fmla="*/ 918 f84 1"/>
                <a:gd name="f133" fmla="*/ 362 f85 1"/>
                <a:gd name="f134" fmla="*/ 916 f84 1"/>
                <a:gd name="f135" fmla="*/ 363 f85 1"/>
                <a:gd name="f136" fmla="*/ 913 f84 1"/>
                <a:gd name="f137" fmla="*/ 911 f84 1"/>
                <a:gd name="f138" fmla="*/ 908 f84 1"/>
                <a:gd name="f139" fmla="*/ 904 f84 1"/>
                <a:gd name="f140" fmla="*/ 902 f84 1"/>
                <a:gd name="f141" fmla="*/ 370 f85 1"/>
                <a:gd name="f142" fmla="*/ 888 f85 1"/>
                <a:gd name="f143" fmla="*/ 917 f85 1"/>
                <a:gd name="f144" fmla="*/ 139 f84 1"/>
                <a:gd name="f145" fmla="*/ 922 f85 1"/>
                <a:gd name="f146" fmla="*/ 925 f85 1"/>
                <a:gd name="f147" fmla="+- f86 0 f1"/>
                <a:gd name="f148" fmla="*/ f89 1 925"/>
                <a:gd name="f149" fmla="*/ f90 1 999"/>
                <a:gd name="f150" fmla="*/ f91 1 925"/>
                <a:gd name="f151" fmla="*/ f92 1 999"/>
                <a:gd name="f152" fmla="*/ f93 1 925"/>
                <a:gd name="f153" fmla="*/ f94 1 999"/>
                <a:gd name="f154" fmla="*/ f95 1 925"/>
                <a:gd name="f155" fmla="*/ f96 1 999"/>
                <a:gd name="f156" fmla="*/ f97 1 925"/>
                <a:gd name="f157" fmla="*/ f98 1 999"/>
                <a:gd name="f158" fmla="*/ f99 1 925"/>
                <a:gd name="f159" fmla="*/ f100 1 999"/>
                <a:gd name="f160" fmla="*/ f101 1 999"/>
                <a:gd name="f161" fmla="*/ f102 1 925"/>
                <a:gd name="f162" fmla="*/ f103 1 999"/>
                <a:gd name="f163" fmla="*/ f104 1 925"/>
                <a:gd name="f164" fmla="*/ f105 1 999"/>
                <a:gd name="f165" fmla="*/ f106 1 925"/>
                <a:gd name="f166" fmla="*/ f107 1 999"/>
                <a:gd name="f167" fmla="*/ f108 1 925"/>
                <a:gd name="f168" fmla="*/ f109 1 999"/>
                <a:gd name="f169" fmla="*/ f110 1 925"/>
                <a:gd name="f170" fmla="*/ f111 1 999"/>
                <a:gd name="f171" fmla="*/ f112 1 925"/>
                <a:gd name="f172" fmla="*/ f113 1 999"/>
                <a:gd name="f173" fmla="*/ f114 1 925"/>
                <a:gd name="f174" fmla="*/ f115 1 999"/>
                <a:gd name="f175" fmla="*/ f116 1 925"/>
                <a:gd name="f176" fmla="*/ f117 1 999"/>
                <a:gd name="f177" fmla="*/ f118 1 925"/>
                <a:gd name="f178" fmla="*/ f119 1 999"/>
                <a:gd name="f179" fmla="*/ f120 1 925"/>
                <a:gd name="f180" fmla="*/ f121 1 999"/>
                <a:gd name="f181" fmla="*/ f122 1 925"/>
                <a:gd name="f182" fmla="*/ f123 1 925"/>
                <a:gd name="f183" fmla="*/ f124 1 999"/>
                <a:gd name="f184" fmla="*/ f125 1 925"/>
                <a:gd name="f185" fmla="*/ f126 1 999"/>
                <a:gd name="f186" fmla="*/ f127 1 925"/>
                <a:gd name="f187" fmla="*/ f128 1 999"/>
                <a:gd name="f188" fmla="*/ f129 1 925"/>
                <a:gd name="f189" fmla="*/ f130 1 999"/>
                <a:gd name="f190" fmla="*/ f131 1 925"/>
                <a:gd name="f191" fmla="*/ f132 1 999"/>
                <a:gd name="f192" fmla="*/ f133 1 925"/>
                <a:gd name="f193" fmla="*/ f134 1 999"/>
                <a:gd name="f194" fmla="*/ f135 1 925"/>
                <a:gd name="f195" fmla="*/ f136 1 999"/>
                <a:gd name="f196" fmla="*/ f137 1 999"/>
                <a:gd name="f197" fmla="*/ f138 1 999"/>
                <a:gd name="f198" fmla="*/ f139 1 999"/>
                <a:gd name="f199" fmla="*/ f140 1 999"/>
                <a:gd name="f200" fmla="*/ f141 1 925"/>
                <a:gd name="f201" fmla="*/ f142 1 925"/>
                <a:gd name="f202" fmla="*/ f143 1 925"/>
                <a:gd name="f203" fmla="*/ f144 1 999"/>
                <a:gd name="f204" fmla="*/ f145 1 925"/>
                <a:gd name="f205" fmla="*/ f146 1 925"/>
                <a:gd name="f206" fmla="*/ 0 1 f87"/>
                <a:gd name="f207" fmla="*/ f81 1 f87"/>
                <a:gd name="f208" fmla="*/ 0 1 f88"/>
                <a:gd name="f209" fmla="*/ f82 1 f88"/>
                <a:gd name="f210" fmla="*/ f148 1 f87"/>
                <a:gd name="f211" fmla="*/ f149 1 f88"/>
                <a:gd name="f212" fmla="*/ f150 1 f87"/>
                <a:gd name="f213" fmla="*/ f151 1 f88"/>
                <a:gd name="f214" fmla="*/ f152 1 f87"/>
                <a:gd name="f215" fmla="*/ f153 1 f88"/>
                <a:gd name="f216" fmla="*/ f154 1 f87"/>
                <a:gd name="f217" fmla="*/ f155 1 f88"/>
                <a:gd name="f218" fmla="*/ f156 1 f87"/>
                <a:gd name="f219" fmla="*/ f157 1 f88"/>
                <a:gd name="f220" fmla="*/ f158 1 f87"/>
                <a:gd name="f221" fmla="*/ f159 1 f88"/>
                <a:gd name="f222" fmla="*/ f160 1 f88"/>
                <a:gd name="f223" fmla="*/ f161 1 f87"/>
                <a:gd name="f224" fmla="*/ f162 1 f88"/>
                <a:gd name="f225" fmla="*/ f163 1 f87"/>
                <a:gd name="f226" fmla="*/ f164 1 f88"/>
                <a:gd name="f227" fmla="*/ f165 1 f87"/>
                <a:gd name="f228" fmla="*/ f166 1 f88"/>
                <a:gd name="f229" fmla="*/ f167 1 f87"/>
                <a:gd name="f230" fmla="*/ f168 1 f88"/>
                <a:gd name="f231" fmla="*/ f169 1 f87"/>
                <a:gd name="f232" fmla="*/ f170 1 f88"/>
                <a:gd name="f233" fmla="*/ f171 1 f87"/>
                <a:gd name="f234" fmla="*/ f172 1 f88"/>
                <a:gd name="f235" fmla="*/ f173 1 f87"/>
                <a:gd name="f236" fmla="*/ f174 1 f88"/>
                <a:gd name="f237" fmla="*/ f175 1 f87"/>
                <a:gd name="f238" fmla="*/ f176 1 f88"/>
                <a:gd name="f239" fmla="*/ f177 1 f87"/>
                <a:gd name="f240" fmla="*/ f178 1 f88"/>
                <a:gd name="f241" fmla="*/ f179 1 f87"/>
                <a:gd name="f242" fmla="*/ f180 1 f88"/>
                <a:gd name="f243" fmla="*/ f181 1 f87"/>
                <a:gd name="f244" fmla="*/ f182 1 f87"/>
                <a:gd name="f245" fmla="*/ f183 1 f88"/>
                <a:gd name="f246" fmla="*/ f184 1 f87"/>
                <a:gd name="f247" fmla="*/ f185 1 f88"/>
                <a:gd name="f248" fmla="*/ f186 1 f87"/>
                <a:gd name="f249" fmla="*/ f187 1 f88"/>
                <a:gd name="f250" fmla="*/ f188 1 f87"/>
                <a:gd name="f251" fmla="*/ f189 1 f88"/>
                <a:gd name="f252" fmla="*/ f190 1 f87"/>
                <a:gd name="f253" fmla="*/ f191 1 f88"/>
                <a:gd name="f254" fmla="*/ f192 1 f87"/>
                <a:gd name="f255" fmla="*/ f193 1 f88"/>
                <a:gd name="f256" fmla="*/ f194 1 f87"/>
                <a:gd name="f257" fmla="*/ f195 1 f88"/>
                <a:gd name="f258" fmla="*/ f196 1 f88"/>
                <a:gd name="f259" fmla="*/ f197 1 f88"/>
                <a:gd name="f260" fmla="*/ f198 1 f88"/>
                <a:gd name="f261" fmla="*/ f199 1 f88"/>
                <a:gd name="f262" fmla="*/ f200 1 f87"/>
                <a:gd name="f263" fmla="*/ f201 1 f87"/>
                <a:gd name="f264" fmla="*/ f202 1 f87"/>
                <a:gd name="f265" fmla="*/ f203 1 f88"/>
                <a:gd name="f266" fmla="*/ f204 1 f87"/>
                <a:gd name="f267" fmla="*/ f205 1 f87"/>
                <a:gd name="f268" fmla="*/ f206 f78 1"/>
                <a:gd name="f269" fmla="*/ f207 f78 1"/>
                <a:gd name="f270" fmla="*/ f209 f79 1"/>
                <a:gd name="f271" fmla="*/ f208 f79 1"/>
                <a:gd name="f272" fmla="*/ f210 f78 1"/>
                <a:gd name="f273" fmla="*/ f211 f79 1"/>
                <a:gd name="f274" fmla="*/ f212 f78 1"/>
                <a:gd name="f275" fmla="*/ f213 f79 1"/>
                <a:gd name="f276" fmla="*/ f214 f78 1"/>
                <a:gd name="f277" fmla="*/ f215 f79 1"/>
                <a:gd name="f278" fmla="*/ f216 f78 1"/>
                <a:gd name="f279" fmla="*/ f217 f79 1"/>
                <a:gd name="f280" fmla="*/ f218 f78 1"/>
                <a:gd name="f281" fmla="*/ f219 f79 1"/>
                <a:gd name="f282" fmla="*/ f220 f78 1"/>
                <a:gd name="f283" fmla="*/ f221 f79 1"/>
                <a:gd name="f284" fmla="*/ f222 f79 1"/>
                <a:gd name="f285" fmla="*/ f223 f78 1"/>
                <a:gd name="f286" fmla="*/ f224 f79 1"/>
                <a:gd name="f287" fmla="*/ f225 f78 1"/>
                <a:gd name="f288" fmla="*/ f226 f79 1"/>
                <a:gd name="f289" fmla="*/ f227 f78 1"/>
                <a:gd name="f290" fmla="*/ f228 f79 1"/>
                <a:gd name="f291" fmla="*/ f229 f78 1"/>
                <a:gd name="f292" fmla="*/ f230 f79 1"/>
                <a:gd name="f293" fmla="*/ f231 f78 1"/>
                <a:gd name="f294" fmla="*/ f232 f79 1"/>
                <a:gd name="f295" fmla="*/ f233 f78 1"/>
                <a:gd name="f296" fmla="*/ f234 f79 1"/>
                <a:gd name="f297" fmla="*/ f235 f78 1"/>
                <a:gd name="f298" fmla="*/ f236 f79 1"/>
                <a:gd name="f299" fmla="*/ f237 f78 1"/>
                <a:gd name="f300" fmla="*/ f238 f79 1"/>
                <a:gd name="f301" fmla="*/ f239 f78 1"/>
                <a:gd name="f302" fmla="*/ f240 f79 1"/>
                <a:gd name="f303" fmla="*/ f241 f78 1"/>
                <a:gd name="f304" fmla="*/ f242 f79 1"/>
                <a:gd name="f305" fmla="*/ f243 f78 1"/>
                <a:gd name="f306" fmla="*/ f244 f78 1"/>
                <a:gd name="f307" fmla="*/ f245 f79 1"/>
                <a:gd name="f308" fmla="*/ f246 f78 1"/>
                <a:gd name="f309" fmla="*/ f247 f79 1"/>
                <a:gd name="f310" fmla="*/ f248 f78 1"/>
                <a:gd name="f311" fmla="*/ f249 f79 1"/>
                <a:gd name="f312" fmla="*/ f250 f78 1"/>
                <a:gd name="f313" fmla="*/ f251 f79 1"/>
                <a:gd name="f314" fmla="*/ f252 f78 1"/>
                <a:gd name="f315" fmla="*/ f253 f79 1"/>
                <a:gd name="f316" fmla="*/ f254 f78 1"/>
                <a:gd name="f317" fmla="*/ f255 f79 1"/>
                <a:gd name="f318" fmla="*/ f256 f78 1"/>
                <a:gd name="f319" fmla="*/ f257 f79 1"/>
                <a:gd name="f320" fmla="*/ f258 f79 1"/>
                <a:gd name="f321" fmla="*/ f259 f79 1"/>
                <a:gd name="f322" fmla="*/ f260 f79 1"/>
                <a:gd name="f323" fmla="*/ f261 f79 1"/>
                <a:gd name="f324" fmla="*/ f262 f78 1"/>
                <a:gd name="f325" fmla="*/ f263 f78 1"/>
                <a:gd name="f326" fmla="*/ f264 f78 1"/>
                <a:gd name="f327" fmla="*/ f265 f79 1"/>
                <a:gd name="f328" fmla="*/ f266 f78 1"/>
                <a:gd name="f329" fmla="*/ f267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6" y="f277"/>
                </a:cxn>
                <a:cxn ang="f147">
                  <a:pos x="f278" y="f279"/>
                </a:cxn>
                <a:cxn ang="f147">
                  <a:pos x="f280" y="f281"/>
                </a:cxn>
                <a:cxn ang="f147">
                  <a:pos x="f282" y="f283"/>
                </a:cxn>
                <a:cxn ang="f147">
                  <a:pos x="f282" y="f284"/>
                </a:cxn>
                <a:cxn ang="f147">
                  <a:pos x="f282" y="f284"/>
                </a:cxn>
                <a:cxn ang="f147">
                  <a:pos x="f285" y="f286"/>
                </a:cxn>
                <a:cxn ang="f147">
                  <a:pos x="f287" y="f288"/>
                </a:cxn>
                <a:cxn ang="f147">
                  <a:pos x="f289" y="f290"/>
                </a:cxn>
                <a:cxn ang="f147">
                  <a:pos x="f291" y="f292"/>
                </a:cxn>
                <a:cxn ang="f147">
                  <a:pos x="f293" y="f294"/>
                </a:cxn>
                <a:cxn ang="f147">
                  <a:pos x="f295" y="f296"/>
                </a:cxn>
                <a:cxn ang="f147">
                  <a:pos x="f297" y="f298"/>
                </a:cxn>
                <a:cxn ang="f147">
                  <a:pos x="f299" y="f300"/>
                </a:cxn>
                <a:cxn ang="f147">
                  <a:pos x="f301" y="f302"/>
                </a:cxn>
                <a:cxn ang="f147">
                  <a:pos x="f303" y="f304"/>
                </a:cxn>
                <a:cxn ang="f147">
                  <a:pos x="f305" y="f296"/>
                </a:cxn>
                <a:cxn ang="f147">
                  <a:pos x="f306" y="f296"/>
                </a:cxn>
                <a:cxn ang="f147">
                  <a:pos x="f306" y="f307"/>
                </a:cxn>
                <a:cxn ang="f147">
                  <a:pos x="f308" y="f309"/>
                </a:cxn>
                <a:cxn ang="f147">
                  <a:pos x="f310" y="f311"/>
                </a:cxn>
                <a:cxn ang="f147">
                  <a:pos x="f310" y="f294"/>
                </a:cxn>
                <a:cxn ang="f147">
                  <a:pos x="f312" y="f313"/>
                </a:cxn>
                <a:cxn ang="f147">
                  <a:pos x="f314" y="f315"/>
                </a:cxn>
                <a:cxn ang="f147">
                  <a:pos x="f316" y="f317"/>
                </a:cxn>
                <a:cxn ang="f147">
                  <a:pos x="f318" y="f319"/>
                </a:cxn>
                <a:cxn ang="f147">
                  <a:pos x="f316" y="f320"/>
                </a:cxn>
                <a:cxn ang="f147">
                  <a:pos x="f318" y="f321"/>
                </a:cxn>
                <a:cxn ang="f147">
                  <a:pos x="f308" y="f322"/>
                </a:cxn>
                <a:cxn ang="f147">
                  <a:pos x="f306" y="f323"/>
                </a:cxn>
                <a:cxn ang="f147">
                  <a:pos x="f324" y="f323"/>
                </a:cxn>
                <a:cxn ang="f147">
                  <a:pos x="f325" y="f309"/>
                </a:cxn>
                <a:cxn ang="f147">
                  <a:pos x="f326" y="f327"/>
                </a:cxn>
                <a:cxn ang="f147">
                  <a:pos x="f328" y="f327"/>
                </a:cxn>
                <a:cxn ang="f147">
                  <a:pos x="f329" y="f273"/>
                </a:cxn>
                <a:cxn ang="f147">
                  <a:pos x="f272" y="f273"/>
                </a:cxn>
              </a:cxnLst>
              <a:rect l="f268" t="f271" r="f269" b="f270"/>
              <a:pathLst>
                <a:path w="925" h="999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6"/>
                    <a:pt x="f19" y="f6"/>
                    <a:pt x="f19" y="f6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14" y="f23"/>
                    <a:pt x="f14" y="f23"/>
                    <a:pt x="f14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25" y="f8"/>
                    <a:pt x="f25" y="f8"/>
                    <a:pt x="f25" y="f8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0" y="f32"/>
                    <a:pt x="f33" y="f34"/>
                    <a:pt x="f33" y="f35"/>
                  </a:cubicBezTo>
                  <a:cubicBezTo>
                    <a:pt x="f36" y="f35"/>
                    <a:pt x="f36" y="f37"/>
                    <a:pt x="f38" y="f37"/>
                  </a:cubicBezTo>
                  <a:cubicBezTo>
                    <a:pt x="f39" y="f40"/>
                    <a:pt x="f41" y="f40"/>
                    <a:pt x="f42" y="f40"/>
                  </a:cubicBezTo>
                  <a:cubicBezTo>
                    <a:pt x="f42" y="f40"/>
                    <a:pt x="f42" y="f29"/>
                    <a:pt x="f43" y="f29"/>
                  </a:cubicBezTo>
                  <a:cubicBezTo>
                    <a:pt x="f43" y="f29"/>
                    <a:pt x="f44" y="f29"/>
                    <a:pt x="f45" y="f29"/>
                  </a:cubicBezTo>
                  <a:cubicBezTo>
                    <a:pt x="f45" y="f46"/>
                    <a:pt x="f45" y="f47"/>
                    <a:pt x="f45" y="f47"/>
                  </a:cubicBezTo>
                  <a:cubicBezTo>
                    <a:pt x="f48" y="f49"/>
                    <a:pt x="f50" y="f49"/>
                    <a:pt x="f51" y="f52"/>
                  </a:cubicBezTo>
                  <a:cubicBezTo>
                    <a:pt x="f51" y="f52"/>
                    <a:pt x="f2" y="f7"/>
                    <a:pt x="f2" y="f53"/>
                  </a:cubicBezTo>
                  <a:cubicBezTo>
                    <a:pt x="f2" y="f54"/>
                    <a:pt x="f51" y="f55"/>
                    <a:pt x="f2" y="f27"/>
                  </a:cubicBezTo>
                  <a:cubicBezTo>
                    <a:pt x="f2" y="f56"/>
                    <a:pt x="f57" y="f56"/>
                    <a:pt x="f57" y="f56"/>
                  </a:cubicBezTo>
                  <a:cubicBezTo>
                    <a:pt x="f58" y="f59"/>
                    <a:pt x="f57" y="f60"/>
                    <a:pt x="f61" y="f60"/>
                  </a:cubicBezTo>
                  <a:cubicBezTo>
                    <a:pt x="f2" y="f62"/>
                    <a:pt x="f50" y="f62"/>
                    <a:pt x="f50" y="f63"/>
                  </a:cubicBezTo>
                  <a:cubicBezTo>
                    <a:pt x="f48" y="f63"/>
                    <a:pt x="f48" y="f64"/>
                    <a:pt x="f48" y="f65"/>
                  </a:cubicBezTo>
                  <a:cubicBezTo>
                    <a:pt x="f48" y="f65"/>
                    <a:pt x="f50" y="f66"/>
                    <a:pt x="f50" y="f66"/>
                  </a:cubicBezTo>
                  <a:cubicBezTo>
                    <a:pt x="f50" y="f9"/>
                    <a:pt x="f48" y="f67"/>
                    <a:pt x="f48" y="f68"/>
                  </a:cubicBezTo>
                  <a:cubicBezTo>
                    <a:pt x="f48" y="f69"/>
                    <a:pt x="f51" y="f70"/>
                    <a:pt x="f51" y="f71"/>
                  </a:cubicBezTo>
                  <a:cubicBezTo>
                    <a:pt x="f50" y="f72"/>
                    <a:pt x="f48" y="f72"/>
                    <a:pt x="f45" y="f73"/>
                  </a:cubicBezTo>
                  <a:cubicBezTo>
                    <a:pt x="f74" y="f73"/>
                    <a:pt x="f39" y="f73"/>
                    <a:pt x="f39" y="f73"/>
                  </a:cubicBezTo>
                  <a:cubicBezTo>
                    <a:pt x="f75" y="f52"/>
                    <a:pt x="f75" y="f52"/>
                    <a:pt x="f75" y="f52"/>
                  </a:cubicBezTo>
                  <a:cubicBezTo>
                    <a:pt x="f62" y="f76"/>
                    <a:pt x="f62" y="f76"/>
                    <a:pt x="f62" y="f76"/>
                  </a:cubicBezTo>
                  <a:cubicBezTo>
                    <a:pt x="f55" y="f76"/>
                    <a:pt x="f55" y="f76"/>
                    <a:pt x="f55" y="f76"/>
                  </a:cubicBezTo>
                  <a:cubicBezTo>
                    <a:pt x="f7" y="f10"/>
                    <a:pt x="f7" y="f10"/>
                    <a:pt x="f7" y="f10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3.2</a:t>
              </a:r>
            </a:p>
          </p:txBody>
        </p:sp>
        <p:sp>
          <p:nvSpPr>
            <p:cNvPr id="33" name="Freeform 225">
              <a:extLst>
                <a:ext uri="{FF2B5EF4-FFF2-40B4-BE49-F238E27FC236}">
                  <a16:creationId xmlns:a16="http://schemas.microsoft.com/office/drawing/2014/main" id="{14AB23E9-D42B-A3E6-15CA-82167FE2ADB6}"/>
                </a:ext>
              </a:extLst>
            </p:cNvPr>
            <p:cNvSpPr/>
            <p:nvPr/>
          </p:nvSpPr>
          <p:spPr>
            <a:xfrm>
              <a:off x="4173641" y="3127458"/>
              <a:ext cx="1187421" cy="929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8"/>
                <a:gd name="f7" fmla="val 403"/>
                <a:gd name="f8" fmla="val 378"/>
                <a:gd name="f9" fmla="val 23"/>
                <a:gd name="f10" fmla="val 293"/>
                <a:gd name="f11" fmla="val 20"/>
                <a:gd name="f12" fmla="val 110"/>
                <a:gd name="f13" fmla="val 6"/>
                <a:gd name="f14" fmla="val 34"/>
                <a:gd name="f15" fmla="val 24"/>
                <a:gd name="f16" fmla="val 113"/>
                <a:gd name="f17" fmla="val 16"/>
                <a:gd name="f18" fmla="val 182"/>
                <a:gd name="f19" fmla="val 12"/>
                <a:gd name="f20" fmla="val 232"/>
                <a:gd name="f21" fmla="val 9"/>
                <a:gd name="f22" fmla="val 252"/>
                <a:gd name="f23" fmla="val 265"/>
                <a:gd name="f24" fmla="val 8"/>
                <a:gd name="f25" fmla="val 285"/>
                <a:gd name="f26" fmla="val 370"/>
                <a:gd name="f27" fmla="val 91"/>
                <a:gd name="f28" fmla="val 185"/>
                <a:gd name="f29" fmla="val 385"/>
                <a:gd name="f30" fmla="val 282"/>
                <a:gd name="f31" fmla="val 391"/>
                <a:gd name="f32" fmla="val 366"/>
                <a:gd name="f33" fmla="val 395"/>
                <a:gd name="f34" fmla="val 432"/>
                <a:gd name="f35" fmla="val 397"/>
                <a:gd name="f36" fmla="val 442"/>
                <a:gd name="f37" fmla="val 400"/>
                <a:gd name="f38" fmla="val 510"/>
                <a:gd name="f39" fmla="val 516"/>
                <a:gd name="f40" fmla="val 121"/>
                <a:gd name="f41" fmla="val 28"/>
                <a:gd name="f42" fmla="+- 0 0 -90"/>
                <a:gd name="f43" fmla="*/ f3 1 518"/>
                <a:gd name="f44" fmla="*/ f4 1 40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518"/>
                <a:gd name="f53" fmla="*/ f49 1 403"/>
                <a:gd name="f54" fmla="*/ 378 f50 1"/>
                <a:gd name="f55" fmla="*/ 23 f49 1"/>
                <a:gd name="f56" fmla="*/ 293 f50 1"/>
                <a:gd name="f57" fmla="*/ 20 f49 1"/>
                <a:gd name="f58" fmla="*/ 110 f50 1"/>
                <a:gd name="f59" fmla="*/ 6 f49 1"/>
                <a:gd name="f60" fmla="*/ 34 f50 1"/>
                <a:gd name="f61" fmla="*/ 0 f49 1"/>
                <a:gd name="f62" fmla="*/ 24 f50 1"/>
                <a:gd name="f63" fmla="*/ 113 f49 1"/>
                <a:gd name="f64" fmla="*/ 16 f50 1"/>
                <a:gd name="f65" fmla="*/ 182 f49 1"/>
                <a:gd name="f66" fmla="*/ 12 f50 1"/>
                <a:gd name="f67" fmla="*/ 232 f49 1"/>
                <a:gd name="f68" fmla="*/ 9 f50 1"/>
                <a:gd name="f69" fmla="*/ 252 f49 1"/>
                <a:gd name="f70" fmla="*/ 265 f49 1"/>
                <a:gd name="f71" fmla="*/ 8 f50 1"/>
                <a:gd name="f72" fmla="*/ 285 f49 1"/>
                <a:gd name="f73" fmla="*/ 0 f50 1"/>
                <a:gd name="f74" fmla="*/ 370 f49 1"/>
                <a:gd name="f75" fmla="*/ 91 f50 1"/>
                <a:gd name="f76" fmla="*/ 378 f49 1"/>
                <a:gd name="f77" fmla="*/ 185 f50 1"/>
                <a:gd name="f78" fmla="*/ 385 f49 1"/>
                <a:gd name="f79" fmla="*/ 282 f50 1"/>
                <a:gd name="f80" fmla="*/ 391 f49 1"/>
                <a:gd name="f81" fmla="*/ 366 f50 1"/>
                <a:gd name="f82" fmla="*/ 395 f49 1"/>
                <a:gd name="f83" fmla="*/ 432 f50 1"/>
                <a:gd name="f84" fmla="*/ 397 f49 1"/>
                <a:gd name="f85" fmla="*/ 442 f50 1"/>
                <a:gd name="f86" fmla="*/ 400 f49 1"/>
                <a:gd name="f87" fmla="*/ 510 f50 1"/>
                <a:gd name="f88" fmla="*/ 403 f49 1"/>
                <a:gd name="f89" fmla="*/ 516 f50 1"/>
                <a:gd name="f90" fmla="*/ 121 f49 1"/>
                <a:gd name="f91" fmla="*/ 518 f50 1"/>
                <a:gd name="f92" fmla="*/ 28 f49 1"/>
                <a:gd name="f93" fmla="+- f51 0 f1"/>
                <a:gd name="f94" fmla="*/ f54 1 518"/>
                <a:gd name="f95" fmla="*/ f55 1 403"/>
                <a:gd name="f96" fmla="*/ f56 1 518"/>
                <a:gd name="f97" fmla="*/ f57 1 403"/>
                <a:gd name="f98" fmla="*/ f58 1 518"/>
                <a:gd name="f99" fmla="*/ f59 1 403"/>
                <a:gd name="f100" fmla="*/ f60 1 518"/>
                <a:gd name="f101" fmla="*/ f61 1 403"/>
                <a:gd name="f102" fmla="*/ f62 1 518"/>
                <a:gd name="f103" fmla="*/ f63 1 403"/>
                <a:gd name="f104" fmla="*/ f64 1 518"/>
                <a:gd name="f105" fmla="*/ f65 1 403"/>
                <a:gd name="f106" fmla="*/ f66 1 518"/>
                <a:gd name="f107" fmla="*/ f67 1 403"/>
                <a:gd name="f108" fmla="*/ f68 1 518"/>
                <a:gd name="f109" fmla="*/ f69 1 403"/>
                <a:gd name="f110" fmla="*/ f70 1 403"/>
                <a:gd name="f111" fmla="*/ f71 1 518"/>
                <a:gd name="f112" fmla="*/ f72 1 403"/>
                <a:gd name="f113" fmla="*/ f73 1 518"/>
                <a:gd name="f114" fmla="*/ f74 1 403"/>
                <a:gd name="f115" fmla="*/ f75 1 518"/>
                <a:gd name="f116" fmla="*/ f76 1 403"/>
                <a:gd name="f117" fmla="*/ f77 1 518"/>
                <a:gd name="f118" fmla="*/ f78 1 403"/>
                <a:gd name="f119" fmla="*/ f79 1 518"/>
                <a:gd name="f120" fmla="*/ f80 1 403"/>
                <a:gd name="f121" fmla="*/ f81 1 518"/>
                <a:gd name="f122" fmla="*/ f82 1 403"/>
                <a:gd name="f123" fmla="*/ f83 1 518"/>
                <a:gd name="f124" fmla="*/ f84 1 403"/>
                <a:gd name="f125" fmla="*/ f85 1 518"/>
                <a:gd name="f126" fmla="*/ f86 1 403"/>
                <a:gd name="f127" fmla="*/ f87 1 518"/>
                <a:gd name="f128" fmla="*/ f88 1 403"/>
                <a:gd name="f129" fmla="*/ f89 1 518"/>
                <a:gd name="f130" fmla="*/ f90 1 403"/>
                <a:gd name="f131" fmla="*/ f91 1 518"/>
                <a:gd name="f132" fmla="*/ f92 1 403"/>
                <a:gd name="f133" fmla="*/ 0 1 f52"/>
                <a:gd name="f134" fmla="*/ f46 1 f52"/>
                <a:gd name="f135" fmla="*/ 0 1 f53"/>
                <a:gd name="f136" fmla="*/ f47 1 f53"/>
                <a:gd name="f137" fmla="*/ f94 1 f52"/>
                <a:gd name="f138" fmla="*/ f95 1 f53"/>
                <a:gd name="f139" fmla="*/ f96 1 f52"/>
                <a:gd name="f140" fmla="*/ f97 1 f53"/>
                <a:gd name="f141" fmla="*/ f98 1 f52"/>
                <a:gd name="f142" fmla="*/ f99 1 f53"/>
                <a:gd name="f143" fmla="*/ f100 1 f52"/>
                <a:gd name="f144" fmla="*/ f101 1 f53"/>
                <a:gd name="f145" fmla="*/ f102 1 f52"/>
                <a:gd name="f146" fmla="*/ f103 1 f53"/>
                <a:gd name="f147" fmla="*/ f104 1 f52"/>
                <a:gd name="f148" fmla="*/ f105 1 f53"/>
                <a:gd name="f149" fmla="*/ f106 1 f52"/>
                <a:gd name="f150" fmla="*/ f107 1 f53"/>
                <a:gd name="f151" fmla="*/ f108 1 f52"/>
                <a:gd name="f152" fmla="*/ f109 1 f53"/>
                <a:gd name="f153" fmla="*/ f110 1 f53"/>
                <a:gd name="f154" fmla="*/ f111 1 f52"/>
                <a:gd name="f155" fmla="*/ f112 1 f53"/>
                <a:gd name="f156" fmla="*/ f113 1 f52"/>
                <a:gd name="f157" fmla="*/ f114 1 f53"/>
                <a:gd name="f158" fmla="*/ f115 1 f52"/>
                <a:gd name="f159" fmla="*/ f116 1 f53"/>
                <a:gd name="f160" fmla="*/ f117 1 f52"/>
                <a:gd name="f161" fmla="*/ f118 1 f53"/>
                <a:gd name="f162" fmla="*/ f119 1 f52"/>
                <a:gd name="f163" fmla="*/ f120 1 f53"/>
                <a:gd name="f164" fmla="*/ f121 1 f52"/>
                <a:gd name="f165" fmla="*/ f122 1 f53"/>
                <a:gd name="f166" fmla="*/ f123 1 f52"/>
                <a:gd name="f167" fmla="*/ f124 1 f53"/>
                <a:gd name="f168" fmla="*/ f125 1 f52"/>
                <a:gd name="f169" fmla="*/ f126 1 f53"/>
                <a:gd name="f170" fmla="*/ f127 1 f52"/>
                <a:gd name="f171" fmla="*/ f128 1 f53"/>
                <a:gd name="f172" fmla="*/ f129 1 f52"/>
                <a:gd name="f173" fmla="*/ f130 1 f53"/>
                <a:gd name="f174" fmla="*/ f131 1 f52"/>
                <a:gd name="f175" fmla="*/ f132 1 f53"/>
                <a:gd name="f176" fmla="*/ f133 f43 1"/>
                <a:gd name="f177" fmla="*/ f134 f43 1"/>
                <a:gd name="f178" fmla="*/ f136 f44 1"/>
                <a:gd name="f179" fmla="*/ f135 f44 1"/>
                <a:gd name="f180" fmla="*/ f137 f43 1"/>
                <a:gd name="f181" fmla="*/ f138 f44 1"/>
                <a:gd name="f182" fmla="*/ f139 f43 1"/>
                <a:gd name="f183" fmla="*/ f140 f44 1"/>
                <a:gd name="f184" fmla="*/ f141 f43 1"/>
                <a:gd name="f185" fmla="*/ f142 f44 1"/>
                <a:gd name="f186" fmla="*/ f143 f43 1"/>
                <a:gd name="f187" fmla="*/ f144 f44 1"/>
                <a:gd name="f188" fmla="*/ f145 f43 1"/>
                <a:gd name="f189" fmla="*/ f146 f44 1"/>
                <a:gd name="f190" fmla="*/ f147 f43 1"/>
                <a:gd name="f191" fmla="*/ f148 f44 1"/>
                <a:gd name="f192" fmla="*/ f149 f43 1"/>
                <a:gd name="f193" fmla="*/ f150 f44 1"/>
                <a:gd name="f194" fmla="*/ f151 f43 1"/>
                <a:gd name="f195" fmla="*/ f152 f44 1"/>
                <a:gd name="f196" fmla="*/ f153 f44 1"/>
                <a:gd name="f197" fmla="*/ f154 f43 1"/>
                <a:gd name="f198" fmla="*/ f155 f44 1"/>
                <a:gd name="f199" fmla="*/ f156 f43 1"/>
                <a:gd name="f200" fmla="*/ f157 f44 1"/>
                <a:gd name="f201" fmla="*/ f158 f43 1"/>
                <a:gd name="f202" fmla="*/ f159 f44 1"/>
                <a:gd name="f203" fmla="*/ f160 f43 1"/>
                <a:gd name="f204" fmla="*/ f161 f44 1"/>
                <a:gd name="f205" fmla="*/ f162 f43 1"/>
                <a:gd name="f206" fmla="*/ f163 f44 1"/>
                <a:gd name="f207" fmla="*/ f164 f43 1"/>
                <a:gd name="f208" fmla="*/ f165 f44 1"/>
                <a:gd name="f209" fmla="*/ f166 f43 1"/>
                <a:gd name="f210" fmla="*/ f167 f44 1"/>
                <a:gd name="f211" fmla="*/ f168 f43 1"/>
                <a:gd name="f212" fmla="*/ f169 f44 1"/>
                <a:gd name="f213" fmla="*/ f170 f43 1"/>
                <a:gd name="f214" fmla="*/ f171 f44 1"/>
                <a:gd name="f215" fmla="*/ f172 f43 1"/>
                <a:gd name="f216" fmla="*/ f173 f44 1"/>
                <a:gd name="f217" fmla="*/ f174 f43 1"/>
                <a:gd name="f218" fmla="*/ f17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80" y="f181"/>
                </a:cxn>
                <a:cxn ang="f93">
                  <a:pos x="f182" y="f183"/>
                </a:cxn>
                <a:cxn ang="f93">
                  <a:pos x="f184" y="f185"/>
                </a:cxn>
                <a:cxn ang="f93">
                  <a:pos x="f186" y="f187"/>
                </a:cxn>
                <a:cxn ang="f93">
                  <a:pos x="f188" y="f189"/>
                </a:cxn>
                <a:cxn ang="f93">
                  <a:pos x="f190" y="f191"/>
                </a:cxn>
                <a:cxn ang="f93">
                  <a:pos x="f192" y="f193"/>
                </a:cxn>
                <a:cxn ang="f93">
                  <a:pos x="f194" y="f195"/>
                </a:cxn>
                <a:cxn ang="f93">
                  <a:pos x="f194" y="f196"/>
                </a:cxn>
                <a:cxn ang="f93">
                  <a:pos x="f197" y="f198"/>
                </a:cxn>
                <a:cxn ang="f93">
                  <a:pos x="f199" y="f200"/>
                </a:cxn>
                <a:cxn ang="f93">
                  <a:pos x="f201" y="f202"/>
                </a:cxn>
                <a:cxn ang="f93">
                  <a:pos x="f203" y="f204"/>
                </a:cxn>
                <a:cxn ang="f93">
                  <a:pos x="f205" y="f206"/>
                </a:cxn>
                <a:cxn ang="f93">
                  <a:pos x="f207" y="f208"/>
                </a:cxn>
                <a:cxn ang="f93">
                  <a:pos x="f209" y="f210"/>
                </a:cxn>
                <a:cxn ang="f93">
                  <a:pos x="f211" y="f210"/>
                </a:cxn>
                <a:cxn ang="f93">
                  <a:pos x="f211" y="f212"/>
                </a:cxn>
                <a:cxn ang="f93">
                  <a:pos x="f213" y="f214"/>
                </a:cxn>
                <a:cxn ang="f93">
                  <a:pos x="f215" y="f216"/>
                </a:cxn>
                <a:cxn ang="f93">
                  <a:pos x="f217" y="f218"/>
                </a:cxn>
                <a:cxn ang="f93">
                  <a:pos x="f180" y="f181"/>
                </a:cxn>
              </a:cxnLst>
              <a:rect l="f176" t="f179" r="f177" b="f178"/>
              <a:pathLst>
                <a:path w="518" h="403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5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1" y="f23"/>
                  </a:lnTo>
                  <a:lnTo>
                    <a:pt x="f24" y="f25"/>
                  </a:lnTo>
                  <a:lnTo>
                    <a:pt x="f5" y="f26"/>
                  </a:lnTo>
                  <a:lnTo>
                    <a:pt x="f27" y="f8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5"/>
                  </a:lnTo>
                  <a:lnTo>
                    <a:pt x="f36" y="f37"/>
                  </a:lnTo>
                  <a:lnTo>
                    <a:pt x="f38" y="f7"/>
                  </a:lnTo>
                  <a:lnTo>
                    <a:pt x="f39" y="f40"/>
                  </a:lnTo>
                  <a:lnTo>
                    <a:pt x="f6" y="f4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34" name="Freeform 226">
              <a:extLst>
                <a:ext uri="{FF2B5EF4-FFF2-40B4-BE49-F238E27FC236}">
                  <a16:creationId xmlns:a16="http://schemas.microsoft.com/office/drawing/2014/main" id="{209C60A4-BF6B-5BBD-9618-5B8419CDD8B4}"/>
                </a:ext>
              </a:extLst>
            </p:cNvPr>
            <p:cNvSpPr/>
            <p:nvPr/>
          </p:nvSpPr>
          <p:spPr>
            <a:xfrm>
              <a:off x="3935239" y="2246369"/>
              <a:ext cx="1139278" cy="9272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6"/>
                <a:gd name="f7" fmla="val 757"/>
                <a:gd name="f8" fmla="val 260"/>
                <a:gd name="f9" fmla="val 713"/>
                <a:gd name="f10" fmla="val 403"/>
                <a:gd name="f11" fmla="val 726"/>
                <a:gd name="f12" fmla="val 747"/>
                <a:gd name="f13" fmla="val 751"/>
                <a:gd name="f14" fmla="val 908"/>
                <a:gd name="f15" fmla="val 923"/>
                <a:gd name="f16" fmla="val 413"/>
                <a:gd name="f17" fmla="val 69"/>
                <a:gd name="f18" fmla="val 816"/>
                <a:gd name="f19" fmla="val 63"/>
                <a:gd name="f20" fmla="val 665"/>
                <a:gd name="f21" fmla="val 55"/>
                <a:gd name="f22" fmla="val 510"/>
                <a:gd name="f23" fmla="val 42"/>
                <a:gd name="f24" fmla="val 419"/>
                <a:gd name="f25" fmla="val 35"/>
                <a:gd name="f26" fmla="val 346"/>
                <a:gd name="f27" fmla="val 28"/>
                <a:gd name="f28" fmla="val 308"/>
                <a:gd name="f29" fmla="val 24"/>
                <a:gd name="f30" fmla="val 228"/>
                <a:gd name="f31" fmla="val 16"/>
                <a:gd name="f32" fmla="val 192"/>
                <a:gd name="f33" fmla="val 11"/>
                <a:gd name="f34" fmla="val 189"/>
                <a:gd name="f35" fmla="val 12"/>
                <a:gd name="f36" fmla="val 185"/>
                <a:gd name="f37" fmla="val 13"/>
                <a:gd name="f38" fmla="val 182"/>
                <a:gd name="f39" fmla="val 179"/>
                <a:gd name="f40" fmla="val 176"/>
                <a:gd name="f41" fmla="val 172"/>
                <a:gd name="f42" fmla="val 170"/>
                <a:gd name="f43" fmla="val 168"/>
                <a:gd name="f44" fmla="val 10"/>
                <a:gd name="f45" fmla="val 167"/>
                <a:gd name="f46" fmla="val 165"/>
                <a:gd name="f47" fmla="val 163"/>
                <a:gd name="f48" fmla="val 161"/>
                <a:gd name="f49" fmla="val 158"/>
                <a:gd name="f50" fmla="val 157"/>
                <a:gd name="f51" fmla="val 155"/>
                <a:gd name="f52" fmla="val 154"/>
                <a:gd name="f53" fmla="val 152"/>
                <a:gd name="f54" fmla="val 142"/>
                <a:gd name="f55" fmla="val 9"/>
                <a:gd name="f56" fmla="val 128"/>
                <a:gd name="f57" fmla="val 121"/>
                <a:gd name="f58" fmla="val 7"/>
                <a:gd name="f59" fmla="val 117"/>
                <a:gd name="f60" fmla="val 6"/>
                <a:gd name="f61" fmla="val 109"/>
                <a:gd name="f62" fmla="val 4"/>
                <a:gd name="f63" fmla="val 107"/>
                <a:gd name="f64" fmla="val 3"/>
                <a:gd name="f65" fmla="val 79"/>
                <a:gd name="f66" fmla="val 70"/>
                <a:gd name="f67" fmla="val 84"/>
                <a:gd name="f68" fmla="val 20"/>
                <a:gd name="f69" fmla="val 516"/>
                <a:gd name="f70" fmla="val 19"/>
                <a:gd name="f71" fmla="val 520"/>
                <a:gd name="f72" fmla="val 521"/>
                <a:gd name="f73" fmla="val 687"/>
                <a:gd name="f74" fmla="val 125"/>
                <a:gd name="f75" fmla="val 701"/>
                <a:gd name="f76" fmla="+- 0 0 -90"/>
                <a:gd name="f77" fmla="*/ f3 1 936"/>
                <a:gd name="f78" fmla="*/ f4 1 757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936"/>
                <a:gd name="f87" fmla="*/ f83 1 757"/>
                <a:gd name="f88" fmla="*/ 260 f84 1"/>
                <a:gd name="f89" fmla="*/ 713 f83 1"/>
                <a:gd name="f90" fmla="*/ 403 f84 1"/>
                <a:gd name="f91" fmla="*/ 726 f83 1"/>
                <a:gd name="f92" fmla="*/ 747 f84 1"/>
                <a:gd name="f93" fmla="*/ 751 f83 1"/>
                <a:gd name="f94" fmla="*/ 908 f84 1"/>
                <a:gd name="f95" fmla="*/ 757 f83 1"/>
                <a:gd name="f96" fmla="*/ 923 f84 1"/>
                <a:gd name="f97" fmla="*/ 413 f83 1"/>
                <a:gd name="f98" fmla="*/ 936 f84 1"/>
                <a:gd name="f99" fmla="*/ 69 f83 1"/>
                <a:gd name="f100" fmla="*/ 816 f84 1"/>
                <a:gd name="f101" fmla="*/ 63 f83 1"/>
                <a:gd name="f102" fmla="*/ 665 f84 1"/>
                <a:gd name="f103" fmla="*/ 55 f83 1"/>
                <a:gd name="f104" fmla="*/ 510 f84 1"/>
                <a:gd name="f105" fmla="*/ 42 f83 1"/>
                <a:gd name="f106" fmla="*/ 419 f84 1"/>
                <a:gd name="f107" fmla="*/ 35 f83 1"/>
                <a:gd name="f108" fmla="*/ 346 f84 1"/>
                <a:gd name="f109" fmla="*/ 28 f83 1"/>
                <a:gd name="f110" fmla="*/ 308 f84 1"/>
                <a:gd name="f111" fmla="*/ 24 f83 1"/>
                <a:gd name="f112" fmla="*/ 228 f84 1"/>
                <a:gd name="f113" fmla="*/ 16 f83 1"/>
                <a:gd name="f114" fmla="*/ 192 f84 1"/>
                <a:gd name="f115" fmla="*/ 11 f83 1"/>
                <a:gd name="f116" fmla="*/ 182 f84 1"/>
                <a:gd name="f117" fmla="*/ 13 f83 1"/>
                <a:gd name="f118" fmla="*/ 172 f84 1"/>
                <a:gd name="f119" fmla="*/ 167 f84 1"/>
                <a:gd name="f120" fmla="*/ 10 f83 1"/>
                <a:gd name="f121" fmla="*/ 161 f84 1"/>
                <a:gd name="f122" fmla="*/ 158 f84 1"/>
                <a:gd name="f123" fmla="*/ 154 f84 1"/>
                <a:gd name="f124" fmla="*/ 152 f84 1"/>
                <a:gd name="f125" fmla="*/ 121 f84 1"/>
                <a:gd name="f126" fmla="*/ 7 f83 1"/>
                <a:gd name="f127" fmla="*/ 107 f84 1"/>
                <a:gd name="f128" fmla="*/ 3 f83 1"/>
                <a:gd name="f129" fmla="*/ 79 f84 1"/>
                <a:gd name="f130" fmla="*/ 0 f83 1"/>
                <a:gd name="f131" fmla="*/ 70 f84 1"/>
                <a:gd name="f132" fmla="*/ 84 f83 1"/>
                <a:gd name="f133" fmla="*/ 20 f84 1"/>
                <a:gd name="f134" fmla="*/ 516 f83 1"/>
                <a:gd name="f135" fmla="*/ 19 f84 1"/>
                <a:gd name="f136" fmla="*/ 520 f83 1"/>
                <a:gd name="f137" fmla="*/ 521 f83 1"/>
                <a:gd name="f138" fmla="*/ 0 f84 1"/>
                <a:gd name="f139" fmla="*/ 687 f83 1"/>
                <a:gd name="f140" fmla="*/ 125 f84 1"/>
                <a:gd name="f141" fmla="*/ 701 f83 1"/>
                <a:gd name="f142" fmla="+- f85 0 f1"/>
                <a:gd name="f143" fmla="*/ f88 1 936"/>
                <a:gd name="f144" fmla="*/ f89 1 757"/>
                <a:gd name="f145" fmla="*/ f90 1 936"/>
                <a:gd name="f146" fmla="*/ f91 1 757"/>
                <a:gd name="f147" fmla="*/ f92 1 936"/>
                <a:gd name="f148" fmla="*/ f93 1 757"/>
                <a:gd name="f149" fmla="*/ f94 1 936"/>
                <a:gd name="f150" fmla="*/ f95 1 757"/>
                <a:gd name="f151" fmla="*/ f96 1 936"/>
                <a:gd name="f152" fmla="*/ f97 1 757"/>
                <a:gd name="f153" fmla="*/ f98 1 936"/>
                <a:gd name="f154" fmla="*/ f99 1 757"/>
                <a:gd name="f155" fmla="*/ f100 1 936"/>
                <a:gd name="f156" fmla="*/ f101 1 757"/>
                <a:gd name="f157" fmla="*/ f102 1 936"/>
                <a:gd name="f158" fmla="*/ f103 1 757"/>
                <a:gd name="f159" fmla="*/ f104 1 936"/>
                <a:gd name="f160" fmla="*/ f105 1 757"/>
                <a:gd name="f161" fmla="*/ f106 1 936"/>
                <a:gd name="f162" fmla="*/ f107 1 757"/>
                <a:gd name="f163" fmla="*/ f108 1 936"/>
                <a:gd name="f164" fmla="*/ f109 1 757"/>
                <a:gd name="f165" fmla="*/ f110 1 936"/>
                <a:gd name="f166" fmla="*/ f111 1 757"/>
                <a:gd name="f167" fmla="*/ f112 1 936"/>
                <a:gd name="f168" fmla="*/ f113 1 757"/>
                <a:gd name="f169" fmla="*/ f114 1 936"/>
                <a:gd name="f170" fmla="*/ f115 1 757"/>
                <a:gd name="f171" fmla="*/ f116 1 936"/>
                <a:gd name="f172" fmla="*/ f117 1 757"/>
                <a:gd name="f173" fmla="*/ f118 1 936"/>
                <a:gd name="f174" fmla="*/ f119 1 936"/>
                <a:gd name="f175" fmla="*/ f120 1 757"/>
                <a:gd name="f176" fmla="*/ f121 1 936"/>
                <a:gd name="f177" fmla="*/ f122 1 936"/>
                <a:gd name="f178" fmla="*/ f123 1 936"/>
                <a:gd name="f179" fmla="*/ f124 1 936"/>
                <a:gd name="f180" fmla="*/ f125 1 936"/>
                <a:gd name="f181" fmla="*/ f126 1 757"/>
                <a:gd name="f182" fmla="*/ f127 1 936"/>
                <a:gd name="f183" fmla="*/ f128 1 757"/>
                <a:gd name="f184" fmla="*/ f129 1 936"/>
                <a:gd name="f185" fmla="*/ f130 1 757"/>
                <a:gd name="f186" fmla="*/ f131 1 936"/>
                <a:gd name="f187" fmla="*/ f132 1 757"/>
                <a:gd name="f188" fmla="*/ f133 1 936"/>
                <a:gd name="f189" fmla="*/ f134 1 757"/>
                <a:gd name="f190" fmla="*/ f135 1 936"/>
                <a:gd name="f191" fmla="*/ f136 1 757"/>
                <a:gd name="f192" fmla="*/ f137 1 757"/>
                <a:gd name="f193" fmla="*/ f138 1 936"/>
                <a:gd name="f194" fmla="*/ f139 1 757"/>
                <a:gd name="f195" fmla="*/ f140 1 936"/>
                <a:gd name="f196" fmla="*/ f141 1 757"/>
                <a:gd name="f197" fmla="*/ 0 1 f86"/>
                <a:gd name="f198" fmla="*/ f80 1 f86"/>
                <a:gd name="f199" fmla="*/ 0 1 f87"/>
                <a:gd name="f200" fmla="*/ f81 1 f87"/>
                <a:gd name="f201" fmla="*/ f143 1 f86"/>
                <a:gd name="f202" fmla="*/ f144 1 f87"/>
                <a:gd name="f203" fmla="*/ f145 1 f86"/>
                <a:gd name="f204" fmla="*/ f146 1 f87"/>
                <a:gd name="f205" fmla="*/ f147 1 f86"/>
                <a:gd name="f206" fmla="*/ f148 1 f87"/>
                <a:gd name="f207" fmla="*/ f149 1 f86"/>
                <a:gd name="f208" fmla="*/ f150 1 f87"/>
                <a:gd name="f209" fmla="*/ f151 1 f86"/>
                <a:gd name="f210" fmla="*/ f152 1 f87"/>
                <a:gd name="f211" fmla="*/ f153 1 f86"/>
                <a:gd name="f212" fmla="*/ f154 1 f87"/>
                <a:gd name="f213" fmla="*/ f155 1 f86"/>
                <a:gd name="f214" fmla="*/ f156 1 f87"/>
                <a:gd name="f215" fmla="*/ f157 1 f86"/>
                <a:gd name="f216" fmla="*/ f158 1 f87"/>
                <a:gd name="f217" fmla="*/ f159 1 f86"/>
                <a:gd name="f218" fmla="*/ f160 1 f87"/>
                <a:gd name="f219" fmla="*/ f161 1 f86"/>
                <a:gd name="f220" fmla="*/ f162 1 f87"/>
                <a:gd name="f221" fmla="*/ f163 1 f86"/>
                <a:gd name="f222" fmla="*/ f164 1 f87"/>
                <a:gd name="f223" fmla="*/ f165 1 f86"/>
                <a:gd name="f224" fmla="*/ f166 1 f87"/>
                <a:gd name="f225" fmla="*/ f167 1 f86"/>
                <a:gd name="f226" fmla="*/ f168 1 f87"/>
                <a:gd name="f227" fmla="*/ f169 1 f86"/>
                <a:gd name="f228" fmla="*/ f170 1 f87"/>
                <a:gd name="f229" fmla="*/ f171 1 f86"/>
                <a:gd name="f230" fmla="*/ f172 1 f87"/>
                <a:gd name="f231" fmla="*/ f173 1 f86"/>
                <a:gd name="f232" fmla="*/ f174 1 f86"/>
                <a:gd name="f233" fmla="*/ f175 1 f87"/>
                <a:gd name="f234" fmla="*/ f176 1 f86"/>
                <a:gd name="f235" fmla="*/ f177 1 f86"/>
                <a:gd name="f236" fmla="*/ f178 1 f86"/>
                <a:gd name="f237" fmla="*/ f179 1 f86"/>
                <a:gd name="f238" fmla="*/ f180 1 f86"/>
                <a:gd name="f239" fmla="*/ f181 1 f87"/>
                <a:gd name="f240" fmla="*/ f182 1 f86"/>
                <a:gd name="f241" fmla="*/ f183 1 f87"/>
                <a:gd name="f242" fmla="*/ f184 1 f86"/>
                <a:gd name="f243" fmla="*/ f185 1 f87"/>
                <a:gd name="f244" fmla="*/ f186 1 f86"/>
                <a:gd name="f245" fmla="*/ f187 1 f87"/>
                <a:gd name="f246" fmla="*/ f188 1 f86"/>
                <a:gd name="f247" fmla="*/ f189 1 f87"/>
                <a:gd name="f248" fmla="*/ f190 1 f86"/>
                <a:gd name="f249" fmla="*/ f191 1 f87"/>
                <a:gd name="f250" fmla="*/ f192 1 f87"/>
                <a:gd name="f251" fmla="*/ f193 1 f86"/>
                <a:gd name="f252" fmla="*/ f194 1 f87"/>
                <a:gd name="f253" fmla="*/ f195 1 f86"/>
                <a:gd name="f254" fmla="*/ f196 1 f87"/>
                <a:gd name="f255" fmla="*/ f197 f77 1"/>
                <a:gd name="f256" fmla="*/ f198 f77 1"/>
                <a:gd name="f257" fmla="*/ f200 f78 1"/>
                <a:gd name="f258" fmla="*/ f199 f78 1"/>
                <a:gd name="f259" fmla="*/ f201 f77 1"/>
                <a:gd name="f260" fmla="*/ f202 f78 1"/>
                <a:gd name="f261" fmla="*/ f203 f77 1"/>
                <a:gd name="f262" fmla="*/ f204 f78 1"/>
                <a:gd name="f263" fmla="*/ f205 f77 1"/>
                <a:gd name="f264" fmla="*/ f206 f78 1"/>
                <a:gd name="f265" fmla="*/ f207 f77 1"/>
                <a:gd name="f266" fmla="*/ f208 f78 1"/>
                <a:gd name="f267" fmla="*/ f209 f77 1"/>
                <a:gd name="f268" fmla="*/ f210 f78 1"/>
                <a:gd name="f269" fmla="*/ f211 f77 1"/>
                <a:gd name="f270" fmla="*/ f212 f78 1"/>
                <a:gd name="f271" fmla="*/ f213 f77 1"/>
                <a:gd name="f272" fmla="*/ f214 f78 1"/>
                <a:gd name="f273" fmla="*/ f215 f77 1"/>
                <a:gd name="f274" fmla="*/ f216 f78 1"/>
                <a:gd name="f275" fmla="*/ f217 f77 1"/>
                <a:gd name="f276" fmla="*/ f218 f78 1"/>
                <a:gd name="f277" fmla="*/ f219 f77 1"/>
                <a:gd name="f278" fmla="*/ f220 f78 1"/>
                <a:gd name="f279" fmla="*/ f221 f77 1"/>
                <a:gd name="f280" fmla="*/ f222 f78 1"/>
                <a:gd name="f281" fmla="*/ f223 f77 1"/>
                <a:gd name="f282" fmla="*/ f224 f78 1"/>
                <a:gd name="f283" fmla="*/ f225 f77 1"/>
                <a:gd name="f284" fmla="*/ f226 f78 1"/>
                <a:gd name="f285" fmla="*/ f227 f77 1"/>
                <a:gd name="f286" fmla="*/ f228 f78 1"/>
                <a:gd name="f287" fmla="*/ f229 f77 1"/>
                <a:gd name="f288" fmla="*/ f230 f78 1"/>
                <a:gd name="f289" fmla="*/ f231 f77 1"/>
                <a:gd name="f290" fmla="*/ f232 f77 1"/>
                <a:gd name="f291" fmla="*/ f233 f78 1"/>
                <a:gd name="f292" fmla="*/ f234 f77 1"/>
                <a:gd name="f293" fmla="*/ f235 f77 1"/>
                <a:gd name="f294" fmla="*/ f236 f77 1"/>
                <a:gd name="f295" fmla="*/ f237 f77 1"/>
                <a:gd name="f296" fmla="*/ f238 f77 1"/>
                <a:gd name="f297" fmla="*/ f239 f78 1"/>
                <a:gd name="f298" fmla="*/ f240 f77 1"/>
                <a:gd name="f299" fmla="*/ f241 f78 1"/>
                <a:gd name="f300" fmla="*/ f242 f77 1"/>
                <a:gd name="f301" fmla="*/ f243 f78 1"/>
                <a:gd name="f302" fmla="*/ f244 f77 1"/>
                <a:gd name="f303" fmla="*/ f245 f78 1"/>
                <a:gd name="f304" fmla="*/ f246 f77 1"/>
                <a:gd name="f305" fmla="*/ f247 f78 1"/>
                <a:gd name="f306" fmla="*/ f248 f77 1"/>
                <a:gd name="f307" fmla="*/ f249 f78 1"/>
                <a:gd name="f308" fmla="*/ f250 f78 1"/>
                <a:gd name="f309" fmla="*/ f251 f77 1"/>
                <a:gd name="f310" fmla="*/ f252 f78 1"/>
                <a:gd name="f311" fmla="*/ f253 f77 1"/>
                <a:gd name="f312" fmla="*/ f254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59" y="f260"/>
                </a:cxn>
                <a:cxn ang="f142">
                  <a:pos x="f261" y="f262"/>
                </a:cxn>
                <a:cxn ang="f142">
                  <a:pos x="f263" y="f264"/>
                </a:cxn>
                <a:cxn ang="f142">
                  <a:pos x="f265" y="f266"/>
                </a:cxn>
                <a:cxn ang="f142">
                  <a:pos x="f267" y="f268"/>
                </a:cxn>
                <a:cxn ang="f142">
                  <a:pos x="f267" y="f268"/>
                </a:cxn>
                <a:cxn ang="f142">
                  <a:pos x="f269" y="f270"/>
                </a:cxn>
                <a:cxn ang="f142">
                  <a:pos x="f271" y="f272"/>
                </a:cxn>
                <a:cxn ang="f142">
                  <a:pos x="f273" y="f274"/>
                </a:cxn>
                <a:cxn ang="f142">
                  <a:pos x="f275" y="f276"/>
                </a:cxn>
                <a:cxn ang="f142">
                  <a:pos x="f277" y="f278"/>
                </a:cxn>
                <a:cxn ang="f142">
                  <a:pos x="f279" y="f280"/>
                </a:cxn>
                <a:cxn ang="f142">
                  <a:pos x="f281" y="f282"/>
                </a:cxn>
                <a:cxn ang="f142">
                  <a:pos x="f283" y="f284"/>
                </a:cxn>
                <a:cxn ang="f142">
                  <a:pos x="f285" y="f286"/>
                </a:cxn>
                <a:cxn ang="f142">
                  <a:pos x="f287" y="f288"/>
                </a:cxn>
                <a:cxn ang="f142">
                  <a:pos x="f287" y="f288"/>
                </a:cxn>
                <a:cxn ang="f142">
                  <a:pos x="f289" y="f286"/>
                </a:cxn>
                <a:cxn ang="f142">
                  <a:pos x="f290" y="f291"/>
                </a:cxn>
                <a:cxn ang="f142">
                  <a:pos x="f292" y="f291"/>
                </a:cxn>
                <a:cxn ang="f142">
                  <a:pos x="f293" y="f291"/>
                </a:cxn>
                <a:cxn ang="f142">
                  <a:pos x="f294" y="f291"/>
                </a:cxn>
                <a:cxn ang="f142">
                  <a:pos x="f295" y="f291"/>
                </a:cxn>
                <a:cxn ang="f142">
                  <a:pos x="f296" y="f297"/>
                </a:cxn>
                <a:cxn ang="f142">
                  <a:pos x="f298" y="f299"/>
                </a:cxn>
                <a:cxn ang="f142">
                  <a:pos x="f300" y="f301"/>
                </a:cxn>
                <a:cxn ang="f142">
                  <a:pos x="f302" y="f303"/>
                </a:cxn>
                <a:cxn ang="f142">
                  <a:pos x="f302" y="f303"/>
                </a:cxn>
                <a:cxn ang="f142">
                  <a:pos x="f304" y="f305"/>
                </a:cxn>
                <a:cxn ang="f142">
                  <a:pos x="f304" y="f305"/>
                </a:cxn>
                <a:cxn ang="f142">
                  <a:pos x="f306" y="f307"/>
                </a:cxn>
                <a:cxn ang="f142">
                  <a:pos x="f306" y="f308"/>
                </a:cxn>
                <a:cxn ang="f142">
                  <a:pos x="f309" y="f310"/>
                </a:cxn>
                <a:cxn ang="f142">
                  <a:pos x="f311" y="f312"/>
                </a:cxn>
                <a:cxn ang="f142">
                  <a:pos x="f259" y="f260"/>
                </a:cxn>
              </a:cxnLst>
              <a:rect l="f255" t="f258" r="f256" b="f257"/>
              <a:pathLst>
                <a:path w="936" h="75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14" y="f7"/>
                    <a:pt x="f14" y="f7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23"/>
                    <a:pt x="f22" y="f23"/>
                    <a:pt x="f22" y="f23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8" y="f37"/>
                    <a:pt x="f38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cubicBezTo>
                    <a:pt x="f42" y="f33"/>
                    <a:pt x="f43" y="f44"/>
                    <a:pt x="f45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44"/>
                    <a:pt x="f49" y="f44"/>
                    <a:pt x="f49" y="f44"/>
                  </a:cubicBezTo>
                  <a:cubicBezTo>
                    <a:pt x="f50" y="f44"/>
                    <a:pt x="f51" y="f44"/>
                    <a:pt x="f52" y="f44"/>
                  </a:cubicBezTo>
                  <a:cubicBezTo>
                    <a:pt x="f53" y="f44"/>
                    <a:pt x="f53" y="f44"/>
                    <a:pt x="f53" y="f44"/>
                  </a:cubicBez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5"/>
                    <a:pt x="f65" y="f5"/>
                    <a:pt x="f65" y="f5"/>
                  </a:cubicBezTo>
                  <a:cubicBezTo>
                    <a:pt x="f66" y="f67"/>
                    <a:pt x="f66" y="f67"/>
                    <a:pt x="f66" y="f67"/>
                  </a:cubicBez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68" y="f69"/>
                    <a:pt x="f68" y="f69"/>
                    <a:pt x="f68" y="f69"/>
                  </a:cubicBezTo>
                  <a:cubicBezTo>
                    <a:pt x="f70" y="f71"/>
                    <a:pt x="f70" y="f71"/>
                    <a:pt x="f70" y="f71"/>
                  </a:cubicBezTo>
                  <a:cubicBezTo>
                    <a:pt x="f70" y="f72"/>
                    <a:pt x="f70" y="f72"/>
                    <a:pt x="f70" y="f72"/>
                  </a:cubicBezTo>
                  <a:cubicBezTo>
                    <a:pt x="f5" y="f73"/>
                    <a:pt x="f5" y="f73"/>
                    <a:pt x="f5" y="f73"/>
                  </a:cubicBezTo>
                  <a:cubicBezTo>
                    <a:pt x="f74" y="f75"/>
                    <a:pt x="f74" y="f75"/>
                    <a:pt x="f74" y="f75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3.3</a:t>
              </a:r>
            </a:p>
          </p:txBody>
        </p:sp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id="{1D4DE56B-C493-E513-3CC1-74051EE3F83E}"/>
                </a:ext>
              </a:extLst>
            </p:cNvPr>
            <p:cNvSpPr/>
            <p:nvPr/>
          </p:nvSpPr>
          <p:spPr>
            <a:xfrm>
              <a:off x="5065346" y="2128741"/>
              <a:ext cx="1173668" cy="740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4"/>
                <a:gd name="f7" fmla="val 604"/>
                <a:gd name="f8" fmla="val 962"/>
                <a:gd name="f9" fmla="val 600"/>
                <a:gd name="f10" fmla="val 961"/>
                <a:gd name="f11" fmla="val 598"/>
                <a:gd name="f12" fmla="val 597"/>
                <a:gd name="f13" fmla="val 596"/>
                <a:gd name="f14" fmla="val 594"/>
                <a:gd name="f15" fmla="val 593"/>
                <a:gd name="f16" fmla="val 592"/>
                <a:gd name="f17" fmla="val 959"/>
                <a:gd name="f18" fmla="val 591"/>
                <a:gd name="f19" fmla="val 590"/>
                <a:gd name="f20" fmla="val 588"/>
                <a:gd name="f21" fmla="val 586"/>
                <a:gd name="f22" fmla="val 585"/>
                <a:gd name="f23" fmla="val 584"/>
                <a:gd name="f24" fmla="val 958"/>
                <a:gd name="f25" fmla="val 582"/>
                <a:gd name="f26" fmla="val 957"/>
                <a:gd name="f27" fmla="val 581"/>
                <a:gd name="f28" fmla="val 580"/>
                <a:gd name="f29" fmla="val 955"/>
                <a:gd name="f30" fmla="val 579"/>
                <a:gd name="f31" fmla="val 954"/>
                <a:gd name="f32" fmla="val 578"/>
                <a:gd name="f33" fmla="val 576"/>
                <a:gd name="f34" fmla="val 575"/>
                <a:gd name="f35" fmla="val 953"/>
                <a:gd name="f36" fmla="val 573"/>
                <a:gd name="f37" fmla="val 952"/>
                <a:gd name="f38" fmla="val 572"/>
                <a:gd name="f39" fmla="val 950"/>
                <a:gd name="f40" fmla="val 949"/>
                <a:gd name="f41" fmla="val 571"/>
                <a:gd name="f42" fmla="val 948"/>
                <a:gd name="f43" fmla="val 570"/>
                <a:gd name="f44" fmla="val 569"/>
                <a:gd name="f45" fmla="val 568"/>
                <a:gd name="f46" fmla="val 947"/>
                <a:gd name="f47" fmla="val 567"/>
                <a:gd name="f48" fmla="val 946"/>
                <a:gd name="f49" fmla="val 566"/>
                <a:gd name="f50" fmla="val 944"/>
                <a:gd name="f51" fmla="val 943"/>
                <a:gd name="f52" fmla="val 565"/>
                <a:gd name="f53" fmla="val 941"/>
                <a:gd name="f54" fmla="val 564"/>
                <a:gd name="f55" fmla="val 940"/>
                <a:gd name="f56" fmla="val 563"/>
                <a:gd name="f57" fmla="val 560"/>
                <a:gd name="f58" fmla="val 558"/>
                <a:gd name="f59" fmla="val 557"/>
                <a:gd name="f60" fmla="val 556"/>
                <a:gd name="f61" fmla="val 555"/>
                <a:gd name="f62" fmla="val 942"/>
                <a:gd name="f63" fmla="val 554"/>
                <a:gd name="f64" fmla="val 552"/>
                <a:gd name="f65" fmla="val 551"/>
                <a:gd name="f66" fmla="val 550"/>
                <a:gd name="f67" fmla="val 945"/>
                <a:gd name="f68" fmla="val 549"/>
                <a:gd name="f69" fmla="val 546"/>
                <a:gd name="f70" fmla="val 545"/>
                <a:gd name="f71" fmla="val 544"/>
                <a:gd name="f72" fmla="val 543"/>
                <a:gd name="f73" fmla="val 542"/>
                <a:gd name="f74" fmla="val 541"/>
                <a:gd name="f75" fmla="val 540"/>
                <a:gd name="f76" fmla="val 537"/>
                <a:gd name="f77" fmla="val 951"/>
                <a:gd name="f78" fmla="val 536"/>
                <a:gd name="f79" fmla="val 535"/>
                <a:gd name="f80" fmla="val 534"/>
                <a:gd name="f81" fmla="val 533"/>
                <a:gd name="f82" fmla="val 531"/>
                <a:gd name="f83" fmla="val 528"/>
                <a:gd name="f84" fmla="val 526"/>
                <a:gd name="f85" fmla="val 525"/>
                <a:gd name="f86" fmla="val 524"/>
                <a:gd name="f87" fmla="val 523"/>
                <a:gd name="f88" fmla="val 956"/>
                <a:gd name="f89" fmla="val 522"/>
                <a:gd name="f90" fmla="val 521"/>
                <a:gd name="f91" fmla="val 520"/>
                <a:gd name="f92" fmla="val 518"/>
                <a:gd name="f93" fmla="val 517"/>
                <a:gd name="f94" fmla="val 516"/>
                <a:gd name="f95" fmla="val 515"/>
                <a:gd name="f96" fmla="val 513"/>
                <a:gd name="f97" fmla="val 512"/>
                <a:gd name="f98" fmla="val 511"/>
                <a:gd name="f99" fmla="val 510"/>
                <a:gd name="f100" fmla="val 509"/>
                <a:gd name="f101" fmla="val 508"/>
                <a:gd name="f102" fmla="val 507"/>
                <a:gd name="f103" fmla="val 506"/>
                <a:gd name="f104" fmla="val 504"/>
                <a:gd name="f105" fmla="val 503"/>
                <a:gd name="f106" fmla="val 502"/>
                <a:gd name="f107" fmla="val 501"/>
                <a:gd name="f108" fmla="val 960"/>
                <a:gd name="f109" fmla="val 500"/>
                <a:gd name="f110" fmla="val 499"/>
                <a:gd name="f111" fmla="val 498"/>
                <a:gd name="f112" fmla="val 497"/>
                <a:gd name="f113" fmla="val 495"/>
                <a:gd name="f114" fmla="val 494"/>
                <a:gd name="f115" fmla="val 963"/>
                <a:gd name="f116" fmla="val 493"/>
                <a:gd name="f117" fmla="val 492"/>
                <a:gd name="f118" fmla="val 491"/>
                <a:gd name="f119" fmla="val 488"/>
                <a:gd name="f120" fmla="val 487"/>
                <a:gd name="f121" fmla="val 486"/>
                <a:gd name="f122" fmla="val 485"/>
                <a:gd name="f123" fmla="val 484"/>
                <a:gd name="f124" fmla="val 482"/>
                <a:gd name="f125" fmla="val 481"/>
                <a:gd name="f126" fmla="val 480"/>
                <a:gd name="f127" fmla="val 477"/>
                <a:gd name="f128" fmla="val 475"/>
                <a:gd name="f129" fmla="val 474"/>
                <a:gd name="f130" fmla="val 473"/>
                <a:gd name="f131" fmla="val 472"/>
                <a:gd name="f132" fmla="val 471"/>
                <a:gd name="f133" fmla="val 470"/>
                <a:gd name="f134" fmla="val 468"/>
                <a:gd name="f135" fmla="val 467"/>
                <a:gd name="f136" fmla="val 466"/>
                <a:gd name="f137" fmla="val 465"/>
                <a:gd name="f138" fmla="val 464"/>
                <a:gd name="f139" fmla="val 462"/>
                <a:gd name="f140" fmla="val 461"/>
                <a:gd name="f141" fmla="val 460"/>
                <a:gd name="f142" fmla="val 459"/>
                <a:gd name="f143" fmla="val 458"/>
                <a:gd name="f144" fmla="val 457"/>
                <a:gd name="f145" fmla="val 454"/>
                <a:gd name="f146" fmla="val 453"/>
                <a:gd name="f147" fmla="val 452"/>
                <a:gd name="f148" fmla="val 451"/>
                <a:gd name="f149" fmla="val 450"/>
                <a:gd name="f150" fmla="val 449"/>
                <a:gd name="f151" fmla="val 446"/>
                <a:gd name="f152" fmla="val 445"/>
                <a:gd name="f153" fmla="val 444"/>
                <a:gd name="f154" fmla="val 442"/>
                <a:gd name="f155" fmla="val 441"/>
                <a:gd name="f156" fmla="val 440"/>
                <a:gd name="f157" fmla="val 438"/>
                <a:gd name="f158" fmla="val 437"/>
                <a:gd name="f159" fmla="val 436"/>
                <a:gd name="f160" fmla="val 435"/>
                <a:gd name="f161" fmla="val 939"/>
                <a:gd name="f162" fmla="val 434"/>
                <a:gd name="f163" fmla="val 432"/>
                <a:gd name="f164" fmla="val 431"/>
                <a:gd name="f165" fmla="val 430"/>
                <a:gd name="f166" fmla="val 429"/>
                <a:gd name="f167" fmla="val 424"/>
                <a:gd name="f168" fmla="val 110"/>
                <a:gd name="f169" fmla="val 103"/>
                <a:gd name="f170" fmla="val 101"/>
                <a:gd name="f171" fmla="val 100"/>
                <a:gd name="f172" fmla="val 938"/>
                <a:gd name="f173" fmla="val 97"/>
                <a:gd name="f174" fmla="val 937"/>
                <a:gd name="f175" fmla="val 96"/>
                <a:gd name="f176" fmla="val 936"/>
                <a:gd name="f177" fmla="val 932"/>
                <a:gd name="f178" fmla="val 95"/>
                <a:gd name="f179" fmla="val 931"/>
                <a:gd name="f180" fmla="val 94"/>
                <a:gd name="f181" fmla="val 930"/>
                <a:gd name="f182" fmla="val 93"/>
                <a:gd name="f183" fmla="val 929"/>
                <a:gd name="f184" fmla="val 92"/>
                <a:gd name="f185" fmla="val 928"/>
                <a:gd name="f186" fmla="val 926"/>
                <a:gd name="f187" fmla="val 91"/>
                <a:gd name="f188" fmla="val 922"/>
                <a:gd name="f189" fmla="val 920"/>
                <a:gd name="f190" fmla="val 919"/>
                <a:gd name="f191" fmla="val 917"/>
                <a:gd name="f192" fmla="val 90"/>
                <a:gd name="f193" fmla="val 916"/>
                <a:gd name="f194" fmla="val 89"/>
                <a:gd name="f195" fmla="val 914"/>
                <a:gd name="f196" fmla="val 88"/>
                <a:gd name="f197" fmla="val 912"/>
                <a:gd name="f198" fmla="val 84"/>
                <a:gd name="f199" fmla="val 911"/>
                <a:gd name="f200" fmla="val 82"/>
                <a:gd name="f201" fmla="val 910"/>
                <a:gd name="f202" fmla="val 81"/>
                <a:gd name="f203" fmla="val 909"/>
                <a:gd name="f204" fmla="val 77"/>
                <a:gd name="f205" fmla="val 76"/>
                <a:gd name="f206" fmla="val 908"/>
                <a:gd name="f207" fmla="val 74"/>
                <a:gd name="f208" fmla="val 906"/>
                <a:gd name="f209" fmla="val 71"/>
                <a:gd name="f210" fmla="val 905"/>
                <a:gd name="f211" fmla="val 69"/>
                <a:gd name="f212" fmla="val 904"/>
                <a:gd name="f213" fmla="val 68"/>
                <a:gd name="f214" fmla="val 901"/>
                <a:gd name="f215" fmla="val 65"/>
                <a:gd name="f216" fmla="val 900"/>
                <a:gd name="f217" fmla="val 64"/>
                <a:gd name="f218" fmla="val 899"/>
                <a:gd name="f219" fmla="val 63"/>
                <a:gd name="f220" fmla="val 897"/>
                <a:gd name="f221" fmla="val 60"/>
                <a:gd name="f222" fmla="val 59"/>
                <a:gd name="f223" fmla="val 896"/>
                <a:gd name="f224" fmla="val 58"/>
                <a:gd name="f225" fmla="val 54"/>
                <a:gd name="f226" fmla="val 52"/>
                <a:gd name="f227" fmla="val 50"/>
                <a:gd name="f228" fmla="val 48"/>
                <a:gd name="f229" fmla="val 902"/>
                <a:gd name="f230" fmla="val 47"/>
                <a:gd name="f231" fmla="val 903"/>
                <a:gd name="f232" fmla="val 45"/>
                <a:gd name="f233" fmla="val 43"/>
                <a:gd name="f234" fmla="val 907"/>
                <a:gd name="f235" fmla="val 41"/>
                <a:gd name="f236" fmla="val 40"/>
                <a:gd name="f237" fmla="val 37"/>
                <a:gd name="f238" fmla="val 913"/>
                <a:gd name="f239" fmla="val 36"/>
                <a:gd name="f240" fmla="val 918"/>
                <a:gd name="f241" fmla="val 35"/>
                <a:gd name="f242" fmla="val 34"/>
                <a:gd name="f243" fmla="val 32"/>
                <a:gd name="f244" fmla="val 921"/>
                <a:gd name="f245" fmla="val 31"/>
                <a:gd name="f246" fmla="val 30"/>
                <a:gd name="f247" fmla="val 26"/>
                <a:gd name="f248" fmla="val 923"/>
                <a:gd name="f249" fmla="val 25"/>
                <a:gd name="f250" fmla="val 924"/>
                <a:gd name="f251" fmla="val 23"/>
                <a:gd name="f252" fmla="val 21"/>
                <a:gd name="f253" fmla="val 927"/>
                <a:gd name="f254" fmla="val 20"/>
                <a:gd name="f255" fmla="val 18"/>
                <a:gd name="f256" fmla="val 14"/>
                <a:gd name="f257" fmla="val 12"/>
                <a:gd name="f258" fmla="val 10"/>
                <a:gd name="f259" fmla="val 7"/>
                <a:gd name="f260" fmla="val 5"/>
                <a:gd name="f261" fmla="val 666"/>
                <a:gd name="f262" fmla="val 267"/>
                <a:gd name="f263" fmla="val 8"/>
                <a:gd name="f264" fmla="val 16"/>
                <a:gd name="f265" fmla="val 165"/>
                <a:gd name="f266" fmla="val 13"/>
                <a:gd name="f267" fmla="val 155"/>
                <a:gd name="f268" fmla="val 701"/>
                <a:gd name="f269" fmla="val 519"/>
                <a:gd name="f270" fmla="val 703"/>
                <a:gd name="f271" fmla="val 705"/>
                <a:gd name="f272" fmla="val 527"/>
                <a:gd name="f273" fmla="val 706"/>
                <a:gd name="f274" fmla="val 709"/>
                <a:gd name="f275" fmla="val 529"/>
                <a:gd name="f276" fmla="val 710"/>
                <a:gd name="f277" fmla="val 530"/>
                <a:gd name="f278" fmla="val 712"/>
                <a:gd name="f279" fmla="val 715"/>
                <a:gd name="f280" fmla="val 717"/>
                <a:gd name="f281" fmla="val 532"/>
                <a:gd name="f282" fmla="val 718"/>
                <a:gd name="f283" fmla="val 721"/>
                <a:gd name="f284" fmla="val 722"/>
                <a:gd name="f285" fmla="val 723"/>
                <a:gd name="f286" fmla="val 724"/>
                <a:gd name="f287" fmla="val 538"/>
                <a:gd name="f288" fmla="val 725"/>
                <a:gd name="f289" fmla="val 539"/>
                <a:gd name="f290" fmla="val 727"/>
                <a:gd name="f291" fmla="val 728"/>
                <a:gd name="f292" fmla="val 729"/>
                <a:gd name="f293" fmla="val 732"/>
                <a:gd name="f294" fmla="val 733"/>
                <a:gd name="f295" fmla="val 734"/>
                <a:gd name="f296" fmla="val 736"/>
                <a:gd name="f297" fmla="val 737"/>
                <a:gd name="f298" fmla="val 739"/>
                <a:gd name="f299" fmla="val 741"/>
                <a:gd name="f300" fmla="val 743"/>
                <a:gd name="f301" fmla="val 744"/>
                <a:gd name="f302" fmla="val 547"/>
                <a:gd name="f303" fmla="val 747"/>
                <a:gd name="f304" fmla="val 748"/>
                <a:gd name="f305" fmla="val 750"/>
                <a:gd name="f306" fmla="val 752"/>
                <a:gd name="f307" fmla="val 753"/>
                <a:gd name="f308" fmla="val 754"/>
                <a:gd name="f309" fmla="val 756"/>
                <a:gd name="f310" fmla="val 757"/>
                <a:gd name="f311" fmla="val 759"/>
                <a:gd name="f312" fmla="val 762"/>
                <a:gd name="f313" fmla="val 764"/>
                <a:gd name="f314" fmla="val 765"/>
                <a:gd name="f315" fmla="val 767"/>
                <a:gd name="f316" fmla="val 559"/>
                <a:gd name="f317" fmla="val 769"/>
                <a:gd name="f318" fmla="val 770"/>
                <a:gd name="f319" fmla="val 772"/>
                <a:gd name="f320" fmla="val 773"/>
                <a:gd name="f321" fmla="val 774"/>
                <a:gd name="f322" fmla="val 777"/>
                <a:gd name="f323" fmla="val 553"/>
                <a:gd name="f324" fmla="val 778"/>
                <a:gd name="f325" fmla="val 779"/>
                <a:gd name="f326" fmla="val 548"/>
                <a:gd name="f327" fmla="val 780"/>
                <a:gd name="f328" fmla="val 781"/>
                <a:gd name="f329" fmla="val 782"/>
                <a:gd name="f330" fmla="val 783"/>
                <a:gd name="f331" fmla="val 784"/>
                <a:gd name="f332" fmla="val 785"/>
                <a:gd name="f333" fmla="val 786"/>
                <a:gd name="f334" fmla="val 788"/>
                <a:gd name="f335" fmla="val 789"/>
                <a:gd name="f336" fmla="val 790"/>
                <a:gd name="f337" fmla="val 791"/>
                <a:gd name="f338" fmla="val 792"/>
                <a:gd name="f339" fmla="val 793"/>
                <a:gd name="f340" fmla="val 796"/>
                <a:gd name="f341" fmla="val 797"/>
                <a:gd name="f342" fmla="val 798"/>
                <a:gd name="f343" fmla="val 800"/>
                <a:gd name="f344" fmla="val 802"/>
                <a:gd name="f345" fmla="val 803"/>
                <a:gd name="f346" fmla="val 806"/>
                <a:gd name="f347" fmla="val 808"/>
                <a:gd name="f348" fmla="val 809"/>
                <a:gd name="f349" fmla="val 810"/>
                <a:gd name="f350" fmla="val 811"/>
                <a:gd name="f351" fmla="val 813"/>
                <a:gd name="f352" fmla="val 816"/>
                <a:gd name="f353" fmla="val 817"/>
                <a:gd name="f354" fmla="val 818"/>
                <a:gd name="f355" fmla="val 819"/>
                <a:gd name="f356" fmla="val 820"/>
                <a:gd name="f357" fmla="val 821"/>
                <a:gd name="f358" fmla="val 824"/>
                <a:gd name="f359" fmla="val 825"/>
                <a:gd name="f360" fmla="val 826"/>
                <a:gd name="f361" fmla="val 827"/>
                <a:gd name="f362" fmla="val 829"/>
                <a:gd name="f363" fmla="val 830"/>
                <a:gd name="f364" fmla="val 832"/>
                <a:gd name="f365" fmla="val 833"/>
                <a:gd name="f366" fmla="val 834"/>
                <a:gd name="f367" fmla="val 836"/>
                <a:gd name="f368" fmla="val 837"/>
                <a:gd name="f369" fmla="val 838"/>
                <a:gd name="f370" fmla="val 840"/>
                <a:gd name="f371" fmla="val 841"/>
                <a:gd name="f372" fmla="val 842"/>
                <a:gd name="f373" fmla="val 844"/>
                <a:gd name="f374" fmla="val 845"/>
                <a:gd name="f375" fmla="val 846"/>
                <a:gd name="f376" fmla="val 848"/>
                <a:gd name="f377" fmla="val 849"/>
                <a:gd name="f378" fmla="val 850"/>
                <a:gd name="f379" fmla="val 851"/>
                <a:gd name="f380" fmla="val 854"/>
                <a:gd name="f381" fmla="val 855"/>
                <a:gd name="f382" fmla="val 856"/>
                <a:gd name="f383" fmla="val 857"/>
                <a:gd name="f384" fmla="val 859"/>
                <a:gd name="f385" fmla="val 860"/>
                <a:gd name="f386" fmla="val 861"/>
                <a:gd name="f387" fmla="val 862"/>
                <a:gd name="f388" fmla="val 863"/>
                <a:gd name="f389" fmla="val 865"/>
                <a:gd name="f390" fmla="val 866"/>
                <a:gd name="f391" fmla="val 867"/>
                <a:gd name="f392" fmla="val 868"/>
                <a:gd name="f393" fmla="val 870"/>
                <a:gd name="f394" fmla="val 871"/>
                <a:gd name="f395" fmla="val 873"/>
                <a:gd name="f396" fmla="val 874"/>
                <a:gd name="f397" fmla="val 875"/>
                <a:gd name="f398" fmla="val 876"/>
                <a:gd name="f399" fmla="val 877"/>
                <a:gd name="f400" fmla="val 879"/>
                <a:gd name="f401" fmla="val 880"/>
                <a:gd name="f402" fmla="val 881"/>
                <a:gd name="f403" fmla="val 883"/>
                <a:gd name="f404" fmla="val 884"/>
                <a:gd name="f405" fmla="val 885"/>
                <a:gd name="f406" fmla="val 887"/>
                <a:gd name="f407" fmla="val 888"/>
                <a:gd name="f408" fmla="val 889"/>
                <a:gd name="f409" fmla="val 891"/>
                <a:gd name="f410" fmla="val 893"/>
                <a:gd name="f411" fmla="val 894"/>
                <a:gd name="f412" fmla="val 898"/>
                <a:gd name="f413" fmla="val 561"/>
                <a:gd name="f414" fmla="val 562"/>
                <a:gd name="f415" fmla="val 915"/>
                <a:gd name="f416" fmla="val 925"/>
                <a:gd name="f417" fmla="val 933"/>
                <a:gd name="f418" fmla="val 934"/>
                <a:gd name="f419" fmla="val 935"/>
                <a:gd name="f420" fmla="val 577"/>
                <a:gd name="f421" fmla="val 583"/>
                <a:gd name="f422" fmla="val 587"/>
                <a:gd name="f423" fmla="val 589"/>
                <a:gd name="f424" fmla="val 599"/>
                <a:gd name="f425" fmla="val 602"/>
                <a:gd name="f426" fmla="val 603"/>
                <a:gd name="f427" fmla="val 601"/>
                <a:gd name="f428" fmla="+- 0 0 -90"/>
                <a:gd name="f429" fmla="*/ f3 1 964"/>
                <a:gd name="f430" fmla="*/ f4 1 604"/>
                <a:gd name="f431" fmla="val f5"/>
                <a:gd name="f432" fmla="val f6"/>
                <a:gd name="f433" fmla="val f7"/>
                <a:gd name="f434" fmla="*/ f428 f0 1"/>
                <a:gd name="f435" fmla="+- f433 0 f431"/>
                <a:gd name="f436" fmla="+- f432 0 f431"/>
                <a:gd name="f437" fmla="*/ f434 1 f2"/>
                <a:gd name="f438" fmla="*/ f436 1 964"/>
                <a:gd name="f439" fmla="*/ f435 1 604"/>
                <a:gd name="f440" fmla="*/ 961 f436 1"/>
                <a:gd name="f441" fmla="*/ 593 f435 1"/>
                <a:gd name="f442" fmla="*/ 957 f436 1"/>
                <a:gd name="f443" fmla="*/ 581 f435 1"/>
                <a:gd name="f444" fmla="*/ 952 f436 1"/>
                <a:gd name="f445" fmla="*/ 573 f435 1"/>
                <a:gd name="f446" fmla="*/ 946 f436 1"/>
                <a:gd name="f447" fmla="*/ 567 f435 1"/>
                <a:gd name="f448" fmla="*/ 940 f436 1"/>
                <a:gd name="f449" fmla="*/ 558 f435 1"/>
                <a:gd name="f450" fmla="*/ 944 f436 1"/>
                <a:gd name="f451" fmla="*/ 550 f435 1"/>
                <a:gd name="f452" fmla="*/ 949 f436 1"/>
                <a:gd name="f453" fmla="*/ 540 f435 1"/>
                <a:gd name="f454" fmla="*/ 951 f436 1"/>
                <a:gd name="f455" fmla="*/ 526 f435 1"/>
                <a:gd name="f456" fmla="*/ 956 f436 1"/>
                <a:gd name="f457" fmla="*/ 518 f435 1"/>
                <a:gd name="f458" fmla="*/ 510 f435 1"/>
                <a:gd name="f459" fmla="*/ 959 f436 1"/>
                <a:gd name="f460" fmla="*/ 501 f435 1"/>
                <a:gd name="f461" fmla="*/ 963 f436 1"/>
                <a:gd name="f462" fmla="*/ 492 f435 1"/>
                <a:gd name="f463" fmla="*/ 481 f435 1"/>
                <a:gd name="f464" fmla="*/ 953 f436 1"/>
                <a:gd name="f465" fmla="*/ 474 f435 1"/>
                <a:gd name="f466" fmla="*/ 945 f436 1"/>
                <a:gd name="f467" fmla="*/ 470 f435 1"/>
                <a:gd name="f468" fmla="*/ 461 f435 1"/>
                <a:gd name="f469" fmla="*/ 948 f436 1"/>
                <a:gd name="f470" fmla="*/ 453 f435 1"/>
                <a:gd name="f471" fmla="*/ 441 f435 1"/>
                <a:gd name="f472" fmla="*/ 939 f436 1"/>
                <a:gd name="f473" fmla="*/ 434 f435 1"/>
                <a:gd name="f474" fmla="*/ 424 f435 1"/>
                <a:gd name="f475" fmla="*/ 937 f436 1"/>
                <a:gd name="f476" fmla="*/ 96 f435 1"/>
                <a:gd name="f477" fmla="*/ 920 f436 1"/>
                <a:gd name="f478" fmla="*/ 92 f435 1"/>
                <a:gd name="f479" fmla="*/ 909 f436 1"/>
                <a:gd name="f480" fmla="*/ 76 f435 1"/>
                <a:gd name="f481" fmla="*/ 897 f436 1"/>
                <a:gd name="f482" fmla="*/ 59 f435 1"/>
                <a:gd name="f483" fmla="*/ 907 f436 1"/>
                <a:gd name="f484" fmla="*/ 41 f435 1"/>
                <a:gd name="f485" fmla="*/ 921 f436 1"/>
                <a:gd name="f486" fmla="*/ 31 f435 1"/>
                <a:gd name="f487" fmla="*/ 930 f436 1"/>
                <a:gd name="f488" fmla="*/ 12 f435 1"/>
                <a:gd name="f489" fmla="*/ 267 f436 1"/>
                <a:gd name="f490" fmla="*/ 8 f435 1"/>
                <a:gd name="f491" fmla="*/ 13 f436 1"/>
                <a:gd name="f492" fmla="*/ 165 f435 1"/>
                <a:gd name="f493" fmla="*/ 485 f436 1"/>
                <a:gd name="f494" fmla="*/ 521 f435 1"/>
                <a:gd name="f495" fmla="*/ 710 f436 1"/>
                <a:gd name="f496" fmla="*/ 530 f435 1"/>
                <a:gd name="f497" fmla="*/ 724 f436 1"/>
                <a:gd name="f498" fmla="*/ 538 f435 1"/>
                <a:gd name="f499" fmla="*/ 737 f436 1"/>
                <a:gd name="f500" fmla="*/ 544 f435 1"/>
                <a:gd name="f501" fmla="*/ 753 f436 1"/>
                <a:gd name="f502" fmla="*/ 769 f436 1"/>
                <a:gd name="f503" fmla="*/ 780 f436 1"/>
                <a:gd name="f504" fmla="*/ 547 f435 1"/>
                <a:gd name="f505" fmla="*/ 789 f436 1"/>
                <a:gd name="f506" fmla="*/ 802 f436 1"/>
                <a:gd name="f507" fmla="*/ 542 f435 1"/>
                <a:gd name="f508" fmla="*/ 817 f436 1"/>
                <a:gd name="f509" fmla="*/ 541 f435 1"/>
                <a:gd name="f510" fmla="*/ 829 f436 1"/>
                <a:gd name="f511" fmla="*/ 841 f436 1"/>
                <a:gd name="f512" fmla="*/ 539 f435 1"/>
                <a:gd name="f513" fmla="*/ 851 f436 1"/>
                <a:gd name="f514" fmla="*/ 862 f436 1"/>
                <a:gd name="f515" fmla="*/ 867 f436 1"/>
                <a:gd name="f516" fmla="*/ 549 f435 1"/>
                <a:gd name="f517" fmla="*/ 876 f436 1"/>
                <a:gd name="f518" fmla="*/ 553 f435 1"/>
                <a:gd name="f519" fmla="*/ 888 f436 1"/>
                <a:gd name="f520" fmla="*/ 554 f435 1"/>
                <a:gd name="f521" fmla="*/ 898 f436 1"/>
                <a:gd name="f522" fmla="*/ 560 f435 1"/>
                <a:gd name="f523" fmla="*/ 906 f436 1"/>
                <a:gd name="f524" fmla="*/ 919 f436 1"/>
                <a:gd name="f525" fmla="*/ 566 f435 1"/>
                <a:gd name="f526" fmla="*/ 925 f436 1"/>
                <a:gd name="f527" fmla="*/ 572 f435 1"/>
                <a:gd name="f528" fmla="*/ 935 f436 1"/>
                <a:gd name="f529" fmla="*/ 576 f435 1"/>
                <a:gd name="f530" fmla="*/ 934 f436 1"/>
                <a:gd name="f531" fmla="*/ 587 f435 1"/>
                <a:gd name="f532" fmla="*/ 942 f436 1"/>
                <a:gd name="f533" fmla="*/ 597 f435 1"/>
                <a:gd name="f534" fmla="*/ 950 f436 1"/>
                <a:gd name="f535" fmla="*/ 596 f435 1"/>
                <a:gd name="f536" fmla="*/ 958 f436 1"/>
                <a:gd name="f537" fmla="*/ 602 f435 1"/>
                <a:gd name="f538" fmla="*/ 962 f436 1"/>
                <a:gd name="f539" fmla="*/ 600 f435 1"/>
                <a:gd name="f540" fmla="+- f437 0 f1"/>
                <a:gd name="f541" fmla="*/ f440 1 964"/>
                <a:gd name="f542" fmla="*/ f441 1 604"/>
                <a:gd name="f543" fmla="*/ f442 1 964"/>
                <a:gd name="f544" fmla="*/ f443 1 604"/>
                <a:gd name="f545" fmla="*/ f444 1 964"/>
                <a:gd name="f546" fmla="*/ f445 1 604"/>
                <a:gd name="f547" fmla="*/ f446 1 964"/>
                <a:gd name="f548" fmla="*/ f447 1 604"/>
                <a:gd name="f549" fmla="*/ f448 1 964"/>
                <a:gd name="f550" fmla="*/ f449 1 604"/>
                <a:gd name="f551" fmla="*/ f450 1 964"/>
                <a:gd name="f552" fmla="*/ f451 1 604"/>
                <a:gd name="f553" fmla="*/ f452 1 964"/>
                <a:gd name="f554" fmla="*/ f453 1 604"/>
                <a:gd name="f555" fmla="*/ f454 1 964"/>
                <a:gd name="f556" fmla="*/ f455 1 604"/>
                <a:gd name="f557" fmla="*/ f456 1 964"/>
                <a:gd name="f558" fmla="*/ f457 1 604"/>
                <a:gd name="f559" fmla="*/ f458 1 604"/>
                <a:gd name="f560" fmla="*/ f459 1 964"/>
                <a:gd name="f561" fmla="*/ f460 1 604"/>
                <a:gd name="f562" fmla="*/ f461 1 964"/>
                <a:gd name="f563" fmla="*/ f462 1 604"/>
                <a:gd name="f564" fmla="*/ f463 1 604"/>
                <a:gd name="f565" fmla="*/ f464 1 964"/>
                <a:gd name="f566" fmla="*/ f465 1 604"/>
                <a:gd name="f567" fmla="*/ f466 1 964"/>
                <a:gd name="f568" fmla="*/ f467 1 604"/>
                <a:gd name="f569" fmla="*/ f468 1 604"/>
                <a:gd name="f570" fmla="*/ f469 1 964"/>
                <a:gd name="f571" fmla="*/ f470 1 604"/>
                <a:gd name="f572" fmla="*/ f471 1 604"/>
                <a:gd name="f573" fmla="*/ f472 1 964"/>
                <a:gd name="f574" fmla="*/ f473 1 604"/>
                <a:gd name="f575" fmla="*/ f474 1 604"/>
                <a:gd name="f576" fmla="*/ f475 1 964"/>
                <a:gd name="f577" fmla="*/ f476 1 604"/>
                <a:gd name="f578" fmla="*/ f477 1 964"/>
                <a:gd name="f579" fmla="*/ f478 1 604"/>
                <a:gd name="f580" fmla="*/ f479 1 964"/>
                <a:gd name="f581" fmla="*/ f480 1 604"/>
                <a:gd name="f582" fmla="*/ f481 1 964"/>
                <a:gd name="f583" fmla="*/ f482 1 604"/>
                <a:gd name="f584" fmla="*/ f483 1 964"/>
                <a:gd name="f585" fmla="*/ f484 1 604"/>
                <a:gd name="f586" fmla="*/ f485 1 964"/>
                <a:gd name="f587" fmla="*/ f486 1 604"/>
                <a:gd name="f588" fmla="*/ f487 1 964"/>
                <a:gd name="f589" fmla="*/ f488 1 604"/>
                <a:gd name="f590" fmla="*/ f489 1 964"/>
                <a:gd name="f591" fmla="*/ f490 1 604"/>
                <a:gd name="f592" fmla="*/ f491 1 964"/>
                <a:gd name="f593" fmla="*/ f492 1 604"/>
                <a:gd name="f594" fmla="*/ f493 1 964"/>
                <a:gd name="f595" fmla="*/ f494 1 604"/>
                <a:gd name="f596" fmla="*/ f495 1 964"/>
                <a:gd name="f597" fmla="*/ f496 1 604"/>
                <a:gd name="f598" fmla="*/ f497 1 964"/>
                <a:gd name="f599" fmla="*/ f498 1 604"/>
                <a:gd name="f600" fmla="*/ f499 1 964"/>
                <a:gd name="f601" fmla="*/ f500 1 604"/>
                <a:gd name="f602" fmla="*/ f501 1 964"/>
                <a:gd name="f603" fmla="*/ f502 1 964"/>
                <a:gd name="f604" fmla="*/ f503 1 964"/>
                <a:gd name="f605" fmla="*/ f504 1 604"/>
                <a:gd name="f606" fmla="*/ f505 1 964"/>
                <a:gd name="f607" fmla="*/ f506 1 964"/>
                <a:gd name="f608" fmla="*/ f507 1 604"/>
                <a:gd name="f609" fmla="*/ f508 1 964"/>
                <a:gd name="f610" fmla="*/ f509 1 604"/>
                <a:gd name="f611" fmla="*/ f510 1 964"/>
                <a:gd name="f612" fmla="*/ f511 1 964"/>
                <a:gd name="f613" fmla="*/ f512 1 604"/>
                <a:gd name="f614" fmla="*/ f513 1 964"/>
                <a:gd name="f615" fmla="*/ f514 1 964"/>
                <a:gd name="f616" fmla="*/ f515 1 964"/>
                <a:gd name="f617" fmla="*/ f516 1 604"/>
                <a:gd name="f618" fmla="*/ f517 1 964"/>
                <a:gd name="f619" fmla="*/ f518 1 604"/>
                <a:gd name="f620" fmla="*/ f519 1 964"/>
                <a:gd name="f621" fmla="*/ f520 1 604"/>
                <a:gd name="f622" fmla="*/ f521 1 964"/>
                <a:gd name="f623" fmla="*/ f522 1 604"/>
                <a:gd name="f624" fmla="*/ f523 1 964"/>
                <a:gd name="f625" fmla="*/ f524 1 964"/>
                <a:gd name="f626" fmla="*/ f525 1 604"/>
                <a:gd name="f627" fmla="*/ f526 1 964"/>
                <a:gd name="f628" fmla="*/ f527 1 604"/>
                <a:gd name="f629" fmla="*/ f528 1 964"/>
                <a:gd name="f630" fmla="*/ f529 1 604"/>
                <a:gd name="f631" fmla="*/ f530 1 964"/>
                <a:gd name="f632" fmla="*/ f531 1 604"/>
                <a:gd name="f633" fmla="*/ f532 1 964"/>
                <a:gd name="f634" fmla="*/ f533 1 604"/>
                <a:gd name="f635" fmla="*/ f534 1 964"/>
                <a:gd name="f636" fmla="*/ f535 1 604"/>
                <a:gd name="f637" fmla="*/ f536 1 964"/>
                <a:gd name="f638" fmla="*/ f537 1 604"/>
                <a:gd name="f639" fmla="*/ f538 1 964"/>
                <a:gd name="f640" fmla="*/ f539 1 604"/>
                <a:gd name="f641" fmla="*/ 0 1 f438"/>
                <a:gd name="f642" fmla="*/ f432 1 f438"/>
                <a:gd name="f643" fmla="*/ 0 1 f439"/>
                <a:gd name="f644" fmla="*/ f433 1 f439"/>
                <a:gd name="f645" fmla="*/ f541 1 f438"/>
                <a:gd name="f646" fmla="*/ f542 1 f439"/>
                <a:gd name="f647" fmla="*/ f543 1 f438"/>
                <a:gd name="f648" fmla="*/ f544 1 f439"/>
                <a:gd name="f649" fmla="*/ f545 1 f438"/>
                <a:gd name="f650" fmla="*/ f546 1 f439"/>
                <a:gd name="f651" fmla="*/ f547 1 f438"/>
                <a:gd name="f652" fmla="*/ f548 1 f439"/>
                <a:gd name="f653" fmla="*/ f549 1 f438"/>
                <a:gd name="f654" fmla="*/ f550 1 f439"/>
                <a:gd name="f655" fmla="*/ f551 1 f438"/>
                <a:gd name="f656" fmla="*/ f552 1 f439"/>
                <a:gd name="f657" fmla="*/ f553 1 f438"/>
                <a:gd name="f658" fmla="*/ f554 1 f439"/>
                <a:gd name="f659" fmla="*/ f555 1 f438"/>
                <a:gd name="f660" fmla="*/ f556 1 f439"/>
                <a:gd name="f661" fmla="*/ f557 1 f438"/>
                <a:gd name="f662" fmla="*/ f558 1 f439"/>
                <a:gd name="f663" fmla="*/ f559 1 f439"/>
                <a:gd name="f664" fmla="*/ f560 1 f438"/>
                <a:gd name="f665" fmla="*/ f561 1 f439"/>
                <a:gd name="f666" fmla="*/ f562 1 f438"/>
                <a:gd name="f667" fmla="*/ f563 1 f439"/>
                <a:gd name="f668" fmla="*/ f564 1 f439"/>
                <a:gd name="f669" fmla="*/ f565 1 f438"/>
                <a:gd name="f670" fmla="*/ f566 1 f439"/>
                <a:gd name="f671" fmla="*/ f567 1 f438"/>
                <a:gd name="f672" fmla="*/ f568 1 f439"/>
                <a:gd name="f673" fmla="*/ f569 1 f439"/>
                <a:gd name="f674" fmla="*/ f570 1 f438"/>
                <a:gd name="f675" fmla="*/ f571 1 f439"/>
                <a:gd name="f676" fmla="*/ f572 1 f439"/>
                <a:gd name="f677" fmla="*/ f573 1 f438"/>
                <a:gd name="f678" fmla="*/ f574 1 f439"/>
                <a:gd name="f679" fmla="*/ f575 1 f439"/>
                <a:gd name="f680" fmla="*/ f576 1 f438"/>
                <a:gd name="f681" fmla="*/ f577 1 f439"/>
                <a:gd name="f682" fmla="*/ f578 1 f438"/>
                <a:gd name="f683" fmla="*/ f579 1 f439"/>
                <a:gd name="f684" fmla="*/ f580 1 f438"/>
                <a:gd name="f685" fmla="*/ f581 1 f439"/>
                <a:gd name="f686" fmla="*/ f582 1 f438"/>
                <a:gd name="f687" fmla="*/ f583 1 f439"/>
                <a:gd name="f688" fmla="*/ f584 1 f438"/>
                <a:gd name="f689" fmla="*/ f585 1 f439"/>
                <a:gd name="f690" fmla="*/ f586 1 f438"/>
                <a:gd name="f691" fmla="*/ f587 1 f439"/>
                <a:gd name="f692" fmla="*/ f588 1 f438"/>
                <a:gd name="f693" fmla="*/ f589 1 f439"/>
                <a:gd name="f694" fmla="*/ f590 1 f438"/>
                <a:gd name="f695" fmla="*/ f591 1 f439"/>
                <a:gd name="f696" fmla="*/ f592 1 f438"/>
                <a:gd name="f697" fmla="*/ f593 1 f439"/>
                <a:gd name="f698" fmla="*/ f594 1 f438"/>
                <a:gd name="f699" fmla="*/ f595 1 f439"/>
                <a:gd name="f700" fmla="*/ f596 1 f438"/>
                <a:gd name="f701" fmla="*/ f597 1 f439"/>
                <a:gd name="f702" fmla="*/ f598 1 f438"/>
                <a:gd name="f703" fmla="*/ f599 1 f439"/>
                <a:gd name="f704" fmla="*/ f600 1 f438"/>
                <a:gd name="f705" fmla="*/ f601 1 f439"/>
                <a:gd name="f706" fmla="*/ f602 1 f438"/>
                <a:gd name="f707" fmla="*/ f603 1 f438"/>
                <a:gd name="f708" fmla="*/ f604 1 f438"/>
                <a:gd name="f709" fmla="*/ f605 1 f439"/>
                <a:gd name="f710" fmla="*/ f606 1 f438"/>
                <a:gd name="f711" fmla="*/ f607 1 f438"/>
                <a:gd name="f712" fmla="*/ f608 1 f439"/>
                <a:gd name="f713" fmla="*/ f609 1 f438"/>
                <a:gd name="f714" fmla="*/ f610 1 f439"/>
                <a:gd name="f715" fmla="*/ f611 1 f438"/>
                <a:gd name="f716" fmla="*/ f612 1 f438"/>
                <a:gd name="f717" fmla="*/ f613 1 f439"/>
                <a:gd name="f718" fmla="*/ f614 1 f438"/>
                <a:gd name="f719" fmla="*/ f615 1 f438"/>
                <a:gd name="f720" fmla="*/ f616 1 f438"/>
                <a:gd name="f721" fmla="*/ f617 1 f439"/>
                <a:gd name="f722" fmla="*/ f618 1 f438"/>
                <a:gd name="f723" fmla="*/ f619 1 f439"/>
                <a:gd name="f724" fmla="*/ f620 1 f438"/>
                <a:gd name="f725" fmla="*/ f621 1 f439"/>
                <a:gd name="f726" fmla="*/ f622 1 f438"/>
                <a:gd name="f727" fmla="*/ f623 1 f439"/>
                <a:gd name="f728" fmla="*/ f624 1 f438"/>
                <a:gd name="f729" fmla="*/ f625 1 f438"/>
                <a:gd name="f730" fmla="*/ f626 1 f439"/>
                <a:gd name="f731" fmla="*/ f627 1 f438"/>
                <a:gd name="f732" fmla="*/ f628 1 f439"/>
                <a:gd name="f733" fmla="*/ f629 1 f438"/>
                <a:gd name="f734" fmla="*/ f630 1 f439"/>
                <a:gd name="f735" fmla="*/ f631 1 f438"/>
                <a:gd name="f736" fmla="*/ f632 1 f439"/>
                <a:gd name="f737" fmla="*/ f633 1 f438"/>
                <a:gd name="f738" fmla="*/ f634 1 f439"/>
                <a:gd name="f739" fmla="*/ f635 1 f438"/>
                <a:gd name="f740" fmla="*/ f636 1 f439"/>
                <a:gd name="f741" fmla="*/ f637 1 f438"/>
                <a:gd name="f742" fmla="*/ f638 1 f439"/>
                <a:gd name="f743" fmla="*/ f639 1 f438"/>
                <a:gd name="f744" fmla="*/ f640 1 f439"/>
                <a:gd name="f745" fmla="*/ f641 f429 1"/>
                <a:gd name="f746" fmla="*/ f642 f429 1"/>
                <a:gd name="f747" fmla="*/ f644 f430 1"/>
                <a:gd name="f748" fmla="*/ f643 f430 1"/>
                <a:gd name="f749" fmla="*/ f645 f429 1"/>
                <a:gd name="f750" fmla="*/ f646 f430 1"/>
                <a:gd name="f751" fmla="*/ f647 f429 1"/>
                <a:gd name="f752" fmla="*/ f648 f430 1"/>
                <a:gd name="f753" fmla="*/ f649 f429 1"/>
                <a:gd name="f754" fmla="*/ f650 f430 1"/>
                <a:gd name="f755" fmla="*/ f651 f429 1"/>
                <a:gd name="f756" fmla="*/ f652 f430 1"/>
                <a:gd name="f757" fmla="*/ f653 f429 1"/>
                <a:gd name="f758" fmla="*/ f654 f430 1"/>
                <a:gd name="f759" fmla="*/ f655 f429 1"/>
                <a:gd name="f760" fmla="*/ f656 f430 1"/>
                <a:gd name="f761" fmla="*/ f657 f429 1"/>
                <a:gd name="f762" fmla="*/ f658 f430 1"/>
                <a:gd name="f763" fmla="*/ f659 f429 1"/>
                <a:gd name="f764" fmla="*/ f660 f430 1"/>
                <a:gd name="f765" fmla="*/ f661 f429 1"/>
                <a:gd name="f766" fmla="*/ f662 f430 1"/>
                <a:gd name="f767" fmla="*/ f663 f430 1"/>
                <a:gd name="f768" fmla="*/ f664 f429 1"/>
                <a:gd name="f769" fmla="*/ f665 f430 1"/>
                <a:gd name="f770" fmla="*/ f666 f429 1"/>
                <a:gd name="f771" fmla="*/ f667 f430 1"/>
                <a:gd name="f772" fmla="*/ f668 f430 1"/>
                <a:gd name="f773" fmla="*/ f669 f429 1"/>
                <a:gd name="f774" fmla="*/ f670 f430 1"/>
                <a:gd name="f775" fmla="*/ f671 f429 1"/>
                <a:gd name="f776" fmla="*/ f672 f430 1"/>
                <a:gd name="f777" fmla="*/ f673 f430 1"/>
                <a:gd name="f778" fmla="*/ f674 f429 1"/>
                <a:gd name="f779" fmla="*/ f675 f430 1"/>
                <a:gd name="f780" fmla="*/ f676 f430 1"/>
                <a:gd name="f781" fmla="*/ f677 f429 1"/>
                <a:gd name="f782" fmla="*/ f678 f430 1"/>
                <a:gd name="f783" fmla="*/ f679 f430 1"/>
                <a:gd name="f784" fmla="*/ f680 f429 1"/>
                <a:gd name="f785" fmla="*/ f681 f430 1"/>
                <a:gd name="f786" fmla="*/ f682 f429 1"/>
                <a:gd name="f787" fmla="*/ f683 f430 1"/>
                <a:gd name="f788" fmla="*/ f684 f429 1"/>
                <a:gd name="f789" fmla="*/ f685 f430 1"/>
                <a:gd name="f790" fmla="*/ f686 f429 1"/>
                <a:gd name="f791" fmla="*/ f687 f430 1"/>
                <a:gd name="f792" fmla="*/ f688 f429 1"/>
                <a:gd name="f793" fmla="*/ f689 f430 1"/>
                <a:gd name="f794" fmla="*/ f690 f429 1"/>
                <a:gd name="f795" fmla="*/ f691 f430 1"/>
                <a:gd name="f796" fmla="*/ f692 f429 1"/>
                <a:gd name="f797" fmla="*/ f693 f430 1"/>
                <a:gd name="f798" fmla="*/ f694 f429 1"/>
                <a:gd name="f799" fmla="*/ f695 f430 1"/>
                <a:gd name="f800" fmla="*/ f696 f429 1"/>
                <a:gd name="f801" fmla="*/ f697 f430 1"/>
                <a:gd name="f802" fmla="*/ f698 f429 1"/>
                <a:gd name="f803" fmla="*/ f699 f430 1"/>
                <a:gd name="f804" fmla="*/ f700 f429 1"/>
                <a:gd name="f805" fmla="*/ f701 f430 1"/>
                <a:gd name="f806" fmla="*/ f702 f429 1"/>
                <a:gd name="f807" fmla="*/ f703 f430 1"/>
                <a:gd name="f808" fmla="*/ f704 f429 1"/>
                <a:gd name="f809" fmla="*/ f705 f430 1"/>
                <a:gd name="f810" fmla="*/ f706 f429 1"/>
                <a:gd name="f811" fmla="*/ f707 f429 1"/>
                <a:gd name="f812" fmla="*/ f708 f429 1"/>
                <a:gd name="f813" fmla="*/ f709 f430 1"/>
                <a:gd name="f814" fmla="*/ f710 f429 1"/>
                <a:gd name="f815" fmla="*/ f711 f429 1"/>
                <a:gd name="f816" fmla="*/ f712 f430 1"/>
                <a:gd name="f817" fmla="*/ f713 f429 1"/>
                <a:gd name="f818" fmla="*/ f714 f430 1"/>
                <a:gd name="f819" fmla="*/ f715 f429 1"/>
                <a:gd name="f820" fmla="*/ f716 f429 1"/>
                <a:gd name="f821" fmla="*/ f717 f430 1"/>
                <a:gd name="f822" fmla="*/ f718 f429 1"/>
                <a:gd name="f823" fmla="*/ f719 f429 1"/>
                <a:gd name="f824" fmla="*/ f720 f429 1"/>
                <a:gd name="f825" fmla="*/ f721 f430 1"/>
                <a:gd name="f826" fmla="*/ f722 f429 1"/>
                <a:gd name="f827" fmla="*/ f723 f430 1"/>
                <a:gd name="f828" fmla="*/ f724 f429 1"/>
                <a:gd name="f829" fmla="*/ f725 f430 1"/>
                <a:gd name="f830" fmla="*/ f726 f429 1"/>
                <a:gd name="f831" fmla="*/ f727 f430 1"/>
                <a:gd name="f832" fmla="*/ f728 f429 1"/>
                <a:gd name="f833" fmla="*/ f729 f429 1"/>
                <a:gd name="f834" fmla="*/ f730 f430 1"/>
                <a:gd name="f835" fmla="*/ f731 f429 1"/>
                <a:gd name="f836" fmla="*/ f732 f430 1"/>
                <a:gd name="f837" fmla="*/ f733 f429 1"/>
                <a:gd name="f838" fmla="*/ f734 f430 1"/>
                <a:gd name="f839" fmla="*/ f735 f429 1"/>
                <a:gd name="f840" fmla="*/ f736 f430 1"/>
                <a:gd name="f841" fmla="*/ f737 f429 1"/>
                <a:gd name="f842" fmla="*/ f738 f430 1"/>
                <a:gd name="f843" fmla="*/ f739 f429 1"/>
                <a:gd name="f844" fmla="*/ f740 f430 1"/>
                <a:gd name="f845" fmla="*/ f741 f429 1"/>
                <a:gd name="f846" fmla="*/ f742 f430 1"/>
                <a:gd name="f847" fmla="*/ f743 f429 1"/>
                <a:gd name="f848" fmla="*/ f744 f4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0">
                  <a:pos x="f749" y="f750"/>
                </a:cxn>
                <a:cxn ang="f540">
                  <a:pos x="f751" y="f752"/>
                </a:cxn>
                <a:cxn ang="f540">
                  <a:pos x="f753" y="f754"/>
                </a:cxn>
                <a:cxn ang="f540">
                  <a:pos x="f755" y="f756"/>
                </a:cxn>
                <a:cxn ang="f540">
                  <a:pos x="f757" y="f758"/>
                </a:cxn>
                <a:cxn ang="f540">
                  <a:pos x="f759" y="f760"/>
                </a:cxn>
                <a:cxn ang="f540">
                  <a:pos x="f761" y="f762"/>
                </a:cxn>
                <a:cxn ang="f540">
                  <a:pos x="f763" y="f764"/>
                </a:cxn>
                <a:cxn ang="f540">
                  <a:pos x="f765" y="f766"/>
                </a:cxn>
                <a:cxn ang="f540">
                  <a:pos x="f751" y="f767"/>
                </a:cxn>
                <a:cxn ang="f540">
                  <a:pos x="f768" y="f769"/>
                </a:cxn>
                <a:cxn ang="f540">
                  <a:pos x="f770" y="f771"/>
                </a:cxn>
                <a:cxn ang="f540">
                  <a:pos x="f768" y="f772"/>
                </a:cxn>
                <a:cxn ang="f540">
                  <a:pos x="f773" y="f774"/>
                </a:cxn>
                <a:cxn ang="f540">
                  <a:pos x="f775" y="f776"/>
                </a:cxn>
                <a:cxn ang="f540">
                  <a:pos x="f759" y="f777"/>
                </a:cxn>
                <a:cxn ang="f540">
                  <a:pos x="f778" y="f779"/>
                </a:cxn>
                <a:cxn ang="f540">
                  <a:pos x="f775" y="f780"/>
                </a:cxn>
                <a:cxn ang="f540">
                  <a:pos x="f781" y="f782"/>
                </a:cxn>
                <a:cxn ang="f540">
                  <a:pos x="f768" y="f783"/>
                </a:cxn>
                <a:cxn ang="f540">
                  <a:pos x="f784" y="f785"/>
                </a:cxn>
                <a:cxn ang="f540">
                  <a:pos x="f786" y="f787"/>
                </a:cxn>
                <a:cxn ang="f540">
                  <a:pos x="f788" y="f789"/>
                </a:cxn>
                <a:cxn ang="f540">
                  <a:pos x="f790" y="f791"/>
                </a:cxn>
                <a:cxn ang="f540">
                  <a:pos x="f792" y="f793"/>
                </a:cxn>
                <a:cxn ang="f540">
                  <a:pos x="f794" y="f795"/>
                </a:cxn>
                <a:cxn ang="f540">
                  <a:pos x="f796" y="f797"/>
                </a:cxn>
                <a:cxn ang="f540">
                  <a:pos x="f798" y="f799"/>
                </a:cxn>
                <a:cxn ang="f540">
                  <a:pos x="f800" y="f801"/>
                </a:cxn>
                <a:cxn ang="f540">
                  <a:pos x="f802" y="f803"/>
                </a:cxn>
                <a:cxn ang="f540">
                  <a:pos x="f804" y="f805"/>
                </a:cxn>
                <a:cxn ang="f540">
                  <a:pos x="f806" y="f807"/>
                </a:cxn>
                <a:cxn ang="f540">
                  <a:pos x="f808" y="f809"/>
                </a:cxn>
                <a:cxn ang="f540">
                  <a:pos x="f810" y="f760"/>
                </a:cxn>
                <a:cxn ang="f540">
                  <a:pos x="f811" y="f758"/>
                </a:cxn>
                <a:cxn ang="f540">
                  <a:pos x="f812" y="f813"/>
                </a:cxn>
                <a:cxn ang="f540">
                  <a:pos x="f814" y="f762"/>
                </a:cxn>
                <a:cxn ang="f540">
                  <a:pos x="f815" y="f816"/>
                </a:cxn>
                <a:cxn ang="f540">
                  <a:pos x="f817" y="f818"/>
                </a:cxn>
                <a:cxn ang="f540">
                  <a:pos x="f819" y="f762"/>
                </a:cxn>
                <a:cxn ang="f540">
                  <a:pos x="f820" y="f821"/>
                </a:cxn>
                <a:cxn ang="f540">
                  <a:pos x="f822" y="f762"/>
                </a:cxn>
                <a:cxn ang="f540">
                  <a:pos x="f823" y="f762"/>
                </a:cxn>
                <a:cxn ang="f540">
                  <a:pos x="f824" y="f825"/>
                </a:cxn>
                <a:cxn ang="f540">
                  <a:pos x="f826" y="f827"/>
                </a:cxn>
                <a:cxn ang="f540">
                  <a:pos x="f828" y="f829"/>
                </a:cxn>
                <a:cxn ang="f540">
                  <a:pos x="f830" y="f831"/>
                </a:cxn>
                <a:cxn ang="f540">
                  <a:pos x="f832" y="f831"/>
                </a:cxn>
                <a:cxn ang="f540">
                  <a:pos x="f833" y="f834"/>
                </a:cxn>
                <a:cxn ang="f540">
                  <a:pos x="f835" y="f836"/>
                </a:cxn>
                <a:cxn ang="f540">
                  <a:pos x="f837" y="f838"/>
                </a:cxn>
                <a:cxn ang="f540">
                  <a:pos x="f839" y="f840"/>
                </a:cxn>
                <a:cxn ang="f540">
                  <a:pos x="f841" y="f842"/>
                </a:cxn>
                <a:cxn ang="f540">
                  <a:pos x="f843" y="f844"/>
                </a:cxn>
                <a:cxn ang="f540">
                  <a:pos x="f845" y="f846"/>
                </a:cxn>
                <a:cxn ang="f540">
                  <a:pos x="f847" y="f848"/>
                </a:cxn>
              </a:cxnLst>
              <a:rect l="f745" t="f748" r="f746" b="f747"/>
              <a:pathLst>
                <a:path w="964" h="604">
                  <a:moveTo>
                    <a:pt x="f8" y="f9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8" y="f14"/>
                    <a:pt x="f10" y="f15"/>
                  </a:cubicBezTo>
                  <a:cubicBezTo>
                    <a:pt x="f10" y="f16"/>
                    <a:pt x="f17" y="f18"/>
                    <a:pt x="f17" y="f19"/>
                  </a:cubicBezTo>
                  <a:cubicBezTo>
                    <a:pt x="f17" y="f20"/>
                    <a:pt x="f17" y="f21"/>
                    <a:pt x="f17" y="f22"/>
                  </a:cubicBezTo>
                  <a:cubicBezTo>
                    <a:pt x="f17" y="f23"/>
                    <a:pt x="f24" y="f25"/>
                    <a:pt x="f26" y="f27"/>
                  </a:cubicBezTo>
                  <a:cubicBezTo>
                    <a:pt x="f26" y="f28"/>
                    <a:pt x="f29" y="f28"/>
                    <a:pt x="f29" y="f30"/>
                  </a:cubicBezTo>
                  <a:cubicBezTo>
                    <a:pt x="f31" y="f32"/>
                    <a:pt x="f31" y="f33"/>
                    <a:pt x="f31" y="f34"/>
                  </a:cubicBezTo>
                  <a:cubicBezTo>
                    <a:pt x="f31" y="f34"/>
                    <a:pt x="f35" y="f36"/>
                    <a:pt x="f37" y="f36"/>
                  </a:cubicBezTo>
                  <a:cubicBezTo>
                    <a:pt x="f37" y="f38"/>
                    <a:pt x="f39" y="f38"/>
                    <a:pt x="f39" y="f38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48" y="f47"/>
                  </a:cubicBezTo>
                  <a:cubicBezTo>
                    <a:pt x="f48" y="f49"/>
                    <a:pt x="f50" y="f49"/>
                    <a:pt x="f51" y="f52"/>
                  </a:cubicBezTo>
                  <a:cubicBezTo>
                    <a:pt x="f51" y="f52"/>
                    <a:pt x="f53" y="f54"/>
                    <a:pt x="f53" y="f54"/>
                  </a:cubicBezTo>
                  <a:cubicBezTo>
                    <a:pt x="f55" y="f56"/>
                    <a:pt x="f55" y="f57"/>
                    <a:pt x="f55" y="f58"/>
                  </a:cubicBezTo>
                  <a:cubicBezTo>
                    <a:pt x="f55" y="f59"/>
                    <a:pt x="f53" y="f60"/>
                    <a:pt x="f53" y="f61"/>
                  </a:cubicBezTo>
                  <a:cubicBezTo>
                    <a:pt x="f62" y="f63"/>
                    <a:pt x="f53" y="f64"/>
                    <a:pt x="f53" y="f65"/>
                  </a:cubicBezTo>
                  <a:cubicBezTo>
                    <a:pt x="f62" y="f66"/>
                    <a:pt x="f50" y="f65"/>
                    <a:pt x="f50" y="f66"/>
                  </a:cubicBezTo>
                  <a:cubicBezTo>
                    <a:pt x="f67" y="f68"/>
                    <a:pt x="f67" y="f69"/>
                    <a:pt x="f67" y="f70"/>
                  </a:cubicBezTo>
                  <a:cubicBezTo>
                    <a:pt x="f67" y="f71"/>
                    <a:pt x="f48" y="f72"/>
                    <a:pt x="f48" y="f73"/>
                  </a:cubicBezTo>
                  <a:cubicBezTo>
                    <a:pt x="f46" y="f73"/>
                    <a:pt x="f42" y="f74"/>
                    <a:pt x="f40" y="f75"/>
                  </a:cubicBezTo>
                  <a:cubicBezTo>
                    <a:pt x="f39" y="f75"/>
                    <a:pt x="f39" y="f76"/>
                    <a:pt x="f77" y="f78"/>
                  </a:cubicBezTo>
                  <a:cubicBezTo>
                    <a:pt x="f77" y="f79"/>
                    <a:pt x="f37" y="f80"/>
                    <a:pt x="f37" y="f81"/>
                  </a:cubicBezTo>
                  <a:cubicBezTo>
                    <a:pt x="f37" y="f82"/>
                    <a:pt x="f39" y="f83"/>
                    <a:pt x="f77" y="f84"/>
                  </a:cubicBezTo>
                  <a:cubicBezTo>
                    <a:pt x="f77" y="f85"/>
                    <a:pt x="f35" y="f86"/>
                    <a:pt x="f31" y="f87"/>
                  </a:cubicBezTo>
                  <a:cubicBezTo>
                    <a:pt x="f29" y="f87"/>
                    <a:pt x="f88" y="f89"/>
                    <a:pt x="f88" y="f90"/>
                  </a:cubicBezTo>
                  <a:cubicBezTo>
                    <a:pt x="f26" y="f91"/>
                    <a:pt x="f88" y="f92"/>
                    <a:pt x="f88" y="f92"/>
                  </a:cubicBezTo>
                  <a:cubicBezTo>
                    <a:pt x="f29" y="f93"/>
                    <a:pt x="f31" y="f94"/>
                    <a:pt x="f35" y="f94"/>
                  </a:cubicBezTo>
                  <a:cubicBezTo>
                    <a:pt x="f35" y="f95"/>
                    <a:pt x="f31" y="f96"/>
                    <a:pt x="f29" y="f96"/>
                  </a:cubicBezTo>
                  <a:cubicBezTo>
                    <a:pt x="f29" y="f97"/>
                    <a:pt x="f26" y="f98"/>
                    <a:pt x="f26" y="f99"/>
                  </a:cubicBezTo>
                  <a:cubicBezTo>
                    <a:pt x="f26" y="f100"/>
                    <a:pt x="f31" y="f101"/>
                    <a:pt x="f31" y="f102"/>
                  </a:cubicBezTo>
                  <a:cubicBezTo>
                    <a:pt x="f35" y="f103"/>
                    <a:pt x="f31" y="f104"/>
                    <a:pt x="f31" y="f105"/>
                  </a:cubicBezTo>
                  <a:cubicBezTo>
                    <a:pt x="f29" y="f106"/>
                    <a:pt x="f24" y="f106"/>
                    <a:pt x="f17" y="f107"/>
                  </a:cubicBezTo>
                  <a:cubicBezTo>
                    <a:pt x="f108" y="f109"/>
                    <a:pt x="f10" y="f110"/>
                    <a:pt x="f10" y="f111"/>
                  </a:cubicBezTo>
                  <a:cubicBezTo>
                    <a:pt x="f10" y="f112"/>
                    <a:pt x="f108" y="f113"/>
                    <a:pt x="f108" y="f113"/>
                  </a:cubicBezTo>
                  <a:cubicBezTo>
                    <a:pt x="f108" y="f114"/>
                    <a:pt x="f115" y="f116"/>
                    <a:pt x="f115" y="f117"/>
                  </a:cubicBezTo>
                  <a:cubicBezTo>
                    <a:pt x="f115" y="f118"/>
                    <a:pt x="f115" y="f119"/>
                    <a:pt x="f8" y="f120"/>
                  </a:cubicBezTo>
                  <a:cubicBezTo>
                    <a:pt x="f8" y="f121"/>
                    <a:pt x="f108" y="f121"/>
                    <a:pt x="f17" y="f122"/>
                  </a:cubicBezTo>
                  <a:cubicBezTo>
                    <a:pt x="f17" y="f123"/>
                    <a:pt x="f17" y="f124"/>
                    <a:pt x="f17" y="f125"/>
                  </a:cubicBezTo>
                  <a:cubicBezTo>
                    <a:pt x="f17" y="f126"/>
                    <a:pt x="f17" y="f127"/>
                    <a:pt x="f17" y="f128"/>
                  </a:cubicBezTo>
                  <a:cubicBezTo>
                    <a:pt x="f24" y="f129"/>
                    <a:pt x="f88" y="f130"/>
                    <a:pt x="f29" y="f130"/>
                  </a:cubicBezTo>
                  <a:cubicBezTo>
                    <a:pt x="f31" y="f130"/>
                    <a:pt x="f35" y="f129"/>
                    <a:pt x="f35" y="f129"/>
                  </a:cubicBezTo>
                  <a:cubicBezTo>
                    <a:pt x="f37" y="f129"/>
                    <a:pt x="f77" y="f131"/>
                    <a:pt x="f39" y="f131"/>
                  </a:cubicBezTo>
                  <a:cubicBezTo>
                    <a:pt x="f40" y="f131"/>
                    <a:pt x="f42" y="f129"/>
                    <a:pt x="f46" y="f130"/>
                  </a:cubicBezTo>
                  <a:cubicBezTo>
                    <a:pt x="f48" y="f130"/>
                    <a:pt x="f67" y="f132"/>
                    <a:pt x="f67" y="f133"/>
                  </a:cubicBezTo>
                  <a:cubicBezTo>
                    <a:pt x="f67" y="f133"/>
                    <a:pt x="f48" y="f134"/>
                    <a:pt x="f67" y="f135"/>
                  </a:cubicBezTo>
                  <a:cubicBezTo>
                    <a:pt x="f67" y="f135"/>
                    <a:pt x="f50" y="f136"/>
                    <a:pt x="f50" y="f137"/>
                  </a:cubicBezTo>
                  <a:cubicBezTo>
                    <a:pt x="f51" y="f138"/>
                    <a:pt x="f51" y="f139"/>
                    <a:pt x="f50" y="f140"/>
                  </a:cubicBezTo>
                  <a:cubicBezTo>
                    <a:pt x="f50" y="f140"/>
                    <a:pt x="f46" y="f140"/>
                    <a:pt x="f42" y="f140"/>
                  </a:cubicBezTo>
                  <a:cubicBezTo>
                    <a:pt x="f40" y="f141"/>
                    <a:pt x="f39" y="f142"/>
                    <a:pt x="f39" y="f143"/>
                  </a:cubicBezTo>
                  <a:cubicBezTo>
                    <a:pt x="f39" y="f144"/>
                    <a:pt x="f42" y="f145"/>
                    <a:pt x="f42" y="f146"/>
                  </a:cubicBezTo>
                  <a:cubicBezTo>
                    <a:pt x="f42" y="f147"/>
                    <a:pt x="f39" y="f148"/>
                    <a:pt x="f39" y="f149"/>
                  </a:cubicBezTo>
                  <a:cubicBezTo>
                    <a:pt x="f39" y="f150"/>
                    <a:pt x="f39" y="f151"/>
                    <a:pt x="f40" y="f152"/>
                  </a:cubicBezTo>
                  <a:cubicBezTo>
                    <a:pt x="f40" y="f153"/>
                    <a:pt x="f48" y="f154"/>
                    <a:pt x="f67" y="f155"/>
                  </a:cubicBezTo>
                  <a:cubicBezTo>
                    <a:pt x="f67" y="f156"/>
                    <a:pt x="f50" y="f157"/>
                    <a:pt x="f51" y="f158"/>
                  </a:cubicBezTo>
                  <a:cubicBezTo>
                    <a:pt x="f51" y="f158"/>
                    <a:pt x="f53" y="f159"/>
                    <a:pt x="f53" y="f159"/>
                  </a:cubicBezTo>
                  <a:cubicBezTo>
                    <a:pt x="f55" y="f160"/>
                    <a:pt x="f161" y="f162"/>
                    <a:pt x="f161" y="f162"/>
                  </a:cubicBezTo>
                  <a:cubicBezTo>
                    <a:pt x="f161" y="f163"/>
                    <a:pt x="f62" y="f164"/>
                    <a:pt x="f62" y="f165"/>
                  </a:cubicBezTo>
                  <a:cubicBezTo>
                    <a:pt x="f51" y="f166"/>
                    <a:pt x="f62" y="f167"/>
                    <a:pt x="f62" y="f167"/>
                  </a:cubicBezTo>
                  <a:cubicBezTo>
                    <a:pt x="f17" y="f167"/>
                    <a:pt x="f17" y="f167"/>
                    <a:pt x="f17" y="f167"/>
                  </a:cubicBezTo>
                  <a:cubicBezTo>
                    <a:pt x="f46" y="f168"/>
                    <a:pt x="f46" y="f168"/>
                    <a:pt x="f46" y="f168"/>
                  </a:cubicBezTo>
                  <a:cubicBezTo>
                    <a:pt x="f46" y="f168"/>
                    <a:pt x="f51" y="f169"/>
                    <a:pt x="f62" y="f170"/>
                  </a:cubicBezTo>
                  <a:cubicBezTo>
                    <a:pt x="f53" y="f171"/>
                    <a:pt x="f172" y="f173"/>
                    <a:pt x="f174" y="f175"/>
                  </a:cubicBezTo>
                  <a:cubicBezTo>
                    <a:pt x="f176" y="f175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7"/>
                    <a:pt x="f188" y="f182"/>
                    <a:pt x="f189" y="f184"/>
                  </a:cubicBezTo>
                  <a:cubicBezTo>
                    <a:pt x="f190" y="f184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0" y="f222"/>
                  </a:cubicBezTo>
                  <a:cubicBezTo>
                    <a:pt x="f223" y="f224"/>
                    <a:pt x="f223" y="f225"/>
                    <a:pt x="f220" y="f226"/>
                  </a:cubicBezTo>
                  <a:cubicBezTo>
                    <a:pt x="f220" y="f227"/>
                    <a:pt x="f214" y="f228"/>
                    <a:pt x="f229" y="f230"/>
                  </a:cubicBezTo>
                  <a:cubicBezTo>
                    <a:pt x="f231" y="f232"/>
                    <a:pt x="f208" y="f233"/>
                    <a:pt x="f234" y="f235"/>
                  </a:cubicBezTo>
                  <a:cubicBezTo>
                    <a:pt x="f203" y="f236"/>
                    <a:pt x="f199" y="f237"/>
                    <a:pt x="f238" y="f239"/>
                  </a:cubicBezTo>
                  <a:cubicBezTo>
                    <a:pt x="f195" y="f239"/>
                    <a:pt x="f191" y="f239"/>
                    <a:pt x="f240" y="f241"/>
                  </a:cubicBezTo>
                  <a:cubicBezTo>
                    <a:pt x="f190" y="f242"/>
                    <a:pt x="f189" y="f243"/>
                    <a:pt x="f244" y="f245"/>
                  </a:cubicBezTo>
                  <a:cubicBezTo>
                    <a:pt x="f188" y="f246"/>
                    <a:pt x="f188" y="f247"/>
                    <a:pt x="f248" y="f249"/>
                  </a:cubicBezTo>
                  <a:cubicBezTo>
                    <a:pt x="f250" y="f251"/>
                    <a:pt x="f186" y="f252"/>
                    <a:pt x="f253" y="f254"/>
                  </a:cubicBezTo>
                  <a:cubicBezTo>
                    <a:pt x="f185" y="f255"/>
                    <a:pt x="f181" y="f256"/>
                    <a:pt x="f181" y="f257"/>
                  </a:cubicBezTo>
                  <a:cubicBezTo>
                    <a:pt x="f181" y="f258"/>
                    <a:pt x="f183" y="f259"/>
                    <a:pt x="f183" y="f260"/>
                  </a:cubicBezTo>
                  <a:cubicBezTo>
                    <a:pt x="f261" y="f258"/>
                    <a:pt x="f261" y="f258"/>
                    <a:pt x="f261" y="f258"/>
                  </a:cubicBezTo>
                  <a:cubicBezTo>
                    <a:pt x="f262" y="f263"/>
                    <a:pt x="f262" y="f263"/>
                    <a:pt x="f262" y="f263"/>
                  </a:cubicBezTo>
                  <a:cubicBezTo>
                    <a:pt x="f251" y="f5"/>
                    <a:pt x="f251" y="f5"/>
                    <a:pt x="f251" y="f5"/>
                  </a:cubicBezTo>
                  <a:cubicBezTo>
                    <a:pt x="f264" y="f265"/>
                    <a:pt x="f264" y="f265"/>
                    <a:pt x="f264" y="f265"/>
                  </a:cubicBezTo>
                  <a:cubicBezTo>
                    <a:pt x="f266" y="f265"/>
                    <a:pt x="f266" y="f265"/>
                    <a:pt x="f266" y="f265"/>
                  </a:cubicBezTo>
                  <a:cubicBezTo>
                    <a:pt x="f5" y="f100"/>
                    <a:pt x="f5" y="f100"/>
                    <a:pt x="f5" y="f100"/>
                  </a:cubicBezTo>
                  <a:cubicBezTo>
                    <a:pt x="f267" y="f95"/>
                    <a:pt x="f267" y="f95"/>
                    <a:pt x="f267" y="f95"/>
                  </a:cubicBezTo>
                  <a:cubicBezTo>
                    <a:pt x="f122" y="f90"/>
                    <a:pt x="f122" y="f90"/>
                    <a:pt x="f122" y="f90"/>
                  </a:cubicBezTo>
                  <a:cubicBezTo>
                    <a:pt x="f268" y="f269"/>
                    <a:pt x="f268" y="f269"/>
                    <a:pt x="f268" y="f269"/>
                  </a:cubicBezTo>
                  <a:cubicBezTo>
                    <a:pt x="f268" y="f269"/>
                    <a:pt x="f270" y="f85"/>
                    <a:pt x="f271" y="f272"/>
                  </a:cubicBezTo>
                  <a:cubicBezTo>
                    <a:pt x="f273" y="f83"/>
                    <a:pt x="f274" y="f275"/>
                    <a:pt x="f276" y="f277"/>
                  </a:cubicBezTo>
                  <a:cubicBezTo>
                    <a:pt x="f278" y="f277"/>
                    <a:pt x="f279" y="f82"/>
                    <a:pt x="f280" y="f281"/>
                  </a:cubicBezTo>
                  <a:cubicBezTo>
                    <a:pt x="f282" y="f81"/>
                    <a:pt x="f283" y="f80"/>
                    <a:pt x="f284" y="f78"/>
                  </a:cubicBezTo>
                  <a:cubicBezTo>
                    <a:pt x="f285" y="f78"/>
                    <a:pt x="f286" y="f287"/>
                    <a:pt x="f286" y="f287"/>
                  </a:cubicBezTo>
                  <a:cubicBezTo>
                    <a:pt x="f288" y="f289"/>
                    <a:pt x="f290" y="f289"/>
                    <a:pt x="f291" y="f75"/>
                  </a:cubicBezTo>
                  <a:cubicBezTo>
                    <a:pt x="f292" y="f75"/>
                    <a:pt x="f293" y="f75"/>
                    <a:pt x="f294" y="f74"/>
                  </a:cubicBezTo>
                  <a:cubicBezTo>
                    <a:pt x="f295" y="f74"/>
                    <a:pt x="f296" y="f72"/>
                    <a:pt x="f297" y="f71"/>
                  </a:cubicBezTo>
                  <a:cubicBezTo>
                    <a:pt x="f298" y="f70"/>
                    <a:pt x="f299" y="f69"/>
                    <a:pt x="f300" y="f69"/>
                  </a:cubicBezTo>
                  <a:cubicBezTo>
                    <a:pt x="f301" y="f302"/>
                    <a:pt x="f303" y="f69"/>
                    <a:pt x="f304" y="f69"/>
                  </a:cubicBezTo>
                  <a:cubicBezTo>
                    <a:pt x="f305" y="f302"/>
                    <a:pt x="f306" y="f68"/>
                    <a:pt x="f307" y="f66"/>
                  </a:cubicBezTo>
                  <a:cubicBezTo>
                    <a:pt x="f308" y="f65"/>
                    <a:pt x="f309" y="f61"/>
                    <a:pt x="f310" y="f60"/>
                  </a:cubicBezTo>
                  <a:cubicBezTo>
                    <a:pt x="f311" y="f59"/>
                    <a:pt x="f312" y="f57"/>
                    <a:pt x="f313" y="f57"/>
                  </a:cubicBezTo>
                  <a:cubicBezTo>
                    <a:pt x="f314" y="f57"/>
                    <a:pt x="f315" y="f316"/>
                    <a:pt x="f317" y="f58"/>
                  </a:cubicBezTo>
                  <a:cubicBezTo>
                    <a:pt x="f318" y="f58"/>
                    <a:pt x="f319" y="f58"/>
                    <a:pt x="f320" y="f59"/>
                  </a:cubicBezTo>
                  <a:cubicBezTo>
                    <a:pt x="f321" y="f60"/>
                    <a:pt x="f322" y="f63"/>
                    <a:pt x="f322" y="f323"/>
                  </a:cubicBezTo>
                  <a:cubicBezTo>
                    <a:pt x="f324" y="f65"/>
                    <a:pt x="f325" y="f326"/>
                    <a:pt x="f327" y="f302"/>
                  </a:cubicBezTo>
                  <a:cubicBezTo>
                    <a:pt x="f327" y="f70"/>
                    <a:pt x="f328" y="f72"/>
                    <a:pt x="f329" y="f73"/>
                  </a:cubicBezTo>
                  <a:cubicBezTo>
                    <a:pt x="f330" y="f74"/>
                    <a:pt x="f331" y="f289"/>
                    <a:pt x="f332" y="f289"/>
                  </a:cubicBezTo>
                  <a:cubicBezTo>
                    <a:pt x="f333" y="f289"/>
                    <a:pt x="f334" y="f75"/>
                    <a:pt x="f335" y="f75"/>
                  </a:cubicBezTo>
                  <a:cubicBezTo>
                    <a:pt x="f336" y="f74"/>
                    <a:pt x="f337" y="f73"/>
                    <a:pt x="f338" y="f72"/>
                  </a:cubicBezTo>
                  <a:cubicBezTo>
                    <a:pt x="f339" y="f72"/>
                    <a:pt x="f340" y="f73"/>
                    <a:pt x="f341" y="f73"/>
                  </a:cubicBezTo>
                  <a:cubicBezTo>
                    <a:pt x="f342" y="f73"/>
                    <a:pt x="f343" y="f73"/>
                    <a:pt x="f344" y="f73"/>
                  </a:cubicBezTo>
                  <a:cubicBezTo>
                    <a:pt x="f345" y="f73"/>
                    <a:pt x="f346" y="f70"/>
                    <a:pt x="f347" y="f71"/>
                  </a:cubicBezTo>
                  <a:cubicBezTo>
                    <a:pt x="f348" y="f71"/>
                    <a:pt x="f349" y="f73"/>
                    <a:pt x="f350" y="f73"/>
                  </a:cubicBezTo>
                  <a:cubicBezTo>
                    <a:pt x="f351" y="f74"/>
                    <a:pt x="f352" y="f75"/>
                    <a:pt x="f353" y="f74"/>
                  </a:cubicBezTo>
                  <a:cubicBezTo>
                    <a:pt x="f354" y="f74"/>
                    <a:pt x="f355" y="f73"/>
                    <a:pt x="f356" y="f73"/>
                  </a:cubicBezTo>
                  <a:cubicBezTo>
                    <a:pt x="f357" y="f72"/>
                    <a:pt x="f358" y="f71"/>
                    <a:pt x="f359" y="f72"/>
                  </a:cubicBezTo>
                  <a:cubicBezTo>
                    <a:pt x="f360" y="f72"/>
                    <a:pt x="f361" y="f75"/>
                    <a:pt x="f362" y="f75"/>
                  </a:cubicBezTo>
                  <a:cubicBezTo>
                    <a:pt x="f363" y="f75"/>
                    <a:pt x="f364" y="f74"/>
                    <a:pt x="f365" y="f74"/>
                  </a:cubicBezTo>
                  <a:cubicBezTo>
                    <a:pt x="f366" y="f74"/>
                    <a:pt x="f367" y="f73"/>
                    <a:pt x="f368" y="f73"/>
                  </a:cubicBezTo>
                  <a:cubicBezTo>
                    <a:pt x="f369" y="f73"/>
                    <a:pt x="f370" y="f289"/>
                    <a:pt x="f371" y="f289"/>
                  </a:cubicBezTo>
                  <a:cubicBezTo>
                    <a:pt x="f372" y="f289"/>
                    <a:pt x="f373" y="f289"/>
                    <a:pt x="f374" y="f289"/>
                  </a:cubicBezTo>
                  <a:cubicBezTo>
                    <a:pt x="f375" y="f289"/>
                    <a:pt x="f376" y="f72"/>
                    <a:pt x="f377" y="f73"/>
                  </a:cubicBezTo>
                  <a:cubicBezTo>
                    <a:pt x="f378" y="f73"/>
                    <a:pt x="f378" y="f75"/>
                    <a:pt x="f379" y="f75"/>
                  </a:cubicBezTo>
                  <a:cubicBezTo>
                    <a:pt x="f379" y="f289"/>
                    <a:pt x="f380" y="f287"/>
                    <a:pt x="f381" y="f289"/>
                  </a:cubicBezTo>
                  <a:cubicBezTo>
                    <a:pt x="f382" y="f289"/>
                    <a:pt x="f383" y="f73"/>
                    <a:pt x="f384" y="f73"/>
                  </a:cubicBezTo>
                  <a:cubicBezTo>
                    <a:pt x="f385" y="f73"/>
                    <a:pt x="f386" y="f75"/>
                    <a:pt x="f387" y="f75"/>
                  </a:cubicBezTo>
                  <a:cubicBezTo>
                    <a:pt x="f388" y="f75"/>
                    <a:pt x="f389" y="f74"/>
                    <a:pt x="f389" y="f73"/>
                  </a:cubicBezTo>
                  <a:cubicBezTo>
                    <a:pt x="f390" y="f72"/>
                    <a:pt x="f389" y="f70"/>
                    <a:pt x="f390" y="f69"/>
                  </a:cubicBezTo>
                  <a:cubicBezTo>
                    <a:pt x="f390" y="f302"/>
                    <a:pt x="f391" y="f68"/>
                    <a:pt x="f391" y="f68"/>
                  </a:cubicBezTo>
                  <a:cubicBezTo>
                    <a:pt x="f392" y="f68"/>
                    <a:pt x="f393" y="f68"/>
                    <a:pt x="f394" y="f68"/>
                  </a:cubicBezTo>
                  <a:cubicBezTo>
                    <a:pt x="f394" y="f68"/>
                    <a:pt x="f395" y="f68"/>
                    <a:pt x="f395" y="f66"/>
                  </a:cubicBezTo>
                  <a:cubicBezTo>
                    <a:pt x="f396" y="f66"/>
                    <a:pt x="f397" y="f64"/>
                    <a:pt x="f398" y="f323"/>
                  </a:cubicBezTo>
                  <a:cubicBezTo>
                    <a:pt x="f399" y="f323"/>
                    <a:pt x="f400" y="f63"/>
                    <a:pt x="f401" y="f61"/>
                  </a:cubicBezTo>
                  <a:cubicBezTo>
                    <a:pt x="f402" y="f61"/>
                    <a:pt x="f403" y="f63"/>
                    <a:pt x="f404" y="f63"/>
                  </a:cubicBezTo>
                  <a:cubicBezTo>
                    <a:pt x="f405" y="f63"/>
                    <a:pt x="f406" y="f63"/>
                    <a:pt x="f407" y="f63"/>
                  </a:cubicBezTo>
                  <a:cubicBezTo>
                    <a:pt x="f408" y="f61"/>
                    <a:pt x="f409" y="f60"/>
                    <a:pt x="f410" y="f60"/>
                  </a:cubicBezTo>
                  <a:cubicBezTo>
                    <a:pt x="f411" y="f60"/>
                    <a:pt x="f223" y="f60"/>
                    <a:pt x="f220" y="f60"/>
                  </a:cubicBezTo>
                  <a:cubicBezTo>
                    <a:pt x="f412" y="f59"/>
                    <a:pt x="f412" y="f57"/>
                    <a:pt x="f412" y="f57"/>
                  </a:cubicBezTo>
                  <a:cubicBezTo>
                    <a:pt x="f412" y="f413"/>
                    <a:pt x="f218" y="f54"/>
                    <a:pt x="f216" y="f54"/>
                  </a:cubicBezTo>
                  <a:cubicBezTo>
                    <a:pt x="f214" y="f54"/>
                    <a:pt x="f214" y="f414"/>
                    <a:pt x="f229" y="f413"/>
                  </a:cubicBezTo>
                  <a:cubicBezTo>
                    <a:pt x="f231" y="f413"/>
                    <a:pt x="f210" y="f57"/>
                    <a:pt x="f208" y="f57"/>
                  </a:cubicBezTo>
                  <a:cubicBezTo>
                    <a:pt x="f206" y="f57"/>
                    <a:pt x="f201" y="f413"/>
                    <a:pt x="f199" y="f414"/>
                  </a:cubicBezTo>
                  <a:cubicBezTo>
                    <a:pt x="f197" y="f56"/>
                    <a:pt x="f238" y="f54"/>
                    <a:pt x="f195" y="f52"/>
                  </a:cubicBezTo>
                  <a:cubicBezTo>
                    <a:pt x="f415" y="f52"/>
                    <a:pt x="f240" y="f52"/>
                    <a:pt x="f190" y="f49"/>
                  </a:cubicBezTo>
                  <a:cubicBezTo>
                    <a:pt x="f189" y="f49"/>
                    <a:pt x="f190" y="f44"/>
                    <a:pt x="f189" y="f43"/>
                  </a:cubicBezTo>
                  <a:cubicBezTo>
                    <a:pt x="f189" y="f43"/>
                    <a:pt x="f244" y="f38"/>
                    <a:pt x="f188" y="f38"/>
                  </a:cubicBezTo>
                  <a:cubicBezTo>
                    <a:pt x="f248" y="f38"/>
                    <a:pt x="f250" y="f38"/>
                    <a:pt x="f416" y="f38"/>
                  </a:cubicBezTo>
                  <a:cubicBezTo>
                    <a:pt x="f186" y="f38"/>
                    <a:pt x="f185" y="f43"/>
                    <a:pt x="f181" y="f43"/>
                  </a:cubicBezTo>
                  <a:cubicBezTo>
                    <a:pt x="f181" y="f43"/>
                    <a:pt x="f177" y="f41"/>
                    <a:pt x="f417" y="f38"/>
                  </a:cubicBezTo>
                  <a:cubicBezTo>
                    <a:pt x="f418" y="f36"/>
                    <a:pt x="f419" y="f34"/>
                    <a:pt x="f419" y="f33"/>
                  </a:cubicBezTo>
                  <a:cubicBezTo>
                    <a:pt x="f419" y="f420"/>
                    <a:pt x="f177" y="f32"/>
                    <a:pt x="f177" y="f30"/>
                  </a:cubicBezTo>
                  <a:cubicBezTo>
                    <a:pt x="f179" y="f28"/>
                    <a:pt x="f179" y="f25"/>
                    <a:pt x="f179" y="f421"/>
                  </a:cubicBezTo>
                  <a:cubicBezTo>
                    <a:pt x="f177" y="f23"/>
                    <a:pt x="f417" y="f21"/>
                    <a:pt x="f418" y="f422"/>
                  </a:cubicBezTo>
                  <a:cubicBezTo>
                    <a:pt x="f419" y="f422"/>
                    <a:pt x="f174" y="f20"/>
                    <a:pt x="f172" y="f20"/>
                  </a:cubicBezTo>
                  <a:cubicBezTo>
                    <a:pt x="f161" y="f423"/>
                    <a:pt x="f55" y="f19"/>
                    <a:pt x="f55" y="f18"/>
                  </a:cubicBezTo>
                  <a:cubicBezTo>
                    <a:pt x="f53" y="f16"/>
                    <a:pt x="f53" y="f13"/>
                    <a:pt x="f62" y="f12"/>
                  </a:cubicBezTo>
                  <a:cubicBezTo>
                    <a:pt x="f51" y="f11"/>
                    <a:pt x="f50" y="f9"/>
                    <a:pt x="f50" y="f9"/>
                  </a:cubicBezTo>
                  <a:cubicBezTo>
                    <a:pt x="f67" y="f9"/>
                    <a:pt x="f46" y="f424"/>
                    <a:pt x="f46" y="f424"/>
                  </a:cubicBezTo>
                  <a:cubicBezTo>
                    <a:pt x="f42" y="f11"/>
                    <a:pt x="f39" y="f12"/>
                    <a:pt x="f39" y="f13"/>
                  </a:cubicBezTo>
                  <a:cubicBezTo>
                    <a:pt x="f77" y="f13"/>
                    <a:pt x="f31" y="f12"/>
                    <a:pt x="f31" y="f12"/>
                  </a:cubicBezTo>
                  <a:cubicBezTo>
                    <a:pt x="f29" y="f12"/>
                    <a:pt x="f88" y="f11"/>
                    <a:pt x="f26" y="f424"/>
                  </a:cubicBezTo>
                  <a:cubicBezTo>
                    <a:pt x="f26" y="f9"/>
                    <a:pt x="f26" y="f425"/>
                    <a:pt x="f24" y="f425"/>
                  </a:cubicBezTo>
                  <a:cubicBezTo>
                    <a:pt x="f17" y="f426"/>
                    <a:pt x="f108" y="f7"/>
                    <a:pt x="f10" y="f7"/>
                  </a:cubicBezTo>
                  <a:cubicBezTo>
                    <a:pt x="f8" y="f7"/>
                    <a:pt x="f115" y="f426"/>
                    <a:pt x="f6" y="f426"/>
                  </a:cubicBezTo>
                  <a:cubicBezTo>
                    <a:pt x="f115" y="f425"/>
                    <a:pt x="f8" y="f427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2</a:t>
              </a:r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id="{E7D84157-0444-34CC-E1DA-A22EF5C1B0E2}"/>
                </a:ext>
              </a:extLst>
            </p:cNvPr>
            <p:cNvSpPr/>
            <p:nvPr/>
          </p:nvSpPr>
          <p:spPr>
            <a:xfrm>
              <a:off x="5047012" y="2758415"/>
              <a:ext cx="1398309" cy="65274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47"/>
                <a:gd name="f8" fmla="val 532"/>
                <a:gd name="f9" fmla="val 1145"/>
                <a:gd name="f10" fmla="val 514"/>
                <a:gd name="f11" fmla="val 513"/>
                <a:gd name="f12" fmla="val 1144"/>
                <a:gd name="f13" fmla="val 512"/>
                <a:gd name="f14" fmla="val 1143"/>
                <a:gd name="f15" fmla="val 1142"/>
                <a:gd name="f16" fmla="val 1141"/>
                <a:gd name="f17" fmla="val 1140"/>
                <a:gd name="f18" fmla="val 1139"/>
                <a:gd name="f19" fmla="val 1138"/>
                <a:gd name="f20" fmla="val 1137"/>
                <a:gd name="f21" fmla="val 1136"/>
                <a:gd name="f22" fmla="val 1135"/>
                <a:gd name="f23" fmla="val 511"/>
                <a:gd name="f24" fmla="val 1134"/>
                <a:gd name="f25" fmla="val 510"/>
                <a:gd name="f26" fmla="val 1133"/>
                <a:gd name="f27" fmla="val 508"/>
                <a:gd name="f28" fmla="val 507"/>
                <a:gd name="f29" fmla="val 506"/>
                <a:gd name="f30" fmla="val 505"/>
                <a:gd name="f31" fmla="val 504"/>
                <a:gd name="f32" fmla="val 502"/>
                <a:gd name="f33" fmla="val 501"/>
                <a:gd name="f34" fmla="val 500"/>
                <a:gd name="f35" fmla="val 497"/>
                <a:gd name="f36" fmla="val 496"/>
                <a:gd name="f37" fmla="val 495"/>
                <a:gd name="f38" fmla="val 1132"/>
                <a:gd name="f39" fmla="val 1131"/>
                <a:gd name="f40" fmla="val 494"/>
                <a:gd name="f41" fmla="val 1130"/>
                <a:gd name="f42" fmla="val 493"/>
                <a:gd name="f43" fmla="val 492"/>
                <a:gd name="f44" fmla="val 491"/>
                <a:gd name="f45" fmla="val 1129"/>
                <a:gd name="f46" fmla="val 490"/>
                <a:gd name="f47" fmla="val 1128"/>
                <a:gd name="f48" fmla="val 489"/>
                <a:gd name="f49" fmla="val 1127"/>
                <a:gd name="f50" fmla="val 488"/>
                <a:gd name="f51" fmla="val 1125"/>
                <a:gd name="f52" fmla="val 487"/>
                <a:gd name="f53" fmla="val 1124"/>
                <a:gd name="f54" fmla="val 486"/>
                <a:gd name="f55" fmla="val 1123"/>
                <a:gd name="f56" fmla="val 485"/>
                <a:gd name="f57" fmla="val 484"/>
                <a:gd name="f58" fmla="val 483"/>
                <a:gd name="f59" fmla="val 481"/>
                <a:gd name="f60" fmla="val 480"/>
                <a:gd name="f61" fmla="val 479"/>
                <a:gd name="f62" fmla="val 477"/>
                <a:gd name="f63" fmla="val 476"/>
                <a:gd name="f64" fmla="val 1122"/>
                <a:gd name="f65" fmla="val 475"/>
                <a:gd name="f66" fmla="val 1121"/>
                <a:gd name="f67" fmla="val 474"/>
                <a:gd name="f68" fmla="val 1119"/>
                <a:gd name="f69" fmla="val 1118"/>
                <a:gd name="f70" fmla="val 1117"/>
                <a:gd name="f71" fmla="val 1115"/>
                <a:gd name="f72" fmla="val 1114"/>
                <a:gd name="f73" fmla="val 473"/>
                <a:gd name="f74" fmla="val 1113"/>
                <a:gd name="f75" fmla="val 471"/>
                <a:gd name="f76" fmla="val 470"/>
                <a:gd name="f77" fmla="val 468"/>
                <a:gd name="f78" fmla="val 467"/>
                <a:gd name="f79" fmla="val 1112"/>
                <a:gd name="f80" fmla="val 466"/>
                <a:gd name="f81" fmla="val 1111"/>
                <a:gd name="f82" fmla="val 1110"/>
                <a:gd name="f83" fmla="val 1109"/>
                <a:gd name="f84" fmla="val 1108"/>
                <a:gd name="f85" fmla="val 464"/>
                <a:gd name="f86" fmla="val 1107"/>
                <a:gd name="f87" fmla="val 1105"/>
                <a:gd name="f88" fmla="val 465"/>
                <a:gd name="f89" fmla="val 1104"/>
                <a:gd name="f90" fmla="val 1103"/>
                <a:gd name="f91" fmla="val 1102"/>
                <a:gd name="f92" fmla="val 1101"/>
                <a:gd name="f93" fmla="val 1100"/>
                <a:gd name="f94" fmla="val 463"/>
                <a:gd name="f95" fmla="val 462"/>
                <a:gd name="f96" fmla="val 461"/>
                <a:gd name="f97" fmla="val 460"/>
                <a:gd name="f98" fmla="val 458"/>
                <a:gd name="f99" fmla="val 457"/>
                <a:gd name="f100" fmla="val 456"/>
                <a:gd name="f101" fmla="val 455"/>
                <a:gd name="f102" fmla="val 454"/>
                <a:gd name="f103" fmla="val 452"/>
                <a:gd name="f104" fmla="val 451"/>
                <a:gd name="f105" fmla="val 450"/>
                <a:gd name="f106" fmla="val 1099"/>
                <a:gd name="f107" fmla="val 449"/>
                <a:gd name="f108" fmla="val 448"/>
                <a:gd name="f109" fmla="val 1098"/>
                <a:gd name="f110" fmla="val 447"/>
                <a:gd name="f111" fmla="val 445"/>
                <a:gd name="f112" fmla="val 444"/>
                <a:gd name="f113" fmla="val 443"/>
                <a:gd name="f114" fmla="val 441"/>
                <a:gd name="f115" fmla="val 440"/>
                <a:gd name="f116" fmla="val 1096"/>
                <a:gd name="f117" fmla="val 1095"/>
                <a:gd name="f118" fmla="val 439"/>
                <a:gd name="f119" fmla="val 1094"/>
                <a:gd name="f120" fmla="val 1093"/>
                <a:gd name="f121" fmla="val 438"/>
                <a:gd name="f122" fmla="val 437"/>
                <a:gd name="f123" fmla="val 436"/>
                <a:gd name="f124" fmla="val 435"/>
                <a:gd name="f125" fmla="val 434"/>
                <a:gd name="f126" fmla="val 433"/>
                <a:gd name="f127" fmla="val 432"/>
                <a:gd name="f128" fmla="val 431"/>
                <a:gd name="f129" fmla="val 430"/>
                <a:gd name="f130" fmla="val 429"/>
                <a:gd name="f131" fmla="val 428"/>
                <a:gd name="f132" fmla="val 426"/>
                <a:gd name="f133" fmla="val 425"/>
                <a:gd name="f134" fmla="val 423"/>
                <a:gd name="f135" fmla="val 1097"/>
                <a:gd name="f136" fmla="val 422"/>
                <a:gd name="f137" fmla="val 421"/>
                <a:gd name="f138" fmla="val 1092"/>
                <a:gd name="f139" fmla="val 1091"/>
                <a:gd name="f140" fmla="val 427"/>
                <a:gd name="f141" fmla="val 1090"/>
                <a:gd name="f142" fmla="val 1088"/>
                <a:gd name="f143" fmla="val 1087"/>
                <a:gd name="f144" fmla="val 1085"/>
                <a:gd name="f145" fmla="val 1084"/>
                <a:gd name="f146" fmla="val 424"/>
                <a:gd name="f147" fmla="val 1083"/>
                <a:gd name="f148" fmla="val 1081"/>
                <a:gd name="f149" fmla="val 1082"/>
                <a:gd name="f150" fmla="val 420"/>
                <a:gd name="f151" fmla="val 419"/>
                <a:gd name="f152" fmla="val 418"/>
                <a:gd name="f153" fmla="val 417"/>
                <a:gd name="f154" fmla="val 416"/>
                <a:gd name="f155" fmla="val 414"/>
                <a:gd name="f156" fmla="val 412"/>
                <a:gd name="f157" fmla="val 411"/>
                <a:gd name="f158" fmla="val 410"/>
                <a:gd name="f159" fmla="val 408"/>
                <a:gd name="f160" fmla="val 404"/>
                <a:gd name="f161" fmla="val 1080"/>
                <a:gd name="f162" fmla="val 403"/>
                <a:gd name="f163" fmla="val 1079"/>
                <a:gd name="f164" fmla="val 1076"/>
                <a:gd name="f165" fmla="val 1075"/>
                <a:gd name="f166" fmla="val 1074"/>
                <a:gd name="f167" fmla="val 1073"/>
                <a:gd name="f168" fmla="val 1072"/>
                <a:gd name="f169" fmla="val 402"/>
                <a:gd name="f170" fmla="val 401"/>
                <a:gd name="f171" fmla="val 397"/>
                <a:gd name="f172" fmla="val 1071"/>
                <a:gd name="f173" fmla="val 396"/>
                <a:gd name="f174" fmla="val 1070"/>
                <a:gd name="f175" fmla="val 1068"/>
                <a:gd name="f176" fmla="val 1067"/>
                <a:gd name="f177" fmla="val 395"/>
                <a:gd name="f178" fmla="val 1066"/>
                <a:gd name="f179" fmla="val 393"/>
                <a:gd name="f180" fmla="val 392"/>
                <a:gd name="f181" fmla="val 391"/>
                <a:gd name="f182" fmla="val 389"/>
                <a:gd name="f183" fmla="val 1069"/>
                <a:gd name="f184" fmla="val 388"/>
                <a:gd name="f185" fmla="val 387"/>
                <a:gd name="f186" fmla="val 386"/>
                <a:gd name="f187" fmla="val 385"/>
                <a:gd name="f188" fmla="val 383"/>
                <a:gd name="f189" fmla="val 382"/>
                <a:gd name="f190" fmla="val 381"/>
                <a:gd name="f191" fmla="val 379"/>
                <a:gd name="f192" fmla="val 378"/>
                <a:gd name="f193" fmla="val 377"/>
                <a:gd name="f194" fmla="val 375"/>
                <a:gd name="f195" fmla="val 374"/>
                <a:gd name="f196" fmla="val 373"/>
                <a:gd name="f197" fmla="val 371"/>
                <a:gd name="f198" fmla="val 370"/>
                <a:gd name="f199" fmla="val 369"/>
                <a:gd name="f200" fmla="val 368"/>
                <a:gd name="f201" fmla="val 367"/>
                <a:gd name="f202" fmla="val 366"/>
                <a:gd name="f203" fmla="val 364"/>
                <a:gd name="f204" fmla="val 363"/>
                <a:gd name="f205" fmla="val 362"/>
                <a:gd name="f206" fmla="val 359"/>
                <a:gd name="f207" fmla="val 358"/>
                <a:gd name="f208" fmla="val 357"/>
                <a:gd name="f209" fmla="val 355"/>
                <a:gd name="f210" fmla="val 354"/>
                <a:gd name="f211" fmla="val 352"/>
                <a:gd name="f212" fmla="val 350"/>
                <a:gd name="f213" fmla="val 348"/>
                <a:gd name="f214" fmla="val 347"/>
                <a:gd name="f215" fmla="val 346"/>
                <a:gd name="f216" fmla="val 345"/>
                <a:gd name="f217" fmla="val 344"/>
                <a:gd name="f218" fmla="val 1065"/>
                <a:gd name="f219" fmla="val 343"/>
                <a:gd name="f220" fmla="val 341"/>
                <a:gd name="f221" fmla="val 340"/>
                <a:gd name="f222" fmla="val 339"/>
                <a:gd name="f223" fmla="val 338"/>
                <a:gd name="f224" fmla="val 337"/>
                <a:gd name="f225" fmla="val 1064"/>
                <a:gd name="f226" fmla="val 336"/>
                <a:gd name="f227" fmla="val 335"/>
                <a:gd name="f228" fmla="val 334"/>
                <a:gd name="f229" fmla="val 333"/>
                <a:gd name="f230" fmla="val 331"/>
                <a:gd name="f231" fmla="val 330"/>
                <a:gd name="f232" fmla="val 326"/>
                <a:gd name="f233" fmla="val 325"/>
                <a:gd name="f234" fmla="val 323"/>
                <a:gd name="f235" fmla="val 1063"/>
                <a:gd name="f236" fmla="val 322"/>
                <a:gd name="f237" fmla="val 321"/>
                <a:gd name="f238" fmla="val 320"/>
                <a:gd name="f239" fmla="val 318"/>
                <a:gd name="f240" fmla="val 317"/>
                <a:gd name="f241" fmla="val 316"/>
                <a:gd name="f242" fmla="val 313"/>
                <a:gd name="f243" fmla="val 312"/>
                <a:gd name="f244" fmla="val 311"/>
                <a:gd name="f245" fmla="val 1062"/>
                <a:gd name="f246" fmla="val 1061"/>
                <a:gd name="f247" fmla="val 314"/>
                <a:gd name="f248" fmla="val 1059"/>
                <a:gd name="f249" fmla="val 1058"/>
                <a:gd name="f250" fmla="val 1057"/>
                <a:gd name="f251" fmla="val 1056"/>
                <a:gd name="f252" fmla="val 309"/>
                <a:gd name="f253" fmla="val 308"/>
                <a:gd name="f254" fmla="val 307"/>
                <a:gd name="f255" fmla="val 306"/>
                <a:gd name="f256" fmla="val 304"/>
                <a:gd name="f257" fmla="val 302"/>
                <a:gd name="f258" fmla="val 300"/>
                <a:gd name="f259" fmla="val 299"/>
                <a:gd name="f260" fmla="val 298"/>
                <a:gd name="f261" fmla="val 1060"/>
                <a:gd name="f262" fmla="val 297"/>
                <a:gd name="f263" fmla="val 296"/>
                <a:gd name="f264" fmla="val 293"/>
                <a:gd name="f265" fmla="val 292"/>
                <a:gd name="f266" fmla="val 291"/>
                <a:gd name="f267" fmla="val 290"/>
                <a:gd name="f268" fmla="val 289"/>
                <a:gd name="f269" fmla="val 1054"/>
                <a:gd name="f270" fmla="val 288"/>
                <a:gd name="f271" fmla="val 1053"/>
                <a:gd name="f272" fmla="val 287"/>
                <a:gd name="f273" fmla="val 1052"/>
                <a:gd name="f274" fmla="val 286"/>
                <a:gd name="f275" fmla="val 285"/>
                <a:gd name="f276" fmla="val 284"/>
                <a:gd name="f277" fmla="val 283"/>
                <a:gd name="f278" fmla="val 1055"/>
                <a:gd name="f279" fmla="val 282"/>
                <a:gd name="f280" fmla="val 281"/>
                <a:gd name="f281" fmla="val 278"/>
                <a:gd name="f282" fmla="val 277"/>
                <a:gd name="f283" fmla="val 276"/>
                <a:gd name="f284" fmla="val 273"/>
                <a:gd name="f285" fmla="val 271"/>
                <a:gd name="f286" fmla="val 270"/>
                <a:gd name="f287" fmla="val 268"/>
                <a:gd name="f288" fmla="val 267"/>
                <a:gd name="f289" fmla="val 266"/>
                <a:gd name="f290" fmla="val 263"/>
                <a:gd name="f291" fmla="val 1050"/>
                <a:gd name="f292" fmla="val 264"/>
                <a:gd name="f293" fmla="val 1049"/>
                <a:gd name="f294" fmla="val 1048"/>
                <a:gd name="f295" fmla="val 265"/>
                <a:gd name="f296" fmla="val 1046"/>
                <a:gd name="f297" fmla="val 1045"/>
                <a:gd name="f298" fmla="val 1044"/>
                <a:gd name="f299" fmla="val 262"/>
                <a:gd name="f300" fmla="val 261"/>
                <a:gd name="f301" fmla="val 260"/>
                <a:gd name="f302" fmla="val 259"/>
                <a:gd name="f303" fmla="val 258"/>
                <a:gd name="f304" fmla="val 1047"/>
                <a:gd name="f305" fmla="val 257"/>
                <a:gd name="f306" fmla="val 256"/>
                <a:gd name="f307" fmla="val 255"/>
                <a:gd name="f308" fmla="val 253"/>
                <a:gd name="f309" fmla="val 252"/>
                <a:gd name="f310" fmla="val 251"/>
                <a:gd name="f311" fmla="val 250"/>
                <a:gd name="f312" fmla="val 1043"/>
                <a:gd name="f313" fmla="val 1041"/>
                <a:gd name="f314" fmla="val 254"/>
                <a:gd name="f315" fmla="val 1040"/>
                <a:gd name="f316" fmla="val 1039"/>
                <a:gd name="f317" fmla="val 1038"/>
                <a:gd name="f318" fmla="val 1037"/>
                <a:gd name="f319" fmla="val 1036"/>
                <a:gd name="f320" fmla="val 1035"/>
                <a:gd name="f321" fmla="val 1034"/>
                <a:gd name="f322" fmla="val 1032"/>
                <a:gd name="f323" fmla="val 248"/>
                <a:gd name="f324" fmla="val 247"/>
                <a:gd name="f325" fmla="val 245"/>
                <a:gd name="f326" fmla="val 244"/>
                <a:gd name="f327" fmla="val 243"/>
                <a:gd name="f328" fmla="val 1033"/>
                <a:gd name="f329" fmla="val 242"/>
                <a:gd name="f330" fmla="val 1031"/>
                <a:gd name="f331" fmla="val 1030"/>
                <a:gd name="f332" fmla="val 241"/>
                <a:gd name="f333" fmla="val 1029"/>
                <a:gd name="f334" fmla="val 239"/>
                <a:gd name="f335" fmla="val 238"/>
                <a:gd name="f336" fmla="val 237"/>
                <a:gd name="f337" fmla="val 236"/>
                <a:gd name="f338" fmla="val 235"/>
                <a:gd name="f339" fmla="val 234"/>
                <a:gd name="f340" fmla="val 233"/>
                <a:gd name="f341" fmla="val 231"/>
                <a:gd name="f342" fmla="val 230"/>
                <a:gd name="f343" fmla="val 1028"/>
                <a:gd name="f344" fmla="val 229"/>
                <a:gd name="f345" fmla="val 1027"/>
                <a:gd name="f346" fmla="val 227"/>
                <a:gd name="f347" fmla="val 226"/>
                <a:gd name="f348" fmla="val 225"/>
                <a:gd name="f349" fmla="val 224"/>
                <a:gd name="f350" fmla="val 223"/>
                <a:gd name="f351" fmla="val 222"/>
                <a:gd name="f352" fmla="val 220"/>
                <a:gd name="f353" fmla="val 219"/>
                <a:gd name="f354" fmla="val 218"/>
                <a:gd name="f355" fmla="val 217"/>
                <a:gd name="f356" fmla="val 216"/>
                <a:gd name="f357" fmla="val 215"/>
                <a:gd name="f358" fmla="val 214"/>
                <a:gd name="f359" fmla="val 213"/>
                <a:gd name="f360" fmla="val 212"/>
                <a:gd name="f361" fmla="val 211"/>
                <a:gd name="f362" fmla="val 210"/>
                <a:gd name="f363" fmla="val 209"/>
                <a:gd name="f364" fmla="val 208"/>
                <a:gd name="f365" fmla="val 207"/>
                <a:gd name="f366" fmla="val 206"/>
                <a:gd name="f367" fmla="val 205"/>
                <a:gd name="f368" fmla="val 204"/>
                <a:gd name="f369" fmla="val 203"/>
                <a:gd name="f370" fmla="val 202"/>
                <a:gd name="f371" fmla="val 200"/>
                <a:gd name="f372" fmla="val 199"/>
                <a:gd name="f373" fmla="val 198"/>
                <a:gd name="f374" fmla="val 197"/>
                <a:gd name="f375" fmla="val 1026"/>
                <a:gd name="f376" fmla="val 196"/>
                <a:gd name="f377" fmla="val 1023"/>
                <a:gd name="f378" fmla="val 195"/>
                <a:gd name="f379" fmla="val 194"/>
                <a:gd name="f380" fmla="val 1022"/>
                <a:gd name="f381" fmla="val 193"/>
                <a:gd name="f382" fmla="val 1021"/>
                <a:gd name="f383" fmla="val 191"/>
                <a:gd name="f384" fmla="val 190"/>
                <a:gd name="f385" fmla="val 189"/>
                <a:gd name="f386" fmla="val 187"/>
                <a:gd name="f387" fmla="val 186"/>
                <a:gd name="f388" fmla="val 185"/>
                <a:gd name="f389" fmla="val 184"/>
                <a:gd name="f390" fmla="val 183"/>
                <a:gd name="f391" fmla="val 1025"/>
                <a:gd name="f392" fmla="val 179"/>
                <a:gd name="f393" fmla="val 178"/>
                <a:gd name="f394" fmla="val 175"/>
                <a:gd name="f395" fmla="val 174"/>
                <a:gd name="f396" fmla="val 1019"/>
                <a:gd name="f397" fmla="val 1018"/>
                <a:gd name="f398" fmla="val 171"/>
                <a:gd name="f399" fmla="val 1017"/>
                <a:gd name="f400" fmla="val 1016"/>
                <a:gd name="f401" fmla="val 1014"/>
                <a:gd name="f402" fmla="val 173"/>
                <a:gd name="f403" fmla="val 1013"/>
                <a:gd name="f404" fmla="val 1011"/>
                <a:gd name="f405" fmla="val 172"/>
                <a:gd name="f406" fmla="val 170"/>
                <a:gd name="f407" fmla="val 1012"/>
                <a:gd name="f408" fmla="val 168"/>
                <a:gd name="f409" fmla="val 167"/>
                <a:gd name="f410" fmla="val 166"/>
                <a:gd name="f411" fmla="val 165"/>
                <a:gd name="f412" fmla="val 1010"/>
                <a:gd name="f413" fmla="val 1008"/>
                <a:gd name="f414" fmla="val 1007"/>
                <a:gd name="f415" fmla="val 1006"/>
                <a:gd name="f416" fmla="val 164"/>
                <a:gd name="f417" fmla="val 1004"/>
                <a:gd name="f418" fmla="val 160"/>
                <a:gd name="f419" fmla="val 1005"/>
                <a:gd name="f420" fmla="val 159"/>
                <a:gd name="f421" fmla="val 158"/>
                <a:gd name="f422" fmla="val 156"/>
                <a:gd name="f423" fmla="val 155"/>
                <a:gd name="f424" fmla="val 154"/>
                <a:gd name="f425" fmla="val 151"/>
                <a:gd name="f426" fmla="val 150"/>
                <a:gd name="f427" fmla="val 1002"/>
                <a:gd name="f428" fmla="val 1001"/>
                <a:gd name="f429" fmla="val 1000"/>
                <a:gd name="f430" fmla="val 149"/>
                <a:gd name="f431" fmla="val 147"/>
                <a:gd name="f432" fmla="val 999"/>
                <a:gd name="f433" fmla="val 146"/>
                <a:gd name="f434" fmla="val 998"/>
                <a:gd name="f435" fmla="val 997"/>
                <a:gd name="f436" fmla="val 145"/>
                <a:gd name="f437" fmla="val 996"/>
                <a:gd name="f438" fmla="val 144"/>
                <a:gd name="f439" fmla="val 995"/>
                <a:gd name="f440" fmla="val 141"/>
                <a:gd name="f441" fmla="val 140"/>
                <a:gd name="f442" fmla="val 994"/>
                <a:gd name="f443" fmla="val 139"/>
                <a:gd name="f444" fmla="val 137"/>
                <a:gd name="f445" fmla="val 136"/>
                <a:gd name="f446" fmla="val 135"/>
                <a:gd name="f447" fmla="val 134"/>
                <a:gd name="f448" fmla="val 133"/>
                <a:gd name="f449" fmla="val 131"/>
                <a:gd name="f450" fmla="val 130"/>
                <a:gd name="f451" fmla="val 129"/>
                <a:gd name="f452" fmla="val 127"/>
                <a:gd name="f453" fmla="val 126"/>
                <a:gd name="f454" fmla="val 125"/>
                <a:gd name="f455" fmla="val 993"/>
                <a:gd name="f456" fmla="val 992"/>
                <a:gd name="f457" fmla="val 124"/>
                <a:gd name="f458" fmla="val 123"/>
                <a:gd name="f459" fmla="val 120"/>
                <a:gd name="f460" fmla="val 991"/>
                <a:gd name="f461" fmla="val 118"/>
                <a:gd name="f462" fmla="val 117"/>
                <a:gd name="f463" fmla="val 990"/>
                <a:gd name="f464" fmla="val 116"/>
                <a:gd name="f465" fmla="val 989"/>
                <a:gd name="f466" fmla="val 115"/>
                <a:gd name="f467" fmla="val 987"/>
                <a:gd name="f468" fmla="val 114"/>
                <a:gd name="f469" fmla="val 986"/>
                <a:gd name="f470" fmla="val 113"/>
                <a:gd name="f471" fmla="val 112"/>
                <a:gd name="f472" fmla="val 110"/>
                <a:gd name="f473" fmla="val 109"/>
                <a:gd name="f474" fmla="val 108"/>
                <a:gd name="f475" fmla="val 107"/>
                <a:gd name="f476" fmla="val 106"/>
                <a:gd name="f477" fmla="val 105"/>
                <a:gd name="f478" fmla="val 103"/>
                <a:gd name="f479" fmla="val 101"/>
                <a:gd name="f480" fmla="val 99"/>
                <a:gd name="f481" fmla="val 988"/>
                <a:gd name="f482" fmla="val 97"/>
                <a:gd name="f483" fmla="val 95"/>
                <a:gd name="f484" fmla="val 94"/>
                <a:gd name="f485" fmla="val 93"/>
                <a:gd name="f486" fmla="val 89"/>
                <a:gd name="f487" fmla="val 88"/>
                <a:gd name="f488" fmla="val 87"/>
                <a:gd name="f489" fmla="val 86"/>
                <a:gd name="f490" fmla="val 985"/>
                <a:gd name="f491" fmla="val 85"/>
                <a:gd name="f492" fmla="val 984"/>
                <a:gd name="f493" fmla="val 983"/>
                <a:gd name="f494" fmla="val 90"/>
                <a:gd name="f495" fmla="val 982"/>
                <a:gd name="f496" fmla="val 981"/>
                <a:gd name="f497" fmla="val 979"/>
                <a:gd name="f498" fmla="val 976"/>
                <a:gd name="f499" fmla="val 974"/>
                <a:gd name="f500" fmla="val 971"/>
                <a:gd name="f501" fmla="val 969"/>
                <a:gd name="f502" fmla="val 92"/>
                <a:gd name="f503" fmla="val 968"/>
                <a:gd name="f504" fmla="val 91"/>
                <a:gd name="f505" fmla="val 967"/>
                <a:gd name="f506" fmla="val 966"/>
                <a:gd name="f507" fmla="val 965"/>
                <a:gd name="f508" fmla="val 963"/>
                <a:gd name="f509" fmla="val 962"/>
                <a:gd name="f510" fmla="val 960"/>
                <a:gd name="f511" fmla="val 959"/>
                <a:gd name="f512" fmla="val 958"/>
                <a:gd name="f513" fmla="val 955"/>
                <a:gd name="f514" fmla="val 953"/>
                <a:gd name="f515" fmla="val 952"/>
                <a:gd name="f516" fmla="val 83"/>
                <a:gd name="f517" fmla="val 951"/>
                <a:gd name="f518" fmla="val 81"/>
                <a:gd name="f519" fmla="val 80"/>
                <a:gd name="f520" fmla="val 79"/>
                <a:gd name="f521" fmla="val 950"/>
                <a:gd name="f522" fmla="val 949"/>
                <a:gd name="f523" fmla="val 78"/>
                <a:gd name="f524" fmla="val 948"/>
                <a:gd name="f525" fmla="val 947"/>
                <a:gd name="f526" fmla="val 946"/>
                <a:gd name="f527" fmla="val 77"/>
                <a:gd name="f528" fmla="val 944"/>
                <a:gd name="f529" fmla="val 75"/>
                <a:gd name="f530" fmla="val 942"/>
                <a:gd name="f531" fmla="val 73"/>
                <a:gd name="f532" fmla="val 941"/>
                <a:gd name="f533" fmla="val 70"/>
                <a:gd name="f534" fmla="val 68"/>
                <a:gd name="f535" fmla="val 65"/>
                <a:gd name="f536" fmla="val 63"/>
                <a:gd name="f537" fmla="val 940"/>
                <a:gd name="f538" fmla="val 939"/>
                <a:gd name="f539" fmla="val 937"/>
                <a:gd name="f540" fmla="val 936"/>
                <a:gd name="f541" fmla="val 935"/>
                <a:gd name="f542" fmla="val 932"/>
                <a:gd name="f543" fmla="val 61"/>
                <a:gd name="f544" fmla="val 931"/>
                <a:gd name="f545" fmla="val 59"/>
                <a:gd name="f546" fmla="val 930"/>
                <a:gd name="f547" fmla="val 58"/>
                <a:gd name="f548" fmla="val 57"/>
                <a:gd name="f549" fmla="val 56"/>
                <a:gd name="f550" fmla="val 929"/>
                <a:gd name="f551" fmla="val 928"/>
                <a:gd name="f552" fmla="val 926"/>
                <a:gd name="f553" fmla="val 55"/>
                <a:gd name="f554" fmla="val 925"/>
                <a:gd name="f555" fmla="val 924"/>
                <a:gd name="f556" fmla="val 54"/>
                <a:gd name="f557" fmla="val 923"/>
                <a:gd name="f558" fmla="val 53"/>
                <a:gd name="f559" fmla="val 52"/>
                <a:gd name="f560" fmla="val 922"/>
                <a:gd name="f561" fmla="val 921"/>
                <a:gd name="f562" fmla="val 51"/>
                <a:gd name="f563" fmla="val 920"/>
                <a:gd name="f564" fmla="val 918"/>
                <a:gd name="f565" fmla="val 915"/>
                <a:gd name="f566" fmla="val 911"/>
                <a:gd name="f567" fmla="val 909"/>
                <a:gd name="f568" fmla="val 908"/>
                <a:gd name="f569" fmla="val 49"/>
                <a:gd name="f570" fmla="val 48"/>
                <a:gd name="f571" fmla="val 47"/>
                <a:gd name="f572" fmla="val 907"/>
                <a:gd name="f573" fmla="val 905"/>
                <a:gd name="f574" fmla="val 904"/>
                <a:gd name="f575" fmla="val 46"/>
                <a:gd name="f576" fmla="val 903"/>
                <a:gd name="f577" fmla="val 902"/>
                <a:gd name="f578" fmla="val 45"/>
                <a:gd name="f579" fmla="val 901"/>
                <a:gd name="f580" fmla="val 900"/>
                <a:gd name="f581" fmla="val 899"/>
                <a:gd name="f582" fmla="val 898"/>
                <a:gd name="f583" fmla="val 897"/>
                <a:gd name="f584" fmla="val 895"/>
                <a:gd name="f585" fmla="val 892"/>
                <a:gd name="f586" fmla="val 889"/>
                <a:gd name="f587" fmla="val 44"/>
                <a:gd name="f588" fmla="val 888"/>
                <a:gd name="f589" fmla="val 43"/>
                <a:gd name="f590" fmla="val 886"/>
                <a:gd name="f591" fmla="val 42"/>
                <a:gd name="f592" fmla="val 41"/>
                <a:gd name="f593" fmla="val 885"/>
                <a:gd name="f594" fmla="val 40"/>
                <a:gd name="f595" fmla="val 884"/>
                <a:gd name="f596" fmla="val 883"/>
                <a:gd name="f597" fmla="val 882"/>
                <a:gd name="f598" fmla="val 881"/>
                <a:gd name="f599" fmla="val 880"/>
                <a:gd name="f600" fmla="val 878"/>
                <a:gd name="f601" fmla="val 39"/>
                <a:gd name="f602" fmla="val 876"/>
                <a:gd name="f603" fmla="val 35"/>
                <a:gd name="f604" fmla="val 34"/>
                <a:gd name="f605" fmla="val 875"/>
                <a:gd name="f606" fmla="val 33"/>
                <a:gd name="f607" fmla="val 874"/>
                <a:gd name="f608" fmla="val 873"/>
                <a:gd name="f609" fmla="val 871"/>
                <a:gd name="f610" fmla="val 870"/>
                <a:gd name="f611" fmla="val 32"/>
                <a:gd name="f612" fmla="val 869"/>
                <a:gd name="f613" fmla="val 31"/>
                <a:gd name="f614" fmla="val 868"/>
                <a:gd name="f615" fmla="val 867"/>
                <a:gd name="f616" fmla="val 865"/>
                <a:gd name="f617" fmla="val 864"/>
                <a:gd name="f618" fmla="val 861"/>
                <a:gd name="f619" fmla="val 859"/>
                <a:gd name="f620" fmla="val 858"/>
                <a:gd name="f621" fmla="val 30"/>
                <a:gd name="f622" fmla="val 857"/>
                <a:gd name="f623" fmla="val 856"/>
                <a:gd name="f624" fmla="val 854"/>
                <a:gd name="f625" fmla="val 853"/>
                <a:gd name="f626" fmla="val 852"/>
                <a:gd name="f627" fmla="val 850"/>
                <a:gd name="f628" fmla="val 849"/>
                <a:gd name="f629" fmla="val 847"/>
                <a:gd name="f630" fmla="val 846"/>
                <a:gd name="f631" fmla="val 845"/>
                <a:gd name="f632" fmla="val 843"/>
                <a:gd name="f633" fmla="val 842"/>
                <a:gd name="f634" fmla="val 841"/>
                <a:gd name="f635" fmla="val 840"/>
                <a:gd name="f636" fmla="val 839"/>
                <a:gd name="f637" fmla="val 838"/>
                <a:gd name="f638" fmla="val 836"/>
                <a:gd name="f639" fmla="val 834"/>
                <a:gd name="f640" fmla="val 833"/>
                <a:gd name="f641" fmla="val 832"/>
                <a:gd name="f642" fmla="val 831"/>
                <a:gd name="f643" fmla="val 830"/>
                <a:gd name="f644" fmla="val 829"/>
                <a:gd name="f645" fmla="val 828"/>
                <a:gd name="f646" fmla="val 827"/>
                <a:gd name="f647" fmla="val 826"/>
                <a:gd name="f648" fmla="val 824"/>
                <a:gd name="f649" fmla="val 823"/>
                <a:gd name="f650" fmla="val 820"/>
                <a:gd name="f651" fmla="val 818"/>
                <a:gd name="f652" fmla="val 817"/>
                <a:gd name="f653" fmla="val 816"/>
                <a:gd name="f654" fmla="val 815"/>
                <a:gd name="f655" fmla="val 814"/>
                <a:gd name="f656" fmla="val 813"/>
                <a:gd name="f657" fmla="val 812"/>
                <a:gd name="f658" fmla="val 811"/>
                <a:gd name="f659" fmla="val 810"/>
                <a:gd name="f660" fmla="val 809"/>
                <a:gd name="f661" fmla="val 808"/>
                <a:gd name="f662" fmla="val 807"/>
                <a:gd name="f663" fmla="val 806"/>
                <a:gd name="f664" fmla="val 804"/>
                <a:gd name="f665" fmla="val 803"/>
                <a:gd name="f666" fmla="val 802"/>
                <a:gd name="f667" fmla="val 801"/>
                <a:gd name="f668" fmla="val 800"/>
                <a:gd name="f669" fmla="val 799"/>
                <a:gd name="f670" fmla="val 36"/>
                <a:gd name="f671" fmla="val 798"/>
                <a:gd name="f672" fmla="val 797"/>
                <a:gd name="f673" fmla="val 796"/>
                <a:gd name="f674" fmla="val 793"/>
                <a:gd name="f675" fmla="val 791"/>
                <a:gd name="f676" fmla="val 789"/>
                <a:gd name="f677" fmla="val 788"/>
                <a:gd name="f678" fmla="val 786"/>
                <a:gd name="f679" fmla="val 785"/>
                <a:gd name="f680" fmla="val 50"/>
                <a:gd name="f681" fmla="val 784"/>
                <a:gd name="f682" fmla="val 783"/>
                <a:gd name="f683" fmla="val 781"/>
                <a:gd name="f684" fmla="val 779"/>
                <a:gd name="f685" fmla="val 778"/>
                <a:gd name="f686" fmla="val 775"/>
                <a:gd name="f687" fmla="val 772"/>
                <a:gd name="f688" fmla="val 769"/>
                <a:gd name="f689" fmla="val 767"/>
                <a:gd name="f690" fmla="val 766"/>
                <a:gd name="f691" fmla="val 765"/>
                <a:gd name="f692" fmla="val 764"/>
                <a:gd name="f693" fmla="val 763"/>
                <a:gd name="f694" fmla="val 762"/>
                <a:gd name="f695" fmla="val 38"/>
                <a:gd name="f696" fmla="val 37"/>
                <a:gd name="f697" fmla="val 761"/>
                <a:gd name="f698" fmla="val 760"/>
                <a:gd name="f699" fmla="val 759"/>
                <a:gd name="f700" fmla="val 758"/>
                <a:gd name="f701" fmla="val 757"/>
                <a:gd name="f702" fmla="val 755"/>
                <a:gd name="f703" fmla="val 751"/>
                <a:gd name="f704" fmla="val 750"/>
                <a:gd name="f705" fmla="val 749"/>
                <a:gd name="f706" fmla="val 748"/>
                <a:gd name="f707" fmla="val 747"/>
                <a:gd name="f708" fmla="val 746"/>
                <a:gd name="f709" fmla="val 745"/>
                <a:gd name="f710" fmla="val 744"/>
                <a:gd name="f711" fmla="val 743"/>
                <a:gd name="f712" fmla="val 742"/>
                <a:gd name="f713" fmla="val 741"/>
                <a:gd name="f714" fmla="val 739"/>
                <a:gd name="f715" fmla="val 738"/>
                <a:gd name="f716" fmla="val 29"/>
                <a:gd name="f717" fmla="val 736"/>
                <a:gd name="f718" fmla="val 735"/>
                <a:gd name="f719" fmla="val 28"/>
                <a:gd name="f720" fmla="val 734"/>
                <a:gd name="f721" fmla="val 27"/>
                <a:gd name="f722" fmla="val 26"/>
                <a:gd name="f723" fmla="val 25"/>
                <a:gd name="f724" fmla="val 733"/>
                <a:gd name="f725" fmla="val 731"/>
                <a:gd name="f726" fmla="val 24"/>
                <a:gd name="f727" fmla="val 730"/>
                <a:gd name="f728" fmla="val 23"/>
                <a:gd name="f729" fmla="val 729"/>
                <a:gd name="f730" fmla="val 728"/>
                <a:gd name="f731" fmla="val 22"/>
                <a:gd name="f732" fmla="val 726"/>
                <a:gd name="f733" fmla="val 725"/>
                <a:gd name="f734" fmla="val 21"/>
                <a:gd name="f735" fmla="val 724"/>
                <a:gd name="f736" fmla="val 723"/>
                <a:gd name="f737" fmla="val 20"/>
                <a:gd name="f738" fmla="val 722"/>
                <a:gd name="f739" fmla="val 720"/>
                <a:gd name="f740" fmla="val 19"/>
                <a:gd name="f741" fmla="val 718"/>
                <a:gd name="f742" fmla="val 18"/>
                <a:gd name="f743" fmla="val 716"/>
                <a:gd name="f744" fmla="val 17"/>
                <a:gd name="f745" fmla="val 715"/>
                <a:gd name="f746" fmla="val 15"/>
                <a:gd name="f747" fmla="val 713"/>
                <a:gd name="f748" fmla="val 12"/>
                <a:gd name="f749" fmla="val 712"/>
                <a:gd name="f750" fmla="val 10"/>
                <a:gd name="f751" fmla="val 7"/>
                <a:gd name="f752" fmla="val 349"/>
                <a:gd name="f753" fmla="val 528"/>
                <a:gd name="f754" fmla="val 575"/>
                <a:gd name="f755" fmla="val 529"/>
                <a:gd name="f756" fmla="val 524"/>
                <a:gd name="f757" fmla="val 517"/>
                <a:gd name="f758" fmla="val 1146"/>
                <a:gd name="f759" fmla="val 516"/>
                <a:gd name="f760" fmla="+- 0 0 -90"/>
                <a:gd name="f761" fmla="*/ f4 1 1147"/>
                <a:gd name="f762" fmla="*/ f5 1 532"/>
                <a:gd name="f763" fmla="val f6"/>
                <a:gd name="f764" fmla="val f7"/>
                <a:gd name="f765" fmla="val f8"/>
                <a:gd name="f766" fmla="*/ f760 f0 1"/>
                <a:gd name="f767" fmla="+- f765 0 f763"/>
                <a:gd name="f768" fmla="+- f764 0 f763"/>
                <a:gd name="f769" fmla="*/ f766 1 f3"/>
                <a:gd name="f770" fmla="*/ f768 1 1147"/>
                <a:gd name="f771" fmla="*/ f767 1 532"/>
                <a:gd name="f772" fmla="*/ 1135 f768 1"/>
                <a:gd name="f773" fmla="*/ 511 f767 1"/>
                <a:gd name="f774" fmla="*/ 1131 f768 1"/>
                <a:gd name="f775" fmla="*/ 494 f767 1"/>
                <a:gd name="f776" fmla="*/ 1125 f768 1"/>
                <a:gd name="f777" fmla="*/ 480 f767 1"/>
                <a:gd name="f778" fmla="*/ 1113 f768 1"/>
                <a:gd name="f779" fmla="*/ 470 f767 1"/>
                <a:gd name="f780" fmla="*/ 1101 f768 1"/>
                <a:gd name="f781" fmla="*/ 465 f767 1"/>
                <a:gd name="f782" fmla="*/ 1100 f768 1"/>
                <a:gd name="f783" fmla="*/ 451 f767 1"/>
                <a:gd name="f784" fmla="*/ 1093 f768 1"/>
                <a:gd name="f785" fmla="*/ 437 f767 1"/>
                <a:gd name="f786" fmla="*/ 1098 f768 1"/>
                <a:gd name="f787" fmla="*/ 423 f767 1"/>
                <a:gd name="f788" fmla="*/ 1088 f768 1"/>
                <a:gd name="f789" fmla="*/ 428 f767 1"/>
                <a:gd name="f790" fmla="*/ 1083 f768 1"/>
                <a:gd name="f791" fmla="*/ 417 f767 1"/>
                <a:gd name="f792" fmla="*/ 1072 f768 1"/>
                <a:gd name="f793" fmla="*/ 402 f767 1"/>
                <a:gd name="f794" fmla="*/ 1071 f768 1"/>
                <a:gd name="f795" fmla="*/ 386 f767 1"/>
                <a:gd name="f796" fmla="*/ 367 f767 1"/>
                <a:gd name="f797" fmla="*/ 1070 f768 1"/>
                <a:gd name="f798" fmla="*/ 354 f767 1"/>
                <a:gd name="f799" fmla="*/ 1066 f768 1"/>
                <a:gd name="f800" fmla="*/ 337 f767 1"/>
                <a:gd name="f801" fmla="*/ 1065 f768 1"/>
                <a:gd name="f802" fmla="*/ 318 f767 1"/>
                <a:gd name="f803" fmla="*/ 1058 f768 1"/>
                <a:gd name="f804" fmla="*/ 313 f767 1"/>
                <a:gd name="f805" fmla="*/ 1063 f768 1"/>
                <a:gd name="f806" fmla="*/ 297 f767 1"/>
                <a:gd name="f807" fmla="*/ 1052 f768 1"/>
                <a:gd name="f808" fmla="*/ 285 f767 1"/>
                <a:gd name="f809" fmla="*/ 1053 f768 1"/>
                <a:gd name="f810" fmla="*/ 263 f767 1"/>
                <a:gd name="f811" fmla="*/ 1047 f768 1"/>
                <a:gd name="f812" fmla="*/ 256 f767 1"/>
                <a:gd name="f813" fmla="*/ 1039 f768 1"/>
                <a:gd name="f814" fmla="*/ 257 f767 1"/>
                <a:gd name="f815" fmla="*/ 1033 f768 1"/>
                <a:gd name="f816" fmla="*/ 243 f767 1"/>
                <a:gd name="f817" fmla="*/ 1032 f768 1"/>
                <a:gd name="f818" fmla="*/ 231 f767 1"/>
                <a:gd name="f819" fmla="*/ 1035 f768 1"/>
                <a:gd name="f820" fmla="*/ 222 f767 1"/>
                <a:gd name="f821" fmla="*/ 1034 f768 1"/>
                <a:gd name="f822" fmla="*/ 210 f767 1"/>
                <a:gd name="f823" fmla="*/ 1026 f768 1"/>
                <a:gd name="f824" fmla="*/ 197 f767 1"/>
                <a:gd name="f825" fmla="*/ 1025 f768 1"/>
                <a:gd name="f826" fmla="*/ 179 f767 1"/>
                <a:gd name="f827" fmla="*/ 1011 f768 1"/>
                <a:gd name="f828" fmla="*/ 171 f767 1"/>
                <a:gd name="f829" fmla="*/ 1007 f768 1"/>
                <a:gd name="f830" fmla="*/ 155 f767 1"/>
                <a:gd name="f831" fmla="*/ 995 f768 1"/>
                <a:gd name="f832" fmla="*/ 140 f767 1"/>
                <a:gd name="f833" fmla="*/ 992 f768 1"/>
                <a:gd name="f834" fmla="*/ 124 f767 1"/>
                <a:gd name="f835" fmla="*/ 987 f768 1"/>
                <a:gd name="f836" fmla="*/ 106 f767 1"/>
                <a:gd name="f837" fmla="*/ 985 f768 1"/>
                <a:gd name="f838" fmla="*/ 85 f767 1"/>
                <a:gd name="f839" fmla="*/ 976 f768 1"/>
                <a:gd name="f840" fmla="*/ 95 f767 1"/>
                <a:gd name="f841" fmla="*/ 967 f768 1"/>
                <a:gd name="f842" fmla="*/ 88 f767 1"/>
                <a:gd name="f843" fmla="*/ 953 f768 1"/>
                <a:gd name="f844" fmla="*/ 86 f767 1"/>
                <a:gd name="f845" fmla="*/ 946 f768 1"/>
                <a:gd name="f846" fmla="*/ 77 f767 1"/>
                <a:gd name="f847" fmla="*/ 935 f768 1"/>
                <a:gd name="f848" fmla="*/ 63 f767 1"/>
                <a:gd name="f849" fmla="*/ 923 f768 1"/>
                <a:gd name="f850" fmla="*/ 52 f767 1"/>
                <a:gd name="f851" fmla="*/ 908 f768 1"/>
                <a:gd name="f852" fmla="*/ 49 f767 1"/>
                <a:gd name="f853" fmla="*/ 899 f768 1"/>
                <a:gd name="f854" fmla="*/ 45 f767 1"/>
                <a:gd name="f855" fmla="*/ 885 f768 1"/>
                <a:gd name="f856" fmla="*/ 40 f767 1"/>
                <a:gd name="f857" fmla="*/ 874 f768 1"/>
                <a:gd name="f858" fmla="*/ 33 f767 1"/>
                <a:gd name="f859" fmla="*/ 864 f768 1"/>
                <a:gd name="f860" fmla="*/ 34 f767 1"/>
                <a:gd name="f861" fmla="*/ 847 f768 1"/>
                <a:gd name="f862" fmla="*/ 32 f767 1"/>
                <a:gd name="f863" fmla="*/ 839 f768 1"/>
                <a:gd name="f864" fmla="*/ 35 f767 1"/>
                <a:gd name="f865" fmla="*/ 828 f768 1"/>
                <a:gd name="f866" fmla="*/ 813 f768 1"/>
                <a:gd name="f867" fmla="*/ 802 f768 1"/>
                <a:gd name="f868" fmla="*/ 31 f767 1"/>
                <a:gd name="f869" fmla="*/ 797 f768 1"/>
                <a:gd name="f870" fmla="*/ 41 f767 1"/>
                <a:gd name="f871" fmla="*/ 779 f768 1"/>
                <a:gd name="f872" fmla="*/ 51 f767 1"/>
                <a:gd name="f873" fmla="*/ 764 f768 1"/>
                <a:gd name="f874" fmla="*/ 39 f767 1"/>
                <a:gd name="f875" fmla="*/ 750 f768 1"/>
                <a:gd name="f876" fmla="*/ 741 f768 1"/>
                <a:gd name="f877" fmla="*/ 30 f767 1"/>
                <a:gd name="f878" fmla="*/ 726 f768 1"/>
                <a:gd name="f879" fmla="*/ 22 f767 1"/>
                <a:gd name="f880" fmla="*/ 500 f768 1"/>
                <a:gd name="f881" fmla="*/ 12 f767 1"/>
                <a:gd name="f882" fmla="*/ 258 f768 1"/>
                <a:gd name="f883" fmla="*/ 528 f767 1"/>
                <a:gd name="f884" fmla="*/ 1147 f768 1"/>
                <a:gd name="f885" fmla="*/ 517 f767 1"/>
                <a:gd name="f886" fmla="+- f769 0 f1"/>
                <a:gd name="f887" fmla="*/ f772 1 1147"/>
                <a:gd name="f888" fmla="*/ f773 1 532"/>
                <a:gd name="f889" fmla="*/ f774 1 1147"/>
                <a:gd name="f890" fmla="*/ f775 1 532"/>
                <a:gd name="f891" fmla="*/ f776 1 1147"/>
                <a:gd name="f892" fmla="*/ f777 1 532"/>
                <a:gd name="f893" fmla="*/ f778 1 1147"/>
                <a:gd name="f894" fmla="*/ f779 1 532"/>
                <a:gd name="f895" fmla="*/ f780 1 1147"/>
                <a:gd name="f896" fmla="*/ f781 1 532"/>
                <a:gd name="f897" fmla="*/ f782 1 1147"/>
                <a:gd name="f898" fmla="*/ f783 1 532"/>
                <a:gd name="f899" fmla="*/ f784 1 1147"/>
                <a:gd name="f900" fmla="*/ f785 1 532"/>
                <a:gd name="f901" fmla="*/ f786 1 1147"/>
                <a:gd name="f902" fmla="*/ f787 1 532"/>
                <a:gd name="f903" fmla="*/ f788 1 1147"/>
                <a:gd name="f904" fmla="*/ f789 1 532"/>
                <a:gd name="f905" fmla="*/ f790 1 1147"/>
                <a:gd name="f906" fmla="*/ f791 1 532"/>
                <a:gd name="f907" fmla="*/ f792 1 1147"/>
                <a:gd name="f908" fmla="*/ f793 1 532"/>
                <a:gd name="f909" fmla="*/ f794 1 1147"/>
                <a:gd name="f910" fmla="*/ f795 1 532"/>
                <a:gd name="f911" fmla="*/ f796 1 532"/>
                <a:gd name="f912" fmla="*/ f797 1 1147"/>
                <a:gd name="f913" fmla="*/ f798 1 532"/>
                <a:gd name="f914" fmla="*/ f799 1 1147"/>
                <a:gd name="f915" fmla="*/ f800 1 532"/>
                <a:gd name="f916" fmla="*/ f801 1 1147"/>
                <a:gd name="f917" fmla="*/ f802 1 532"/>
                <a:gd name="f918" fmla="*/ f803 1 1147"/>
                <a:gd name="f919" fmla="*/ f804 1 532"/>
                <a:gd name="f920" fmla="*/ f805 1 1147"/>
                <a:gd name="f921" fmla="*/ f806 1 532"/>
                <a:gd name="f922" fmla="*/ f807 1 1147"/>
                <a:gd name="f923" fmla="*/ f808 1 532"/>
                <a:gd name="f924" fmla="*/ f809 1 1147"/>
                <a:gd name="f925" fmla="*/ f810 1 532"/>
                <a:gd name="f926" fmla="*/ f811 1 1147"/>
                <a:gd name="f927" fmla="*/ f812 1 532"/>
                <a:gd name="f928" fmla="*/ f813 1 1147"/>
                <a:gd name="f929" fmla="*/ f814 1 532"/>
                <a:gd name="f930" fmla="*/ f815 1 1147"/>
                <a:gd name="f931" fmla="*/ f816 1 532"/>
                <a:gd name="f932" fmla="*/ f817 1 1147"/>
                <a:gd name="f933" fmla="*/ f818 1 532"/>
                <a:gd name="f934" fmla="*/ f819 1 1147"/>
                <a:gd name="f935" fmla="*/ f820 1 532"/>
                <a:gd name="f936" fmla="*/ f821 1 1147"/>
                <a:gd name="f937" fmla="*/ f822 1 532"/>
                <a:gd name="f938" fmla="*/ f823 1 1147"/>
                <a:gd name="f939" fmla="*/ f824 1 532"/>
                <a:gd name="f940" fmla="*/ f825 1 1147"/>
                <a:gd name="f941" fmla="*/ f826 1 532"/>
                <a:gd name="f942" fmla="*/ f827 1 1147"/>
                <a:gd name="f943" fmla="*/ f828 1 532"/>
                <a:gd name="f944" fmla="*/ f829 1 1147"/>
                <a:gd name="f945" fmla="*/ f830 1 532"/>
                <a:gd name="f946" fmla="*/ f831 1 1147"/>
                <a:gd name="f947" fmla="*/ f832 1 532"/>
                <a:gd name="f948" fmla="*/ f833 1 1147"/>
                <a:gd name="f949" fmla="*/ f834 1 532"/>
                <a:gd name="f950" fmla="*/ f835 1 1147"/>
                <a:gd name="f951" fmla="*/ f836 1 532"/>
                <a:gd name="f952" fmla="*/ f837 1 1147"/>
                <a:gd name="f953" fmla="*/ f838 1 532"/>
                <a:gd name="f954" fmla="*/ f839 1 1147"/>
                <a:gd name="f955" fmla="*/ f840 1 532"/>
                <a:gd name="f956" fmla="*/ f841 1 1147"/>
                <a:gd name="f957" fmla="*/ f842 1 532"/>
                <a:gd name="f958" fmla="*/ f843 1 1147"/>
                <a:gd name="f959" fmla="*/ f844 1 532"/>
                <a:gd name="f960" fmla="*/ f845 1 1147"/>
                <a:gd name="f961" fmla="*/ f846 1 532"/>
                <a:gd name="f962" fmla="*/ f847 1 1147"/>
                <a:gd name="f963" fmla="*/ f848 1 532"/>
                <a:gd name="f964" fmla="*/ f849 1 1147"/>
                <a:gd name="f965" fmla="*/ f850 1 532"/>
                <a:gd name="f966" fmla="*/ f851 1 1147"/>
                <a:gd name="f967" fmla="*/ f852 1 532"/>
                <a:gd name="f968" fmla="*/ f853 1 1147"/>
                <a:gd name="f969" fmla="*/ f854 1 532"/>
                <a:gd name="f970" fmla="*/ f855 1 1147"/>
                <a:gd name="f971" fmla="*/ f856 1 532"/>
                <a:gd name="f972" fmla="*/ f857 1 1147"/>
                <a:gd name="f973" fmla="*/ f858 1 532"/>
                <a:gd name="f974" fmla="*/ f859 1 1147"/>
                <a:gd name="f975" fmla="*/ f860 1 532"/>
                <a:gd name="f976" fmla="*/ f861 1 1147"/>
                <a:gd name="f977" fmla="*/ f862 1 532"/>
                <a:gd name="f978" fmla="*/ f863 1 1147"/>
                <a:gd name="f979" fmla="*/ f864 1 532"/>
                <a:gd name="f980" fmla="*/ f865 1 1147"/>
                <a:gd name="f981" fmla="*/ f866 1 1147"/>
                <a:gd name="f982" fmla="*/ f867 1 1147"/>
                <a:gd name="f983" fmla="*/ f868 1 532"/>
                <a:gd name="f984" fmla="*/ f869 1 1147"/>
                <a:gd name="f985" fmla="*/ f870 1 532"/>
                <a:gd name="f986" fmla="*/ f871 1 1147"/>
                <a:gd name="f987" fmla="*/ f872 1 532"/>
                <a:gd name="f988" fmla="*/ f873 1 1147"/>
                <a:gd name="f989" fmla="*/ f874 1 532"/>
                <a:gd name="f990" fmla="*/ f875 1 1147"/>
                <a:gd name="f991" fmla="*/ f876 1 1147"/>
                <a:gd name="f992" fmla="*/ f877 1 532"/>
                <a:gd name="f993" fmla="*/ f878 1 1147"/>
                <a:gd name="f994" fmla="*/ f879 1 532"/>
                <a:gd name="f995" fmla="*/ f880 1 1147"/>
                <a:gd name="f996" fmla="*/ f881 1 532"/>
                <a:gd name="f997" fmla="*/ f882 1 1147"/>
                <a:gd name="f998" fmla="*/ f883 1 532"/>
                <a:gd name="f999" fmla="*/ f884 1 1147"/>
                <a:gd name="f1000" fmla="*/ f885 1 532"/>
                <a:gd name="f1001" fmla="*/ 0 1 f770"/>
                <a:gd name="f1002" fmla="*/ f764 1 f770"/>
                <a:gd name="f1003" fmla="*/ 0 1 f771"/>
                <a:gd name="f1004" fmla="*/ f765 1 f771"/>
                <a:gd name="f1005" fmla="*/ f887 1 f770"/>
                <a:gd name="f1006" fmla="*/ f888 1 f771"/>
                <a:gd name="f1007" fmla="*/ f889 1 f770"/>
                <a:gd name="f1008" fmla="*/ f890 1 f771"/>
                <a:gd name="f1009" fmla="*/ f891 1 f770"/>
                <a:gd name="f1010" fmla="*/ f892 1 f771"/>
                <a:gd name="f1011" fmla="*/ f893 1 f770"/>
                <a:gd name="f1012" fmla="*/ f894 1 f771"/>
                <a:gd name="f1013" fmla="*/ f895 1 f770"/>
                <a:gd name="f1014" fmla="*/ f896 1 f771"/>
                <a:gd name="f1015" fmla="*/ f897 1 f770"/>
                <a:gd name="f1016" fmla="*/ f898 1 f771"/>
                <a:gd name="f1017" fmla="*/ f899 1 f770"/>
                <a:gd name="f1018" fmla="*/ f900 1 f771"/>
                <a:gd name="f1019" fmla="*/ f901 1 f770"/>
                <a:gd name="f1020" fmla="*/ f902 1 f771"/>
                <a:gd name="f1021" fmla="*/ f903 1 f770"/>
                <a:gd name="f1022" fmla="*/ f904 1 f771"/>
                <a:gd name="f1023" fmla="*/ f905 1 f770"/>
                <a:gd name="f1024" fmla="*/ f906 1 f771"/>
                <a:gd name="f1025" fmla="*/ f907 1 f770"/>
                <a:gd name="f1026" fmla="*/ f908 1 f771"/>
                <a:gd name="f1027" fmla="*/ f909 1 f770"/>
                <a:gd name="f1028" fmla="*/ f910 1 f771"/>
                <a:gd name="f1029" fmla="*/ f911 1 f771"/>
                <a:gd name="f1030" fmla="*/ f912 1 f770"/>
                <a:gd name="f1031" fmla="*/ f913 1 f771"/>
                <a:gd name="f1032" fmla="*/ f914 1 f770"/>
                <a:gd name="f1033" fmla="*/ f915 1 f771"/>
                <a:gd name="f1034" fmla="*/ f916 1 f770"/>
                <a:gd name="f1035" fmla="*/ f917 1 f771"/>
                <a:gd name="f1036" fmla="*/ f918 1 f770"/>
                <a:gd name="f1037" fmla="*/ f919 1 f771"/>
                <a:gd name="f1038" fmla="*/ f920 1 f770"/>
                <a:gd name="f1039" fmla="*/ f921 1 f771"/>
                <a:gd name="f1040" fmla="*/ f922 1 f770"/>
                <a:gd name="f1041" fmla="*/ f923 1 f771"/>
                <a:gd name="f1042" fmla="*/ f924 1 f770"/>
                <a:gd name="f1043" fmla="*/ f925 1 f771"/>
                <a:gd name="f1044" fmla="*/ f926 1 f770"/>
                <a:gd name="f1045" fmla="*/ f927 1 f771"/>
                <a:gd name="f1046" fmla="*/ f928 1 f770"/>
                <a:gd name="f1047" fmla="*/ f929 1 f771"/>
                <a:gd name="f1048" fmla="*/ f930 1 f770"/>
                <a:gd name="f1049" fmla="*/ f931 1 f771"/>
                <a:gd name="f1050" fmla="*/ f932 1 f770"/>
                <a:gd name="f1051" fmla="*/ f933 1 f771"/>
                <a:gd name="f1052" fmla="*/ f934 1 f770"/>
                <a:gd name="f1053" fmla="*/ f935 1 f771"/>
                <a:gd name="f1054" fmla="*/ f936 1 f770"/>
                <a:gd name="f1055" fmla="*/ f937 1 f771"/>
                <a:gd name="f1056" fmla="*/ f938 1 f770"/>
                <a:gd name="f1057" fmla="*/ f939 1 f771"/>
                <a:gd name="f1058" fmla="*/ f940 1 f770"/>
                <a:gd name="f1059" fmla="*/ f941 1 f771"/>
                <a:gd name="f1060" fmla="*/ f942 1 f770"/>
                <a:gd name="f1061" fmla="*/ f943 1 f771"/>
                <a:gd name="f1062" fmla="*/ f944 1 f770"/>
                <a:gd name="f1063" fmla="*/ f945 1 f771"/>
                <a:gd name="f1064" fmla="*/ f946 1 f770"/>
                <a:gd name="f1065" fmla="*/ f947 1 f771"/>
                <a:gd name="f1066" fmla="*/ f948 1 f770"/>
                <a:gd name="f1067" fmla="*/ f949 1 f771"/>
                <a:gd name="f1068" fmla="*/ f950 1 f770"/>
                <a:gd name="f1069" fmla="*/ f951 1 f771"/>
                <a:gd name="f1070" fmla="*/ f952 1 f770"/>
                <a:gd name="f1071" fmla="*/ f953 1 f771"/>
                <a:gd name="f1072" fmla="*/ f954 1 f770"/>
                <a:gd name="f1073" fmla="*/ f955 1 f771"/>
                <a:gd name="f1074" fmla="*/ f956 1 f770"/>
                <a:gd name="f1075" fmla="*/ f957 1 f771"/>
                <a:gd name="f1076" fmla="*/ f958 1 f770"/>
                <a:gd name="f1077" fmla="*/ f959 1 f771"/>
                <a:gd name="f1078" fmla="*/ f960 1 f770"/>
                <a:gd name="f1079" fmla="*/ f961 1 f771"/>
                <a:gd name="f1080" fmla="*/ f962 1 f770"/>
                <a:gd name="f1081" fmla="*/ f963 1 f771"/>
                <a:gd name="f1082" fmla="*/ f964 1 f770"/>
                <a:gd name="f1083" fmla="*/ f965 1 f771"/>
                <a:gd name="f1084" fmla="*/ f966 1 f770"/>
                <a:gd name="f1085" fmla="*/ f967 1 f771"/>
                <a:gd name="f1086" fmla="*/ f968 1 f770"/>
                <a:gd name="f1087" fmla="*/ f969 1 f771"/>
                <a:gd name="f1088" fmla="*/ f970 1 f770"/>
                <a:gd name="f1089" fmla="*/ f971 1 f771"/>
                <a:gd name="f1090" fmla="*/ f972 1 f770"/>
                <a:gd name="f1091" fmla="*/ f973 1 f771"/>
                <a:gd name="f1092" fmla="*/ f974 1 f770"/>
                <a:gd name="f1093" fmla="*/ f975 1 f771"/>
                <a:gd name="f1094" fmla="*/ f976 1 f770"/>
                <a:gd name="f1095" fmla="*/ f977 1 f771"/>
                <a:gd name="f1096" fmla="*/ f978 1 f770"/>
                <a:gd name="f1097" fmla="*/ f979 1 f771"/>
                <a:gd name="f1098" fmla="*/ f980 1 f770"/>
                <a:gd name="f1099" fmla="*/ f981 1 f770"/>
                <a:gd name="f1100" fmla="*/ f982 1 f770"/>
                <a:gd name="f1101" fmla="*/ f983 1 f771"/>
                <a:gd name="f1102" fmla="*/ f984 1 f770"/>
                <a:gd name="f1103" fmla="*/ f985 1 f771"/>
                <a:gd name="f1104" fmla="*/ f986 1 f770"/>
                <a:gd name="f1105" fmla="*/ f987 1 f771"/>
                <a:gd name="f1106" fmla="*/ f988 1 f770"/>
                <a:gd name="f1107" fmla="*/ f989 1 f771"/>
                <a:gd name="f1108" fmla="*/ f990 1 f770"/>
                <a:gd name="f1109" fmla="*/ f991 1 f770"/>
                <a:gd name="f1110" fmla="*/ f992 1 f771"/>
                <a:gd name="f1111" fmla="*/ f993 1 f770"/>
                <a:gd name="f1112" fmla="*/ f994 1 f771"/>
                <a:gd name="f1113" fmla="*/ f995 1 f770"/>
                <a:gd name="f1114" fmla="*/ f996 1 f771"/>
                <a:gd name="f1115" fmla="*/ f997 1 f770"/>
                <a:gd name="f1116" fmla="*/ f998 1 f771"/>
                <a:gd name="f1117" fmla="*/ f999 1 f770"/>
                <a:gd name="f1118" fmla="*/ f1000 1 f771"/>
                <a:gd name="f1119" fmla="*/ f1001 f761 1"/>
                <a:gd name="f1120" fmla="*/ f1002 f761 1"/>
                <a:gd name="f1121" fmla="*/ f1004 f762 1"/>
                <a:gd name="f1122" fmla="*/ f1003 f762 1"/>
                <a:gd name="f1123" fmla="*/ f1005 f761 1"/>
                <a:gd name="f1124" fmla="*/ f1006 f762 1"/>
                <a:gd name="f1125" fmla="*/ f1007 f761 1"/>
                <a:gd name="f1126" fmla="*/ f1008 f762 1"/>
                <a:gd name="f1127" fmla="*/ f1009 f761 1"/>
                <a:gd name="f1128" fmla="*/ f1010 f762 1"/>
                <a:gd name="f1129" fmla="*/ f1011 f761 1"/>
                <a:gd name="f1130" fmla="*/ f1012 f762 1"/>
                <a:gd name="f1131" fmla="*/ f1013 f761 1"/>
                <a:gd name="f1132" fmla="*/ f1014 f762 1"/>
                <a:gd name="f1133" fmla="*/ f1015 f761 1"/>
                <a:gd name="f1134" fmla="*/ f1016 f762 1"/>
                <a:gd name="f1135" fmla="*/ f1017 f761 1"/>
                <a:gd name="f1136" fmla="*/ f1018 f762 1"/>
                <a:gd name="f1137" fmla="*/ f1019 f761 1"/>
                <a:gd name="f1138" fmla="*/ f1020 f762 1"/>
                <a:gd name="f1139" fmla="*/ f1021 f761 1"/>
                <a:gd name="f1140" fmla="*/ f1022 f762 1"/>
                <a:gd name="f1141" fmla="*/ f1023 f761 1"/>
                <a:gd name="f1142" fmla="*/ f1024 f762 1"/>
                <a:gd name="f1143" fmla="*/ f1025 f761 1"/>
                <a:gd name="f1144" fmla="*/ f1026 f762 1"/>
                <a:gd name="f1145" fmla="*/ f1027 f761 1"/>
                <a:gd name="f1146" fmla="*/ f1028 f762 1"/>
                <a:gd name="f1147" fmla="*/ f1029 f762 1"/>
                <a:gd name="f1148" fmla="*/ f1030 f761 1"/>
                <a:gd name="f1149" fmla="*/ f1031 f762 1"/>
                <a:gd name="f1150" fmla="*/ f1032 f761 1"/>
                <a:gd name="f1151" fmla="*/ f1033 f762 1"/>
                <a:gd name="f1152" fmla="*/ f1034 f761 1"/>
                <a:gd name="f1153" fmla="*/ f1035 f762 1"/>
                <a:gd name="f1154" fmla="*/ f1036 f761 1"/>
                <a:gd name="f1155" fmla="*/ f1037 f762 1"/>
                <a:gd name="f1156" fmla="*/ f1038 f761 1"/>
                <a:gd name="f1157" fmla="*/ f1039 f762 1"/>
                <a:gd name="f1158" fmla="*/ f1040 f761 1"/>
                <a:gd name="f1159" fmla="*/ f1041 f762 1"/>
                <a:gd name="f1160" fmla="*/ f1042 f761 1"/>
                <a:gd name="f1161" fmla="*/ f1043 f762 1"/>
                <a:gd name="f1162" fmla="*/ f1044 f761 1"/>
                <a:gd name="f1163" fmla="*/ f1045 f762 1"/>
                <a:gd name="f1164" fmla="*/ f1046 f761 1"/>
                <a:gd name="f1165" fmla="*/ f1047 f762 1"/>
                <a:gd name="f1166" fmla="*/ f1048 f761 1"/>
                <a:gd name="f1167" fmla="*/ f1049 f762 1"/>
                <a:gd name="f1168" fmla="*/ f1050 f761 1"/>
                <a:gd name="f1169" fmla="*/ f1051 f762 1"/>
                <a:gd name="f1170" fmla="*/ f1052 f761 1"/>
                <a:gd name="f1171" fmla="*/ f1053 f762 1"/>
                <a:gd name="f1172" fmla="*/ f1054 f761 1"/>
                <a:gd name="f1173" fmla="*/ f1055 f762 1"/>
                <a:gd name="f1174" fmla="*/ f1056 f761 1"/>
                <a:gd name="f1175" fmla="*/ f1057 f762 1"/>
                <a:gd name="f1176" fmla="*/ f1058 f761 1"/>
                <a:gd name="f1177" fmla="*/ f1059 f762 1"/>
                <a:gd name="f1178" fmla="*/ f1060 f761 1"/>
                <a:gd name="f1179" fmla="*/ f1061 f762 1"/>
                <a:gd name="f1180" fmla="*/ f1062 f761 1"/>
                <a:gd name="f1181" fmla="*/ f1063 f762 1"/>
                <a:gd name="f1182" fmla="*/ f1064 f761 1"/>
                <a:gd name="f1183" fmla="*/ f1065 f762 1"/>
                <a:gd name="f1184" fmla="*/ f1066 f761 1"/>
                <a:gd name="f1185" fmla="*/ f1067 f762 1"/>
                <a:gd name="f1186" fmla="*/ f1068 f761 1"/>
                <a:gd name="f1187" fmla="*/ f1069 f762 1"/>
                <a:gd name="f1188" fmla="*/ f1070 f761 1"/>
                <a:gd name="f1189" fmla="*/ f1071 f762 1"/>
                <a:gd name="f1190" fmla="*/ f1072 f761 1"/>
                <a:gd name="f1191" fmla="*/ f1073 f762 1"/>
                <a:gd name="f1192" fmla="*/ f1074 f761 1"/>
                <a:gd name="f1193" fmla="*/ f1075 f762 1"/>
                <a:gd name="f1194" fmla="*/ f1076 f761 1"/>
                <a:gd name="f1195" fmla="*/ f1077 f762 1"/>
                <a:gd name="f1196" fmla="*/ f1078 f761 1"/>
                <a:gd name="f1197" fmla="*/ f1079 f762 1"/>
                <a:gd name="f1198" fmla="*/ f1080 f761 1"/>
                <a:gd name="f1199" fmla="*/ f1081 f762 1"/>
                <a:gd name="f1200" fmla="*/ f1082 f761 1"/>
                <a:gd name="f1201" fmla="*/ f1083 f762 1"/>
                <a:gd name="f1202" fmla="*/ f1084 f761 1"/>
                <a:gd name="f1203" fmla="*/ f1085 f762 1"/>
                <a:gd name="f1204" fmla="*/ f1086 f761 1"/>
                <a:gd name="f1205" fmla="*/ f1087 f762 1"/>
                <a:gd name="f1206" fmla="*/ f1088 f761 1"/>
                <a:gd name="f1207" fmla="*/ f1089 f762 1"/>
                <a:gd name="f1208" fmla="*/ f1090 f761 1"/>
                <a:gd name="f1209" fmla="*/ f1091 f762 1"/>
                <a:gd name="f1210" fmla="*/ f1092 f761 1"/>
                <a:gd name="f1211" fmla="*/ f1093 f762 1"/>
                <a:gd name="f1212" fmla="*/ f1094 f761 1"/>
                <a:gd name="f1213" fmla="*/ f1095 f762 1"/>
                <a:gd name="f1214" fmla="*/ f1096 f761 1"/>
                <a:gd name="f1215" fmla="*/ f1097 f762 1"/>
                <a:gd name="f1216" fmla="*/ f1098 f761 1"/>
                <a:gd name="f1217" fmla="*/ f1099 f761 1"/>
                <a:gd name="f1218" fmla="*/ f1100 f761 1"/>
                <a:gd name="f1219" fmla="*/ f1101 f762 1"/>
                <a:gd name="f1220" fmla="*/ f1102 f761 1"/>
                <a:gd name="f1221" fmla="*/ f1103 f762 1"/>
                <a:gd name="f1222" fmla="*/ f1104 f761 1"/>
                <a:gd name="f1223" fmla="*/ f1105 f762 1"/>
                <a:gd name="f1224" fmla="*/ f1106 f761 1"/>
                <a:gd name="f1225" fmla="*/ f1107 f762 1"/>
                <a:gd name="f1226" fmla="*/ f1108 f761 1"/>
                <a:gd name="f1227" fmla="*/ f1109 f761 1"/>
                <a:gd name="f1228" fmla="*/ f1110 f762 1"/>
                <a:gd name="f1229" fmla="*/ f1111 f761 1"/>
                <a:gd name="f1230" fmla="*/ f1112 f762 1"/>
                <a:gd name="f1231" fmla="*/ f1113 f761 1"/>
                <a:gd name="f1232" fmla="*/ f1114 f762 1"/>
                <a:gd name="f1233" fmla="*/ f1115 f761 1"/>
                <a:gd name="f1234" fmla="*/ f1116 f762 1"/>
                <a:gd name="f1235" fmla="*/ f1117 f761 1"/>
                <a:gd name="f1236" fmla="*/ f1118 f7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6">
                  <a:pos x="f1123" y="f1124"/>
                </a:cxn>
                <a:cxn ang="f886">
                  <a:pos x="f1125" y="f1126"/>
                </a:cxn>
                <a:cxn ang="f886">
                  <a:pos x="f1127" y="f1128"/>
                </a:cxn>
                <a:cxn ang="f886">
                  <a:pos x="f1129" y="f1130"/>
                </a:cxn>
                <a:cxn ang="f886">
                  <a:pos x="f1131" y="f1132"/>
                </a:cxn>
                <a:cxn ang="f886">
                  <a:pos x="f1133" y="f1134"/>
                </a:cxn>
                <a:cxn ang="f886">
                  <a:pos x="f1135" y="f1136"/>
                </a:cxn>
                <a:cxn ang="f886">
                  <a:pos x="f1137" y="f1138"/>
                </a:cxn>
                <a:cxn ang="f886">
                  <a:pos x="f1139" y="f1140"/>
                </a:cxn>
                <a:cxn ang="f886">
                  <a:pos x="f1141" y="f1142"/>
                </a:cxn>
                <a:cxn ang="f886">
                  <a:pos x="f1143" y="f1144"/>
                </a:cxn>
                <a:cxn ang="f886">
                  <a:pos x="f1145" y="f1146"/>
                </a:cxn>
                <a:cxn ang="f886">
                  <a:pos x="f1143" y="f1147"/>
                </a:cxn>
                <a:cxn ang="f886">
                  <a:pos x="f1148" y="f1149"/>
                </a:cxn>
                <a:cxn ang="f886">
                  <a:pos x="f1150" y="f1151"/>
                </a:cxn>
                <a:cxn ang="f886">
                  <a:pos x="f1152" y="f1153"/>
                </a:cxn>
                <a:cxn ang="f886">
                  <a:pos x="f1154" y="f1155"/>
                </a:cxn>
                <a:cxn ang="f886">
                  <a:pos x="f1156" y="f1157"/>
                </a:cxn>
                <a:cxn ang="f886">
                  <a:pos x="f1158" y="f1159"/>
                </a:cxn>
                <a:cxn ang="f886">
                  <a:pos x="f1160" y="f1161"/>
                </a:cxn>
                <a:cxn ang="f886">
                  <a:pos x="f1162" y="f1163"/>
                </a:cxn>
                <a:cxn ang="f886">
                  <a:pos x="f1164" y="f1165"/>
                </a:cxn>
                <a:cxn ang="f886">
                  <a:pos x="f1166" y="f1167"/>
                </a:cxn>
                <a:cxn ang="f886">
                  <a:pos x="f1168" y="f1169"/>
                </a:cxn>
                <a:cxn ang="f886">
                  <a:pos x="f1170" y="f1171"/>
                </a:cxn>
                <a:cxn ang="f886">
                  <a:pos x="f1172" y="f1173"/>
                </a:cxn>
                <a:cxn ang="f886">
                  <a:pos x="f1174" y="f1175"/>
                </a:cxn>
                <a:cxn ang="f886">
                  <a:pos x="f1176" y="f1177"/>
                </a:cxn>
                <a:cxn ang="f886">
                  <a:pos x="f1178" y="f1179"/>
                </a:cxn>
                <a:cxn ang="f886">
                  <a:pos x="f1180" y="f1181"/>
                </a:cxn>
                <a:cxn ang="f886">
                  <a:pos x="f1182" y="f1183"/>
                </a:cxn>
                <a:cxn ang="f886">
                  <a:pos x="f1184" y="f1185"/>
                </a:cxn>
                <a:cxn ang="f886">
                  <a:pos x="f1186" y="f1187"/>
                </a:cxn>
                <a:cxn ang="f886">
                  <a:pos x="f1188" y="f1189"/>
                </a:cxn>
                <a:cxn ang="f886">
                  <a:pos x="f1190" y="f1191"/>
                </a:cxn>
                <a:cxn ang="f886">
                  <a:pos x="f1192" y="f1193"/>
                </a:cxn>
                <a:cxn ang="f886">
                  <a:pos x="f1194" y="f1195"/>
                </a:cxn>
                <a:cxn ang="f886">
                  <a:pos x="f1196" y="f1197"/>
                </a:cxn>
                <a:cxn ang="f886">
                  <a:pos x="f1198" y="f1199"/>
                </a:cxn>
                <a:cxn ang="f886">
                  <a:pos x="f1200" y="f1201"/>
                </a:cxn>
                <a:cxn ang="f886">
                  <a:pos x="f1202" y="f1203"/>
                </a:cxn>
                <a:cxn ang="f886">
                  <a:pos x="f1204" y="f1205"/>
                </a:cxn>
                <a:cxn ang="f886">
                  <a:pos x="f1206" y="f1207"/>
                </a:cxn>
                <a:cxn ang="f886">
                  <a:pos x="f1208" y="f1209"/>
                </a:cxn>
                <a:cxn ang="f886">
                  <a:pos x="f1210" y="f1211"/>
                </a:cxn>
                <a:cxn ang="f886">
                  <a:pos x="f1212" y="f1213"/>
                </a:cxn>
                <a:cxn ang="f886">
                  <a:pos x="f1214" y="f1215"/>
                </a:cxn>
                <a:cxn ang="f886">
                  <a:pos x="f1216" y="f1213"/>
                </a:cxn>
                <a:cxn ang="f886">
                  <a:pos x="f1217" y="f1209"/>
                </a:cxn>
                <a:cxn ang="f886">
                  <a:pos x="f1218" y="f1219"/>
                </a:cxn>
                <a:cxn ang="f886">
                  <a:pos x="f1220" y="f1221"/>
                </a:cxn>
                <a:cxn ang="f886">
                  <a:pos x="f1222" y="f1223"/>
                </a:cxn>
                <a:cxn ang="f886">
                  <a:pos x="f1224" y="f1225"/>
                </a:cxn>
                <a:cxn ang="f886">
                  <a:pos x="f1226" y="f1215"/>
                </a:cxn>
                <a:cxn ang="f886">
                  <a:pos x="f1227" y="f1228"/>
                </a:cxn>
                <a:cxn ang="f886">
                  <a:pos x="f1229" y="f1230"/>
                </a:cxn>
                <a:cxn ang="f886">
                  <a:pos x="f1231" y="f1232"/>
                </a:cxn>
                <a:cxn ang="f886">
                  <a:pos x="f1233" y="f1234"/>
                </a:cxn>
                <a:cxn ang="f886">
                  <a:pos x="f1235" y="f1236"/>
                </a:cxn>
              </a:cxnLst>
              <a:rect l="f1119" t="f1122" r="f1120" b="f1121"/>
              <a:pathLst>
                <a:path w="1147" h="532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11"/>
                  </a:cubicBezTo>
                  <a:cubicBezTo>
                    <a:pt x="f18" y="f11"/>
                    <a:pt x="f19" y="f10"/>
                    <a:pt x="f20" y="f11"/>
                  </a:cubicBezTo>
                  <a:cubicBezTo>
                    <a:pt x="f21" y="f11"/>
                    <a:pt x="f22" y="f13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4" y="f29"/>
                    <a:pt x="f21" y="f29"/>
                    <a:pt x="f21" y="f30"/>
                  </a:cubicBezTo>
                  <a:cubicBezTo>
                    <a:pt x="f20" y="f31"/>
                    <a:pt x="f20" y="f32"/>
                    <a:pt x="f20" y="f33"/>
                  </a:cubicBezTo>
                  <a:cubicBezTo>
                    <a:pt x="f20" y="f34"/>
                    <a:pt x="f21" y="f35"/>
                    <a:pt x="f22" y="f36"/>
                  </a:cubicBezTo>
                  <a:cubicBezTo>
                    <a:pt x="f24" y="f37"/>
                    <a:pt x="f38" y="f37"/>
                    <a:pt x="f39" y="f40"/>
                  </a:cubicBezTo>
                  <a:cubicBezTo>
                    <a:pt x="f41" y="f42"/>
                    <a:pt x="f41" y="f43"/>
                    <a:pt x="f41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3" y="f59"/>
                    <a:pt x="f51" y="f60"/>
                  </a:cubicBezTo>
                  <a:cubicBezTo>
                    <a:pt x="f51" y="f61"/>
                    <a:pt x="f53" y="f62"/>
                    <a:pt x="f53" y="f62"/>
                  </a:cubicBezTo>
                  <a:cubicBezTo>
                    <a:pt x="f53" y="f63"/>
                    <a:pt x="f64" y="f65"/>
                    <a:pt x="f66" y="f67"/>
                  </a:cubicBezTo>
                  <a:cubicBezTo>
                    <a:pt x="f66" y="f67"/>
                    <a:pt x="f68" y="f65"/>
                    <a:pt x="f69" y="f65"/>
                  </a:cubicBezTo>
                  <a:cubicBezTo>
                    <a:pt x="f70" y="f65"/>
                    <a:pt x="f71" y="f67"/>
                    <a:pt x="f72" y="f73"/>
                  </a:cubicBezTo>
                  <a:cubicBezTo>
                    <a:pt x="f72" y="f73"/>
                    <a:pt x="f74" y="f75"/>
                    <a:pt x="f74" y="f76"/>
                  </a:cubicBezTo>
                  <a:cubicBezTo>
                    <a:pt x="f74" y="f76"/>
                    <a:pt x="f74" y="f77"/>
                    <a:pt x="f74" y="f78"/>
                  </a:cubicBezTo>
                  <a:cubicBezTo>
                    <a:pt x="f79" y="f80"/>
                    <a:pt x="f81" y="f80"/>
                    <a:pt x="f82" y="f80"/>
                  </a:cubicBezTo>
                  <a:cubicBezTo>
                    <a:pt x="f83" y="f80"/>
                    <a:pt x="f84" y="f85"/>
                    <a:pt x="f84" y="f85"/>
                  </a:cubicBezTo>
                  <a:cubicBezTo>
                    <a:pt x="f86" y="f85"/>
                    <a:pt x="f87" y="f88"/>
                    <a:pt x="f89" y="f88"/>
                  </a:cubicBezTo>
                  <a:cubicBezTo>
                    <a:pt x="f90" y="f88"/>
                    <a:pt x="f91" y="f80"/>
                    <a:pt x="f92" y="f88"/>
                  </a:cubicBezTo>
                  <a:cubicBezTo>
                    <a:pt x="f93" y="f88"/>
                    <a:pt x="f93" y="f85"/>
                    <a:pt x="f93" y="f94"/>
                  </a:cubicBezTo>
                  <a:cubicBezTo>
                    <a:pt x="f93" y="f95"/>
                    <a:pt x="f91" y="f96"/>
                    <a:pt x="f91" y="f96"/>
                  </a:cubicBezTo>
                  <a:cubicBezTo>
                    <a:pt x="f90" y="f97"/>
                    <a:pt x="f89" y="f98"/>
                    <a:pt x="f89" y="f99"/>
                  </a:cubicBezTo>
                  <a:cubicBezTo>
                    <a:pt x="f89" y="f100"/>
                    <a:pt x="f91" y="f101"/>
                    <a:pt x="f92" y="f102"/>
                  </a:cubicBezTo>
                  <a:cubicBezTo>
                    <a:pt x="f92" y="f102"/>
                    <a:pt x="f93" y="f103"/>
                    <a:pt x="f93" y="f104"/>
                  </a:cubicBezTo>
                  <a:cubicBezTo>
                    <a:pt x="f93" y="f105"/>
                    <a:pt x="f106" y="f107"/>
                    <a:pt x="f106" y="f108"/>
                  </a:cubicBezTo>
                  <a:cubicBezTo>
                    <a:pt x="f109" y="f110"/>
                    <a:pt x="f93" y="f111"/>
                    <a:pt x="f93" y="f112"/>
                  </a:cubicBezTo>
                  <a:cubicBezTo>
                    <a:pt x="f93" y="f113"/>
                    <a:pt x="f93" y="f114"/>
                    <a:pt x="f106" y="f115"/>
                  </a:cubicBezTo>
                  <a:cubicBezTo>
                    <a:pt x="f109" y="f115"/>
                    <a:pt x="f116" y="f115"/>
                    <a:pt x="f117" y="f118"/>
                  </a:cubicBezTo>
                  <a:cubicBezTo>
                    <a:pt x="f119" y="f118"/>
                    <a:pt x="f120" y="f121"/>
                    <a:pt x="f120" y="f122"/>
                  </a:cubicBezTo>
                  <a:cubicBezTo>
                    <a:pt x="f120" y="f123"/>
                    <a:pt x="f120" y="f124"/>
                    <a:pt x="f119" y="f125"/>
                  </a:cubicBezTo>
                  <a:cubicBezTo>
                    <a:pt x="f119" y="f126"/>
                    <a:pt x="f117" y="f127"/>
                    <a:pt x="f116" y="f128"/>
                  </a:cubicBezTo>
                  <a:cubicBezTo>
                    <a:pt x="f116" y="f128"/>
                    <a:pt x="f109" y="f129"/>
                    <a:pt x="f106" y="f130"/>
                  </a:cubicBezTo>
                  <a:cubicBezTo>
                    <a:pt x="f106" y="f131"/>
                    <a:pt x="f93" y="f132"/>
                    <a:pt x="f93" y="f133"/>
                  </a:cubicBezTo>
                  <a:cubicBezTo>
                    <a:pt x="f93" y="f133"/>
                    <a:pt x="f109" y="f134"/>
                    <a:pt x="f109" y="f134"/>
                  </a:cubicBezTo>
                  <a:cubicBezTo>
                    <a:pt x="f135" y="f136"/>
                    <a:pt x="f116" y="f137"/>
                    <a:pt x="f117" y="f137"/>
                  </a:cubicBezTo>
                  <a:cubicBezTo>
                    <a:pt x="f117" y="f137"/>
                    <a:pt x="f120" y="f136"/>
                    <a:pt x="f120" y="f136"/>
                  </a:cubicBezTo>
                  <a:cubicBezTo>
                    <a:pt x="f138" y="f134"/>
                    <a:pt x="f120" y="f133"/>
                    <a:pt x="f120" y="f132"/>
                  </a:cubicBezTo>
                  <a:cubicBezTo>
                    <a:pt x="f138" y="f132"/>
                    <a:pt x="f139" y="f140"/>
                    <a:pt x="f139" y="f140"/>
                  </a:cubicBezTo>
                  <a:cubicBezTo>
                    <a:pt x="f141" y="f140"/>
                    <a:pt x="f142" y="f131"/>
                    <a:pt x="f142" y="f131"/>
                  </a:cubicBezTo>
                  <a:cubicBezTo>
                    <a:pt x="f143" y="f131"/>
                    <a:pt x="f144" y="f131"/>
                    <a:pt x="f145" y="f140"/>
                  </a:cubicBezTo>
                  <a:cubicBezTo>
                    <a:pt x="f145" y="f132"/>
                    <a:pt x="f145" y="f133"/>
                    <a:pt x="f145" y="f146"/>
                  </a:cubicBezTo>
                  <a:cubicBezTo>
                    <a:pt x="f147" y="f134"/>
                    <a:pt x="f148" y="f137"/>
                    <a:pt x="f149" y="f150"/>
                  </a:cubicBezTo>
                  <a:cubicBezTo>
                    <a:pt x="f149" y="f151"/>
                    <a:pt x="f147" y="f152"/>
                    <a:pt x="f147" y="f153"/>
                  </a:cubicBezTo>
                  <a:cubicBezTo>
                    <a:pt x="f147" y="f153"/>
                    <a:pt x="f147" y="f153"/>
                    <a:pt x="f147" y="f153"/>
                  </a:cubicBezTo>
                  <a:cubicBezTo>
                    <a:pt x="f145" y="f154"/>
                    <a:pt x="f144" y="f155"/>
                    <a:pt x="f144" y="f155"/>
                  </a:cubicBezTo>
                  <a:cubicBezTo>
                    <a:pt x="f144" y="f156"/>
                    <a:pt x="f147" y="f157"/>
                    <a:pt x="f147" y="f158"/>
                  </a:cubicBezTo>
                  <a:cubicBezTo>
                    <a:pt x="f149" y="f159"/>
                    <a:pt x="f148" y="f160"/>
                    <a:pt x="f161" y="f162"/>
                  </a:cubicBezTo>
                  <a:cubicBezTo>
                    <a:pt x="f163" y="f162"/>
                    <a:pt x="f164" y="f160"/>
                    <a:pt x="f165" y="f160"/>
                  </a:cubicBezTo>
                  <a:cubicBezTo>
                    <a:pt x="f166" y="f160"/>
                    <a:pt x="f167" y="f162"/>
                    <a:pt x="f168" y="f169"/>
                  </a:cubicBezTo>
                  <a:cubicBezTo>
                    <a:pt x="f168" y="f170"/>
                    <a:pt x="f168" y="f171"/>
                    <a:pt x="f172" y="f173"/>
                  </a:cubicBezTo>
                  <a:cubicBezTo>
                    <a:pt x="f174" y="f173"/>
                    <a:pt x="f175" y="f173"/>
                    <a:pt x="f176" y="f177"/>
                  </a:cubicBezTo>
                  <a:cubicBezTo>
                    <a:pt x="f176" y="f177"/>
                    <a:pt x="f178" y="f179"/>
                    <a:pt x="f178" y="f180"/>
                  </a:cubicBezTo>
                  <a:cubicBezTo>
                    <a:pt x="f178" y="f181"/>
                    <a:pt x="f175" y="f182"/>
                    <a:pt x="f183" y="f184"/>
                  </a:cubicBezTo>
                  <a:cubicBezTo>
                    <a:pt x="f183" y="f185"/>
                    <a:pt x="f172" y="f186"/>
                    <a:pt x="f172" y="f186"/>
                  </a:cubicBezTo>
                  <a:cubicBezTo>
                    <a:pt x="f168" y="f187"/>
                    <a:pt x="f167" y="f188"/>
                    <a:pt x="f168" y="f189"/>
                  </a:cubicBezTo>
                  <a:cubicBezTo>
                    <a:pt x="f168" y="f190"/>
                    <a:pt x="f172" y="f191"/>
                    <a:pt x="f172" y="f192"/>
                  </a:cubicBezTo>
                  <a:cubicBezTo>
                    <a:pt x="f172" y="f193"/>
                    <a:pt x="f168" y="f194"/>
                    <a:pt x="f172" y="f195"/>
                  </a:cubicBezTo>
                  <a:cubicBezTo>
                    <a:pt x="f172" y="f196"/>
                    <a:pt x="f174" y="f197"/>
                    <a:pt x="f174" y="f198"/>
                  </a:cubicBezTo>
                  <a:cubicBezTo>
                    <a:pt x="f174" y="f199"/>
                    <a:pt x="f172" y="f200"/>
                    <a:pt x="f168" y="f201"/>
                  </a:cubicBezTo>
                  <a:cubicBezTo>
                    <a:pt x="f168" y="f201"/>
                    <a:pt x="f166" y="f201"/>
                    <a:pt x="f166" y="f202"/>
                  </a:cubicBezTo>
                  <a:cubicBezTo>
                    <a:pt x="f165" y="f202"/>
                    <a:pt x="f165" y="f203"/>
                    <a:pt x="f165" y="f204"/>
                  </a:cubicBezTo>
                  <a:cubicBezTo>
                    <a:pt x="f165" y="f205"/>
                    <a:pt x="f166" y="f2"/>
                    <a:pt x="f166" y="f206"/>
                  </a:cubicBezTo>
                  <a:cubicBezTo>
                    <a:pt x="f167" y="f206"/>
                    <a:pt x="f172" y="f207"/>
                    <a:pt x="f172" y="f207"/>
                  </a:cubicBezTo>
                  <a:cubicBezTo>
                    <a:pt x="f174" y="f208"/>
                    <a:pt x="f174" y="f209"/>
                    <a:pt x="f174" y="f210"/>
                  </a:cubicBezTo>
                  <a:cubicBezTo>
                    <a:pt x="f174" y="f211"/>
                    <a:pt x="f172" y="f212"/>
                    <a:pt x="f174" y="f213"/>
                  </a:cubicBezTo>
                  <a:cubicBezTo>
                    <a:pt x="f174" y="f213"/>
                    <a:pt x="f175" y="f214"/>
                    <a:pt x="f175" y="f215"/>
                  </a:cubicBezTo>
                  <a:cubicBezTo>
                    <a:pt x="f176" y="f216"/>
                    <a:pt x="f178" y="f217"/>
                    <a:pt x="f218" y="f217"/>
                  </a:cubicBezTo>
                  <a:cubicBezTo>
                    <a:pt x="f218" y="f219"/>
                    <a:pt x="f176" y="f220"/>
                    <a:pt x="f176" y="f221"/>
                  </a:cubicBezTo>
                  <a:cubicBezTo>
                    <a:pt x="f176" y="f222"/>
                    <a:pt x="f178" y="f223"/>
                    <a:pt x="f178" y="f224"/>
                  </a:cubicBezTo>
                  <a:cubicBezTo>
                    <a:pt x="f218" y="f224"/>
                    <a:pt x="f225" y="f226"/>
                    <a:pt x="f225" y="f227"/>
                  </a:cubicBezTo>
                  <a:cubicBezTo>
                    <a:pt x="f225" y="f228"/>
                    <a:pt x="f218" y="f229"/>
                    <a:pt x="f178" y="f230"/>
                  </a:cubicBezTo>
                  <a:cubicBezTo>
                    <a:pt x="f178" y="f231"/>
                    <a:pt x="f178" y="f232"/>
                    <a:pt x="f178" y="f233"/>
                  </a:cubicBezTo>
                  <a:cubicBezTo>
                    <a:pt x="f218" y="f234"/>
                    <a:pt x="f235" y="f236"/>
                    <a:pt x="f235" y="f237"/>
                  </a:cubicBezTo>
                  <a:cubicBezTo>
                    <a:pt x="f235" y="f238"/>
                    <a:pt x="f225" y="f239"/>
                    <a:pt x="f218" y="f239"/>
                  </a:cubicBezTo>
                  <a:cubicBezTo>
                    <a:pt x="f178" y="f240"/>
                    <a:pt x="f183" y="f239"/>
                    <a:pt x="f174" y="f240"/>
                  </a:cubicBezTo>
                  <a:cubicBezTo>
                    <a:pt x="f174" y="f241"/>
                    <a:pt x="f183" y="f242"/>
                    <a:pt x="f175" y="f243"/>
                  </a:cubicBezTo>
                  <a:cubicBezTo>
                    <a:pt x="f176" y="f244"/>
                    <a:pt x="f218" y="f244"/>
                    <a:pt x="f225" y="f244"/>
                  </a:cubicBezTo>
                  <a:cubicBezTo>
                    <a:pt x="f225" y="f244"/>
                    <a:pt x="f235" y="f242"/>
                    <a:pt x="f245" y="f242"/>
                  </a:cubicBezTo>
                  <a:cubicBezTo>
                    <a:pt x="f246" y="f247"/>
                    <a:pt x="f248" y="f247"/>
                    <a:pt x="f249" y="f242"/>
                  </a:cubicBezTo>
                  <a:cubicBezTo>
                    <a:pt x="f250" y="f243"/>
                    <a:pt x="f251" y="f252"/>
                    <a:pt x="f250" y="f253"/>
                  </a:cubicBezTo>
                  <a:cubicBezTo>
                    <a:pt x="f250" y="f254"/>
                    <a:pt x="f248" y="f255"/>
                    <a:pt x="f248" y="f255"/>
                  </a:cubicBezTo>
                  <a:cubicBezTo>
                    <a:pt x="f248" y="f256"/>
                    <a:pt x="f250" y="f257"/>
                    <a:pt x="f250" y="f258"/>
                  </a:cubicBezTo>
                  <a:cubicBezTo>
                    <a:pt x="f250" y="f259"/>
                    <a:pt x="f248" y="f260"/>
                    <a:pt x="f261" y="f260"/>
                  </a:cubicBezTo>
                  <a:cubicBezTo>
                    <a:pt x="f261" y="f260"/>
                    <a:pt x="f245" y="f262"/>
                    <a:pt x="f235" y="f262"/>
                  </a:cubicBezTo>
                  <a:cubicBezTo>
                    <a:pt x="f225" y="f263"/>
                    <a:pt x="f225" y="f264"/>
                    <a:pt x="f225" y="f265"/>
                  </a:cubicBezTo>
                  <a:cubicBezTo>
                    <a:pt x="f235" y="f266"/>
                    <a:pt x="f245" y="f267"/>
                    <a:pt x="f246" y="f267"/>
                  </a:cubicBezTo>
                  <a:cubicBezTo>
                    <a:pt x="f261" y="f268"/>
                    <a:pt x="f249" y="f266"/>
                    <a:pt x="f250" y="f267"/>
                  </a:cubicBezTo>
                  <a:cubicBezTo>
                    <a:pt x="f251" y="f267"/>
                    <a:pt x="f269" y="f268"/>
                    <a:pt x="f269" y="f270"/>
                  </a:cubicBezTo>
                  <a:cubicBezTo>
                    <a:pt x="f271" y="f272"/>
                    <a:pt x="f273" y="f274"/>
                    <a:pt x="f273" y="f275"/>
                  </a:cubicBezTo>
                  <a:cubicBezTo>
                    <a:pt x="f273" y="f276"/>
                    <a:pt x="f269" y="f277"/>
                    <a:pt x="f278" y="f279"/>
                  </a:cubicBezTo>
                  <a:cubicBezTo>
                    <a:pt x="f278" y="f280"/>
                    <a:pt x="f278" y="f281"/>
                    <a:pt x="f278" y="f282"/>
                  </a:cubicBezTo>
                  <a:cubicBezTo>
                    <a:pt x="f278" y="f283"/>
                    <a:pt x="f269" y="f284"/>
                    <a:pt x="f269" y="f285"/>
                  </a:cubicBezTo>
                  <a:cubicBezTo>
                    <a:pt x="f269" y="f286"/>
                    <a:pt x="f251" y="f287"/>
                    <a:pt x="f251" y="f288"/>
                  </a:cubicBezTo>
                  <a:cubicBezTo>
                    <a:pt x="f278" y="f289"/>
                    <a:pt x="f269" y="f290"/>
                    <a:pt x="f271" y="f290"/>
                  </a:cubicBezTo>
                  <a:cubicBezTo>
                    <a:pt x="f273" y="f290"/>
                    <a:pt x="f291" y="f292"/>
                    <a:pt x="f293" y="f292"/>
                  </a:cubicBezTo>
                  <a:cubicBezTo>
                    <a:pt x="f294" y="f295"/>
                    <a:pt x="f296" y="f295"/>
                    <a:pt x="f297" y="f292"/>
                  </a:cubicBezTo>
                  <a:cubicBezTo>
                    <a:pt x="f297" y="f292"/>
                    <a:pt x="f298" y="f299"/>
                    <a:pt x="f298" y="f299"/>
                  </a:cubicBezTo>
                  <a:cubicBezTo>
                    <a:pt x="f298" y="f300"/>
                    <a:pt x="f297" y="f301"/>
                    <a:pt x="f297" y="f302"/>
                  </a:cubicBezTo>
                  <a:cubicBezTo>
                    <a:pt x="f297" y="f303"/>
                    <a:pt x="f304" y="f305"/>
                    <a:pt x="f304" y="f306"/>
                  </a:cubicBezTo>
                  <a:cubicBezTo>
                    <a:pt x="f304" y="f307"/>
                    <a:pt x="f304" y="f308"/>
                    <a:pt x="f304" y="f309"/>
                  </a:cubicBezTo>
                  <a:cubicBezTo>
                    <a:pt x="f296" y="f310"/>
                    <a:pt x="f298" y="f311"/>
                    <a:pt x="f312" y="f311"/>
                  </a:cubicBezTo>
                  <a:cubicBezTo>
                    <a:pt x="f312" y="f311"/>
                    <a:pt x="f313" y="f311"/>
                    <a:pt x="f313" y="f310"/>
                  </a:cubicBezTo>
                  <a:cubicBezTo>
                    <a:pt x="f313" y="f309"/>
                    <a:pt x="f313" y="f308"/>
                    <a:pt x="f313" y="f314"/>
                  </a:cubicBezTo>
                  <a:cubicBezTo>
                    <a:pt x="f315" y="f307"/>
                    <a:pt x="f315" y="f305"/>
                    <a:pt x="f316" y="f305"/>
                  </a:cubicBezTo>
                  <a:cubicBezTo>
                    <a:pt x="f317" y="f305"/>
                    <a:pt x="f318" y="f306"/>
                    <a:pt x="f319" y="f307"/>
                  </a:cubicBezTo>
                  <a:cubicBezTo>
                    <a:pt x="f319" y="f307"/>
                    <a:pt x="f320" y="f308"/>
                    <a:pt x="f321" y="f309"/>
                  </a:cubicBezTo>
                  <a:cubicBezTo>
                    <a:pt x="f321" y="f310"/>
                    <a:pt x="f322" y="f310"/>
                    <a:pt x="f322" y="f311"/>
                  </a:cubicBezTo>
                  <a:cubicBezTo>
                    <a:pt x="f322" y="f323"/>
                    <a:pt x="f320" y="f324"/>
                    <a:pt x="f320" y="f325"/>
                  </a:cubicBezTo>
                  <a:cubicBezTo>
                    <a:pt x="f320" y="f326"/>
                    <a:pt x="f321" y="f327"/>
                    <a:pt x="f328" y="f327"/>
                  </a:cubicBezTo>
                  <a:cubicBezTo>
                    <a:pt x="f322" y="f329"/>
                    <a:pt x="f330" y="f329"/>
                    <a:pt x="f331" y="f329"/>
                  </a:cubicBezTo>
                  <a:cubicBezTo>
                    <a:pt x="f331" y="f332"/>
                    <a:pt x="f333" y="f334"/>
                    <a:pt x="f333" y="f334"/>
                  </a:cubicBezTo>
                  <a:cubicBezTo>
                    <a:pt x="f333" y="f335"/>
                    <a:pt x="f331" y="f336"/>
                    <a:pt x="f330" y="f336"/>
                  </a:cubicBezTo>
                  <a:cubicBezTo>
                    <a:pt x="f330" y="f337"/>
                    <a:pt x="f322" y="f338"/>
                    <a:pt x="f322" y="f339"/>
                  </a:cubicBezTo>
                  <a:cubicBezTo>
                    <a:pt x="f328" y="f340"/>
                    <a:pt x="f322" y="f341"/>
                    <a:pt x="f322" y="f341"/>
                  </a:cubicBezTo>
                  <a:cubicBezTo>
                    <a:pt x="f330" y="f342"/>
                    <a:pt x="f333" y="f342"/>
                    <a:pt x="f343" y="f344"/>
                  </a:cubicBezTo>
                  <a:cubicBezTo>
                    <a:pt x="f343" y="f344"/>
                    <a:pt x="f345" y="f346"/>
                    <a:pt x="f345" y="f346"/>
                  </a:cubicBezTo>
                  <a:cubicBezTo>
                    <a:pt x="f345" y="f347"/>
                    <a:pt x="f343" y="f348"/>
                    <a:pt x="f343" y="f348"/>
                  </a:cubicBezTo>
                  <a:cubicBezTo>
                    <a:pt x="f333" y="f349"/>
                    <a:pt x="f330" y="f348"/>
                    <a:pt x="f322" y="f349"/>
                  </a:cubicBezTo>
                  <a:cubicBezTo>
                    <a:pt x="f328" y="f349"/>
                    <a:pt x="f320" y="f350"/>
                    <a:pt x="f320" y="f351"/>
                  </a:cubicBezTo>
                  <a:cubicBezTo>
                    <a:pt x="f320" y="f352"/>
                    <a:pt x="f328" y="f353"/>
                    <a:pt x="f322" y="f354"/>
                  </a:cubicBezTo>
                  <a:cubicBezTo>
                    <a:pt x="f330" y="f354"/>
                    <a:pt x="f333" y="f354"/>
                    <a:pt x="f333" y="f355"/>
                  </a:cubicBezTo>
                  <a:cubicBezTo>
                    <a:pt x="f333" y="f356"/>
                    <a:pt x="f331" y="f357"/>
                    <a:pt x="f330" y="f358"/>
                  </a:cubicBezTo>
                  <a:cubicBezTo>
                    <a:pt x="f330" y="f358"/>
                    <a:pt x="f328" y="f358"/>
                    <a:pt x="f321" y="f359"/>
                  </a:cubicBezTo>
                  <a:cubicBezTo>
                    <a:pt x="f321" y="f360"/>
                    <a:pt x="f321" y="f361"/>
                    <a:pt x="f321" y="f362"/>
                  </a:cubicBezTo>
                  <a:cubicBezTo>
                    <a:pt x="f321" y="f363"/>
                    <a:pt x="f320" y="f364"/>
                    <a:pt x="f320" y="f365"/>
                  </a:cubicBezTo>
                  <a:cubicBezTo>
                    <a:pt x="f320" y="f366"/>
                    <a:pt x="f328" y="f367"/>
                    <a:pt x="f322" y="f368"/>
                  </a:cubicBezTo>
                  <a:cubicBezTo>
                    <a:pt x="f322" y="f369"/>
                    <a:pt x="f333" y="f369"/>
                    <a:pt x="f343" y="f369"/>
                  </a:cubicBezTo>
                  <a:cubicBezTo>
                    <a:pt x="f343" y="f370"/>
                    <a:pt x="f333" y="f371"/>
                    <a:pt x="f333" y="f372"/>
                  </a:cubicBezTo>
                  <a:cubicBezTo>
                    <a:pt x="f343" y="f373"/>
                    <a:pt x="f345" y="f374"/>
                    <a:pt x="f375" y="f374"/>
                  </a:cubicBezTo>
                  <a:cubicBezTo>
                    <a:pt x="f375" y="f376"/>
                    <a:pt x="f377" y="f378"/>
                    <a:pt x="f377" y="f379"/>
                  </a:cubicBezTo>
                  <a:cubicBezTo>
                    <a:pt x="f380" y="f381"/>
                    <a:pt x="f382" y="f383"/>
                    <a:pt x="f382" y="f384"/>
                  </a:cubicBezTo>
                  <a:cubicBezTo>
                    <a:pt x="f382" y="f385"/>
                    <a:pt x="f380" y="f386"/>
                    <a:pt x="f377" y="f387"/>
                  </a:cubicBezTo>
                  <a:cubicBezTo>
                    <a:pt x="f377" y="f388"/>
                    <a:pt x="f375" y="f388"/>
                    <a:pt x="f375" y="f389"/>
                  </a:cubicBezTo>
                  <a:cubicBezTo>
                    <a:pt x="f345" y="f390"/>
                    <a:pt x="f375" y="f3"/>
                    <a:pt x="f391" y="f392"/>
                  </a:cubicBezTo>
                  <a:cubicBezTo>
                    <a:pt x="f391" y="f393"/>
                    <a:pt x="f377" y="f394"/>
                    <a:pt x="f380" y="f394"/>
                  </a:cubicBezTo>
                  <a:cubicBezTo>
                    <a:pt x="f382" y="f395"/>
                    <a:pt x="f396" y="f394"/>
                    <a:pt x="f396" y="f394"/>
                  </a:cubicBezTo>
                  <a:cubicBezTo>
                    <a:pt x="f397" y="f394"/>
                    <a:pt x="f397" y="f398"/>
                    <a:pt x="f399" y="f398"/>
                  </a:cubicBezTo>
                  <a:cubicBezTo>
                    <a:pt x="f400" y="f398"/>
                    <a:pt x="f401" y="f402"/>
                    <a:pt x="f403" y="f402"/>
                  </a:cubicBezTo>
                  <a:cubicBezTo>
                    <a:pt x="f403" y="f402"/>
                    <a:pt x="f404" y="f405"/>
                    <a:pt x="f404" y="f398"/>
                  </a:cubicBezTo>
                  <a:cubicBezTo>
                    <a:pt x="f404" y="f406"/>
                    <a:pt x="f407" y="f408"/>
                    <a:pt x="f407" y="f408"/>
                  </a:cubicBezTo>
                  <a:cubicBezTo>
                    <a:pt x="f407" y="f409"/>
                    <a:pt x="f404" y="f410"/>
                    <a:pt x="f404" y="f411"/>
                  </a:cubicBezTo>
                  <a:cubicBezTo>
                    <a:pt x="f412" y="f411"/>
                    <a:pt x="f413" y="f411"/>
                    <a:pt x="f414" y="f411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19" y="f421"/>
                    <a:pt x="f414" y="f422"/>
                    <a:pt x="f414" y="f423"/>
                  </a:cubicBezTo>
                  <a:cubicBezTo>
                    <a:pt x="f414" y="f424"/>
                    <a:pt x="f415" y="f425"/>
                    <a:pt x="f415" y="f425"/>
                  </a:cubicBezTo>
                  <a:cubicBezTo>
                    <a:pt x="f419" y="f426"/>
                    <a:pt x="f427" y="f426"/>
                    <a:pt x="f428" y="f426"/>
                  </a:cubicBezTo>
                  <a:cubicBezTo>
                    <a:pt x="f429" y="f430"/>
                    <a:pt x="f429" y="f431"/>
                    <a:pt x="f432" y="f433"/>
                  </a:cubicBezTo>
                  <a:cubicBezTo>
                    <a:pt x="f434" y="f433"/>
                    <a:pt x="f435" y="f436"/>
                    <a:pt x="f437" y="f436"/>
                  </a:cubicBezTo>
                  <a:cubicBezTo>
                    <a:pt x="f437" y="f438"/>
                    <a:pt x="f439" y="f440"/>
                    <a:pt x="f439" y="f441"/>
                  </a:cubicBezTo>
                  <a:cubicBezTo>
                    <a:pt x="f442" y="f443"/>
                    <a:pt x="f442" y="f444"/>
                    <a:pt x="f442" y="f445"/>
                  </a:cubicBezTo>
                  <a:cubicBezTo>
                    <a:pt x="f439" y="f446"/>
                    <a:pt x="f434" y="f446"/>
                    <a:pt x="f434" y="f447"/>
                  </a:cubicBezTo>
                  <a:cubicBezTo>
                    <a:pt x="f432" y="f448"/>
                    <a:pt x="f432" y="f449"/>
                    <a:pt x="f432" y="f450"/>
                  </a:cubicBezTo>
                  <a:cubicBezTo>
                    <a:pt x="f432" y="f451"/>
                    <a:pt x="f432" y="f452"/>
                    <a:pt x="f434" y="f453"/>
                  </a:cubicBezTo>
                  <a:cubicBezTo>
                    <a:pt x="f435" y="f454"/>
                    <a:pt x="f455" y="f454"/>
                    <a:pt x="f456" y="f457"/>
                  </a:cubicBezTo>
                  <a:cubicBezTo>
                    <a:pt x="f456" y="f458"/>
                    <a:pt x="f456" y="f459"/>
                    <a:pt x="f460" y="f461"/>
                  </a:cubicBezTo>
                  <a:cubicBezTo>
                    <a:pt x="f460" y="f462"/>
                    <a:pt x="f463" y="f464"/>
                    <a:pt x="f465" y="f466"/>
                  </a:cubicBezTo>
                  <a:cubicBezTo>
                    <a:pt x="f465" y="f466"/>
                    <a:pt x="f467" y="f468"/>
                    <a:pt x="f469" y="f470"/>
                  </a:cubicBezTo>
                  <a:cubicBezTo>
                    <a:pt x="f469" y="f471"/>
                    <a:pt x="f469" y="f472"/>
                    <a:pt x="f469" y="f473"/>
                  </a:cubicBezTo>
                  <a:cubicBezTo>
                    <a:pt x="f469" y="f474"/>
                    <a:pt x="f467" y="f475"/>
                    <a:pt x="f467" y="f476"/>
                  </a:cubicBezTo>
                  <a:cubicBezTo>
                    <a:pt x="f467" y="f477"/>
                    <a:pt x="f469" y="f478"/>
                    <a:pt x="f469" y="f478"/>
                  </a:cubicBezTo>
                  <a:cubicBezTo>
                    <a:pt x="f469" y="f479"/>
                    <a:pt x="f467" y="f480"/>
                    <a:pt x="f467" y="f480"/>
                  </a:cubicBezTo>
                  <a:cubicBezTo>
                    <a:pt x="f481" y="f482"/>
                    <a:pt x="f460" y="f483"/>
                    <a:pt x="f460" y="f484"/>
                  </a:cubicBezTo>
                  <a:cubicBezTo>
                    <a:pt x="f456" y="f485"/>
                    <a:pt x="f460" y="f486"/>
                    <a:pt x="f463" y="f487"/>
                  </a:cubicBezTo>
                  <a:cubicBezTo>
                    <a:pt x="f465" y="f488"/>
                    <a:pt x="f469" y="f489"/>
                    <a:pt x="f490" y="f491"/>
                  </a:cubicBezTo>
                  <a:cubicBezTo>
                    <a:pt x="f492" y="f491"/>
                    <a:pt x="f493" y="f491"/>
                    <a:pt x="f493" y="f491"/>
                  </a:cubicBezTo>
                  <a:cubicBezTo>
                    <a:pt x="f493" y="f491"/>
                    <a:pt x="f493" y="f491"/>
                    <a:pt x="f493" y="f491"/>
                  </a:cubicBezTo>
                  <a:cubicBezTo>
                    <a:pt x="f469" y="f494"/>
                    <a:pt x="f469" y="f494"/>
                    <a:pt x="f469" y="f494"/>
                  </a:cubicBezTo>
                  <a:cubicBezTo>
                    <a:pt x="f495" y="f485"/>
                    <a:pt x="f495" y="f485"/>
                    <a:pt x="f495" y="f485"/>
                  </a:cubicBezTo>
                  <a:cubicBezTo>
                    <a:pt x="f496" y="f485"/>
                    <a:pt x="f497" y="f483"/>
                    <a:pt x="f498" y="f483"/>
                  </a:cubicBezTo>
                  <a:cubicBezTo>
                    <a:pt x="f498" y="f483"/>
                    <a:pt x="f498" y="f483"/>
                    <a:pt x="f498" y="f483"/>
                  </a:cubicBezTo>
                  <a:cubicBezTo>
                    <a:pt x="f499" y="f483"/>
                    <a:pt x="f500" y="f484"/>
                    <a:pt x="f501" y="f502"/>
                  </a:cubicBezTo>
                  <a:cubicBezTo>
                    <a:pt x="f503" y="f504"/>
                    <a:pt x="f503" y="f486"/>
                    <a:pt x="f505" y="f487"/>
                  </a:cubicBezTo>
                  <a:cubicBezTo>
                    <a:pt x="f505" y="f487"/>
                    <a:pt x="f505" y="f487"/>
                    <a:pt x="f505" y="f487"/>
                  </a:cubicBezTo>
                  <a:cubicBezTo>
                    <a:pt x="f505" y="f487"/>
                    <a:pt x="f505" y="f487"/>
                    <a:pt x="f505" y="f487"/>
                  </a:cubicBezTo>
                  <a:cubicBezTo>
                    <a:pt x="f506" y="f487"/>
                    <a:pt x="f506" y="f486"/>
                    <a:pt x="f507" y="f486"/>
                  </a:cubicBezTo>
                  <a:cubicBezTo>
                    <a:pt x="f507" y="f486"/>
                    <a:pt x="f507" y="f486"/>
                    <a:pt x="f507" y="f486"/>
                  </a:cubicBezTo>
                  <a:cubicBezTo>
                    <a:pt x="f508" y="f494"/>
                    <a:pt x="f509" y="f504"/>
                    <a:pt x="f510" y="f504"/>
                  </a:cubicBezTo>
                  <a:cubicBezTo>
                    <a:pt x="f511" y="f504"/>
                    <a:pt x="f511" y="f504"/>
                    <a:pt x="f512" y="f504"/>
                  </a:cubicBezTo>
                  <a:cubicBezTo>
                    <a:pt x="f513" y="f494"/>
                    <a:pt x="f514" y="f488"/>
                    <a:pt x="f514" y="f489"/>
                  </a:cubicBezTo>
                  <a:cubicBezTo>
                    <a:pt x="f515" y="f491"/>
                    <a:pt x="f515" y="f516"/>
                    <a:pt x="f517" y="f518"/>
                  </a:cubicBezTo>
                  <a:cubicBezTo>
                    <a:pt x="f517" y="f518"/>
                    <a:pt x="f517" y="f519"/>
                    <a:pt x="f517" y="f520"/>
                  </a:cubicBezTo>
                  <a:cubicBezTo>
                    <a:pt x="f517" y="f520"/>
                    <a:pt x="f521" y="f520"/>
                    <a:pt x="f521" y="f520"/>
                  </a:cubicBezTo>
                  <a:cubicBezTo>
                    <a:pt x="f521" y="f520"/>
                    <a:pt x="f521" y="f520"/>
                    <a:pt x="f522" y="f523"/>
                  </a:cubicBezTo>
                  <a:cubicBezTo>
                    <a:pt x="f524" y="f523"/>
                    <a:pt x="f525" y="f523"/>
                    <a:pt x="f526" y="f527"/>
                  </a:cubicBezTo>
                  <a:cubicBezTo>
                    <a:pt x="f528" y="f529"/>
                    <a:pt x="f530" y="f531"/>
                    <a:pt x="f532" y="f533"/>
                  </a:cubicBezTo>
                  <a:cubicBezTo>
                    <a:pt x="f532" y="f534"/>
                    <a:pt x="f532" y="f535"/>
                    <a:pt x="f530" y="f536"/>
                  </a:cubicBezTo>
                  <a:cubicBezTo>
                    <a:pt x="f530" y="f536"/>
                    <a:pt x="f532" y="f536"/>
                    <a:pt x="f532" y="f536"/>
                  </a:cubicBezTo>
                  <a:cubicBezTo>
                    <a:pt x="f532" y="f536"/>
                    <a:pt x="f537" y="f536"/>
                    <a:pt x="f538" y="f536"/>
                  </a:cubicBezTo>
                  <a:cubicBezTo>
                    <a:pt x="f539" y="f536"/>
                    <a:pt x="f540" y="f536"/>
                    <a:pt x="f541" y="f536"/>
                  </a:cubicBezTo>
                  <a:cubicBezTo>
                    <a:pt x="f542" y="f543"/>
                    <a:pt x="f544" y="f545"/>
                    <a:pt x="f546" y="f547"/>
                  </a:cubicBezTo>
                  <a:cubicBezTo>
                    <a:pt x="f546" y="f548"/>
                    <a:pt x="f546" y="f548"/>
                    <a:pt x="f546" y="f549"/>
                  </a:cubicBezTo>
                  <a:cubicBezTo>
                    <a:pt x="f550" y="f549"/>
                    <a:pt x="f551" y="f549"/>
                    <a:pt x="f552" y="f553"/>
                  </a:cubicBezTo>
                  <a:cubicBezTo>
                    <a:pt x="f554" y="f553"/>
                    <a:pt x="f555" y="f556"/>
                    <a:pt x="f557" y="f558"/>
                  </a:cubicBezTo>
                  <a:cubicBezTo>
                    <a:pt x="f557" y="f558"/>
                    <a:pt x="f557" y="f558"/>
                    <a:pt x="f557" y="f559"/>
                  </a:cubicBezTo>
                  <a:cubicBezTo>
                    <a:pt x="f560" y="f559"/>
                    <a:pt x="f561" y="f562"/>
                    <a:pt x="f561" y="f562"/>
                  </a:cubicBezTo>
                  <a:cubicBezTo>
                    <a:pt x="f561" y="f562"/>
                    <a:pt x="f561" y="f562"/>
                    <a:pt x="f561" y="f562"/>
                  </a:cubicBezTo>
                  <a:cubicBezTo>
                    <a:pt x="f563" y="f558"/>
                    <a:pt x="f564" y="f553"/>
                    <a:pt x="f565" y="f553"/>
                  </a:cubicBezTo>
                  <a:cubicBezTo>
                    <a:pt x="f566" y="f553"/>
                    <a:pt x="f567" y="f562"/>
                    <a:pt x="f568" y="f569"/>
                  </a:cubicBezTo>
                  <a:cubicBezTo>
                    <a:pt x="f568" y="f569"/>
                    <a:pt x="f568" y="f569"/>
                    <a:pt x="f568" y="f569"/>
                  </a:cubicBezTo>
                  <a:cubicBezTo>
                    <a:pt x="f568" y="f570"/>
                    <a:pt x="f568" y="f570"/>
                    <a:pt x="f568" y="f571"/>
                  </a:cubicBezTo>
                  <a:cubicBezTo>
                    <a:pt x="f572" y="f571"/>
                    <a:pt x="f572" y="f571"/>
                    <a:pt x="f572" y="f571"/>
                  </a:cubicBezTo>
                  <a:cubicBezTo>
                    <a:pt x="f573" y="f571"/>
                    <a:pt x="f574" y="f575"/>
                    <a:pt x="f576" y="f575"/>
                  </a:cubicBezTo>
                  <a:cubicBezTo>
                    <a:pt x="f576" y="f575"/>
                    <a:pt x="f577" y="f578"/>
                    <a:pt x="f577" y="f578"/>
                  </a:cubicBezTo>
                  <a:cubicBezTo>
                    <a:pt x="f579" y="f578"/>
                    <a:pt x="f580" y="f578"/>
                    <a:pt x="f581" y="f578"/>
                  </a:cubicBezTo>
                  <a:cubicBezTo>
                    <a:pt x="f581" y="f578"/>
                    <a:pt x="f581" y="f578"/>
                    <a:pt x="f581" y="f578"/>
                  </a:cubicBezTo>
                  <a:cubicBezTo>
                    <a:pt x="f582" y="f578"/>
                    <a:pt x="f583" y="f575"/>
                    <a:pt x="f584" y="f575"/>
                  </a:cubicBezTo>
                  <a:cubicBezTo>
                    <a:pt x="f584" y="f575"/>
                    <a:pt x="f584" y="f575"/>
                    <a:pt x="f584" y="f575"/>
                  </a:cubicBezTo>
                  <a:cubicBezTo>
                    <a:pt x="f585" y="f578"/>
                    <a:pt x="f586" y="f587"/>
                    <a:pt x="f588" y="f589"/>
                  </a:cubicBezTo>
                  <a:cubicBezTo>
                    <a:pt x="f590" y="f591"/>
                    <a:pt x="f590" y="f592"/>
                    <a:pt x="f593" y="f594"/>
                  </a:cubicBezTo>
                  <a:cubicBezTo>
                    <a:pt x="f593" y="f594"/>
                    <a:pt x="f595" y="f594"/>
                    <a:pt x="f596" y="f594"/>
                  </a:cubicBezTo>
                  <a:cubicBezTo>
                    <a:pt x="f597" y="f594"/>
                    <a:pt x="f598" y="f594"/>
                    <a:pt x="f599" y="f594"/>
                  </a:cubicBezTo>
                  <a:cubicBezTo>
                    <a:pt x="f600" y="f601"/>
                    <a:pt x="f602" y="f603"/>
                    <a:pt x="f602" y="f604"/>
                  </a:cubicBezTo>
                  <a:cubicBezTo>
                    <a:pt x="f602" y="f604"/>
                    <a:pt x="f605" y="f606"/>
                    <a:pt x="f605" y="f606"/>
                  </a:cubicBezTo>
                  <a:cubicBezTo>
                    <a:pt x="f605" y="f606"/>
                    <a:pt x="f607" y="f606"/>
                    <a:pt x="f607" y="f606"/>
                  </a:cubicBezTo>
                  <a:cubicBezTo>
                    <a:pt x="f607" y="f606"/>
                    <a:pt x="f607" y="f606"/>
                    <a:pt x="f607" y="f606"/>
                  </a:cubicBezTo>
                  <a:cubicBezTo>
                    <a:pt x="f608" y="f606"/>
                    <a:pt x="f608" y="f606"/>
                    <a:pt x="f608" y="f606"/>
                  </a:cubicBezTo>
                  <a:cubicBezTo>
                    <a:pt x="f609" y="f606"/>
                    <a:pt x="f610" y="f611"/>
                    <a:pt x="f612" y="f613"/>
                  </a:cubicBezTo>
                  <a:cubicBezTo>
                    <a:pt x="f614" y="f611"/>
                    <a:pt x="f615" y="f606"/>
                    <a:pt x="f616" y="f606"/>
                  </a:cubicBezTo>
                  <a:cubicBezTo>
                    <a:pt x="f616" y="f606"/>
                    <a:pt x="f616" y="f604"/>
                    <a:pt x="f617" y="f604"/>
                  </a:cubicBezTo>
                  <a:cubicBezTo>
                    <a:pt x="f618" y="f604"/>
                    <a:pt x="f619" y="f613"/>
                    <a:pt x="f620" y="f621"/>
                  </a:cubicBezTo>
                  <a:cubicBezTo>
                    <a:pt x="f620" y="f621"/>
                    <a:pt x="f620" y="f621"/>
                    <a:pt x="f620" y="f621"/>
                  </a:cubicBezTo>
                  <a:cubicBezTo>
                    <a:pt x="f622" y="f613"/>
                    <a:pt x="f623" y="f606"/>
                    <a:pt x="f624" y="f606"/>
                  </a:cubicBezTo>
                  <a:cubicBezTo>
                    <a:pt x="f625" y="f606"/>
                    <a:pt x="f625" y="f606"/>
                    <a:pt x="f626" y="f606"/>
                  </a:cubicBezTo>
                  <a:cubicBezTo>
                    <a:pt x="f627" y="f606"/>
                    <a:pt x="f628" y="f606"/>
                    <a:pt x="f629" y="f611"/>
                  </a:cubicBezTo>
                  <a:cubicBezTo>
                    <a:pt x="f629" y="f611"/>
                    <a:pt x="f629" y="f611"/>
                    <a:pt x="f629" y="f611"/>
                  </a:cubicBezTo>
                  <a:cubicBezTo>
                    <a:pt x="f630" y="f611"/>
                    <a:pt x="f630" y="f611"/>
                    <a:pt x="f630" y="f611"/>
                  </a:cubicBezTo>
                  <a:cubicBezTo>
                    <a:pt x="f630" y="f611"/>
                    <a:pt x="f630" y="f611"/>
                    <a:pt x="f631" y="f613"/>
                  </a:cubicBezTo>
                  <a:cubicBezTo>
                    <a:pt x="f631" y="f606"/>
                    <a:pt x="f632" y="f604"/>
                    <a:pt x="f633" y="f604"/>
                  </a:cubicBezTo>
                  <a:cubicBezTo>
                    <a:pt x="f634" y="f604"/>
                    <a:pt x="f635" y="f603"/>
                    <a:pt x="f636" y="f603"/>
                  </a:cubicBezTo>
                  <a:cubicBezTo>
                    <a:pt x="f637" y="f603"/>
                    <a:pt x="f638" y="f604"/>
                    <a:pt x="f639" y="f606"/>
                  </a:cubicBezTo>
                  <a:cubicBezTo>
                    <a:pt x="f640" y="f606"/>
                    <a:pt x="f641" y="f611"/>
                    <a:pt x="f642" y="f611"/>
                  </a:cubicBezTo>
                  <a:cubicBezTo>
                    <a:pt x="f642" y="f611"/>
                    <a:pt x="f642" y="f611"/>
                    <a:pt x="f642" y="f611"/>
                  </a:cubicBezTo>
                  <a:cubicBezTo>
                    <a:pt x="f643" y="f611"/>
                    <a:pt x="f644" y="f611"/>
                    <a:pt x="f644" y="f611"/>
                  </a:cubicBezTo>
                  <a:cubicBezTo>
                    <a:pt x="f644" y="f611"/>
                    <a:pt x="f644" y="f611"/>
                    <a:pt x="f645" y="f611"/>
                  </a:cubicBezTo>
                  <a:cubicBezTo>
                    <a:pt x="f646" y="f606"/>
                    <a:pt x="f647" y="f603"/>
                    <a:pt x="f648" y="f603"/>
                  </a:cubicBezTo>
                  <a:cubicBezTo>
                    <a:pt x="f649" y="f603"/>
                    <a:pt x="f649" y="f603"/>
                    <a:pt x="f649" y="f603"/>
                  </a:cubicBezTo>
                  <a:cubicBezTo>
                    <a:pt x="f650" y="f603"/>
                    <a:pt x="f651" y="f603"/>
                    <a:pt x="f652" y="f604"/>
                  </a:cubicBezTo>
                  <a:cubicBezTo>
                    <a:pt x="f653" y="f604"/>
                    <a:pt x="f653" y="f606"/>
                    <a:pt x="f654" y="f606"/>
                  </a:cubicBezTo>
                  <a:cubicBezTo>
                    <a:pt x="f654" y="f606"/>
                    <a:pt x="f655" y="f606"/>
                    <a:pt x="f656" y="f606"/>
                  </a:cubicBezTo>
                  <a:cubicBezTo>
                    <a:pt x="f656" y="f606"/>
                    <a:pt x="f656" y="f606"/>
                    <a:pt x="f656" y="f606"/>
                  </a:cubicBezTo>
                  <a:cubicBezTo>
                    <a:pt x="f657" y="f606"/>
                    <a:pt x="f657" y="f606"/>
                    <a:pt x="f658" y="f606"/>
                  </a:cubicBezTo>
                  <a:cubicBezTo>
                    <a:pt x="f659" y="f606"/>
                    <a:pt x="f660" y="f604"/>
                    <a:pt x="f661" y="f604"/>
                  </a:cubicBezTo>
                  <a:cubicBezTo>
                    <a:pt x="f662" y="f604"/>
                    <a:pt x="f662" y="f604"/>
                    <a:pt x="f663" y="f604"/>
                  </a:cubicBezTo>
                  <a:cubicBezTo>
                    <a:pt x="f664" y="f606"/>
                    <a:pt x="f665" y="f611"/>
                    <a:pt x="f666" y="f613"/>
                  </a:cubicBezTo>
                  <a:cubicBezTo>
                    <a:pt x="f666" y="f613"/>
                    <a:pt x="f667" y="f613"/>
                    <a:pt x="f667" y="f613"/>
                  </a:cubicBezTo>
                  <a:cubicBezTo>
                    <a:pt x="f667" y="f611"/>
                    <a:pt x="f668" y="f606"/>
                    <a:pt x="f668" y="f606"/>
                  </a:cubicBezTo>
                  <a:cubicBezTo>
                    <a:pt x="f668" y="f604"/>
                    <a:pt x="f668" y="f604"/>
                    <a:pt x="f668" y="f603"/>
                  </a:cubicBezTo>
                  <a:cubicBezTo>
                    <a:pt x="f669" y="f603"/>
                    <a:pt x="f669" y="f670"/>
                    <a:pt x="f669" y="f670"/>
                  </a:cubicBezTo>
                  <a:cubicBezTo>
                    <a:pt x="f671" y="f601"/>
                    <a:pt x="f671" y="f594"/>
                    <a:pt x="f672" y="f592"/>
                  </a:cubicBezTo>
                  <a:cubicBezTo>
                    <a:pt x="f673" y="f589"/>
                    <a:pt x="f674" y="f575"/>
                    <a:pt x="f675" y="f570"/>
                  </a:cubicBezTo>
                  <a:cubicBezTo>
                    <a:pt x="f676" y="f570"/>
                    <a:pt x="f677" y="f569"/>
                    <a:pt x="f678" y="f569"/>
                  </a:cubicBezTo>
                  <a:cubicBezTo>
                    <a:pt x="f678" y="f569"/>
                    <a:pt x="f679" y="f569"/>
                    <a:pt x="f679" y="f569"/>
                  </a:cubicBezTo>
                  <a:cubicBezTo>
                    <a:pt x="f679" y="f569"/>
                    <a:pt x="f679" y="f680"/>
                    <a:pt x="f681" y="f680"/>
                  </a:cubicBezTo>
                  <a:cubicBezTo>
                    <a:pt x="f682" y="f680"/>
                    <a:pt x="f683" y="f562"/>
                    <a:pt x="f684" y="f562"/>
                  </a:cubicBezTo>
                  <a:cubicBezTo>
                    <a:pt x="f684" y="f562"/>
                    <a:pt x="f685" y="f562"/>
                    <a:pt x="f685" y="f562"/>
                  </a:cubicBezTo>
                  <a:cubicBezTo>
                    <a:pt x="f686" y="f562"/>
                    <a:pt x="f687" y="f569"/>
                    <a:pt x="f688" y="f575"/>
                  </a:cubicBezTo>
                  <a:cubicBezTo>
                    <a:pt x="f689" y="f587"/>
                    <a:pt x="f690" y="f589"/>
                    <a:pt x="f691" y="f591"/>
                  </a:cubicBezTo>
                  <a:cubicBezTo>
                    <a:pt x="f691" y="f592"/>
                    <a:pt x="f692" y="f594"/>
                    <a:pt x="f692" y="f594"/>
                  </a:cubicBezTo>
                  <a:cubicBezTo>
                    <a:pt x="f692" y="f601"/>
                    <a:pt x="f692" y="f601"/>
                    <a:pt x="f692" y="f601"/>
                  </a:cubicBezTo>
                  <a:cubicBezTo>
                    <a:pt x="f693" y="f601"/>
                    <a:pt x="f694" y="f695"/>
                    <a:pt x="f694" y="f696"/>
                  </a:cubicBezTo>
                  <a:cubicBezTo>
                    <a:pt x="f697" y="f696"/>
                    <a:pt x="f697" y="f696"/>
                    <a:pt x="f697" y="f696"/>
                  </a:cubicBezTo>
                  <a:cubicBezTo>
                    <a:pt x="f698" y="f696"/>
                    <a:pt x="f699" y="f696"/>
                    <a:pt x="f700" y="f696"/>
                  </a:cubicBezTo>
                  <a:cubicBezTo>
                    <a:pt x="f700" y="f696"/>
                    <a:pt x="f701" y="f696"/>
                    <a:pt x="f701" y="f696"/>
                  </a:cubicBezTo>
                  <a:cubicBezTo>
                    <a:pt x="f702" y="f696"/>
                    <a:pt x="f703" y="f603"/>
                    <a:pt x="f704" y="f603"/>
                  </a:cubicBezTo>
                  <a:cubicBezTo>
                    <a:pt x="f705" y="f604"/>
                    <a:pt x="f706" y="f606"/>
                    <a:pt x="f707" y="f611"/>
                  </a:cubicBezTo>
                  <a:cubicBezTo>
                    <a:pt x="f707" y="f611"/>
                    <a:pt x="f708" y="f611"/>
                    <a:pt x="f708" y="f613"/>
                  </a:cubicBezTo>
                  <a:cubicBezTo>
                    <a:pt x="f709" y="f613"/>
                    <a:pt x="f709" y="f613"/>
                    <a:pt x="f710" y="f613"/>
                  </a:cubicBezTo>
                  <a:cubicBezTo>
                    <a:pt x="f711" y="f613"/>
                    <a:pt x="f711" y="f613"/>
                    <a:pt x="f712" y="f613"/>
                  </a:cubicBezTo>
                  <a:cubicBezTo>
                    <a:pt x="f713" y="f621"/>
                    <a:pt x="f713" y="f621"/>
                    <a:pt x="f713" y="f621"/>
                  </a:cubicBezTo>
                  <a:cubicBezTo>
                    <a:pt x="f714" y="f621"/>
                    <a:pt x="f715" y="f716"/>
                    <a:pt x="f717" y="f716"/>
                  </a:cubicBezTo>
                  <a:cubicBezTo>
                    <a:pt x="f718" y="f719"/>
                    <a:pt x="f720" y="f721"/>
                    <a:pt x="f720" y="f722"/>
                  </a:cubicBezTo>
                  <a:cubicBezTo>
                    <a:pt x="f720" y="f723"/>
                    <a:pt x="f720" y="f723"/>
                    <a:pt x="f724" y="f723"/>
                  </a:cubicBezTo>
                  <a:cubicBezTo>
                    <a:pt x="f724" y="f723"/>
                    <a:pt x="f725" y="f726"/>
                    <a:pt x="f727" y="f728"/>
                  </a:cubicBezTo>
                  <a:cubicBezTo>
                    <a:pt x="f729" y="f728"/>
                    <a:pt x="f730" y="f731"/>
                    <a:pt x="f732" y="f731"/>
                  </a:cubicBezTo>
                  <a:cubicBezTo>
                    <a:pt x="f733" y="f734"/>
                    <a:pt x="f735" y="f734"/>
                    <a:pt x="f736" y="f737"/>
                  </a:cubicBezTo>
                  <a:cubicBezTo>
                    <a:pt x="f736" y="f737"/>
                    <a:pt x="f738" y="f737"/>
                    <a:pt x="f738" y="f737"/>
                  </a:cubicBezTo>
                  <a:cubicBezTo>
                    <a:pt x="f739" y="f740"/>
                    <a:pt x="f741" y="f742"/>
                    <a:pt x="f743" y="f744"/>
                  </a:cubicBezTo>
                  <a:cubicBezTo>
                    <a:pt x="f745" y="f746"/>
                    <a:pt x="f747" y="f748"/>
                    <a:pt x="f749" y="f750"/>
                  </a:cubicBezTo>
                  <a:cubicBezTo>
                    <a:pt x="f34" y="f748"/>
                    <a:pt x="f34" y="f748"/>
                    <a:pt x="f34" y="f748"/>
                  </a:cubicBezTo>
                  <a:cubicBezTo>
                    <a:pt x="f406" y="f751"/>
                    <a:pt x="f406" y="f751"/>
                    <a:pt x="f406" y="f751"/>
                  </a:cubicBezTo>
                  <a:cubicBezTo>
                    <a:pt x="f746" y="f6"/>
                    <a:pt x="f746" y="f6"/>
                    <a:pt x="f746" y="f6"/>
                  </a:cubicBezTo>
                  <a:cubicBezTo>
                    <a:pt x="f6" y="f222"/>
                    <a:pt x="f6" y="f222"/>
                    <a:pt x="f6" y="f222"/>
                  </a:cubicBezTo>
                  <a:cubicBezTo>
                    <a:pt x="f299" y="f752"/>
                    <a:pt x="f299" y="f752"/>
                    <a:pt x="f299" y="f752"/>
                  </a:cubicBezTo>
                  <a:cubicBezTo>
                    <a:pt x="f303" y="f753"/>
                    <a:pt x="f303" y="f753"/>
                    <a:pt x="f303" y="f753"/>
                  </a:cubicBezTo>
                  <a:cubicBezTo>
                    <a:pt x="f132" y="f8"/>
                    <a:pt x="f132" y="f8"/>
                    <a:pt x="f132" y="f8"/>
                  </a:cubicBezTo>
                  <a:cubicBezTo>
                    <a:pt x="f754" y="f8"/>
                    <a:pt x="f754" y="f8"/>
                    <a:pt x="f754" y="f8"/>
                  </a:cubicBezTo>
                  <a:cubicBezTo>
                    <a:pt x="f655" y="f755"/>
                    <a:pt x="f655" y="f755"/>
                    <a:pt x="f655" y="f755"/>
                  </a:cubicBezTo>
                  <a:cubicBezTo>
                    <a:pt x="f439" y="f756"/>
                    <a:pt x="f439" y="f756"/>
                    <a:pt x="f439" y="f756"/>
                  </a:cubicBezTo>
                  <a:cubicBezTo>
                    <a:pt x="f7" y="f757"/>
                    <a:pt x="f7" y="f757"/>
                    <a:pt x="f7" y="f757"/>
                  </a:cubicBezTo>
                  <a:cubicBezTo>
                    <a:pt x="f758" y="f759"/>
                    <a:pt x="f758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B9CDE5"/>
              </a:solidFill>
              <a:prstDash val="solid"/>
              <a:round/>
            </a:ln>
          </p:spPr>
          <p:txBody>
            <a:bodyPr vert="horz" wrap="square" lIns="60963" tIns="30476" rIns="60963" bIns="30476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7.1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7" name="Freeform 229">
              <a:extLst>
                <a:ext uri="{FF2B5EF4-FFF2-40B4-BE49-F238E27FC236}">
                  <a16:creationId xmlns:a16="http://schemas.microsoft.com/office/drawing/2014/main" id="{3819690C-8165-4632-1EF9-ADB31CDBAF8B}"/>
                </a:ext>
              </a:extLst>
            </p:cNvPr>
            <p:cNvSpPr/>
            <p:nvPr/>
          </p:nvSpPr>
          <p:spPr>
            <a:xfrm>
              <a:off x="5347301" y="3399620"/>
              <a:ext cx="1247022" cy="6573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3"/>
                <a:gd name="f7" fmla="val 538"/>
                <a:gd name="f8" fmla="val 1003"/>
                <a:gd name="f9" fmla="val 145"/>
                <a:gd name="f10" fmla="val 1005"/>
                <a:gd name="f11" fmla="val 143"/>
                <a:gd name="f12" fmla="val 142"/>
                <a:gd name="f13" fmla="val 141"/>
                <a:gd name="f14" fmla="val 140"/>
                <a:gd name="f15" fmla="val 139"/>
                <a:gd name="f16" fmla="val 1004"/>
                <a:gd name="f17" fmla="val 138"/>
                <a:gd name="f18" fmla="val 137"/>
                <a:gd name="f19" fmla="val 1002"/>
                <a:gd name="f20" fmla="val 1001"/>
                <a:gd name="f21" fmla="val 1000"/>
                <a:gd name="f22" fmla="val 999"/>
                <a:gd name="f23" fmla="val 997"/>
                <a:gd name="f24" fmla="val 996"/>
                <a:gd name="f25" fmla="val 995"/>
                <a:gd name="f26" fmla="val 136"/>
                <a:gd name="f27" fmla="val 135"/>
                <a:gd name="f28" fmla="val 993"/>
                <a:gd name="f29" fmla="val 134"/>
                <a:gd name="f30" fmla="val 992"/>
                <a:gd name="f31" fmla="val 991"/>
                <a:gd name="f32" fmla="val 990"/>
                <a:gd name="f33" fmla="val 989"/>
                <a:gd name="f34" fmla="val 988"/>
                <a:gd name="f35" fmla="val 987"/>
                <a:gd name="f36" fmla="val 985"/>
                <a:gd name="f37" fmla="val 984"/>
                <a:gd name="f38" fmla="val 983"/>
                <a:gd name="f39" fmla="val 981"/>
                <a:gd name="f40" fmla="val 980"/>
                <a:gd name="f41" fmla="val 979"/>
                <a:gd name="f42" fmla="val 132"/>
                <a:gd name="f43" fmla="val 978"/>
                <a:gd name="f44" fmla="val 131"/>
                <a:gd name="f45" fmla="val 977"/>
                <a:gd name="f46" fmla="val 976"/>
                <a:gd name="f47" fmla="val 975"/>
                <a:gd name="f48" fmla="val 974"/>
                <a:gd name="f49" fmla="val 973"/>
                <a:gd name="f50" fmla="val 130"/>
                <a:gd name="f51" fmla="val 129"/>
                <a:gd name="f52" fmla="val 127"/>
                <a:gd name="f53" fmla="val 125"/>
                <a:gd name="f54" fmla="val 124"/>
                <a:gd name="f55" fmla="val 122"/>
                <a:gd name="f56" fmla="val 972"/>
                <a:gd name="f57" fmla="val 971"/>
                <a:gd name="f58" fmla="val 121"/>
                <a:gd name="f59" fmla="val 969"/>
                <a:gd name="f60" fmla="val 120"/>
                <a:gd name="f61" fmla="val 119"/>
                <a:gd name="f62" fmla="val 968"/>
                <a:gd name="f63" fmla="val 966"/>
                <a:gd name="f64" fmla="val 965"/>
                <a:gd name="f65" fmla="val 964"/>
                <a:gd name="f66" fmla="val 118"/>
                <a:gd name="f67" fmla="val 962"/>
                <a:gd name="f68" fmla="val 116"/>
                <a:gd name="f69" fmla="val 115"/>
                <a:gd name="f70" fmla="val 961"/>
                <a:gd name="f71" fmla="val 114"/>
                <a:gd name="f72" fmla="val 111"/>
                <a:gd name="f73" fmla="val 109"/>
                <a:gd name="f74" fmla="val 107"/>
                <a:gd name="f75" fmla="val 106"/>
                <a:gd name="f76" fmla="val 105"/>
                <a:gd name="f77" fmla="val 104"/>
                <a:gd name="f78" fmla="val 103"/>
                <a:gd name="f79" fmla="val 101"/>
                <a:gd name="f80" fmla="val 100"/>
                <a:gd name="f81" fmla="val 963"/>
                <a:gd name="f82" fmla="val 99"/>
                <a:gd name="f83" fmla="val 960"/>
                <a:gd name="f84" fmla="val 959"/>
                <a:gd name="f85" fmla="val 958"/>
                <a:gd name="f86" fmla="val 957"/>
                <a:gd name="f87" fmla="val 956"/>
                <a:gd name="f88" fmla="val 955"/>
                <a:gd name="f89" fmla="val 97"/>
                <a:gd name="f90" fmla="val 954"/>
                <a:gd name="f91" fmla="val 96"/>
                <a:gd name="f92" fmla="val 951"/>
                <a:gd name="f93" fmla="val 95"/>
                <a:gd name="f94" fmla="val 950"/>
                <a:gd name="f95" fmla="val 94"/>
                <a:gd name="f96" fmla="val 949"/>
                <a:gd name="f97" fmla="val 93"/>
                <a:gd name="f98" fmla="val 90"/>
                <a:gd name="f99" fmla="val 948"/>
                <a:gd name="f100" fmla="val 89"/>
                <a:gd name="f101" fmla="val 947"/>
                <a:gd name="f102" fmla="val 945"/>
                <a:gd name="f103" fmla="val 944"/>
                <a:gd name="f104" fmla="val 943"/>
                <a:gd name="f105" fmla="val 88"/>
                <a:gd name="f106" fmla="val 942"/>
                <a:gd name="f107" fmla="val 87"/>
                <a:gd name="f108" fmla="val 86"/>
                <a:gd name="f109" fmla="val 941"/>
                <a:gd name="f110" fmla="val 85"/>
                <a:gd name="f111" fmla="val 83"/>
                <a:gd name="f112" fmla="val 940"/>
                <a:gd name="f113" fmla="val 82"/>
                <a:gd name="f114" fmla="val 939"/>
                <a:gd name="f115" fmla="val 81"/>
                <a:gd name="f116" fmla="val 938"/>
                <a:gd name="f117" fmla="val 80"/>
                <a:gd name="f118" fmla="val 937"/>
                <a:gd name="f119" fmla="val 79"/>
                <a:gd name="f120" fmla="val 935"/>
                <a:gd name="f121" fmla="val 78"/>
                <a:gd name="f122" fmla="val 934"/>
                <a:gd name="f123" fmla="val 77"/>
                <a:gd name="f124" fmla="val 932"/>
                <a:gd name="f125" fmla="val 75"/>
                <a:gd name="f126" fmla="val 74"/>
                <a:gd name="f127" fmla="val 73"/>
                <a:gd name="f128" fmla="val 931"/>
                <a:gd name="f129" fmla="val 70"/>
                <a:gd name="f130" fmla="val 69"/>
                <a:gd name="f131" fmla="val 68"/>
                <a:gd name="f132" fmla="val 67"/>
                <a:gd name="f133" fmla="val 936"/>
                <a:gd name="f134" fmla="val 65"/>
                <a:gd name="f135" fmla="val 64"/>
                <a:gd name="f136" fmla="val 63"/>
                <a:gd name="f137" fmla="val 62"/>
                <a:gd name="f138" fmla="val 61"/>
                <a:gd name="f139" fmla="val 60"/>
                <a:gd name="f140" fmla="val 58"/>
                <a:gd name="f141" fmla="val 57"/>
                <a:gd name="f142" fmla="val 56"/>
                <a:gd name="f143" fmla="val 53"/>
                <a:gd name="f144" fmla="val 52"/>
                <a:gd name="f145" fmla="val 50"/>
                <a:gd name="f146" fmla="val 51"/>
                <a:gd name="f147" fmla="val 48"/>
                <a:gd name="f148" fmla="val 46"/>
                <a:gd name="f149" fmla="val 44"/>
                <a:gd name="f150" fmla="val 42"/>
                <a:gd name="f151" fmla="val 41"/>
                <a:gd name="f152" fmla="val 39"/>
                <a:gd name="f153" fmla="val 38"/>
                <a:gd name="f154" fmla="val 952"/>
                <a:gd name="f155" fmla="val 953"/>
                <a:gd name="f156" fmla="val 40"/>
                <a:gd name="f157" fmla="val 37"/>
                <a:gd name="f158" fmla="val 36"/>
                <a:gd name="f159" fmla="val 35"/>
                <a:gd name="f160" fmla="val 33"/>
                <a:gd name="f161" fmla="val 34"/>
                <a:gd name="f162" fmla="val 32"/>
                <a:gd name="f163" fmla="val 31"/>
                <a:gd name="f164" fmla="val 30"/>
                <a:gd name="f165" fmla="val 29"/>
                <a:gd name="f166" fmla="val 28"/>
                <a:gd name="f167" fmla="val 27"/>
                <a:gd name="f168" fmla="val 25"/>
                <a:gd name="f169" fmla="val 24"/>
                <a:gd name="f170" fmla="val 23"/>
                <a:gd name="f171" fmla="val 22"/>
                <a:gd name="f172" fmla="val 21"/>
                <a:gd name="f173" fmla="val 20"/>
                <a:gd name="f174" fmla="val 19"/>
                <a:gd name="f175" fmla="val 18"/>
                <a:gd name="f176" fmla="val 17"/>
                <a:gd name="f177" fmla="val 14"/>
                <a:gd name="f178" fmla="val 13"/>
                <a:gd name="f179" fmla="val 12"/>
                <a:gd name="f180" fmla="val 10"/>
                <a:gd name="f181" fmla="val 946"/>
                <a:gd name="f182" fmla="val 11"/>
                <a:gd name="f183" fmla="val 15"/>
                <a:gd name="f184" fmla="val 930"/>
                <a:gd name="f185" fmla="val 927"/>
                <a:gd name="f186" fmla="val 926"/>
                <a:gd name="f187" fmla="val 16"/>
                <a:gd name="f188" fmla="val 925"/>
                <a:gd name="f189" fmla="val 924"/>
                <a:gd name="f190" fmla="val 923"/>
                <a:gd name="f191" fmla="val 922"/>
                <a:gd name="f192" fmla="val 921"/>
                <a:gd name="f193" fmla="val 920"/>
                <a:gd name="f194" fmla="val 919"/>
                <a:gd name="f195" fmla="val 917"/>
                <a:gd name="f196" fmla="val 916"/>
                <a:gd name="f197" fmla="val 915"/>
                <a:gd name="f198" fmla="val 8"/>
                <a:gd name="f199" fmla="val 7"/>
                <a:gd name="f200" fmla="val 914"/>
                <a:gd name="f201" fmla="val 5"/>
                <a:gd name="f202" fmla="val 913"/>
                <a:gd name="f203" fmla="val 4"/>
                <a:gd name="f204" fmla="val 911"/>
                <a:gd name="f205" fmla="val 910"/>
                <a:gd name="f206" fmla="val 909"/>
                <a:gd name="f207" fmla="val 3"/>
                <a:gd name="f208" fmla="val 908"/>
                <a:gd name="f209" fmla="val 2"/>
                <a:gd name="f210" fmla="val 1"/>
                <a:gd name="f211" fmla="val 907"/>
                <a:gd name="f212" fmla="val 906"/>
                <a:gd name="f213" fmla="val 905"/>
                <a:gd name="f214" fmla="val 748"/>
                <a:gd name="f215" fmla="val 567"/>
                <a:gd name="f216" fmla="val 328"/>
                <a:gd name="f217" fmla="val 179"/>
                <a:gd name="f218" fmla="val 537"/>
                <a:gd name="f219" fmla="val 266"/>
                <a:gd name="f220" fmla="val 506"/>
                <a:gd name="f221" fmla="val 673"/>
                <a:gd name="f222" fmla="val 534"/>
                <a:gd name="f223" fmla="val 838"/>
                <a:gd name="f224" fmla="val 527"/>
                <a:gd name="f225" fmla="val 518"/>
                <a:gd name="f226" fmla="+- 0 0 -90"/>
                <a:gd name="f227" fmla="*/ f3 1 1023"/>
                <a:gd name="f228" fmla="*/ f4 1 538"/>
                <a:gd name="f229" fmla="val f5"/>
                <a:gd name="f230" fmla="val f6"/>
                <a:gd name="f231" fmla="val f7"/>
                <a:gd name="f232" fmla="*/ f226 f0 1"/>
                <a:gd name="f233" fmla="+- f231 0 f229"/>
                <a:gd name="f234" fmla="+- f230 0 f229"/>
                <a:gd name="f235" fmla="*/ f232 1 f2"/>
                <a:gd name="f236" fmla="*/ f234 1 1023"/>
                <a:gd name="f237" fmla="*/ f233 1 538"/>
                <a:gd name="f238" fmla="*/ 1005 f234 1"/>
                <a:gd name="f239" fmla="*/ 143 f233 1"/>
                <a:gd name="f240" fmla="*/ 1004 f234 1"/>
                <a:gd name="f241" fmla="*/ 138 f233 1"/>
                <a:gd name="f242" fmla="*/ 1000 f234 1"/>
                <a:gd name="f243" fmla="*/ 139 f233 1"/>
                <a:gd name="f244" fmla="*/ 995 f234 1"/>
                <a:gd name="f245" fmla="*/ 136 f233 1"/>
                <a:gd name="f246" fmla="*/ 990 f234 1"/>
                <a:gd name="f247" fmla="*/ 135 f233 1"/>
                <a:gd name="f248" fmla="*/ 984 f234 1"/>
                <a:gd name="f249" fmla="*/ 137 f233 1"/>
                <a:gd name="f250" fmla="*/ 978 f234 1"/>
                <a:gd name="f251" fmla="*/ 131 f233 1"/>
                <a:gd name="f252" fmla="*/ 973 f234 1"/>
                <a:gd name="f253" fmla="*/ 130 f233 1"/>
                <a:gd name="f254" fmla="*/ 972 f234 1"/>
                <a:gd name="f255" fmla="*/ 122 f233 1"/>
                <a:gd name="f256" fmla="*/ 965 f234 1"/>
                <a:gd name="f257" fmla="*/ 119 f233 1"/>
                <a:gd name="f258" fmla="*/ 961 f234 1"/>
                <a:gd name="f259" fmla="*/ 109 f233 1"/>
                <a:gd name="f260" fmla="*/ 104 f233 1"/>
                <a:gd name="f261" fmla="*/ 962 f234 1"/>
                <a:gd name="f262" fmla="*/ 99 f233 1"/>
                <a:gd name="f263" fmla="*/ 956 f234 1"/>
                <a:gd name="f264" fmla="*/ 100 f233 1"/>
                <a:gd name="f265" fmla="*/ 950 f234 1"/>
                <a:gd name="f266" fmla="*/ 94 f233 1"/>
                <a:gd name="f267" fmla="*/ 944 f234 1"/>
                <a:gd name="f268" fmla="*/ 89 f233 1"/>
                <a:gd name="f269" fmla="*/ 940 f234 1"/>
                <a:gd name="f270" fmla="*/ 82 f233 1"/>
                <a:gd name="f271" fmla="*/ 935 f234 1"/>
                <a:gd name="f272" fmla="*/ 78 f233 1"/>
                <a:gd name="f273" fmla="*/ 932 f234 1"/>
                <a:gd name="f274" fmla="*/ 69 f233 1"/>
                <a:gd name="f275" fmla="*/ 939 f234 1"/>
                <a:gd name="f276" fmla="*/ 68 f233 1"/>
                <a:gd name="f277" fmla="*/ 938 f234 1"/>
                <a:gd name="f278" fmla="*/ 61 f233 1"/>
                <a:gd name="f279" fmla="*/ 53 f233 1"/>
                <a:gd name="f280" fmla="*/ 948 f234 1"/>
                <a:gd name="f281" fmla="*/ 50 f233 1"/>
                <a:gd name="f282" fmla="*/ 42 f233 1"/>
                <a:gd name="f283" fmla="*/ 951 f234 1"/>
                <a:gd name="f284" fmla="*/ 38 f233 1"/>
                <a:gd name="f285" fmla="*/ 963 f234 1"/>
                <a:gd name="f286" fmla="*/ 39 f233 1"/>
                <a:gd name="f287" fmla="*/ 33 f233 1"/>
                <a:gd name="f288" fmla="*/ 957 f234 1"/>
                <a:gd name="f289" fmla="*/ 35 f233 1"/>
                <a:gd name="f290" fmla="*/ 32 f233 1"/>
                <a:gd name="f291" fmla="*/ 958 f234 1"/>
                <a:gd name="f292" fmla="*/ 30 f233 1"/>
                <a:gd name="f293" fmla="*/ 24 f233 1"/>
                <a:gd name="f294" fmla="*/ 20 f233 1"/>
                <a:gd name="f295" fmla="*/ 18 f233 1"/>
                <a:gd name="f296" fmla="*/ 10 f233 1"/>
                <a:gd name="f297" fmla="*/ 945 f234 1"/>
                <a:gd name="f298" fmla="*/ 11 f233 1"/>
                <a:gd name="f299" fmla="*/ 14 f233 1"/>
                <a:gd name="f300" fmla="*/ 926 f234 1"/>
                <a:gd name="f301" fmla="*/ 16 f233 1"/>
                <a:gd name="f302" fmla="*/ 920 f234 1"/>
                <a:gd name="f303" fmla="*/ 13 f233 1"/>
                <a:gd name="f304" fmla="*/ 915 f234 1"/>
                <a:gd name="f305" fmla="*/ 8 f233 1"/>
                <a:gd name="f306" fmla="*/ 910 f234 1"/>
                <a:gd name="f307" fmla="*/ 4 f233 1"/>
                <a:gd name="f308" fmla="*/ 905 f234 1"/>
                <a:gd name="f309" fmla="*/ 0 f233 1"/>
                <a:gd name="f310" fmla="*/ 567 f234 1"/>
                <a:gd name="f311" fmla="*/ 12 f233 1"/>
                <a:gd name="f312" fmla="*/ 179 f234 1"/>
                <a:gd name="f313" fmla="*/ 15 f233 1"/>
                <a:gd name="f314" fmla="*/ 0 f234 1"/>
                <a:gd name="f315" fmla="*/ 537 f233 1"/>
                <a:gd name="f316" fmla="*/ 506 f234 1"/>
                <a:gd name="f317" fmla="*/ 838 f234 1"/>
                <a:gd name="f318" fmla="*/ 527 f233 1"/>
                <a:gd name="f319" fmla="*/ 1003 f234 1"/>
                <a:gd name="f320" fmla="*/ 145 f233 1"/>
                <a:gd name="f321" fmla="+- f235 0 f1"/>
                <a:gd name="f322" fmla="*/ f238 1 1023"/>
                <a:gd name="f323" fmla="*/ f239 1 538"/>
                <a:gd name="f324" fmla="*/ f240 1 1023"/>
                <a:gd name="f325" fmla="*/ f241 1 538"/>
                <a:gd name="f326" fmla="*/ f242 1 1023"/>
                <a:gd name="f327" fmla="*/ f243 1 538"/>
                <a:gd name="f328" fmla="*/ f244 1 1023"/>
                <a:gd name="f329" fmla="*/ f245 1 538"/>
                <a:gd name="f330" fmla="*/ f246 1 1023"/>
                <a:gd name="f331" fmla="*/ f247 1 538"/>
                <a:gd name="f332" fmla="*/ f248 1 1023"/>
                <a:gd name="f333" fmla="*/ f249 1 538"/>
                <a:gd name="f334" fmla="*/ f250 1 1023"/>
                <a:gd name="f335" fmla="*/ f251 1 538"/>
                <a:gd name="f336" fmla="*/ f252 1 1023"/>
                <a:gd name="f337" fmla="*/ f253 1 538"/>
                <a:gd name="f338" fmla="*/ f254 1 1023"/>
                <a:gd name="f339" fmla="*/ f255 1 538"/>
                <a:gd name="f340" fmla="*/ f256 1 1023"/>
                <a:gd name="f341" fmla="*/ f257 1 538"/>
                <a:gd name="f342" fmla="*/ f258 1 1023"/>
                <a:gd name="f343" fmla="*/ f259 1 538"/>
                <a:gd name="f344" fmla="*/ f260 1 538"/>
                <a:gd name="f345" fmla="*/ f261 1 1023"/>
                <a:gd name="f346" fmla="*/ f262 1 538"/>
                <a:gd name="f347" fmla="*/ f263 1 1023"/>
                <a:gd name="f348" fmla="*/ f264 1 538"/>
                <a:gd name="f349" fmla="*/ f265 1 1023"/>
                <a:gd name="f350" fmla="*/ f266 1 538"/>
                <a:gd name="f351" fmla="*/ f267 1 1023"/>
                <a:gd name="f352" fmla="*/ f268 1 538"/>
                <a:gd name="f353" fmla="*/ f269 1 1023"/>
                <a:gd name="f354" fmla="*/ f270 1 538"/>
                <a:gd name="f355" fmla="*/ f271 1 1023"/>
                <a:gd name="f356" fmla="*/ f272 1 538"/>
                <a:gd name="f357" fmla="*/ f273 1 1023"/>
                <a:gd name="f358" fmla="*/ f274 1 538"/>
                <a:gd name="f359" fmla="*/ f275 1 1023"/>
                <a:gd name="f360" fmla="*/ f276 1 538"/>
                <a:gd name="f361" fmla="*/ f277 1 1023"/>
                <a:gd name="f362" fmla="*/ f278 1 538"/>
                <a:gd name="f363" fmla="*/ f279 1 538"/>
                <a:gd name="f364" fmla="*/ f280 1 1023"/>
                <a:gd name="f365" fmla="*/ f281 1 538"/>
                <a:gd name="f366" fmla="*/ f282 1 538"/>
                <a:gd name="f367" fmla="*/ f283 1 1023"/>
                <a:gd name="f368" fmla="*/ f284 1 538"/>
                <a:gd name="f369" fmla="*/ f285 1 1023"/>
                <a:gd name="f370" fmla="*/ f286 1 538"/>
                <a:gd name="f371" fmla="*/ f287 1 538"/>
                <a:gd name="f372" fmla="*/ f288 1 1023"/>
                <a:gd name="f373" fmla="*/ f289 1 538"/>
                <a:gd name="f374" fmla="*/ f290 1 538"/>
                <a:gd name="f375" fmla="*/ f291 1 1023"/>
                <a:gd name="f376" fmla="*/ f292 1 538"/>
                <a:gd name="f377" fmla="*/ f293 1 538"/>
                <a:gd name="f378" fmla="*/ f294 1 538"/>
                <a:gd name="f379" fmla="*/ f295 1 538"/>
                <a:gd name="f380" fmla="*/ f296 1 538"/>
                <a:gd name="f381" fmla="*/ f297 1 1023"/>
                <a:gd name="f382" fmla="*/ f298 1 538"/>
                <a:gd name="f383" fmla="*/ f299 1 538"/>
                <a:gd name="f384" fmla="*/ f300 1 1023"/>
                <a:gd name="f385" fmla="*/ f301 1 538"/>
                <a:gd name="f386" fmla="*/ f302 1 1023"/>
                <a:gd name="f387" fmla="*/ f303 1 538"/>
                <a:gd name="f388" fmla="*/ f304 1 1023"/>
                <a:gd name="f389" fmla="*/ f305 1 538"/>
                <a:gd name="f390" fmla="*/ f306 1 1023"/>
                <a:gd name="f391" fmla="*/ f307 1 538"/>
                <a:gd name="f392" fmla="*/ f308 1 1023"/>
                <a:gd name="f393" fmla="*/ f309 1 538"/>
                <a:gd name="f394" fmla="*/ f310 1 1023"/>
                <a:gd name="f395" fmla="*/ f311 1 538"/>
                <a:gd name="f396" fmla="*/ f312 1 1023"/>
                <a:gd name="f397" fmla="*/ f313 1 538"/>
                <a:gd name="f398" fmla="*/ f314 1 1023"/>
                <a:gd name="f399" fmla="*/ f315 1 538"/>
                <a:gd name="f400" fmla="*/ f316 1 1023"/>
                <a:gd name="f401" fmla="*/ f317 1 1023"/>
                <a:gd name="f402" fmla="*/ f318 1 538"/>
                <a:gd name="f403" fmla="*/ f319 1 1023"/>
                <a:gd name="f404" fmla="*/ f320 1 538"/>
                <a:gd name="f405" fmla="*/ 0 1 f236"/>
                <a:gd name="f406" fmla="*/ f230 1 f236"/>
                <a:gd name="f407" fmla="*/ 0 1 f237"/>
                <a:gd name="f408" fmla="*/ f231 1 f237"/>
                <a:gd name="f409" fmla="*/ f322 1 f236"/>
                <a:gd name="f410" fmla="*/ f323 1 f237"/>
                <a:gd name="f411" fmla="*/ f324 1 f236"/>
                <a:gd name="f412" fmla="*/ f325 1 f237"/>
                <a:gd name="f413" fmla="*/ f326 1 f236"/>
                <a:gd name="f414" fmla="*/ f327 1 f237"/>
                <a:gd name="f415" fmla="*/ f328 1 f236"/>
                <a:gd name="f416" fmla="*/ f329 1 f237"/>
                <a:gd name="f417" fmla="*/ f330 1 f236"/>
                <a:gd name="f418" fmla="*/ f331 1 f237"/>
                <a:gd name="f419" fmla="*/ f332 1 f236"/>
                <a:gd name="f420" fmla="*/ f333 1 f237"/>
                <a:gd name="f421" fmla="*/ f334 1 f236"/>
                <a:gd name="f422" fmla="*/ f335 1 f237"/>
                <a:gd name="f423" fmla="*/ f336 1 f236"/>
                <a:gd name="f424" fmla="*/ f337 1 f237"/>
                <a:gd name="f425" fmla="*/ f338 1 f236"/>
                <a:gd name="f426" fmla="*/ f339 1 f237"/>
                <a:gd name="f427" fmla="*/ f340 1 f236"/>
                <a:gd name="f428" fmla="*/ f341 1 f237"/>
                <a:gd name="f429" fmla="*/ f342 1 f236"/>
                <a:gd name="f430" fmla="*/ f343 1 f237"/>
                <a:gd name="f431" fmla="*/ f344 1 f237"/>
                <a:gd name="f432" fmla="*/ f345 1 f236"/>
                <a:gd name="f433" fmla="*/ f346 1 f237"/>
                <a:gd name="f434" fmla="*/ f347 1 f236"/>
                <a:gd name="f435" fmla="*/ f348 1 f237"/>
                <a:gd name="f436" fmla="*/ f349 1 f236"/>
                <a:gd name="f437" fmla="*/ f350 1 f237"/>
                <a:gd name="f438" fmla="*/ f351 1 f236"/>
                <a:gd name="f439" fmla="*/ f352 1 f237"/>
                <a:gd name="f440" fmla="*/ f353 1 f236"/>
                <a:gd name="f441" fmla="*/ f354 1 f237"/>
                <a:gd name="f442" fmla="*/ f355 1 f236"/>
                <a:gd name="f443" fmla="*/ f356 1 f237"/>
                <a:gd name="f444" fmla="*/ f357 1 f236"/>
                <a:gd name="f445" fmla="*/ f358 1 f237"/>
                <a:gd name="f446" fmla="*/ f359 1 f236"/>
                <a:gd name="f447" fmla="*/ f360 1 f237"/>
                <a:gd name="f448" fmla="*/ f361 1 f236"/>
                <a:gd name="f449" fmla="*/ f362 1 f237"/>
                <a:gd name="f450" fmla="*/ f363 1 f237"/>
                <a:gd name="f451" fmla="*/ f364 1 f236"/>
                <a:gd name="f452" fmla="*/ f365 1 f237"/>
                <a:gd name="f453" fmla="*/ f366 1 f237"/>
                <a:gd name="f454" fmla="*/ f367 1 f236"/>
                <a:gd name="f455" fmla="*/ f368 1 f237"/>
                <a:gd name="f456" fmla="*/ f369 1 f236"/>
                <a:gd name="f457" fmla="*/ f370 1 f237"/>
                <a:gd name="f458" fmla="*/ f371 1 f237"/>
                <a:gd name="f459" fmla="*/ f372 1 f236"/>
                <a:gd name="f460" fmla="*/ f373 1 f237"/>
                <a:gd name="f461" fmla="*/ f374 1 f237"/>
                <a:gd name="f462" fmla="*/ f375 1 f236"/>
                <a:gd name="f463" fmla="*/ f376 1 f237"/>
                <a:gd name="f464" fmla="*/ f377 1 f237"/>
                <a:gd name="f465" fmla="*/ f378 1 f237"/>
                <a:gd name="f466" fmla="*/ f379 1 f237"/>
                <a:gd name="f467" fmla="*/ f380 1 f237"/>
                <a:gd name="f468" fmla="*/ f381 1 f236"/>
                <a:gd name="f469" fmla="*/ f382 1 f237"/>
                <a:gd name="f470" fmla="*/ f383 1 f237"/>
                <a:gd name="f471" fmla="*/ f384 1 f236"/>
                <a:gd name="f472" fmla="*/ f385 1 f237"/>
                <a:gd name="f473" fmla="*/ f386 1 f236"/>
                <a:gd name="f474" fmla="*/ f387 1 f237"/>
                <a:gd name="f475" fmla="*/ f388 1 f236"/>
                <a:gd name="f476" fmla="*/ f389 1 f237"/>
                <a:gd name="f477" fmla="*/ f390 1 f236"/>
                <a:gd name="f478" fmla="*/ f391 1 f237"/>
                <a:gd name="f479" fmla="*/ f392 1 f236"/>
                <a:gd name="f480" fmla="*/ f393 1 f237"/>
                <a:gd name="f481" fmla="*/ f394 1 f236"/>
                <a:gd name="f482" fmla="*/ f395 1 f237"/>
                <a:gd name="f483" fmla="*/ f396 1 f236"/>
                <a:gd name="f484" fmla="*/ f397 1 f237"/>
                <a:gd name="f485" fmla="*/ f398 1 f236"/>
                <a:gd name="f486" fmla="*/ f399 1 f237"/>
                <a:gd name="f487" fmla="*/ f400 1 f236"/>
                <a:gd name="f488" fmla="*/ f401 1 f236"/>
                <a:gd name="f489" fmla="*/ f402 1 f237"/>
                <a:gd name="f490" fmla="*/ f403 1 f236"/>
                <a:gd name="f491" fmla="*/ f404 1 f237"/>
                <a:gd name="f492" fmla="*/ f405 f227 1"/>
                <a:gd name="f493" fmla="*/ f406 f227 1"/>
                <a:gd name="f494" fmla="*/ f408 f228 1"/>
                <a:gd name="f495" fmla="*/ f407 f228 1"/>
                <a:gd name="f496" fmla="*/ f409 f227 1"/>
                <a:gd name="f497" fmla="*/ f410 f228 1"/>
                <a:gd name="f498" fmla="*/ f411 f227 1"/>
                <a:gd name="f499" fmla="*/ f412 f228 1"/>
                <a:gd name="f500" fmla="*/ f413 f227 1"/>
                <a:gd name="f501" fmla="*/ f414 f228 1"/>
                <a:gd name="f502" fmla="*/ f415 f227 1"/>
                <a:gd name="f503" fmla="*/ f416 f228 1"/>
                <a:gd name="f504" fmla="*/ f417 f227 1"/>
                <a:gd name="f505" fmla="*/ f418 f228 1"/>
                <a:gd name="f506" fmla="*/ f419 f227 1"/>
                <a:gd name="f507" fmla="*/ f420 f228 1"/>
                <a:gd name="f508" fmla="*/ f421 f227 1"/>
                <a:gd name="f509" fmla="*/ f422 f228 1"/>
                <a:gd name="f510" fmla="*/ f423 f227 1"/>
                <a:gd name="f511" fmla="*/ f424 f228 1"/>
                <a:gd name="f512" fmla="*/ f425 f227 1"/>
                <a:gd name="f513" fmla="*/ f426 f228 1"/>
                <a:gd name="f514" fmla="*/ f427 f227 1"/>
                <a:gd name="f515" fmla="*/ f428 f228 1"/>
                <a:gd name="f516" fmla="*/ f429 f227 1"/>
                <a:gd name="f517" fmla="*/ f430 f228 1"/>
                <a:gd name="f518" fmla="*/ f431 f228 1"/>
                <a:gd name="f519" fmla="*/ f432 f227 1"/>
                <a:gd name="f520" fmla="*/ f433 f228 1"/>
                <a:gd name="f521" fmla="*/ f434 f227 1"/>
                <a:gd name="f522" fmla="*/ f435 f228 1"/>
                <a:gd name="f523" fmla="*/ f436 f227 1"/>
                <a:gd name="f524" fmla="*/ f437 f228 1"/>
                <a:gd name="f525" fmla="*/ f438 f227 1"/>
                <a:gd name="f526" fmla="*/ f439 f228 1"/>
                <a:gd name="f527" fmla="*/ f440 f227 1"/>
                <a:gd name="f528" fmla="*/ f441 f228 1"/>
                <a:gd name="f529" fmla="*/ f442 f227 1"/>
                <a:gd name="f530" fmla="*/ f443 f228 1"/>
                <a:gd name="f531" fmla="*/ f444 f227 1"/>
                <a:gd name="f532" fmla="*/ f445 f228 1"/>
                <a:gd name="f533" fmla="*/ f446 f227 1"/>
                <a:gd name="f534" fmla="*/ f447 f228 1"/>
                <a:gd name="f535" fmla="*/ f448 f227 1"/>
                <a:gd name="f536" fmla="*/ f449 f228 1"/>
                <a:gd name="f537" fmla="*/ f450 f228 1"/>
                <a:gd name="f538" fmla="*/ f451 f227 1"/>
                <a:gd name="f539" fmla="*/ f452 f228 1"/>
                <a:gd name="f540" fmla="*/ f453 f228 1"/>
                <a:gd name="f541" fmla="*/ f454 f227 1"/>
                <a:gd name="f542" fmla="*/ f455 f228 1"/>
                <a:gd name="f543" fmla="*/ f456 f227 1"/>
                <a:gd name="f544" fmla="*/ f457 f228 1"/>
                <a:gd name="f545" fmla="*/ f458 f228 1"/>
                <a:gd name="f546" fmla="*/ f459 f227 1"/>
                <a:gd name="f547" fmla="*/ f460 f228 1"/>
                <a:gd name="f548" fmla="*/ f461 f228 1"/>
                <a:gd name="f549" fmla="*/ f462 f227 1"/>
                <a:gd name="f550" fmla="*/ f463 f228 1"/>
                <a:gd name="f551" fmla="*/ f464 f228 1"/>
                <a:gd name="f552" fmla="*/ f465 f228 1"/>
                <a:gd name="f553" fmla="*/ f466 f228 1"/>
                <a:gd name="f554" fmla="*/ f467 f228 1"/>
                <a:gd name="f555" fmla="*/ f468 f227 1"/>
                <a:gd name="f556" fmla="*/ f469 f228 1"/>
                <a:gd name="f557" fmla="*/ f470 f228 1"/>
                <a:gd name="f558" fmla="*/ f471 f227 1"/>
                <a:gd name="f559" fmla="*/ f472 f228 1"/>
                <a:gd name="f560" fmla="*/ f473 f227 1"/>
                <a:gd name="f561" fmla="*/ f474 f228 1"/>
                <a:gd name="f562" fmla="*/ f475 f227 1"/>
                <a:gd name="f563" fmla="*/ f476 f228 1"/>
                <a:gd name="f564" fmla="*/ f477 f227 1"/>
                <a:gd name="f565" fmla="*/ f478 f228 1"/>
                <a:gd name="f566" fmla="*/ f479 f227 1"/>
                <a:gd name="f567" fmla="*/ f480 f228 1"/>
                <a:gd name="f568" fmla="*/ f481 f227 1"/>
                <a:gd name="f569" fmla="*/ f482 f228 1"/>
                <a:gd name="f570" fmla="*/ f483 f227 1"/>
                <a:gd name="f571" fmla="*/ f484 f228 1"/>
                <a:gd name="f572" fmla="*/ f485 f227 1"/>
                <a:gd name="f573" fmla="*/ f486 f228 1"/>
                <a:gd name="f574" fmla="*/ f487 f227 1"/>
                <a:gd name="f575" fmla="*/ f488 f227 1"/>
                <a:gd name="f576" fmla="*/ f489 f228 1"/>
                <a:gd name="f577" fmla="*/ f490 f227 1"/>
                <a:gd name="f578" fmla="*/ f491 f2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1">
                  <a:pos x="f496" y="f497"/>
                </a:cxn>
                <a:cxn ang="f321">
                  <a:pos x="f498" y="f499"/>
                </a:cxn>
                <a:cxn ang="f321">
                  <a:pos x="f500" y="f501"/>
                </a:cxn>
                <a:cxn ang="f321">
                  <a:pos x="f502" y="f503"/>
                </a:cxn>
                <a:cxn ang="f321">
                  <a:pos x="f504" y="f505"/>
                </a:cxn>
                <a:cxn ang="f321">
                  <a:pos x="f506" y="f507"/>
                </a:cxn>
                <a:cxn ang="f321">
                  <a:pos x="f508" y="f509"/>
                </a:cxn>
                <a:cxn ang="f321">
                  <a:pos x="f510" y="f511"/>
                </a:cxn>
                <a:cxn ang="f321">
                  <a:pos x="f512" y="f513"/>
                </a:cxn>
                <a:cxn ang="f321">
                  <a:pos x="f514" y="f515"/>
                </a:cxn>
                <a:cxn ang="f321">
                  <a:pos x="f516" y="f517"/>
                </a:cxn>
                <a:cxn ang="f321">
                  <a:pos x="f514" y="f518"/>
                </a:cxn>
                <a:cxn ang="f321">
                  <a:pos x="f519" y="f520"/>
                </a:cxn>
                <a:cxn ang="f321">
                  <a:pos x="f521" y="f522"/>
                </a:cxn>
                <a:cxn ang="f321">
                  <a:pos x="f523" y="f524"/>
                </a:cxn>
                <a:cxn ang="f321">
                  <a:pos x="f525" y="f526"/>
                </a:cxn>
                <a:cxn ang="f321">
                  <a:pos x="f527" y="f528"/>
                </a:cxn>
                <a:cxn ang="f321">
                  <a:pos x="f529" y="f530"/>
                </a:cxn>
                <a:cxn ang="f321">
                  <a:pos x="f531" y="f532"/>
                </a:cxn>
                <a:cxn ang="f321">
                  <a:pos x="f533" y="f534"/>
                </a:cxn>
                <a:cxn ang="f321">
                  <a:pos x="f535" y="f536"/>
                </a:cxn>
                <a:cxn ang="f321">
                  <a:pos x="f527" y="f537"/>
                </a:cxn>
                <a:cxn ang="f321">
                  <a:pos x="f538" y="f539"/>
                </a:cxn>
                <a:cxn ang="f321">
                  <a:pos x="f538" y="f540"/>
                </a:cxn>
                <a:cxn ang="f321">
                  <a:pos x="f541" y="f542"/>
                </a:cxn>
                <a:cxn ang="f321">
                  <a:pos x="f521" y="f540"/>
                </a:cxn>
                <a:cxn ang="f321">
                  <a:pos x="f543" y="f544"/>
                </a:cxn>
                <a:cxn ang="f321">
                  <a:pos x="f519" y="f545"/>
                </a:cxn>
                <a:cxn ang="f321">
                  <a:pos x="f546" y="f547"/>
                </a:cxn>
                <a:cxn ang="f321">
                  <a:pos x="f541" y="f548"/>
                </a:cxn>
                <a:cxn ang="f321">
                  <a:pos x="f549" y="f550"/>
                </a:cxn>
                <a:cxn ang="f321">
                  <a:pos x="f516" y="f551"/>
                </a:cxn>
                <a:cxn ang="f321">
                  <a:pos x="f546" y="f552"/>
                </a:cxn>
                <a:cxn ang="f321">
                  <a:pos x="f541" y="f553"/>
                </a:cxn>
                <a:cxn ang="f321">
                  <a:pos x="f523" y="f554"/>
                </a:cxn>
                <a:cxn ang="f321">
                  <a:pos x="f555" y="f556"/>
                </a:cxn>
                <a:cxn ang="f321">
                  <a:pos x="f527" y="f557"/>
                </a:cxn>
                <a:cxn ang="f321">
                  <a:pos x="f529" y="f553"/>
                </a:cxn>
                <a:cxn ang="f321">
                  <a:pos x="f558" y="f559"/>
                </a:cxn>
                <a:cxn ang="f321">
                  <a:pos x="f560" y="f561"/>
                </a:cxn>
                <a:cxn ang="f321">
                  <a:pos x="f562" y="f563"/>
                </a:cxn>
                <a:cxn ang="f321">
                  <a:pos x="f564" y="f565"/>
                </a:cxn>
                <a:cxn ang="f321">
                  <a:pos x="f566" y="f567"/>
                </a:cxn>
                <a:cxn ang="f321">
                  <a:pos x="f568" y="f569"/>
                </a:cxn>
                <a:cxn ang="f321">
                  <a:pos x="f570" y="f571"/>
                </a:cxn>
                <a:cxn ang="f321">
                  <a:pos x="f572" y="f573"/>
                </a:cxn>
                <a:cxn ang="f321">
                  <a:pos x="f574" y="f573"/>
                </a:cxn>
                <a:cxn ang="f321">
                  <a:pos x="f575" y="f576"/>
                </a:cxn>
                <a:cxn ang="f321">
                  <a:pos x="f577" y="f578"/>
                </a:cxn>
              </a:cxnLst>
              <a:rect l="f492" t="f495" r="f493" b="f494"/>
              <a:pathLst>
                <a:path w="1023" h="538">
                  <a:moveTo>
                    <a:pt x="f8" y="f9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10" y="f15"/>
                    <a:pt x="f16" y="f17"/>
                    <a:pt x="f16" y="f17"/>
                  </a:cubicBezTo>
                  <a:cubicBezTo>
                    <a:pt x="f8" y="f18"/>
                    <a:pt x="f19" y="f17"/>
                    <a:pt x="f19" y="f17"/>
                  </a:cubicBezTo>
                  <a:cubicBezTo>
                    <a:pt x="f20" y="f17"/>
                    <a:pt x="f20" y="f15"/>
                    <a:pt x="f21" y="f15"/>
                  </a:cubicBezTo>
                  <a:cubicBezTo>
                    <a:pt x="f22" y="f15"/>
                    <a:pt x="f23" y="f14"/>
                    <a:pt x="f24" y="f15"/>
                  </a:cubicBezTo>
                  <a:cubicBezTo>
                    <a:pt x="f25" y="f15"/>
                    <a:pt x="f24" y="f18"/>
                    <a:pt x="f25" y="f26"/>
                  </a:cubicBezTo>
                  <a:cubicBezTo>
                    <a:pt x="f25" y="f27"/>
                    <a:pt x="f28" y="f27"/>
                    <a:pt x="f28" y="f29"/>
                  </a:cubicBezTo>
                  <a:cubicBezTo>
                    <a:pt x="f30" y="f29"/>
                    <a:pt x="f31" y="f27"/>
                    <a:pt x="f32" y="f27"/>
                  </a:cubicBezTo>
                  <a:cubicBezTo>
                    <a:pt x="f33" y="f26"/>
                    <a:pt x="f33" y="f18"/>
                    <a:pt x="f34" y="f18"/>
                  </a:cubicBezTo>
                  <a:cubicBezTo>
                    <a:pt x="f35" y="f17"/>
                    <a:pt x="f36" y="f17"/>
                    <a:pt x="f37" y="f18"/>
                  </a:cubicBezTo>
                  <a:cubicBezTo>
                    <a:pt x="f38" y="f18"/>
                    <a:pt x="f39" y="f26"/>
                    <a:pt x="f39" y="f27"/>
                  </a:cubicBezTo>
                  <a:cubicBezTo>
                    <a:pt x="f40" y="f29"/>
                    <a:pt x="f41" y="f42"/>
                    <a:pt x="f43" y="f44"/>
                  </a:cubicBezTo>
                  <a:cubicBezTo>
                    <a:pt x="f45" y="f44"/>
                    <a:pt x="f46" y="f42"/>
                    <a:pt x="f47" y="f42"/>
                  </a:cubicBezTo>
                  <a:cubicBezTo>
                    <a:pt x="f48" y="f44"/>
                    <a:pt x="f49" y="f44"/>
                    <a:pt x="f49" y="f50"/>
                  </a:cubicBezTo>
                  <a:cubicBezTo>
                    <a:pt x="f49" y="f51"/>
                    <a:pt x="f48" y="f52"/>
                    <a:pt x="f48" y="f53"/>
                  </a:cubicBezTo>
                  <a:cubicBezTo>
                    <a:pt x="f48" y="f54"/>
                    <a:pt x="f49" y="f55"/>
                    <a:pt x="f56" y="f55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62" y="f61"/>
                    <a:pt x="f63" y="f61"/>
                    <a:pt x="f64" y="f61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0" y="f73"/>
                    <a:pt x="f70" y="f74"/>
                    <a:pt x="f70" y="f75"/>
                  </a:cubicBezTo>
                  <a:cubicBezTo>
                    <a:pt x="f67" y="f76"/>
                    <a:pt x="f64" y="f76"/>
                    <a:pt x="f64" y="f77"/>
                  </a:cubicBezTo>
                  <a:cubicBezTo>
                    <a:pt x="f63" y="f78"/>
                    <a:pt x="f64" y="f79"/>
                    <a:pt x="f65" y="f80"/>
                  </a:cubicBezTo>
                  <a:cubicBezTo>
                    <a:pt x="f81" y="f82"/>
                    <a:pt x="f67" y="f82"/>
                    <a:pt x="f67" y="f82"/>
                  </a:cubicBezTo>
                  <a:cubicBezTo>
                    <a:pt x="f70" y="f82"/>
                    <a:pt x="f83" y="f79"/>
                    <a:pt x="f84" y="f79"/>
                  </a:cubicBezTo>
                  <a:cubicBezTo>
                    <a:pt x="f85" y="f79"/>
                    <a:pt x="f86" y="f79"/>
                    <a:pt x="f87" y="f80"/>
                  </a:cubicBezTo>
                  <a:cubicBezTo>
                    <a:pt x="f88" y="f82"/>
                    <a:pt x="f88" y="f89"/>
                    <a:pt x="f90" y="f91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101" y="f100"/>
                    <a:pt x="f102" y="f100"/>
                    <a:pt x="f103" y="f100"/>
                  </a:cubicBezTo>
                  <a:cubicBezTo>
                    <a:pt x="f104" y="f105"/>
                    <a:pt x="f106" y="f107"/>
                    <a:pt x="f106" y="f108"/>
                  </a:cubicBezTo>
                  <a:cubicBezTo>
                    <a:pt x="f109" y="f110"/>
                    <a:pt x="f109" y="f111"/>
                    <a:pt x="f112" y="f113"/>
                  </a:cubicBezTo>
                  <a:cubicBezTo>
                    <a:pt x="f114" y="f115"/>
                    <a:pt x="f116" y="f117"/>
                    <a:pt x="f116" y="f117"/>
                  </a:cubicBezTo>
                  <a:cubicBezTo>
                    <a:pt x="f118" y="f119"/>
                    <a:pt x="f120" y="f121"/>
                    <a:pt x="f120" y="f121"/>
                  </a:cubicBezTo>
                  <a:cubicBezTo>
                    <a:pt x="f122" y="f123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124" y="f130"/>
                  </a:cubicBezTo>
                  <a:cubicBezTo>
                    <a:pt x="f124" y="f131"/>
                    <a:pt x="f120" y="f132"/>
                    <a:pt x="f133" y="f132"/>
                  </a:cubicBezTo>
                  <a:cubicBezTo>
                    <a:pt x="f118" y="f132"/>
                    <a:pt x="f116" y="f131"/>
                    <a:pt x="f114" y="f131"/>
                  </a:cubicBezTo>
                  <a:cubicBezTo>
                    <a:pt x="f112" y="f132"/>
                    <a:pt x="f109" y="f134"/>
                    <a:pt x="f109" y="f135"/>
                  </a:cubicBezTo>
                  <a:cubicBezTo>
                    <a:pt x="f109" y="f136"/>
                    <a:pt x="f116" y="f137"/>
                    <a:pt x="f116" y="f138"/>
                  </a:cubicBezTo>
                  <a:cubicBezTo>
                    <a:pt x="f116" y="f139"/>
                    <a:pt x="f116" y="f140"/>
                    <a:pt x="f116" y="f141"/>
                  </a:cubicBezTo>
                  <a:cubicBezTo>
                    <a:pt x="f114" y="f142"/>
                    <a:pt x="f114" y="f143"/>
                    <a:pt x="f112" y="f143"/>
                  </a:cubicBezTo>
                  <a:cubicBezTo>
                    <a:pt x="f109" y="f144"/>
                    <a:pt x="f106" y="f145"/>
                    <a:pt x="f104" y="f145"/>
                  </a:cubicBezTo>
                  <a:cubicBezTo>
                    <a:pt x="f103" y="f145"/>
                    <a:pt x="f101" y="f146"/>
                    <a:pt x="f99" y="f145"/>
                  </a:cubicBezTo>
                  <a:cubicBezTo>
                    <a:pt x="f96" y="f145"/>
                    <a:pt x="f96" y="f147"/>
                    <a:pt x="f96" y="f147"/>
                  </a:cubicBezTo>
                  <a:cubicBezTo>
                    <a:pt x="f96" y="f148"/>
                    <a:pt x="f99" y="f149"/>
                    <a:pt x="f99" y="f150"/>
                  </a:cubicBezTo>
                  <a:cubicBezTo>
                    <a:pt x="f99" y="f151"/>
                    <a:pt x="f96" y="f152"/>
                    <a:pt x="f96" y="f153"/>
                  </a:cubicBezTo>
                  <a:cubicBezTo>
                    <a:pt x="f94" y="f153"/>
                    <a:pt x="f92" y="f153"/>
                    <a:pt x="f92" y="f153"/>
                  </a:cubicBezTo>
                  <a:cubicBezTo>
                    <a:pt x="f154" y="f153"/>
                    <a:pt x="f155" y="f152"/>
                    <a:pt x="f90" y="f156"/>
                  </a:cubicBezTo>
                  <a:cubicBezTo>
                    <a:pt x="f88" y="f156"/>
                    <a:pt x="f87" y="f150"/>
                    <a:pt x="f87" y="f150"/>
                  </a:cubicBezTo>
                  <a:cubicBezTo>
                    <a:pt x="f86" y="f150"/>
                    <a:pt x="f84" y="f150"/>
                    <a:pt x="f83" y="f150"/>
                  </a:cubicBezTo>
                  <a:cubicBezTo>
                    <a:pt x="f70" y="f151"/>
                    <a:pt x="f81" y="f156"/>
                    <a:pt x="f81" y="f152"/>
                  </a:cubicBezTo>
                  <a:cubicBezTo>
                    <a:pt x="f65" y="f153"/>
                    <a:pt x="f65" y="f157"/>
                    <a:pt x="f65" y="f158"/>
                  </a:cubicBezTo>
                  <a:cubicBezTo>
                    <a:pt x="f65" y="f159"/>
                    <a:pt x="f81" y="f160"/>
                    <a:pt x="f67" y="f160"/>
                  </a:cubicBezTo>
                  <a:cubicBezTo>
                    <a:pt x="f67" y="f160"/>
                    <a:pt x="f83" y="f160"/>
                    <a:pt x="f84" y="f161"/>
                  </a:cubicBezTo>
                  <a:cubicBezTo>
                    <a:pt x="f84" y="f161"/>
                    <a:pt x="f85" y="f159"/>
                    <a:pt x="f86" y="f159"/>
                  </a:cubicBezTo>
                  <a:cubicBezTo>
                    <a:pt x="f87" y="f158"/>
                    <a:pt x="f88" y="f159"/>
                    <a:pt x="f90" y="f161"/>
                  </a:cubicBezTo>
                  <a:cubicBezTo>
                    <a:pt x="f155" y="f161"/>
                    <a:pt x="f92" y="f160"/>
                    <a:pt x="f92" y="f162"/>
                  </a:cubicBezTo>
                  <a:cubicBezTo>
                    <a:pt x="f92" y="f163"/>
                    <a:pt x="f155" y="f164"/>
                    <a:pt x="f90" y="f164"/>
                  </a:cubicBezTo>
                  <a:cubicBezTo>
                    <a:pt x="f88" y="f165"/>
                    <a:pt x="f86" y="f164"/>
                    <a:pt x="f85" y="f164"/>
                  </a:cubicBezTo>
                  <a:cubicBezTo>
                    <a:pt x="f84" y="f165"/>
                    <a:pt x="f84" y="f166"/>
                    <a:pt x="f84" y="f166"/>
                  </a:cubicBezTo>
                  <a:cubicBezTo>
                    <a:pt x="f83" y="f167"/>
                    <a:pt x="f70" y="f168"/>
                    <a:pt x="f70" y="f169"/>
                  </a:cubicBezTo>
                  <a:cubicBezTo>
                    <a:pt x="f70" y="f170"/>
                    <a:pt x="f83" y="f171"/>
                    <a:pt x="f83" y="f172"/>
                  </a:cubicBezTo>
                  <a:cubicBezTo>
                    <a:pt x="f84" y="f172"/>
                    <a:pt x="f85" y="f173"/>
                    <a:pt x="f86" y="f173"/>
                  </a:cubicBezTo>
                  <a:cubicBezTo>
                    <a:pt x="f87" y="f173"/>
                    <a:pt x="f90" y="f172"/>
                    <a:pt x="f155" y="f172"/>
                  </a:cubicBezTo>
                  <a:cubicBezTo>
                    <a:pt x="f155" y="f173"/>
                    <a:pt x="f92" y="f174"/>
                    <a:pt x="f92" y="f175"/>
                  </a:cubicBezTo>
                  <a:cubicBezTo>
                    <a:pt x="f92" y="f176"/>
                    <a:pt x="f155" y="f177"/>
                    <a:pt x="f155" y="f178"/>
                  </a:cubicBezTo>
                  <a:cubicBezTo>
                    <a:pt x="f155" y="f179"/>
                    <a:pt x="f92" y="f180"/>
                    <a:pt x="f94" y="f180"/>
                  </a:cubicBezTo>
                  <a:cubicBezTo>
                    <a:pt x="f94" y="f180"/>
                    <a:pt x="f99" y="f180"/>
                    <a:pt x="f101" y="f180"/>
                  </a:cubicBezTo>
                  <a:cubicBezTo>
                    <a:pt x="f181" y="f180"/>
                    <a:pt x="f102" y="f182"/>
                    <a:pt x="f102" y="f182"/>
                  </a:cubicBezTo>
                  <a:cubicBezTo>
                    <a:pt x="f103" y="f179"/>
                    <a:pt x="f109" y="f182"/>
                    <a:pt x="f109" y="f182"/>
                  </a:cubicBezTo>
                  <a:cubicBezTo>
                    <a:pt x="f112" y="f179"/>
                    <a:pt x="f109" y="f178"/>
                    <a:pt x="f112" y="f177"/>
                  </a:cubicBezTo>
                  <a:cubicBezTo>
                    <a:pt x="f112" y="f183"/>
                    <a:pt x="f112" y="f176"/>
                    <a:pt x="f114" y="f176"/>
                  </a:cubicBezTo>
                  <a:cubicBezTo>
                    <a:pt x="f116" y="f175"/>
                    <a:pt x="f133" y="f175"/>
                    <a:pt x="f120" y="f175"/>
                  </a:cubicBezTo>
                  <a:cubicBezTo>
                    <a:pt x="f122" y="f175"/>
                    <a:pt x="f124" y="f174"/>
                    <a:pt x="f128" y="f175"/>
                  </a:cubicBezTo>
                  <a:cubicBezTo>
                    <a:pt x="f184" y="f175"/>
                    <a:pt x="f185" y="f176"/>
                    <a:pt x="f186" y="f187"/>
                  </a:cubicBezTo>
                  <a:cubicBezTo>
                    <a:pt x="f188" y="f183"/>
                    <a:pt x="f189" y="f179"/>
                    <a:pt x="f190" y="f179"/>
                  </a:cubicBezTo>
                  <a:cubicBezTo>
                    <a:pt x="f191" y="f182"/>
                    <a:pt x="f192" y="f178"/>
                    <a:pt x="f193" y="f178"/>
                  </a:cubicBezTo>
                  <a:cubicBezTo>
                    <a:pt x="f194" y="f178"/>
                    <a:pt x="f195" y="f179"/>
                    <a:pt x="f196" y="f182"/>
                  </a:cubicBezTo>
                  <a:cubicBezTo>
                    <a:pt x="f197" y="f182"/>
                    <a:pt x="f196" y="f198"/>
                    <a:pt x="f197" y="f198"/>
                  </a:cubicBezTo>
                  <a:cubicBezTo>
                    <a:pt x="f197" y="f199"/>
                    <a:pt x="f200" y="f201"/>
                    <a:pt x="f202" y="f203"/>
                  </a:cubicBezTo>
                  <a:cubicBezTo>
                    <a:pt x="f202" y="f203"/>
                    <a:pt x="f204" y="f203"/>
                    <a:pt x="f205" y="f203"/>
                  </a:cubicBezTo>
                  <a:cubicBezTo>
                    <a:pt x="f206" y="f207"/>
                    <a:pt x="f208" y="f209"/>
                    <a:pt x="f208" y="f210"/>
                  </a:cubicBezTo>
                  <a:cubicBezTo>
                    <a:pt x="f211" y="f210"/>
                    <a:pt x="f212" y="f5"/>
                    <a:pt x="f213" y="f5"/>
                  </a:cubicBezTo>
                  <a:cubicBezTo>
                    <a:pt x="f214" y="f199"/>
                    <a:pt x="f214" y="f199"/>
                    <a:pt x="f214" y="f199"/>
                  </a:cubicBezTo>
                  <a:cubicBezTo>
                    <a:pt x="f215" y="f179"/>
                    <a:pt x="f215" y="f179"/>
                    <a:pt x="f215" y="f179"/>
                  </a:cubicBezTo>
                  <a:cubicBezTo>
                    <a:pt x="f216" y="f183"/>
                    <a:pt x="f216" y="f183"/>
                    <a:pt x="f216" y="f183"/>
                  </a:cubicBezTo>
                  <a:cubicBezTo>
                    <a:pt x="f217" y="f183"/>
                    <a:pt x="f217" y="f183"/>
                    <a:pt x="f217" y="f183"/>
                  </a:cubicBezTo>
                  <a:cubicBezTo>
                    <a:pt x="f182" y="f179"/>
                    <a:pt x="f182" y="f179"/>
                    <a:pt x="f182" y="f179"/>
                  </a:cubicBezTo>
                  <a:cubicBezTo>
                    <a:pt x="f5" y="f218"/>
                    <a:pt x="f5" y="f218"/>
                    <a:pt x="f5" y="f218"/>
                  </a:cubicBezTo>
                  <a:cubicBezTo>
                    <a:pt x="f219" y="f7"/>
                    <a:pt x="f219" y="f7"/>
                    <a:pt x="f219" y="f7"/>
                  </a:cubicBezTo>
                  <a:cubicBezTo>
                    <a:pt x="f220" y="f218"/>
                    <a:pt x="f220" y="f218"/>
                    <a:pt x="f220" y="f218"/>
                  </a:cubicBezTo>
                  <a:cubicBezTo>
                    <a:pt x="f221" y="f222"/>
                    <a:pt x="f221" y="f222"/>
                    <a:pt x="f221" y="f222"/>
                  </a:cubicBezTo>
                  <a:cubicBezTo>
                    <a:pt x="f223" y="f224"/>
                    <a:pt x="f223" y="f224"/>
                    <a:pt x="f223" y="f224"/>
                  </a:cubicBezTo>
                  <a:cubicBezTo>
                    <a:pt x="f6" y="f225"/>
                    <a:pt x="f6" y="f225"/>
                    <a:pt x="f6" y="f2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8.5</a:t>
              </a:r>
            </a:p>
          </p:txBody>
        </p:sp>
        <p:sp>
          <p:nvSpPr>
            <p:cNvPr id="38" name="Freeform 230">
              <a:extLst>
                <a:ext uri="{FF2B5EF4-FFF2-40B4-BE49-F238E27FC236}">
                  <a16:creationId xmlns:a16="http://schemas.microsoft.com/office/drawing/2014/main" id="{AE362AC0-0960-458B-4BAD-93F56CADC364}"/>
                </a:ext>
              </a:extLst>
            </p:cNvPr>
            <p:cNvSpPr/>
            <p:nvPr/>
          </p:nvSpPr>
          <p:spPr>
            <a:xfrm>
              <a:off x="6371968" y="3270461"/>
              <a:ext cx="4581" cy="4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4"/>
                <a:gd name="f8" fmla="val 1"/>
                <a:gd name="f9" fmla="val 2"/>
                <a:gd name="f10" fmla="val 3"/>
                <a:gd name="f11" fmla="+- 0 0 -90"/>
                <a:gd name="f12" fmla="*/ f3 1 5"/>
                <a:gd name="f13" fmla="*/ f4 1 4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4"/>
                <a:gd name="f22" fmla="*/ f19 1 5"/>
                <a:gd name="f23" fmla="*/ 1 f19 1"/>
                <a:gd name="f24" fmla="*/ 2 f18 1"/>
                <a:gd name="f25" fmla="*/ 3 f18 1"/>
                <a:gd name="f26" fmla="*/ 0 f19 1"/>
                <a:gd name="f27" fmla="*/ 4 f18 1"/>
                <a:gd name="f28" fmla="*/ 5 f19 1"/>
                <a:gd name="f29" fmla="*/ 0 f18 1"/>
                <a:gd name="f30" fmla="*/ 2 f19 1"/>
                <a:gd name="f31" fmla="+- f20 0 f1"/>
                <a:gd name="f32" fmla="*/ f23 1 5"/>
                <a:gd name="f33" fmla="*/ f24 1 4"/>
                <a:gd name="f34" fmla="*/ f25 1 4"/>
                <a:gd name="f35" fmla="*/ f26 1 5"/>
                <a:gd name="f36" fmla="*/ f27 1 4"/>
                <a:gd name="f37" fmla="*/ f28 1 5"/>
                <a:gd name="f38" fmla="*/ f29 1 4"/>
                <a:gd name="f39" fmla="*/ f30 1 5"/>
                <a:gd name="f40" fmla="*/ 0 1 f22"/>
                <a:gd name="f41" fmla="*/ f15 1 f22"/>
                <a:gd name="f42" fmla="*/ 0 1 f21"/>
                <a:gd name="f43" fmla="*/ f16 1 f21"/>
                <a:gd name="f44" fmla="*/ f32 1 f22"/>
                <a:gd name="f45" fmla="*/ f33 1 f21"/>
                <a:gd name="f46" fmla="*/ f34 1 f21"/>
                <a:gd name="f47" fmla="*/ f35 1 f22"/>
                <a:gd name="f48" fmla="*/ f36 1 f21"/>
                <a:gd name="f49" fmla="*/ f37 1 f22"/>
                <a:gd name="f50" fmla="*/ f38 1 f21"/>
                <a:gd name="f51" fmla="*/ f39 1 f22"/>
                <a:gd name="f52" fmla="*/ f40 f12 1"/>
                <a:gd name="f53" fmla="*/ f41 f12 1"/>
                <a:gd name="f54" fmla="*/ f43 f13 1"/>
                <a:gd name="f55" fmla="*/ f42 f13 1"/>
                <a:gd name="f56" fmla="*/ f44 f12 1"/>
                <a:gd name="f57" fmla="*/ f45 f13 1"/>
                <a:gd name="f58" fmla="*/ f46 f13 1"/>
                <a:gd name="f59" fmla="*/ f47 f12 1"/>
                <a:gd name="f60" fmla="*/ f48 f13 1"/>
                <a:gd name="f61" fmla="*/ f49 f12 1"/>
                <a:gd name="f62" fmla="*/ f50 f13 1"/>
                <a:gd name="f63" fmla="*/ f5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6" y="f57"/>
                </a:cxn>
                <a:cxn ang="f31">
                  <a:pos x="f56" y="f58"/>
                </a:cxn>
                <a:cxn ang="f31">
                  <a:pos x="f59" y="f58"/>
                </a:cxn>
                <a:cxn ang="f31">
                  <a:pos x="f56" y="f60"/>
                </a:cxn>
                <a:cxn ang="f31">
                  <a:pos x="f56" y="f58"/>
                </a:cxn>
                <a:cxn ang="f31">
                  <a:pos x="f61" y="f62"/>
                </a:cxn>
                <a:cxn ang="f31">
                  <a:pos x="f63" y="f62"/>
                </a:cxn>
                <a:cxn ang="f31">
                  <a:pos x="f56" y="f57"/>
                </a:cxn>
              </a:cxnLst>
              <a:rect l="f52" t="f55" r="f53" b="f54"/>
              <a:pathLst>
                <a:path w="5" h="4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0"/>
                    <a:pt x="f8" y="f10"/>
                    <a:pt x="f8" y="f7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9" y="f8"/>
                    <a:pt x="f7" y="f5"/>
                    <a:pt x="f6" y="f5"/>
                  </a:cubicBezTo>
                  <a:cubicBezTo>
                    <a:pt x="f7" y="f5"/>
                    <a:pt x="f10" y="f5"/>
                    <a:pt x="f9" y="f5"/>
                  </a:cubicBezTo>
                  <a:cubicBezTo>
                    <a:pt x="f9" y="f8"/>
                    <a:pt x="f8" y="f8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9" name="Freeform 231">
              <a:extLst>
                <a:ext uri="{FF2B5EF4-FFF2-40B4-BE49-F238E27FC236}">
                  <a16:creationId xmlns:a16="http://schemas.microsoft.com/office/drawing/2014/main" id="{4FDBDC6C-A9AE-BFF9-B42E-A45DC61A1918}"/>
                </a:ext>
              </a:extLst>
            </p:cNvPr>
            <p:cNvSpPr/>
            <p:nvPr/>
          </p:nvSpPr>
          <p:spPr>
            <a:xfrm>
              <a:off x="5184547" y="4038520"/>
              <a:ext cx="1471662" cy="7196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9"/>
                <a:gd name="f7" fmla="val 587"/>
                <a:gd name="f8" fmla="val 1200"/>
                <a:gd name="f9" fmla="val 273"/>
                <a:gd name="f10" fmla="val 1163"/>
                <a:gd name="f11" fmla="val 83"/>
                <a:gd name="f12" fmla="val 82"/>
                <a:gd name="f13" fmla="val 1158"/>
                <a:gd name="f14" fmla="val 973"/>
                <a:gd name="f15" fmla="val 9"/>
                <a:gd name="f16" fmla="val 808"/>
                <a:gd name="f17" fmla="val 16"/>
                <a:gd name="f18" fmla="val 641"/>
                <a:gd name="f19" fmla="val 19"/>
                <a:gd name="f20" fmla="val 401"/>
                <a:gd name="f21" fmla="val 20"/>
                <a:gd name="f22" fmla="val 135"/>
                <a:gd name="f23" fmla="val 133"/>
                <a:gd name="f24" fmla="val 130"/>
                <a:gd name="f25" fmla="val 3"/>
                <a:gd name="f26" fmla="val 14"/>
                <a:gd name="f27" fmla="val 96"/>
                <a:gd name="f28" fmla="val 413"/>
                <a:gd name="f29" fmla="val 103"/>
                <a:gd name="f30" fmla="val 444"/>
                <a:gd name="f31" fmla="val 415"/>
                <a:gd name="f32" fmla="val 416"/>
                <a:gd name="f33" fmla="val 417"/>
                <a:gd name="f34" fmla="val 418"/>
                <a:gd name="f35" fmla="val 443"/>
                <a:gd name="f36" fmla="val 419"/>
                <a:gd name="f37" fmla="val 442"/>
                <a:gd name="f38" fmla="val 420"/>
                <a:gd name="f39" fmla="val 421"/>
                <a:gd name="f40" fmla="val 441"/>
                <a:gd name="f41" fmla="val 422"/>
                <a:gd name="f42" fmla="val 424"/>
                <a:gd name="f43" fmla="val 425"/>
                <a:gd name="f44" fmla="val 426"/>
                <a:gd name="f45" fmla="val 427"/>
                <a:gd name="f46" fmla="val 428"/>
                <a:gd name="f47" fmla="val 429"/>
                <a:gd name="f48" fmla="val 445"/>
                <a:gd name="f49" fmla="val 430"/>
                <a:gd name="f50" fmla="val 446"/>
                <a:gd name="f51" fmla="val 447"/>
                <a:gd name="f52" fmla="val 431"/>
                <a:gd name="f53" fmla="val 448"/>
                <a:gd name="f54" fmla="val 450"/>
                <a:gd name="f55" fmla="val 432"/>
                <a:gd name="f56" fmla="val 451"/>
                <a:gd name="f57" fmla="val 433"/>
                <a:gd name="f58" fmla="val 452"/>
                <a:gd name="f59" fmla="val 435"/>
                <a:gd name="f60" fmla="val 453"/>
                <a:gd name="f61" fmla="val 436"/>
                <a:gd name="f62" fmla="val 454"/>
                <a:gd name="f63" fmla="val 437"/>
                <a:gd name="f64" fmla="val 455"/>
                <a:gd name="f65" fmla="val 439"/>
                <a:gd name="f66" fmla="val 457"/>
                <a:gd name="f67" fmla="val 458"/>
                <a:gd name="f68" fmla="val 440"/>
                <a:gd name="f69" fmla="val 459"/>
                <a:gd name="f70" fmla="val 461"/>
                <a:gd name="f71" fmla="val 462"/>
                <a:gd name="f72" fmla="val 463"/>
                <a:gd name="f73" fmla="val 465"/>
                <a:gd name="f74" fmla="val 466"/>
                <a:gd name="f75" fmla="val 468"/>
                <a:gd name="f76" fmla="val 469"/>
                <a:gd name="f77" fmla="val 470"/>
                <a:gd name="f78" fmla="val 472"/>
                <a:gd name="f79" fmla="val 473"/>
                <a:gd name="f80" fmla="val 456"/>
                <a:gd name="f81" fmla="val 475"/>
                <a:gd name="f82" fmla="val 476"/>
                <a:gd name="f83" fmla="val 477"/>
                <a:gd name="f84" fmla="val 460"/>
                <a:gd name="f85" fmla="val 467"/>
                <a:gd name="f86" fmla="val 471"/>
                <a:gd name="f87" fmla="val 474"/>
                <a:gd name="f88" fmla="val 478"/>
                <a:gd name="f89" fmla="val 479"/>
                <a:gd name="f90" fmla="val 480"/>
                <a:gd name="f91" fmla="val 481"/>
                <a:gd name="f92" fmla="val 482"/>
                <a:gd name="f93" fmla="val 484"/>
                <a:gd name="f94" fmla="val 485"/>
                <a:gd name="f95" fmla="val 486"/>
                <a:gd name="f96" fmla="val 487"/>
                <a:gd name="f97" fmla="val 489"/>
                <a:gd name="f98" fmla="val 490"/>
                <a:gd name="f99" fmla="val 492"/>
                <a:gd name="f100" fmla="val 493"/>
                <a:gd name="f101" fmla="val 494"/>
                <a:gd name="f102" fmla="val 495"/>
                <a:gd name="f103" fmla="val 496"/>
                <a:gd name="f104" fmla="val 497"/>
                <a:gd name="f105" fmla="val 499"/>
                <a:gd name="f106" fmla="val 500"/>
                <a:gd name="f107" fmla="val 501"/>
                <a:gd name="f108" fmla="val 503"/>
                <a:gd name="f109" fmla="val 505"/>
                <a:gd name="f110" fmla="val 506"/>
                <a:gd name="f111" fmla="val 507"/>
                <a:gd name="f112" fmla="val 464"/>
                <a:gd name="f113" fmla="val 508"/>
                <a:gd name="f114" fmla="val 509"/>
                <a:gd name="f115" fmla="val 510"/>
                <a:gd name="f116" fmla="val 511"/>
                <a:gd name="f117" fmla="val 512"/>
                <a:gd name="f118" fmla="val 514"/>
                <a:gd name="f119" fmla="val 515"/>
                <a:gd name="f120" fmla="val 516"/>
                <a:gd name="f121" fmla="val 517"/>
                <a:gd name="f122" fmla="val 518"/>
                <a:gd name="f123" fmla="val 519"/>
                <a:gd name="f124" fmla="val 520"/>
                <a:gd name="f125" fmla="val 521"/>
                <a:gd name="f126" fmla="val 522"/>
                <a:gd name="f127" fmla="val 523"/>
                <a:gd name="f128" fmla="val 524"/>
                <a:gd name="f129" fmla="val 526"/>
                <a:gd name="f130" fmla="val 483"/>
                <a:gd name="f131" fmla="val 527"/>
                <a:gd name="f132" fmla="val 488"/>
                <a:gd name="f133" fmla="val 491"/>
                <a:gd name="f134" fmla="val 529"/>
                <a:gd name="f135" fmla="val 530"/>
                <a:gd name="f136" fmla="val 528"/>
                <a:gd name="f137" fmla="val 502"/>
                <a:gd name="f138" fmla="val 532"/>
                <a:gd name="f139" fmla="val 504"/>
                <a:gd name="f140" fmla="val 534"/>
                <a:gd name="f141" fmla="val 535"/>
                <a:gd name="f142" fmla="val 537"/>
                <a:gd name="f143" fmla="val 538"/>
                <a:gd name="f144" fmla="val 539"/>
                <a:gd name="f145" fmla="val 540"/>
                <a:gd name="f146" fmla="val 541"/>
                <a:gd name="f147" fmla="val 543"/>
                <a:gd name="f148" fmla="val 545"/>
                <a:gd name="f149" fmla="val 546"/>
                <a:gd name="f150" fmla="val 548"/>
                <a:gd name="f151" fmla="val 550"/>
                <a:gd name="f152" fmla="val 551"/>
                <a:gd name="f153" fmla="val 554"/>
                <a:gd name="f154" fmla="val 555"/>
                <a:gd name="f155" fmla="val 556"/>
                <a:gd name="f156" fmla="val 557"/>
                <a:gd name="f157" fmla="val 558"/>
                <a:gd name="f158" fmla="val 559"/>
                <a:gd name="f159" fmla="val 562"/>
                <a:gd name="f160" fmla="val 563"/>
                <a:gd name="f161" fmla="val 565"/>
                <a:gd name="f162" fmla="val 567"/>
                <a:gd name="f163" fmla="val 568"/>
                <a:gd name="f164" fmla="val 569"/>
                <a:gd name="f165" fmla="val 571"/>
                <a:gd name="f166" fmla="val 572"/>
                <a:gd name="f167" fmla="val 573"/>
                <a:gd name="f168" fmla="val 575"/>
                <a:gd name="f169" fmla="val 576"/>
                <a:gd name="f170" fmla="val 577"/>
                <a:gd name="f171" fmla="val 578"/>
                <a:gd name="f172" fmla="val 579"/>
                <a:gd name="f173" fmla="val 580"/>
                <a:gd name="f174" fmla="val 581"/>
                <a:gd name="f175" fmla="val 582"/>
                <a:gd name="f176" fmla="val 584"/>
                <a:gd name="f177" fmla="val 585"/>
                <a:gd name="f178" fmla="val 513"/>
                <a:gd name="f179" fmla="val 589"/>
                <a:gd name="f180" fmla="val 590"/>
                <a:gd name="f181" fmla="val 591"/>
                <a:gd name="f182" fmla="val 593"/>
                <a:gd name="f183" fmla="val 594"/>
                <a:gd name="f184" fmla="val 595"/>
                <a:gd name="f185" fmla="val 596"/>
                <a:gd name="f186" fmla="val 597"/>
                <a:gd name="f187" fmla="val 599"/>
                <a:gd name="f188" fmla="val 602"/>
                <a:gd name="f189" fmla="val 603"/>
                <a:gd name="f190" fmla="val 604"/>
                <a:gd name="f191" fmla="val 605"/>
                <a:gd name="f192" fmla="val 606"/>
                <a:gd name="f193" fmla="val 607"/>
                <a:gd name="f194" fmla="val 608"/>
                <a:gd name="f195" fmla="val 609"/>
                <a:gd name="f196" fmla="val 611"/>
                <a:gd name="f197" fmla="val 612"/>
                <a:gd name="f198" fmla="val 613"/>
                <a:gd name="f199" fmla="val 615"/>
                <a:gd name="f200" fmla="val 616"/>
                <a:gd name="f201" fmla="val 617"/>
                <a:gd name="f202" fmla="val 619"/>
                <a:gd name="f203" fmla="val 620"/>
                <a:gd name="f204" fmla="val 622"/>
                <a:gd name="f205" fmla="val 623"/>
                <a:gd name="f206" fmla="val 625"/>
                <a:gd name="f207" fmla="val 626"/>
                <a:gd name="f208" fmla="val 525"/>
                <a:gd name="f209" fmla="val 628"/>
                <a:gd name="f210" fmla="val 630"/>
                <a:gd name="f211" fmla="val 631"/>
                <a:gd name="f212" fmla="val 633"/>
                <a:gd name="f213" fmla="val 634"/>
                <a:gd name="f214" fmla="val 635"/>
                <a:gd name="f215" fmla="val 636"/>
                <a:gd name="f216" fmla="val 637"/>
                <a:gd name="f217" fmla="val 638"/>
                <a:gd name="f218" fmla="val 639"/>
                <a:gd name="f219" fmla="val 642"/>
                <a:gd name="f220" fmla="val 643"/>
                <a:gd name="f221" fmla="val 644"/>
                <a:gd name="f222" fmla="val 645"/>
                <a:gd name="f223" fmla="val 646"/>
                <a:gd name="f224" fmla="val 647"/>
                <a:gd name="f225" fmla="val 649"/>
                <a:gd name="f226" fmla="val 650"/>
                <a:gd name="f227" fmla="val 651"/>
                <a:gd name="f228" fmla="val 654"/>
                <a:gd name="f229" fmla="val 655"/>
                <a:gd name="f230" fmla="val 656"/>
                <a:gd name="f231" fmla="val 657"/>
                <a:gd name="f232" fmla="val 658"/>
                <a:gd name="f233" fmla="val 659"/>
                <a:gd name="f234" fmla="val 662"/>
                <a:gd name="f235" fmla="val 663"/>
                <a:gd name="f236" fmla="val 664"/>
                <a:gd name="f237" fmla="val 667"/>
                <a:gd name="f238" fmla="val 668"/>
                <a:gd name="f239" fmla="val 669"/>
                <a:gd name="f240" fmla="val 670"/>
                <a:gd name="f241" fmla="val 671"/>
                <a:gd name="f242" fmla="val 672"/>
                <a:gd name="f243" fmla="val 673"/>
                <a:gd name="f244" fmla="val 674"/>
                <a:gd name="f245" fmla="val 675"/>
                <a:gd name="f246" fmla="val 677"/>
                <a:gd name="f247" fmla="val 678"/>
                <a:gd name="f248" fmla="val 679"/>
                <a:gd name="f249" fmla="val 680"/>
                <a:gd name="f250" fmla="val 681"/>
                <a:gd name="f251" fmla="val 682"/>
                <a:gd name="f252" fmla="val 683"/>
                <a:gd name="f253" fmla="val 684"/>
                <a:gd name="f254" fmla="val 685"/>
                <a:gd name="f255" fmla="val 687"/>
                <a:gd name="f256" fmla="val 688"/>
                <a:gd name="f257" fmla="val 686"/>
                <a:gd name="f258" fmla="val 531"/>
                <a:gd name="f259" fmla="val 536"/>
                <a:gd name="f260" fmla="val 689"/>
                <a:gd name="f261" fmla="val 690"/>
                <a:gd name="f262" fmla="val 693"/>
                <a:gd name="f263" fmla="val 694"/>
                <a:gd name="f264" fmla="val 695"/>
                <a:gd name="f265" fmla="val 697"/>
                <a:gd name="f266" fmla="val 699"/>
                <a:gd name="f267" fmla="val 701"/>
                <a:gd name="f268" fmla="val 702"/>
                <a:gd name="f269" fmla="val 705"/>
                <a:gd name="f270" fmla="val 706"/>
                <a:gd name="f271" fmla="val 707"/>
                <a:gd name="f272" fmla="val 708"/>
                <a:gd name="f273" fmla="val 542"/>
                <a:gd name="f274" fmla="val 709"/>
                <a:gd name="f275" fmla="val 547"/>
                <a:gd name="f276" fmla="val 549"/>
                <a:gd name="f277" fmla="val 552"/>
                <a:gd name="f278" fmla="val 704"/>
                <a:gd name="f279" fmla="val 560"/>
                <a:gd name="f280" fmla="val 561"/>
                <a:gd name="f281" fmla="val 710"/>
                <a:gd name="f282" fmla="val 711"/>
                <a:gd name="f283" fmla="val 712"/>
                <a:gd name="f284" fmla="val 713"/>
                <a:gd name="f285" fmla="val 715"/>
                <a:gd name="f286" fmla="val 716"/>
                <a:gd name="f287" fmla="val 718"/>
                <a:gd name="f288" fmla="val 564"/>
                <a:gd name="f289" fmla="val 719"/>
                <a:gd name="f290" fmla="val 720"/>
                <a:gd name="f291" fmla="val 722"/>
                <a:gd name="f292" fmla="val 723"/>
                <a:gd name="f293" fmla="val 724"/>
                <a:gd name="f294" fmla="val 726"/>
                <a:gd name="f295" fmla="val 727"/>
                <a:gd name="f296" fmla="val 728"/>
                <a:gd name="f297" fmla="val 729"/>
                <a:gd name="f298" fmla="val 730"/>
                <a:gd name="f299" fmla="val 732"/>
                <a:gd name="f300" fmla="val 733"/>
                <a:gd name="f301" fmla="val 734"/>
                <a:gd name="f302" fmla="val 735"/>
                <a:gd name="f303" fmla="val 553"/>
                <a:gd name="f304" fmla="val 736"/>
                <a:gd name="f305" fmla="val 737"/>
                <a:gd name="f306" fmla="val 738"/>
                <a:gd name="f307" fmla="val 739"/>
                <a:gd name="f308" fmla="val 741"/>
                <a:gd name="f309" fmla="val 742"/>
                <a:gd name="f310" fmla="val 743"/>
                <a:gd name="f311" fmla="val 744"/>
                <a:gd name="f312" fmla="val 745"/>
                <a:gd name="f313" fmla="val 746"/>
                <a:gd name="f314" fmla="val 749"/>
                <a:gd name="f315" fmla="val 750"/>
                <a:gd name="f316" fmla="val 752"/>
                <a:gd name="f317" fmla="val 753"/>
                <a:gd name="f318" fmla="val 755"/>
                <a:gd name="f319" fmla="val 756"/>
                <a:gd name="f320" fmla="val 757"/>
                <a:gd name="f321" fmla="val 758"/>
                <a:gd name="f322" fmla="val 544"/>
                <a:gd name="f323" fmla="val 759"/>
                <a:gd name="f324" fmla="val 760"/>
                <a:gd name="f325" fmla="val 762"/>
                <a:gd name="f326" fmla="val 763"/>
                <a:gd name="f327" fmla="val 764"/>
                <a:gd name="f328" fmla="val 765"/>
                <a:gd name="f329" fmla="val 766"/>
                <a:gd name="f330" fmla="val 767"/>
                <a:gd name="f331" fmla="val 768"/>
                <a:gd name="f332" fmla="val 769"/>
                <a:gd name="f333" fmla="val 770"/>
                <a:gd name="f334" fmla="val 771"/>
                <a:gd name="f335" fmla="val 773"/>
                <a:gd name="f336" fmla="val 776"/>
                <a:gd name="f337" fmla="val 777"/>
                <a:gd name="f338" fmla="val 778"/>
                <a:gd name="f339" fmla="val 780"/>
                <a:gd name="f340" fmla="val 781"/>
                <a:gd name="f341" fmla="val 782"/>
                <a:gd name="f342" fmla="val 779"/>
                <a:gd name="f343" fmla="val 566"/>
                <a:gd name="f344" fmla="val 783"/>
                <a:gd name="f345" fmla="val 784"/>
                <a:gd name="f346" fmla="val 785"/>
                <a:gd name="f347" fmla="val 570"/>
                <a:gd name="f348" fmla="val 788"/>
                <a:gd name="f349" fmla="val 789"/>
                <a:gd name="f350" fmla="val 790"/>
                <a:gd name="f351" fmla="val 792"/>
                <a:gd name="f352" fmla="val 793"/>
                <a:gd name="f353" fmla="val 794"/>
                <a:gd name="f354" fmla="val 795"/>
                <a:gd name="f355" fmla="val 796"/>
                <a:gd name="f356" fmla="val 797"/>
                <a:gd name="f357" fmla="val 798"/>
                <a:gd name="f358" fmla="val 800"/>
                <a:gd name="f359" fmla="val 801"/>
                <a:gd name="f360" fmla="val 802"/>
                <a:gd name="f361" fmla="val 804"/>
                <a:gd name="f362" fmla="val 805"/>
                <a:gd name="f363" fmla="val 806"/>
                <a:gd name="f364" fmla="val 809"/>
                <a:gd name="f365" fmla="val 810"/>
                <a:gd name="f366" fmla="val 811"/>
                <a:gd name="f367" fmla="val 812"/>
                <a:gd name="f368" fmla="val 814"/>
                <a:gd name="f369" fmla="val 815"/>
                <a:gd name="f370" fmla="val 816"/>
                <a:gd name="f371" fmla="val 818"/>
                <a:gd name="f372" fmla="val 819"/>
                <a:gd name="f373" fmla="val 820"/>
                <a:gd name="f374" fmla="val 821"/>
                <a:gd name="f375" fmla="val 822"/>
                <a:gd name="f376" fmla="val 817"/>
                <a:gd name="f377" fmla="val 574"/>
                <a:gd name="f378" fmla="val 823"/>
                <a:gd name="f379" fmla="val 583"/>
                <a:gd name="f380" fmla="val 825"/>
                <a:gd name="f381" fmla="val 826"/>
                <a:gd name="f382" fmla="val 586"/>
                <a:gd name="f383" fmla="val 827"/>
                <a:gd name="f384" fmla="val 830"/>
                <a:gd name="f385" fmla="val 831"/>
                <a:gd name="f386" fmla="val 832"/>
                <a:gd name="f387" fmla="val 834"/>
                <a:gd name="f388" fmla="val 833"/>
                <a:gd name="f389" fmla="val 835"/>
                <a:gd name="f390" fmla="val 836"/>
                <a:gd name="f391" fmla="val 838"/>
                <a:gd name="f392" fmla="val 839"/>
                <a:gd name="f393" fmla="val 840"/>
                <a:gd name="f394" fmla="val 842"/>
                <a:gd name="f395" fmla="val 843"/>
                <a:gd name="f396" fmla="val 845"/>
                <a:gd name="f397" fmla="val 846"/>
                <a:gd name="f398" fmla="val 848"/>
                <a:gd name="f399" fmla="val 847"/>
                <a:gd name="f400" fmla="val 849"/>
                <a:gd name="f401" fmla="val 850"/>
                <a:gd name="f402" fmla="val 851"/>
                <a:gd name="f403" fmla="val 852"/>
                <a:gd name="f404" fmla="val 853"/>
                <a:gd name="f405" fmla="val 854"/>
                <a:gd name="f406" fmla="val 855"/>
                <a:gd name="f407" fmla="val 856"/>
                <a:gd name="f408" fmla="val 858"/>
                <a:gd name="f409" fmla="val 859"/>
                <a:gd name="f410" fmla="val 860"/>
                <a:gd name="f411" fmla="val 861"/>
                <a:gd name="f412" fmla="val 862"/>
                <a:gd name="f413" fmla="val 863"/>
                <a:gd name="f414" fmla="val 864"/>
                <a:gd name="f415" fmla="val 865"/>
                <a:gd name="f416" fmla="val 866"/>
                <a:gd name="f417" fmla="val 867"/>
                <a:gd name="f418" fmla="val 868"/>
                <a:gd name="f419" fmla="val 869"/>
                <a:gd name="f420" fmla="val 870"/>
                <a:gd name="f421" fmla="val 871"/>
                <a:gd name="f422" fmla="val 872"/>
                <a:gd name="f423" fmla="val 874"/>
                <a:gd name="f424" fmla="val 875"/>
                <a:gd name="f425" fmla="val 877"/>
                <a:gd name="f426" fmla="val 878"/>
                <a:gd name="f427" fmla="val 879"/>
                <a:gd name="f428" fmla="val 880"/>
                <a:gd name="f429" fmla="val 881"/>
                <a:gd name="f430" fmla="val 882"/>
                <a:gd name="f431" fmla="val 885"/>
                <a:gd name="f432" fmla="val 886"/>
                <a:gd name="f433" fmla="val 887"/>
                <a:gd name="f434" fmla="val 889"/>
                <a:gd name="f435" fmla="val 890"/>
                <a:gd name="f436" fmla="val 891"/>
                <a:gd name="f437" fmla="val 892"/>
                <a:gd name="f438" fmla="val 893"/>
                <a:gd name="f439" fmla="val 894"/>
                <a:gd name="f440" fmla="val 896"/>
                <a:gd name="f441" fmla="val 897"/>
                <a:gd name="f442" fmla="val 898"/>
                <a:gd name="f443" fmla="val 899"/>
                <a:gd name="f444" fmla="val 900"/>
                <a:gd name="f445" fmla="val 901"/>
                <a:gd name="f446" fmla="val 902"/>
                <a:gd name="f447" fmla="val 905"/>
                <a:gd name="f448" fmla="val 906"/>
                <a:gd name="f449" fmla="val 904"/>
                <a:gd name="f450" fmla="val 903"/>
                <a:gd name="f451" fmla="val 907"/>
                <a:gd name="f452" fmla="val 909"/>
                <a:gd name="f453" fmla="val 910"/>
                <a:gd name="f454" fmla="val 911"/>
                <a:gd name="f455" fmla="val 913"/>
                <a:gd name="f456" fmla="val 914"/>
                <a:gd name="f457" fmla="val 915"/>
                <a:gd name="f458" fmla="val 916"/>
                <a:gd name="f459" fmla="val 917"/>
                <a:gd name="f460" fmla="val 918"/>
                <a:gd name="f461" fmla="val 919"/>
                <a:gd name="f462" fmla="val 921"/>
                <a:gd name="f463" fmla="val 922"/>
                <a:gd name="f464" fmla="val 923"/>
                <a:gd name="f465" fmla="val 924"/>
                <a:gd name="f466" fmla="val 925"/>
                <a:gd name="f467" fmla="val 926"/>
                <a:gd name="f468" fmla="val 928"/>
                <a:gd name="f469" fmla="val 929"/>
                <a:gd name="f470" fmla="val 930"/>
                <a:gd name="f471" fmla="val 931"/>
                <a:gd name="f472" fmla="val 932"/>
                <a:gd name="f473" fmla="val 933"/>
                <a:gd name="f474" fmla="val 934"/>
                <a:gd name="f475" fmla="val 935"/>
                <a:gd name="f476" fmla="val 936"/>
                <a:gd name="f477" fmla="val 937"/>
                <a:gd name="f478" fmla="val 938"/>
                <a:gd name="f479" fmla="val 939"/>
                <a:gd name="f480" fmla="val 940"/>
                <a:gd name="f481" fmla="val 941"/>
                <a:gd name="f482" fmla="val 942"/>
                <a:gd name="f483" fmla="val 944"/>
                <a:gd name="f484" fmla="val 945"/>
                <a:gd name="f485" fmla="val 946"/>
                <a:gd name="f486" fmla="val 947"/>
                <a:gd name="f487" fmla="val 948"/>
                <a:gd name="f488" fmla="val 949"/>
                <a:gd name="f489" fmla="val 950"/>
                <a:gd name="f490" fmla="val 951"/>
                <a:gd name="f491" fmla="val 952"/>
                <a:gd name="f492" fmla="val 953"/>
                <a:gd name="f493" fmla="val 954"/>
                <a:gd name="f494" fmla="val 955"/>
                <a:gd name="f495" fmla="val 956"/>
                <a:gd name="f496" fmla="val 957"/>
                <a:gd name="f497" fmla="val 959"/>
                <a:gd name="f498" fmla="val 960"/>
                <a:gd name="f499" fmla="val 961"/>
                <a:gd name="f500" fmla="val 963"/>
                <a:gd name="f501" fmla="val 964"/>
                <a:gd name="f502" fmla="val 965"/>
                <a:gd name="f503" fmla="val 966"/>
                <a:gd name="f504" fmla="val 967"/>
                <a:gd name="f505" fmla="val 968"/>
                <a:gd name="f506" fmla="val 969"/>
                <a:gd name="f507" fmla="val 970"/>
                <a:gd name="f508" fmla="val 971"/>
                <a:gd name="f509" fmla="val 972"/>
                <a:gd name="f510" fmla="val 975"/>
                <a:gd name="f511" fmla="val 976"/>
                <a:gd name="f512" fmla="val 977"/>
                <a:gd name="f513" fmla="val 978"/>
                <a:gd name="f514" fmla="val 979"/>
                <a:gd name="f515" fmla="val 981"/>
                <a:gd name="f516" fmla="val 982"/>
                <a:gd name="f517" fmla="val 983"/>
                <a:gd name="f518" fmla="val 985"/>
                <a:gd name="f519" fmla="val 986"/>
                <a:gd name="f520" fmla="val 987"/>
                <a:gd name="f521" fmla="val 989"/>
                <a:gd name="f522" fmla="val 990"/>
                <a:gd name="f523" fmla="val 991"/>
                <a:gd name="f524" fmla="val 992"/>
                <a:gd name="f525" fmla="val 993"/>
                <a:gd name="f526" fmla="val 995"/>
                <a:gd name="f527" fmla="val 996"/>
                <a:gd name="f528" fmla="val 997"/>
                <a:gd name="f529" fmla="val 998"/>
                <a:gd name="f530" fmla="val 999"/>
                <a:gd name="f531" fmla="val 1000"/>
                <a:gd name="f532" fmla="val 1001"/>
                <a:gd name="f533" fmla="val 1003"/>
                <a:gd name="f534" fmla="val 1004"/>
                <a:gd name="f535" fmla="val 1005"/>
                <a:gd name="f536" fmla="val 1006"/>
                <a:gd name="f537" fmla="val 1008"/>
                <a:gd name="f538" fmla="val 1009"/>
                <a:gd name="f539" fmla="val 1011"/>
                <a:gd name="f540" fmla="val 1012"/>
                <a:gd name="f541" fmla="val 1013"/>
                <a:gd name="f542" fmla="val 1015"/>
                <a:gd name="f543" fmla="val 1016"/>
                <a:gd name="f544" fmla="val 1017"/>
                <a:gd name="f545" fmla="val 1018"/>
                <a:gd name="f546" fmla="val 1020"/>
                <a:gd name="f547" fmla="val 1021"/>
                <a:gd name="f548" fmla="val 1022"/>
                <a:gd name="f549" fmla="val 1023"/>
                <a:gd name="f550" fmla="val 1024"/>
                <a:gd name="f551" fmla="val 1025"/>
                <a:gd name="f552" fmla="val 1026"/>
                <a:gd name="f553" fmla="val 1027"/>
                <a:gd name="f554" fmla="val 1028"/>
                <a:gd name="f555" fmla="val 1029"/>
                <a:gd name="f556" fmla="val 1030"/>
                <a:gd name="f557" fmla="val 1031"/>
                <a:gd name="f558" fmla="val 1032"/>
                <a:gd name="f559" fmla="val 1033"/>
                <a:gd name="f560" fmla="val 1034"/>
                <a:gd name="f561" fmla="val 1035"/>
                <a:gd name="f562" fmla="val 1036"/>
                <a:gd name="f563" fmla="val 1037"/>
                <a:gd name="f564" fmla="val 1038"/>
                <a:gd name="f565" fmla="val 1040"/>
                <a:gd name="f566" fmla="val 1041"/>
                <a:gd name="f567" fmla="val 1042"/>
                <a:gd name="f568" fmla="val 1043"/>
                <a:gd name="f569" fmla="val 1044"/>
                <a:gd name="f570" fmla="val 1045"/>
                <a:gd name="f571" fmla="val 1046"/>
                <a:gd name="f572" fmla="val 1047"/>
                <a:gd name="f573" fmla="val 1048"/>
                <a:gd name="f574" fmla="val 1050"/>
                <a:gd name="f575" fmla="val 1051"/>
                <a:gd name="f576" fmla="val 1052"/>
                <a:gd name="f577" fmla="val 1054"/>
                <a:gd name="f578" fmla="val 1055"/>
                <a:gd name="f579" fmla="val 1056"/>
                <a:gd name="f580" fmla="val 1057"/>
                <a:gd name="f581" fmla="val 1058"/>
                <a:gd name="f582" fmla="val 1059"/>
                <a:gd name="f583" fmla="val 1060"/>
                <a:gd name="f584" fmla="val 1061"/>
                <a:gd name="f585" fmla="val 1062"/>
                <a:gd name="f586" fmla="val 1063"/>
                <a:gd name="f587" fmla="val 1064"/>
                <a:gd name="f588" fmla="val 1065"/>
                <a:gd name="f589" fmla="val 1066"/>
                <a:gd name="f590" fmla="val 1067"/>
                <a:gd name="f591" fmla="val 1068"/>
                <a:gd name="f592" fmla="val 1069"/>
                <a:gd name="f593" fmla="val 1070"/>
                <a:gd name="f594" fmla="val 1073"/>
                <a:gd name="f595" fmla="val 1075"/>
                <a:gd name="f596" fmla="val 1076"/>
                <a:gd name="f597" fmla="val 1079"/>
                <a:gd name="f598" fmla="val 1081"/>
                <a:gd name="f599" fmla="val 1082"/>
                <a:gd name="f600" fmla="val 1083"/>
                <a:gd name="f601" fmla="val 1084"/>
                <a:gd name="f602" fmla="val 1085"/>
                <a:gd name="f603" fmla="val 1086"/>
                <a:gd name="f604" fmla="val 1087"/>
                <a:gd name="f605" fmla="val 1088"/>
                <a:gd name="f606" fmla="val 1089"/>
                <a:gd name="f607" fmla="val 1090"/>
                <a:gd name="f608" fmla="val 1092"/>
                <a:gd name="f609" fmla="val 1093"/>
                <a:gd name="f610" fmla="val 1094"/>
                <a:gd name="f611" fmla="val 1095"/>
                <a:gd name="f612" fmla="val 1096"/>
                <a:gd name="f613" fmla="val 1097"/>
                <a:gd name="f614" fmla="val 1098"/>
                <a:gd name="f615" fmla="val 533"/>
                <a:gd name="f616" fmla="val 1099"/>
                <a:gd name="f617" fmla="val 1100"/>
                <a:gd name="f618" fmla="val 1101"/>
                <a:gd name="f619" fmla="val 1102"/>
                <a:gd name="f620" fmla="val 1103"/>
                <a:gd name="f621" fmla="val 1104"/>
                <a:gd name="f622" fmla="val 1105"/>
                <a:gd name="f623" fmla="val 1106"/>
                <a:gd name="f624" fmla="val 1108"/>
                <a:gd name="f625" fmla="val 1109"/>
                <a:gd name="f626" fmla="val 1110"/>
                <a:gd name="f627" fmla="val 1111"/>
                <a:gd name="f628" fmla="val 1112"/>
                <a:gd name="f629" fmla="val 1113"/>
                <a:gd name="f630" fmla="val 1115"/>
                <a:gd name="f631" fmla="val 1116"/>
                <a:gd name="f632" fmla="val 1117"/>
                <a:gd name="f633" fmla="val 1119"/>
                <a:gd name="f634" fmla="val 1120"/>
                <a:gd name="f635" fmla="val 1121"/>
                <a:gd name="f636" fmla="val 1122"/>
                <a:gd name="f637" fmla="val 1123"/>
                <a:gd name="f638" fmla="val 1125"/>
                <a:gd name="f639" fmla="val 1126"/>
                <a:gd name="f640" fmla="val 1127"/>
                <a:gd name="f641" fmla="val 1128"/>
                <a:gd name="f642" fmla="val 1129"/>
                <a:gd name="f643" fmla="val 1130"/>
                <a:gd name="f644" fmla="val 1131"/>
                <a:gd name="f645" fmla="val 1132"/>
                <a:gd name="f646" fmla="val 1133"/>
                <a:gd name="f647" fmla="val 1134"/>
                <a:gd name="f648" fmla="val 1137"/>
                <a:gd name="f649" fmla="val 1138"/>
                <a:gd name="f650" fmla="val 1139"/>
                <a:gd name="f651" fmla="val 1140"/>
                <a:gd name="f652" fmla="val 1141"/>
                <a:gd name="f653" fmla="val 1142"/>
                <a:gd name="f654" fmla="val 1143"/>
                <a:gd name="f655" fmla="val 1144"/>
                <a:gd name="f656" fmla="val 1145"/>
                <a:gd name="f657" fmla="val 1146"/>
                <a:gd name="f658" fmla="val 1147"/>
                <a:gd name="f659" fmla="val 1149"/>
                <a:gd name="f660" fmla="val 1150"/>
                <a:gd name="f661" fmla="val 1151"/>
                <a:gd name="f662" fmla="val 1152"/>
                <a:gd name="f663" fmla="val 1153"/>
                <a:gd name="f664" fmla="val 1155"/>
                <a:gd name="f665" fmla="val 1156"/>
                <a:gd name="f666" fmla="val 1157"/>
                <a:gd name="f667" fmla="val 1159"/>
                <a:gd name="f668" fmla="val 1160"/>
                <a:gd name="f669" fmla="val 1161"/>
                <a:gd name="f670" fmla="val 1162"/>
                <a:gd name="f671" fmla="val 1164"/>
                <a:gd name="f672" fmla="val 1165"/>
                <a:gd name="f673" fmla="val 1166"/>
                <a:gd name="f674" fmla="val 1167"/>
                <a:gd name="f675" fmla="val 1168"/>
                <a:gd name="f676" fmla="val 1169"/>
                <a:gd name="f677" fmla="val 1170"/>
                <a:gd name="f678" fmla="val 1171"/>
                <a:gd name="f679" fmla="val 1172"/>
                <a:gd name="f680" fmla="val 1173"/>
                <a:gd name="f681" fmla="val 1174"/>
                <a:gd name="f682" fmla="val 1175"/>
                <a:gd name="f683" fmla="val 1176"/>
                <a:gd name="f684" fmla="val 1177"/>
                <a:gd name="f685" fmla="val 1178"/>
                <a:gd name="f686" fmla="val 1179"/>
                <a:gd name="f687" fmla="val 1180"/>
                <a:gd name="f688" fmla="val 1181"/>
                <a:gd name="f689" fmla="val 1182"/>
                <a:gd name="f690" fmla="val 1183"/>
                <a:gd name="f691" fmla="val 1185"/>
                <a:gd name="f692" fmla="val 1186"/>
                <a:gd name="f693" fmla="val 1187"/>
                <a:gd name="f694" fmla="val 1188"/>
                <a:gd name="f695" fmla="val 1189"/>
                <a:gd name="f696" fmla="val 1190"/>
                <a:gd name="f697" fmla="val 1191"/>
                <a:gd name="f698" fmla="val 1192"/>
                <a:gd name="f699" fmla="val 1193"/>
                <a:gd name="f700" fmla="val 1194"/>
                <a:gd name="f701" fmla="val 1195"/>
                <a:gd name="f702" fmla="val 1196"/>
                <a:gd name="f703" fmla="val 1197"/>
                <a:gd name="f704" fmla="val 1198"/>
                <a:gd name="f705" fmla="val 1199"/>
                <a:gd name="f706" fmla="val 1202"/>
                <a:gd name="f707" fmla="val 1203"/>
                <a:gd name="f708" fmla="val 1204"/>
                <a:gd name="f709" fmla="val 1206"/>
                <a:gd name="f710" fmla="val 1207"/>
                <a:gd name="f711" fmla="val 1208"/>
                <a:gd name="f712" fmla="+- 0 0 -90"/>
                <a:gd name="f713" fmla="*/ f3 1 1209"/>
                <a:gd name="f714" fmla="*/ f4 1 587"/>
                <a:gd name="f715" fmla="val f5"/>
                <a:gd name="f716" fmla="val f6"/>
                <a:gd name="f717" fmla="val f7"/>
                <a:gd name="f718" fmla="*/ f712 f0 1"/>
                <a:gd name="f719" fmla="+- f717 0 f715"/>
                <a:gd name="f720" fmla="+- f716 0 f715"/>
                <a:gd name="f721" fmla="*/ f718 1 f2"/>
                <a:gd name="f722" fmla="*/ f720 1 1209"/>
                <a:gd name="f723" fmla="*/ f719 1 587"/>
                <a:gd name="f724" fmla="*/ 808 f720 1"/>
                <a:gd name="f725" fmla="*/ 16 f719 1"/>
                <a:gd name="f726" fmla="*/ 130 f720 1"/>
                <a:gd name="f727" fmla="*/ 19 f719 1"/>
                <a:gd name="f728" fmla="*/ 416 f720 1"/>
                <a:gd name="f729" fmla="*/ 444 f719 1"/>
                <a:gd name="f730" fmla="*/ 432 f720 1"/>
                <a:gd name="f731" fmla="*/ 451 f719 1"/>
                <a:gd name="f732" fmla="*/ 455 f720 1"/>
                <a:gd name="f733" fmla="*/ 473 f719 1"/>
                <a:gd name="f734" fmla="*/ 473 f720 1"/>
                <a:gd name="f735" fmla="*/ 472 f719 1"/>
                <a:gd name="f736" fmla="*/ 486 f720 1"/>
                <a:gd name="f737" fmla="*/ 499 f720 1"/>
                <a:gd name="f738" fmla="*/ 466 f719 1"/>
                <a:gd name="f739" fmla="*/ 514 f720 1"/>
                <a:gd name="f740" fmla="*/ 469 f719 1"/>
                <a:gd name="f741" fmla="*/ 526 f720 1"/>
                <a:gd name="f742" fmla="*/ 483 f719 1"/>
                <a:gd name="f743" fmla="*/ 538 f720 1"/>
                <a:gd name="f744" fmla="*/ 504 f719 1"/>
                <a:gd name="f745" fmla="*/ 563 f720 1"/>
                <a:gd name="f746" fmla="*/ 585 f720 1"/>
                <a:gd name="f747" fmla="*/ 512 f719 1"/>
                <a:gd name="f748" fmla="*/ 608 f720 1"/>
                <a:gd name="f749" fmla="*/ 511 f719 1"/>
                <a:gd name="f750" fmla="*/ 630 f720 1"/>
                <a:gd name="f751" fmla="*/ 529 f719 1"/>
                <a:gd name="f752" fmla="*/ 644 f720 1"/>
                <a:gd name="f753" fmla="*/ 516 f719 1"/>
                <a:gd name="f754" fmla="*/ 668 f720 1"/>
                <a:gd name="f755" fmla="*/ 517 f719 1"/>
                <a:gd name="f756" fmla="*/ 684 f720 1"/>
                <a:gd name="f757" fmla="*/ 513 f719 1"/>
                <a:gd name="f758" fmla="*/ 686 f720 1"/>
                <a:gd name="f759" fmla="*/ 535 f719 1"/>
                <a:gd name="f760" fmla="*/ 708 f720 1"/>
                <a:gd name="f761" fmla="*/ 542 f719 1"/>
                <a:gd name="f762" fmla="*/ 706 f720 1"/>
                <a:gd name="f763" fmla="*/ 560 f719 1"/>
                <a:gd name="f764" fmla="*/ 727 f720 1"/>
                <a:gd name="f765" fmla="*/ 562 f719 1"/>
                <a:gd name="f766" fmla="*/ 741 f720 1"/>
                <a:gd name="f767" fmla="*/ 548 f719 1"/>
                <a:gd name="f768" fmla="*/ 759 f720 1"/>
                <a:gd name="f769" fmla="*/ 545 f719 1"/>
                <a:gd name="f770" fmla="*/ 771 f720 1"/>
                <a:gd name="f771" fmla="*/ 551 f719 1"/>
                <a:gd name="f772" fmla="*/ 782 f720 1"/>
                <a:gd name="f773" fmla="*/ 567 f719 1"/>
                <a:gd name="f774" fmla="*/ 801 f720 1"/>
                <a:gd name="f775" fmla="*/ 558 f719 1"/>
                <a:gd name="f776" fmla="*/ 815 f720 1"/>
                <a:gd name="f777" fmla="*/ 817 f720 1"/>
                <a:gd name="f778" fmla="*/ 831 f720 1"/>
                <a:gd name="f779" fmla="*/ 585 f719 1"/>
                <a:gd name="f780" fmla="*/ 835 f720 1"/>
                <a:gd name="f781" fmla="*/ 569 f719 1"/>
                <a:gd name="f782" fmla="*/ 848 f720 1"/>
                <a:gd name="f783" fmla="*/ 552 f719 1"/>
                <a:gd name="f784" fmla="*/ 855 f720 1"/>
                <a:gd name="f785" fmla="*/ 867 f720 1"/>
                <a:gd name="f786" fmla="*/ 561 f719 1"/>
                <a:gd name="f787" fmla="*/ 879 f720 1"/>
                <a:gd name="f788" fmla="*/ 563 f719 1"/>
                <a:gd name="f789" fmla="*/ 891 f720 1"/>
                <a:gd name="f790" fmla="*/ 904 f720 1"/>
                <a:gd name="f791" fmla="*/ 556 f719 1"/>
                <a:gd name="f792" fmla="*/ 910 f720 1"/>
                <a:gd name="f793" fmla="*/ 565 f719 1"/>
                <a:gd name="f794" fmla="*/ 925 f720 1"/>
                <a:gd name="f795" fmla="*/ 572 f719 1"/>
                <a:gd name="f796" fmla="*/ 941 f720 1"/>
                <a:gd name="f797" fmla="*/ 587 f719 1"/>
                <a:gd name="f798" fmla="*/ 952 f720 1"/>
                <a:gd name="f799" fmla="*/ 968 f720 1"/>
                <a:gd name="f800" fmla="*/ 570 f719 1"/>
                <a:gd name="f801" fmla="*/ 976 f720 1"/>
                <a:gd name="f802" fmla="*/ 559 f719 1"/>
                <a:gd name="f803" fmla="*/ 996 f720 1"/>
                <a:gd name="f804" fmla="*/ 1012 f720 1"/>
                <a:gd name="f805" fmla="*/ 557 f719 1"/>
                <a:gd name="f806" fmla="*/ 1025 f720 1"/>
                <a:gd name="f807" fmla="*/ 555 f719 1"/>
                <a:gd name="f808" fmla="*/ 1032 f720 1"/>
                <a:gd name="f809" fmla="*/ 1044 f720 1"/>
                <a:gd name="f810" fmla="*/ 540 f719 1"/>
                <a:gd name="f811" fmla="*/ 1060 f720 1"/>
                <a:gd name="f812" fmla="*/ 547 f719 1"/>
                <a:gd name="f813" fmla="*/ 1081 f720 1"/>
                <a:gd name="f814" fmla="*/ 549 f719 1"/>
                <a:gd name="f815" fmla="*/ 1095 f720 1"/>
                <a:gd name="f816" fmla="*/ 1109 f720 1"/>
                <a:gd name="f817" fmla="*/ 536 f719 1"/>
                <a:gd name="f818" fmla="*/ 1127 f720 1"/>
                <a:gd name="f819" fmla="*/ 1145 f720 1"/>
                <a:gd name="f820" fmla="*/ 1161 f720 1"/>
                <a:gd name="f821" fmla="*/ 1176 f720 1"/>
                <a:gd name="f822" fmla="*/ 573 f719 1"/>
                <a:gd name="f823" fmla="*/ 1190 f720 1"/>
                <a:gd name="f824" fmla="*/ 577 f719 1"/>
                <a:gd name="f825" fmla="*/ 1207 f720 1"/>
                <a:gd name="f826" fmla="+- f721 0 f1"/>
                <a:gd name="f827" fmla="*/ f724 1 1209"/>
                <a:gd name="f828" fmla="*/ f725 1 587"/>
                <a:gd name="f829" fmla="*/ f726 1 1209"/>
                <a:gd name="f830" fmla="*/ f727 1 587"/>
                <a:gd name="f831" fmla="*/ f728 1 1209"/>
                <a:gd name="f832" fmla="*/ f729 1 587"/>
                <a:gd name="f833" fmla="*/ f730 1 1209"/>
                <a:gd name="f834" fmla="*/ f731 1 587"/>
                <a:gd name="f835" fmla="*/ f732 1 1209"/>
                <a:gd name="f836" fmla="*/ f733 1 587"/>
                <a:gd name="f837" fmla="*/ f734 1 1209"/>
                <a:gd name="f838" fmla="*/ f735 1 587"/>
                <a:gd name="f839" fmla="*/ f736 1 1209"/>
                <a:gd name="f840" fmla="*/ f737 1 1209"/>
                <a:gd name="f841" fmla="*/ f738 1 587"/>
                <a:gd name="f842" fmla="*/ f739 1 1209"/>
                <a:gd name="f843" fmla="*/ f740 1 587"/>
                <a:gd name="f844" fmla="*/ f741 1 1209"/>
                <a:gd name="f845" fmla="*/ f742 1 587"/>
                <a:gd name="f846" fmla="*/ f743 1 1209"/>
                <a:gd name="f847" fmla="*/ f744 1 587"/>
                <a:gd name="f848" fmla="*/ f745 1 1209"/>
                <a:gd name="f849" fmla="*/ f746 1 1209"/>
                <a:gd name="f850" fmla="*/ f747 1 587"/>
                <a:gd name="f851" fmla="*/ f748 1 1209"/>
                <a:gd name="f852" fmla="*/ f749 1 587"/>
                <a:gd name="f853" fmla="*/ f750 1 1209"/>
                <a:gd name="f854" fmla="*/ f751 1 587"/>
                <a:gd name="f855" fmla="*/ f752 1 1209"/>
                <a:gd name="f856" fmla="*/ f753 1 587"/>
                <a:gd name="f857" fmla="*/ f754 1 1209"/>
                <a:gd name="f858" fmla="*/ f755 1 587"/>
                <a:gd name="f859" fmla="*/ f756 1 1209"/>
                <a:gd name="f860" fmla="*/ f757 1 587"/>
                <a:gd name="f861" fmla="*/ f758 1 1209"/>
                <a:gd name="f862" fmla="*/ f759 1 587"/>
                <a:gd name="f863" fmla="*/ f760 1 1209"/>
                <a:gd name="f864" fmla="*/ f761 1 587"/>
                <a:gd name="f865" fmla="*/ f762 1 1209"/>
                <a:gd name="f866" fmla="*/ f763 1 587"/>
                <a:gd name="f867" fmla="*/ f764 1 1209"/>
                <a:gd name="f868" fmla="*/ f765 1 587"/>
                <a:gd name="f869" fmla="*/ f766 1 1209"/>
                <a:gd name="f870" fmla="*/ f767 1 587"/>
                <a:gd name="f871" fmla="*/ f768 1 1209"/>
                <a:gd name="f872" fmla="*/ f769 1 587"/>
                <a:gd name="f873" fmla="*/ f770 1 1209"/>
                <a:gd name="f874" fmla="*/ f771 1 587"/>
                <a:gd name="f875" fmla="*/ f772 1 1209"/>
                <a:gd name="f876" fmla="*/ f773 1 587"/>
                <a:gd name="f877" fmla="*/ f774 1 1209"/>
                <a:gd name="f878" fmla="*/ f775 1 587"/>
                <a:gd name="f879" fmla="*/ f776 1 1209"/>
                <a:gd name="f880" fmla="*/ f777 1 1209"/>
                <a:gd name="f881" fmla="*/ f778 1 1209"/>
                <a:gd name="f882" fmla="*/ f779 1 587"/>
                <a:gd name="f883" fmla="*/ f780 1 1209"/>
                <a:gd name="f884" fmla="*/ f781 1 587"/>
                <a:gd name="f885" fmla="*/ f782 1 1209"/>
                <a:gd name="f886" fmla="*/ f783 1 587"/>
                <a:gd name="f887" fmla="*/ f784 1 1209"/>
                <a:gd name="f888" fmla="*/ f785 1 1209"/>
                <a:gd name="f889" fmla="*/ f786 1 587"/>
                <a:gd name="f890" fmla="*/ f787 1 1209"/>
                <a:gd name="f891" fmla="*/ f788 1 587"/>
                <a:gd name="f892" fmla="*/ f789 1 1209"/>
                <a:gd name="f893" fmla="*/ f790 1 1209"/>
                <a:gd name="f894" fmla="*/ f791 1 587"/>
                <a:gd name="f895" fmla="*/ f792 1 1209"/>
                <a:gd name="f896" fmla="*/ f793 1 587"/>
                <a:gd name="f897" fmla="*/ f794 1 1209"/>
                <a:gd name="f898" fmla="*/ f795 1 587"/>
                <a:gd name="f899" fmla="*/ f796 1 1209"/>
                <a:gd name="f900" fmla="*/ f797 1 587"/>
                <a:gd name="f901" fmla="*/ f798 1 1209"/>
                <a:gd name="f902" fmla="*/ f799 1 1209"/>
                <a:gd name="f903" fmla="*/ f800 1 587"/>
                <a:gd name="f904" fmla="*/ f801 1 1209"/>
                <a:gd name="f905" fmla="*/ f802 1 587"/>
                <a:gd name="f906" fmla="*/ f803 1 1209"/>
                <a:gd name="f907" fmla="*/ f804 1 1209"/>
                <a:gd name="f908" fmla="*/ f805 1 587"/>
                <a:gd name="f909" fmla="*/ f806 1 1209"/>
                <a:gd name="f910" fmla="*/ f807 1 587"/>
                <a:gd name="f911" fmla="*/ f808 1 1209"/>
                <a:gd name="f912" fmla="*/ f809 1 1209"/>
                <a:gd name="f913" fmla="*/ f810 1 587"/>
                <a:gd name="f914" fmla="*/ f811 1 1209"/>
                <a:gd name="f915" fmla="*/ f812 1 587"/>
                <a:gd name="f916" fmla="*/ f813 1 1209"/>
                <a:gd name="f917" fmla="*/ f814 1 587"/>
                <a:gd name="f918" fmla="*/ f815 1 1209"/>
                <a:gd name="f919" fmla="*/ f816 1 1209"/>
                <a:gd name="f920" fmla="*/ f817 1 587"/>
                <a:gd name="f921" fmla="*/ f818 1 1209"/>
                <a:gd name="f922" fmla="*/ f819 1 1209"/>
                <a:gd name="f923" fmla="*/ f820 1 1209"/>
                <a:gd name="f924" fmla="*/ f821 1 1209"/>
                <a:gd name="f925" fmla="*/ f822 1 587"/>
                <a:gd name="f926" fmla="*/ f823 1 1209"/>
                <a:gd name="f927" fmla="*/ f824 1 587"/>
                <a:gd name="f928" fmla="*/ f825 1 1209"/>
                <a:gd name="f929" fmla="*/ 0 1 f722"/>
                <a:gd name="f930" fmla="*/ f716 1 f722"/>
                <a:gd name="f931" fmla="*/ 0 1 f723"/>
                <a:gd name="f932" fmla="*/ f717 1 f723"/>
                <a:gd name="f933" fmla="*/ f827 1 f722"/>
                <a:gd name="f934" fmla="*/ f828 1 f723"/>
                <a:gd name="f935" fmla="*/ f829 1 f722"/>
                <a:gd name="f936" fmla="*/ f830 1 f723"/>
                <a:gd name="f937" fmla="*/ f831 1 f722"/>
                <a:gd name="f938" fmla="*/ f832 1 f723"/>
                <a:gd name="f939" fmla="*/ f833 1 f722"/>
                <a:gd name="f940" fmla="*/ f834 1 f723"/>
                <a:gd name="f941" fmla="*/ f835 1 f722"/>
                <a:gd name="f942" fmla="*/ f836 1 f723"/>
                <a:gd name="f943" fmla="*/ f837 1 f722"/>
                <a:gd name="f944" fmla="*/ f838 1 f723"/>
                <a:gd name="f945" fmla="*/ f839 1 f722"/>
                <a:gd name="f946" fmla="*/ f840 1 f722"/>
                <a:gd name="f947" fmla="*/ f841 1 f723"/>
                <a:gd name="f948" fmla="*/ f842 1 f722"/>
                <a:gd name="f949" fmla="*/ f843 1 f723"/>
                <a:gd name="f950" fmla="*/ f844 1 f722"/>
                <a:gd name="f951" fmla="*/ f845 1 f723"/>
                <a:gd name="f952" fmla="*/ f846 1 f722"/>
                <a:gd name="f953" fmla="*/ f847 1 f723"/>
                <a:gd name="f954" fmla="*/ f848 1 f722"/>
                <a:gd name="f955" fmla="*/ f849 1 f722"/>
                <a:gd name="f956" fmla="*/ f850 1 f723"/>
                <a:gd name="f957" fmla="*/ f851 1 f722"/>
                <a:gd name="f958" fmla="*/ f852 1 f723"/>
                <a:gd name="f959" fmla="*/ f853 1 f722"/>
                <a:gd name="f960" fmla="*/ f854 1 f723"/>
                <a:gd name="f961" fmla="*/ f855 1 f722"/>
                <a:gd name="f962" fmla="*/ f856 1 f723"/>
                <a:gd name="f963" fmla="*/ f857 1 f722"/>
                <a:gd name="f964" fmla="*/ f858 1 f723"/>
                <a:gd name="f965" fmla="*/ f859 1 f722"/>
                <a:gd name="f966" fmla="*/ f860 1 f723"/>
                <a:gd name="f967" fmla="*/ f861 1 f722"/>
                <a:gd name="f968" fmla="*/ f862 1 f723"/>
                <a:gd name="f969" fmla="*/ f863 1 f722"/>
                <a:gd name="f970" fmla="*/ f864 1 f723"/>
                <a:gd name="f971" fmla="*/ f865 1 f722"/>
                <a:gd name="f972" fmla="*/ f866 1 f723"/>
                <a:gd name="f973" fmla="*/ f867 1 f722"/>
                <a:gd name="f974" fmla="*/ f868 1 f723"/>
                <a:gd name="f975" fmla="*/ f869 1 f722"/>
                <a:gd name="f976" fmla="*/ f870 1 f723"/>
                <a:gd name="f977" fmla="*/ f871 1 f722"/>
                <a:gd name="f978" fmla="*/ f872 1 f723"/>
                <a:gd name="f979" fmla="*/ f873 1 f722"/>
                <a:gd name="f980" fmla="*/ f874 1 f723"/>
                <a:gd name="f981" fmla="*/ f875 1 f722"/>
                <a:gd name="f982" fmla="*/ f876 1 f723"/>
                <a:gd name="f983" fmla="*/ f877 1 f722"/>
                <a:gd name="f984" fmla="*/ f878 1 f723"/>
                <a:gd name="f985" fmla="*/ f879 1 f722"/>
                <a:gd name="f986" fmla="*/ f880 1 f722"/>
                <a:gd name="f987" fmla="*/ f881 1 f722"/>
                <a:gd name="f988" fmla="*/ f882 1 f723"/>
                <a:gd name="f989" fmla="*/ f883 1 f722"/>
                <a:gd name="f990" fmla="*/ f884 1 f723"/>
                <a:gd name="f991" fmla="*/ f885 1 f722"/>
                <a:gd name="f992" fmla="*/ f886 1 f723"/>
                <a:gd name="f993" fmla="*/ f887 1 f722"/>
                <a:gd name="f994" fmla="*/ f888 1 f722"/>
                <a:gd name="f995" fmla="*/ f889 1 f723"/>
                <a:gd name="f996" fmla="*/ f890 1 f722"/>
                <a:gd name="f997" fmla="*/ f891 1 f723"/>
                <a:gd name="f998" fmla="*/ f892 1 f722"/>
                <a:gd name="f999" fmla="*/ f893 1 f722"/>
                <a:gd name="f1000" fmla="*/ f894 1 f723"/>
                <a:gd name="f1001" fmla="*/ f895 1 f722"/>
                <a:gd name="f1002" fmla="*/ f896 1 f723"/>
                <a:gd name="f1003" fmla="*/ f897 1 f722"/>
                <a:gd name="f1004" fmla="*/ f898 1 f723"/>
                <a:gd name="f1005" fmla="*/ f899 1 f722"/>
                <a:gd name="f1006" fmla="*/ f900 1 f723"/>
                <a:gd name="f1007" fmla="*/ f901 1 f722"/>
                <a:gd name="f1008" fmla="*/ f902 1 f722"/>
                <a:gd name="f1009" fmla="*/ f903 1 f723"/>
                <a:gd name="f1010" fmla="*/ f904 1 f722"/>
                <a:gd name="f1011" fmla="*/ f905 1 f723"/>
                <a:gd name="f1012" fmla="*/ f906 1 f722"/>
                <a:gd name="f1013" fmla="*/ f907 1 f722"/>
                <a:gd name="f1014" fmla="*/ f908 1 f723"/>
                <a:gd name="f1015" fmla="*/ f909 1 f722"/>
                <a:gd name="f1016" fmla="*/ f910 1 f723"/>
                <a:gd name="f1017" fmla="*/ f911 1 f722"/>
                <a:gd name="f1018" fmla="*/ f912 1 f722"/>
                <a:gd name="f1019" fmla="*/ f913 1 f723"/>
                <a:gd name="f1020" fmla="*/ f914 1 f722"/>
                <a:gd name="f1021" fmla="*/ f915 1 f723"/>
                <a:gd name="f1022" fmla="*/ f916 1 f722"/>
                <a:gd name="f1023" fmla="*/ f917 1 f723"/>
                <a:gd name="f1024" fmla="*/ f918 1 f722"/>
                <a:gd name="f1025" fmla="*/ f919 1 f722"/>
                <a:gd name="f1026" fmla="*/ f920 1 f723"/>
                <a:gd name="f1027" fmla="*/ f921 1 f722"/>
                <a:gd name="f1028" fmla="*/ f922 1 f722"/>
                <a:gd name="f1029" fmla="*/ f923 1 f722"/>
                <a:gd name="f1030" fmla="*/ f924 1 f722"/>
                <a:gd name="f1031" fmla="*/ f925 1 f723"/>
                <a:gd name="f1032" fmla="*/ f926 1 f722"/>
                <a:gd name="f1033" fmla="*/ f927 1 f723"/>
                <a:gd name="f1034" fmla="*/ f928 1 f722"/>
                <a:gd name="f1035" fmla="*/ f929 f713 1"/>
                <a:gd name="f1036" fmla="*/ f930 f713 1"/>
                <a:gd name="f1037" fmla="*/ f932 f714 1"/>
                <a:gd name="f1038" fmla="*/ f931 f714 1"/>
                <a:gd name="f1039" fmla="*/ f933 f713 1"/>
                <a:gd name="f1040" fmla="*/ f934 f714 1"/>
                <a:gd name="f1041" fmla="*/ f935 f713 1"/>
                <a:gd name="f1042" fmla="*/ f936 f714 1"/>
                <a:gd name="f1043" fmla="*/ f937 f713 1"/>
                <a:gd name="f1044" fmla="*/ f938 f714 1"/>
                <a:gd name="f1045" fmla="*/ f939 f713 1"/>
                <a:gd name="f1046" fmla="*/ f940 f714 1"/>
                <a:gd name="f1047" fmla="*/ f941 f713 1"/>
                <a:gd name="f1048" fmla="*/ f942 f714 1"/>
                <a:gd name="f1049" fmla="*/ f943 f713 1"/>
                <a:gd name="f1050" fmla="*/ f944 f714 1"/>
                <a:gd name="f1051" fmla="*/ f945 f713 1"/>
                <a:gd name="f1052" fmla="*/ f946 f713 1"/>
                <a:gd name="f1053" fmla="*/ f947 f714 1"/>
                <a:gd name="f1054" fmla="*/ f948 f713 1"/>
                <a:gd name="f1055" fmla="*/ f949 f714 1"/>
                <a:gd name="f1056" fmla="*/ f950 f713 1"/>
                <a:gd name="f1057" fmla="*/ f951 f714 1"/>
                <a:gd name="f1058" fmla="*/ f952 f713 1"/>
                <a:gd name="f1059" fmla="*/ f953 f714 1"/>
                <a:gd name="f1060" fmla="*/ f954 f713 1"/>
                <a:gd name="f1061" fmla="*/ f955 f713 1"/>
                <a:gd name="f1062" fmla="*/ f956 f714 1"/>
                <a:gd name="f1063" fmla="*/ f957 f713 1"/>
                <a:gd name="f1064" fmla="*/ f958 f714 1"/>
                <a:gd name="f1065" fmla="*/ f959 f713 1"/>
                <a:gd name="f1066" fmla="*/ f960 f714 1"/>
                <a:gd name="f1067" fmla="*/ f961 f713 1"/>
                <a:gd name="f1068" fmla="*/ f962 f714 1"/>
                <a:gd name="f1069" fmla="*/ f963 f713 1"/>
                <a:gd name="f1070" fmla="*/ f964 f714 1"/>
                <a:gd name="f1071" fmla="*/ f965 f713 1"/>
                <a:gd name="f1072" fmla="*/ f966 f714 1"/>
                <a:gd name="f1073" fmla="*/ f967 f713 1"/>
                <a:gd name="f1074" fmla="*/ f968 f714 1"/>
                <a:gd name="f1075" fmla="*/ f969 f713 1"/>
                <a:gd name="f1076" fmla="*/ f970 f714 1"/>
                <a:gd name="f1077" fmla="*/ f971 f713 1"/>
                <a:gd name="f1078" fmla="*/ f972 f714 1"/>
                <a:gd name="f1079" fmla="*/ f973 f713 1"/>
                <a:gd name="f1080" fmla="*/ f974 f714 1"/>
                <a:gd name="f1081" fmla="*/ f975 f713 1"/>
                <a:gd name="f1082" fmla="*/ f976 f714 1"/>
                <a:gd name="f1083" fmla="*/ f977 f713 1"/>
                <a:gd name="f1084" fmla="*/ f978 f714 1"/>
                <a:gd name="f1085" fmla="*/ f979 f713 1"/>
                <a:gd name="f1086" fmla="*/ f980 f714 1"/>
                <a:gd name="f1087" fmla="*/ f981 f713 1"/>
                <a:gd name="f1088" fmla="*/ f982 f714 1"/>
                <a:gd name="f1089" fmla="*/ f983 f713 1"/>
                <a:gd name="f1090" fmla="*/ f984 f714 1"/>
                <a:gd name="f1091" fmla="*/ f985 f713 1"/>
                <a:gd name="f1092" fmla="*/ f986 f713 1"/>
                <a:gd name="f1093" fmla="*/ f987 f713 1"/>
                <a:gd name="f1094" fmla="*/ f988 f714 1"/>
                <a:gd name="f1095" fmla="*/ f989 f713 1"/>
                <a:gd name="f1096" fmla="*/ f990 f714 1"/>
                <a:gd name="f1097" fmla="*/ f991 f713 1"/>
                <a:gd name="f1098" fmla="*/ f992 f714 1"/>
                <a:gd name="f1099" fmla="*/ f993 f713 1"/>
                <a:gd name="f1100" fmla="*/ f994 f713 1"/>
                <a:gd name="f1101" fmla="*/ f995 f714 1"/>
                <a:gd name="f1102" fmla="*/ f996 f713 1"/>
                <a:gd name="f1103" fmla="*/ f997 f714 1"/>
                <a:gd name="f1104" fmla="*/ f998 f713 1"/>
                <a:gd name="f1105" fmla="*/ f999 f713 1"/>
                <a:gd name="f1106" fmla="*/ f1000 f714 1"/>
                <a:gd name="f1107" fmla="*/ f1001 f713 1"/>
                <a:gd name="f1108" fmla="*/ f1002 f714 1"/>
                <a:gd name="f1109" fmla="*/ f1003 f713 1"/>
                <a:gd name="f1110" fmla="*/ f1004 f714 1"/>
                <a:gd name="f1111" fmla="*/ f1005 f713 1"/>
                <a:gd name="f1112" fmla="*/ f1006 f714 1"/>
                <a:gd name="f1113" fmla="*/ f1007 f713 1"/>
                <a:gd name="f1114" fmla="*/ f1008 f713 1"/>
                <a:gd name="f1115" fmla="*/ f1009 f714 1"/>
                <a:gd name="f1116" fmla="*/ f1010 f713 1"/>
                <a:gd name="f1117" fmla="*/ f1011 f714 1"/>
                <a:gd name="f1118" fmla="*/ f1012 f713 1"/>
                <a:gd name="f1119" fmla="*/ f1013 f713 1"/>
                <a:gd name="f1120" fmla="*/ f1014 f714 1"/>
                <a:gd name="f1121" fmla="*/ f1015 f713 1"/>
                <a:gd name="f1122" fmla="*/ f1016 f714 1"/>
                <a:gd name="f1123" fmla="*/ f1017 f713 1"/>
                <a:gd name="f1124" fmla="*/ f1018 f713 1"/>
                <a:gd name="f1125" fmla="*/ f1019 f714 1"/>
                <a:gd name="f1126" fmla="*/ f1020 f713 1"/>
                <a:gd name="f1127" fmla="*/ f1021 f714 1"/>
                <a:gd name="f1128" fmla="*/ f1022 f713 1"/>
                <a:gd name="f1129" fmla="*/ f1023 f714 1"/>
                <a:gd name="f1130" fmla="*/ f1024 f713 1"/>
                <a:gd name="f1131" fmla="*/ f1025 f713 1"/>
                <a:gd name="f1132" fmla="*/ f1026 f714 1"/>
                <a:gd name="f1133" fmla="*/ f1027 f713 1"/>
                <a:gd name="f1134" fmla="*/ f1028 f713 1"/>
                <a:gd name="f1135" fmla="*/ f1029 f713 1"/>
                <a:gd name="f1136" fmla="*/ f1030 f713 1"/>
                <a:gd name="f1137" fmla="*/ f1031 f714 1"/>
                <a:gd name="f1138" fmla="*/ f1032 f713 1"/>
                <a:gd name="f1139" fmla="*/ f1033 f714 1"/>
                <a:gd name="f1140" fmla="*/ f1034 f7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6">
                  <a:pos x="f1039" y="f1040"/>
                </a:cxn>
                <a:cxn ang="f826">
                  <a:pos x="f1041" y="f1042"/>
                </a:cxn>
                <a:cxn ang="f826">
                  <a:pos x="f1043" y="f1044"/>
                </a:cxn>
                <a:cxn ang="f826">
                  <a:pos x="f1045" y="f1046"/>
                </a:cxn>
                <a:cxn ang="f826">
                  <a:pos x="f1047" y="f1048"/>
                </a:cxn>
                <a:cxn ang="f826">
                  <a:pos x="f1049" y="f1050"/>
                </a:cxn>
                <a:cxn ang="f826">
                  <a:pos x="f1051" y="f1050"/>
                </a:cxn>
                <a:cxn ang="f826">
                  <a:pos x="f1052" y="f1053"/>
                </a:cxn>
                <a:cxn ang="f826">
                  <a:pos x="f1054" y="f1055"/>
                </a:cxn>
                <a:cxn ang="f826">
                  <a:pos x="f1056" y="f1057"/>
                </a:cxn>
                <a:cxn ang="f826">
                  <a:pos x="f1058" y="f1059"/>
                </a:cxn>
                <a:cxn ang="f826">
                  <a:pos x="f1060" y="f1059"/>
                </a:cxn>
                <a:cxn ang="f826">
                  <a:pos x="f1061" y="f1062"/>
                </a:cxn>
                <a:cxn ang="f826">
                  <a:pos x="f1063" y="f1064"/>
                </a:cxn>
                <a:cxn ang="f826">
                  <a:pos x="f1065" y="f1066"/>
                </a:cxn>
                <a:cxn ang="f826">
                  <a:pos x="f1067" y="f1068"/>
                </a:cxn>
                <a:cxn ang="f826">
                  <a:pos x="f1069" y="f1070"/>
                </a:cxn>
                <a:cxn ang="f826">
                  <a:pos x="f1071" y="f1072"/>
                </a:cxn>
                <a:cxn ang="f826">
                  <a:pos x="f1073" y="f1074"/>
                </a:cxn>
                <a:cxn ang="f826">
                  <a:pos x="f1075" y="f1076"/>
                </a:cxn>
                <a:cxn ang="f826">
                  <a:pos x="f1077" y="f1078"/>
                </a:cxn>
                <a:cxn ang="f826">
                  <a:pos x="f1079" y="f1080"/>
                </a:cxn>
                <a:cxn ang="f826">
                  <a:pos x="f1081" y="f1082"/>
                </a:cxn>
                <a:cxn ang="f826">
                  <a:pos x="f1083" y="f1084"/>
                </a:cxn>
                <a:cxn ang="f826">
                  <a:pos x="f1085" y="f1086"/>
                </a:cxn>
                <a:cxn ang="f826">
                  <a:pos x="f1087" y="f1088"/>
                </a:cxn>
                <a:cxn ang="f826">
                  <a:pos x="f1089" y="f1090"/>
                </a:cxn>
                <a:cxn ang="f826">
                  <a:pos x="f1091" y="f1086"/>
                </a:cxn>
                <a:cxn ang="f826">
                  <a:pos x="f1092" y="f1088"/>
                </a:cxn>
                <a:cxn ang="f826">
                  <a:pos x="f1093" y="f1094"/>
                </a:cxn>
                <a:cxn ang="f826">
                  <a:pos x="f1095" y="f1096"/>
                </a:cxn>
                <a:cxn ang="f826">
                  <a:pos x="f1097" y="f1098"/>
                </a:cxn>
                <a:cxn ang="f826">
                  <a:pos x="f1099" y="f1076"/>
                </a:cxn>
                <a:cxn ang="f826">
                  <a:pos x="f1100" y="f1101"/>
                </a:cxn>
                <a:cxn ang="f826">
                  <a:pos x="f1102" y="f1103"/>
                </a:cxn>
                <a:cxn ang="f826">
                  <a:pos x="f1104" y="f1086"/>
                </a:cxn>
                <a:cxn ang="f826">
                  <a:pos x="f1105" y="f1106"/>
                </a:cxn>
                <a:cxn ang="f826">
                  <a:pos x="f1107" y="f1108"/>
                </a:cxn>
                <a:cxn ang="f826">
                  <a:pos x="f1109" y="f1110"/>
                </a:cxn>
                <a:cxn ang="f826">
                  <a:pos x="f1111" y="f1112"/>
                </a:cxn>
                <a:cxn ang="f826">
                  <a:pos x="f1113" y="f1110"/>
                </a:cxn>
                <a:cxn ang="f826">
                  <a:pos x="f1114" y="f1115"/>
                </a:cxn>
                <a:cxn ang="f826">
                  <a:pos x="f1116" y="f1117"/>
                </a:cxn>
                <a:cxn ang="f826">
                  <a:pos x="f1118" y="f1106"/>
                </a:cxn>
                <a:cxn ang="f826">
                  <a:pos x="f1119" y="f1120"/>
                </a:cxn>
                <a:cxn ang="f826">
                  <a:pos x="f1121" y="f1122"/>
                </a:cxn>
                <a:cxn ang="f826">
                  <a:pos x="f1123" y="f1082"/>
                </a:cxn>
                <a:cxn ang="f826">
                  <a:pos x="f1124" y="f1125"/>
                </a:cxn>
                <a:cxn ang="f826">
                  <a:pos x="f1126" y="f1127"/>
                </a:cxn>
                <a:cxn ang="f826">
                  <a:pos x="f1128" y="f1129"/>
                </a:cxn>
                <a:cxn ang="f826">
                  <a:pos x="f1130" y="f1076"/>
                </a:cxn>
                <a:cxn ang="f826">
                  <a:pos x="f1131" y="f1132"/>
                </a:cxn>
                <a:cxn ang="f826">
                  <a:pos x="f1133" y="f1127"/>
                </a:cxn>
                <a:cxn ang="f826">
                  <a:pos x="f1134" y="f1106"/>
                </a:cxn>
                <a:cxn ang="f826">
                  <a:pos x="f1135" y="f1108"/>
                </a:cxn>
                <a:cxn ang="f826">
                  <a:pos x="f1136" y="f1137"/>
                </a:cxn>
                <a:cxn ang="f826">
                  <a:pos x="f1138" y="f1139"/>
                </a:cxn>
                <a:cxn ang="f826">
                  <a:pos x="f1140" y="f1112"/>
                </a:cxn>
              </a:cxnLst>
              <a:rect l="f1035" t="f1038" r="f1036" b="f1037"/>
              <a:pathLst>
                <a:path w="1209" h="587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21"/>
                    <a:pt x="f20" y="f21"/>
                    <a:pt x="f20" y="f21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2" y="f19"/>
                    <a:pt x="f22" y="f19"/>
                    <a:pt x="f22" y="f19"/>
                  </a:cubicBezTo>
                  <a:cubicBezTo>
                    <a:pt x="f23" y="f19"/>
                    <a:pt x="f23" y="f19"/>
                    <a:pt x="f23" y="f19"/>
                  </a:cubicBezTo>
                  <a:cubicBezTo>
                    <a:pt x="f24" y="f19"/>
                    <a:pt x="f24" y="f19"/>
                    <a:pt x="f24" y="f19"/>
                  </a:cubicBezTo>
                  <a:cubicBezTo>
                    <a:pt x="f24" y="f19"/>
                    <a:pt x="f24" y="f19"/>
                    <a:pt x="f24" y="f19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5" y="f27"/>
                    <a:pt x="f5" y="f27"/>
                    <a:pt x="f5" y="f27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30"/>
                    <a:pt x="f28" y="f30"/>
                    <a:pt x="f28" y="f30"/>
                  </a:cubicBezTo>
                  <a:cubicBezTo>
                    <a:pt x="f28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7"/>
                    <a:pt x="f39" y="f40"/>
                    <a:pt x="f39" y="f40"/>
                  </a:cubicBezTo>
                  <a:cubicBezTo>
                    <a:pt x="f41" y="f40"/>
                    <a:pt x="f42" y="f37"/>
                    <a:pt x="f43" y="f35"/>
                  </a:cubicBezTo>
                  <a:cubicBezTo>
                    <a:pt x="f44" y="f35"/>
                    <a:pt x="f45" y="f30"/>
                    <a:pt x="f46" y="f30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5" y="f67"/>
                  </a:cubicBezTo>
                  <a:cubicBezTo>
                    <a:pt x="f68" y="f69"/>
                    <a:pt x="f37" y="f70"/>
                    <a:pt x="f37" y="f71"/>
                  </a:cubicBezTo>
                  <a:cubicBezTo>
                    <a:pt x="f35" y="f72"/>
                    <a:pt x="f48" y="f73"/>
                    <a:pt x="f50" y="f73"/>
                  </a:cubicBezTo>
                  <a:cubicBezTo>
                    <a:pt x="f51" y="f74"/>
                    <a:pt x="f54" y="f75"/>
                    <a:pt x="f56" y="f76"/>
                  </a:cubicBezTo>
                  <a:cubicBezTo>
                    <a:pt x="f58" y="f77"/>
                    <a:pt x="f62" y="f78"/>
                    <a:pt x="f64" y="f79"/>
                  </a:cubicBezTo>
                  <a:cubicBezTo>
                    <a:pt x="f64" y="f79"/>
                    <a:pt x="f80" y="f81"/>
                    <a:pt x="f66" y="f82"/>
                  </a:cubicBezTo>
                  <a:cubicBezTo>
                    <a:pt x="f66" y="f82"/>
                    <a:pt x="f69" y="f83"/>
                    <a:pt x="f84" y="f83"/>
                  </a:cubicBezTo>
                  <a:cubicBezTo>
                    <a:pt x="f70" y="f83"/>
                    <a:pt x="f72" y="f82"/>
                    <a:pt x="f72" y="f82"/>
                  </a:cubicBezTo>
                  <a:cubicBezTo>
                    <a:pt x="f73" y="f82"/>
                    <a:pt x="f85" y="f83"/>
                    <a:pt x="f75" y="f83"/>
                  </a:cubicBezTo>
                  <a:cubicBezTo>
                    <a:pt x="f76" y="f83"/>
                    <a:pt x="f86" y="f82"/>
                    <a:pt x="f86" y="f81"/>
                  </a:cubicBezTo>
                  <a:cubicBezTo>
                    <a:pt x="f78" y="f81"/>
                    <a:pt x="f78" y="f79"/>
                    <a:pt x="f79" y="f78"/>
                  </a:cubicBezTo>
                  <a:cubicBezTo>
                    <a:pt x="f79" y="f78"/>
                    <a:pt x="f79" y="f77"/>
                    <a:pt x="f87" y="f76"/>
                  </a:cubicBezTo>
                  <a:cubicBezTo>
                    <a:pt x="f87" y="f76"/>
                    <a:pt x="f83" y="f76"/>
                    <a:pt x="f88" y="f76"/>
                  </a:cubicBezTo>
                  <a:cubicBezTo>
                    <a:pt x="f88" y="f76"/>
                    <a:pt x="f89" y="f86"/>
                    <a:pt x="f90" y="f86"/>
                  </a:cubicBezTo>
                  <a:cubicBezTo>
                    <a:pt x="f90" y="f86"/>
                    <a:pt x="f91" y="f77"/>
                    <a:pt x="f92" y="f76"/>
                  </a:cubicBezTo>
                  <a:cubicBezTo>
                    <a:pt x="f92" y="f76"/>
                    <a:pt x="f93" y="f76"/>
                    <a:pt x="f94" y="f77"/>
                  </a:cubicBezTo>
                  <a:cubicBezTo>
                    <a:pt x="f95" y="f77"/>
                    <a:pt x="f95" y="f78"/>
                    <a:pt x="f95" y="f78"/>
                  </a:cubicBezTo>
                  <a:cubicBezTo>
                    <a:pt x="f96" y="f79"/>
                    <a:pt x="f97" y="f79"/>
                    <a:pt x="f97" y="f79"/>
                  </a:cubicBezTo>
                  <a:cubicBezTo>
                    <a:pt x="f98" y="f79"/>
                    <a:pt x="f99" y="f87"/>
                    <a:pt x="f100" y="f81"/>
                  </a:cubicBezTo>
                  <a:cubicBezTo>
                    <a:pt x="f101" y="f81"/>
                    <a:pt x="f102" y="f82"/>
                    <a:pt x="f103" y="f82"/>
                  </a:cubicBezTo>
                  <a:cubicBezTo>
                    <a:pt x="f104" y="f82"/>
                    <a:pt x="f105" y="f81"/>
                    <a:pt x="f105" y="f87"/>
                  </a:cubicBezTo>
                  <a:cubicBezTo>
                    <a:pt x="f106" y="f87"/>
                    <a:pt x="f106" y="f78"/>
                    <a:pt x="f106" y="f86"/>
                  </a:cubicBezTo>
                  <a:cubicBezTo>
                    <a:pt x="f106" y="f77"/>
                    <a:pt x="f105" y="f75"/>
                    <a:pt x="f105" y="f74"/>
                  </a:cubicBezTo>
                  <a:cubicBezTo>
                    <a:pt x="f105" y="f73"/>
                    <a:pt x="f106" y="f72"/>
                    <a:pt x="f106" y="f72"/>
                  </a:cubicBezTo>
                  <a:cubicBezTo>
                    <a:pt x="f107" y="f71"/>
                    <a:pt x="f108" y="f70"/>
                    <a:pt x="f109" y="f70"/>
                  </a:cubicBezTo>
                  <a:cubicBezTo>
                    <a:pt x="f110" y="f70"/>
                    <a:pt x="f111" y="f72"/>
                    <a:pt x="f111" y="f112"/>
                  </a:cubicBezTo>
                  <a:cubicBezTo>
                    <a:pt x="f113" y="f73"/>
                    <a:pt x="f113" y="f85"/>
                    <a:pt x="f114" y="f75"/>
                  </a:cubicBezTo>
                  <a:cubicBezTo>
                    <a:pt x="f114" y="f76"/>
                    <a:pt x="f115" y="f77"/>
                    <a:pt x="f116" y="f86"/>
                  </a:cubicBezTo>
                  <a:cubicBezTo>
                    <a:pt x="f117" y="f86"/>
                    <a:pt x="f118" y="f76"/>
                    <a:pt x="f118" y="f76"/>
                  </a:cubicBezTo>
                  <a:cubicBezTo>
                    <a:pt x="f119" y="f76"/>
                    <a:pt x="f120" y="f76"/>
                    <a:pt x="f121" y="f76"/>
                  </a:cubicBezTo>
                  <a:cubicBezTo>
                    <a:pt x="f122" y="f76"/>
                    <a:pt x="f123" y="f77"/>
                    <a:pt x="f123" y="f86"/>
                  </a:cubicBezTo>
                  <a:cubicBezTo>
                    <a:pt x="f123" y="f78"/>
                    <a:pt x="f123" y="f87"/>
                    <a:pt x="f123" y="f81"/>
                  </a:cubicBezTo>
                  <a:cubicBezTo>
                    <a:pt x="f124" y="f82"/>
                    <a:pt x="f125" y="f83"/>
                    <a:pt x="f125" y="f83"/>
                  </a:cubicBezTo>
                  <a:cubicBezTo>
                    <a:pt x="f126" y="f88"/>
                    <a:pt x="f126" y="f91"/>
                    <a:pt x="f127" y="f91"/>
                  </a:cubicBezTo>
                  <a:cubicBezTo>
                    <a:pt x="f128" y="f92"/>
                    <a:pt x="f129" y="f92"/>
                    <a:pt x="f129" y="f130"/>
                  </a:cubicBezTo>
                  <a:cubicBezTo>
                    <a:pt x="f131" y="f93"/>
                    <a:pt x="f129" y="f96"/>
                    <a:pt x="f129" y="f132"/>
                  </a:cubicBezTo>
                  <a:cubicBezTo>
                    <a:pt x="f129" y="f97"/>
                    <a:pt x="f131" y="f133"/>
                    <a:pt x="f131" y="f99"/>
                  </a:cubicBezTo>
                  <a:cubicBezTo>
                    <a:pt x="f131" y="f100"/>
                    <a:pt x="f134" y="f101"/>
                    <a:pt x="f134" y="f102"/>
                  </a:cubicBezTo>
                  <a:cubicBezTo>
                    <a:pt x="f135" y="f103"/>
                    <a:pt x="f136" y="f105"/>
                    <a:pt x="f134" y="f107"/>
                  </a:cubicBezTo>
                  <a:cubicBezTo>
                    <a:pt x="f134" y="f137"/>
                    <a:pt x="f138" y="f139"/>
                    <a:pt x="f140" y="f139"/>
                  </a:cubicBezTo>
                  <a:cubicBezTo>
                    <a:pt x="f141" y="f139"/>
                    <a:pt x="f142" y="f108"/>
                    <a:pt x="f143" y="f139"/>
                  </a:cubicBezTo>
                  <a:cubicBezTo>
                    <a:pt x="f144" y="f139"/>
                    <a:pt x="f144" y="f110"/>
                    <a:pt x="f145" y="f110"/>
                  </a:cubicBezTo>
                  <a:cubicBezTo>
                    <a:pt x="f146" y="f111"/>
                    <a:pt x="f147" y="f139"/>
                    <a:pt x="f148" y="f139"/>
                  </a:cubicBezTo>
                  <a:cubicBezTo>
                    <a:pt x="f149" y="f139"/>
                    <a:pt x="f150" y="f111"/>
                    <a:pt x="f151" y="f111"/>
                  </a:cubicBezTo>
                  <a:cubicBezTo>
                    <a:pt x="f152" y="f111"/>
                    <a:pt x="f153" y="f109"/>
                    <a:pt x="f154" y="f109"/>
                  </a:cubicBezTo>
                  <a:cubicBezTo>
                    <a:pt x="f155" y="f139"/>
                    <a:pt x="f156" y="f108"/>
                    <a:pt x="f157" y="f108"/>
                  </a:cubicBezTo>
                  <a:cubicBezTo>
                    <a:pt x="f158" y="f108"/>
                    <a:pt x="f159" y="f139"/>
                    <a:pt x="f160" y="f139"/>
                  </a:cubicBezTo>
                  <a:cubicBezTo>
                    <a:pt x="f161" y="f109"/>
                    <a:pt x="f162" y="f111"/>
                    <a:pt x="f163" y="f113"/>
                  </a:cubicBezTo>
                  <a:cubicBezTo>
                    <a:pt x="f164" y="f113"/>
                    <a:pt x="f165" y="f114"/>
                    <a:pt x="f166" y="f115"/>
                  </a:cubicBezTo>
                  <a:cubicBezTo>
                    <a:pt x="f167" y="f115"/>
                    <a:pt x="f168" y="f116"/>
                    <a:pt x="f169" y="f117"/>
                  </a:cubicBezTo>
                  <a:cubicBezTo>
                    <a:pt x="f169" y="f117"/>
                    <a:pt x="f170" y="f118"/>
                    <a:pt x="f171" y="f118"/>
                  </a:cubicBezTo>
                  <a:cubicBezTo>
                    <a:pt x="f172" y="f118"/>
                    <a:pt x="f173" y="f117"/>
                    <a:pt x="f174" y="f117"/>
                  </a:cubicBezTo>
                  <a:cubicBezTo>
                    <a:pt x="f175" y="f116"/>
                    <a:pt x="f176" y="f117"/>
                    <a:pt x="f177" y="f117"/>
                  </a:cubicBezTo>
                  <a:cubicBezTo>
                    <a:pt x="f7" y="f178"/>
                    <a:pt x="f179" y="f120"/>
                    <a:pt x="f180" y="f121"/>
                  </a:cubicBezTo>
                  <a:cubicBezTo>
                    <a:pt x="f181" y="f122"/>
                    <a:pt x="f182" y="f123"/>
                    <a:pt x="f183" y="f123"/>
                  </a:cubicBezTo>
                  <a:cubicBezTo>
                    <a:pt x="f184" y="f123"/>
                    <a:pt x="f185" y="f122"/>
                    <a:pt x="f186" y="f122"/>
                  </a:cubicBezTo>
                  <a:cubicBezTo>
                    <a:pt x="f187" y="f121"/>
                    <a:pt x="f188" y="f121"/>
                    <a:pt x="f189" y="f121"/>
                  </a:cubicBezTo>
                  <a:cubicBezTo>
                    <a:pt x="f190" y="f120"/>
                    <a:pt x="f191" y="f118"/>
                    <a:pt x="f191" y="f118"/>
                  </a:cubicBezTo>
                  <a:cubicBezTo>
                    <a:pt x="f192" y="f178"/>
                    <a:pt x="f193" y="f117"/>
                    <a:pt x="f194" y="f116"/>
                  </a:cubicBezTo>
                  <a:cubicBezTo>
                    <a:pt x="f195" y="f116"/>
                    <a:pt x="f196" y="f117"/>
                    <a:pt x="f197" y="f117"/>
                  </a:cubicBezTo>
                  <a:cubicBezTo>
                    <a:pt x="f198" y="f117"/>
                    <a:pt x="f199" y="f117"/>
                    <a:pt x="f200" y="f117"/>
                  </a:cubicBezTo>
                  <a:cubicBezTo>
                    <a:pt x="f201" y="f117"/>
                    <a:pt x="f202" y="f118"/>
                    <a:pt x="f202" y="f119"/>
                  </a:cubicBezTo>
                  <a:cubicBezTo>
                    <a:pt x="f203" y="f120"/>
                    <a:pt x="f204" y="f123"/>
                    <a:pt x="f204" y="f124"/>
                  </a:cubicBezTo>
                  <a:cubicBezTo>
                    <a:pt x="f205" y="f125"/>
                    <a:pt x="f206" y="f128"/>
                    <a:pt x="f207" y="f208"/>
                  </a:cubicBezTo>
                  <a:cubicBezTo>
                    <a:pt x="f207" y="f129"/>
                    <a:pt x="f209" y="f134"/>
                    <a:pt x="f210" y="f134"/>
                  </a:cubicBezTo>
                  <a:cubicBezTo>
                    <a:pt x="f211" y="f134"/>
                    <a:pt x="f212" y="f134"/>
                    <a:pt x="f213" y="f134"/>
                  </a:cubicBezTo>
                  <a:cubicBezTo>
                    <a:pt x="f213" y="f134"/>
                    <a:pt x="f214" y="f136"/>
                    <a:pt x="f215" y="f136"/>
                  </a:cubicBezTo>
                  <a:cubicBezTo>
                    <a:pt x="f215" y="f131"/>
                    <a:pt x="f216" y="f208"/>
                    <a:pt x="f217" y="f208"/>
                  </a:cubicBezTo>
                  <a:cubicBezTo>
                    <a:pt x="f218" y="f128"/>
                    <a:pt x="f219" y="f208"/>
                    <a:pt x="f220" y="f128"/>
                  </a:cubicBezTo>
                  <a:cubicBezTo>
                    <a:pt x="f221" y="f127"/>
                    <a:pt x="f221" y="f125"/>
                    <a:pt x="f221" y="f123"/>
                  </a:cubicBezTo>
                  <a:cubicBezTo>
                    <a:pt x="f222" y="f122"/>
                    <a:pt x="f221" y="f121"/>
                    <a:pt x="f221" y="f120"/>
                  </a:cubicBezTo>
                  <a:cubicBezTo>
                    <a:pt x="f222" y="f119"/>
                    <a:pt x="f223" y="f118"/>
                    <a:pt x="f224" y="f118"/>
                  </a:cubicBezTo>
                  <a:cubicBezTo>
                    <a:pt x="f224" y="f178"/>
                    <a:pt x="f225" y="f178"/>
                    <a:pt x="f226" y="f178"/>
                  </a:cubicBezTo>
                  <a:cubicBezTo>
                    <a:pt x="f227" y="f178"/>
                    <a:pt x="f228" y="f178"/>
                    <a:pt x="f229" y="f118"/>
                  </a:cubicBezTo>
                  <a:cubicBezTo>
                    <a:pt x="f230" y="f119"/>
                    <a:pt x="f231" y="f121"/>
                    <a:pt x="f232" y="f121"/>
                  </a:cubicBezTo>
                  <a:cubicBezTo>
                    <a:pt x="f233" y="f122"/>
                    <a:pt x="f234" y="f122"/>
                    <a:pt x="f235" y="f121"/>
                  </a:cubicBezTo>
                  <a:cubicBezTo>
                    <a:pt x="f236" y="f121"/>
                    <a:pt x="f237" y="f120"/>
                    <a:pt x="f238" y="f121"/>
                  </a:cubicBezTo>
                  <a:cubicBezTo>
                    <a:pt x="f239" y="f121"/>
                    <a:pt x="f240" y="f123"/>
                    <a:pt x="f241" y="f123"/>
                  </a:cubicBezTo>
                  <a:cubicBezTo>
                    <a:pt x="f242" y="f123"/>
                    <a:pt x="f243" y="f124"/>
                    <a:pt x="f244" y="f124"/>
                  </a:cubicBezTo>
                  <a:cubicBezTo>
                    <a:pt x="f245" y="f124"/>
                    <a:pt x="f246" y="f124"/>
                    <a:pt x="f247" y="f123"/>
                  </a:cubicBezTo>
                  <a:cubicBezTo>
                    <a:pt x="f248" y="f123"/>
                    <a:pt x="f249" y="f122"/>
                    <a:pt x="f249" y="f121"/>
                  </a:cubicBezTo>
                  <a:cubicBezTo>
                    <a:pt x="f250" y="f120"/>
                    <a:pt x="f249" y="f118"/>
                    <a:pt x="f250" y="f178"/>
                  </a:cubicBezTo>
                  <a:cubicBezTo>
                    <a:pt x="f251" y="f178"/>
                    <a:pt x="f252" y="f178"/>
                    <a:pt x="f253" y="f178"/>
                  </a:cubicBezTo>
                  <a:cubicBezTo>
                    <a:pt x="f254" y="f178"/>
                    <a:pt x="f255" y="f119"/>
                    <a:pt x="f255" y="f120"/>
                  </a:cubicBezTo>
                  <a:cubicBezTo>
                    <a:pt x="f256" y="f121"/>
                    <a:pt x="f256" y="f123"/>
                    <a:pt x="f255" y="f124"/>
                  </a:cubicBezTo>
                  <a:cubicBezTo>
                    <a:pt x="f255" y="f125"/>
                    <a:pt x="f257" y="f126"/>
                    <a:pt x="f254" y="f127"/>
                  </a:cubicBezTo>
                  <a:cubicBezTo>
                    <a:pt x="f254" y="f128"/>
                    <a:pt x="f253" y="f129"/>
                    <a:pt x="f253" y="f131"/>
                  </a:cubicBezTo>
                  <a:cubicBezTo>
                    <a:pt x="f253" y="f136"/>
                    <a:pt x="f254" y="f134"/>
                    <a:pt x="f254" y="f134"/>
                  </a:cubicBezTo>
                  <a:cubicBezTo>
                    <a:pt x="f257" y="f258"/>
                    <a:pt x="f257" y="f140"/>
                    <a:pt x="f257" y="f141"/>
                  </a:cubicBezTo>
                  <a:cubicBezTo>
                    <a:pt x="f255" y="f259"/>
                    <a:pt x="f260" y="f143"/>
                    <a:pt x="f261" y="f144"/>
                  </a:cubicBezTo>
                  <a:cubicBezTo>
                    <a:pt x="f261" y="f145"/>
                    <a:pt x="f262" y="f145"/>
                    <a:pt x="f263" y="f146"/>
                  </a:cubicBezTo>
                  <a:cubicBezTo>
                    <a:pt x="f264" y="f146"/>
                    <a:pt x="f265" y="f146"/>
                    <a:pt x="f266" y="f146"/>
                  </a:cubicBezTo>
                  <a:cubicBezTo>
                    <a:pt x="f266" y="f146"/>
                    <a:pt x="f267" y="f144"/>
                    <a:pt x="f267" y="f144"/>
                  </a:cubicBezTo>
                  <a:cubicBezTo>
                    <a:pt x="f268" y="f143"/>
                    <a:pt x="f269" y="f143"/>
                    <a:pt x="f270" y="f144"/>
                  </a:cubicBezTo>
                  <a:cubicBezTo>
                    <a:pt x="f271" y="f144"/>
                    <a:pt x="f272" y="f146"/>
                    <a:pt x="f272" y="f273"/>
                  </a:cubicBezTo>
                  <a:cubicBezTo>
                    <a:pt x="f274" y="f147"/>
                    <a:pt x="f274" y="f148"/>
                    <a:pt x="f272" y="f149"/>
                  </a:cubicBezTo>
                  <a:cubicBezTo>
                    <a:pt x="f272" y="f275"/>
                    <a:pt x="f271" y="f150"/>
                    <a:pt x="f271" y="f276"/>
                  </a:cubicBezTo>
                  <a:cubicBezTo>
                    <a:pt x="f271" y="f151"/>
                    <a:pt x="f274" y="f151"/>
                    <a:pt x="f274" y="f152"/>
                  </a:cubicBezTo>
                  <a:cubicBezTo>
                    <a:pt x="f274" y="f277"/>
                    <a:pt x="f272" y="f153"/>
                    <a:pt x="f272" y="f154"/>
                  </a:cubicBezTo>
                  <a:cubicBezTo>
                    <a:pt x="f271" y="f154"/>
                    <a:pt x="f269" y="f155"/>
                    <a:pt x="f269" y="f155"/>
                  </a:cubicBezTo>
                  <a:cubicBezTo>
                    <a:pt x="f278" y="f156"/>
                    <a:pt x="f269" y="f158"/>
                    <a:pt x="f270" y="f279"/>
                  </a:cubicBezTo>
                  <a:cubicBezTo>
                    <a:pt x="f270" y="f279"/>
                    <a:pt x="f272" y="f280"/>
                    <a:pt x="f274" y="f280"/>
                  </a:cubicBezTo>
                  <a:cubicBezTo>
                    <a:pt x="f281" y="f280"/>
                    <a:pt x="f282" y="f158"/>
                    <a:pt x="f283" y="f158"/>
                  </a:cubicBezTo>
                  <a:cubicBezTo>
                    <a:pt x="f284" y="f158"/>
                    <a:pt x="f285" y="f279"/>
                    <a:pt x="f285" y="f280"/>
                  </a:cubicBezTo>
                  <a:cubicBezTo>
                    <a:pt x="f286" y="f280"/>
                    <a:pt x="f287" y="f288"/>
                    <a:pt x="f289" y="f288"/>
                  </a:cubicBezTo>
                  <a:cubicBezTo>
                    <a:pt x="f290" y="f161"/>
                    <a:pt x="f291" y="f161"/>
                    <a:pt x="f292" y="f161"/>
                  </a:cubicBezTo>
                  <a:cubicBezTo>
                    <a:pt x="f293" y="f161"/>
                    <a:pt x="f294" y="f160"/>
                    <a:pt x="f295" y="f159"/>
                  </a:cubicBezTo>
                  <a:cubicBezTo>
                    <a:pt x="f296" y="f280"/>
                    <a:pt x="f297" y="f279"/>
                    <a:pt x="f298" y="f158"/>
                  </a:cubicBezTo>
                  <a:cubicBezTo>
                    <a:pt x="f298" y="f158"/>
                    <a:pt x="f299" y="f158"/>
                    <a:pt x="f299" y="f157"/>
                  </a:cubicBezTo>
                  <a:cubicBezTo>
                    <a:pt x="f300" y="f157"/>
                    <a:pt x="f300" y="f155"/>
                    <a:pt x="f301" y="f154"/>
                  </a:cubicBezTo>
                  <a:cubicBezTo>
                    <a:pt x="f301" y="f153"/>
                    <a:pt x="f302" y="f303"/>
                    <a:pt x="f304" y="f277"/>
                  </a:cubicBezTo>
                  <a:cubicBezTo>
                    <a:pt x="f304" y="f152"/>
                    <a:pt x="f305" y="f276"/>
                    <a:pt x="f306" y="f276"/>
                  </a:cubicBezTo>
                  <a:cubicBezTo>
                    <a:pt x="f307" y="f276"/>
                    <a:pt x="f308" y="f276"/>
                    <a:pt x="f308" y="f150"/>
                  </a:cubicBezTo>
                  <a:cubicBezTo>
                    <a:pt x="f309" y="f150"/>
                    <a:pt x="f310" y="f149"/>
                    <a:pt x="f311" y="f148"/>
                  </a:cubicBezTo>
                  <a:cubicBezTo>
                    <a:pt x="f311" y="f148"/>
                    <a:pt x="f312" y="f147"/>
                    <a:pt x="f313" y="f273"/>
                  </a:cubicBezTo>
                  <a:cubicBezTo>
                    <a:pt x="f313" y="f146"/>
                    <a:pt x="f314" y="f145"/>
                    <a:pt x="f315" y="f145"/>
                  </a:cubicBezTo>
                  <a:cubicBezTo>
                    <a:pt x="f315" y="f145"/>
                    <a:pt x="f316" y="f146"/>
                    <a:pt x="f316" y="f146"/>
                  </a:cubicBezTo>
                  <a:cubicBezTo>
                    <a:pt x="f317" y="f273"/>
                    <a:pt x="f318" y="f273"/>
                    <a:pt x="f319" y="f273"/>
                  </a:cubicBezTo>
                  <a:cubicBezTo>
                    <a:pt x="f320" y="f147"/>
                    <a:pt x="f321" y="f322"/>
                    <a:pt x="f323" y="f148"/>
                  </a:cubicBezTo>
                  <a:cubicBezTo>
                    <a:pt x="f323" y="f149"/>
                    <a:pt x="f324" y="f150"/>
                    <a:pt x="f324" y="f276"/>
                  </a:cubicBezTo>
                  <a:cubicBezTo>
                    <a:pt x="f324" y="f151"/>
                    <a:pt x="f323" y="f303"/>
                    <a:pt x="f323" y="f153"/>
                  </a:cubicBezTo>
                  <a:cubicBezTo>
                    <a:pt x="f324" y="f154"/>
                    <a:pt x="f325" y="f154"/>
                    <a:pt x="f326" y="f155"/>
                  </a:cubicBezTo>
                  <a:cubicBezTo>
                    <a:pt x="f327" y="f155"/>
                    <a:pt x="f328" y="f156"/>
                    <a:pt x="f329" y="f155"/>
                  </a:cubicBezTo>
                  <a:cubicBezTo>
                    <a:pt x="f330" y="f155"/>
                    <a:pt x="f330" y="f154"/>
                    <a:pt x="f331" y="f153"/>
                  </a:cubicBezTo>
                  <a:cubicBezTo>
                    <a:pt x="f332" y="f153"/>
                    <a:pt x="f333" y="f277"/>
                    <a:pt x="f334" y="f152"/>
                  </a:cubicBezTo>
                  <a:cubicBezTo>
                    <a:pt x="f335" y="f152"/>
                    <a:pt x="f336" y="f277"/>
                    <a:pt x="f337" y="f277"/>
                  </a:cubicBezTo>
                  <a:cubicBezTo>
                    <a:pt x="f338" y="f303"/>
                    <a:pt x="f339" y="f153"/>
                    <a:pt x="f340" y="f154"/>
                  </a:cubicBezTo>
                  <a:cubicBezTo>
                    <a:pt x="f340" y="f154"/>
                    <a:pt x="f341" y="f157"/>
                    <a:pt x="f340" y="f158"/>
                  </a:cubicBezTo>
                  <a:cubicBezTo>
                    <a:pt x="f340" y="f279"/>
                    <a:pt x="f339" y="f280"/>
                    <a:pt x="f339" y="f159"/>
                  </a:cubicBezTo>
                  <a:cubicBezTo>
                    <a:pt x="f339" y="f160"/>
                    <a:pt x="f342" y="f161"/>
                    <a:pt x="f339" y="f343"/>
                  </a:cubicBezTo>
                  <a:cubicBezTo>
                    <a:pt x="f339" y="f343"/>
                    <a:pt x="f341" y="f162"/>
                    <a:pt x="f341" y="f162"/>
                  </a:cubicBezTo>
                  <a:cubicBezTo>
                    <a:pt x="f344" y="f162"/>
                    <a:pt x="f344" y="f164"/>
                    <a:pt x="f345" y="f164"/>
                  </a:cubicBezTo>
                  <a:cubicBezTo>
                    <a:pt x="f346" y="f347"/>
                    <a:pt x="f348" y="f347"/>
                    <a:pt x="f349" y="f347"/>
                  </a:cubicBezTo>
                  <a:cubicBezTo>
                    <a:pt x="f350" y="f347"/>
                    <a:pt x="f351" y="f164"/>
                    <a:pt x="f352" y="f163"/>
                  </a:cubicBezTo>
                  <a:cubicBezTo>
                    <a:pt x="f353" y="f162"/>
                    <a:pt x="f354" y="f160"/>
                    <a:pt x="f354" y="f159"/>
                  </a:cubicBezTo>
                  <a:cubicBezTo>
                    <a:pt x="f355" y="f280"/>
                    <a:pt x="f356" y="f158"/>
                    <a:pt x="f357" y="f158"/>
                  </a:cubicBezTo>
                  <a:cubicBezTo>
                    <a:pt x="f357" y="f157"/>
                    <a:pt x="f358" y="f157"/>
                    <a:pt x="f359" y="f157"/>
                  </a:cubicBezTo>
                  <a:cubicBezTo>
                    <a:pt x="f360" y="f157"/>
                    <a:pt x="f361" y="f279"/>
                    <a:pt x="f362" y="f279"/>
                  </a:cubicBezTo>
                  <a:cubicBezTo>
                    <a:pt x="f363" y="f279"/>
                    <a:pt x="f16" y="f280"/>
                    <a:pt x="f364" y="f279"/>
                  </a:cubicBezTo>
                  <a:cubicBezTo>
                    <a:pt x="f364" y="f158"/>
                    <a:pt x="f365" y="f156"/>
                    <a:pt x="f365" y="f155"/>
                  </a:cubicBezTo>
                  <a:cubicBezTo>
                    <a:pt x="f365" y="f155"/>
                    <a:pt x="f364" y="f153"/>
                    <a:pt x="f365" y="f153"/>
                  </a:cubicBezTo>
                  <a:cubicBezTo>
                    <a:pt x="f365" y="f303"/>
                    <a:pt x="f366" y="f277"/>
                    <a:pt x="f366" y="f277"/>
                  </a:cubicBezTo>
                  <a:cubicBezTo>
                    <a:pt x="f367" y="f152"/>
                    <a:pt x="f368" y="f152"/>
                    <a:pt x="f369" y="f152"/>
                  </a:cubicBezTo>
                  <a:cubicBezTo>
                    <a:pt x="f370" y="f152"/>
                    <a:pt x="f371" y="f303"/>
                    <a:pt x="f372" y="f153"/>
                  </a:cubicBezTo>
                  <a:cubicBezTo>
                    <a:pt x="f372" y="f153"/>
                    <a:pt x="f372" y="f155"/>
                    <a:pt x="f373" y="f156"/>
                  </a:cubicBezTo>
                  <a:cubicBezTo>
                    <a:pt x="f373" y="f156"/>
                    <a:pt x="f374" y="f158"/>
                    <a:pt x="f375" y="f279"/>
                  </a:cubicBezTo>
                  <a:cubicBezTo>
                    <a:pt x="f375" y="f280"/>
                    <a:pt x="f375" y="f160"/>
                    <a:pt x="f375" y="f288"/>
                  </a:cubicBezTo>
                  <a:cubicBezTo>
                    <a:pt x="f375" y="f161"/>
                    <a:pt x="f374" y="f343"/>
                    <a:pt x="f373" y="f343"/>
                  </a:cubicBezTo>
                  <a:cubicBezTo>
                    <a:pt x="f373" y="f162"/>
                    <a:pt x="f371" y="f343"/>
                    <a:pt x="f376" y="f162"/>
                  </a:cubicBezTo>
                  <a:cubicBezTo>
                    <a:pt x="f370" y="f162"/>
                    <a:pt x="f370" y="f164"/>
                    <a:pt x="f370" y="f347"/>
                  </a:cubicBezTo>
                  <a:cubicBezTo>
                    <a:pt x="f370" y="f166"/>
                    <a:pt x="f376" y="f377"/>
                    <a:pt x="f371" y="f377"/>
                  </a:cubicBezTo>
                  <a:cubicBezTo>
                    <a:pt x="f372" y="f168"/>
                    <a:pt x="f373" y="f170"/>
                    <a:pt x="f374" y="f171"/>
                  </a:cubicBezTo>
                  <a:cubicBezTo>
                    <a:pt x="f374" y="f172"/>
                    <a:pt x="f375" y="f175"/>
                    <a:pt x="f378" y="f379"/>
                  </a:cubicBezTo>
                  <a:cubicBezTo>
                    <a:pt x="f378" y="f176"/>
                    <a:pt x="f380" y="f177"/>
                    <a:pt x="f381" y="f382"/>
                  </a:cubicBezTo>
                  <a:cubicBezTo>
                    <a:pt x="f383" y="f382"/>
                    <a:pt x="f384" y="f382"/>
                    <a:pt x="f385" y="f177"/>
                  </a:cubicBezTo>
                  <a:cubicBezTo>
                    <a:pt x="f386" y="f176"/>
                    <a:pt x="f387" y="f175"/>
                    <a:pt x="f387" y="f174"/>
                  </a:cubicBezTo>
                  <a:cubicBezTo>
                    <a:pt x="f387" y="f173"/>
                    <a:pt x="f387" y="f172"/>
                    <a:pt x="f387" y="f171"/>
                  </a:cubicBezTo>
                  <a:cubicBezTo>
                    <a:pt x="f387" y="f170"/>
                    <a:pt x="f387" y="f169"/>
                    <a:pt x="f387" y="f168"/>
                  </a:cubicBezTo>
                  <a:cubicBezTo>
                    <a:pt x="f387" y="f377"/>
                    <a:pt x="f386" y="f377"/>
                    <a:pt x="f386" y="f167"/>
                  </a:cubicBezTo>
                  <a:cubicBezTo>
                    <a:pt x="f386" y="f166"/>
                    <a:pt x="f386" y="f347"/>
                    <a:pt x="f386" y="f347"/>
                  </a:cubicBezTo>
                  <a:cubicBezTo>
                    <a:pt x="f388" y="f164"/>
                    <a:pt x="f387" y="f347"/>
                    <a:pt x="f389" y="f164"/>
                  </a:cubicBezTo>
                  <a:cubicBezTo>
                    <a:pt x="f390" y="f164"/>
                    <a:pt x="f391" y="f164"/>
                    <a:pt x="f392" y="f163"/>
                  </a:cubicBezTo>
                  <a:cubicBezTo>
                    <a:pt x="f392" y="f162"/>
                    <a:pt x="f391" y="f288"/>
                    <a:pt x="f392" y="f160"/>
                  </a:cubicBezTo>
                  <a:cubicBezTo>
                    <a:pt x="f393" y="f159"/>
                    <a:pt x="f394" y="f160"/>
                    <a:pt x="f394" y="f159"/>
                  </a:cubicBezTo>
                  <a:cubicBezTo>
                    <a:pt x="f395" y="f159"/>
                    <a:pt x="f396" y="f158"/>
                    <a:pt x="f396" y="f157"/>
                  </a:cubicBezTo>
                  <a:cubicBezTo>
                    <a:pt x="f397" y="f156"/>
                    <a:pt x="f398" y="f155"/>
                    <a:pt x="f398" y="f153"/>
                  </a:cubicBezTo>
                  <a:cubicBezTo>
                    <a:pt x="f398" y="f153"/>
                    <a:pt x="f398" y="f277"/>
                    <a:pt x="f398" y="f277"/>
                  </a:cubicBezTo>
                  <a:cubicBezTo>
                    <a:pt x="f398" y="f152"/>
                    <a:pt x="f399" y="f276"/>
                    <a:pt x="f399" y="f150"/>
                  </a:cubicBezTo>
                  <a:cubicBezTo>
                    <a:pt x="f399" y="f275"/>
                    <a:pt x="f399" y="f149"/>
                    <a:pt x="f399" y="f148"/>
                  </a:cubicBezTo>
                  <a:cubicBezTo>
                    <a:pt x="f398" y="f148"/>
                    <a:pt x="f398" y="f322"/>
                    <a:pt x="f400" y="f322"/>
                  </a:cubicBezTo>
                  <a:cubicBezTo>
                    <a:pt x="f401" y="f322"/>
                    <a:pt x="f401" y="f149"/>
                    <a:pt x="f402" y="f149"/>
                  </a:cubicBezTo>
                  <a:cubicBezTo>
                    <a:pt x="f403" y="f149"/>
                    <a:pt x="f404" y="f148"/>
                    <a:pt x="f404" y="f148"/>
                  </a:cubicBezTo>
                  <a:cubicBezTo>
                    <a:pt x="f405" y="f322"/>
                    <a:pt x="f406" y="f273"/>
                    <a:pt x="f406" y="f273"/>
                  </a:cubicBezTo>
                  <a:cubicBezTo>
                    <a:pt x="f407" y="f273"/>
                    <a:pt x="f408" y="f273"/>
                    <a:pt x="f409" y="f147"/>
                  </a:cubicBezTo>
                  <a:cubicBezTo>
                    <a:pt x="f410" y="f322"/>
                    <a:pt x="f410" y="f149"/>
                    <a:pt x="f411" y="f275"/>
                  </a:cubicBezTo>
                  <a:cubicBezTo>
                    <a:pt x="f411" y="f150"/>
                    <a:pt x="f410" y="f152"/>
                    <a:pt x="f410" y="f277"/>
                  </a:cubicBezTo>
                  <a:cubicBezTo>
                    <a:pt x="f411" y="f303"/>
                    <a:pt x="f412" y="f155"/>
                    <a:pt x="f412" y="f156"/>
                  </a:cubicBezTo>
                  <a:cubicBezTo>
                    <a:pt x="f413" y="f156"/>
                    <a:pt x="f413" y="f158"/>
                    <a:pt x="f414" y="f279"/>
                  </a:cubicBezTo>
                  <a:cubicBezTo>
                    <a:pt x="f415" y="f279"/>
                    <a:pt x="f416" y="f280"/>
                    <a:pt x="f417" y="f280"/>
                  </a:cubicBezTo>
                  <a:cubicBezTo>
                    <a:pt x="f417" y="f280"/>
                    <a:pt x="f418" y="f279"/>
                    <a:pt x="f419" y="f279"/>
                  </a:cubicBezTo>
                  <a:cubicBezTo>
                    <a:pt x="f419" y="f158"/>
                    <a:pt x="f419" y="f156"/>
                    <a:pt x="f419" y="f155"/>
                  </a:cubicBezTo>
                  <a:cubicBezTo>
                    <a:pt x="f420" y="f155"/>
                    <a:pt x="f421" y="f155"/>
                    <a:pt x="f421" y="f155"/>
                  </a:cubicBezTo>
                  <a:cubicBezTo>
                    <a:pt x="f422" y="f155"/>
                    <a:pt x="f423" y="f155"/>
                    <a:pt x="f424" y="f155"/>
                  </a:cubicBezTo>
                  <a:cubicBezTo>
                    <a:pt x="f424" y="f156"/>
                    <a:pt x="f425" y="f157"/>
                    <a:pt x="f425" y="f158"/>
                  </a:cubicBezTo>
                  <a:cubicBezTo>
                    <a:pt x="f426" y="f279"/>
                    <a:pt x="f426" y="f159"/>
                    <a:pt x="f427" y="f160"/>
                  </a:cubicBezTo>
                  <a:cubicBezTo>
                    <a:pt x="f427" y="f288"/>
                    <a:pt x="f428" y="f161"/>
                    <a:pt x="f429" y="f161"/>
                  </a:cubicBezTo>
                  <a:cubicBezTo>
                    <a:pt x="f430" y="f161"/>
                    <a:pt x="f431" y="f288"/>
                    <a:pt x="f432" y="f288"/>
                  </a:cubicBezTo>
                  <a:cubicBezTo>
                    <a:pt x="f433" y="f160"/>
                    <a:pt x="f434" y="f159"/>
                    <a:pt x="f435" y="f280"/>
                  </a:cubicBezTo>
                  <a:cubicBezTo>
                    <a:pt x="f435" y="f279"/>
                    <a:pt x="f435" y="f157"/>
                    <a:pt x="f436" y="f156"/>
                  </a:cubicBezTo>
                  <a:cubicBezTo>
                    <a:pt x="f436" y="f156"/>
                    <a:pt x="f436" y="f154"/>
                    <a:pt x="f436" y="f153"/>
                  </a:cubicBezTo>
                  <a:cubicBezTo>
                    <a:pt x="f436" y="f303"/>
                    <a:pt x="f436" y="f277"/>
                    <a:pt x="f436" y="f152"/>
                  </a:cubicBezTo>
                  <a:cubicBezTo>
                    <a:pt x="f436" y="f151"/>
                    <a:pt x="f437" y="f276"/>
                    <a:pt x="f438" y="f276"/>
                  </a:cubicBezTo>
                  <a:cubicBezTo>
                    <a:pt x="f439" y="f276"/>
                    <a:pt x="f440" y="f276"/>
                    <a:pt x="f440" y="f151"/>
                  </a:cubicBezTo>
                  <a:cubicBezTo>
                    <a:pt x="f441" y="f151"/>
                    <a:pt x="f441" y="f277"/>
                    <a:pt x="f442" y="f277"/>
                  </a:cubicBezTo>
                  <a:cubicBezTo>
                    <a:pt x="f443" y="f277"/>
                    <a:pt x="f444" y="f277"/>
                    <a:pt x="f445" y="f277"/>
                  </a:cubicBezTo>
                  <a:cubicBezTo>
                    <a:pt x="f446" y="f277"/>
                    <a:pt x="f447" y="f277"/>
                    <a:pt x="f447" y="f303"/>
                  </a:cubicBezTo>
                  <a:cubicBezTo>
                    <a:pt x="f448" y="f153"/>
                    <a:pt x="f447" y="f154"/>
                    <a:pt x="f449" y="f155"/>
                  </a:cubicBezTo>
                  <a:cubicBezTo>
                    <a:pt x="f449" y="f155"/>
                    <a:pt x="f450" y="f156"/>
                    <a:pt x="f446" y="f156"/>
                  </a:cubicBezTo>
                  <a:cubicBezTo>
                    <a:pt x="f446" y="f157"/>
                    <a:pt x="f444" y="f158"/>
                    <a:pt x="f444" y="f279"/>
                  </a:cubicBezTo>
                  <a:cubicBezTo>
                    <a:pt x="f444" y="f279"/>
                    <a:pt x="f445" y="f159"/>
                    <a:pt x="f445" y="f159"/>
                  </a:cubicBezTo>
                  <a:cubicBezTo>
                    <a:pt x="f446" y="f160"/>
                    <a:pt x="f449" y="f159"/>
                    <a:pt x="f447" y="f159"/>
                  </a:cubicBezTo>
                  <a:cubicBezTo>
                    <a:pt x="f447" y="f160"/>
                    <a:pt x="f448" y="f288"/>
                    <a:pt x="f448" y="f288"/>
                  </a:cubicBezTo>
                  <a:cubicBezTo>
                    <a:pt x="f451" y="f161"/>
                    <a:pt x="f452" y="f161"/>
                    <a:pt x="f453" y="f161"/>
                  </a:cubicBezTo>
                  <a:cubicBezTo>
                    <a:pt x="f454" y="f161"/>
                    <a:pt x="f455" y="f288"/>
                    <a:pt x="f456" y="f288"/>
                  </a:cubicBezTo>
                  <a:cubicBezTo>
                    <a:pt x="f456" y="f288"/>
                    <a:pt x="f457" y="f161"/>
                    <a:pt x="f458" y="f343"/>
                  </a:cubicBezTo>
                  <a:cubicBezTo>
                    <a:pt x="f458" y="f162"/>
                    <a:pt x="f458" y="f164"/>
                    <a:pt x="f459" y="f347"/>
                  </a:cubicBezTo>
                  <a:cubicBezTo>
                    <a:pt x="f459" y="f165"/>
                    <a:pt x="f460" y="f167"/>
                    <a:pt x="f461" y="f167"/>
                  </a:cubicBezTo>
                  <a:cubicBezTo>
                    <a:pt x="f461" y="f167"/>
                    <a:pt x="f462" y="f167"/>
                    <a:pt x="f463" y="f167"/>
                  </a:cubicBezTo>
                  <a:cubicBezTo>
                    <a:pt x="f464" y="f167"/>
                    <a:pt x="f465" y="f166"/>
                    <a:pt x="f466" y="f166"/>
                  </a:cubicBezTo>
                  <a:cubicBezTo>
                    <a:pt x="f467" y="f166"/>
                    <a:pt x="f468" y="f165"/>
                    <a:pt x="f469" y="f166"/>
                  </a:cubicBezTo>
                  <a:cubicBezTo>
                    <a:pt x="f470" y="f167"/>
                    <a:pt x="f470" y="f168"/>
                    <a:pt x="f471" y="f169"/>
                  </a:cubicBezTo>
                  <a:cubicBezTo>
                    <a:pt x="f472" y="f169"/>
                    <a:pt x="f473" y="f171"/>
                    <a:pt x="f474" y="f172"/>
                  </a:cubicBezTo>
                  <a:cubicBezTo>
                    <a:pt x="f475" y="f173"/>
                    <a:pt x="f476" y="f174"/>
                    <a:pt x="f477" y="f174"/>
                  </a:cubicBezTo>
                  <a:cubicBezTo>
                    <a:pt x="f478" y="f175"/>
                    <a:pt x="f478" y="f177"/>
                    <a:pt x="f479" y="f382"/>
                  </a:cubicBezTo>
                  <a:cubicBezTo>
                    <a:pt x="f479" y="f382"/>
                    <a:pt x="f480" y="f7"/>
                    <a:pt x="f481" y="f7"/>
                  </a:cubicBezTo>
                  <a:cubicBezTo>
                    <a:pt x="f482" y="f7"/>
                    <a:pt x="f483" y="f382"/>
                    <a:pt x="f484" y="f177"/>
                  </a:cubicBezTo>
                  <a:cubicBezTo>
                    <a:pt x="f485" y="f176"/>
                    <a:pt x="f486" y="f379"/>
                    <a:pt x="f486" y="f175"/>
                  </a:cubicBezTo>
                  <a:cubicBezTo>
                    <a:pt x="f486" y="f174"/>
                    <a:pt x="f485" y="f172"/>
                    <a:pt x="f485" y="f171"/>
                  </a:cubicBezTo>
                  <a:cubicBezTo>
                    <a:pt x="f485" y="f171"/>
                    <a:pt x="f486" y="f169"/>
                    <a:pt x="f486" y="f168"/>
                  </a:cubicBezTo>
                  <a:cubicBezTo>
                    <a:pt x="f487" y="f377"/>
                    <a:pt x="f488" y="f167"/>
                    <a:pt x="f489" y="f166"/>
                  </a:cubicBezTo>
                  <a:cubicBezTo>
                    <a:pt x="f489" y="f166"/>
                    <a:pt x="f490" y="f166"/>
                    <a:pt x="f491" y="f166"/>
                  </a:cubicBezTo>
                  <a:cubicBezTo>
                    <a:pt x="f492" y="f166"/>
                    <a:pt x="f493" y="f166"/>
                    <a:pt x="f493" y="f167"/>
                  </a:cubicBezTo>
                  <a:cubicBezTo>
                    <a:pt x="f494" y="f167"/>
                    <a:pt x="f495" y="f168"/>
                    <a:pt x="f495" y="f168"/>
                  </a:cubicBezTo>
                  <a:cubicBezTo>
                    <a:pt x="f496" y="f169"/>
                    <a:pt x="f497" y="f168"/>
                    <a:pt x="f498" y="f168"/>
                  </a:cubicBezTo>
                  <a:cubicBezTo>
                    <a:pt x="f499" y="f168"/>
                    <a:pt x="f500" y="f168"/>
                    <a:pt x="f500" y="f377"/>
                  </a:cubicBezTo>
                  <a:cubicBezTo>
                    <a:pt x="f501" y="f377"/>
                    <a:pt x="f502" y="f166"/>
                    <a:pt x="f503" y="f166"/>
                  </a:cubicBezTo>
                  <a:cubicBezTo>
                    <a:pt x="f503" y="f165"/>
                    <a:pt x="f504" y="f347"/>
                    <a:pt x="f505" y="f347"/>
                  </a:cubicBezTo>
                  <a:cubicBezTo>
                    <a:pt x="f505" y="f164"/>
                    <a:pt x="f505" y="f343"/>
                    <a:pt x="f504" y="f161"/>
                  </a:cubicBezTo>
                  <a:cubicBezTo>
                    <a:pt x="f504" y="f161"/>
                    <a:pt x="f502" y="f161"/>
                    <a:pt x="f502" y="f288"/>
                  </a:cubicBezTo>
                  <a:cubicBezTo>
                    <a:pt x="f502" y="f160"/>
                    <a:pt x="f504" y="f160"/>
                    <a:pt x="f505" y="f159"/>
                  </a:cubicBezTo>
                  <a:cubicBezTo>
                    <a:pt x="f505" y="f159"/>
                    <a:pt x="f506" y="f279"/>
                    <a:pt x="f506" y="f279"/>
                  </a:cubicBezTo>
                  <a:cubicBezTo>
                    <a:pt x="f507" y="f158"/>
                    <a:pt x="f508" y="f158"/>
                    <a:pt x="f509" y="f157"/>
                  </a:cubicBezTo>
                  <a:cubicBezTo>
                    <a:pt x="f14" y="f157"/>
                    <a:pt x="f510" y="f158"/>
                    <a:pt x="f511" y="f158"/>
                  </a:cubicBezTo>
                  <a:cubicBezTo>
                    <a:pt x="f511" y="f157"/>
                    <a:pt x="f512" y="f155"/>
                    <a:pt x="f513" y="f155"/>
                  </a:cubicBezTo>
                  <a:cubicBezTo>
                    <a:pt x="f514" y="f155"/>
                    <a:pt x="f515" y="f157"/>
                    <a:pt x="f516" y="f157"/>
                  </a:cubicBezTo>
                  <a:cubicBezTo>
                    <a:pt x="f517" y="f157"/>
                    <a:pt x="f518" y="f157"/>
                    <a:pt x="f519" y="f157"/>
                  </a:cubicBezTo>
                  <a:cubicBezTo>
                    <a:pt x="f520" y="f157"/>
                    <a:pt x="f521" y="f156"/>
                    <a:pt x="f522" y="f156"/>
                  </a:cubicBezTo>
                  <a:cubicBezTo>
                    <a:pt x="f523" y="f155"/>
                    <a:pt x="f524" y="f153"/>
                    <a:pt x="f524" y="f153"/>
                  </a:cubicBezTo>
                  <a:cubicBezTo>
                    <a:pt x="f525" y="f153"/>
                    <a:pt x="f526" y="f155"/>
                    <a:pt x="f527" y="f155"/>
                  </a:cubicBezTo>
                  <a:cubicBezTo>
                    <a:pt x="f528" y="f155"/>
                    <a:pt x="f529" y="f153"/>
                    <a:pt x="f530" y="f303"/>
                  </a:cubicBezTo>
                  <a:cubicBezTo>
                    <a:pt x="f530" y="f277"/>
                    <a:pt x="f531" y="f152"/>
                    <a:pt x="f532" y="f151"/>
                  </a:cubicBezTo>
                  <a:cubicBezTo>
                    <a:pt x="f532" y="f151"/>
                    <a:pt x="f533" y="f151"/>
                    <a:pt x="f533" y="f152"/>
                  </a:cubicBezTo>
                  <a:cubicBezTo>
                    <a:pt x="f534" y="f152"/>
                    <a:pt x="f535" y="f303"/>
                    <a:pt x="f535" y="f303"/>
                  </a:cubicBezTo>
                  <a:cubicBezTo>
                    <a:pt x="f536" y="f153"/>
                    <a:pt x="f537" y="f153"/>
                    <a:pt x="f537" y="f154"/>
                  </a:cubicBezTo>
                  <a:cubicBezTo>
                    <a:pt x="f538" y="f154"/>
                    <a:pt x="f539" y="f156"/>
                    <a:pt x="f540" y="f156"/>
                  </a:cubicBezTo>
                  <a:cubicBezTo>
                    <a:pt x="f541" y="f156"/>
                    <a:pt x="f542" y="f156"/>
                    <a:pt x="f542" y="f156"/>
                  </a:cubicBezTo>
                  <a:cubicBezTo>
                    <a:pt x="f543" y="f155"/>
                    <a:pt x="f543" y="f154"/>
                    <a:pt x="f543" y="f154"/>
                  </a:cubicBezTo>
                  <a:cubicBezTo>
                    <a:pt x="f543" y="f153"/>
                    <a:pt x="f544" y="f303"/>
                    <a:pt x="f544" y="f303"/>
                  </a:cubicBezTo>
                  <a:cubicBezTo>
                    <a:pt x="f545" y="f303"/>
                    <a:pt x="f546" y="f153"/>
                    <a:pt x="f547" y="f153"/>
                  </a:cubicBezTo>
                  <a:cubicBezTo>
                    <a:pt x="f547" y="f153"/>
                    <a:pt x="f548" y="f155"/>
                    <a:pt x="f549" y="f155"/>
                  </a:cubicBezTo>
                  <a:cubicBezTo>
                    <a:pt x="f550" y="f155"/>
                    <a:pt x="f551" y="f154"/>
                    <a:pt x="f551" y="f154"/>
                  </a:cubicBezTo>
                  <a:cubicBezTo>
                    <a:pt x="f552" y="f153"/>
                    <a:pt x="f552" y="f277"/>
                    <a:pt x="f552" y="f277"/>
                  </a:cubicBezTo>
                  <a:cubicBezTo>
                    <a:pt x="f552" y="f152"/>
                    <a:pt x="f550" y="f152"/>
                    <a:pt x="f549" y="f152"/>
                  </a:cubicBezTo>
                  <a:cubicBezTo>
                    <a:pt x="f549" y="f151"/>
                    <a:pt x="f549" y="f150"/>
                    <a:pt x="f550" y="f150"/>
                  </a:cubicBezTo>
                  <a:cubicBezTo>
                    <a:pt x="f550" y="f275"/>
                    <a:pt x="f552" y="f149"/>
                    <a:pt x="f553" y="f149"/>
                  </a:cubicBezTo>
                  <a:cubicBezTo>
                    <a:pt x="f554" y="f149"/>
                    <a:pt x="f555" y="f275"/>
                    <a:pt x="f556" y="f275"/>
                  </a:cubicBezTo>
                  <a:cubicBezTo>
                    <a:pt x="f556" y="f150"/>
                    <a:pt x="f557" y="f150"/>
                    <a:pt x="f558" y="f150"/>
                  </a:cubicBezTo>
                  <a:cubicBezTo>
                    <a:pt x="f559" y="f150"/>
                    <a:pt x="f560" y="f150"/>
                    <a:pt x="f561" y="f275"/>
                  </a:cubicBezTo>
                  <a:cubicBezTo>
                    <a:pt x="f561" y="f275"/>
                    <a:pt x="f562" y="f149"/>
                    <a:pt x="f562" y="f149"/>
                  </a:cubicBezTo>
                  <a:cubicBezTo>
                    <a:pt x="f562" y="f148"/>
                    <a:pt x="f563" y="f322"/>
                    <a:pt x="f563" y="f322"/>
                  </a:cubicBezTo>
                  <a:cubicBezTo>
                    <a:pt x="f564" y="f322"/>
                    <a:pt x="f565" y="f322"/>
                    <a:pt x="f566" y="f322"/>
                  </a:cubicBezTo>
                  <a:cubicBezTo>
                    <a:pt x="f567" y="f322"/>
                    <a:pt x="f568" y="f322"/>
                    <a:pt x="f568" y="f147"/>
                  </a:cubicBezTo>
                  <a:cubicBezTo>
                    <a:pt x="f569" y="f147"/>
                    <a:pt x="f569" y="f146"/>
                    <a:pt x="f569" y="f145"/>
                  </a:cubicBezTo>
                  <a:cubicBezTo>
                    <a:pt x="f570" y="f144"/>
                    <a:pt x="f571" y="f143"/>
                    <a:pt x="f572" y="f143"/>
                  </a:cubicBezTo>
                  <a:cubicBezTo>
                    <a:pt x="f573" y="f143"/>
                    <a:pt x="f574" y="f144"/>
                    <a:pt x="f575" y="f144"/>
                  </a:cubicBezTo>
                  <a:cubicBezTo>
                    <a:pt x="f576" y="f145"/>
                    <a:pt x="f577" y="f146"/>
                    <a:pt x="f577" y="f146"/>
                  </a:cubicBezTo>
                  <a:cubicBezTo>
                    <a:pt x="f577" y="f273"/>
                    <a:pt x="f577" y="f148"/>
                    <a:pt x="f577" y="f149"/>
                  </a:cubicBezTo>
                  <a:cubicBezTo>
                    <a:pt x="f578" y="f149"/>
                    <a:pt x="f579" y="f150"/>
                    <a:pt x="f580" y="f150"/>
                  </a:cubicBezTo>
                  <a:cubicBezTo>
                    <a:pt x="f581" y="f150"/>
                    <a:pt x="f582" y="f275"/>
                    <a:pt x="f583" y="f275"/>
                  </a:cubicBezTo>
                  <a:cubicBezTo>
                    <a:pt x="f584" y="f275"/>
                    <a:pt x="f585" y="f276"/>
                    <a:pt x="f585" y="f276"/>
                  </a:cubicBezTo>
                  <a:cubicBezTo>
                    <a:pt x="f586" y="f276"/>
                    <a:pt x="f587" y="f150"/>
                    <a:pt x="f587" y="f275"/>
                  </a:cubicBezTo>
                  <a:cubicBezTo>
                    <a:pt x="f588" y="f275"/>
                    <a:pt x="f589" y="f275"/>
                    <a:pt x="f590" y="f275"/>
                  </a:cubicBezTo>
                  <a:cubicBezTo>
                    <a:pt x="f590" y="f275"/>
                    <a:pt x="f591" y="f276"/>
                    <a:pt x="f592" y="f276"/>
                  </a:cubicBezTo>
                  <a:cubicBezTo>
                    <a:pt x="f593" y="f151"/>
                    <a:pt x="f594" y="f151"/>
                    <a:pt x="f595" y="f151"/>
                  </a:cubicBezTo>
                  <a:cubicBezTo>
                    <a:pt x="f596" y="f151"/>
                    <a:pt x="f597" y="f276"/>
                    <a:pt x="f598" y="f276"/>
                  </a:cubicBezTo>
                  <a:cubicBezTo>
                    <a:pt x="f599" y="f276"/>
                    <a:pt x="f600" y="f276"/>
                    <a:pt x="f601" y="f276"/>
                  </a:cubicBezTo>
                  <a:cubicBezTo>
                    <a:pt x="f602" y="f150"/>
                    <a:pt x="f603" y="f275"/>
                    <a:pt x="f603" y="f149"/>
                  </a:cubicBezTo>
                  <a:cubicBezTo>
                    <a:pt x="f604" y="f149"/>
                    <a:pt x="f605" y="f149"/>
                    <a:pt x="f606" y="f149"/>
                  </a:cubicBezTo>
                  <a:cubicBezTo>
                    <a:pt x="f607" y="f149"/>
                    <a:pt x="f608" y="f150"/>
                    <a:pt x="f609" y="f150"/>
                  </a:cubicBezTo>
                  <a:cubicBezTo>
                    <a:pt x="f610" y="f275"/>
                    <a:pt x="f608" y="f322"/>
                    <a:pt x="f609" y="f147"/>
                  </a:cubicBezTo>
                  <a:cubicBezTo>
                    <a:pt x="f609" y="f273"/>
                    <a:pt x="f611" y="f273"/>
                    <a:pt x="f611" y="f273"/>
                  </a:cubicBezTo>
                  <a:cubicBezTo>
                    <a:pt x="f612" y="f146"/>
                    <a:pt x="f613" y="f145"/>
                    <a:pt x="f614" y="f144"/>
                  </a:cubicBezTo>
                  <a:cubicBezTo>
                    <a:pt x="f614" y="f144"/>
                    <a:pt x="f613" y="f142"/>
                    <a:pt x="f614" y="f259"/>
                  </a:cubicBezTo>
                  <a:cubicBezTo>
                    <a:pt x="f614" y="f141"/>
                    <a:pt x="f614" y="f615"/>
                    <a:pt x="f616" y="f138"/>
                  </a:cubicBezTo>
                  <a:cubicBezTo>
                    <a:pt x="f617" y="f258"/>
                    <a:pt x="f618" y="f258"/>
                    <a:pt x="f619" y="f258"/>
                  </a:cubicBezTo>
                  <a:cubicBezTo>
                    <a:pt x="f620" y="f258"/>
                    <a:pt x="f621" y="f138"/>
                    <a:pt x="f622" y="f615"/>
                  </a:cubicBezTo>
                  <a:cubicBezTo>
                    <a:pt x="f623" y="f615"/>
                    <a:pt x="f624" y="f141"/>
                    <a:pt x="f625" y="f259"/>
                  </a:cubicBezTo>
                  <a:cubicBezTo>
                    <a:pt x="f626" y="f259"/>
                    <a:pt x="f627" y="f141"/>
                    <a:pt x="f628" y="f259"/>
                  </a:cubicBezTo>
                  <a:cubicBezTo>
                    <a:pt x="f629" y="f259"/>
                    <a:pt x="f630" y="f259"/>
                    <a:pt x="f631" y="f142"/>
                  </a:cubicBezTo>
                  <a:cubicBezTo>
                    <a:pt x="f632" y="f142"/>
                    <a:pt x="f633" y="f144"/>
                    <a:pt x="f634" y="f145"/>
                  </a:cubicBezTo>
                  <a:cubicBezTo>
                    <a:pt x="f634" y="f146"/>
                    <a:pt x="f635" y="f273"/>
                    <a:pt x="f636" y="f273"/>
                  </a:cubicBezTo>
                  <a:cubicBezTo>
                    <a:pt x="f637" y="f147"/>
                    <a:pt x="f638" y="f273"/>
                    <a:pt x="f639" y="f147"/>
                  </a:cubicBezTo>
                  <a:cubicBezTo>
                    <a:pt x="f640" y="f147"/>
                    <a:pt x="f639" y="f149"/>
                    <a:pt x="f640" y="f275"/>
                  </a:cubicBezTo>
                  <a:cubicBezTo>
                    <a:pt x="f641" y="f150"/>
                    <a:pt x="f642" y="f150"/>
                    <a:pt x="f643" y="f150"/>
                  </a:cubicBezTo>
                  <a:cubicBezTo>
                    <a:pt x="f644" y="f150"/>
                    <a:pt x="f645" y="f275"/>
                    <a:pt x="f646" y="f275"/>
                  </a:cubicBezTo>
                  <a:cubicBezTo>
                    <a:pt x="f647" y="f275"/>
                    <a:pt x="f648" y="f275"/>
                    <a:pt x="f649" y="f150"/>
                  </a:cubicBezTo>
                  <a:cubicBezTo>
                    <a:pt x="f650" y="f150"/>
                    <a:pt x="f650" y="f152"/>
                    <a:pt x="f651" y="f277"/>
                  </a:cubicBezTo>
                  <a:cubicBezTo>
                    <a:pt x="f651" y="f277"/>
                    <a:pt x="f652" y="f303"/>
                    <a:pt x="f653" y="f153"/>
                  </a:cubicBezTo>
                  <a:cubicBezTo>
                    <a:pt x="f654" y="f154"/>
                    <a:pt x="f655" y="f154"/>
                    <a:pt x="f656" y="f155"/>
                  </a:cubicBezTo>
                  <a:cubicBezTo>
                    <a:pt x="f657" y="f156"/>
                    <a:pt x="f657" y="f279"/>
                    <a:pt x="f658" y="f280"/>
                  </a:cubicBezTo>
                  <a:cubicBezTo>
                    <a:pt x="f658" y="f280"/>
                    <a:pt x="f659" y="f280"/>
                    <a:pt x="f660" y="f159"/>
                  </a:cubicBezTo>
                  <a:cubicBezTo>
                    <a:pt x="f661" y="f160"/>
                    <a:pt x="f661" y="f161"/>
                    <a:pt x="f662" y="f161"/>
                  </a:cubicBezTo>
                  <a:cubicBezTo>
                    <a:pt x="f663" y="f343"/>
                    <a:pt x="f664" y="f162"/>
                    <a:pt x="f665" y="f163"/>
                  </a:cubicBezTo>
                  <a:cubicBezTo>
                    <a:pt x="f666" y="f163"/>
                    <a:pt x="f667" y="f163"/>
                    <a:pt x="f668" y="f162"/>
                  </a:cubicBezTo>
                  <a:cubicBezTo>
                    <a:pt x="f668" y="f162"/>
                    <a:pt x="f668" y="f161"/>
                    <a:pt x="f669" y="f161"/>
                  </a:cubicBezTo>
                  <a:cubicBezTo>
                    <a:pt x="f670" y="f161"/>
                    <a:pt x="f10" y="f343"/>
                    <a:pt x="f671" y="f343"/>
                  </a:cubicBezTo>
                  <a:cubicBezTo>
                    <a:pt x="f672" y="f343"/>
                    <a:pt x="f673" y="f288"/>
                    <a:pt x="f674" y="f288"/>
                  </a:cubicBezTo>
                  <a:cubicBezTo>
                    <a:pt x="f675" y="f161"/>
                    <a:pt x="f676" y="f162"/>
                    <a:pt x="f677" y="f162"/>
                  </a:cubicBezTo>
                  <a:cubicBezTo>
                    <a:pt x="f678" y="f163"/>
                    <a:pt x="f679" y="f164"/>
                    <a:pt x="f679" y="f164"/>
                  </a:cubicBezTo>
                  <a:cubicBezTo>
                    <a:pt x="f679" y="f347"/>
                    <a:pt x="f680" y="f166"/>
                    <a:pt x="f680" y="f166"/>
                  </a:cubicBezTo>
                  <a:cubicBezTo>
                    <a:pt x="f681" y="f167"/>
                    <a:pt x="f682" y="f166"/>
                    <a:pt x="f683" y="f167"/>
                  </a:cubicBezTo>
                  <a:cubicBezTo>
                    <a:pt x="f683" y="f167"/>
                    <a:pt x="f684" y="f377"/>
                    <a:pt x="f685" y="f168"/>
                  </a:cubicBezTo>
                  <a:cubicBezTo>
                    <a:pt x="f685" y="f168"/>
                    <a:pt x="f686" y="f169"/>
                    <a:pt x="f687" y="f169"/>
                  </a:cubicBezTo>
                  <a:cubicBezTo>
                    <a:pt x="f688" y="f169"/>
                    <a:pt x="f688" y="f168"/>
                    <a:pt x="f689" y="f168"/>
                  </a:cubicBezTo>
                  <a:cubicBezTo>
                    <a:pt x="f690" y="f377"/>
                    <a:pt x="f691" y="f377"/>
                    <a:pt x="f692" y="f168"/>
                  </a:cubicBezTo>
                  <a:cubicBezTo>
                    <a:pt x="f693" y="f168"/>
                    <a:pt x="f694" y="f171"/>
                    <a:pt x="f695" y="f171"/>
                  </a:cubicBezTo>
                  <a:cubicBezTo>
                    <a:pt x="f695" y="f171"/>
                    <a:pt x="f696" y="f170"/>
                    <a:pt x="f696" y="f170"/>
                  </a:cubicBezTo>
                  <a:cubicBezTo>
                    <a:pt x="f697" y="f170"/>
                    <a:pt x="f698" y="f171"/>
                    <a:pt x="f699" y="f171"/>
                  </a:cubicBezTo>
                  <a:cubicBezTo>
                    <a:pt x="f700" y="f171"/>
                    <a:pt x="f701" y="f170"/>
                    <a:pt x="f702" y="f170"/>
                  </a:cubicBezTo>
                  <a:cubicBezTo>
                    <a:pt x="f702" y="f170"/>
                    <a:pt x="f703" y="f172"/>
                    <a:pt x="f704" y="f173"/>
                  </a:cubicBezTo>
                  <a:cubicBezTo>
                    <a:pt x="f705" y="f174"/>
                    <a:pt x="f706" y="f175"/>
                    <a:pt x="f707" y="f379"/>
                  </a:cubicBezTo>
                  <a:cubicBezTo>
                    <a:pt x="f707" y="f379"/>
                    <a:pt x="f707" y="f177"/>
                    <a:pt x="f708" y="f382"/>
                  </a:cubicBezTo>
                  <a:cubicBezTo>
                    <a:pt x="f708" y="f382"/>
                    <a:pt x="f709" y="f7"/>
                    <a:pt x="f710" y="f7"/>
                  </a:cubicBezTo>
                  <a:cubicBezTo>
                    <a:pt x="f711" y="f7"/>
                    <a:pt x="f6" y="f382"/>
                    <a:pt x="f6" y="f17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  7.8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0" name="Freeform 232">
              <a:extLst>
                <a:ext uri="{FF2B5EF4-FFF2-40B4-BE49-F238E27FC236}">
                  <a16:creationId xmlns:a16="http://schemas.microsoft.com/office/drawing/2014/main" id="{C4DA4B79-6E93-B795-ED57-4CBBC3D9191A}"/>
                </a:ext>
              </a:extLst>
            </p:cNvPr>
            <p:cNvSpPr/>
            <p:nvPr/>
          </p:nvSpPr>
          <p:spPr>
            <a:xfrm>
              <a:off x="6663095" y="4751231"/>
              <a:ext cx="2295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5"/>
                <a:gd name="f8" fmla="val 1"/>
                <a:gd name="f9" fmla="val 4"/>
                <a:gd name="f10" fmla="val 3"/>
                <a:gd name="f11" fmla="+- 0 0 -90"/>
                <a:gd name="f12" fmla="*/ f3 1 2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2"/>
                <a:gd name="f23" fmla="*/ 1 f19 1"/>
                <a:gd name="f24" fmla="*/ 5 f18 1"/>
                <a:gd name="f25" fmla="*/ 3 f18 1"/>
                <a:gd name="f26" fmla="*/ 1 f18 1"/>
                <a:gd name="f27" fmla="*/ 0 f19 1"/>
                <a:gd name="f28" fmla="*/ 0 f18 1"/>
                <a:gd name="f29" fmla="+- f20 0 f1"/>
                <a:gd name="f30" fmla="*/ f23 1 2"/>
                <a:gd name="f31" fmla="*/ f24 1 5"/>
                <a:gd name="f32" fmla="*/ f25 1 5"/>
                <a:gd name="f33" fmla="*/ f26 1 5"/>
                <a:gd name="f34" fmla="*/ f27 1 2"/>
                <a:gd name="f35" fmla="*/ f28 1 5"/>
                <a:gd name="f36" fmla="*/ 0 1 f22"/>
                <a:gd name="f37" fmla="*/ f15 1 f22"/>
                <a:gd name="f38" fmla="*/ 0 1 f21"/>
                <a:gd name="f39" fmla="*/ f16 1 f21"/>
                <a:gd name="f40" fmla="*/ f30 1 f22"/>
                <a:gd name="f41" fmla="*/ f31 1 f21"/>
                <a:gd name="f42" fmla="*/ f32 1 f21"/>
                <a:gd name="f43" fmla="*/ f33 1 f21"/>
                <a:gd name="f44" fmla="*/ f34 1 f22"/>
                <a:gd name="f45" fmla="*/ f35 1 f21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3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0" y="f52"/>
                </a:cxn>
                <a:cxn ang="f29">
                  <a:pos x="f50" y="f53"/>
                </a:cxn>
                <a:cxn ang="f29">
                  <a:pos x="f54" y="f55"/>
                </a:cxn>
                <a:cxn ang="f29">
                  <a:pos x="f50" y="f51"/>
                </a:cxn>
              </a:cxnLst>
              <a:rect l="f46" t="f49" r="f47" b="f48"/>
              <a:pathLst>
                <a:path w="2" h="5">
                  <a:moveTo>
                    <a:pt x="f8" y="f7"/>
                  </a:moveTo>
                  <a:cubicBezTo>
                    <a:pt x="f8" y="f9"/>
                    <a:pt x="f8" y="f10"/>
                    <a:pt x="f8" y="f10"/>
                  </a:cubicBezTo>
                  <a:cubicBezTo>
                    <a:pt x="f8" y="f6"/>
                    <a:pt x="f6" y="f8"/>
                    <a:pt x="f8" y="f8"/>
                  </a:cubicBezTo>
                  <a:cubicBezTo>
                    <a:pt x="f8" y="f5"/>
                    <a:pt x="f8" y="f5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" name="Freeform 233">
              <a:extLst>
                <a:ext uri="{FF2B5EF4-FFF2-40B4-BE49-F238E27FC236}">
                  <a16:creationId xmlns:a16="http://schemas.microsoft.com/office/drawing/2014/main" id="{EFCB3770-9513-D801-620D-F5D64B444349}"/>
                </a:ext>
              </a:extLst>
            </p:cNvPr>
            <p:cNvSpPr/>
            <p:nvPr/>
          </p:nvSpPr>
          <p:spPr>
            <a:xfrm>
              <a:off x="4499149" y="4163071"/>
              <a:ext cx="2367957" cy="227651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944"/>
                <a:gd name="f8" fmla="val 1857"/>
                <a:gd name="f9" fmla="val 1943"/>
                <a:gd name="f10" fmla="val 943"/>
                <a:gd name="f11" fmla="val 942"/>
                <a:gd name="f12" fmla="val 1941"/>
                <a:gd name="f13" fmla="val 940"/>
                <a:gd name="f14" fmla="val 1940"/>
                <a:gd name="f15" fmla="val 1939"/>
                <a:gd name="f16" fmla="val 939"/>
                <a:gd name="f17" fmla="val 1938"/>
                <a:gd name="f18" fmla="val 1937"/>
                <a:gd name="f19" fmla="val 1936"/>
                <a:gd name="f20" fmla="val 938"/>
                <a:gd name="f21" fmla="val 937"/>
                <a:gd name="f22" fmla="val 936"/>
                <a:gd name="f23" fmla="val 935"/>
                <a:gd name="f24" fmla="val 934"/>
                <a:gd name="f25" fmla="val 932"/>
                <a:gd name="f26" fmla="val 1942"/>
                <a:gd name="f27" fmla="val 931"/>
                <a:gd name="f28" fmla="val 929"/>
                <a:gd name="f29" fmla="val 928"/>
                <a:gd name="f30" fmla="val 926"/>
                <a:gd name="f31" fmla="val 925"/>
                <a:gd name="f32" fmla="val 924"/>
                <a:gd name="f33" fmla="val 922"/>
                <a:gd name="f34" fmla="val 921"/>
                <a:gd name="f35" fmla="val 920"/>
                <a:gd name="f36" fmla="val 919"/>
                <a:gd name="f37" fmla="val 918"/>
                <a:gd name="f38" fmla="val 916"/>
                <a:gd name="f39" fmla="val 915"/>
                <a:gd name="f40" fmla="val 914"/>
                <a:gd name="f41" fmla="val 913"/>
                <a:gd name="f42" fmla="val 912"/>
                <a:gd name="f43" fmla="val 911"/>
                <a:gd name="f44" fmla="val 910"/>
                <a:gd name="f45" fmla="val 909"/>
                <a:gd name="f46" fmla="val 908"/>
                <a:gd name="f47" fmla="val 907"/>
                <a:gd name="f48" fmla="val 906"/>
                <a:gd name="f49" fmla="val 904"/>
                <a:gd name="f50" fmla="val 901"/>
                <a:gd name="f51" fmla="val 900"/>
                <a:gd name="f52" fmla="val 899"/>
                <a:gd name="f53" fmla="val 1935"/>
                <a:gd name="f54" fmla="val 902"/>
                <a:gd name="f55" fmla="val 903"/>
                <a:gd name="f56" fmla="val 1934"/>
                <a:gd name="f57" fmla="val 1933"/>
                <a:gd name="f58" fmla="val 905"/>
                <a:gd name="f59" fmla="val 1932"/>
                <a:gd name="f60" fmla="val 1930"/>
                <a:gd name="f61" fmla="val 1929"/>
                <a:gd name="f62" fmla="val 1928"/>
                <a:gd name="f63" fmla="val 896"/>
                <a:gd name="f64" fmla="val 895"/>
                <a:gd name="f65" fmla="val 894"/>
                <a:gd name="f66" fmla="val 1926"/>
                <a:gd name="f67" fmla="val 893"/>
                <a:gd name="f68" fmla="val 892"/>
                <a:gd name="f69" fmla="val 890"/>
                <a:gd name="f70" fmla="val 888"/>
                <a:gd name="f71" fmla="val 1925"/>
                <a:gd name="f72" fmla="val 887"/>
                <a:gd name="f73" fmla="val 886"/>
                <a:gd name="f74" fmla="val 1922"/>
                <a:gd name="f75" fmla="val 1921"/>
                <a:gd name="f76" fmla="val 1920"/>
                <a:gd name="f77" fmla="val 1919"/>
                <a:gd name="f78" fmla="val 885"/>
                <a:gd name="f79" fmla="val 1918"/>
                <a:gd name="f80" fmla="val 884"/>
                <a:gd name="f81" fmla="val 883"/>
                <a:gd name="f82" fmla="val 1917"/>
                <a:gd name="f83" fmla="val 882"/>
                <a:gd name="f84" fmla="val 1915"/>
                <a:gd name="f85" fmla="val 1914"/>
                <a:gd name="f86" fmla="val 881"/>
                <a:gd name="f87" fmla="val 879"/>
                <a:gd name="f88" fmla="val 878"/>
                <a:gd name="f89" fmla="val 877"/>
                <a:gd name="f90" fmla="val 1916"/>
                <a:gd name="f91" fmla="val 876"/>
                <a:gd name="f92" fmla="val 875"/>
                <a:gd name="f93" fmla="val 873"/>
                <a:gd name="f94" fmla="val 871"/>
                <a:gd name="f95" fmla="val 869"/>
                <a:gd name="f96" fmla="val 868"/>
                <a:gd name="f97" fmla="val 867"/>
                <a:gd name="f98" fmla="val 866"/>
                <a:gd name="f99" fmla="val 864"/>
                <a:gd name="f100" fmla="val 1913"/>
                <a:gd name="f101" fmla="val 863"/>
                <a:gd name="f102" fmla="val 1911"/>
                <a:gd name="f103" fmla="val 1910"/>
                <a:gd name="f104" fmla="val 862"/>
                <a:gd name="f105" fmla="val 860"/>
                <a:gd name="f106" fmla="val 859"/>
                <a:gd name="f107" fmla="val 1909"/>
                <a:gd name="f108" fmla="val 857"/>
                <a:gd name="f109" fmla="val 1908"/>
                <a:gd name="f110" fmla="val 1906"/>
                <a:gd name="f111" fmla="val 856"/>
                <a:gd name="f112" fmla="val 1905"/>
                <a:gd name="f113" fmla="val 1903"/>
                <a:gd name="f114" fmla="val 855"/>
                <a:gd name="f115" fmla="val 854"/>
                <a:gd name="f116" fmla="val 853"/>
                <a:gd name="f117" fmla="val 852"/>
                <a:gd name="f118" fmla="val 851"/>
                <a:gd name="f119" fmla="val 848"/>
                <a:gd name="f120" fmla="val 847"/>
                <a:gd name="f121" fmla="val 1904"/>
                <a:gd name="f122" fmla="val 845"/>
                <a:gd name="f123" fmla="val 844"/>
                <a:gd name="f124" fmla="val 1901"/>
                <a:gd name="f125" fmla="val 1900"/>
                <a:gd name="f126" fmla="val 1898"/>
                <a:gd name="f127" fmla="val 1897"/>
                <a:gd name="f128" fmla="val 1896"/>
                <a:gd name="f129" fmla="val 1895"/>
                <a:gd name="f130" fmla="val 842"/>
                <a:gd name="f131" fmla="val 1894"/>
                <a:gd name="f132" fmla="val 841"/>
                <a:gd name="f133" fmla="val 1892"/>
                <a:gd name="f134" fmla="val 840"/>
                <a:gd name="f135" fmla="val 1891"/>
                <a:gd name="f136" fmla="val 839"/>
                <a:gd name="f137" fmla="val 838"/>
                <a:gd name="f138" fmla="val 836"/>
                <a:gd name="f139" fmla="val 835"/>
                <a:gd name="f140" fmla="val 1890"/>
                <a:gd name="f141" fmla="val 1889"/>
                <a:gd name="f142" fmla="val 833"/>
                <a:gd name="f143" fmla="val 832"/>
                <a:gd name="f144" fmla="val 830"/>
                <a:gd name="f145" fmla="val 829"/>
                <a:gd name="f146" fmla="val 828"/>
                <a:gd name="f147" fmla="val 1893"/>
                <a:gd name="f148" fmla="val 827"/>
                <a:gd name="f149" fmla="val 825"/>
                <a:gd name="f150" fmla="val 824"/>
                <a:gd name="f151" fmla="val 823"/>
                <a:gd name="f152" fmla="val 822"/>
                <a:gd name="f153" fmla="val 821"/>
                <a:gd name="f154" fmla="val 820"/>
                <a:gd name="f155" fmla="val 819"/>
                <a:gd name="f156" fmla="val 818"/>
                <a:gd name="f157" fmla="val 816"/>
                <a:gd name="f158" fmla="val 815"/>
                <a:gd name="f159" fmla="val 814"/>
                <a:gd name="f160" fmla="val 813"/>
                <a:gd name="f161" fmla="val 812"/>
                <a:gd name="f162" fmla="val 809"/>
                <a:gd name="f163" fmla="val 808"/>
                <a:gd name="f164" fmla="val 807"/>
                <a:gd name="f165" fmla="val 1888"/>
                <a:gd name="f166" fmla="val 806"/>
                <a:gd name="f167" fmla="val 804"/>
                <a:gd name="f168" fmla="val 803"/>
                <a:gd name="f169" fmla="val 802"/>
                <a:gd name="f170" fmla="val 800"/>
                <a:gd name="f171" fmla="val 1887"/>
                <a:gd name="f172" fmla="val 799"/>
                <a:gd name="f173" fmla="val 798"/>
                <a:gd name="f174" fmla="val 1885"/>
                <a:gd name="f175" fmla="val 797"/>
                <a:gd name="f176" fmla="val 796"/>
                <a:gd name="f177" fmla="val 1884"/>
                <a:gd name="f178" fmla="val 1882"/>
                <a:gd name="f179" fmla="val 1881"/>
                <a:gd name="f180" fmla="val 795"/>
                <a:gd name="f181" fmla="val 1880"/>
                <a:gd name="f182" fmla="val 793"/>
                <a:gd name="f183" fmla="val 792"/>
                <a:gd name="f184" fmla="val 790"/>
                <a:gd name="f185" fmla="val 789"/>
                <a:gd name="f186" fmla="val 1879"/>
                <a:gd name="f187" fmla="val 788"/>
                <a:gd name="f188" fmla="val 1878"/>
                <a:gd name="f189" fmla="val 787"/>
                <a:gd name="f190" fmla="val 786"/>
                <a:gd name="f191" fmla="val 1877"/>
                <a:gd name="f192" fmla="val 784"/>
                <a:gd name="f193" fmla="val 1876"/>
                <a:gd name="f194" fmla="val 783"/>
                <a:gd name="f195" fmla="val 782"/>
                <a:gd name="f196" fmla="val 1874"/>
                <a:gd name="f197" fmla="val 1873"/>
                <a:gd name="f198" fmla="val 781"/>
                <a:gd name="f199" fmla="val 1872"/>
                <a:gd name="f200" fmla="val 779"/>
                <a:gd name="f201" fmla="val 1871"/>
                <a:gd name="f202" fmla="val 1870"/>
                <a:gd name="f203" fmla="val 778"/>
                <a:gd name="f204" fmla="val 1867"/>
                <a:gd name="f205" fmla="val 1866"/>
                <a:gd name="f206" fmla="val 1864"/>
                <a:gd name="f207" fmla="val 776"/>
                <a:gd name="f208" fmla="val 775"/>
                <a:gd name="f209" fmla="val 1863"/>
                <a:gd name="f210" fmla="val 773"/>
                <a:gd name="f211" fmla="val 1862"/>
                <a:gd name="f212" fmla="val 770"/>
                <a:gd name="f213" fmla="val 1861"/>
                <a:gd name="f214" fmla="val 769"/>
                <a:gd name="f215" fmla="val 1860"/>
                <a:gd name="f216" fmla="val 768"/>
                <a:gd name="f217" fmla="val 1859"/>
                <a:gd name="f218" fmla="val 767"/>
                <a:gd name="f219" fmla="val 766"/>
                <a:gd name="f220" fmla="val 1858"/>
                <a:gd name="f221" fmla="val 765"/>
                <a:gd name="f222" fmla="val 1856"/>
                <a:gd name="f223" fmla="val 1855"/>
                <a:gd name="f224" fmla="val 764"/>
                <a:gd name="f225" fmla="val 1854"/>
                <a:gd name="f226" fmla="val 762"/>
                <a:gd name="f227" fmla="val 1843"/>
                <a:gd name="f228" fmla="val 587"/>
                <a:gd name="f229" fmla="val 1837"/>
                <a:gd name="f230" fmla="val 492"/>
                <a:gd name="f231" fmla="val 1834"/>
                <a:gd name="f232" fmla="val 493"/>
                <a:gd name="f233" fmla="val 1833"/>
                <a:gd name="f234" fmla="val 489"/>
                <a:gd name="f235" fmla="val 1832"/>
                <a:gd name="f236" fmla="val 488"/>
                <a:gd name="f237" fmla="val 1830"/>
                <a:gd name="f238" fmla="val 1829"/>
                <a:gd name="f239" fmla="val 1828"/>
                <a:gd name="f240" fmla="val 491"/>
                <a:gd name="f241" fmla="val 1827"/>
                <a:gd name="f242" fmla="val 1826"/>
                <a:gd name="f243" fmla="val 1825"/>
                <a:gd name="f244" fmla="val 1824"/>
                <a:gd name="f245" fmla="val 1823"/>
                <a:gd name="f246" fmla="val 1822"/>
                <a:gd name="f247" fmla="val 490"/>
                <a:gd name="f248" fmla="val 1821"/>
                <a:gd name="f249" fmla="val 1820"/>
                <a:gd name="f250" fmla="val 487"/>
                <a:gd name="f251" fmla="val 1818"/>
                <a:gd name="f252" fmla="val 1817"/>
                <a:gd name="f253" fmla="val 1816"/>
                <a:gd name="f254" fmla="val 1815"/>
                <a:gd name="f255" fmla="val 1814"/>
                <a:gd name="f256" fmla="val 1813"/>
                <a:gd name="f257" fmla="val 1811"/>
                <a:gd name="f258" fmla="val 494"/>
                <a:gd name="f259" fmla="val 1809"/>
                <a:gd name="f260" fmla="val 1808"/>
                <a:gd name="f261" fmla="val 1807"/>
                <a:gd name="f262" fmla="val 1806"/>
                <a:gd name="f263" fmla="val 1804"/>
                <a:gd name="f264" fmla="val 1803"/>
                <a:gd name="f265" fmla="val 1802"/>
                <a:gd name="f266" fmla="val 1801"/>
                <a:gd name="f267" fmla="val 1800"/>
                <a:gd name="f268" fmla="val 1799"/>
                <a:gd name="f269" fmla="val 495"/>
                <a:gd name="f270" fmla="val 1797"/>
                <a:gd name="f271" fmla="val 496"/>
                <a:gd name="f272" fmla="val 1796"/>
                <a:gd name="f273" fmla="val 1795"/>
                <a:gd name="f274" fmla="val 1794"/>
                <a:gd name="f275" fmla="val 1793"/>
                <a:gd name="f276" fmla="val 1792"/>
                <a:gd name="f277" fmla="val 1790"/>
                <a:gd name="f278" fmla="val 1789"/>
                <a:gd name="f279" fmla="val 1788"/>
                <a:gd name="f280" fmla="val 1787"/>
                <a:gd name="f281" fmla="val 1786"/>
                <a:gd name="f282" fmla="val 1785"/>
                <a:gd name="f283" fmla="val 1783"/>
                <a:gd name="f284" fmla="val 1782"/>
                <a:gd name="f285" fmla="val 1781"/>
                <a:gd name="f286" fmla="val 1779"/>
                <a:gd name="f287" fmla="val 1778"/>
                <a:gd name="f288" fmla="val 1777"/>
                <a:gd name="f289" fmla="val 486"/>
                <a:gd name="f290" fmla="val 1775"/>
                <a:gd name="f291" fmla="val 1774"/>
                <a:gd name="f292" fmla="val 1773"/>
                <a:gd name="f293" fmla="val 1770"/>
                <a:gd name="f294" fmla="val 1769"/>
                <a:gd name="f295" fmla="val 1766"/>
                <a:gd name="f296" fmla="val 1763"/>
                <a:gd name="f297" fmla="val 1762"/>
                <a:gd name="f298" fmla="val 1761"/>
                <a:gd name="f299" fmla="val 1760"/>
                <a:gd name="f300" fmla="val 485"/>
                <a:gd name="f301" fmla="val 1759"/>
                <a:gd name="f302" fmla="val 484"/>
                <a:gd name="f303" fmla="val 1757"/>
                <a:gd name="f304" fmla="val 1756"/>
                <a:gd name="f305" fmla="val 483"/>
                <a:gd name="f306" fmla="val 482"/>
                <a:gd name="f307" fmla="val 1755"/>
                <a:gd name="f308" fmla="val 1754"/>
                <a:gd name="f309" fmla="val 1753"/>
                <a:gd name="f310" fmla="val 1752"/>
                <a:gd name="f311" fmla="val 1751"/>
                <a:gd name="f312" fmla="val 1748"/>
                <a:gd name="f313" fmla="val 1747"/>
                <a:gd name="f314" fmla="val 481"/>
                <a:gd name="f315" fmla="val 1746"/>
                <a:gd name="f316" fmla="val 479"/>
                <a:gd name="f317" fmla="val 1745"/>
                <a:gd name="f318" fmla="val 480"/>
                <a:gd name="f319" fmla="val 1744"/>
                <a:gd name="f320" fmla="val 1743"/>
                <a:gd name="f321" fmla="val 1742"/>
                <a:gd name="f322" fmla="val 1740"/>
                <a:gd name="f323" fmla="val 1738"/>
                <a:gd name="f324" fmla="val 1737"/>
                <a:gd name="f325" fmla="val 478"/>
                <a:gd name="f326" fmla="val 1736"/>
                <a:gd name="f327" fmla="val 477"/>
                <a:gd name="f328" fmla="val 1735"/>
                <a:gd name="f329" fmla="val 476"/>
                <a:gd name="f330" fmla="val 1734"/>
                <a:gd name="f331" fmla="val 1733"/>
                <a:gd name="f332" fmla="val 1732"/>
                <a:gd name="f333" fmla="val 475"/>
                <a:gd name="f334" fmla="val 1731"/>
                <a:gd name="f335" fmla="val 474"/>
                <a:gd name="f336" fmla="val 1730"/>
                <a:gd name="f337" fmla="val 472"/>
                <a:gd name="f338" fmla="val 471"/>
                <a:gd name="f339" fmla="val 1729"/>
                <a:gd name="f340" fmla="val 470"/>
                <a:gd name="f341" fmla="val 1728"/>
                <a:gd name="f342" fmla="val 469"/>
                <a:gd name="f343" fmla="val 1727"/>
                <a:gd name="f344" fmla="val 1726"/>
                <a:gd name="f345" fmla="val 1725"/>
                <a:gd name="f346" fmla="val 1724"/>
                <a:gd name="f347" fmla="val 1722"/>
                <a:gd name="f348" fmla="val 1719"/>
                <a:gd name="f349" fmla="val 1718"/>
                <a:gd name="f350" fmla="val 1717"/>
                <a:gd name="f351" fmla="val 1714"/>
                <a:gd name="f352" fmla="val 1711"/>
                <a:gd name="f353" fmla="val 1710"/>
                <a:gd name="f354" fmla="val 468"/>
                <a:gd name="f355" fmla="val 1709"/>
                <a:gd name="f356" fmla="val 467"/>
                <a:gd name="f357" fmla="val 466"/>
                <a:gd name="f358" fmla="val 1708"/>
                <a:gd name="f359" fmla="val 465"/>
                <a:gd name="f360" fmla="val 1707"/>
                <a:gd name="f361" fmla="val 1706"/>
                <a:gd name="f362" fmla="val 464"/>
                <a:gd name="f363" fmla="val 1705"/>
                <a:gd name="f364" fmla="val 463"/>
                <a:gd name="f365" fmla="val 1703"/>
                <a:gd name="f366" fmla="val 462"/>
                <a:gd name="f367" fmla="val 460"/>
                <a:gd name="f368" fmla="val 459"/>
                <a:gd name="f369" fmla="val 458"/>
                <a:gd name="f370" fmla="val 1702"/>
                <a:gd name="f371" fmla="val 1701"/>
                <a:gd name="f372" fmla="val 457"/>
                <a:gd name="f373" fmla="val 1700"/>
                <a:gd name="f374" fmla="val 456"/>
                <a:gd name="f375" fmla="val 1698"/>
                <a:gd name="f376" fmla="val 454"/>
                <a:gd name="f377" fmla="val 1697"/>
                <a:gd name="f378" fmla="val 453"/>
                <a:gd name="f379" fmla="val 452"/>
                <a:gd name="f380" fmla="val 451"/>
                <a:gd name="f381" fmla="val 1696"/>
                <a:gd name="f382" fmla="val 1695"/>
                <a:gd name="f383" fmla="val 1694"/>
                <a:gd name="f384" fmla="val 1692"/>
                <a:gd name="f385" fmla="val 1690"/>
                <a:gd name="f386" fmla="val 1687"/>
                <a:gd name="f387" fmla="val 1686"/>
                <a:gd name="f388" fmla="val 450"/>
                <a:gd name="f389" fmla="val 1685"/>
                <a:gd name="f390" fmla="val 449"/>
                <a:gd name="f391" fmla="val 1684"/>
                <a:gd name="f392" fmla="val 448"/>
                <a:gd name="f393" fmla="val 447"/>
                <a:gd name="f394" fmla="val 1683"/>
                <a:gd name="f395" fmla="val 1682"/>
                <a:gd name="f396" fmla="val 446"/>
                <a:gd name="f397" fmla="val 1680"/>
                <a:gd name="f398" fmla="val 445"/>
                <a:gd name="f399" fmla="val 1679"/>
                <a:gd name="f400" fmla="val 444"/>
                <a:gd name="f401" fmla="val 1678"/>
                <a:gd name="f402" fmla="val 443"/>
                <a:gd name="f403" fmla="val 1676"/>
                <a:gd name="f404" fmla="val 441"/>
                <a:gd name="f405" fmla="val 1675"/>
                <a:gd name="f406" fmla="val 440"/>
                <a:gd name="f407" fmla="val 1674"/>
                <a:gd name="f408" fmla="val 1673"/>
                <a:gd name="f409" fmla="val 1672"/>
                <a:gd name="f410" fmla="val 1671"/>
                <a:gd name="f411" fmla="val 1670"/>
                <a:gd name="f412" fmla="val 1669"/>
                <a:gd name="f413" fmla="val 439"/>
                <a:gd name="f414" fmla="val 1668"/>
                <a:gd name="f415" fmla="val 1666"/>
                <a:gd name="f416" fmla="val 438"/>
                <a:gd name="f417" fmla="val 1665"/>
                <a:gd name="f418" fmla="val 437"/>
                <a:gd name="f419" fmla="val 1664"/>
                <a:gd name="f420" fmla="val 1661"/>
                <a:gd name="f421" fmla="val 1660"/>
                <a:gd name="f422" fmla="val 1658"/>
                <a:gd name="f423" fmla="val 1657"/>
                <a:gd name="f424" fmla="val 1656"/>
                <a:gd name="f425" fmla="val 1654"/>
                <a:gd name="f426" fmla="val 1653"/>
                <a:gd name="f427" fmla="val 1652"/>
                <a:gd name="f428" fmla="val 1651"/>
                <a:gd name="f429" fmla="val 1650"/>
                <a:gd name="f430" fmla="val 1649"/>
                <a:gd name="f431" fmla="val 1647"/>
                <a:gd name="f432" fmla="val 1645"/>
                <a:gd name="f433" fmla="val 1644"/>
                <a:gd name="f434" fmla="val 1643"/>
                <a:gd name="f435" fmla="val 1642"/>
                <a:gd name="f436" fmla="val 1640"/>
                <a:gd name="f437" fmla="val 1638"/>
                <a:gd name="f438" fmla="val 1637"/>
                <a:gd name="f439" fmla="val 1635"/>
                <a:gd name="f440" fmla="val 1631"/>
                <a:gd name="f441" fmla="val 1628"/>
                <a:gd name="f442" fmla="val 1627"/>
                <a:gd name="f443" fmla="val 1626"/>
                <a:gd name="f444" fmla="val 1624"/>
                <a:gd name="f445" fmla="val 1623"/>
                <a:gd name="f446" fmla="val 1622"/>
                <a:gd name="f447" fmla="val 1621"/>
                <a:gd name="f448" fmla="val 1620"/>
                <a:gd name="f449" fmla="val 1619"/>
                <a:gd name="f450" fmla="val 1618"/>
                <a:gd name="f451" fmla="val 1615"/>
                <a:gd name="f452" fmla="val 1613"/>
                <a:gd name="f453" fmla="val 1612"/>
                <a:gd name="f454" fmla="val 1611"/>
                <a:gd name="f455" fmla="val 1610"/>
                <a:gd name="f456" fmla="val 1609"/>
                <a:gd name="f457" fmla="val 1607"/>
                <a:gd name="f458" fmla="val 1604"/>
                <a:gd name="f459" fmla="val 1603"/>
                <a:gd name="f460" fmla="val 1602"/>
                <a:gd name="f461" fmla="val 1601"/>
                <a:gd name="f462" fmla="val 1600"/>
                <a:gd name="f463" fmla="val 1598"/>
                <a:gd name="f464" fmla="val 1596"/>
                <a:gd name="f465" fmla="val 1594"/>
                <a:gd name="f466" fmla="val 1593"/>
                <a:gd name="f467" fmla="val 1592"/>
                <a:gd name="f468" fmla="val 1590"/>
                <a:gd name="f469" fmla="val 1588"/>
                <a:gd name="f470" fmla="val 1585"/>
                <a:gd name="f471" fmla="val 1583"/>
                <a:gd name="f472" fmla="val 1582"/>
                <a:gd name="f473" fmla="val 1581"/>
                <a:gd name="f474" fmla="val 1580"/>
                <a:gd name="f475" fmla="val 1579"/>
                <a:gd name="f476" fmla="val 461"/>
                <a:gd name="f477" fmla="val 1577"/>
                <a:gd name="f478" fmla="val 1575"/>
                <a:gd name="f479" fmla="val 1574"/>
                <a:gd name="f480" fmla="val 1573"/>
                <a:gd name="f481" fmla="val 1572"/>
                <a:gd name="f482" fmla="val 1570"/>
                <a:gd name="f483" fmla="val 1569"/>
                <a:gd name="f484" fmla="val 1568"/>
                <a:gd name="f485" fmla="val 1567"/>
                <a:gd name="f486" fmla="val 1566"/>
                <a:gd name="f487" fmla="val 1565"/>
                <a:gd name="f488" fmla="val 1564"/>
                <a:gd name="f489" fmla="val 1563"/>
                <a:gd name="f490" fmla="val 1561"/>
                <a:gd name="f491" fmla="val 1558"/>
                <a:gd name="f492" fmla="val 1557"/>
                <a:gd name="f493" fmla="val 1556"/>
                <a:gd name="f494" fmla="val 1555"/>
                <a:gd name="f495" fmla="val 1553"/>
                <a:gd name="f496" fmla="val 1551"/>
                <a:gd name="f497" fmla="val 1549"/>
                <a:gd name="f498" fmla="val 1548"/>
                <a:gd name="f499" fmla="val 1547"/>
                <a:gd name="f500" fmla="val 1545"/>
                <a:gd name="f501" fmla="val 1544"/>
                <a:gd name="f502" fmla="val 1543"/>
                <a:gd name="f503" fmla="val 1542"/>
                <a:gd name="f504" fmla="val 1541"/>
                <a:gd name="f505" fmla="val 1540"/>
                <a:gd name="f506" fmla="val 1539"/>
                <a:gd name="f507" fmla="val 1538"/>
                <a:gd name="f508" fmla="val 1537"/>
                <a:gd name="f509" fmla="val 1536"/>
                <a:gd name="f510" fmla="val 1535"/>
                <a:gd name="f511" fmla="val 1534"/>
                <a:gd name="f512" fmla="val 1532"/>
                <a:gd name="f513" fmla="val 473"/>
                <a:gd name="f514" fmla="val 1531"/>
                <a:gd name="f515" fmla="val 1530"/>
                <a:gd name="f516" fmla="val 1529"/>
                <a:gd name="f517" fmla="val 1528"/>
                <a:gd name="f518" fmla="val 1526"/>
                <a:gd name="f519" fmla="val 1524"/>
                <a:gd name="f520" fmla="val 1523"/>
                <a:gd name="f521" fmla="val 1522"/>
                <a:gd name="f522" fmla="val 1521"/>
                <a:gd name="f523" fmla="val 1520"/>
                <a:gd name="f524" fmla="val 1518"/>
                <a:gd name="f525" fmla="val 1517"/>
                <a:gd name="f526" fmla="val 1516"/>
                <a:gd name="f527" fmla="val 1515"/>
                <a:gd name="f528" fmla="val 1514"/>
                <a:gd name="f529" fmla="val 1513"/>
                <a:gd name="f530" fmla="val 1511"/>
                <a:gd name="f531" fmla="val 1509"/>
                <a:gd name="f532" fmla="val 1506"/>
                <a:gd name="f533" fmla="val 1503"/>
                <a:gd name="f534" fmla="val 1500"/>
                <a:gd name="f535" fmla="val 1498"/>
                <a:gd name="f536" fmla="val 1497"/>
                <a:gd name="f537" fmla="val 1496"/>
                <a:gd name="f538" fmla="val 1495"/>
                <a:gd name="f539" fmla="val 1494"/>
                <a:gd name="f540" fmla="val 1493"/>
                <a:gd name="f541" fmla="val 1491"/>
                <a:gd name="f542" fmla="val 1489"/>
                <a:gd name="f543" fmla="val 1488"/>
                <a:gd name="f544" fmla="val 1487"/>
                <a:gd name="f545" fmla="val 1486"/>
                <a:gd name="f546" fmla="val 1485"/>
                <a:gd name="f547" fmla="val 1484"/>
                <a:gd name="f548" fmla="val 1483"/>
                <a:gd name="f549" fmla="val 1481"/>
                <a:gd name="f550" fmla="val 1479"/>
                <a:gd name="f551" fmla="val 1478"/>
                <a:gd name="f552" fmla="val 1477"/>
                <a:gd name="f553" fmla="val 1475"/>
                <a:gd name="f554" fmla="val 1474"/>
                <a:gd name="f555" fmla="val 1473"/>
                <a:gd name="f556" fmla="val 1472"/>
                <a:gd name="f557" fmla="val 1470"/>
                <a:gd name="f558" fmla="val 1467"/>
                <a:gd name="f559" fmla="val 1466"/>
                <a:gd name="f560" fmla="val 1465"/>
                <a:gd name="f561" fmla="val 1464"/>
                <a:gd name="f562" fmla="val 1462"/>
                <a:gd name="f563" fmla="val 1461"/>
                <a:gd name="f564" fmla="val 1460"/>
                <a:gd name="f565" fmla="val 1459"/>
                <a:gd name="f566" fmla="val 1458"/>
                <a:gd name="f567" fmla="val 1457"/>
                <a:gd name="f568" fmla="val 1456"/>
                <a:gd name="f569" fmla="val 1455"/>
                <a:gd name="f570" fmla="val 1451"/>
                <a:gd name="f571" fmla="val 1450"/>
                <a:gd name="f572" fmla="val 1449"/>
                <a:gd name="f573" fmla="val 1446"/>
                <a:gd name="f574" fmla="val 1444"/>
                <a:gd name="f575" fmla="val 1443"/>
                <a:gd name="f576" fmla="val 1442"/>
                <a:gd name="f577" fmla="val 1439"/>
                <a:gd name="f578" fmla="val 1437"/>
                <a:gd name="f579" fmla="val 1436"/>
                <a:gd name="f580" fmla="val 1435"/>
                <a:gd name="f581" fmla="val 1434"/>
                <a:gd name="f582" fmla="val 1432"/>
                <a:gd name="f583" fmla="val 1429"/>
                <a:gd name="f584" fmla="val 1426"/>
                <a:gd name="f585" fmla="val 1423"/>
                <a:gd name="f586" fmla="val 1421"/>
                <a:gd name="f587" fmla="val 1420"/>
                <a:gd name="f588" fmla="val 1419"/>
                <a:gd name="f589" fmla="val 1418"/>
                <a:gd name="f590" fmla="val 1417"/>
                <a:gd name="f591" fmla="val 1416"/>
                <a:gd name="f592" fmla="val 1415"/>
                <a:gd name="f593" fmla="val 455"/>
                <a:gd name="f594" fmla="val 1414"/>
                <a:gd name="f595" fmla="val 1413"/>
                <a:gd name="f596" fmla="val 1412"/>
                <a:gd name="f597" fmla="val 1411"/>
                <a:gd name="f598" fmla="val 1410"/>
                <a:gd name="f599" fmla="val 1409"/>
                <a:gd name="f600" fmla="val 1407"/>
                <a:gd name="f601" fmla="val 1406"/>
                <a:gd name="f602" fmla="val 1405"/>
                <a:gd name="f603" fmla="val 1404"/>
                <a:gd name="f604" fmla="val 1402"/>
                <a:gd name="f605" fmla="val 1401"/>
                <a:gd name="f606" fmla="val 1400"/>
                <a:gd name="f607" fmla="val 1398"/>
                <a:gd name="f608" fmla="val 1395"/>
                <a:gd name="f609" fmla="val 1393"/>
                <a:gd name="f610" fmla="val 1391"/>
                <a:gd name="f611" fmla="val 1389"/>
                <a:gd name="f612" fmla="val 1388"/>
                <a:gd name="f613" fmla="val 1387"/>
                <a:gd name="f614" fmla="val 1385"/>
                <a:gd name="f615" fmla="val 1382"/>
                <a:gd name="f616" fmla="val 1381"/>
                <a:gd name="f617" fmla="val 1380"/>
                <a:gd name="f618" fmla="val 1379"/>
                <a:gd name="f619" fmla="val 1378"/>
                <a:gd name="f620" fmla="val 1377"/>
                <a:gd name="f621" fmla="val 1376"/>
                <a:gd name="f622" fmla="val 1374"/>
                <a:gd name="f623" fmla="val 1373"/>
                <a:gd name="f624" fmla="val 1375"/>
                <a:gd name="f625" fmla="val 1372"/>
                <a:gd name="f626" fmla="val 1371"/>
                <a:gd name="f627" fmla="val 1369"/>
                <a:gd name="f628" fmla="val 1367"/>
                <a:gd name="f629" fmla="val 1366"/>
                <a:gd name="f630" fmla="val 1365"/>
                <a:gd name="f631" fmla="val 1364"/>
                <a:gd name="f632" fmla="val 1363"/>
                <a:gd name="f633" fmla="val 1362"/>
                <a:gd name="f634" fmla="val 1361"/>
                <a:gd name="f635" fmla="val 1360"/>
                <a:gd name="f636" fmla="val 1359"/>
                <a:gd name="f637" fmla="val 1357"/>
                <a:gd name="f638" fmla="val 1354"/>
                <a:gd name="f639" fmla="val 1352"/>
                <a:gd name="f640" fmla="val 1351"/>
                <a:gd name="f641" fmla="val 1350"/>
                <a:gd name="f642" fmla="val 1349"/>
                <a:gd name="f643" fmla="val 1346"/>
                <a:gd name="f644" fmla="val 1343"/>
                <a:gd name="f645" fmla="val 1342"/>
                <a:gd name="f646" fmla="val 1341"/>
                <a:gd name="f647" fmla="val 1340"/>
                <a:gd name="f648" fmla="val 1338"/>
                <a:gd name="f649" fmla="val 1337"/>
                <a:gd name="f650" fmla="val 1336"/>
                <a:gd name="f651" fmla="val 1335"/>
                <a:gd name="f652" fmla="val 1334"/>
                <a:gd name="f653" fmla="val 1333"/>
                <a:gd name="f654" fmla="val 1331"/>
                <a:gd name="f655" fmla="val 1329"/>
                <a:gd name="f656" fmla="val 1328"/>
                <a:gd name="f657" fmla="val 1326"/>
                <a:gd name="f658" fmla="val 1324"/>
                <a:gd name="f659" fmla="val 1323"/>
                <a:gd name="f660" fmla="val 1321"/>
                <a:gd name="f661" fmla="val 1318"/>
                <a:gd name="f662" fmla="val 1317"/>
                <a:gd name="f663" fmla="val 1316"/>
                <a:gd name="f664" fmla="val 1315"/>
                <a:gd name="f665" fmla="val 1314"/>
                <a:gd name="f666" fmla="val 1313"/>
                <a:gd name="f667" fmla="val 1312"/>
                <a:gd name="f668" fmla="val 1311"/>
                <a:gd name="f669" fmla="val 1310"/>
                <a:gd name="f670" fmla="val 1309"/>
                <a:gd name="f671" fmla="val 1307"/>
                <a:gd name="f672" fmla="val 1306"/>
                <a:gd name="f673" fmla="val 1305"/>
                <a:gd name="f674" fmla="val 1304"/>
                <a:gd name="f675" fmla="val 1303"/>
                <a:gd name="f676" fmla="val 1302"/>
                <a:gd name="f677" fmla="val 1301"/>
                <a:gd name="f678" fmla="val 1300"/>
                <a:gd name="f679" fmla="val 1299"/>
                <a:gd name="f680" fmla="val 1298"/>
                <a:gd name="f681" fmla="val 1297"/>
                <a:gd name="f682" fmla="val 1295"/>
                <a:gd name="f683" fmla="val 1294"/>
                <a:gd name="f684" fmla="val 1293"/>
                <a:gd name="f685" fmla="val 1292"/>
                <a:gd name="f686" fmla="val 1290"/>
                <a:gd name="f687" fmla="val 1289"/>
                <a:gd name="f688" fmla="val 1286"/>
                <a:gd name="f689" fmla="val 1285"/>
                <a:gd name="f690" fmla="val 1284"/>
                <a:gd name="f691" fmla="val 1283"/>
                <a:gd name="f692" fmla="val 1280"/>
                <a:gd name="f693" fmla="val 1278"/>
                <a:gd name="f694" fmla="val 1277"/>
                <a:gd name="f695" fmla="val 1276"/>
                <a:gd name="f696" fmla="val 1275"/>
                <a:gd name="f697" fmla="val 1274"/>
                <a:gd name="f698" fmla="val 1273"/>
                <a:gd name="f699" fmla="val 1272"/>
                <a:gd name="f700" fmla="val 1271"/>
                <a:gd name="f701" fmla="val 1269"/>
                <a:gd name="f702" fmla="val 1266"/>
                <a:gd name="f703" fmla="val 1264"/>
                <a:gd name="f704" fmla="val 1263"/>
                <a:gd name="f705" fmla="val 1260"/>
                <a:gd name="f706" fmla="val 1262"/>
                <a:gd name="f707" fmla="val 1265"/>
                <a:gd name="f708" fmla="val 1261"/>
                <a:gd name="f709" fmla="val 1259"/>
                <a:gd name="f710" fmla="val 1257"/>
                <a:gd name="f711" fmla="val 1256"/>
                <a:gd name="f712" fmla="val 1255"/>
                <a:gd name="f713" fmla="val 1254"/>
                <a:gd name="f714" fmla="val 1251"/>
                <a:gd name="f715" fmla="val 1249"/>
                <a:gd name="f716" fmla="val 442"/>
                <a:gd name="f717" fmla="val 1247"/>
                <a:gd name="f718" fmla="val 1245"/>
                <a:gd name="f719" fmla="val 1244"/>
                <a:gd name="f720" fmla="val 436"/>
                <a:gd name="f721" fmla="val 1243"/>
                <a:gd name="f722" fmla="val 435"/>
                <a:gd name="f723" fmla="val 433"/>
                <a:gd name="f724" fmla="val 431"/>
                <a:gd name="f725" fmla="val 1242"/>
                <a:gd name="f726" fmla="val 430"/>
                <a:gd name="f727" fmla="val 429"/>
                <a:gd name="f728" fmla="val 1241"/>
                <a:gd name="f729" fmla="val 428"/>
                <a:gd name="f730" fmla="val 426"/>
                <a:gd name="f731" fmla="val 425"/>
                <a:gd name="f732" fmla="val 424"/>
                <a:gd name="f733" fmla="val 423"/>
                <a:gd name="f734" fmla="val 1240"/>
                <a:gd name="f735" fmla="val 1237"/>
                <a:gd name="f736" fmla="val 1236"/>
                <a:gd name="f737" fmla="val 1234"/>
                <a:gd name="f738" fmla="val 1232"/>
                <a:gd name="f739" fmla="val 1230"/>
                <a:gd name="f740" fmla="val 422"/>
                <a:gd name="f741" fmla="val 1229"/>
                <a:gd name="f742" fmla="val 421"/>
                <a:gd name="f743" fmla="val 1228"/>
                <a:gd name="f744" fmla="val 1227"/>
                <a:gd name="f745" fmla="val 1226"/>
                <a:gd name="f746" fmla="val 1225"/>
                <a:gd name="f747" fmla="val 1224"/>
                <a:gd name="f748" fmla="val 1223"/>
                <a:gd name="f749" fmla="val 1221"/>
                <a:gd name="f750" fmla="val 1220"/>
                <a:gd name="f751" fmla="val 1219"/>
                <a:gd name="f752" fmla="val 1217"/>
                <a:gd name="f753" fmla="val 1216"/>
                <a:gd name="f754" fmla="val 420"/>
                <a:gd name="f755" fmla="val 1214"/>
                <a:gd name="f756" fmla="val 419"/>
                <a:gd name="f757" fmla="val 418"/>
                <a:gd name="f758" fmla="val 417"/>
                <a:gd name="f759" fmla="val 1213"/>
                <a:gd name="f760" fmla="val 1212"/>
                <a:gd name="f761" fmla="val 1211"/>
                <a:gd name="f762" fmla="val 1210"/>
                <a:gd name="f763" fmla="val 1208"/>
                <a:gd name="f764" fmla="val 427"/>
                <a:gd name="f765" fmla="val 1206"/>
                <a:gd name="f766" fmla="val 1204"/>
                <a:gd name="f767" fmla="val 1203"/>
                <a:gd name="f768" fmla="val 1202"/>
                <a:gd name="f769" fmla="val 1201"/>
                <a:gd name="f770" fmla="val 1199"/>
                <a:gd name="f771" fmla="val 432"/>
                <a:gd name="f772" fmla="val 1198"/>
                <a:gd name="f773" fmla="val 1197"/>
                <a:gd name="f774" fmla="val 1196"/>
                <a:gd name="f775" fmla="val 1195"/>
                <a:gd name="f776" fmla="val 434"/>
                <a:gd name="f777" fmla="val 1194"/>
                <a:gd name="f778" fmla="val 1192"/>
                <a:gd name="f779" fmla="val 1191"/>
                <a:gd name="f780" fmla="val 1190"/>
                <a:gd name="f781" fmla="val 1188"/>
                <a:gd name="f782" fmla="val 1186"/>
                <a:gd name="f783" fmla="val 1184"/>
                <a:gd name="f784" fmla="val 1183"/>
                <a:gd name="f785" fmla="val 1181"/>
                <a:gd name="f786" fmla="val 1180"/>
                <a:gd name="f787" fmla="val 1179"/>
                <a:gd name="f788" fmla="val 1178"/>
                <a:gd name="f789" fmla="val 1177"/>
                <a:gd name="f790" fmla="val 416"/>
                <a:gd name="f791" fmla="val 1176"/>
                <a:gd name="f792" fmla="val 1175"/>
                <a:gd name="f793" fmla="val 1174"/>
                <a:gd name="f794" fmla="val 1173"/>
                <a:gd name="f795" fmla="val 1172"/>
                <a:gd name="f796" fmla="val 1171"/>
                <a:gd name="f797" fmla="val 1170"/>
                <a:gd name="f798" fmla="val 1168"/>
                <a:gd name="f799" fmla="val 1166"/>
                <a:gd name="f800" fmla="val 1164"/>
                <a:gd name="f801" fmla="val 1162"/>
                <a:gd name="f802" fmla="val 1161"/>
                <a:gd name="f803" fmla="val 1160"/>
                <a:gd name="f804" fmla="val 1158"/>
                <a:gd name="f805" fmla="val 1156"/>
                <a:gd name="f806" fmla="val 1153"/>
                <a:gd name="f807" fmla="val 1151"/>
                <a:gd name="f808" fmla="val 1149"/>
                <a:gd name="f809" fmla="val 1148"/>
                <a:gd name="f810" fmla="val 1147"/>
                <a:gd name="f811" fmla="val 1146"/>
                <a:gd name="f812" fmla="val 1145"/>
                <a:gd name="f813" fmla="val 1144"/>
                <a:gd name="f814" fmla="val 1143"/>
                <a:gd name="f815" fmla="val 1142"/>
                <a:gd name="f816" fmla="val 1140"/>
                <a:gd name="f817" fmla="val 1137"/>
                <a:gd name="f818" fmla="val 1135"/>
                <a:gd name="f819" fmla="val 415"/>
                <a:gd name="f820" fmla="val 1134"/>
                <a:gd name="f821" fmla="val 1132"/>
                <a:gd name="f822" fmla="val 414"/>
                <a:gd name="f823" fmla="val 413"/>
                <a:gd name="f824" fmla="val 1131"/>
                <a:gd name="f825" fmla="val 1130"/>
                <a:gd name="f826" fmla="val 1129"/>
                <a:gd name="f827" fmla="val 412"/>
                <a:gd name="f828" fmla="val 1128"/>
                <a:gd name="f829" fmla="val 411"/>
                <a:gd name="f830" fmla="val 1127"/>
                <a:gd name="f831" fmla="val 1126"/>
                <a:gd name="f832" fmla="val 410"/>
                <a:gd name="f833" fmla="val 1125"/>
                <a:gd name="f834" fmla="val 409"/>
                <a:gd name="f835" fmla="val 1124"/>
                <a:gd name="f836" fmla="val 1123"/>
                <a:gd name="f837" fmla="val 408"/>
                <a:gd name="f838" fmla="val 1122"/>
                <a:gd name="f839" fmla="val 407"/>
                <a:gd name="f840" fmla="val 1121"/>
                <a:gd name="f841" fmla="val 1120"/>
                <a:gd name="f842" fmla="val 1119"/>
                <a:gd name="f843" fmla="val 1116"/>
                <a:gd name="f844" fmla="val 1114"/>
                <a:gd name="f845" fmla="val 1112"/>
                <a:gd name="f846" fmla="val 1111"/>
                <a:gd name="f847" fmla="val 1109"/>
                <a:gd name="f848" fmla="val 1108"/>
                <a:gd name="f849" fmla="val 1107"/>
                <a:gd name="f850" fmla="val 1105"/>
                <a:gd name="f851" fmla="val 1104"/>
                <a:gd name="f852" fmla="val 1102"/>
                <a:gd name="f853" fmla="val 1101"/>
                <a:gd name="f854" fmla="val 1099"/>
                <a:gd name="f855" fmla="val 1098"/>
                <a:gd name="f856" fmla="val 1097"/>
                <a:gd name="f857" fmla="val 1096"/>
                <a:gd name="f858" fmla="val 1095"/>
                <a:gd name="f859" fmla="val 1094"/>
                <a:gd name="f860" fmla="val 1092"/>
                <a:gd name="f861" fmla="val 1088"/>
                <a:gd name="f862" fmla="val 405"/>
                <a:gd name="f863" fmla="val 1086"/>
                <a:gd name="f864" fmla="val 402"/>
                <a:gd name="f865" fmla="val 1085"/>
                <a:gd name="f866" fmla="val 399"/>
                <a:gd name="f867" fmla="val 397"/>
                <a:gd name="f868" fmla="val 395"/>
                <a:gd name="f869" fmla="val 394"/>
                <a:gd name="f870" fmla="val 1084"/>
                <a:gd name="f871" fmla="val 393"/>
                <a:gd name="f872" fmla="val 1083"/>
                <a:gd name="f873" fmla="val 391"/>
                <a:gd name="f874" fmla="val 388"/>
                <a:gd name="f875" fmla="val 387"/>
                <a:gd name="f876" fmla="val 386"/>
                <a:gd name="f877" fmla="val 385"/>
                <a:gd name="f878" fmla="val 1082"/>
                <a:gd name="f879" fmla="val 1081"/>
                <a:gd name="f880" fmla="val 384"/>
                <a:gd name="f881" fmla="val 1080"/>
                <a:gd name="f882" fmla="val 382"/>
                <a:gd name="f883" fmla="val 1079"/>
                <a:gd name="f884" fmla="val 381"/>
                <a:gd name="f885" fmla="val 379"/>
                <a:gd name="f886" fmla="val 1078"/>
                <a:gd name="f887" fmla="val 1077"/>
                <a:gd name="f888" fmla="val 378"/>
                <a:gd name="f889" fmla="val 377"/>
                <a:gd name="f890" fmla="val 1076"/>
                <a:gd name="f891" fmla="val 376"/>
                <a:gd name="f892" fmla="val 375"/>
                <a:gd name="f893" fmla="val 374"/>
                <a:gd name="f894" fmla="val 1075"/>
                <a:gd name="f895" fmla="val 1074"/>
                <a:gd name="f896" fmla="val 1073"/>
                <a:gd name="f897" fmla="val 1071"/>
                <a:gd name="f898" fmla="val 1069"/>
                <a:gd name="f899" fmla="val 373"/>
                <a:gd name="f900" fmla="val 1067"/>
                <a:gd name="f901" fmla="val 371"/>
                <a:gd name="f902" fmla="val 372"/>
                <a:gd name="f903" fmla="val 1065"/>
                <a:gd name="f904" fmla="val 1063"/>
                <a:gd name="f905" fmla="val 1060"/>
                <a:gd name="f906" fmla="val 380"/>
                <a:gd name="f907" fmla="val 1058"/>
                <a:gd name="f908" fmla="val 1056"/>
                <a:gd name="f909" fmla="val 1054"/>
                <a:gd name="f910" fmla="val 1053"/>
                <a:gd name="f911" fmla="val 1052"/>
                <a:gd name="f912" fmla="val 1051"/>
                <a:gd name="f913" fmla="val 1050"/>
                <a:gd name="f914" fmla="val 1049"/>
                <a:gd name="f915" fmla="val 1047"/>
                <a:gd name="f916" fmla="val 1046"/>
                <a:gd name="f917" fmla="val 1045"/>
                <a:gd name="f918" fmla="val 1044"/>
                <a:gd name="f919" fmla="val 1043"/>
                <a:gd name="f920" fmla="val 1042"/>
                <a:gd name="f921" fmla="val 1041"/>
                <a:gd name="f922" fmla="val 1040"/>
                <a:gd name="f923" fmla="val 1039"/>
                <a:gd name="f924" fmla="val 1038"/>
                <a:gd name="f925" fmla="val 1037"/>
                <a:gd name="f926" fmla="val 1035"/>
                <a:gd name="f927" fmla="val 1032"/>
                <a:gd name="f928" fmla="val 1031"/>
                <a:gd name="f929" fmla="val 1030"/>
                <a:gd name="f930" fmla="val 1029"/>
                <a:gd name="f931" fmla="val 1027"/>
                <a:gd name="f932" fmla="val 1026"/>
                <a:gd name="f933" fmla="val 1025"/>
                <a:gd name="f934" fmla="val 1024"/>
                <a:gd name="f935" fmla="val 1023"/>
                <a:gd name="f936" fmla="val 1022"/>
                <a:gd name="f937" fmla="val 1018"/>
                <a:gd name="f938" fmla="val 1016"/>
                <a:gd name="f939" fmla="val 1014"/>
                <a:gd name="f940" fmla="val 1013"/>
                <a:gd name="f941" fmla="val 1012"/>
                <a:gd name="f942" fmla="val 1011"/>
                <a:gd name="f943" fmla="val 1010"/>
                <a:gd name="f944" fmla="val 1009"/>
                <a:gd name="f945" fmla="val 1008"/>
                <a:gd name="f946" fmla="val 1007"/>
                <a:gd name="f947" fmla="val 370"/>
                <a:gd name="f948" fmla="val 1006"/>
                <a:gd name="f949" fmla="val 369"/>
                <a:gd name="f950" fmla="val 1005"/>
                <a:gd name="f951" fmla="val 368"/>
                <a:gd name="f952" fmla="val 1003"/>
                <a:gd name="f953" fmla="val 367"/>
                <a:gd name="f954" fmla="val 1002"/>
                <a:gd name="f955" fmla="val 366"/>
                <a:gd name="f956" fmla="val 1001"/>
                <a:gd name="f957" fmla="val 365"/>
                <a:gd name="f958" fmla="val 1000"/>
                <a:gd name="f959" fmla="val 364"/>
                <a:gd name="f960" fmla="val 999"/>
                <a:gd name="f961" fmla="val 363"/>
                <a:gd name="f962" fmla="val 998"/>
                <a:gd name="f963" fmla="val 362"/>
                <a:gd name="f964" fmla="val 361"/>
                <a:gd name="f965" fmla="val 997"/>
                <a:gd name="f966" fmla="val 359"/>
                <a:gd name="f967" fmla="val 995"/>
                <a:gd name="f968" fmla="val 357"/>
                <a:gd name="f969" fmla="val 994"/>
                <a:gd name="f970" fmla="val 993"/>
                <a:gd name="f971" fmla="val 356"/>
                <a:gd name="f972" fmla="val 992"/>
                <a:gd name="f973" fmla="val 355"/>
                <a:gd name="f974" fmla="val 991"/>
                <a:gd name="f975" fmla="val 354"/>
                <a:gd name="f976" fmla="val 990"/>
                <a:gd name="f977" fmla="val 353"/>
                <a:gd name="f978" fmla="val 989"/>
                <a:gd name="f979" fmla="val 352"/>
                <a:gd name="f980" fmla="val 351"/>
                <a:gd name="f981" fmla="val 988"/>
                <a:gd name="f982" fmla="val 350"/>
                <a:gd name="f983" fmla="val 349"/>
                <a:gd name="f984" fmla="val 987"/>
                <a:gd name="f985" fmla="val 348"/>
                <a:gd name="f986" fmla="val 347"/>
                <a:gd name="f987" fmla="val 986"/>
                <a:gd name="f988" fmla="val 985"/>
                <a:gd name="f989" fmla="val 346"/>
                <a:gd name="f990" fmla="val 984"/>
                <a:gd name="f991" fmla="val 983"/>
                <a:gd name="f992" fmla="val 981"/>
                <a:gd name="f993" fmla="val 979"/>
                <a:gd name="f994" fmla="val 978"/>
                <a:gd name="f995" fmla="val 975"/>
                <a:gd name="f996" fmla="val 974"/>
                <a:gd name="f997" fmla="val 969"/>
                <a:gd name="f998" fmla="val 7"/>
                <a:gd name="f999" fmla="val 562"/>
                <a:gd name="f1000" fmla="val 560"/>
                <a:gd name="f1001" fmla="val 557"/>
                <a:gd name="f1002" fmla="val 528"/>
                <a:gd name="f1003" fmla="val 5"/>
                <a:gd name="f1004" fmla="val 763"/>
                <a:gd name="f1005" fmla="val 4"/>
                <a:gd name="f1006" fmla="val 3"/>
                <a:gd name="f1007" fmla="val 2"/>
                <a:gd name="f1008" fmla="val 1"/>
                <a:gd name="f1009" fmla="val 777"/>
                <a:gd name="f1010" fmla="val 780"/>
                <a:gd name="f1011" fmla="val 6"/>
                <a:gd name="f1012" fmla="val 785"/>
                <a:gd name="f1013" fmla="val 8"/>
                <a:gd name="f1014" fmla="val 9"/>
                <a:gd name="f1015" fmla="val 10"/>
                <a:gd name="f1016" fmla="val 11"/>
                <a:gd name="f1017" fmla="val 12"/>
                <a:gd name="f1018" fmla="val 13"/>
                <a:gd name="f1019" fmla="val 791"/>
                <a:gd name="f1020" fmla="val 14"/>
                <a:gd name="f1021" fmla="val 18"/>
                <a:gd name="f1022" fmla="val 801"/>
                <a:gd name="f1023" fmla="val 19"/>
                <a:gd name="f1024" fmla="val 20"/>
                <a:gd name="f1025" fmla="val 22"/>
                <a:gd name="f1026" fmla="val 23"/>
                <a:gd name="f1027" fmla="val 25"/>
                <a:gd name="f1028" fmla="val 26"/>
                <a:gd name="f1029" fmla="val 27"/>
                <a:gd name="f1030" fmla="val 30"/>
                <a:gd name="f1031" fmla="val 31"/>
                <a:gd name="f1032" fmla="val 805"/>
                <a:gd name="f1033" fmla="val 32"/>
                <a:gd name="f1034" fmla="val 810"/>
                <a:gd name="f1035" fmla="val 33"/>
                <a:gd name="f1036" fmla="val 811"/>
                <a:gd name="f1037" fmla="val 35"/>
                <a:gd name="f1038" fmla="val 36"/>
                <a:gd name="f1039" fmla="val 817"/>
                <a:gd name="f1040" fmla="val 37"/>
                <a:gd name="f1041" fmla="val 38"/>
                <a:gd name="f1042" fmla="val 39"/>
                <a:gd name="f1043" fmla="val 41"/>
                <a:gd name="f1044" fmla="val 42"/>
                <a:gd name="f1045" fmla="val 831"/>
                <a:gd name="f1046" fmla="val 43"/>
                <a:gd name="f1047" fmla="val 834"/>
                <a:gd name="f1048" fmla="val 44"/>
                <a:gd name="f1049" fmla="val 837"/>
                <a:gd name="f1050" fmla="val 45"/>
                <a:gd name="f1051" fmla="val 48"/>
                <a:gd name="f1052" fmla="val 49"/>
                <a:gd name="f1053" fmla="val 843"/>
                <a:gd name="f1054" fmla="val 50"/>
                <a:gd name="f1055" fmla="val 51"/>
                <a:gd name="f1056" fmla="val 52"/>
                <a:gd name="f1057" fmla="val 849"/>
                <a:gd name="f1058" fmla="val 54"/>
                <a:gd name="f1059" fmla="val 55"/>
                <a:gd name="f1060" fmla="val 56"/>
                <a:gd name="f1061" fmla="val 59"/>
                <a:gd name="f1062" fmla="val 60"/>
                <a:gd name="f1063" fmla="val 61"/>
                <a:gd name="f1064" fmla="val 62"/>
                <a:gd name="f1065" fmla="val 861"/>
                <a:gd name="f1066" fmla="val 63"/>
                <a:gd name="f1067" fmla="val 64"/>
                <a:gd name="f1068" fmla="val 65"/>
                <a:gd name="f1069" fmla="val 67"/>
                <a:gd name="f1070" fmla="val 68"/>
                <a:gd name="f1071" fmla="val 69"/>
                <a:gd name="f1072" fmla="val 865"/>
                <a:gd name="f1073" fmla="val 70"/>
                <a:gd name="f1074" fmla="val 71"/>
                <a:gd name="f1075" fmla="val 73"/>
                <a:gd name="f1076" fmla="val 74"/>
                <a:gd name="f1077" fmla="val 75"/>
                <a:gd name="f1078" fmla="val 78"/>
                <a:gd name="f1079" fmla="val 79"/>
                <a:gd name="f1080" fmla="val 80"/>
                <a:gd name="f1081" fmla="val 82"/>
                <a:gd name="f1082" fmla="val 83"/>
                <a:gd name="f1083" fmla="val 870"/>
                <a:gd name="f1084" fmla="val 84"/>
                <a:gd name="f1085" fmla="val 85"/>
                <a:gd name="f1086" fmla="val 874"/>
                <a:gd name="f1087" fmla="val 86"/>
                <a:gd name="f1088" fmla="val 87"/>
                <a:gd name="f1089" fmla="val 89"/>
                <a:gd name="f1090" fmla="val 90"/>
                <a:gd name="f1091" fmla="val 91"/>
                <a:gd name="f1092" fmla="val 92"/>
                <a:gd name="f1093" fmla="val 93"/>
                <a:gd name="f1094" fmla="val 95"/>
                <a:gd name="f1095" fmla="val 96"/>
                <a:gd name="f1096" fmla="val 97"/>
                <a:gd name="f1097" fmla="val 98"/>
                <a:gd name="f1098" fmla="val 100"/>
                <a:gd name="f1099" fmla="val 103"/>
                <a:gd name="f1100" fmla="val 889"/>
                <a:gd name="f1101" fmla="val 105"/>
                <a:gd name="f1102" fmla="val 106"/>
                <a:gd name="f1103" fmla="val 107"/>
                <a:gd name="f1104" fmla="val 108"/>
                <a:gd name="f1105" fmla="val 109"/>
                <a:gd name="f1106" fmla="val 112"/>
                <a:gd name="f1107" fmla="val 113"/>
                <a:gd name="f1108" fmla="val 114"/>
                <a:gd name="f1109" fmla="val 115"/>
                <a:gd name="f1110" fmla="val 117"/>
                <a:gd name="f1111" fmla="val 118"/>
                <a:gd name="f1112" fmla="val 120"/>
                <a:gd name="f1113" fmla="val 121"/>
                <a:gd name="f1114" fmla="val 122"/>
                <a:gd name="f1115" fmla="val 123"/>
                <a:gd name="f1116" fmla="val 124"/>
                <a:gd name="f1117" fmla="val 917"/>
                <a:gd name="f1118" fmla="val 127"/>
                <a:gd name="f1119" fmla="val 128"/>
                <a:gd name="f1120" fmla="val 129"/>
                <a:gd name="f1121" fmla="val 130"/>
                <a:gd name="f1122" fmla="val 131"/>
                <a:gd name="f1123" fmla="val 132"/>
                <a:gd name="f1124" fmla="val 923"/>
                <a:gd name="f1125" fmla="val 133"/>
                <a:gd name="f1126" fmla="val 134"/>
                <a:gd name="f1127" fmla="val 136"/>
                <a:gd name="f1128" fmla="val 137"/>
                <a:gd name="f1129" fmla="val 138"/>
                <a:gd name="f1130" fmla="val 140"/>
                <a:gd name="f1131" fmla="val 141"/>
                <a:gd name="f1132" fmla="val 930"/>
                <a:gd name="f1133" fmla="val 142"/>
                <a:gd name="f1134" fmla="val 143"/>
                <a:gd name="f1135" fmla="val 145"/>
                <a:gd name="f1136" fmla="val 146"/>
                <a:gd name="f1137" fmla="val 149"/>
                <a:gd name="f1138" fmla="val 944"/>
                <a:gd name="f1139" fmla="val 150"/>
                <a:gd name="f1140" fmla="val 151"/>
                <a:gd name="f1141" fmla="val 945"/>
                <a:gd name="f1142" fmla="val 153"/>
                <a:gd name="f1143" fmla="val 948"/>
                <a:gd name="f1144" fmla="val 154"/>
                <a:gd name="f1145" fmla="val 949"/>
                <a:gd name="f1146" fmla="val 951"/>
                <a:gd name="f1147" fmla="val 156"/>
                <a:gd name="f1148" fmla="val 953"/>
                <a:gd name="f1149" fmla="val 157"/>
                <a:gd name="f1150" fmla="val 954"/>
                <a:gd name="f1151" fmla="val 158"/>
                <a:gd name="f1152" fmla="val 955"/>
                <a:gd name="f1153" fmla="val 160"/>
                <a:gd name="f1154" fmla="val 958"/>
                <a:gd name="f1155" fmla="val 162"/>
                <a:gd name="f1156" fmla="val 959"/>
                <a:gd name="f1157" fmla="val 163"/>
                <a:gd name="f1158" fmla="val 166"/>
                <a:gd name="f1159" fmla="val 960"/>
                <a:gd name="f1160" fmla="val 167"/>
                <a:gd name="f1161" fmla="val 961"/>
                <a:gd name="f1162" fmla="val 168"/>
                <a:gd name="f1163" fmla="val 962"/>
                <a:gd name="f1164" fmla="val 169"/>
                <a:gd name="f1165" fmla="val 964"/>
                <a:gd name="f1166" fmla="val 965"/>
                <a:gd name="f1167" fmla="val 966"/>
                <a:gd name="f1168" fmla="val 968"/>
                <a:gd name="f1169" fmla="val 170"/>
                <a:gd name="f1170" fmla="val 970"/>
                <a:gd name="f1171" fmla="val 173"/>
                <a:gd name="f1172" fmla="val 174"/>
                <a:gd name="f1173" fmla="val 175"/>
                <a:gd name="f1174" fmla="val 176"/>
                <a:gd name="f1175" fmla="val 972"/>
                <a:gd name="f1176" fmla="val 177"/>
                <a:gd name="f1177" fmla="val 973"/>
                <a:gd name="f1178" fmla="val 178"/>
                <a:gd name="f1179" fmla="val 179"/>
                <a:gd name="f1180" fmla="val 976"/>
                <a:gd name="f1181" fmla="val 182"/>
                <a:gd name="f1182" fmla="val 183"/>
                <a:gd name="f1183" fmla="val 184"/>
                <a:gd name="f1184" fmla="val 185"/>
                <a:gd name="f1185" fmla="val 186"/>
                <a:gd name="f1186" fmla="val 187"/>
                <a:gd name="f1187" fmla="val 980"/>
                <a:gd name="f1188" fmla="val 188"/>
                <a:gd name="f1189" fmla="val 189"/>
                <a:gd name="f1190" fmla="val 191"/>
                <a:gd name="f1191" fmla="val 192"/>
                <a:gd name="f1192" fmla="val 193"/>
                <a:gd name="f1193" fmla="val 194"/>
                <a:gd name="f1194" fmla="val 195"/>
                <a:gd name="f1195" fmla="val 982"/>
                <a:gd name="f1196" fmla="val 197"/>
                <a:gd name="f1197" fmla="val 198"/>
                <a:gd name="f1198" fmla="val 199"/>
                <a:gd name="f1199" fmla="val 201"/>
                <a:gd name="f1200" fmla="val 202"/>
                <a:gd name="f1201" fmla="val 204"/>
                <a:gd name="f1202" fmla="val 207"/>
                <a:gd name="f1203" fmla="val 209"/>
                <a:gd name="f1204" fmla="val 210"/>
                <a:gd name="f1205" fmla="val 211"/>
                <a:gd name="f1206" fmla="val 996"/>
                <a:gd name="f1207" fmla="val 213"/>
                <a:gd name="f1208" fmla="val 214"/>
                <a:gd name="f1209" fmla="val 215"/>
                <a:gd name="f1210" fmla="val 217"/>
                <a:gd name="f1211" fmla="val 218"/>
                <a:gd name="f1212" fmla="val 219"/>
                <a:gd name="f1213" fmla="val 222"/>
                <a:gd name="f1214" fmla="val 223"/>
                <a:gd name="f1215" fmla="val 224"/>
                <a:gd name="f1216" fmla="val 226"/>
                <a:gd name="f1217" fmla="val 1004"/>
                <a:gd name="f1218" fmla="val 227"/>
                <a:gd name="f1219" fmla="val 228"/>
                <a:gd name="f1220" fmla="val 229"/>
                <a:gd name="f1221" fmla="val 1015"/>
                <a:gd name="f1222" fmla="val 230"/>
                <a:gd name="f1223" fmla="val 232"/>
                <a:gd name="f1224" fmla="val 233"/>
                <a:gd name="f1225" fmla="val 235"/>
                <a:gd name="f1226" fmla="val 236"/>
                <a:gd name="f1227" fmla="val 237"/>
                <a:gd name="f1228" fmla="val 1019"/>
                <a:gd name="f1229" fmla="val 238"/>
                <a:gd name="f1230" fmla="val 1020"/>
                <a:gd name="f1231" fmla="val 1021"/>
                <a:gd name="f1232" fmla="val 240"/>
                <a:gd name="f1233" fmla="val 241"/>
                <a:gd name="f1234" fmla="val 1034"/>
                <a:gd name="f1235" fmla="val 243"/>
                <a:gd name="f1236" fmla="val 244"/>
                <a:gd name="f1237" fmla="val 1048"/>
                <a:gd name="f1238" fmla="val 245"/>
                <a:gd name="f1239" fmla="val 1055"/>
                <a:gd name="f1240" fmla="val 246"/>
                <a:gd name="f1241" fmla="val 248"/>
                <a:gd name="f1242" fmla="val 249"/>
                <a:gd name="f1243" fmla="val 1057"/>
                <a:gd name="f1244" fmla="val 250"/>
                <a:gd name="f1245" fmla="val 251"/>
                <a:gd name="f1246" fmla="val 1059"/>
                <a:gd name="f1247" fmla="val 1062"/>
                <a:gd name="f1248" fmla="val 1064"/>
                <a:gd name="f1249" fmla="val 253"/>
                <a:gd name="f1250" fmla="val 254"/>
                <a:gd name="f1251" fmla="val 1066"/>
                <a:gd name="f1252" fmla="val 256"/>
                <a:gd name="f1253" fmla="val 257"/>
                <a:gd name="f1254" fmla="val 1068"/>
                <a:gd name="f1255" fmla="val 259"/>
                <a:gd name="f1256" fmla="val 1072"/>
                <a:gd name="f1257" fmla="val 258"/>
                <a:gd name="f1258" fmla="val 261"/>
                <a:gd name="f1259" fmla="val 262"/>
                <a:gd name="f1260" fmla="val 263"/>
                <a:gd name="f1261" fmla="val 264"/>
                <a:gd name="f1262" fmla="val 265"/>
                <a:gd name="f1263" fmla="val 1087"/>
                <a:gd name="f1264" fmla="val 267"/>
                <a:gd name="f1265" fmla="val 268"/>
                <a:gd name="f1266" fmla="val 1090"/>
                <a:gd name="f1267" fmla="val 1091"/>
                <a:gd name="f1268" fmla="val 1093"/>
                <a:gd name="f1269" fmla="val 266"/>
                <a:gd name="f1270" fmla="val 1100"/>
                <a:gd name="f1271" fmla="val 1106"/>
                <a:gd name="f1272" fmla="val 1110"/>
                <a:gd name="f1273" fmla="val 1113"/>
                <a:gd name="f1274" fmla="val 1115"/>
                <a:gd name="f1275" fmla="val 1117"/>
                <a:gd name="f1276" fmla="val 1138"/>
                <a:gd name="f1277" fmla="val 269"/>
                <a:gd name="f1278" fmla="val 1139"/>
                <a:gd name="f1279" fmla="val 270"/>
                <a:gd name="f1280" fmla="val 271"/>
                <a:gd name="f1281" fmla="val 272"/>
                <a:gd name="f1282" fmla="val 273"/>
                <a:gd name="f1283" fmla="val 274"/>
                <a:gd name="f1284" fmla="val 1150"/>
                <a:gd name="f1285" fmla="val 275"/>
                <a:gd name="f1286" fmla="val 1152"/>
                <a:gd name="f1287" fmla="val 276"/>
                <a:gd name="f1288" fmla="val 1154"/>
                <a:gd name="f1289" fmla="val 279"/>
                <a:gd name="f1290" fmla="val 1155"/>
                <a:gd name="f1291" fmla="val 280"/>
                <a:gd name="f1292" fmla="val 1157"/>
                <a:gd name="f1293" fmla="val 281"/>
                <a:gd name="f1294" fmla="val 283"/>
                <a:gd name="f1295" fmla="val 1163"/>
                <a:gd name="f1296" fmla="val 1165"/>
                <a:gd name="f1297" fmla="val 284"/>
                <a:gd name="f1298" fmla="val 285"/>
                <a:gd name="f1299" fmla="val 286"/>
                <a:gd name="f1300" fmla="val 287"/>
                <a:gd name="f1301" fmla="val 288"/>
                <a:gd name="f1302" fmla="val 289"/>
                <a:gd name="f1303" fmla="val 1185"/>
                <a:gd name="f1304" fmla="val 290"/>
                <a:gd name="f1305" fmla="val 293"/>
                <a:gd name="f1306" fmla="val 295"/>
                <a:gd name="f1307" fmla="val 1189"/>
                <a:gd name="f1308" fmla="val 296"/>
                <a:gd name="f1309" fmla="val 297"/>
                <a:gd name="f1310" fmla="val 1193"/>
                <a:gd name="f1311" fmla="val 299"/>
                <a:gd name="f1312" fmla="val 300"/>
                <a:gd name="f1313" fmla="val 303"/>
                <a:gd name="f1314" fmla="val 304"/>
                <a:gd name="f1315" fmla="val 305"/>
                <a:gd name="f1316" fmla="val 307"/>
                <a:gd name="f1317" fmla="val 1200"/>
                <a:gd name="f1318" fmla="val 308"/>
                <a:gd name="f1319" fmla="val 309"/>
                <a:gd name="f1320" fmla="val 310"/>
                <a:gd name="f1321" fmla="val 1205"/>
                <a:gd name="f1322" fmla="val 312"/>
                <a:gd name="f1323" fmla="val 313"/>
                <a:gd name="f1324" fmla="val 314"/>
                <a:gd name="f1325" fmla="val 1207"/>
                <a:gd name="f1326" fmla="val 316"/>
                <a:gd name="f1327" fmla="val 1209"/>
                <a:gd name="f1328" fmla="val 317"/>
                <a:gd name="f1329" fmla="val 319"/>
                <a:gd name="f1330" fmla="val 320"/>
                <a:gd name="f1331" fmla="val 322"/>
                <a:gd name="f1332" fmla="val 324"/>
                <a:gd name="f1333" fmla="val 325"/>
                <a:gd name="f1334" fmla="val 326"/>
                <a:gd name="f1335" fmla="val 329"/>
                <a:gd name="f1336" fmla="val 330"/>
                <a:gd name="f1337" fmla="val 331"/>
                <a:gd name="f1338" fmla="val 332"/>
                <a:gd name="f1339" fmla="val 333"/>
                <a:gd name="f1340" fmla="val 1218"/>
                <a:gd name="f1341" fmla="val 334"/>
                <a:gd name="f1342" fmla="val 1222"/>
                <a:gd name="f1343" fmla="val 335"/>
                <a:gd name="f1344" fmla="val 337"/>
                <a:gd name="f1345" fmla="val 338"/>
                <a:gd name="f1346" fmla="val 339"/>
                <a:gd name="f1347" fmla="val 340"/>
                <a:gd name="f1348" fmla="val 341"/>
                <a:gd name="f1349" fmla="val 1231"/>
                <a:gd name="f1350" fmla="val 342"/>
                <a:gd name="f1351" fmla="val 343"/>
                <a:gd name="f1352" fmla="val 344"/>
                <a:gd name="f1353" fmla="val 345"/>
                <a:gd name="f1354" fmla="val 1235"/>
                <a:gd name="f1355" fmla="val 1238"/>
                <a:gd name="f1356" fmla="val 1239"/>
                <a:gd name="f1357" fmla="val 358"/>
                <a:gd name="f1358" fmla="val 1246"/>
                <a:gd name="f1359" fmla="val 1248"/>
                <a:gd name="f1360" fmla="val 1250"/>
                <a:gd name="f1361" fmla="val 1252"/>
                <a:gd name="f1362" fmla="val 1253"/>
                <a:gd name="f1363" fmla="val 392"/>
                <a:gd name="f1364" fmla="val 396"/>
                <a:gd name="f1365" fmla="val 1258"/>
                <a:gd name="f1366" fmla="val 398"/>
                <a:gd name="f1367" fmla="val 400"/>
                <a:gd name="f1368" fmla="val 401"/>
                <a:gd name="f1369" fmla="val 1267"/>
                <a:gd name="f1370" fmla="val 404"/>
                <a:gd name="f1371" fmla="val 1268"/>
                <a:gd name="f1372" fmla="val 406"/>
                <a:gd name="f1373" fmla="val 1270"/>
                <a:gd name="f1374" fmla="val 1279"/>
                <a:gd name="f1375" fmla="val 1281"/>
                <a:gd name="f1376" fmla="val 1282"/>
                <a:gd name="f1377" fmla="val 1287"/>
                <a:gd name="f1378" fmla="val 1291"/>
                <a:gd name="f1379" fmla="val 1296"/>
                <a:gd name="f1380" fmla="val 1308"/>
                <a:gd name="f1381" fmla="val 497"/>
                <a:gd name="f1382" fmla="val 498"/>
                <a:gd name="f1383" fmla="val 500"/>
                <a:gd name="f1384" fmla="val 501"/>
                <a:gd name="f1385" fmla="val 502"/>
                <a:gd name="f1386" fmla="val 503"/>
                <a:gd name="f1387" fmla="val 504"/>
                <a:gd name="f1388" fmla="val 505"/>
                <a:gd name="f1389" fmla="val 506"/>
                <a:gd name="f1390" fmla="val 508"/>
                <a:gd name="f1391" fmla="val 509"/>
                <a:gd name="f1392" fmla="val 511"/>
                <a:gd name="f1393" fmla="val 512"/>
                <a:gd name="f1394" fmla="val 1288"/>
                <a:gd name="f1395" fmla="val 513"/>
                <a:gd name="f1396" fmla="val 514"/>
                <a:gd name="f1397" fmla="val 516"/>
                <a:gd name="f1398" fmla="val 517"/>
                <a:gd name="f1399" fmla="val 518"/>
                <a:gd name="f1400" fmla="val 519"/>
                <a:gd name="f1401" fmla="val 520"/>
                <a:gd name="f1402" fmla="val 522"/>
                <a:gd name="f1403" fmla="val 523"/>
                <a:gd name="f1404" fmla="val 524"/>
                <a:gd name="f1405" fmla="val 525"/>
                <a:gd name="f1406" fmla="val 526"/>
                <a:gd name="f1407" fmla="val 527"/>
                <a:gd name="f1408" fmla="val 529"/>
                <a:gd name="f1409" fmla="val 530"/>
                <a:gd name="f1410" fmla="val 531"/>
                <a:gd name="f1411" fmla="val 532"/>
                <a:gd name="f1412" fmla="val 533"/>
                <a:gd name="f1413" fmla="val 534"/>
                <a:gd name="f1414" fmla="val 535"/>
                <a:gd name="f1415" fmla="val 536"/>
                <a:gd name="f1416" fmla="val 537"/>
                <a:gd name="f1417" fmla="val 539"/>
                <a:gd name="f1418" fmla="val 540"/>
                <a:gd name="f1419" fmla="val 541"/>
                <a:gd name="f1420" fmla="val 543"/>
                <a:gd name="f1421" fmla="val 544"/>
                <a:gd name="f1422" fmla="val 545"/>
                <a:gd name="f1423" fmla="val 1233"/>
                <a:gd name="f1424" fmla="val 546"/>
                <a:gd name="f1425" fmla="val 547"/>
                <a:gd name="f1426" fmla="val 548"/>
                <a:gd name="f1427" fmla="val 549"/>
                <a:gd name="f1428" fmla="val 551"/>
                <a:gd name="f1429" fmla="val 1215"/>
                <a:gd name="f1430" fmla="val 552"/>
                <a:gd name="f1431" fmla="val 553"/>
                <a:gd name="f1432" fmla="val 554"/>
                <a:gd name="f1433" fmla="val 555"/>
                <a:gd name="f1434" fmla="val 556"/>
                <a:gd name="f1435" fmla="val 559"/>
                <a:gd name="f1436" fmla="val 558"/>
                <a:gd name="f1437" fmla="val 561"/>
                <a:gd name="f1438" fmla="val 563"/>
                <a:gd name="f1439" fmla="val 564"/>
                <a:gd name="f1440" fmla="val 565"/>
                <a:gd name="f1441" fmla="val 1187"/>
                <a:gd name="f1442" fmla="val 566"/>
                <a:gd name="f1443" fmla="val 567"/>
                <a:gd name="f1444" fmla="val 568"/>
                <a:gd name="f1445" fmla="val 1182"/>
                <a:gd name="f1446" fmla="val 569"/>
                <a:gd name="f1447" fmla="val 570"/>
                <a:gd name="f1448" fmla="val 572"/>
                <a:gd name="f1449" fmla="val 574"/>
                <a:gd name="f1450" fmla="val 575"/>
                <a:gd name="f1451" fmla="val 577"/>
                <a:gd name="f1452" fmla="val 578"/>
                <a:gd name="f1453" fmla="val 579"/>
                <a:gd name="f1454" fmla="val 580"/>
                <a:gd name="f1455" fmla="val 582"/>
                <a:gd name="f1456" fmla="val 583"/>
                <a:gd name="f1457" fmla="val 585"/>
                <a:gd name="f1458" fmla="val 586"/>
                <a:gd name="f1459" fmla="val 588"/>
                <a:gd name="f1460" fmla="val 589"/>
                <a:gd name="f1461" fmla="val 590"/>
                <a:gd name="f1462" fmla="val 592"/>
                <a:gd name="f1463" fmla="val 593"/>
                <a:gd name="f1464" fmla="val 594"/>
                <a:gd name="f1465" fmla="val 595"/>
                <a:gd name="f1466" fmla="val 596"/>
                <a:gd name="f1467" fmla="val 598"/>
                <a:gd name="f1468" fmla="val 599"/>
                <a:gd name="f1469" fmla="val 600"/>
                <a:gd name="f1470" fmla="val 601"/>
                <a:gd name="f1471" fmla="val 602"/>
                <a:gd name="f1472" fmla="val 605"/>
                <a:gd name="f1473" fmla="val 606"/>
                <a:gd name="f1474" fmla="val 607"/>
                <a:gd name="f1475" fmla="val 608"/>
                <a:gd name="f1476" fmla="val 609"/>
                <a:gd name="f1477" fmla="val 610"/>
                <a:gd name="f1478" fmla="val 612"/>
                <a:gd name="f1479" fmla="val 613"/>
                <a:gd name="f1480" fmla="val 614"/>
                <a:gd name="f1481" fmla="val 615"/>
                <a:gd name="f1482" fmla="val 1169"/>
                <a:gd name="f1483" fmla="val 1167"/>
                <a:gd name="f1484" fmla="val 616"/>
                <a:gd name="f1485" fmla="val 617"/>
                <a:gd name="f1486" fmla="val 618"/>
                <a:gd name="f1487" fmla="val 619"/>
                <a:gd name="f1488" fmla="val 621"/>
                <a:gd name="f1489" fmla="val 623"/>
                <a:gd name="f1490" fmla="val 624"/>
                <a:gd name="f1491" fmla="val 627"/>
                <a:gd name="f1492" fmla="val 628"/>
                <a:gd name="f1493" fmla="val 629"/>
                <a:gd name="f1494" fmla="val 630"/>
                <a:gd name="f1495" fmla="val 1159"/>
                <a:gd name="f1496" fmla="val 631"/>
                <a:gd name="f1497" fmla="val 632"/>
                <a:gd name="f1498" fmla="val 633"/>
                <a:gd name="f1499" fmla="val 634"/>
                <a:gd name="f1500" fmla="val 636"/>
                <a:gd name="f1501" fmla="val 640"/>
                <a:gd name="f1502" fmla="val 642"/>
                <a:gd name="f1503" fmla="val 644"/>
                <a:gd name="f1504" fmla="val 646"/>
                <a:gd name="f1505" fmla="val 647"/>
                <a:gd name="f1506" fmla="val 648"/>
                <a:gd name="f1507" fmla="val 649"/>
                <a:gd name="f1508" fmla="val 651"/>
                <a:gd name="f1509" fmla="val 652"/>
                <a:gd name="f1510" fmla="val 654"/>
                <a:gd name="f1511" fmla="val 657"/>
                <a:gd name="f1512" fmla="val 659"/>
                <a:gd name="f1513" fmla="val 660"/>
                <a:gd name="f1514" fmla="val 661"/>
                <a:gd name="f1515" fmla="val 662"/>
                <a:gd name="f1516" fmla="val 664"/>
                <a:gd name="f1517" fmla="val 666"/>
                <a:gd name="f1518" fmla="val 668"/>
                <a:gd name="f1519" fmla="val 669"/>
                <a:gd name="f1520" fmla="val 670"/>
                <a:gd name="f1521" fmla="val 671"/>
                <a:gd name="f1522" fmla="val 672"/>
                <a:gd name="f1523" fmla="val 673"/>
                <a:gd name="f1524" fmla="val 675"/>
                <a:gd name="f1525" fmla="val 676"/>
                <a:gd name="f1526" fmla="val 677"/>
                <a:gd name="f1527" fmla="val 680"/>
                <a:gd name="f1528" fmla="val 681"/>
                <a:gd name="f1529" fmla="val 682"/>
                <a:gd name="f1530" fmla="val 683"/>
                <a:gd name="f1531" fmla="val 684"/>
                <a:gd name="f1532" fmla="val 685"/>
                <a:gd name="f1533" fmla="val 687"/>
                <a:gd name="f1534" fmla="val 688"/>
                <a:gd name="f1535" fmla="val 689"/>
                <a:gd name="f1536" fmla="val 690"/>
                <a:gd name="f1537" fmla="val 691"/>
                <a:gd name="f1538" fmla="val 692"/>
                <a:gd name="f1539" fmla="val 693"/>
                <a:gd name="f1540" fmla="val 694"/>
                <a:gd name="f1541" fmla="val 695"/>
                <a:gd name="f1542" fmla="val 696"/>
                <a:gd name="f1543" fmla="val 697"/>
                <a:gd name="f1544" fmla="val 699"/>
                <a:gd name="f1545" fmla="val 700"/>
                <a:gd name="f1546" fmla="val 701"/>
                <a:gd name="f1547" fmla="val 702"/>
                <a:gd name="f1548" fmla="val 704"/>
                <a:gd name="f1549" fmla="val 705"/>
                <a:gd name="f1550" fmla="val 706"/>
                <a:gd name="f1551" fmla="val 707"/>
                <a:gd name="f1552" fmla="val 709"/>
                <a:gd name="f1553" fmla="val 710"/>
                <a:gd name="f1554" fmla="val 711"/>
                <a:gd name="f1555" fmla="val 712"/>
                <a:gd name="f1556" fmla="val 714"/>
                <a:gd name="f1557" fmla="val 717"/>
                <a:gd name="f1558" fmla="val 718"/>
                <a:gd name="f1559" fmla="val 719"/>
                <a:gd name="f1560" fmla="val 721"/>
                <a:gd name="f1561" fmla="val 722"/>
                <a:gd name="f1562" fmla="val 723"/>
                <a:gd name="f1563" fmla="val 725"/>
                <a:gd name="f1564" fmla="val 726"/>
                <a:gd name="f1565" fmla="val 727"/>
                <a:gd name="f1566" fmla="val 729"/>
                <a:gd name="f1567" fmla="val 730"/>
                <a:gd name="f1568" fmla="val 731"/>
                <a:gd name="f1569" fmla="val 734"/>
                <a:gd name="f1570" fmla="val 735"/>
                <a:gd name="f1571" fmla="val 736"/>
                <a:gd name="f1572" fmla="val 738"/>
                <a:gd name="f1573" fmla="val 739"/>
                <a:gd name="f1574" fmla="val 740"/>
                <a:gd name="f1575" fmla="val 741"/>
                <a:gd name="f1576" fmla="val 742"/>
                <a:gd name="f1577" fmla="val 743"/>
                <a:gd name="f1578" fmla="val 745"/>
                <a:gd name="f1579" fmla="val 746"/>
                <a:gd name="f1580" fmla="val 748"/>
                <a:gd name="f1581" fmla="val 749"/>
                <a:gd name="f1582" fmla="val 750"/>
                <a:gd name="f1583" fmla="val 751"/>
                <a:gd name="f1584" fmla="val 752"/>
                <a:gd name="f1585" fmla="val 753"/>
                <a:gd name="f1586" fmla="val 754"/>
                <a:gd name="f1587" fmla="val 755"/>
                <a:gd name="f1588" fmla="val 756"/>
                <a:gd name="f1589" fmla="val 758"/>
                <a:gd name="f1590" fmla="val 759"/>
                <a:gd name="f1591" fmla="val 760"/>
                <a:gd name="f1592" fmla="val 771"/>
                <a:gd name="f1593" fmla="val 772"/>
                <a:gd name="f1594" fmla="val 774"/>
                <a:gd name="f1595" fmla="val 826"/>
                <a:gd name="f1596" fmla="val 846"/>
                <a:gd name="f1597" fmla="val 858"/>
                <a:gd name="f1598" fmla="val 872"/>
                <a:gd name="f1599" fmla="val 1319"/>
                <a:gd name="f1600" fmla="val 1320"/>
                <a:gd name="f1601" fmla="val 1322"/>
                <a:gd name="f1602" fmla="val 1325"/>
                <a:gd name="f1603" fmla="val 880"/>
                <a:gd name="f1604" fmla="val 1330"/>
                <a:gd name="f1605" fmla="val 1332"/>
                <a:gd name="f1606" fmla="val 1339"/>
                <a:gd name="f1607" fmla="val 1344"/>
                <a:gd name="f1608" fmla="val 1345"/>
                <a:gd name="f1609" fmla="val 891"/>
                <a:gd name="f1610" fmla="val 1347"/>
                <a:gd name="f1611" fmla="val 1348"/>
                <a:gd name="f1612" fmla="val 1353"/>
                <a:gd name="f1613" fmla="val 1355"/>
                <a:gd name="f1614" fmla="val 1356"/>
                <a:gd name="f1615" fmla="val 1358"/>
                <a:gd name="f1616" fmla="val 897"/>
                <a:gd name="f1617" fmla="val 898"/>
                <a:gd name="f1618" fmla="val 1383"/>
                <a:gd name="f1619" fmla="val 1384"/>
                <a:gd name="f1620" fmla="val 1386"/>
                <a:gd name="f1621" fmla="val 1394"/>
                <a:gd name="f1622" fmla="val 1397"/>
                <a:gd name="f1623" fmla="val 1399"/>
                <a:gd name="f1624" fmla="val 1403"/>
                <a:gd name="f1625" fmla="val 1408"/>
                <a:gd name="f1626" fmla="val 1422"/>
                <a:gd name="f1627" fmla="val 1425"/>
                <a:gd name="f1628" fmla="val 1427"/>
                <a:gd name="f1629" fmla="val 927"/>
                <a:gd name="f1630" fmla="val 1428"/>
                <a:gd name="f1631" fmla="val 1430"/>
                <a:gd name="f1632" fmla="val 1431"/>
                <a:gd name="f1633" fmla="val 1438"/>
                <a:gd name="f1634" fmla="val 1440"/>
                <a:gd name="f1635" fmla="val 1441"/>
                <a:gd name="f1636" fmla="val 933"/>
                <a:gd name="f1637" fmla="val 1445"/>
                <a:gd name="f1638" fmla="val 941"/>
                <a:gd name="f1639" fmla="val 1447"/>
                <a:gd name="f1640" fmla="val 1448"/>
                <a:gd name="f1641" fmla="val 1452"/>
                <a:gd name="f1642" fmla="val 1453"/>
                <a:gd name="f1643" fmla="val 1454"/>
                <a:gd name="f1644" fmla="val 946"/>
                <a:gd name="f1645" fmla="val 950"/>
                <a:gd name="f1646" fmla="val 952"/>
                <a:gd name="f1647" fmla="val 956"/>
                <a:gd name="f1648" fmla="val 957"/>
                <a:gd name="f1649" fmla="val 1463"/>
                <a:gd name="f1650" fmla="val 963"/>
                <a:gd name="f1651" fmla="val 1469"/>
                <a:gd name="f1652" fmla="val 1471"/>
                <a:gd name="f1653" fmla="val 967"/>
                <a:gd name="f1654" fmla="val 971"/>
                <a:gd name="f1655" fmla="val 1476"/>
                <a:gd name="f1656" fmla="val 1480"/>
                <a:gd name="f1657" fmla="val 1482"/>
                <a:gd name="f1658" fmla="val 977"/>
                <a:gd name="f1659" fmla="val 1490"/>
                <a:gd name="f1660" fmla="val 1499"/>
                <a:gd name="f1661" fmla="val 1501"/>
                <a:gd name="f1662" fmla="val 1502"/>
                <a:gd name="f1663" fmla="val 1504"/>
                <a:gd name="f1664" fmla="val 1507"/>
                <a:gd name="f1665" fmla="val 1508"/>
                <a:gd name="f1666" fmla="val 1512"/>
                <a:gd name="f1667" fmla="val 1519"/>
                <a:gd name="f1668" fmla="val 1525"/>
                <a:gd name="f1669" fmla="val 1527"/>
                <a:gd name="f1670" fmla="val 1017"/>
                <a:gd name="f1671" fmla="val 1546"/>
                <a:gd name="f1672" fmla="val 1028"/>
                <a:gd name="f1673" fmla="val 1550"/>
                <a:gd name="f1674" fmla="val 1036"/>
                <a:gd name="f1675" fmla="val 1552"/>
                <a:gd name="f1676" fmla="val 1554"/>
                <a:gd name="f1677" fmla="val 1560"/>
                <a:gd name="f1678" fmla="val 1562"/>
                <a:gd name="f1679" fmla="val 1571"/>
                <a:gd name="f1680" fmla="val 1576"/>
                <a:gd name="f1681" fmla="val 1578"/>
                <a:gd name="f1682" fmla="val 1584"/>
                <a:gd name="f1683" fmla="val 1586"/>
                <a:gd name="f1684" fmla="val 1587"/>
                <a:gd name="f1685" fmla="val 1591"/>
                <a:gd name="f1686" fmla="val 1595"/>
                <a:gd name="f1687" fmla="val 1597"/>
                <a:gd name="f1688" fmla="val 1606"/>
                <a:gd name="f1689" fmla="val 1608"/>
                <a:gd name="f1690" fmla="val 1614"/>
                <a:gd name="f1691" fmla="val 1617"/>
                <a:gd name="f1692" fmla="val 1616"/>
                <a:gd name="f1693" fmla="val 1061"/>
                <a:gd name="f1694" fmla="val 1625"/>
                <a:gd name="f1695" fmla="val 1632"/>
                <a:gd name="f1696" fmla="val 1633"/>
                <a:gd name="f1697" fmla="val 1634"/>
                <a:gd name="f1698" fmla="val 1636"/>
                <a:gd name="f1699" fmla="val 1639"/>
                <a:gd name="f1700" fmla="val 1641"/>
                <a:gd name="f1701" fmla="val 1646"/>
                <a:gd name="f1702" fmla="val 1659"/>
                <a:gd name="f1703" fmla="val 1663"/>
                <a:gd name="f1704" fmla="val 1070"/>
                <a:gd name="f1705" fmla="val 1667"/>
                <a:gd name="f1706" fmla="val 1688"/>
                <a:gd name="f1707" fmla="val 1689"/>
                <a:gd name="f1708" fmla="val 1691"/>
                <a:gd name="f1709" fmla="val 1693"/>
                <a:gd name="f1710" fmla="val 1699"/>
                <a:gd name="f1711" fmla="val 1704"/>
                <a:gd name="f1712" fmla="val 1712"/>
                <a:gd name="f1713" fmla="val 1713"/>
                <a:gd name="f1714" fmla="val 1715"/>
                <a:gd name="f1715" fmla="val 1721"/>
                <a:gd name="f1716" fmla="val 1723"/>
                <a:gd name="f1717" fmla="val 1739"/>
                <a:gd name="f1718" fmla="val 1741"/>
                <a:gd name="f1719" fmla="val 1118"/>
                <a:gd name="f1720" fmla="val 1750"/>
                <a:gd name="f1721" fmla="val 1758"/>
                <a:gd name="f1722" fmla="val 1765"/>
                <a:gd name="f1723" fmla="val 1764"/>
                <a:gd name="f1724" fmla="val 1136"/>
                <a:gd name="f1725" fmla="val 1141"/>
                <a:gd name="f1726" fmla="val 1768"/>
                <a:gd name="f1727" fmla="val 1767"/>
                <a:gd name="f1728" fmla="val 1771"/>
                <a:gd name="f1729" fmla="val 1772"/>
                <a:gd name="f1730" fmla="val 1776"/>
                <a:gd name="f1731" fmla="val 1780"/>
                <a:gd name="f1732" fmla="val 1791"/>
                <a:gd name="f1733" fmla="val 1798"/>
                <a:gd name="f1734" fmla="val 1805"/>
                <a:gd name="f1735" fmla="val 1810"/>
                <a:gd name="f1736" fmla="val 1812"/>
                <a:gd name="f1737" fmla="val 1819"/>
                <a:gd name="f1738" fmla="val 1327"/>
                <a:gd name="f1739" fmla="val 1839"/>
                <a:gd name="f1740" fmla="val 1840"/>
                <a:gd name="f1741" fmla="val 1841"/>
                <a:gd name="f1742" fmla="val 1842"/>
                <a:gd name="f1743" fmla="val 1844"/>
                <a:gd name="f1744" fmla="val 1846"/>
                <a:gd name="f1745" fmla="val 1368"/>
                <a:gd name="f1746" fmla="val 1847"/>
                <a:gd name="f1747" fmla="val 1849"/>
                <a:gd name="f1748" fmla="val 1850"/>
                <a:gd name="f1749" fmla="val 1852"/>
                <a:gd name="f1750" fmla="val 1853"/>
                <a:gd name="f1751" fmla="val 1390"/>
                <a:gd name="f1752" fmla="val 1848"/>
                <a:gd name="f1753" fmla="val 1392"/>
                <a:gd name="f1754" fmla="val 1845"/>
                <a:gd name="f1755" fmla="val 1838"/>
                <a:gd name="f1756" fmla="val 1835"/>
                <a:gd name="f1757" fmla="val 1836"/>
                <a:gd name="f1758" fmla="val 1831"/>
                <a:gd name="f1759" fmla="val 1424"/>
                <a:gd name="f1760" fmla="val 1784"/>
                <a:gd name="f1761" fmla="val 1396"/>
                <a:gd name="f1762" fmla="val 1749"/>
                <a:gd name="f1763" fmla="val 1370"/>
                <a:gd name="f1764" fmla="val 1681"/>
                <a:gd name="f1765" fmla="val 1662"/>
                <a:gd name="f1766" fmla="val 1655"/>
                <a:gd name="f1767" fmla="val 1648"/>
                <a:gd name="f1768" fmla="val 1630"/>
                <a:gd name="f1769" fmla="val 1605"/>
                <a:gd name="f1770" fmla="val 1599"/>
                <a:gd name="f1771" fmla="val 1533"/>
                <a:gd name="f1772" fmla="val 1510"/>
                <a:gd name="f1773" fmla="val 1505"/>
                <a:gd name="f1774" fmla="val 1468"/>
                <a:gd name="f1775" fmla="val 1433"/>
                <a:gd name="f1776" fmla="val 1492"/>
                <a:gd name="f1777" fmla="val 1559"/>
                <a:gd name="f1778" fmla="val 1589"/>
                <a:gd name="f1779" fmla="val 1677"/>
                <a:gd name="f1780" fmla="val 1716"/>
                <a:gd name="f1781" fmla="val 1720"/>
                <a:gd name="f1782" fmla="val 1868"/>
                <a:gd name="f1783" fmla="val 1875"/>
                <a:gd name="f1784" fmla="val 1902"/>
                <a:gd name="f1785" fmla="val 1907"/>
                <a:gd name="f1786" fmla="val 1899"/>
                <a:gd name="f1787" fmla="val 1912"/>
                <a:gd name="f1788" fmla="val 1103"/>
                <a:gd name="f1789" fmla="val 1923"/>
                <a:gd name="f1790" fmla="val 1924"/>
                <a:gd name="f1791" fmla="val 1927"/>
                <a:gd name="f1792" fmla="val 1089"/>
                <a:gd name="f1793" fmla="val 1931"/>
                <a:gd name="f1794" fmla="val 947"/>
                <a:gd name="f1795" fmla="+- 0 0 -90"/>
                <a:gd name="f1796" fmla="*/ f4 1 1944"/>
                <a:gd name="f1797" fmla="*/ f5 1 1857"/>
                <a:gd name="f1798" fmla="val f6"/>
                <a:gd name="f1799" fmla="val f7"/>
                <a:gd name="f1800" fmla="val f8"/>
                <a:gd name="f1801" fmla="*/ f1795 f0 1"/>
                <a:gd name="f1802" fmla="+- f1800 0 f1798"/>
                <a:gd name="f1803" fmla="+- f1799 0 f1798"/>
                <a:gd name="f1804" fmla="*/ f1801 1 f3"/>
                <a:gd name="f1805" fmla="*/ f1803 1 1944"/>
                <a:gd name="f1806" fmla="*/ f1802 1 1857"/>
                <a:gd name="f1807" fmla="*/ 1919 f1803 1"/>
                <a:gd name="f1808" fmla="*/ 885 f1802 1"/>
                <a:gd name="f1809" fmla="*/ 1892 f1803 1"/>
                <a:gd name="f1810" fmla="*/ 828 f1802 1"/>
                <a:gd name="f1811" fmla="*/ 1854 f1803 1"/>
                <a:gd name="f1812" fmla="*/ 762 f1802 1"/>
                <a:gd name="f1813" fmla="*/ 1783 f1803 1"/>
                <a:gd name="f1814" fmla="*/ 492 f1802 1"/>
                <a:gd name="f1815" fmla="*/ 1732 f1803 1"/>
                <a:gd name="f1816" fmla="*/ 475 f1802 1"/>
                <a:gd name="f1817" fmla="*/ 1692 f1803 1"/>
                <a:gd name="f1818" fmla="*/ 452 f1802 1"/>
                <a:gd name="f1819" fmla="*/ 1628 f1803 1"/>
                <a:gd name="f1820" fmla="*/ 453 f1802 1"/>
                <a:gd name="f1821" fmla="*/ 1575 f1803 1"/>
                <a:gd name="f1822" fmla="*/ 461 f1802 1"/>
                <a:gd name="f1823" fmla="*/ 1531 f1803 1"/>
                <a:gd name="f1824" fmla="*/ 1472 f1803 1"/>
                <a:gd name="f1825" fmla="*/ 469 f1802 1"/>
                <a:gd name="f1826" fmla="*/ 1411 f1803 1"/>
                <a:gd name="f1827" fmla="*/ 460 f1802 1"/>
                <a:gd name="f1828" fmla="*/ 1374 f1803 1"/>
                <a:gd name="f1829" fmla="*/ 463 f1802 1"/>
                <a:gd name="f1830" fmla="*/ 1323 f1803 1"/>
                <a:gd name="f1831" fmla="*/ 459 f1802 1"/>
                <a:gd name="f1832" fmla="*/ 1292 f1803 1"/>
                <a:gd name="f1833" fmla="*/ 466 f1802 1"/>
                <a:gd name="f1834" fmla="*/ 1242 f1803 1"/>
                <a:gd name="f1835" fmla="*/ 430 f1802 1"/>
                <a:gd name="f1836" fmla="*/ 1190 f1803 1"/>
                <a:gd name="f1837" fmla="*/ 433 f1802 1"/>
                <a:gd name="f1838" fmla="*/ 1140 f1803 1"/>
                <a:gd name="f1839" fmla="*/ 418 f1802 1"/>
                <a:gd name="f1840" fmla="*/ 1083 f1803 1"/>
                <a:gd name="f1841" fmla="*/ 388 f1802 1"/>
                <a:gd name="f1842" fmla="*/ 1030 f1803 1"/>
                <a:gd name="f1843" fmla="*/ 381 f1802 1"/>
                <a:gd name="f1844" fmla="*/ 984 f1803 1"/>
                <a:gd name="f1845" fmla="*/ 346 f1802 1"/>
                <a:gd name="f1846" fmla="*/ 9 f1803 1"/>
                <a:gd name="f1847" fmla="*/ 786 f1802 1"/>
                <a:gd name="f1848" fmla="*/ 67 f1803 1"/>
                <a:gd name="f1849" fmla="*/ 863 f1802 1"/>
                <a:gd name="f1850" fmla="*/ 142 f1803 1"/>
                <a:gd name="f1851" fmla="*/ 932 f1802 1"/>
                <a:gd name="f1852" fmla="*/ 223 f1803 1"/>
                <a:gd name="f1853" fmla="*/ 1001 f1802 1"/>
                <a:gd name="f1854" fmla="*/ 264 f1803 1"/>
                <a:gd name="f1855" fmla="*/ 1085 f1802 1"/>
                <a:gd name="f1856" fmla="*/ 289 f1803 1"/>
                <a:gd name="f1857" fmla="*/ 1185 f1802 1"/>
                <a:gd name="f1858" fmla="*/ 371 f1803 1"/>
                <a:gd name="f1859" fmla="*/ 1250 f1802 1"/>
                <a:gd name="f1860" fmla="*/ 463 f1803 1"/>
                <a:gd name="f1861" fmla="*/ 1298 f1802 1"/>
                <a:gd name="f1862" fmla="*/ 526 f1803 1"/>
                <a:gd name="f1863" fmla="*/ 1274 f1802 1"/>
                <a:gd name="f1864" fmla="*/ 559 f1803 1"/>
                <a:gd name="f1865" fmla="*/ 1198 f1802 1"/>
                <a:gd name="f1866" fmla="*/ 631 f1803 1"/>
                <a:gd name="f1867" fmla="*/ 1160 f1802 1"/>
                <a:gd name="f1868" fmla="*/ 712 f1803 1"/>
                <a:gd name="f1869" fmla="*/ 1178 f1802 1"/>
                <a:gd name="f1870" fmla="*/ 776 f1803 1"/>
                <a:gd name="f1871" fmla="*/ 1200 f1802 1"/>
                <a:gd name="f1872" fmla="*/ 830 f1803 1"/>
                <a:gd name="f1873" fmla="*/ 1254 f1802 1"/>
                <a:gd name="f1874" fmla="*/ 876 f1803 1"/>
                <a:gd name="f1875" fmla="*/ 1328 f1802 1"/>
                <a:gd name="f1876" fmla="*/ 922 f1803 1"/>
                <a:gd name="f1877" fmla="*/ 1400 f1802 1"/>
                <a:gd name="f1878" fmla="*/ 963 f1803 1"/>
                <a:gd name="f1879" fmla="*/ 1465 f1802 1"/>
                <a:gd name="f1880" fmla="*/ 1005 f1803 1"/>
                <a:gd name="f1881" fmla="*/ 1527 f1802 1"/>
                <a:gd name="f1882" fmla="*/ 1056 f1803 1"/>
                <a:gd name="f1883" fmla="*/ 1574 f1802 1"/>
                <a:gd name="f1884" fmla="*/ 1062 f1803 1"/>
                <a:gd name="f1885" fmla="*/ 1641 f1802 1"/>
                <a:gd name="f1886" fmla="*/ 1095 f1803 1"/>
                <a:gd name="f1887" fmla="*/ 1705 f1802 1"/>
                <a:gd name="f1888" fmla="*/ 1139 f1803 1"/>
                <a:gd name="f1889" fmla="*/ 1764 f1802 1"/>
                <a:gd name="f1890" fmla="*/ 1196 f1803 1"/>
                <a:gd name="f1891" fmla="*/ 1788 f1802 1"/>
                <a:gd name="f1892" fmla="*/ 1260 f1803 1"/>
                <a:gd name="f1893" fmla="*/ 1821 f1802 1"/>
                <a:gd name="f1894" fmla="*/ 1345 f1803 1"/>
                <a:gd name="f1895" fmla="*/ 1824 f1802 1"/>
                <a:gd name="f1896" fmla="*/ 1425 f1803 1"/>
                <a:gd name="f1897" fmla="*/ 1835 f1802 1"/>
                <a:gd name="f1898" fmla="*/ 1396 f1803 1"/>
                <a:gd name="f1899" fmla="*/ 1782 f1802 1"/>
                <a:gd name="f1900" fmla="*/ 1371 f1803 1"/>
                <a:gd name="f1901" fmla="*/ 1697 f1802 1"/>
                <a:gd name="f1902" fmla="*/ 1373 f1803 1"/>
                <a:gd name="f1903" fmla="*/ 1610 f1802 1"/>
                <a:gd name="f1904" fmla="*/ 1377 f1803 1"/>
                <a:gd name="f1905" fmla="*/ 1602 f1802 1"/>
                <a:gd name="f1906" fmla="*/ 1424 f1803 1"/>
                <a:gd name="f1907" fmla="*/ 1491 f1802 1"/>
                <a:gd name="f1908" fmla="*/ 1480 f1803 1"/>
                <a:gd name="f1909" fmla="*/ 1409 f1802 1"/>
                <a:gd name="f1910" fmla="*/ 1490 f1803 1"/>
                <a:gd name="f1911" fmla="*/ 1359 f1802 1"/>
                <a:gd name="f1912" fmla="*/ 1555 f1803 1"/>
                <a:gd name="f1913" fmla="*/ 1355 f1802 1"/>
                <a:gd name="f1914" fmla="*/ 1538 f1803 1"/>
                <a:gd name="f1915" fmla="*/ 1403 f1802 1"/>
                <a:gd name="f1916" fmla="*/ 1696 f1803 1"/>
                <a:gd name="f1917" fmla="*/ 1308 f1802 1"/>
                <a:gd name="f1918" fmla="*/ 1754 f1803 1"/>
                <a:gd name="f1919" fmla="*/ 1226 f1802 1"/>
                <a:gd name="f1920" fmla="*/ 1756 f1803 1"/>
                <a:gd name="f1921" fmla="*/ 1175 f1802 1"/>
                <a:gd name="f1922" fmla="*/ 1807 f1803 1"/>
                <a:gd name="f1923" fmla="*/ 1199 f1802 1"/>
                <a:gd name="f1924" fmla="*/ 1852 f1803 1"/>
                <a:gd name="f1925" fmla="*/ 1182 f1802 1"/>
                <a:gd name="f1926" fmla="*/ 1924 f1803 1"/>
                <a:gd name="f1927" fmla="*/ 1091 f1802 1"/>
                <a:gd name="f1928" fmla="*/ 1923 f1803 1"/>
                <a:gd name="f1929" fmla="*/ 997 f1802 1"/>
                <a:gd name="f1930" fmla="+- f1804 0 f1"/>
                <a:gd name="f1931" fmla="*/ f1807 1 1944"/>
                <a:gd name="f1932" fmla="*/ f1808 1 1857"/>
                <a:gd name="f1933" fmla="*/ f1809 1 1944"/>
                <a:gd name="f1934" fmla="*/ f1810 1 1857"/>
                <a:gd name="f1935" fmla="*/ f1811 1 1944"/>
                <a:gd name="f1936" fmla="*/ f1812 1 1857"/>
                <a:gd name="f1937" fmla="*/ f1813 1 1944"/>
                <a:gd name="f1938" fmla="*/ f1814 1 1857"/>
                <a:gd name="f1939" fmla="*/ f1815 1 1944"/>
                <a:gd name="f1940" fmla="*/ f1816 1 1857"/>
                <a:gd name="f1941" fmla="*/ f1817 1 1944"/>
                <a:gd name="f1942" fmla="*/ f1818 1 1857"/>
                <a:gd name="f1943" fmla="*/ f1819 1 1944"/>
                <a:gd name="f1944" fmla="*/ f1820 1 1857"/>
                <a:gd name="f1945" fmla="*/ f1821 1 1944"/>
                <a:gd name="f1946" fmla="*/ f1822 1 1857"/>
                <a:gd name="f1947" fmla="*/ f1823 1 1944"/>
                <a:gd name="f1948" fmla="*/ f1824 1 1944"/>
                <a:gd name="f1949" fmla="*/ f1825 1 1857"/>
                <a:gd name="f1950" fmla="*/ f1826 1 1944"/>
                <a:gd name="f1951" fmla="*/ f1827 1 1857"/>
                <a:gd name="f1952" fmla="*/ f1828 1 1944"/>
                <a:gd name="f1953" fmla="*/ f1829 1 1857"/>
                <a:gd name="f1954" fmla="*/ f1830 1 1944"/>
                <a:gd name="f1955" fmla="*/ f1831 1 1857"/>
                <a:gd name="f1956" fmla="*/ f1832 1 1944"/>
                <a:gd name="f1957" fmla="*/ f1833 1 1857"/>
                <a:gd name="f1958" fmla="*/ f1834 1 1944"/>
                <a:gd name="f1959" fmla="*/ f1835 1 1857"/>
                <a:gd name="f1960" fmla="*/ f1836 1 1944"/>
                <a:gd name="f1961" fmla="*/ f1837 1 1857"/>
                <a:gd name="f1962" fmla="*/ f1838 1 1944"/>
                <a:gd name="f1963" fmla="*/ f1839 1 1857"/>
                <a:gd name="f1964" fmla="*/ f1840 1 1944"/>
                <a:gd name="f1965" fmla="*/ f1841 1 1857"/>
                <a:gd name="f1966" fmla="*/ f1842 1 1944"/>
                <a:gd name="f1967" fmla="*/ f1843 1 1857"/>
                <a:gd name="f1968" fmla="*/ f1844 1 1944"/>
                <a:gd name="f1969" fmla="*/ f1845 1 1857"/>
                <a:gd name="f1970" fmla="*/ f1846 1 1944"/>
                <a:gd name="f1971" fmla="*/ f1847 1 1857"/>
                <a:gd name="f1972" fmla="*/ f1848 1 1944"/>
                <a:gd name="f1973" fmla="*/ f1849 1 1857"/>
                <a:gd name="f1974" fmla="*/ f1850 1 1944"/>
                <a:gd name="f1975" fmla="*/ f1851 1 1857"/>
                <a:gd name="f1976" fmla="*/ f1852 1 1944"/>
                <a:gd name="f1977" fmla="*/ f1853 1 1857"/>
                <a:gd name="f1978" fmla="*/ f1854 1 1944"/>
                <a:gd name="f1979" fmla="*/ f1855 1 1857"/>
                <a:gd name="f1980" fmla="*/ f1856 1 1944"/>
                <a:gd name="f1981" fmla="*/ f1857 1 1857"/>
                <a:gd name="f1982" fmla="*/ f1858 1 1944"/>
                <a:gd name="f1983" fmla="*/ f1859 1 1857"/>
                <a:gd name="f1984" fmla="*/ f1860 1 1944"/>
                <a:gd name="f1985" fmla="*/ f1861 1 1857"/>
                <a:gd name="f1986" fmla="*/ f1862 1 1944"/>
                <a:gd name="f1987" fmla="*/ f1863 1 1857"/>
                <a:gd name="f1988" fmla="*/ f1864 1 1944"/>
                <a:gd name="f1989" fmla="*/ f1865 1 1857"/>
                <a:gd name="f1990" fmla="*/ f1866 1 1944"/>
                <a:gd name="f1991" fmla="*/ f1867 1 1857"/>
                <a:gd name="f1992" fmla="*/ f1868 1 1944"/>
                <a:gd name="f1993" fmla="*/ f1869 1 1857"/>
                <a:gd name="f1994" fmla="*/ f1870 1 1944"/>
                <a:gd name="f1995" fmla="*/ f1871 1 1857"/>
                <a:gd name="f1996" fmla="*/ f1872 1 1944"/>
                <a:gd name="f1997" fmla="*/ f1873 1 1857"/>
                <a:gd name="f1998" fmla="*/ f1874 1 1944"/>
                <a:gd name="f1999" fmla="*/ f1875 1 1857"/>
                <a:gd name="f2000" fmla="*/ f1876 1 1944"/>
                <a:gd name="f2001" fmla="*/ f1877 1 1857"/>
                <a:gd name="f2002" fmla="*/ f1878 1 1944"/>
                <a:gd name="f2003" fmla="*/ f1879 1 1857"/>
                <a:gd name="f2004" fmla="*/ f1880 1 1944"/>
                <a:gd name="f2005" fmla="*/ f1881 1 1857"/>
                <a:gd name="f2006" fmla="*/ f1882 1 1944"/>
                <a:gd name="f2007" fmla="*/ f1883 1 1857"/>
                <a:gd name="f2008" fmla="*/ f1884 1 1944"/>
                <a:gd name="f2009" fmla="*/ f1885 1 1857"/>
                <a:gd name="f2010" fmla="*/ f1886 1 1944"/>
                <a:gd name="f2011" fmla="*/ f1887 1 1857"/>
                <a:gd name="f2012" fmla="*/ f1888 1 1944"/>
                <a:gd name="f2013" fmla="*/ f1889 1 1857"/>
                <a:gd name="f2014" fmla="*/ f1890 1 1944"/>
                <a:gd name="f2015" fmla="*/ f1891 1 1857"/>
                <a:gd name="f2016" fmla="*/ f1892 1 1944"/>
                <a:gd name="f2017" fmla="*/ f1893 1 1857"/>
                <a:gd name="f2018" fmla="*/ f1894 1 1944"/>
                <a:gd name="f2019" fmla="*/ f1895 1 1857"/>
                <a:gd name="f2020" fmla="*/ f1896 1 1944"/>
                <a:gd name="f2021" fmla="*/ f1897 1 1857"/>
                <a:gd name="f2022" fmla="*/ f1898 1 1944"/>
                <a:gd name="f2023" fmla="*/ f1899 1 1857"/>
                <a:gd name="f2024" fmla="*/ f1900 1 1944"/>
                <a:gd name="f2025" fmla="*/ f1901 1 1857"/>
                <a:gd name="f2026" fmla="*/ f1902 1 1944"/>
                <a:gd name="f2027" fmla="*/ f1903 1 1857"/>
                <a:gd name="f2028" fmla="*/ f1904 1 1944"/>
                <a:gd name="f2029" fmla="*/ f1905 1 1857"/>
                <a:gd name="f2030" fmla="*/ f1906 1 1944"/>
                <a:gd name="f2031" fmla="*/ f1907 1 1857"/>
                <a:gd name="f2032" fmla="*/ f1908 1 1944"/>
                <a:gd name="f2033" fmla="*/ f1909 1 1857"/>
                <a:gd name="f2034" fmla="*/ f1910 1 1944"/>
                <a:gd name="f2035" fmla="*/ f1911 1 1857"/>
                <a:gd name="f2036" fmla="*/ f1912 1 1944"/>
                <a:gd name="f2037" fmla="*/ f1913 1 1857"/>
                <a:gd name="f2038" fmla="*/ f1914 1 1944"/>
                <a:gd name="f2039" fmla="*/ f1915 1 1857"/>
                <a:gd name="f2040" fmla="*/ f1916 1 1944"/>
                <a:gd name="f2041" fmla="*/ f1917 1 1857"/>
                <a:gd name="f2042" fmla="*/ f1918 1 1944"/>
                <a:gd name="f2043" fmla="*/ f1919 1 1857"/>
                <a:gd name="f2044" fmla="*/ f1920 1 1944"/>
                <a:gd name="f2045" fmla="*/ f1921 1 1857"/>
                <a:gd name="f2046" fmla="*/ f1922 1 1944"/>
                <a:gd name="f2047" fmla="*/ f1923 1 1857"/>
                <a:gd name="f2048" fmla="*/ f1924 1 1944"/>
                <a:gd name="f2049" fmla="*/ f1925 1 1857"/>
                <a:gd name="f2050" fmla="*/ f1926 1 1944"/>
                <a:gd name="f2051" fmla="*/ f1927 1 1857"/>
                <a:gd name="f2052" fmla="*/ f1928 1 1944"/>
                <a:gd name="f2053" fmla="*/ f1929 1 1857"/>
                <a:gd name="f2054" fmla="*/ 0 1 f1805"/>
                <a:gd name="f2055" fmla="*/ f1799 1 f1805"/>
                <a:gd name="f2056" fmla="*/ 0 1 f1806"/>
                <a:gd name="f2057" fmla="*/ f1800 1 f1806"/>
                <a:gd name="f2058" fmla="*/ f1931 1 f1805"/>
                <a:gd name="f2059" fmla="*/ f1932 1 f1806"/>
                <a:gd name="f2060" fmla="*/ f1933 1 f1805"/>
                <a:gd name="f2061" fmla="*/ f1934 1 f1806"/>
                <a:gd name="f2062" fmla="*/ f1935 1 f1805"/>
                <a:gd name="f2063" fmla="*/ f1936 1 f1806"/>
                <a:gd name="f2064" fmla="*/ f1937 1 f1805"/>
                <a:gd name="f2065" fmla="*/ f1938 1 f1806"/>
                <a:gd name="f2066" fmla="*/ f1939 1 f1805"/>
                <a:gd name="f2067" fmla="*/ f1940 1 f1806"/>
                <a:gd name="f2068" fmla="*/ f1941 1 f1805"/>
                <a:gd name="f2069" fmla="*/ f1942 1 f1806"/>
                <a:gd name="f2070" fmla="*/ f1943 1 f1805"/>
                <a:gd name="f2071" fmla="*/ f1944 1 f1806"/>
                <a:gd name="f2072" fmla="*/ f1945 1 f1805"/>
                <a:gd name="f2073" fmla="*/ f1946 1 f1806"/>
                <a:gd name="f2074" fmla="*/ f1947 1 f1805"/>
                <a:gd name="f2075" fmla="*/ f1948 1 f1805"/>
                <a:gd name="f2076" fmla="*/ f1949 1 f1806"/>
                <a:gd name="f2077" fmla="*/ f1950 1 f1805"/>
                <a:gd name="f2078" fmla="*/ f1951 1 f1806"/>
                <a:gd name="f2079" fmla="*/ f1952 1 f1805"/>
                <a:gd name="f2080" fmla="*/ f1953 1 f1806"/>
                <a:gd name="f2081" fmla="*/ f1954 1 f1805"/>
                <a:gd name="f2082" fmla="*/ f1955 1 f1806"/>
                <a:gd name="f2083" fmla="*/ f1956 1 f1805"/>
                <a:gd name="f2084" fmla="*/ f1957 1 f1806"/>
                <a:gd name="f2085" fmla="*/ f1958 1 f1805"/>
                <a:gd name="f2086" fmla="*/ f1959 1 f1806"/>
                <a:gd name="f2087" fmla="*/ f1960 1 f1805"/>
                <a:gd name="f2088" fmla="*/ f1961 1 f1806"/>
                <a:gd name="f2089" fmla="*/ f1962 1 f1805"/>
                <a:gd name="f2090" fmla="*/ f1963 1 f1806"/>
                <a:gd name="f2091" fmla="*/ f1964 1 f1805"/>
                <a:gd name="f2092" fmla="*/ f1965 1 f1806"/>
                <a:gd name="f2093" fmla="*/ f1966 1 f1805"/>
                <a:gd name="f2094" fmla="*/ f1967 1 f1806"/>
                <a:gd name="f2095" fmla="*/ f1968 1 f1805"/>
                <a:gd name="f2096" fmla="*/ f1969 1 f1806"/>
                <a:gd name="f2097" fmla="*/ f1970 1 f1805"/>
                <a:gd name="f2098" fmla="*/ f1971 1 f1806"/>
                <a:gd name="f2099" fmla="*/ f1972 1 f1805"/>
                <a:gd name="f2100" fmla="*/ f1973 1 f1806"/>
                <a:gd name="f2101" fmla="*/ f1974 1 f1805"/>
                <a:gd name="f2102" fmla="*/ f1975 1 f1806"/>
                <a:gd name="f2103" fmla="*/ f1976 1 f1805"/>
                <a:gd name="f2104" fmla="*/ f1977 1 f1806"/>
                <a:gd name="f2105" fmla="*/ f1978 1 f1805"/>
                <a:gd name="f2106" fmla="*/ f1979 1 f1806"/>
                <a:gd name="f2107" fmla="*/ f1980 1 f1805"/>
                <a:gd name="f2108" fmla="*/ f1981 1 f1806"/>
                <a:gd name="f2109" fmla="*/ f1982 1 f1805"/>
                <a:gd name="f2110" fmla="*/ f1983 1 f1806"/>
                <a:gd name="f2111" fmla="*/ f1984 1 f1805"/>
                <a:gd name="f2112" fmla="*/ f1985 1 f1806"/>
                <a:gd name="f2113" fmla="*/ f1986 1 f1805"/>
                <a:gd name="f2114" fmla="*/ f1987 1 f1806"/>
                <a:gd name="f2115" fmla="*/ f1988 1 f1805"/>
                <a:gd name="f2116" fmla="*/ f1989 1 f1806"/>
                <a:gd name="f2117" fmla="*/ f1990 1 f1805"/>
                <a:gd name="f2118" fmla="*/ f1991 1 f1806"/>
                <a:gd name="f2119" fmla="*/ f1992 1 f1805"/>
                <a:gd name="f2120" fmla="*/ f1993 1 f1806"/>
                <a:gd name="f2121" fmla="*/ f1994 1 f1805"/>
                <a:gd name="f2122" fmla="*/ f1995 1 f1806"/>
                <a:gd name="f2123" fmla="*/ f1996 1 f1805"/>
                <a:gd name="f2124" fmla="*/ f1997 1 f1806"/>
                <a:gd name="f2125" fmla="*/ f1998 1 f1805"/>
                <a:gd name="f2126" fmla="*/ f1999 1 f1806"/>
                <a:gd name="f2127" fmla="*/ f2000 1 f1805"/>
                <a:gd name="f2128" fmla="*/ f2001 1 f1806"/>
                <a:gd name="f2129" fmla="*/ f2002 1 f1805"/>
                <a:gd name="f2130" fmla="*/ f2003 1 f1806"/>
                <a:gd name="f2131" fmla="*/ f2004 1 f1805"/>
                <a:gd name="f2132" fmla="*/ f2005 1 f1806"/>
                <a:gd name="f2133" fmla="*/ f2006 1 f1805"/>
                <a:gd name="f2134" fmla="*/ f2007 1 f1806"/>
                <a:gd name="f2135" fmla="*/ f2008 1 f1805"/>
                <a:gd name="f2136" fmla="*/ f2009 1 f1806"/>
                <a:gd name="f2137" fmla="*/ f2010 1 f1805"/>
                <a:gd name="f2138" fmla="*/ f2011 1 f1806"/>
                <a:gd name="f2139" fmla="*/ f2012 1 f1805"/>
                <a:gd name="f2140" fmla="*/ f2013 1 f1806"/>
                <a:gd name="f2141" fmla="*/ f2014 1 f1805"/>
                <a:gd name="f2142" fmla="*/ f2015 1 f1806"/>
                <a:gd name="f2143" fmla="*/ f2016 1 f1805"/>
                <a:gd name="f2144" fmla="*/ f2017 1 f1806"/>
                <a:gd name="f2145" fmla="*/ f2018 1 f1805"/>
                <a:gd name="f2146" fmla="*/ f2019 1 f1806"/>
                <a:gd name="f2147" fmla="*/ f2020 1 f1805"/>
                <a:gd name="f2148" fmla="*/ f2021 1 f1806"/>
                <a:gd name="f2149" fmla="*/ f2022 1 f1805"/>
                <a:gd name="f2150" fmla="*/ f2023 1 f1806"/>
                <a:gd name="f2151" fmla="*/ f2024 1 f1805"/>
                <a:gd name="f2152" fmla="*/ f2025 1 f1806"/>
                <a:gd name="f2153" fmla="*/ f2026 1 f1805"/>
                <a:gd name="f2154" fmla="*/ f2027 1 f1806"/>
                <a:gd name="f2155" fmla="*/ f2028 1 f1805"/>
                <a:gd name="f2156" fmla="*/ f2029 1 f1806"/>
                <a:gd name="f2157" fmla="*/ f2030 1 f1805"/>
                <a:gd name="f2158" fmla="*/ f2031 1 f1806"/>
                <a:gd name="f2159" fmla="*/ f2032 1 f1805"/>
                <a:gd name="f2160" fmla="*/ f2033 1 f1806"/>
                <a:gd name="f2161" fmla="*/ f2034 1 f1805"/>
                <a:gd name="f2162" fmla="*/ f2035 1 f1806"/>
                <a:gd name="f2163" fmla="*/ f2036 1 f1805"/>
                <a:gd name="f2164" fmla="*/ f2037 1 f1806"/>
                <a:gd name="f2165" fmla="*/ f2038 1 f1805"/>
                <a:gd name="f2166" fmla="*/ f2039 1 f1806"/>
                <a:gd name="f2167" fmla="*/ f2040 1 f1805"/>
                <a:gd name="f2168" fmla="*/ f2041 1 f1806"/>
                <a:gd name="f2169" fmla="*/ f2042 1 f1805"/>
                <a:gd name="f2170" fmla="*/ f2043 1 f1806"/>
                <a:gd name="f2171" fmla="*/ f2044 1 f1805"/>
                <a:gd name="f2172" fmla="*/ f2045 1 f1806"/>
                <a:gd name="f2173" fmla="*/ f2046 1 f1805"/>
                <a:gd name="f2174" fmla="*/ f2047 1 f1806"/>
                <a:gd name="f2175" fmla="*/ f2048 1 f1805"/>
                <a:gd name="f2176" fmla="*/ f2049 1 f1806"/>
                <a:gd name="f2177" fmla="*/ f2050 1 f1805"/>
                <a:gd name="f2178" fmla="*/ f2051 1 f1806"/>
                <a:gd name="f2179" fmla="*/ f2052 1 f1805"/>
                <a:gd name="f2180" fmla="*/ f2053 1 f1806"/>
                <a:gd name="f2181" fmla="*/ f2054 f1796 1"/>
                <a:gd name="f2182" fmla="*/ f2055 f1796 1"/>
                <a:gd name="f2183" fmla="*/ f2057 f1797 1"/>
                <a:gd name="f2184" fmla="*/ f2056 f1797 1"/>
                <a:gd name="f2185" fmla="*/ f2058 f1796 1"/>
                <a:gd name="f2186" fmla="*/ f2059 f1797 1"/>
                <a:gd name="f2187" fmla="*/ f2060 f1796 1"/>
                <a:gd name="f2188" fmla="*/ f2061 f1797 1"/>
                <a:gd name="f2189" fmla="*/ f2062 f1796 1"/>
                <a:gd name="f2190" fmla="*/ f2063 f1797 1"/>
                <a:gd name="f2191" fmla="*/ f2064 f1796 1"/>
                <a:gd name="f2192" fmla="*/ f2065 f1797 1"/>
                <a:gd name="f2193" fmla="*/ f2066 f1796 1"/>
                <a:gd name="f2194" fmla="*/ f2067 f1797 1"/>
                <a:gd name="f2195" fmla="*/ f2068 f1796 1"/>
                <a:gd name="f2196" fmla="*/ f2069 f1797 1"/>
                <a:gd name="f2197" fmla="*/ f2070 f1796 1"/>
                <a:gd name="f2198" fmla="*/ f2071 f1797 1"/>
                <a:gd name="f2199" fmla="*/ f2072 f1796 1"/>
                <a:gd name="f2200" fmla="*/ f2073 f1797 1"/>
                <a:gd name="f2201" fmla="*/ f2074 f1796 1"/>
                <a:gd name="f2202" fmla="*/ f2075 f1796 1"/>
                <a:gd name="f2203" fmla="*/ f2076 f1797 1"/>
                <a:gd name="f2204" fmla="*/ f2077 f1796 1"/>
                <a:gd name="f2205" fmla="*/ f2078 f1797 1"/>
                <a:gd name="f2206" fmla="*/ f2079 f1796 1"/>
                <a:gd name="f2207" fmla="*/ f2080 f1797 1"/>
                <a:gd name="f2208" fmla="*/ f2081 f1796 1"/>
                <a:gd name="f2209" fmla="*/ f2082 f1797 1"/>
                <a:gd name="f2210" fmla="*/ f2083 f1796 1"/>
                <a:gd name="f2211" fmla="*/ f2084 f1797 1"/>
                <a:gd name="f2212" fmla="*/ f2085 f1796 1"/>
                <a:gd name="f2213" fmla="*/ f2086 f1797 1"/>
                <a:gd name="f2214" fmla="*/ f2087 f1796 1"/>
                <a:gd name="f2215" fmla="*/ f2088 f1797 1"/>
                <a:gd name="f2216" fmla="*/ f2089 f1796 1"/>
                <a:gd name="f2217" fmla="*/ f2090 f1797 1"/>
                <a:gd name="f2218" fmla="*/ f2091 f1796 1"/>
                <a:gd name="f2219" fmla="*/ f2092 f1797 1"/>
                <a:gd name="f2220" fmla="*/ f2093 f1796 1"/>
                <a:gd name="f2221" fmla="*/ f2094 f1797 1"/>
                <a:gd name="f2222" fmla="*/ f2095 f1796 1"/>
                <a:gd name="f2223" fmla="*/ f2096 f1797 1"/>
                <a:gd name="f2224" fmla="*/ f2097 f1796 1"/>
                <a:gd name="f2225" fmla="*/ f2098 f1797 1"/>
                <a:gd name="f2226" fmla="*/ f2099 f1796 1"/>
                <a:gd name="f2227" fmla="*/ f2100 f1797 1"/>
                <a:gd name="f2228" fmla="*/ f2101 f1796 1"/>
                <a:gd name="f2229" fmla="*/ f2102 f1797 1"/>
                <a:gd name="f2230" fmla="*/ f2103 f1796 1"/>
                <a:gd name="f2231" fmla="*/ f2104 f1797 1"/>
                <a:gd name="f2232" fmla="*/ f2105 f1796 1"/>
                <a:gd name="f2233" fmla="*/ f2106 f1797 1"/>
                <a:gd name="f2234" fmla="*/ f2107 f1796 1"/>
                <a:gd name="f2235" fmla="*/ f2108 f1797 1"/>
                <a:gd name="f2236" fmla="*/ f2109 f1796 1"/>
                <a:gd name="f2237" fmla="*/ f2110 f1797 1"/>
                <a:gd name="f2238" fmla="*/ f2111 f1796 1"/>
                <a:gd name="f2239" fmla="*/ f2112 f1797 1"/>
                <a:gd name="f2240" fmla="*/ f2113 f1796 1"/>
                <a:gd name="f2241" fmla="*/ f2114 f1797 1"/>
                <a:gd name="f2242" fmla="*/ f2115 f1796 1"/>
                <a:gd name="f2243" fmla="*/ f2116 f1797 1"/>
                <a:gd name="f2244" fmla="*/ f2117 f1796 1"/>
                <a:gd name="f2245" fmla="*/ f2118 f1797 1"/>
                <a:gd name="f2246" fmla="*/ f2119 f1796 1"/>
                <a:gd name="f2247" fmla="*/ f2120 f1797 1"/>
                <a:gd name="f2248" fmla="*/ f2121 f1796 1"/>
                <a:gd name="f2249" fmla="*/ f2122 f1797 1"/>
                <a:gd name="f2250" fmla="*/ f2123 f1796 1"/>
                <a:gd name="f2251" fmla="*/ f2124 f1797 1"/>
                <a:gd name="f2252" fmla="*/ f2125 f1796 1"/>
                <a:gd name="f2253" fmla="*/ f2126 f1797 1"/>
                <a:gd name="f2254" fmla="*/ f2127 f1796 1"/>
                <a:gd name="f2255" fmla="*/ f2128 f1797 1"/>
                <a:gd name="f2256" fmla="*/ f2129 f1796 1"/>
                <a:gd name="f2257" fmla="*/ f2130 f1797 1"/>
                <a:gd name="f2258" fmla="*/ f2131 f1796 1"/>
                <a:gd name="f2259" fmla="*/ f2132 f1797 1"/>
                <a:gd name="f2260" fmla="*/ f2133 f1796 1"/>
                <a:gd name="f2261" fmla="*/ f2134 f1797 1"/>
                <a:gd name="f2262" fmla="*/ f2135 f1796 1"/>
                <a:gd name="f2263" fmla="*/ f2136 f1797 1"/>
                <a:gd name="f2264" fmla="*/ f2137 f1796 1"/>
                <a:gd name="f2265" fmla="*/ f2138 f1797 1"/>
                <a:gd name="f2266" fmla="*/ f2139 f1796 1"/>
                <a:gd name="f2267" fmla="*/ f2140 f1797 1"/>
                <a:gd name="f2268" fmla="*/ f2141 f1796 1"/>
                <a:gd name="f2269" fmla="*/ f2142 f1797 1"/>
                <a:gd name="f2270" fmla="*/ f2143 f1796 1"/>
                <a:gd name="f2271" fmla="*/ f2144 f1797 1"/>
                <a:gd name="f2272" fmla="*/ f2145 f1796 1"/>
                <a:gd name="f2273" fmla="*/ f2146 f1797 1"/>
                <a:gd name="f2274" fmla="*/ f2147 f1796 1"/>
                <a:gd name="f2275" fmla="*/ f2148 f1797 1"/>
                <a:gd name="f2276" fmla="*/ f2149 f1796 1"/>
                <a:gd name="f2277" fmla="*/ f2150 f1797 1"/>
                <a:gd name="f2278" fmla="*/ f2151 f1796 1"/>
                <a:gd name="f2279" fmla="*/ f2152 f1797 1"/>
                <a:gd name="f2280" fmla="*/ f2153 f1796 1"/>
                <a:gd name="f2281" fmla="*/ f2154 f1797 1"/>
                <a:gd name="f2282" fmla="*/ f2155 f1796 1"/>
                <a:gd name="f2283" fmla="*/ f2156 f1797 1"/>
                <a:gd name="f2284" fmla="*/ f2157 f1796 1"/>
                <a:gd name="f2285" fmla="*/ f2158 f1797 1"/>
                <a:gd name="f2286" fmla="*/ f2159 f1796 1"/>
                <a:gd name="f2287" fmla="*/ f2160 f1797 1"/>
                <a:gd name="f2288" fmla="*/ f2161 f1796 1"/>
                <a:gd name="f2289" fmla="*/ f2162 f1797 1"/>
                <a:gd name="f2290" fmla="*/ f2163 f1796 1"/>
                <a:gd name="f2291" fmla="*/ f2164 f1797 1"/>
                <a:gd name="f2292" fmla="*/ f2165 f1796 1"/>
                <a:gd name="f2293" fmla="*/ f2166 f1797 1"/>
                <a:gd name="f2294" fmla="*/ f2167 f1796 1"/>
                <a:gd name="f2295" fmla="*/ f2168 f1797 1"/>
                <a:gd name="f2296" fmla="*/ f2169 f1796 1"/>
                <a:gd name="f2297" fmla="*/ f2170 f1797 1"/>
                <a:gd name="f2298" fmla="*/ f2171 f1796 1"/>
                <a:gd name="f2299" fmla="*/ f2172 f1797 1"/>
                <a:gd name="f2300" fmla="*/ f2173 f1796 1"/>
                <a:gd name="f2301" fmla="*/ f2174 f1797 1"/>
                <a:gd name="f2302" fmla="*/ f2175 f1796 1"/>
                <a:gd name="f2303" fmla="*/ f2176 f1797 1"/>
                <a:gd name="f2304" fmla="*/ f2177 f1796 1"/>
                <a:gd name="f2305" fmla="*/ f2178 f1797 1"/>
                <a:gd name="f2306" fmla="*/ f2179 f1796 1"/>
                <a:gd name="f2307" fmla="*/ f2180 f17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0">
                  <a:pos x="f2185" y="f2186"/>
                </a:cxn>
                <a:cxn ang="f1930">
                  <a:pos x="f2187" y="f2188"/>
                </a:cxn>
                <a:cxn ang="f1930">
                  <a:pos x="f2189" y="f2190"/>
                </a:cxn>
                <a:cxn ang="f1930">
                  <a:pos x="f2191" y="f2192"/>
                </a:cxn>
                <a:cxn ang="f1930">
                  <a:pos x="f2193" y="f2194"/>
                </a:cxn>
                <a:cxn ang="f1930">
                  <a:pos x="f2195" y="f2196"/>
                </a:cxn>
                <a:cxn ang="f1930">
                  <a:pos x="f2197" y="f2198"/>
                </a:cxn>
                <a:cxn ang="f1930">
                  <a:pos x="f2199" y="f2200"/>
                </a:cxn>
                <a:cxn ang="f1930">
                  <a:pos x="f2201" y="f2194"/>
                </a:cxn>
                <a:cxn ang="f1930">
                  <a:pos x="f2202" y="f2203"/>
                </a:cxn>
                <a:cxn ang="f1930">
                  <a:pos x="f2204" y="f2205"/>
                </a:cxn>
                <a:cxn ang="f1930">
                  <a:pos x="f2206" y="f2207"/>
                </a:cxn>
                <a:cxn ang="f1930">
                  <a:pos x="f2208" y="f2209"/>
                </a:cxn>
                <a:cxn ang="f1930">
                  <a:pos x="f2210" y="f2211"/>
                </a:cxn>
                <a:cxn ang="f1930">
                  <a:pos x="f2212" y="f2213"/>
                </a:cxn>
                <a:cxn ang="f1930">
                  <a:pos x="f2214" y="f2215"/>
                </a:cxn>
                <a:cxn ang="f1930">
                  <a:pos x="f2216" y="f2217"/>
                </a:cxn>
                <a:cxn ang="f1930">
                  <a:pos x="f2218" y="f2219"/>
                </a:cxn>
                <a:cxn ang="f1930">
                  <a:pos x="f2220" y="f2221"/>
                </a:cxn>
                <a:cxn ang="f1930">
                  <a:pos x="f2222" y="f2223"/>
                </a:cxn>
                <a:cxn ang="f1930">
                  <a:pos x="f2224" y="f2225"/>
                </a:cxn>
                <a:cxn ang="f1930">
                  <a:pos x="f2226" y="f2227"/>
                </a:cxn>
                <a:cxn ang="f1930">
                  <a:pos x="f2228" y="f2229"/>
                </a:cxn>
                <a:cxn ang="f1930">
                  <a:pos x="f2230" y="f2231"/>
                </a:cxn>
                <a:cxn ang="f1930">
                  <a:pos x="f2232" y="f2233"/>
                </a:cxn>
                <a:cxn ang="f1930">
                  <a:pos x="f2234" y="f2235"/>
                </a:cxn>
                <a:cxn ang="f1930">
                  <a:pos x="f2236" y="f2237"/>
                </a:cxn>
                <a:cxn ang="f1930">
                  <a:pos x="f2238" y="f2239"/>
                </a:cxn>
                <a:cxn ang="f1930">
                  <a:pos x="f2240" y="f2241"/>
                </a:cxn>
                <a:cxn ang="f1930">
                  <a:pos x="f2242" y="f2243"/>
                </a:cxn>
                <a:cxn ang="f1930">
                  <a:pos x="f2244" y="f2245"/>
                </a:cxn>
                <a:cxn ang="f1930">
                  <a:pos x="f2246" y="f2247"/>
                </a:cxn>
                <a:cxn ang="f1930">
                  <a:pos x="f2248" y="f2249"/>
                </a:cxn>
                <a:cxn ang="f1930">
                  <a:pos x="f2250" y="f2251"/>
                </a:cxn>
                <a:cxn ang="f1930">
                  <a:pos x="f2252" y="f2253"/>
                </a:cxn>
                <a:cxn ang="f1930">
                  <a:pos x="f2254" y="f2255"/>
                </a:cxn>
                <a:cxn ang="f1930">
                  <a:pos x="f2256" y="f2257"/>
                </a:cxn>
                <a:cxn ang="f1930">
                  <a:pos x="f2258" y="f2259"/>
                </a:cxn>
                <a:cxn ang="f1930">
                  <a:pos x="f2260" y="f2261"/>
                </a:cxn>
                <a:cxn ang="f1930">
                  <a:pos x="f2262" y="f2263"/>
                </a:cxn>
                <a:cxn ang="f1930">
                  <a:pos x="f2264" y="f2265"/>
                </a:cxn>
                <a:cxn ang="f1930">
                  <a:pos x="f2266" y="f2267"/>
                </a:cxn>
                <a:cxn ang="f1930">
                  <a:pos x="f2268" y="f2269"/>
                </a:cxn>
                <a:cxn ang="f1930">
                  <a:pos x="f2270" y="f2271"/>
                </a:cxn>
                <a:cxn ang="f1930">
                  <a:pos x="f2272" y="f2273"/>
                </a:cxn>
                <a:cxn ang="f1930">
                  <a:pos x="f2274" y="f2275"/>
                </a:cxn>
                <a:cxn ang="f1930">
                  <a:pos x="f2276" y="f2277"/>
                </a:cxn>
                <a:cxn ang="f1930">
                  <a:pos x="f2278" y="f2279"/>
                </a:cxn>
                <a:cxn ang="f1930">
                  <a:pos x="f2280" y="f2281"/>
                </a:cxn>
                <a:cxn ang="f1930">
                  <a:pos x="f2282" y="f2283"/>
                </a:cxn>
                <a:cxn ang="f1930">
                  <a:pos x="f2284" y="f2285"/>
                </a:cxn>
                <a:cxn ang="f1930">
                  <a:pos x="f2286" y="f2287"/>
                </a:cxn>
                <a:cxn ang="f1930">
                  <a:pos x="f2288" y="f2289"/>
                </a:cxn>
                <a:cxn ang="f1930">
                  <a:pos x="f2290" y="f2291"/>
                </a:cxn>
                <a:cxn ang="f1930">
                  <a:pos x="f2292" y="f2293"/>
                </a:cxn>
                <a:cxn ang="f1930">
                  <a:pos x="f2294" y="f2295"/>
                </a:cxn>
                <a:cxn ang="f1930">
                  <a:pos x="f2296" y="f2297"/>
                </a:cxn>
                <a:cxn ang="f1930">
                  <a:pos x="f2298" y="f2299"/>
                </a:cxn>
                <a:cxn ang="f1930">
                  <a:pos x="f2300" y="f2301"/>
                </a:cxn>
                <a:cxn ang="f1930">
                  <a:pos x="f2302" y="f2303"/>
                </a:cxn>
                <a:cxn ang="f1930">
                  <a:pos x="f2304" y="f2305"/>
                </a:cxn>
                <a:cxn ang="f1930">
                  <a:pos x="f2306" y="f2307"/>
                </a:cxn>
              </a:cxnLst>
              <a:rect l="f2181" t="f2184" r="f2182" b="f2183"/>
              <a:pathLst>
                <a:path w="1944" h="1857">
                  <a:moveTo>
                    <a:pt x="f9" y="f10"/>
                  </a:moveTo>
                  <a:cubicBezTo>
                    <a:pt x="f9" y="f11"/>
                    <a:pt x="f12" y="f13"/>
                    <a:pt x="f14" y="f13"/>
                  </a:cubicBezTo>
                  <a:cubicBezTo>
                    <a:pt x="f15" y="f16"/>
                    <a:pt x="f17" y="f13"/>
                    <a:pt x="f18" y="f16"/>
                  </a:cubicBezTo>
                  <a:cubicBezTo>
                    <a:pt x="f19" y="f20"/>
                    <a:pt x="f19" y="f21"/>
                    <a:pt x="f19" y="f22"/>
                  </a:cubicBezTo>
                  <a:cubicBezTo>
                    <a:pt x="f19" y="f23"/>
                    <a:pt x="f18" y="f24"/>
                    <a:pt x="f18" y="f24"/>
                  </a:cubicBezTo>
                  <a:cubicBezTo>
                    <a:pt x="f15" y="f25"/>
                    <a:pt x="f26" y="f27"/>
                    <a:pt x="f9" y="f28"/>
                  </a:cubicBezTo>
                  <a:cubicBezTo>
                    <a:pt x="f9" y="f29"/>
                    <a:pt x="f9" y="f30"/>
                    <a:pt x="f26" y="f31"/>
                  </a:cubicBezTo>
                  <a:cubicBezTo>
                    <a:pt x="f26" y="f32"/>
                    <a:pt x="f12" y="f33"/>
                    <a:pt x="f14" y="f34"/>
                  </a:cubicBezTo>
                  <a:cubicBezTo>
                    <a:pt x="f14" y="f34"/>
                    <a:pt x="f17" y="f35"/>
                    <a:pt x="f17" y="f36"/>
                  </a:cubicBezTo>
                  <a:cubicBezTo>
                    <a:pt x="f17" y="f37"/>
                    <a:pt x="f18" y="f38"/>
                    <a:pt x="f18" y="f39"/>
                  </a:cubicBezTo>
                  <a:cubicBezTo>
                    <a:pt x="f18" y="f40"/>
                    <a:pt x="f15" y="f41"/>
                    <a:pt x="f15" y="f42"/>
                  </a:cubicBezTo>
                  <a:cubicBezTo>
                    <a:pt x="f15" y="f43"/>
                    <a:pt x="f17" y="f44"/>
                    <a:pt x="f17" y="f45"/>
                  </a:cubicBezTo>
                  <a:cubicBezTo>
                    <a:pt x="f17" y="f46"/>
                    <a:pt x="f15" y="f47"/>
                    <a:pt x="f14" y="f48"/>
                  </a:cubicBezTo>
                  <a:cubicBezTo>
                    <a:pt x="f14" y="f49"/>
                    <a:pt x="f14" y="f50"/>
                    <a:pt x="f17" y="f51"/>
                  </a:cubicBezTo>
                  <a:cubicBezTo>
                    <a:pt x="f17" y="f52"/>
                    <a:pt x="f18" y="f51"/>
                    <a:pt x="f19" y="f51"/>
                  </a:cubicBezTo>
                  <a:cubicBezTo>
                    <a:pt x="f19" y="f50"/>
                    <a:pt x="f53" y="f54"/>
                    <a:pt x="f53" y="f55"/>
                  </a:cubicBezTo>
                  <a:cubicBezTo>
                    <a:pt x="f56" y="f49"/>
                    <a:pt x="f57" y="f58"/>
                    <a:pt x="f57" y="f58"/>
                  </a:cubicBezTo>
                  <a:cubicBezTo>
                    <a:pt x="f59" y="f48"/>
                    <a:pt x="f60" y="f58"/>
                    <a:pt x="f61" y="f49"/>
                  </a:cubicBezTo>
                  <a:cubicBezTo>
                    <a:pt x="f61" y="f55"/>
                    <a:pt x="f62" y="f50"/>
                    <a:pt x="f62" y="f51"/>
                  </a:cubicBezTo>
                  <a:cubicBezTo>
                    <a:pt x="f62" y="f52"/>
                    <a:pt x="f61" y="f63"/>
                    <a:pt x="f62" y="f64"/>
                  </a:cubicBezTo>
                  <a:cubicBezTo>
                    <a:pt x="f62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71" y="f72"/>
                  </a:cubicBezTo>
                  <a:cubicBezTo>
                    <a:pt x="f71" y="f73"/>
                    <a:pt x="f74" y="f70"/>
                    <a:pt x="f75" y="f72"/>
                  </a:cubicBezTo>
                  <a:cubicBezTo>
                    <a:pt x="f76" y="f72"/>
                    <a:pt x="f77" y="f73"/>
                    <a:pt x="f77" y="f78"/>
                  </a:cubicBezTo>
                  <a:cubicBezTo>
                    <a:pt x="f79" y="f80"/>
                    <a:pt x="f79" y="f81"/>
                    <a:pt x="f82" y="f81"/>
                  </a:cubicBezTo>
                  <a:cubicBezTo>
                    <a:pt x="f82" y="f83"/>
                    <a:pt x="f84" y="f83"/>
                    <a:pt x="f84" y="f83"/>
                  </a:cubicBezTo>
                  <a:cubicBezTo>
                    <a:pt x="f85" y="f86"/>
                    <a:pt x="f84" y="f87"/>
                    <a:pt x="f84" y="f88"/>
                  </a:cubicBezTo>
                  <a:cubicBezTo>
                    <a:pt x="f84" y="f89"/>
                    <a:pt x="f90" y="f91"/>
                    <a:pt x="f90" y="f91"/>
                  </a:cubicBezTo>
                  <a:cubicBezTo>
                    <a:pt x="f82" y="f92"/>
                    <a:pt x="f79" y="f93"/>
                    <a:pt x="f82" y="f94"/>
                  </a:cubicBezTo>
                  <a:cubicBezTo>
                    <a:pt x="f82" y="f94"/>
                    <a:pt x="f90" y="f95"/>
                    <a:pt x="f90" y="f96"/>
                  </a:cubicBezTo>
                  <a:cubicBezTo>
                    <a:pt x="f90" y="f96"/>
                    <a:pt x="f90" y="f97"/>
                    <a:pt x="f90" y="f98"/>
                  </a:cubicBezTo>
                  <a:cubicBezTo>
                    <a:pt x="f90" y="f98"/>
                    <a:pt x="f85" y="f99"/>
                    <a:pt x="f100" y="f99"/>
                  </a:cubicBezTo>
                  <a:cubicBezTo>
                    <a:pt x="f100" y="f101"/>
                    <a:pt x="f102" y="f101"/>
                    <a:pt x="f102" y="f101"/>
                  </a:cubicBezTo>
                  <a:cubicBezTo>
                    <a:pt x="f103" y="f104"/>
                    <a:pt x="f102" y="f105"/>
                    <a:pt x="f102" y="f106"/>
                  </a:cubicBezTo>
                  <a:cubicBezTo>
                    <a:pt x="f103" y="f106"/>
                    <a:pt x="f107" y="f108"/>
                    <a:pt x="f107" y="f108"/>
                  </a:cubicBezTo>
                  <a:cubicBezTo>
                    <a:pt x="f109" y="f108"/>
                    <a:pt x="f110" y="f108"/>
                    <a:pt x="f110" y="f111"/>
                  </a:cubicBezTo>
                  <a:cubicBezTo>
                    <a:pt x="f112" y="f111"/>
                    <a:pt x="f113" y="f114"/>
                    <a:pt x="f113" y="f115"/>
                  </a:cubicBezTo>
                  <a:cubicBezTo>
                    <a:pt x="f113" y="f116"/>
                    <a:pt x="f112" y="f117"/>
                    <a:pt x="f110" y="f117"/>
                  </a:cubicBezTo>
                  <a:cubicBezTo>
                    <a:pt x="f110" y="f118"/>
                    <a:pt x="f110" y="f119"/>
                    <a:pt x="f110" y="f120"/>
                  </a:cubicBezTo>
                  <a:cubicBezTo>
                    <a:pt x="f110" y="f120"/>
                    <a:pt x="f121" y="f122"/>
                    <a:pt x="f113" y="f123"/>
                  </a:cubicBezTo>
                  <a:cubicBezTo>
                    <a:pt x="f113" y="f123"/>
                    <a:pt x="f124" y="f123"/>
                    <a:pt x="f124" y="f123"/>
                  </a:cubicBezTo>
                  <a:cubicBezTo>
                    <a:pt x="f125" y="f123"/>
                    <a:pt x="f126" y="f122"/>
                    <a:pt x="f127" y="f122"/>
                  </a:cubicBezTo>
                  <a:cubicBezTo>
                    <a:pt x="f128" y="f123"/>
                    <a:pt x="f129" y="f130"/>
                    <a:pt x="f131" y="f132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5" y="f137"/>
                    <a:pt x="f135" y="f138"/>
                    <a:pt x="f135" y="f139"/>
                  </a:cubicBezTo>
                  <a:cubicBezTo>
                    <a:pt x="f140" y="f139"/>
                    <a:pt x="f141" y="f142"/>
                    <a:pt x="f141" y="f142"/>
                  </a:cubicBezTo>
                  <a:cubicBezTo>
                    <a:pt x="f141" y="f143"/>
                    <a:pt x="f141" y="f144"/>
                    <a:pt x="f140" y="f144"/>
                  </a:cubicBezTo>
                  <a:cubicBezTo>
                    <a:pt x="f140" y="f145"/>
                    <a:pt x="f133" y="f145"/>
                    <a:pt x="f133" y="f146"/>
                  </a:cubicBezTo>
                  <a:cubicBezTo>
                    <a:pt x="f147" y="f148"/>
                    <a:pt x="f133" y="f149"/>
                    <a:pt x="f133" y="f150"/>
                  </a:cubicBezTo>
                  <a:cubicBezTo>
                    <a:pt x="f133" y="f151"/>
                    <a:pt x="f140" y="f152"/>
                    <a:pt x="f140" y="f153"/>
                  </a:cubicBezTo>
                  <a:cubicBezTo>
                    <a:pt x="f140" y="f153"/>
                    <a:pt x="f140" y="f154"/>
                    <a:pt x="f140" y="f155"/>
                  </a:cubicBezTo>
                  <a:cubicBezTo>
                    <a:pt x="f135" y="f155"/>
                    <a:pt x="f133" y="f155"/>
                    <a:pt x="f147" y="f156"/>
                  </a:cubicBezTo>
                  <a:cubicBezTo>
                    <a:pt x="f147" y="f156"/>
                    <a:pt x="f131" y="f157"/>
                    <a:pt x="f131" y="f158"/>
                  </a:cubicBezTo>
                  <a:cubicBezTo>
                    <a:pt x="f131" y="f159"/>
                    <a:pt x="f133" y="f160"/>
                    <a:pt x="f133" y="f160"/>
                  </a:cubicBezTo>
                  <a:cubicBezTo>
                    <a:pt x="f133" y="f161"/>
                    <a:pt x="f135" y="f162"/>
                    <a:pt x="f135" y="f163"/>
                  </a:cubicBezTo>
                  <a:cubicBezTo>
                    <a:pt x="f140" y="f163"/>
                    <a:pt x="f141" y="f164"/>
                    <a:pt x="f165" y="f164"/>
                  </a:cubicBezTo>
                  <a:cubicBezTo>
                    <a:pt x="f165" y="f166"/>
                    <a:pt x="f141" y="f167"/>
                    <a:pt x="f165" y="f168"/>
                  </a:cubicBezTo>
                  <a:cubicBezTo>
                    <a:pt x="f165" y="f169"/>
                    <a:pt x="f165" y="f170"/>
                    <a:pt x="f171" y="f172"/>
                  </a:cubicBezTo>
                  <a:cubicBezTo>
                    <a:pt x="f171" y="f173"/>
                    <a:pt x="f174" y="f175"/>
                    <a:pt x="f174" y="f176"/>
                  </a:cubicBezTo>
                  <a:cubicBezTo>
                    <a:pt x="f177" y="f176"/>
                    <a:pt x="f178" y="f176"/>
                    <a:pt x="f179" y="f180"/>
                  </a:cubicBezTo>
                  <a:cubicBezTo>
                    <a:pt x="f181" y="f180"/>
                    <a:pt x="f181" y="f182"/>
                    <a:pt x="f181" y="f182"/>
                  </a:cubicBezTo>
                  <a:cubicBezTo>
                    <a:pt x="f181" y="f183"/>
                    <a:pt x="f179" y="f184"/>
                    <a:pt x="f181" y="f185"/>
                  </a:cubicBezTo>
                  <a:cubicBezTo>
                    <a:pt x="f181" y="f185"/>
                    <a:pt x="f186" y="f187"/>
                    <a:pt x="f188" y="f189"/>
                  </a:cubicBezTo>
                  <a:cubicBezTo>
                    <a:pt x="f188" y="f190"/>
                    <a:pt x="f191" y="f192"/>
                    <a:pt x="f193" y="f194"/>
                  </a:cubicBezTo>
                  <a:cubicBezTo>
                    <a:pt x="f193" y="f195"/>
                    <a:pt x="f196" y="f195"/>
                    <a:pt x="f196" y="f195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3"/>
                    <a:pt x="f204" y="f200"/>
                    <a:pt x="f204" y="f203"/>
                  </a:cubicBezTo>
                  <a:cubicBezTo>
                    <a:pt x="f205" y="f203"/>
                    <a:pt x="f206" y="f207"/>
                    <a:pt x="f206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7" y="f219"/>
                  </a:cubicBezTo>
                  <a:cubicBezTo>
                    <a:pt x="f220" y="f221"/>
                    <a:pt x="f222" y="f221"/>
                    <a:pt x="f223" y="f221"/>
                  </a:cubicBezTo>
                  <a:cubicBezTo>
                    <a:pt x="f223" y="f224"/>
                    <a:pt x="f225" y="f226"/>
                    <a:pt x="f225" y="f226"/>
                  </a:cubicBezTo>
                  <a:cubicBezTo>
                    <a:pt x="f227" y="f228"/>
                    <a:pt x="f227" y="f228"/>
                    <a:pt x="f227" y="f228"/>
                  </a:cubicBezTo>
                  <a:cubicBezTo>
                    <a:pt x="f229" y="f230"/>
                    <a:pt x="f229" y="f230"/>
                    <a:pt x="f229" y="f230"/>
                  </a:cubicBezTo>
                  <a:cubicBezTo>
                    <a:pt x="f229" y="f230"/>
                    <a:pt x="f231" y="f232"/>
                    <a:pt x="f231" y="f230"/>
                  </a:cubicBezTo>
                  <a:cubicBezTo>
                    <a:pt x="f233" y="f230"/>
                    <a:pt x="f233" y="f234"/>
                    <a:pt x="f235" y="f234"/>
                  </a:cubicBezTo>
                  <a:cubicBezTo>
                    <a:pt x="f235" y="f236"/>
                    <a:pt x="f237" y="f236"/>
                    <a:pt x="f237" y="f234"/>
                  </a:cubicBezTo>
                  <a:cubicBezTo>
                    <a:pt x="f238" y="f234"/>
                    <a:pt x="f239" y="f240"/>
                    <a:pt x="f239" y="f240"/>
                  </a:cubicBezTo>
                  <a:cubicBezTo>
                    <a:pt x="f241" y="f230"/>
                    <a:pt x="f242" y="f232"/>
                    <a:pt x="f243" y="f232"/>
                  </a:cubicBezTo>
                  <a:cubicBezTo>
                    <a:pt x="f244" y="f232"/>
                    <a:pt x="f245" y="f230"/>
                    <a:pt x="f245" y="f240"/>
                  </a:cubicBezTo>
                  <a:cubicBezTo>
                    <a:pt x="f246" y="f247"/>
                    <a:pt x="f248" y="f236"/>
                    <a:pt x="f249" y="f236"/>
                  </a:cubicBezTo>
                  <a:cubicBezTo>
                    <a:pt x="f249" y="f250"/>
                    <a:pt x="f251" y="f250"/>
                    <a:pt x="f252" y="f250"/>
                  </a:cubicBezTo>
                  <a:cubicBezTo>
                    <a:pt x="f253" y="f250"/>
                    <a:pt x="f254" y="f236"/>
                    <a:pt x="f255" y="f234"/>
                  </a:cubicBezTo>
                  <a:cubicBezTo>
                    <a:pt x="f255" y="f247"/>
                    <a:pt x="f255" y="f230"/>
                    <a:pt x="f255" y="f230"/>
                  </a:cubicBezTo>
                  <a:cubicBezTo>
                    <a:pt x="f256" y="f232"/>
                    <a:pt x="f257" y="f258"/>
                    <a:pt x="f259" y="f258"/>
                  </a:cubicBezTo>
                  <a:cubicBezTo>
                    <a:pt x="f260" y="f258"/>
                    <a:pt x="f260" y="f230"/>
                    <a:pt x="f261" y="f240"/>
                  </a:cubicBezTo>
                  <a:cubicBezTo>
                    <a:pt x="f262" y="f240"/>
                    <a:pt x="f263" y="f240"/>
                    <a:pt x="f264" y="f240"/>
                  </a:cubicBezTo>
                  <a:cubicBezTo>
                    <a:pt x="f265" y="f240"/>
                    <a:pt x="f266" y="f230"/>
                    <a:pt x="f266" y="f230"/>
                  </a:cubicBezTo>
                  <a:cubicBezTo>
                    <a:pt x="f267" y="f232"/>
                    <a:pt x="f267" y="f258"/>
                    <a:pt x="f268" y="f269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69"/>
                    <a:pt x="f273" y="f232"/>
                    <a:pt x="f273" y="f232"/>
                  </a:cubicBezTo>
                  <a:cubicBezTo>
                    <a:pt x="f274" y="f232"/>
                    <a:pt x="f275" y="f269"/>
                    <a:pt x="f276" y="f271"/>
                  </a:cubicBezTo>
                  <a:cubicBezTo>
                    <a:pt x="f276" y="f271"/>
                    <a:pt x="f277" y="f271"/>
                    <a:pt x="f278" y="f271"/>
                  </a:cubicBezTo>
                  <a:cubicBezTo>
                    <a:pt x="f279" y="f269"/>
                    <a:pt x="f278" y="f230"/>
                    <a:pt x="f279" y="f230"/>
                  </a:cubicBezTo>
                  <a:cubicBezTo>
                    <a:pt x="f280" y="f230"/>
                    <a:pt x="f281" y="f258"/>
                    <a:pt x="f281" y="f258"/>
                  </a:cubicBezTo>
                  <a:cubicBezTo>
                    <a:pt x="f282" y="f258"/>
                    <a:pt x="f283" y="f232"/>
                    <a:pt x="f283" y="f230"/>
                  </a:cubicBezTo>
                  <a:cubicBezTo>
                    <a:pt x="f284" y="f240"/>
                    <a:pt x="f284" y="f247"/>
                    <a:pt x="f285" y="f247"/>
                  </a:cubicBezTo>
                  <a:cubicBezTo>
                    <a:pt x="f285" y="f234"/>
                    <a:pt x="f286" y="f234"/>
                    <a:pt x="f287" y="f234"/>
                  </a:cubicBezTo>
                  <a:cubicBezTo>
                    <a:pt x="f288" y="f236"/>
                    <a:pt x="f288" y="f250"/>
                    <a:pt x="f288" y="f289"/>
                  </a:cubicBezTo>
                  <a:cubicBezTo>
                    <a:pt x="f288" y="f289"/>
                    <a:pt x="f288" y="f289"/>
                    <a:pt x="f288" y="f289"/>
                  </a:cubicBezTo>
                  <a:cubicBezTo>
                    <a:pt x="f290" y="f250"/>
                    <a:pt x="f290" y="f250"/>
                    <a:pt x="f290" y="f250"/>
                  </a:cubicBezTo>
                  <a:cubicBezTo>
                    <a:pt x="f291" y="f234"/>
                    <a:pt x="f292" y="f240"/>
                    <a:pt x="f293" y="f240"/>
                  </a:cubicBezTo>
                  <a:cubicBezTo>
                    <a:pt x="f293" y="f240"/>
                    <a:pt x="f294" y="f240"/>
                    <a:pt x="f294" y="f240"/>
                  </a:cubicBezTo>
                  <a:cubicBezTo>
                    <a:pt x="f294" y="f240"/>
                    <a:pt x="f294" y="f240"/>
                    <a:pt x="f294" y="f240"/>
                  </a:cubicBezTo>
                  <a:cubicBezTo>
                    <a:pt x="f295" y="f240"/>
                    <a:pt x="f296" y="f234"/>
                    <a:pt x="f297" y="f236"/>
                  </a:cubicBezTo>
                  <a:cubicBezTo>
                    <a:pt x="f298" y="f250"/>
                    <a:pt x="f298" y="f289"/>
                    <a:pt x="f299" y="f300"/>
                  </a:cubicBezTo>
                  <a:cubicBezTo>
                    <a:pt x="f299" y="f300"/>
                    <a:pt x="f299" y="f300"/>
                    <a:pt x="f299" y="f300"/>
                  </a:cubicBezTo>
                  <a:cubicBezTo>
                    <a:pt x="f301" y="f302"/>
                    <a:pt x="f303" y="f302"/>
                    <a:pt x="f304" y="f305"/>
                  </a:cubicBezTo>
                  <a:cubicBezTo>
                    <a:pt x="f304" y="f305"/>
                    <a:pt x="f304" y="f305"/>
                    <a:pt x="f304" y="f306"/>
                  </a:cubicBezTo>
                  <a:cubicBezTo>
                    <a:pt x="f304" y="f305"/>
                    <a:pt x="f307" y="f305"/>
                    <a:pt x="f307" y="f305"/>
                  </a:cubicBezTo>
                  <a:cubicBezTo>
                    <a:pt x="f308" y="f305"/>
                    <a:pt x="f308" y="f306"/>
                    <a:pt x="f309" y="f306"/>
                  </a:cubicBezTo>
                  <a:cubicBezTo>
                    <a:pt x="f310" y="f306"/>
                    <a:pt x="f310" y="f306"/>
                    <a:pt x="f311" y="f306"/>
                  </a:cubicBezTo>
                  <a:cubicBezTo>
                    <a:pt x="f312" y="f306"/>
                    <a:pt x="f313" y="f314"/>
                    <a:pt x="f315" y="f316"/>
                  </a:cubicBezTo>
                  <a:cubicBezTo>
                    <a:pt x="f317" y="f318"/>
                    <a:pt x="f319" y="f318"/>
                    <a:pt x="f320" y="f318"/>
                  </a:cubicBezTo>
                  <a:cubicBezTo>
                    <a:pt x="f320" y="f314"/>
                    <a:pt x="f320" y="f314"/>
                    <a:pt x="f320" y="f314"/>
                  </a:cubicBezTo>
                  <a:cubicBezTo>
                    <a:pt x="f321" y="f314"/>
                    <a:pt x="f321" y="f314"/>
                    <a:pt x="f321" y="f314"/>
                  </a:cubicBezTo>
                  <a:cubicBezTo>
                    <a:pt x="f322" y="f314"/>
                    <a:pt x="f323" y="f316"/>
                    <a:pt x="f324" y="f325"/>
                  </a:cubicBezTo>
                  <a:cubicBezTo>
                    <a:pt x="f326" y="f325"/>
                    <a:pt x="f326" y="f325"/>
                    <a:pt x="f326" y="f325"/>
                  </a:cubicBezTo>
                  <a:cubicBezTo>
                    <a:pt x="f326" y="f327"/>
                    <a:pt x="f326" y="f327"/>
                    <a:pt x="f328" y="f329"/>
                  </a:cubicBezTo>
                  <a:cubicBezTo>
                    <a:pt x="f330" y="f329"/>
                    <a:pt x="f331" y="f329"/>
                    <a:pt x="f332" y="f333"/>
                  </a:cubicBezTo>
                  <a:cubicBezTo>
                    <a:pt x="f334" y="f335"/>
                    <a:pt x="f336" y="f337"/>
                    <a:pt x="f336" y="f338"/>
                  </a:cubicBezTo>
                  <a:cubicBezTo>
                    <a:pt x="f336" y="f338"/>
                    <a:pt x="f336" y="f338"/>
                    <a:pt x="f336" y="f338"/>
                  </a:cubicBezTo>
                  <a:cubicBezTo>
                    <a:pt x="f336" y="f338"/>
                    <a:pt x="f339" y="f338"/>
                    <a:pt x="f339" y="f338"/>
                  </a:cubicBezTo>
                  <a:cubicBezTo>
                    <a:pt x="f339" y="f340"/>
                    <a:pt x="f339" y="f340"/>
                    <a:pt x="f341" y="f340"/>
                  </a:cubicBezTo>
                  <a:cubicBezTo>
                    <a:pt x="f341" y="f340"/>
                    <a:pt x="f341" y="f340"/>
                    <a:pt x="f341" y="f342"/>
                  </a:cubicBezTo>
                  <a:cubicBezTo>
                    <a:pt x="f343" y="f340"/>
                    <a:pt x="f343" y="f340"/>
                    <a:pt x="f344" y="f340"/>
                  </a:cubicBezTo>
                  <a:cubicBezTo>
                    <a:pt x="f344" y="f340"/>
                    <a:pt x="f344" y="f340"/>
                    <a:pt x="f344" y="f340"/>
                  </a:cubicBezTo>
                  <a:cubicBezTo>
                    <a:pt x="f344" y="f340"/>
                    <a:pt x="f344" y="f340"/>
                    <a:pt x="f344" y="f340"/>
                  </a:cubicBezTo>
                  <a:cubicBezTo>
                    <a:pt x="f345" y="f340"/>
                    <a:pt x="f345" y="f340"/>
                    <a:pt x="f345" y="f340"/>
                  </a:cubicBezTo>
                  <a:cubicBezTo>
                    <a:pt x="f346" y="f338"/>
                    <a:pt x="f347" y="f337"/>
                    <a:pt x="f348" y="f337"/>
                  </a:cubicBezTo>
                  <a:cubicBezTo>
                    <a:pt x="f348" y="f337"/>
                    <a:pt x="f349" y="f337"/>
                    <a:pt x="f350" y="f337"/>
                  </a:cubicBezTo>
                  <a:cubicBezTo>
                    <a:pt x="f351" y="f338"/>
                    <a:pt x="f352" y="f342"/>
                    <a:pt x="f353" y="f354"/>
                  </a:cubicBezTo>
                  <a:cubicBezTo>
                    <a:pt x="f355" y="f356"/>
                    <a:pt x="f355" y="f357"/>
                    <a:pt x="f358" y="f359"/>
                  </a:cubicBezTo>
                  <a:cubicBezTo>
                    <a:pt x="f360" y="f359"/>
                    <a:pt x="f361" y="f362"/>
                    <a:pt x="f363" y="f364"/>
                  </a:cubicBezTo>
                  <a:cubicBezTo>
                    <a:pt x="f365" y="f366"/>
                    <a:pt x="f365" y="f367"/>
                    <a:pt x="f365" y="f368"/>
                  </a:cubicBezTo>
                  <a:cubicBezTo>
                    <a:pt x="f365" y="f369"/>
                    <a:pt x="f365" y="f369"/>
                    <a:pt x="f370" y="f369"/>
                  </a:cubicBezTo>
                  <a:cubicBezTo>
                    <a:pt x="f370" y="f369"/>
                    <a:pt x="f370" y="f369"/>
                    <a:pt x="f370" y="f369"/>
                  </a:cubicBezTo>
                  <a:cubicBezTo>
                    <a:pt x="f370" y="f369"/>
                    <a:pt x="f371" y="f372"/>
                    <a:pt x="f373" y="f372"/>
                  </a:cubicBezTo>
                  <a:cubicBezTo>
                    <a:pt x="f373" y="f374"/>
                    <a:pt x="f375" y="f376"/>
                    <a:pt x="f375" y="f376"/>
                  </a:cubicBezTo>
                  <a:cubicBezTo>
                    <a:pt x="f377" y="f378"/>
                    <a:pt x="f377" y="f379"/>
                    <a:pt x="f377" y="f380"/>
                  </a:cubicBezTo>
                  <a:cubicBezTo>
                    <a:pt x="f381" y="f380"/>
                    <a:pt x="f381" y="f380"/>
                    <a:pt x="f381" y="f380"/>
                  </a:cubicBezTo>
                  <a:cubicBezTo>
                    <a:pt x="f381" y="f380"/>
                    <a:pt x="f381" y="f380"/>
                    <a:pt x="f381" y="f379"/>
                  </a:cubicBezTo>
                  <a:cubicBezTo>
                    <a:pt x="f382" y="f379"/>
                    <a:pt x="f383" y="f379"/>
                    <a:pt x="f384" y="f379"/>
                  </a:cubicBezTo>
                  <a:cubicBezTo>
                    <a:pt x="f384" y="f379"/>
                    <a:pt x="f384" y="f379"/>
                    <a:pt x="f384" y="f379"/>
                  </a:cubicBezTo>
                  <a:cubicBezTo>
                    <a:pt x="f385" y="f379"/>
                    <a:pt x="f386" y="f380"/>
                    <a:pt x="f387" y="f388"/>
                  </a:cubicBezTo>
                  <a:cubicBezTo>
                    <a:pt x="f389" y="f390"/>
                    <a:pt x="f391" y="f392"/>
                    <a:pt x="f391" y="f393"/>
                  </a:cubicBezTo>
                  <a:cubicBezTo>
                    <a:pt x="f394" y="f393"/>
                    <a:pt x="f395" y="f396"/>
                    <a:pt x="f395" y="f396"/>
                  </a:cubicBezTo>
                  <a:cubicBezTo>
                    <a:pt x="f397" y="f398"/>
                    <a:pt x="f399" y="f400"/>
                    <a:pt x="f401" y="f402"/>
                  </a:cubicBezTo>
                  <a:cubicBezTo>
                    <a:pt x="f401" y="f402"/>
                    <a:pt x="f401" y="f402"/>
                    <a:pt x="f401" y="f402"/>
                  </a:cubicBezTo>
                  <a:cubicBezTo>
                    <a:pt x="f403" y="f404"/>
                    <a:pt x="f405" y="f406"/>
                    <a:pt x="f405" y="f406"/>
                  </a:cubicBezTo>
                  <a:cubicBezTo>
                    <a:pt x="f405" y="f406"/>
                    <a:pt x="f407" y="f406"/>
                    <a:pt x="f408" y="f406"/>
                  </a:cubicBezTo>
                  <a:cubicBezTo>
                    <a:pt x="f408" y="f406"/>
                    <a:pt x="f408" y="f406"/>
                    <a:pt x="f408" y="f406"/>
                  </a:cubicBezTo>
                  <a:cubicBezTo>
                    <a:pt x="f408" y="f406"/>
                    <a:pt x="f409" y="f406"/>
                    <a:pt x="f409" y="f406"/>
                  </a:cubicBezTo>
                  <a:cubicBezTo>
                    <a:pt x="f410" y="f406"/>
                    <a:pt x="f411" y="f406"/>
                    <a:pt x="f412" y="f413"/>
                  </a:cubicBezTo>
                  <a:cubicBezTo>
                    <a:pt x="f414" y="f413"/>
                    <a:pt x="f415" y="f416"/>
                    <a:pt x="f417" y="f418"/>
                  </a:cubicBezTo>
                  <a:cubicBezTo>
                    <a:pt x="f417" y="f418"/>
                    <a:pt x="f417" y="f418"/>
                    <a:pt x="f417" y="f418"/>
                  </a:cubicBezTo>
                  <a:cubicBezTo>
                    <a:pt x="f417" y="f416"/>
                    <a:pt x="f417" y="f413"/>
                    <a:pt x="f417" y="f406"/>
                  </a:cubicBezTo>
                  <a:cubicBezTo>
                    <a:pt x="f419" y="f402"/>
                    <a:pt x="f420" y="f398"/>
                    <a:pt x="f421" y="f398"/>
                  </a:cubicBezTo>
                  <a:cubicBezTo>
                    <a:pt x="f421" y="f393"/>
                    <a:pt x="f421" y="f390"/>
                    <a:pt x="f422" y="f380"/>
                  </a:cubicBezTo>
                  <a:cubicBezTo>
                    <a:pt x="f423" y="f379"/>
                    <a:pt x="f424" y="f379"/>
                    <a:pt x="f425" y="f379"/>
                  </a:cubicBezTo>
                  <a:cubicBezTo>
                    <a:pt x="f426" y="f379"/>
                    <a:pt x="f427" y="f380"/>
                    <a:pt x="f428" y="f380"/>
                  </a:cubicBezTo>
                  <a:cubicBezTo>
                    <a:pt x="f429" y="f380"/>
                    <a:pt x="f429" y="f379"/>
                    <a:pt x="f430" y="f379"/>
                  </a:cubicBezTo>
                  <a:cubicBezTo>
                    <a:pt x="f431" y="f378"/>
                    <a:pt x="f432" y="f378"/>
                    <a:pt x="f433" y="f378"/>
                  </a:cubicBezTo>
                  <a:cubicBezTo>
                    <a:pt x="f433" y="f378"/>
                    <a:pt x="f433" y="f378"/>
                    <a:pt x="f434" y="f378"/>
                  </a:cubicBezTo>
                  <a:cubicBezTo>
                    <a:pt x="f434" y="f378"/>
                    <a:pt x="f435" y="f378"/>
                    <a:pt x="f435" y="f376"/>
                  </a:cubicBezTo>
                  <a:cubicBezTo>
                    <a:pt x="f436" y="f376"/>
                    <a:pt x="f437" y="f376"/>
                    <a:pt x="f438" y="f376"/>
                  </a:cubicBezTo>
                  <a:cubicBezTo>
                    <a:pt x="f438" y="f376"/>
                    <a:pt x="f438" y="f376"/>
                    <a:pt x="f438" y="f376"/>
                  </a:cubicBezTo>
                  <a:cubicBezTo>
                    <a:pt x="f439" y="f376"/>
                    <a:pt x="f440" y="f376"/>
                    <a:pt x="f441" y="f378"/>
                  </a:cubicBezTo>
                  <a:cubicBezTo>
                    <a:pt x="f441" y="f379"/>
                    <a:pt x="f441" y="f379"/>
                    <a:pt x="f441" y="f379"/>
                  </a:cubicBezTo>
                  <a:cubicBezTo>
                    <a:pt x="f442" y="f378"/>
                    <a:pt x="f443" y="f378"/>
                    <a:pt x="f444" y="f378"/>
                  </a:cubicBezTo>
                  <a:cubicBezTo>
                    <a:pt x="f445" y="f378"/>
                    <a:pt x="f446" y="f378"/>
                    <a:pt x="f447" y="f379"/>
                  </a:cubicBezTo>
                  <a:cubicBezTo>
                    <a:pt x="f448" y="f379"/>
                    <a:pt x="f448" y="f379"/>
                    <a:pt x="f449" y="f379"/>
                  </a:cubicBezTo>
                  <a:cubicBezTo>
                    <a:pt x="f449" y="f379"/>
                    <a:pt x="f449" y="f379"/>
                    <a:pt x="f450" y="f379"/>
                  </a:cubicBezTo>
                  <a:cubicBezTo>
                    <a:pt x="f451" y="f379"/>
                    <a:pt x="f452" y="f390"/>
                    <a:pt x="f453" y="f393"/>
                  </a:cubicBezTo>
                  <a:cubicBezTo>
                    <a:pt x="f454" y="f396"/>
                    <a:pt x="f454" y="f400"/>
                    <a:pt x="f454" y="f402"/>
                  </a:cubicBezTo>
                  <a:cubicBezTo>
                    <a:pt x="f454" y="f402"/>
                    <a:pt x="f454" y="f402"/>
                    <a:pt x="f454" y="f402"/>
                  </a:cubicBezTo>
                  <a:cubicBezTo>
                    <a:pt x="f455" y="f400"/>
                    <a:pt x="f455" y="f398"/>
                    <a:pt x="f456" y="f396"/>
                  </a:cubicBezTo>
                  <a:cubicBezTo>
                    <a:pt x="f457" y="f392"/>
                    <a:pt x="f458" y="f392"/>
                    <a:pt x="f458" y="f392"/>
                  </a:cubicBezTo>
                  <a:cubicBezTo>
                    <a:pt x="f459" y="f392"/>
                    <a:pt x="f459" y="f392"/>
                    <a:pt x="f459" y="f392"/>
                  </a:cubicBezTo>
                  <a:cubicBezTo>
                    <a:pt x="f460" y="f392"/>
                    <a:pt x="f460" y="f392"/>
                    <a:pt x="f460" y="f392"/>
                  </a:cubicBezTo>
                  <a:cubicBezTo>
                    <a:pt x="f461" y="f390"/>
                    <a:pt x="f461" y="f388"/>
                    <a:pt x="f462" y="f388"/>
                  </a:cubicBezTo>
                  <a:cubicBezTo>
                    <a:pt x="f463" y="f379"/>
                    <a:pt x="f464" y="f378"/>
                    <a:pt x="f465" y="f378"/>
                  </a:cubicBezTo>
                  <a:cubicBezTo>
                    <a:pt x="f465" y="f378"/>
                    <a:pt x="f465" y="f378"/>
                    <a:pt x="f465" y="f378"/>
                  </a:cubicBezTo>
                  <a:cubicBezTo>
                    <a:pt x="f465" y="f378"/>
                    <a:pt x="f465" y="f378"/>
                    <a:pt x="f465" y="f378"/>
                  </a:cubicBezTo>
                  <a:cubicBezTo>
                    <a:pt x="f466" y="f378"/>
                    <a:pt x="f466" y="f378"/>
                    <a:pt x="f466" y="f379"/>
                  </a:cubicBezTo>
                  <a:cubicBezTo>
                    <a:pt x="f466" y="f376"/>
                    <a:pt x="f467" y="f374"/>
                    <a:pt x="f467" y="f372"/>
                  </a:cubicBezTo>
                  <a:cubicBezTo>
                    <a:pt x="f468" y="f369"/>
                    <a:pt x="f469" y="f367"/>
                    <a:pt x="f470" y="f367"/>
                  </a:cubicBezTo>
                  <a:cubicBezTo>
                    <a:pt x="f470" y="f367"/>
                    <a:pt x="f470" y="f367"/>
                    <a:pt x="f470" y="f367"/>
                  </a:cubicBezTo>
                  <a:cubicBezTo>
                    <a:pt x="f470" y="f367"/>
                    <a:pt x="f470" y="f367"/>
                    <a:pt x="f470" y="f367"/>
                  </a:cubicBezTo>
                  <a:cubicBezTo>
                    <a:pt x="f471" y="f367"/>
                    <a:pt x="f472" y="f368"/>
                    <a:pt x="f473" y="f368"/>
                  </a:cubicBezTo>
                  <a:cubicBezTo>
                    <a:pt x="f473" y="f368"/>
                    <a:pt x="f473" y="f368"/>
                    <a:pt x="f474" y="f367"/>
                  </a:cubicBezTo>
                  <a:cubicBezTo>
                    <a:pt x="f475" y="f476"/>
                    <a:pt x="f477" y="f476"/>
                    <a:pt x="f478" y="f476"/>
                  </a:cubicBezTo>
                  <a:cubicBezTo>
                    <a:pt x="f479" y="f476"/>
                    <a:pt x="f479" y="f476"/>
                    <a:pt x="f480" y="f476"/>
                  </a:cubicBezTo>
                  <a:cubicBezTo>
                    <a:pt x="f481" y="f476"/>
                    <a:pt x="f482" y="f367"/>
                    <a:pt x="f483" y="f368"/>
                  </a:cubicBezTo>
                  <a:cubicBezTo>
                    <a:pt x="f484" y="f369"/>
                    <a:pt x="f484" y="f369"/>
                    <a:pt x="f484" y="f369"/>
                  </a:cubicBezTo>
                  <a:cubicBezTo>
                    <a:pt x="f484" y="f369"/>
                    <a:pt x="f485" y="f369"/>
                    <a:pt x="f485" y="f369"/>
                  </a:cubicBezTo>
                  <a:cubicBezTo>
                    <a:pt x="f486" y="f372"/>
                    <a:pt x="f487" y="f372"/>
                    <a:pt x="f488" y="f374"/>
                  </a:cubicBezTo>
                  <a:cubicBezTo>
                    <a:pt x="f488" y="f374"/>
                    <a:pt x="f488" y="f374"/>
                    <a:pt x="f488" y="f374"/>
                  </a:cubicBezTo>
                  <a:cubicBezTo>
                    <a:pt x="f489" y="f372"/>
                    <a:pt x="f490" y="f367"/>
                    <a:pt x="f491" y="f367"/>
                  </a:cubicBezTo>
                  <a:cubicBezTo>
                    <a:pt x="f491" y="f367"/>
                    <a:pt x="f491" y="f367"/>
                    <a:pt x="f491" y="f367"/>
                  </a:cubicBezTo>
                  <a:cubicBezTo>
                    <a:pt x="f491" y="f367"/>
                    <a:pt x="f491" y="f367"/>
                    <a:pt x="f491" y="f367"/>
                  </a:cubicBezTo>
                  <a:cubicBezTo>
                    <a:pt x="f492" y="f367"/>
                    <a:pt x="f493" y="f367"/>
                    <a:pt x="f493" y="f367"/>
                  </a:cubicBezTo>
                  <a:cubicBezTo>
                    <a:pt x="f494" y="f367"/>
                    <a:pt x="f494" y="f367"/>
                    <a:pt x="f494" y="f367"/>
                  </a:cubicBezTo>
                  <a:cubicBezTo>
                    <a:pt x="f495" y="f476"/>
                    <a:pt x="f496" y="f476"/>
                    <a:pt x="f497" y="f366"/>
                  </a:cubicBezTo>
                  <a:cubicBezTo>
                    <a:pt x="f497" y="f366"/>
                    <a:pt x="f497" y="f366"/>
                    <a:pt x="f497" y="f366"/>
                  </a:cubicBezTo>
                  <a:cubicBezTo>
                    <a:pt x="f498" y="f366"/>
                    <a:pt x="f499" y="f366"/>
                    <a:pt x="f500" y="f366"/>
                  </a:cubicBezTo>
                  <a:cubicBezTo>
                    <a:pt x="f500" y="f366"/>
                    <a:pt x="f501" y="f366"/>
                    <a:pt x="f501" y="f366"/>
                  </a:cubicBezTo>
                  <a:cubicBezTo>
                    <a:pt x="f502" y="f366"/>
                    <a:pt x="f503" y="f366"/>
                    <a:pt x="f504" y="f476"/>
                  </a:cubicBezTo>
                  <a:cubicBezTo>
                    <a:pt x="f504" y="f366"/>
                    <a:pt x="f505" y="f366"/>
                    <a:pt x="f506" y="f366"/>
                  </a:cubicBezTo>
                  <a:cubicBezTo>
                    <a:pt x="f506" y="f364"/>
                    <a:pt x="f507" y="f364"/>
                    <a:pt x="f508" y="f364"/>
                  </a:cubicBezTo>
                  <a:cubicBezTo>
                    <a:pt x="f509" y="f364"/>
                    <a:pt x="f509" y="f364"/>
                    <a:pt x="f510" y="f364"/>
                  </a:cubicBezTo>
                  <a:cubicBezTo>
                    <a:pt x="f510" y="f364"/>
                    <a:pt x="f510" y="f364"/>
                    <a:pt x="f511" y="f362"/>
                  </a:cubicBezTo>
                  <a:cubicBezTo>
                    <a:pt x="f510" y="f357"/>
                    <a:pt x="f510" y="f354"/>
                    <a:pt x="f510" y="f340"/>
                  </a:cubicBezTo>
                  <a:cubicBezTo>
                    <a:pt x="f511" y="f337"/>
                    <a:pt x="f512" y="f513"/>
                    <a:pt x="f514" y="f335"/>
                  </a:cubicBezTo>
                  <a:cubicBezTo>
                    <a:pt x="f514" y="f335"/>
                    <a:pt x="f514" y="f335"/>
                    <a:pt x="f514" y="f335"/>
                  </a:cubicBezTo>
                  <a:cubicBezTo>
                    <a:pt x="f514" y="f335"/>
                    <a:pt x="f514" y="f335"/>
                    <a:pt x="f514" y="f333"/>
                  </a:cubicBezTo>
                  <a:cubicBezTo>
                    <a:pt x="f515" y="f329"/>
                    <a:pt x="f516" y="f327"/>
                    <a:pt x="f517" y="f325"/>
                  </a:cubicBezTo>
                  <a:cubicBezTo>
                    <a:pt x="f518" y="f316"/>
                    <a:pt x="f519" y="f316"/>
                    <a:pt x="f520" y="f316"/>
                  </a:cubicBezTo>
                  <a:cubicBezTo>
                    <a:pt x="f521" y="f316"/>
                    <a:pt x="f522" y="f318"/>
                    <a:pt x="f523" y="f318"/>
                  </a:cubicBezTo>
                  <a:cubicBezTo>
                    <a:pt x="f524" y="f318"/>
                    <a:pt x="f525" y="f316"/>
                    <a:pt x="f526" y="f316"/>
                  </a:cubicBezTo>
                  <a:cubicBezTo>
                    <a:pt x="f527" y="f325"/>
                    <a:pt x="f528" y="f325"/>
                    <a:pt x="f528" y="f327"/>
                  </a:cubicBezTo>
                  <a:cubicBezTo>
                    <a:pt x="f528" y="f327"/>
                    <a:pt x="f528" y="f327"/>
                    <a:pt x="f528" y="f325"/>
                  </a:cubicBezTo>
                  <a:cubicBezTo>
                    <a:pt x="f528" y="f325"/>
                    <a:pt x="f528" y="f325"/>
                    <a:pt x="f528" y="f325"/>
                  </a:cubicBezTo>
                  <a:cubicBezTo>
                    <a:pt x="f528" y="f316"/>
                    <a:pt x="f528" y="f314"/>
                    <a:pt x="f528" y="f305"/>
                  </a:cubicBezTo>
                  <a:cubicBezTo>
                    <a:pt x="f529" y="f300"/>
                    <a:pt x="f530" y="f250"/>
                    <a:pt x="f530" y="f236"/>
                  </a:cubicBezTo>
                  <a:cubicBezTo>
                    <a:pt x="f531" y="f234"/>
                    <a:pt x="f532" y="f240"/>
                    <a:pt x="f533" y="f240"/>
                  </a:cubicBezTo>
                  <a:cubicBezTo>
                    <a:pt x="f534" y="f240"/>
                    <a:pt x="f535" y="f234"/>
                    <a:pt x="f536" y="f236"/>
                  </a:cubicBezTo>
                  <a:cubicBezTo>
                    <a:pt x="f537" y="f250"/>
                    <a:pt x="f538" y="f300"/>
                    <a:pt x="f538" y="f302"/>
                  </a:cubicBezTo>
                  <a:cubicBezTo>
                    <a:pt x="f538" y="f302"/>
                    <a:pt x="f538" y="f305"/>
                    <a:pt x="f538" y="f305"/>
                  </a:cubicBezTo>
                  <a:cubicBezTo>
                    <a:pt x="f539" y="f305"/>
                    <a:pt x="f539" y="f305"/>
                    <a:pt x="f539" y="f305"/>
                  </a:cubicBezTo>
                  <a:cubicBezTo>
                    <a:pt x="f539" y="f306"/>
                    <a:pt x="f540" y="f306"/>
                    <a:pt x="f540" y="f306"/>
                  </a:cubicBezTo>
                  <a:cubicBezTo>
                    <a:pt x="f541" y="f318"/>
                    <a:pt x="f542" y="f325"/>
                    <a:pt x="f542" y="f327"/>
                  </a:cubicBezTo>
                  <a:cubicBezTo>
                    <a:pt x="f543" y="f327"/>
                    <a:pt x="f543" y="f329"/>
                    <a:pt x="f543" y="f329"/>
                  </a:cubicBezTo>
                  <a:cubicBezTo>
                    <a:pt x="f543" y="f329"/>
                    <a:pt x="f543" y="f329"/>
                    <a:pt x="f543" y="f329"/>
                  </a:cubicBezTo>
                  <a:cubicBezTo>
                    <a:pt x="f544" y="f329"/>
                    <a:pt x="f545" y="f327"/>
                    <a:pt x="f546" y="f327"/>
                  </a:cubicBezTo>
                  <a:cubicBezTo>
                    <a:pt x="f547" y="f327"/>
                    <a:pt x="f548" y="f327"/>
                    <a:pt x="f548" y="f327"/>
                  </a:cubicBezTo>
                  <a:cubicBezTo>
                    <a:pt x="f549" y="f327"/>
                    <a:pt x="f550" y="f327"/>
                    <a:pt x="f551" y="f329"/>
                  </a:cubicBezTo>
                  <a:cubicBezTo>
                    <a:pt x="f552" y="f333"/>
                    <a:pt x="f553" y="f335"/>
                    <a:pt x="f554" y="f338"/>
                  </a:cubicBezTo>
                  <a:cubicBezTo>
                    <a:pt x="f554" y="f340"/>
                    <a:pt x="f554" y="f340"/>
                    <a:pt x="f555" y="f342"/>
                  </a:cubicBezTo>
                  <a:cubicBezTo>
                    <a:pt x="f555" y="f342"/>
                    <a:pt x="f556" y="f342"/>
                    <a:pt x="f556" y="f342"/>
                  </a:cubicBezTo>
                  <a:cubicBezTo>
                    <a:pt x="f557" y="f342"/>
                    <a:pt x="f558" y="f342"/>
                    <a:pt x="f559" y="f354"/>
                  </a:cubicBezTo>
                  <a:cubicBezTo>
                    <a:pt x="f560" y="f356"/>
                    <a:pt x="f560" y="f356"/>
                    <a:pt x="f561" y="f356"/>
                  </a:cubicBezTo>
                  <a:cubicBezTo>
                    <a:pt x="f561" y="f356"/>
                    <a:pt x="f561" y="f356"/>
                    <a:pt x="f561" y="f356"/>
                  </a:cubicBezTo>
                  <a:cubicBezTo>
                    <a:pt x="f562" y="f356"/>
                    <a:pt x="f563" y="f357"/>
                    <a:pt x="f564" y="f359"/>
                  </a:cubicBezTo>
                  <a:cubicBezTo>
                    <a:pt x="f565" y="f362"/>
                    <a:pt x="f566" y="f364"/>
                    <a:pt x="f567" y="f476"/>
                  </a:cubicBezTo>
                  <a:cubicBezTo>
                    <a:pt x="f567" y="f476"/>
                    <a:pt x="f567" y="f366"/>
                    <a:pt x="f568" y="f364"/>
                  </a:cubicBezTo>
                  <a:cubicBezTo>
                    <a:pt x="f569" y="f357"/>
                    <a:pt x="f570" y="f354"/>
                    <a:pt x="f571" y="f354"/>
                  </a:cubicBezTo>
                  <a:cubicBezTo>
                    <a:pt x="f572" y="f354"/>
                    <a:pt x="f573" y="f342"/>
                    <a:pt x="f574" y="f342"/>
                  </a:cubicBezTo>
                  <a:cubicBezTo>
                    <a:pt x="f575" y="f342"/>
                    <a:pt x="f575" y="f342"/>
                    <a:pt x="f576" y="f342"/>
                  </a:cubicBezTo>
                  <a:cubicBezTo>
                    <a:pt x="f577" y="f354"/>
                    <a:pt x="f578" y="f359"/>
                    <a:pt x="f578" y="f359"/>
                  </a:cubicBezTo>
                  <a:cubicBezTo>
                    <a:pt x="f579" y="f362"/>
                    <a:pt x="f580" y="f366"/>
                    <a:pt x="f580" y="f476"/>
                  </a:cubicBezTo>
                  <a:cubicBezTo>
                    <a:pt x="f580" y="f476"/>
                    <a:pt x="f580" y="f476"/>
                    <a:pt x="f580" y="f476"/>
                  </a:cubicBezTo>
                  <a:cubicBezTo>
                    <a:pt x="f581" y="f364"/>
                    <a:pt x="f582" y="f359"/>
                    <a:pt x="f583" y="f359"/>
                  </a:cubicBezTo>
                  <a:cubicBezTo>
                    <a:pt x="f583" y="f359"/>
                    <a:pt x="f583" y="f359"/>
                    <a:pt x="f583" y="f359"/>
                  </a:cubicBezTo>
                  <a:cubicBezTo>
                    <a:pt x="f584" y="f359"/>
                    <a:pt x="f585" y="f364"/>
                    <a:pt x="f585" y="f366"/>
                  </a:cubicBezTo>
                  <a:cubicBezTo>
                    <a:pt x="f586" y="f476"/>
                    <a:pt x="f586" y="f367"/>
                    <a:pt x="f587" y="f369"/>
                  </a:cubicBezTo>
                  <a:cubicBezTo>
                    <a:pt x="f588" y="f369"/>
                    <a:pt x="f588" y="f369"/>
                    <a:pt x="f588" y="f369"/>
                  </a:cubicBezTo>
                  <a:cubicBezTo>
                    <a:pt x="f589" y="f374"/>
                    <a:pt x="f589" y="f376"/>
                    <a:pt x="f590" y="f379"/>
                  </a:cubicBezTo>
                  <a:cubicBezTo>
                    <a:pt x="f590" y="f380"/>
                    <a:pt x="f590" y="f388"/>
                    <a:pt x="f590" y="f392"/>
                  </a:cubicBezTo>
                  <a:cubicBezTo>
                    <a:pt x="f590" y="f390"/>
                    <a:pt x="f591" y="f390"/>
                    <a:pt x="f592" y="f390"/>
                  </a:cubicBezTo>
                  <a:cubicBezTo>
                    <a:pt x="f592" y="f390"/>
                    <a:pt x="f592" y="f388"/>
                    <a:pt x="f592" y="f388"/>
                  </a:cubicBezTo>
                  <a:cubicBezTo>
                    <a:pt x="f591" y="f380"/>
                    <a:pt x="f591" y="f376"/>
                    <a:pt x="f592" y="f593"/>
                  </a:cubicBezTo>
                  <a:cubicBezTo>
                    <a:pt x="f594" y="f372"/>
                    <a:pt x="f595" y="f369"/>
                    <a:pt x="f596" y="f368"/>
                  </a:cubicBezTo>
                  <a:cubicBezTo>
                    <a:pt x="f596" y="f367"/>
                    <a:pt x="f596" y="f367"/>
                    <a:pt x="f597" y="f367"/>
                  </a:cubicBezTo>
                  <a:cubicBezTo>
                    <a:pt x="f597" y="f476"/>
                    <a:pt x="f597" y="f476"/>
                    <a:pt x="f597" y="f476"/>
                  </a:cubicBezTo>
                  <a:cubicBezTo>
                    <a:pt x="f598" y="f364"/>
                    <a:pt x="f599" y="f359"/>
                    <a:pt x="f600" y="f357"/>
                  </a:cubicBezTo>
                  <a:cubicBezTo>
                    <a:pt x="f600" y="f357"/>
                    <a:pt x="f601" y="f357"/>
                    <a:pt x="f601" y="f357"/>
                  </a:cubicBezTo>
                  <a:cubicBezTo>
                    <a:pt x="f601" y="f356"/>
                    <a:pt x="f601" y="f342"/>
                    <a:pt x="f602" y="f340"/>
                  </a:cubicBezTo>
                  <a:cubicBezTo>
                    <a:pt x="f603" y="f338"/>
                    <a:pt x="f604" y="f337"/>
                    <a:pt x="f605" y="f513"/>
                  </a:cubicBezTo>
                  <a:cubicBezTo>
                    <a:pt x="f605" y="f335"/>
                    <a:pt x="f605" y="f333"/>
                    <a:pt x="f605" y="f329"/>
                  </a:cubicBezTo>
                  <a:cubicBezTo>
                    <a:pt x="f605" y="f329"/>
                    <a:pt x="f605" y="f329"/>
                    <a:pt x="f605" y="f327"/>
                  </a:cubicBezTo>
                  <a:cubicBezTo>
                    <a:pt x="f605" y="f327"/>
                    <a:pt x="f605" y="f327"/>
                    <a:pt x="f605" y="f327"/>
                  </a:cubicBezTo>
                  <a:cubicBezTo>
                    <a:pt x="f605" y="f325"/>
                    <a:pt x="f604" y="f318"/>
                    <a:pt x="f605" y="f314"/>
                  </a:cubicBezTo>
                  <a:cubicBezTo>
                    <a:pt x="f606" y="f302"/>
                    <a:pt x="f607" y="f250"/>
                    <a:pt x="f608" y="f234"/>
                  </a:cubicBezTo>
                  <a:cubicBezTo>
                    <a:pt x="f609" y="f247"/>
                    <a:pt x="f610" y="f247"/>
                    <a:pt x="f611" y="f247"/>
                  </a:cubicBezTo>
                  <a:cubicBezTo>
                    <a:pt x="f611" y="f247"/>
                    <a:pt x="f612" y="f247"/>
                    <a:pt x="f613" y="f247"/>
                  </a:cubicBezTo>
                  <a:cubicBezTo>
                    <a:pt x="f614" y="f234"/>
                    <a:pt x="f615" y="f250"/>
                    <a:pt x="f616" y="f289"/>
                  </a:cubicBezTo>
                  <a:cubicBezTo>
                    <a:pt x="f617" y="f302"/>
                    <a:pt x="f618" y="f305"/>
                    <a:pt x="f618" y="f314"/>
                  </a:cubicBezTo>
                  <a:cubicBezTo>
                    <a:pt x="f619" y="f318"/>
                    <a:pt x="f619" y="f318"/>
                    <a:pt x="f619" y="f318"/>
                  </a:cubicBezTo>
                  <a:cubicBezTo>
                    <a:pt x="f619" y="f316"/>
                    <a:pt x="f620" y="f316"/>
                    <a:pt x="f620" y="f325"/>
                  </a:cubicBezTo>
                  <a:cubicBezTo>
                    <a:pt x="f620" y="f325"/>
                    <a:pt x="f621" y="f327"/>
                    <a:pt x="f621" y="f329"/>
                  </a:cubicBezTo>
                  <a:cubicBezTo>
                    <a:pt x="f622" y="f335"/>
                    <a:pt x="f623" y="f337"/>
                    <a:pt x="f623" y="f340"/>
                  </a:cubicBezTo>
                  <a:cubicBezTo>
                    <a:pt x="f623" y="f340"/>
                    <a:pt x="f623" y="f359"/>
                    <a:pt x="f621" y="f366"/>
                  </a:cubicBezTo>
                  <a:cubicBezTo>
                    <a:pt x="f620" y="f476"/>
                    <a:pt x="f619" y="f367"/>
                    <a:pt x="f618" y="f367"/>
                  </a:cubicBezTo>
                  <a:cubicBezTo>
                    <a:pt x="f618" y="f367"/>
                    <a:pt x="f618" y="f367"/>
                    <a:pt x="f618" y="f367"/>
                  </a:cubicBezTo>
                  <a:cubicBezTo>
                    <a:pt x="f619" y="f367"/>
                    <a:pt x="f619" y="f368"/>
                    <a:pt x="f620" y="f369"/>
                  </a:cubicBezTo>
                  <a:cubicBezTo>
                    <a:pt x="f620" y="f369"/>
                    <a:pt x="f620" y="f369"/>
                    <a:pt x="f620" y="f372"/>
                  </a:cubicBezTo>
                  <a:cubicBezTo>
                    <a:pt x="f621" y="f367"/>
                    <a:pt x="f624" y="f366"/>
                    <a:pt x="f622" y="f364"/>
                  </a:cubicBezTo>
                  <a:cubicBezTo>
                    <a:pt x="f625" y="f362"/>
                    <a:pt x="f626" y="f362"/>
                    <a:pt x="f627" y="f362"/>
                  </a:cubicBezTo>
                  <a:cubicBezTo>
                    <a:pt x="f628" y="f362"/>
                    <a:pt x="f629" y="f362"/>
                    <a:pt x="f630" y="f362"/>
                  </a:cubicBezTo>
                  <a:cubicBezTo>
                    <a:pt x="f631" y="f362"/>
                    <a:pt x="f632" y="f364"/>
                    <a:pt x="f633" y="f366"/>
                  </a:cubicBezTo>
                  <a:cubicBezTo>
                    <a:pt x="f633" y="f364"/>
                    <a:pt x="f633" y="f364"/>
                    <a:pt x="f633" y="f364"/>
                  </a:cubicBezTo>
                  <a:cubicBezTo>
                    <a:pt x="f633" y="f362"/>
                    <a:pt x="f633" y="f362"/>
                    <a:pt x="f634" y="f359"/>
                  </a:cubicBezTo>
                  <a:cubicBezTo>
                    <a:pt x="f634" y="f356"/>
                    <a:pt x="f635" y="f342"/>
                    <a:pt x="f636" y="f340"/>
                  </a:cubicBezTo>
                  <a:cubicBezTo>
                    <a:pt x="f637" y="f337"/>
                    <a:pt x="f638" y="f335"/>
                    <a:pt x="f639" y="f335"/>
                  </a:cubicBezTo>
                  <a:cubicBezTo>
                    <a:pt x="f639" y="f335"/>
                    <a:pt x="f640" y="f335"/>
                    <a:pt x="f641" y="f335"/>
                  </a:cubicBezTo>
                  <a:cubicBezTo>
                    <a:pt x="f642" y="f335"/>
                    <a:pt x="f643" y="f335"/>
                    <a:pt x="f644" y="f337"/>
                  </a:cubicBezTo>
                  <a:cubicBezTo>
                    <a:pt x="f645" y="f337"/>
                    <a:pt x="f646" y="f338"/>
                    <a:pt x="f646" y="f340"/>
                  </a:cubicBezTo>
                  <a:cubicBezTo>
                    <a:pt x="f647" y="f340"/>
                    <a:pt x="f648" y="f342"/>
                    <a:pt x="f649" y="f356"/>
                  </a:cubicBezTo>
                  <a:cubicBezTo>
                    <a:pt x="f650" y="f359"/>
                    <a:pt x="f650" y="f364"/>
                    <a:pt x="f649" y="f367"/>
                  </a:cubicBezTo>
                  <a:cubicBezTo>
                    <a:pt x="f649" y="f368"/>
                    <a:pt x="f648" y="f369"/>
                    <a:pt x="f648" y="f372"/>
                  </a:cubicBezTo>
                  <a:cubicBezTo>
                    <a:pt x="f648" y="f372"/>
                    <a:pt x="f648" y="f372"/>
                    <a:pt x="f648" y="f372"/>
                  </a:cubicBezTo>
                  <a:cubicBezTo>
                    <a:pt x="f648" y="f372"/>
                    <a:pt x="f648" y="f372"/>
                    <a:pt x="f648" y="f374"/>
                  </a:cubicBezTo>
                  <a:cubicBezTo>
                    <a:pt x="f648" y="f374"/>
                    <a:pt x="f648" y="f374"/>
                    <a:pt x="f649" y="f374"/>
                  </a:cubicBezTo>
                  <a:cubicBezTo>
                    <a:pt x="f649" y="f374"/>
                    <a:pt x="f650" y="f593"/>
                    <a:pt x="f651" y="f593"/>
                  </a:cubicBezTo>
                  <a:cubicBezTo>
                    <a:pt x="f651" y="f593"/>
                    <a:pt x="f651" y="f374"/>
                    <a:pt x="f652" y="f374"/>
                  </a:cubicBezTo>
                  <a:cubicBezTo>
                    <a:pt x="f652" y="f374"/>
                    <a:pt x="f652" y="f372"/>
                    <a:pt x="f652" y="f372"/>
                  </a:cubicBezTo>
                  <a:cubicBezTo>
                    <a:pt x="f653" y="f372"/>
                    <a:pt x="f653" y="f372"/>
                    <a:pt x="f653" y="f372"/>
                  </a:cubicBezTo>
                  <a:cubicBezTo>
                    <a:pt x="f653" y="f369"/>
                    <a:pt x="f654" y="f367"/>
                    <a:pt x="f655" y="f367"/>
                  </a:cubicBezTo>
                  <a:cubicBezTo>
                    <a:pt x="f655" y="f476"/>
                    <a:pt x="f656" y="f476"/>
                    <a:pt x="f656" y="f476"/>
                  </a:cubicBezTo>
                  <a:cubicBezTo>
                    <a:pt x="f657" y="f476"/>
                    <a:pt x="f658" y="f367"/>
                    <a:pt x="f659" y="f368"/>
                  </a:cubicBezTo>
                  <a:cubicBezTo>
                    <a:pt x="f659" y="f368"/>
                    <a:pt x="f659" y="f368"/>
                    <a:pt x="f659" y="f368"/>
                  </a:cubicBezTo>
                  <a:cubicBezTo>
                    <a:pt x="f659" y="f368"/>
                    <a:pt x="f659" y="f368"/>
                    <a:pt x="f659" y="f368"/>
                  </a:cubicBezTo>
                  <a:cubicBezTo>
                    <a:pt x="f660" y="f369"/>
                    <a:pt x="f661" y="f372"/>
                    <a:pt x="f662" y="f593"/>
                  </a:cubicBezTo>
                  <a:cubicBezTo>
                    <a:pt x="f663" y="f378"/>
                    <a:pt x="f663" y="f388"/>
                    <a:pt x="f662" y="f390"/>
                  </a:cubicBezTo>
                  <a:cubicBezTo>
                    <a:pt x="f662" y="f390"/>
                    <a:pt x="f662" y="f392"/>
                    <a:pt x="f662" y="f392"/>
                  </a:cubicBezTo>
                  <a:cubicBezTo>
                    <a:pt x="f662" y="f392"/>
                    <a:pt x="f662" y="f393"/>
                    <a:pt x="f663" y="f393"/>
                  </a:cubicBezTo>
                  <a:cubicBezTo>
                    <a:pt x="f663" y="f396"/>
                    <a:pt x="f663" y="f396"/>
                    <a:pt x="f663" y="f396"/>
                  </a:cubicBezTo>
                  <a:cubicBezTo>
                    <a:pt x="f663" y="f396"/>
                    <a:pt x="f664" y="f396"/>
                    <a:pt x="f664" y="f396"/>
                  </a:cubicBezTo>
                  <a:cubicBezTo>
                    <a:pt x="f665" y="f396"/>
                    <a:pt x="f666" y="f398"/>
                    <a:pt x="f667" y="f398"/>
                  </a:cubicBezTo>
                  <a:cubicBezTo>
                    <a:pt x="f667" y="f398"/>
                    <a:pt x="f667" y="f398"/>
                    <a:pt x="f668" y="f398"/>
                  </a:cubicBezTo>
                  <a:cubicBezTo>
                    <a:pt x="f668" y="f398"/>
                    <a:pt x="f668" y="f398"/>
                    <a:pt x="f668" y="f398"/>
                  </a:cubicBezTo>
                  <a:cubicBezTo>
                    <a:pt x="f668" y="f396"/>
                    <a:pt x="f669" y="f393"/>
                    <a:pt x="f669" y="f393"/>
                  </a:cubicBezTo>
                  <a:cubicBezTo>
                    <a:pt x="f669" y="f393"/>
                    <a:pt x="f669" y="f393"/>
                    <a:pt x="f669" y="f393"/>
                  </a:cubicBezTo>
                  <a:cubicBezTo>
                    <a:pt x="f670" y="f390"/>
                    <a:pt x="f671" y="f380"/>
                    <a:pt x="f672" y="f379"/>
                  </a:cubicBezTo>
                  <a:cubicBezTo>
                    <a:pt x="f673" y="f378"/>
                    <a:pt x="f674" y="f378"/>
                    <a:pt x="f675" y="f378"/>
                  </a:cubicBezTo>
                  <a:cubicBezTo>
                    <a:pt x="f676" y="f378"/>
                    <a:pt x="f676" y="f378"/>
                    <a:pt x="f676" y="f376"/>
                  </a:cubicBezTo>
                  <a:cubicBezTo>
                    <a:pt x="f676" y="f376"/>
                    <a:pt x="f676" y="f376"/>
                    <a:pt x="f676" y="f376"/>
                  </a:cubicBezTo>
                  <a:cubicBezTo>
                    <a:pt x="f677" y="f376"/>
                    <a:pt x="f677" y="f374"/>
                    <a:pt x="f678" y="f372"/>
                  </a:cubicBezTo>
                  <a:cubicBezTo>
                    <a:pt x="f678" y="f372"/>
                    <a:pt x="f678" y="f372"/>
                    <a:pt x="f678" y="f372"/>
                  </a:cubicBezTo>
                  <a:cubicBezTo>
                    <a:pt x="f678" y="f369"/>
                    <a:pt x="f679" y="f367"/>
                    <a:pt x="f680" y="f476"/>
                  </a:cubicBezTo>
                  <a:cubicBezTo>
                    <a:pt x="f681" y="f366"/>
                    <a:pt x="f682" y="f366"/>
                    <a:pt x="f682" y="f364"/>
                  </a:cubicBezTo>
                  <a:cubicBezTo>
                    <a:pt x="f682" y="f364"/>
                    <a:pt x="f683" y="f364"/>
                    <a:pt x="f683" y="f364"/>
                  </a:cubicBezTo>
                  <a:cubicBezTo>
                    <a:pt x="f683" y="f364"/>
                    <a:pt x="f683" y="f364"/>
                    <a:pt x="f683" y="f362"/>
                  </a:cubicBezTo>
                  <a:cubicBezTo>
                    <a:pt x="f684" y="f362"/>
                    <a:pt x="f684" y="f359"/>
                    <a:pt x="f685" y="f359"/>
                  </a:cubicBezTo>
                  <a:cubicBezTo>
                    <a:pt x="f685" y="f359"/>
                    <a:pt x="f685" y="f359"/>
                    <a:pt x="f685" y="f357"/>
                  </a:cubicBezTo>
                  <a:cubicBezTo>
                    <a:pt x="f686" y="f356"/>
                    <a:pt x="f687" y="f354"/>
                    <a:pt x="f688" y="f342"/>
                  </a:cubicBezTo>
                  <a:cubicBezTo>
                    <a:pt x="f688" y="f342"/>
                    <a:pt x="f689" y="f342"/>
                    <a:pt x="f690" y="f342"/>
                  </a:cubicBezTo>
                  <a:cubicBezTo>
                    <a:pt x="f691" y="f342"/>
                    <a:pt x="f692" y="f342"/>
                    <a:pt x="f693" y="f354"/>
                  </a:cubicBezTo>
                  <a:cubicBezTo>
                    <a:pt x="f694" y="f356"/>
                    <a:pt x="f695" y="f357"/>
                    <a:pt x="f696" y="f362"/>
                  </a:cubicBezTo>
                  <a:cubicBezTo>
                    <a:pt x="f696" y="f362"/>
                    <a:pt x="f697" y="f362"/>
                    <a:pt x="f697" y="f362"/>
                  </a:cubicBezTo>
                  <a:cubicBezTo>
                    <a:pt x="f698" y="f362"/>
                    <a:pt x="f699" y="f359"/>
                    <a:pt x="f700" y="f359"/>
                  </a:cubicBezTo>
                  <a:cubicBezTo>
                    <a:pt x="f700" y="f359"/>
                    <a:pt x="f700" y="f359"/>
                    <a:pt x="f700" y="f359"/>
                  </a:cubicBezTo>
                  <a:cubicBezTo>
                    <a:pt x="f700" y="f359"/>
                    <a:pt x="f700" y="f359"/>
                    <a:pt x="f700" y="f359"/>
                  </a:cubicBezTo>
                  <a:cubicBezTo>
                    <a:pt x="f701" y="f359"/>
                    <a:pt x="f702" y="f362"/>
                    <a:pt x="f703" y="f366"/>
                  </a:cubicBezTo>
                  <a:cubicBezTo>
                    <a:pt x="f704" y="f476"/>
                    <a:pt x="f705" y="f372"/>
                    <a:pt x="f706" y="f376"/>
                  </a:cubicBezTo>
                  <a:cubicBezTo>
                    <a:pt x="f706" y="f379"/>
                    <a:pt x="f704" y="f380"/>
                    <a:pt x="f703" y="f380"/>
                  </a:cubicBezTo>
                  <a:cubicBezTo>
                    <a:pt x="f703" y="f388"/>
                    <a:pt x="f703" y="f388"/>
                    <a:pt x="f703" y="f390"/>
                  </a:cubicBezTo>
                  <a:cubicBezTo>
                    <a:pt x="f704" y="f393"/>
                    <a:pt x="f707" y="f398"/>
                    <a:pt x="f707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2" y="f402"/>
                    <a:pt x="f702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7" y="f402"/>
                    <a:pt x="f707" y="f402"/>
                  </a:cubicBezTo>
                  <a:cubicBezTo>
                    <a:pt x="f707" y="f402"/>
                    <a:pt x="f703" y="f400"/>
                    <a:pt x="f706" y="f398"/>
                  </a:cubicBezTo>
                  <a:cubicBezTo>
                    <a:pt x="f708" y="f398"/>
                    <a:pt x="f705" y="f398"/>
                    <a:pt x="f709" y="f398"/>
                  </a:cubicBezTo>
                  <a:cubicBezTo>
                    <a:pt x="f710" y="f398"/>
                    <a:pt x="f711" y="f398"/>
                    <a:pt x="f712" y="f398"/>
                  </a:cubicBezTo>
                  <a:cubicBezTo>
                    <a:pt x="f713" y="f398"/>
                    <a:pt x="f714" y="f400"/>
                    <a:pt x="f715" y="f716"/>
                  </a:cubicBezTo>
                  <a:cubicBezTo>
                    <a:pt x="f717" y="f404"/>
                    <a:pt x="f718" y="f413"/>
                    <a:pt x="f719" y="f720"/>
                  </a:cubicBezTo>
                  <a:cubicBezTo>
                    <a:pt x="f721" y="f722"/>
                    <a:pt x="f721" y="f723"/>
                    <a:pt x="f721" y="f724"/>
                  </a:cubicBezTo>
                  <a:cubicBezTo>
                    <a:pt x="f725" y="f724"/>
                    <a:pt x="f725" y="f724"/>
                    <a:pt x="f725" y="f726"/>
                  </a:cubicBezTo>
                  <a:cubicBezTo>
                    <a:pt x="f725" y="f726"/>
                    <a:pt x="f725" y="f726"/>
                    <a:pt x="f725" y="f726"/>
                  </a:cubicBezTo>
                  <a:cubicBezTo>
                    <a:pt x="f725" y="f727"/>
                    <a:pt x="f728" y="f729"/>
                    <a:pt x="f728" y="f730"/>
                  </a:cubicBezTo>
                  <a:cubicBezTo>
                    <a:pt x="f728" y="f731"/>
                    <a:pt x="f728" y="f732"/>
                    <a:pt x="f728" y="f733"/>
                  </a:cubicBezTo>
                  <a:cubicBezTo>
                    <a:pt x="f734" y="f732"/>
                    <a:pt x="f735" y="f732"/>
                    <a:pt x="f735" y="f732"/>
                  </a:cubicBezTo>
                  <a:cubicBezTo>
                    <a:pt x="f736" y="f732"/>
                    <a:pt x="f736" y="f732"/>
                    <a:pt x="f736" y="f732"/>
                  </a:cubicBezTo>
                  <a:cubicBezTo>
                    <a:pt x="f737" y="f732"/>
                    <a:pt x="f738" y="f733"/>
                    <a:pt x="f739" y="f740"/>
                  </a:cubicBezTo>
                  <a:cubicBezTo>
                    <a:pt x="f739" y="f740"/>
                    <a:pt x="f741" y="f742"/>
                    <a:pt x="f741" y="f742"/>
                  </a:cubicBezTo>
                  <a:cubicBezTo>
                    <a:pt x="f743" y="f742"/>
                    <a:pt x="f743" y="f742"/>
                    <a:pt x="f743" y="f742"/>
                  </a:cubicBezTo>
                  <a:cubicBezTo>
                    <a:pt x="f744" y="f742"/>
                    <a:pt x="f745" y="f740"/>
                    <a:pt x="f746" y="f740"/>
                  </a:cubicBezTo>
                  <a:cubicBezTo>
                    <a:pt x="f746" y="f740"/>
                    <a:pt x="f746" y="f740"/>
                    <a:pt x="f746" y="f740"/>
                  </a:cubicBezTo>
                  <a:cubicBezTo>
                    <a:pt x="f747" y="f740"/>
                    <a:pt x="f748" y="f740"/>
                    <a:pt x="f749" y="f740"/>
                  </a:cubicBezTo>
                  <a:cubicBezTo>
                    <a:pt x="f750" y="f740"/>
                    <a:pt x="f751" y="f740"/>
                    <a:pt x="f752" y="f742"/>
                  </a:cubicBezTo>
                  <a:cubicBezTo>
                    <a:pt x="f753" y="f754"/>
                    <a:pt x="f755" y="f756"/>
                    <a:pt x="f755" y="f757"/>
                  </a:cubicBezTo>
                  <a:cubicBezTo>
                    <a:pt x="f755" y="f758"/>
                    <a:pt x="f755" y="f758"/>
                    <a:pt x="f755" y="f758"/>
                  </a:cubicBezTo>
                  <a:cubicBezTo>
                    <a:pt x="f759" y="f758"/>
                    <a:pt x="f759" y="f758"/>
                    <a:pt x="f760" y="f758"/>
                  </a:cubicBezTo>
                  <a:cubicBezTo>
                    <a:pt x="f760" y="f758"/>
                    <a:pt x="f760" y="f758"/>
                    <a:pt x="f760" y="f758"/>
                  </a:cubicBezTo>
                  <a:cubicBezTo>
                    <a:pt x="f760" y="f757"/>
                    <a:pt x="f760" y="f756"/>
                    <a:pt x="f761" y="f756"/>
                  </a:cubicBezTo>
                  <a:cubicBezTo>
                    <a:pt x="f761" y="f740"/>
                    <a:pt x="f762" y="f731"/>
                    <a:pt x="f763" y="f764"/>
                  </a:cubicBezTo>
                  <a:cubicBezTo>
                    <a:pt x="f765" y="f727"/>
                    <a:pt x="f766" y="f727"/>
                    <a:pt x="f767" y="f727"/>
                  </a:cubicBezTo>
                  <a:cubicBezTo>
                    <a:pt x="f767" y="f727"/>
                    <a:pt x="f767" y="f727"/>
                    <a:pt x="f767" y="f727"/>
                  </a:cubicBezTo>
                  <a:cubicBezTo>
                    <a:pt x="f768" y="f726"/>
                    <a:pt x="f768" y="f726"/>
                    <a:pt x="f769" y="f724"/>
                  </a:cubicBezTo>
                  <a:cubicBezTo>
                    <a:pt x="f770" y="f771"/>
                    <a:pt x="f772" y="f723"/>
                    <a:pt x="f773" y="f723"/>
                  </a:cubicBezTo>
                  <a:cubicBezTo>
                    <a:pt x="f774" y="f723"/>
                    <a:pt x="f775" y="f776"/>
                    <a:pt x="f777" y="f776"/>
                  </a:cubicBezTo>
                  <a:cubicBezTo>
                    <a:pt x="f778" y="f776"/>
                    <a:pt x="f779" y="f723"/>
                    <a:pt x="f780" y="f723"/>
                  </a:cubicBezTo>
                  <a:cubicBezTo>
                    <a:pt x="f781" y="f771"/>
                    <a:pt x="f782" y="f726"/>
                    <a:pt x="f783" y="f764"/>
                  </a:cubicBezTo>
                  <a:cubicBezTo>
                    <a:pt x="f784" y="f730"/>
                    <a:pt x="f785" y="f732"/>
                    <a:pt x="f786" y="f740"/>
                  </a:cubicBezTo>
                  <a:cubicBezTo>
                    <a:pt x="f786" y="f740"/>
                    <a:pt x="f786" y="f740"/>
                    <a:pt x="f786" y="f740"/>
                  </a:cubicBezTo>
                  <a:cubicBezTo>
                    <a:pt x="f787" y="f742"/>
                    <a:pt x="f787" y="f754"/>
                    <a:pt x="f787" y="f756"/>
                  </a:cubicBezTo>
                  <a:cubicBezTo>
                    <a:pt x="f788" y="f757"/>
                    <a:pt x="f788" y="f758"/>
                    <a:pt x="f789" y="f758"/>
                  </a:cubicBezTo>
                  <a:cubicBezTo>
                    <a:pt x="f789" y="f758"/>
                    <a:pt x="f789" y="f790"/>
                    <a:pt x="f789" y="f790"/>
                  </a:cubicBezTo>
                  <a:cubicBezTo>
                    <a:pt x="f789" y="f790"/>
                    <a:pt x="f789" y="f790"/>
                    <a:pt x="f789" y="f790"/>
                  </a:cubicBezTo>
                  <a:cubicBezTo>
                    <a:pt x="f791" y="f790"/>
                    <a:pt x="f792" y="f790"/>
                    <a:pt x="f793" y="f790"/>
                  </a:cubicBezTo>
                  <a:cubicBezTo>
                    <a:pt x="f793" y="f790"/>
                    <a:pt x="f793" y="f790"/>
                    <a:pt x="f793" y="f790"/>
                  </a:cubicBezTo>
                  <a:cubicBezTo>
                    <a:pt x="f794" y="f790"/>
                    <a:pt x="f795" y="f790"/>
                    <a:pt x="f796" y="f790"/>
                  </a:cubicBezTo>
                  <a:cubicBezTo>
                    <a:pt x="f796" y="f790"/>
                    <a:pt x="f796" y="f790"/>
                    <a:pt x="f796" y="f790"/>
                  </a:cubicBezTo>
                  <a:cubicBezTo>
                    <a:pt x="f796" y="f790"/>
                    <a:pt x="f796" y="f790"/>
                    <a:pt x="f796" y="f790"/>
                  </a:cubicBezTo>
                  <a:cubicBezTo>
                    <a:pt x="f797" y="f758"/>
                    <a:pt x="f797" y="f756"/>
                    <a:pt x="f798" y="f754"/>
                  </a:cubicBezTo>
                  <a:cubicBezTo>
                    <a:pt x="f799" y="f742"/>
                    <a:pt x="f800" y="f742"/>
                    <a:pt x="f801" y="f742"/>
                  </a:cubicBezTo>
                  <a:cubicBezTo>
                    <a:pt x="f801" y="f742"/>
                    <a:pt x="f802" y="f742"/>
                    <a:pt x="f802" y="f742"/>
                  </a:cubicBezTo>
                  <a:cubicBezTo>
                    <a:pt x="f802" y="f742"/>
                    <a:pt x="f802" y="f740"/>
                    <a:pt x="f802" y="f740"/>
                  </a:cubicBezTo>
                  <a:cubicBezTo>
                    <a:pt x="f803" y="f740"/>
                    <a:pt x="f804" y="f732"/>
                    <a:pt x="f805" y="f732"/>
                  </a:cubicBezTo>
                  <a:cubicBezTo>
                    <a:pt x="f806" y="f732"/>
                    <a:pt x="f807" y="f740"/>
                    <a:pt x="f808" y="f742"/>
                  </a:cubicBezTo>
                  <a:cubicBezTo>
                    <a:pt x="f808" y="f754"/>
                    <a:pt x="f808" y="f754"/>
                    <a:pt x="f808" y="f754"/>
                  </a:cubicBezTo>
                  <a:cubicBezTo>
                    <a:pt x="f809" y="f754"/>
                    <a:pt x="f810" y="f756"/>
                    <a:pt x="f811" y="f757"/>
                  </a:cubicBezTo>
                  <a:cubicBezTo>
                    <a:pt x="f811" y="f758"/>
                    <a:pt x="f812" y="f790"/>
                    <a:pt x="f812" y="f790"/>
                  </a:cubicBezTo>
                  <a:cubicBezTo>
                    <a:pt x="f812" y="f790"/>
                    <a:pt x="f812" y="f790"/>
                    <a:pt x="f813" y="f790"/>
                  </a:cubicBezTo>
                  <a:cubicBezTo>
                    <a:pt x="f814" y="f758"/>
                    <a:pt x="f815" y="f757"/>
                    <a:pt x="f816" y="f757"/>
                  </a:cubicBezTo>
                  <a:cubicBezTo>
                    <a:pt x="f816" y="f757"/>
                    <a:pt x="f816" y="f757"/>
                    <a:pt x="f816" y="f757"/>
                  </a:cubicBezTo>
                  <a:cubicBezTo>
                    <a:pt x="f817" y="f757"/>
                    <a:pt x="f818" y="f790"/>
                    <a:pt x="f818" y="f819"/>
                  </a:cubicBezTo>
                  <a:cubicBezTo>
                    <a:pt x="f818" y="f819"/>
                    <a:pt x="f818" y="f819"/>
                    <a:pt x="f818" y="f819"/>
                  </a:cubicBezTo>
                  <a:cubicBezTo>
                    <a:pt x="f820" y="f819"/>
                    <a:pt x="f821" y="f822"/>
                    <a:pt x="f821" y="f823"/>
                  </a:cubicBezTo>
                  <a:cubicBezTo>
                    <a:pt x="f824" y="f823"/>
                    <a:pt x="f824" y="f823"/>
                    <a:pt x="f825" y="f823"/>
                  </a:cubicBezTo>
                  <a:cubicBezTo>
                    <a:pt x="f826" y="f827"/>
                    <a:pt x="f828" y="f827"/>
                    <a:pt x="f828" y="f829"/>
                  </a:cubicBezTo>
                  <a:cubicBezTo>
                    <a:pt x="f830" y="f829"/>
                    <a:pt x="f831" y="f832"/>
                    <a:pt x="f833" y="f834"/>
                  </a:cubicBezTo>
                  <a:cubicBezTo>
                    <a:pt x="f835" y="f834"/>
                    <a:pt x="f836" y="f837"/>
                    <a:pt x="f836" y="f837"/>
                  </a:cubicBezTo>
                  <a:cubicBezTo>
                    <a:pt x="f836" y="f837"/>
                    <a:pt x="f838" y="f839"/>
                    <a:pt x="f840" y="f839"/>
                  </a:cubicBezTo>
                  <a:cubicBezTo>
                    <a:pt x="f840" y="f839"/>
                    <a:pt x="f841" y="f837"/>
                    <a:pt x="f841" y="f837"/>
                  </a:cubicBezTo>
                  <a:cubicBezTo>
                    <a:pt x="f842" y="f837"/>
                    <a:pt x="f842" y="f837"/>
                    <a:pt x="f842" y="f834"/>
                  </a:cubicBezTo>
                  <a:cubicBezTo>
                    <a:pt x="f843" y="f832"/>
                    <a:pt x="f844" y="f829"/>
                    <a:pt x="f845" y="f829"/>
                  </a:cubicBezTo>
                  <a:cubicBezTo>
                    <a:pt x="f845" y="f829"/>
                    <a:pt x="f845" y="f829"/>
                    <a:pt x="f845" y="f829"/>
                  </a:cubicBezTo>
                  <a:cubicBezTo>
                    <a:pt x="f846" y="f829"/>
                    <a:pt x="f846" y="f829"/>
                    <a:pt x="f846" y="f829"/>
                  </a:cubicBezTo>
                  <a:cubicBezTo>
                    <a:pt x="f847" y="f829"/>
                    <a:pt x="f848" y="f832"/>
                    <a:pt x="f849" y="f834"/>
                  </a:cubicBezTo>
                  <a:cubicBezTo>
                    <a:pt x="f850" y="f832"/>
                    <a:pt x="f851" y="f829"/>
                    <a:pt x="f852" y="f829"/>
                  </a:cubicBezTo>
                  <a:cubicBezTo>
                    <a:pt x="f852" y="f829"/>
                    <a:pt x="f853" y="f829"/>
                    <a:pt x="f853" y="f832"/>
                  </a:cubicBezTo>
                  <a:cubicBezTo>
                    <a:pt x="f854" y="f832"/>
                    <a:pt x="f855" y="f834"/>
                    <a:pt x="f856" y="f837"/>
                  </a:cubicBezTo>
                  <a:cubicBezTo>
                    <a:pt x="f856" y="f837"/>
                    <a:pt x="f857" y="f837"/>
                    <a:pt x="f857" y="f837"/>
                  </a:cubicBezTo>
                  <a:cubicBezTo>
                    <a:pt x="f858" y="f837"/>
                    <a:pt x="f858" y="f837"/>
                    <a:pt x="f859" y="f837"/>
                  </a:cubicBezTo>
                  <a:cubicBezTo>
                    <a:pt x="f860" y="f837"/>
                    <a:pt x="f861" y="f862"/>
                    <a:pt x="f863" y="f864"/>
                  </a:cubicBezTo>
                  <a:cubicBezTo>
                    <a:pt x="f865" y="f866"/>
                    <a:pt x="f865" y="f867"/>
                    <a:pt x="f863" y="f868"/>
                  </a:cubicBezTo>
                  <a:cubicBezTo>
                    <a:pt x="f863" y="f868"/>
                    <a:pt x="f863" y="f868"/>
                    <a:pt x="f863" y="f868"/>
                  </a:cubicBezTo>
                  <a:cubicBezTo>
                    <a:pt x="f865" y="f868"/>
                    <a:pt x="f865" y="f869"/>
                    <a:pt x="f870" y="f871"/>
                  </a:cubicBezTo>
                  <a:cubicBezTo>
                    <a:pt x="f872" y="f873"/>
                    <a:pt x="f872" y="f874"/>
                    <a:pt x="f872" y="f874"/>
                  </a:cubicBezTo>
                  <a:cubicBezTo>
                    <a:pt x="f872" y="f875"/>
                    <a:pt x="f872" y="f876"/>
                    <a:pt x="f872" y="f877"/>
                  </a:cubicBezTo>
                  <a:cubicBezTo>
                    <a:pt x="f878" y="f877"/>
                    <a:pt x="f878" y="f877"/>
                    <a:pt x="f879" y="f880"/>
                  </a:cubicBezTo>
                  <a:cubicBezTo>
                    <a:pt x="f881" y="f882"/>
                    <a:pt x="f883" y="f884"/>
                    <a:pt x="f883" y="f885"/>
                  </a:cubicBezTo>
                  <a:cubicBezTo>
                    <a:pt x="f883" y="f885"/>
                    <a:pt x="f883" y="f885"/>
                    <a:pt x="f883" y="f885"/>
                  </a:cubicBezTo>
                  <a:cubicBezTo>
                    <a:pt x="f886" y="f885"/>
                    <a:pt x="f887" y="f888"/>
                    <a:pt x="f887" y="f889"/>
                  </a:cubicBezTo>
                  <a:cubicBezTo>
                    <a:pt x="f890" y="f891"/>
                    <a:pt x="f890" y="f892"/>
                    <a:pt x="f890" y="f893"/>
                  </a:cubicBezTo>
                  <a:cubicBezTo>
                    <a:pt x="f894" y="f893"/>
                    <a:pt x="f895" y="f892"/>
                    <a:pt x="f896" y="f892"/>
                  </a:cubicBezTo>
                  <a:cubicBezTo>
                    <a:pt x="f896" y="f892"/>
                    <a:pt x="f896" y="f892"/>
                    <a:pt x="f896" y="f892"/>
                  </a:cubicBezTo>
                  <a:cubicBezTo>
                    <a:pt x="f897" y="f893"/>
                    <a:pt x="f898" y="f899"/>
                    <a:pt x="f900" y="f901"/>
                  </a:cubicBezTo>
                  <a:cubicBezTo>
                    <a:pt x="f900" y="f902"/>
                    <a:pt x="f900" y="f892"/>
                    <a:pt x="f903" y="f889"/>
                  </a:cubicBezTo>
                  <a:cubicBezTo>
                    <a:pt x="f904" y="f885"/>
                    <a:pt x="f905" y="f906"/>
                    <a:pt x="f907" y="f906"/>
                  </a:cubicBezTo>
                  <a:cubicBezTo>
                    <a:pt x="f907" y="f906"/>
                    <a:pt x="f907" y="f906"/>
                    <a:pt x="f907" y="f906"/>
                  </a:cubicBezTo>
                  <a:cubicBezTo>
                    <a:pt x="f908" y="f906"/>
                    <a:pt x="f909" y="f885"/>
                    <a:pt x="f910" y="f888"/>
                  </a:cubicBezTo>
                  <a:cubicBezTo>
                    <a:pt x="f910" y="f888"/>
                    <a:pt x="f910" y="f888"/>
                    <a:pt x="f910" y="f888"/>
                  </a:cubicBezTo>
                  <a:cubicBezTo>
                    <a:pt x="f911" y="f888"/>
                    <a:pt x="f911" y="f888"/>
                    <a:pt x="f912" y="f889"/>
                  </a:cubicBezTo>
                  <a:cubicBezTo>
                    <a:pt x="f912" y="f889"/>
                    <a:pt x="f913" y="f889"/>
                    <a:pt x="f913" y="f889"/>
                  </a:cubicBezTo>
                  <a:cubicBezTo>
                    <a:pt x="f913" y="f889"/>
                    <a:pt x="f913" y="f889"/>
                    <a:pt x="f913" y="f889"/>
                  </a:cubicBezTo>
                  <a:cubicBezTo>
                    <a:pt x="f914" y="f889"/>
                    <a:pt x="f915" y="f891"/>
                    <a:pt x="f916" y="f892"/>
                  </a:cubicBezTo>
                  <a:cubicBezTo>
                    <a:pt x="f917" y="f892"/>
                    <a:pt x="f917" y="f892"/>
                    <a:pt x="f918" y="f893"/>
                  </a:cubicBezTo>
                  <a:cubicBezTo>
                    <a:pt x="f918" y="f892"/>
                    <a:pt x="f919" y="f892"/>
                    <a:pt x="f920" y="f892"/>
                  </a:cubicBezTo>
                  <a:cubicBezTo>
                    <a:pt x="f921" y="f892"/>
                    <a:pt x="f922" y="f892"/>
                    <a:pt x="f923" y="f893"/>
                  </a:cubicBezTo>
                  <a:cubicBezTo>
                    <a:pt x="f923" y="f892"/>
                    <a:pt x="f924" y="f889"/>
                    <a:pt x="f925" y="f888"/>
                  </a:cubicBezTo>
                  <a:cubicBezTo>
                    <a:pt x="f926" y="f885"/>
                    <a:pt x="f927" y="f884"/>
                    <a:pt x="f928" y="f884"/>
                  </a:cubicBezTo>
                  <a:cubicBezTo>
                    <a:pt x="f929" y="f884"/>
                    <a:pt x="f929" y="f884"/>
                    <a:pt x="f929" y="f884"/>
                  </a:cubicBezTo>
                  <a:cubicBezTo>
                    <a:pt x="f930" y="f884"/>
                    <a:pt x="f931" y="f884"/>
                    <a:pt x="f932" y="f906"/>
                  </a:cubicBezTo>
                  <a:cubicBezTo>
                    <a:pt x="f932" y="f906"/>
                    <a:pt x="f932" y="f906"/>
                    <a:pt x="f932" y="f906"/>
                  </a:cubicBezTo>
                  <a:cubicBezTo>
                    <a:pt x="f933" y="f906"/>
                    <a:pt x="f933" y="f906"/>
                    <a:pt x="f933" y="f906"/>
                  </a:cubicBezTo>
                  <a:cubicBezTo>
                    <a:pt x="f934" y="f906"/>
                    <a:pt x="f935" y="f884"/>
                    <a:pt x="f936" y="f884"/>
                  </a:cubicBezTo>
                  <a:cubicBezTo>
                    <a:pt x="f936" y="f884"/>
                    <a:pt x="f936" y="f884"/>
                    <a:pt x="f936" y="f884"/>
                  </a:cubicBezTo>
                  <a:cubicBezTo>
                    <a:pt x="f937" y="f884"/>
                    <a:pt x="f938" y="f906"/>
                    <a:pt x="f938" y="f885"/>
                  </a:cubicBezTo>
                  <a:cubicBezTo>
                    <a:pt x="f939" y="f888"/>
                    <a:pt x="f940" y="f889"/>
                    <a:pt x="f940" y="f892"/>
                  </a:cubicBezTo>
                  <a:cubicBezTo>
                    <a:pt x="f940" y="f892"/>
                    <a:pt x="f940" y="f892"/>
                    <a:pt x="f940" y="f892"/>
                  </a:cubicBezTo>
                  <a:cubicBezTo>
                    <a:pt x="f941" y="f893"/>
                    <a:pt x="f942" y="f899"/>
                    <a:pt x="f943" y="f902"/>
                  </a:cubicBezTo>
                  <a:cubicBezTo>
                    <a:pt x="f944" y="f902"/>
                    <a:pt x="f945" y="f901"/>
                    <a:pt x="f946" y="f947"/>
                  </a:cubicBezTo>
                  <a:cubicBezTo>
                    <a:pt x="f948" y="f947"/>
                    <a:pt x="f948" y="f949"/>
                    <a:pt x="f950" y="f951"/>
                  </a:cubicBezTo>
                  <a:cubicBezTo>
                    <a:pt x="f950" y="f951"/>
                    <a:pt x="f950" y="f951"/>
                    <a:pt x="f950" y="f951"/>
                  </a:cubicBezTo>
                  <a:cubicBezTo>
                    <a:pt x="f952" y="f953"/>
                    <a:pt x="f954" y="f955"/>
                    <a:pt x="f956" y="f957"/>
                  </a:cubicBezTo>
                  <a:cubicBezTo>
                    <a:pt x="f958" y="f959"/>
                    <a:pt x="f960" y="f961"/>
                    <a:pt x="f962" y="f963"/>
                  </a:cubicBezTo>
                  <a:cubicBezTo>
                    <a:pt x="f962" y="f964"/>
                    <a:pt x="f962" y="f2"/>
                    <a:pt x="f965" y="f2"/>
                  </a:cubicBezTo>
                  <a:cubicBezTo>
                    <a:pt x="f965" y="f2"/>
                    <a:pt x="f965" y="f966"/>
                    <a:pt x="f967" y="f968"/>
                  </a:cubicBezTo>
                  <a:cubicBezTo>
                    <a:pt x="f969" y="f968"/>
                    <a:pt x="f969" y="f968"/>
                    <a:pt x="f970" y="f971"/>
                  </a:cubicBezTo>
                  <a:cubicBezTo>
                    <a:pt x="f972" y="f973"/>
                    <a:pt x="f974" y="f975"/>
                    <a:pt x="f976" y="f977"/>
                  </a:cubicBezTo>
                  <a:cubicBezTo>
                    <a:pt x="f978" y="f979"/>
                    <a:pt x="f978" y="f980"/>
                    <a:pt x="f981" y="f982"/>
                  </a:cubicBezTo>
                  <a:cubicBezTo>
                    <a:pt x="f981" y="f983"/>
                    <a:pt x="f981" y="f983"/>
                    <a:pt x="f981" y="f983"/>
                  </a:cubicBezTo>
                  <a:cubicBezTo>
                    <a:pt x="f984" y="f985"/>
                    <a:pt x="f984" y="f986"/>
                    <a:pt x="f984" y="f986"/>
                  </a:cubicBezTo>
                  <a:cubicBezTo>
                    <a:pt x="f987" y="f986"/>
                    <a:pt x="f988" y="f986"/>
                    <a:pt x="f988" y="f989"/>
                  </a:cubicBezTo>
                  <a:cubicBezTo>
                    <a:pt x="f988" y="f989"/>
                    <a:pt x="f988" y="f989"/>
                    <a:pt x="f988" y="f989"/>
                  </a:cubicBezTo>
                  <a:cubicBezTo>
                    <a:pt x="f990" y="f989"/>
                    <a:pt x="f990" y="f989"/>
                    <a:pt x="f990" y="f989"/>
                  </a:cubicBezTo>
                  <a:cubicBezTo>
                    <a:pt x="f990" y="f989"/>
                    <a:pt x="f990" y="f989"/>
                    <a:pt x="f990" y="f989"/>
                  </a:cubicBezTo>
                  <a:cubicBezTo>
                    <a:pt x="f991" y="f986"/>
                    <a:pt x="f992" y="f986"/>
                    <a:pt x="f993" y="f985"/>
                  </a:cubicBezTo>
                  <a:cubicBezTo>
                    <a:pt x="f993" y="f985"/>
                    <a:pt x="f994" y="f985"/>
                    <a:pt x="f995" y="f985"/>
                  </a:cubicBezTo>
                  <a:cubicBezTo>
                    <a:pt x="f995" y="f985"/>
                    <a:pt x="f996" y="f985"/>
                    <a:pt x="f996" y="f985"/>
                  </a:cubicBezTo>
                  <a:cubicBezTo>
                    <a:pt x="f997" y="f985"/>
                    <a:pt x="f997" y="f985"/>
                    <a:pt x="f997" y="f985"/>
                  </a:cubicBezTo>
                  <a:cubicBezTo>
                    <a:pt x="f997" y="f998"/>
                    <a:pt x="f997" y="f998"/>
                    <a:pt x="f997" y="f998"/>
                  </a:cubicBezTo>
                  <a:cubicBezTo>
                    <a:pt x="f999" y="f6"/>
                    <a:pt x="f999" y="f6"/>
                    <a:pt x="f999" y="f6"/>
                  </a:cubicBezTo>
                  <a:cubicBezTo>
                    <a:pt x="f999" y="f6"/>
                    <a:pt x="f999" y="f6"/>
                    <a:pt x="f999" y="f6"/>
                  </a:cubicBezTo>
                  <a:cubicBezTo>
                    <a:pt x="f1000" y="f6"/>
                    <a:pt x="f1000" y="f6"/>
                    <a:pt x="f1000" y="f6"/>
                  </a:cubicBezTo>
                  <a:cubicBezTo>
                    <a:pt x="f1001" y="f6"/>
                    <a:pt x="f1001" y="f6"/>
                    <a:pt x="f1001" y="f6"/>
                  </a:cubicBezTo>
                  <a:cubicBezTo>
                    <a:pt x="f1002" y="f185"/>
                    <a:pt x="f1002" y="f185"/>
                    <a:pt x="f1002" y="f185"/>
                  </a:cubicBezTo>
                  <a:cubicBezTo>
                    <a:pt x="f1003" y="f1004"/>
                    <a:pt x="f1003" y="f1004"/>
                    <a:pt x="f1003" y="f1004"/>
                  </a:cubicBezTo>
                  <a:cubicBezTo>
                    <a:pt x="f1005" y="f1004"/>
                    <a:pt x="f1005" y="f1004"/>
                    <a:pt x="f1006" y="f1004"/>
                  </a:cubicBezTo>
                  <a:cubicBezTo>
                    <a:pt x="f1006" y="f1004"/>
                    <a:pt x="f1006" y="f224"/>
                    <a:pt x="f1006" y="f224"/>
                  </a:cubicBezTo>
                  <a:cubicBezTo>
                    <a:pt x="f1006" y="f221"/>
                    <a:pt x="f1006" y="f219"/>
                    <a:pt x="f1007" y="f218"/>
                  </a:cubicBezTo>
                  <a:cubicBezTo>
                    <a:pt x="f1006" y="f218"/>
                    <a:pt x="f1006" y="f216"/>
                    <a:pt x="f1006" y="f214"/>
                  </a:cubicBezTo>
                  <a:cubicBezTo>
                    <a:pt x="f1006" y="f212"/>
                    <a:pt x="f1006" y="f210"/>
                    <a:pt x="f1008" y="f208"/>
                  </a:cubicBezTo>
                  <a:cubicBezTo>
                    <a:pt x="f1008" y="f207"/>
                    <a:pt x="f1008" y="f207"/>
                    <a:pt x="f1008" y="f207"/>
                  </a:cubicBezTo>
                  <a:cubicBezTo>
                    <a:pt x="f1008" y="f1009"/>
                    <a:pt x="f1008" y="f200"/>
                    <a:pt x="f6" y="f1010"/>
                  </a:cubicBezTo>
                  <a:cubicBezTo>
                    <a:pt x="f1008" y="f1010"/>
                    <a:pt x="f1007" y="f198"/>
                    <a:pt x="f1006" y="f195"/>
                  </a:cubicBezTo>
                  <a:cubicBezTo>
                    <a:pt x="f1006" y="f195"/>
                    <a:pt x="f1006" y="f194"/>
                    <a:pt x="f1005" y="f194"/>
                  </a:cubicBezTo>
                  <a:cubicBezTo>
                    <a:pt x="f1005" y="f194"/>
                    <a:pt x="f1003" y="f192"/>
                    <a:pt x="f1003" y="f192"/>
                  </a:cubicBezTo>
                  <a:cubicBezTo>
                    <a:pt x="f1011" y="f192"/>
                    <a:pt x="f1011" y="f1012"/>
                    <a:pt x="f998" y="f190"/>
                  </a:cubicBezTo>
                  <a:cubicBezTo>
                    <a:pt x="f998" y="f190"/>
                    <a:pt x="f1013" y="f190"/>
                    <a:pt x="f1014" y="f190"/>
                  </a:cubicBezTo>
                  <a:cubicBezTo>
                    <a:pt x="f1015" y="f189"/>
                    <a:pt x="f1016" y="f185"/>
                    <a:pt x="f1017" y="f185"/>
                  </a:cubicBezTo>
                  <a:cubicBezTo>
                    <a:pt x="f1017" y="f184"/>
                    <a:pt x="f1018" y="f1019"/>
                    <a:pt x="f1018" y="f183"/>
                  </a:cubicBezTo>
                  <a:cubicBezTo>
                    <a:pt x="f1020" y="f183"/>
                    <a:pt x="f1020" y="f183"/>
                    <a:pt x="f1020" y="f182"/>
                  </a:cubicBezTo>
                  <a:cubicBezTo>
                    <a:pt x="f1021" y="f1022"/>
                    <a:pt x="f1021" y="f1022"/>
                    <a:pt x="f1021" y="f1022"/>
                  </a:cubicBezTo>
                  <a:cubicBezTo>
                    <a:pt x="f1023" y="f170"/>
                    <a:pt x="f1023" y="f170"/>
                    <a:pt x="f1023" y="f170"/>
                  </a:cubicBezTo>
                  <a:cubicBezTo>
                    <a:pt x="f1024" y="f170"/>
                    <a:pt x="f1025" y="f170"/>
                    <a:pt x="f1025" y="f170"/>
                  </a:cubicBezTo>
                  <a:cubicBezTo>
                    <a:pt x="f1026" y="f1022"/>
                    <a:pt x="f1027" y="f168"/>
                    <a:pt x="f1028" y="f168"/>
                  </a:cubicBezTo>
                  <a:cubicBezTo>
                    <a:pt x="f1029" y="f167"/>
                    <a:pt x="f1030" y="f167"/>
                    <a:pt x="f1031" y="f1032"/>
                  </a:cubicBezTo>
                  <a:cubicBezTo>
                    <a:pt x="f1033" y="f166"/>
                    <a:pt x="f1033" y="f163"/>
                    <a:pt x="f1033" y="f1034"/>
                  </a:cubicBezTo>
                  <a:cubicBezTo>
                    <a:pt x="f1035" y="f1036"/>
                    <a:pt x="f1037" y="f160"/>
                    <a:pt x="f1038" y="f159"/>
                  </a:cubicBezTo>
                  <a:cubicBezTo>
                    <a:pt x="f1038" y="f158"/>
                    <a:pt x="f1038" y="f1039"/>
                    <a:pt x="f1040" y="f156"/>
                  </a:cubicBezTo>
                  <a:cubicBezTo>
                    <a:pt x="f1040" y="f155"/>
                    <a:pt x="f1041" y="f153"/>
                    <a:pt x="f1041" y="f151"/>
                  </a:cubicBezTo>
                  <a:cubicBezTo>
                    <a:pt x="f1042" y="f150"/>
                    <a:pt x="f1043" y="f148"/>
                    <a:pt x="f1044" y="f146"/>
                  </a:cubicBezTo>
                  <a:cubicBezTo>
                    <a:pt x="f1044" y="f145"/>
                    <a:pt x="f1044" y="f1045"/>
                    <a:pt x="f1046" y="f142"/>
                  </a:cubicBezTo>
                  <a:cubicBezTo>
                    <a:pt x="f1046" y="f1047"/>
                    <a:pt x="f1046" y="f138"/>
                    <a:pt x="f1048" y="f1049"/>
                  </a:cubicBezTo>
                  <a:cubicBezTo>
                    <a:pt x="f1050" y="f137"/>
                    <a:pt x="f1051" y="f137"/>
                    <a:pt x="f1051" y="f136"/>
                  </a:cubicBezTo>
                  <a:cubicBezTo>
                    <a:pt x="f1052" y="f134"/>
                    <a:pt x="f1052" y="f130"/>
                    <a:pt x="f1052" y="f1053"/>
                  </a:cubicBezTo>
                  <a:cubicBezTo>
                    <a:pt x="f1054" y="f123"/>
                    <a:pt x="f1055" y="f120"/>
                    <a:pt x="f1056" y="f119"/>
                  </a:cubicBezTo>
                  <a:cubicBezTo>
                    <a:pt x="f1056" y="f1057"/>
                    <a:pt x="f1055" y="f118"/>
                    <a:pt x="f1056" y="f117"/>
                  </a:cubicBezTo>
                  <a:cubicBezTo>
                    <a:pt x="f1056" y="f116"/>
                    <a:pt x="f1058" y="f114"/>
                    <a:pt x="f1059" y="f111"/>
                  </a:cubicBezTo>
                  <a:cubicBezTo>
                    <a:pt x="f1060" y="f108"/>
                    <a:pt x="f1061" y="f111"/>
                    <a:pt x="f1062" y="f108"/>
                  </a:cubicBezTo>
                  <a:cubicBezTo>
                    <a:pt x="f1062" y="f108"/>
                    <a:pt x="f1063" y="f106"/>
                    <a:pt x="f1063" y="f105"/>
                  </a:cubicBezTo>
                  <a:cubicBezTo>
                    <a:pt x="f1064" y="f1065"/>
                    <a:pt x="f1066" y="f104"/>
                    <a:pt x="f1067" y="f101"/>
                  </a:cubicBezTo>
                  <a:cubicBezTo>
                    <a:pt x="f1068" y="f101"/>
                    <a:pt x="f1069" y="f101"/>
                    <a:pt x="f1069" y="f101"/>
                  </a:cubicBezTo>
                  <a:cubicBezTo>
                    <a:pt x="f1070" y="f101"/>
                    <a:pt x="f1071" y="f1072"/>
                    <a:pt x="f1073" y="f98"/>
                  </a:cubicBezTo>
                  <a:cubicBezTo>
                    <a:pt x="f1074" y="f98"/>
                    <a:pt x="f1075" y="f96"/>
                    <a:pt x="f1076" y="f95"/>
                  </a:cubicBezTo>
                  <a:cubicBezTo>
                    <a:pt x="f1077" y="f95"/>
                    <a:pt x="f1078" y="f96"/>
                    <a:pt x="f1079" y="f96"/>
                  </a:cubicBezTo>
                  <a:cubicBezTo>
                    <a:pt x="f1080" y="f95"/>
                    <a:pt x="f1081" y="f95"/>
                    <a:pt x="f1082" y="f1083"/>
                  </a:cubicBezTo>
                  <a:cubicBezTo>
                    <a:pt x="f1084" y="f94"/>
                    <a:pt x="f1085" y="f1086"/>
                    <a:pt x="f1087" y="f1086"/>
                  </a:cubicBezTo>
                  <a:cubicBezTo>
                    <a:pt x="f1088" y="f92"/>
                    <a:pt x="f1089" y="f1086"/>
                    <a:pt x="f1090" y="f92"/>
                  </a:cubicBezTo>
                  <a:cubicBezTo>
                    <a:pt x="f1091" y="f92"/>
                    <a:pt x="f1092" y="f89"/>
                    <a:pt x="f1092" y="f88"/>
                  </a:cubicBezTo>
                  <a:cubicBezTo>
                    <a:pt x="f1092" y="f87"/>
                    <a:pt x="f1092" y="f83"/>
                    <a:pt x="f1092" y="f83"/>
                  </a:cubicBezTo>
                  <a:cubicBezTo>
                    <a:pt x="f1093" y="f81"/>
                    <a:pt x="f1094" y="f80"/>
                    <a:pt x="f1095" y="f78"/>
                  </a:cubicBezTo>
                  <a:cubicBezTo>
                    <a:pt x="f1096" y="f73"/>
                    <a:pt x="f1097" y="f72"/>
                    <a:pt x="f1097" y="f70"/>
                  </a:cubicBezTo>
                  <a:cubicBezTo>
                    <a:pt x="f1098" y="f70"/>
                    <a:pt x="f1099" y="f70"/>
                    <a:pt x="f1099" y="f1100"/>
                  </a:cubicBezTo>
                  <a:cubicBezTo>
                    <a:pt x="f1101" y="f69"/>
                    <a:pt x="f1101" y="f67"/>
                    <a:pt x="f1102" y="f65"/>
                  </a:cubicBezTo>
                  <a:cubicBezTo>
                    <a:pt x="f1102" y="f63"/>
                    <a:pt x="f1103" y="f52"/>
                    <a:pt x="f1104" y="f51"/>
                  </a:cubicBezTo>
                  <a:cubicBezTo>
                    <a:pt x="f1105" y="f50"/>
                    <a:pt x="f1106" y="f55"/>
                    <a:pt x="f1106" y="f49"/>
                  </a:cubicBezTo>
                  <a:cubicBezTo>
                    <a:pt x="f1107" y="f48"/>
                    <a:pt x="f1107" y="f45"/>
                    <a:pt x="f1108" y="f44"/>
                  </a:cubicBezTo>
                  <a:cubicBezTo>
                    <a:pt x="f1109" y="f43"/>
                    <a:pt x="f1110" y="f42"/>
                    <a:pt x="f1111" y="f42"/>
                  </a:cubicBezTo>
                  <a:cubicBezTo>
                    <a:pt x="f1111" y="f42"/>
                    <a:pt x="f1112" y="f41"/>
                    <a:pt x="f1113" y="f41"/>
                  </a:cubicBezTo>
                  <a:cubicBezTo>
                    <a:pt x="f1113" y="f40"/>
                    <a:pt x="f1114" y="f38"/>
                    <a:pt x="f1115" y="f38"/>
                  </a:cubicBezTo>
                  <a:cubicBezTo>
                    <a:pt x="f1116" y="f1117"/>
                    <a:pt x="f1118" y="f37"/>
                    <a:pt x="f1119" y="f36"/>
                  </a:cubicBezTo>
                  <a:cubicBezTo>
                    <a:pt x="f1120" y="f36"/>
                    <a:pt x="f1121" y="f35"/>
                    <a:pt x="f1122" y="f35"/>
                  </a:cubicBezTo>
                  <a:cubicBezTo>
                    <a:pt x="f1123" y="f34"/>
                    <a:pt x="f1123" y="f1124"/>
                    <a:pt x="f1125" y="f1124"/>
                  </a:cubicBezTo>
                  <a:cubicBezTo>
                    <a:pt x="f1126" y="f32"/>
                    <a:pt x="f1127" y="f32"/>
                    <a:pt x="f1128" y="f31"/>
                  </a:cubicBezTo>
                  <a:cubicBezTo>
                    <a:pt x="f1129" y="f30"/>
                    <a:pt x="f1130" y="f29"/>
                    <a:pt x="f1130" y="f28"/>
                  </a:cubicBezTo>
                  <a:cubicBezTo>
                    <a:pt x="f1131" y="f1132"/>
                    <a:pt x="f1131" y="f25"/>
                    <a:pt x="f1133" y="f25"/>
                  </a:cubicBezTo>
                  <a:cubicBezTo>
                    <a:pt x="f1133" y="f24"/>
                    <a:pt x="f1131" y="f22"/>
                    <a:pt x="f1131" y="f20"/>
                  </a:cubicBezTo>
                  <a:cubicBezTo>
                    <a:pt x="f1133" y="f16"/>
                    <a:pt x="f1134" y="f11"/>
                    <a:pt x="f1135" y="f10"/>
                  </a:cubicBezTo>
                  <a:cubicBezTo>
                    <a:pt x="f1136" y="f10"/>
                    <a:pt x="f1137" y="f1138"/>
                    <a:pt x="f1139" y="f1138"/>
                  </a:cubicBezTo>
                  <a:cubicBezTo>
                    <a:pt x="f1140" y="f1141"/>
                    <a:pt x="f1142" y="f1143"/>
                    <a:pt x="f1144" y="f1145"/>
                  </a:cubicBezTo>
                  <a:cubicBezTo>
                    <a:pt x="f1144" y="f1146"/>
                    <a:pt x="f1147" y="f1148"/>
                    <a:pt x="f1149" y="f1150"/>
                  </a:cubicBezTo>
                  <a:cubicBezTo>
                    <a:pt x="f1151" y="f1152"/>
                    <a:pt x="f1153" y="f1154"/>
                    <a:pt x="f1155" y="f1156"/>
                  </a:cubicBezTo>
                  <a:cubicBezTo>
                    <a:pt x="f1157" y="f1156"/>
                    <a:pt x="f1158" y="f1159"/>
                    <a:pt x="f1160" y="f1161"/>
                  </a:cubicBezTo>
                  <a:cubicBezTo>
                    <a:pt x="f1162" y="f1163"/>
                    <a:pt x="f1164" y="f1165"/>
                    <a:pt x="f1164" y="f1166"/>
                  </a:cubicBezTo>
                  <a:cubicBezTo>
                    <a:pt x="f1164" y="f1167"/>
                    <a:pt x="f1162" y="f1168"/>
                    <a:pt x="f1164" y="f997"/>
                  </a:cubicBezTo>
                  <a:cubicBezTo>
                    <a:pt x="f1169" y="f1170"/>
                    <a:pt x="f1171" y="f997"/>
                    <a:pt x="f1172" y="f1170"/>
                  </a:cubicBezTo>
                  <a:cubicBezTo>
                    <a:pt x="f1173" y="f1170"/>
                    <a:pt x="f1174" y="f1175"/>
                    <a:pt x="f1176" y="f1177"/>
                  </a:cubicBezTo>
                  <a:cubicBezTo>
                    <a:pt x="f1176" y="f1177"/>
                    <a:pt x="f1178" y="f995"/>
                    <a:pt x="f1178" y="f995"/>
                  </a:cubicBezTo>
                  <a:cubicBezTo>
                    <a:pt x="f1179" y="f1180"/>
                    <a:pt x="f1181" y="f996"/>
                    <a:pt x="f1182" y="f995"/>
                  </a:cubicBezTo>
                  <a:cubicBezTo>
                    <a:pt x="f1183" y="f995"/>
                    <a:pt x="f1184" y="f994"/>
                    <a:pt x="f1185" y="f994"/>
                  </a:cubicBezTo>
                  <a:cubicBezTo>
                    <a:pt x="f1185" y="f993"/>
                    <a:pt x="f1186" y="f1187"/>
                    <a:pt x="f1188" y="f1187"/>
                  </a:cubicBezTo>
                  <a:cubicBezTo>
                    <a:pt x="f1189" y="f1187"/>
                    <a:pt x="f1190" y="f994"/>
                    <a:pt x="f1191" y="f993"/>
                  </a:cubicBezTo>
                  <a:cubicBezTo>
                    <a:pt x="f1191" y="f993"/>
                    <a:pt x="f1192" y="f992"/>
                    <a:pt x="f1193" y="f992"/>
                  </a:cubicBezTo>
                  <a:cubicBezTo>
                    <a:pt x="f1194" y="f1195"/>
                    <a:pt x="f1196" y="f991"/>
                    <a:pt x="f1197" y="f991"/>
                  </a:cubicBezTo>
                  <a:cubicBezTo>
                    <a:pt x="f1198" y="f990"/>
                    <a:pt x="f1199" y="f984"/>
                    <a:pt x="f1200" y="f981"/>
                  </a:cubicBezTo>
                  <a:cubicBezTo>
                    <a:pt x="f1201" y="f978"/>
                    <a:pt x="f1202" y="f981"/>
                    <a:pt x="f1203" y="f978"/>
                  </a:cubicBezTo>
                  <a:cubicBezTo>
                    <a:pt x="f1204" y="f976"/>
                    <a:pt x="f1204" y="f970"/>
                    <a:pt x="f1205" y="f967"/>
                  </a:cubicBezTo>
                  <a:cubicBezTo>
                    <a:pt x="f1205" y="f1206"/>
                    <a:pt x="f1207" y="f965"/>
                    <a:pt x="f1208" y="f962"/>
                  </a:cubicBezTo>
                  <a:cubicBezTo>
                    <a:pt x="f1209" y="f960"/>
                    <a:pt x="f1210" y="f958"/>
                    <a:pt x="f1211" y="f958"/>
                  </a:cubicBezTo>
                  <a:cubicBezTo>
                    <a:pt x="f1212" y="f956"/>
                    <a:pt x="f1213" y="f958"/>
                    <a:pt x="f1214" y="f956"/>
                  </a:cubicBezTo>
                  <a:cubicBezTo>
                    <a:pt x="f1215" y="f956"/>
                    <a:pt x="f1216" y="f952"/>
                    <a:pt x="f1216" y="f1217"/>
                  </a:cubicBezTo>
                  <a:cubicBezTo>
                    <a:pt x="f1218" y="f950"/>
                    <a:pt x="f1218" y="f946"/>
                    <a:pt x="f1218" y="f945"/>
                  </a:cubicBezTo>
                  <a:cubicBezTo>
                    <a:pt x="f1218" y="f945"/>
                    <a:pt x="f1216" y="f943"/>
                    <a:pt x="f1218" y="f942"/>
                  </a:cubicBezTo>
                  <a:cubicBezTo>
                    <a:pt x="f1218" y="f941"/>
                    <a:pt x="f1219" y="f939"/>
                    <a:pt x="f1220" y="f1221"/>
                  </a:cubicBezTo>
                  <a:cubicBezTo>
                    <a:pt x="f1222" y="f938"/>
                    <a:pt x="f1223" y="f938"/>
                    <a:pt x="f1224" y="f938"/>
                  </a:cubicBezTo>
                  <a:cubicBezTo>
                    <a:pt x="f1224" y="f938"/>
                    <a:pt x="f1225" y="f938"/>
                    <a:pt x="f1225" y="f938"/>
                  </a:cubicBezTo>
                  <a:cubicBezTo>
                    <a:pt x="f1226" y="f938"/>
                    <a:pt x="f1227" y="f1228"/>
                    <a:pt x="f1229" y="f1230"/>
                  </a:cubicBezTo>
                  <a:cubicBezTo>
                    <a:pt x="f1229" y="f1231"/>
                    <a:pt x="f1232" y="f935"/>
                    <a:pt x="f1232" y="f933"/>
                  </a:cubicBezTo>
                  <a:cubicBezTo>
                    <a:pt x="f1232" y="f932"/>
                    <a:pt x="f1232" y="f929"/>
                    <a:pt x="f1233" y="f927"/>
                  </a:cubicBezTo>
                  <a:cubicBezTo>
                    <a:pt x="f1233" y="f1234"/>
                    <a:pt x="f1235" y="f925"/>
                    <a:pt x="f1236" y="f924"/>
                  </a:cubicBezTo>
                  <a:cubicBezTo>
                    <a:pt x="f1236" y="f923"/>
                    <a:pt x="f1235" y="f921"/>
                    <a:pt x="f1235" y="f920"/>
                  </a:cubicBezTo>
                  <a:cubicBezTo>
                    <a:pt x="f1235" y="f918"/>
                    <a:pt x="f1236" y="f916"/>
                    <a:pt x="f1236" y="f915"/>
                  </a:cubicBezTo>
                  <a:cubicBezTo>
                    <a:pt x="f1236" y="f1237"/>
                    <a:pt x="f1235" y="f912"/>
                    <a:pt x="f1235" y="f911"/>
                  </a:cubicBezTo>
                  <a:cubicBezTo>
                    <a:pt x="f1235" y="f910"/>
                    <a:pt x="f1236" y="f909"/>
                    <a:pt x="f1238" y="f1239"/>
                  </a:cubicBezTo>
                  <a:cubicBezTo>
                    <a:pt x="f1240" y="f908"/>
                    <a:pt x="f1241" y="f908"/>
                    <a:pt x="f1242" y="f908"/>
                  </a:cubicBezTo>
                  <a:cubicBezTo>
                    <a:pt x="f1242" y="f1243"/>
                    <a:pt x="f1244" y="f907"/>
                    <a:pt x="f1245" y="f1246"/>
                  </a:cubicBezTo>
                  <a:cubicBezTo>
                    <a:pt x="f1245" y="f905"/>
                    <a:pt x="f1244" y="f1247"/>
                    <a:pt x="f1245" y="f904"/>
                  </a:cubicBezTo>
                  <a:cubicBezTo>
                    <a:pt x="f1245" y="f1248"/>
                    <a:pt x="f1249" y="f1248"/>
                    <a:pt x="f1250" y="f903"/>
                  </a:cubicBezTo>
                  <a:cubicBezTo>
                    <a:pt x="f1250" y="f1251"/>
                    <a:pt x="f1252" y="f900"/>
                    <a:pt x="f1253" y="f1254"/>
                  </a:cubicBezTo>
                  <a:cubicBezTo>
                    <a:pt x="f1253" y="f898"/>
                    <a:pt x="f1255" y="f897"/>
                    <a:pt x="f1255" y="f1256"/>
                  </a:cubicBezTo>
                  <a:cubicBezTo>
                    <a:pt x="f1255" y="f896"/>
                    <a:pt x="f1253" y="f890"/>
                    <a:pt x="f1257" y="f887"/>
                  </a:cubicBezTo>
                  <a:cubicBezTo>
                    <a:pt x="f1257" y="f887"/>
                    <a:pt x="f1258" y="f887"/>
                    <a:pt x="f1259" y="f886"/>
                  </a:cubicBezTo>
                  <a:cubicBezTo>
                    <a:pt x="f1259" y="f886"/>
                    <a:pt x="f1260" y="f881"/>
                    <a:pt x="f1261" y="f879"/>
                  </a:cubicBezTo>
                  <a:cubicBezTo>
                    <a:pt x="f1261" y="f878"/>
                    <a:pt x="f1261" y="f870"/>
                    <a:pt x="f1261" y="f865"/>
                  </a:cubicBezTo>
                  <a:cubicBezTo>
                    <a:pt x="f1262" y="f1263"/>
                    <a:pt x="f1264" y="f861"/>
                    <a:pt x="f1265" y="f1266"/>
                  </a:cubicBezTo>
                  <a:cubicBezTo>
                    <a:pt x="f1265" y="f1267"/>
                    <a:pt x="f1265" y="f1268"/>
                    <a:pt x="f1265" y="f859"/>
                  </a:cubicBezTo>
                  <a:cubicBezTo>
                    <a:pt x="f1265" y="f858"/>
                    <a:pt x="f1264" y="f857"/>
                    <a:pt x="f1269" y="f856"/>
                  </a:cubicBezTo>
                  <a:cubicBezTo>
                    <a:pt x="f1269" y="f856"/>
                    <a:pt x="f1262" y="f854"/>
                    <a:pt x="f1262" y="f1270"/>
                  </a:cubicBezTo>
                  <a:cubicBezTo>
                    <a:pt x="f1262" y="f852"/>
                    <a:pt x="f1265" y="f851"/>
                    <a:pt x="f1265" y="f1271"/>
                  </a:cubicBezTo>
                  <a:cubicBezTo>
                    <a:pt x="f1265" y="f849"/>
                    <a:pt x="f1265" y="f848"/>
                    <a:pt x="f1264" y="f847"/>
                  </a:cubicBezTo>
                  <a:cubicBezTo>
                    <a:pt x="f1264" y="f1272"/>
                    <a:pt x="f1262" y="f1272"/>
                    <a:pt x="f1262" y="f846"/>
                  </a:cubicBezTo>
                  <a:cubicBezTo>
                    <a:pt x="f1261" y="f846"/>
                    <a:pt x="f1261" y="f1273"/>
                    <a:pt x="f1260" y="f1273"/>
                  </a:cubicBezTo>
                  <a:cubicBezTo>
                    <a:pt x="f1260" y="f1274"/>
                    <a:pt x="f1260" y="f1275"/>
                    <a:pt x="f1261" y="f842"/>
                  </a:cubicBezTo>
                  <a:cubicBezTo>
                    <a:pt x="f1261" y="f841"/>
                    <a:pt x="f1269" y="f840"/>
                    <a:pt x="f1269" y="f838"/>
                  </a:cubicBezTo>
                  <a:cubicBezTo>
                    <a:pt x="f1264" y="f836"/>
                    <a:pt x="f1264" y="f835"/>
                    <a:pt x="f1264" y="f835"/>
                  </a:cubicBezTo>
                  <a:cubicBezTo>
                    <a:pt x="f1265" y="f831"/>
                    <a:pt x="f1269" y="f828"/>
                    <a:pt x="f1269" y="f826"/>
                  </a:cubicBezTo>
                  <a:cubicBezTo>
                    <a:pt x="f1262" y="f825"/>
                    <a:pt x="f1264" y="f821"/>
                    <a:pt x="f1264" y="f820"/>
                  </a:cubicBezTo>
                  <a:cubicBezTo>
                    <a:pt x="f1265" y="f818"/>
                    <a:pt x="f1265" y="f1276"/>
                    <a:pt x="f1277" y="f1278"/>
                  </a:cubicBezTo>
                  <a:cubicBezTo>
                    <a:pt x="f1277" y="f816"/>
                    <a:pt x="f1277" y="f815"/>
                    <a:pt x="f1277" y="f814"/>
                  </a:cubicBezTo>
                  <a:cubicBezTo>
                    <a:pt x="f1279" y="f813"/>
                    <a:pt x="f1280" y="f813"/>
                    <a:pt x="f1281" y="f812"/>
                  </a:cubicBezTo>
                  <a:cubicBezTo>
                    <a:pt x="f1281" y="f811"/>
                    <a:pt x="f1282" y="f809"/>
                    <a:pt x="f1283" y="f808"/>
                  </a:cubicBezTo>
                  <a:cubicBezTo>
                    <a:pt x="f1283" y="f1284"/>
                    <a:pt x="f1283" y="f807"/>
                    <a:pt x="f1285" y="f1286"/>
                  </a:cubicBezTo>
                  <a:cubicBezTo>
                    <a:pt x="f1287" y="f1288"/>
                    <a:pt x="f1289" y="f1290"/>
                    <a:pt x="f1291" y="f1292"/>
                  </a:cubicBezTo>
                  <a:cubicBezTo>
                    <a:pt x="f1293" y="f804"/>
                    <a:pt x="f1294" y="f1295"/>
                    <a:pt x="f1294" y="f1296"/>
                  </a:cubicBezTo>
                  <a:cubicBezTo>
                    <a:pt x="f1297" y="f799"/>
                    <a:pt x="f1294" y="f797"/>
                    <a:pt x="f1294" y="f795"/>
                  </a:cubicBezTo>
                  <a:cubicBezTo>
                    <a:pt x="f1297" y="f794"/>
                    <a:pt x="f1298" y="f792"/>
                    <a:pt x="f1299" y="f791"/>
                  </a:cubicBezTo>
                  <a:cubicBezTo>
                    <a:pt x="f1299" y="f789"/>
                    <a:pt x="f1299" y="f787"/>
                    <a:pt x="f1300" y="f786"/>
                  </a:cubicBezTo>
                  <a:cubicBezTo>
                    <a:pt x="f1300" y="f785"/>
                    <a:pt x="f1301" y="f783"/>
                    <a:pt x="f1302" y="f1303"/>
                  </a:cubicBezTo>
                  <a:cubicBezTo>
                    <a:pt x="f1304" y="f782"/>
                    <a:pt x="f1305" y="f781"/>
                    <a:pt x="f1306" y="f1307"/>
                  </a:cubicBezTo>
                  <a:cubicBezTo>
                    <a:pt x="f1308" y="f780"/>
                    <a:pt x="f1309" y="f1310"/>
                    <a:pt x="f1311" y="f775"/>
                  </a:cubicBezTo>
                  <a:cubicBezTo>
                    <a:pt x="f1312" y="f774"/>
                    <a:pt x="f1313" y="f774"/>
                    <a:pt x="f1314" y="f773"/>
                  </a:cubicBezTo>
                  <a:cubicBezTo>
                    <a:pt x="f1315" y="f772"/>
                    <a:pt x="f1316" y="f1317"/>
                    <a:pt x="f1316" y="f769"/>
                  </a:cubicBezTo>
                  <a:cubicBezTo>
                    <a:pt x="f1318" y="f768"/>
                    <a:pt x="f1319" y="f766"/>
                    <a:pt x="f1320" y="f1321"/>
                  </a:cubicBezTo>
                  <a:cubicBezTo>
                    <a:pt x="f1320" y="f765"/>
                    <a:pt x="f1322" y="f765"/>
                    <a:pt x="f1323" y="f765"/>
                  </a:cubicBezTo>
                  <a:cubicBezTo>
                    <a:pt x="f1324" y="f1325"/>
                    <a:pt x="f1326" y="f763"/>
                    <a:pt x="f1326" y="f1327"/>
                  </a:cubicBezTo>
                  <a:cubicBezTo>
                    <a:pt x="f1328" y="f1327"/>
                    <a:pt x="f1329" y="f763"/>
                    <a:pt x="f1330" y="f763"/>
                  </a:cubicBezTo>
                  <a:cubicBezTo>
                    <a:pt x="f1331" y="f763"/>
                    <a:pt x="f1332" y="f1327"/>
                    <a:pt x="f1333" y="f1327"/>
                  </a:cubicBezTo>
                  <a:cubicBezTo>
                    <a:pt x="f1334" y="f762"/>
                    <a:pt x="f1335" y="f760"/>
                    <a:pt x="f1336" y="f759"/>
                  </a:cubicBezTo>
                  <a:cubicBezTo>
                    <a:pt x="f1337" y="f755"/>
                    <a:pt x="f1338" y="f753"/>
                    <a:pt x="f1339" y="f1340"/>
                  </a:cubicBezTo>
                  <a:cubicBezTo>
                    <a:pt x="f1339" y="f751"/>
                    <a:pt x="f1339" y="f749"/>
                    <a:pt x="f1341" y="f1342"/>
                  </a:cubicBezTo>
                  <a:cubicBezTo>
                    <a:pt x="f1343" y="f748"/>
                    <a:pt x="f1344" y="f748"/>
                    <a:pt x="f1344" y="f747"/>
                  </a:cubicBezTo>
                  <a:cubicBezTo>
                    <a:pt x="f1345" y="f747"/>
                    <a:pt x="f1345" y="f746"/>
                    <a:pt x="f1346" y="f745"/>
                  </a:cubicBezTo>
                  <a:cubicBezTo>
                    <a:pt x="f1346" y="f744"/>
                    <a:pt x="f1346" y="f741"/>
                    <a:pt x="f1346" y="f741"/>
                  </a:cubicBezTo>
                  <a:cubicBezTo>
                    <a:pt x="f1346" y="f739"/>
                    <a:pt x="f1347" y="f739"/>
                    <a:pt x="f1348" y="f1349"/>
                  </a:cubicBezTo>
                  <a:cubicBezTo>
                    <a:pt x="f1350" y="f738"/>
                    <a:pt x="f1351" y="f737"/>
                    <a:pt x="f1352" y="f737"/>
                  </a:cubicBezTo>
                  <a:cubicBezTo>
                    <a:pt x="f1353" y="f1354"/>
                    <a:pt x="f986" y="f737"/>
                    <a:pt x="f985" y="f1354"/>
                  </a:cubicBezTo>
                  <a:cubicBezTo>
                    <a:pt x="f983" y="f1354"/>
                    <a:pt x="f982" y="f1355"/>
                    <a:pt x="f980" y="f1355"/>
                  </a:cubicBezTo>
                  <a:cubicBezTo>
                    <a:pt x="f980" y="f1356"/>
                    <a:pt x="f979" y="f728"/>
                    <a:pt x="f977" y="f728"/>
                  </a:cubicBezTo>
                  <a:cubicBezTo>
                    <a:pt x="f975" y="f725"/>
                    <a:pt x="f971" y="f725"/>
                    <a:pt x="f968" y="f721"/>
                  </a:cubicBezTo>
                  <a:cubicBezTo>
                    <a:pt x="f1357" y="f719"/>
                    <a:pt x="f964" y="f1358"/>
                    <a:pt x="f963" y="f717"/>
                  </a:cubicBezTo>
                  <a:cubicBezTo>
                    <a:pt x="f961" y="f1359"/>
                    <a:pt x="f957" y="f715"/>
                    <a:pt x="f955" y="f1360"/>
                  </a:cubicBezTo>
                  <a:cubicBezTo>
                    <a:pt x="f951" y="f1360"/>
                    <a:pt x="f947" y="f1360"/>
                    <a:pt x="f901" y="f1360"/>
                  </a:cubicBezTo>
                  <a:cubicBezTo>
                    <a:pt x="f902" y="f1360"/>
                    <a:pt x="f892" y="f1360"/>
                    <a:pt x="f891" y="f714"/>
                  </a:cubicBezTo>
                  <a:cubicBezTo>
                    <a:pt x="f888" y="f714"/>
                    <a:pt x="f906" y="f1361"/>
                    <a:pt x="f884" y="f1361"/>
                  </a:cubicBezTo>
                  <a:cubicBezTo>
                    <a:pt x="f882" y="f1362"/>
                    <a:pt x="f877" y="f713"/>
                    <a:pt x="f876" y="f713"/>
                  </a:cubicBezTo>
                  <a:cubicBezTo>
                    <a:pt x="f875" y="f712"/>
                    <a:pt x="f873" y="f713"/>
                    <a:pt x="f1363" y="f712"/>
                  </a:cubicBezTo>
                  <a:cubicBezTo>
                    <a:pt x="f869" y="f712"/>
                    <a:pt x="f1364" y="f710"/>
                    <a:pt x="f1364" y="f1365"/>
                  </a:cubicBezTo>
                  <a:cubicBezTo>
                    <a:pt x="f867" y="f1365"/>
                    <a:pt x="f1366" y="f705"/>
                    <a:pt x="f1366" y="f708"/>
                  </a:cubicBezTo>
                  <a:cubicBezTo>
                    <a:pt x="f866" y="f706"/>
                    <a:pt x="f1367" y="f707"/>
                    <a:pt x="f1368" y="f702"/>
                  </a:cubicBezTo>
                  <a:cubicBezTo>
                    <a:pt x="f864" y="f1369"/>
                    <a:pt x="f1370" y="f1371"/>
                    <a:pt x="f1372" y="f701"/>
                  </a:cubicBezTo>
                  <a:cubicBezTo>
                    <a:pt x="f839" y="f1373"/>
                    <a:pt x="f834" y="f700"/>
                    <a:pt x="f832" y="f699"/>
                  </a:cubicBezTo>
                  <a:cubicBezTo>
                    <a:pt x="f829" y="f699"/>
                    <a:pt x="f822" y="f699"/>
                    <a:pt x="f819" y="f698"/>
                  </a:cubicBezTo>
                  <a:cubicBezTo>
                    <a:pt x="f790" y="f698"/>
                    <a:pt x="f790" y="f696"/>
                    <a:pt x="f758" y="f695"/>
                  </a:cubicBezTo>
                  <a:cubicBezTo>
                    <a:pt x="f756" y="f695"/>
                    <a:pt x="f742" y="f696"/>
                    <a:pt x="f740" y="f695"/>
                  </a:cubicBezTo>
                  <a:cubicBezTo>
                    <a:pt x="f733" y="f695"/>
                    <a:pt x="f731" y="f693"/>
                    <a:pt x="f730" y="f693"/>
                  </a:cubicBezTo>
                  <a:cubicBezTo>
                    <a:pt x="f764" y="f1374"/>
                    <a:pt x="f727" y="f694"/>
                    <a:pt x="f726" y="f694"/>
                  </a:cubicBezTo>
                  <a:cubicBezTo>
                    <a:pt x="f724" y="f694"/>
                    <a:pt x="f723" y="f693"/>
                    <a:pt x="f776" y="f1374"/>
                  </a:cubicBezTo>
                  <a:cubicBezTo>
                    <a:pt x="f722" y="f1374"/>
                    <a:pt x="f720" y="f1375"/>
                    <a:pt x="f720" y="f1376"/>
                  </a:cubicBezTo>
                  <a:cubicBezTo>
                    <a:pt x="f416" y="f691"/>
                    <a:pt x="f404" y="f689"/>
                    <a:pt x="f716" y="f688"/>
                  </a:cubicBezTo>
                  <a:cubicBezTo>
                    <a:pt x="f716" y="f1377"/>
                    <a:pt x="f402" y="f686"/>
                    <a:pt x="f400" y="f1378"/>
                  </a:cubicBezTo>
                  <a:cubicBezTo>
                    <a:pt x="f398" y="f685"/>
                    <a:pt x="f393" y="f684"/>
                    <a:pt x="f392" y="f683"/>
                  </a:cubicBezTo>
                  <a:cubicBezTo>
                    <a:pt x="f392" y="f683"/>
                    <a:pt x="f390" y="f682"/>
                    <a:pt x="f388" y="f1379"/>
                  </a:cubicBezTo>
                  <a:cubicBezTo>
                    <a:pt x="f388" y="f681"/>
                    <a:pt x="f380" y="f680"/>
                    <a:pt x="f380" y="f679"/>
                  </a:cubicBezTo>
                  <a:cubicBezTo>
                    <a:pt x="f378" y="f679"/>
                    <a:pt x="f593" y="f679"/>
                    <a:pt x="f372" y="f678"/>
                  </a:cubicBezTo>
                  <a:cubicBezTo>
                    <a:pt x="f369" y="f678"/>
                    <a:pt x="f368" y="f677"/>
                    <a:pt x="f367" y="f677"/>
                  </a:cubicBezTo>
                  <a:cubicBezTo>
                    <a:pt x="f476" y="f677"/>
                    <a:pt x="f366" y="f680"/>
                    <a:pt x="f364" y="f680"/>
                  </a:cubicBezTo>
                  <a:cubicBezTo>
                    <a:pt x="f362" y="f680"/>
                    <a:pt x="f357" y="f678"/>
                    <a:pt x="f357" y="f678"/>
                  </a:cubicBezTo>
                  <a:cubicBezTo>
                    <a:pt x="f356" y="f677"/>
                    <a:pt x="f357" y="f675"/>
                    <a:pt x="f356" y="f675"/>
                  </a:cubicBezTo>
                  <a:cubicBezTo>
                    <a:pt x="f356" y="f674"/>
                    <a:pt x="f342" y="f674"/>
                    <a:pt x="f340" y="f673"/>
                  </a:cubicBezTo>
                  <a:cubicBezTo>
                    <a:pt x="f340" y="f673"/>
                    <a:pt x="f338" y="f671"/>
                    <a:pt x="f337" y="f671"/>
                  </a:cubicBezTo>
                  <a:cubicBezTo>
                    <a:pt x="f513" y="f1380"/>
                    <a:pt x="f333" y="f1380"/>
                    <a:pt x="f329" y="f1380"/>
                  </a:cubicBezTo>
                  <a:cubicBezTo>
                    <a:pt x="f327" y="f1380"/>
                    <a:pt x="f316" y="f1380"/>
                    <a:pt x="f314" y="f671"/>
                  </a:cubicBezTo>
                  <a:cubicBezTo>
                    <a:pt x="f306" y="f671"/>
                    <a:pt x="f300" y="f671"/>
                    <a:pt x="f289" y="f1380"/>
                  </a:cubicBezTo>
                  <a:cubicBezTo>
                    <a:pt x="f250" y="f1380"/>
                    <a:pt x="f236" y="f670"/>
                    <a:pt x="f234" y="f670"/>
                  </a:cubicBezTo>
                  <a:cubicBezTo>
                    <a:pt x="f247" y="f669"/>
                    <a:pt x="f230" y="f668"/>
                    <a:pt x="f232" y="f668"/>
                  </a:cubicBezTo>
                  <a:cubicBezTo>
                    <a:pt x="f258" y="f668"/>
                    <a:pt x="f271" y="f669"/>
                    <a:pt x="f271" y="f670"/>
                  </a:cubicBezTo>
                  <a:cubicBezTo>
                    <a:pt x="f1381" y="f1380"/>
                    <a:pt x="f1381" y="f672"/>
                    <a:pt x="f1382" y="f673"/>
                  </a:cubicBezTo>
                  <a:cubicBezTo>
                    <a:pt x="f1382" y="f674"/>
                    <a:pt x="f1383" y="f675"/>
                    <a:pt x="f1383" y="f675"/>
                  </a:cubicBezTo>
                  <a:cubicBezTo>
                    <a:pt x="f1383" y="f676"/>
                    <a:pt x="f1384" y="f678"/>
                    <a:pt x="f1384" y="f679"/>
                  </a:cubicBezTo>
                  <a:cubicBezTo>
                    <a:pt x="f1384" y="f680"/>
                    <a:pt x="f1384" y="f1379"/>
                    <a:pt x="f1385" y="f1379"/>
                  </a:cubicBezTo>
                  <a:cubicBezTo>
                    <a:pt x="f1385" y="f682"/>
                    <a:pt x="f1386" y="f682"/>
                    <a:pt x="f1387" y="f683"/>
                  </a:cubicBezTo>
                  <a:cubicBezTo>
                    <a:pt x="f1387" y="f683"/>
                    <a:pt x="f1388" y="f685"/>
                    <a:pt x="f1389" y="f1378"/>
                  </a:cubicBezTo>
                  <a:cubicBezTo>
                    <a:pt x="f1389" y="f1378"/>
                    <a:pt x="f1390" y="f1378"/>
                    <a:pt x="f1390" y="f1378"/>
                  </a:cubicBezTo>
                  <a:cubicBezTo>
                    <a:pt x="f1391" y="f686"/>
                    <a:pt x="f1392" y="f686"/>
                    <a:pt x="f1393" y="f687"/>
                  </a:cubicBezTo>
                  <a:cubicBezTo>
                    <a:pt x="f1393" y="f1394"/>
                    <a:pt x="f1395" y="f688"/>
                    <a:pt x="f1395" y="f689"/>
                  </a:cubicBezTo>
                  <a:cubicBezTo>
                    <a:pt x="f1396" y="f690"/>
                    <a:pt x="f1397" y="f691"/>
                    <a:pt x="f1397" y="f1376"/>
                  </a:cubicBezTo>
                  <a:cubicBezTo>
                    <a:pt x="f1398" y="f1375"/>
                    <a:pt x="f1397" y="f693"/>
                    <a:pt x="f1398" y="f694"/>
                  </a:cubicBezTo>
                  <a:cubicBezTo>
                    <a:pt x="f1398" y="f695"/>
                    <a:pt x="f1399" y="f696"/>
                    <a:pt x="f1400" y="f696"/>
                  </a:cubicBezTo>
                  <a:cubicBezTo>
                    <a:pt x="f1401" y="f696"/>
                    <a:pt x="f1402" y="f695"/>
                    <a:pt x="f1403" y="f695"/>
                  </a:cubicBezTo>
                  <a:cubicBezTo>
                    <a:pt x="f1404" y="f695"/>
                    <a:pt x="f1405" y="f697"/>
                    <a:pt x="f1406" y="f697"/>
                  </a:cubicBezTo>
                  <a:cubicBezTo>
                    <a:pt x="f1407" y="f697"/>
                    <a:pt x="f1002" y="f697"/>
                    <a:pt x="f1002" y="f697"/>
                  </a:cubicBezTo>
                  <a:cubicBezTo>
                    <a:pt x="f1408" y="f698"/>
                    <a:pt x="f1408" y="f700"/>
                    <a:pt x="f1409" y="f700"/>
                  </a:cubicBezTo>
                  <a:cubicBezTo>
                    <a:pt x="f1410" y="f1373"/>
                    <a:pt x="f1411" y="f700"/>
                    <a:pt x="f1412" y="f700"/>
                  </a:cubicBezTo>
                  <a:cubicBezTo>
                    <a:pt x="f1413" y="f700"/>
                    <a:pt x="f1414" y="f1373"/>
                    <a:pt x="f1415" y="f1373"/>
                  </a:cubicBezTo>
                  <a:cubicBezTo>
                    <a:pt x="f1415" y="f701"/>
                    <a:pt x="f1416" y="f1369"/>
                    <a:pt x="f1416" y="f702"/>
                  </a:cubicBezTo>
                  <a:cubicBezTo>
                    <a:pt x="f1416" y="f702"/>
                    <a:pt x="f1414" y="f707"/>
                    <a:pt x="f1414" y="f707"/>
                  </a:cubicBezTo>
                  <a:cubicBezTo>
                    <a:pt x="f1413" y="f703"/>
                    <a:pt x="f1411" y="f703"/>
                    <a:pt x="f1411" y="f704"/>
                  </a:cubicBezTo>
                  <a:cubicBezTo>
                    <a:pt x="f1410" y="f704"/>
                    <a:pt x="f1409" y="f708"/>
                    <a:pt x="f1410" y="f705"/>
                  </a:cubicBezTo>
                  <a:cubicBezTo>
                    <a:pt x="f1410" y="f709"/>
                    <a:pt x="f1412" y="f1365"/>
                    <a:pt x="f1413" y="f710"/>
                  </a:cubicBezTo>
                  <a:cubicBezTo>
                    <a:pt x="f1413" y="f711"/>
                    <a:pt x="f1414" y="f713"/>
                    <a:pt x="f1414" y="f1362"/>
                  </a:cubicBezTo>
                  <a:cubicBezTo>
                    <a:pt x="f1415" y="f1361"/>
                    <a:pt x="f1414" y="f715"/>
                    <a:pt x="f1415" y="f1359"/>
                  </a:cubicBezTo>
                  <a:cubicBezTo>
                    <a:pt x="f1416" y="f717"/>
                    <a:pt x="f1417" y="f717"/>
                    <a:pt x="f1418" y="f717"/>
                  </a:cubicBezTo>
                  <a:cubicBezTo>
                    <a:pt x="f1419" y="f1358"/>
                    <a:pt x="f1420" y="f719"/>
                    <a:pt x="f1420" y="f725"/>
                  </a:cubicBezTo>
                  <a:cubicBezTo>
                    <a:pt x="f1421" y="f728"/>
                    <a:pt x="f1422" y="f1356"/>
                    <a:pt x="f1422" y="f1355"/>
                  </a:cubicBezTo>
                  <a:cubicBezTo>
                    <a:pt x="f1422" y="f735"/>
                    <a:pt x="f1421" y="f737"/>
                    <a:pt x="f1421" y="f1423"/>
                  </a:cubicBezTo>
                  <a:cubicBezTo>
                    <a:pt x="f1421" y="f1349"/>
                    <a:pt x="f1424" y="f744"/>
                    <a:pt x="f1425" y="f746"/>
                  </a:cubicBezTo>
                  <a:cubicBezTo>
                    <a:pt x="f1425" y="f747"/>
                    <a:pt x="f1426" y="f1342"/>
                    <a:pt x="f1426" y="f749"/>
                  </a:cubicBezTo>
                  <a:cubicBezTo>
                    <a:pt x="f1426" y="f750"/>
                    <a:pt x="f1426" y="f1340"/>
                    <a:pt x="f1427" y="f752"/>
                  </a:cubicBezTo>
                  <a:cubicBezTo>
                    <a:pt x="f1427" y="f753"/>
                    <a:pt x="f1428" y="f1429"/>
                    <a:pt x="f1428" y="f1429"/>
                  </a:cubicBezTo>
                  <a:cubicBezTo>
                    <a:pt x="f1430" y="f755"/>
                    <a:pt x="f1431" y="f759"/>
                    <a:pt x="f1431" y="f760"/>
                  </a:cubicBezTo>
                  <a:cubicBezTo>
                    <a:pt x="f1432" y="f761"/>
                    <a:pt x="f1432" y="f762"/>
                    <a:pt x="f1432" y="f1327"/>
                  </a:cubicBezTo>
                  <a:cubicBezTo>
                    <a:pt x="f1432" y="f763"/>
                    <a:pt x="f1433" y="f1325"/>
                    <a:pt x="f1433" y="f765"/>
                  </a:cubicBezTo>
                  <a:cubicBezTo>
                    <a:pt x="f1434" y="f1321"/>
                    <a:pt x="f1435" y="f1321"/>
                    <a:pt x="f1000" y="f766"/>
                  </a:cubicBezTo>
                  <a:cubicBezTo>
                    <a:pt x="f1000" y="f767"/>
                    <a:pt x="f1436" y="f770"/>
                    <a:pt x="f1435" y="f772"/>
                  </a:cubicBezTo>
                  <a:cubicBezTo>
                    <a:pt x="f1435" y="f773"/>
                    <a:pt x="f1437" y="f774"/>
                    <a:pt x="f999" y="f774"/>
                  </a:cubicBezTo>
                  <a:cubicBezTo>
                    <a:pt x="f1438" y="f775"/>
                    <a:pt x="f1439" y="f1310"/>
                    <a:pt x="f1440" y="f1310"/>
                  </a:cubicBezTo>
                  <a:cubicBezTo>
                    <a:pt x="f1440" y="f779"/>
                    <a:pt x="f1440" y="f1307"/>
                    <a:pt x="f1440" y="f1441"/>
                  </a:cubicBezTo>
                  <a:cubicBezTo>
                    <a:pt x="f1440" y="f782"/>
                    <a:pt x="f1442" y="f783"/>
                    <a:pt x="f1443" y="f784"/>
                  </a:cubicBezTo>
                  <a:cubicBezTo>
                    <a:pt x="f1444" y="f1445"/>
                    <a:pt x="f1446" y="f786"/>
                    <a:pt x="f1447" y="f786"/>
                  </a:cubicBezTo>
                  <a:cubicBezTo>
                    <a:pt x="f1448" y="f786"/>
                    <a:pt x="f1449" y="f1445"/>
                    <a:pt x="f1450" y="f1445"/>
                  </a:cubicBezTo>
                  <a:cubicBezTo>
                    <a:pt x="f1450" y="f1445"/>
                    <a:pt x="f1451" y="f785"/>
                    <a:pt x="f1451" y="f785"/>
                  </a:cubicBezTo>
                  <a:cubicBezTo>
                    <a:pt x="f1452" y="f786"/>
                    <a:pt x="f1452" y="f787"/>
                    <a:pt x="f1453" y="f787"/>
                  </a:cubicBezTo>
                  <a:cubicBezTo>
                    <a:pt x="f1454" y="f788"/>
                    <a:pt x="f1455" y="f788"/>
                    <a:pt x="f1456" y="f788"/>
                  </a:cubicBezTo>
                  <a:cubicBezTo>
                    <a:pt x="f1456" y="f789"/>
                    <a:pt x="f1457" y="f791"/>
                    <a:pt x="f1458" y="f791"/>
                  </a:cubicBezTo>
                  <a:cubicBezTo>
                    <a:pt x="f228" y="f791"/>
                    <a:pt x="f1459" y="f788"/>
                    <a:pt x="f1460" y="f788"/>
                  </a:cubicBezTo>
                  <a:cubicBezTo>
                    <a:pt x="f1461" y="f787"/>
                    <a:pt x="f1462" y="f788"/>
                    <a:pt x="f1462" y="f789"/>
                  </a:cubicBezTo>
                  <a:cubicBezTo>
                    <a:pt x="f1463" y="f791"/>
                    <a:pt x="f1464" y="f793"/>
                    <a:pt x="f1465" y="f794"/>
                  </a:cubicBezTo>
                  <a:cubicBezTo>
                    <a:pt x="f1466" y="f794"/>
                    <a:pt x="f1467" y="f794"/>
                    <a:pt x="f1468" y="f794"/>
                  </a:cubicBezTo>
                  <a:cubicBezTo>
                    <a:pt x="f1468" y="f794"/>
                    <a:pt x="f1469" y="f794"/>
                    <a:pt x="f1470" y="f794"/>
                  </a:cubicBezTo>
                  <a:cubicBezTo>
                    <a:pt x="f1471" y="f793"/>
                    <a:pt x="f1472" y="f793"/>
                    <a:pt x="f1473" y="f793"/>
                  </a:cubicBezTo>
                  <a:cubicBezTo>
                    <a:pt x="f1474" y="f792"/>
                    <a:pt x="f1475" y="f789"/>
                    <a:pt x="f1476" y="f789"/>
                  </a:cubicBezTo>
                  <a:cubicBezTo>
                    <a:pt x="f1477" y="f789"/>
                    <a:pt x="f1478" y="f791"/>
                    <a:pt x="f1479" y="f792"/>
                  </a:cubicBezTo>
                  <a:cubicBezTo>
                    <a:pt x="f1480" y="f793"/>
                    <a:pt x="f1481" y="f795"/>
                    <a:pt x="f1481" y="f797"/>
                  </a:cubicBezTo>
                  <a:cubicBezTo>
                    <a:pt x="f1481" y="f1482"/>
                    <a:pt x="f1481" y="f1483"/>
                    <a:pt x="f1484" y="f1296"/>
                  </a:cubicBezTo>
                  <a:cubicBezTo>
                    <a:pt x="f1484" y="f800"/>
                    <a:pt x="f1485" y="f801"/>
                    <a:pt x="f1486" y="f802"/>
                  </a:cubicBezTo>
                  <a:cubicBezTo>
                    <a:pt x="f1487" y="f803"/>
                    <a:pt x="f1488" y="f1292"/>
                    <a:pt x="f1489" y="f1292"/>
                  </a:cubicBezTo>
                  <a:cubicBezTo>
                    <a:pt x="f1490" y="f1292"/>
                    <a:pt x="f1491" y="f805"/>
                    <a:pt x="f1492" y="f1292"/>
                  </a:cubicBezTo>
                  <a:cubicBezTo>
                    <a:pt x="f1493" y="f1292"/>
                    <a:pt x="f1494" y="f1495"/>
                    <a:pt x="f1496" y="f803"/>
                  </a:cubicBezTo>
                  <a:cubicBezTo>
                    <a:pt x="f1497" y="f802"/>
                    <a:pt x="f1498" y="f801"/>
                    <a:pt x="f1499" y="f801"/>
                  </a:cubicBezTo>
                  <a:cubicBezTo>
                    <a:pt x="f1500" y="f1295"/>
                    <a:pt x="f1501" y="f1296"/>
                    <a:pt x="f1502" y="f1296"/>
                  </a:cubicBezTo>
                  <a:cubicBezTo>
                    <a:pt x="f1502" y="f1296"/>
                    <a:pt x="f1503" y="f1295"/>
                    <a:pt x="f1503" y="f1295"/>
                  </a:cubicBezTo>
                  <a:cubicBezTo>
                    <a:pt x="f1504" y="f1295"/>
                    <a:pt x="f1505" y="f799"/>
                    <a:pt x="f1505" y="f1483"/>
                  </a:cubicBezTo>
                  <a:cubicBezTo>
                    <a:pt x="f1506" y="f1483"/>
                    <a:pt x="f1506" y="f1482"/>
                    <a:pt x="f1506" y="f1482"/>
                  </a:cubicBezTo>
                  <a:cubicBezTo>
                    <a:pt x="f1507" y="f797"/>
                    <a:pt x="f1508" y="f796"/>
                    <a:pt x="f1509" y="f795"/>
                  </a:cubicBezTo>
                  <a:cubicBezTo>
                    <a:pt x="f1510" y="f795"/>
                    <a:pt x="f1511" y="f796"/>
                    <a:pt x="f1512" y="f796"/>
                  </a:cubicBezTo>
                  <a:cubicBezTo>
                    <a:pt x="f1512" y="f795"/>
                    <a:pt x="f1513" y="f794"/>
                    <a:pt x="f1514" y="f794"/>
                  </a:cubicBezTo>
                  <a:cubicBezTo>
                    <a:pt x="f1515" y="f793"/>
                    <a:pt x="f1516" y="f794"/>
                    <a:pt x="f1516" y="f794"/>
                  </a:cubicBezTo>
                  <a:cubicBezTo>
                    <a:pt x="f1517" y="f794"/>
                    <a:pt x="f1518" y="f796"/>
                    <a:pt x="f1519" y="f796"/>
                  </a:cubicBezTo>
                  <a:cubicBezTo>
                    <a:pt x="f1520" y="f796"/>
                    <a:pt x="f1521" y="f796"/>
                    <a:pt x="f1522" y="f796"/>
                  </a:cubicBezTo>
                  <a:cubicBezTo>
                    <a:pt x="f1523" y="f796"/>
                    <a:pt x="f1524" y="f797"/>
                    <a:pt x="f1525" y="f797"/>
                  </a:cubicBezTo>
                  <a:cubicBezTo>
                    <a:pt x="f1526" y="f796"/>
                    <a:pt x="f1527" y="f795"/>
                    <a:pt x="f1528" y="f795"/>
                  </a:cubicBezTo>
                  <a:cubicBezTo>
                    <a:pt x="f1528" y="f794"/>
                    <a:pt x="f1529" y="f792"/>
                    <a:pt x="f1530" y="f792"/>
                  </a:cubicBezTo>
                  <a:cubicBezTo>
                    <a:pt x="f1531" y="f792"/>
                    <a:pt x="f1532" y="f795"/>
                    <a:pt x="f1533" y="f795"/>
                  </a:cubicBezTo>
                  <a:cubicBezTo>
                    <a:pt x="f1533" y="f795"/>
                    <a:pt x="f1534" y="f794"/>
                    <a:pt x="f1535" y="f794"/>
                  </a:cubicBezTo>
                  <a:cubicBezTo>
                    <a:pt x="f1536" y="f794"/>
                    <a:pt x="f1537" y="f795"/>
                    <a:pt x="f1538" y="f795"/>
                  </a:cubicBezTo>
                  <a:cubicBezTo>
                    <a:pt x="f1539" y="f795"/>
                    <a:pt x="f1540" y="f795"/>
                    <a:pt x="f1541" y="f795"/>
                  </a:cubicBezTo>
                  <a:cubicBezTo>
                    <a:pt x="f1541" y="f795"/>
                    <a:pt x="f1542" y="f794"/>
                    <a:pt x="f1542" y="f794"/>
                  </a:cubicBezTo>
                  <a:cubicBezTo>
                    <a:pt x="f1543" y="f793"/>
                    <a:pt x="f1544" y="f794"/>
                    <a:pt x="f1545" y="f794"/>
                  </a:cubicBezTo>
                  <a:cubicBezTo>
                    <a:pt x="f1546" y="f793"/>
                    <a:pt x="f1547" y="f792"/>
                    <a:pt x="f1548" y="f792"/>
                  </a:cubicBezTo>
                  <a:cubicBezTo>
                    <a:pt x="f1548" y="f792"/>
                    <a:pt x="f1549" y="f793"/>
                    <a:pt x="f1550" y="f793"/>
                  </a:cubicBezTo>
                  <a:cubicBezTo>
                    <a:pt x="f1551" y="f793"/>
                    <a:pt x="f1552" y="f792"/>
                    <a:pt x="f1552" y="f792"/>
                  </a:cubicBezTo>
                  <a:cubicBezTo>
                    <a:pt x="f1553" y="f791"/>
                    <a:pt x="f1554" y="f788"/>
                    <a:pt x="f1555" y="f788"/>
                  </a:cubicBezTo>
                  <a:cubicBezTo>
                    <a:pt x="f1556" y="f787"/>
                    <a:pt x="f1557" y="f787"/>
                    <a:pt x="f1558" y="f787"/>
                  </a:cubicBezTo>
                  <a:cubicBezTo>
                    <a:pt x="f1559" y="f787"/>
                    <a:pt x="f1560" y="f788"/>
                    <a:pt x="f1561" y="f788"/>
                  </a:cubicBezTo>
                  <a:cubicBezTo>
                    <a:pt x="f1562" y="f787"/>
                    <a:pt x="f1563" y="f786"/>
                    <a:pt x="f1564" y="f786"/>
                  </a:cubicBezTo>
                  <a:cubicBezTo>
                    <a:pt x="f1565" y="f786"/>
                    <a:pt x="f1566" y="f788"/>
                    <a:pt x="f1567" y="f789"/>
                  </a:cubicBezTo>
                  <a:cubicBezTo>
                    <a:pt x="f1568" y="f789"/>
                    <a:pt x="f1569" y="f789"/>
                    <a:pt x="f1570" y="f789"/>
                  </a:cubicBezTo>
                  <a:cubicBezTo>
                    <a:pt x="f1571" y="f789"/>
                    <a:pt x="f1572" y="f792"/>
                    <a:pt x="f1572" y="f792"/>
                  </a:cubicBezTo>
                  <a:cubicBezTo>
                    <a:pt x="f1573" y="f793"/>
                    <a:pt x="f1574" y="f794"/>
                    <a:pt x="f1575" y="f794"/>
                  </a:cubicBezTo>
                  <a:cubicBezTo>
                    <a:pt x="f1576" y="f794"/>
                    <a:pt x="f1576" y="f792"/>
                    <a:pt x="f1576" y="f791"/>
                  </a:cubicBezTo>
                  <a:cubicBezTo>
                    <a:pt x="f1576" y="f789"/>
                    <a:pt x="f1576" y="f787"/>
                    <a:pt x="f1576" y="f787"/>
                  </a:cubicBezTo>
                  <a:cubicBezTo>
                    <a:pt x="f1577" y="f786"/>
                    <a:pt x="f1578" y="f786"/>
                    <a:pt x="f1579" y="f786"/>
                  </a:cubicBezTo>
                  <a:cubicBezTo>
                    <a:pt x="f1579" y="f786"/>
                    <a:pt x="f1580" y="f787"/>
                    <a:pt x="f1580" y="f787"/>
                  </a:cubicBezTo>
                  <a:cubicBezTo>
                    <a:pt x="f1581" y="f788"/>
                    <a:pt x="f1582" y="f789"/>
                    <a:pt x="f1583" y="f791"/>
                  </a:cubicBezTo>
                  <a:cubicBezTo>
                    <a:pt x="f1583" y="f791"/>
                    <a:pt x="f1584" y="f791"/>
                    <a:pt x="f1585" y="f791"/>
                  </a:cubicBezTo>
                  <a:cubicBezTo>
                    <a:pt x="f1585" y="f789"/>
                    <a:pt x="f1586" y="f788"/>
                    <a:pt x="f1586" y="f787"/>
                  </a:cubicBezTo>
                  <a:cubicBezTo>
                    <a:pt x="f1586" y="f787"/>
                    <a:pt x="f1586" y="f786"/>
                    <a:pt x="f1587" y="f786"/>
                  </a:cubicBezTo>
                  <a:cubicBezTo>
                    <a:pt x="f1588" y="f785"/>
                    <a:pt x="f1589" y="f785"/>
                    <a:pt x="f1590" y="f785"/>
                  </a:cubicBezTo>
                  <a:cubicBezTo>
                    <a:pt x="f1591" y="f785"/>
                    <a:pt x="f226" y="f784"/>
                    <a:pt x="f226" y="f783"/>
                  </a:cubicBezTo>
                  <a:cubicBezTo>
                    <a:pt x="f226" y="f1303"/>
                    <a:pt x="f226" y="f782"/>
                    <a:pt x="f226" y="f782"/>
                  </a:cubicBezTo>
                  <a:cubicBezTo>
                    <a:pt x="f1004" y="f1441"/>
                    <a:pt x="f224" y="f1307"/>
                    <a:pt x="f224" y="f780"/>
                  </a:cubicBezTo>
                  <a:cubicBezTo>
                    <a:pt x="f221" y="f780"/>
                    <a:pt x="f219" y="f778"/>
                    <a:pt x="f219" y="f778"/>
                  </a:cubicBezTo>
                  <a:cubicBezTo>
                    <a:pt x="f218" y="f777"/>
                    <a:pt x="f219" y="f774"/>
                    <a:pt x="f218" y="f773"/>
                  </a:cubicBezTo>
                  <a:cubicBezTo>
                    <a:pt x="f216" y="f772"/>
                    <a:pt x="f212" y="f770"/>
                    <a:pt x="f1592" y="f770"/>
                  </a:cubicBezTo>
                  <a:cubicBezTo>
                    <a:pt x="f1593" y="f770"/>
                    <a:pt x="f210" y="f772"/>
                    <a:pt x="f1594" y="f772"/>
                  </a:cubicBezTo>
                  <a:cubicBezTo>
                    <a:pt x="f208" y="f772"/>
                    <a:pt x="f207" y="f770"/>
                    <a:pt x="f207" y="f1317"/>
                  </a:cubicBezTo>
                  <a:cubicBezTo>
                    <a:pt x="f207" y="f769"/>
                    <a:pt x="f1009" y="f767"/>
                    <a:pt x="f1009" y="f766"/>
                  </a:cubicBezTo>
                  <a:cubicBezTo>
                    <a:pt x="f1009" y="f1321"/>
                    <a:pt x="f1594" y="f765"/>
                    <a:pt x="f1594" y="f1325"/>
                  </a:cubicBezTo>
                  <a:cubicBezTo>
                    <a:pt x="f1594" y="f763"/>
                    <a:pt x="f208" y="f761"/>
                    <a:pt x="f207" y="f761"/>
                  </a:cubicBezTo>
                  <a:cubicBezTo>
                    <a:pt x="f1009" y="f761"/>
                    <a:pt x="f203" y="f761"/>
                    <a:pt x="f200" y="f761"/>
                  </a:cubicBezTo>
                  <a:cubicBezTo>
                    <a:pt x="f1010" y="f762"/>
                    <a:pt x="f198" y="f763"/>
                    <a:pt x="f198" y="f763"/>
                  </a:cubicBezTo>
                  <a:cubicBezTo>
                    <a:pt x="f195" y="f1325"/>
                    <a:pt x="f1012" y="f763"/>
                    <a:pt x="f190" y="f1327"/>
                  </a:cubicBezTo>
                  <a:cubicBezTo>
                    <a:pt x="f190" y="f1327"/>
                    <a:pt x="f190" y="f761"/>
                    <a:pt x="f190" y="f760"/>
                  </a:cubicBezTo>
                  <a:cubicBezTo>
                    <a:pt x="f190" y="f759"/>
                    <a:pt x="f189" y="f1429"/>
                    <a:pt x="f190" y="f753"/>
                  </a:cubicBezTo>
                  <a:cubicBezTo>
                    <a:pt x="f190" y="f753"/>
                    <a:pt x="f192" y="f752"/>
                    <a:pt x="f192" y="f752"/>
                  </a:cubicBezTo>
                  <a:cubicBezTo>
                    <a:pt x="f194" y="f1340"/>
                    <a:pt x="f194" y="f750"/>
                    <a:pt x="f192" y="f750"/>
                  </a:cubicBezTo>
                  <a:cubicBezTo>
                    <a:pt x="f192" y="f749"/>
                    <a:pt x="f190" y="f748"/>
                    <a:pt x="f189" y="f748"/>
                  </a:cubicBezTo>
                  <a:cubicBezTo>
                    <a:pt x="f187" y="f747"/>
                    <a:pt x="f184" y="f748"/>
                    <a:pt x="f1019" y="f748"/>
                  </a:cubicBezTo>
                  <a:cubicBezTo>
                    <a:pt x="f182" y="f748"/>
                    <a:pt x="f176" y="f748"/>
                    <a:pt x="f175" y="f747"/>
                  </a:cubicBezTo>
                  <a:cubicBezTo>
                    <a:pt x="f175" y="f746"/>
                    <a:pt x="f175" y="f744"/>
                    <a:pt x="f173" y="f743"/>
                  </a:cubicBezTo>
                  <a:cubicBezTo>
                    <a:pt x="f172" y="f741"/>
                    <a:pt x="f170" y="f739"/>
                    <a:pt x="f1022" y="f739"/>
                  </a:cubicBezTo>
                  <a:cubicBezTo>
                    <a:pt x="f169" y="f1349"/>
                    <a:pt x="f1032" y="f739"/>
                    <a:pt x="f166" y="f1349"/>
                  </a:cubicBezTo>
                  <a:cubicBezTo>
                    <a:pt x="f164" y="f1349"/>
                    <a:pt x="f162" y="f1349"/>
                    <a:pt x="f1034" y="f1349"/>
                  </a:cubicBezTo>
                  <a:cubicBezTo>
                    <a:pt x="f1036" y="f738"/>
                    <a:pt x="f159" y="f737"/>
                    <a:pt x="f158" y="f1354"/>
                  </a:cubicBezTo>
                  <a:cubicBezTo>
                    <a:pt x="f157" y="f736"/>
                    <a:pt x="f158" y="f1356"/>
                    <a:pt x="f157" y="f734"/>
                  </a:cubicBezTo>
                  <a:cubicBezTo>
                    <a:pt x="f157" y="f728"/>
                    <a:pt x="f1039" y="f718"/>
                    <a:pt x="f156" y="f1358"/>
                  </a:cubicBezTo>
                  <a:cubicBezTo>
                    <a:pt x="f156" y="f717"/>
                    <a:pt x="f153" y="f1359"/>
                    <a:pt x="f152" y="f715"/>
                  </a:cubicBezTo>
                  <a:cubicBezTo>
                    <a:pt x="f151" y="f715"/>
                    <a:pt x="f150" y="f1360"/>
                    <a:pt x="f149" y="f1360"/>
                  </a:cubicBezTo>
                  <a:cubicBezTo>
                    <a:pt x="f1595" y="f1360"/>
                    <a:pt x="f148" y="f1361"/>
                    <a:pt x="f148" y="f1361"/>
                  </a:cubicBezTo>
                  <a:cubicBezTo>
                    <a:pt x="f146" y="f1362"/>
                    <a:pt x="f144" y="f1362"/>
                    <a:pt x="f144" y="f713"/>
                  </a:cubicBezTo>
                  <a:cubicBezTo>
                    <a:pt x="f1045" y="f713"/>
                    <a:pt x="f143" y="f712"/>
                    <a:pt x="f142" y="f711"/>
                  </a:cubicBezTo>
                  <a:cubicBezTo>
                    <a:pt x="f1047" y="f711"/>
                    <a:pt x="f1047" y="f1365"/>
                    <a:pt x="f139" y="f1365"/>
                  </a:cubicBezTo>
                  <a:cubicBezTo>
                    <a:pt x="f138" y="f709"/>
                    <a:pt x="f136" y="f709"/>
                    <a:pt x="f134" y="f705"/>
                  </a:cubicBezTo>
                  <a:cubicBezTo>
                    <a:pt x="f134" y="f708"/>
                    <a:pt x="f134" y="f706"/>
                    <a:pt x="f134" y="f704"/>
                  </a:cubicBezTo>
                  <a:cubicBezTo>
                    <a:pt x="f132" y="f703"/>
                    <a:pt x="f130" y="f707"/>
                    <a:pt x="f130" y="f702"/>
                  </a:cubicBezTo>
                  <a:cubicBezTo>
                    <a:pt x="f1053" y="f1369"/>
                    <a:pt x="f1596" y="f1369"/>
                    <a:pt x="f119" y="f1371"/>
                  </a:cubicBezTo>
                  <a:cubicBezTo>
                    <a:pt x="f1057" y="f1371"/>
                    <a:pt x="f117" y="f701"/>
                    <a:pt x="f116" y="f1373"/>
                  </a:cubicBezTo>
                  <a:cubicBezTo>
                    <a:pt x="f115" y="f700"/>
                    <a:pt x="f111" y="f697"/>
                    <a:pt x="f111" y="f695"/>
                  </a:cubicBezTo>
                  <a:cubicBezTo>
                    <a:pt x="f108" y="f695"/>
                    <a:pt x="f1597" y="f693"/>
                    <a:pt x="f1597" y="f1374"/>
                  </a:cubicBezTo>
                  <a:cubicBezTo>
                    <a:pt x="f1597" y="f692"/>
                    <a:pt x="f108" y="f1376"/>
                    <a:pt x="f108" y="f690"/>
                  </a:cubicBezTo>
                  <a:cubicBezTo>
                    <a:pt x="f108" y="f689"/>
                    <a:pt x="f1597" y="f688"/>
                    <a:pt x="f106" y="f1377"/>
                  </a:cubicBezTo>
                  <a:cubicBezTo>
                    <a:pt x="f106" y="f1377"/>
                    <a:pt x="f1065" y="f688"/>
                    <a:pt x="f1065" y="f1377"/>
                  </a:cubicBezTo>
                  <a:cubicBezTo>
                    <a:pt x="f104" y="f1377"/>
                    <a:pt x="f104" y="f686"/>
                    <a:pt x="f101" y="f1378"/>
                  </a:cubicBezTo>
                  <a:cubicBezTo>
                    <a:pt x="f99" y="f1378"/>
                    <a:pt x="f1072" y="f685"/>
                    <a:pt x="f98" y="f685"/>
                  </a:cubicBezTo>
                  <a:cubicBezTo>
                    <a:pt x="f97" y="f684"/>
                    <a:pt x="f1083" y="f683"/>
                    <a:pt x="f94" y="f683"/>
                  </a:cubicBezTo>
                  <a:cubicBezTo>
                    <a:pt x="f1598" y="f682"/>
                    <a:pt x="f93" y="f681"/>
                    <a:pt x="f93" y="f680"/>
                  </a:cubicBezTo>
                  <a:cubicBezTo>
                    <a:pt x="f93" y="f679"/>
                    <a:pt x="f1086" y="f677"/>
                    <a:pt x="f1086" y="f677"/>
                  </a:cubicBezTo>
                  <a:cubicBezTo>
                    <a:pt x="f1086" y="f676"/>
                    <a:pt x="f93" y="f674"/>
                    <a:pt x="f93" y="f673"/>
                  </a:cubicBezTo>
                  <a:cubicBezTo>
                    <a:pt x="f93" y="f672"/>
                    <a:pt x="f1086" y="f670"/>
                    <a:pt x="f1086" y="f669"/>
                  </a:cubicBezTo>
                  <a:cubicBezTo>
                    <a:pt x="f92" y="f668"/>
                    <a:pt x="f92" y="f666"/>
                    <a:pt x="f91" y="f665"/>
                  </a:cubicBezTo>
                  <a:cubicBezTo>
                    <a:pt x="f91" y="f664"/>
                    <a:pt x="f91" y="f661"/>
                    <a:pt x="f91" y="f1599"/>
                  </a:cubicBezTo>
                  <a:cubicBezTo>
                    <a:pt x="f91" y="f1600"/>
                    <a:pt x="f92" y="f1601"/>
                    <a:pt x="f92" y="f1601"/>
                  </a:cubicBezTo>
                  <a:cubicBezTo>
                    <a:pt x="f92" y="f659"/>
                    <a:pt x="f91" y="f1602"/>
                    <a:pt x="f91" y="f1602"/>
                  </a:cubicBezTo>
                  <a:cubicBezTo>
                    <a:pt x="f91" y="f657"/>
                    <a:pt x="f91" y="f656"/>
                    <a:pt x="f91" y="f656"/>
                  </a:cubicBezTo>
                  <a:cubicBezTo>
                    <a:pt x="f89" y="f655"/>
                    <a:pt x="f1603" y="f1604"/>
                    <a:pt x="f86" y="f1604"/>
                  </a:cubicBezTo>
                  <a:cubicBezTo>
                    <a:pt x="f86" y="f654"/>
                    <a:pt x="f83" y="f1605"/>
                    <a:pt x="f83" y="f1605"/>
                  </a:cubicBezTo>
                  <a:cubicBezTo>
                    <a:pt x="f81" y="f652"/>
                    <a:pt x="f81" y="f649"/>
                    <a:pt x="f80" y="f648"/>
                  </a:cubicBezTo>
                  <a:cubicBezTo>
                    <a:pt x="f80" y="f1606"/>
                    <a:pt x="f73" y="f1606"/>
                    <a:pt x="f72" y="f647"/>
                  </a:cubicBezTo>
                  <a:cubicBezTo>
                    <a:pt x="f72" y="f646"/>
                    <a:pt x="f73" y="f645"/>
                    <a:pt x="f73" y="f644"/>
                  </a:cubicBezTo>
                  <a:cubicBezTo>
                    <a:pt x="f72" y="f1607"/>
                    <a:pt x="f1100" y="f1607"/>
                    <a:pt x="f69" y="f1608"/>
                  </a:cubicBezTo>
                  <a:cubicBezTo>
                    <a:pt x="f1609" y="f643"/>
                    <a:pt x="f67" y="f1610"/>
                    <a:pt x="f67" y="f1611"/>
                  </a:cubicBezTo>
                  <a:cubicBezTo>
                    <a:pt x="f67" y="f642"/>
                    <a:pt x="f67" y="f640"/>
                    <a:pt x="f67" y="f639"/>
                  </a:cubicBezTo>
                  <a:cubicBezTo>
                    <a:pt x="f67" y="f1612"/>
                    <a:pt x="f67" y="f1613"/>
                    <a:pt x="f65" y="f1614"/>
                  </a:cubicBezTo>
                  <a:cubicBezTo>
                    <a:pt x="f65" y="f1614"/>
                    <a:pt x="f63" y="f637"/>
                    <a:pt x="f63" y="f1615"/>
                  </a:cubicBezTo>
                  <a:cubicBezTo>
                    <a:pt x="f1616" y="f636"/>
                    <a:pt x="f1616" y="f635"/>
                    <a:pt x="f1616" y="f634"/>
                  </a:cubicBezTo>
                  <a:cubicBezTo>
                    <a:pt x="f1616" y="f633"/>
                    <a:pt x="f64" y="f631"/>
                    <a:pt x="f64" y="f630"/>
                  </a:cubicBezTo>
                  <a:cubicBezTo>
                    <a:pt x="f64" y="f628"/>
                    <a:pt x="f63" y="f626"/>
                    <a:pt x="f1617" y="f625"/>
                  </a:cubicBezTo>
                  <a:cubicBezTo>
                    <a:pt x="f1617" y="f623"/>
                    <a:pt x="f51" y="f622"/>
                    <a:pt x="f50" y="f622"/>
                  </a:cubicBezTo>
                  <a:cubicBezTo>
                    <a:pt x="f54" y="f624"/>
                    <a:pt x="f58" y="f624"/>
                    <a:pt x="f48" y="f621"/>
                  </a:cubicBezTo>
                  <a:cubicBezTo>
                    <a:pt x="f47" y="f621"/>
                    <a:pt x="f48" y="f619"/>
                    <a:pt x="f48" y="f618"/>
                  </a:cubicBezTo>
                  <a:cubicBezTo>
                    <a:pt x="f47" y="f617"/>
                    <a:pt x="f47" y="f615"/>
                    <a:pt x="f46" y="f1618"/>
                  </a:cubicBezTo>
                  <a:cubicBezTo>
                    <a:pt x="f46" y="f1618"/>
                    <a:pt x="f44" y="f1619"/>
                    <a:pt x="f43" y="f1619"/>
                  </a:cubicBezTo>
                  <a:cubicBezTo>
                    <a:pt x="f43" y="f614"/>
                    <a:pt x="f41" y="f1620"/>
                    <a:pt x="f41" y="f1620"/>
                  </a:cubicBezTo>
                  <a:cubicBezTo>
                    <a:pt x="f41" y="f613"/>
                    <a:pt x="f42" y="f611"/>
                    <a:pt x="f42" y="f610"/>
                  </a:cubicBezTo>
                  <a:cubicBezTo>
                    <a:pt x="f42" y="f610"/>
                    <a:pt x="f42" y="f609"/>
                    <a:pt x="f41" y="f1621"/>
                  </a:cubicBezTo>
                  <a:cubicBezTo>
                    <a:pt x="f41" y="f608"/>
                    <a:pt x="f40" y="f1622"/>
                    <a:pt x="f39" y="f607"/>
                  </a:cubicBezTo>
                  <a:cubicBezTo>
                    <a:pt x="f38" y="f607"/>
                    <a:pt x="f37" y="f1623"/>
                    <a:pt x="f36" y="f1623"/>
                  </a:cubicBezTo>
                  <a:cubicBezTo>
                    <a:pt x="f35" y="f1623"/>
                    <a:pt x="f34" y="f1623"/>
                    <a:pt x="f33" y="f606"/>
                  </a:cubicBezTo>
                  <a:cubicBezTo>
                    <a:pt x="f33" y="f606"/>
                    <a:pt x="f33" y="f605"/>
                    <a:pt x="f33" y="f604"/>
                  </a:cubicBezTo>
                  <a:cubicBezTo>
                    <a:pt x="f33" y="f1624"/>
                    <a:pt x="f36" y="f603"/>
                    <a:pt x="f37" y="f602"/>
                  </a:cubicBezTo>
                  <a:cubicBezTo>
                    <a:pt x="f37" y="f601"/>
                    <a:pt x="f36" y="f1625"/>
                    <a:pt x="f35" y="f599"/>
                  </a:cubicBezTo>
                  <a:cubicBezTo>
                    <a:pt x="f35" y="f599"/>
                    <a:pt x="f1124" y="f599"/>
                    <a:pt x="f32" y="f598"/>
                  </a:cubicBezTo>
                  <a:cubicBezTo>
                    <a:pt x="f32" y="f598"/>
                    <a:pt x="f32" y="f596"/>
                    <a:pt x="f32" y="f595"/>
                  </a:cubicBezTo>
                  <a:cubicBezTo>
                    <a:pt x="f1124" y="f595"/>
                    <a:pt x="f33" y="f594"/>
                    <a:pt x="f34" y="f592"/>
                  </a:cubicBezTo>
                  <a:cubicBezTo>
                    <a:pt x="f34" y="f591"/>
                    <a:pt x="f34" y="f589"/>
                    <a:pt x="f34" y="f588"/>
                  </a:cubicBezTo>
                  <a:cubicBezTo>
                    <a:pt x="f34" y="f587"/>
                    <a:pt x="f1124" y="f586"/>
                    <a:pt x="f32" y="f1626"/>
                  </a:cubicBezTo>
                  <a:cubicBezTo>
                    <a:pt x="f32" y="f585"/>
                    <a:pt x="f31" y="f1627"/>
                    <a:pt x="f30" y="f584"/>
                  </a:cubicBezTo>
                  <a:cubicBezTo>
                    <a:pt x="f30" y="f1628"/>
                    <a:pt x="f1629" y="f1630"/>
                    <a:pt x="f29" y="f583"/>
                  </a:cubicBezTo>
                  <a:cubicBezTo>
                    <a:pt x="f29" y="f1631"/>
                    <a:pt x="f28" y="f1632"/>
                    <a:pt x="f28" y="f582"/>
                  </a:cubicBezTo>
                  <a:cubicBezTo>
                    <a:pt x="f1132" y="f581"/>
                    <a:pt x="f28" y="f578"/>
                    <a:pt x="f28" y="f1633"/>
                  </a:cubicBezTo>
                  <a:cubicBezTo>
                    <a:pt x="f28" y="f1634"/>
                    <a:pt x="f27" y="f1635"/>
                    <a:pt x="f25" y="f576"/>
                  </a:cubicBezTo>
                  <a:cubicBezTo>
                    <a:pt x="f1636" y="f575"/>
                    <a:pt x="f1636" y="f1637"/>
                    <a:pt x="f24" y="f573"/>
                  </a:cubicBezTo>
                  <a:cubicBezTo>
                    <a:pt x="f22" y="f573"/>
                    <a:pt x="f16" y="f1637"/>
                    <a:pt x="f13" y="f1637"/>
                  </a:cubicBezTo>
                  <a:cubicBezTo>
                    <a:pt x="f13" y="f573"/>
                    <a:pt x="f1638" y="f1639"/>
                    <a:pt x="f11" y="f1640"/>
                  </a:cubicBezTo>
                  <a:cubicBezTo>
                    <a:pt x="f11" y="f572"/>
                    <a:pt x="f1638" y="f570"/>
                    <a:pt x="f1638" y="f1641"/>
                  </a:cubicBezTo>
                  <a:cubicBezTo>
                    <a:pt x="f1638" y="f1642"/>
                    <a:pt x="f11" y="f1643"/>
                    <a:pt x="f10" y="f569"/>
                  </a:cubicBezTo>
                  <a:cubicBezTo>
                    <a:pt x="f10" y="f569"/>
                    <a:pt x="f1138" y="f1643"/>
                    <a:pt x="f1141" y="f1643"/>
                  </a:cubicBezTo>
                  <a:cubicBezTo>
                    <a:pt x="f1644" y="f1643"/>
                    <a:pt x="f1143" y="f567"/>
                    <a:pt x="f1145" y="f566"/>
                  </a:cubicBezTo>
                  <a:cubicBezTo>
                    <a:pt x="f1645" y="f566"/>
                    <a:pt x="f1646" y="f566"/>
                    <a:pt x="f1148" y="f566"/>
                  </a:cubicBezTo>
                  <a:cubicBezTo>
                    <a:pt x="f1150" y="f565"/>
                    <a:pt x="f1647" y="f564"/>
                    <a:pt x="f1648" y="f564"/>
                  </a:cubicBezTo>
                  <a:cubicBezTo>
                    <a:pt x="f1154" y="f563"/>
                    <a:pt x="f1159" y="f562"/>
                    <a:pt x="f1161" y="f562"/>
                  </a:cubicBezTo>
                  <a:cubicBezTo>
                    <a:pt x="f1163" y="f1649"/>
                    <a:pt x="f1650" y="f561"/>
                    <a:pt x="f1650" y="f560"/>
                  </a:cubicBezTo>
                  <a:cubicBezTo>
                    <a:pt x="f1165" y="f559"/>
                    <a:pt x="f1165" y="f1651"/>
                    <a:pt x="f1166" y="f557"/>
                  </a:cubicBezTo>
                  <a:cubicBezTo>
                    <a:pt x="f1166" y="f1652"/>
                    <a:pt x="f1167" y="f555"/>
                    <a:pt x="f1653" y="f555"/>
                  </a:cubicBezTo>
                  <a:cubicBezTo>
                    <a:pt x="f1168" y="f554"/>
                    <a:pt x="f1170" y="f554"/>
                    <a:pt x="f1654" y="f554"/>
                  </a:cubicBezTo>
                  <a:cubicBezTo>
                    <a:pt x="f1175" y="f553"/>
                    <a:pt x="f1175" y="f1655"/>
                    <a:pt x="f1177" y="f552"/>
                  </a:cubicBezTo>
                  <a:cubicBezTo>
                    <a:pt x="f1177" y="f551"/>
                    <a:pt x="f1177" y="f1656"/>
                    <a:pt x="f1177" y="f549"/>
                  </a:cubicBezTo>
                  <a:cubicBezTo>
                    <a:pt x="f996" y="f1657"/>
                    <a:pt x="f996" y="f546"/>
                    <a:pt x="f995" y="f545"/>
                  </a:cubicBezTo>
                  <a:cubicBezTo>
                    <a:pt x="f1180" y="f545"/>
                    <a:pt x="f1658" y="f543"/>
                    <a:pt x="f1658" y="f542"/>
                  </a:cubicBezTo>
                  <a:cubicBezTo>
                    <a:pt x="f994" y="f542"/>
                    <a:pt x="f1187" y="f542"/>
                    <a:pt x="f992" y="f542"/>
                  </a:cubicBezTo>
                  <a:cubicBezTo>
                    <a:pt x="f1195" y="f542"/>
                    <a:pt x="f991" y="f1659"/>
                    <a:pt x="f990" y="f1659"/>
                  </a:cubicBezTo>
                  <a:cubicBezTo>
                    <a:pt x="f988" y="f541"/>
                    <a:pt x="f987" y="f539"/>
                    <a:pt x="f987" y="f538"/>
                  </a:cubicBezTo>
                  <a:cubicBezTo>
                    <a:pt x="f987" y="f537"/>
                    <a:pt x="f988" y="f535"/>
                    <a:pt x="f987" y="f1660"/>
                  </a:cubicBezTo>
                  <a:cubicBezTo>
                    <a:pt x="f987" y="f534"/>
                    <a:pt x="f984" y="f1661"/>
                    <a:pt x="f981" y="f1662"/>
                  </a:cubicBezTo>
                  <a:cubicBezTo>
                    <a:pt x="f978" y="f1662"/>
                    <a:pt x="f976" y="f1662"/>
                    <a:pt x="f974" y="f533"/>
                  </a:cubicBezTo>
                  <a:cubicBezTo>
                    <a:pt x="f974" y="f1663"/>
                    <a:pt x="f972" y="f532"/>
                    <a:pt x="f972" y="f1664"/>
                  </a:cubicBezTo>
                  <a:cubicBezTo>
                    <a:pt x="f972" y="f1664"/>
                    <a:pt x="f974" y="f1665"/>
                    <a:pt x="f976" y="f1665"/>
                  </a:cubicBezTo>
                  <a:cubicBezTo>
                    <a:pt x="f976" y="f531"/>
                    <a:pt x="f976" y="f530"/>
                    <a:pt x="f974" y="f1666"/>
                  </a:cubicBezTo>
                  <a:cubicBezTo>
                    <a:pt x="f974" y="f1666"/>
                    <a:pt x="f970" y="f1666"/>
                    <a:pt x="f969" y="f529"/>
                  </a:cubicBezTo>
                  <a:cubicBezTo>
                    <a:pt x="f969" y="f528"/>
                    <a:pt x="f967" y="f526"/>
                    <a:pt x="f967" y="f525"/>
                  </a:cubicBezTo>
                  <a:cubicBezTo>
                    <a:pt x="f967" y="f524"/>
                    <a:pt x="f970" y="f1667"/>
                    <a:pt x="f970" y="f523"/>
                  </a:cubicBezTo>
                  <a:cubicBezTo>
                    <a:pt x="f969" y="f522"/>
                    <a:pt x="f967" y="f520"/>
                    <a:pt x="f1206" y="f520"/>
                  </a:cubicBezTo>
                  <a:cubicBezTo>
                    <a:pt x="f965" y="f519"/>
                    <a:pt x="f962" y="f519"/>
                    <a:pt x="f960" y="f519"/>
                  </a:cubicBezTo>
                  <a:cubicBezTo>
                    <a:pt x="f960" y="f1668"/>
                    <a:pt x="f960" y="f1669"/>
                    <a:pt x="f958" y="f517"/>
                  </a:cubicBezTo>
                  <a:cubicBezTo>
                    <a:pt x="f958" y="f517"/>
                    <a:pt x="f954" y="f516"/>
                    <a:pt x="f952" y="f517"/>
                  </a:cubicBezTo>
                  <a:cubicBezTo>
                    <a:pt x="f952" y="f517"/>
                    <a:pt x="f1217" y="f1669"/>
                    <a:pt x="f950" y="f1669"/>
                  </a:cubicBezTo>
                  <a:cubicBezTo>
                    <a:pt x="f948" y="f517"/>
                    <a:pt x="f948" y="f515"/>
                    <a:pt x="f946" y="f514"/>
                  </a:cubicBezTo>
                  <a:cubicBezTo>
                    <a:pt x="f946" y="f512"/>
                    <a:pt x="f946" y="f511"/>
                    <a:pt x="f946" y="f511"/>
                  </a:cubicBezTo>
                  <a:cubicBezTo>
                    <a:pt x="f945" y="f510"/>
                    <a:pt x="f942" y="f511"/>
                    <a:pt x="f941" y="f510"/>
                  </a:cubicBezTo>
                  <a:cubicBezTo>
                    <a:pt x="f941" y="f509"/>
                    <a:pt x="f940" y="f507"/>
                    <a:pt x="f940" y="f506"/>
                  </a:cubicBezTo>
                  <a:cubicBezTo>
                    <a:pt x="f939" y="f505"/>
                    <a:pt x="f1670" y="f503"/>
                    <a:pt x="f1670" y="f502"/>
                  </a:cubicBezTo>
                  <a:cubicBezTo>
                    <a:pt x="f937" y="f501"/>
                    <a:pt x="f1228" y="f1671"/>
                    <a:pt x="f1230" y="f499"/>
                  </a:cubicBezTo>
                  <a:cubicBezTo>
                    <a:pt x="f1230" y="f499"/>
                    <a:pt x="f1231" y="f499"/>
                    <a:pt x="f936" y="f499"/>
                  </a:cubicBezTo>
                  <a:cubicBezTo>
                    <a:pt x="f935" y="f1671"/>
                    <a:pt x="f934" y="f500"/>
                    <a:pt x="f934" y="f500"/>
                  </a:cubicBezTo>
                  <a:cubicBezTo>
                    <a:pt x="f933" y="f500"/>
                    <a:pt x="f931" y="f499"/>
                    <a:pt x="f931" y="f499"/>
                  </a:cubicBezTo>
                  <a:cubicBezTo>
                    <a:pt x="f1672" y="f498"/>
                    <a:pt x="f931" y="f1673"/>
                    <a:pt x="f931" y="f1673"/>
                  </a:cubicBezTo>
                  <a:cubicBezTo>
                    <a:pt x="f1672" y="f496"/>
                    <a:pt x="f929" y="f495"/>
                    <a:pt x="f928" y="f495"/>
                  </a:cubicBezTo>
                  <a:cubicBezTo>
                    <a:pt x="f927" y="f495"/>
                    <a:pt x="f1234" y="f496"/>
                    <a:pt x="f926" y="f1673"/>
                  </a:cubicBezTo>
                  <a:cubicBezTo>
                    <a:pt x="f926" y="f1673"/>
                    <a:pt x="f1674" y="f497"/>
                    <a:pt x="f925" y="f1673"/>
                  </a:cubicBezTo>
                  <a:cubicBezTo>
                    <a:pt x="f924" y="f1673"/>
                    <a:pt x="f924" y="f496"/>
                    <a:pt x="f923" y="f1675"/>
                  </a:cubicBezTo>
                  <a:cubicBezTo>
                    <a:pt x="f923" y="f495"/>
                    <a:pt x="f923" y="f494"/>
                    <a:pt x="f922" y="f493"/>
                  </a:cubicBezTo>
                  <a:cubicBezTo>
                    <a:pt x="f921" y="f493"/>
                    <a:pt x="f920" y="f1676"/>
                    <a:pt x="f919" y="f1676"/>
                  </a:cubicBezTo>
                  <a:cubicBezTo>
                    <a:pt x="f918" y="f1676"/>
                    <a:pt x="f915" y="f493"/>
                    <a:pt x="f1237" y="f492"/>
                  </a:cubicBezTo>
                  <a:cubicBezTo>
                    <a:pt x="f1237" y="f492"/>
                    <a:pt x="f1237" y="f1677"/>
                    <a:pt x="f914" y="f490"/>
                  </a:cubicBezTo>
                  <a:cubicBezTo>
                    <a:pt x="f914" y="f490"/>
                    <a:pt x="f912" y="f1678"/>
                    <a:pt x="f912" y="f1678"/>
                  </a:cubicBezTo>
                  <a:cubicBezTo>
                    <a:pt x="f912" y="f489"/>
                    <a:pt x="f912" y="f487"/>
                    <a:pt x="f913" y="f487"/>
                  </a:cubicBezTo>
                  <a:cubicBezTo>
                    <a:pt x="f913" y="f486"/>
                    <a:pt x="f914" y="f485"/>
                    <a:pt x="f914" y="f484"/>
                  </a:cubicBezTo>
                  <a:cubicBezTo>
                    <a:pt x="f914" y="f483"/>
                    <a:pt x="f1237" y="f1679"/>
                    <a:pt x="f914" y="f1679"/>
                  </a:cubicBezTo>
                  <a:cubicBezTo>
                    <a:pt x="f914" y="f481"/>
                    <a:pt x="f912" y="f480"/>
                    <a:pt x="f911" y="f479"/>
                  </a:cubicBezTo>
                  <a:cubicBezTo>
                    <a:pt x="f910" y="f479"/>
                    <a:pt x="f908" y="f480"/>
                    <a:pt x="f908" y="f479"/>
                  </a:cubicBezTo>
                  <a:cubicBezTo>
                    <a:pt x="f1243" y="f478"/>
                    <a:pt x="f1243" y="f1680"/>
                    <a:pt x="f1243" y="f477"/>
                  </a:cubicBezTo>
                  <a:cubicBezTo>
                    <a:pt x="f1243" y="f1681"/>
                    <a:pt x="f1239" y="f475"/>
                    <a:pt x="f909" y="f474"/>
                  </a:cubicBezTo>
                  <a:cubicBezTo>
                    <a:pt x="f909" y="f473"/>
                    <a:pt x="f910" y="f472"/>
                    <a:pt x="f909" y="f471"/>
                  </a:cubicBezTo>
                  <a:cubicBezTo>
                    <a:pt x="f909" y="f1682"/>
                    <a:pt x="f909" y="f470"/>
                    <a:pt x="f909" y="f1683"/>
                  </a:cubicBezTo>
                  <a:cubicBezTo>
                    <a:pt x="f1239" y="f1684"/>
                    <a:pt x="f908" y="f468"/>
                    <a:pt x="f908" y="f1685"/>
                  </a:cubicBezTo>
                  <a:cubicBezTo>
                    <a:pt x="f908" y="f467"/>
                    <a:pt x="f1239" y="f465"/>
                    <a:pt x="f1239" y="f1686"/>
                  </a:cubicBezTo>
                  <a:cubicBezTo>
                    <a:pt x="f909" y="f1686"/>
                    <a:pt x="f910" y="f464"/>
                    <a:pt x="f910" y="f1687"/>
                  </a:cubicBezTo>
                  <a:cubicBezTo>
                    <a:pt x="f910" y="f463"/>
                    <a:pt x="f910" y="f462"/>
                    <a:pt x="f911" y="f461"/>
                  </a:cubicBezTo>
                  <a:cubicBezTo>
                    <a:pt x="f911" y="f460"/>
                    <a:pt x="f914" y="f459"/>
                    <a:pt x="f914" y="f458"/>
                  </a:cubicBezTo>
                  <a:cubicBezTo>
                    <a:pt x="f1237" y="f458"/>
                    <a:pt x="f915" y="f1688"/>
                    <a:pt x="f915" y="f457"/>
                  </a:cubicBezTo>
                  <a:cubicBezTo>
                    <a:pt x="f1237" y="f1689"/>
                    <a:pt x="f913" y="f1689"/>
                    <a:pt x="f912" y="f1689"/>
                  </a:cubicBezTo>
                  <a:cubicBezTo>
                    <a:pt x="f911" y="f456"/>
                    <a:pt x="f910" y="f1689"/>
                    <a:pt x="f909" y="f456"/>
                  </a:cubicBezTo>
                  <a:cubicBezTo>
                    <a:pt x="f1239" y="f456"/>
                    <a:pt x="f1239" y="f455"/>
                    <a:pt x="f1239" y="f454"/>
                  </a:cubicBezTo>
                  <a:cubicBezTo>
                    <a:pt x="f1239" y="f453"/>
                    <a:pt x="f909" y="f452"/>
                    <a:pt x="f909" y="f1690"/>
                  </a:cubicBezTo>
                  <a:cubicBezTo>
                    <a:pt x="f909" y="f451"/>
                    <a:pt x="f1239" y="f1691"/>
                    <a:pt x="f1239" y="f1691"/>
                  </a:cubicBezTo>
                  <a:cubicBezTo>
                    <a:pt x="f908" y="f1691"/>
                    <a:pt x="f1243" y="f1690"/>
                    <a:pt x="f907" y="f1690"/>
                  </a:cubicBezTo>
                  <a:cubicBezTo>
                    <a:pt x="f1246" y="f1690"/>
                    <a:pt x="f905" y="f1692"/>
                    <a:pt x="f1693" y="f1692"/>
                  </a:cubicBezTo>
                  <a:cubicBezTo>
                    <a:pt x="f1247" y="f1691"/>
                    <a:pt x="f1247" y="f449"/>
                    <a:pt x="f1247" y="f449"/>
                  </a:cubicBezTo>
                  <a:cubicBezTo>
                    <a:pt x="f1247" y="f447"/>
                    <a:pt x="f1247" y="f445"/>
                    <a:pt x="f1247" y="f444"/>
                  </a:cubicBezTo>
                  <a:cubicBezTo>
                    <a:pt x="f1247" y="f1694"/>
                    <a:pt x="f1248" y="f443"/>
                    <a:pt x="f1248" y="f442"/>
                  </a:cubicBezTo>
                  <a:cubicBezTo>
                    <a:pt x="f903" y="f441"/>
                    <a:pt x="f903" y="f1695"/>
                    <a:pt x="f1248" y="f1696"/>
                  </a:cubicBezTo>
                  <a:cubicBezTo>
                    <a:pt x="f1248" y="f1697"/>
                    <a:pt x="f904" y="f1697"/>
                    <a:pt x="f904" y="f439"/>
                  </a:cubicBezTo>
                  <a:cubicBezTo>
                    <a:pt x="f904" y="f1698"/>
                    <a:pt x="f1248" y="f438"/>
                    <a:pt x="f1248" y="f437"/>
                  </a:cubicBezTo>
                  <a:cubicBezTo>
                    <a:pt x="f1248" y="f1699"/>
                    <a:pt x="f904" y="f436"/>
                    <a:pt x="f1247" y="f1700"/>
                  </a:cubicBezTo>
                  <a:cubicBezTo>
                    <a:pt x="f1247" y="f435"/>
                    <a:pt x="f904" y="f434"/>
                    <a:pt x="f904" y="f433"/>
                  </a:cubicBezTo>
                  <a:cubicBezTo>
                    <a:pt x="f904" y="f432"/>
                    <a:pt x="f1247" y="f1701"/>
                    <a:pt x="f1247" y="f431"/>
                  </a:cubicBezTo>
                  <a:cubicBezTo>
                    <a:pt x="f1247" y="f431"/>
                    <a:pt x="f1693" y="f430"/>
                    <a:pt x="f1693" y="f430"/>
                  </a:cubicBezTo>
                  <a:cubicBezTo>
                    <a:pt x="f1693" y="f429"/>
                    <a:pt x="f1693" y="f427"/>
                    <a:pt x="f1693" y="f426"/>
                  </a:cubicBezTo>
                  <a:cubicBezTo>
                    <a:pt x="f1693" y="f425"/>
                    <a:pt x="f1247" y="f423"/>
                    <a:pt x="f1247" y="f422"/>
                  </a:cubicBezTo>
                  <a:cubicBezTo>
                    <a:pt x="f904" y="f422"/>
                    <a:pt x="f1248" y="f422"/>
                    <a:pt x="f903" y="f422"/>
                  </a:cubicBezTo>
                  <a:cubicBezTo>
                    <a:pt x="f1251" y="f1702"/>
                    <a:pt x="f900" y="f1702"/>
                    <a:pt x="f1254" y="f421"/>
                  </a:cubicBezTo>
                  <a:cubicBezTo>
                    <a:pt x="f1254" y="f420"/>
                    <a:pt x="f1254" y="f1703"/>
                    <a:pt x="f898" y="f419"/>
                  </a:cubicBezTo>
                  <a:cubicBezTo>
                    <a:pt x="f1704" y="f419"/>
                    <a:pt x="f897" y="f1703"/>
                    <a:pt x="f1256" y="f419"/>
                  </a:cubicBezTo>
                  <a:cubicBezTo>
                    <a:pt x="f896" y="f417"/>
                    <a:pt x="f897" y="f1705"/>
                    <a:pt x="f897" y="f414"/>
                  </a:cubicBezTo>
                  <a:cubicBezTo>
                    <a:pt x="f897" y="f412"/>
                    <a:pt x="f897" y="f410"/>
                    <a:pt x="f1256" y="f409"/>
                  </a:cubicBezTo>
                  <a:cubicBezTo>
                    <a:pt x="f896" y="f408"/>
                    <a:pt x="f894" y="f408"/>
                    <a:pt x="f887" y="f408"/>
                  </a:cubicBezTo>
                  <a:cubicBezTo>
                    <a:pt x="f887" y="f408"/>
                    <a:pt x="f883" y="f409"/>
                    <a:pt x="f881" y="f408"/>
                  </a:cubicBezTo>
                  <a:cubicBezTo>
                    <a:pt x="f879" y="f408"/>
                    <a:pt x="f879" y="f407"/>
                    <a:pt x="f879" y="f405"/>
                  </a:cubicBezTo>
                  <a:cubicBezTo>
                    <a:pt x="f879" y="f403"/>
                    <a:pt x="f883" y="f401"/>
                    <a:pt x="f883" y="f399"/>
                  </a:cubicBezTo>
                  <a:cubicBezTo>
                    <a:pt x="f883" y="f397"/>
                    <a:pt x="f883" y="f395"/>
                    <a:pt x="f881" y="f395"/>
                  </a:cubicBezTo>
                  <a:cubicBezTo>
                    <a:pt x="f879" y="f394"/>
                    <a:pt x="f872" y="f394"/>
                    <a:pt x="f870" y="f391"/>
                  </a:cubicBezTo>
                  <a:cubicBezTo>
                    <a:pt x="f865" y="f391"/>
                    <a:pt x="f1263" y="f391"/>
                    <a:pt x="f1263" y="f391"/>
                  </a:cubicBezTo>
                  <a:cubicBezTo>
                    <a:pt x="f861" y="f389"/>
                    <a:pt x="f1266" y="f386"/>
                    <a:pt x="f1267" y="f1706"/>
                  </a:cubicBezTo>
                  <a:cubicBezTo>
                    <a:pt x="f1267" y="f1707"/>
                    <a:pt x="f1267" y="f1708"/>
                    <a:pt x="f1267" y="f384"/>
                  </a:cubicBezTo>
                  <a:cubicBezTo>
                    <a:pt x="f1267" y="f1709"/>
                    <a:pt x="f859" y="f382"/>
                    <a:pt x="f858" y="f381"/>
                  </a:cubicBezTo>
                  <a:cubicBezTo>
                    <a:pt x="f858" y="f377"/>
                    <a:pt x="f858" y="f375"/>
                    <a:pt x="f858" y="f1710"/>
                  </a:cubicBezTo>
                  <a:cubicBezTo>
                    <a:pt x="f858" y="f373"/>
                    <a:pt x="f859" y="f370"/>
                    <a:pt x="f859" y="f365"/>
                  </a:cubicBezTo>
                  <a:cubicBezTo>
                    <a:pt x="f859" y="f1711"/>
                    <a:pt x="f858" y="f363"/>
                    <a:pt x="f858" y="f363"/>
                  </a:cubicBezTo>
                  <a:cubicBezTo>
                    <a:pt x="f857" y="f361"/>
                    <a:pt x="f855" y="f361"/>
                    <a:pt x="f855" y="f360"/>
                  </a:cubicBezTo>
                  <a:cubicBezTo>
                    <a:pt x="f854" y="f360"/>
                    <a:pt x="f854" y="f353"/>
                    <a:pt x="f854" y="f352"/>
                  </a:cubicBezTo>
                  <a:cubicBezTo>
                    <a:pt x="f854" y="f1712"/>
                    <a:pt x="f855" y="f1713"/>
                    <a:pt x="f855" y="f351"/>
                  </a:cubicBezTo>
                  <a:cubicBezTo>
                    <a:pt x="f854" y="f1714"/>
                    <a:pt x="f1270" y="f350"/>
                    <a:pt x="f853" y="f349"/>
                  </a:cubicBezTo>
                  <a:cubicBezTo>
                    <a:pt x="f853" y="f348"/>
                    <a:pt x="f853" y="f1715"/>
                    <a:pt x="f852" y="f347"/>
                  </a:cubicBezTo>
                  <a:cubicBezTo>
                    <a:pt x="f852" y="f1716"/>
                    <a:pt x="f851" y="f346"/>
                    <a:pt x="f850" y="f345"/>
                  </a:cubicBezTo>
                  <a:cubicBezTo>
                    <a:pt x="f850" y="f344"/>
                    <a:pt x="f850" y="f341"/>
                    <a:pt x="f850" y="f339"/>
                  </a:cubicBezTo>
                  <a:cubicBezTo>
                    <a:pt x="f850" y="f336"/>
                    <a:pt x="f851" y="f332"/>
                    <a:pt x="f851" y="f331"/>
                  </a:cubicBezTo>
                  <a:cubicBezTo>
                    <a:pt x="f851" y="f328"/>
                    <a:pt x="f850" y="f323"/>
                    <a:pt x="f1271" y="f1717"/>
                  </a:cubicBezTo>
                  <a:cubicBezTo>
                    <a:pt x="f1271" y="f322"/>
                    <a:pt x="f849" y="f1718"/>
                    <a:pt x="f848" y="f1718"/>
                  </a:cubicBezTo>
                  <a:cubicBezTo>
                    <a:pt x="f847" y="f321"/>
                    <a:pt x="f846" y="f321"/>
                    <a:pt x="f845" y="f321"/>
                  </a:cubicBezTo>
                  <a:cubicBezTo>
                    <a:pt x="f1273" y="f320"/>
                    <a:pt x="f844" y="f319"/>
                    <a:pt x="f1274" y="f317"/>
                  </a:cubicBezTo>
                  <a:cubicBezTo>
                    <a:pt x="f843" y="f315"/>
                    <a:pt x="f1719" y="f312"/>
                    <a:pt x="f842" y="f1720"/>
                  </a:cubicBezTo>
                  <a:cubicBezTo>
                    <a:pt x="f842" y="f311"/>
                    <a:pt x="f1719" y="f309"/>
                    <a:pt x="f1275" y="f308"/>
                  </a:cubicBezTo>
                  <a:cubicBezTo>
                    <a:pt x="f843" y="f307"/>
                    <a:pt x="f1274" y="f304"/>
                    <a:pt x="f844" y="f303"/>
                  </a:cubicBezTo>
                  <a:cubicBezTo>
                    <a:pt x="f844" y="f1721"/>
                    <a:pt x="f1274" y="f299"/>
                    <a:pt x="f1274" y="f298"/>
                  </a:cubicBezTo>
                  <a:cubicBezTo>
                    <a:pt x="f843" y="f298"/>
                    <a:pt x="f1719" y="f298"/>
                    <a:pt x="f1719" y="f297"/>
                  </a:cubicBezTo>
                  <a:cubicBezTo>
                    <a:pt x="f842" y="f296"/>
                    <a:pt x="f841" y="f1722"/>
                    <a:pt x="f840" y="f1722"/>
                  </a:cubicBezTo>
                  <a:cubicBezTo>
                    <a:pt x="f840" y="f1722"/>
                    <a:pt x="f836" y="f1722"/>
                    <a:pt x="f835" y="f1723"/>
                  </a:cubicBezTo>
                  <a:cubicBezTo>
                    <a:pt x="f833" y="f1723"/>
                    <a:pt x="f833" y="f297"/>
                    <a:pt x="f831" y="f298"/>
                  </a:cubicBezTo>
                  <a:cubicBezTo>
                    <a:pt x="f830" y="f298"/>
                    <a:pt x="f826" y="f297"/>
                    <a:pt x="f825" y="f297"/>
                  </a:cubicBezTo>
                  <a:cubicBezTo>
                    <a:pt x="f825" y="f297"/>
                    <a:pt x="f824" y="f1723"/>
                    <a:pt x="f821" y="f1723"/>
                  </a:cubicBezTo>
                  <a:cubicBezTo>
                    <a:pt x="f821" y="f1722"/>
                    <a:pt x="f820" y="f1722"/>
                    <a:pt x="f818" y="f1722"/>
                  </a:cubicBezTo>
                  <a:cubicBezTo>
                    <a:pt x="f1724" y="f1722"/>
                    <a:pt x="f1276" y="f1723"/>
                    <a:pt x="f1278" y="f1723"/>
                  </a:cubicBezTo>
                  <a:cubicBezTo>
                    <a:pt x="f1278" y="f1723"/>
                    <a:pt x="f816" y="f1722"/>
                    <a:pt x="f816" y="f1722"/>
                  </a:cubicBezTo>
                  <a:cubicBezTo>
                    <a:pt x="f816" y="f295"/>
                    <a:pt x="f1725" y="f1726"/>
                    <a:pt x="f1725" y="f1726"/>
                  </a:cubicBezTo>
                  <a:cubicBezTo>
                    <a:pt x="f815" y="f1726"/>
                    <a:pt x="f813" y="f295"/>
                    <a:pt x="f812" y="f1727"/>
                  </a:cubicBezTo>
                  <a:cubicBezTo>
                    <a:pt x="f811" y="f1727"/>
                    <a:pt x="f810" y="f1726"/>
                    <a:pt x="f810" y="f294"/>
                  </a:cubicBezTo>
                  <a:cubicBezTo>
                    <a:pt x="f809" y="f294"/>
                    <a:pt x="f808" y="f293"/>
                    <a:pt x="f1284" y="f293"/>
                  </a:cubicBezTo>
                  <a:cubicBezTo>
                    <a:pt x="f807" y="f293"/>
                    <a:pt x="f806" y="f294"/>
                    <a:pt x="f1288" y="f294"/>
                  </a:cubicBezTo>
                  <a:cubicBezTo>
                    <a:pt x="f1290" y="f294"/>
                    <a:pt x="f805" y="f293"/>
                    <a:pt x="f1292" y="f293"/>
                  </a:cubicBezTo>
                  <a:cubicBezTo>
                    <a:pt x="f804" y="f293"/>
                    <a:pt x="f1495" y="f1726"/>
                    <a:pt x="f803" y="f1726"/>
                  </a:cubicBezTo>
                  <a:cubicBezTo>
                    <a:pt x="f802" y="f1726"/>
                    <a:pt x="f800" y="f1726"/>
                    <a:pt x="f1296" y="f294"/>
                  </a:cubicBezTo>
                  <a:cubicBezTo>
                    <a:pt x="f1296" y="f294"/>
                    <a:pt x="f1296" y="f1728"/>
                    <a:pt x="f1296" y="f1729"/>
                  </a:cubicBezTo>
                  <a:cubicBezTo>
                    <a:pt x="f1296" y="f292"/>
                    <a:pt x="f799" y="f290"/>
                    <a:pt x="f1483" y="f290"/>
                  </a:cubicBezTo>
                  <a:cubicBezTo>
                    <a:pt x="f798" y="f1730"/>
                    <a:pt x="f797" y="f290"/>
                    <a:pt x="f796" y="f1730"/>
                  </a:cubicBezTo>
                  <a:cubicBezTo>
                    <a:pt x="f795" y="f1730"/>
                    <a:pt x="f795" y="f288"/>
                    <a:pt x="f795" y="f287"/>
                  </a:cubicBezTo>
                  <a:cubicBezTo>
                    <a:pt x="f794" y="f287"/>
                    <a:pt x="f795" y="f1731"/>
                    <a:pt x="f794" y="f285"/>
                  </a:cubicBezTo>
                  <a:cubicBezTo>
                    <a:pt x="f794" y="f285"/>
                    <a:pt x="f792" y="f1731"/>
                    <a:pt x="f791" y="f1731"/>
                  </a:cubicBezTo>
                  <a:cubicBezTo>
                    <a:pt x="f789" y="f285"/>
                    <a:pt x="f789" y="f284"/>
                    <a:pt x="f789" y="f284"/>
                  </a:cubicBezTo>
                  <a:cubicBezTo>
                    <a:pt x="f788" y="f283"/>
                    <a:pt x="f788" y="f282"/>
                    <a:pt x="f787" y="f282"/>
                  </a:cubicBezTo>
                  <a:cubicBezTo>
                    <a:pt x="f787" y="f281"/>
                    <a:pt x="f785" y="f282"/>
                    <a:pt x="f1445" y="f282"/>
                  </a:cubicBezTo>
                  <a:cubicBezTo>
                    <a:pt x="f1445" y="f281"/>
                    <a:pt x="f783" y="f281"/>
                    <a:pt x="f1303" y="f280"/>
                  </a:cubicBezTo>
                  <a:cubicBezTo>
                    <a:pt x="f1303" y="f279"/>
                    <a:pt x="f783" y="f277"/>
                    <a:pt x="f1303" y="f1732"/>
                  </a:cubicBezTo>
                  <a:cubicBezTo>
                    <a:pt x="f1303" y="f276"/>
                    <a:pt x="f1441" y="f1732"/>
                    <a:pt x="f1441" y="f1732"/>
                  </a:cubicBezTo>
                  <a:cubicBezTo>
                    <a:pt x="f781" y="f1732"/>
                    <a:pt x="f1307" y="f277"/>
                    <a:pt x="f780" y="f277"/>
                  </a:cubicBezTo>
                  <a:cubicBezTo>
                    <a:pt x="f779" y="f278"/>
                    <a:pt x="f779" y="f279"/>
                    <a:pt x="f778" y="f279"/>
                  </a:cubicBezTo>
                  <a:cubicBezTo>
                    <a:pt x="f1310" y="f280"/>
                    <a:pt x="f775" y="f280"/>
                    <a:pt x="f774" y="f279"/>
                  </a:cubicBezTo>
                  <a:cubicBezTo>
                    <a:pt x="f773" y="f279"/>
                    <a:pt x="f770" y="f278"/>
                    <a:pt x="f1317" y="f278"/>
                  </a:cubicBezTo>
                  <a:cubicBezTo>
                    <a:pt x="f769" y="f277"/>
                    <a:pt x="f768" y="f276"/>
                    <a:pt x="f767" y="f276"/>
                  </a:cubicBezTo>
                  <a:cubicBezTo>
                    <a:pt x="f767" y="f275"/>
                    <a:pt x="f1321" y="f276"/>
                    <a:pt x="f765" y="f276"/>
                  </a:cubicBezTo>
                  <a:cubicBezTo>
                    <a:pt x="f1325" y="f276"/>
                    <a:pt x="f1327" y="f275"/>
                    <a:pt x="f762" y="f274"/>
                  </a:cubicBezTo>
                  <a:cubicBezTo>
                    <a:pt x="f761" y="f274"/>
                    <a:pt x="f759" y="f274"/>
                    <a:pt x="f755" y="f274"/>
                  </a:cubicBezTo>
                  <a:cubicBezTo>
                    <a:pt x="f1429" y="f274"/>
                    <a:pt x="f752" y="f275"/>
                    <a:pt x="f1340" y="f275"/>
                  </a:cubicBezTo>
                  <a:cubicBezTo>
                    <a:pt x="f1340" y="f275"/>
                    <a:pt x="f751" y="f275"/>
                    <a:pt x="f750" y="f275"/>
                  </a:cubicBezTo>
                  <a:cubicBezTo>
                    <a:pt x="f750" y="f275"/>
                    <a:pt x="f750" y="f273"/>
                    <a:pt x="f749" y="f272"/>
                  </a:cubicBezTo>
                  <a:cubicBezTo>
                    <a:pt x="f749" y="f270"/>
                    <a:pt x="f748" y="f1733"/>
                    <a:pt x="f747" y="f268"/>
                  </a:cubicBezTo>
                  <a:cubicBezTo>
                    <a:pt x="f746" y="f268"/>
                    <a:pt x="f744" y="f267"/>
                    <a:pt x="f743" y="f266"/>
                  </a:cubicBezTo>
                  <a:cubicBezTo>
                    <a:pt x="f741" y="f265"/>
                    <a:pt x="f739" y="f263"/>
                    <a:pt x="f738" y="f1734"/>
                  </a:cubicBezTo>
                  <a:cubicBezTo>
                    <a:pt x="f738" y="f1734"/>
                    <a:pt x="f1423" y="f1734"/>
                    <a:pt x="f737" y="f1734"/>
                  </a:cubicBezTo>
                  <a:cubicBezTo>
                    <a:pt x="f1354" y="f1734"/>
                    <a:pt x="f1354" y="f264"/>
                    <a:pt x="f736" y="f264"/>
                  </a:cubicBezTo>
                  <a:cubicBezTo>
                    <a:pt x="f735" y="f264"/>
                    <a:pt x="f1355" y="f263"/>
                    <a:pt x="f1355" y="f263"/>
                  </a:cubicBezTo>
                  <a:cubicBezTo>
                    <a:pt x="f1356" y="f1734"/>
                    <a:pt x="f1355" y="f261"/>
                    <a:pt x="f1355" y="f260"/>
                  </a:cubicBezTo>
                  <a:cubicBezTo>
                    <a:pt x="f1356" y="f259"/>
                    <a:pt x="f734" y="f1735"/>
                    <a:pt x="f728" y="f257"/>
                  </a:cubicBezTo>
                  <a:cubicBezTo>
                    <a:pt x="f725" y="f257"/>
                    <a:pt x="f719" y="f1736"/>
                    <a:pt x="f718" y="f1736"/>
                  </a:cubicBezTo>
                  <a:cubicBezTo>
                    <a:pt x="f718" y="f1736"/>
                    <a:pt x="f717" y="f1735"/>
                    <a:pt x="f1359" y="f257"/>
                  </a:cubicBezTo>
                  <a:cubicBezTo>
                    <a:pt x="f1359" y="f257"/>
                    <a:pt x="f715" y="f257"/>
                    <a:pt x="f715" y="f1736"/>
                  </a:cubicBezTo>
                  <a:cubicBezTo>
                    <a:pt x="f1360" y="f1736"/>
                    <a:pt x="f715" y="f255"/>
                    <a:pt x="f715" y="f254"/>
                  </a:cubicBezTo>
                  <a:cubicBezTo>
                    <a:pt x="f715" y="f253"/>
                    <a:pt x="f714" y="f251"/>
                    <a:pt x="f714" y="f251"/>
                  </a:cubicBezTo>
                  <a:cubicBezTo>
                    <a:pt x="f1362" y="f1737"/>
                    <a:pt x="f712" y="f252"/>
                    <a:pt x="f711" y="f252"/>
                  </a:cubicBezTo>
                  <a:cubicBezTo>
                    <a:pt x="f710" y="f252"/>
                    <a:pt x="f1365" y="f251"/>
                    <a:pt x="f1365" y="f1737"/>
                  </a:cubicBezTo>
                  <a:cubicBezTo>
                    <a:pt x="f709" y="f1737"/>
                    <a:pt x="f705" y="f248"/>
                    <a:pt x="f705" y="f248"/>
                  </a:cubicBezTo>
                  <a:cubicBezTo>
                    <a:pt x="f708" y="f248"/>
                    <a:pt x="f706" y="f1737"/>
                    <a:pt x="f704" y="f1737"/>
                  </a:cubicBezTo>
                  <a:cubicBezTo>
                    <a:pt x="f704" y="f1737"/>
                    <a:pt x="f703" y="f251"/>
                    <a:pt x="f707" y="f251"/>
                  </a:cubicBezTo>
                  <a:cubicBezTo>
                    <a:pt x="f702" y="f251"/>
                    <a:pt x="f702" y="f248"/>
                    <a:pt x="f1369" y="f248"/>
                  </a:cubicBezTo>
                  <a:cubicBezTo>
                    <a:pt x="f1371" y="f248"/>
                    <a:pt x="f1373" y="f248"/>
                    <a:pt x="f700" y="f249"/>
                  </a:cubicBezTo>
                  <a:cubicBezTo>
                    <a:pt x="f699" y="f249"/>
                    <a:pt x="f698" y="f251"/>
                    <a:pt x="f697" y="f251"/>
                  </a:cubicBezTo>
                  <a:cubicBezTo>
                    <a:pt x="f696" y="f251"/>
                    <a:pt x="f694" y="f251"/>
                    <a:pt x="f693" y="f1737"/>
                  </a:cubicBezTo>
                  <a:cubicBezTo>
                    <a:pt x="f693" y="f1737"/>
                    <a:pt x="f1374" y="f249"/>
                    <a:pt x="f692" y="f249"/>
                  </a:cubicBezTo>
                  <a:cubicBezTo>
                    <a:pt x="f1375" y="f248"/>
                    <a:pt x="f691" y="f246"/>
                    <a:pt x="f690" y="f246"/>
                  </a:cubicBezTo>
                  <a:cubicBezTo>
                    <a:pt x="f689" y="f246"/>
                    <a:pt x="f688" y="f1737"/>
                    <a:pt x="f1377" y="f1737"/>
                  </a:cubicBezTo>
                  <a:cubicBezTo>
                    <a:pt x="f1377" y="f1737"/>
                    <a:pt x="f687" y="f1737"/>
                    <a:pt x="f686" y="f1737"/>
                  </a:cubicBezTo>
                  <a:cubicBezTo>
                    <a:pt x="f1378" y="f1737"/>
                    <a:pt x="f683" y="f249"/>
                    <a:pt x="f682" y="f249"/>
                  </a:cubicBezTo>
                  <a:cubicBezTo>
                    <a:pt x="f1379" y="f249"/>
                    <a:pt x="f680" y="f248"/>
                    <a:pt x="f679" y="f248"/>
                  </a:cubicBezTo>
                  <a:cubicBezTo>
                    <a:pt x="f679" y="f249"/>
                    <a:pt x="f678" y="f251"/>
                    <a:pt x="f677" y="f251"/>
                  </a:cubicBezTo>
                  <a:cubicBezTo>
                    <a:pt x="f676" y="f251"/>
                    <a:pt x="f674" y="f248"/>
                    <a:pt x="f672" y="f249"/>
                  </a:cubicBezTo>
                  <a:cubicBezTo>
                    <a:pt x="f672" y="f249"/>
                    <a:pt x="f671" y="f1737"/>
                    <a:pt x="f1380" y="f251"/>
                  </a:cubicBezTo>
                  <a:cubicBezTo>
                    <a:pt x="f1380" y="f251"/>
                    <a:pt x="f669" y="f251"/>
                    <a:pt x="f668" y="f1737"/>
                  </a:cubicBezTo>
                  <a:cubicBezTo>
                    <a:pt x="f667" y="f1737"/>
                    <a:pt x="f666" y="f248"/>
                    <a:pt x="f665" y="f248"/>
                  </a:cubicBezTo>
                  <a:cubicBezTo>
                    <a:pt x="f664" y="f246"/>
                    <a:pt x="f661" y="f248"/>
                    <a:pt x="f1599" y="f249"/>
                  </a:cubicBezTo>
                  <a:cubicBezTo>
                    <a:pt x="f1600" y="f249"/>
                    <a:pt x="f1601" y="f251"/>
                    <a:pt x="f659" y="f251"/>
                  </a:cubicBezTo>
                  <a:cubicBezTo>
                    <a:pt x="f659" y="f1737"/>
                    <a:pt x="f658" y="f1737"/>
                    <a:pt x="f658" y="f249"/>
                  </a:cubicBezTo>
                  <a:cubicBezTo>
                    <a:pt x="f1602" y="f249"/>
                    <a:pt x="f1602" y="f246"/>
                    <a:pt x="f657" y="f245"/>
                  </a:cubicBezTo>
                  <a:cubicBezTo>
                    <a:pt x="f1738" y="f244"/>
                    <a:pt x="f1604" y="f244"/>
                    <a:pt x="f654" y="f244"/>
                  </a:cubicBezTo>
                  <a:cubicBezTo>
                    <a:pt x="f653" y="f244"/>
                    <a:pt x="f651" y="f244"/>
                    <a:pt x="f649" y="f244"/>
                  </a:cubicBezTo>
                  <a:cubicBezTo>
                    <a:pt x="f1606" y="f244"/>
                    <a:pt x="f644" y="f244"/>
                    <a:pt x="f1608" y="f244"/>
                  </a:cubicBezTo>
                  <a:cubicBezTo>
                    <a:pt x="f643" y="f243"/>
                    <a:pt x="f1611" y="f242"/>
                    <a:pt x="f642" y="f241"/>
                  </a:cubicBezTo>
                  <a:cubicBezTo>
                    <a:pt x="f641" y="f239"/>
                    <a:pt x="f639" y="f237"/>
                    <a:pt x="f1612" y="f235"/>
                  </a:cubicBezTo>
                  <a:cubicBezTo>
                    <a:pt x="f638" y="f233"/>
                    <a:pt x="f1614" y="f229"/>
                    <a:pt x="f637" y="f1739"/>
                  </a:cubicBezTo>
                  <a:cubicBezTo>
                    <a:pt x="f636" y="f1740"/>
                    <a:pt x="f633" y="f1740"/>
                    <a:pt x="f631" y="f1740"/>
                  </a:cubicBezTo>
                  <a:cubicBezTo>
                    <a:pt x="f630" y="f1741"/>
                    <a:pt x="f629" y="f1742"/>
                    <a:pt x="f628" y="f227"/>
                  </a:cubicBezTo>
                  <a:cubicBezTo>
                    <a:pt x="f628" y="f1743"/>
                    <a:pt x="f628" y="f1744"/>
                    <a:pt x="f628" y="f1744"/>
                  </a:cubicBezTo>
                  <a:cubicBezTo>
                    <a:pt x="f1745" y="f1746"/>
                    <a:pt x="f626" y="f1747"/>
                    <a:pt x="f625" y="f1747"/>
                  </a:cubicBezTo>
                  <a:cubicBezTo>
                    <a:pt x="f623" y="f1747"/>
                    <a:pt x="f624" y="f1747"/>
                    <a:pt x="f620" y="f1747"/>
                  </a:cubicBezTo>
                  <a:cubicBezTo>
                    <a:pt x="f620" y="f1747"/>
                    <a:pt x="f618" y="f1747"/>
                    <a:pt x="f617" y="f1748"/>
                  </a:cubicBezTo>
                  <a:cubicBezTo>
                    <a:pt x="f616" y="f1748"/>
                    <a:pt x="f617" y="f1749"/>
                    <a:pt x="f617" y="f1750"/>
                  </a:cubicBezTo>
                  <a:cubicBezTo>
                    <a:pt x="f616" y="f225"/>
                    <a:pt x="f1619" y="f222"/>
                    <a:pt x="f614" y="f8"/>
                  </a:cubicBezTo>
                  <a:cubicBezTo>
                    <a:pt x="f1620" y="f8"/>
                    <a:pt x="f611" y="f8"/>
                    <a:pt x="f1751" y="f222"/>
                  </a:cubicBezTo>
                  <a:cubicBezTo>
                    <a:pt x="f610" y="f222"/>
                    <a:pt x="f609" y="f225"/>
                    <a:pt x="f609" y="f1750"/>
                  </a:cubicBezTo>
                  <a:cubicBezTo>
                    <a:pt x="f1621" y="f1749"/>
                    <a:pt x="f1621" y="f1747"/>
                    <a:pt x="f1621" y="f1752"/>
                  </a:cubicBezTo>
                  <a:cubicBezTo>
                    <a:pt x="f1621" y="f1746"/>
                    <a:pt x="f1753" y="f1744"/>
                    <a:pt x="f1753" y="f1754"/>
                  </a:cubicBezTo>
                  <a:cubicBezTo>
                    <a:pt x="f1753" y="f1743"/>
                    <a:pt x="f609" y="f1742"/>
                    <a:pt x="f1621" y="f1741"/>
                  </a:cubicBezTo>
                  <a:cubicBezTo>
                    <a:pt x="f608" y="f1741"/>
                    <a:pt x="f1622" y="f1741"/>
                    <a:pt x="f607" y="f1741"/>
                  </a:cubicBezTo>
                  <a:cubicBezTo>
                    <a:pt x="f1623" y="f1740"/>
                    <a:pt x="f606" y="f1739"/>
                    <a:pt x="f605" y="f1755"/>
                  </a:cubicBezTo>
                  <a:cubicBezTo>
                    <a:pt x="f604" y="f1755"/>
                    <a:pt x="f1624" y="f1755"/>
                    <a:pt x="f603" y="f1755"/>
                  </a:cubicBezTo>
                  <a:cubicBezTo>
                    <a:pt x="f602" y="f229"/>
                    <a:pt x="f601" y="f1756"/>
                    <a:pt x="f600" y="f1756"/>
                  </a:cubicBezTo>
                  <a:cubicBezTo>
                    <a:pt x="f1625" y="f1756"/>
                    <a:pt x="f598" y="f1756"/>
                    <a:pt x="f597" y="f1756"/>
                  </a:cubicBezTo>
                  <a:cubicBezTo>
                    <a:pt x="f596" y="f1756"/>
                    <a:pt x="f595" y="f1757"/>
                    <a:pt x="f594" y="f1757"/>
                  </a:cubicBezTo>
                  <a:cubicBezTo>
                    <a:pt x="f592" y="f1757"/>
                    <a:pt x="f590" y="f231"/>
                    <a:pt x="f589" y="f231"/>
                  </a:cubicBezTo>
                  <a:cubicBezTo>
                    <a:pt x="f587" y="f231"/>
                    <a:pt x="f585" y="f1756"/>
                    <a:pt x="f1627" y="f1756"/>
                  </a:cubicBezTo>
                  <a:cubicBezTo>
                    <a:pt x="f584" y="f1756"/>
                    <a:pt x="f1628" y="f1756"/>
                    <a:pt x="f1630" y="f1756"/>
                  </a:cubicBezTo>
                  <a:cubicBezTo>
                    <a:pt x="f583" y="f231"/>
                    <a:pt x="f583" y="f235"/>
                    <a:pt x="f583" y="f1758"/>
                  </a:cubicBezTo>
                  <a:cubicBezTo>
                    <a:pt x="f1631" y="f237"/>
                    <a:pt x="f583" y="f239"/>
                    <a:pt x="f1630" y="f241"/>
                  </a:cubicBezTo>
                  <a:cubicBezTo>
                    <a:pt x="f1630" y="f242"/>
                    <a:pt x="f1627" y="f242"/>
                    <a:pt x="f1759" y="f242"/>
                  </a:cubicBezTo>
                  <a:cubicBezTo>
                    <a:pt x="f585" y="f242"/>
                    <a:pt x="f1626" y="f239"/>
                    <a:pt x="f586" y="f239"/>
                  </a:cubicBezTo>
                  <a:cubicBezTo>
                    <a:pt x="f587" y="f238"/>
                    <a:pt x="f589" y="f238"/>
                    <a:pt x="f590" y="f238"/>
                  </a:cubicBezTo>
                  <a:cubicBezTo>
                    <a:pt x="f591" y="f239"/>
                    <a:pt x="f592" y="f242"/>
                    <a:pt x="f591" y="f243"/>
                  </a:cubicBezTo>
                  <a:cubicBezTo>
                    <a:pt x="f591" y="f244"/>
                    <a:pt x="f590" y="f245"/>
                    <a:pt x="f589" y="f246"/>
                  </a:cubicBezTo>
                  <a:cubicBezTo>
                    <a:pt x="f589" y="f246"/>
                    <a:pt x="f587" y="f249"/>
                    <a:pt x="f587" y="f249"/>
                  </a:cubicBezTo>
                  <a:cubicBezTo>
                    <a:pt x="f587" y="f251"/>
                    <a:pt x="f587" y="f254"/>
                    <a:pt x="f588" y="f255"/>
                  </a:cubicBezTo>
                  <a:cubicBezTo>
                    <a:pt x="f589" y="f256"/>
                    <a:pt x="f591" y="f256"/>
                    <a:pt x="f592" y="f256"/>
                  </a:cubicBezTo>
                  <a:cubicBezTo>
                    <a:pt x="f592" y="f256"/>
                    <a:pt x="f595" y="f255"/>
                    <a:pt x="f595" y="f255"/>
                  </a:cubicBezTo>
                  <a:cubicBezTo>
                    <a:pt x="f596" y="f255"/>
                    <a:pt x="f598" y="f255"/>
                    <a:pt x="f599" y="f256"/>
                  </a:cubicBezTo>
                  <a:cubicBezTo>
                    <a:pt x="f1625" y="f256"/>
                    <a:pt x="f601" y="f1736"/>
                    <a:pt x="f602" y="f257"/>
                  </a:cubicBezTo>
                  <a:cubicBezTo>
                    <a:pt x="f603" y="f1735"/>
                    <a:pt x="f603" y="f261"/>
                    <a:pt x="f603" y="f262"/>
                  </a:cubicBezTo>
                  <a:cubicBezTo>
                    <a:pt x="f603" y="f1734"/>
                    <a:pt x="f1624" y="f263"/>
                    <a:pt x="f1624" y="f264"/>
                  </a:cubicBezTo>
                  <a:cubicBezTo>
                    <a:pt x="f604" y="f265"/>
                    <a:pt x="f605" y="f266"/>
                    <a:pt x="f605" y="f267"/>
                  </a:cubicBezTo>
                  <a:cubicBezTo>
                    <a:pt x="f605" y="f267"/>
                    <a:pt x="f1624" y="f1733"/>
                    <a:pt x="f1624" y="f1733"/>
                  </a:cubicBezTo>
                  <a:cubicBezTo>
                    <a:pt x="f1624" y="f270"/>
                    <a:pt x="f1624" y="f273"/>
                    <a:pt x="f1624" y="f274"/>
                  </a:cubicBezTo>
                  <a:cubicBezTo>
                    <a:pt x="f604" y="f275"/>
                    <a:pt x="f605" y="f276"/>
                    <a:pt x="f605" y="f276"/>
                  </a:cubicBezTo>
                  <a:cubicBezTo>
                    <a:pt x="f606" y="f1732"/>
                    <a:pt x="f1623" y="f278"/>
                    <a:pt x="f1623" y="f279"/>
                  </a:cubicBezTo>
                  <a:cubicBezTo>
                    <a:pt x="f1623" y="f280"/>
                    <a:pt x="f605" y="f281"/>
                    <a:pt x="f605" y="f282"/>
                  </a:cubicBezTo>
                  <a:cubicBezTo>
                    <a:pt x="f605" y="f1760"/>
                    <a:pt x="f605" y="f285"/>
                    <a:pt x="f606" y="f285"/>
                  </a:cubicBezTo>
                  <a:cubicBezTo>
                    <a:pt x="f1623" y="f1731"/>
                    <a:pt x="f1622" y="f284"/>
                    <a:pt x="f1761" y="f284"/>
                  </a:cubicBezTo>
                  <a:cubicBezTo>
                    <a:pt x="f608" y="f284"/>
                    <a:pt x="f608" y="f286"/>
                    <a:pt x="f1621" y="f287"/>
                  </a:cubicBezTo>
                  <a:cubicBezTo>
                    <a:pt x="f1621" y="f288"/>
                    <a:pt x="f1621" y="f291"/>
                    <a:pt x="f608" y="f292"/>
                  </a:cubicBezTo>
                  <a:cubicBezTo>
                    <a:pt x="f608" y="f1729"/>
                    <a:pt x="f607" y="f1728"/>
                    <a:pt x="f607" y="f294"/>
                  </a:cubicBezTo>
                  <a:cubicBezTo>
                    <a:pt x="f607" y="f1726"/>
                    <a:pt x="f1622" y="f1727"/>
                    <a:pt x="f1761" y="f295"/>
                  </a:cubicBezTo>
                  <a:cubicBezTo>
                    <a:pt x="f1761" y="f295"/>
                    <a:pt x="f1621" y="f295"/>
                    <a:pt x="f609" y="f1727"/>
                  </a:cubicBezTo>
                  <a:cubicBezTo>
                    <a:pt x="f1753" y="f1726"/>
                    <a:pt x="f1753" y="f294"/>
                    <a:pt x="f1753" y="f293"/>
                  </a:cubicBezTo>
                  <a:cubicBezTo>
                    <a:pt x="f610" y="f1728"/>
                    <a:pt x="f1751" y="f1729"/>
                    <a:pt x="f611" y="f1729"/>
                  </a:cubicBezTo>
                  <a:cubicBezTo>
                    <a:pt x="f612" y="f1729"/>
                    <a:pt x="f613" y="f293"/>
                    <a:pt x="f613" y="f294"/>
                  </a:cubicBezTo>
                  <a:cubicBezTo>
                    <a:pt x="f613" y="f1726"/>
                    <a:pt x="f612" y="f295"/>
                    <a:pt x="f612" y="f1722"/>
                  </a:cubicBezTo>
                  <a:cubicBezTo>
                    <a:pt x="f611" y="f1723"/>
                    <a:pt x="f1751" y="f298"/>
                    <a:pt x="f1751" y="f299"/>
                  </a:cubicBezTo>
                  <a:cubicBezTo>
                    <a:pt x="f1751" y="f301"/>
                    <a:pt x="f611" y="f303"/>
                    <a:pt x="f612" y="f303"/>
                  </a:cubicBezTo>
                  <a:cubicBezTo>
                    <a:pt x="f613" y="f304"/>
                    <a:pt x="f1620" y="f301"/>
                    <a:pt x="f614" y="f1721"/>
                  </a:cubicBezTo>
                  <a:cubicBezTo>
                    <a:pt x="f1619" y="f1721"/>
                    <a:pt x="f1618" y="f303"/>
                    <a:pt x="f1618" y="f304"/>
                  </a:cubicBezTo>
                  <a:cubicBezTo>
                    <a:pt x="f1618" y="f307"/>
                    <a:pt x="f1619" y="f309"/>
                    <a:pt x="f1619" y="f310"/>
                  </a:cubicBezTo>
                  <a:cubicBezTo>
                    <a:pt x="f1618" y="f311"/>
                    <a:pt x="f616" y="f311"/>
                    <a:pt x="f617" y="f1720"/>
                  </a:cubicBezTo>
                  <a:cubicBezTo>
                    <a:pt x="f617" y="f1762"/>
                    <a:pt x="f617" y="f313"/>
                    <a:pt x="f617" y="f315"/>
                  </a:cubicBezTo>
                  <a:cubicBezTo>
                    <a:pt x="f617" y="f317"/>
                    <a:pt x="f616" y="f320"/>
                    <a:pt x="f615" y="f321"/>
                  </a:cubicBezTo>
                  <a:cubicBezTo>
                    <a:pt x="f615" y="f1718"/>
                    <a:pt x="f615" y="f323"/>
                    <a:pt x="f615" y="f324"/>
                  </a:cubicBezTo>
                  <a:cubicBezTo>
                    <a:pt x="f615" y="f328"/>
                    <a:pt x="f615" y="f331"/>
                    <a:pt x="f616" y="f332"/>
                  </a:cubicBezTo>
                  <a:cubicBezTo>
                    <a:pt x="f616" y="f336"/>
                    <a:pt x="f620" y="f343"/>
                    <a:pt x="f620" y="f345"/>
                  </a:cubicBezTo>
                  <a:cubicBezTo>
                    <a:pt x="f621" y="f1716"/>
                    <a:pt x="f620" y="f348"/>
                    <a:pt x="f620" y="f350"/>
                  </a:cubicBezTo>
                  <a:cubicBezTo>
                    <a:pt x="f620" y="f1714"/>
                    <a:pt x="f621" y="f1713"/>
                    <a:pt x="f621" y="f352"/>
                  </a:cubicBezTo>
                  <a:cubicBezTo>
                    <a:pt x="f624" y="f353"/>
                    <a:pt x="f622" y="f361"/>
                    <a:pt x="f623" y="f1711"/>
                  </a:cubicBezTo>
                  <a:cubicBezTo>
                    <a:pt x="f623" y="f365"/>
                    <a:pt x="f626" y="f1710"/>
                    <a:pt x="f626" y="f377"/>
                  </a:cubicBezTo>
                  <a:cubicBezTo>
                    <a:pt x="f1763" y="f381"/>
                    <a:pt x="f628" y="f384"/>
                    <a:pt x="f629" y="f385"/>
                  </a:cubicBezTo>
                  <a:cubicBezTo>
                    <a:pt x="f630" y="f385"/>
                    <a:pt x="f632" y="f1706"/>
                    <a:pt x="f633" y="f386"/>
                  </a:cubicBezTo>
                  <a:cubicBezTo>
                    <a:pt x="f634" y="f386"/>
                    <a:pt x="f636" y="f387"/>
                    <a:pt x="f636" y="f389"/>
                  </a:cubicBezTo>
                  <a:cubicBezTo>
                    <a:pt x="f1615" y="f391"/>
                    <a:pt x="f635" y="f1764"/>
                    <a:pt x="f635" y="f397"/>
                  </a:cubicBezTo>
                  <a:cubicBezTo>
                    <a:pt x="f635" y="f401"/>
                    <a:pt x="f634" y="f407"/>
                    <a:pt x="f634" y="f409"/>
                  </a:cubicBezTo>
                  <a:cubicBezTo>
                    <a:pt x="f635" y="f411"/>
                    <a:pt x="f636" y="f1705"/>
                    <a:pt x="f1615" y="f415"/>
                  </a:cubicBezTo>
                  <a:cubicBezTo>
                    <a:pt x="f1615" y="f417"/>
                    <a:pt x="f1615" y="f1703"/>
                    <a:pt x="f636" y="f1765"/>
                  </a:cubicBezTo>
                  <a:cubicBezTo>
                    <a:pt x="f636" y="f420"/>
                    <a:pt x="f636" y="f422"/>
                    <a:pt x="f635" y="f423"/>
                  </a:cubicBezTo>
                  <a:cubicBezTo>
                    <a:pt x="f634" y="f424"/>
                    <a:pt x="f632" y="f1766"/>
                    <a:pt x="f630" y="f1766"/>
                  </a:cubicBezTo>
                  <a:cubicBezTo>
                    <a:pt x="f629" y="f1766"/>
                    <a:pt x="f1745" y="f423"/>
                    <a:pt x="f1763" y="f424"/>
                  </a:cubicBezTo>
                  <a:cubicBezTo>
                    <a:pt x="f1763" y="f424"/>
                    <a:pt x="f626" y="f425"/>
                    <a:pt x="f626" y="f425"/>
                  </a:cubicBezTo>
                  <a:cubicBezTo>
                    <a:pt x="f625" y="f426"/>
                    <a:pt x="f626" y="f428"/>
                    <a:pt x="f1763" y="f429"/>
                  </a:cubicBezTo>
                  <a:cubicBezTo>
                    <a:pt x="f1763" y="f429"/>
                    <a:pt x="f1763" y="f430"/>
                    <a:pt x="f627" y="f430"/>
                  </a:cubicBezTo>
                  <a:cubicBezTo>
                    <a:pt x="f627" y="f1767"/>
                    <a:pt x="f1745" y="f431"/>
                    <a:pt x="f1745" y="f431"/>
                  </a:cubicBezTo>
                  <a:cubicBezTo>
                    <a:pt x="f1745" y="f1701"/>
                    <a:pt x="f1763" y="f1701"/>
                    <a:pt x="f1763" y="f432"/>
                  </a:cubicBezTo>
                  <a:cubicBezTo>
                    <a:pt x="f1763" y="f433"/>
                    <a:pt x="f1745" y="f434"/>
                    <a:pt x="f628" y="f435"/>
                  </a:cubicBezTo>
                  <a:cubicBezTo>
                    <a:pt x="f628" y="f435"/>
                    <a:pt x="f628" y="f436"/>
                    <a:pt x="f1745" y="f1699"/>
                  </a:cubicBezTo>
                  <a:cubicBezTo>
                    <a:pt x="f1745" y="f1699"/>
                    <a:pt x="f626" y="f1699"/>
                    <a:pt x="f625" y="f1699"/>
                  </a:cubicBezTo>
                  <a:cubicBezTo>
                    <a:pt x="f623" y="f437"/>
                    <a:pt x="f624" y="f1698"/>
                    <a:pt x="f621" y="f439"/>
                  </a:cubicBezTo>
                  <a:cubicBezTo>
                    <a:pt x="f621" y="f1696"/>
                    <a:pt x="f621" y="f1768"/>
                    <a:pt x="f620" y="f441"/>
                  </a:cubicBezTo>
                  <a:cubicBezTo>
                    <a:pt x="f620" y="f443"/>
                    <a:pt x="f621" y="f446"/>
                    <a:pt x="f621" y="f447"/>
                  </a:cubicBezTo>
                  <a:cubicBezTo>
                    <a:pt x="f621" y="f449"/>
                    <a:pt x="f619" y="f1692"/>
                    <a:pt x="f619" y="f1690"/>
                  </a:cubicBezTo>
                  <a:cubicBezTo>
                    <a:pt x="f619" y="f452"/>
                    <a:pt x="f618" y="f454"/>
                    <a:pt x="f618" y="f455"/>
                  </a:cubicBezTo>
                  <a:cubicBezTo>
                    <a:pt x="f619" y="f456"/>
                    <a:pt x="f624" y="f455"/>
                    <a:pt x="f623" y="f455"/>
                  </a:cubicBezTo>
                  <a:cubicBezTo>
                    <a:pt x="f625" y="f454"/>
                    <a:pt x="f1763" y="f453"/>
                    <a:pt x="f627" y="f452"/>
                  </a:cubicBezTo>
                  <a:cubicBezTo>
                    <a:pt x="f1745" y="f1690"/>
                    <a:pt x="f628" y="f451"/>
                    <a:pt x="f628" y="f1692"/>
                  </a:cubicBezTo>
                  <a:cubicBezTo>
                    <a:pt x="f629" y="f1691"/>
                    <a:pt x="f632" y="f1691"/>
                    <a:pt x="f633" y="f1691"/>
                  </a:cubicBezTo>
                  <a:cubicBezTo>
                    <a:pt x="f635" y="f1691"/>
                    <a:pt x="f1615" y="f451"/>
                    <a:pt x="f637" y="f451"/>
                  </a:cubicBezTo>
                  <a:cubicBezTo>
                    <a:pt x="f1613" y="f451"/>
                    <a:pt x="f1612" y="f1692"/>
                    <a:pt x="f640" y="f1692"/>
                  </a:cubicBezTo>
                  <a:cubicBezTo>
                    <a:pt x="f641" y="f1692"/>
                    <a:pt x="f1611" y="f1692"/>
                    <a:pt x="f1610" y="f451"/>
                  </a:cubicBezTo>
                  <a:cubicBezTo>
                    <a:pt x="f643" y="f1690"/>
                    <a:pt x="f1607" y="f453"/>
                    <a:pt x="f1607" y="f454"/>
                  </a:cubicBezTo>
                  <a:cubicBezTo>
                    <a:pt x="f1607" y="f455"/>
                    <a:pt x="f1608" y="f457"/>
                    <a:pt x="f643" y="f1688"/>
                  </a:cubicBezTo>
                  <a:cubicBezTo>
                    <a:pt x="f643" y="f1688"/>
                    <a:pt x="f1611" y="f1688"/>
                    <a:pt x="f642" y="f1688"/>
                  </a:cubicBezTo>
                  <a:cubicBezTo>
                    <a:pt x="f640" y="f1769"/>
                    <a:pt x="f1612" y="f459"/>
                    <a:pt x="f638" y="f460"/>
                  </a:cubicBezTo>
                  <a:cubicBezTo>
                    <a:pt x="f1613" y="f460"/>
                    <a:pt x="f637" y="f462"/>
                    <a:pt x="f1615" y="f1770"/>
                  </a:cubicBezTo>
                  <a:cubicBezTo>
                    <a:pt x="f636" y="f463"/>
                    <a:pt x="f634" y="f1687"/>
                    <a:pt x="f633" y="f1687"/>
                  </a:cubicBezTo>
                  <a:cubicBezTo>
                    <a:pt x="f632" y="f464"/>
                    <a:pt x="f632" y="f465"/>
                    <a:pt x="f631" y="f466"/>
                  </a:cubicBezTo>
                  <a:cubicBezTo>
                    <a:pt x="f631" y="f466"/>
                    <a:pt x="f628" y="f466"/>
                    <a:pt x="f628" y="f466"/>
                  </a:cubicBezTo>
                  <a:cubicBezTo>
                    <a:pt x="f1745" y="f465"/>
                    <a:pt x="f1745" y="f464"/>
                    <a:pt x="f1745" y="f464"/>
                  </a:cubicBezTo>
                  <a:cubicBezTo>
                    <a:pt x="f1745" y="f1687"/>
                    <a:pt x="f628" y="f1770"/>
                    <a:pt x="f628" y="f1770"/>
                  </a:cubicBezTo>
                  <a:cubicBezTo>
                    <a:pt x="f628" y="f462"/>
                    <a:pt x="f630" y="f462"/>
                    <a:pt x="f630" y="f461"/>
                  </a:cubicBezTo>
                  <a:cubicBezTo>
                    <a:pt x="f631" y="f460"/>
                    <a:pt x="f634" y="f459"/>
                    <a:pt x="f635" y="f458"/>
                  </a:cubicBezTo>
                  <a:cubicBezTo>
                    <a:pt x="f635" y="f1769"/>
                    <a:pt x="f1615" y="f1769"/>
                    <a:pt x="f1615" y="f1688"/>
                  </a:cubicBezTo>
                  <a:cubicBezTo>
                    <a:pt x="f1615" y="f457"/>
                    <a:pt x="f636" y="f457"/>
                    <a:pt x="f635" y="f457"/>
                  </a:cubicBezTo>
                  <a:cubicBezTo>
                    <a:pt x="f634" y="f1689"/>
                    <a:pt x="f632" y="f1689"/>
                    <a:pt x="f632" y="f1689"/>
                  </a:cubicBezTo>
                  <a:cubicBezTo>
                    <a:pt x="f630" y="f457"/>
                    <a:pt x="f628" y="f457"/>
                    <a:pt x="f1745" y="f457"/>
                  </a:cubicBezTo>
                  <a:cubicBezTo>
                    <a:pt x="f627" y="f1688"/>
                    <a:pt x="f1763" y="f459"/>
                    <a:pt x="f626" y="f459"/>
                  </a:cubicBezTo>
                  <a:cubicBezTo>
                    <a:pt x="f625" y="f460"/>
                    <a:pt x="f624" y="f460"/>
                    <a:pt x="f620" y="f460"/>
                  </a:cubicBezTo>
                  <a:cubicBezTo>
                    <a:pt x="f620" y="f461"/>
                    <a:pt x="f618" y="f462"/>
                    <a:pt x="f618" y="f1770"/>
                  </a:cubicBezTo>
                  <a:cubicBezTo>
                    <a:pt x="f617" y="f463"/>
                    <a:pt x="f616" y="f1686"/>
                    <a:pt x="f615" y="f465"/>
                  </a:cubicBezTo>
                  <a:cubicBezTo>
                    <a:pt x="f1618" y="f467"/>
                    <a:pt x="f1619" y="f469"/>
                    <a:pt x="f1619" y="f470"/>
                  </a:cubicBezTo>
                  <a:cubicBezTo>
                    <a:pt x="f614" y="f472"/>
                    <a:pt x="f1620" y="f477"/>
                    <a:pt x="f1620" y="f479"/>
                  </a:cubicBezTo>
                  <a:cubicBezTo>
                    <a:pt x="f613" y="f1679"/>
                    <a:pt x="f611" y="f485"/>
                    <a:pt x="f1751" y="f487"/>
                  </a:cubicBezTo>
                  <a:cubicBezTo>
                    <a:pt x="f610" y="f490"/>
                    <a:pt x="f609" y="f494"/>
                    <a:pt x="f608" y="f496"/>
                  </a:cubicBezTo>
                  <a:cubicBezTo>
                    <a:pt x="f1761" y="f497"/>
                    <a:pt x="f607" y="f500"/>
                    <a:pt x="f1623" y="f503"/>
                  </a:cubicBezTo>
                  <a:cubicBezTo>
                    <a:pt x="f606" y="f504"/>
                    <a:pt x="f604" y="f507"/>
                    <a:pt x="f604" y="f509"/>
                  </a:cubicBezTo>
                  <a:cubicBezTo>
                    <a:pt x="f604" y="f510"/>
                    <a:pt x="f606" y="f511"/>
                    <a:pt x="f1623" y="f1771"/>
                  </a:cubicBezTo>
                  <a:cubicBezTo>
                    <a:pt x="f607" y="f1771"/>
                    <a:pt x="f608" y="f511"/>
                    <a:pt x="f609" y="f1771"/>
                  </a:cubicBezTo>
                  <a:cubicBezTo>
                    <a:pt x="f1753" y="f1771"/>
                    <a:pt x="f611" y="f515"/>
                    <a:pt x="f613" y="f516"/>
                  </a:cubicBezTo>
                  <a:cubicBezTo>
                    <a:pt x="f1620" y="f517"/>
                    <a:pt x="f615" y="f1668"/>
                    <a:pt x="f616" y="f520"/>
                  </a:cubicBezTo>
                  <a:cubicBezTo>
                    <a:pt x="f617" y="f521"/>
                    <a:pt x="f618" y="f1667"/>
                    <a:pt x="f618" y="f525"/>
                  </a:cubicBezTo>
                  <a:cubicBezTo>
                    <a:pt x="f617" y="f527"/>
                    <a:pt x="f615" y="f530"/>
                    <a:pt x="f1619" y="f1772"/>
                  </a:cubicBezTo>
                  <a:cubicBezTo>
                    <a:pt x="f614" y="f1665"/>
                    <a:pt x="f612" y="f1773"/>
                    <a:pt x="f1751" y="f1773"/>
                  </a:cubicBezTo>
                  <a:cubicBezTo>
                    <a:pt x="f610" y="f1663"/>
                    <a:pt x="f1621" y="f1663"/>
                    <a:pt x="f608" y="f1663"/>
                  </a:cubicBezTo>
                  <a:cubicBezTo>
                    <a:pt x="f1622" y="f1663"/>
                    <a:pt x="f606" y="f1662"/>
                    <a:pt x="f605" y="f533"/>
                  </a:cubicBezTo>
                  <a:cubicBezTo>
                    <a:pt x="f604" y="f533"/>
                    <a:pt x="f1624" y="f1773"/>
                    <a:pt x="f603" y="f532"/>
                  </a:cubicBezTo>
                  <a:cubicBezTo>
                    <a:pt x="f603" y="f1664"/>
                    <a:pt x="f603" y="f1772"/>
                    <a:pt x="f602" y="f530"/>
                  </a:cubicBezTo>
                  <a:cubicBezTo>
                    <a:pt x="f601" y="f1666"/>
                    <a:pt x="f599" y="f528"/>
                    <a:pt x="f598" y="f528"/>
                  </a:cubicBezTo>
                  <a:cubicBezTo>
                    <a:pt x="f596" y="f529"/>
                    <a:pt x="f594" y="f1772"/>
                    <a:pt x="f592" y="f1665"/>
                  </a:cubicBezTo>
                  <a:cubicBezTo>
                    <a:pt x="f592" y="f1664"/>
                    <a:pt x="f592" y="f1663"/>
                    <a:pt x="f591" y="f533"/>
                  </a:cubicBezTo>
                  <a:cubicBezTo>
                    <a:pt x="f591" y="f1662"/>
                    <a:pt x="f589" y="f534"/>
                    <a:pt x="f588" y="f1660"/>
                  </a:cubicBezTo>
                  <a:cubicBezTo>
                    <a:pt x="f587" y="f536"/>
                    <a:pt x="f1626" y="f540"/>
                    <a:pt x="f1759" y="f541"/>
                  </a:cubicBezTo>
                  <a:cubicBezTo>
                    <a:pt x="f584" y="f543"/>
                    <a:pt x="f583" y="f548"/>
                    <a:pt x="f1632" y="f1656"/>
                  </a:cubicBezTo>
                  <a:cubicBezTo>
                    <a:pt x="f582" y="f550"/>
                    <a:pt x="f581" y="f552"/>
                    <a:pt x="f581" y="f1655"/>
                  </a:cubicBezTo>
                  <a:cubicBezTo>
                    <a:pt x="f580" y="f553"/>
                    <a:pt x="f580" y="f555"/>
                    <a:pt x="f580" y="f1652"/>
                  </a:cubicBezTo>
                  <a:cubicBezTo>
                    <a:pt x="f580" y="f1652"/>
                    <a:pt x="f581" y="f1651"/>
                    <a:pt x="f581" y="f1774"/>
                  </a:cubicBezTo>
                  <a:cubicBezTo>
                    <a:pt x="f581" y="f558"/>
                    <a:pt x="f579" y="f560"/>
                    <a:pt x="f579" y="f561"/>
                  </a:cubicBezTo>
                  <a:cubicBezTo>
                    <a:pt x="f579" y="f1649"/>
                    <a:pt x="f581" y="f563"/>
                    <a:pt x="f581" y="f564"/>
                  </a:cubicBezTo>
                  <a:cubicBezTo>
                    <a:pt x="f581" y="f565"/>
                    <a:pt x="f579" y="f567"/>
                    <a:pt x="f578" y="f567"/>
                  </a:cubicBezTo>
                  <a:cubicBezTo>
                    <a:pt x="f1633" y="f567"/>
                    <a:pt x="f1634" y="f567"/>
                    <a:pt x="f1635" y="f566"/>
                  </a:cubicBezTo>
                  <a:cubicBezTo>
                    <a:pt x="f1635" y="f566"/>
                    <a:pt x="f576" y="f564"/>
                    <a:pt x="f575" y="f564"/>
                  </a:cubicBezTo>
                  <a:cubicBezTo>
                    <a:pt x="f574" y="f564"/>
                    <a:pt x="f1639" y="f564"/>
                    <a:pt x="f1640" y="f565"/>
                  </a:cubicBezTo>
                  <a:cubicBezTo>
                    <a:pt x="f572" y="f565"/>
                    <a:pt x="f570" y="f566"/>
                    <a:pt x="f1641" y="f567"/>
                  </a:cubicBezTo>
                  <a:cubicBezTo>
                    <a:pt x="f1642" y="f568"/>
                    <a:pt x="f1643" y="f1641"/>
                    <a:pt x="f568" y="f570"/>
                  </a:cubicBezTo>
                  <a:cubicBezTo>
                    <a:pt x="f567" y="f571"/>
                    <a:pt x="f563" y="f1640"/>
                    <a:pt x="f562" y="f1639"/>
                  </a:cubicBezTo>
                  <a:cubicBezTo>
                    <a:pt x="f561" y="f573"/>
                    <a:pt x="f558" y="f1637"/>
                    <a:pt x="f1774" y="f574"/>
                  </a:cubicBezTo>
                  <a:cubicBezTo>
                    <a:pt x="f1651" y="f575"/>
                    <a:pt x="f557" y="f1635"/>
                    <a:pt x="f557" y="f1634"/>
                  </a:cubicBezTo>
                  <a:cubicBezTo>
                    <a:pt x="f1652" y="f577"/>
                    <a:pt x="f555" y="f578"/>
                    <a:pt x="f556" y="f580"/>
                  </a:cubicBezTo>
                  <a:cubicBezTo>
                    <a:pt x="f556" y="f581"/>
                    <a:pt x="f1651" y="f1775"/>
                    <a:pt x="f1651" y="f582"/>
                  </a:cubicBezTo>
                  <a:cubicBezTo>
                    <a:pt x="f1774" y="f1632"/>
                    <a:pt x="f558" y="f1631"/>
                    <a:pt x="f558" y="f583"/>
                  </a:cubicBezTo>
                  <a:cubicBezTo>
                    <a:pt x="f1774" y="f1630"/>
                    <a:pt x="f1651" y="f1628"/>
                    <a:pt x="f557" y="f584"/>
                  </a:cubicBezTo>
                  <a:cubicBezTo>
                    <a:pt x="f557" y="f1627"/>
                    <a:pt x="f1652" y="f1626"/>
                    <a:pt x="f557" y="f586"/>
                  </a:cubicBezTo>
                  <a:cubicBezTo>
                    <a:pt x="f557" y="f587"/>
                    <a:pt x="f1651" y="f588"/>
                    <a:pt x="f1651" y="f589"/>
                  </a:cubicBezTo>
                  <a:cubicBezTo>
                    <a:pt x="f1651" y="f591"/>
                    <a:pt x="f1651" y="f594"/>
                    <a:pt x="f557" y="f596"/>
                  </a:cubicBezTo>
                  <a:cubicBezTo>
                    <a:pt x="f557" y="f597"/>
                    <a:pt x="f556" y="f598"/>
                    <a:pt x="f555" y="f598"/>
                  </a:cubicBezTo>
                  <a:cubicBezTo>
                    <a:pt x="f553" y="f599"/>
                    <a:pt x="f551" y="f599"/>
                    <a:pt x="f1656" y="f599"/>
                  </a:cubicBezTo>
                  <a:cubicBezTo>
                    <a:pt x="f1656" y="f599"/>
                    <a:pt x="f549" y="f599"/>
                    <a:pt x="f1657" y="f599"/>
                  </a:cubicBezTo>
                  <a:cubicBezTo>
                    <a:pt x="f1657" y="f599"/>
                    <a:pt x="f548" y="f597"/>
                    <a:pt x="f547" y="f597"/>
                  </a:cubicBezTo>
                  <a:cubicBezTo>
                    <a:pt x="f547" y="f596"/>
                    <a:pt x="f547" y="f594"/>
                    <a:pt x="f547" y="f592"/>
                  </a:cubicBezTo>
                  <a:cubicBezTo>
                    <a:pt x="f547" y="f591"/>
                    <a:pt x="f548" y="f589"/>
                    <a:pt x="f547" y="f588"/>
                  </a:cubicBezTo>
                  <a:cubicBezTo>
                    <a:pt x="f546" y="f587"/>
                    <a:pt x="f544" y="f586"/>
                    <a:pt x="f543" y="f586"/>
                  </a:cubicBezTo>
                  <a:cubicBezTo>
                    <a:pt x="f1659" y="f586"/>
                    <a:pt x="f540" y="f588"/>
                    <a:pt x="f538" y="f589"/>
                  </a:cubicBezTo>
                  <a:cubicBezTo>
                    <a:pt x="f537" y="f589"/>
                    <a:pt x="f1660" y="f589"/>
                    <a:pt x="f534" y="f589"/>
                  </a:cubicBezTo>
                  <a:cubicBezTo>
                    <a:pt x="f1662" y="f590"/>
                    <a:pt x="f533" y="f592"/>
                    <a:pt x="f1663" y="f594"/>
                  </a:cubicBezTo>
                  <a:cubicBezTo>
                    <a:pt x="f1773" y="f595"/>
                    <a:pt x="f1665" y="f596"/>
                    <a:pt x="f531" y="f597"/>
                  </a:cubicBezTo>
                  <a:cubicBezTo>
                    <a:pt x="f530" y="f598"/>
                    <a:pt x="f526" y="f1625"/>
                    <a:pt x="f524" y="f600"/>
                  </a:cubicBezTo>
                  <a:cubicBezTo>
                    <a:pt x="f523" y="f601"/>
                    <a:pt x="f520" y="f602"/>
                    <a:pt x="f519" y="f603"/>
                  </a:cubicBezTo>
                  <a:cubicBezTo>
                    <a:pt x="f518" y="f1624"/>
                    <a:pt x="f517" y="f604"/>
                    <a:pt x="f516" y="f605"/>
                  </a:cubicBezTo>
                  <a:cubicBezTo>
                    <a:pt x="f516" y="f605"/>
                    <a:pt x="f516" y="f1623"/>
                    <a:pt x="f516" y="f1623"/>
                  </a:cubicBezTo>
                  <a:cubicBezTo>
                    <a:pt x="f517" y="f1622"/>
                    <a:pt x="f518" y="f608"/>
                    <a:pt x="f1668" y="f1621"/>
                  </a:cubicBezTo>
                  <a:cubicBezTo>
                    <a:pt x="f520" y="f609"/>
                    <a:pt x="f523" y="f610"/>
                    <a:pt x="f1667" y="f1751"/>
                  </a:cubicBezTo>
                  <a:cubicBezTo>
                    <a:pt x="f525" y="f611"/>
                    <a:pt x="f528" y="f613"/>
                    <a:pt x="f1666" y="f1620"/>
                  </a:cubicBezTo>
                  <a:cubicBezTo>
                    <a:pt x="f530" y="f614"/>
                    <a:pt x="f531" y="f1618"/>
                    <a:pt x="f1664" y="f615"/>
                  </a:cubicBezTo>
                  <a:cubicBezTo>
                    <a:pt x="f1664" y="f616"/>
                    <a:pt x="f1773" y="f618"/>
                    <a:pt x="f1663" y="f619"/>
                  </a:cubicBezTo>
                  <a:cubicBezTo>
                    <a:pt x="f533" y="f619"/>
                    <a:pt x="f1661" y="f619"/>
                    <a:pt x="f1660" y="f619"/>
                  </a:cubicBezTo>
                  <a:cubicBezTo>
                    <a:pt x="f1660" y="f620"/>
                    <a:pt x="f536" y="f621"/>
                    <a:pt x="f536" y="f624"/>
                  </a:cubicBezTo>
                  <a:cubicBezTo>
                    <a:pt x="f537" y="f624"/>
                    <a:pt x="f538" y="f623"/>
                    <a:pt x="f538" y="f625"/>
                  </a:cubicBezTo>
                  <a:cubicBezTo>
                    <a:pt x="f538" y="f626"/>
                    <a:pt x="f537" y="f627"/>
                    <a:pt x="f537" y="f1745"/>
                  </a:cubicBezTo>
                  <a:cubicBezTo>
                    <a:pt x="f538" y="f629"/>
                    <a:pt x="f1776" y="f630"/>
                    <a:pt x="f541" y="f631"/>
                  </a:cubicBezTo>
                  <a:cubicBezTo>
                    <a:pt x="f541" y="f632"/>
                    <a:pt x="f1659" y="f635"/>
                    <a:pt x="f1659" y="f636"/>
                  </a:cubicBezTo>
                  <a:cubicBezTo>
                    <a:pt x="f1659" y="f1615"/>
                    <a:pt x="f541" y="f637"/>
                    <a:pt x="f541" y="f1614"/>
                  </a:cubicBezTo>
                  <a:cubicBezTo>
                    <a:pt x="f1776" y="f1613"/>
                    <a:pt x="f539" y="f1613"/>
                    <a:pt x="f538" y="f1613"/>
                  </a:cubicBezTo>
                  <a:cubicBezTo>
                    <a:pt x="f537" y="f638"/>
                    <a:pt x="f535" y="f1612"/>
                    <a:pt x="f1660" y="f1612"/>
                  </a:cubicBezTo>
                  <a:cubicBezTo>
                    <a:pt x="f534" y="f1612"/>
                    <a:pt x="f1661" y="f1613"/>
                    <a:pt x="f1662" y="f1614"/>
                  </a:cubicBezTo>
                  <a:cubicBezTo>
                    <a:pt x="f1662" y="f637"/>
                    <a:pt x="f1663" y="f637"/>
                    <a:pt x="f1663" y="f637"/>
                  </a:cubicBezTo>
                  <a:cubicBezTo>
                    <a:pt x="f1663" y="f1615"/>
                    <a:pt x="f1663" y="f636"/>
                    <a:pt x="f533" y="f635"/>
                  </a:cubicBezTo>
                  <a:cubicBezTo>
                    <a:pt x="f533" y="f635"/>
                    <a:pt x="f1662" y="f634"/>
                    <a:pt x="f1662" y="f634"/>
                  </a:cubicBezTo>
                  <a:cubicBezTo>
                    <a:pt x="f1662" y="f633"/>
                    <a:pt x="f1662" y="f631"/>
                    <a:pt x="f1662" y="f630"/>
                  </a:cubicBezTo>
                  <a:cubicBezTo>
                    <a:pt x="f533" y="f629"/>
                    <a:pt x="f1773" y="f629"/>
                    <a:pt x="f532" y="f628"/>
                  </a:cubicBezTo>
                  <a:cubicBezTo>
                    <a:pt x="f1665" y="f628"/>
                    <a:pt x="f1666" y="f630"/>
                    <a:pt x="f528" y="f629"/>
                  </a:cubicBezTo>
                  <a:cubicBezTo>
                    <a:pt x="f528" y="f628"/>
                    <a:pt x="f529" y="f627"/>
                    <a:pt x="f529" y="f627"/>
                  </a:cubicBezTo>
                  <a:cubicBezTo>
                    <a:pt x="f529" y="f1763"/>
                    <a:pt x="f528" y="f626"/>
                    <a:pt x="f528" y="f625"/>
                  </a:cubicBezTo>
                  <a:cubicBezTo>
                    <a:pt x="f527" y="f625"/>
                    <a:pt x="f526" y="f623"/>
                    <a:pt x="f526" y="f623"/>
                  </a:cubicBezTo>
                  <a:cubicBezTo>
                    <a:pt x="f525" y="f622"/>
                    <a:pt x="f526" y="f621"/>
                    <a:pt x="f526" y="f620"/>
                  </a:cubicBezTo>
                  <a:cubicBezTo>
                    <a:pt x="f526" y="f620"/>
                    <a:pt x="f527" y="f618"/>
                    <a:pt x="f526" y="f617"/>
                  </a:cubicBezTo>
                  <a:cubicBezTo>
                    <a:pt x="f526" y="f617"/>
                    <a:pt x="f524" y="f618"/>
                    <a:pt x="f1667" y="f619"/>
                  </a:cubicBezTo>
                  <a:cubicBezTo>
                    <a:pt x="f523" y="f619"/>
                    <a:pt x="f519" y="f621"/>
                    <a:pt x="f1668" y="f624"/>
                  </a:cubicBezTo>
                  <a:cubicBezTo>
                    <a:pt x="f1669" y="f622"/>
                    <a:pt x="f515" y="f1763"/>
                    <a:pt x="f512" y="f1745"/>
                  </a:cubicBezTo>
                  <a:cubicBezTo>
                    <a:pt x="f511" y="f1745"/>
                    <a:pt x="f508" y="f1745"/>
                    <a:pt x="f507" y="f628"/>
                  </a:cubicBezTo>
                  <a:cubicBezTo>
                    <a:pt x="f506" y="f628"/>
                    <a:pt x="f504" y="f630"/>
                    <a:pt x="f503" y="f631"/>
                  </a:cubicBezTo>
                  <a:cubicBezTo>
                    <a:pt x="f502" y="f631"/>
                    <a:pt x="f502" y="f634"/>
                    <a:pt x="f501" y="f635"/>
                  </a:cubicBezTo>
                  <a:cubicBezTo>
                    <a:pt x="f500" y="f636"/>
                    <a:pt x="f1671" y="f1615"/>
                    <a:pt x="f499" y="f637"/>
                  </a:cubicBezTo>
                  <a:cubicBezTo>
                    <a:pt x="f498" y="f637"/>
                    <a:pt x="f1673" y="f637"/>
                    <a:pt x="f496" y="f1614"/>
                  </a:cubicBezTo>
                  <a:cubicBezTo>
                    <a:pt x="f1675" y="f1614"/>
                    <a:pt x="f1676" y="f1614"/>
                    <a:pt x="f494" y="f1613"/>
                  </a:cubicBezTo>
                  <a:cubicBezTo>
                    <a:pt x="f493" y="f1613"/>
                    <a:pt x="f1777" y="f1613"/>
                    <a:pt x="f1777" y="f1614"/>
                  </a:cubicBezTo>
                  <a:cubicBezTo>
                    <a:pt x="f1677" y="f1614"/>
                    <a:pt x="f1777" y="f636"/>
                    <a:pt x="f1777" y="f635"/>
                  </a:cubicBezTo>
                  <a:cubicBezTo>
                    <a:pt x="f491" y="f635"/>
                    <a:pt x="f492" y="f634"/>
                    <a:pt x="f493" y="f633"/>
                  </a:cubicBezTo>
                  <a:cubicBezTo>
                    <a:pt x="f493" y="f632"/>
                    <a:pt x="f494" y="f631"/>
                    <a:pt x="f494" y="f630"/>
                  </a:cubicBezTo>
                  <a:cubicBezTo>
                    <a:pt x="f494" y="f630"/>
                    <a:pt x="f492" y="f629"/>
                    <a:pt x="f492" y="f628"/>
                  </a:cubicBezTo>
                  <a:cubicBezTo>
                    <a:pt x="f492" y="f1745"/>
                    <a:pt x="f492" y="f627"/>
                    <a:pt x="f492" y="f1763"/>
                  </a:cubicBezTo>
                  <a:cubicBezTo>
                    <a:pt x="f492" y="f1763"/>
                    <a:pt x="f494" y="f1763"/>
                    <a:pt x="f494" y="f1763"/>
                  </a:cubicBezTo>
                  <a:cubicBezTo>
                    <a:pt x="f1676" y="f626"/>
                    <a:pt x="f1676" y="f623"/>
                    <a:pt x="f1676" y="f623"/>
                  </a:cubicBezTo>
                  <a:cubicBezTo>
                    <a:pt x="f1676" y="f622"/>
                    <a:pt x="f494" y="f621"/>
                    <a:pt x="f493" y="f621"/>
                  </a:cubicBezTo>
                  <a:cubicBezTo>
                    <a:pt x="f492" y="f620"/>
                    <a:pt x="f491" y="f621"/>
                    <a:pt x="f1777" y="f621"/>
                  </a:cubicBezTo>
                  <a:cubicBezTo>
                    <a:pt x="f490" y="f624"/>
                    <a:pt x="f488" y="f626"/>
                    <a:pt x="f485" y="f1763"/>
                  </a:cubicBezTo>
                  <a:cubicBezTo>
                    <a:pt x="f484" y="f627"/>
                    <a:pt x="f481" y="f1745"/>
                    <a:pt x="f479" y="f1745"/>
                  </a:cubicBezTo>
                  <a:cubicBezTo>
                    <a:pt x="f1680" y="f628"/>
                    <a:pt x="f1681" y="f629"/>
                    <a:pt x="f475" y="f630"/>
                  </a:cubicBezTo>
                  <a:cubicBezTo>
                    <a:pt x="f474" y="f631"/>
                    <a:pt x="f472" y="f632"/>
                    <a:pt x="f471" y="f633"/>
                  </a:cubicBezTo>
                  <a:cubicBezTo>
                    <a:pt x="f1682" y="f633"/>
                    <a:pt x="f1683" y="f634"/>
                    <a:pt x="f1684" y="f634"/>
                  </a:cubicBezTo>
                  <a:cubicBezTo>
                    <a:pt x="f469" y="f634"/>
                    <a:pt x="f468" y="f634"/>
                    <a:pt x="f1685" y="f633"/>
                  </a:cubicBezTo>
                  <a:cubicBezTo>
                    <a:pt x="f467" y="f633"/>
                    <a:pt x="f467" y="f631"/>
                    <a:pt x="f467" y="f630"/>
                  </a:cubicBezTo>
                  <a:cubicBezTo>
                    <a:pt x="f467" y="f629"/>
                    <a:pt x="f467" y="f1745"/>
                    <a:pt x="f467" y="f627"/>
                  </a:cubicBezTo>
                  <a:cubicBezTo>
                    <a:pt x="f1685" y="f1763"/>
                    <a:pt x="f1778" y="f1763"/>
                    <a:pt x="f469" y="f1763"/>
                  </a:cubicBezTo>
                  <a:cubicBezTo>
                    <a:pt x="f1683" y="f626"/>
                    <a:pt x="f472" y="f623"/>
                    <a:pt x="f473" y="f622"/>
                  </a:cubicBezTo>
                  <a:cubicBezTo>
                    <a:pt x="f1681" y="f624"/>
                    <a:pt x="f479" y="f620"/>
                    <a:pt x="f481" y="f619"/>
                  </a:cubicBezTo>
                  <a:cubicBezTo>
                    <a:pt x="f484" y="f616"/>
                    <a:pt x="f1677" y="f614"/>
                    <a:pt x="f493" y="f612"/>
                  </a:cubicBezTo>
                  <a:cubicBezTo>
                    <a:pt x="f495" y="f611"/>
                    <a:pt x="f498" y="f609"/>
                    <a:pt x="f500" y="f608"/>
                  </a:cubicBezTo>
                  <a:cubicBezTo>
                    <a:pt x="f502" y="f1622"/>
                    <a:pt x="f505" y="f605"/>
                    <a:pt x="f507" y="f1624"/>
                  </a:cubicBezTo>
                  <a:cubicBezTo>
                    <a:pt x="f508" y="f1624"/>
                    <a:pt x="f510" y="f602"/>
                    <a:pt x="f511" y="f601"/>
                  </a:cubicBezTo>
                  <a:cubicBezTo>
                    <a:pt x="f511" y="f600"/>
                    <a:pt x="f512" y="f1625"/>
                    <a:pt x="f1771" y="f599"/>
                  </a:cubicBezTo>
                  <a:cubicBezTo>
                    <a:pt x="f1771" y="f599"/>
                    <a:pt x="f1771" y="f598"/>
                    <a:pt x="f511" y="f598"/>
                  </a:cubicBezTo>
                  <a:cubicBezTo>
                    <a:pt x="f511" y="f598"/>
                    <a:pt x="f510" y="f598"/>
                    <a:pt x="f510" y="f598"/>
                  </a:cubicBezTo>
                  <a:cubicBezTo>
                    <a:pt x="f509" y="f598"/>
                    <a:pt x="f507" y="f599"/>
                    <a:pt x="f507" y="f599"/>
                  </a:cubicBezTo>
                  <a:cubicBezTo>
                    <a:pt x="f505" y="f1625"/>
                    <a:pt x="f503" y="f601"/>
                    <a:pt x="f502" y="f602"/>
                  </a:cubicBezTo>
                  <a:cubicBezTo>
                    <a:pt x="f500" y="f1624"/>
                    <a:pt x="f499" y="f605"/>
                    <a:pt x="f497" y="f1623"/>
                  </a:cubicBezTo>
                  <a:cubicBezTo>
                    <a:pt x="f1673" y="f1623"/>
                    <a:pt x="f1675" y="f1622"/>
                    <a:pt x="f495" y="f1622"/>
                  </a:cubicBezTo>
                  <a:cubicBezTo>
                    <a:pt x="f493" y="f608"/>
                    <a:pt x="f490" y="f610"/>
                    <a:pt x="f488" y="f611"/>
                  </a:cubicBezTo>
                  <a:cubicBezTo>
                    <a:pt x="f486" y="f612"/>
                    <a:pt x="f482" y="f614"/>
                    <a:pt x="f480" y="f1619"/>
                  </a:cubicBezTo>
                  <a:cubicBezTo>
                    <a:pt x="f478" y="f1618"/>
                    <a:pt x="f475" y="f616"/>
                    <a:pt x="f473" y="f617"/>
                  </a:cubicBezTo>
                  <a:cubicBezTo>
                    <a:pt x="f471" y="f618"/>
                    <a:pt x="f1684" y="f620"/>
                    <a:pt x="f1778" y="f621"/>
                  </a:cubicBezTo>
                  <a:cubicBezTo>
                    <a:pt x="f467" y="f622"/>
                    <a:pt x="f1770" y="f1763"/>
                    <a:pt x="f460" y="f627"/>
                  </a:cubicBezTo>
                  <a:cubicBezTo>
                    <a:pt x="f1688" y="f628"/>
                    <a:pt x="f452" y="f631"/>
                    <a:pt x="f1691" y="f633"/>
                  </a:cubicBezTo>
                  <a:cubicBezTo>
                    <a:pt x="f447" y="f636"/>
                    <a:pt x="f441" y="f638"/>
                    <a:pt x="f440" y="f640"/>
                  </a:cubicBezTo>
                  <a:cubicBezTo>
                    <a:pt x="f1697" y="f641"/>
                    <a:pt x="f436" y="f1610"/>
                    <a:pt x="f434" y="f1608"/>
                  </a:cubicBezTo>
                  <a:cubicBezTo>
                    <a:pt x="f431" y="f644"/>
                    <a:pt x="f425" y="f649"/>
                    <a:pt x="f422" y="f651"/>
                  </a:cubicBezTo>
                  <a:cubicBezTo>
                    <a:pt x="f421" y="f653"/>
                    <a:pt x="f419" y="f654"/>
                    <a:pt x="f415" y="f655"/>
                  </a:cubicBezTo>
                  <a:cubicBezTo>
                    <a:pt x="f414" y="f656"/>
                    <a:pt x="f410" y="f1602"/>
                    <a:pt x="f408" y="f658"/>
                  </a:cubicBezTo>
                  <a:cubicBezTo>
                    <a:pt x="f407" y="f658"/>
                    <a:pt x="f403" y="f658"/>
                    <a:pt x="f1779" y="f659"/>
                  </a:cubicBezTo>
                  <a:cubicBezTo>
                    <a:pt x="f399" y="f659"/>
                    <a:pt x="f1764" y="f659"/>
                    <a:pt x="f395" y="f1601"/>
                  </a:cubicBezTo>
                  <a:cubicBezTo>
                    <a:pt x="f394" y="f660"/>
                    <a:pt x="f391" y="f1600"/>
                    <a:pt x="f389" y="f1599"/>
                  </a:cubicBezTo>
                  <a:cubicBezTo>
                    <a:pt x="f387" y="f661"/>
                    <a:pt x="f1706" y="f663"/>
                    <a:pt x="f1707" y="f665"/>
                  </a:cubicBezTo>
                  <a:cubicBezTo>
                    <a:pt x="f1708" y="f666"/>
                    <a:pt x="f383" y="f669"/>
                    <a:pt x="f381" y="f1380"/>
                  </a:cubicBezTo>
                  <a:cubicBezTo>
                    <a:pt x="f1710" y="f672"/>
                    <a:pt x="f363" y="f678"/>
                    <a:pt x="f358" y="f681"/>
                  </a:cubicBezTo>
                  <a:cubicBezTo>
                    <a:pt x="f353" y="f682"/>
                    <a:pt x="f1780" y="f1378"/>
                    <a:pt x="f349" y="f687"/>
                  </a:cubicBezTo>
                  <a:cubicBezTo>
                    <a:pt x="f1781" y="f688"/>
                    <a:pt x="f1716" y="f1376"/>
                    <a:pt x="f345" y="f692"/>
                  </a:cubicBezTo>
                  <a:cubicBezTo>
                    <a:pt x="f343" y="f693"/>
                    <a:pt x="f336" y="f697"/>
                    <a:pt x="f332" y="f699"/>
                  </a:cubicBezTo>
                  <a:cubicBezTo>
                    <a:pt x="f328" y="f1373"/>
                    <a:pt x="f322" y="f1369"/>
                    <a:pt x="f321" y="f707"/>
                  </a:cubicBezTo>
                  <a:cubicBezTo>
                    <a:pt x="f319" y="f704"/>
                    <a:pt x="f1762" y="f705"/>
                    <a:pt x="f311" y="f1365"/>
                  </a:cubicBezTo>
                  <a:cubicBezTo>
                    <a:pt x="f309" y="f711"/>
                    <a:pt x="f1721" y="f1362"/>
                    <a:pt x="f299" y="f714"/>
                  </a:cubicBezTo>
                  <a:cubicBezTo>
                    <a:pt x="f297" y="f1360"/>
                    <a:pt x="f1722" y="f717"/>
                    <a:pt x="f1727" y="f1358"/>
                  </a:cubicBezTo>
                  <a:cubicBezTo>
                    <a:pt x="f294" y="f718"/>
                    <a:pt x="f1729" y="f725"/>
                    <a:pt x="f292" y="f728"/>
                  </a:cubicBezTo>
                  <a:cubicBezTo>
                    <a:pt x="f291" y="f734"/>
                    <a:pt x="f287" y="f1356"/>
                    <a:pt x="f287" y="f1355"/>
                  </a:cubicBezTo>
                  <a:cubicBezTo>
                    <a:pt x="f286" y="f735"/>
                    <a:pt x="f1731" y="f1354"/>
                    <a:pt x="f286" y="f737"/>
                  </a:cubicBezTo>
                  <a:cubicBezTo>
                    <a:pt x="f286" y="f1423"/>
                    <a:pt x="f288" y="f1423"/>
                    <a:pt x="f1730" y="f1423"/>
                  </a:cubicBezTo>
                  <a:cubicBezTo>
                    <a:pt x="f290" y="f1423"/>
                    <a:pt x="f1729" y="f737"/>
                    <a:pt x="f1728" y="f737"/>
                  </a:cubicBezTo>
                  <a:cubicBezTo>
                    <a:pt x="f293" y="f737"/>
                    <a:pt x="f1726" y="f1423"/>
                    <a:pt x="f1727" y="f738"/>
                  </a:cubicBezTo>
                  <a:cubicBezTo>
                    <a:pt x="f1727" y="f1349"/>
                    <a:pt x="f295" y="f739"/>
                    <a:pt x="f1722" y="f739"/>
                  </a:cubicBezTo>
                  <a:cubicBezTo>
                    <a:pt x="f1723" y="f739"/>
                    <a:pt x="f296" y="f738"/>
                    <a:pt x="f296" y="f1423"/>
                  </a:cubicBezTo>
                  <a:cubicBezTo>
                    <a:pt x="f296" y="f737"/>
                    <a:pt x="f1723" y="f736"/>
                    <a:pt x="f1723" y="f735"/>
                  </a:cubicBezTo>
                  <a:cubicBezTo>
                    <a:pt x="f1723" y="f1355"/>
                    <a:pt x="f1723" y="f734"/>
                    <a:pt x="f296" y="f728"/>
                  </a:cubicBezTo>
                  <a:cubicBezTo>
                    <a:pt x="f297" y="f728"/>
                    <a:pt x="f298" y="f728"/>
                    <a:pt x="f299" y="f728"/>
                  </a:cubicBezTo>
                  <a:cubicBezTo>
                    <a:pt x="f301" y="f728"/>
                    <a:pt x="f1721" y="f725"/>
                    <a:pt x="f303" y="f725"/>
                  </a:cubicBezTo>
                  <a:cubicBezTo>
                    <a:pt x="f304" y="f725"/>
                    <a:pt x="f307" y="f728"/>
                    <a:pt x="f308" y="f728"/>
                  </a:cubicBezTo>
                  <a:cubicBezTo>
                    <a:pt x="f308" y="f734"/>
                    <a:pt x="f309" y="f735"/>
                    <a:pt x="f309" y="f736"/>
                  </a:cubicBezTo>
                  <a:cubicBezTo>
                    <a:pt x="f309" y="f1354"/>
                    <a:pt x="f308" y="f1423"/>
                    <a:pt x="f308" y="f738"/>
                  </a:cubicBezTo>
                  <a:cubicBezTo>
                    <a:pt x="f308" y="f739"/>
                    <a:pt x="f308" y="f743"/>
                    <a:pt x="f308" y="f745"/>
                  </a:cubicBezTo>
                  <a:cubicBezTo>
                    <a:pt x="f308" y="f746"/>
                    <a:pt x="f308" y="f749"/>
                    <a:pt x="f309" y="f751"/>
                  </a:cubicBezTo>
                  <a:cubicBezTo>
                    <a:pt x="f309" y="f751"/>
                    <a:pt x="f311" y="f1340"/>
                    <a:pt x="f1720" y="f752"/>
                  </a:cubicBezTo>
                  <a:cubicBezTo>
                    <a:pt x="f1762" y="f752"/>
                    <a:pt x="f312" y="f1429"/>
                    <a:pt x="f313" y="f755"/>
                  </a:cubicBezTo>
                  <a:cubicBezTo>
                    <a:pt x="f313" y="f755"/>
                    <a:pt x="f1762" y="f760"/>
                    <a:pt x="f1762" y="f761"/>
                  </a:cubicBezTo>
                  <a:cubicBezTo>
                    <a:pt x="f1762" y="f762"/>
                    <a:pt x="f1720" y="f763"/>
                    <a:pt x="f1762" y="f1325"/>
                  </a:cubicBezTo>
                  <a:cubicBezTo>
                    <a:pt x="f1762" y="f765"/>
                    <a:pt x="f317" y="f765"/>
                    <a:pt x="f320" y="f765"/>
                  </a:cubicBezTo>
                  <a:cubicBezTo>
                    <a:pt x="f321" y="f765"/>
                    <a:pt x="f1717" y="f765"/>
                    <a:pt x="f323" y="f1321"/>
                  </a:cubicBezTo>
                  <a:cubicBezTo>
                    <a:pt x="f324" y="f1321"/>
                    <a:pt x="f326" y="f767"/>
                    <a:pt x="f328" y="f768"/>
                  </a:cubicBezTo>
                  <a:cubicBezTo>
                    <a:pt x="f330" y="f769"/>
                    <a:pt x="f331" y="f1317"/>
                    <a:pt x="f331" y="f770"/>
                  </a:cubicBezTo>
                  <a:cubicBezTo>
                    <a:pt x="f331" y="f772"/>
                    <a:pt x="f330" y="f774"/>
                    <a:pt x="f330" y="f775"/>
                  </a:cubicBezTo>
                  <a:cubicBezTo>
                    <a:pt x="f328" y="f777"/>
                    <a:pt x="f324" y="f1310"/>
                    <a:pt x="f324" y="f778"/>
                  </a:cubicBezTo>
                  <a:cubicBezTo>
                    <a:pt x="f323" y="f779"/>
                    <a:pt x="f323" y="f781"/>
                    <a:pt x="f324" y="f1441"/>
                  </a:cubicBezTo>
                  <a:cubicBezTo>
                    <a:pt x="f324" y="f782"/>
                    <a:pt x="f328" y="f782"/>
                    <a:pt x="f330" y="f1303"/>
                  </a:cubicBezTo>
                  <a:cubicBezTo>
                    <a:pt x="f331" y="f1303"/>
                    <a:pt x="f331" y="f784"/>
                    <a:pt x="f331" y="f784"/>
                  </a:cubicBezTo>
                  <a:cubicBezTo>
                    <a:pt x="f331" y="f1445"/>
                    <a:pt x="f328" y="f786"/>
                    <a:pt x="f326" y="f787"/>
                  </a:cubicBezTo>
                  <a:cubicBezTo>
                    <a:pt x="f324" y="f788"/>
                    <a:pt x="f323" y="f793"/>
                    <a:pt x="f1717" y="f794"/>
                  </a:cubicBezTo>
                  <a:cubicBezTo>
                    <a:pt x="f1717" y="f795"/>
                    <a:pt x="f322" y="f796"/>
                    <a:pt x="f1718" y="f796"/>
                  </a:cubicBezTo>
                  <a:cubicBezTo>
                    <a:pt x="f321" y="f797"/>
                    <a:pt x="f319" y="f796"/>
                    <a:pt x="f317" y="f796"/>
                  </a:cubicBezTo>
                  <a:cubicBezTo>
                    <a:pt x="f317" y="f795"/>
                    <a:pt x="f315" y="f794"/>
                    <a:pt x="f315" y="f794"/>
                  </a:cubicBezTo>
                  <a:cubicBezTo>
                    <a:pt x="f315" y="f793"/>
                    <a:pt x="f319" y="f792"/>
                    <a:pt x="f319" y="f791"/>
                  </a:cubicBezTo>
                  <a:cubicBezTo>
                    <a:pt x="f319" y="f791"/>
                    <a:pt x="f319" y="f788"/>
                    <a:pt x="f317" y="f787"/>
                  </a:cubicBezTo>
                  <a:cubicBezTo>
                    <a:pt x="f317" y="f786"/>
                    <a:pt x="f313" y="f785"/>
                    <a:pt x="f312" y="f785"/>
                  </a:cubicBezTo>
                  <a:cubicBezTo>
                    <a:pt x="f1762" y="f785"/>
                    <a:pt x="f311" y="f787"/>
                    <a:pt x="f310" y="f787"/>
                  </a:cubicBezTo>
                  <a:cubicBezTo>
                    <a:pt x="f309" y="f788"/>
                    <a:pt x="f307" y="f791"/>
                    <a:pt x="f304" y="f792"/>
                  </a:cubicBezTo>
                  <a:cubicBezTo>
                    <a:pt x="f304" y="f793"/>
                    <a:pt x="f307" y="f797"/>
                    <a:pt x="f304" y="f1482"/>
                  </a:cubicBezTo>
                  <a:cubicBezTo>
                    <a:pt x="f304" y="f798"/>
                    <a:pt x="f1721" y="f799"/>
                    <a:pt x="f301" y="f1296"/>
                  </a:cubicBezTo>
                  <a:cubicBezTo>
                    <a:pt x="f298" y="f1295"/>
                    <a:pt x="f296" y="f803"/>
                    <a:pt x="f1722" y="f1495"/>
                  </a:cubicBezTo>
                  <a:cubicBezTo>
                    <a:pt x="f295" y="f1495"/>
                    <a:pt x="f1726" y="f804"/>
                    <a:pt x="f294" y="f804"/>
                  </a:cubicBezTo>
                  <a:cubicBezTo>
                    <a:pt x="f293" y="f1292"/>
                    <a:pt x="f1728" y="f1290"/>
                    <a:pt x="f1729" y="f1290"/>
                  </a:cubicBezTo>
                  <a:cubicBezTo>
                    <a:pt x="f292" y="f1290"/>
                    <a:pt x="f291" y="f1292"/>
                    <a:pt x="f290" y="f804"/>
                  </a:cubicBezTo>
                  <a:cubicBezTo>
                    <a:pt x="f288" y="f803"/>
                    <a:pt x="f1731" y="f800"/>
                    <a:pt x="f1731" y="f1483"/>
                  </a:cubicBezTo>
                  <a:cubicBezTo>
                    <a:pt x="f1731" y="f798"/>
                    <a:pt x="f286" y="f796"/>
                    <a:pt x="f286" y="f794"/>
                  </a:cubicBezTo>
                  <a:cubicBezTo>
                    <a:pt x="f286" y="f792"/>
                    <a:pt x="f1731" y="f787"/>
                    <a:pt x="f1731" y="f785"/>
                  </a:cubicBezTo>
                  <a:cubicBezTo>
                    <a:pt x="f1731" y="f1445"/>
                    <a:pt x="f287" y="f783"/>
                    <a:pt x="f287" y="f782"/>
                  </a:cubicBezTo>
                  <a:cubicBezTo>
                    <a:pt x="f288" y="f1441"/>
                    <a:pt x="f290" y="f1307"/>
                    <a:pt x="f291" y="f779"/>
                  </a:cubicBezTo>
                  <a:cubicBezTo>
                    <a:pt x="f292" y="f778"/>
                    <a:pt x="f293" y="f1310"/>
                    <a:pt x="f294" y="f775"/>
                  </a:cubicBezTo>
                  <a:cubicBezTo>
                    <a:pt x="f1726" y="f775"/>
                    <a:pt x="f1726" y="f772"/>
                    <a:pt x="f1726" y="f770"/>
                  </a:cubicBezTo>
                  <a:cubicBezTo>
                    <a:pt x="f294" y="f1317"/>
                    <a:pt x="f1729" y="f769"/>
                    <a:pt x="f291" y="f769"/>
                  </a:cubicBezTo>
                  <a:cubicBezTo>
                    <a:pt x="f1730" y="f769"/>
                    <a:pt x="f1731" y="f770"/>
                    <a:pt x="f284" y="f772"/>
                  </a:cubicBezTo>
                  <a:cubicBezTo>
                    <a:pt x="f1760" y="f772"/>
                    <a:pt x="f279" y="f772"/>
                    <a:pt x="f277" y="f773"/>
                  </a:cubicBezTo>
                  <a:cubicBezTo>
                    <a:pt x="f1732" y="f773"/>
                    <a:pt x="f275" y="f775"/>
                    <a:pt x="f274" y="f775"/>
                  </a:cubicBezTo>
                  <a:cubicBezTo>
                    <a:pt x="f272" y="f777"/>
                    <a:pt x="f1733" y="f778"/>
                    <a:pt x="f267" y="f779"/>
                  </a:cubicBezTo>
                  <a:cubicBezTo>
                    <a:pt x="f266" y="f779"/>
                    <a:pt x="f265" y="f779"/>
                    <a:pt x="f264" y="f779"/>
                  </a:cubicBezTo>
                  <a:cubicBezTo>
                    <a:pt x="f263" y="f779"/>
                    <a:pt x="f1734" y="f778"/>
                    <a:pt x="f262" y="f778"/>
                  </a:cubicBezTo>
                  <a:cubicBezTo>
                    <a:pt x="f262" y="f1310"/>
                    <a:pt x="f261" y="f777"/>
                    <a:pt x="f260" y="f777"/>
                  </a:cubicBezTo>
                  <a:cubicBezTo>
                    <a:pt x="f259" y="f777"/>
                    <a:pt x="f1736" y="f777"/>
                    <a:pt x="f1736" y="f775"/>
                  </a:cubicBezTo>
                  <a:cubicBezTo>
                    <a:pt x="f256" y="f774"/>
                    <a:pt x="f1736" y="f772"/>
                    <a:pt x="f257" y="f772"/>
                  </a:cubicBezTo>
                  <a:cubicBezTo>
                    <a:pt x="f1735" y="f770"/>
                    <a:pt x="f260" y="f770"/>
                    <a:pt x="f261" y="f770"/>
                  </a:cubicBezTo>
                  <a:cubicBezTo>
                    <a:pt x="f262" y="f770"/>
                    <a:pt x="f264" y="f772"/>
                    <a:pt x="f265" y="f772"/>
                  </a:cubicBezTo>
                  <a:cubicBezTo>
                    <a:pt x="f266" y="f772"/>
                    <a:pt x="f268" y="f770"/>
                    <a:pt x="f268" y="f1317"/>
                  </a:cubicBezTo>
                  <a:cubicBezTo>
                    <a:pt x="f1733" y="f1317"/>
                    <a:pt x="f270" y="f767"/>
                    <a:pt x="f270" y="f767"/>
                  </a:cubicBezTo>
                  <a:cubicBezTo>
                    <a:pt x="f272" y="f766"/>
                    <a:pt x="f273" y="f765"/>
                    <a:pt x="f273" y="f1325"/>
                  </a:cubicBezTo>
                  <a:cubicBezTo>
                    <a:pt x="f274" y="f1325"/>
                    <a:pt x="f276" y="f763"/>
                    <a:pt x="f1732" y="f763"/>
                  </a:cubicBezTo>
                  <a:cubicBezTo>
                    <a:pt x="f278" y="f763"/>
                    <a:pt x="f280" y="f763"/>
                    <a:pt x="f281" y="f1327"/>
                  </a:cubicBezTo>
                  <a:cubicBezTo>
                    <a:pt x="f282" y="f1327"/>
                    <a:pt x="f1760" y="f761"/>
                    <a:pt x="f283" y="f760"/>
                  </a:cubicBezTo>
                  <a:cubicBezTo>
                    <a:pt x="f284" y="f759"/>
                    <a:pt x="f1731" y="f753"/>
                    <a:pt x="f287" y="f752"/>
                  </a:cubicBezTo>
                  <a:cubicBezTo>
                    <a:pt x="f287" y="f1340"/>
                    <a:pt x="f1730" y="f751"/>
                    <a:pt x="f290" y="f750"/>
                  </a:cubicBezTo>
                  <a:cubicBezTo>
                    <a:pt x="f291" y="f749"/>
                    <a:pt x="f292" y="f1342"/>
                    <a:pt x="f1729" y="f748"/>
                  </a:cubicBezTo>
                  <a:cubicBezTo>
                    <a:pt x="f1728" y="f747"/>
                    <a:pt x="f293" y="f746"/>
                    <a:pt x="f293" y="f745"/>
                  </a:cubicBezTo>
                  <a:cubicBezTo>
                    <a:pt x="f293" y="f745"/>
                    <a:pt x="f293" y="f743"/>
                    <a:pt x="f293" y="f743"/>
                  </a:cubicBezTo>
                  <a:cubicBezTo>
                    <a:pt x="f1728" y="f741"/>
                    <a:pt x="f1729" y="f741"/>
                    <a:pt x="f292" y="f741"/>
                  </a:cubicBezTo>
                  <a:cubicBezTo>
                    <a:pt x="f291" y="f739"/>
                    <a:pt x="f1730" y="f739"/>
                    <a:pt x="f1730" y="f741"/>
                  </a:cubicBezTo>
                  <a:cubicBezTo>
                    <a:pt x="f288" y="f741"/>
                    <a:pt x="f287" y="f743"/>
                    <a:pt x="f286" y="f744"/>
                  </a:cubicBezTo>
                  <a:cubicBezTo>
                    <a:pt x="f1731" y="f745"/>
                    <a:pt x="f1731" y="f747"/>
                    <a:pt x="f285" y="f748"/>
                  </a:cubicBezTo>
                  <a:cubicBezTo>
                    <a:pt x="f284" y="f1342"/>
                    <a:pt x="f1760" y="f749"/>
                    <a:pt x="f282" y="f750"/>
                  </a:cubicBezTo>
                  <a:cubicBezTo>
                    <a:pt x="f281" y="f751"/>
                    <a:pt x="f278" y="f752"/>
                    <a:pt x="f277" y="f753"/>
                  </a:cubicBezTo>
                  <a:cubicBezTo>
                    <a:pt x="f276" y="f755"/>
                    <a:pt x="f273" y="f760"/>
                    <a:pt x="f270" y="f762"/>
                  </a:cubicBezTo>
                  <a:cubicBezTo>
                    <a:pt x="f268" y="f1327"/>
                    <a:pt x="f264" y="f1325"/>
                    <a:pt x="f1734" y="f765"/>
                  </a:cubicBezTo>
                  <a:cubicBezTo>
                    <a:pt x="f261" y="f766"/>
                    <a:pt x="f256" y="f768"/>
                    <a:pt x="f253" y="f1317"/>
                  </a:cubicBezTo>
                  <a:cubicBezTo>
                    <a:pt x="f1737" y="f770"/>
                    <a:pt x="f244" y="f774"/>
                    <a:pt x="f242" y="f775"/>
                  </a:cubicBezTo>
                  <a:cubicBezTo>
                    <a:pt x="f238" y="f1310"/>
                    <a:pt x="f1757" y="f779"/>
                    <a:pt x="f1739" y="f1307"/>
                  </a:cubicBezTo>
                  <a:cubicBezTo>
                    <a:pt x="f1742" y="f781"/>
                    <a:pt x="f1747" y="f783"/>
                    <a:pt x="f1749" y="f1445"/>
                  </a:cubicBezTo>
                  <a:cubicBezTo>
                    <a:pt x="f222" y="f786"/>
                    <a:pt x="f206" y="f791"/>
                    <a:pt x="f1782" y="f793"/>
                  </a:cubicBezTo>
                  <a:cubicBezTo>
                    <a:pt x="f202" y="f794"/>
                    <a:pt x="f1783" y="f797"/>
                    <a:pt x="f188" y="f1482"/>
                  </a:cubicBezTo>
                  <a:cubicBezTo>
                    <a:pt x="f181" y="f798"/>
                    <a:pt x="f174" y="f1483"/>
                    <a:pt x="f171" y="f1483"/>
                  </a:cubicBezTo>
                  <a:cubicBezTo>
                    <a:pt x="f141" y="f799"/>
                    <a:pt x="f131" y="f1483"/>
                    <a:pt x="f128" y="f1483"/>
                  </a:cubicBezTo>
                  <a:cubicBezTo>
                    <a:pt x="f127" y="f1483"/>
                    <a:pt x="f125" y="f798"/>
                    <a:pt x="f1784" y="f1483"/>
                  </a:cubicBezTo>
                  <a:cubicBezTo>
                    <a:pt x="f121" y="f1483"/>
                    <a:pt x="f1785" y="f1296"/>
                    <a:pt x="f109" y="f1296"/>
                  </a:cubicBezTo>
                  <a:cubicBezTo>
                    <a:pt x="f107" y="f800"/>
                    <a:pt x="f103" y="f800"/>
                    <a:pt x="f102" y="f1295"/>
                  </a:cubicBezTo>
                  <a:cubicBezTo>
                    <a:pt x="f103" y="f802"/>
                    <a:pt x="f107" y="f803"/>
                    <a:pt x="f109" y="f1495"/>
                  </a:cubicBezTo>
                  <a:cubicBezTo>
                    <a:pt x="f1785" y="f1292"/>
                    <a:pt x="f121" y="f1290"/>
                    <a:pt x="f113" y="f1288"/>
                  </a:cubicBezTo>
                  <a:cubicBezTo>
                    <a:pt x="f1784" y="f806"/>
                    <a:pt x="f124" y="f807"/>
                    <a:pt x="f125" y="f1284"/>
                  </a:cubicBezTo>
                  <a:cubicBezTo>
                    <a:pt x="f1786" y="f1284"/>
                    <a:pt x="f128" y="f1284"/>
                    <a:pt x="f129" y="f808"/>
                  </a:cubicBezTo>
                  <a:cubicBezTo>
                    <a:pt x="f129" y="f810"/>
                    <a:pt x="f129" y="f813"/>
                    <a:pt x="f128" y="f814"/>
                  </a:cubicBezTo>
                  <a:cubicBezTo>
                    <a:pt x="f128" y="f815"/>
                    <a:pt x="f1786" y="f1725"/>
                    <a:pt x="f125" y="f816"/>
                  </a:cubicBezTo>
                  <a:cubicBezTo>
                    <a:pt x="f124" y="f1278"/>
                    <a:pt x="f113" y="f817"/>
                    <a:pt x="f121" y="f1724"/>
                  </a:cubicBezTo>
                  <a:cubicBezTo>
                    <a:pt x="f112" y="f820"/>
                    <a:pt x="f107" y="f821"/>
                    <a:pt x="f103" y="f825"/>
                  </a:cubicBezTo>
                  <a:cubicBezTo>
                    <a:pt x="f102" y="f826"/>
                    <a:pt x="f102" y="f833"/>
                    <a:pt x="f1787" y="f835"/>
                  </a:cubicBezTo>
                  <a:cubicBezTo>
                    <a:pt x="f1787" y="f838"/>
                    <a:pt x="f1787" y="f1719"/>
                    <a:pt x="f1787" y="f1275"/>
                  </a:cubicBezTo>
                  <a:cubicBezTo>
                    <a:pt x="f100" y="f1274"/>
                    <a:pt x="f84" y="f845"/>
                    <a:pt x="f90" y="f1272"/>
                  </a:cubicBezTo>
                  <a:cubicBezTo>
                    <a:pt x="f90" y="f847"/>
                    <a:pt x="f79" y="f848"/>
                    <a:pt x="f77" y="f849"/>
                  </a:cubicBezTo>
                  <a:cubicBezTo>
                    <a:pt x="f76" y="f1271"/>
                    <a:pt x="f74" y="f1788"/>
                    <a:pt x="f1789" y="f852"/>
                  </a:cubicBezTo>
                  <a:cubicBezTo>
                    <a:pt x="f1789" y="f853"/>
                    <a:pt x="f71" y="f1270"/>
                    <a:pt x="f71" y="f854"/>
                  </a:cubicBezTo>
                  <a:cubicBezTo>
                    <a:pt x="f66" y="f854"/>
                    <a:pt x="f66" y="f856"/>
                    <a:pt x="f71" y="f856"/>
                  </a:cubicBezTo>
                  <a:cubicBezTo>
                    <a:pt x="f71" y="f857"/>
                    <a:pt x="f1789" y="f858"/>
                    <a:pt x="f1789" y="f858"/>
                  </a:cubicBezTo>
                  <a:cubicBezTo>
                    <a:pt x="f1789" y="f859"/>
                    <a:pt x="f1789" y="f860"/>
                    <a:pt x="f1790" y="f1267"/>
                  </a:cubicBezTo>
                  <a:cubicBezTo>
                    <a:pt x="f1790" y="f1267"/>
                    <a:pt x="f66" y="f1266"/>
                    <a:pt x="f1791" y="f1792"/>
                  </a:cubicBezTo>
                  <a:cubicBezTo>
                    <a:pt x="f62" y="f861"/>
                    <a:pt x="f62" y="f870"/>
                    <a:pt x="f1791" y="f872"/>
                  </a:cubicBezTo>
                  <a:cubicBezTo>
                    <a:pt x="f1791" y="f879"/>
                    <a:pt x="f71" y="f883"/>
                    <a:pt x="f1790" y="f886"/>
                  </a:cubicBezTo>
                  <a:cubicBezTo>
                    <a:pt x="f1789" y="f887"/>
                    <a:pt x="f74" y="f894"/>
                    <a:pt x="f74" y="f895"/>
                  </a:cubicBezTo>
                  <a:cubicBezTo>
                    <a:pt x="f75" y="f896"/>
                    <a:pt x="f1790" y="f1704"/>
                    <a:pt x="f1790" y="f1254"/>
                  </a:cubicBezTo>
                  <a:cubicBezTo>
                    <a:pt x="f1790" y="f900"/>
                    <a:pt x="f1789" y="f1248"/>
                    <a:pt x="f1789" y="f904"/>
                  </a:cubicBezTo>
                  <a:cubicBezTo>
                    <a:pt x="f74" y="f1247"/>
                    <a:pt x="f75" y="f905"/>
                    <a:pt x="f75" y="f1246"/>
                  </a:cubicBezTo>
                  <a:cubicBezTo>
                    <a:pt x="f76" y="f907"/>
                    <a:pt x="f79" y="f908"/>
                    <a:pt x="f82" y="f1239"/>
                  </a:cubicBezTo>
                  <a:cubicBezTo>
                    <a:pt x="f90" y="f909"/>
                    <a:pt x="f85" y="f910"/>
                    <a:pt x="f85" y="f911"/>
                  </a:cubicBezTo>
                  <a:cubicBezTo>
                    <a:pt x="f85" y="f912"/>
                    <a:pt x="f84" y="f914"/>
                    <a:pt x="f84" y="f915"/>
                  </a:cubicBezTo>
                  <a:cubicBezTo>
                    <a:pt x="f84" y="f916"/>
                    <a:pt x="f85" y="f918"/>
                    <a:pt x="f84" y="f919"/>
                  </a:cubicBezTo>
                  <a:cubicBezTo>
                    <a:pt x="f84" y="f921"/>
                    <a:pt x="f79" y="f924"/>
                    <a:pt x="f77" y="f925"/>
                  </a:cubicBezTo>
                  <a:cubicBezTo>
                    <a:pt x="f76" y="f1674"/>
                    <a:pt x="f1789" y="f926"/>
                    <a:pt x="f1789" y="f926"/>
                  </a:cubicBezTo>
                  <a:cubicBezTo>
                    <a:pt x="f1789" y="f1234"/>
                    <a:pt x="f1789" y="f927"/>
                    <a:pt x="f1789" y="f927"/>
                  </a:cubicBezTo>
                  <a:cubicBezTo>
                    <a:pt x="f1789" y="f928"/>
                    <a:pt x="f74" y="f929"/>
                    <a:pt x="f74" y="f930"/>
                  </a:cubicBezTo>
                  <a:cubicBezTo>
                    <a:pt x="f75" y="f1672"/>
                    <a:pt x="f76" y="f932"/>
                    <a:pt x="f77" y="f933"/>
                  </a:cubicBezTo>
                  <a:cubicBezTo>
                    <a:pt x="f77" y="f934"/>
                    <a:pt x="f76" y="f1231"/>
                    <a:pt x="f77" y="f1228"/>
                  </a:cubicBezTo>
                  <a:cubicBezTo>
                    <a:pt x="f77" y="f937"/>
                    <a:pt x="f82" y="f937"/>
                    <a:pt x="f82" y="f1670"/>
                  </a:cubicBezTo>
                  <a:cubicBezTo>
                    <a:pt x="f90" y="f938"/>
                    <a:pt x="f90" y="f939"/>
                    <a:pt x="f82" y="f940"/>
                  </a:cubicBezTo>
                  <a:cubicBezTo>
                    <a:pt x="f82" y="f941"/>
                    <a:pt x="f82" y="f944"/>
                    <a:pt x="f79" y="f945"/>
                  </a:cubicBezTo>
                  <a:cubicBezTo>
                    <a:pt x="f79" y="f946"/>
                    <a:pt x="f76" y="f946"/>
                    <a:pt x="f76" y="f948"/>
                  </a:cubicBezTo>
                  <a:cubicBezTo>
                    <a:pt x="f75" y="f948"/>
                    <a:pt x="f1789" y="f950"/>
                    <a:pt x="f1789" y="f1217"/>
                  </a:cubicBezTo>
                  <a:cubicBezTo>
                    <a:pt x="f1790" y="f952"/>
                    <a:pt x="f1789" y="f956"/>
                    <a:pt x="f1789" y="f958"/>
                  </a:cubicBezTo>
                  <a:cubicBezTo>
                    <a:pt x="f1789" y="f958"/>
                    <a:pt x="f1789" y="f962"/>
                    <a:pt x="f1789" y="f965"/>
                  </a:cubicBezTo>
                  <a:cubicBezTo>
                    <a:pt x="f1789" y="f1206"/>
                    <a:pt x="f1790" y="f969"/>
                    <a:pt x="f71" y="f970"/>
                  </a:cubicBezTo>
                  <a:cubicBezTo>
                    <a:pt x="f66" y="f970"/>
                    <a:pt x="f62" y="f972"/>
                    <a:pt x="f61" y="f972"/>
                  </a:cubicBezTo>
                  <a:cubicBezTo>
                    <a:pt x="f60" y="f974"/>
                    <a:pt x="f1793" y="f976"/>
                    <a:pt x="f59" y="f978"/>
                  </a:cubicBezTo>
                  <a:cubicBezTo>
                    <a:pt x="f59" y="f981"/>
                    <a:pt x="f59" y="f987"/>
                    <a:pt x="f59" y="f988"/>
                  </a:cubicBezTo>
                  <a:cubicBezTo>
                    <a:pt x="f59" y="f990"/>
                    <a:pt x="f59" y="f991"/>
                    <a:pt x="f59" y="f1195"/>
                  </a:cubicBezTo>
                  <a:cubicBezTo>
                    <a:pt x="f59" y="f992"/>
                    <a:pt x="f1793" y="f1187"/>
                    <a:pt x="f1793" y="f993"/>
                  </a:cubicBezTo>
                  <a:cubicBezTo>
                    <a:pt x="f1793" y="f994"/>
                    <a:pt x="f57" y="f1658"/>
                    <a:pt x="f57" y="f1180"/>
                  </a:cubicBezTo>
                  <a:cubicBezTo>
                    <a:pt x="f56" y="f1180"/>
                    <a:pt x="f53" y="f995"/>
                    <a:pt x="f53" y="f996"/>
                  </a:cubicBezTo>
                  <a:cubicBezTo>
                    <a:pt x="f53" y="f1177"/>
                    <a:pt x="f53" y="f1654"/>
                    <a:pt x="f53" y="f1170"/>
                  </a:cubicBezTo>
                  <a:cubicBezTo>
                    <a:pt x="f53" y="f997"/>
                    <a:pt x="f18" y="f1168"/>
                    <a:pt x="f17" y="f1168"/>
                  </a:cubicBezTo>
                  <a:cubicBezTo>
                    <a:pt x="f17" y="f1653"/>
                    <a:pt x="f15" y="f1166"/>
                    <a:pt x="f15" y="f1165"/>
                  </a:cubicBezTo>
                  <a:cubicBezTo>
                    <a:pt x="f15" y="f1650"/>
                    <a:pt x="f15" y="f1161"/>
                    <a:pt x="f15" y="f1159"/>
                  </a:cubicBezTo>
                  <a:cubicBezTo>
                    <a:pt x="f15" y="f1156"/>
                    <a:pt x="f17" y="f1648"/>
                    <a:pt x="f17" y="f1647"/>
                  </a:cubicBezTo>
                  <a:cubicBezTo>
                    <a:pt x="f18" y="f1150"/>
                    <a:pt x="f18" y="f1646"/>
                    <a:pt x="f17" y="f1146"/>
                  </a:cubicBezTo>
                  <a:cubicBezTo>
                    <a:pt x="f17" y="f1645"/>
                    <a:pt x="f15" y="f1145"/>
                    <a:pt x="f14" y="f1143"/>
                  </a:cubicBezTo>
                  <a:cubicBezTo>
                    <a:pt x="f12" y="f1143"/>
                    <a:pt x="f9" y="f1143"/>
                    <a:pt x="f9" y="f1794"/>
                  </a:cubicBezTo>
                  <a:cubicBezTo>
                    <a:pt x="f7" y="f1644"/>
                    <a:pt x="f7" y="f1138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2" name="Freeform 234">
              <a:extLst>
                <a:ext uri="{FF2B5EF4-FFF2-40B4-BE49-F238E27FC236}">
                  <a16:creationId xmlns:a16="http://schemas.microsoft.com/office/drawing/2014/main" id="{CACC011D-C5A8-578F-20D7-3D723BAE05B0}"/>
                </a:ext>
              </a:extLst>
            </p:cNvPr>
            <p:cNvSpPr/>
            <p:nvPr/>
          </p:nvSpPr>
          <p:spPr>
            <a:xfrm>
              <a:off x="6750201" y="4835173"/>
              <a:ext cx="981114" cy="83956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5"/>
                <a:gd name="f8" fmla="val 685"/>
                <a:gd name="f9" fmla="val 629"/>
                <a:gd name="f10" fmla="val 804"/>
                <a:gd name="f11" fmla="val 628"/>
                <a:gd name="f12" fmla="val 802"/>
                <a:gd name="f13" fmla="val 626"/>
                <a:gd name="f14" fmla="val 801"/>
                <a:gd name="f15" fmla="val 625"/>
                <a:gd name="f16" fmla="val 624"/>
                <a:gd name="f17" fmla="val 799"/>
                <a:gd name="f18" fmla="val 622"/>
                <a:gd name="f19" fmla="val 797"/>
                <a:gd name="f20" fmla="val 795"/>
                <a:gd name="f21" fmla="val 794"/>
                <a:gd name="f22" fmla="val 793"/>
                <a:gd name="f23" fmla="val 627"/>
                <a:gd name="f24" fmla="val 792"/>
                <a:gd name="f25" fmla="val 791"/>
                <a:gd name="f26" fmla="val 789"/>
                <a:gd name="f27" fmla="val 788"/>
                <a:gd name="f28" fmla="val 787"/>
                <a:gd name="f29" fmla="val 786"/>
                <a:gd name="f30" fmla="val 623"/>
                <a:gd name="f31" fmla="val 621"/>
                <a:gd name="f32" fmla="val 619"/>
                <a:gd name="f33" fmla="val 618"/>
                <a:gd name="f34" fmla="val 785"/>
                <a:gd name="f35" fmla="val 782"/>
                <a:gd name="f36" fmla="val 781"/>
                <a:gd name="f37" fmla="val 617"/>
                <a:gd name="f38" fmla="val 780"/>
                <a:gd name="f39" fmla="val 616"/>
                <a:gd name="f40" fmla="val 778"/>
                <a:gd name="f41" fmla="val 614"/>
                <a:gd name="f42" fmla="val 613"/>
                <a:gd name="f43" fmla="val 777"/>
                <a:gd name="f44" fmla="val 611"/>
                <a:gd name="f45" fmla="val 776"/>
                <a:gd name="f46" fmla="val 608"/>
                <a:gd name="f47" fmla="val 775"/>
                <a:gd name="f48" fmla="val 607"/>
                <a:gd name="f49" fmla="val 774"/>
                <a:gd name="f50" fmla="val 606"/>
                <a:gd name="f51" fmla="val 773"/>
                <a:gd name="f52" fmla="val 605"/>
                <a:gd name="f53" fmla="val 772"/>
                <a:gd name="f54" fmla="val 771"/>
                <a:gd name="f55" fmla="val 770"/>
                <a:gd name="f56" fmla="val 769"/>
                <a:gd name="f57" fmla="val 768"/>
                <a:gd name="f58" fmla="val 766"/>
                <a:gd name="f59" fmla="val 765"/>
                <a:gd name="f60" fmla="val 762"/>
                <a:gd name="f61" fmla="val 761"/>
                <a:gd name="f62" fmla="val 760"/>
                <a:gd name="f63" fmla="val 757"/>
                <a:gd name="f64" fmla="val 604"/>
                <a:gd name="f65" fmla="val 755"/>
                <a:gd name="f66" fmla="val 754"/>
                <a:gd name="f67" fmla="val 753"/>
                <a:gd name="f68" fmla="val 752"/>
                <a:gd name="f69" fmla="val 751"/>
                <a:gd name="f70" fmla="val 748"/>
                <a:gd name="f71" fmla="val 747"/>
                <a:gd name="f72" fmla="val 749"/>
                <a:gd name="f73" fmla="val 603"/>
                <a:gd name="f74" fmla="val 602"/>
                <a:gd name="f75" fmla="val 601"/>
                <a:gd name="f76" fmla="val 746"/>
                <a:gd name="f77" fmla="val 600"/>
                <a:gd name="f78" fmla="val 745"/>
                <a:gd name="f79" fmla="val 743"/>
                <a:gd name="f80" fmla="val 739"/>
                <a:gd name="f81" fmla="val 737"/>
                <a:gd name="f82" fmla="val 736"/>
                <a:gd name="f83" fmla="val 733"/>
                <a:gd name="f84" fmla="val 732"/>
                <a:gd name="f85" fmla="val 731"/>
                <a:gd name="f86" fmla="val 730"/>
                <a:gd name="f87" fmla="val 599"/>
                <a:gd name="f88" fmla="val 729"/>
                <a:gd name="f89" fmla="val 728"/>
                <a:gd name="f90" fmla="val 727"/>
                <a:gd name="f91" fmla="val 726"/>
                <a:gd name="f92" fmla="val 725"/>
                <a:gd name="f93" fmla="val 724"/>
                <a:gd name="f94" fmla="val 723"/>
                <a:gd name="f95" fmla="val 721"/>
                <a:gd name="f96" fmla="val 720"/>
                <a:gd name="f97" fmla="val 718"/>
                <a:gd name="f98" fmla="val 594"/>
                <a:gd name="f99" fmla="val 717"/>
                <a:gd name="f100" fmla="val 590"/>
                <a:gd name="f101" fmla="val 716"/>
                <a:gd name="f102" fmla="val 714"/>
                <a:gd name="f103" fmla="val 591"/>
                <a:gd name="f104" fmla="val 592"/>
                <a:gd name="f105" fmla="val 713"/>
                <a:gd name="f106" fmla="val 593"/>
                <a:gd name="f107" fmla="val 597"/>
                <a:gd name="f108" fmla="val 711"/>
                <a:gd name="f109" fmla="val 710"/>
                <a:gd name="f110" fmla="val 709"/>
                <a:gd name="f111" fmla="val 708"/>
                <a:gd name="f112" fmla="val 705"/>
                <a:gd name="f113" fmla="val 704"/>
                <a:gd name="f114" fmla="val 589"/>
                <a:gd name="f115" fmla="val 703"/>
                <a:gd name="f116" fmla="val 588"/>
                <a:gd name="f117" fmla="val 702"/>
                <a:gd name="f118" fmla="val 587"/>
                <a:gd name="f119" fmla="val 701"/>
                <a:gd name="f120" fmla="val 699"/>
                <a:gd name="f121" fmla="val 697"/>
                <a:gd name="f122" fmla="val 695"/>
                <a:gd name="f123" fmla="val 694"/>
                <a:gd name="f124" fmla="val 691"/>
                <a:gd name="f125" fmla="val 585"/>
                <a:gd name="f126" fmla="val 584"/>
                <a:gd name="f127" fmla="val 583"/>
                <a:gd name="f128" fmla="val 693"/>
                <a:gd name="f129" fmla="val 582"/>
                <a:gd name="f130" fmla="val 581"/>
                <a:gd name="f131" fmla="val 579"/>
                <a:gd name="f132" fmla="val 692"/>
                <a:gd name="f133" fmla="val 577"/>
                <a:gd name="f134" fmla="val 575"/>
                <a:gd name="f135" fmla="val 574"/>
                <a:gd name="f136" fmla="val 573"/>
                <a:gd name="f137" fmla="val 572"/>
                <a:gd name="f138" fmla="val 571"/>
                <a:gd name="f139" fmla="val 570"/>
                <a:gd name="f140" fmla="val 569"/>
                <a:gd name="f141" fmla="val 568"/>
                <a:gd name="f142" fmla="val 565"/>
                <a:gd name="f143" fmla="val 564"/>
                <a:gd name="f144" fmla="val 698"/>
                <a:gd name="f145" fmla="val 563"/>
                <a:gd name="f146" fmla="val 561"/>
                <a:gd name="f147" fmla="val 696"/>
                <a:gd name="f148" fmla="val 560"/>
                <a:gd name="f149" fmla="val 559"/>
                <a:gd name="f150" fmla="val 557"/>
                <a:gd name="f151" fmla="val 556"/>
                <a:gd name="f152" fmla="val 700"/>
                <a:gd name="f153" fmla="val 558"/>
                <a:gd name="f154" fmla="val 706"/>
                <a:gd name="f155" fmla="val 712"/>
                <a:gd name="f156" fmla="val 722"/>
                <a:gd name="f157" fmla="val 719"/>
                <a:gd name="f158" fmla="val 555"/>
                <a:gd name="f159" fmla="val 554"/>
                <a:gd name="f160" fmla="val 553"/>
                <a:gd name="f161" fmla="val 551"/>
                <a:gd name="f162" fmla="val 549"/>
                <a:gd name="f163" fmla="val 548"/>
                <a:gd name="f164" fmla="val 547"/>
                <a:gd name="f165" fmla="val 546"/>
                <a:gd name="f166" fmla="val 543"/>
                <a:gd name="f167" fmla="val 542"/>
                <a:gd name="f168" fmla="val 541"/>
                <a:gd name="f169" fmla="val 544"/>
                <a:gd name="f170" fmla="val 715"/>
                <a:gd name="f171" fmla="val 545"/>
                <a:gd name="f172" fmla="val 539"/>
                <a:gd name="f173" fmla="val 538"/>
                <a:gd name="f174" fmla="val 537"/>
                <a:gd name="f175" fmla="val 534"/>
                <a:gd name="f176" fmla="val 533"/>
                <a:gd name="f177" fmla="val 734"/>
                <a:gd name="f178" fmla="val 740"/>
                <a:gd name="f179" fmla="val 742"/>
                <a:gd name="f180" fmla="val 535"/>
                <a:gd name="f181" fmla="val 536"/>
                <a:gd name="f182" fmla="val 532"/>
                <a:gd name="f183" fmla="val 750"/>
                <a:gd name="f184" fmla="val 531"/>
                <a:gd name="f185" fmla="val 530"/>
                <a:gd name="f186" fmla="val 528"/>
                <a:gd name="f187" fmla="val 527"/>
                <a:gd name="f188" fmla="val 526"/>
                <a:gd name="f189" fmla="val 744"/>
                <a:gd name="f190" fmla="val 741"/>
                <a:gd name="f191" fmla="val 529"/>
                <a:gd name="f192" fmla="val 525"/>
                <a:gd name="f193" fmla="val 738"/>
                <a:gd name="f194" fmla="val 524"/>
                <a:gd name="f195" fmla="val 735"/>
                <a:gd name="f196" fmla="val 523"/>
                <a:gd name="f197" fmla="val 522"/>
                <a:gd name="f198" fmla="val 520"/>
                <a:gd name="f199" fmla="val 519"/>
                <a:gd name="f200" fmla="val 518"/>
                <a:gd name="f201" fmla="val 517"/>
                <a:gd name="f202" fmla="val 516"/>
                <a:gd name="f203" fmla="val 756"/>
                <a:gd name="f204" fmla="val 513"/>
                <a:gd name="f205" fmla="val 512"/>
                <a:gd name="f206" fmla="val 511"/>
                <a:gd name="f207" fmla="val 514"/>
                <a:gd name="f208" fmla="val 515"/>
                <a:gd name="f209" fmla="val 510"/>
                <a:gd name="f210" fmla="val 509"/>
                <a:gd name="f211" fmla="val 508"/>
                <a:gd name="f212" fmla="val 506"/>
                <a:gd name="f213" fmla="val 505"/>
                <a:gd name="f214" fmla="val 504"/>
                <a:gd name="f215" fmla="val 503"/>
                <a:gd name="f216" fmla="val 502"/>
                <a:gd name="f217" fmla="val 499"/>
                <a:gd name="f218" fmla="val 498"/>
                <a:gd name="f219" fmla="val 497"/>
                <a:gd name="f220" fmla="val 496"/>
                <a:gd name="f221" fmla="val 494"/>
                <a:gd name="f222" fmla="val 493"/>
                <a:gd name="f223" fmla="val 495"/>
                <a:gd name="f224" fmla="val 500"/>
                <a:gd name="f225" fmla="val 501"/>
                <a:gd name="f226" fmla="val 507"/>
                <a:gd name="f227" fmla="val 492"/>
                <a:gd name="f228" fmla="val 491"/>
                <a:gd name="f229" fmla="val 490"/>
                <a:gd name="f230" fmla="val 489"/>
                <a:gd name="f231" fmla="val 487"/>
                <a:gd name="f232" fmla="val 486"/>
                <a:gd name="f233" fmla="val 485"/>
                <a:gd name="f234" fmla="val 484"/>
                <a:gd name="f235" fmla="val 483"/>
                <a:gd name="f236" fmla="val 488"/>
                <a:gd name="f237" fmla="val 707"/>
                <a:gd name="f238" fmla="val 689"/>
                <a:gd name="f239" fmla="val 688"/>
                <a:gd name="f240" fmla="val 686"/>
                <a:gd name="f241" fmla="val 684"/>
                <a:gd name="f242" fmla="val 521"/>
                <a:gd name="f243" fmla="val 682"/>
                <a:gd name="f244" fmla="val 681"/>
                <a:gd name="f245" fmla="val 680"/>
                <a:gd name="f246" fmla="val 678"/>
                <a:gd name="f247" fmla="val 677"/>
                <a:gd name="f248" fmla="val 679"/>
                <a:gd name="f249" fmla="val 676"/>
                <a:gd name="f250" fmla="val 675"/>
                <a:gd name="f251" fmla="val 674"/>
                <a:gd name="f252" fmla="val 673"/>
                <a:gd name="f253" fmla="val 671"/>
                <a:gd name="f254" fmla="val 668"/>
                <a:gd name="f255" fmla="val 667"/>
                <a:gd name="f256" fmla="val 666"/>
                <a:gd name="f257" fmla="val 665"/>
                <a:gd name="f258" fmla="val 664"/>
                <a:gd name="f259" fmla="val 662"/>
                <a:gd name="f260" fmla="val 659"/>
                <a:gd name="f261" fmla="val 658"/>
                <a:gd name="f262" fmla="val 661"/>
                <a:gd name="f263" fmla="val 663"/>
                <a:gd name="f264" fmla="val 669"/>
                <a:gd name="f265" fmla="val 670"/>
                <a:gd name="f266" fmla="val 683"/>
                <a:gd name="f267" fmla="val 482"/>
                <a:gd name="f268" fmla="val 481"/>
                <a:gd name="f269" fmla="val 480"/>
                <a:gd name="f270" fmla="val 479"/>
                <a:gd name="f271" fmla="val 687"/>
                <a:gd name="f272" fmla="val 478"/>
                <a:gd name="f273" fmla="val 476"/>
                <a:gd name="f274" fmla="val 475"/>
                <a:gd name="f275" fmla="val 474"/>
                <a:gd name="f276" fmla="val 690"/>
                <a:gd name="f277" fmla="val 472"/>
                <a:gd name="f278" fmla="val 471"/>
                <a:gd name="f279" fmla="val 470"/>
                <a:gd name="f280" fmla="val 469"/>
                <a:gd name="f281" fmla="val 468"/>
                <a:gd name="f282" fmla="val 466"/>
                <a:gd name="f283" fmla="val 467"/>
                <a:gd name="f284" fmla="val 464"/>
                <a:gd name="f285" fmla="val 463"/>
                <a:gd name="f286" fmla="val 462"/>
                <a:gd name="f287" fmla="val 461"/>
                <a:gd name="f288" fmla="val 458"/>
                <a:gd name="f289" fmla="val 457"/>
                <a:gd name="f290" fmla="val 456"/>
                <a:gd name="f291" fmla="val 455"/>
                <a:gd name="f292" fmla="val 454"/>
                <a:gd name="f293" fmla="val 453"/>
                <a:gd name="f294" fmla="val 452"/>
                <a:gd name="f295" fmla="val 451"/>
                <a:gd name="f296" fmla="val 449"/>
                <a:gd name="f297" fmla="val 448"/>
                <a:gd name="f298" fmla="val 447"/>
                <a:gd name="f299" fmla="val 446"/>
                <a:gd name="f300" fmla="val 445"/>
                <a:gd name="f301" fmla="val 444"/>
                <a:gd name="f302" fmla="val 441"/>
                <a:gd name="f303" fmla="val 440"/>
                <a:gd name="f304" fmla="val 439"/>
                <a:gd name="f305" fmla="val 438"/>
                <a:gd name="f306" fmla="val 436"/>
                <a:gd name="f307" fmla="val 435"/>
                <a:gd name="f308" fmla="val 434"/>
                <a:gd name="f309" fmla="val 433"/>
                <a:gd name="f310" fmla="val 431"/>
                <a:gd name="f311" fmla="val 427"/>
                <a:gd name="f312" fmla="val 426"/>
                <a:gd name="f313" fmla="val 424"/>
                <a:gd name="f314" fmla="val 420"/>
                <a:gd name="f315" fmla="val 419"/>
                <a:gd name="f316" fmla="val 672"/>
                <a:gd name="f317" fmla="val 418"/>
                <a:gd name="f318" fmla="val 416"/>
                <a:gd name="f319" fmla="val 415"/>
                <a:gd name="f320" fmla="val 414"/>
                <a:gd name="f321" fmla="val 413"/>
                <a:gd name="f322" fmla="val 411"/>
                <a:gd name="f323" fmla="val 410"/>
                <a:gd name="f324" fmla="val 660"/>
                <a:gd name="f325" fmla="val 409"/>
                <a:gd name="f326" fmla="val 657"/>
                <a:gd name="f327" fmla="val 406"/>
                <a:gd name="f328" fmla="val 656"/>
                <a:gd name="f329" fmla="val 404"/>
                <a:gd name="f330" fmla="val 655"/>
                <a:gd name="f331" fmla="val 403"/>
                <a:gd name="f332" fmla="val 654"/>
                <a:gd name="f333" fmla="val 400"/>
                <a:gd name="f334" fmla="val 399"/>
                <a:gd name="f335" fmla="val 653"/>
                <a:gd name="f336" fmla="val 397"/>
                <a:gd name="f337" fmla="val 394"/>
                <a:gd name="f338" fmla="val 392"/>
                <a:gd name="f339" fmla="val 652"/>
                <a:gd name="f340" fmla="val 391"/>
                <a:gd name="f341" fmla="val 649"/>
                <a:gd name="f342" fmla="val 390"/>
                <a:gd name="f343" fmla="val 389"/>
                <a:gd name="f344" fmla="val 648"/>
                <a:gd name="f345" fmla="val 387"/>
                <a:gd name="f346" fmla="val 384"/>
                <a:gd name="f347" fmla="val 383"/>
                <a:gd name="f348" fmla="val 382"/>
                <a:gd name="f349" fmla="val 647"/>
                <a:gd name="f350" fmla="val 381"/>
                <a:gd name="f351" fmla="val 380"/>
                <a:gd name="f352" fmla="val 378"/>
                <a:gd name="f353" fmla="val 650"/>
                <a:gd name="f354" fmla="val 376"/>
                <a:gd name="f355" fmla="val 375"/>
                <a:gd name="f356" fmla="val 373"/>
                <a:gd name="f357" fmla="val 370"/>
                <a:gd name="f358" fmla="val 369"/>
                <a:gd name="f359" fmla="val 368"/>
                <a:gd name="f360" fmla="val 366"/>
                <a:gd name="f361" fmla="val 365"/>
                <a:gd name="f362" fmla="val 651"/>
                <a:gd name="f363" fmla="val 364"/>
                <a:gd name="f364" fmla="val 363"/>
                <a:gd name="f365" fmla="val 362"/>
                <a:gd name="f366" fmla="val 361"/>
                <a:gd name="f367" fmla="val 359"/>
                <a:gd name="f368" fmla="val 357"/>
                <a:gd name="f369" fmla="val 356"/>
                <a:gd name="f370" fmla="val 355"/>
                <a:gd name="f371" fmla="val 353"/>
                <a:gd name="f372" fmla="val 352"/>
                <a:gd name="f373" fmla="val 351"/>
                <a:gd name="f374" fmla="val 347"/>
                <a:gd name="f375" fmla="val 346"/>
                <a:gd name="f376" fmla="val 345"/>
                <a:gd name="f377" fmla="val 343"/>
                <a:gd name="f378" fmla="val 342"/>
                <a:gd name="f379" fmla="val 341"/>
                <a:gd name="f380" fmla="val 338"/>
                <a:gd name="f381" fmla="val 336"/>
                <a:gd name="f382" fmla="val 335"/>
                <a:gd name="f383" fmla="val 334"/>
                <a:gd name="f384" fmla="val 333"/>
                <a:gd name="f385" fmla="val 331"/>
                <a:gd name="f386" fmla="val 330"/>
                <a:gd name="f387" fmla="val 329"/>
                <a:gd name="f388" fmla="val 327"/>
                <a:gd name="f389" fmla="val 340"/>
                <a:gd name="f390" fmla="val 348"/>
                <a:gd name="f391" fmla="val 377"/>
                <a:gd name="f392" fmla="val 385"/>
                <a:gd name="f393" fmla="val 350"/>
                <a:gd name="f394" fmla="val 386"/>
                <a:gd name="f395" fmla="val 349"/>
                <a:gd name="f396" fmla="val 344"/>
                <a:gd name="f397" fmla="val 339"/>
                <a:gd name="f398" fmla="val 379"/>
                <a:gd name="f399" fmla="val 337"/>
                <a:gd name="f400" fmla="val 328"/>
                <a:gd name="f401" fmla="val 324"/>
                <a:gd name="f402" fmla="val 323"/>
                <a:gd name="f403" fmla="val 322"/>
                <a:gd name="f404" fmla="val 319"/>
                <a:gd name="f405" fmla="val 318"/>
                <a:gd name="f406" fmla="val 317"/>
                <a:gd name="f407" fmla="val 371"/>
                <a:gd name="f408" fmla="val 316"/>
                <a:gd name="f409" fmla="val 314"/>
                <a:gd name="f410" fmla="val 313"/>
                <a:gd name="f411" fmla="val 312"/>
                <a:gd name="f412" fmla="val 310"/>
                <a:gd name="f413" fmla="val 309"/>
                <a:gd name="f414" fmla="val 308"/>
                <a:gd name="f415" fmla="val 307"/>
                <a:gd name="f416" fmla="val 374"/>
                <a:gd name="f417" fmla="val 388"/>
                <a:gd name="f418" fmla="val 306"/>
                <a:gd name="f419" fmla="val 303"/>
                <a:gd name="f420" fmla="val 302"/>
                <a:gd name="f421" fmla="val 301"/>
                <a:gd name="f422" fmla="val 298"/>
                <a:gd name="f423" fmla="val 297"/>
                <a:gd name="f424" fmla="val 296"/>
                <a:gd name="f425" fmla="val 295"/>
                <a:gd name="f426" fmla="val 294"/>
                <a:gd name="f427" fmla="val 293"/>
                <a:gd name="f428" fmla="val 291"/>
                <a:gd name="f429" fmla="val 290"/>
                <a:gd name="f430" fmla="val 289"/>
                <a:gd name="f431" fmla="val 288"/>
                <a:gd name="f432" fmla="val 286"/>
                <a:gd name="f433" fmla="val 285"/>
                <a:gd name="f434" fmla="val 284"/>
                <a:gd name="f435" fmla="val 281"/>
                <a:gd name="f436" fmla="val 280"/>
                <a:gd name="f437" fmla="val 279"/>
                <a:gd name="f438" fmla="val 278"/>
                <a:gd name="f439" fmla="val 283"/>
                <a:gd name="f440" fmla="val 287"/>
                <a:gd name="f441" fmla="val 393"/>
                <a:gd name="f442" fmla="val 395"/>
                <a:gd name="f443" fmla="val 396"/>
                <a:gd name="f444" fmla="val 282"/>
                <a:gd name="f445" fmla="val 277"/>
                <a:gd name="f446" fmla="val 276"/>
                <a:gd name="f447" fmla="val 274"/>
                <a:gd name="f448" fmla="val 272"/>
                <a:gd name="f449" fmla="val 271"/>
                <a:gd name="f450" fmla="val 268"/>
                <a:gd name="f451" fmla="val 266"/>
                <a:gd name="f452" fmla="val 265"/>
                <a:gd name="f453" fmla="val 262"/>
                <a:gd name="f454" fmla="val 261"/>
                <a:gd name="f455" fmla="val 260"/>
                <a:gd name="f456" fmla="val 258"/>
                <a:gd name="f457" fmla="val 398"/>
                <a:gd name="f458" fmla="val 256"/>
                <a:gd name="f459" fmla="val 401"/>
                <a:gd name="f460" fmla="val 254"/>
                <a:gd name="f461" fmla="val 252"/>
                <a:gd name="f462" fmla="val 402"/>
                <a:gd name="f463" fmla="val 251"/>
                <a:gd name="f464" fmla="val 249"/>
                <a:gd name="f465" fmla="val 248"/>
                <a:gd name="f466" fmla="val 250"/>
                <a:gd name="f467" fmla="val 247"/>
                <a:gd name="f468" fmla="val 246"/>
                <a:gd name="f469" fmla="val 243"/>
                <a:gd name="f470" fmla="val 242"/>
                <a:gd name="f471" fmla="val 241"/>
                <a:gd name="f472" fmla="val 245"/>
                <a:gd name="f473" fmla="val 244"/>
                <a:gd name="f474" fmla="val 239"/>
                <a:gd name="f475" fmla="val 235"/>
                <a:gd name="f476" fmla="val 233"/>
                <a:gd name="f477" fmla="val 232"/>
                <a:gd name="f478" fmla="val 230"/>
                <a:gd name="f479" fmla="val 229"/>
                <a:gd name="f480" fmla="val 228"/>
                <a:gd name="f481" fmla="val 226"/>
                <a:gd name="f482" fmla="val 225"/>
                <a:gd name="f483" fmla="val 224"/>
                <a:gd name="f484" fmla="val 405"/>
                <a:gd name="f485" fmla="val 223"/>
                <a:gd name="f486" fmla="val 407"/>
                <a:gd name="f487" fmla="val 221"/>
                <a:gd name="f488" fmla="val 220"/>
                <a:gd name="f489" fmla="val 219"/>
                <a:gd name="f490" fmla="val 218"/>
                <a:gd name="f491" fmla="val 217"/>
                <a:gd name="f492" fmla="val 216"/>
                <a:gd name="f493" fmla="val 213"/>
                <a:gd name="f494" fmla="val 212"/>
                <a:gd name="f495" fmla="val 210"/>
                <a:gd name="f496" fmla="val 206"/>
                <a:gd name="f497" fmla="val 205"/>
                <a:gd name="f498" fmla="val 204"/>
                <a:gd name="f499" fmla="val 408"/>
                <a:gd name="f500" fmla="val 203"/>
                <a:gd name="f501" fmla="val 202"/>
                <a:gd name="f502" fmla="val 412"/>
                <a:gd name="f503" fmla="val 207"/>
                <a:gd name="f504" fmla="val 417"/>
                <a:gd name="f505" fmla="val 209"/>
                <a:gd name="f506" fmla="val 208"/>
                <a:gd name="f507" fmla="val 421"/>
                <a:gd name="f508" fmla="val 201"/>
                <a:gd name="f509" fmla="val 200"/>
                <a:gd name="f510" fmla="val 199"/>
                <a:gd name="f511" fmla="val 198"/>
                <a:gd name="f512" fmla="val 197"/>
                <a:gd name="f513" fmla="val 423"/>
                <a:gd name="f514" fmla="val 195"/>
                <a:gd name="f515" fmla="val 194"/>
                <a:gd name="f516" fmla="val 193"/>
                <a:gd name="f517" fmla="val 425"/>
                <a:gd name="f518" fmla="val 192"/>
                <a:gd name="f519" fmla="val 428"/>
                <a:gd name="f520" fmla="val 191"/>
                <a:gd name="f521" fmla="val 190"/>
                <a:gd name="f522" fmla="val 429"/>
                <a:gd name="f523" fmla="val 189"/>
                <a:gd name="f524" fmla="val 186"/>
                <a:gd name="f525" fmla="val 185"/>
                <a:gd name="f526" fmla="val 184"/>
                <a:gd name="f527" fmla="val 181"/>
                <a:gd name="f528" fmla="val 179"/>
                <a:gd name="f529" fmla="val 430"/>
                <a:gd name="f530" fmla="val 178"/>
                <a:gd name="f531" fmla="val 177"/>
                <a:gd name="f532" fmla="val 432"/>
                <a:gd name="f533" fmla="val 437"/>
                <a:gd name="f534" fmla="val 175"/>
                <a:gd name="f535" fmla="val 174"/>
                <a:gd name="f536" fmla="val 173"/>
                <a:gd name="f537" fmla="val 172"/>
                <a:gd name="f538" fmla="val 171"/>
                <a:gd name="f539" fmla="val 170"/>
                <a:gd name="f540" fmla="val 169"/>
                <a:gd name="f541" fmla="val 168"/>
                <a:gd name="f542" fmla="val 167"/>
                <a:gd name="f543" fmla="val 166"/>
                <a:gd name="f544" fmla="val 164"/>
                <a:gd name="f545" fmla="val 163"/>
                <a:gd name="f546" fmla="val 162"/>
                <a:gd name="f547" fmla="val 161"/>
                <a:gd name="f548" fmla="val 160"/>
                <a:gd name="f549" fmla="val 165"/>
                <a:gd name="f550" fmla="val 159"/>
                <a:gd name="f551" fmla="val 442"/>
                <a:gd name="f552" fmla="val 443"/>
                <a:gd name="f553" fmla="val 158"/>
                <a:gd name="f554" fmla="val 157"/>
                <a:gd name="f555" fmla="val 155"/>
                <a:gd name="f556" fmla="val 154"/>
                <a:gd name="f557" fmla="val 153"/>
                <a:gd name="f558" fmla="val 450"/>
                <a:gd name="f559" fmla="val 152"/>
                <a:gd name="f560" fmla="val 151"/>
                <a:gd name="f561" fmla="val 150"/>
                <a:gd name="f562" fmla="val 147"/>
                <a:gd name="f563" fmla="val 146"/>
                <a:gd name="f564" fmla="val 145"/>
                <a:gd name="f565" fmla="val 144"/>
                <a:gd name="f566" fmla="val 143"/>
                <a:gd name="f567" fmla="val 142"/>
                <a:gd name="f568" fmla="val 148"/>
                <a:gd name="f569" fmla="val 149"/>
                <a:gd name="f570" fmla="val 140"/>
                <a:gd name="f571" fmla="val 139"/>
                <a:gd name="f572" fmla="val 138"/>
                <a:gd name="f573" fmla="val 136"/>
                <a:gd name="f574" fmla="val 135"/>
                <a:gd name="f575" fmla="val 132"/>
                <a:gd name="f576" fmla="val 131"/>
                <a:gd name="f577" fmla="val 134"/>
                <a:gd name="f578" fmla="val 133"/>
                <a:gd name="f579" fmla="val 129"/>
                <a:gd name="f580" fmla="val 128"/>
                <a:gd name="f581" fmla="val 127"/>
                <a:gd name="f582" fmla="val 126"/>
                <a:gd name="f583" fmla="val 125"/>
                <a:gd name="f584" fmla="val 124"/>
                <a:gd name="f585" fmla="val 122"/>
                <a:gd name="f586" fmla="val 121"/>
                <a:gd name="f587" fmla="val 123"/>
                <a:gd name="f588" fmla="val 459"/>
                <a:gd name="f589" fmla="val 460"/>
                <a:gd name="f590" fmla="val 120"/>
                <a:gd name="f591" fmla="val 118"/>
                <a:gd name="f592" fmla="val 117"/>
                <a:gd name="f593" fmla="val 116"/>
                <a:gd name="f594" fmla="val 113"/>
                <a:gd name="f595" fmla="val 112"/>
                <a:gd name="f596" fmla="val 111"/>
                <a:gd name="f597" fmla="val 109"/>
                <a:gd name="f598" fmla="val 108"/>
                <a:gd name="f599" fmla="val 107"/>
                <a:gd name="f600" fmla="val 104"/>
                <a:gd name="f601" fmla="val 103"/>
                <a:gd name="f602" fmla="val 102"/>
                <a:gd name="f603" fmla="val 101"/>
                <a:gd name="f604" fmla="val 98"/>
                <a:gd name="f605" fmla="val 97"/>
                <a:gd name="f606" fmla="val 96"/>
                <a:gd name="f607" fmla="val 94"/>
                <a:gd name="f608" fmla="val 95"/>
                <a:gd name="f609" fmla="val 99"/>
                <a:gd name="f610" fmla="val 92"/>
                <a:gd name="f611" fmla="val 91"/>
                <a:gd name="f612" fmla="val 90"/>
                <a:gd name="f613" fmla="val 87"/>
                <a:gd name="f614" fmla="val 86"/>
                <a:gd name="f615" fmla="val 84"/>
                <a:gd name="f616" fmla="val 83"/>
                <a:gd name="f617" fmla="val 82"/>
                <a:gd name="f618" fmla="val 80"/>
                <a:gd name="f619" fmla="val 79"/>
                <a:gd name="f620" fmla="val 81"/>
                <a:gd name="f621" fmla="val 85"/>
                <a:gd name="f622" fmla="val 88"/>
                <a:gd name="f623" fmla="val 89"/>
                <a:gd name="f624" fmla="val 78"/>
                <a:gd name="f625" fmla="val 77"/>
                <a:gd name="f626" fmla="val 76"/>
                <a:gd name="f627" fmla="val 75"/>
                <a:gd name="f628" fmla="val 74"/>
                <a:gd name="f629" fmla="val 73"/>
                <a:gd name="f630" fmla="val 72"/>
                <a:gd name="f631" fmla="val 70"/>
                <a:gd name="f632" fmla="val 68"/>
                <a:gd name="f633" fmla="val 67"/>
                <a:gd name="f634" fmla="val 64"/>
                <a:gd name="f635" fmla="val 62"/>
                <a:gd name="f636" fmla="val 60"/>
                <a:gd name="f637" fmla="val 63"/>
                <a:gd name="f638" fmla="val 66"/>
                <a:gd name="f639" fmla="val 69"/>
                <a:gd name="f640" fmla="val 71"/>
                <a:gd name="f641" fmla="val 422"/>
                <a:gd name="f642" fmla="val 65"/>
                <a:gd name="f643" fmla="val 59"/>
                <a:gd name="f644" fmla="val 57"/>
                <a:gd name="f645" fmla="val 56"/>
                <a:gd name="f646" fmla="val 55"/>
                <a:gd name="f647" fmla="val 54"/>
                <a:gd name="f648" fmla="val 51"/>
                <a:gd name="f649" fmla="val 50"/>
                <a:gd name="f650" fmla="val 49"/>
                <a:gd name="f651" fmla="val 46"/>
                <a:gd name="f652" fmla="val 45"/>
                <a:gd name="f653" fmla="val 43"/>
                <a:gd name="f654" fmla="val 42"/>
                <a:gd name="f655" fmla="val 40"/>
                <a:gd name="f656" fmla="val 37"/>
                <a:gd name="f657" fmla="val 36"/>
                <a:gd name="f658" fmla="val 34"/>
                <a:gd name="f659" fmla="val 30"/>
                <a:gd name="f660" fmla="val 28"/>
                <a:gd name="f661" fmla="val 27"/>
                <a:gd name="f662" fmla="val 26"/>
                <a:gd name="f663" fmla="val 25"/>
                <a:gd name="f664" fmla="val 24"/>
                <a:gd name="f665" fmla="val 23"/>
                <a:gd name="f666" fmla="val 22"/>
                <a:gd name="f667" fmla="val 21"/>
                <a:gd name="f668" fmla="val 17"/>
                <a:gd name="f669" fmla="val 16"/>
                <a:gd name="f670" fmla="val 14"/>
                <a:gd name="f671" fmla="val 10"/>
                <a:gd name="f672" fmla="val 9"/>
                <a:gd name="f673" fmla="val 7"/>
                <a:gd name="f674" fmla="val 5"/>
                <a:gd name="f675" fmla="val 4"/>
                <a:gd name="f676" fmla="val 3"/>
                <a:gd name="f677" fmla="val 2"/>
                <a:gd name="f678" fmla="val 6"/>
                <a:gd name="f679" fmla="val 8"/>
                <a:gd name="f680" fmla="val 12"/>
                <a:gd name="f681" fmla="val 13"/>
                <a:gd name="f682" fmla="val 18"/>
                <a:gd name="f683" fmla="val 19"/>
                <a:gd name="f684" fmla="val 11"/>
                <a:gd name="f685" fmla="val 1"/>
                <a:gd name="f686" fmla="val 15"/>
                <a:gd name="f687" fmla="val 211"/>
                <a:gd name="f688" fmla="val 214"/>
                <a:gd name="f689" fmla="val 20"/>
                <a:gd name="f690" fmla="val 215"/>
                <a:gd name="f691" fmla="val 29"/>
                <a:gd name="f692" fmla="val 222"/>
                <a:gd name="f693" fmla="val 31"/>
                <a:gd name="f694" fmla="val 32"/>
                <a:gd name="f695" fmla="val 33"/>
                <a:gd name="f696" fmla="val 35"/>
                <a:gd name="f697" fmla="val 38"/>
                <a:gd name="f698" fmla="val 234"/>
                <a:gd name="f699" fmla="val 39"/>
                <a:gd name="f700" fmla="val 236"/>
                <a:gd name="f701" fmla="val 41"/>
                <a:gd name="f702" fmla="val 237"/>
                <a:gd name="f703" fmla="val 44"/>
                <a:gd name="f704" fmla="val 240"/>
                <a:gd name="f705" fmla="val 47"/>
                <a:gd name="f706" fmla="val 48"/>
                <a:gd name="f707" fmla="val 255"/>
                <a:gd name="f708" fmla="val 264"/>
                <a:gd name="f709" fmla="val 267"/>
                <a:gd name="f710" fmla="val 275"/>
                <a:gd name="f711" fmla="val 52"/>
                <a:gd name="f712" fmla="val 53"/>
                <a:gd name="f713" fmla="val 300"/>
                <a:gd name="f714" fmla="val 304"/>
                <a:gd name="f715" fmla="val 311"/>
                <a:gd name="f716" fmla="val 315"/>
                <a:gd name="f717" fmla="val 321"/>
                <a:gd name="f718" fmla="val 325"/>
                <a:gd name="f719" fmla="val 326"/>
                <a:gd name="f720" fmla="val 332"/>
                <a:gd name="f721" fmla="val 93"/>
                <a:gd name="f722" fmla="val 354"/>
                <a:gd name="f723" fmla="val 358"/>
                <a:gd name="f724" fmla="val 100"/>
                <a:gd name="f725" fmla="val 372"/>
                <a:gd name="f726" fmla="val 465"/>
                <a:gd name="f727" fmla="val 473"/>
                <a:gd name="f728" fmla="val 550"/>
                <a:gd name="f729" fmla="val 552"/>
                <a:gd name="f730" fmla="val 562"/>
                <a:gd name="f731" fmla="val 566"/>
                <a:gd name="f732" fmla="val 567"/>
                <a:gd name="f733" fmla="val 576"/>
                <a:gd name="f734" fmla="val 580"/>
                <a:gd name="f735" fmla="val 61"/>
                <a:gd name="f736" fmla="val 58"/>
                <a:gd name="f737" fmla="val 586"/>
                <a:gd name="f738" fmla="val 595"/>
                <a:gd name="f739" fmla="val 596"/>
                <a:gd name="f740" fmla="val 598"/>
                <a:gd name="f741" fmla="val 119"/>
                <a:gd name="f742" fmla="val 182"/>
                <a:gd name="f743" fmla="val 231"/>
                <a:gd name="f744" fmla="val 612"/>
                <a:gd name="f745" fmla="val 238"/>
                <a:gd name="f746" fmla="val 615"/>
                <a:gd name="f747" fmla="val 253"/>
                <a:gd name="f748" fmla="val 259"/>
                <a:gd name="f749" fmla="val 305"/>
                <a:gd name="f750" fmla="val 610"/>
                <a:gd name="f751" fmla="val 609"/>
                <a:gd name="f752" fmla="val 320"/>
                <a:gd name="f753" fmla="val 620"/>
                <a:gd name="f754" fmla="val 367"/>
                <a:gd name="f755" fmla="val 578"/>
                <a:gd name="f756" fmla="val 631"/>
                <a:gd name="f757" fmla="val 632"/>
                <a:gd name="f758" fmla="val 634"/>
                <a:gd name="f759" fmla="val 635"/>
                <a:gd name="f760" fmla="val 633"/>
                <a:gd name="f761" fmla="val 636"/>
                <a:gd name="f762" fmla="val 637"/>
                <a:gd name="f763" fmla="val 641"/>
                <a:gd name="f764" fmla="val 642"/>
                <a:gd name="f765" fmla="val 643"/>
                <a:gd name="f766" fmla="val 644"/>
                <a:gd name="f767" fmla="val 645"/>
                <a:gd name="f768" fmla="val 540"/>
                <a:gd name="f769" fmla="val 646"/>
                <a:gd name="f770" fmla="val 640"/>
                <a:gd name="f771" fmla="val 639"/>
                <a:gd name="f772" fmla="val 638"/>
                <a:gd name="f773" fmla="val 630"/>
                <a:gd name="f774" fmla="val 758"/>
                <a:gd name="f775" fmla="val 763"/>
                <a:gd name="f776" fmla="val 767"/>
                <a:gd name="f777" fmla="val 779"/>
                <a:gd name="f778" fmla="val 783"/>
                <a:gd name="f779" fmla="val 784"/>
                <a:gd name="f780" fmla="val 798"/>
                <a:gd name="f781" fmla="val 800"/>
                <a:gd name="f782" fmla="val 803"/>
                <a:gd name="f783" fmla="+- 0 0 -90"/>
                <a:gd name="f784" fmla="*/ f4 1 805"/>
                <a:gd name="f785" fmla="*/ f5 1 685"/>
                <a:gd name="f786" fmla="val f6"/>
                <a:gd name="f787" fmla="val f7"/>
                <a:gd name="f788" fmla="val f8"/>
                <a:gd name="f789" fmla="*/ f783 f0 1"/>
                <a:gd name="f790" fmla="+- f788 0 f786"/>
                <a:gd name="f791" fmla="+- f787 0 f786"/>
                <a:gd name="f792" fmla="*/ f789 1 f3"/>
                <a:gd name="f793" fmla="*/ f791 1 805"/>
                <a:gd name="f794" fmla="*/ f790 1 685"/>
                <a:gd name="f795" fmla="*/ 769 f791 1"/>
                <a:gd name="f796" fmla="*/ 607 f790 1"/>
                <a:gd name="f797" fmla="*/ 718 f791 1"/>
                <a:gd name="f798" fmla="*/ 594 f790 1"/>
                <a:gd name="f799" fmla="*/ 698 f791 1"/>
                <a:gd name="f800" fmla="*/ 564 f790 1"/>
                <a:gd name="f801" fmla="*/ 703 f791 1"/>
                <a:gd name="f802" fmla="*/ 551 f790 1"/>
                <a:gd name="f803" fmla="*/ 730 f791 1"/>
                <a:gd name="f804" fmla="*/ 545 f790 1"/>
                <a:gd name="f805" fmla="*/ 744 f791 1"/>
                <a:gd name="f806" fmla="*/ 530 f790 1"/>
                <a:gd name="f807" fmla="*/ 742 f791 1"/>
                <a:gd name="f808" fmla="*/ 511 f790 1"/>
                <a:gd name="f809" fmla="*/ 733 f791 1"/>
                <a:gd name="f810" fmla="*/ 509 f790 1"/>
                <a:gd name="f811" fmla="*/ 711 f791 1"/>
                <a:gd name="f812" fmla="*/ 492 f790 1"/>
                <a:gd name="f813" fmla="*/ 681 f791 1"/>
                <a:gd name="f814" fmla="*/ 674 f791 1"/>
                <a:gd name="f815" fmla="*/ 497 f790 1"/>
                <a:gd name="f816" fmla="*/ 700 f791 1"/>
                <a:gd name="f817" fmla="*/ 466 f790 1"/>
                <a:gd name="f818" fmla="*/ 673 f791 1"/>
                <a:gd name="f819" fmla="*/ 419 f790 1"/>
                <a:gd name="f820" fmla="*/ 655 f791 1"/>
                <a:gd name="f821" fmla="*/ 360 f790 1"/>
                <a:gd name="f822" fmla="*/ 386 f791 1"/>
                <a:gd name="f823" fmla="*/ 345 f790 1"/>
                <a:gd name="f824" fmla="*/ 389 f791 1"/>
                <a:gd name="f825" fmla="*/ 307 f790 1"/>
                <a:gd name="f826" fmla="*/ 392 f791 1"/>
                <a:gd name="f827" fmla="*/ 290 f790 1"/>
                <a:gd name="f828" fmla="*/ 394 f791 1"/>
                <a:gd name="f829" fmla="*/ 251 f790 1"/>
                <a:gd name="f830" fmla="*/ 405 f791 1"/>
                <a:gd name="f831" fmla="*/ 223 f790 1"/>
                <a:gd name="f832" fmla="*/ 421 f791 1"/>
                <a:gd name="f833" fmla="*/ 197 f790 1"/>
                <a:gd name="f834" fmla="*/ 431 f791 1"/>
                <a:gd name="f835" fmla="*/ 161 f790 1"/>
                <a:gd name="f836" fmla="*/ 445 f791 1"/>
                <a:gd name="f837" fmla="*/ 151 f790 1"/>
                <a:gd name="f838" fmla="*/ 450 f791 1"/>
                <a:gd name="f839" fmla="*/ 136 f790 1"/>
                <a:gd name="f840" fmla="*/ 451 f791 1"/>
                <a:gd name="f841" fmla="*/ 102 f790 1"/>
                <a:gd name="f842" fmla="*/ 438 f791 1"/>
                <a:gd name="f843" fmla="*/ 88 f790 1"/>
                <a:gd name="f844" fmla="*/ 435 f791 1"/>
                <a:gd name="f845" fmla="*/ 67 f790 1"/>
                <a:gd name="f846" fmla="*/ 422 f791 1"/>
                <a:gd name="f847" fmla="*/ 25 f790 1"/>
                <a:gd name="f848" fmla="*/ 413 f791 1"/>
                <a:gd name="f849" fmla="*/ 2 f790 1"/>
                <a:gd name="f850" fmla="*/ 25 f791 1"/>
                <a:gd name="f851" fmla="*/ 218 f790 1"/>
                <a:gd name="f852" fmla="*/ 48 f791 1"/>
                <a:gd name="f853" fmla="*/ 254 f790 1"/>
                <a:gd name="f854" fmla="*/ 54 f791 1"/>
                <a:gd name="f855" fmla="*/ 283 f790 1"/>
                <a:gd name="f856" fmla="*/ 72 f791 1"/>
                <a:gd name="f857" fmla="*/ 323 f790 1"/>
                <a:gd name="f858" fmla="*/ 96 f791 1"/>
                <a:gd name="f859" fmla="*/ 353 f790 1"/>
                <a:gd name="f860" fmla="*/ 94 f791 1"/>
                <a:gd name="f861" fmla="*/ 415 f790 1"/>
                <a:gd name="f862" fmla="*/ 80 f791 1"/>
                <a:gd name="f863" fmla="*/ 444 f790 1"/>
                <a:gd name="f864" fmla="*/ 474 f790 1"/>
                <a:gd name="f865" fmla="*/ 79 f791 1"/>
                <a:gd name="f866" fmla="*/ 518 f790 1"/>
                <a:gd name="f867" fmla="*/ 557 f790 1"/>
                <a:gd name="f868" fmla="*/ 64 f791 1"/>
                <a:gd name="f869" fmla="*/ 600 f790 1"/>
                <a:gd name="f870" fmla="*/ 234 f791 1"/>
                <a:gd name="f871" fmla="*/ 612 f790 1"/>
                <a:gd name="f872" fmla="*/ 347 f791 1"/>
                <a:gd name="f873" fmla="*/ 613 f790 1"/>
                <a:gd name="f874" fmla="*/ 376 f791 1"/>
                <a:gd name="f875" fmla="*/ 604 f790 1"/>
                <a:gd name="f876" fmla="*/ 320 f791 1"/>
                <a:gd name="f877" fmla="*/ 591 f790 1"/>
                <a:gd name="f878" fmla="*/ 357 f791 1"/>
                <a:gd name="f879" fmla="*/ 575 f790 1"/>
                <a:gd name="f880" fmla="*/ 396 f791 1"/>
                <a:gd name="f881" fmla="*/ 588 f790 1"/>
                <a:gd name="f882" fmla="*/ 429 f791 1"/>
                <a:gd name="f883" fmla="*/ 467 f791 1"/>
                <a:gd name="f884" fmla="*/ 632 f790 1"/>
                <a:gd name="f885" fmla="*/ 473 f791 1"/>
                <a:gd name="f886" fmla="*/ 659 f790 1"/>
                <a:gd name="f887" fmla="*/ 535 f791 1"/>
                <a:gd name="f888" fmla="*/ 684 f790 1"/>
                <a:gd name="f889" fmla="*/ 532 f791 1"/>
                <a:gd name="f890" fmla="*/ 676 f790 1"/>
                <a:gd name="f891" fmla="*/ 568 f791 1"/>
                <a:gd name="f892" fmla="*/ 647 f790 1"/>
                <a:gd name="f893" fmla="*/ 577 f791 1"/>
                <a:gd name="f894" fmla="*/ 646 f790 1"/>
                <a:gd name="f895" fmla="*/ 609 f791 1"/>
                <a:gd name="f896" fmla="*/ 648 f790 1"/>
                <a:gd name="f897" fmla="*/ 610 f791 1"/>
                <a:gd name="f898" fmla="*/ 672 f790 1"/>
                <a:gd name="f899" fmla="*/ 648 f791 1"/>
                <a:gd name="f900" fmla="*/ 637 f790 1"/>
                <a:gd name="f901" fmla="*/ 643 f791 1"/>
                <a:gd name="f902" fmla="*/ 609 f790 1"/>
                <a:gd name="f903" fmla="*/ 728 f791 1"/>
                <a:gd name="f904" fmla="*/ 631 f790 1"/>
                <a:gd name="f905" fmla="*/ 749 f791 1"/>
                <a:gd name="f906" fmla="*/ 680 f790 1"/>
                <a:gd name="f907" fmla="*/ 783 f791 1"/>
                <a:gd name="f908" fmla="*/ 662 f790 1"/>
                <a:gd name="f909" fmla="+- f792 0 f1"/>
                <a:gd name="f910" fmla="*/ f795 1 805"/>
                <a:gd name="f911" fmla="*/ f796 1 685"/>
                <a:gd name="f912" fmla="*/ f797 1 805"/>
                <a:gd name="f913" fmla="*/ f798 1 685"/>
                <a:gd name="f914" fmla="*/ f799 1 805"/>
                <a:gd name="f915" fmla="*/ f800 1 685"/>
                <a:gd name="f916" fmla="*/ f801 1 805"/>
                <a:gd name="f917" fmla="*/ f802 1 685"/>
                <a:gd name="f918" fmla="*/ f803 1 805"/>
                <a:gd name="f919" fmla="*/ f804 1 685"/>
                <a:gd name="f920" fmla="*/ f805 1 805"/>
                <a:gd name="f921" fmla="*/ f806 1 685"/>
                <a:gd name="f922" fmla="*/ f807 1 805"/>
                <a:gd name="f923" fmla="*/ f808 1 685"/>
                <a:gd name="f924" fmla="*/ f809 1 805"/>
                <a:gd name="f925" fmla="*/ f810 1 685"/>
                <a:gd name="f926" fmla="*/ f811 1 805"/>
                <a:gd name="f927" fmla="*/ f812 1 685"/>
                <a:gd name="f928" fmla="*/ f813 1 805"/>
                <a:gd name="f929" fmla="*/ f814 1 805"/>
                <a:gd name="f930" fmla="*/ f815 1 685"/>
                <a:gd name="f931" fmla="*/ f816 1 805"/>
                <a:gd name="f932" fmla="*/ f817 1 685"/>
                <a:gd name="f933" fmla="*/ f818 1 805"/>
                <a:gd name="f934" fmla="*/ f819 1 685"/>
                <a:gd name="f935" fmla="*/ f820 1 805"/>
                <a:gd name="f936" fmla="*/ f821 1 685"/>
                <a:gd name="f937" fmla="*/ f822 1 805"/>
                <a:gd name="f938" fmla="*/ f823 1 685"/>
                <a:gd name="f939" fmla="*/ f824 1 805"/>
                <a:gd name="f940" fmla="*/ f825 1 685"/>
                <a:gd name="f941" fmla="*/ f826 1 805"/>
                <a:gd name="f942" fmla="*/ f827 1 685"/>
                <a:gd name="f943" fmla="*/ f828 1 805"/>
                <a:gd name="f944" fmla="*/ f829 1 685"/>
                <a:gd name="f945" fmla="*/ f830 1 805"/>
                <a:gd name="f946" fmla="*/ f831 1 685"/>
                <a:gd name="f947" fmla="*/ f832 1 805"/>
                <a:gd name="f948" fmla="*/ f833 1 685"/>
                <a:gd name="f949" fmla="*/ f834 1 805"/>
                <a:gd name="f950" fmla="*/ f835 1 685"/>
                <a:gd name="f951" fmla="*/ f836 1 805"/>
                <a:gd name="f952" fmla="*/ f837 1 685"/>
                <a:gd name="f953" fmla="*/ f838 1 805"/>
                <a:gd name="f954" fmla="*/ f839 1 685"/>
                <a:gd name="f955" fmla="*/ f840 1 805"/>
                <a:gd name="f956" fmla="*/ f841 1 685"/>
                <a:gd name="f957" fmla="*/ f842 1 805"/>
                <a:gd name="f958" fmla="*/ f843 1 685"/>
                <a:gd name="f959" fmla="*/ f844 1 805"/>
                <a:gd name="f960" fmla="*/ f845 1 685"/>
                <a:gd name="f961" fmla="*/ f846 1 805"/>
                <a:gd name="f962" fmla="*/ f847 1 685"/>
                <a:gd name="f963" fmla="*/ f848 1 805"/>
                <a:gd name="f964" fmla="*/ f849 1 685"/>
                <a:gd name="f965" fmla="*/ f850 1 805"/>
                <a:gd name="f966" fmla="*/ f851 1 685"/>
                <a:gd name="f967" fmla="*/ f852 1 805"/>
                <a:gd name="f968" fmla="*/ f853 1 685"/>
                <a:gd name="f969" fmla="*/ f854 1 805"/>
                <a:gd name="f970" fmla="*/ f855 1 685"/>
                <a:gd name="f971" fmla="*/ f856 1 805"/>
                <a:gd name="f972" fmla="*/ f857 1 685"/>
                <a:gd name="f973" fmla="*/ f858 1 805"/>
                <a:gd name="f974" fmla="*/ f859 1 685"/>
                <a:gd name="f975" fmla="*/ f860 1 805"/>
                <a:gd name="f976" fmla="*/ f861 1 685"/>
                <a:gd name="f977" fmla="*/ f862 1 805"/>
                <a:gd name="f978" fmla="*/ f863 1 685"/>
                <a:gd name="f979" fmla="*/ f864 1 685"/>
                <a:gd name="f980" fmla="*/ f865 1 805"/>
                <a:gd name="f981" fmla="*/ f866 1 685"/>
                <a:gd name="f982" fmla="*/ f867 1 685"/>
                <a:gd name="f983" fmla="*/ f868 1 805"/>
                <a:gd name="f984" fmla="*/ f869 1 685"/>
                <a:gd name="f985" fmla="*/ f870 1 805"/>
                <a:gd name="f986" fmla="*/ f871 1 685"/>
                <a:gd name="f987" fmla="*/ f872 1 805"/>
                <a:gd name="f988" fmla="*/ f873 1 685"/>
                <a:gd name="f989" fmla="*/ f874 1 805"/>
                <a:gd name="f990" fmla="*/ f875 1 685"/>
                <a:gd name="f991" fmla="*/ f876 1 805"/>
                <a:gd name="f992" fmla="*/ f877 1 685"/>
                <a:gd name="f993" fmla="*/ f878 1 805"/>
                <a:gd name="f994" fmla="*/ f879 1 685"/>
                <a:gd name="f995" fmla="*/ f880 1 805"/>
                <a:gd name="f996" fmla="*/ f881 1 685"/>
                <a:gd name="f997" fmla="*/ f882 1 805"/>
                <a:gd name="f998" fmla="*/ f883 1 805"/>
                <a:gd name="f999" fmla="*/ f884 1 685"/>
                <a:gd name="f1000" fmla="*/ f885 1 805"/>
                <a:gd name="f1001" fmla="*/ f886 1 685"/>
                <a:gd name="f1002" fmla="*/ f887 1 805"/>
                <a:gd name="f1003" fmla="*/ f888 1 685"/>
                <a:gd name="f1004" fmla="*/ f889 1 805"/>
                <a:gd name="f1005" fmla="*/ f890 1 685"/>
                <a:gd name="f1006" fmla="*/ f891 1 805"/>
                <a:gd name="f1007" fmla="*/ f892 1 685"/>
                <a:gd name="f1008" fmla="*/ f893 1 805"/>
                <a:gd name="f1009" fmla="*/ f894 1 685"/>
                <a:gd name="f1010" fmla="*/ f895 1 805"/>
                <a:gd name="f1011" fmla="*/ f896 1 685"/>
                <a:gd name="f1012" fmla="*/ f897 1 805"/>
                <a:gd name="f1013" fmla="*/ f898 1 685"/>
                <a:gd name="f1014" fmla="*/ f899 1 805"/>
                <a:gd name="f1015" fmla="*/ f900 1 685"/>
                <a:gd name="f1016" fmla="*/ f901 1 805"/>
                <a:gd name="f1017" fmla="*/ f902 1 685"/>
                <a:gd name="f1018" fmla="*/ f903 1 805"/>
                <a:gd name="f1019" fmla="*/ f904 1 685"/>
                <a:gd name="f1020" fmla="*/ f905 1 805"/>
                <a:gd name="f1021" fmla="*/ f906 1 685"/>
                <a:gd name="f1022" fmla="*/ f907 1 805"/>
                <a:gd name="f1023" fmla="*/ f908 1 685"/>
                <a:gd name="f1024" fmla="*/ 0 1 f793"/>
                <a:gd name="f1025" fmla="*/ f787 1 f793"/>
                <a:gd name="f1026" fmla="*/ 0 1 f794"/>
                <a:gd name="f1027" fmla="*/ f788 1 f794"/>
                <a:gd name="f1028" fmla="*/ f910 1 f793"/>
                <a:gd name="f1029" fmla="*/ f911 1 f794"/>
                <a:gd name="f1030" fmla="*/ f912 1 f793"/>
                <a:gd name="f1031" fmla="*/ f913 1 f794"/>
                <a:gd name="f1032" fmla="*/ f914 1 f793"/>
                <a:gd name="f1033" fmla="*/ f915 1 f794"/>
                <a:gd name="f1034" fmla="*/ f916 1 f793"/>
                <a:gd name="f1035" fmla="*/ f917 1 f794"/>
                <a:gd name="f1036" fmla="*/ f918 1 f793"/>
                <a:gd name="f1037" fmla="*/ f919 1 f794"/>
                <a:gd name="f1038" fmla="*/ f920 1 f793"/>
                <a:gd name="f1039" fmla="*/ f921 1 f794"/>
                <a:gd name="f1040" fmla="*/ f922 1 f793"/>
                <a:gd name="f1041" fmla="*/ f923 1 f794"/>
                <a:gd name="f1042" fmla="*/ f924 1 f793"/>
                <a:gd name="f1043" fmla="*/ f925 1 f794"/>
                <a:gd name="f1044" fmla="*/ f926 1 f793"/>
                <a:gd name="f1045" fmla="*/ f927 1 f794"/>
                <a:gd name="f1046" fmla="*/ f928 1 f793"/>
                <a:gd name="f1047" fmla="*/ f929 1 f793"/>
                <a:gd name="f1048" fmla="*/ f930 1 f794"/>
                <a:gd name="f1049" fmla="*/ f931 1 f793"/>
                <a:gd name="f1050" fmla="*/ f932 1 f794"/>
                <a:gd name="f1051" fmla="*/ f933 1 f793"/>
                <a:gd name="f1052" fmla="*/ f934 1 f794"/>
                <a:gd name="f1053" fmla="*/ f935 1 f793"/>
                <a:gd name="f1054" fmla="*/ f936 1 f794"/>
                <a:gd name="f1055" fmla="*/ f937 1 f793"/>
                <a:gd name="f1056" fmla="*/ f938 1 f794"/>
                <a:gd name="f1057" fmla="*/ f939 1 f793"/>
                <a:gd name="f1058" fmla="*/ f940 1 f794"/>
                <a:gd name="f1059" fmla="*/ f941 1 f793"/>
                <a:gd name="f1060" fmla="*/ f942 1 f794"/>
                <a:gd name="f1061" fmla="*/ f943 1 f793"/>
                <a:gd name="f1062" fmla="*/ f944 1 f794"/>
                <a:gd name="f1063" fmla="*/ f945 1 f793"/>
                <a:gd name="f1064" fmla="*/ f946 1 f794"/>
                <a:gd name="f1065" fmla="*/ f947 1 f793"/>
                <a:gd name="f1066" fmla="*/ f948 1 f794"/>
                <a:gd name="f1067" fmla="*/ f949 1 f793"/>
                <a:gd name="f1068" fmla="*/ f950 1 f794"/>
                <a:gd name="f1069" fmla="*/ f951 1 f793"/>
                <a:gd name="f1070" fmla="*/ f952 1 f794"/>
                <a:gd name="f1071" fmla="*/ f953 1 f793"/>
                <a:gd name="f1072" fmla="*/ f954 1 f794"/>
                <a:gd name="f1073" fmla="*/ f955 1 f793"/>
                <a:gd name="f1074" fmla="*/ f956 1 f794"/>
                <a:gd name="f1075" fmla="*/ f957 1 f793"/>
                <a:gd name="f1076" fmla="*/ f958 1 f794"/>
                <a:gd name="f1077" fmla="*/ f959 1 f793"/>
                <a:gd name="f1078" fmla="*/ f960 1 f794"/>
                <a:gd name="f1079" fmla="*/ f961 1 f793"/>
                <a:gd name="f1080" fmla="*/ f962 1 f794"/>
                <a:gd name="f1081" fmla="*/ f963 1 f793"/>
                <a:gd name="f1082" fmla="*/ f964 1 f794"/>
                <a:gd name="f1083" fmla="*/ f965 1 f793"/>
                <a:gd name="f1084" fmla="*/ f966 1 f794"/>
                <a:gd name="f1085" fmla="*/ f967 1 f793"/>
                <a:gd name="f1086" fmla="*/ f968 1 f794"/>
                <a:gd name="f1087" fmla="*/ f969 1 f793"/>
                <a:gd name="f1088" fmla="*/ f970 1 f794"/>
                <a:gd name="f1089" fmla="*/ f971 1 f793"/>
                <a:gd name="f1090" fmla="*/ f972 1 f794"/>
                <a:gd name="f1091" fmla="*/ f973 1 f793"/>
                <a:gd name="f1092" fmla="*/ f974 1 f794"/>
                <a:gd name="f1093" fmla="*/ f975 1 f793"/>
                <a:gd name="f1094" fmla="*/ f976 1 f794"/>
                <a:gd name="f1095" fmla="*/ f977 1 f793"/>
                <a:gd name="f1096" fmla="*/ f978 1 f794"/>
                <a:gd name="f1097" fmla="*/ f979 1 f794"/>
                <a:gd name="f1098" fmla="*/ f980 1 f793"/>
                <a:gd name="f1099" fmla="*/ f981 1 f794"/>
                <a:gd name="f1100" fmla="*/ f982 1 f794"/>
                <a:gd name="f1101" fmla="*/ f983 1 f793"/>
                <a:gd name="f1102" fmla="*/ f984 1 f794"/>
                <a:gd name="f1103" fmla="*/ f985 1 f793"/>
                <a:gd name="f1104" fmla="*/ f986 1 f794"/>
                <a:gd name="f1105" fmla="*/ f987 1 f793"/>
                <a:gd name="f1106" fmla="*/ f988 1 f794"/>
                <a:gd name="f1107" fmla="*/ f989 1 f793"/>
                <a:gd name="f1108" fmla="*/ f990 1 f794"/>
                <a:gd name="f1109" fmla="*/ f991 1 f793"/>
                <a:gd name="f1110" fmla="*/ f992 1 f794"/>
                <a:gd name="f1111" fmla="*/ f993 1 f793"/>
                <a:gd name="f1112" fmla="*/ f994 1 f794"/>
                <a:gd name="f1113" fmla="*/ f995 1 f793"/>
                <a:gd name="f1114" fmla="*/ f996 1 f794"/>
                <a:gd name="f1115" fmla="*/ f997 1 f793"/>
                <a:gd name="f1116" fmla="*/ f998 1 f793"/>
                <a:gd name="f1117" fmla="*/ f999 1 f794"/>
                <a:gd name="f1118" fmla="*/ f1000 1 f793"/>
                <a:gd name="f1119" fmla="*/ f1001 1 f794"/>
                <a:gd name="f1120" fmla="*/ f1002 1 f793"/>
                <a:gd name="f1121" fmla="*/ f1003 1 f794"/>
                <a:gd name="f1122" fmla="*/ f1004 1 f793"/>
                <a:gd name="f1123" fmla="*/ f1005 1 f794"/>
                <a:gd name="f1124" fmla="*/ f1006 1 f793"/>
                <a:gd name="f1125" fmla="*/ f1007 1 f794"/>
                <a:gd name="f1126" fmla="*/ f1008 1 f793"/>
                <a:gd name="f1127" fmla="*/ f1009 1 f794"/>
                <a:gd name="f1128" fmla="*/ f1010 1 f793"/>
                <a:gd name="f1129" fmla="*/ f1011 1 f794"/>
                <a:gd name="f1130" fmla="*/ f1012 1 f793"/>
                <a:gd name="f1131" fmla="*/ f1013 1 f794"/>
                <a:gd name="f1132" fmla="*/ f1014 1 f793"/>
                <a:gd name="f1133" fmla="*/ f1015 1 f794"/>
                <a:gd name="f1134" fmla="*/ f1016 1 f793"/>
                <a:gd name="f1135" fmla="*/ f1017 1 f794"/>
                <a:gd name="f1136" fmla="*/ f1018 1 f793"/>
                <a:gd name="f1137" fmla="*/ f1019 1 f794"/>
                <a:gd name="f1138" fmla="*/ f1020 1 f793"/>
                <a:gd name="f1139" fmla="*/ f1021 1 f794"/>
                <a:gd name="f1140" fmla="*/ f1022 1 f793"/>
                <a:gd name="f1141" fmla="*/ f1023 1 f794"/>
                <a:gd name="f1142" fmla="*/ f1024 f784 1"/>
                <a:gd name="f1143" fmla="*/ f1025 f784 1"/>
                <a:gd name="f1144" fmla="*/ f1027 f785 1"/>
                <a:gd name="f1145" fmla="*/ f1026 f785 1"/>
                <a:gd name="f1146" fmla="*/ f1028 f784 1"/>
                <a:gd name="f1147" fmla="*/ f1029 f785 1"/>
                <a:gd name="f1148" fmla="*/ f1030 f784 1"/>
                <a:gd name="f1149" fmla="*/ f1031 f785 1"/>
                <a:gd name="f1150" fmla="*/ f1032 f784 1"/>
                <a:gd name="f1151" fmla="*/ f1033 f785 1"/>
                <a:gd name="f1152" fmla="*/ f1034 f784 1"/>
                <a:gd name="f1153" fmla="*/ f1035 f785 1"/>
                <a:gd name="f1154" fmla="*/ f1036 f784 1"/>
                <a:gd name="f1155" fmla="*/ f1037 f785 1"/>
                <a:gd name="f1156" fmla="*/ f1038 f784 1"/>
                <a:gd name="f1157" fmla="*/ f1039 f785 1"/>
                <a:gd name="f1158" fmla="*/ f1040 f784 1"/>
                <a:gd name="f1159" fmla="*/ f1041 f785 1"/>
                <a:gd name="f1160" fmla="*/ f1042 f784 1"/>
                <a:gd name="f1161" fmla="*/ f1043 f785 1"/>
                <a:gd name="f1162" fmla="*/ f1044 f784 1"/>
                <a:gd name="f1163" fmla="*/ f1045 f785 1"/>
                <a:gd name="f1164" fmla="*/ f1046 f784 1"/>
                <a:gd name="f1165" fmla="*/ f1047 f784 1"/>
                <a:gd name="f1166" fmla="*/ f1048 f785 1"/>
                <a:gd name="f1167" fmla="*/ f1049 f784 1"/>
                <a:gd name="f1168" fmla="*/ f1050 f785 1"/>
                <a:gd name="f1169" fmla="*/ f1051 f784 1"/>
                <a:gd name="f1170" fmla="*/ f1052 f785 1"/>
                <a:gd name="f1171" fmla="*/ f1053 f784 1"/>
                <a:gd name="f1172" fmla="*/ f1054 f785 1"/>
                <a:gd name="f1173" fmla="*/ f1055 f784 1"/>
                <a:gd name="f1174" fmla="*/ f1056 f785 1"/>
                <a:gd name="f1175" fmla="*/ f1057 f784 1"/>
                <a:gd name="f1176" fmla="*/ f1058 f785 1"/>
                <a:gd name="f1177" fmla="*/ f1059 f784 1"/>
                <a:gd name="f1178" fmla="*/ f1060 f785 1"/>
                <a:gd name="f1179" fmla="*/ f1061 f784 1"/>
                <a:gd name="f1180" fmla="*/ f1062 f785 1"/>
                <a:gd name="f1181" fmla="*/ f1063 f784 1"/>
                <a:gd name="f1182" fmla="*/ f1064 f785 1"/>
                <a:gd name="f1183" fmla="*/ f1065 f784 1"/>
                <a:gd name="f1184" fmla="*/ f1066 f785 1"/>
                <a:gd name="f1185" fmla="*/ f1067 f784 1"/>
                <a:gd name="f1186" fmla="*/ f1068 f785 1"/>
                <a:gd name="f1187" fmla="*/ f1069 f784 1"/>
                <a:gd name="f1188" fmla="*/ f1070 f785 1"/>
                <a:gd name="f1189" fmla="*/ f1071 f784 1"/>
                <a:gd name="f1190" fmla="*/ f1072 f785 1"/>
                <a:gd name="f1191" fmla="*/ f1073 f784 1"/>
                <a:gd name="f1192" fmla="*/ f1074 f785 1"/>
                <a:gd name="f1193" fmla="*/ f1075 f784 1"/>
                <a:gd name="f1194" fmla="*/ f1076 f785 1"/>
                <a:gd name="f1195" fmla="*/ f1077 f784 1"/>
                <a:gd name="f1196" fmla="*/ f1078 f785 1"/>
                <a:gd name="f1197" fmla="*/ f1079 f784 1"/>
                <a:gd name="f1198" fmla="*/ f1080 f785 1"/>
                <a:gd name="f1199" fmla="*/ f1081 f784 1"/>
                <a:gd name="f1200" fmla="*/ f1082 f785 1"/>
                <a:gd name="f1201" fmla="*/ f1083 f784 1"/>
                <a:gd name="f1202" fmla="*/ f1084 f785 1"/>
                <a:gd name="f1203" fmla="*/ f1085 f784 1"/>
                <a:gd name="f1204" fmla="*/ f1086 f785 1"/>
                <a:gd name="f1205" fmla="*/ f1087 f784 1"/>
                <a:gd name="f1206" fmla="*/ f1088 f785 1"/>
                <a:gd name="f1207" fmla="*/ f1089 f784 1"/>
                <a:gd name="f1208" fmla="*/ f1090 f785 1"/>
                <a:gd name="f1209" fmla="*/ f1091 f784 1"/>
                <a:gd name="f1210" fmla="*/ f1092 f785 1"/>
                <a:gd name="f1211" fmla="*/ f1093 f784 1"/>
                <a:gd name="f1212" fmla="*/ f1094 f785 1"/>
                <a:gd name="f1213" fmla="*/ f1095 f784 1"/>
                <a:gd name="f1214" fmla="*/ f1096 f785 1"/>
                <a:gd name="f1215" fmla="*/ f1097 f785 1"/>
                <a:gd name="f1216" fmla="*/ f1098 f784 1"/>
                <a:gd name="f1217" fmla="*/ f1099 f785 1"/>
                <a:gd name="f1218" fmla="*/ f1100 f785 1"/>
                <a:gd name="f1219" fmla="*/ f1101 f784 1"/>
                <a:gd name="f1220" fmla="*/ f1102 f785 1"/>
                <a:gd name="f1221" fmla="*/ f1103 f784 1"/>
                <a:gd name="f1222" fmla="*/ f1104 f785 1"/>
                <a:gd name="f1223" fmla="*/ f1105 f784 1"/>
                <a:gd name="f1224" fmla="*/ f1106 f785 1"/>
                <a:gd name="f1225" fmla="*/ f1107 f784 1"/>
                <a:gd name="f1226" fmla="*/ f1108 f785 1"/>
                <a:gd name="f1227" fmla="*/ f1109 f784 1"/>
                <a:gd name="f1228" fmla="*/ f1110 f785 1"/>
                <a:gd name="f1229" fmla="*/ f1111 f784 1"/>
                <a:gd name="f1230" fmla="*/ f1112 f785 1"/>
                <a:gd name="f1231" fmla="*/ f1113 f784 1"/>
                <a:gd name="f1232" fmla="*/ f1114 f785 1"/>
                <a:gd name="f1233" fmla="*/ f1115 f784 1"/>
                <a:gd name="f1234" fmla="*/ f1116 f784 1"/>
                <a:gd name="f1235" fmla="*/ f1117 f785 1"/>
                <a:gd name="f1236" fmla="*/ f1118 f784 1"/>
                <a:gd name="f1237" fmla="*/ f1119 f785 1"/>
                <a:gd name="f1238" fmla="*/ f1120 f784 1"/>
                <a:gd name="f1239" fmla="*/ f1121 f785 1"/>
                <a:gd name="f1240" fmla="*/ f1122 f784 1"/>
                <a:gd name="f1241" fmla="*/ f1123 f785 1"/>
                <a:gd name="f1242" fmla="*/ f1124 f784 1"/>
                <a:gd name="f1243" fmla="*/ f1125 f785 1"/>
                <a:gd name="f1244" fmla="*/ f1126 f784 1"/>
                <a:gd name="f1245" fmla="*/ f1127 f785 1"/>
                <a:gd name="f1246" fmla="*/ f1128 f784 1"/>
                <a:gd name="f1247" fmla="*/ f1129 f785 1"/>
                <a:gd name="f1248" fmla="*/ f1130 f784 1"/>
                <a:gd name="f1249" fmla="*/ f1131 f785 1"/>
                <a:gd name="f1250" fmla="*/ f1132 f784 1"/>
                <a:gd name="f1251" fmla="*/ f1133 f785 1"/>
                <a:gd name="f1252" fmla="*/ f1134 f784 1"/>
                <a:gd name="f1253" fmla="*/ f1135 f785 1"/>
                <a:gd name="f1254" fmla="*/ f1136 f784 1"/>
                <a:gd name="f1255" fmla="*/ f1137 f785 1"/>
                <a:gd name="f1256" fmla="*/ f1138 f784 1"/>
                <a:gd name="f1257" fmla="*/ f1139 f785 1"/>
                <a:gd name="f1258" fmla="*/ f1140 f784 1"/>
                <a:gd name="f1259" fmla="*/ f1141 f7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9">
                  <a:pos x="f1146" y="f1147"/>
                </a:cxn>
                <a:cxn ang="f909">
                  <a:pos x="f1148" y="f1149"/>
                </a:cxn>
                <a:cxn ang="f909">
                  <a:pos x="f1150" y="f1151"/>
                </a:cxn>
                <a:cxn ang="f909">
                  <a:pos x="f1152" y="f1153"/>
                </a:cxn>
                <a:cxn ang="f909">
                  <a:pos x="f1154" y="f1155"/>
                </a:cxn>
                <a:cxn ang="f909">
                  <a:pos x="f1156" y="f1157"/>
                </a:cxn>
                <a:cxn ang="f909">
                  <a:pos x="f1158" y="f1159"/>
                </a:cxn>
                <a:cxn ang="f909">
                  <a:pos x="f1160" y="f1161"/>
                </a:cxn>
                <a:cxn ang="f909">
                  <a:pos x="f1162" y="f1163"/>
                </a:cxn>
                <a:cxn ang="f909">
                  <a:pos x="f1164" y="f1159"/>
                </a:cxn>
                <a:cxn ang="f909">
                  <a:pos x="f1165" y="f1166"/>
                </a:cxn>
                <a:cxn ang="f909">
                  <a:pos x="f1167" y="f1168"/>
                </a:cxn>
                <a:cxn ang="f909">
                  <a:pos x="f1169" y="f1170"/>
                </a:cxn>
                <a:cxn ang="f909">
                  <a:pos x="f1171" y="f1172"/>
                </a:cxn>
                <a:cxn ang="f909">
                  <a:pos x="f1173" y="f1174"/>
                </a:cxn>
                <a:cxn ang="f909">
                  <a:pos x="f1175" y="f1176"/>
                </a:cxn>
                <a:cxn ang="f909">
                  <a:pos x="f1177" y="f1178"/>
                </a:cxn>
                <a:cxn ang="f909">
                  <a:pos x="f1179" y="f1180"/>
                </a:cxn>
                <a:cxn ang="f909">
                  <a:pos x="f1181" y="f1182"/>
                </a:cxn>
                <a:cxn ang="f909">
                  <a:pos x="f1183" y="f1184"/>
                </a:cxn>
                <a:cxn ang="f909">
                  <a:pos x="f1185" y="f1186"/>
                </a:cxn>
                <a:cxn ang="f909">
                  <a:pos x="f1187" y="f1188"/>
                </a:cxn>
                <a:cxn ang="f909">
                  <a:pos x="f1189" y="f1190"/>
                </a:cxn>
                <a:cxn ang="f909">
                  <a:pos x="f1191" y="f1192"/>
                </a:cxn>
                <a:cxn ang="f909">
                  <a:pos x="f1193" y="f1194"/>
                </a:cxn>
                <a:cxn ang="f909">
                  <a:pos x="f1195" y="f1196"/>
                </a:cxn>
                <a:cxn ang="f909">
                  <a:pos x="f1197" y="f1198"/>
                </a:cxn>
                <a:cxn ang="f909">
                  <a:pos x="f1199" y="f1200"/>
                </a:cxn>
                <a:cxn ang="f909">
                  <a:pos x="f1201" y="f1202"/>
                </a:cxn>
                <a:cxn ang="f909">
                  <a:pos x="f1203" y="f1204"/>
                </a:cxn>
                <a:cxn ang="f909">
                  <a:pos x="f1205" y="f1206"/>
                </a:cxn>
                <a:cxn ang="f909">
                  <a:pos x="f1207" y="f1208"/>
                </a:cxn>
                <a:cxn ang="f909">
                  <a:pos x="f1209" y="f1210"/>
                </a:cxn>
                <a:cxn ang="f909">
                  <a:pos x="f1211" y="f1212"/>
                </a:cxn>
                <a:cxn ang="f909">
                  <a:pos x="f1213" y="f1214"/>
                </a:cxn>
                <a:cxn ang="f909">
                  <a:pos x="f1213" y="f1215"/>
                </a:cxn>
                <a:cxn ang="f909">
                  <a:pos x="f1216" y="f1217"/>
                </a:cxn>
                <a:cxn ang="f909">
                  <a:pos x="f1207" y="f1218"/>
                </a:cxn>
                <a:cxn ang="f909">
                  <a:pos x="f1219" y="f1220"/>
                </a:cxn>
                <a:cxn ang="f909">
                  <a:pos x="f1221" y="f1222"/>
                </a:cxn>
                <a:cxn ang="f909">
                  <a:pos x="f1223" y="f1224"/>
                </a:cxn>
                <a:cxn ang="f909">
                  <a:pos x="f1225" y="f1226"/>
                </a:cxn>
                <a:cxn ang="f909">
                  <a:pos x="f1227" y="f1228"/>
                </a:cxn>
                <a:cxn ang="f909">
                  <a:pos x="f1229" y="f1230"/>
                </a:cxn>
                <a:cxn ang="f909">
                  <a:pos x="f1231" y="f1232"/>
                </a:cxn>
                <a:cxn ang="f909">
                  <a:pos x="f1233" y="f1147"/>
                </a:cxn>
                <a:cxn ang="f909">
                  <a:pos x="f1234" y="f1235"/>
                </a:cxn>
                <a:cxn ang="f909">
                  <a:pos x="f1236" y="f1237"/>
                </a:cxn>
                <a:cxn ang="f909">
                  <a:pos x="f1238" y="f1239"/>
                </a:cxn>
                <a:cxn ang="f909">
                  <a:pos x="f1240" y="f1241"/>
                </a:cxn>
                <a:cxn ang="f909">
                  <a:pos x="f1242" y="f1243"/>
                </a:cxn>
                <a:cxn ang="f909">
                  <a:pos x="f1244" y="f1245"/>
                </a:cxn>
                <a:cxn ang="f909">
                  <a:pos x="f1246" y="f1247"/>
                </a:cxn>
                <a:cxn ang="f909">
                  <a:pos x="f1248" y="f1249"/>
                </a:cxn>
                <a:cxn ang="f909">
                  <a:pos x="f1250" y="f1251"/>
                </a:cxn>
                <a:cxn ang="f909">
                  <a:pos x="f1252" y="f1253"/>
                </a:cxn>
                <a:cxn ang="f909">
                  <a:pos x="f1165" y="f1226"/>
                </a:cxn>
                <a:cxn ang="f909">
                  <a:pos x="f1254" y="f1255"/>
                </a:cxn>
                <a:cxn ang="f909">
                  <a:pos x="f1256" y="f1257"/>
                </a:cxn>
                <a:cxn ang="f909">
                  <a:pos x="f1258" y="f1259"/>
                </a:cxn>
              </a:cxnLst>
              <a:rect l="f1142" t="f1145" r="f1143" b="f1144"/>
              <a:pathLst>
                <a:path w="805" h="685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7" y="f18"/>
                  </a:cubicBezTo>
                  <a:cubicBezTo>
                    <a:pt x="f19" y="f18"/>
                    <a:pt x="f20" y="f16"/>
                    <a:pt x="f21" y="f16"/>
                  </a:cubicBezTo>
                  <a:cubicBezTo>
                    <a:pt x="f22" y="f15"/>
                    <a:pt x="f22" y="f23"/>
                    <a:pt x="f24" y="f11"/>
                  </a:cubicBezTo>
                  <a:cubicBezTo>
                    <a:pt x="f25" y="f11"/>
                    <a:pt x="f26" y="f9"/>
                    <a:pt x="f27" y="f11"/>
                  </a:cubicBezTo>
                  <a:cubicBezTo>
                    <a:pt x="f28" y="f11"/>
                    <a:pt x="f29" y="f13"/>
                    <a:pt x="f29" y="f15"/>
                  </a:cubicBezTo>
                  <a:cubicBezTo>
                    <a:pt x="f29" y="f16"/>
                    <a:pt x="f28" y="f30"/>
                    <a:pt x="f28" y="f18"/>
                  </a:cubicBezTo>
                  <a:cubicBezTo>
                    <a:pt x="f28" y="f31"/>
                    <a:pt x="f28" y="f32"/>
                    <a:pt x="f29" y="f33"/>
                  </a:cubicBezTo>
                  <a:cubicBezTo>
                    <a:pt x="f34" y="f33"/>
                    <a:pt x="f35" y="f33"/>
                    <a:pt x="f36" y="f37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56" y="f48"/>
                  </a:cubicBezTo>
                  <a:cubicBezTo>
                    <a:pt x="f57" y="f46"/>
                    <a:pt x="f57" y="f44"/>
                    <a:pt x="f58" y="f44"/>
                  </a:cubicBezTo>
                  <a:cubicBezTo>
                    <a:pt x="f59" y="f44"/>
                    <a:pt x="f60" y="f46"/>
                    <a:pt x="f61" y="f48"/>
                  </a:cubicBezTo>
                  <a:cubicBezTo>
                    <a:pt x="f62" y="f50"/>
                    <a:pt x="f63" y="f64"/>
                    <a:pt x="f65" y="f64"/>
                  </a:cubicBezTo>
                  <a:cubicBezTo>
                    <a:pt x="f66" y="f64"/>
                    <a:pt x="f67" y="f48"/>
                    <a:pt x="f68" y="f48"/>
                  </a:cubicBezTo>
                  <a:cubicBezTo>
                    <a:pt x="f69" y="f48"/>
                    <a:pt x="f70" y="f48"/>
                    <a:pt x="f70" y="f50"/>
                  </a:cubicBezTo>
                  <a:cubicBezTo>
                    <a:pt x="f71" y="f52"/>
                    <a:pt x="f72" y="f73"/>
                    <a:pt x="f70" y="f74"/>
                  </a:cubicBezTo>
                  <a:cubicBezTo>
                    <a:pt x="f70" y="f75"/>
                    <a:pt x="f76" y="f77"/>
                    <a:pt x="f78" y="f77"/>
                  </a:cubicBezTo>
                  <a:cubicBezTo>
                    <a:pt x="f79" y="f77"/>
                    <a:pt x="f80" y="f77"/>
                    <a:pt x="f81" y="f77"/>
                  </a:cubicBezTo>
                  <a:cubicBezTo>
                    <a:pt x="f82" y="f77"/>
                    <a:pt x="f83" y="f73"/>
                    <a:pt x="f84" y="f73"/>
                  </a:cubicBezTo>
                  <a:cubicBezTo>
                    <a:pt x="f85" y="f74"/>
                    <a:pt x="f86" y="f87"/>
                    <a:pt x="f88" y="f87"/>
                  </a:cubicBezTo>
                  <a:cubicBezTo>
                    <a:pt x="f89" y="f87"/>
                    <a:pt x="f89" y="f75"/>
                    <a:pt x="f90" y="f74"/>
                  </a:cubicBezTo>
                  <a:cubicBezTo>
                    <a:pt x="f91" y="f74"/>
                    <a:pt x="f92" y="f73"/>
                    <a:pt x="f93" y="f73"/>
                  </a:cubicBezTo>
                  <a:cubicBezTo>
                    <a:pt x="f94" y="f73"/>
                    <a:pt x="f95" y="f75"/>
                    <a:pt x="f95" y="f77"/>
                  </a:cubicBezTo>
                  <a:cubicBezTo>
                    <a:pt x="f96" y="f87"/>
                    <a:pt x="f97" y="f98"/>
                    <a:pt x="f97" y="f98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1" y="f100"/>
                    <a:pt x="f102" y="f103"/>
                    <a:pt x="f102" y="f104"/>
                  </a:cubicBezTo>
                  <a:cubicBezTo>
                    <a:pt x="f105" y="f106"/>
                    <a:pt x="f105" y="f107"/>
                    <a:pt x="f108" y="f107"/>
                  </a:cubicBezTo>
                  <a:cubicBezTo>
                    <a:pt x="f109" y="f107"/>
                    <a:pt x="f110" y="f98"/>
                    <a:pt x="f110" y="f98"/>
                  </a:cubicBezTo>
                  <a:cubicBezTo>
                    <a:pt x="f111" y="f104"/>
                    <a:pt x="f112" y="f100"/>
                    <a:pt x="f113" y="f11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16"/>
                    <a:pt x="f122" y="f118"/>
                  </a:cubicBezTo>
                  <a:cubicBezTo>
                    <a:pt x="f123" y="f118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123" y="f130"/>
                  </a:cubicBezTo>
                  <a:cubicBezTo>
                    <a:pt x="f123" y="f131"/>
                    <a:pt x="f132" y="f133"/>
                    <a:pt x="f128" y="f134"/>
                  </a:cubicBezTo>
                  <a:cubicBezTo>
                    <a:pt x="f128" y="f135"/>
                    <a:pt x="f122" y="f136"/>
                    <a:pt x="f122" y="f137"/>
                  </a:cubicBezTo>
                  <a:cubicBezTo>
                    <a:pt x="f122" y="f138"/>
                    <a:pt x="f128" y="f139"/>
                    <a:pt x="f132" y="f140"/>
                  </a:cubicBezTo>
                  <a:cubicBezTo>
                    <a:pt x="f132" y="f141"/>
                    <a:pt x="f128" y="f142"/>
                    <a:pt x="f123" y="f142"/>
                  </a:cubicBezTo>
                  <a:cubicBezTo>
                    <a:pt x="f122" y="f143"/>
                    <a:pt x="f144" y="f142"/>
                    <a:pt x="f144" y="f143"/>
                  </a:cubicBezTo>
                  <a:cubicBezTo>
                    <a:pt x="f120" y="f145"/>
                    <a:pt x="f121" y="f146"/>
                    <a:pt x="f147" y="f148"/>
                  </a:cubicBezTo>
                  <a:cubicBezTo>
                    <a:pt x="f147" y="f149"/>
                    <a:pt x="f122" y="f150"/>
                    <a:pt x="f147" y="f151"/>
                  </a:cubicBezTo>
                  <a:cubicBezTo>
                    <a:pt x="f147" y="f151"/>
                    <a:pt x="f144" y="f151"/>
                    <a:pt x="f120" y="f151"/>
                  </a:cubicBezTo>
                  <a:cubicBezTo>
                    <a:pt x="f152" y="f151"/>
                    <a:pt x="f117" y="f153"/>
                    <a:pt x="f115" y="f153"/>
                  </a:cubicBezTo>
                  <a:cubicBezTo>
                    <a:pt x="f113" y="f153"/>
                    <a:pt x="f154" y="f149"/>
                    <a:pt x="f111" y="f149"/>
                  </a:cubicBezTo>
                  <a:cubicBezTo>
                    <a:pt x="f110" y="f149"/>
                    <a:pt x="f108" y="f149"/>
                    <a:pt x="f155" y="f149"/>
                  </a:cubicBezTo>
                  <a:cubicBezTo>
                    <a:pt x="f102" y="f149"/>
                    <a:pt x="f101" y="f148"/>
                    <a:pt x="f99" y="f146"/>
                  </a:cubicBezTo>
                  <a:cubicBezTo>
                    <a:pt x="f97" y="f146"/>
                    <a:pt x="f96" y="f145"/>
                    <a:pt x="f95" y="f143"/>
                  </a:cubicBezTo>
                  <a:cubicBezTo>
                    <a:pt x="f156" y="f143"/>
                    <a:pt x="f93" y="f142"/>
                    <a:pt x="f92" y="f143"/>
                  </a:cubicBezTo>
                  <a:cubicBezTo>
                    <a:pt x="f91" y="f145"/>
                    <a:pt x="f93" y="f148"/>
                    <a:pt x="f94" y="f149"/>
                  </a:cubicBezTo>
                  <a:cubicBezTo>
                    <a:pt x="f156" y="f153"/>
                    <a:pt x="f96" y="f153"/>
                    <a:pt x="f157" y="f150"/>
                  </a:cubicBezTo>
                  <a:cubicBezTo>
                    <a:pt x="f97" y="f151"/>
                    <a:pt x="f99" y="f158"/>
                    <a:pt x="f101" y="f158"/>
                  </a:cubicBezTo>
                  <a:cubicBezTo>
                    <a:pt x="f102" y="f159"/>
                    <a:pt x="f155" y="f158"/>
                    <a:pt x="f109" y="f158"/>
                  </a:cubicBezTo>
                  <a:cubicBezTo>
                    <a:pt x="f111" y="f159"/>
                    <a:pt x="f112" y="f160"/>
                    <a:pt x="f115" y="f161"/>
                  </a:cubicBezTo>
                  <a:cubicBezTo>
                    <a:pt x="f117" y="f161"/>
                    <a:pt x="f117" y="f162"/>
                    <a:pt x="f119" y="f162"/>
                  </a:cubicBezTo>
                  <a:cubicBezTo>
                    <a:pt x="f152" y="f163"/>
                    <a:pt x="f120" y="f162"/>
                    <a:pt x="f144" y="f162"/>
                  </a:cubicBezTo>
                  <a:cubicBezTo>
                    <a:pt x="f121" y="f162"/>
                    <a:pt x="f122" y="f163"/>
                    <a:pt x="f122" y="f164"/>
                  </a:cubicBezTo>
                  <a:cubicBezTo>
                    <a:pt x="f122" y="f165"/>
                    <a:pt x="f122" y="f166"/>
                    <a:pt x="f147" y="f167"/>
                  </a:cubicBezTo>
                  <a:cubicBezTo>
                    <a:pt x="f121" y="f168"/>
                    <a:pt x="f119" y="f167"/>
                    <a:pt x="f117" y="f167"/>
                  </a:cubicBezTo>
                  <a:cubicBezTo>
                    <a:pt x="f115" y="f167"/>
                    <a:pt x="f113" y="f166"/>
                    <a:pt x="f112" y="f166"/>
                  </a:cubicBezTo>
                  <a:cubicBezTo>
                    <a:pt x="f154" y="f169"/>
                    <a:pt x="f111" y="f169"/>
                    <a:pt x="f110" y="f169"/>
                  </a:cubicBezTo>
                  <a:cubicBezTo>
                    <a:pt x="f109" y="f169"/>
                    <a:pt x="f108" y="f167"/>
                    <a:pt x="f155" y="f167"/>
                  </a:cubicBezTo>
                  <a:cubicBezTo>
                    <a:pt x="f105" y="f167"/>
                    <a:pt x="f170" y="f166"/>
                    <a:pt x="f170" y="f166"/>
                  </a:cubicBezTo>
                  <a:cubicBezTo>
                    <a:pt x="f101" y="f166"/>
                    <a:pt x="f97" y="f171"/>
                    <a:pt x="f157" y="f171"/>
                  </a:cubicBezTo>
                  <a:cubicBezTo>
                    <a:pt x="f157" y="f171"/>
                    <a:pt x="f95" y="f171"/>
                    <a:pt x="f156" y="f171"/>
                  </a:cubicBezTo>
                  <a:cubicBezTo>
                    <a:pt x="f94" y="f165"/>
                    <a:pt x="f93" y="f163"/>
                    <a:pt x="f92" y="f163"/>
                  </a:cubicBezTo>
                  <a:cubicBezTo>
                    <a:pt x="f92" y="f163"/>
                    <a:pt x="f89" y="f162"/>
                    <a:pt x="f88" y="f163"/>
                  </a:cubicBezTo>
                  <a:cubicBezTo>
                    <a:pt x="f88" y="f163"/>
                    <a:pt x="f86" y="f165"/>
                    <a:pt x="f86" y="f171"/>
                  </a:cubicBezTo>
                  <a:cubicBezTo>
                    <a:pt x="f86" y="f169"/>
                    <a:pt x="f89" y="f166"/>
                    <a:pt x="f88" y="f167"/>
                  </a:cubicBezTo>
                  <a:cubicBezTo>
                    <a:pt x="f88" y="f168"/>
                    <a:pt x="f86" y="f172"/>
                    <a:pt x="f85" y="f173"/>
                  </a:cubicBezTo>
                  <a:cubicBezTo>
                    <a:pt x="f85" y="f174"/>
                    <a:pt x="f84" y="f175"/>
                    <a:pt x="f83" y="f176"/>
                  </a:cubicBezTo>
                  <a:cubicBezTo>
                    <a:pt x="f177" y="f176"/>
                    <a:pt x="f82" y="f176"/>
                    <a:pt x="f81" y="f176"/>
                  </a:cubicBezTo>
                  <a:cubicBezTo>
                    <a:pt x="f81" y="f176"/>
                    <a:pt x="f80" y="f175"/>
                    <a:pt x="f80" y="f175"/>
                  </a:cubicBezTo>
                  <a:cubicBezTo>
                    <a:pt x="f178" y="f175"/>
                    <a:pt x="f179" y="f175"/>
                    <a:pt x="f79" y="f180"/>
                  </a:cubicBezTo>
                  <a:cubicBezTo>
                    <a:pt x="f78" y="f180"/>
                    <a:pt x="f76" y="f174"/>
                    <a:pt x="f70" y="f174"/>
                  </a:cubicBezTo>
                  <a:cubicBezTo>
                    <a:pt x="f72" y="f173"/>
                    <a:pt x="f69" y="f174"/>
                    <a:pt x="f68" y="f181"/>
                  </a:cubicBezTo>
                  <a:cubicBezTo>
                    <a:pt x="f68" y="f180"/>
                    <a:pt x="f68" y="f176"/>
                    <a:pt x="f68" y="f176"/>
                  </a:cubicBezTo>
                  <a:cubicBezTo>
                    <a:pt x="f69" y="f182"/>
                    <a:pt x="f183" y="f184"/>
                    <a:pt x="f183" y="f185"/>
                  </a:cubicBezTo>
                  <a:cubicBezTo>
                    <a:pt x="f183" y="f185"/>
                    <a:pt x="f68" y="f186"/>
                    <a:pt x="f69" y="f186"/>
                  </a:cubicBezTo>
                  <a:cubicBezTo>
                    <a:pt x="f69" y="f187"/>
                    <a:pt x="f72" y="f188"/>
                    <a:pt x="f70" y="f188"/>
                  </a:cubicBezTo>
                  <a:cubicBezTo>
                    <a:pt x="f71" y="f188"/>
                    <a:pt x="f76" y="f187"/>
                    <a:pt x="f76" y="f186"/>
                  </a:cubicBezTo>
                  <a:cubicBezTo>
                    <a:pt x="f78" y="f186"/>
                    <a:pt x="f78" y="f185"/>
                    <a:pt x="f189" y="f185"/>
                  </a:cubicBezTo>
                  <a:cubicBezTo>
                    <a:pt x="f79" y="f185"/>
                    <a:pt x="f190" y="f185"/>
                    <a:pt x="f190" y="f191"/>
                  </a:cubicBezTo>
                  <a:cubicBezTo>
                    <a:pt x="f178" y="f186"/>
                    <a:pt x="f178" y="f192"/>
                    <a:pt x="f80" y="f192"/>
                  </a:cubicBezTo>
                  <a:cubicBezTo>
                    <a:pt x="f193" y="f194"/>
                    <a:pt x="f82" y="f188"/>
                    <a:pt x="f195" y="f192"/>
                  </a:cubicBezTo>
                  <a:cubicBezTo>
                    <a:pt x="f195" y="f192"/>
                    <a:pt x="f177" y="f194"/>
                    <a:pt x="f177" y="f196"/>
                  </a:cubicBezTo>
                  <a:cubicBezTo>
                    <a:pt x="f177" y="f197"/>
                    <a:pt x="f81" y="f198"/>
                    <a:pt x="f193" y="f198"/>
                  </a:cubicBezTo>
                  <a:cubicBezTo>
                    <a:pt x="f80" y="f198"/>
                    <a:pt x="f178" y="f198"/>
                    <a:pt x="f190" y="f198"/>
                  </a:cubicBezTo>
                  <a:cubicBezTo>
                    <a:pt x="f79" y="f198"/>
                    <a:pt x="f78" y="f199"/>
                    <a:pt x="f71" y="f199"/>
                  </a:cubicBezTo>
                  <a:cubicBezTo>
                    <a:pt x="f72" y="f200"/>
                    <a:pt x="f67" y="f200"/>
                    <a:pt x="f66" y="f201"/>
                  </a:cubicBezTo>
                  <a:cubicBezTo>
                    <a:pt x="f65" y="f202"/>
                    <a:pt x="f203" y="f204"/>
                    <a:pt x="f203" y="f205"/>
                  </a:cubicBezTo>
                  <a:cubicBezTo>
                    <a:pt x="f65" y="f206"/>
                    <a:pt x="f67" y="f206"/>
                    <a:pt x="f67" y="f206"/>
                  </a:cubicBezTo>
                  <a:cubicBezTo>
                    <a:pt x="f68" y="f206"/>
                    <a:pt x="f183" y="f205"/>
                    <a:pt x="f72" y="f205"/>
                  </a:cubicBezTo>
                  <a:cubicBezTo>
                    <a:pt x="f70" y="f204"/>
                    <a:pt x="f71" y="f207"/>
                    <a:pt x="f76" y="f207"/>
                  </a:cubicBezTo>
                  <a:cubicBezTo>
                    <a:pt x="f78" y="f207"/>
                    <a:pt x="f79" y="f208"/>
                    <a:pt x="f179" y="f207"/>
                  </a:cubicBezTo>
                  <a:cubicBezTo>
                    <a:pt x="f179" y="f207"/>
                    <a:pt x="f190" y="f205"/>
                    <a:pt x="f179" y="f206"/>
                  </a:cubicBezTo>
                  <a:cubicBezTo>
                    <a:pt x="f179" y="f209"/>
                    <a:pt x="f189" y="f210"/>
                    <a:pt x="f78" y="f210"/>
                  </a:cubicBezTo>
                  <a:cubicBezTo>
                    <a:pt x="f76" y="f211"/>
                    <a:pt x="f76" y="f212"/>
                    <a:pt x="f71" y="f213"/>
                  </a:cubicBezTo>
                  <a:cubicBezTo>
                    <a:pt x="f72" y="f213"/>
                    <a:pt x="f68" y="f213"/>
                    <a:pt x="f67" y="f213"/>
                  </a:cubicBezTo>
                  <a:cubicBezTo>
                    <a:pt x="f66" y="f213"/>
                    <a:pt x="f203" y="f214"/>
                    <a:pt x="f203" y="f215"/>
                  </a:cubicBezTo>
                  <a:cubicBezTo>
                    <a:pt x="f63" y="f216"/>
                    <a:pt x="f63" y="f217"/>
                    <a:pt x="f203" y="f218"/>
                  </a:cubicBezTo>
                  <a:cubicBezTo>
                    <a:pt x="f65" y="f219"/>
                    <a:pt x="f67" y="f219"/>
                    <a:pt x="f68" y="f220"/>
                  </a:cubicBezTo>
                  <a:cubicBezTo>
                    <a:pt x="f68" y="f220"/>
                    <a:pt x="f68" y="f221"/>
                    <a:pt x="f69" y="f222"/>
                  </a:cubicBezTo>
                  <a:cubicBezTo>
                    <a:pt x="f183" y="f222"/>
                    <a:pt x="f72" y="f222"/>
                    <a:pt x="f72" y="f222"/>
                  </a:cubicBezTo>
                  <a:cubicBezTo>
                    <a:pt x="f70" y="f221"/>
                    <a:pt x="f71" y="f223"/>
                    <a:pt x="f71" y="f220"/>
                  </a:cubicBezTo>
                  <a:cubicBezTo>
                    <a:pt x="f76" y="f219"/>
                    <a:pt x="f78" y="f217"/>
                    <a:pt x="f78" y="f224"/>
                  </a:cubicBezTo>
                  <a:cubicBezTo>
                    <a:pt x="f189" y="f225"/>
                    <a:pt x="f79" y="f216"/>
                    <a:pt x="f179" y="f215"/>
                  </a:cubicBezTo>
                  <a:cubicBezTo>
                    <a:pt x="f179" y="f215"/>
                    <a:pt x="f190" y="f213"/>
                    <a:pt x="f190" y="f212"/>
                  </a:cubicBezTo>
                  <a:cubicBezTo>
                    <a:pt x="f178" y="f226"/>
                    <a:pt x="f193" y="f210"/>
                    <a:pt x="f81" y="f210"/>
                  </a:cubicBezTo>
                  <a:cubicBezTo>
                    <a:pt x="f82" y="f209"/>
                    <a:pt x="f177" y="f210"/>
                    <a:pt x="f83" y="f210"/>
                  </a:cubicBezTo>
                  <a:cubicBezTo>
                    <a:pt x="f84" y="f211"/>
                    <a:pt x="f83" y="f213"/>
                    <a:pt x="f84" y="f214"/>
                  </a:cubicBezTo>
                  <a:cubicBezTo>
                    <a:pt x="f84" y="f215"/>
                    <a:pt x="f86" y="f216"/>
                    <a:pt x="f88" y="f225"/>
                  </a:cubicBezTo>
                  <a:cubicBezTo>
                    <a:pt x="f89" y="f225"/>
                    <a:pt x="f91" y="f224"/>
                    <a:pt x="f91" y="f224"/>
                  </a:cubicBezTo>
                  <a:cubicBezTo>
                    <a:pt x="f92" y="f224"/>
                    <a:pt x="f94" y="f218"/>
                    <a:pt x="f94" y="f220"/>
                  </a:cubicBezTo>
                  <a:cubicBezTo>
                    <a:pt x="f94" y="f223"/>
                    <a:pt x="f92" y="f227"/>
                    <a:pt x="f90" y="f228"/>
                  </a:cubicBezTo>
                  <a:cubicBezTo>
                    <a:pt x="f89" y="f229"/>
                    <a:pt x="f85" y="f228"/>
                    <a:pt x="f84" y="f229"/>
                  </a:cubicBezTo>
                  <a:cubicBezTo>
                    <a:pt x="f83" y="f230"/>
                    <a:pt x="f84" y="f231"/>
                    <a:pt x="f84" y="f232"/>
                  </a:cubicBezTo>
                  <a:cubicBezTo>
                    <a:pt x="f84" y="f233"/>
                    <a:pt x="f86" y="f234"/>
                    <a:pt x="f86" y="f234"/>
                  </a:cubicBezTo>
                  <a:cubicBezTo>
                    <a:pt x="f88" y="f234"/>
                    <a:pt x="f90" y="f232"/>
                    <a:pt x="f91" y="f232"/>
                  </a:cubicBezTo>
                  <a:cubicBezTo>
                    <a:pt x="f92" y="f232"/>
                    <a:pt x="f94" y="f232"/>
                    <a:pt x="f156" y="f232"/>
                  </a:cubicBezTo>
                  <a:cubicBezTo>
                    <a:pt x="f96" y="f233"/>
                    <a:pt x="f99" y="f235"/>
                    <a:pt x="f170" y="f235"/>
                  </a:cubicBezTo>
                  <a:cubicBezTo>
                    <a:pt x="f102" y="f235"/>
                    <a:pt x="f105" y="f234"/>
                    <a:pt x="f155" y="f234"/>
                  </a:cubicBezTo>
                  <a:cubicBezTo>
                    <a:pt x="f155" y="f233"/>
                    <a:pt x="f105" y="f231"/>
                    <a:pt x="f105" y="f236"/>
                  </a:cubicBezTo>
                  <a:cubicBezTo>
                    <a:pt x="f105" y="f230"/>
                    <a:pt x="f155" y="f228"/>
                    <a:pt x="f108" y="f227"/>
                  </a:cubicBezTo>
                  <a:cubicBezTo>
                    <a:pt x="f109" y="f227"/>
                    <a:pt x="f111" y="f222"/>
                    <a:pt x="f237" y="f221"/>
                  </a:cubicBezTo>
                  <a:cubicBezTo>
                    <a:pt x="f154" y="f221"/>
                    <a:pt x="f115" y="f220"/>
                    <a:pt x="f117" y="f219"/>
                  </a:cubicBezTo>
                  <a:cubicBezTo>
                    <a:pt x="f117" y="f218"/>
                    <a:pt x="f119" y="f217"/>
                    <a:pt x="f119" y="f224"/>
                  </a:cubicBezTo>
                  <a:cubicBezTo>
                    <a:pt x="f119" y="f225"/>
                    <a:pt x="f117" y="f215"/>
                    <a:pt x="f117" y="f214"/>
                  </a:cubicBezTo>
                  <a:cubicBezTo>
                    <a:pt x="f117" y="f213"/>
                    <a:pt x="f119" y="f211"/>
                    <a:pt x="f119" y="f209"/>
                  </a:cubicBezTo>
                  <a:cubicBezTo>
                    <a:pt x="f119" y="f206"/>
                    <a:pt x="f117" y="f207"/>
                    <a:pt x="f117" y="f202"/>
                  </a:cubicBezTo>
                  <a:cubicBezTo>
                    <a:pt x="f119" y="f201"/>
                    <a:pt x="f152" y="f199"/>
                    <a:pt x="f120" y="f198"/>
                  </a:cubicBezTo>
                  <a:cubicBezTo>
                    <a:pt x="f144" y="f198"/>
                    <a:pt x="f147" y="f197"/>
                    <a:pt x="f122" y="f197"/>
                  </a:cubicBezTo>
                  <a:cubicBezTo>
                    <a:pt x="f128" y="f197"/>
                    <a:pt x="f124" y="f196"/>
                    <a:pt x="f238" y="f196"/>
                  </a:cubicBezTo>
                  <a:cubicBezTo>
                    <a:pt x="f239" y="f196"/>
                    <a:pt x="f240" y="f197"/>
                    <a:pt x="f8" y="f197"/>
                  </a:cubicBezTo>
                  <a:cubicBezTo>
                    <a:pt x="f241" y="f242"/>
                    <a:pt x="f243" y="f199"/>
                    <a:pt x="f244" y="f200"/>
                  </a:cubicBezTo>
                  <a:cubicBezTo>
                    <a:pt x="f245" y="f200"/>
                    <a:pt x="f246" y="f201"/>
                    <a:pt x="f246" y="f202"/>
                  </a:cubicBezTo>
                  <a:cubicBezTo>
                    <a:pt x="f247" y="f208"/>
                    <a:pt x="f246" y="f204"/>
                    <a:pt x="f246" y="f205"/>
                  </a:cubicBezTo>
                  <a:cubicBezTo>
                    <a:pt x="f248" y="f206"/>
                    <a:pt x="f244" y="f206"/>
                    <a:pt x="f244" y="f206"/>
                  </a:cubicBezTo>
                  <a:cubicBezTo>
                    <a:pt x="f243" y="f209"/>
                    <a:pt x="f243" y="f210"/>
                    <a:pt x="f243" y="f211"/>
                  </a:cubicBezTo>
                  <a:cubicBezTo>
                    <a:pt x="f244" y="f211"/>
                    <a:pt x="f244" y="f212"/>
                    <a:pt x="f245" y="f212"/>
                  </a:cubicBezTo>
                  <a:cubicBezTo>
                    <a:pt x="f248" y="f212"/>
                    <a:pt x="f246" y="f212"/>
                    <a:pt x="f247" y="f212"/>
                  </a:cubicBezTo>
                  <a:cubicBezTo>
                    <a:pt x="f249" y="f226"/>
                    <a:pt x="f249" y="f211"/>
                    <a:pt x="f250" y="f210"/>
                  </a:cubicBezTo>
                  <a:cubicBezTo>
                    <a:pt x="f251" y="f209"/>
                    <a:pt x="f252" y="f206"/>
                    <a:pt x="f253" y="f205"/>
                  </a:cubicBezTo>
                  <a:cubicBezTo>
                    <a:pt x="f253" y="f204"/>
                    <a:pt x="f254" y="f204"/>
                    <a:pt x="f255" y="f204"/>
                  </a:cubicBezTo>
                  <a:cubicBezTo>
                    <a:pt x="f256" y="f204"/>
                    <a:pt x="f257" y="f204"/>
                    <a:pt x="f258" y="f205"/>
                  </a:cubicBezTo>
                  <a:cubicBezTo>
                    <a:pt x="f259" y="f206"/>
                    <a:pt x="f260" y="f211"/>
                    <a:pt x="f261" y="f212"/>
                  </a:cubicBezTo>
                  <a:cubicBezTo>
                    <a:pt x="f261" y="f213"/>
                    <a:pt x="f261" y="f216"/>
                    <a:pt x="f260" y="f225"/>
                  </a:cubicBezTo>
                  <a:cubicBezTo>
                    <a:pt x="f260" y="f217"/>
                    <a:pt x="f262" y="f219"/>
                    <a:pt x="f259" y="f220"/>
                  </a:cubicBezTo>
                  <a:cubicBezTo>
                    <a:pt x="f263" y="f220"/>
                    <a:pt x="f257" y="f221"/>
                    <a:pt x="f256" y="f221"/>
                  </a:cubicBezTo>
                  <a:cubicBezTo>
                    <a:pt x="f255" y="f222"/>
                    <a:pt x="f264" y="f222"/>
                    <a:pt x="f265" y="f221"/>
                  </a:cubicBezTo>
                  <a:cubicBezTo>
                    <a:pt x="f253" y="f221"/>
                    <a:pt x="f252" y="f221"/>
                    <a:pt x="f252" y="f221"/>
                  </a:cubicBezTo>
                  <a:cubicBezTo>
                    <a:pt x="f251" y="f223"/>
                    <a:pt x="f251" y="f220"/>
                    <a:pt x="f251" y="f219"/>
                  </a:cubicBezTo>
                  <a:cubicBezTo>
                    <a:pt x="f250" y="f218"/>
                    <a:pt x="f247" y="f218"/>
                    <a:pt x="f246" y="f218"/>
                  </a:cubicBezTo>
                  <a:cubicBezTo>
                    <a:pt x="f246" y="f218"/>
                    <a:pt x="f245" y="f219"/>
                    <a:pt x="f245" y="f220"/>
                  </a:cubicBezTo>
                  <a:cubicBezTo>
                    <a:pt x="f245" y="f220"/>
                    <a:pt x="f245" y="f221"/>
                    <a:pt x="f245" y="f221"/>
                  </a:cubicBezTo>
                  <a:cubicBezTo>
                    <a:pt x="f248" y="f222"/>
                    <a:pt x="f246" y="f227"/>
                    <a:pt x="f247" y="f227"/>
                  </a:cubicBezTo>
                  <a:cubicBezTo>
                    <a:pt x="f247" y="f228"/>
                    <a:pt x="f247" y="f229"/>
                    <a:pt x="f246" y="f230"/>
                  </a:cubicBezTo>
                  <a:cubicBezTo>
                    <a:pt x="f246" y="f230"/>
                    <a:pt x="f245" y="f230"/>
                    <a:pt x="f245" y="f236"/>
                  </a:cubicBezTo>
                  <a:cubicBezTo>
                    <a:pt x="f244" y="f236"/>
                    <a:pt x="f243" y="f231"/>
                    <a:pt x="f266" y="f232"/>
                  </a:cubicBezTo>
                  <a:cubicBezTo>
                    <a:pt x="f266" y="f233"/>
                    <a:pt x="f266" y="f267"/>
                    <a:pt x="f266" y="f268"/>
                  </a:cubicBezTo>
                  <a:cubicBezTo>
                    <a:pt x="f241" y="f269"/>
                    <a:pt x="f8" y="f269"/>
                    <a:pt x="f240" y="f270"/>
                  </a:cubicBezTo>
                  <a:cubicBezTo>
                    <a:pt x="f271" y="f272"/>
                    <a:pt x="f271" y="f273"/>
                    <a:pt x="f239" y="f274"/>
                  </a:cubicBezTo>
                  <a:cubicBezTo>
                    <a:pt x="f238" y="f275"/>
                    <a:pt x="f276" y="f277"/>
                    <a:pt x="f124" y="f277"/>
                  </a:cubicBezTo>
                  <a:cubicBezTo>
                    <a:pt x="f132" y="f278"/>
                    <a:pt x="f122" y="f277"/>
                    <a:pt x="f147" y="f277"/>
                  </a:cubicBezTo>
                  <a:cubicBezTo>
                    <a:pt x="f121" y="f277"/>
                    <a:pt x="f120" y="f278"/>
                    <a:pt x="f120" y="f279"/>
                  </a:cubicBezTo>
                  <a:cubicBezTo>
                    <a:pt x="f152" y="f280"/>
                    <a:pt x="f152" y="f281"/>
                    <a:pt x="f152" y="f282"/>
                  </a:cubicBezTo>
                  <a:cubicBezTo>
                    <a:pt x="f120" y="f282"/>
                    <a:pt x="f121" y="f283"/>
                    <a:pt x="f121" y="f282"/>
                  </a:cubicBezTo>
                  <a:cubicBezTo>
                    <a:pt x="f147" y="f282"/>
                    <a:pt x="f147" y="f284"/>
                    <a:pt x="f122" y="f285"/>
                  </a:cubicBezTo>
                  <a:cubicBezTo>
                    <a:pt x="f123" y="f286"/>
                    <a:pt x="f132" y="f286"/>
                    <a:pt x="f124" y="f287"/>
                  </a:cubicBezTo>
                  <a:cubicBezTo>
                    <a:pt x="f124" y="f287"/>
                    <a:pt x="f124" y="f288"/>
                    <a:pt x="f124" y="f289"/>
                  </a:cubicBezTo>
                  <a:cubicBezTo>
                    <a:pt x="f124" y="f289"/>
                    <a:pt x="f238" y="f290"/>
                    <a:pt x="f238" y="f291"/>
                  </a:cubicBezTo>
                  <a:cubicBezTo>
                    <a:pt x="f239" y="f292"/>
                    <a:pt x="f239" y="f293"/>
                    <a:pt x="f271" y="f294"/>
                  </a:cubicBezTo>
                  <a:cubicBezTo>
                    <a:pt x="f271" y="f295"/>
                    <a:pt x="f240" y="f296"/>
                    <a:pt x="f240" y="f297"/>
                  </a:cubicBezTo>
                  <a:cubicBezTo>
                    <a:pt x="f240" y="f298"/>
                    <a:pt x="f271" y="f299"/>
                    <a:pt x="f239" y="f300"/>
                  </a:cubicBezTo>
                  <a:cubicBezTo>
                    <a:pt x="f239" y="f301"/>
                    <a:pt x="f239" y="f302"/>
                    <a:pt x="f271" y="f303"/>
                  </a:cubicBezTo>
                  <a:cubicBezTo>
                    <a:pt x="f240" y="f303"/>
                    <a:pt x="f8" y="f304"/>
                    <a:pt x="f241" y="f304"/>
                  </a:cubicBezTo>
                  <a:cubicBezTo>
                    <a:pt x="f266" y="f305"/>
                    <a:pt x="f244" y="f306"/>
                    <a:pt x="f245" y="f307"/>
                  </a:cubicBezTo>
                  <a:cubicBezTo>
                    <a:pt x="f245" y="f307"/>
                    <a:pt x="f246" y="f308"/>
                    <a:pt x="f247" y="f309"/>
                  </a:cubicBezTo>
                  <a:cubicBezTo>
                    <a:pt x="f247" y="f310"/>
                    <a:pt x="f247" y="f311"/>
                    <a:pt x="f249" y="f312"/>
                  </a:cubicBezTo>
                  <a:cubicBezTo>
                    <a:pt x="f249" y="f313"/>
                    <a:pt x="f251" y="f314"/>
                    <a:pt x="f252" y="f315"/>
                  </a:cubicBezTo>
                  <a:cubicBezTo>
                    <a:pt x="f316" y="f317"/>
                    <a:pt x="f265" y="f318"/>
                    <a:pt x="f264" y="f319"/>
                  </a:cubicBezTo>
                  <a:cubicBezTo>
                    <a:pt x="f254" y="f320"/>
                    <a:pt x="f256" y="f320"/>
                    <a:pt x="f257" y="f321"/>
                  </a:cubicBezTo>
                  <a:cubicBezTo>
                    <a:pt x="f258" y="f321"/>
                    <a:pt x="f259" y="f322"/>
                    <a:pt x="f26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2" y="f334"/>
                  </a:cubicBezTo>
                  <a:cubicBezTo>
                    <a:pt x="f335" y="f336"/>
                    <a:pt x="f335" y="f337"/>
                    <a:pt x="f335" y="f338"/>
                  </a:cubicBezTo>
                  <a:cubicBezTo>
                    <a:pt x="f339" y="f340"/>
                    <a:pt x="f341" y="f342"/>
                    <a:pt x="f341" y="f343"/>
                  </a:cubicBezTo>
                  <a:cubicBezTo>
                    <a:pt x="f344" y="f345"/>
                    <a:pt x="f341" y="f346"/>
                    <a:pt x="f341" y="f347"/>
                  </a:cubicBezTo>
                  <a:cubicBezTo>
                    <a:pt x="f344" y="f348"/>
                    <a:pt x="f349" y="f350"/>
                    <a:pt x="f344" y="f351"/>
                  </a:cubicBezTo>
                  <a:cubicBezTo>
                    <a:pt x="f344" y="f352"/>
                    <a:pt x="f353" y="f354"/>
                    <a:pt x="f353" y="f355"/>
                  </a:cubicBezTo>
                  <a:cubicBezTo>
                    <a:pt x="f353" y="f356"/>
                    <a:pt x="f341" y="f357"/>
                    <a:pt x="f341" y="f358"/>
                  </a:cubicBezTo>
                  <a:cubicBezTo>
                    <a:pt x="f341" y="f359"/>
                    <a:pt x="f341" y="f360"/>
                    <a:pt x="f353" y="f361"/>
                  </a:cubicBezTo>
                  <a:cubicBezTo>
                    <a:pt x="f362" y="f363"/>
                    <a:pt x="f339" y="f364"/>
                    <a:pt x="f335" y="f365"/>
                  </a:cubicBezTo>
                  <a:cubicBezTo>
                    <a:pt x="f335" y="f365"/>
                    <a:pt x="f332" y="f366"/>
                    <a:pt x="f330" y="f2"/>
                  </a:cubicBezTo>
                  <a:cubicBezTo>
                    <a:pt x="f330" y="f367"/>
                    <a:pt x="f335" y="f368"/>
                    <a:pt x="f335" y="f369"/>
                  </a:cubicBezTo>
                  <a:cubicBezTo>
                    <a:pt x="f335" y="f370"/>
                    <a:pt x="f330" y="f371"/>
                    <a:pt x="f330" y="f372"/>
                  </a:cubicBezTo>
                  <a:cubicBezTo>
                    <a:pt x="f330" y="f373"/>
                    <a:pt x="f330" y="f374"/>
                    <a:pt x="f330" y="f375"/>
                  </a:cubicBezTo>
                  <a:cubicBezTo>
                    <a:pt x="f328" y="f376"/>
                    <a:pt x="f261" y="f377"/>
                    <a:pt x="f261" y="f378"/>
                  </a:cubicBezTo>
                  <a:cubicBezTo>
                    <a:pt x="f261" y="f379"/>
                    <a:pt x="f326" y="f380"/>
                    <a:pt x="f326" y="f381"/>
                  </a:cubicBezTo>
                  <a:cubicBezTo>
                    <a:pt x="f326" y="f381"/>
                    <a:pt x="f261" y="f382"/>
                    <a:pt x="f260" y="f383"/>
                  </a:cubicBezTo>
                  <a:cubicBezTo>
                    <a:pt x="f260" y="f384"/>
                    <a:pt x="f324" y="f385"/>
                    <a:pt x="f324" y="f386"/>
                  </a:cubicBezTo>
                  <a:cubicBezTo>
                    <a:pt x="f324" y="f387"/>
                    <a:pt x="f261" y="f388"/>
                    <a:pt x="f261" y="f388"/>
                  </a:cubicBezTo>
                  <a:cubicBezTo>
                    <a:pt x="f173" y="f389"/>
                    <a:pt x="f173" y="f389"/>
                    <a:pt x="f173" y="f389"/>
                  </a:cubicBezTo>
                  <a:cubicBezTo>
                    <a:pt x="f295" y="f390"/>
                    <a:pt x="f295" y="f390"/>
                    <a:pt x="f295" y="f390"/>
                  </a:cubicBezTo>
                  <a:cubicBezTo>
                    <a:pt x="f391" y="f369"/>
                    <a:pt x="f391" y="f369"/>
                    <a:pt x="f391" y="f369"/>
                  </a:cubicBezTo>
                  <a:cubicBezTo>
                    <a:pt x="f391" y="f369"/>
                    <a:pt x="f351" y="f371"/>
                    <a:pt x="f350" y="f372"/>
                  </a:cubicBezTo>
                  <a:cubicBezTo>
                    <a:pt x="f348" y="f372"/>
                    <a:pt x="f346" y="f373"/>
                    <a:pt x="f392" y="f393"/>
                  </a:cubicBezTo>
                  <a:cubicBezTo>
                    <a:pt x="f394" y="f395"/>
                    <a:pt x="f394" y="f375"/>
                    <a:pt x="f394" y="f376"/>
                  </a:cubicBezTo>
                  <a:cubicBezTo>
                    <a:pt x="f394" y="f396"/>
                    <a:pt x="f392" y="f379"/>
                    <a:pt x="f346" y="f389"/>
                  </a:cubicBezTo>
                  <a:cubicBezTo>
                    <a:pt x="f347" y="f397"/>
                    <a:pt x="f351" y="f397"/>
                    <a:pt x="f398" y="f380"/>
                  </a:cubicBezTo>
                  <a:cubicBezTo>
                    <a:pt x="f352" y="f399"/>
                    <a:pt x="f354" y="f381"/>
                    <a:pt x="f355" y="f383"/>
                  </a:cubicBezTo>
                  <a:cubicBezTo>
                    <a:pt x="f355" y="f384"/>
                    <a:pt x="f355" y="f385"/>
                    <a:pt x="f354" y="f385"/>
                  </a:cubicBezTo>
                  <a:cubicBezTo>
                    <a:pt x="f354" y="f386"/>
                    <a:pt x="f352" y="f387"/>
                    <a:pt x="f352" y="f400"/>
                  </a:cubicBezTo>
                  <a:cubicBezTo>
                    <a:pt x="f398" y="f388"/>
                    <a:pt x="f351" y="f401"/>
                    <a:pt x="f351" y="f402"/>
                  </a:cubicBezTo>
                  <a:cubicBezTo>
                    <a:pt x="f351" y="f403"/>
                    <a:pt x="f352" y="f404"/>
                    <a:pt x="f391" y="f405"/>
                  </a:cubicBezTo>
                  <a:cubicBezTo>
                    <a:pt x="f354" y="f406"/>
                    <a:pt x="f356" y="f406"/>
                    <a:pt x="f407" y="f408"/>
                  </a:cubicBezTo>
                  <a:cubicBezTo>
                    <a:pt x="f407" y="f408"/>
                    <a:pt x="f358" y="f409"/>
                    <a:pt x="f358" y="f410"/>
                  </a:cubicBezTo>
                  <a:cubicBezTo>
                    <a:pt x="f359" y="f411"/>
                    <a:pt x="f358" y="f412"/>
                    <a:pt x="f358" y="f413"/>
                  </a:cubicBezTo>
                  <a:cubicBezTo>
                    <a:pt x="f357" y="f414"/>
                    <a:pt x="f356" y="f415"/>
                    <a:pt x="f416" y="f414"/>
                  </a:cubicBezTo>
                  <a:cubicBezTo>
                    <a:pt x="f355" y="f414"/>
                    <a:pt x="f391" y="f412"/>
                    <a:pt x="f398" y="f412"/>
                  </a:cubicBezTo>
                  <a:cubicBezTo>
                    <a:pt x="f398" y="f412"/>
                    <a:pt x="f350" y="f412"/>
                    <a:pt x="f348" y="f412"/>
                  </a:cubicBezTo>
                  <a:cubicBezTo>
                    <a:pt x="f346" y="f413"/>
                    <a:pt x="f417" y="f413"/>
                    <a:pt x="f343" y="f415"/>
                  </a:cubicBezTo>
                  <a:cubicBezTo>
                    <a:pt x="f342" y="f418"/>
                    <a:pt x="f342" y="f419"/>
                    <a:pt x="f342" y="f420"/>
                  </a:cubicBezTo>
                  <a:cubicBezTo>
                    <a:pt x="f342" y="f421"/>
                    <a:pt x="f343" y="f422"/>
                    <a:pt x="f417" y="f423"/>
                  </a:cubicBezTo>
                  <a:cubicBezTo>
                    <a:pt x="f345" y="f424"/>
                    <a:pt x="f346" y="f425"/>
                    <a:pt x="f347" y="f426"/>
                  </a:cubicBezTo>
                  <a:cubicBezTo>
                    <a:pt x="f348" y="f427"/>
                    <a:pt x="f347" y="f428"/>
                    <a:pt x="f348" y="f428"/>
                  </a:cubicBezTo>
                  <a:cubicBezTo>
                    <a:pt x="f348" y="f429"/>
                    <a:pt x="f351" y="f430"/>
                    <a:pt x="f398" y="f431"/>
                  </a:cubicBezTo>
                  <a:cubicBezTo>
                    <a:pt x="f398" y="f431"/>
                    <a:pt x="f352" y="f432"/>
                    <a:pt x="f352" y="f433"/>
                  </a:cubicBezTo>
                  <a:cubicBezTo>
                    <a:pt x="f352" y="f434"/>
                    <a:pt x="f352" y="f435"/>
                    <a:pt x="f398" y="f436"/>
                  </a:cubicBezTo>
                  <a:cubicBezTo>
                    <a:pt x="f351" y="f437"/>
                    <a:pt x="f350" y="f438"/>
                    <a:pt x="f348" y="f438"/>
                  </a:cubicBezTo>
                  <a:cubicBezTo>
                    <a:pt x="f347" y="f437"/>
                    <a:pt x="f347" y="f436"/>
                    <a:pt x="f346" y="f436"/>
                  </a:cubicBezTo>
                  <a:cubicBezTo>
                    <a:pt x="f346" y="f435"/>
                    <a:pt x="f346" y="f439"/>
                    <a:pt x="f346" y="f434"/>
                  </a:cubicBezTo>
                  <a:cubicBezTo>
                    <a:pt x="f346" y="f433"/>
                    <a:pt x="f347" y="f432"/>
                    <a:pt x="f347" y="f440"/>
                  </a:cubicBezTo>
                  <a:cubicBezTo>
                    <a:pt x="f346" y="f440"/>
                    <a:pt x="f392" y="f440"/>
                    <a:pt x="f392" y="f431"/>
                  </a:cubicBezTo>
                  <a:cubicBezTo>
                    <a:pt x="f394" y="f431"/>
                    <a:pt x="f345" y="f429"/>
                    <a:pt x="f417" y="f429"/>
                  </a:cubicBezTo>
                  <a:cubicBezTo>
                    <a:pt x="f343" y="f428"/>
                    <a:pt x="f340" y="f429"/>
                    <a:pt x="f338" y="f429"/>
                  </a:cubicBezTo>
                  <a:cubicBezTo>
                    <a:pt x="f441" y="f430"/>
                    <a:pt x="f442" y="f431"/>
                    <a:pt x="f442" y="f440"/>
                  </a:cubicBezTo>
                  <a:cubicBezTo>
                    <a:pt x="f443" y="f432"/>
                    <a:pt x="f337" y="f439"/>
                    <a:pt x="f337" y="f444"/>
                  </a:cubicBezTo>
                  <a:cubicBezTo>
                    <a:pt x="f441" y="f444"/>
                    <a:pt x="f340" y="f435"/>
                    <a:pt x="f340" y="f436"/>
                  </a:cubicBezTo>
                  <a:cubicBezTo>
                    <a:pt x="f342" y="f437"/>
                    <a:pt x="f345" y="f445"/>
                    <a:pt x="f345" y="f445"/>
                  </a:cubicBezTo>
                  <a:cubicBezTo>
                    <a:pt x="f345" y="f446"/>
                    <a:pt x="f394" y="f447"/>
                    <a:pt x="f392" y="f448"/>
                  </a:cubicBezTo>
                  <a:cubicBezTo>
                    <a:pt x="f392" y="f449"/>
                    <a:pt x="f392" y="f450"/>
                    <a:pt x="f392" y="f451"/>
                  </a:cubicBezTo>
                  <a:cubicBezTo>
                    <a:pt x="f392" y="f452"/>
                    <a:pt x="f346" y="f453"/>
                    <a:pt x="f392" y="f454"/>
                  </a:cubicBezTo>
                  <a:cubicBezTo>
                    <a:pt x="f394" y="f454"/>
                    <a:pt x="f343" y="f453"/>
                    <a:pt x="f342" y="f453"/>
                  </a:cubicBezTo>
                  <a:cubicBezTo>
                    <a:pt x="f340" y="f453"/>
                    <a:pt x="f338" y="f454"/>
                    <a:pt x="f441" y="f454"/>
                  </a:cubicBezTo>
                  <a:cubicBezTo>
                    <a:pt x="f337" y="f455"/>
                    <a:pt x="f443" y="f456"/>
                    <a:pt x="f336" y="f456"/>
                  </a:cubicBezTo>
                  <a:cubicBezTo>
                    <a:pt x="f457" y="f458"/>
                    <a:pt x="f459" y="f460"/>
                    <a:pt x="f459" y="f461"/>
                  </a:cubicBezTo>
                  <a:cubicBezTo>
                    <a:pt x="f462" y="f463"/>
                    <a:pt x="f459" y="f464"/>
                    <a:pt x="f333" y="f465"/>
                  </a:cubicBezTo>
                  <a:cubicBezTo>
                    <a:pt x="f334" y="f465"/>
                    <a:pt x="f457" y="f465"/>
                    <a:pt x="f336" y="f465"/>
                  </a:cubicBezTo>
                  <a:cubicBezTo>
                    <a:pt x="f443" y="f464"/>
                    <a:pt x="f442" y="f466"/>
                    <a:pt x="f337" y="f463"/>
                  </a:cubicBezTo>
                  <a:cubicBezTo>
                    <a:pt x="f441" y="f463"/>
                    <a:pt x="f340" y="f461"/>
                    <a:pt x="f342" y="f461"/>
                  </a:cubicBezTo>
                  <a:cubicBezTo>
                    <a:pt x="f343" y="f461"/>
                    <a:pt x="f345" y="f463"/>
                    <a:pt x="f394" y="f466"/>
                  </a:cubicBezTo>
                  <a:cubicBezTo>
                    <a:pt x="f392" y="f464"/>
                    <a:pt x="f347" y="f465"/>
                    <a:pt x="f347" y="f467"/>
                  </a:cubicBezTo>
                  <a:cubicBezTo>
                    <a:pt x="f347" y="f468"/>
                    <a:pt x="f347" y="f469"/>
                    <a:pt x="f346" y="f470"/>
                  </a:cubicBezTo>
                  <a:cubicBezTo>
                    <a:pt x="f346" y="f470"/>
                    <a:pt x="f392" y="f471"/>
                    <a:pt x="f394" y="f471"/>
                  </a:cubicBezTo>
                  <a:cubicBezTo>
                    <a:pt x="f345" y="f471"/>
                    <a:pt x="f417" y="f470"/>
                    <a:pt x="f343" y="f470"/>
                  </a:cubicBezTo>
                  <a:cubicBezTo>
                    <a:pt x="f342" y="f469"/>
                    <a:pt x="f338" y="f472"/>
                    <a:pt x="f441" y="f468"/>
                  </a:cubicBezTo>
                  <a:cubicBezTo>
                    <a:pt x="f441" y="f468"/>
                    <a:pt x="f442" y="f468"/>
                    <a:pt x="f442" y="f468"/>
                  </a:cubicBezTo>
                  <a:cubicBezTo>
                    <a:pt x="f443" y="f468"/>
                    <a:pt x="f457" y="f472"/>
                    <a:pt x="f334" y="f472"/>
                  </a:cubicBezTo>
                  <a:cubicBezTo>
                    <a:pt x="f333" y="f473"/>
                    <a:pt x="f459" y="f470"/>
                    <a:pt x="f459" y="f471"/>
                  </a:cubicBezTo>
                  <a:cubicBezTo>
                    <a:pt x="f462" y="f474"/>
                    <a:pt x="f459" y="f475"/>
                    <a:pt x="f333" y="f476"/>
                  </a:cubicBezTo>
                  <a:cubicBezTo>
                    <a:pt x="f333" y="f477"/>
                    <a:pt x="f334" y="f478"/>
                    <a:pt x="f334" y="f479"/>
                  </a:cubicBezTo>
                  <a:cubicBezTo>
                    <a:pt x="f334" y="f480"/>
                    <a:pt x="f459" y="f481"/>
                    <a:pt x="f462" y="f482"/>
                  </a:cubicBezTo>
                  <a:cubicBezTo>
                    <a:pt x="f462" y="f483"/>
                    <a:pt x="f329" y="f483"/>
                    <a:pt x="f484" y="f485"/>
                  </a:cubicBezTo>
                  <a:cubicBezTo>
                    <a:pt x="f327" y="f485"/>
                    <a:pt x="f486" y="f487"/>
                    <a:pt x="f486" y="f488"/>
                  </a:cubicBezTo>
                  <a:cubicBezTo>
                    <a:pt x="f327" y="f489"/>
                    <a:pt x="f329" y="f490"/>
                    <a:pt x="f329" y="f491"/>
                  </a:cubicBezTo>
                  <a:cubicBezTo>
                    <a:pt x="f329" y="f492"/>
                    <a:pt x="f329" y="f493"/>
                    <a:pt x="f329" y="f494"/>
                  </a:cubicBezTo>
                  <a:cubicBezTo>
                    <a:pt x="f484" y="f495"/>
                    <a:pt x="f329" y="f496"/>
                    <a:pt x="f484" y="f497"/>
                  </a:cubicBezTo>
                  <a:cubicBezTo>
                    <a:pt x="f327" y="f498"/>
                    <a:pt x="f499" y="f500"/>
                    <a:pt x="f325" y="f500"/>
                  </a:cubicBezTo>
                  <a:cubicBezTo>
                    <a:pt x="f323" y="f501"/>
                    <a:pt x="f322" y="f501"/>
                    <a:pt x="f502" y="f500"/>
                  </a:cubicBezTo>
                  <a:cubicBezTo>
                    <a:pt x="f502" y="f500"/>
                    <a:pt x="f321" y="f497"/>
                    <a:pt x="f321" y="f496"/>
                  </a:cubicBezTo>
                  <a:cubicBezTo>
                    <a:pt x="f320" y="f503"/>
                    <a:pt x="f318" y="f495"/>
                    <a:pt x="f504" y="f495"/>
                  </a:cubicBezTo>
                  <a:cubicBezTo>
                    <a:pt x="f317" y="f495"/>
                    <a:pt x="f315" y="f495"/>
                    <a:pt x="f314" y="f505"/>
                  </a:cubicBezTo>
                  <a:cubicBezTo>
                    <a:pt x="f314" y="f506"/>
                    <a:pt x="f507" y="f496"/>
                    <a:pt x="f314" y="f497"/>
                  </a:cubicBezTo>
                  <a:cubicBezTo>
                    <a:pt x="f314" y="f498"/>
                    <a:pt x="f317" y="f498"/>
                    <a:pt x="f504" y="f500"/>
                  </a:cubicBezTo>
                  <a:cubicBezTo>
                    <a:pt x="f504" y="f501"/>
                    <a:pt x="f318" y="f508"/>
                    <a:pt x="f318" y="f509"/>
                  </a:cubicBezTo>
                  <a:cubicBezTo>
                    <a:pt x="f318" y="f509"/>
                    <a:pt x="f317" y="f510"/>
                    <a:pt x="f317" y="f510"/>
                  </a:cubicBezTo>
                  <a:cubicBezTo>
                    <a:pt x="f315" y="f510"/>
                    <a:pt x="f314" y="f511"/>
                    <a:pt x="f507" y="f512"/>
                  </a:cubicBezTo>
                  <a:cubicBezTo>
                    <a:pt x="f507" y="f512"/>
                    <a:pt x="f513" y="f514"/>
                    <a:pt x="f513" y="f515"/>
                  </a:cubicBezTo>
                  <a:cubicBezTo>
                    <a:pt x="f313" y="f516"/>
                    <a:pt x="f517" y="f516"/>
                    <a:pt x="f312" y="f518"/>
                  </a:cubicBezTo>
                  <a:cubicBezTo>
                    <a:pt x="f312" y="f518"/>
                    <a:pt x="f519" y="f520"/>
                    <a:pt x="f519" y="f521"/>
                  </a:cubicBezTo>
                  <a:cubicBezTo>
                    <a:pt x="f522" y="f523"/>
                    <a:pt x="f311" y="f524"/>
                    <a:pt x="f312" y="f525"/>
                  </a:cubicBezTo>
                  <a:cubicBezTo>
                    <a:pt x="f312" y="f526"/>
                    <a:pt x="f311" y="f527"/>
                    <a:pt x="f311" y="f3"/>
                  </a:cubicBezTo>
                  <a:cubicBezTo>
                    <a:pt x="f519" y="f528"/>
                    <a:pt x="f529" y="f530"/>
                    <a:pt x="f310" y="f531"/>
                  </a:cubicBezTo>
                  <a:cubicBezTo>
                    <a:pt x="f532" y="f531"/>
                    <a:pt x="f307" y="f530"/>
                    <a:pt x="f306" y="f530"/>
                  </a:cubicBezTo>
                  <a:cubicBezTo>
                    <a:pt x="f533" y="f531"/>
                    <a:pt x="f304" y="f534"/>
                    <a:pt x="f303" y="f535"/>
                  </a:cubicBezTo>
                  <a:cubicBezTo>
                    <a:pt x="f302" y="f536"/>
                    <a:pt x="f302" y="f537"/>
                    <a:pt x="f302" y="f538"/>
                  </a:cubicBezTo>
                  <a:cubicBezTo>
                    <a:pt x="f302" y="f539"/>
                    <a:pt x="f303" y="f540"/>
                    <a:pt x="f304" y="f541"/>
                  </a:cubicBezTo>
                  <a:cubicBezTo>
                    <a:pt x="f305" y="f541"/>
                    <a:pt x="f307" y="f540"/>
                    <a:pt x="f308" y="f540"/>
                  </a:cubicBezTo>
                  <a:cubicBezTo>
                    <a:pt x="f309" y="f541"/>
                    <a:pt x="f529" y="f541"/>
                    <a:pt x="f522" y="f542"/>
                  </a:cubicBezTo>
                  <a:cubicBezTo>
                    <a:pt x="f522" y="f543"/>
                    <a:pt x="f519" y="f544"/>
                    <a:pt x="f519" y="f545"/>
                  </a:cubicBezTo>
                  <a:cubicBezTo>
                    <a:pt x="f519" y="f546"/>
                    <a:pt x="f529" y="f547"/>
                    <a:pt x="f310" y="f547"/>
                  </a:cubicBezTo>
                  <a:cubicBezTo>
                    <a:pt x="f532" y="f548"/>
                    <a:pt x="f308" y="f548"/>
                    <a:pt x="f308" y="f547"/>
                  </a:cubicBezTo>
                  <a:cubicBezTo>
                    <a:pt x="f307" y="f547"/>
                    <a:pt x="f306" y="f545"/>
                    <a:pt x="f306" y="f545"/>
                  </a:cubicBezTo>
                  <a:cubicBezTo>
                    <a:pt x="f533" y="f544"/>
                    <a:pt x="f533" y="f549"/>
                    <a:pt x="f305" y="f549"/>
                  </a:cubicBezTo>
                  <a:cubicBezTo>
                    <a:pt x="f304" y="f549"/>
                    <a:pt x="f303" y="f544"/>
                    <a:pt x="f302" y="f545"/>
                  </a:cubicBezTo>
                  <a:cubicBezTo>
                    <a:pt x="f302" y="f546"/>
                    <a:pt x="f302" y="f548"/>
                    <a:pt x="f302" y="f550"/>
                  </a:cubicBezTo>
                  <a:cubicBezTo>
                    <a:pt x="f551" y="f550"/>
                    <a:pt x="f552" y="f553"/>
                    <a:pt x="f301" y="f553"/>
                  </a:cubicBezTo>
                  <a:cubicBezTo>
                    <a:pt x="f300" y="f554"/>
                    <a:pt x="f298" y="f555"/>
                    <a:pt x="f297" y="f556"/>
                  </a:cubicBezTo>
                  <a:cubicBezTo>
                    <a:pt x="f296" y="f557"/>
                    <a:pt x="f558" y="f559"/>
                    <a:pt x="f558" y="f560"/>
                  </a:cubicBezTo>
                  <a:cubicBezTo>
                    <a:pt x="f295" y="f561"/>
                    <a:pt x="f295" y="f562"/>
                    <a:pt x="f558" y="f563"/>
                  </a:cubicBezTo>
                  <a:cubicBezTo>
                    <a:pt x="f558" y="f564"/>
                    <a:pt x="f297" y="f565"/>
                    <a:pt x="f297" y="f565"/>
                  </a:cubicBezTo>
                  <a:cubicBezTo>
                    <a:pt x="f298" y="f566"/>
                    <a:pt x="f300" y="f567"/>
                    <a:pt x="f301" y="f567"/>
                  </a:cubicBezTo>
                  <a:cubicBezTo>
                    <a:pt x="f552" y="f566"/>
                    <a:pt x="f301" y="f565"/>
                    <a:pt x="f301" y="f564"/>
                  </a:cubicBezTo>
                  <a:cubicBezTo>
                    <a:pt x="f301" y="f563"/>
                    <a:pt x="f301" y="f562"/>
                    <a:pt x="f301" y="f568"/>
                  </a:cubicBezTo>
                  <a:cubicBezTo>
                    <a:pt x="f301" y="f569"/>
                    <a:pt x="f300" y="f560"/>
                    <a:pt x="f300" y="f560"/>
                  </a:cubicBezTo>
                  <a:cubicBezTo>
                    <a:pt x="f301" y="f559"/>
                    <a:pt x="f552" y="f559"/>
                    <a:pt x="f551" y="f559"/>
                  </a:cubicBezTo>
                  <a:cubicBezTo>
                    <a:pt x="f302" y="f559"/>
                    <a:pt x="f304" y="f561"/>
                    <a:pt x="f305" y="f560"/>
                  </a:cubicBezTo>
                  <a:cubicBezTo>
                    <a:pt x="f533" y="f560"/>
                    <a:pt x="f307" y="f559"/>
                    <a:pt x="f308" y="f559"/>
                  </a:cubicBezTo>
                  <a:cubicBezTo>
                    <a:pt x="f309" y="f557"/>
                    <a:pt x="f310" y="f557"/>
                    <a:pt x="f529" y="f557"/>
                  </a:cubicBezTo>
                  <a:cubicBezTo>
                    <a:pt x="f522" y="f557"/>
                    <a:pt x="f312" y="f559"/>
                    <a:pt x="f312" y="f560"/>
                  </a:cubicBezTo>
                  <a:cubicBezTo>
                    <a:pt x="f517" y="f561"/>
                    <a:pt x="f313" y="f562"/>
                    <a:pt x="f517" y="f563"/>
                  </a:cubicBezTo>
                  <a:cubicBezTo>
                    <a:pt x="f517" y="f565"/>
                    <a:pt x="f312" y="f570"/>
                    <a:pt x="f519" y="f571"/>
                  </a:cubicBezTo>
                  <a:cubicBezTo>
                    <a:pt x="f522" y="f571"/>
                    <a:pt x="f310" y="f571"/>
                    <a:pt x="f532" y="f571"/>
                  </a:cubicBezTo>
                  <a:cubicBezTo>
                    <a:pt x="f308" y="f572"/>
                    <a:pt x="f307" y="f573"/>
                    <a:pt x="f306" y="f573"/>
                  </a:cubicBezTo>
                  <a:cubicBezTo>
                    <a:pt x="f533" y="f574"/>
                    <a:pt x="f304" y="f573"/>
                    <a:pt x="f303" y="f573"/>
                  </a:cubicBezTo>
                  <a:cubicBezTo>
                    <a:pt x="f302" y="f574"/>
                    <a:pt x="f302" y="f575"/>
                    <a:pt x="f551" y="f575"/>
                  </a:cubicBezTo>
                  <a:cubicBezTo>
                    <a:pt x="f552" y="f576"/>
                    <a:pt x="f300" y="f576"/>
                    <a:pt x="f299" y="f576"/>
                  </a:cubicBezTo>
                  <a:cubicBezTo>
                    <a:pt x="f299" y="f575"/>
                    <a:pt x="f299" y="f577"/>
                    <a:pt x="f299" y="f577"/>
                  </a:cubicBezTo>
                  <a:cubicBezTo>
                    <a:pt x="f298" y="f574"/>
                    <a:pt x="f296" y="f573"/>
                    <a:pt x="f558" y="f573"/>
                  </a:cubicBezTo>
                  <a:cubicBezTo>
                    <a:pt x="f295" y="f574"/>
                    <a:pt x="f294" y="f578"/>
                    <a:pt x="f293" y="f575"/>
                  </a:cubicBezTo>
                  <a:cubicBezTo>
                    <a:pt x="f293" y="f576"/>
                    <a:pt x="f292" y="f579"/>
                    <a:pt x="f293" y="f580"/>
                  </a:cubicBezTo>
                  <a:cubicBezTo>
                    <a:pt x="f293" y="f581"/>
                    <a:pt x="f294" y="f582"/>
                    <a:pt x="f295" y="f583"/>
                  </a:cubicBezTo>
                  <a:cubicBezTo>
                    <a:pt x="f295" y="f584"/>
                    <a:pt x="f295" y="f585"/>
                    <a:pt x="f294" y="f586"/>
                  </a:cubicBezTo>
                  <a:cubicBezTo>
                    <a:pt x="f293" y="f586"/>
                    <a:pt x="f291" y="f587"/>
                    <a:pt x="f290" y="f587"/>
                  </a:cubicBezTo>
                  <a:cubicBezTo>
                    <a:pt x="f289" y="f587"/>
                    <a:pt x="f588" y="f585"/>
                    <a:pt x="f588" y="f586"/>
                  </a:cubicBezTo>
                  <a:cubicBezTo>
                    <a:pt x="f589" y="f590"/>
                    <a:pt x="f286" y="f591"/>
                    <a:pt x="f285" y="f592"/>
                  </a:cubicBezTo>
                  <a:cubicBezTo>
                    <a:pt x="f285" y="f593"/>
                    <a:pt x="f285" y="f594"/>
                    <a:pt x="f286" y="f595"/>
                  </a:cubicBezTo>
                  <a:cubicBezTo>
                    <a:pt x="f287" y="f596"/>
                    <a:pt x="f288" y="f596"/>
                    <a:pt x="f289" y="f596"/>
                  </a:cubicBezTo>
                  <a:cubicBezTo>
                    <a:pt x="f290" y="f596"/>
                    <a:pt x="f293" y="f594"/>
                    <a:pt x="f294" y="f594"/>
                  </a:cubicBezTo>
                  <a:cubicBezTo>
                    <a:pt x="f295" y="f594"/>
                    <a:pt x="f297" y="f594"/>
                    <a:pt x="f298" y="f595"/>
                  </a:cubicBezTo>
                  <a:cubicBezTo>
                    <a:pt x="f298" y="f596"/>
                    <a:pt x="f299" y="f597"/>
                    <a:pt x="f299" y="f598"/>
                  </a:cubicBezTo>
                  <a:cubicBezTo>
                    <a:pt x="f299" y="f599"/>
                    <a:pt x="f299" y="f600"/>
                    <a:pt x="f298" y="f601"/>
                  </a:cubicBezTo>
                  <a:cubicBezTo>
                    <a:pt x="f297" y="f602"/>
                    <a:pt x="f295" y="f601"/>
                    <a:pt x="f295" y="f602"/>
                  </a:cubicBezTo>
                  <a:cubicBezTo>
                    <a:pt x="f294" y="f603"/>
                    <a:pt x="f294" y="f604"/>
                    <a:pt x="f295" y="f605"/>
                  </a:cubicBezTo>
                  <a:cubicBezTo>
                    <a:pt x="f295" y="f606"/>
                    <a:pt x="f558" y="f607"/>
                    <a:pt x="f296" y="f607"/>
                  </a:cubicBezTo>
                  <a:cubicBezTo>
                    <a:pt x="f297" y="f607"/>
                    <a:pt x="f298" y="f607"/>
                    <a:pt x="f299" y="f607"/>
                  </a:cubicBezTo>
                  <a:cubicBezTo>
                    <a:pt x="f300" y="f608"/>
                    <a:pt x="f301" y="f604"/>
                    <a:pt x="f552" y="f609"/>
                  </a:cubicBezTo>
                  <a:cubicBezTo>
                    <a:pt x="f551" y="f609"/>
                    <a:pt x="f303" y="f609"/>
                    <a:pt x="f304" y="f604"/>
                  </a:cubicBezTo>
                  <a:cubicBezTo>
                    <a:pt x="f305" y="f604"/>
                    <a:pt x="f533" y="f606"/>
                    <a:pt x="f306" y="f608"/>
                  </a:cubicBezTo>
                  <a:cubicBezTo>
                    <a:pt x="f307" y="f608"/>
                    <a:pt x="f532" y="f608"/>
                    <a:pt x="f532" y="f607"/>
                  </a:cubicBezTo>
                  <a:cubicBezTo>
                    <a:pt x="f310" y="f607"/>
                    <a:pt x="f529" y="f610"/>
                    <a:pt x="f522" y="f611"/>
                  </a:cubicBezTo>
                  <a:cubicBezTo>
                    <a:pt x="f522" y="f612"/>
                    <a:pt x="f519" y="f613"/>
                    <a:pt x="f519" y="f614"/>
                  </a:cubicBezTo>
                  <a:cubicBezTo>
                    <a:pt x="f519" y="f614"/>
                    <a:pt x="f522" y="f615"/>
                    <a:pt x="f522" y="f616"/>
                  </a:cubicBezTo>
                  <a:cubicBezTo>
                    <a:pt x="f529" y="f617"/>
                    <a:pt x="f529" y="f618"/>
                    <a:pt x="f529" y="f618"/>
                  </a:cubicBezTo>
                  <a:cubicBezTo>
                    <a:pt x="f310" y="f619"/>
                    <a:pt x="f309" y="f620"/>
                    <a:pt x="f309" y="f620"/>
                  </a:cubicBezTo>
                  <a:cubicBezTo>
                    <a:pt x="f308" y="f617"/>
                    <a:pt x="f307" y="f615"/>
                    <a:pt x="f306" y="f621"/>
                  </a:cubicBezTo>
                  <a:cubicBezTo>
                    <a:pt x="f533" y="f614"/>
                    <a:pt x="f305" y="f622"/>
                    <a:pt x="f305" y="f622"/>
                  </a:cubicBezTo>
                  <a:cubicBezTo>
                    <a:pt x="f304" y="f623"/>
                    <a:pt x="f551" y="f623"/>
                    <a:pt x="f552" y="f623"/>
                  </a:cubicBezTo>
                  <a:cubicBezTo>
                    <a:pt x="f301" y="f623"/>
                    <a:pt x="f300" y="f623"/>
                    <a:pt x="f299" y="f623"/>
                  </a:cubicBezTo>
                  <a:cubicBezTo>
                    <a:pt x="f299" y="f622"/>
                    <a:pt x="f298" y="f614"/>
                    <a:pt x="f299" y="f621"/>
                  </a:cubicBezTo>
                  <a:cubicBezTo>
                    <a:pt x="f299" y="f621"/>
                    <a:pt x="f300" y="f616"/>
                    <a:pt x="f300" y="f616"/>
                  </a:cubicBezTo>
                  <a:cubicBezTo>
                    <a:pt x="f552" y="f617"/>
                    <a:pt x="f303" y="f617"/>
                    <a:pt x="f304" y="f617"/>
                  </a:cubicBezTo>
                  <a:cubicBezTo>
                    <a:pt x="f305" y="f620"/>
                    <a:pt x="f306" y="f618"/>
                    <a:pt x="f307" y="f618"/>
                  </a:cubicBezTo>
                  <a:cubicBezTo>
                    <a:pt x="f307" y="f619"/>
                    <a:pt x="f309" y="f624"/>
                    <a:pt x="f309" y="f625"/>
                  </a:cubicBezTo>
                  <a:cubicBezTo>
                    <a:pt x="f309" y="f626"/>
                    <a:pt x="f308" y="f627"/>
                    <a:pt x="f308" y="f627"/>
                  </a:cubicBezTo>
                  <a:cubicBezTo>
                    <a:pt x="f307" y="f628"/>
                    <a:pt x="f305" y="f628"/>
                    <a:pt x="f304" y="f629"/>
                  </a:cubicBezTo>
                  <a:cubicBezTo>
                    <a:pt x="f302" y="f630"/>
                    <a:pt x="f552" y="f631"/>
                    <a:pt x="f301" y="f632"/>
                  </a:cubicBezTo>
                  <a:cubicBezTo>
                    <a:pt x="f301" y="f633"/>
                    <a:pt x="f301" y="f634"/>
                    <a:pt x="f552" y="f635"/>
                  </a:cubicBezTo>
                  <a:cubicBezTo>
                    <a:pt x="f551" y="f635"/>
                    <a:pt x="f303" y="f636"/>
                    <a:pt x="f304" y="f636"/>
                  </a:cubicBezTo>
                  <a:cubicBezTo>
                    <a:pt x="f305" y="f636"/>
                    <a:pt x="f533" y="f635"/>
                    <a:pt x="f533" y="f637"/>
                  </a:cubicBezTo>
                  <a:cubicBezTo>
                    <a:pt x="f306" y="f634"/>
                    <a:pt x="f306" y="f638"/>
                    <a:pt x="f307" y="f633"/>
                  </a:cubicBezTo>
                  <a:cubicBezTo>
                    <a:pt x="f308" y="f632"/>
                    <a:pt x="f309" y="f639"/>
                    <a:pt x="f532" y="f631"/>
                  </a:cubicBezTo>
                  <a:cubicBezTo>
                    <a:pt x="f529" y="f640"/>
                    <a:pt x="f519" y="f630"/>
                    <a:pt x="f312" y="f630"/>
                  </a:cubicBezTo>
                  <a:cubicBezTo>
                    <a:pt x="f517" y="f630"/>
                    <a:pt x="f513" y="f640"/>
                    <a:pt x="f513" y="f631"/>
                  </a:cubicBezTo>
                  <a:cubicBezTo>
                    <a:pt x="f641" y="f639"/>
                    <a:pt x="f507" y="f638"/>
                    <a:pt x="f507" y="f642"/>
                  </a:cubicBezTo>
                  <a:cubicBezTo>
                    <a:pt x="f507" y="f637"/>
                    <a:pt x="f513" y="f636"/>
                    <a:pt x="f313" y="f643"/>
                  </a:cubicBezTo>
                  <a:cubicBezTo>
                    <a:pt x="f312" y="f644"/>
                    <a:pt x="f522" y="f645"/>
                    <a:pt x="f529" y="f646"/>
                  </a:cubicBezTo>
                  <a:cubicBezTo>
                    <a:pt x="f310" y="f647"/>
                    <a:pt x="f308" y="f648"/>
                    <a:pt x="f308" y="f649"/>
                  </a:cubicBezTo>
                  <a:cubicBezTo>
                    <a:pt x="f308" y="f650"/>
                    <a:pt x="f309" y="f651"/>
                    <a:pt x="f532" y="f651"/>
                  </a:cubicBezTo>
                  <a:cubicBezTo>
                    <a:pt x="f310" y="f652"/>
                    <a:pt x="f311" y="f652"/>
                    <a:pt x="f517" y="f652"/>
                  </a:cubicBezTo>
                  <a:cubicBezTo>
                    <a:pt x="f313" y="f652"/>
                    <a:pt x="f641" y="f651"/>
                    <a:pt x="f507" y="f652"/>
                  </a:cubicBezTo>
                  <a:cubicBezTo>
                    <a:pt x="f314" y="f652"/>
                    <a:pt x="f317" y="f653"/>
                    <a:pt x="f317" y="f654"/>
                  </a:cubicBezTo>
                  <a:cubicBezTo>
                    <a:pt x="f504" y="f655"/>
                    <a:pt x="f504" y="f656"/>
                    <a:pt x="f504" y="f657"/>
                  </a:cubicBezTo>
                  <a:cubicBezTo>
                    <a:pt x="f504" y="f658"/>
                    <a:pt x="f504" y="f659"/>
                    <a:pt x="f317" y="f660"/>
                  </a:cubicBezTo>
                  <a:cubicBezTo>
                    <a:pt x="f315" y="f661"/>
                    <a:pt x="f507" y="f662"/>
                    <a:pt x="f641" y="f663"/>
                  </a:cubicBezTo>
                  <a:cubicBezTo>
                    <a:pt x="f513" y="f664"/>
                    <a:pt x="f312" y="f665"/>
                    <a:pt x="f311" y="f666"/>
                  </a:cubicBezTo>
                  <a:cubicBezTo>
                    <a:pt x="f519" y="f667"/>
                    <a:pt x="f529" y="f668"/>
                    <a:pt x="f529" y="f669"/>
                  </a:cubicBezTo>
                  <a:cubicBezTo>
                    <a:pt x="f529" y="f670"/>
                    <a:pt x="f311" y="f671"/>
                    <a:pt x="f312" y="f672"/>
                  </a:cubicBezTo>
                  <a:cubicBezTo>
                    <a:pt x="f312" y="f673"/>
                    <a:pt x="f312" y="f674"/>
                    <a:pt x="f517" y="f675"/>
                  </a:cubicBezTo>
                  <a:cubicBezTo>
                    <a:pt x="f313" y="f676"/>
                    <a:pt x="f641" y="f677"/>
                    <a:pt x="f507" y="f677"/>
                  </a:cubicBezTo>
                  <a:cubicBezTo>
                    <a:pt x="f314" y="f677"/>
                    <a:pt x="f315" y="f676"/>
                    <a:pt x="f315" y="f675"/>
                  </a:cubicBezTo>
                  <a:cubicBezTo>
                    <a:pt x="f317" y="f675"/>
                    <a:pt x="f317" y="f678"/>
                    <a:pt x="f317" y="f673"/>
                  </a:cubicBezTo>
                  <a:cubicBezTo>
                    <a:pt x="f317" y="f679"/>
                    <a:pt x="f314" y="f671"/>
                    <a:pt x="f314" y="f680"/>
                  </a:cubicBezTo>
                  <a:cubicBezTo>
                    <a:pt x="f314" y="f681"/>
                    <a:pt x="f315" y="f669"/>
                    <a:pt x="f317" y="f668"/>
                  </a:cubicBezTo>
                  <a:cubicBezTo>
                    <a:pt x="f317" y="f682"/>
                    <a:pt x="f319" y="f683"/>
                    <a:pt x="f320" y="f683"/>
                  </a:cubicBezTo>
                  <a:cubicBezTo>
                    <a:pt x="f321" y="f683"/>
                    <a:pt x="f323" y="f682"/>
                    <a:pt x="f325" y="f668"/>
                  </a:cubicBezTo>
                  <a:cubicBezTo>
                    <a:pt x="f325" y="f669"/>
                    <a:pt x="f499" y="f681"/>
                    <a:pt x="f499" y="f680"/>
                  </a:cubicBezTo>
                  <a:cubicBezTo>
                    <a:pt x="f486" y="f684"/>
                    <a:pt x="f499" y="f679"/>
                    <a:pt x="f325" y="f673"/>
                  </a:cubicBezTo>
                  <a:cubicBezTo>
                    <a:pt x="f323" y="f674"/>
                    <a:pt x="f321" y="f675"/>
                    <a:pt x="f321" y="f677"/>
                  </a:cubicBezTo>
                  <a:cubicBezTo>
                    <a:pt x="f320" y="f677"/>
                    <a:pt x="f320" y="f685"/>
                    <a:pt x="f320" y="f6"/>
                  </a:cubicBezTo>
                  <a:cubicBezTo>
                    <a:pt x="f358" y="f675"/>
                    <a:pt x="f358" y="f675"/>
                    <a:pt x="f358" y="f675"/>
                  </a:cubicBezTo>
                  <a:cubicBezTo>
                    <a:pt x="f562" y="f683"/>
                    <a:pt x="f562" y="f683"/>
                    <a:pt x="f562" y="f683"/>
                  </a:cubicBezTo>
                  <a:cubicBezTo>
                    <a:pt x="f6" y="f659"/>
                    <a:pt x="f6" y="f659"/>
                    <a:pt x="f6" y="f659"/>
                  </a:cubicBezTo>
                  <a:cubicBezTo>
                    <a:pt x="f684" y="f498"/>
                    <a:pt x="f684" y="f498"/>
                    <a:pt x="f684" y="f498"/>
                  </a:cubicBezTo>
                  <a:cubicBezTo>
                    <a:pt x="f680" y="f497"/>
                    <a:pt x="f681" y="f497"/>
                    <a:pt x="f670" y="f496"/>
                  </a:cubicBezTo>
                  <a:cubicBezTo>
                    <a:pt x="f686" y="f503"/>
                    <a:pt x="f669" y="f505"/>
                    <a:pt x="f668" y="f495"/>
                  </a:cubicBezTo>
                  <a:cubicBezTo>
                    <a:pt x="f668" y="f495"/>
                    <a:pt x="f668" y="f495"/>
                    <a:pt x="f668" y="f495"/>
                  </a:cubicBezTo>
                  <a:cubicBezTo>
                    <a:pt x="f682" y="f687"/>
                    <a:pt x="f682" y="f494"/>
                    <a:pt x="f683" y="f493"/>
                  </a:cubicBezTo>
                  <a:cubicBezTo>
                    <a:pt x="f683" y="f688"/>
                    <a:pt x="f689" y="f690"/>
                    <a:pt x="f689" y="f492"/>
                  </a:cubicBezTo>
                  <a:cubicBezTo>
                    <a:pt x="f689" y="f492"/>
                    <a:pt x="f689" y="f492"/>
                    <a:pt x="f667" y="f491"/>
                  </a:cubicBezTo>
                  <a:cubicBezTo>
                    <a:pt x="f667" y="f491"/>
                    <a:pt x="f667" y="f491"/>
                    <a:pt x="f667" y="f491"/>
                  </a:cubicBezTo>
                  <a:cubicBezTo>
                    <a:pt x="f667" y="f491"/>
                    <a:pt x="f667" y="f491"/>
                    <a:pt x="f667" y="f491"/>
                  </a:cubicBezTo>
                  <a:cubicBezTo>
                    <a:pt x="f666" y="f490"/>
                    <a:pt x="f664" y="f490"/>
                    <a:pt x="f663" y="f490"/>
                  </a:cubicBezTo>
                  <a:cubicBezTo>
                    <a:pt x="f661" y="f489"/>
                    <a:pt x="f661" y="f488"/>
                    <a:pt x="f660" y="f487"/>
                  </a:cubicBezTo>
                  <a:cubicBezTo>
                    <a:pt x="f660" y="f487"/>
                    <a:pt x="f660" y="f487"/>
                    <a:pt x="f660" y="f487"/>
                  </a:cubicBezTo>
                  <a:cubicBezTo>
                    <a:pt x="f691" y="f692"/>
                    <a:pt x="f693" y="f692"/>
                    <a:pt x="f694" y="f485"/>
                  </a:cubicBezTo>
                  <a:cubicBezTo>
                    <a:pt x="f695" y="f482"/>
                    <a:pt x="f658" y="f481"/>
                    <a:pt x="f658" y="f480"/>
                  </a:cubicBezTo>
                  <a:cubicBezTo>
                    <a:pt x="f658" y="f480"/>
                    <a:pt x="f658" y="f480"/>
                    <a:pt x="f696" y="f480"/>
                  </a:cubicBezTo>
                  <a:cubicBezTo>
                    <a:pt x="f696" y="f480"/>
                    <a:pt x="f696" y="f480"/>
                    <a:pt x="f696" y="f480"/>
                  </a:cubicBezTo>
                  <a:cubicBezTo>
                    <a:pt x="f657" y="f479"/>
                    <a:pt x="f656" y="f478"/>
                    <a:pt x="f656" y="f477"/>
                  </a:cubicBezTo>
                  <a:cubicBezTo>
                    <a:pt x="f697" y="f476"/>
                    <a:pt x="f697" y="f698"/>
                    <a:pt x="f656" y="f475"/>
                  </a:cubicBezTo>
                  <a:cubicBezTo>
                    <a:pt x="f697" y="f475"/>
                    <a:pt x="f699" y="f475"/>
                    <a:pt x="f699" y="f700"/>
                  </a:cubicBezTo>
                  <a:cubicBezTo>
                    <a:pt x="f701" y="f702"/>
                    <a:pt x="f653" y="f474"/>
                    <a:pt x="f703" y="f704"/>
                  </a:cubicBezTo>
                  <a:cubicBezTo>
                    <a:pt x="f652" y="f470"/>
                    <a:pt x="f652" y="f472"/>
                    <a:pt x="f652" y="f468"/>
                  </a:cubicBezTo>
                  <a:cubicBezTo>
                    <a:pt x="f651" y="f467"/>
                    <a:pt x="f651" y="f467"/>
                    <a:pt x="f651" y="f465"/>
                  </a:cubicBezTo>
                  <a:cubicBezTo>
                    <a:pt x="f651" y="f465"/>
                    <a:pt x="f651" y="f464"/>
                    <a:pt x="f705" y="f464"/>
                  </a:cubicBezTo>
                  <a:cubicBezTo>
                    <a:pt x="f706" y="f463"/>
                    <a:pt x="f706" y="f461"/>
                    <a:pt x="f706" y="f460"/>
                  </a:cubicBezTo>
                  <a:cubicBezTo>
                    <a:pt x="f650" y="f460"/>
                    <a:pt x="f650" y="f460"/>
                    <a:pt x="f650" y="f460"/>
                  </a:cubicBezTo>
                  <a:cubicBezTo>
                    <a:pt x="f650" y="f707"/>
                    <a:pt x="f648" y="f458"/>
                    <a:pt x="f648" y="f456"/>
                  </a:cubicBezTo>
                  <a:cubicBezTo>
                    <a:pt x="f648" y="f454"/>
                    <a:pt x="f649" y="f708"/>
                    <a:pt x="f650" y="f451"/>
                  </a:cubicBezTo>
                  <a:cubicBezTo>
                    <a:pt x="f650" y="f451"/>
                    <a:pt x="f650" y="f451"/>
                    <a:pt x="f650" y="f451"/>
                  </a:cubicBezTo>
                  <a:cubicBezTo>
                    <a:pt x="f650" y="f709"/>
                    <a:pt x="f649" y="f449"/>
                    <a:pt x="f650" y="f447"/>
                  </a:cubicBezTo>
                  <a:cubicBezTo>
                    <a:pt x="f650" y="f710"/>
                    <a:pt x="f706" y="f446"/>
                    <a:pt x="f705" y="f446"/>
                  </a:cubicBezTo>
                  <a:cubicBezTo>
                    <a:pt x="f705" y="f445"/>
                    <a:pt x="f705" y="f445"/>
                    <a:pt x="f705" y="f445"/>
                  </a:cubicBezTo>
                  <a:cubicBezTo>
                    <a:pt x="f706" y="f438"/>
                    <a:pt x="f706" y="f437"/>
                    <a:pt x="f706" y="f436"/>
                  </a:cubicBezTo>
                  <a:cubicBezTo>
                    <a:pt x="f706" y="f436"/>
                    <a:pt x="f706" y="f436"/>
                    <a:pt x="f706" y="f436"/>
                  </a:cubicBezTo>
                  <a:cubicBezTo>
                    <a:pt x="f650" y="f435"/>
                    <a:pt x="f650" y="f435"/>
                    <a:pt x="f649" y="f444"/>
                  </a:cubicBezTo>
                  <a:cubicBezTo>
                    <a:pt x="f649" y="f444"/>
                    <a:pt x="f648" y="f439"/>
                    <a:pt x="f648" y="f439"/>
                  </a:cubicBezTo>
                  <a:cubicBezTo>
                    <a:pt x="f648" y="f439"/>
                    <a:pt x="f711" y="f439"/>
                    <a:pt x="f711" y="f439"/>
                  </a:cubicBezTo>
                  <a:cubicBezTo>
                    <a:pt x="f712" y="f439"/>
                    <a:pt x="f712" y="f439"/>
                    <a:pt x="f712" y="f439"/>
                  </a:cubicBezTo>
                  <a:cubicBezTo>
                    <a:pt x="f712" y="f439"/>
                    <a:pt x="f647" y="f439"/>
                    <a:pt x="f647" y="f439"/>
                  </a:cubicBezTo>
                  <a:cubicBezTo>
                    <a:pt x="f646" y="f439"/>
                    <a:pt x="f645" y="f439"/>
                    <a:pt x="f644" y="f434"/>
                  </a:cubicBezTo>
                  <a:cubicBezTo>
                    <a:pt x="f636" y="f433"/>
                    <a:pt x="f635" y="f431"/>
                    <a:pt x="f637" y="f430"/>
                  </a:cubicBezTo>
                  <a:cubicBezTo>
                    <a:pt x="f637" y="f430"/>
                    <a:pt x="f637" y="f430"/>
                    <a:pt x="f637" y="f430"/>
                  </a:cubicBezTo>
                  <a:cubicBezTo>
                    <a:pt x="f637" y="f430"/>
                    <a:pt x="f637" y="f430"/>
                    <a:pt x="f637" y="f430"/>
                  </a:cubicBezTo>
                  <a:cubicBezTo>
                    <a:pt x="f634" y="f428"/>
                    <a:pt x="f637" y="f426"/>
                    <a:pt x="f637" y="f424"/>
                  </a:cubicBezTo>
                  <a:cubicBezTo>
                    <a:pt x="f637" y="f424"/>
                    <a:pt x="f637" y="f423"/>
                    <a:pt x="f634" y="f423"/>
                  </a:cubicBezTo>
                  <a:cubicBezTo>
                    <a:pt x="f642" y="f422"/>
                    <a:pt x="f633" y="f713"/>
                    <a:pt x="f633" y="f420"/>
                  </a:cubicBezTo>
                  <a:cubicBezTo>
                    <a:pt x="f632" y="f420"/>
                    <a:pt x="f632" y="f419"/>
                    <a:pt x="f632" y="f419"/>
                  </a:cubicBezTo>
                  <a:cubicBezTo>
                    <a:pt x="f632" y="f419"/>
                    <a:pt x="f632" y="f419"/>
                    <a:pt x="f632" y="f419"/>
                  </a:cubicBezTo>
                  <a:cubicBezTo>
                    <a:pt x="f639" y="f714"/>
                    <a:pt x="f630" y="f418"/>
                    <a:pt x="f629" y="f413"/>
                  </a:cubicBezTo>
                  <a:cubicBezTo>
                    <a:pt x="f629" y="f412"/>
                    <a:pt x="f629" y="f715"/>
                    <a:pt x="f629" y="f715"/>
                  </a:cubicBezTo>
                  <a:cubicBezTo>
                    <a:pt x="f628" y="f411"/>
                    <a:pt x="f628" y="f410"/>
                    <a:pt x="f627" y="f716"/>
                  </a:cubicBezTo>
                  <a:cubicBezTo>
                    <a:pt x="f627" y="f406"/>
                    <a:pt x="f628" y="f717"/>
                    <a:pt x="f629" y="f403"/>
                  </a:cubicBezTo>
                  <a:cubicBezTo>
                    <a:pt x="f629" y="f403"/>
                    <a:pt x="f629" y="f402"/>
                    <a:pt x="f630" y="f402"/>
                  </a:cubicBezTo>
                  <a:cubicBezTo>
                    <a:pt x="f629" y="f401"/>
                    <a:pt x="f628" y="f401"/>
                    <a:pt x="f628" y="f718"/>
                  </a:cubicBezTo>
                  <a:cubicBezTo>
                    <a:pt x="f627" y="f718"/>
                    <a:pt x="f627" y="f718"/>
                    <a:pt x="f627" y="f719"/>
                  </a:cubicBezTo>
                  <a:cubicBezTo>
                    <a:pt x="f627" y="f719"/>
                    <a:pt x="f627" y="f719"/>
                    <a:pt x="f627" y="f719"/>
                  </a:cubicBezTo>
                  <a:cubicBezTo>
                    <a:pt x="f626" y="f719"/>
                    <a:pt x="f626" y="f719"/>
                    <a:pt x="f625" y="f719"/>
                  </a:cubicBezTo>
                  <a:cubicBezTo>
                    <a:pt x="f619" y="f719"/>
                    <a:pt x="f618" y="f719"/>
                    <a:pt x="f620" y="f388"/>
                  </a:cubicBezTo>
                  <a:cubicBezTo>
                    <a:pt x="f616" y="f387"/>
                    <a:pt x="f616" y="f720"/>
                    <a:pt x="f616" y="f383"/>
                  </a:cubicBezTo>
                  <a:cubicBezTo>
                    <a:pt x="f616" y="f383"/>
                    <a:pt x="f616" y="f383"/>
                    <a:pt x="f616" y="f383"/>
                  </a:cubicBezTo>
                  <a:cubicBezTo>
                    <a:pt x="f616" y="f383"/>
                    <a:pt x="f616" y="f383"/>
                    <a:pt x="f616" y="f383"/>
                  </a:cubicBezTo>
                  <a:cubicBezTo>
                    <a:pt x="f615" y="f382"/>
                    <a:pt x="f621" y="f381"/>
                    <a:pt x="f621" y="f380"/>
                  </a:cubicBezTo>
                  <a:cubicBezTo>
                    <a:pt x="f621" y="f380"/>
                    <a:pt x="f621" y="f397"/>
                    <a:pt x="f614" y="f389"/>
                  </a:cubicBezTo>
                  <a:cubicBezTo>
                    <a:pt x="f613" y="f397"/>
                    <a:pt x="f622" y="f380"/>
                    <a:pt x="f612" y="f380"/>
                  </a:cubicBezTo>
                  <a:cubicBezTo>
                    <a:pt x="f611" y="f380"/>
                    <a:pt x="f610" y="f397"/>
                    <a:pt x="f721" y="f397"/>
                  </a:cubicBezTo>
                  <a:cubicBezTo>
                    <a:pt x="f604" y="f377"/>
                    <a:pt x="f605" y="f393"/>
                    <a:pt x="f605" y="f393"/>
                  </a:cubicBezTo>
                  <a:cubicBezTo>
                    <a:pt x="f605" y="f373"/>
                    <a:pt x="f606" y="f372"/>
                    <a:pt x="f606" y="f371"/>
                  </a:cubicBezTo>
                  <a:cubicBezTo>
                    <a:pt x="f606" y="f722"/>
                    <a:pt x="f605" y="f370"/>
                    <a:pt x="f605" y="f369"/>
                  </a:cubicBezTo>
                  <a:cubicBezTo>
                    <a:pt x="f605" y="f723"/>
                    <a:pt x="f606" y="f2"/>
                    <a:pt x="f608" y="f366"/>
                  </a:cubicBezTo>
                  <a:cubicBezTo>
                    <a:pt x="f608" y="f366"/>
                    <a:pt x="f606" y="f365"/>
                    <a:pt x="f606" y="f365"/>
                  </a:cubicBezTo>
                  <a:cubicBezTo>
                    <a:pt x="f606" y="f365"/>
                    <a:pt x="f609" y="f361"/>
                    <a:pt x="f609" y="f359"/>
                  </a:cubicBezTo>
                  <a:cubicBezTo>
                    <a:pt x="f724" y="f358"/>
                    <a:pt x="f603" y="f725"/>
                    <a:pt x="f609" y="f355"/>
                  </a:cubicBezTo>
                  <a:cubicBezTo>
                    <a:pt x="f604" y="f391"/>
                    <a:pt x="f605" y="f398"/>
                    <a:pt x="f608" y="f351"/>
                  </a:cubicBezTo>
                  <a:cubicBezTo>
                    <a:pt x="f605" y="f350"/>
                    <a:pt x="f609" y="f347"/>
                    <a:pt x="f724" y="f392"/>
                  </a:cubicBezTo>
                  <a:cubicBezTo>
                    <a:pt x="f603" y="f345"/>
                    <a:pt x="f602" y="f340"/>
                    <a:pt x="f609" y="f337"/>
                  </a:cubicBezTo>
                  <a:cubicBezTo>
                    <a:pt x="f604" y="f443"/>
                    <a:pt x="f606" y="f336"/>
                    <a:pt x="f607" y="f336"/>
                  </a:cubicBezTo>
                  <a:cubicBezTo>
                    <a:pt x="f607" y="f336"/>
                    <a:pt x="f608" y="f457"/>
                    <a:pt x="f608" y="f334"/>
                  </a:cubicBezTo>
                  <a:cubicBezTo>
                    <a:pt x="f608" y="f334"/>
                    <a:pt x="f608" y="f333"/>
                    <a:pt x="f608" y="f333"/>
                  </a:cubicBezTo>
                  <a:cubicBezTo>
                    <a:pt x="f606" y="f459"/>
                    <a:pt x="f606" y="f462"/>
                    <a:pt x="f606" y="f331"/>
                  </a:cubicBezTo>
                  <a:cubicBezTo>
                    <a:pt x="f606" y="f484"/>
                    <a:pt x="f606" y="f486"/>
                    <a:pt x="f606" y="f325"/>
                  </a:cubicBezTo>
                  <a:cubicBezTo>
                    <a:pt x="f606" y="f322"/>
                    <a:pt x="f608" y="f321"/>
                    <a:pt x="f607" y="f319"/>
                  </a:cubicBezTo>
                  <a:cubicBezTo>
                    <a:pt x="f721" y="f319"/>
                    <a:pt x="f721" y="f318"/>
                    <a:pt x="f610" y="f318"/>
                  </a:cubicBezTo>
                  <a:cubicBezTo>
                    <a:pt x="f610" y="f504"/>
                    <a:pt x="f610" y="f315"/>
                    <a:pt x="f610" y="f314"/>
                  </a:cubicBezTo>
                  <a:cubicBezTo>
                    <a:pt x="f611" y="f507"/>
                    <a:pt x="f612" y="f641"/>
                    <a:pt x="f623" y="f513"/>
                  </a:cubicBezTo>
                  <a:cubicBezTo>
                    <a:pt x="f623" y="f513"/>
                    <a:pt x="f623" y="f513"/>
                    <a:pt x="f623" y="f513"/>
                  </a:cubicBezTo>
                  <a:cubicBezTo>
                    <a:pt x="f623" y="f313"/>
                    <a:pt x="f623" y="f313"/>
                    <a:pt x="f623" y="f313"/>
                  </a:cubicBezTo>
                  <a:cubicBezTo>
                    <a:pt x="f623" y="f313"/>
                    <a:pt x="f623" y="f313"/>
                    <a:pt x="f623" y="f517"/>
                  </a:cubicBezTo>
                  <a:cubicBezTo>
                    <a:pt x="f623" y="f312"/>
                    <a:pt x="f612" y="f519"/>
                    <a:pt x="f612" y="f522"/>
                  </a:cubicBezTo>
                  <a:cubicBezTo>
                    <a:pt x="f612" y="f529"/>
                    <a:pt x="f623" y="f309"/>
                    <a:pt x="f622" y="f307"/>
                  </a:cubicBezTo>
                  <a:cubicBezTo>
                    <a:pt x="f613" y="f533"/>
                    <a:pt x="f621" y="f304"/>
                    <a:pt x="f615" y="f303"/>
                  </a:cubicBezTo>
                  <a:cubicBezTo>
                    <a:pt x="f616" y="f302"/>
                    <a:pt x="f617" y="f302"/>
                    <a:pt x="f620" y="f302"/>
                  </a:cubicBezTo>
                  <a:cubicBezTo>
                    <a:pt x="f620" y="f551"/>
                    <a:pt x="f620" y="f551"/>
                    <a:pt x="f618" y="f551"/>
                  </a:cubicBezTo>
                  <a:cubicBezTo>
                    <a:pt x="f618" y="f551"/>
                    <a:pt x="f618" y="f551"/>
                    <a:pt x="f618" y="f551"/>
                  </a:cubicBezTo>
                  <a:cubicBezTo>
                    <a:pt x="f618" y="f551"/>
                    <a:pt x="f618" y="f552"/>
                    <a:pt x="f618" y="f552"/>
                  </a:cubicBezTo>
                  <a:cubicBezTo>
                    <a:pt x="f618" y="f552"/>
                    <a:pt x="f618" y="f301"/>
                    <a:pt x="f618" y="f301"/>
                  </a:cubicBezTo>
                  <a:cubicBezTo>
                    <a:pt x="f618" y="f301"/>
                    <a:pt x="f618" y="f301"/>
                    <a:pt x="f618" y="f300"/>
                  </a:cubicBezTo>
                  <a:cubicBezTo>
                    <a:pt x="f620" y="f299"/>
                    <a:pt x="f620" y="f297"/>
                    <a:pt x="f618" y="f295"/>
                  </a:cubicBezTo>
                  <a:cubicBezTo>
                    <a:pt x="f619" y="f293"/>
                    <a:pt x="f625" y="f292"/>
                    <a:pt x="f627" y="f291"/>
                  </a:cubicBezTo>
                  <a:cubicBezTo>
                    <a:pt x="f627" y="f291"/>
                    <a:pt x="f627" y="f291"/>
                    <a:pt x="f627" y="f291"/>
                  </a:cubicBezTo>
                  <a:cubicBezTo>
                    <a:pt x="f627" y="f291"/>
                    <a:pt x="f628" y="f291"/>
                    <a:pt x="f628" y="f291"/>
                  </a:cubicBezTo>
                  <a:cubicBezTo>
                    <a:pt x="f628" y="f290"/>
                    <a:pt x="f628" y="f290"/>
                    <a:pt x="f628" y="f289"/>
                  </a:cubicBezTo>
                  <a:cubicBezTo>
                    <a:pt x="f628" y="f288"/>
                    <a:pt x="f628" y="f288"/>
                    <a:pt x="f628" y="f288"/>
                  </a:cubicBezTo>
                  <a:cubicBezTo>
                    <a:pt x="f628" y="f588"/>
                    <a:pt x="f627" y="f589"/>
                    <a:pt x="f626" y="f287"/>
                  </a:cubicBezTo>
                  <a:cubicBezTo>
                    <a:pt x="f625" y="f285"/>
                    <a:pt x="f625" y="f726"/>
                    <a:pt x="f625" y="f283"/>
                  </a:cubicBezTo>
                  <a:cubicBezTo>
                    <a:pt x="f625" y="f283"/>
                    <a:pt x="f625" y="f281"/>
                    <a:pt x="f626" y="f281"/>
                  </a:cubicBezTo>
                  <a:cubicBezTo>
                    <a:pt x="f625" y="f281"/>
                    <a:pt x="f625" y="f280"/>
                    <a:pt x="f625" y="f280"/>
                  </a:cubicBezTo>
                  <a:cubicBezTo>
                    <a:pt x="f624" y="f279"/>
                    <a:pt x="f624" y="f279"/>
                    <a:pt x="f624" y="f279"/>
                  </a:cubicBezTo>
                  <a:cubicBezTo>
                    <a:pt x="f624" y="f278"/>
                    <a:pt x="f624" y="f278"/>
                    <a:pt x="f624" y="f278"/>
                  </a:cubicBezTo>
                  <a:cubicBezTo>
                    <a:pt x="f619" y="f277"/>
                    <a:pt x="f618" y="f727"/>
                    <a:pt x="f618" y="f275"/>
                  </a:cubicBezTo>
                  <a:cubicBezTo>
                    <a:pt x="f618" y="f273"/>
                    <a:pt x="f620" y="f270"/>
                    <a:pt x="f618" y="f268"/>
                  </a:cubicBezTo>
                  <a:cubicBezTo>
                    <a:pt x="f624" y="f235"/>
                    <a:pt x="f625" y="f234"/>
                    <a:pt x="f627" y="f233"/>
                  </a:cubicBezTo>
                  <a:cubicBezTo>
                    <a:pt x="f627" y="f233"/>
                    <a:pt x="f627" y="f233"/>
                    <a:pt x="f627" y="f233"/>
                  </a:cubicBezTo>
                  <a:cubicBezTo>
                    <a:pt x="f628" y="f232"/>
                    <a:pt x="f630" y="f231"/>
                    <a:pt x="f630" y="f236"/>
                  </a:cubicBezTo>
                  <a:cubicBezTo>
                    <a:pt x="f630" y="f230"/>
                    <a:pt x="f630" y="f230"/>
                    <a:pt x="f630" y="f230"/>
                  </a:cubicBezTo>
                  <a:cubicBezTo>
                    <a:pt x="f630" y="f229"/>
                    <a:pt x="f630" y="f228"/>
                    <a:pt x="f630" y="f227"/>
                  </a:cubicBezTo>
                  <a:cubicBezTo>
                    <a:pt x="f630" y="f222"/>
                    <a:pt x="f630" y="f221"/>
                    <a:pt x="f630" y="f221"/>
                  </a:cubicBezTo>
                  <a:cubicBezTo>
                    <a:pt x="f630" y="f223"/>
                    <a:pt x="f630" y="f223"/>
                    <a:pt x="f629" y="f223"/>
                  </a:cubicBezTo>
                  <a:cubicBezTo>
                    <a:pt x="f629" y="f220"/>
                    <a:pt x="f629" y="f220"/>
                    <a:pt x="f629" y="f220"/>
                  </a:cubicBezTo>
                  <a:cubicBezTo>
                    <a:pt x="f627" y="f219"/>
                    <a:pt x="f626" y="f218"/>
                    <a:pt x="f625" y="f224"/>
                  </a:cubicBezTo>
                  <a:cubicBezTo>
                    <a:pt x="f624" y="f225"/>
                    <a:pt x="f619" y="f215"/>
                    <a:pt x="f619" y="f213"/>
                  </a:cubicBezTo>
                  <a:cubicBezTo>
                    <a:pt x="f619" y="f213"/>
                    <a:pt x="f618" y="f213"/>
                    <a:pt x="f618" y="f212"/>
                  </a:cubicBezTo>
                  <a:cubicBezTo>
                    <a:pt x="f620" y="f211"/>
                    <a:pt x="f617" y="f209"/>
                    <a:pt x="f620" y="f205"/>
                  </a:cubicBezTo>
                  <a:cubicBezTo>
                    <a:pt x="f620" y="f207"/>
                    <a:pt x="f618" y="f202"/>
                    <a:pt x="f619" y="f200"/>
                  </a:cubicBezTo>
                  <a:cubicBezTo>
                    <a:pt x="f619" y="f200"/>
                    <a:pt x="f619" y="f200"/>
                    <a:pt x="f619" y="f200"/>
                  </a:cubicBezTo>
                  <a:cubicBezTo>
                    <a:pt x="f618" y="f200"/>
                    <a:pt x="f618" y="f199"/>
                    <a:pt x="f618" y="f199"/>
                  </a:cubicBezTo>
                  <a:cubicBezTo>
                    <a:pt x="f618" y="f199"/>
                    <a:pt x="f620" y="f199"/>
                    <a:pt x="f620" y="f198"/>
                  </a:cubicBezTo>
                  <a:cubicBezTo>
                    <a:pt x="f617" y="f242"/>
                    <a:pt x="f615" y="f196"/>
                    <a:pt x="f615" y="f192"/>
                  </a:cubicBezTo>
                  <a:cubicBezTo>
                    <a:pt x="f621" y="f186"/>
                    <a:pt x="f621" y="f176"/>
                    <a:pt x="f616" y="f181"/>
                  </a:cubicBezTo>
                  <a:cubicBezTo>
                    <a:pt x="f616" y="f174"/>
                    <a:pt x="f617" y="f174"/>
                    <a:pt x="f617" y="f173"/>
                  </a:cubicBezTo>
                  <a:cubicBezTo>
                    <a:pt x="f617" y="f173"/>
                    <a:pt x="f617" y="f173"/>
                    <a:pt x="f617" y="f172"/>
                  </a:cubicBezTo>
                  <a:cubicBezTo>
                    <a:pt x="f616" y="f168"/>
                    <a:pt x="f616" y="f169"/>
                    <a:pt x="f617" y="f171"/>
                  </a:cubicBezTo>
                  <a:cubicBezTo>
                    <a:pt x="f620" y="f164"/>
                    <a:pt x="f618" y="f163"/>
                    <a:pt x="f619" y="f162"/>
                  </a:cubicBezTo>
                  <a:cubicBezTo>
                    <a:pt x="f619" y="f162"/>
                    <a:pt x="f624" y="f162"/>
                    <a:pt x="f624" y="f728"/>
                  </a:cubicBezTo>
                  <a:cubicBezTo>
                    <a:pt x="f624" y="f728"/>
                    <a:pt x="f625" y="f161"/>
                    <a:pt x="f625" y="f729"/>
                  </a:cubicBezTo>
                  <a:cubicBezTo>
                    <a:pt x="f626" y="f729"/>
                    <a:pt x="f626" y="f160"/>
                    <a:pt x="f627" y="f159"/>
                  </a:cubicBezTo>
                  <a:cubicBezTo>
                    <a:pt x="f627" y="f159"/>
                    <a:pt x="f628" y="f158"/>
                    <a:pt x="f629" y="f151"/>
                  </a:cubicBezTo>
                  <a:cubicBezTo>
                    <a:pt x="f629" y="f151"/>
                    <a:pt x="f630" y="f150"/>
                    <a:pt x="f630" y="f150"/>
                  </a:cubicBezTo>
                  <a:cubicBezTo>
                    <a:pt x="f640" y="f149"/>
                    <a:pt x="f639" y="f146"/>
                    <a:pt x="f639" y="f730"/>
                  </a:cubicBezTo>
                  <a:cubicBezTo>
                    <a:pt x="f639" y="f145"/>
                    <a:pt x="f639" y="f143"/>
                    <a:pt x="f639" y="f142"/>
                  </a:cubicBezTo>
                  <a:cubicBezTo>
                    <a:pt x="f639" y="f731"/>
                    <a:pt x="f639" y="f732"/>
                    <a:pt x="f639" y="f140"/>
                  </a:cubicBezTo>
                  <a:cubicBezTo>
                    <a:pt x="f632" y="f135"/>
                    <a:pt x="f633" y="f733"/>
                    <a:pt x="f638" y="f133"/>
                  </a:cubicBezTo>
                  <a:cubicBezTo>
                    <a:pt x="f642" y="f131"/>
                    <a:pt x="f637" y="f734"/>
                    <a:pt x="f735" y="f129"/>
                  </a:cubicBezTo>
                  <a:cubicBezTo>
                    <a:pt x="f636" y="f129"/>
                    <a:pt x="f636" y="f127"/>
                    <a:pt x="f643" y="f127"/>
                  </a:cubicBezTo>
                  <a:cubicBezTo>
                    <a:pt x="f643" y="f126"/>
                    <a:pt x="f643" y="f126"/>
                    <a:pt x="f736" y="f125"/>
                  </a:cubicBezTo>
                  <a:cubicBezTo>
                    <a:pt x="f644" y="f737"/>
                    <a:pt x="f645" y="f118"/>
                    <a:pt x="f645" y="f116"/>
                  </a:cubicBezTo>
                  <a:cubicBezTo>
                    <a:pt x="f646" y="f116"/>
                    <a:pt x="f647" y="f114"/>
                    <a:pt x="f712" y="f114"/>
                  </a:cubicBezTo>
                  <a:cubicBezTo>
                    <a:pt x="f647" y="f114"/>
                    <a:pt x="f647" y="f100"/>
                    <a:pt x="f646" y="f100"/>
                  </a:cubicBezTo>
                  <a:cubicBezTo>
                    <a:pt x="f645" y="f103"/>
                    <a:pt x="f644" y="f104"/>
                    <a:pt x="f736" y="f106"/>
                  </a:cubicBezTo>
                  <a:cubicBezTo>
                    <a:pt x="f736" y="f98"/>
                    <a:pt x="f736" y="f98"/>
                    <a:pt x="f736" y="f98"/>
                  </a:cubicBezTo>
                  <a:cubicBezTo>
                    <a:pt x="f643" y="f98"/>
                    <a:pt x="f643" y="f738"/>
                    <a:pt x="f636" y="f739"/>
                  </a:cubicBezTo>
                  <a:cubicBezTo>
                    <a:pt x="f635" y="f107"/>
                    <a:pt x="f637" y="f740"/>
                    <a:pt x="f634" y="f77"/>
                  </a:cubicBezTo>
                  <a:cubicBezTo>
                    <a:pt x="f642" y="f77"/>
                    <a:pt x="f642" y="f75"/>
                    <a:pt x="f633" y="f73"/>
                  </a:cubicBezTo>
                  <a:cubicBezTo>
                    <a:pt x="f639" y="f74"/>
                    <a:pt x="f640" y="f77"/>
                    <a:pt x="f629" y="f87"/>
                  </a:cubicBezTo>
                  <a:cubicBezTo>
                    <a:pt x="f625" y="f107"/>
                    <a:pt x="f614" y="f739"/>
                    <a:pt x="f611" y="f738"/>
                  </a:cubicBezTo>
                  <a:cubicBezTo>
                    <a:pt x="f608" y="f98"/>
                    <a:pt x="f601" y="f104"/>
                    <a:pt x="f599" y="f104"/>
                  </a:cubicBezTo>
                  <a:cubicBezTo>
                    <a:pt x="f596" y="f103"/>
                    <a:pt x="f741" y="f103"/>
                    <a:pt x="f587" y="f100"/>
                  </a:cubicBezTo>
                  <a:cubicBezTo>
                    <a:pt x="f582" y="f100"/>
                    <a:pt x="f578" y="f103"/>
                    <a:pt x="f573" y="f100"/>
                  </a:cubicBezTo>
                  <a:cubicBezTo>
                    <a:pt x="f572" y="f100"/>
                    <a:pt x="f567" y="f116"/>
                    <a:pt x="f566" y="f116"/>
                  </a:cubicBezTo>
                  <a:cubicBezTo>
                    <a:pt x="f562" y="f118"/>
                    <a:pt x="f556" y="f118"/>
                    <a:pt x="f554" y="f118"/>
                  </a:cubicBezTo>
                  <a:cubicBezTo>
                    <a:pt x="f548" y="f118"/>
                    <a:pt x="f549" y="f118"/>
                    <a:pt x="f542" y="f118"/>
                  </a:cubicBezTo>
                  <a:cubicBezTo>
                    <a:pt x="f540" y="f116"/>
                    <a:pt x="f536" y="f114"/>
                    <a:pt x="f534" y="f114"/>
                  </a:cubicBezTo>
                  <a:cubicBezTo>
                    <a:pt x="f531" y="f100"/>
                    <a:pt x="f742" y="f104"/>
                    <a:pt x="f525" y="f106"/>
                  </a:cubicBezTo>
                  <a:cubicBezTo>
                    <a:pt x="f520" y="f98"/>
                    <a:pt x="f501" y="f740"/>
                    <a:pt x="f503" y="f77"/>
                  </a:cubicBezTo>
                  <a:cubicBezTo>
                    <a:pt x="f687" y="f74"/>
                    <a:pt x="f489" y="f50"/>
                    <a:pt x="f485" y="f48"/>
                  </a:cubicBezTo>
                  <a:cubicBezTo>
                    <a:pt x="f481" y="f46"/>
                    <a:pt x="f743" y="f44"/>
                    <a:pt x="f698" y="f744"/>
                  </a:cubicBezTo>
                  <a:cubicBezTo>
                    <a:pt x="f745" y="f42"/>
                    <a:pt x="f468" y="f746"/>
                    <a:pt x="f466" y="f746"/>
                  </a:cubicBezTo>
                  <a:cubicBezTo>
                    <a:pt x="f747" y="f39"/>
                    <a:pt x="f748" y="f746"/>
                    <a:pt x="f453" y="f746"/>
                  </a:cubicBezTo>
                  <a:cubicBezTo>
                    <a:pt x="f452" y="f39"/>
                    <a:pt x="f448" y="f39"/>
                    <a:pt x="f710" y="f39"/>
                  </a:cubicBezTo>
                  <a:cubicBezTo>
                    <a:pt x="f438" y="f39"/>
                    <a:pt x="f439" y="f39"/>
                    <a:pt x="f432" y="f37"/>
                  </a:cubicBezTo>
                  <a:cubicBezTo>
                    <a:pt x="f431" y="f37"/>
                    <a:pt x="f427" y="f32"/>
                    <a:pt x="f425" y="f32"/>
                  </a:cubicBezTo>
                  <a:cubicBezTo>
                    <a:pt x="f423" y="f32"/>
                    <a:pt x="f421" y="f33"/>
                    <a:pt x="f419" y="f37"/>
                  </a:cubicBezTo>
                  <a:cubicBezTo>
                    <a:pt x="f749" y="f37"/>
                    <a:pt x="f415" y="f746"/>
                    <a:pt x="f414" y="f41"/>
                  </a:cubicBezTo>
                  <a:cubicBezTo>
                    <a:pt x="f412" y="f42"/>
                    <a:pt x="f410" y="f44"/>
                    <a:pt x="f409" y="f750"/>
                  </a:cubicBezTo>
                  <a:cubicBezTo>
                    <a:pt x="f408" y="f751"/>
                    <a:pt x="f405" y="f46"/>
                    <a:pt x="f752" y="f48"/>
                  </a:cubicBezTo>
                  <a:cubicBezTo>
                    <a:pt x="f717" y="f48"/>
                    <a:pt x="f401" y="f50"/>
                    <a:pt x="f719" y="f50"/>
                  </a:cubicBezTo>
                  <a:cubicBezTo>
                    <a:pt x="f388" y="f50"/>
                    <a:pt x="f385" y="f48"/>
                    <a:pt x="f384" y="f48"/>
                  </a:cubicBezTo>
                  <a:cubicBezTo>
                    <a:pt x="f383" y="f48"/>
                    <a:pt x="f399" y="f48"/>
                    <a:pt x="f380" y="f48"/>
                  </a:cubicBezTo>
                  <a:cubicBezTo>
                    <a:pt x="f389" y="f46"/>
                    <a:pt x="f378" y="f750"/>
                    <a:pt x="f377" y="f44"/>
                  </a:cubicBezTo>
                  <a:cubicBezTo>
                    <a:pt x="f396" y="f44"/>
                    <a:pt x="f375" y="f42"/>
                    <a:pt x="f374" y="f42"/>
                  </a:cubicBezTo>
                  <a:cubicBezTo>
                    <a:pt x="f390" y="f42"/>
                    <a:pt x="f393" y="f42"/>
                    <a:pt x="f373" y="f41"/>
                  </a:cubicBezTo>
                  <a:cubicBezTo>
                    <a:pt x="f371" y="f746"/>
                    <a:pt x="f368" y="f37"/>
                    <a:pt x="f367" y="f33"/>
                  </a:cubicBezTo>
                  <a:cubicBezTo>
                    <a:pt x="f2" y="f33"/>
                    <a:pt x="f365" y="f33"/>
                    <a:pt x="f364" y="f33"/>
                  </a:cubicBezTo>
                  <a:cubicBezTo>
                    <a:pt x="f363" y="f32"/>
                    <a:pt x="f361" y="f753"/>
                    <a:pt x="f360" y="f31"/>
                  </a:cubicBezTo>
                  <a:cubicBezTo>
                    <a:pt x="f754" y="f18"/>
                    <a:pt x="f358" y="f30"/>
                    <a:pt x="f357" y="f30"/>
                  </a:cubicBezTo>
                  <a:cubicBezTo>
                    <a:pt x="f407" y="f30"/>
                    <a:pt x="f725" y="f31"/>
                    <a:pt x="f356" y="f31"/>
                  </a:cubicBezTo>
                  <a:cubicBezTo>
                    <a:pt x="f416" y="f753"/>
                    <a:pt x="f354" y="f753"/>
                    <a:pt x="f391" y="f32"/>
                  </a:cubicBezTo>
                  <a:cubicBezTo>
                    <a:pt x="f352" y="f32"/>
                    <a:pt x="f391" y="f39"/>
                    <a:pt x="f352" y="f746"/>
                  </a:cubicBezTo>
                  <a:cubicBezTo>
                    <a:pt x="f352" y="f41"/>
                    <a:pt x="f351" y="f42"/>
                    <a:pt x="f351" y="f744"/>
                  </a:cubicBezTo>
                  <a:cubicBezTo>
                    <a:pt x="f350" y="f744"/>
                    <a:pt x="f346" y="f44"/>
                    <a:pt x="f392" y="f750"/>
                  </a:cubicBezTo>
                  <a:cubicBezTo>
                    <a:pt x="f392" y="f750"/>
                    <a:pt x="f394" y="f46"/>
                    <a:pt x="f394" y="f46"/>
                  </a:cubicBezTo>
                  <a:cubicBezTo>
                    <a:pt x="f394" y="f48"/>
                    <a:pt x="f394" y="f50"/>
                    <a:pt x="f394" y="f52"/>
                  </a:cubicBezTo>
                  <a:cubicBezTo>
                    <a:pt x="f392" y="f64"/>
                    <a:pt x="f348" y="f64"/>
                    <a:pt x="f350" y="f64"/>
                  </a:cubicBezTo>
                  <a:cubicBezTo>
                    <a:pt x="f351" y="f64"/>
                    <a:pt x="f391" y="f52"/>
                    <a:pt x="f354" y="f64"/>
                  </a:cubicBezTo>
                  <a:cubicBezTo>
                    <a:pt x="f355" y="f64"/>
                    <a:pt x="f416" y="f74"/>
                    <a:pt x="f356" y="f75"/>
                  </a:cubicBezTo>
                  <a:cubicBezTo>
                    <a:pt x="f725" y="f75"/>
                    <a:pt x="f358" y="f77"/>
                    <a:pt x="f359" y="f77"/>
                  </a:cubicBezTo>
                  <a:cubicBezTo>
                    <a:pt x="f754" y="f87"/>
                    <a:pt x="f360" y="f107"/>
                    <a:pt x="f360" y="f739"/>
                  </a:cubicBezTo>
                  <a:cubicBezTo>
                    <a:pt x="f363" y="f739"/>
                    <a:pt x="f366" y="f739"/>
                    <a:pt x="f367" y="f739"/>
                  </a:cubicBezTo>
                  <a:cubicBezTo>
                    <a:pt x="f723" y="f739"/>
                    <a:pt x="f370" y="f739"/>
                    <a:pt x="f722" y="f739"/>
                  </a:cubicBezTo>
                  <a:cubicBezTo>
                    <a:pt x="f371" y="f107"/>
                    <a:pt x="f372" y="f87"/>
                    <a:pt x="f373" y="f77"/>
                  </a:cubicBezTo>
                  <a:cubicBezTo>
                    <a:pt x="f373" y="f75"/>
                    <a:pt x="f390" y="f75"/>
                    <a:pt x="f374" y="f75"/>
                  </a:cubicBezTo>
                  <a:cubicBezTo>
                    <a:pt x="f375" y="f74"/>
                    <a:pt x="f377" y="f74"/>
                    <a:pt x="f378" y="f75"/>
                  </a:cubicBezTo>
                  <a:cubicBezTo>
                    <a:pt x="f379" y="f75"/>
                    <a:pt x="f397" y="f87"/>
                    <a:pt x="f380" y="f87"/>
                  </a:cubicBezTo>
                  <a:cubicBezTo>
                    <a:pt x="f399" y="f87"/>
                    <a:pt x="f382" y="f87"/>
                    <a:pt x="f383" y="f87"/>
                  </a:cubicBezTo>
                  <a:cubicBezTo>
                    <a:pt x="f384" y="f87"/>
                    <a:pt x="f385" y="f77"/>
                    <a:pt x="f386" y="f77"/>
                  </a:cubicBezTo>
                  <a:cubicBezTo>
                    <a:pt x="f387" y="f77"/>
                    <a:pt x="f719" y="f75"/>
                    <a:pt x="f718" y="f75"/>
                  </a:cubicBezTo>
                  <a:cubicBezTo>
                    <a:pt x="f402" y="f77"/>
                    <a:pt x="f403" y="f107"/>
                    <a:pt x="f717" y="f738"/>
                  </a:cubicBezTo>
                  <a:cubicBezTo>
                    <a:pt x="f717" y="f98"/>
                    <a:pt x="f717" y="f104"/>
                    <a:pt x="f752" y="f103"/>
                  </a:cubicBezTo>
                  <a:cubicBezTo>
                    <a:pt x="f752" y="f100"/>
                    <a:pt x="f405" y="f116"/>
                    <a:pt x="f405" y="f118"/>
                  </a:cubicBezTo>
                  <a:cubicBezTo>
                    <a:pt x="f406" y="f737"/>
                    <a:pt x="f404" y="f127"/>
                    <a:pt x="f752" y="f129"/>
                  </a:cubicBezTo>
                  <a:cubicBezTo>
                    <a:pt x="f752" y="f130"/>
                    <a:pt x="f403" y="f734"/>
                    <a:pt x="f402" y="f131"/>
                  </a:cubicBezTo>
                  <a:cubicBezTo>
                    <a:pt x="f718" y="f755"/>
                    <a:pt x="f388" y="f733"/>
                    <a:pt x="f400" y="f134"/>
                  </a:cubicBezTo>
                  <a:cubicBezTo>
                    <a:pt x="f386" y="f135"/>
                    <a:pt x="f384" y="f137"/>
                    <a:pt x="f383" y="f137"/>
                  </a:cubicBezTo>
                  <a:cubicBezTo>
                    <a:pt x="f381" y="f138"/>
                    <a:pt x="f389" y="f139"/>
                    <a:pt x="f379" y="f140"/>
                  </a:cubicBezTo>
                  <a:cubicBezTo>
                    <a:pt x="f378" y="f141"/>
                    <a:pt x="f396" y="f731"/>
                    <a:pt x="f376" y="f142"/>
                  </a:cubicBezTo>
                  <a:cubicBezTo>
                    <a:pt x="f375" y="f142"/>
                    <a:pt x="f393" y="f731"/>
                    <a:pt x="f373" y="f142"/>
                  </a:cubicBezTo>
                  <a:cubicBezTo>
                    <a:pt x="f372" y="f142"/>
                    <a:pt x="f372" y="f730"/>
                    <a:pt x="f371" y="f730"/>
                  </a:cubicBezTo>
                  <a:cubicBezTo>
                    <a:pt x="f722" y="f146"/>
                    <a:pt x="f369" y="f730"/>
                    <a:pt x="f368" y="f730"/>
                  </a:cubicBezTo>
                  <a:cubicBezTo>
                    <a:pt x="f723" y="f730"/>
                    <a:pt x="f2" y="f143"/>
                    <a:pt x="f2" y="f142"/>
                  </a:cubicBezTo>
                  <a:cubicBezTo>
                    <a:pt x="f366" y="f731"/>
                    <a:pt x="f366" y="f141"/>
                    <a:pt x="f2" y="f140"/>
                  </a:cubicBezTo>
                  <a:cubicBezTo>
                    <a:pt x="f2" y="f139"/>
                    <a:pt x="f367" y="f138"/>
                    <a:pt x="f723" y="f138"/>
                  </a:cubicBezTo>
                  <a:cubicBezTo>
                    <a:pt x="f723" y="f137"/>
                    <a:pt x="f368" y="f135"/>
                    <a:pt x="f368" y="f134"/>
                  </a:cubicBezTo>
                  <a:cubicBezTo>
                    <a:pt x="f368" y="f733"/>
                    <a:pt x="f368" y="f131"/>
                    <a:pt x="f723" y="f734"/>
                  </a:cubicBezTo>
                  <a:cubicBezTo>
                    <a:pt x="f723" y="f130"/>
                    <a:pt x="f367" y="f127"/>
                    <a:pt x="f2" y="f127"/>
                  </a:cubicBezTo>
                  <a:cubicBezTo>
                    <a:pt x="f366" y="f126"/>
                    <a:pt x="f364" y="f127"/>
                    <a:pt x="f363" y="f129"/>
                  </a:cubicBezTo>
                  <a:cubicBezTo>
                    <a:pt x="f361" y="f129"/>
                    <a:pt x="f360" y="f131"/>
                    <a:pt x="f359" y="f755"/>
                  </a:cubicBezTo>
                  <a:cubicBezTo>
                    <a:pt x="f358" y="f133"/>
                    <a:pt x="f407" y="f133"/>
                    <a:pt x="f725" y="f733"/>
                  </a:cubicBezTo>
                  <a:cubicBezTo>
                    <a:pt x="f725" y="f733"/>
                    <a:pt x="f356" y="f135"/>
                    <a:pt x="f416" y="f135"/>
                  </a:cubicBezTo>
                  <a:cubicBezTo>
                    <a:pt x="f355" y="f135"/>
                    <a:pt x="f354" y="f135"/>
                    <a:pt x="f391" y="f135"/>
                  </a:cubicBezTo>
                  <a:cubicBezTo>
                    <a:pt x="f352" y="f135"/>
                    <a:pt x="f350" y="f135"/>
                    <a:pt x="f348" y="f135"/>
                  </a:cubicBezTo>
                  <a:cubicBezTo>
                    <a:pt x="f348" y="f135"/>
                    <a:pt x="f346" y="f135"/>
                    <a:pt x="f392" y="f135"/>
                  </a:cubicBezTo>
                  <a:cubicBezTo>
                    <a:pt x="f345" y="f136"/>
                    <a:pt x="f342" y="f136"/>
                    <a:pt x="f338" y="f136"/>
                  </a:cubicBezTo>
                  <a:cubicBezTo>
                    <a:pt x="f441" y="f136"/>
                    <a:pt x="f443" y="f136"/>
                    <a:pt x="f336" y="f135"/>
                  </a:cubicBezTo>
                  <a:cubicBezTo>
                    <a:pt x="f457" y="f134"/>
                    <a:pt x="f457" y="f133"/>
                    <a:pt x="f457" y="f755"/>
                  </a:cubicBezTo>
                  <a:cubicBezTo>
                    <a:pt x="f334" y="f734"/>
                    <a:pt x="f457" y="f127"/>
                    <a:pt x="f336" y="f126"/>
                  </a:cubicBezTo>
                  <a:cubicBezTo>
                    <a:pt x="f336" y="f125"/>
                    <a:pt x="f336" y="f116"/>
                    <a:pt x="f443" y="f116"/>
                  </a:cubicBezTo>
                  <a:cubicBezTo>
                    <a:pt x="f443" y="f114"/>
                    <a:pt x="f337" y="f114"/>
                    <a:pt x="f441" y="f100"/>
                  </a:cubicBezTo>
                  <a:cubicBezTo>
                    <a:pt x="f441" y="f103"/>
                    <a:pt x="f441" y="f106"/>
                    <a:pt x="f337" y="f98"/>
                  </a:cubicBezTo>
                  <a:cubicBezTo>
                    <a:pt x="f442" y="f738"/>
                    <a:pt x="f457" y="f738"/>
                    <a:pt x="f334" y="f98"/>
                  </a:cubicBezTo>
                  <a:cubicBezTo>
                    <a:pt x="f333" y="f98"/>
                    <a:pt x="f462" y="f104"/>
                    <a:pt x="f331" y="f104"/>
                  </a:cubicBezTo>
                  <a:cubicBezTo>
                    <a:pt x="f329" y="f103"/>
                    <a:pt x="f327" y="f103"/>
                    <a:pt x="f486" y="f103"/>
                  </a:cubicBezTo>
                  <a:cubicBezTo>
                    <a:pt x="f486" y="f103"/>
                    <a:pt x="f325" y="f104"/>
                    <a:pt x="f325" y="f104"/>
                  </a:cubicBezTo>
                  <a:cubicBezTo>
                    <a:pt x="f323" y="f98"/>
                    <a:pt x="f322" y="f107"/>
                    <a:pt x="f322" y="f740"/>
                  </a:cubicBezTo>
                  <a:cubicBezTo>
                    <a:pt x="f502" y="f77"/>
                    <a:pt x="f502" y="f73"/>
                    <a:pt x="f502" y="f52"/>
                  </a:cubicBezTo>
                  <a:cubicBezTo>
                    <a:pt x="f321" y="f50"/>
                    <a:pt x="f320" y="f46"/>
                    <a:pt x="f319" y="f46"/>
                  </a:cubicBezTo>
                  <a:cubicBezTo>
                    <a:pt x="f319" y="f751"/>
                    <a:pt x="f317" y="f751"/>
                    <a:pt x="f315" y="f46"/>
                  </a:cubicBezTo>
                  <a:cubicBezTo>
                    <a:pt x="f315" y="f46"/>
                    <a:pt x="f314" y="f48"/>
                    <a:pt x="f507" y="f50"/>
                  </a:cubicBezTo>
                  <a:cubicBezTo>
                    <a:pt x="f641" y="f50"/>
                    <a:pt x="f513" y="f52"/>
                    <a:pt x="f513" y="f52"/>
                  </a:cubicBezTo>
                  <a:cubicBezTo>
                    <a:pt x="f313" y="f64"/>
                    <a:pt x="f517" y="f52"/>
                    <a:pt x="f312" y="f52"/>
                  </a:cubicBezTo>
                  <a:cubicBezTo>
                    <a:pt x="f311" y="f52"/>
                    <a:pt x="f519" y="f48"/>
                    <a:pt x="f522" y="f48"/>
                  </a:cubicBezTo>
                  <a:cubicBezTo>
                    <a:pt x="f529" y="f46"/>
                    <a:pt x="f310" y="f44"/>
                    <a:pt x="f309" y="f44"/>
                  </a:cubicBezTo>
                  <a:cubicBezTo>
                    <a:pt x="f308" y="f744"/>
                    <a:pt x="f306" y="f44"/>
                    <a:pt x="f533" y="f44"/>
                  </a:cubicBezTo>
                  <a:cubicBezTo>
                    <a:pt x="f533" y="f750"/>
                    <a:pt x="f305" y="f751"/>
                    <a:pt x="f305" y="f751"/>
                  </a:cubicBezTo>
                  <a:cubicBezTo>
                    <a:pt x="f304" y="f751"/>
                    <a:pt x="f302" y="f751"/>
                    <a:pt x="f551" y="f751"/>
                  </a:cubicBezTo>
                  <a:cubicBezTo>
                    <a:pt x="f551" y="f750"/>
                    <a:pt x="f552" y="f744"/>
                    <a:pt x="f552" y="f42"/>
                  </a:cubicBezTo>
                  <a:cubicBezTo>
                    <a:pt x="f301" y="f42"/>
                    <a:pt x="f300" y="f41"/>
                    <a:pt x="f299" y="f41"/>
                  </a:cubicBezTo>
                  <a:cubicBezTo>
                    <a:pt x="f298" y="f41"/>
                    <a:pt x="f558" y="f41"/>
                    <a:pt x="f295" y="f41"/>
                  </a:cubicBezTo>
                  <a:cubicBezTo>
                    <a:pt x="f295" y="f41"/>
                    <a:pt x="f293" y="f746"/>
                    <a:pt x="f293" y="f746"/>
                  </a:cubicBezTo>
                  <a:cubicBezTo>
                    <a:pt x="f292" y="f746"/>
                    <a:pt x="f292" y="f37"/>
                    <a:pt x="f291" y="f33"/>
                  </a:cubicBezTo>
                  <a:cubicBezTo>
                    <a:pt x="f291" y="f32"/>
                    <a:pt x="f290" y="f753"/>
                    <a:pt x="f289" y="f753"/>
                  </a:cubicBezTo>
                  <a:cubicBezTo>
                    <a:pt x="f288" y="f31"/>
                    <a:pt x="f589" y="f753"/>
                    <a:pt x="f287" y="f753"/>
                  </a:cubicBezTo>
                  <a:cubicBezTo>
                    <a:pt x="f286" y="f31"/>
                    <a:pt x="f286" y="f30"/>
                    <a:pt x="f285" y="f16"/>
                  </a:cubicBezTo>
                  <a:cubicBezTo>
                    <a:pt x="f285" y="f15"/>
                    <a:pt x="f282" y="f13"/>
                    <a:pt x="f282" y="f11"/>
                  </a:cubicBezTo>
                  <a:cubicBezTo>
                    <a:pt x="f283" y="f9"/>
                    <a:pt x="f283" y="f756"/>
                    <a:pt x="f283" y="f757"/>
                  </a:cubicBezTo>
                  <a:cubicBezTo>
                    <a:pt x="f283" y="f757"/>
                    <a:pt x="f283" y="f758"/>
                    <a:pt x="f282" y="f758"/>
                  </a:cubicBezTo>
                  <a:cubicBezTo>
                    <a:pt x="f282" y="f758"/>
                    <a:pt x="f284" y="f759"/>
                    <a:pt x="f285" y="f759"/>
                  </a:cubicBezTo>
                  <a:cubicBezTo>
                    <a:pt x="f286" y="f758"/>
                    <a:pt x="f287" y="f757"/>
                    <a:pt x="f589" y="f757"/>
                  </a:cubicBezTo>
                  <a:cubicBezTo>
                    <a:pt x="f588" y="f757"/>
                    <a:pt x="f289" y="f760"/>
                    <a:pt x="f289" y="f760"/>
                  </a:cubicBezTo>
                  <a:cubicBezTo>
                    <a:pt x="f290" y="f758"/>
                    <a:pt x="f291" y="f759"/>
                    <a:pt x="f291" y="f761"/>
                  </a:cubicBezTo>
                  <a:cubicBezTo>
                    <a:pt x="f291" y="f762"/>
                    <a:pt x="f290" y="f763"/>
                    <a:pt x="f291" y="f764"/>
                  </a:cubicBezTo>
                  <a:cubicBezTo>
                    <a:pt x="f292" y="f765"/>
                    <a:pt x="f293" y="f765"/>
                    <a:pt x="f294" y="f765"/>
                  </a:cubicBezTo>
                  <a:cubicBezTo>
                    <a:pt x="f295" y="f766"/>
                    <a:pt x="f297" y="f765"/>
                    <a:pt x="f298" y="f766"/>
                  </a:cubicBezTo>
                  <a:cubicBezTo>
                    <a:pt x="f299" y="f767"/>
                    <a:pt x="f298" y="f349"/>
                    <a:pt x="f298" y="f344"/>
                  </a:cubicBezTo>
                  <a:cubicBezTo>
                    <a:pt x="f297" y="f341"/>
                    <a:pt x="f294" y="f339"/>
                    <a:pt x="f293" y="f339"/>
                  </a:cubicBezTo>
                  <a:cubicBezTo>
                    <a:pt x="f292" y="f335"/>
                    <a:pt x="f290" y="f332"/>
                    <a:pt x="f289" y="f332"/>
                  </a:cubicBezTo>
                  <a:cubicBezTo>
                    <a:pt x="f588" y="f332"/>
                    <a:pt x="f287" y="f330"/>
                    <a:pt x="f285" y="f328"/>
                  </a:cubicBezTo>
                  <a:cubicBezTo>
                    <a:pt x="f284" y="f328"/>
                    <a:pt x="f282" y="f261"/>
                    <a:pt x="f283" y="f260"/>
                  </a:cubicBezTo>
                  <a:cubicBezTo>
                    <a:pt x="f281" y="f260"/>
                    <a:pt x="f278" y="f260"/>
                    <a:pt x="f727" y="f260"/>
                  </a:cubicBezTo>
                  <a:cubicBezTo>
                    <a:pt x="f274" y="f260"/>
                    <a:pt x="f270" y="f260"/>
                    <a:pt x="f269" y="f324"/>
                  </a:cubicBezTo>
                  <a:cubicBezTo>
                    <a:pt x="f267" y="f324"/>
                    <a:pt x="f235" y="f259"/>
                    <a:pt x="f233" y="f263"/>
                  </a:cubicBezTo>
                  <a:cubicBezTo>
                    <a:pt x="f232" y="f263"/>
                    <a:pt x="f229" y="f263"/>
                    <a:pt x="f228" y="f263"/>
                  </a:cubicBezTo>
                  <a:cubicBezTo>
                    <a:pt x="f227" y="f263"/>
                    <a:pt x="f221" y="f263"/>
                    <a:pt x="f223" y="f263"/>
                  </a:cubicBezTo>
                  <a:cubicBezTo>
                    <a:pt x="f220" y="f263"/>
                    <a:pt x="f218" y="f258"/>
                    <a:pt x="f217" y="f258"/>
                  </a:cubicBezTo>
                  <a:cubicBezTo>
                    <a:pt x="f224" y="f258"/>
                    <a:pt x="f216" y="f258"/>
                    <a:pt x="f215" y="f263"/>
                  </a:cubicBezTo>
                  <a:cubicBezTo>
                    <a:pt x="f214" y="f263"/>
                    <a:pt x="f213" y="f259"/>
                    <a:pt x="f212" y="f259"/>
                  </a:cubicBezTo>
                  <a:cubicBezTo>
                    <a:pt x="f226" y="f259"/>
                    <a:pt x="f211" y="f263"/>
                    <a:pt x="f210" y="f263"/>
                  </a:cubicBezTo>
                  <a:cubicBezTo>
                    <a:pt x="f209" y="f257"/>
                    <a:pt x="f204" y="f255"/>
                    <a:pt x="f207" y="f254"/>
                  </a:cubicBezTo>
                  <a:cubicBezTo>
                    <a:pt x="f202" y="f264"/>
                    <a:pt x="f199" y="f253"/>
                    <a:pt x="f198" y="f252"/>
                  </a:cubicBezTo>
                  <a:cubicBezTo>
                    <a:pt x="f242" y="f251"/>
                    <a:pt x="f194" y="f249"/>
                    <a:pt x="f192" y="f247"/>
                  </a:cubicBezTo>
                  <a:cubicBezTo>
                    <a:pt x="f192" y="f248"/>
                    <a:pt x="f192" y="f243"/>
                    <a:pt x="f192" y="f266"/>
                  </a:cubicBezTo>
                  <a:cubicBezTo>
                    <a:pt x="f188" y="f266"/>
                    <a:pt x="f186" y="f241"/>
                    <a:pt x="f191" y="f241"/>
                  </a:cubicBezTo>
                  <a:cubicBezTo>
                    <a:pt x="f184" y="f8"/>
                    <a:pt x="f176" y="f241"/>
                    <a:pt x="f180" y="f241"/>
                  </a:cubicBezTo>
                  <a:cubicBezTo>
                    <a:pt x="f181" y="f241"/>
                    <a:pt x="f768" y="f241"/>
                    <a:pt x="f168" y="f241"/>
                  </a:cubicBezTo>
                  <a:cubicBezTo>
                    <a:pt x="f166" y="f266"/>
                    <a:pt x="f171" y="f243"/>
                    <a:pt x="f164" y="f244"/>
                  </a:cubicBezTo>
                  <a:cubicBezTo>
                    <a:pt x="f163" y="f244"/>
                    <a:pt x="f161" y="f245"/>
                    <a:pt x="f729" y="f248"/>
                  </a:cubicBezTo>
                  <a:cubicBezTo>
                    <a:pt x="f160" y="f248"/>
                    <a:pt x="f151" y="f248"/>
                    <a:pt x="f150" y="f246"/>
                  </a:cubicBezTo>
                  <a:cubicBezTo>
                    <a:pt x="f150" y="f246"/>
                    <a:pt x="f149" y="f247"/>
                    <a:pt x="f149" y="f247"/>
                  </a:cubicBezTo>
                  <a:cubicBezTo>
                    <a:pt x="f149" y="f249"/>
                    <a:pt x="f153" y="f250"/>
                    <a:pt x="f150" y="f251"/>
                  </a:cubicBezTo>
                  <a:cubicBezTo>
                    <a:pt x="f151" y="f251"/>
                    <a:pt x="f159" y="f251"/>
                    <a:pt x="f160" y="f250"/>
                  </a:cubicBezTo>
                  <a:cubicBezTo>
                    <a:pt x="f729" y="f250"/>
                    <a:pt x="f161" y="f249"/>
                    <a:pt x="f161" y="f249"/>
                  </a:cubicBezTo>
                  <a:cubicBezTo>
                    <a:pt x="f728" y="f247"/>
                    <a:pt x="f163" y="f247"/>
                    <a:pt x="f164" y="f247"/>
                  </a:cubicBezTo>
                  <a:cubicBezTo>
                    <a:pt x="f165" y="f247"/>
                    <a:pt x="f169" y="f249"/>
                    <a:pt x="f166" y="f247"/>
                  </a:cubicBezTo>
                  <a:cubicBezTo>
                    <a:pt x="f166" y="f247"/>
                    <a:pt x="f167" y="f246"/>
                    <a:pt x="f168" y="f248"/>
                  </a:cubicBezTo>
                  <a:cubicBezTo>
                    <a:pt x="f768" y="f248"/>
                    <a:pt x="f172" y="f245"/>
                    <a:pt x="f173" y="f244"/>
                  </a:cubicBezTo>
                  <a:cubicBezTo>
                    <a:pt x="f174" y="f244"/>
                    <a:pt x="f175" y="f245"/>
                    <a:pt x="f176" y="f245"/>
                  </a:cubicBezTo>
                  <a:cubicBezTo>
                    <a:pt x="f176" y="f248"/>
                    <a:pt x="f182" y="f247"/>
                    <a:pt x="f182" y="f249"/>
                  </a:cubicBezTo>
                  <a:cubicBezTo>
                    <a:pt x="f176" y="f250"/>
                    <a:pt x="f180" y="f251"/>
                    <a:pt x="f181" y="f251"/>
                  </a:cubicBezTo>
                  <a:cubicBezTo>
                    <a:pt x="f174" y="f252"/>
                    <a:pt x="f173" y="f253"/>
                    <a:pt x="f172" y="f265"/>
                  </a:cubicBezTo>
                  <a:cubicBezTo>
                    <a:pt x="f172" y="f264"/>
                    <a:pt x="f168" y="f264"/>
                    <a:pt x="f168" y="f264"/>
                  </a:cubicBezTo>
                  <a:cubicBezTo>
                    <a:pt x="f167" y="f254"/>
                    <a:pt x="f171" y="f264"/>
                    <a:pt x="f165" y="f264"/>
                  </a:cubicBezTo>
                  <a:cubicBezTo>
                    <a:pt x="f164" y="f264"/>
                    <a:pt x="f728" y="f254"/>
                    <a:pt x="f161" y="f254"/>
                  </a:cubicBezTo>
                  <a:cubicBezTo>
                    <a:pt x="f729" y="f255"/>
                    <a:pt x="f158" y="f256"/>
                    <a:pt x="f151" y="f258"/>
                  </a:cubicBezTo>
                  <a:cubicBezTo>
                    <a:pt x="f151" y="f263"/>
                    <a:pt x="f151" y="f324"/>
                    <a:pt x="f158" y="f261"/>
                  </a:cubicBezTo>
                  <a:cubicBezTo>
                    <a:pt x="f158" y="f261"/>
                    <a:pt x="f159" y="f328"/>
                    <a:pt x="f159" y="f328"/>
                  </a:cubicBezTo>
                  <a:cubicBezTo>
                    <a:pt x="f159" y="f330"/>
                    <a:pt x="f158" y="f335"/>
                    <a:pt x="f151" y="f339"/>
                  </a:cubicBezTo>
                  <a:cubicBezTo>
                    <a:pt x="f151" y="f339"/>
                    <a:pt x="f150" y="f339"/>
                    <a:pt x="f153" y="f339"/>
                  </a:cubicBezTo>
                  <a:cubicBezTo>
                    <a:pt x="f149" y="f339"/>
                    <a:pt x="f148" y="f362"/>
                    <a:pt x="f146" y="f362"/>
                  </a:cubicBezTo>
                  <a:cubicBezTo>
                    <a:pt x="f730" y="f362"/>
                    <a:pt x="f143" y="f339"/>
                    <a:pt x="f142" y="f339"/>
                  </a:cubicBezTo>
                  <a:cubicBezTo>
                    <a:pt x="f731" y="f362"/>
                    <a:pt x="f731" y="f341"/>
                    <a:pt x="f731" y="f341"/>
                  </a:cubicBezTo>
                  <a:cubicBezTo>
                    <a:pt x="f731" y="f344"/>
                    <a:pt x="f141" y="f344"/>
                    <a:pt x="f141" y="f349"/>
                  </a:cubicBezTo>
                  <a:cubicBezTo>
                    <a:pt x="f141" y="f769"/>
                    <a:pt x="f732" y="f767"/>
                    <a:pt x="f732" y="f767"/>
                  </a:cubicBezTo>
                  <a:cubicBezTo>
                    <a:pt x="f731" y="f766"/>
                    <a:pt x="f143" y="f766"/>
                    <a:pt x="f145" y="f766"/>
                  </a:cubicBezTo>
                  <a:cubicBezTo>
                    <a:pt x="f145" y="f766"/>
                    <a:pt x="f730" y="f766"/>
                    <a:pt x="f146" y="f766"/>
                  </a:cubicBezTo>
                  <a:cubicBezTo>
                    <a:pt x="f146" y="f766"/>
                    <a:pt x="f148" y="f765"/>
                    <a:pt x="f148" y="f764"/>
                  </a:cubicBezTo>
                  <a:cubicBezTo>
                    <a:pt x="f148" y="f763"/>
                    <a:pt x="f146" y="f770"/>
                    <a:pt x="f146" y="f771"/>
                  </a:cubicBezTo>
                  <a:cubicBezTo>
                    <a:pt x="f730" y="f772"/>
                    <a:pt x="f143" y="f772"/>
                    <a:pt x="f142" y="f772"/>
                  </a:cubicBezTo>
                  <a:cubicBezTo>
                    <a:pt x="f731" y="f772"/>
                    <a:pt x="f141" y="f771"/>
                    <a:pt x="f141" y="f771"/>
                  </a:cubicBezTo>
                  <a:cubicBezTo>
                    <a:pt x="f140" y="f771"/>
                    <a:pt x="f140" y="f762"/>
                    <a:pt x="f139" y="f762"/>
                  </a:cubicBezTo>
                  <a:cubicBezTo>
                    <a:pt x="f138" y="f761"/>
                    <a:pt x="f136" y="f761"/>
                    <a:pt x="f135" y="f761"/>
                  </a:cubicBezTo>
                  <a:cubicBezTo>
                    <a:pt x="f135" y="f761"/>
                    <a:pt x="f733" y="f762"/>
                    <a:pt x="f133" y="f762"/>
                  </a:cubicBezTo>
                  <a:cubicBezTo>
                    <a:pt x="f755" y="f762"/>
                    <a:pt x="f734" y="f762"/>
                    <a:pt x="f130" y="f772"/>
                  </a:cubicBezTo>
                  <a:cubicBezTo>
                    <a:pt x="f130" y="f772"/>
                    <a:pt x="f130" y="f770"/>
                    <a:pt x="f130" y="f763"/>
                  </a:cubicBezTo>
                  <a:cubicBezTo>
                    <a:pt x="f130" y="f763"/>
                    <a:pt x="f734" y="f765"/>
                    <a:pt x="f734" y="f766"/>
                  </a:cubicBezTo>
                  <a:cubicBezTo>
                    <a:pt x="f131" y="f767"/>
                    <a:pt x="f133" y="f767"/>
                    <a:pt x="f133" y="f769"/>
                  </a:cubicBezTo>
                  <a:cubicBezTo>
                    <a:pt x="f133" y="f349"/>
                    <a:pt x="f133" y="f353"/>
                    <a:pt x="f755" y="f353"/>
                  </a:cubicBezTo>
                  <a:cubicBezTo>
                    <a:pt x="f755" y="f362"/>
                    <a:pt x="f734" y="f335"/>
                    <a:pt x="f130" y="f335"/>
                  </a:cubicBezTo>
                  <a:cubicBezTo>
                    <a:pt x="f129" y="f335"/>
                    <a:pt x="f125" y="f335"/>
                    <a:pt x="f737" y="f335"/>
                  </a:cubicBezTo>
                  <a:cubicBezTo>
                    <a:pt x="f118" y="f335"/>
                    <a:pt x="f114" y="f339"/>
                    <a:pt x="f100" y="f362"/>
                  </a:cubicBezTo>
                  <a:cubicBezTo>
                    <a:pt x="f103" y="f353"/>
                    <a:pt x="f104" y="f344"/>
                    <a:pt x="f104" y="f349"/>
                  </a:cubicBezTo>
                  <a:cubicBezTo>
                    <a:pt x="f106" y="f767"/>
                    <a:pt x="f103" y="f764"/>
                    <a:pt x="f104" y="f770"/>
                  </a:cubicBezTo>
                  <a:cubicBezTo>
                    <a:pt x="f106" y="f771"/>
                    <a:pt x="f98" y="f772"/>
                    <a:pt x="f738" y="f772"/>
                  </a:cubicBezTo>
                  <a:cubicBezTo>
                    <a:pt x="f739" y="f762"/>
                    <a:pt x="f740" y="f759"/>
                    <a:pt x="f87" y="f759"/>
                  </a:cubicBezTo>
                  <a:cubicBezTo>
                    <a:pt x="f77" y="f759"/>
                    <a:pt x="f74" y="f759"/>
                    <a:pt x="f74" y="f761"/>
                  </a:cubicBezTo>
                  <a:cubicBezTo>
                    <a:pt x="f73" y="f761"/>
                    <a:pt x="f73" y="f771"/>
                    <a:pt x="f73" y="f770"/>
                  </a:cubicBezTo>
                  <a:cubicBezTo>
                    <a:pt x="f73" y="f770"/>
                    <a:pt x="f64" y="f764"/>
                    <a:pt x="f52" y="f764"/>
                  </a:cubicBezTo>
                  <a:cubicBezTo>
                    <a:pt x="f50" y="f765"/>
                    <a:pt x="f46" y="f764"/>
                    <a:pt x="f751" y="f765"/>
                  </a:cubicBezTo>
                  <a:cubicBezTo>
                    <a:pt x="f751" y="f765"/>
                    <a:pt x="f751" y="f767"/>
                    <a:pt x="f750" y="f767"/>
                  </a:cubicBezTo>
                  <a:cubicBezTo>
                    <a:pt x="f750" y="f769"/>
                    <a:pt x="f751" y="f344"/>
                    <a:pt x="f751" y="f344"/>
                  </a:cubicBezTo>
                  <a:cubicBezTo>
                    <a:pt x="f751" y="f341"/>
                    <a:pt x="f48" y="f341"/>
                    <a:pt x="f48" y="f341"/>
                  </a:cubicBezTo>
                  <a:cubicBezTo>
                    <a:pt x="f48" y="f353"/>
                    <a:pt x="f48" y="f339"/>
                    <a:pt x="f48" y="f335"/>
                  </a:cubicBezTo>
                  <a:cubicBezTo>
                    <a:pt x="f48" y="f332"/>
                    <a:pt x="f46" y="f330"/>
                    <a:pt x="f46" y="f328"/>
                  </a:cubicBezTo>
                  <a:cubicBezTo>
                    <a:pt x="f751" y="f326"/>
                    <a:pt x="f750" y="f261"/>
                    <a:pt x="f44" y="f261"/>
                  </a:cubicBezTo>
                  <a:cubicBezTo>
                    <a:pt x="f744" y="f260"/>
                    <a:pt x="f41" y="f326"/>
                    <a:pt x="f746" y="f326"/>
                  </a:cubicBezTo>
                  <a:cubicBezTo>
                    <a:pt x="f39" y="f261"/>
                    <a:pt x="f37" y="f260"/>
                    <a:pt x="f37" y="f324"/>
                  </a:cubicBezTo>
                  <a:cubicBezTo>
                    <a:pt x="f33" y="f262"/>
                    <a:pt x="f39" y="f263"/>
                    <a:pt x="f39" y="f263"/>
                  </a:cubicBezTo>
                  <a:cubicBezTo>
                    <a:pt x="f746" y="f258"/>
                    <a:pt x="f42" y="f256"/>
                    <a:pt x="f744" y="f256"/>
                  </a:cubicBezTo>
                  <a:cubicBezTo>
                    <a:pt x="f750" y="f255"/>
                    <a:pt x="f46" y="f255"/>
                    <a:pt x="f50" y="f254"/>
                  </a:cubicBezTo>
                  <a:cubicBezTo>
                    <a:pt x="f52" y="f254"/>
                    <a:pt x="f73" y="f264"/>
                    <a:pt x="f73" y="f264"/>
                  </a:cubicBezTo>
                  <a:cubicBezTo>
                    <a:pt x="f74" y="f265"/>
                    <a:pt x="f75" y="f253"/>
                    <a:pt x="f77" y="f316"/>
                  </a:cubicBezTo>
                  <a:cubicBezTo>
                    <a:pt x="f77" y="f316"/>
                    <a:pt x="f77" y="f251"/>
                    <a:pt x="f75" y="f250"/>
                  </a:cubicBezTo>
                  <a:cubicBezTo>
                    <a:pt x="f75" y="f249"/>
                    <a:pt x="f73" y="f250"/>
                    <a:pt x="f64" y="f250"/>
                  </a:cubicBezTo>
                  <a:cubicBezTo>
                    <a:pt x="f52" y="f250"/>
                    <a:pt x="f46" y="f252"/>
                    <a:pt x="f750" y="f316"/>
                  </a:cubicBezTo>
                  <a:cubicBezTo>
                    <a:pt x="f44" y="f253"/>
                    <a:pt x="f41" y="f264"/>
                    <a:pt x="f746" y="f254"/>
                  </a:cubicBezTo>
                  <a:cubicBezTo>
                    <a:pt x="f39" y="f254"/>
                    <a:pt x="f32" y="f255"/>
                    <a:pt x="f31" y="f256"/>
                  </a:cubicBezTo>
                  <a:cubicBezTo>
                    <a:pt x="f30" y="f256"/>
                    <a:pt x="f13" y="f258"/>
                    <a:pt x="f11" y="f259"/>
                  </a:cubicBezTo>
                  <a:cubicBezTo>
                    <a:pt x="f9" y="f262"/>
                    <a:pt x="f757" y="f324"/>
                    <a:pt x="f760" y="f260"/>
                  </a:cubicBezTo>
                  <a:cubicBezTo>
                    <a:pt x="f758" y="f326"/>
                    <a:pt x="f762" y="f332"/>
                    <a:pt x="f772" y="f335"/>
                  </a:cubicBezTo>
                  <a:cubicBezTo>
                    <a:pt x="f770" y="f339"/>
                    <a:pt x="f764" y="f341"/>
                    <a:pt x="f765" y="f344"/>
                  </a:cubicBezTo>
                  <a:cubicBezTo>
                    <a:pt x="f766" y="f349"/>
                    <a:pt x="f349" y="f766"/>
                    <a:pt x="f341" y="f764"/>
                  </a:cubicBezTo>
                  <a:cubicBezTo>
                    <a:pt x="f353" y="f763"/>
                    <a:pt x="f339" y="f770"/>
                    <a:pt x="f335" y="f771"/>
                  </a:cubicBezTo>
                  <a:cubicBezTo>
                    <a:pt x="f332" y="f772"/>
                    <a:pt x="f328" y="f761"/>
                    <a:pt x="f326" y="f759"/>
                  </a:cubicBezTo>
                  <a:cubicBezTo>
                    <a:pt x="f261" y="f759"/>
                    <a:pt x="f260" y="f760"/>
                    <a:pt x="f260" y="f757"/>
                  </a:cubicBezTo>
                  <a:cubicBezTo>
                    <a:pt x="f260" y="f757"/>
                    <a:pt x="f261" y="f756"/>
                    <a:pt x="f326" y="f756"/>
                  </a:cubicBezTo>
                  <a:cubicBezTo>
                    <a:pt x="f328" y="f773"/>
                    <a:pt x="f330" y="f756"/>
                    <a:pt x="f332" y="f757"/>
                  </a:cubicBezTo>
                  <a:cubicBezTo>
                    <a:pt x="f332" y="f757"/>
                    <a:pt x="f339" y="f758"/>
                    <a:pt x="f362" y="f758"/>
                  </a:cubicBezTo>
                  <a:cubicBezTo>
                    <a:pt x="f353" y="f759"/>
                    <a:pt x="f344" y="f761"/>
                    <a:pt x="f344" y="f762"/>
                  </a:cubicBezTo>
                  <a:cubicBezTo>
                    <a:pt x="f349" y="f762"/>
                    <a:pt x="f769" y="f770"/>
                    <a:pt x="f767" y="f770"/>
                  </a:cubicBezTo>
                  <a:cubicBezTo>
                    <a:pt x="f766" y="f763"/>
                    <a:pt x="f765" y="f764"/>
                    <a:pt x="f764" y="f764"/>
                  </a:cubicBezTo>
                  <a:cubicBezTo>
                    <a:pt x="f763" y="f764"/>
                    <a:pt x="f770" y="f770"/>
                    <a:pt x="f770" y="f771"/>
                  </a:cubicBezTo>
                  <a:cubicBezTo>
                    <a:pt x="f771" y="f771"/>
                    <a:pt x="f762" y="f772"/>
                    <a:pt x="f762" y="f772"/>
                  </a:cubicBezTo>
                  <a:cubicBezTo>
                    <a:pt x="f762" y="f762"/>
                    <a:pt x="f761" y="f759"/>
                    <a:pt x="f762" y="f758"/>
                  </a:cubicBezTo>
                  <a:cubicBezTo>
                    <a:pt x="f762" y="f758"/>
                    <a:pt x="f771" y="f758"/>
                    <a:pt x="f770" y="f758"/>
                  </a:cubicBezTo>
                  <a:cubicBezTo>
                    <a:pt x="f763" y="f760"/>
                    <a:pt x="f763" y="f756"/>
                    <a:pt x="f763" y="f756"/>
                  </a:cubicBezTo>
                  <a:cubicBezTo>
                    <a:pt x="f764" y="f773"/>
                    <a:pt x="f766" y="f773"/>
                    <a:pt x="f766" y="f773"/>
                  </a:cubicBezTo>
                  <a:cubicBezTo>
                    <a:pt x="f767" y="f9"/>
                    <a:pt x="f769" y="f9"/>
                    <a:pt x="f349" y="f9"/>
                  </a:cubicBezTo>
                  <a:cubicBezTo>
                    <a:pt x="f349" y="f11"/>
                    <a:pt x="f341" y="f13"/>
                    <a:pt x="f344" y="f13"/>
                  </a:cubicBezTo>
                  <a:cubicBezTo>
                    <a:pt x="f344" y="f15"/>
                    <a:pt x="f767" y="f15"/>
                    <a:pt x="f767" y="f16"/>
                  </a:cubicBezTo>
                  <a:cubicBezTo>
                    <a:pt x="f766" y="f30"/>
                    <a:pt x="f765" y="f31"/>
                    <a:pt x="f765" y="f32"/>
                  </a:cubicBezTo>
                  <a:cubicBezTo>
                    <a:pt x="f765" y="f33"/>
                    <a:pt x="f766" y="f39"/>
                    <a:pt x="f766" y="f746"/>
                  </a:cubicBezTo>
                  <a:cubicBezTo>
                    <a:pt x="f766" y="f41"/>
                    <a:pt x="f766" y="f44"/>
                    <a:pt x="f765" y="f751"/>
                  </a:cubicBezTo>
                  <a:cubicBezTo>
                    <a:pt x="f765" y="f46"/>
                    <a:pt x="f764" y="f50"/>
                    <a:pt x="f764" y="f64"/>
                  </a:cubicBezTo>
                  <a:cubicBezTo>
                    <a:pt x="f764" y="f73"/>
                    <a:pt x="f764" y="f77"/>
                    <a:pt x="f765" y="f87"/>
                  </a:cubicBezTo>
                  <a:cubicBezTo>
                    <a:pt x="f766" y="f87"/>
                    <a:pt x="f349" y="f87"/>
                    <a:pt x="f344" y="f87"/>
                  </a:cubicBezTo>
                  <a:cubicBezTo>
                    <a:pt x="f341" y="f87"/>
                    <a:pt x="f362" y="f87"/>
                    <a:pt x="f339" y="f77"/>
                  </a:cubicBezTo>
                  <a:cubicBezTo>
                    <a:pt x="f339" y="f75"/>
                    <a:pt x="f335" y="f73"/>
                    <a:pt x="f335" y="f73"/>
                  </a:cubicBezTo>
                  <a:cubicBezTo>
                    <a:pt x="f332" y="f73"/>
                    <a:pt x="f328" y="f64"/>
                    <a:pt x="f326" y="f73"/>
                  </a:cubicBezTo>
                  <a:cubicBezTo>
                    <a:pt x="f261" y="f73"/>
                    <a:pt x="f324" y="f77"/>
                    <a:pt x="f262" y="f87"/>
                  </a:cubicBezTo>
                  <a:cubicBezTo>
                    <a:pt x="f259" y="f740"/>
                    <a:pt x="f263" y="f739"/>
                    <a:pt x="f263" y="f739"/>
                  </a:cubicBezTo>
                  <a:cubicBezTo>
                    <a:pt x="f258" y="f738"/>
                    <a:pt x="f256" y="f98"/>
                    <a:pt x="f255" y="f98"/>
                  </a:cubicBezTo>
                  <a:cubicBezTo>
                    <a:pt x="f255" y="f106"/>
                    <a:pt x="f264" y="f106"/>
                    <a:pt x="f265" y="f106"/>
                  </a:cubicBezTo>
                  <a:cubicBezTo>
                    <a:pt x="f253" y="f98"/>
                    <a:pt x="f316" y="f738"/>
                    <a:pt x="f316" y="f739"/>
                  </a:cubicBezTo>
                  <a:cubicBezTo>
                    <a:pt x="f316" y="f739"/>
                    <a:pt x="f253" y="f107"/>
                    <a:pt x="f253" y="f740"/>
                  </a:cubicBezTo>
                  <a:cubicBezTo>
                    <a:pt x="f265" y="f87"/>
                    <a:pt x="f265" y="f75"/>
                    <a:pt x="f253" y="f74"/>
                  </a:cubicBezTo>
                  <a:cubicBezTo>
                    <a:pt x="f253" y="f74"/>
                    <a:pt x="f252" y="f73"/>
                    <a:pt x="f251" y="f64"/>
                  </a:cubicBezTo>
                  <a:cubicBezTo>
                    <a:pt x="f250" y="f64"/>
                    <a:pt x="f250" y="f50"/>
                    <a:pt x="f250" y="f50"/>
                  </a:cubicBezTo>
                  <a:cubicBezTo>
                    <a:pt x="f250" y="f48"/>
                    <a:pt x="f251" y="f750"/>
                    <a:pt x="f252" y="f44"/>
                  </a:cubicBezTo>
                  <a:cubicBezTo>
                    <a:pt x="f252" y="f744"/>
                    <a:pt x="f316" y="f42"/>
                    <a:pt x="f253" y="f41"/>
                  </a:cubicBezTo>
                  <a:cubicBezTo>
                    <a:pt x="f253" y="f746"/>
                    <a:pt x="f253" y="f37"/>
                    <a:pt x="f253" y="f33"/>
                  </a:cubicBezTo>
                  <a:cubicBezTo>
                    <a:pt x="f316" y="f33"/>
                    <a:pt x="f316" y="f753"/>
                    <a:pt x="f252" y="f31"/>
                  </a:cubicBezTo>
                  <a:cubicBezTo>
                    <a:pt x="f251" y="f18"/>
                    <a:pt x="f249" y="f18"/>
                    <a:pt x="f246" y="f18"/>
                  </a:cubicBezTo>
                  <a:cubicBezTo>
                    <a:pt x="f248" y="f18"/>
                    <a:pt x="f243" y="f31"/>
                    <a:pt x="f266" y="f31"/>
                  </a:cubicBezTo>
                  <a:cubicBezTo>
                    <a:pt x="f241" y="f31"/>
                    <a:pt x="f8" y="f18"/>
                    <a:pt x="f240" y="f18"/>
                  </a:cubicBezTo>
                  <a:cubicBezTo>
                    <a:pt x="f239" y="f18"/>
                    <a:pt x="f132" y="f31"/>
                    <a:pt x="f123" y="f31"/>
                  </a:cubicBezTo>
                  <a:cubicBezTo>
                    <a:pt x="f147" y="f18"/>
                    <a:pt x="f152" y="f18"/>
                    <a:pt x="f117" y="f30"/>
                  </a:cubicBezTo>
                  <a:cubicBezTo>
                    <a:pt x="f115" y="f30"/>
                    <a:pt x="f154" y="f13"/>
                    <a:pt x="f111" y="f23"/>
                  </a:cubicBezTo>
                  <a:cubicBezTo>
                    <a:pt x="f110" y="f11"/>
                    <a:pt x="f155" y="f9"/>
                    <a:pt x="f105" y="f773"/>
                  </a:cubicBezTo>
                  <a:cubicBezTo>
                    <a:pt x="f170" y="f773"/>
                    <a:pt x="f97" y="f773"/>
                    <a:pt x="f96" y="f773"/>
                  </a:cubicBezTo>
                  <a:cubicBezTo>
                    <a:pt x="f156" y="f773"/>
                    <a:pt x="f91" y="f773"/>
                    <a:pt x="f89" y="f756"/>
                  </a:cubicBezTo>
                  <a:cubicBezTo>
                    <a:pt x="f86" y="f756"/>
                    <a:pt x="f177" y="f759"/>
                    <a:pt x="f82" y="f761"/>
                  </a:cubicBezTo>
                  <a:cubicBezTo>
                    <a:pt x="f81" y="f772"/>
                    <a:pt x="f190" y="f763"/>
                    <a:pt x="f179" y="f766"/>
                  </a:cubicBezTo>
                  <a:cubicBezTo>
                    <a:pt x="f79" y="f767"/>
                    <a:pt x="f79" y="f344"/>
                    <a:pt x="f189" y="f341"/>
                  </a:cubicBezTo>
                  <a:cubicBezTo>
                    <a:pt x="f189" y="f353"/>
                    <a:pt x="f78" y="f339"/>
                    <a:pt x="f76" y="f335"/>
                  </a:cubicBezTo>
                  <a:cubicBezTo>
                    <a:pt x="f76" y="f335"/>
                    <a:pt x="f70" y="f332"/>
                    <a:pt x="f72" y="f332"/>
                  </a:cubicBezTo>
                  <a:cubicBezTo>
                    <a:pt x="f183" y="f330"/>
                    <a:pt x="f66" y="f328"/>
                    <a:pt x="f65" y="f326"/>
                  </a:cubicBezTo>
                  <a:cubicBezTo>
                    <a:pt x="f65" y="f261"/>
                    <a:pt x="f203" y="f324"/>
                    <a:pt x="f65" y="f262"/>
                  </a:cubicBezTo>
                  <a:cubicBezTo>
                    <a:pt x="f65" y="f259"/>
                    <a:pt x="f67" y="f258"/>
                    <a:pt x="f67" y="f258"/>
                  </a:cubicBezTo>
                  <a:cubicBezTo>
                    <a:pt x="f68" y="f256"/>
                    <a:pt x="f183" y="f264"/>
                    <a:pt x="f72" y="f265"/>
                  </a:cubicBezTo>
                  <a:cubicBezTo>
                    <a:pt x="f70" y="f253"/>
                    <a:pt x="f71" y="f316"/>
                    <a:pt x="f76" y="f316"/>
                  </a:cubicBezTo>
                  <a:cubicBezTo>
                    <a:pt x="f76" y="f252"/>
                    <a:pt x="f78" y="f251"/>
                    <a:pt x="f78" y="f251"/>
                  </a:cubicBezTo>
                  <a:cubicBezTo>
                    <a:pt x="f78" y="f249"/>
                    <a:pt x="f189" y="f246"/>
                    <a:pt x="f78" y="f248"/>
                  </a:cubicBezTo>
                  <a:cubicBezTo>
                    <a:pt x="f78" y="f245"/>
                    <a:pt x="f76" y="f266"/>
                    <a:pt x="f71" y="f266"/>
                  </a:cubicBezTo>
                  <a:cubicBezTo>
                    <a:pt x="f70" y="f266"/>
                    <a:pt x="f72" y="f245"/>
                    <a:pt x="f72" y="f245"/>
                  </a:cubicBezTo>
                  <a:cubicBezTo>
                    <a:pt x="f183" y="f246"/>
                    <a:pt x="f68" y="f249"/>
                    <a:pt x="f67" y="f250"/>
                  </a:cubicBezTo>
                  <a:cubicBezTo>
                    <a:pt x="f67" y="f251"/>
                    <a:pt x="f65" y="f316"/>
                    <a:pt x="f65" y="f265"/>
                  </a:cubicBezTo>
                  <a:cubicBezTo>
                    <a:pt x="f203" y="f264"/>
                    <a:pt x="f63" y="f256"/>
                    <a:pt x="f774" y="f257"/>
                  </a:cubicBezTo>
                  <a:cubicBezTo>
                    <a:pt x="f774" y="f257"/>
                    <a:pt x="f62" y="f258"/>
                    <a:pt x="f62" y="f263"/>
                  </a:cubicBezTo>
                  <a:cubicBezTo>
                    <a:pt x="f61" y="f259"/>
                    <a:pt x="f61" y="f260"/>
                    <a:pt x="f60" y="f260"/>
                  </a:cubicBezTo>
                  <a:cubicBezTo>
                    <a:pt x="f775" y="f261"/>
                    <a:pt x="f59" y="f261"/>
                    <a:pt x="f58" y="f326"/>
                  </a:cubicBezTo>
                  <a:cubicBezTo>
                    <a:pt x="f58" y="f328"/>
                    <a:pt x="f58" y="f332"/>
                    <a:pt x="f58" y="f335"/>
                  </a:cubicBezTo>
                  <a:cubicBezTo>
                    <a:pt x="f776" y="f339"/>
                    <a:pt x="f57" y="f362"/>
                    <a:pt x="f56" y="f353"/>
                  </a:cubicBezTo>
                  <a:cubicBezTo>
                    <a:pt x="f55" y="f353"/>
                    <a:pt x="f54" y="f362"/>
                    <a:pt x="f54" y="f362"/>
                  </a:cubicBezTo>
                  <a:cubicBezTo>
                    <a:pt x="f53" y="f339"/>
                    <a:pt x="f53" y="f332"/>
                    <a:pt x="f53" y="f330"/>
                  </a:cubicBezTo>
                  <a:cubicBezTo>
                    <a:pt x="f51" y="f328"/>
                    <a:pt x="f49" y="f261"/>
                    <a:pt x="f47" y="f260"/>
                  </a:cubicBezTo>
                  <a:cubicBezTo>
                    <a:pt x="f45" y="f260"/>
                    <a:pt x="f40" y="f262"/>
                    <a:pt x="f777" y="f259"/>
                  </a:cubicBezTo>
                  <a:cubicBezTo>
                    <a:pt x="f38" y="f263"/>
                    <a:pt x="f777" y="f256"/>
                    <a:pt x="f36" y="f256"/>
                  </a:cubicBezTo>
                  <a:cubicBezTo>
                    <a:pt x="f35" y="f256"/>
                    <a:pt x="f778" y="f263"/>
                    <a:pt x="f778" y="f259"/>
                  </a:cubicBezTo>
                  <a:cubicBezTo>
                    <a:pt x="f779" y="f262"/>
                    <a:pt x="f34" y="f261"/>
                    <a:pt x="f29" y="f326"/>
                  </a:cubicBezTo>
                  <a:cubicBezTo>
                    <a:pt x="f29" y="f330"/>
                    <a:pt x="f29" y="f339"/>
                    <a:pt x="f28" y="f362"/>
                  </a:cubicBezTo>
                  <a:cubicBezTo>
                    <a:pt x="f27" y="f362"/>
                    <a:pt x="f24" y="f335"/>
                    <a:pt x="f22" y="f339"/>
                  </a:cubicBezTo>
                  <a:cubicBezTo>
                    <a:pt x="f20" y="f339"/>
                    <a:pt x="f780" y="f353"/>
                    <a:pt x="f780" y="f341"/>
                  </a:cubicBezTo>
                  <a:cubicBezTo>
                    <a:pt x="f17" y="f344"/>
                    <a:pt x="f780" y="f769"/>
                    <a:pt x="f17" y="f767"/>
                  </a:cubicBezTo>
                  <a:cubicBezTo>
                    <a:pt x="f17" y="f766"/>
                    <a:pt x="f781" y="f765"/>
                    <a:pt x="f781" y="f764"/>
                  </a:cubicBezTo>
                  <a:cubicBezTo>
                    <a:pt x="f14" y="f763"/>
                    <a:pt x="f14" y="f771"/>
                    <a:pt x="f781" y="f772"/>
                  </a:cubicBezTo>
                  <a:cubicBezTo>
                    <a:pt x="f781" y="f762"/>
                    <a:pt x="f780" y="f762"/>
                    <a:pt x="f780" y="f761"/>
                  </a:cubicBezTo>
                  <a:cubicBezTo>
                    <a:pt x="f19" y="f759"/>
                    <a:pt x="f780" y="f760"/>
                    <a:pt x="f780" y="f760"/>
                  </a:cubicBezTo>
                  <a:cubicBezTo>
                    <a:pt x="f17" y="f757"/>
                    <a:pt x="f782" y="f758"/>
                    <a:pt x="f10" y="f760"/>
                  </a:cubicBezTo>
                  <a:cubicBezTo>
                    <a:pt x="f7" y="f757"/>
                    <a:pt x="f7" y="f773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3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3" name="Freeform 235">
              <a:extLst>
                <a:ext uri="{FF2B5EF4-FFF2-40B4-BE49-F238E27FC236}">
                  <a16:creationId xmlns:a16="http://schemas.microsoft.com/office/drawing/2014/main" id="{11D0DEAC-4740-7558-36BD-3470BDEDCB3C}"/>
                </a:ext>
              </a:extLst>
            </p:cNvPr>
            <p:cNvSpPr/>
            <p:nvPr/>
          </p:nvSpPr>
          <p:spPr>
            <a:xfrm>
              <a:off x="7268263" y="4917295"/>
              <a:ext cx="9171" cy="9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"/>
                <a:gd name="f8" fmla="val 6"/>
                <a:gd name="f9" fmla="val 1"/>
                <a:gd name="f10" fmla="val 5"/>
                <a:gd name="f11" fmla="val 4"/>
                <a:gd name="f12" fmla="val 2"/>
                <a:gd name="f13" fmla="val 3"/>
                <a:gd name="f14" fmla="+- 0 0 -90"/>
                <a:gd name="f15" fmla="*/ f3 1 7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7"/>
                <a:gd name="f26" fmla="*/ 7 f22 1"/>
                <a:gd name="f27" fmla="*/ 0 f21 1"/>
                <a:gd name="f28" fmla="*/ 4 f22 1"/>
                <a:gd name="f29" fmla="*/ 2 f21 1"/>
                <a:gd name="f30" fmla="*/ 2 f22 1"/>
                <a:gd name="f31" fmla="*/ 3 f21 1"/>
                <a:gd name="f32" fmla="*/ 0 f22 1"/>
                <a:gd name="f33" fmla="*/ 6 f21 1"/>
                <a:gd name="f34" fmla="*/ 1 f22 1"/>
                <a:gd name="f35" fmla="*/ 8 f21 1"/>
                <a:gd name="f36" fmla="*/ 3 f22 1"/>
                <a:gd name="f37" fmla="*/ 5 f22 1"/>
                <a:gd name="f38" fmla="*/ 5 f21 1"/>
                <a:gd name="f39" fmla="*/ 4 f21 1"/>
                <a:gd name="f40" fmla="*/ 6 f22 1"/>
                <a:gd name="f41" fmla="*/ 1 f21 1"/>
                <a:gd name="f42" fmla="+- f23 0 f1"/>
                <a:gd name="f43" fmla="*/ f26 1 7"/>
                <a:gd name="f44" fmla="*/ f27 1 8"/>
                <a:gd name="f45" fmla="*/ f28 1 7"/>
                <a:gd name="f46" fmla="*/ f29 1 8"/>
                <a:gd name="f47" fmla="*/ f30 1 7"/>
                <a:gd name="f48" fmla="*/ f31 1 8"/>
                <a:gd name="f49" fmla="*/ f32 1 7"/>
                <a:gd name="f50" fmla="*/ f33 1 8"/>
                <a:gd name="f51" fmla="*/ f34 1 7"/>
                <a:gd name="f52" fmla="*/ f35 1 8"/>
                <a:gd name="f53" fmla="*/ f36 1 7"/>
                <a:gd name="f54" fmla="*/ f37 1 7"/>
                <a:gd name="f55" fmla="*/ f38 1 8"/>
                <a:gd name="f56" fmla="*/ f39 1 8"/>
                <a:gd name="f57" fmla="*/ f40 1 7"/>
                <a:gd name="f58" fmla="*/ f41 1 8"/>
                <a:gd name="f59" fmla="*/ 0 1 f25"/>
                <a:gd name="f60" fmla="*/ f18 1 f25"/>
                <a:gd name="f61" fmla="*/ 0 1 f24"/>
                <a:gd name="f62" fmla="*/ f19 1 f24"/>
                <a:gd name="f63" fmla="*/ f43 1 f25"/>
                <a:gd name="f64" fmla="*/ f44 1 f24"/>
                <a:gd name="f65" fmla="*/ f45 1 f25"/>
                <a:gd name="f66" fmla="*/ f46 1 f24"/>
                <a:gd name="f67" fmla="*/ f47 1 f25"/>
                <a:gd name="f68" fmla="*/ f48 1 f24"/>
                <a:gd name="f69" fmla="*/ f49 1 f25"/>
                <a:gd name="f70" fmla="*/ f50 1 f24"/>
                <a:gd name="f71" fmla="*/ f51 1 f25"/>
                <a:gd name="f72" fmla="*/ f52 1 f24"/>
                <a:gd name="f73" fmla="*/ f53 1 f25"/>
                <a:gd name="f74" fmla="*/ f54 1 f25"/>
                <a:gd name="f75" fmla="*/ f55 1 f24"/>
                <a:gd name="f76" fmla="*/ f56 1 f24"/>
                <a:gd name="f77" fmla="*/ f57 1 f25"/>
                <a:gd name="f78" fmla="*/ f58 1 f24"/>
                <a:gd name="f79" fmla="*/ f59 f15 1"/>
                <a:gd name="f80" fmla="*/ f60 f15 1"/>
                <a:gd name="f81" fmla="*/ f62 f16 1"/>
                <a:gd name="f82" fmla="*/ f61 f16 1"/>
                <a:gd name="f83" fmla="*/ f63 f15 1"/>
                <a:gd name="f84" fmla="*/ f64 f16 1"/>
                <a:gd name="f85" fmla="*/ f65 f15 1"/>
                <a:gd name="f86" fmla="*/ f66 f16 1"/>
                <a:gd name="f87" fmla="*/ f67 f15 1"/>
                <a:gd name="f88" fmla="*/ f68 f16 1"/>
                <a:gd name="f89" fmla="*/ f69 f15 1"/>
                <a:gd name="f90" fmla="*/ f70 f16 1"/>
                <a:gd name="f91" fmla="*/ f71 f15 1"/>
                <a:gd name="f92" fmla="*/ f72 f16 1"/>
                <a:gd name="f93" fmla="*/ f73 f15 1"/>
                <a:gd name="f94" fmla="*/ f74 f15 1"/>
                <a:gd name="f95" fmla="*/ f75 f16 1"/>
                <a:gd name="f96" fmla="*/ f76 f16 1"/>
                <a:gd name="f97" fmla="*/ f77 f15 1"/>
                <a:gd name="f98" fmla="*/ f7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87" y="f88"/>
                </a:cxn>
                <a:cxn ang="f42">
                  <a:pos x="f89" y="f90"/>
                </a:cxn>
                <a:cxn ang="f42">
                  <a:pos x="f91" y="f92"/>
                </a:cxn>
                <a:cxn ang="f42">
                  <a:pos x="f91" y="f92"/>
                </a:cxn>
                <a:cxn ang="f42">
                  <a:pos x="f93" y="f90"/>
                </a:cxn>
                <a:cxn ang="f42">
                  <a:pos x="f94" y="f95"/>
                </a:cxn>
                <a:cxn ang="f42">
                  <a:pos x="f94" y="f96"/>
                </a:cxn>
                <a:cxn ang="f42">
                  <a:pos x="f97" y="f98"/>
                </a:cxn>
                <a:cxn ang="f42">
                  <a:pos x="f83" y="f84"/>
                </a:cxn>
              </a:cxnLst>
              <a:rect l="f79" t="f82" r="f80" b="f81"/>
              <a:pathLst>
                <a:path w="7" h="8">
                  <a:moveTo>
                    <a:pt x="f6" y="f5"/>
                  </a:moveTo>
                  <a:cubicBezTo>
                    <a:pt x="f8" y="f9"/>
                    <a:pt x="f10" y="f9"/>
                    <a:pt x="f11" y="f12"/>
                  </a:cubicBezTo>
                  <a:cubicBezTo>
                    <a:pt x="f11" y="f12"/>
                    <a:pt x="f13" y="f13"/>
                    <a:pt x="f12" y="f13"/>
                  </a:cubicBezTo>
                  <a:cubicBezTo>
                    <a:pt x="f12" y="f11"/>
                    <a:pt x="f9" y="f10"/>
                    <a:pt x="f5" y="f8"/>
                  </a:cubicBezTo>
                  <a:cubicBezTo>
                    <a:pt x="f5" y="f6"/>
                    <a:pt x="f5" y="f6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6"/>
                    <a:pt x="f12" y="f6"/>
                    <a:pt x="f13" y="f8"/>
                  </a:cubicBezTo>
                  <a:cubicBezTo>
                    <a:pt x="f11" y="f8"/>
                    <a:pt x="f11" y="f10"/>
                    <a:pt x="f10" y="f10"/>
                  </a:cubicBezTo>
                  <a:cubicBezTo>
                    <a:pt x="f10" y="f10"/>
                    <a:pt x="f10" y="f10"/>
                    <a:pt x="f10" y="f11"/>
                  </a:cubicBezTo>
                  <a:cubicBezTo>
                    <a:pt x="f10" y="f13"/>
                    <a:pt x="f8" y="f12"/>
                    <a:pt x="f8" y="f9"/>
                  </a:cubicBezTo>
                  <a:cubicBezTo>
                    <a:pt x="f6" y="f9"/>
                    <a:pt x="f6" y="f5"/>
                    <a:pt x="f6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4" name="Freeform 236">
              <a:extLst>
                <a:ext uri="{FF2B5EF4-FFF2-40B4-BE49-F238E27FC236}">
                  <a16:creationId xmlns:a16="http://schemas.microsoft.com/office/drawing/2014/main" id="{F888F4EA-8AB0-E8F1-D744-0F5AB90390F8}"/>
                </a:ext>
              </a:extLst>
            </p:cNvPr>
            <p:cNvSpPr/>
            <p:nvPr/>
          </p:nvSpPr>
          <p:spPr>
            <a:xfrm>
              <a:off x="7252216" y="4857329"/>
              <a:ext cx="2295" cy="4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4"/>
                <a:gd name="f8" fmla="val 1"/>
                <a:gd name="f9" fmla="val 3"/>
                <a:gd name="f10" fmla="+- 0 0 -90"/>
                <a:gd name="f11" fmla="*/ f3 1 2"/>
                <a:gd name="f12" fmla="*/ f4 1 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4"/>
                <a:gd name="f21" fmla="*/ f18 1 2"/>
                <a:gd name="f22" fmla="*/ 0 f18 1"/>
                <a:gd name="f23" fmla="*/ 0 f17 1"/>
                <a:gd name="f24" fmla="*/ 2 f17 1"/>
                <a:gd name="f25" fmla="*/ 3 f17 1"/>
                <a:gd name="f26" fmla="*/ 2 f18 1"/>
                <a:gd name="f27" fmla="*/ 4 f17 1"/>
                <a:gd name="f28" fmla="+- f19 0 f1"/>
                <a:gd name="f29" fmla="*/ f22 1 2"/>
                <a:gd name="f30" fmla="*/ f23 1 4"/>
                <a:gd name="f31" fmla="*/ f24 1 4"/>
                <a:gd name="f32" fmla="*/ f25 1 4"/>
                <a:gd name="f33" fmla="*/ f26 1 2"/>
                <a:gd name="f34" fmla="*/ f27 1 4"/>
                <a:gd name="f35" fmla="*/ 0 1 f21"/>
                <a:gd name="f36" fmla="*/ f14 1 f21"/>
                <a:gd name="f37" fmla="*/ 0 1 f20"/>
                <a:gd name="f38" fmla="*/ f15 1 f20"/>
                <a:gd name="f39" fmla="*/ f29 1 f21"/>
                <a:gd name="f40" fmla="*/ f30 1 f20"/>
                <a:gd name="f41" fmla="*/ f31 1 f20"/>
                <a:gd name="f42" fmla="*/ f32 1 f20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2 1"/>
                <a:gd name="f53" fmla="*/ f43 f11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2"/>
                </a:cxn>
                <a:cxn ang="f28">
                  <a:pos x="f53" y="f54"/>
                </a:cxn>
                <a:cxn ang="f28">
                  <a:pos x="f53" y="f54"/>
                </a:cxn>
                <a:cxn ang="f28">
                  <a:pos x="f53" y="f52"/>
                </a:cxn>
                <a:cxn ang="f28">
                  <a:pos x="f53" y="f51"/>
                </a:cxn>
                <a:cxn ang="f28">
                  <a:pos x="f49" y="f50"/>
                </a:cxn>
              </a:cxnLst>
              <a:rect l="f45" t="f48" r="f46" b="f47"/>
              <a:pathLst>
                <a:path w="2" h="4">
                  <a:moveTo>
                    <a:pt x="f5" y="f5"/>
                  </a:moveTo>
                  <a:cubicBezTo>
                    <a:pt x="f5" y="f8"/>
                    <a:pt x="f5" y="f8"/>
                    <a:pt x="f5" y="f6"/>
                  </a:cubicBezTo>
                  <a:cubicBezTo>
                    <a:pt x="f5" y="f6"/>
                    <a:pt x="f5" y="f9"/>
                    <a:pt x="f5" y="f9"/>
                  </a:cubicBezTo>
                  <a:cubicBezTo>
                    <a:pt x="f8" y="f9"/>
                    <a:pt x="f8" y="f7"/>
                    <a:pt x="f6" y="f7"/>
                  </a:cubicBezTo>
                  <a:cubicBezTo>
                    <a:pt x="f6" y="f7"/>
                    <a:pt x="f6" y="f7"/>
                    <a:pt x="f6" y="f7"/>
                  </a:cubicBezTo>
                  <a:cubicBezTo>
                    <a:pt x="f6" y="f9"/>
                    <a:pt x="f6" y="f9"/>
                    <a:pt x="f6" y="f9"/>
                  </a:cubicBezTo>
                  <a:cubicBezTo>
                    <a:pt x="f6" y="f9"/>
                    <a:pt x="f6" y="f6"/>
                    <a:pt x="f6" y="f6"/>
                  </a:cubicBezTo>
                  <a:cubicBezTo>
                    <a:pt x="f8" y="f6"/>
                    <a:pt x="f8" y="f8"/>
                    <a:pt x="f5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5" name="Freeform 237">
              <a:extLst>
                <a:ext uri="{FF2B5EF4-FFF2-40B4-BE49-F238E27FC236}">
                  <a16:creationId xmlns:a16="http://schemas.microsoft.com/office/drawing/2014/main" id="{4367ED06-A00E-58A3-E2AB-BBC6BC7B1604}"/>
                </a:ext>
              </a:extLst>
            </p:cNvPr>
            <p:cNvSpPr/>
            <p:nvPr/>
          </p:nvSpPr>
          <p:spPr>
            <a:xfrm>
              <a:off x="6385721" y="3219712"/>
              <a:ext cx="1139278" cy="96411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36"/>
                <a:gd name="f8" fmla="val 785"/>
                <a:gd name="f9" fmla="val 638"/>
                <a:gd name="f10" fmla="val 935"/>
                <a:gd name="f11" fmla="val 637"/>
                <a:gd name="f12" fmla="val 932"/>
                <a:gd name="f13" fmla="val 634"/>
                <a:gd name="f14" fmla="val 930"/>
                <a:gd name="f15" fmla="val 633"/>
                <a:gd name="f16" fmla="val 927"/>
                <a:gd name="f17" fmla="val 926"/>
                <a:gd name="f18" fmla="val 925"/>
                <a:gd name="f19" fmla="val 924"/>
                <a:gd name="f20" fmla="val 630"/>
                <a:gd name="f21" fmla="val 629"/>
                <a:gd name="f22" fmla="val 628"/>
                <a:gd name="f23" fmla="val 625"/>
                <a:gd name="f24" fmla="val 624"/>
                <a:gd name="f25" fmla="val 929"/>
                <a:gd name="f26" fmla="val 623"/>
                <a:gd name="f27" fmla="val 622"/>
                <a:gd name="f28" fmla="val 931"/>
                <a:gd name="f29" fmla="val 620"/>
                <a:gd name="f30" fmla="val 619"/>
                <a:gd name="f31" fmla="val 618"/>
                <a:gd name="f32" fmla="val 933"/>
                <a:gd name="f33" fmla="val 615"/>
                <a:gd name="f34" fmla="val 614"/>
                <a:gd name="f35" fmla="val 612"/>
                <a:gd name="f36" fmla="val 934"/>
                <a:gd name="f37" fmla="val 608"/>
                <a:gd name="f38" fmla="val 607"/>
                <a:gd name="f39" fmla="val 605"/>
                <a:gd name="f40" fmla="val 603"/>
                <a:gd name="f41" fmla="val 602"/>
                <a:gd name="f42" fmla="val 601"/>
                <a:gd name="f43" fmla="val 600"/>
                <a:gd name="f44" fmla="val 928"/>
                <a:gd name="f45" fmla="val 604"/>
                <a:gd name="f46" fmla="val 922"/>
                <a:gd name="f47" fmla="val 921"/>
                <a:gd name="f48" fmla="val 920"/>
                <a:gd name="f49" fmla="val 919"/>
                <a:gd name="f50" fmla="val 599"/>
                <a:gd name="f51" fmla="val 598"/>
                <a:gd name="f52" fmla="val 597"/>
                <a:gd name="f53" fmla="val 918"/>
                <a:gd name="f54" fmla="val 596"/>
                <a:gd name="f55" fmla="val 917"/>
                <a:gd name="f56" fmla="val 595"/>
                <a:gd name="f57" fmla="val 594"/>
                <a:gd name="f58" fmla="val 916"/>
                <a:gd name="f59" fmla="val 915"/>
                <a:gd name="f60" fmla="val 593"/>
                <a:gd name="f61" fmla="val 914"/>
                <a:gd name="f62" fmla="val 592"/>
                <a:gd name="f63" fmla="val 913"/>
                <a:gd name="f64" fmla="val 591"/>
                <a:gd name="f65" fmla="val 912"/>
                <a:gd name="f66" fmla="val 589"/>
                <a:gd name="f67" fmla="val 911"/>
                <a:gd name="f68" fmla="val 910"/>
                <a:gd name="f69" fmla="val 588"/>
                <a:gd name="f70" fmla="val 908"/>
                <a:gd name="f71" fmla="val 906"/>
                <a:gd name="f72" fmla="val 904"/>
                <a:gd name="f73" fmla="val 903"/>
                <a:gd name="f74" fmla="val 902"/>
                <a:gd name="f75" fmla="val 905"/>
                <a:gd name="f76" fmla="val 907"/>
                <a:gd name="f77" fmla="val 909"/>
                <a:gd name="f78" fmla="val 901"/>
                <a:gd name="f79" fmla="val 899"/>
                <a:gd name="f80" fmla="val 898"/>
                <a:gd name="f81" fmla="val 897"/>
                <a:gd name="f82" fmla="val 894"/>
                <a:gd name="f83" fmla="val 893"/>
                <a:gd name="f84" fmla="val 892"/>
                <a:gd name="f85" fmla="val 891"/>
                <a:gd name="f86" fmla="val 590"/>
                <a:gd name="f87" fmla="val 587"/>
                <a:gd name="f88" fmla="val 586"/>
                <a:gd name="f89" fmla="val 584"/>
                <a:gd name="f90" fmla="val 890"/>
                <a:gd name="f91" fmla="val 583"/>
                <a:gd name="f92" fmla="val 889"/>
                <a:gd name="f93" fmla="val 887"/>
                <a:gd name="f94" fmla="val 582"/>
                <a:gd name="f95" fmla="val 581"/>
                <a:gd name="f96" fmla="val 885"/>
                <a:gd name="f97" fmla="val 580"/>
                <a:gd name="f98" fmla="val 884"/>
                <a:gd name="f99" fmla="val 576"/>
                <a:gd name="f100" fmla="val 882"/>
                <a:gd name="f101" fmla="val 574"/>
                <a:gd name="f102" fmla="val 573"/>
                <a:gd name="f103" fmla="val 880"/>
                <a:gd name="f104" fmla="val 571"/>
                <a:gd name="f105" fmla="val 879"/>
                <a:gd name="f106" fmla="val 569"/>
                <a:gd name="f107" fmla="val 878"/>
                <a:gd name="f108" fmla="val 568"/>
                <a:gd name="f109" fmla="val 566"/>
                <a:gd name="f110" fmla="val 565"/>
                <a:gd name="f111" fmla="val 564"/>
                <a:gd name="f112" fmla="val 561"/>
                <a:gd name="f113" fmla="val 560"/>
                <a:gd name="f114" fmla="val 876"/>
                <a:gd name="f115" fmla="val 559"/>
                <a:gd name="f116" fmla="val 558"/>
                <a:gd name="f117" fmla="val 875"/>
                <a:gd name="f118" fmla="val 873"/>
                <a:gd name="f119" fmla="val 872"/>
                <a:gd name="f120" fmla="val 557"/>
                <a:gd name="f121" fmla="val 871"/>
                <a:gd name="f122" fmla="val 556"/>
                <a:gd name="f123" fmla="val 870"/>
                <a:gd name="f124" fmla="val 554"/>
                <a:gd name="f125" fmla="val 869"/>
                <a:gd name="f126" fmla="val 553"/>
                <a:gd name="f127" fmla="val 552"/>
                <a:gd name="f128" fmla="val 549"/>
                <a:gd name="f129" fmla="val 548"/>
                <a:gd name="f130" fmla="val 547"/>
                <a:gd name="f131" fmla="val 544"/>
                <a:gd name="f132" fmla="val 874"/>
                <a:gd name="f133" fmla="val 543"/>
                <a:gd name="f134" fmla="val 877"/>
                <a:gd name="f135" fmla="val 541"/>
                <a:gd name="f136" fmla="val 540"/>
                <a:gd name="f137" fmla="val 881"/>
                <a:gd name="f138" fmla="val 538"/>
                <a:gd name="f139" fmla="val 537"/>
                <a:gd name="f140" fmla="val 534"/>
                <a:gd name="f141" fmla="val 530"/>
                <a:gd name="f142" fmla="val 527"/>
                <a:gd name="f143" fmla="val 526"/>
                <a:gd name="f144" fmla="val 523"/>
                <a:gd name="f145" fmla="val 522"/>
                <a:gd name="f146" fmla="val 520"/>
                <a:gd name="f147" fmla="val 517"/>
                <a:gd name="f148" fmla="val 868"/>
                <a:gd name="f149" fmla="val 516"/>
                <a:gd name="f150" fmla="val 867"/>
                <a:gd name="f151" fmla="val 514"/>
                <a:gd name="f152" fmla="val 864"/>
                <a:gd name="f153" fmla="val 510"/>
                <a:gd name="f154" fmla="val 863"/>
                <a:gd name="f155" fmla="val 508"/>
                <a:gd name="f156" fmla="val 507"/>
                <a:gd name="f157" fmla="val 862"/>
                <a:gd name="f158" fmla="val 504"/>
                <a:gd name="f159" fmla="val 503"/>
                <a:gd name="f160" fmla="val 502"/>
                <a:gd name="f161" fmla="val 501"/>
                <a:gd name="f162" fmla="val 865"/>
                <a:gd name="f163" fmla="val 499"/>
                <a:gd name="f164" fmla="val 498"/>
                <a:gd name="f165" fmla="val 497"/>
                <a:gd name="f166" fmla="val 495"/>
                <a:gd name="f167" fmla="val 494"/>
                <a:gd name="f168" fmla="val 866"/>
                <a:gd name="f169" fmla="val 493"/>
                <a:gd name="f170" fmla="val 492"/>
                <a:gd name="f171" fmla="val 491"/>
                <a:gd name="f172" fmla="val 488"/>
                <a:gd name="f173" fmla="val 485"/>
                <a:gd name="f174" fmla="val 484"/>
                <a:gd name="f175" fmla="val 861"/>
                <a:gd name="f176" fmla="val 482"/>
                <a:gd name="f177" fmla="val 859"/>
                <a:gd name="f178" fmla="val 481"/>
                <a:gd name="f179" fmla="val 857"/>
                <a:gd name="f180" fmla="val 480"/>
                <a:gd name="f181" fmla="val 854"/>
                <a:gd name="f182" fmla="val 853"/>
                <a:gd name="f183" fmla="val 479"/>
                <a:gd name="f184" fmla="val 852"/>
                <a:gd name="f185" fmla="val 477"/>
                <a:gd name="f186" fmla="val 851"/>
                <a:gd name="f187" fmla="val 476"/>
                <a:gd name="f188" fmla="val 850"/>
                <a:gd name="f189" fmla="val 848"/>
                <a:gd name="f190" fmla="val 475"/>
                <a:gd name="f191" fmla="val 847"/>
                <a:gd name="f192" fmla="val 846"/>
                <a:gd name="f193" fmla="val 843"/>
                <a:gd name="f194" fmla="val 842"/>
                <a:gd name="f195" fmla="val 841"/>
                <a:gd name="f196" fmla="val 473"/>
                <a:gd name="f197" fmla="val 840"/>
                <a:gd name="f198" fmla="val 472"/>
                <a:gd name="f199" fmla="val 471"/>
                <a:gd name="f200" fmla="val 468"/>
                <a:gd name="f201" fmla="val 839"/>
                <a:gd name="f202" fmla="val 467"/>
                <a:gd name="f203" fmla="val 466"/>
                <a:gd name="f204" fmla="val 838"/>
                <a:gd name="f205" fmla="val 465"/>
                <a:gd name="f206" fmla="val 837"/>
                <a:gd name="f207" fmla="val 836"/>
                <a:gd name="f208" fmla="val 464"/>
                <a:gd name="f209" fmla="val 833"/>
                <a:gd name="f210" fmla="val 832"/>
                <a:gd name="f211" fmla="val 463"/>
                <a:gd name="f212" fmla="val 831"/>
                <a:gd name="f213" fmla="val 460"/>
                <a:gd name="f214" fmla="val 830"/>
                <a:gd name="f215" fmla="val 829"/>
                <a:gd name="f216" fmla="val 459"/>
                <a:gd name="f217" fmla="val 827"/>
                <a:gd name="f218" fmla="val 458"/>
                <a:gd name="f219" fmla="val 826"/>
                <a:gd name="f220" fmla="val 825"/>
                <a:gd name="f221" fmla="val 824"/>
                <a:gd name="f222" fmla="val 823"/>
                <a:gd name="f223" fmla="val 822"/>
                <a:gd name="f224" fmla="val 821"/>
                <a:gd name="f225" fmla="val 820"/>
                <a:gd name="f226" fmla="val 457"/>
                <a:gd name="f227" fmla="val 454"/>
                <a:gd name="f228" fmla="val 453"/>
                <a:gd name="f229" fmla="val 452"/>
                <a:gd name="f230" fmla="val 818"/>
                <a:gd name="f231" fmla="val 817"/>
                <a:gd name="f232" fmla="val 451"/>
                <a:gd name="f233" fmla="val 816"/>
                <a:gd name="f234" fmla="val 813"/>
                <a:gd name="f235" fmla="val 449"/>
                <a:gd name="f236" fmla="val 812"/>
                <a:gd name="f237" fmla="val 811"/>
                <a:gd name="f238" fmla="val 810"/>
                <a:gd name="f239" fmla="val 455"/>
                <a:gd name="f240" fmla="val 809"/>
                <a:gd name="f241" fmla="val 808"/>
                <a:gd name="f242" fmla="val 456"/>
                <a:gd name="f243" fmla="val 806"/>
                <a:gd name="f244" fmla="val 804"/>
                <a:gd name="f245" fmla="val 803"/>
                <a:gd name="f246" fmla="val 800"/>
                <a:gd name="f247" fmla="val 799"/>
                <a:gd name="f248" fmla="val 798"/>
                <a:gd name="f249" fmla="val 796"/>
                <a:gd name="f250" fmla="val 795"/>
                <a:gd name="f251" fmla="val 448"/>
                <a:gd name="f252" fmla="val 447"/>
                <a:gd name="f253" fmla="val 446"/>
                <a:gd name="f254" fmla="val 802"/>
                <a:gd name="f255" fmla="val 445"/>
                <a:gd name="f256" fmla="val 444"/>
                <a:gd name="f257" fmla="val 443"/>
                <a:gd name="f258" fmla="val 441"/>
                <a:gd name="f259" fmla="val 440"/>
                <a:gd name="f260" fmla="val 794"/>
                <a:gd name="f261" fmla="val 793"/>
                <a:gd name="f262" fmla="val 792"/>
                <a:gd name="f263" fmla="val 790"/>
                <a:gd name="f264" fmla="val 789"/>
                <a:gd name="f265" fmla="val 788"/>
                <a:gd name="f266" fmla="val 786"/>
                <a:gd name="f267" fmla="val 438"/>
                <a:gd name="f268" fmla="val 437"/>
                <a:gd name="f269" fmla="val 784"/>
                <a:gd name="f270" fmla="val 436"/>
                <a:gd name="f271" fmla="val 782"/>
                <a:gd name="f272" fmla="val 433"/>
                <a:gd name="f273" fmla="val 781"/>
                <a:gd name="f274" fmla="val 780"/>
                <a:gd name="f275" fmla="val 779"/>
                <a:gd name="f276" fmla="val 434"/>
                <a:gd name="f277" fmla="val 778"/>
                <a:gd name="f278" fmla="val 777"/>
                <a:gd name="f279" fmla="val 774"/>
                <a:gd name="f280" fmla="val 773"/>
                <a:gd name="f281" fmla="val 432"/>
                <a:gd name="f282" fmla="val 429"/>
                <a:gd name="f283" fmla="val 428"/>
                <a:gd name="f284" fmla="val 771"/>
                <a:gd name="f285" fmla="val 426"/>
                <a:gd name="f286" fmla="val 770"/>
                <a:gd name="f287" fmla="val 769"/>
                <a:gd name="f288" fmla="val 766"/>
                <a:gd name="f289" fmla="val 427"/>
                <a:gd name="f290" fmla="val 765"/>
                <a:gd name="f291" fmla="val 764"/>
                <a:gd name="f292" fmla="val 760"/>
                <a:gd name="f293" fmla="val 759"/>
                <a:gd name="f294" fmla="val 424"/>
                <a:gd name="f295" fmla="val 758"/>
                <a:gd name="f296" fmla="val 757"/>
                <a:gd name="f297" fmla="val 421"/>
                <a:gd name="f298" fmla="val 756"/>
                <a:gd name="f299" fmla="val 419"/>
                <a:gd name="f300" fmla="val 755"/>
                <a:gd name="f301" fmla="val 418"/>
                <a:gd name="f302" fmla="val 754"/>
                <a:gd name="f303" fmla="val 415"/>
                <a:gd name="f304" fmla="val 752"/>
                <a:gd name="f305" fmla="val 413"/>
                <a:gd name="f306" fmla="val 751"/>
                <a:gd name="f307" fmla="val 412"/>
                <a:gd name="f308" fmla="val 749"/>
                <a:gd name="f309" fmla="val 410"/>
                <a:gd name="f310" fmla="val 748"/>
                <a:gd name="f311" fmla="val 409"/>
                <a:gd name="f312" fmla="val 747"/>
                <a:gd name="f313" fmla="val 408"/>
                <a:gd name="f314" fmla="val 745"/>
                <a:gd name="f315" fmla="val 744"/>
                <a:gd name="f316" fmla="val 743"/>
                <a:gd name="f317" fmla="val 741"/>
                <a:gd name="f318" fmla="val 406"/>
                <a:gd name="f319" fmla="val 740"/>
                <a:gd name="f320" fmla="val 739"/>
                <a:gd name="f321" fmla="val 404"/>
                <a:gd name="f322" fmla="val 737"/>
                <a:gd name="f323" fmla="val 401"/>
                <a:gd name="f324" fmla="val 736"/>
                <a:gd name="f325" fmla="val 399"/>
                <a:gd name="f326" fmla="val 735"/>
                <a:gd name="f327" fmla="val 398"/>
                <a:gd name="f328" fmla="val 395"/>
                <a:gd name="f329" fmla="val 393"/>
                <a:gd name="f330" fmla="val 392"/>
                <a:gd name="f331" fmla="val 733"/>
                <a:gd name="f332" fmla="val 389"/>
                <a:gd name="f333" fmla="val 388"/>
                <a:gd name="f334" fmla="val 386"/>
                <a:gd name="f335" fmla="val 381"/>
                <a:gd name="f336" fmla="val 734"/>
                <a:gd name="f337" fmla="val 379"/>
                <a:gd name="f338" fmla="val 377"/>
                <a:gd name="f339" fmla="val 374"/>
                <a:gd name="f340" fmla="val 373"/>
                <a:gd name="f341" fmla="val 738"/>
                <a:gd name="f342" fmla="val 371"/>
                <a:gd name="f343" fmla="val 368"/>
                <a:gd name="f344" fmla="val 367"/>
                <a:gd name="f345" fmla="val 742"/>
                <a:gd name="f346" fmla="val 365"/>
                <a:gd name="f347" fmla="val 363"/>
                <a:gd name="f348" fmla="val 361"/>
                <a:gd name="f349" fmla="val 356"/>
                <a:gd name="f350" fmla="val 355"/>
                <a:gd name="f351" fmla="val 353"/>
                <a:gd name="f352" fmla="val 348"/>
                <a:gd name="f353" fmla="val 346"/>
                <a:gd name="f354" fmla="val 345"/>
                <a:gd name="f355" fmla="val 746"/>
                <a:gd name="f356" fmla="val 341"/>
                <a:gd name="f357" fmla="val 340"/>
                <a:gd name="f358" fmla="val 339"/>
                <a:gd name="f359" fmla="val 337"/>
                <a:gd name="f360" fmla="val 750"/>
                <a:gd name="f361" fmla="val 336"/>
                <a:gd name="f362" fmla="val 335"/>
                <a:gd name="f363" fmla="val 333"/>
                <a:gd name="f364" fmla="val 753"/>
                <a:gd name="f365" fmla="val 332"/>
                <a:gd name="f366" fmla="val 331"/>
                <a:gd name="f367" fmla="val 328"/>
                <a:gd name="f368" fmla="val 326"/>
                <a:gd name="f369" fmla="val 325"/>
                <a:gd name="f370" fmla="val 322"/>
                <a:gd name="f371" fmla="val 321"/>
                <a:gd name="f372" fmla="val 320"/>
                <a:gd name="f373" fmla="val 318"/>
                <a:gd name="f374" fmla="val 317"/>
                <a:gd name="f375" fmla="val 316"/>
                <a:gd name="f376" fmla="val 314"/>
                <a:gd name="f377" fmla="val 312"/>
                <a:gd name="f378" fmla="val 310"/>
                <a:gd name="f379" fmla="val 309"/>
                <a:gd name="f380" fmla="val 307"/>
                <a:gd name="f381" fmla="val 304"/>
                <a:gd name="f382" fmla="val 303"/>
                <a:gd name="f383" fmla="val 302"/>
                <a:gd name="f384" fmla="val 300"/>
                <a:gd name="f385" fmla="val 299"/>
                <a:gd name="f386" fmla="val 298"/>
                <a:gd name="f387" fmla="val 296"/>
                <a:gd name="f388" fmla="val 761"/>
                <a:gd name="f389" fmla="val 295"/>
                <a:gd name="f390" fmla="val 293"/>
                <a:gd name="f391" fmla="val 289"/>
                <a:gd name="f392" fmla="val 288"/>
                <a:gd name="f393" fmla="val 287"/>
                <a:gd name="f394" fmla="val 286"/>
                <a:gd name="f395" fmla="val 285"/>
                <a:gd name="f396" fmla="val 284"/>
                <a:gd name="f397" fmla="val 283"/>
                <a:gd name="f398" fmla="val 280"/>
                <a:gd name="f399" fmla="val 279"/>
                <a:gd name="f400" fmla="val 278"/>
                <a:gd name="f401" fmla="val 277"/>
                <a:gd name="f402" fmla="val 732"/>
                <a:gd name="f403" fmla="val 731"/>
                <a:gd name="f404" fmla="val 728"/>
                <a:gd name="f405" fmla="val 727"/>
                <a:gd name="f406" fmla="val 725"/>
                <a:gd name="f407" fmla="val 276"/>
                <a:gd name="f408" fmla="val 722"/>
                <a:gd name="f409" fmla="val 274"/>
                <a:gd name="f410" fmla="val 720"/>
                <a:gd name="f411" fmla="val 273"/>
                <a:gd name="f412" fmla="val 718"/>
                <a:gd name="f413" fmla="val 714"/>
                <a:gd name="f414" fmla="val 272"/>
                <a:gd name="f415" fmla="val 712"/>
                <a:gd name="f416" fmla="val 711"/>
                <a:gd name="f417" fmla="val 709"/>
                <a:gd name="f418" fmla="val 708"/>
                <a:gd name="f419" fmla="val 275"/>
                <a:gd name="f420" fmla="val 707"/>
                <a:gd name="f421" fmla="val 281"/>
                <a:gd name="f422" fmla="val 706"/>
                <a:gd name="f423" fmla="val 705"/>
                <a:gd name="f424" fmla="val 704"/>
                <a:gd name="f425" fmla="val 703"/>
                <a:gd name="f426" fmla="val 702"/>
                <a:gd name="f427" fmla="val 290"/>
                <a:gd name="f428" fmla="val 701"/>
                <a:gd name="f429" fmla="val 291"/>
                <a:gd name="f430" fmla="val 700"/>
                <a:gd name="f431" fmla="val 697"/>
                <a:gd name="f432" fmla="val 292"/>
                <a:gd name="f433" fmla="val 695"/>
                <a:gd name="f434" fmla="val 694"/>
                <a:gd name="f435" fmla="val 691"/>
                <a:gd name="f436" fmla="val 690"/>
                <a:gd name="f437" fmla="val 689"/>
                <a:gd name="f438" fmla="val 687"/>
                <a:gd name="f439" fmla="val 686"/>
                <a:gd name="f440" fmla="val 685"/>
                <a:gd name="f441" fmla="val 683"/>
                <a:gd name="f442" fmla="val 682"/>
                <a:gd name="f443" fmla="val 681"/>
                <a:gd name="f444" fmla="val 679"/>
                <a:gd name="f445" fmla="val 270"/>
                <a:gd name="f446" fmla="val 268"/>
                <a:gd name="f447" fmla="val 678"/>
                <a:gd name="f448" fmla="val 267"/>
                <a:gd name="f449" fmla="val 676"/>
                <a:gd name="f450" fmla="val 265"/>
                <a:gd name="f451" fmla="val 264"/>
                <a:gd name="f452" fmla="val 675"/>
                <a:gd name="f453" fmla="val 263"/>
                <a:gd name="f454" fmla="val 262"/>
                <a:gd name="f455" fmla="val 261"/>
                <a:gd name="f456" fmla="val 260"/>
                <a:gd name="f457" fmla="val 257"/>
                <a:gd name="f458" fmla="val 677"/>
                <a:gd name="f459" fmla="val 256"/>
                <a:gd name="f460" fmla="val 254"/>
                <a:gd name="f461" fmla="val 253"/>
                <a:gd name="f462" fmla="val 252"/>
                <a:gd name="f463" fmla="val 250"/>
                <a:gd name="f464" fmla="val 248"/>
                <a:gd name="f465" fmla="val 247"/>
                <a:gd name="f466" fmla="val 246"/>
                <a:gd name="f467" fmla="val 674"/>
                <a:gd name="f468" fmla="val 244"/>
                <a:gd name="f469" fmla="val 672"/>
                <a:gd name="f470" fmla="val 241"/>
                <a:gd name="f471" fmla="val 671"/>
                <a:gd name="f472" fmla="val 239"/>
                <a:gd name="f473" fmla="val 237"/>
                <a:gd name="f474" fmla="val 670"/>
                <a:gd name="f475" fmla="val 234"/>
                <a:gd name="f476" fmla="val 669"/>
                <a:gd name="f477" fmla="val 232"/>
                <a:gd name="f478" fmla="val 231"/>
                <a:gd name="f479" fmla="val 227"/>
                <a:gd name="f480" fmla="val 668"/>
                <a:gd name="f481" fmla="val 226"/>
                <a:gd name="f482" fmla="val 667"/>
                <a:gd name="f483" fmla="val 224"/>
                <a:gd name="f484" fmla="val 665"/>
                <a:gd name="f485" fmla="val 223"/>
                <a:gd name="f486" fmla="val 664"/>
                <a:gd name="f487" fmla="val 222"/>
                <a:gd name="f488" fmla="val 661"/>
                <a:gd name="f489" fmla="val 220"/>
                <a:gd name="f490" fmla="val 657"/>
                <a:gd name="f491" fmla="val 216"/>
                <a:gd name="f492" fmla="val 655"/>
                <a:gd name="f493" fmla="val 214"/>
                <a:gd name="f494" fmla="val 653"/>
                <a:gd name="f495" fmla="val 212"/>
                <a:gd name="f496" fmla="val 649"/>
                <a:gd name="f497" fmla="val 209"/>
                <a:gd name="f498" fmla="val 647"/>
                <a:gd name="f499" fmla="val 208"/>
                <a:gd name="f500" fmla="val 645"/>
                <a:gd name="f501" fmla="val 207"/>
                <a:gd name="f502" fmla="val 641"/>
                <a:gd name="f503" fmla="val 204"/>
                <a:gd name="f504" fmla="val 639"/>
                <a:gd name="f505" fmla="val 203"/>
                <a:gd name="f506" fmla="val 636"/>
                <a:gd name="f507" fmla="val 202"/>
                <a:gd name="f508" fmla="val 632"/>
                <a:gd name="f509" fmla="val 201"/>
                <a:gd name="f510" fmla="val 200"/>
                <a:gd name="f511" fmla="val 199"/>
                <a:gd name="f512" fmla="val 197"/>
                <a:gd name="f513" fmla="val 196"/>
                <a:gd name="f514" fmla="val 195"/>
                <a:gd name="f515" fmla="val 621"/>
                <a:gd name="f516" fmla="val 191"/>
                <a:gd name="f517" fmla="val 190"/>
                <a:gd name="f518" fmla="val 188"/>
                <a:gd name="f519" fmla="val 185"/>
                <a:gd name="f520" fmla="val 617"/>
                <a:gd name="f521" fmla="val 183"/>
                <a:gd name="f522" fmla="val 616"/>
                <a:gd name="f523" fmla="val 182"/>
                <a:gd name="f524" fmla="val 181"/>
                <a:gd name="f525" fmla="val 609"/>
                <a:gd name="f526" fmla="val 606"/>
                <a:gd name="f527" fmla="val 179"/>
                <a:gd name="f528" fmla="val 178"/>
                <a:gd name="f529" fmla="val 177"/>
                <a:gd name="f530" fmla="val 174"/>
                <a:gd name="f531" fmla="val 173"/>
                <a:gd name="f532" fmla="val 172"/>
                <a:gd name="f533" fmla="val 170"/>
                <a:gd name="f534" fmla="val 169"/>
                <a:gd name="f535" fmla="val 167"/>
                <a:gd name="f536" fmla="val 166"/>
                <a:gd name="f537" fmla="val 165"/>
                <a:gd name="f538" fmla="val 162"/>
                <a:gd name="f539" fmla="val 161"/>
                <a:gd name="f540" fmla="val 160"/>
                <a:gd name="f541" fmla="val 158"/>
                <a:gd name="f542" fmla="val 585"/>
                <a:gd name="f543" fmla="val 157"/>
                <a:gd name="f544" fmla="val 155"/>
                <a:gd name="f545" fmla="val 579"/>
                <a:gd name="f546" fmla="val 154"/>
                <a:gd name="f547" fmla="val 578"/>
                <a:gd name="f548" fmla="val 152"/>
                <a:gd name="f549" fmla="val 151"/>
                <a:gd name="f550" fmla="val 575"/>
                <a:gd name="f551" fmla="val 149"/>
                <a:gd name="f552" fmla="val 147"/>
                <a:gd name="f553" fmla="val 145"/>
                <a:gd name="f554" fmla="val 144"/>
                <a:gd name="f555" fmla="val 577"/>
                <a:gd name="f556" fmla="val 141"/>
                <a:gd name="f557" fmla="val 140"/>
                <a:gd name="f558" fmla="val 139"/>
                <a:gd name="f559" fmla="val 137"/>
                <a:gd name="f560" fmla="val 572"/>
                <a:gd name="f561" fmla="val 136"/>
                <a:gd name="f562" fmla="val 570"/>
                <a:gd name="f563" fmla="val 135"/>
                <a:gd name="f564" fmla="val 567"/>
                <a:gd name="f565" fmla="val 134"/>
                <a:gd name="f566" fmla="val 131"/>
                <a:gd name="f567" fmla="val 563"/>
                <a:gd name="f568" fmla="val 129"/>
                <a:gd name="f569" fmla="val 128"/>
                <a:gd name="f570" fmla="val 562"/>
                <a:gd name="f571" fmla="val 126"/>
                <a:gd name="f572" fmla="val 124"/>
                <a:gd name="f573" fmla="val 123"/>
                <a:gd name="f574" fmla="val 122"/>
                <a:gd name="f575" fmla="val 121"/>
                <a:gd name="f576" fmla="val 119"/>
                <a:gd name="f577" fmla="val 117"/>
                <a:gd name="f578" fmla="val 115"/>
                <a:gd name="f579" fmla="val 113"/>
                <a:gd name="f580" fmla="val 112"/>
                <a:gd name="f581" fmla="val 111"/>
                <a:gd name="f582" fmla="val 110"/>
                <a:gd name="f583" fmla="val 109"/>
                <a:gd name="f584" fmla="val 106"/>
                <a:gd name="f585" fmla="val 105"/>
                <a:gd name="f586" fmla="val 104"/>
                <a:gd name="f587" fmla="val 102"/>
                <a:gd name="f588" fmla="val 100"/>
                <a:gd name="f589" fmla="val 555"/>
                <a:gd name="f590" fmla="val 99"/>
                <a:gd name="f591" fmla="val 97"/>
                <a:gd name="f592" fmla="val 96"/>
                <a:gd name="f593" fmla="val 94"/>
                <a:gd name="f594" fmla="val 91"/>
                <a:gd name="f595" fmla="val 89"/>
                <a:gd name="f596" fmla="val 87"/>
                <a:gd name="f597" fmla="val 550"/>
                <a:gd name="f598" fmla="val 81"/>
                <a:gd name="f599" fmla="val 79"/>
                <a:gd name="f600" fmla="val 76"/>
                <a:gd name="f601" fmla="val 69"/>
                <a:gd name="f602" fmla="val 66"/>
                <a:gd name="f603" fmla="val 63"/>
                <a:gd name="f604" fmla="val 551"/>
                <a:gd name="f605" fmla="val 57"/>
                <a:gd name="f606" fmla="val 55"/>
                <a:gd name="f607" fmla="val 52"/>
                <a:gd name="f608" fmla="val 48"/>
                <a:gd name="f609" fmla="val 45"/>
                <a:gd name="f610" fmla="val 44"/>
                <a:gd name="f611" fmla="val 41"/>
                <a:gd name="f612" fmla="val 40"/>
                <a:gd name="f613" fmla="val 39"/>
                <a:gd name="f614" fmla="val 38"/>
                <a:gd name="f615" fmla="val 37"/>
                <a:gd name="f616" fmla="val 35"/>
                <a:gd name="f617" fmla="val 34"/>
                <a:gd name="f618" fmla="val 545"/>
                <a:gd name="f619" fmla="val 33"/>
                <a:gd name="f620" fmla="val 32"/>
                <a:gd name="f621" fmla="val 30"/>
                <a:gd name="f622" fmla="val 29"/>
                <a:gd name="f623" fmla="val 28"/>
                <a:gd name="f624" fmla="val 26"/>
                <a:gd name="f625" fmla="val 25"/>
                <a:gd name="f626" fmla="val 542"/>
                <a:gd name="f627" fmla="val 539"/>
                <a:gd name="f628" fmla="val 536"/>
                <a:gd name="f629" fmla="val 24"/>
                <a:gd name="f630" fmla="val 535"/>
                <a:gd name="f631" fmla="val 23"/>
                <a:gd name="f632" fmla="val 20"/>
                <a:gd name="f633" fmla="val 19"/>
                <a:gd name="f634" fmla="val 18"/>
                <a:gd name="f635" fmla="val 532"/>
                <a:gd name="f636" fmla="val 531"/>
                <a:gd name="f637" fmla="val 15"/>
                <a:gd name="f638" fmla="val 14"/>
                <a:gd name="f639" fmla="val 13"/>
                <a:gd name="f640" fmla="val 529"/>
                <a:gd name="f641" fmla="val 11"/>
                <a:gd name="f642" fmla="val 528"/>
                <a:gd name="f643" fmla="val 10"/>
                <a:gd name="f644" fmla="val 525"/>
                <a:gd name="f645" fmla="val 521"/>
                <a:gd name="f646" fmla="val 9"/>
                <a:gd name="f647" fmla="val 8"/>
                <a:gd name="f648" fmla="val 519"/>
                <a:gd name="f649" fmla="val 7"/>
                <a:gd name="f650" fmla="val 3"/>
                <a:gd name="f651" fmla="val 2"/>
                <a:gd name="f652" fmla="val 518"/>
                <a:gd name="f653" fmla="val 1"/>
                <a:gd name="f654" fmla="val 515"/>
                <a:gd name="f655" fmla="val 6"/>
                <a:gd name="f656" fmla="val 366"/>
                <a:gd name="f657" fmla="val 17"/>
                <a:gd name="f658" fmla="val 306"/>
                <a:gd name="f659" fmla="val 245"/>
                <a:gd name="f660" fmla="val 27"/>
                <a:gd name="f661" fmla="val 31"/>
                <a:gd name="f662" fmla="val 171"/>
                <a:gd name="f663" fmla="val 156"/>
                <a:gd name="f664" fmla="val 36"/>
                <a:gd name="f665" fmla="val 77"/>
                <a:gd name="f666" fmla="val 42"/>
                <a:gd name="f667" fmla="val 5"/>
                <a:gd name="f668" fmla="val 43"/>
                <a:gd name="f669" fmla="val 47"/>
                <a:gd name="f670" fmla="val 50"/>
                <a:gd name="f671" fmla="val 54"/>
                <a:gd name="f672" fmla="val 4"/>
                <a:gd name="f673" fmla="val 58"/>
                <a:gd name="f674" fmla="val 59"/>
                <a:gd name="f675" fmla="val 60"/>
                <a:gd name="f676" fmla="val 62"/>
                <a:gd name="f677" fmla="val 65"/>
                <a:gd name="f678" fmla="val 67"/>
                <a:gd name="f679" fmla="val 68"/>
                <a:gd name="f680" fmla="val 70"/>
                <a:gd name="f681" fmla="val 71"/>
                <a:gd name="f682" fmla="val 72"/>
                <a:gd name="f683" fmla="val 73"/>
                <a:gd name="f684" fmla="val 74"/>
                <a:gd name="f685" fmla="val 75"/>
                <a:gd name="f686" fmla="val 80"/>
                <a:gd name="f687" fmla="val 82"/>
                <a:gd name="f688" fmla="val 12"/>
                <a:gd name="f689" fmla="val 83"/>
                <a:gd name="f690" fmla="val 84"/>
                <a:gd name="f691" fmla="val 16"/>
                <a:gd name="f692" fmla="val 85"/>
                <a:gd name="f693" fmla="val 21"/>
                <a:gd name="f694" fmla="val 92"/>
                <a:gd name="f695" fmla="val 93"/>
                <a:gd name="f696" fmla="val 22"/>
                <a:gd name="f697" fmla="val 95"/>
                <a:gd name="f698" fmla="val 103"/>
                <a:gd name="f699" fmla="val 107"/>
                <a:gd name="f700" fmla="val 108"/>
                <a:gd name="f701" fmla="val 114"/>
                <a:gd name="f702" fmla="val 130"/>
                <a:gd name="f703" fmla="val 46"/>
                <a:gd name="f704" fmla="val 133"/>
                <a:gd name="f705" fmla="val 51"/>
                <a:gd name="f706" fmla="val 53"/>
                <a:gd name="f707" fmla="val 138"/>
                <a:gd name="f708" fmla="val 142"/>
                <a:gd name="f709" fmla="val 143"/>
                <a:gd name="f710" fmla="val 61"/>
                <a:gd name="f711" fmla="val 64"/>
                <a:gd name="f712" fmla="val 150"/>
                <a:gd name="f713" fmla="val 153"/>
                <a:gd name="f714" fmla="val 78"/>
                <a:gd name="f715" fmla="val 86"/>
                <a:gd name="f716" fmla="val 88"/>
                <a:gd name="f717" fmla="val 98"/>
                <a:gd name="f718" fmla="val 101"/>
                <a:gd name="f719" fmla="val 159"/>
                <a:gd name="f720" fmla="val 163"/>
                <a:gd name="f721" fmla="val 164"/>
                <a:gd name="f722" fmla="val 175"/>
                <a:gd name="f723" fmla="val 118"/>
                <a:gd name="f724" fmla="val 186"/>
                <a:gd name="f725" fmla="val 116"/>
                <a:gd name="f726" fmla="val 192"/>
                <a:gd name="f727" fmla="val 193"/>
                <a:gd name="f728" fmla="val 194"/>
                <a:gd name="f729" fmla="val 198"/>
                <a:gd name="f730" fmla="val 205"/>
                <a:gd name="f731" fmla="val 206"/>
                <a:gd name="f732" fmla="val 211"/>
                <a:gd name="f733" fmla="val 90"/>
                <a:gd name="f734" fmla="val 217"/>
                <a:gd name="f735" fmla="val 218"/>
                <a:gd name="f736" fmla="val 219"/>
                <a:gd name="f737" fmla="val 221"/>
                <a:gd name="f738" fmla="val 225"/>
                <a:gd name="f739" fmla="val 228"/>
                <a:gd name="f740" fmla="val 229"/>
                <a:gd name="f741" fmla="val 230"/>
                <a:gd name="f742" fmla="val 233"/>
                <a:gd name="f743" fmla="val 235"/>
                <a:gd name="f744" fmla="val 236"/>
                <a:gd name="f745" fmla="val 238"/>
                <a:gd name="f746" fmla="val 240"/>
                <a:gd name="f747" fmla="val 243"/>
                <a:gd name="f748" fmla="val 251"/>
                <a:gd name="f749" fmla="val 255"/>
                <a:gd name="f750" fmla="val 258"/>
                <a:gd name="f751" fmla="val 259"/>
                <a:gd name="f752" fmla="val 120"/>
                <a:gd name="f753" fmla="val 125"/>
                <a:gd name="f754" fmla="val 127"/>
                <a:gd name="f755" fmla="val 271"/>
                <a:gd name="f756" fmla="val 148"/>
                <a:gd name="f757" fmla="val 282"/>
                <a:gd name="f758" fmla="val 357"/>
                <a:gd name="f759" fmla="val 716"/>
                <a:gd name="f760" fmla="val 696"/>
                <a:gd name="f761" fmla="val 797"/>
                <a:gd name="f762" fmla="val 801"/>
                <a:gd name="f763" fmla="val 698"/>
                <a:gd name="f764" fmla="val 805"/>
                <a:gd name="f765" fmla="val 710"/>
                <a:gd name="f766" fmla="val 814"/>
                <a:gd name="f767" fmla="val 713"/>
                <a:gd name="f768" fmla="val 723"/>
                <a:gd name="f769" fmla="val 724"/>
                <a:gd name="f770" fmla="val 815"/>
                <a:gd name="f771" fmla="val 726"/>
                <a:gd name="f772" fmla="val 729"/>
                <a:gd name="f773" fmla="val 730"/>
                <a:gd name="f774" fmla="val 819"/>
                <a:gd name="f775" fmla="val 762"/>
                <a:gd name="f776" fmla="val 767"/>
                <a:gd name="f777" fmla="val 791"/>
                <a:gd name="f778" fmla="val 772"/>
                <a:gd name="f779" fmla="val 787"/>
                <a:gd name="f780" fmla="val 775"/>
                <a:gd name="f781" fmla="val 776"/>
                <a:gd name="f782" fmla="val 783"/>
                <a:gd name="f783" fmla="val 886"/>
                <a:gd name="f784" fmla="val 721"/>
                <a:gd name="f785" fmla="val 719"/>
                <a:gd name="f786" fmla="val 717"/>
                <a:gd name="f787" fmla="val 888"/>
                <a:gd name="f788" fmla="val 883"/>
                <a:gd name="f789" fmla="val 693"/>
                <a:gd name="f790" fmla="val 692"/>
                <a:gd name="f791" fmla="val 688"/>
                <a:gd name="f792" fmla="val 680"/>
                <a:gd name="f793" fmla="val 699"/>
                <a:gd name="f794" fmla="val 895"/>
                <a:gd name="f795" fmla="val 900"/>
                <a:gd name="f796" fmla="val 684"/>
                <a:gd name="f797" fmla="val 666"/>
                <a:gd name="f798" fmla="val 923"/>
                <a:gd name="f799" fmla="val 673"/>
                <a:gd name="f800" fmla="val 663"/>
                <a:gd name="f801" fmla="val 660"/>
                <a:gd name="f802" fmla="val 658"/>
                <a:gd name="f803" fmla="val 656"/>
                <a:gd name="f804" fmla="val 652"/>
                <a:gd name="f805" fmla="val 651"/>
                <a:gd name="f806" fmla="val 650"/>
                <a:gd name="f807" fmla="val 646"/>
                <a:gd name="f808" fmla="val 642"/>
                <a:gd name="f809" fmla="val 640"/>
                <a:gd name="f810" fmla="+- 0 0 -90"/>
                <a:gd name="f811" fmla="*/ f4 1 936"/>
                <a:gd name="f812" fmla="*/ f5 1 785"/>
                <a:gd name="f813" fmla="val f6"/>
                <a:gd name="f814" fmla="val f7"/>
                <a:gd name="f815" fmla="val f8"/>
                <a:gd name="f816" fmla="*/ f810 f0 1"/>
                <a:gd name="f817" fmla="+- f815 0 f813"/>
                <a:gd name="f818" fmla="+- f814 0 f813"/>
                <a:gd name="f819" fmla="*/ f816 1 f3"/>
                <a:gd name="f820" fmla="*/ f818 1 936"/>
                <a:gd name="f821" fmla="*/ f817 1 785"/>
                <a:gd name="f822" fmla="*/ 932 f818 1"/>
                <a:gd name="f823" fmla="*/ 619 f817 1"/>
                <a:gd name="f824" fmla="*/ 921 f818 1"/>
                <a:gd name="f825" fmla="*/ 605 f817 1"/>
                <a:gd name="f826" fmla="*/ 906 f818 1"/>
                <a:gd name="f827" fmla="*/ 588 f817 1"/>
                <a:gd name="f828" fmla="*/ 905 f818 1"/>
                <a:gd name="f829" fmla="*/ 602 f817 1"/>
                <a:gd name="f830" fmla="*/ 887 f818 1"/>
                <a:gd name="f831" fmla="*/ 581 f817 1"/>
                <a:gd name="f832" fmla="*/ 871 f818 1"/>
                <a:gd name="f833" fmla="*/ 556 f817 1"/>
                <a:gd name="f834" fmla="*/ 879 f818 1"/>
                <a:gd name="f835" fmla="*/ 527 f817 1"/>
                <a:gd name="f836" fmla="*/ 869 f818 1"/>
                <a:gd name="f837" fmla="*/ 498 f817 1"/>
                <a:gd name="f838" fmla="*/ 851 f818 1"/>
                <a:gd name="f839" fmla="*/ 476 f817 1"/>
                <a:gd name="f840" fmla="*/ 830 f818 1"/>
                <a:gd name="f841" fmla="*/ 460 f817 1"/>
                <a:gd name="f842" fmla="*/ 810 f818 1"/>
                <a:gd name="f843" fmla="*/ 452 f817 1"/>
                <a:gd name="f844" fmla="*/ 802 f818 1"/>
                <a:gd name="f845" fmla="*/ 444 f817 1"/>
                <a:gd name="f846" fmla="*/ 778 f818 1"/>
                <a:gd name="f847" fmla="*/ 434 f817 1"/>
                <a:gd name="f848" fmla="*/ 752 f818 1"/>
                <a:gd name="f849" fmla="*/ 413 f817 1"/>
                <a:gd name="f850" fmla="*/ 734 f818 1"/>
                <a:gd name="f851" fmla="*/ 379 f817 1"/>
                <a:gd name="f852" fmla="*/ 750 f818 1"/>
                <a:gd name="f853" fmla="*/ 336 f817 1"/>
                <a:gd name="f854" fmla="*/ 753 f818 1"/>
                <a:gd name="f855" fmla="*/ 303 f817 1"/>
                <a:gd name="f856" fmla="*/ 737 f818 1"/>
                <a:gd name="f857" fmla="*/ 277 f817 1"/>
                <a:gd name="f858" fmla="*/ 704 f818 1"/>
                <a:gd name="f859" fmla="*/ 287 f817 1"/>
                <a:gd name="f860" fmla="*/ 679 f818 1"/>
                <a:gd name="f861" fmla="*/ 268 f817 1"/>
                <a:gd name="f862" fmla="*/ 671 f818 1"/>
                <a:gd name="f863" fmla="*/ 239 f817 1"/>
                <a:gd name="f864" fmla="*/ 630 f818 1"/>
                <a:gd name="f865" fmla="*/ 200 f817 1"/>
                <a:gd name="f866" fmla="*/ 604 f818 1"/>
                <a:gd name="f867" fmla="*/ 173 f817 1"/>
                <a:gd name="f868" fmla="*/ 576 f818 1"/>
                <a:gd name="f869" fmla="*/ 145 f817 1"/>
                <a:gd name="f870" fmla="*/ 566 f818 1"/>
                <a:gd name="f871" fmla="*/ 119 f817 1"/>
                <a:gd name="f872" fmla="*/ 550 f818 1"/>
                <a:gd name="f873" fmla="*/ 79 f817 1"/>
                <a:gd name="f874" fmla="*/ 548 f818 1"/>
                <a:gd name="f875" fmla="*/ 35 f817 1"/>
                <a:gd name="f876" fmla="*/ 532 f818 1"/>
                <a:gd name="f877" fmla="*/ 19 f817 1"/>
                <a:gd name="f878" fmla="*/ 457 f818 1"/>
                <a:gd name="f879" fmla="*/ 7 f817 1"/>
                <a:gd name="f880" fmla="*/ 3 f818 1"/>
                <a:gd name="f881" fmla="*/ 42 f817 1"/>
                <a:gd name="f882" fmla="*/ 6 f818 1"/>
                <a:gd name="f883" fmla="*/ 70 f817 1"/>
                <a:gd name="f884" fmla="*/ 11 f818 1"/>
                <a:gd name="f885" fmla="*/ 80 f817 1"/>
                <a:gd name="f886" fmla="*/ 23 f818 1"/>
                <a:gd name="f887" fmla="*/ 92 f817 1"/>
                <a:gd name="f888" fmla="*/ 37 f818 1"/>
                <a:gd name="f889" fmla="*/ 113 f817 1"/>
                <a:gd name="f890" fmla="*/ 51 f818 1"/>
                <a:gd name="f891" fmla="*/ 133 f817 1"/>
                <a:gd name="f892" fmla="*/ 61 f818 1"/>
                <a:gd name="f893" fmla="*/ 144 f817 1"/>
                <a:gd name="f894" fmla="*/ 79 f818 1"/>
                <a:gd name="f895" fmla="*/ 157 f817 1"/>
                <a:gd name="f896" fmla="*/ 91 f818 1"/>
                <a:gd name="f897" fmla="*/ 151 f817 1"/>
                <a:gd name="f898" fmla="*/ 112 f818 1"/>
                <a:gd name="f899" fmla="*/ 163 f817 1"/>
                <a:gd name="f900" fmla="*/ 103 f818 1"/>
                <a:gd name="f901" fmla="*/ 192 f817 1"/>
                <a:gd name="f902" fmla="*/ 92 f818 1"/>
                <a:gd name="f903" fmla="*/ 203 f817 1"/>
                <a:gd name="f904" fmla="*/ 88 f818 1"/>
                <a:gd name="f905" fmla="*/ 219 f817 1"/>
                <a:gd name="f906" fmla="*/ 100 f818 1"/>
                <a:gd name="f907" fmla="*/ 230 f817 1"/>
                <a:gd name="f908" fmla="*/ 117 f818 1"/>
                <a:gd name="f909" fmla="*/ 241 f817 1"/>
                <a:gd name="f910" fmla="*/ 125 f818 1"/>
                <a:gd name="f911" fmla="*/ 263 f817 1"/>
                <a:gd name="f912" fmla="*/ 135 f818 1"/>
                <a:gd name="f913" fmla="*/ 278 f817 1"/>
                <a:gd name="f914" fmla="*/ 149 f818 1"/>
                <a:gd name="f915" fmla="*/ 182 f818 1"/>
                <a:gd name="f916" fmla="*/ 745 f817 1"/>
                <a:gd name="f917" fmla="*/ 794 f818 1"/>
                <a:gd name="f918" fmla="*/ 695 f817 1"/>
                <a:gd name="f919" fmla="*/ 817 f818 1"/>
                <a:gd name="f920" fmla="*/ 723 f817 1"/>
                <a:gd name="f921" fmla="*/ 811 f818 1"/>
                <a:gd name="f922" fmla="*/ 797 f818 1"/>
                <a:gd name="f923" fmla="*/ 759 f817 1"/>
                <a:gd name="f924" fmla="*/ 785 f818 1"/>
                <a:gd name="f925" fmla="*/ 778 f817 1"/>
                <a:gd name="f926" fmla="*/ 873 f818 1"/>
                <a:gd name="f927" fmla="*/ 764 f817 1"/>
                <a:gd name="f928" fmla="*/ 863 f818 1"/>
                <a:gd name="f929" fmla="*/ 738 f817 1"/>
                <a:gd name="f930" fmla="*/ 882 f818 1"/>
                <a:gd name="f931" fmla="*/ 728 f817 1"/>
                <a:gd name="f932" fmla="*/ 888 f818 1"/>
                <a:gd name="f933" fmla="*/ 712 f817 1"/>
                <a:gd name="f934" fmla="*/ 876 f818 1"/>
                <a:gd name="f935" fmla="*/ 686 f817 1"/>
                <a:gd name="f936" fmla="*/ 891 f818 1"/>
                <a:gd name="f937" fmla="*/ 899 f818 1"/>
                <a:gd name="f938" fmla="*/ 691 f817 1"/>
                <a:gd name="f939" fmla="*/ 912 f818 1"/>
                <a:gd name="f940" fmla="*/ 667 f817 1"/>
                <a:gd name="f941" fmla="*/ 928 f818 1"/>
                <a:gd name="f942" fmla="*/ 652 f817 1"/>
                <a:gd name="f943" fmla="+- f819 0 f1"/>
                <a:gd name="f944" fmla="*/ f822 1 936"/>
                <a:gd name="f945" fmla="*/ f823 1 785"/>
                <a:gd name="f946" fmla="*/ f824 1 936"/>
                <a:gd name="f947" fmla="*/ f825 1 785"/>
                <a:gd name="f948" fmla="*/ f826 1 936"/>
                <a:gd name="f949" fmla="*/ f827 1 785"/>
                <a:gd name="f950" fmla="*/ f828 1 936"/>
                <a:gd name="f951" fmla="*/ f829 1 785"/>
                <a:gd name="f952" fmla="*/ f830 1 936"/>
                <a:gd name="f953" fmla="*/ f831 1 785"/>
                <a:gd name="f954" fmla="*/ f832 1 936"/>
                <a:gd name="f955" fmla="*/ f833 1 785"/>
                <a:gd name="f956" fmla="*/ f834 1 936"/>
                <a:gd name="f957" fmla="*/ f835 1 785"/>
                <a:gd name="f958" fmla="*/ f836 1 936"/>
                <a:gd name="f959" fmla="*/ f837 1 785"/>
                <a:gd name="f960" fmla="*/ f838 1 936"/>
                <a:gd name="f961" fmla="*/ f839 1 785"/>
                <a:gd name="f962" fmla="*/ f840 1 936"/>
                <a:gd name="f963" fmla="*/ f841 1 785"/>
                <a:gd name="f964" fmla="*/ f842 1 936"/>
                <a:gd name="f965" fmla="*/ f843 1 785"/>
                <a:gd name="f966" fmla="*/ f844 1 936"/>
                <a:gd name="f967" fmla="*/ f845 1 785"/>
                <a:gd name="f968" fmla="*/ f846 1 936"/>
                <a:gd name="f969" fmla="*/ f847 1 785"/>
                <a:gd name="f970" fmla="*/ f848 1 936"/>
                <a:gd name="f971" fmla="*/ f849 1 785"/>
                <a:gd name="f972" fmla="*/ f850 1 936"/>
                <a:gd name="f973" fmla="*/ f851 1 785"/>
                <a:gd name="f974" fmla="*/ f852 1 936"/>
                <a:gd name="f975" fmla="*/ f853 1 785"/>
                <a:gd name="f976" fmla="*/ f854 1 936"/>
                <a:gd name="f977" fmla="*/ f855 1 785"/>
                <a:gd name="f978" fmla="*/ f856 1 936"/>
                <a:gd name="f979" fmla="*/ f857 1 785"/>
                <a:gd name="f980" fmla="*/ f858 1 936"/>
                <a:gd name="f981" fmla="*/ f859 1 785"/>
                <a:gd name="f982" fmla="*/ f860 1 936"/>
                <a:gd name="f983" fmla="*/ f861 1 785"/>
                <a:gd name="f984" fmla="*/ f862 1 936"/>
                <a:gd name="f985" fmla="*/ f863 1 785"/>
                <a:gd name="f986" fmla="*/ f864 1 936"/>
                <a:gd name="f987" fmla="*/ f865 1 785"/>
                <a:gd name="f988" fmla="*/ f866 1 936"/>
                <a:gd name="f989" fmla="*/ f867 1 785"/>
                <a:gd name="f990" fmla="*/ f868 1 936"/>
                <a:gd name="f991" fmla="*/ f869 1 785"/>
                <a:gd name="f992" fmla="*/ f870 1 936"/>
                <a:gd name="f993" fmla="*/ f871 1 785"/>
                <a:gd name="f994" fmla="*/ f872 1 936"/>
                <a:gd name="f995" fmla="*/ f873 1 785"/>
                <a:gd name="f996" fmla="*/ f874 1 936"/>
                <a:gd name="f997" fmla="*/ f875 1 785"/>
                <a:gd name="f998" fmla="*/ f876 1 936"/>
                <a:gd name="f999" fmla="*/ f877 1 785"/>
                <a:gd name="f1000" fmla="*/ f878 1 936"/>
                <a:gd name="f1001" fmla="*/ f879 1 785"/>
                <a:gd name="f1002" fmla="*/ f880 1 936"/>
                <a:gd name="f1003" fmla="*/ f881 1 785"/>
                <a:gd name="f1004" fmla="*/ f882 1 936"/>
                <a:gd name="f1005" fmla="*/ f883 1 785"/>
                <a:gd name="f1006" fmla="*/ f884 1 936"/>
                <a:gd name="f1007" fmla="*/ f885 1 785"/>
                <a:gd name="f1008" fmla="*/ f886 1 936"/>
                <a:gd name="f1009" fmla="*/ f887 1 785"/>
                <a:gd name="f1010" fmla="*/ f888 1 936"/>
                <a:gd name="f1011" fmla="*/ f889 1 785"/>
                <a:gd name="f1012" fmla="*/ f890 1 936"/>
                <a:gd name="f1013" fmla="*/ f891 1 785"/>
                <a:gd name="f1014" fmla="*/ f892 1 936"/>
                <a:gd name="f1015" fmla="*/ f893 1 785"/>
                <a:gd name="f1016" fmla="*/ f894 1 936"/>
                <a:gd name="f1017" fmla="*/ f895 1 785"/>
                <a:gd name="f1018" fmla="*/ f896 1 936"/>
                <a:gd name="f1019" fmla="*/ f897 1 785"/>
                <a:gd name="f1020" fmla="*/ f898 1 936"/>
                <a:gd name="f1021" fmla="*/ f899 1 785"/>
                <a:gd name="f1022" fmla="*/ f900 1 936"/>
                <a:gd name="f1023" fmla="*/ f901 1 785"/>
                <a:gd name="f1024" fmla="*/ f902 1 936"/>
                <a:gd name="f1025" fmla="*/ f903 1 785"/>
                <a:gd name="f1026" fmla="*/ f904 1 936"/>
                <a:gd name="f1027" fmla="*/ f905 1 785"/>
                <a:gd name="f1028" fmla="*/ f906 1 936"/>
                <a:gd name="f1029" fmla="*/ f907 1 785"/>
                <a:gd name="f1030" fmla="*/ f908 1 936"/>
                <a:gd name="f1031" fmla="*/ f909 1 785"/>
                <a:gd name="f1032" fmla="*/ f910 1 936"/>
                <a:gd name="f1033" fmla="*/ f911 1 785"/>
                <a:gd name="f1034" fmla="*/ f912 1 936"/>
                <a:gd name="f1035" fmla="*/ f913 1 785"/>
                <a:gd name="f1036" fmla="*/ f914 1 936"/>
                <a:gd name="f1037" fmla="*/ f915 1 936"/>
                <a:gd name="f1038" fmla="*/ f916 1 785"/>
                <a:gd name="f1039" fmla="*/ f917 1 936"/>
                <a:gd name="f1040" fmla="*/ f918 1 785"/>
                <a:gd name="f1041" fmla="*/ f919 1 936"/>
                <a:gd name="f1042" fmla="*/ f920 1 785"/>
                <a:gd name="f1043" fmla="*/ f921 1 936"/>
                <a:gd name="f1044" fmla="*/ f922 1 936"/>
                <a:gd name="f1045" fmla="*/ f923 1 785"/>
                <a:gd name="f1046" fmla="*/ f924 1 936"/>
                <a:gd name="f1047" fmla="*/ f925 1 785"/>
                <a:gd name="f1048" fmla="*/ f926 1 936"/>
                <a:gd name="f1049" fmla="*/ f927 1 785"/>
                <a:gd name="f1050" fmla="*/ f928 1 936"/>
                <a:gd name="f1051" fmla="*/ f929 1 785"/>
                <a:gd name="f1052" fmla="*/ f930 1 936"/>
                <a:gd name="f1053" fmla="*/ f931 1 785"/>
                <a:gd name="f1054" fmla="*/ f932 1 936"/>
                <a:gd name="f1055" fmla="*/ f933 1 785"/>
                <a:gd name="f1056" fmla="*/ f934 1 936"/>
                <a:gd name="f1057" fmla="*/ f935 1 785"/>
                <a:gd name="f1058" fmla="*/ f936 1 936"/>
                <a:gd name="f1059" fmla="*/ f937 1 936"/>
                <a:gd name="f1060" fmla="*/ f938 1 785"/>
                <a:gd name="f1061" fmla="*/ f939 1 936"/>
                <a:gd name="f1062" fmla="*/ f940 1 785"/>
                <a:gd name="f1063" fmla="*/ f941 1 936"/>
                <a:gd name="f1064" fmla="*/ f942 1 785"/>
                <a:gd name="f1065" fmla="*/ 0 1 f820"/>
                <a:gd name="f1066" fmla="*/ f814 1 f820"/>
                <a:gd name="f1067" fmla="*/ 0 1 f821"/>
                <a:gd name="f1068" fmla="*/ f815 1 f821"/>
                <a:gd name="f1069" fmla="*/ f944 1 f820"/>
                <a:gd name="f1070" fmla="*/ f945 1 f821"/>
                <a:gd name="f1071" fmla="*/ f946 1 f820"/>
                <a:gd name="f1072" fmla="*/ f947 1 f821"/>
                <a:gd name="f1073" fmla="*/ f948 1 f820"/>
                <a:gd name="f1074" fmla="*/ f949 1 f821"/>
                <a:gd name="f1075" fmla="*/ f950 1 f820"/>
                <a:gd name="f1076" fmla="*/ f951 1 f821"/>
                <a:gd name="f1077" fmla="*/ f952 1 f820"/>
                <a:gd name="f1078" fmla="*/ f953 1 f821"/>
                <a:gd name="f1079" fmla="*/ f954 1 f820"/>
                <a:gd name="f1080" fmla="*/ f955 1 f821"/>
                <a:gd name="f1081" fmla="*/ f956 1 f820"/>
                <a:gd name="f1082" fmla="*/ f957 1 f821"/>
                <a:gd name="f1083" fmla="*/ f958 1 f820"/>
                <a:gd name="f1084" fmla="*/ f959 1 f821"/>
                <a:gd name="f1085" fmla="*/ f960 1 f820"/>
                <a:gd name="f1086" fmla="*/ f961 1 f821"/>
                <a:gd name="f1087" fmla="*/ f962 1 f820"/>
                <a:gd name="f1088" fmla="*/ f963 1 f821"/>
                <a:gd name="f1089" fmla="*/ f964 1 f820"/>
                <a:gd name="f1090" fmla="*/ f965 1 f821"/>
                <a:gd name="f1091" fmla="*/ f966 1 f820"/>
                <a:gd name="f1092" fmla="*/ f967 1 f821"/>
                <a:gd name="f1093" fmla="*/ f968 1 f820"/>
                <a:gd name="f1094" fmla="*/ f969 1 f821"/>
                <a:gd name="f1095" fmla="*/ f970 1 f820"/>
                <a:gd name="f1096" fmla="*/ f971 1 f821"/>
                <a:gd name="f1097" fmla="*/ f972 1 f820"/>
                <a:gd name="f1098" fmla="*/ f973 1 f821"/>
                <a:gd name="f1099" fmla="*/ f974 1 f820"/>
                <a:gd name="f1100" fmla="*/ f975 1 f821"/>
                <a:gd name="f1101" fmla="*/ f976 1 f820"/>
                <a:gd name="f1102" fmla="*/ f977 1 f821"/>
                <a:gd name="f1103" fmla="*/ f978 1 f820"/>
                <a:gd name="f1104" fmla="*/ f979 1 f821"/>
                <a:gd name="f1105" fmla="*/ f980 1 f820"/>
                <a:gd name="f1106" fmla="*/ f981 1 f821"/>
                <a:gd name="f1107" fmla="*/ f982 1 f820"/>
                <a:gd name="f1108" fmla="*/ f983 1 f821"/>
                <a:gd name="f1109" fmla="*/ f984 1 f820"/>
                <a:gd name="f1110" fmla="*/ f985 1 f821"/>
                <a:gd name="f1111" fmla="*/ f986 1 f820"/>
                <a:gd name="f1112" fmla="*/ f987 1 f821"/>
                <a:gd name="f1113" fmla="*/ f988 1 f820"/>
                <a:gd name="f1114" fmla="*/ f989 1 f821"/>
                <a:gd name="f1115" fmla="*/ f990 1 f820"/>
                <a:gd name="f1116" fmla="*/ f991 1 f821"/>
                <a:gd name="f1117" fmla="*/ f992 1 f820"/>
                <a:gd name="f1118" fmla="*/ f993 1 f821"/>
                <a:gd name="f1119" fmla="*/ f994 1 f820"/>
                <a:gd name="f1120" fmla="*/ f995 1 f821"/>
                <a:gd name="f1121" fmla="*/ f996 1 f820"/>
                <a:gd name="f1122" fmla="*/ f997 1 f821"/>
                <a:gd name="f1123" fmla="*/ f998 1 f820"/>
                <a:gd name="f1124" fmla="*/ f999 1 f821"/>
                <a:gd name="f1125" fmla="*/ f1000 1 f820"/>
                <a:gd name="f1126" fmla="*/ f1001 1 f821"/>
                <a:gd name="f1127" fmla="*/ f1002 1 f820"/>
                <a:gd name="f1128" fmla="*/ f1003 1 f821"/>
                <a:gd name="f1129" fmla="*/ f1004 1 f820"/>
                <a:gd name="f1130" fmla="*/ f1005 1 f821"/>
                <a:gd name="f1131" fmla="*/ f1006 1 f820"/>
                <a:gd name="f1132" fmla="*/ f1007 1 f821"/>
                <a:gd name="f1133" fmla="*/ f1008 1 f820"/>
                <a:gd name="f1134" fmla="*/ f1009 1 f821"/>
                <a:gd name="f1135" fmla="*/ f1010 1 f820"/>
                <a:gd name="f1136" fmla="*/ f1011 1 f821"/>
                <a:gd name="f1137" fmla="*/ f1012 1 f820"/>
                <a:gd name="f1138" fmla="*/ f1013 1 f821"/>
                <a:gd name="f1139" fmla="*/ f1014 1 f820"/>
                <a:gd name="f1140" fmla="*/ f1015 1 f821"/>
                <a:gd name="f1141" fmla="*/ f1016 1 f820"/>
                <a:gd name="f1142" fmla="*/ f1017 1 f821"/>
                <a:gd name="f1143" fmla="*/ f1018 1 f820"/>
                <a:gd name="f1144" fmla="*/ f1019 1 f821"/>
                <a:gd name="f1145" fmla="*/ f1020 1 f820"/>
                <a:gd name="f1146" fmla="*/ f1021 1 f821"/>
                <a:gd name="f1147" fmla="*/ f1022 1 f820"/>
                <a:gd name="f1148" fmla="*/ f1023 1 f821"/>
                <a:gd name="f1149" fmla="*/ f1024 1 f820"/>
                <a:gd name="f1150" fmla="*/ f1025 1 f821"/>
                <a:gd name="f1151" fmla="*/ f1026 1 f820"/>
                <a:gd name="f1152" fmla="*/ f1027 1 f821"/>
                <a:gd name="f1153" fmla="*/ f1028 1 f820"/>
                <a:gd name="f1154" fmla="*/ f1029 1 f821"/>
                <a:gd name="f1155" fmla="*/ f1030 1 f820"/>
                <a:gd name="f1156" fmla="*/ f1031 1 f821"/>
                <a:gd name="f1157" fmla="*/ f1032 1 f820"/>
                <a:gd name="f1158" fmla="*/ f1033 1 f821"/>
                <a:gd name="f1159" fmla="*/ f1034 1 f820"/>
                <a:gd name="f1160" fmla="*/ f1035 1 f821"/>
                <a:gd name="f1161" fmla="*/ f1036 1 f820"/>
                <a:gd name="f1162" fmla="*/ f1037 1 f820"/>
                <a:gd name="f1163" fmla="*/ f1038 1 f821"/>
                <a:gd name="f1164" fmla="*/ f1039 1 f820"/>
                <a:gd name="f1165" fmla="*/ f1040 1 f821"/>
                <a:gd name="f1166" fmla="*/ f1041 1 f820"/>
                <a:gd name="f1167" fmla="*/ f1042 1 f821"/>
                <a:gd name="f1168" fmla="*/ f1043 1 f820"/>
                <a:gd name="f1169" fmla="*/ f1044 1 f820"/>
                <a:gd name="f1170" fmla="*/ f1045 1 f821"/>
                <a:gd name="f1171" fmla="*/ f1046 1 f820"/>
                <a:gd name="f1172" fmla="*/ f1047 1 f821"/>
                <a:gd name="f1173" fmla="*/ f1048 1 f820"/>
                <a:gd name="f1174" fmla="*/ f1049 1 f821"/>
                <a:gd name="f1175" fmla="*/ f1050 1 f820"/>
                <a:gd name="f1176" fmla="*/ f1051 1 f821"/>
                <a:gd name="f1177" fmla="*/ f1052 1 f820"/>
                <a:gd name="f1178" fmla="*/ f1053 1 f821"/>
                <a:gd name="f1179" fmla="*/ f1054 1 f820"/>
                <a:gd name="f1180" fmla="*/ f1055 1 f821"/>
                <a:gd name="f1181" fmla="*/ f1056 1 f820"/>
                <a:gd name="f1182" fmla="*/ f1057 1 f821"/>
                <a:gd name="f1183" fmla="*/ f1058 1 f820"/>
                <a:gd name="f1184" fmla="*/ f1059 1 f820"/>
                <a:gd name="f1185" fmla="*/ f1060 1 f821"/>
                <a:gd name="f1186" fmla="*/ f1061 1 f820"/>
                <a:gd name="f1187" fmla="*/ f1062 1 f821"/>
                <a:gd name="f1188" fmla="*/ f1063 1 f820"/>
                <a:gd name="f1189" fmla="*/ f1064 1 f821"/>
                <a:gd name="f1190" fmla="*/ f1065 f811 1"/>
                <a:gd name="f1191" fmla="*/ f1066 f811 1"/>
                <a:gd name="f1192" fmla="*/ f1068 f812 1"/>
                <a:gd name="f1193" fmla="*/ f1067 f812 1"/>
                <a:gd name="f1194" fmla="*/ f1069 f811 1"/>
                <a:gd name="f1195" fmla="*/ f1070 f812 1"/>
                <a:gd name="f1196" fmla="*/ f1071 f811 1"/>
                <a:gd name="f1197" fmla="*/ f1072 f812 1"/>
                <a:gd name="f1198" fmla="*/ f1073 f811 1"/>
                <a:gd name="f1199" fmla="*/ f1074 f812 1"/>
                <a:gd name="f1200" fmla="*/ f1075 f811 1"/>
                <a:gd name="f1201" fmla="*/ f1076 f812 1"/>
                <a:gd name="f1202" fmla="*/ f1077 f811 1"/>
                <a:gd name="f1203" fmla="*/ f1078 f812 1"/>
                <a:gd name="f1204" fmla="*/ f1079 f811 1"/>
                <a:gd name="f1205" fmla="*/ f1080 f812 1"/>
                <a:gd name="f1206" fmla="*/ f1081 f811 1"/>
                <a:gd name="f1207" fmla="*/ f1082 f812 1"/>
                <a:gd name="f1208" fmla="*/ f1083 f811 1"/>
                <a:gd name="f1209" fmla="*/ f1084 f812 1"/>
                <a:gd name="f1210" fmla="*/ f1085 f811 1"/>
                <a:gd name="f1211" fmla="*/ f1086 f812 1"/>
                <a:gd name="f1212" fmla="*/ f1087 f811 1"/>
                <a:gd name="f1213" fmla="*/ f1088 f812 1"/>
                <a:gd name="f1214" fmla="*/ f1089 f811 1"/>
                <a:gd name="f1215" fmla="*/ f1090 f812 1"/>
                <a:gd name="f1216" fmla="*/ f1091 f811 1"/>
                <a:gd name="f1217" fmla="*/ f1092 f812 1"/>
                <a:gd name="f1218" fmla="*/ f1093 f811 1"/>
                <a:gd name="f1219" fmla="*/ f1094 f812 1"/>
                <a:gd name="f1220" fmla="*/ f1095 f811 1"/>
                <a:gd name="f1221" fmla="*/ f1096 f812 1"/>
                <a:gd name="f1222" fmla="*/ f1097 f811 1"/>
                <a:gd name="f1223" fmla="*/ f1098 f812 1"/>
                <a:gd name="f1224" fmla="*/ f1099 f811 1"/>
                <a:gd name="f1225" fmla="*/ f1100 f812 1"/>
                <a:gd name="f1226" fmla="*/ f1101 f811 1"/>
                <a:gd name="f1227" fmla="*/ f1102 f812 1"/>
                <a:gd name="f1228" fmla="*/ f1103 f811 1"/>
                <a:gd name="f1229" fmla="*/ f1104 f812 1"/>
                <a:gd name="f1230" fmla="*/ f1105 f811 1"/>
                <a:gd name="f1231" fmla="*/ f1106 f812 1"/>
                <a:gd name="f1232" fmla="*/ f1107 f811 1"/>
                <a:gd name="f1233" fmla="*/ f1108 f812 1"/>
                <a:gd name="f1234" fmla="*/ f1109 f811 1"/>
                <a:gd name="f1235" fmla="*/ f1110 f812 1"/>
                <a:gd name="f1236" fmla="*/ f1111 f811 1"/>
                <a:gd name="f1237" fmla="*/ f1112 f812 1"/>
                <a:gd name="f1238" fmla="*/ f1113 f811 1"/>
                <a:gd name="f1239" fmla="*/ f1114 f812 1"/>
                <a:gd name="f1240" fmla="*/ f1115 f811 1"/>
                <a:gd name="f1241" fmla="*/ f1116 f812 1"/>
                <a:gd name="f1242" fmla="*/ f1117 f811 1"/>
                <a:gd name="f1243" fmla="*/ f1118 f812 1"/>
                <a:gd name="f1244" fmla="*/ f1119 f811 1"/>
                <a:gd name="f1245" fmla="*/ f1120 f812 1"/>
                <a:gd name="f1246" fmla="*/ f1121 f811 1"/>
                <a:gd name="f1247" fmla="*/ f1122 f812 1"/>
                <a:gd name="f1248" fmla="*/ f1123 f811 1"/>
                <a:gd name="f1249" fmla="*/ f1124 f812 1"/>
                <a:gd name="f1250" fmla="*/ f1125 f811 1"/>
                <a:gd name="f1251" fmla="*/ f1126 f812 1"/>
                <a:gd name="f1252" fmla="*/ f1127 f811 1"/>
                <a:gd name="f1253" fmla="*/ f1128 f812 1"/>
                <a:gd name="f1254" fmla="*/ f1129 f811 1"/>
                <a:gd name="f1255" fmla="*/ f1130 f812 1"/>
                <a:gd name="f1256" fmla="*/ f1131 f811 1"/>
                <a:gd name="f1257" fmla="*/ f1132 f812 1"/>
                <a:gd name="f1258" fmla="*/ f1133 f811 1"/>
                <a:gd name="f1259" fmla="*/ f1134 f812 1"/>
                <a:gd name="f1260" fmla="*/ f1135 f811 1"/>
                <a:gd name="f1261" fmla="*/ f1136 f812 1"/>
                <a:gd name="f1262" fmla="*/ f1137 f811 1"/>
                <a:gd name="f1263" fmla="*/ f1138 f812 1"/>
                <a:gd name="f1264" fmla="*/ f1139 f811 1"/>
                <a:gd name="f1265" fmla="*/ f1140 f812 1"/>
                <a:gd name="f1266" fmla="*/ f1141 f811 1"/>
                <a:gd name="f1267" fmla="*/ f1142 f812 1"/>
                <a:gd name="f1268" fmla="*/ f1143 f811 1"/>
                <a:gd name="f1269" fmla="*/ f1144 f812 1"/>
                <a:gd name="f1270" fmla="*/ f1145 f811 1"/>
                <a:gd name="f1271" fmla="*/ f1146 f812 1"/>
                <a:gd name="f1272" fmla="*/ f1147 f811 1"/>
                <a:gd name="f1273" fmla="*/ f1148 f812 1"/>
                <a:gd name="f1274" fmla="*/ f1149 f811 1"/>
                <a:gd name="f1275" fmla="*/ f1150 f812 1"/>
                <a:gd name="f1276" fmla="*/ f1151 f811 1"/>
                <a:gd name="f1277" fmla="*/ f1152 f812 1"/>
                <a:gd name="f1278" fmla="*/ f1153 f811 1"/>
                <a:gd name="f1279" fmla="*/ f1154 f812 1"/>
                <a:gd name="f1280" fmla="*/ f1155 f811 1"/>
                <a:gd name="f1281" fmla="*/ f1156 f812 1"/>
                <a:gd name="f1282" fmla="*/ f1157 f811 1"/>
                <a:gd name="f1283" fmla="*/ f1158 f812 1"/>
                <a:gd name="f1284" fmla="*/ f1159 f811 1"/>
                <a:gd name="f1285" fmla="*/ f1160 f812 1"/>
                <a:gd name="f1286" fmla="*/ f1161 f811 1"/>
                <a:gd name="f1287" fmla="*/ f1162 f811 1"/>
                <a:gd name="f1288" fmla="*/ f1163 f812 1"/>
                <a:gd name="f1289" fmla="*/ f1164 f811 1"/>
                <a:gd name="f1290" fmla="*/ f1165 f812 1"/>
                <a:gd name="f1291" fmla="*/ f1166 f811 1"/>
                <a:gd name="f1292" fmla="*/ f1167 f812 1"/>
                <a:gd name="f1293" fmla="*/ f1168 f811 1"/>
                <a:gd name="f1294" fmla="*/ f1169 f811 1"/>
                <a:gd name="f1295" fmla="*/ f1170 f812 1"/>
                <a:gd name="f1296" fmla="*/ f1171 f811 1"/>
                <a:gd name="f1297" fmla="*/ f1172 f812 1"/>
                <a:gd name="f1298" fmla="*/ f1173 f811 1"/>
                <a:gd name="f1299" fmla="*/ f1174 f812 1"/>
                <a:gd name="f1300" fmla="*/ f1175 f811 1"/>
                <a:gd name="f1301" fmla="*/ f1176 f812 1"/>
                <a:gd name="f1302" fmla="*/ f1177 f811 1"/>
                <a:gd name="f1303" fmla="*/ f1178 f812 1"/>
                <a:gd name="f1304" fmla="*/ f1179 f811 1"/>
                <a:gd name="f1305" fmla="*/ f1180 f812 1"/>
                <a:gd name="f1306" fmla="*/ f1181 f811 1"/>
                <a:gd name="f1307" fmla="*/ f1182 f812 1"/>
                <a:gd name="f1308" fmla="*/ f1183 f811 1"/>
                <a:gd name="f1309" fmla="*/ f1184 f811 1"/>
                <a:gd name="f1310" fmla="*/ f1185 f812 1"/>
                <a:gd name="f1311" fmla="*/ f1186 f811 1"/>
                <a:gd name="f1312" fmla="*/ f1187 f812 1"/>
                <a:gd name="f1313" fmla="*/ f1188 f811 1"/>
                <a:gd name="f1314" fmla="*/ f1189 f8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3">
                  <a:pos x="f1194" y="f1195"/>
                </a:cxn>
                <a:cxn ang="f943">
                  <a:pos x="f1196" y="f1197"/>
                </a:cxn>
                <a:cxn ang="f943">
                  <a:pos x="f1198" y="f1199"/>
                </a:cxn>
                <a:cxn ang="f943">
                  <a:pos x="f1200" y="f1201"/>
                </a:cxn>
                <a:cxn ang="f943">
                  <a:pos x="f1202" y="f1203"/>
                </a:cxn>
                <a:cxn ang="f943">
                  <a:pos x="f1204" y="f1205"/>
                </a:cxn>
                <a:cxn ang="f943">
                  <a:pos x="f1206" y="f1207"/>
                </a:cxn>
                <a:cxn ang="f943">
                  <a:pos x="f1208" y="f1209"/>
                </a:cxn>
                <a:cxn ang="f943">
                  <a:pos x="f1210" y="f1211"/>
                </a:cxn>
                <a:cxn ang="f943">
                  <a:pos x="f1212" y="f1213"/>
                </a:cxn>
                <a:cxn ang="f943">
                  <a:pos x="f1214" y="f1215"/>
                </a:cxn>
                <a:cxn ang="f943">
                  <a:pos x="f1216" y="f1217"/>
                </a:cxn>
                <a:cxn ang="f943">
                  <a:pos x="f1218" y="f1219"/>
                </a:cxn>
                <a:cxn ang="f943">
                  <a:pos x="f1220" y="f1221"/>
                </a:cxn>
                <a:cxn ang="f943">
                  <a:pos x="f1222" y="f1223"/>
                </a:cxn>
                <a:cxn ang="f943">
                  <a:pos x="f1224" y="f1225"/>
                </a:cxn>
                <a:cxn ang="f943">
                  <a:pos x="f1226" y="f1227"/>
                </a:cxn>
                <a:cxn ang="f943">
                  <a:pos x="f1228" y="f1229"/>
                </a:cxn>
                <a:cxn ang="f943">
                  <a:pos x="f1230" y="f1231"/>
                </a:cxn>
                <a:cxn ang="f943">
                  <a:pos x="f1232" y="f1233"/>
                </a:cxn>
                <a:cxn ang="f943">
                  <a:pos x="f1234" y="f1235"/>
                </a:cxn>
                <a:cxn ang="f943">
                  <a:pos x="f1236" y="f1237"/>
                </a:cxn>
                <a:cxn ang="f943">
                  <a:pos x="f1238" y="f1239"/>
                </a:cxn>
                <a:cxn ang="f943">
                  <a:pos x="f1240" y="f1241"/>
                </a:cxn>
                <a:cxn ang="f943">
                  <a:pos x="f1242" y="f1243"/>
                </a:cxn>
                <a:cxn ang="f943">
                  <a:pos x="f1244" y="f1245"/>
                </a:cxn>
                <a:cxn ang="f943">
                  <a:pos x="f1246" y="f1247"/>
                </a:cxn>
                <a:cxn ang="f943">
                  <a:pos x="f1248" y="f1249"/>
                </a:cxn>
                <a:cxn ang="f943">
                  <a:pos x="f1250" y="f1251"/>
                </a:cxn>
                <a:cxn ang="f943">
                  <a:pos x="f1252" y="f1253"/>
                </a:cxn>
                <a:cxn ang="f943">
                  <a:pos x="f1254" y="f1255"/>
                </a:cxn>
                <a:cxn ang="f943">
                  <a:pos x="f1256" y="f1257"/>
                </a:cxn>
                <a:cxn ang="f943">
                  <a:pos x="f1258" y="f1259"/>
                </a:cxn>
                <a:cxn ang="f943">
                  <a:pos x="f1260" y="f1261"/>
                </a:cxn>
                <a:cxn ang="f943">
                  <a:pos x="f1262" y="f1263"/>
                </a:cxn>
                <a:cxn ang="f943">
                  <a:pos x="f1264" y="f1265"/>
                </a:cxn>
                <a:cxn ang="f943">
                  <a:pos x="f1266" y="f1267"/>
                </a:cxn>
                <a:cxn ang="f943">
                  <a:pos x="f1268" y="f1269"/>
                </a:cxn>
                <a:cxn ang="f943">
                  <a:pos x="f1270" y="f1271"/>
                </a:cxn>
                <a:cxn ang="f943">
                  <a:pos x="f1272" y="f1273"/>
                </a:cxn>
                <a:cxn ang="f943">
                  <a:pos x="f1274" y="f1275"/>
                </a:cxn>
                <a:cxn ang="f943">
                  <a:pos x="f1276" y="f1277"/>
                </a:cxn>
                <a:cxn ang="f943">
                  <a:pos x="f1278" y="f1279"/>
                </a:cxn>
                <a:cxn ang="f943">
                  <a:pos x="f1280" y="f1281"/>
                </a:cxn>
                <a:cxn ang="f943">
                  <a:pos x="f1282" y="f1283"/>
                </a:cxn>
                <a:cxn ang="f943">
                  <a:pos x="f1284" y="f1285"/>
                </a:cxn>
                <a:cxn ang="f943">
                  <a:pos x="f1286" y="f1285"/>
                </a:cxn>
                <a:cxn ang="f943">
                  <a:pos x="f1287" y="f1288"/>
                </a:cxn>
                <a:cxn ang="f943">
                  <a:pos x="f1289" y="f1290"/>
                </a:cxn>
                <a:cxn ang="f943">
                  <a:pos x="f1291" y="f1292"/>
                </a:cxn>
                <a:cxn ang="f943">
                  <a:pos x="f1293" y="f1288"/>
                </a:cxn>
                <a:cxn ang="f943">
                  <a:pos x="f1294" y="f1295"/>
                </a:cxn>
                <a:cxn ang="f943">
                  <a:pos x="f1296" y="f1297"/>
                </a:cxn>
                <a:cxn ang="f943">
                  <a:pos x="f1298" y="f1299"/>
                </a:cxn>
                <a:cxn ang="f943">
                  <a:pos x="f1300" y="f1301"/>
                </a:cxn>
                <a:cxn ang="f943">
                  <a:pos x="f1302" y="f1303"/>
                </a:cxn>
                <a:cxn ang="f943">
                  <a:pos x="f1304" y="f1305"/>
                </a:cxn>
                <a:cxn ang="f943">
                  <a:pos x="f1306" y="f1307"/>
                </a:cxn>
                <a:cxn ang="f943">
                  <a:pos x="f1308" y="f1307"/>
                </a:cxn>
                <a:cxn ang="f943">
                  <a:pos x="f1309" y="f1310"/>
                </a:cxn>
                <a:cxn ang="f943">
                  <a:pos x="f1311" y="f1312"/>
                </a:cxn>
                <a:cxn ang="f943">
                  <a:pos x="f1313" y="f1314"/>
                </a:cxn>
              </a:cxnLst>
              <a:rect l="f1190" t="f1193" r="f1191" b="f1192"/>
              <a:pathLst>
                <a:path w="936" h="785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5"/>
                    <a:pt x="f16" y="f13"/>
                    <a:pt x="f17" y="f13"/>
                  </a:cubicBezTo>
                  <a:cubicBezTo>
                    <a:pt x="f18" y="f15"/>
                    <a:pt x="f19" y="f20"/>
                    <a:pt x="f19" y="f21"/>
                  </a:cubicBezTo>
                  <a:cubicBezTo>
                    <a:pt x="f19" y="f22"/>
                    <a:pt x="f17" y="f23"/>
                    <a:pt x="f17" y="f24"/>
                  </a:cubicBezTo>
                  <a:cubicBezTo>
                    <a:pt x="f16" y="f24"/>
                    <a:pt x="f25" y="f26"/>
                    <a:pt x="f25" y="f26"/>
                  </a:cubicBezTo>
                  <a:cubicBezTo>
                    <a:pt x="f14" y="f27"/>
                    <a:pt x="f28" y="f29"/>
                    <a:pt x="f12" y="f30"/>
                  </a:cubicBezTo>
                  <a:cubicBezTo>
                    <a:pt x="f12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6" y="f38"/>
                  </a:cubicBezTo>
                  <a:cubicBezTo>
                    <a:pt x="f32" y="f39"/>
                    <a:pt x="f12" y="f40"/>
                    <a:pt x="f28" y="f41"/>
                  </a:cubicBezTo>
                  <a:cubicBezTo>
                    <a:pt x="f28" y="f42"/>
                    <a:pt x="f25" y="f43"/>
                    <a:pt x="f44" y="f43"/>
                  </a:cubicBezTo>
                  <a:cubicBezTo>
                    <a:pt x="f16" y="f43"/>
                    <a:pt x="f17" y="f42"/>
                    <a:pt x="f18" y="f42"/>
                  </a:cubicBezTo>
                  <a:cubicBezTo>
                    <a:pt x="f18" y="f41"/>
                    <a:pt x="f18" y="f40"/>
                    <a:pt x="f18" y="f45"/>
                  </a:cubicBezTo>
                  <a:cubicBezTo>
                    <a:pt x="f19" y="f45"/>
                    <a:pt x="f46" y="f39"/>
                    <a:pt x="f47" y="f39"/>
                  </a:cubicBezTo>
                  <a:cubicBezTo>
                    <a:pt x="f48" y="f39"/>
                    <a:pt x="f48" y="f41"/>
                    <a:pt x="f49" y="f41"/>
                  </a:cubicBezTo>
                  <a:cubicBezTo>
                    <a:pt x="f49" y="f42"/>
                    <a:pt x="f49" y="f50"/>
                    <a:pt x="f49" y="f51"/>
                  </a:cubicBezTo>
                  <a:cubicBezTo>
                    <a:pt x="f49" y="f52"/>
                    <a:pt x="f53" y="f52"/>
                    <a:pt x="f53" y="f54"/>
                  </a:cubicBezTo>
                  <a:cubicBezTo>
                    <a:pt x="f55" y="f56"/>
                    <a:pt x="f55" y="f57"/>
                    <a:pt x="f58" y="f57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9"/>
                    <a:pt x="f70" y="f69"/>
                    <a:pt x="f71" y="f69"/>
                  </a:cubicBezTo>
                  <a:cubicBezTo>
                    <a:pt x="f71" y="f69"/>
                    <a:pt x="f72" y="f69"/>
                    <a:pt x="f73" y="f69"/>
                  </a:cubicBezTo>
                  <a:cubicBezTo>
                    <a:pt x="f73" y="f66"/>
                    <a:pt x="f74" y="f64"/>
                    <a:pt x="f74" y="f64"/>
                  </a:cubicBezTo>
                  <a:cubicBezTo>
                    <a:pt x="f73" y="f62"/>
                    <a:pt x="f75" y="f62"/>
                    <a:pt x="f71" y="f62"/>
                  </a:cubicBezTo>
                  <a:cubicBezTo>
                    <a:pt x="f76" y="f60"/>
                    <a:pt x="f77" y="f60"/>
                    <a:pt x="f77" y="f60"/>
                  </a:cubicBezTo>
                  <a:cubicBezTo>
                    <a:pt x="f68" y="f57"/>
                    <a:pt x="f68" y="f54"/>
                    <a:pt x="f68" y="f52"/>
                  </a:cubicBezTo>
                  <a:cubicBezTo>
                    <a:pt x="f68" y="f51"/>
                    <a:pt x="f68" y="f43"/>
                    <a:pt x="f77" y="f42"/>
                  </a:cubicBezTo>
                  <a:cubicBezTo>
                    <a:pt x="f70" y="f42"/>
                    <a:pt x="f71" y="f41"/>
                    <a:pt x="f75" y="f41"/>
                  </a:cubicBezTo>
                  <a:cubicBezTo>
                    <a:pt x="f72" y="f42"/>
                    <a:pt x="f73" y="f51"/>
                    <a:pt x="f74" y="f51"/>
                  </a:cubicBezTo>
                  <a:cubicBezTo>
                    <a:pt x="f78" y="f52"/>
                    <a:pt x="f79" y="f54"/>
                    <a:pt x="f80" y="f54"/>
                  </a:cubicBezTo>
                  <a:cubicBezTo>
                    <a:pt x="f81" y="f54"/>
                    <a:pt x="f82" y="f54"/>
                    <a:pt x="f83" y="f56"/>
                  </a:cubicBezTo>
                  <a:cubicBezTo>
                    <a:pt x="f84" y="f56"/>
                    <a:pt x="f85" y="f62"/>
                    <a:pt x="f85" y="f64"/>
                  </a:cubicBezTo>
                  <a:cubicBezTo>
                    <a:pt x="f85" y="f86"/>
                    <a:pt x="f84" y="f69"/>
                    <a:pt x="f84" y="f87"/>
                  </a:cubicBezTo>
                  <a:cubicBezTo>
                    <a:pt x="f84" y="f88"/>
                    <a:pt x="f85" y="f89"/>
                    <a:pt x="f90" y="f91"/>
                  </a:cubicBezTo>
                  <a:cubicBezTo>
                    <a:pt x="f92" y="f91"/>
                    <a:pt x="f93" y="f94"/>
                    <a:pt x="f93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0" y="f102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07" y="f110"/>
                  </a:cubicBezTo>
                  <a:cubicBezTo>
                    <a:pt x="f107" y="f111"/>
                    <a:pt x="f107" y="f112"/>
                    <a:pt x="f107" y="f113"/>
                  </a:cubicBezTo>
                  <a:cubicBezTo>
                    <a:pt x="f107" y="f113"/>
                    <a:pt x="f114" y="f115"/>
                    <a:pt x="f114" y="f116"/>
                  </a:cubicBezTo>
                  <a:cubicBezTo>
                    <a:pt x="f117" y="f116"/>
                    <a:pt x="f118" y="f115"/>
                    <a:pt x="f118" y="f115"/>
                  </a:cubicBezTo>
                  <a:cubicBezTo>
                    <a:pt x="f119" y="f116"/>
                    <a:pt x="f119" y="f120"/>
                    <a:pt x="f121" y="f122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5" y="f127"/>
                    <a:pt x="f125" y="f128"/>
                    <a:pt x="f123" y="f129"/>
                  </a:cubicBezTo>
                  <a:cubicBezTo>
                    <a:pt x="f123" y="f130"/>
                    <a:pt x="f119" y="f131"/>
                    <a:pt x="f118" y="f131"/>
                  </a:cubicBezTo>
                  <a:cubicBezTo>
                    <a:pt x="f132" y="f133"/>
                    <a:pt x="f134" y="f131"/>
                    <a:pt x="f107" y="f133"/>
                  </a:cubicBezTo>
                  <a:cubicBezTo>
                    <a:pt x="f105" y="f133"/>
                    <a:pt x="f105" y="f135"/>
                    <a:pt x="f103" y="f135"/>
                  </a:cubicBezTo>
                  <a:cubicBezTo>
                    <a:pt x="f103" y="f136"/>
                    <a:pt x="f137" y="f138"/>
                    <a:pt x="f100" y="f139"/>
                  </a:cubicBezTo>
                  <a:cubicBezTo>
                    <a:pt x="f100" y="f140"/>
                    <a:pt x="f103" y="f141"/>
                    <a:pt x="f105" y="f142"/>
                  </a:cubicBezTo>
                  <a:cubicBezTo>
                    <a:pt x="f107" y="f143"/>
                    <a:pt x="f132" y="f144"/>
                    <a:pt x="f118" y="f145"/>
                  </a:cubicBezTo>
                  <a:cubicBezTo>
                    <a:pt x="f119" y="f146"/>
                    <a:pt x="f125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4" y="f156"/>
                    <a:pt x="f157" y="f158"/>
                    <a:pt x="f157" y="f159"/>
                  </a:cubicBezTo>
                  <a:cubicBezTo>
                    <a:pt x="f154" y="f160"/>
                    <a:pt x="f152" y="f161"/>
                    <a:pt x="f152" y="f161"/>
                  </a:cubicBezTo>
                  <a:cubicBezTo>
                    <a:pt x="f162" y="f161"/>
                    <a:pt x="f150" y="f160"/>
                    <a:pt x="f148" y="f160"/>
                  </a:cubicBezTo>
                  <a:cubicBezTo>
                    <a:pt x="f125" y="f160"/>
                    <a:pt x="f125" y="f163"/>
                    <a:pt x="f125" y="f164"/>
                  </a:cubicBezTo>
                  <a:cubicBezTo>
                    <a:pt x="f125" y="f165"/>
                    <a:pt x="f150" y="f166"/>
                    <a:pt x="f150" y="f167"/>
                  </a:cubicBezTo>
                  <a:cubicBezTo>
                    <a:pt x="f168" y="f169"/>
                    <a:pt x="f152" y="f169"/>
                    <a:pt x="f152" y="f170"/>
                  </a:cubicBezTo>
                  <a:cubicBezTo>
                    <a:pt x="f154" y="f171"/>
                    <a:pt x="f157" y="f172"/>
                    <a:pt x="f157" y="f172"/>
                  </a:cubicBezTo>
                  <a:cubicBezTo>
                    <a:pt x="f157" y="f172"/>
                    <a:pt x="f157" y="f173"/>
                    <a:pt x="f157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79" y="f180"/>
                    <a:pt x="f181" y="f180"/>
                    <a:pt x="f181" y="f180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7"/>
                    <a:pt x="f189" y="f190"/>
                    <a:pt x="f191" y="f190"/>
                  </a:cubicBezTo>
                  <a:cubicBezTo>
                    <a:pt x="f192" y="f190"/>
                    <a:pt x="f193" y="f187"/>
                    <a:pt x="f194" y="f190"/>
                  </a:cubicBezTo>
                  <a:cubicBezTo>
                    <a:pt x="f195" y="f190"/>
                    <a:pt x="f195" y="f196"/>
                    <a:pt x="f197" y="f198"/>
                  </a:cubicBezTo>
                  <a:cubicBezTo>
                    <a:pt x="f197" y="f199"/>
                    <a:pt x="f197" y="f200"/>
                    <a:pt x="f201" y="f202"/>
                  </a:cubicBezTo>
                  <a:cubicBezTo>
                    <a:pt x="f201" y="f203"/>
                    <a:pt x="f204" y="f205"/>
                    <a:pt x="f206" y="f205"/>
                  </a:cubicBezTo>
                  <a:cubicBezTo>
                    <a:pt x="f207" y="f208"/>
                    <a:pt x="f209" y="f208"/>
                    <a:pt x="f210" y="f211"/>
                  </a:cubicBezTo>
                  <a:cubicBezTo>
                    <a:pt x="f210" y="f211"/>
                    <a:pt x="f212" y="f213"/>
                    <a:pt x="f214" y="f213"/>
                  </a:cubicBez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18"/>
                    <a:pt x="f221" y="f216"/>
                    <a:pt x="f222" y="f216"/>
                  </a:cubicBezTo>
                  <a:cubicBezTo>
                    <a:pt x="f223" y="f216"/>
                    <a:pt x="f224" y="f218"/>
                    <a:pt x="f224" y="f218"/>
                  </a:cubicBezTo>
                  <a:cubicBezTo>
                    <a:pt x="f225" y="f226"/>
                    <a:pt x="f224" y="f227"/>
                    <a:pt x="f225" y="f228"/>
                  </a:cubicBezTo>
                  <a:cubicBezTo>
                    <a:pt x="f225" y="f229"/>
                    <a:pt x="f230" y="f229"/>
                    <a:pt x="f231" y="f232"/>
                  </a:cubicBezTo>
                  <a:cubicBezTo>
                    <a:pt x="f233" y="f232"/>
                    <a:pt x="f234" y="f235"/>
                    <a:pt x="f236" y="f235"/>
                  </a:cubicBezTo>
                  <a:cubicBezTo>
                    <a:pt x="f237" y="f235"/>
                    <a:pt x="f237" y="f232"/>
                    <a:pt x="f238" y="f229"/>
                  </a:cubicBezTo>
                  <a:cubicBezTo>
                    <a:pt x="f238" y="f228"/>
                    <a:pt x="f238" y="f239"/>
                    <a:pt x="f240" y="f239"/>
                  </a:cubicBezTo>
                  <a:cubicBezTo>
                    <a:pt x="f241" y="f242"/>
                    <a:pt x="f243" y="f218"/>
                    <a:pt x="f244" y="f218"/>
                  </a:cubicBezTo>
                  <a:cubicBezTo>
                    <a:pt x="f245" y="f216"/>
                    <a:pt x="f246" y="f226"/>
                    <a:pt x="f247" y="f242"/>
                  </a:cubicBezTo>
                  <a:cubicBezTo>
                    <a:pt x="f248" y="f239"/>
                    <a:pt x="f249" y="f228"/>
                    <a:pt x="f249" y="f229"/>
                  </a:cubicBezTo>
                  <a:cubicBezTo>
                    <a:pt x="f249" y="f232"/>
                    <a:pt x="f250" y="f251"/>
                    <a:pt x="f249" y="f251"/>
                  </a:cubicBezTo>
                  <a:cubicBezTo>
                    <a:pt x="f249" y="f252"/>
                    <a:pt x="f247" y="f252"/>
                    <a:pt x="f247" y="f252"/>
                  </a:cubicBezTo>
                  <a:cubicBezTo>
                    <a:pt x="f247" y="f253"/>
                    <a:pt x="f254" y="f255"/>
                    <a:pt x="f254" y="f256"/>
                  </a:cubicBezTo>
                  <a:cubicBezTo>
                    <a:pt x="f254" y="f257"/>
                    <a:pt x="f246" y="f258"/>
                    <a:pt x="f247" y="f259"/>
                  </a:cubicBezTo>
                  <a:cubicBezTo>
                    <a:pt x="f248" y="f259"/>
                    <a:pt x="f249" y="f259"/>
                    <a:pt x="f250" y="f259"/>
                  </a:cubicBezTo>
                  <a:cubicBezTo>
                    <a:pt x="f260" y="f258"/>
                    <a:pt x="f261" y="f257"/>
                    <a:pt x="f261" y="f257"/>
                  </a:cubicBezTo>
                  <a:cubicBezTo>
                    <a:pt x="f262" y="f257"/>
                    <a:pt x="f263" y="f258"/>
                    <a:pt x="f264" y="f258"/>
                  </a:cubicBezTo>
                  <a:cubicBezTo>
                    <a:pt x="f265" y="f259"/>
                    <a:pt x="f266" y="f267"/>
                    <a:pt x="f8" y="f268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275" y="f276"/>
                    <a:pt x="f277" y="f276"/>
                  </a:cubicBezTo>
                  <a:cubicBezTo>
                    <a:pt x="f278" y="f276"/>
                    <a:pt x="f279" y="f276"/>
                    <a:pt x="f279" y="f272"/>
                  </a:cubicBezTo>
                  <a:cubicBezTo>
                    <a:pt x="f280" y="f281"/>
                    <a:pt x="f279" y="f282"/>
                    <a:pt x="f280" y="f283"/>
                  </a:cubicBezTo>
                  <a:cubicBezTo>
                    <a:pt x="f280" y="f283"/>
                    <a:pt x="f284" y="f285"/>
                    <a:pt x="f286" y="f285"/>
                  </a:cubicBezTo>
                  <a:cubicBezTo>
                    <a:pt x="f287" y="f285"/>
                    <a:pt x="f288" y="f289"/>
                    <a:pt x="f290" y="f289"/>
                  </a:cubicBezTo>
                  <a:cubicBezTo>
                    <a:pt x="f291" y="f289"/>
                    <a:pt x="f292" y="f285"/>
                    <a:pt x="f293" y="f294"/>
                  </a:cubicBezTo>
                  <a:cubicBezTo>
                    <a:pt x="f295" y="f294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1"/>
                    <a:pt x="f315" y="f313"/>
                  </a:cubicBezTo>
                  <a:cubicBezTo>
                    <a:pt x="f316" y="f313"/>
                    <a:pt x="f317" y="f318"/>
                    <a:pt x="f319" y="f318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6" y="f328"/>
                    <a:pt x="f326" y="f329"/>
                  </a:cubicBezTo>
                  <a:cubicBezTo>
                    <a:pt x="f326" y="f330"/>
                    <a:pt x="f331" y="f332"/>
                    <a:pt x="f331" y="f333"/>
                  </a:cubicBezTo>
                  <a:cubicBezTo>
                    <a:pt x="f331" y="f334"/>
                    <a:pt x="f331" y="f335"/>
                    <a:pt x="f336" y="f337"/>
                  </a:cubicBezTo>
                  <a:cubicBezTo>
                    <a:pt x="f336" y="f338"/>
                    <a:pt x="f324" y="f339"/>
                    <a:pt x="f322" y="f340"/>
                  </a:cubicBezTo>
                  <a:cubicBezTo>
                    <a:pt x="f341" y="f342"/>
                    <a:pt x="f319" y="f343"/>
                    <a:pt x="f317" y="f344"/>
                  </a:cubicBezTo>
                  <a:cubicBezTo>
                    <a:pt x="f345" y="f346"/>
                    <a:pt x="f315" y="f347"/>
                    <a:pt x="f315" y="f348"/>
                  </a:cubicBezTo>
                  <a:cubicBezTo>
                    <a:pt x="f315" y="f2"/>
                    <a:pt x="f315" y="f349"/>
                    <a:pt x="f315" y="f350"/>
                  </a:cubicBezTo>
                  <a:cubicBezTo>
                    <a:pt x="f315" y="f351"/>
                    <a:pt x="f315" y="f352"/>
                    <a:pt x="f315" y="f353"/>
                  </a:cubicBezTo>
                  <a:cubicBezTo>
                    <a:pt x="f314" y="f354"/>
                    <a:pt x="f355" y="f356"/>
                    <a:pt x="f312" y="f357"/>
                  </a:cubicBezTo>
                  <a:cubicBezTo>
                    <a:pt x="f312" y="f358"/>
                    <a:pt x="f308" y="f359"/>
                    <a:pt x="f360" y="f361"/>
                  </a:cubicBezTo>
                  <a:cubicBezTo>
                    <a:pt x="f306" y="f362"/>
                    <a:pt x="f304" y="f363"/>
                    <a:pt x="f364" y="f365"/>
                  </a:cubicBezTo>
                  <a:cubicBezTo>
                    <a:pt x="f302" y="f366"/>
                    <a:pt x="f300" y="f367"/>
                    <a:pt x="f300" y="f368"/>
                  </a:cubicBezTo>
                  <a:cubicBezTo>
                    <a:pt x="f300" y="f369"/>
                    <a:pt x="f302" y="f370"/>
                    <a:pt x="f364" y="f371"/>
                  </a:cubicBezTo>
                  <a:cubicBezTo>
                    <a:pt x="f364" y="f372"/>
                    <a:pt x="f306" y="f373"/>
                    <a:pt x="f306" y="f374"/>
                  </a:cubicBezTo>
                  <a:cubicBezTo>
                    <a:pt x="f360" y="f375"/>
                    <a:pt x="f308" y="f376"/>
                    <a:pt x="f308" y="f376"/>
                  </a:cubicBezTo>
                  <a:cubicBezTo>
                    <a:pt x="f308" y="f377"/>
                    <a:pt x="f360" y="f378"/>
                    <a:pt x="f360" y="f379"/>
                  </a:cubicBezTo>
                  <a:cubicBezTo>
                    <a:pt x="f306" y="f380"/>
                    <a:pt x="f304" y="f381"/>
                    <a:pt x="f364" y="f382"/>
                  </a:cubicBezTo>
                  <a:cubicBezTo>
                    <a:pt x="f302" y="f383"/>
                    <a:pt x="f298" y="f384"/>
                    <a:pt x="f296" y="f385"/>
                  </a:cubicBezTo>
                  <a:cubicBezTo>
                    <a:pt x="f295" y="f386"/>
                    <a:pt x="f292" y="f387"/>
                    <a:pt x="f388" y="f389"/>
                  </a:cubicBezTo>
                  <a:cubicBezTo>
                    <a:pt x="f388" y="f390"/>
                    <a:pt x="f292" y="f391"/>
                    <a:pt x="f293" y="f392"/>
                  </a:cubicBezTo>
                  <a:cubicBezTo>
                    <a:pt x="f295" y="f393"/>
                    <a:pt x="f300" y="f394"/>
                    <a:pt x="f302" y="f395"/>
                  </a:cubicBezTo>
                  <a:cubicBezTo>
                    <a:pt x="f364" y="f395"/>
                    <a:pt x="f308" y="f396"/>
                    <a:pt x="f310" y="f396"/>
                  </a:cubicBezTo>
                  <a:cubicBezTo>
                    <a:pt x="f355" y="f397"/>
                    <a:pt x="f315" y="f398"/>
                    <a:pt x="f345" y="f399"/>
                  </a:cubicBezTo>
                  <a:cubicBezTo>
                    <a:pt x="f317" y="f400"/>
                    <a:pt x="f341" y="f401"/>
                    <a:pt x="f322" y="f401"/>
                  </a:cubicBezTo>
                  <a:cubicBezTo>
                    <a:pt x="f324" y="f401"/>
                    <a:pt x="f331" y="f400"/>
                    <a:pt x="f402" y="f400"/>
                  </a:cubicBezTo>
                  <a:cubicBezTo>
                    <a:pt x="f403" y="f400"/>
                    <a:pt x="f404" y="f401"/>
                    <a:pt x="f405" y="f401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1"/>
                    <a:pt x="f413" y="f414"/>
                    <a:pt x="f415" y="f411"/>
                  </a:cubicBezTo>
                  <a:cubicBezTo>
                    <a:pt x="f416" y="f411"/>
                    <a:pt x="f417" y="f409"/>
                    <a:pt x="f418" y="f419"/>
                  </a:cubicBezTo>
                  <a:cubicBezTo>
                    <a:pt x="f420" y="f407"/>
                    <a:pt x="f420" y="f398"/>
                    <a:pt x="f420" y="f421"/>
                  </a:cubicBezTo>
                  <a:cubicBezTo>
                    <a:pt x="f422" y="f397"/>
                    <a:pt x="f423" y="f394"/>
                    <a:pt x="f424" y="f393"/>
                  </a:cubicBezTo>
                  <a:cubicBezTo>
                    <a:pt x="f425" y="f392"/>
                    <a:pt x="f426" y="f427"/>
                    <a:pt x="f428" y="f429"/>
                  </a:cubicBezTo>
                  <a:cubicBezTo>
                    <a:pt x="f430" y="f429"/>
                    <a:pt x="f431" y="f432"/>
                    <a:pt x="f433" y="f432"/>
                  </a:cubicBezTo>
                  <a:cubicBezTo>
                    <a:pt x="f434" y="f429"/>
                    <a:pt x="f435" y="f429"/>
                    <a:pt x="f436" y="f427"/>
                  </a:cubicBezTo>
                  <a:cubicBezTo>
                    <a:pt x="f437" y="f391"/>
                    <a:pt x="f438" y="f394"/>
                    <a:pt x="f439" y="f395"/>
                  </a:cubicBezTo>
                  <a:cubicBezTo>
                    <a:pt x="f440" y="f397"/>
                    <a:pt x="f441" y="f398"/>
                    <a:pt x="f441" y="f399"/>
                  </a:cubicBezTo>
                  <a:cubicBezTo>
                    <a:pt x="f442" y="f400"/>
                    <a:pt x="f442" y="f419"/>
                    <a:pt x="f443" y="f411"/>
                  </a:cubicBezTo>
                  <a:cubicBezTo>
                    <a:pt x="f443" y="f414"/>
                    <a:pt x="f444" y="f445"/>
                    <a:pt x="f444" y="f446"/>
                  </a:cubicBezTo>
                  <a:cubicBezTo>
                    <a:pt x="f447" y="f448"/>
                    <a:pt x="f449" y="f450"/>
                    <a:pt x="f449" y="f451"/>
                  </a:cubicBezTo>
                  <a:cubicBezTo>
                    <a:pt x="f452" y="f453"/>
                    <a:pt x="f452" y="f454"/>
                    <a:pt x="f452" y="f455"/>
                  </a:cubicBezTo>
                  <a:cubicBezTo>
                    <a:pt x="f452" y="f456"/>
                    <a:pt x="f449" y="f457"/>
                    <a:pt x="f458" y="f459"/>
                  </a:cubicBezTo>
                  <a:cubicBezTo>
                    <a:pt x="f458" y="f459"/>
                    <a:pt x="f444" y="f460"/>
                    <a:pt x="f444" y="f461"/>
                  </a:cubicBezTo>
                  <a:cubicBezTo>
                    <a:pt x="f444" y="f462"/>
                    <a:pt x="f444" y="f463"/>
                    <a:pt x="f444" y="f463"/>
                  </a:cubicBezTo>
                  <a:cubicBezTo>
                    <a:pt x="f447" y="f464"/>
                    <a:pt x="f449" y="f465"/>
                    <a:pt x="f452" y="f466"/>
                  </a:cubicBezTo>
                  <a:cubicBezTo>
                    <a:pt x="f467" y="f468"/>
                    <a:pt x="f469" y="f470"/>
                    <a:pt x="f471" y="f472"/>
                  </a:cubicBezTo>
                  <a:cubicBezTo>
                    <a:pt x="f471" y="f473"/>
                    <a:pt x="f474" y="f475"/>
                    <a:pt x="f476" y="f477"/>
                  </a:cubicBezTo>
                  <a:cubicBezTo>
                    <a:pt x="f476" y="f478"/>
                    <a:pt x="f476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3"/>
                  </a:cubicBezTo>
                  <a:cubicBezTo>
                    <a:pt x="f494" y="f495"/>
                    <a:pt x="f496" y="f497"/>
                    <a:pt x="f498" y="f499"/>
                  </a:cubicBezTo>
                  <a:cubicBezTo>
                    <a:pt x="f500" y="f501"/>
                    <a:pt x="f502" y="f503"/>
                    <a:pt x="f504" y="f505"/>
                  </a:cubicBezTo>
                  <a:cubicBezTo>
                    <a:pt x="f506" y="f507"/>
                    <a:pt x="f508" y="f509"/>
                    <a:pt x="f20" y="f510"/>
                  </a:cubicBezTo>
                  <a:cubicBezTo>
                    <a:pt x="f22" y="f511"/>
                    <a:pt x="f23" y="f512"/>
                    <a:pt x="f24" y="f513"/>
                  </a:cubicBezTo>
                  <a:cubicBezTo>
                    <a:pt x="f27" y="f514"/>
                    <a:pt x="f515" y="f516"/>
                    <a:pt x="f29" y="f517"/>
                  </a:cubicBezTo>
                  <a:cubicBezTo>
                    <a:pt x="f30" y="f518"/>
                    <a:pt x="f31" y="f519"/>
                    <a:pt x="f520" y="f521"/>
                  </a:cubicBezTo>
                  <a:cubicBezTo>
                    <a:pt x="f522" y="f523"/>
                    <a:pt x="f33" y="f524"/>
                    <a:pt x="f34" y="f524"/>
                  </a:cubicBezTo>
                  <a:cubicBezTo>
                    <a:pt x="f35" y="f524"/>
                    <a:pt x="f525" y="f523"/>
                    <a:pt x="f37" y="f524"/>
                  </a:cubicBezTo>
                  <a:cubicBezTo>
                    <a:pt x="f38" y="f524"/>
                    <a:pt x="f526" y="f527"/>
                    <a:pt x="f39" y="f528"/>
                  </a:cubicBezTo>
                  <a:cubicBezTo>
                    <a:pt x="f39" y="f529"/>
                    <a:pt x="f39" y="f530"/>
                    <a:pt x="f45" y="f531"/>
                  </a:cubicBezTo>
                  <a:cubicBezTo>
                    <a:pt x="f40" y="f532"/>
                    <a:pt x="f41" y="f533"/>
                    <a:pt x="f42" y="f533"/>
                  </a:cubicBezTo>
                  <a:cubicBezTo>
                    <a:pt x="f50" y="f534"/>
                    <a:pt x="f52" y="f535"/>
                    <a:pt x="f56" y="f536"/>
                  </a:cubicBezTo>
                  <a:cubicBezTo>
                    <a:pt x="f57" y="f537"/>
                    <a:pt x="f62" y="f538"/>
                    <a:pt x="f86" y="f539"/>
                  </a:cubicBezTo>
                  <a:cubicBezTo>
                    <a:pt x="f66" y="f540"/>
                    <a:pt x="f88" y="f541"/>
                    <a:pt x="f542" y="f543"/>
                  </a:cubicBezTo>
                  <a:cubicBezTo>
                    <a:pt x="f89" y="f543"/>
                    <a:pt x="f95" y="f544"/>
                    <a:pt x="f545" y="f546"/>
                  </a:cubicBezTo>
                  <a:cubicBezTo>
                    <a:pt x="f547" y="f546"/>
                    <a:pt x="f99" y="f548"/>
                    <a:pt x="f99" y="f549"/>
                  </a:cubicBezTo>
                  <a:cubicBezTo>
                    <a:pt x="f550" y="f551"/>
                    <a:pt x="f550" y="f552"/>
                    <a:pt x="f99" y="f553"/>
                  </a:cubicBezTo>
                  <a:cubicBezTo>
                    <a:pt x="f99" y="f554"/>
                    <a:pt x="f555" y="f556"/>
                    <a:pt x="f99" y="f557"/>
                  </a:cubicBezTo>
                  <a:cubicBezTo>
                    <a:pt x="f99" y="f558"/>
                    <a:pt x="f101" y="f559"/>
                    <a:pt x="f101" y="f559"/>
                  </a:cubicBezTo>
                  <a:cubicBezTo>
                    <a:pt x="f560" y="f561"/>
                    <a:pt x="f562" y="f563"/>
                    <a:pt x="f108" y="f563"/>
                  </a:cubicBezTo>
                  <a:cubicBezTo>
                    <a:pt x="f564" y="f565"/>
                    <a:pt x="f111" y="f566"/>
                    <a:pt x="f567" y="f568"/>
                  </a:cubicBezTo>
                  <a:cubicBezTo>
                    <a:pt x="f567" y="f569"/>
                    <a:pt x="f570" y="f571"/>
                    <a:pt x="f570" y="f572"/>
                  </a:cubicBezTo>
                  <a:cubicBezTo>
                    <a:pt x="f570" y="f573"/>
                    <a:pt x="f111" y="f574"/>
                    <a:pt x="f110" y="f575"/>
                  </a:cubicBezTo>
                  <a:cubicBezTo>
                    <a:pt x="f110" y="f575"/>
                    <a:pt x="f109" y="f576"/>
                    <a:pt x="f109" y="f576"/>
                  </a:cubicBezTo>
                  <a:cubicBezTo>
                    <a:pt x="f564" y="f577"/>
                    <a:pt x="f564" y="f578"/>
                    <a:pt x="f109" y="f579"/>
                  </a:cubicBezTo>
                  <a:cubicBezTo>
                    <a:pt x="f109" y="f580"/>
                    <a:pt x="f567" y="f581"/>
                    <a:pt x="f570" y="f582"/>
                  </a:cubicBezTo>
                  <a:cubicBezTo>
                    <a:pt x="f112" y="f583"/>
                    <a:pt x="f115" y="f584"/>
                    <a:pt x="f116" y="f585"/>
                  </a:cubicBezTo>
                  <a:cubicBezTo>
                    <a:pt x="f120" y="f586"/>
                    <a:pt x="f122" y="f587"/>
                    <a:pt x="f122" y="f588"/>
                  </a:cubicBezTo>
                  <a:cubicBezTo>
                    <a:pt x="f589" y="f590"/>
                    <a:pt x="f122" y="f591"/>
                    <a:pt x="f122" y="f592"/>
                  </a:cubicBezTo>
                  <a:cubicBezTo>
                    <a:pt x="f589" y="f593"/>
                    <a:pt x="f124" y="f594"/>
                    <a:pt x="f126" y="f595"/>
                  </a:cubicBezTo>
                  <a:cubicBezTo>
                    <a:pt x="f127" y="f596"/>
                    <a:pt x="f597" y="f598"/>
                    <a:pt x="f597" y="f599"/>
                  </a:cubicBezTo>
                  <a:cubicBezTo>
                    <a:pt x="f597" y="f600"/>
                    <a:pt x="f597" y="f601"/>
                    <a:pt x="f597" y="f602"/>
                  </a:cubicBezTo>
                  <a:cubicBezTo>
                    <a:pt x="f597" y="f603"/>
                    <a:pt x="f604" y="f605"/>
                    <a:pt x="f604" y="f606"/>
                  </a:cubicBezTo>
                  <a:cubicBezTo>
                    <a:pt x="f127" y="f607"/>
                    <a:pt x="f126" y="f608"/>
                    <a:pt x="f124" y="f609"/>
                  </a:cubicBezTo>
                  <a:cubicBezTo>
                    <a:pt x="f589" y="f610"/>
                    <a:pt x="f122" y="f611"/>
                    <a:pt x="f116" y="f612"/>
                  </a:cubicBezTo>
                  <a:cubicBezTo>
                    <a:pt x="f122" y="f613"/>
                    <a:pt x="f124" y="f614"/>
                    <a:pt x="f126" y="f614"/>
                  </a:cubicBezTo>
                  <a:cubicBezTo>
                    <a:pt x="f127" y="f614"/>
                    <a:pt x="f604" y="f614"/>
                    <a:pt x="f597" y="f614"/>
                  </a:cubicBezTo>
                  <a:cubicBezTo>
                    <a:pt x="f128" y="f615"/>
                    <a:pt x="f128" y="f616"/>
                    <a:pt x="f129" y="f616"/>
                  </a:cubicBezTo>
                  <a:cubicBezTo>
                    <a:pt x="f129" y="f617"/>
                    <a:pt x="f618" y="f617"/>
                    <a:pt x="f131" y="f619"/>
                  </a:cubicBezTo>
                  <a:cubicBezTo>
                    <a:pt x="f133" y="f620"/>
                    <a:pt x="f618" y="f621"/>
                    <a:pt x="f131" y="f622"/>
                  </a:cubicBezTo>
                  <a:cubicBezTo>
                    <a:pt x="f131" y="f623"/>
                    <a:pt x="f133" y="f624"/>
                    <a:pt x="f133" y="f625"/>
                  </a:cubicBezTo>
                  <a:cubicBezTo>
                    <a:pt x="f626" y="f625"/>
                    <a:pt x="f136" y="f625"/>
                    <a:pt x="f627" y="f625"/>
                  </a:cubicBezTo>
                  <a:cubicBezTo>
                    <a:pt x="f138" y="f625"/>
                    <a:pt x="f628" y="f625"/>
                    <a:pt x="f628" y="f629"/>
                  </a:cubicBezTo>
                  <a:cubicBezTo>
                    <a:pt x="f630" y="f631"/>
                    <a:pt x="f628" y="f632"/>
                    <a:pt x="f630" y="f633"/>
                  </a:cubicBezTo>
                  <a:cubicBezTo>
                    <a:pt x="f630" y="f634"/>
                    <a:pt x="f635" y="f633"/>
                    <a:pt x="f635" y="f633"/>
                  </a:cubicBezTo>
                  <a:cubicBezTo>
                    <a:pt x="f636" y="f634"/>
                    <a:pt x="f141" y="f637"/>
                    <a:pt x="f141" y="f638"/>
                  </a:cubicBezTo>
                  <a:cubicBezTo>
                    <a:pt x="f141" y="f639"/>
                    <a:pt x="f640" y="f641"/>
                    <a:pt x="f642" y="f641"/>
                  </a:cubicBezTo>
                  <a:cubicBezTo>
                    <a:pt x="f142" y="f643"/>
                    <a:pt x="f644" y="f641"/>
                    <a:pt x="f144" y="f643"/>
                  </a:cubicBezTo>
                  <a:cubicBezTo>
                    <a:pt x="f145" y="f643"/>
                    <a:pt x="f645" y="f646"/>
                    <a:pt x="f146" y="f647"/>
                  </a:cubicBezTo>
                  <a:cubicBezTo>
                    <a:pt x="f648" y="f649"/>
                    <a:pt x="f146" y="f650"/>
                    <a:pt x="f648" y="f651"/>
                  </a:cubicBezTo>
                  <a:cubicBezTo>
                    <a:pt x="f652" y="f653"/>
                    <a:pt x="f654" y="f6"/>
                    <a:pt x="f654" y="f6"/>
                  </a:cubicBezTo>
                  <a:cubicBezTo>
                    <a:pt x="f654" y="f6"/>
                    <a:pt x="f199" y="f655"/>
                    <a:pt x="f226" y="f649"/>
                  </a:cubicBezTo>
                  <a:cubicBezTo>
                    <a:pt x="f285" y="f641"/>
                    <a:pt x="f656" y="f657"/>
                    <a:pt x="f361" y="f632"/>
                  </a:cubicBezTo>
                  <a:cubicBezTo>
                    <a:pt x="f658" y="f631"/>
                    <a:pt x="f659" y="f660"/>
                    <a:pt x="f493" y="f621"/>
                  </a:cubicBezTo>
                  <a:cubicBezTo>
                    <a:pt x="f510" y="f661"/>
                    <a:pt x="f662" y="f617"/>
                    <a:pt x="f663" y="f616"/>
                  </a:cubicBezTo>
                  <a:cubicBezTo>
                    <a:pt x="f556" y="f616"/>
                    <a:pt x="f580" y="f664"/>
                    <a:pt x="f591" y="f615"/>
                  </a:cubicBezTo>
                  <a:cubicBezTo>
                    <a:pt x="f665" y="f615"/>
                    <a:pt x="f660" y="f613"/>
                    <a:pt x="f6" y="f613"/>
                  </a:cubicBezTo>
                  <a:cubicBezTo>
                    <a:pt x="f653" y="f612"/>
                    <a:pt x="f651" y="f611"/>
                    <a:pt x="f650" y="f666"/>
                  </a:cubicBezTo>
                  <a:cubicBezTo>
                    <a:pt x="f650" y="f666"/>
                    <a:pt x="f650" y="f666"/>
                    <a:pt x="f650" y="f666"/>
                  </a:cubicBezTo>
                  <a:cubicBezTo>
                    <a:pt x="f667" y="f668"/>
                    <a:pt x="f655" y="f609"/>
                    <a:pt x="f649" y="f669"/>
                  </a:cubicBezTo>
                  <a:cubicBezTo>
                    <a:pt x="f649" y="f670"/>
                    <a:pt x="f655" y="f671"/>
                    <a:pt x="f667" y="f606"/>
                  </a:cubicBezTo>
                  <a:cubicBezTo>
                    <a:pt x="f672" y="f605"/>
                    <a:pt x="f651" y="f605"/>
                    <a:pt x="f653" y="f673"/>
                  </a:cubicBezTo>
                  <a:cubicBezTo>
                    <a:pt x="f653" y="f673"/>
                    <a:pt x="f653" y="f673"/>
                    <a:pt x="f653" y="f673"/>
                  </a:cubicBezTo>
                  <a:cubicBezTo>
                    <a:pt x="f651" y="f673"/>
                    <a:pt x="f672" y="f674"/>
                    <a:pt x="f667" y="f675"/>
                  </a:cubicBezTo>
                  <a:cubicBezTo>
                    <a:pt x="f649" y="f676"/>
                    <a:pt x="f649" y="f677"/>
                    <a:pt x="f649" y="f678"/>
                  </a:cubicBezTo>
                  <a:cubicBezTo>
                    <a:pt x="f649" y="f679"/>
                    <a:pt x="f655" y="f601"/>
                    <a:pt x="f655" y="f680"/>
                  </a:cubicBezTo>
                  <a:cubicBezTo>
                    <a:pt x="f655" y="f680"/>
                    <a:pt x="f655" y="f680"/>
                    <a:pt x="f655" y="f680"/>
                  </a:cubicBezTo>
                  <a:cubicBezTo>
                    <a:pt x="f655" y="f680"/>
                    <a:pt x="f655" y="f680"/>
                    <a:pt x="f655" y="f680"/>
                  </a:cubicBezTo>
                  <a:cubicBezTo>
                    <a:pt x="f655" y="f681"/>
                    <a:pt x="f655" y="f681"/>
                    <a:pt x="f649" y="f682"/>
                  </a:cubicBezTo>
                  <a:cubicBezTo>
                    <a:pt x="f649" y="f683"/>
                    <a:pt x="f649" y="f683"/>
                    <a:pt x="f649" y="f684"/>
                  </a:cubicBezTo>
                  <a:cubicBezTo>
                    <a:pt x="f649" y="f684"/>
                    <a:pt x="f649" y="f684"/>
                    <a:pt x="f649" y="f685"/>
                  </a:cubicBezTo>
                  <a:cubicBezTo>
                    <a:pt x="f647" y="f685"/>
                    <a:pt x="f647" y="f685"/>
                    <a:pt x="f647" y="f685"/>
                  </a:cubicBezTo>
                  <a:cubicBezTo>
                    <a:pt x="f646" y="f600"/>
                    <a:pt x="f641" y="f665"/>
                    <a:pt x="f641" y="f686"/>
                  </a:cubicBezTo>
                  <a:cubicBezTo>
                    <a:pt x="f641" y="f598"/>
                    <a:pt x="f641" y="f687"/>
                    <a:pt x="f641" y="f687"/>
                  </a:cubicBezTo>
                  <a:cubicBezTo>
                    <a:pt x="f688" y="f689"/>
                    <a:pt x="f639" y="f690"/>
                    <a:pt x="f638" y="f690"/>
                  </a:cubicBezTo>
                  <a:cubicBezTo>
                    <a:pt x="f691" y="f690"/>
                    <a:pt x="f634" y="f692"/>
                    <a:pt x="f633" y="f596"/>
                  </a:cubicBezTo>
                  <a:cubicBezTo>
                    <a:pt x="f693" y="f595"/>
                    <a:pt x="f632" y="f594"/>
                    <a:pt x="f632" y="f694"/>
                  </a:cubicBezTo>
                  <a:cubicBezTo>
                    <a:pt x="f632" y="f695"/>
                    <a:pt x="f632" y="f695"/>
                    <a:pt x="f632" y="f695"/>
                  </a:cubicBezTo>
                  <a:cubicBezTo>
                    <a:pt x="f632" y="f695"/>
                    <a:pt x="f632" y="f695"/>
                    <a:pt x="f632" y="f695"/>
                  </a:cubicBezTo>
                  <a:cubicBezTo>
                    <a:pt x="f693" y="f694"/>
                    <a:pt x="f696" y="f694"/>
                    <a:pt x="f631" y="f694"/>
                  </a:cubicBezTo>
                  <a:cubicBezTo>
                    <a:pt x="f629" y="f694"/>
                    <a:pt x="f629" y="f694"/>
                    <a:pt x="f625" y="f694"/>
                  </a:cubicBezTo>
                  <a:cubicBezTo>
                    <a:pt x="f660" y="f695"/>
                    <a:pt x="f622" y="f697"/>
                    <a:pt x="f621" y="f591"/>
                  </a:cubicBezTo>
                  <a:cubicBezTo>
                    <a:pt x="f620" y="f590"/>
                    <a:pt x="f620" y="f698"/>
                    <a:pt x="f620" y="f586"/>
                  </a:cubicBezTo>
                  <a:cubicBezTo>
                    <a:pt x="f620" y="f585"/>
                    <a:pt x="f661" y="f584"/>
                    <a:pt x="f661" y="f584"/>
                  </a:cubicBezTo>
                  <a:cubicBezTo>
                    <a:pt x="f661" y="f699"/>
                    <a:pt x="f620" y="f699"/>
                    <a:pt x="f619" y="f700"/>
                  </a:cubicBezTo>
                  <a:cubicBezTo>
                    <a:pt x="f617" y="f583"/>
                    <a:pt x="f616" y="f582"/>
                    <a:pt x="f664" y="f581"/>
                  </a:cubicBezTo>
                  <a:cubicBezTo>
                    <a:pt x="f664" y="f580"/>
                    <a:pt x="f615" y="f579"/>
                    <a:pt x="f615" y="f579"/>
                  </a:cubicBezTo>
                  <a:cubicBezTo>
                    <a:pt x="f614" y="f701"/>
                    <a:pt x="f613" y="f701"/>
                    <a:pt x="f611" y="f578"/>
                  </a:cubicBezTo>
                  <a:cubicBezTo>
                    <a:pt x="f666" y="f577"/>
                    <a:pt x="f610" y="f575"/>
                    <a:pt x="f610" y="f573"/>
                  </a:cubicBezTo>
                  <a:cubicBezTo>
                    <a:pt x="f609" y="f571"/>
                    <a:pt x="f610" y="f569"/>
                    <a:pt x="f668" y="f702"/>
                  </a:cubicBezTo>
                  <a:cubicBezTo>
                    <a:pt x="f668" y="f702"/>
                    <a:pt x="f610" y="f702"/>
                    <a:pt x="f609" y="f702"/>
                  </a:cubicBezTo>
                  <a:cubicBezTo>
                    <a:pt x="f609" y="f702"/>
                    <a:pt x="f609" y="f702"/>
                    <a:pt x="f703" y="f702"/>
                  </a:cubicBezTo>
                  <a:cubicBezTo>
                    <a:pt x="f703" y="f702"/>
                    <a:pt x="f703" y="f702"/>
                    <a:pt x="f703" y="f702"/>
                  </a:cubicBezTo>
                  <a:cubicBezTo>
                    <a:pt x="f608" y="f566"/>
                    <a:pt x="f670" y="f704"/>
                    <a:pt x="f705" y="f704"/>
                  </a:cubicBezTo>
                  <a:cubicBezTo>
                    <a:pt x="f607" y="f565"/>
                    <a:pt x="f607" y="f561"/>
                    <a:pt x="f706" y="f559"/>
                  </a:cubicBezTo>
                  <a:cubicBezTo>
                    <a:pt x="f706" y="f559"/>
                    <a:pt x="f706" y="f559"/>
                    <a:pt x="f706" y="f707"/>
                  </a:cubicBezTo>
                  <a:cubicBezTo>
                    <a:pt x="f606" y="f557"/>
                    <a:pt x="f606" y="f557"/>
                    <a:pt x="f606" y="f557"/>
                  </a:cubicBezTo>
                  <a:cubicBezTo>
                    <a:pt x="f606" y="f557"/>
                    <a:pt x="f606" y="f557"/>
                    <a:pt x="f606" y="f557"/>
                  </a:cubicBezTo>
                  <a:cubicBezTo>
                    <a:pt x="f605" y="f557"/>
                    <a:pt x="f605" y="f557"/>
                    <a:pt x="f605" y="f557"/>
                  </a:cubicBezTo>
                  <a:cubicBezTo>
                    <a:pt x="f673" y="f556"/>
                    <a:pt x="f674" y="f708"/>
                    <a:pt x="f675" y="f708"/>
                  </a:cubicBezTo>
                  <a:cubicBezTo>
                    <a:pt x="f675" y="f709"/>
                    <a:pt x="f710" y="f709"/>
                    <a:pt x="f710" y="f554"/>
                  </a:cubicBezTo>
                  <a:cubicBezTo>
                    <a:pt x="f676" y="f554"/>
                    <a:pt x="f711" y="f554"/>
                    <a:pt x="f677" y="f553"/>
                  </a:cubicBezTo>
                  <a:cubicBezTo>
                    <a:pt x="f678" y="f552"/>
                    <a:pt x="f601" y="f712"/>
                    <a:pt x="f601" y="f549"/>
                  </a:cubicBezTo>
                  <a:cubicBezTo>
                    <a:pt x="f601" y="f549"/>
                    <a:pt x="f601" y="f549"/>
                    <a:pt x="f680" y="f548"/>
                  </a:cubicBezTo>
                  <a:cubicBezTo>
                    <a:pt x="f680" y="f548"/>
                    <a:pt x="f681" y="f549"/>
                    <a:pt x="f682" y="f549"/>
                  </a:cubicBezTo>
                  <a:cubicBezTo>
                    <a:pt x="f683" y="f549"/>
                    <a:pt x="f683" y="f549"/>
                    <a:pt x="f684" y="f548"/>
                  </a:cubicBezTo>
                  <a:cubicBezTo>
                    <a:pt x="f665" y="f713"/>
                    <a:pt x="f714" y="f544"/>
                    <a:pt x="f599" y="f543"/>
                  </a:cubicBezTo>
                  <a:cubicBezTo>
                    <a:pt x="f599" y="f543"/>
                    <a:pt x="f599" y="f543"/>
                    <a:pt x="f599" y="f543"/>
                  </a:cubicBezTo>
                  <a:cubicBezTo>
                    <a:pt x="f599" y="f541"/>
                    <a:pt x="f598" y="f541"/>
                    <a:pt x="f598" y="f541"/>
                  </a:cubicBezTo>
                  <a:cubicBezTo>
                    <a:pt x="f598" y="f541"/>
                    <a:pt x="f598" y="f541"/>
                    <a:pt x="f598" y="f541"/>
                  </a:cubicBezTo>
                  <a:cubicBezTo>
                    <a:pt x="f687" y="f541"/>
                    <a:pt x="f689" y="f541"/>
                    <a:pt x="f690" y="f541"/>
                  </a:cubicBezTo>
                  <a:cubicBezTo>
                    <a:pt x="f690" y="f541"/>
                    <a:pt x="f690" y="f541"/>
                    <a:pt x="f690" y="f541"/>
                  </a:cubicBezTo>
                  <a:cubicBezTo>
                    <a:pt x="f690" y="f541"/>
                    <a:pt x="f690" y="f541"/>
                    <a:pt x="f690" y="f541"/>
                  </a:cubicBezTo>
                  <a:cubicBezTo>
                    <a:pt x="f690" y="f543"/>
                    <a:pt x="f690" y="f546"/>
                    <a:pt x="f715" y="f713"/>
                  </a:cubicBezTo>
                  <a:cubicBezTo>
                    <a:pt x="f596" y="f548"/>
                    <a:pt x="f716" y="f549"/>
                    <a:pt x="f594" y="f549"/>
                  </a:cubicBezTo>
                  <a:cubicBezTo>
                    <a:pt x="f594" y="f549"/>
                    <a:pt x="f694" y="f549"/>
                    <a:pt x="f694" y="f549"/>
                  </a:cubicBezTo>
                  <a:cubicBezTo>
                    <a:pt x="f695" y="f549"/>
                    <a:pt x="f593" y="f712"/>
                    <a:pt x="f593" y="f712"/>
                  </a:cubicBezTo>
                  <a:cubicBezTo>
                    <a:pt x="f592" y="f712"/>
                    <a:pt x="f591" y="f712"/>
                    <a:pt x="f717" y="f712"/>
                  </a:cubicBezTo>
                  <a:cubicBezTo>
                    <a:pt x="f590" y="f712"/>
                    <a:pt x="f588" y="f712"/>
                    <a:pt x="f718" y="f712"/>
                  </a:cubicBezTo>
                  <a:cubicBezTo>
                    <a:pt x="f698" y="f549"/>
                    <a:pt x="f699" y="f546"/>
                    <a:pt x="f699" y="f543"/>
                  </a:cubicBezTo>
                  <a:cubicBezTo>
                    <a:pt x="f699" y="f541"/>
                    <a:pt x="f699" y="f719"/>
                    <a:pt x="f699" y="f540"/>
                  </a:cubicBezTo>
                  <a:cubicBezTo>
                    <a:pt x="f700" y="f540"/>
                    <a:pt x="f581" y="f539"/>
                    <a:pt x="f580" y="f720"/>
                  </a:cubicBezTo>
                  <a:cubicBezTo>
                    <a:pt x="f701" y="f721"/>
                    <a:pt x="f578" y="f535"/>
                    <a:pt x="f578" y="f534"/>
                  </a:cubicBezTo>
                  <a:cubicBezTo>
                    <a:pt x="f578" y="f662"/>
                    <a:pt x="f701" y="f532"/>
                    <a:pt x="f701" y="f530"/>
                  </a:cubicBezTo>
                  <a:cubicBezTo>
                    <a:pt x="f577" y="f722"/>
                    <a:pt x="f723" y="f3"/>
                    <a:pt x="f723" y="f3"/>
                  </a:cubicBezTo>
                  <a:cubicBezTo>
                    <a:pt x="f723" y="f523"/>
                    <a:pt x="f723" y="f519"/>
                    <a:pt x="f577" y="f724"/>
                  </a:cubicBezTo>
                  <a:cubicBezTo>
                    <a:pt x="f725" y="f518"/>
                    <a:pt x="f701" y="f516"/>
                    <a:pt x="f581" y="f726"/>
                  </a:cubicBezTo>
                  <a:cubicBezTo>
                    <a:pt x="f582" y="f726"/>
                    <a:pt x="f583" y="f726"/>
                    <a:pt x="f699" y="f726"/>
                  </a:cubicBezTo>
                  <a:cubicBezTo>
                    <a:pt x="f584" y="f726"/>
                    <a:pt x="f585" y="f726"/>
                    <a:pt x="f698" y="f726"/>
                  </a:cubicBezTo>
                  <a:cubicBezTo>
                    <a:pt x="f698" y="f726"/>
                    <a:pt x="f698" y="f727"/>
                    <a:pt x="f698" y="f727"/>
                  </a:cubicBezTo>
                  <a:cubicBezTo>
                    <a:pt x="f698" y="f728"/>
                    <a:pt x="f587" y="f729"/>
                    <a:pt x="f588" y="f511"/>
                  </a:cubicBezTo>
                  <a:cubicBezTo>
                    <a:pt x="f590" y="f510"/>
                    <a:pt x="f717" y="f510"/>
                    <a:pt x="f592" y="f510"/>
                  </a:cubicBezTo>
                  <a:cubicBezTo>
                    <a:pt x="f697" y="f510"/>
                    <a:pt x="f593" y="f510"/>
                    <a:pt x="f593" y="f510"/>
                  </a:cubicBezTo>
                  <a:cubicBezTo>
                    <a:pt x="f593" y="f510"/>
                    <a:pt x="f593" y="f510"/>
                    <a:pt x="f593" y="f510"/>
                  </a:cubicBezTo>
                  <a:cubicBezTo>
                    <a:pt x="f593" y="f510"/>
                    <a:pt x="f695" y="f510"/>
                    <a:pt x="f695" y="f509"/>
                  </a:cubicBezTo>
                  <a:cubicBezTo>
                    <a:pt x="f695" y="f509"/>
                    <a:pt x="f695" y="f507"/>
                    <a:pt x="f694" y="f505"/>
                  </a:cubicBezTo>
                  <a:cubicBezTo>
                    <a:pt x="f694" y="f505"/>
                    <a:pt x="f694" y="f505"/>
                    <a:pt x="f694" y="f503"/>
                  </a:cubicBezTo>
                  <a:cubicBezTo>
                    <a:pt x="f695" y="f730"/>
                    <a:pt x="f697" y="f731"/>
                    <a:pt x="f697" y="f499"/>
                  </a:cubicBezTo>
                  <a:cubicBezTo>
                    <a:pt x="f592" y="f732"/>
                    <a:pt x="f695" y="f491"/>
                    <a:pt x="f733" y="f734"/>
                  </a:cubicBezTo>
                  <a:cubicBezTo>
                    <a:pt x="f733" y="f735"/>
                    <a:pt x="f595" y="f735"/>
                    <a:pt x="f716" y="f735"/>
                  </a:cubicBezTo>
                  <a:cubicBezTo>
                    <a:pt x="f596" y="f735"/>
                    <a:pt x="f596" y="f735"/>
                    <a:pt x="f715" y="f735"/>
                  </a:cubicBezTo>
                  <a:cubicBezTo>
                    <a:pt x="f715" y="f735"/>
                    <a:pt x="f596" y="f736"/>
                    <a:pt x="f596" y="f736"/>
                  </a:cubicBezTo>
                  <a:cubicBezTo>
                    <a:pt x="f596" y="f736"/>
                    <a:pt x="f596" y="f736"/>
                    <a:pt x="f716" y="f736"/>
                  </a:cubicBezTo>
                  <a:cubicBezTo>
                    <a:pt x="f716" y="f489"/>
                    <a:pt x="f595" y="f489"/>
                    <a:pt x="f733" y="f737"/>
                  </a:cubicBezTo>
                  <a:cubicBezTo>
                    <a:pt x="f594" y="f737"/>
                    <a:pt x="f694" y="f485"/>
                    <a:pt x="f695" y="f483"/>
                  </a:cubicBezTo>
                  <a:cubicBezTo>
                    <a:pt x="f593" y="f738"/>
                    <a:pt x="f593" y="f481"/>
                    <a:pt x="f697" y="f479"/>
                  </a:cubicBezTo>
                  <a:cubicBezTo>
                    <a:pt x="f697" y="f739"/>
                    <a:pt x="f697" y="f739"/>
                    <a:pt x="f697" y="f740"/>
                  </a:cubicBezTo>
                  <a:cubicBezTo>
                    <a:pt x="f697" y="f740"/>
                    <a:pt x="f697" y="f740"/>
                    <a:pt x="f697" y="f740"/>
                  </a:cubicBezTo>
                  <a:cubicBezTo>
                    <a:pt x="f697" y="f740"/>
                    <a:pt x="f697" y="f740"/>
                    <a:pt x="f592" y="f740"/>
                  </a:cubicBezTo>
                  <a:cubicBezTo>
                    <a:pt x="f591" y="f740"/>
                    <a:pt x="f717" y="f740"/>
                    <a:pt x="f588" y="f741"/>
                  </a:cubicBezTo>
                  <a:cubicBezTo>
                    <a:pt x="f587" y="f478"/>
                    <a:pt x="f698" y="f742"/>
                    <a:pt x="f698" y="f743"/>
                  </a:cubicBezTo>
                  <a:cubicBezTo>
                    <a:pt x="f698" y="f743"/>
                    <a:pt x="f698" y="f743"/>
                    <a:pt x="f698" y="f744"/>
                  </a:cubicBezTo>
                  <a:cubicBezTo>
                    <a:pt x="f586" y="f744"/>
                    <a:pt x="f584" y="f744"/>
                    <a:pt x="f699" y="f745"/>
                  </a:cubicBezTo>
                  <a:cubicBezTo>
                    <a:pt x="f699" y="f745"/>
                    <a:pt x="f700" y="f472"/>
                    <a:pt x="f700" y="f472"/>
                  </a:cubicBezTo>
                  <a:cubicBezTo>
                    <a:pt x="f583" y="f472"/>
                    <a:pt x="f583" y="f472"/>
                    <a:pt x="f582" y="f472"/>
                  </a:cubicBezTo>
                  <a:cubicBezTo>
                    <a:pt x="f582" y="f472"/>
                    <a:pt x="f582" y="f472"/>
                    <a:pt x="f581" y="f472"/>
                  </a:cubicBezTo>
                  <a:cubicBezTo>
                    <a:pt x="f579" y="f472"/>
                    <a:pt x="f578" y="f746"/>
                    <a:pt x="f577" y="f470"/>
                  </a:cubicBezTo>
                  <a:cubicBezTo>
                    <a:pt x="f723" y="f747"/>
                    <a:pt x="f575" y="f465"/>
                    <a:pt x="f576" y="f748"/>
                  </a:cubicBezTo>
                  <a:cubicBezTo>
                    <a:pt x="f723" y="f461"/>
                    <a:pt x="f577" y="f460"/>
                    <a:pt x="f578" y="f749"/>
                  </a:cubicBezTo>
                  <a:cubicBezTo>
                    <a:pt x="f578" y="f459"/>
                    <a:pt x="f578" y="f457"/>
                    <a:pt x="f725" y="f750"/>
                  </a:cubicBezTo>
                  <a:cubicBezTo>
                    <a:pt x="f725" y="f750"/>
                    <a:pt x="f725" y="f751"/>
                    <a:pt x="f725" y="f751"/>
                  </a:cubicBezTo>
                  <a:cubicBezTo>
                    <a:pt x="f725" y="f751"/>
                    <a:pt x="f725" y="f751"/>
                    <a:pt x="f577" y="f751"/>
                  </a:cubicBezTo>
                  <a:cubicBezTo>
                    <a:pt x="f577" y="f751"/>
                    <a:pt x="f723" y="f751"/>
                    <a:pt x="f752" y="f456"/>
                  </a:cubicBezTo>
                  <a:cubicBezTo>
                    <a:pt x="f575" y="f456"/>
                    <a:pt x="f573" y="f454"/>
                    <a:pt x="f753" y="f453"/>
                  </a:cubicBezTo>
                  <a:cubicBezTo>
                    <a:pt x="f571" y="f450"/>
                    <a:pt x="f754" y="f446"/>
                    <a:pt x="f569" y="f445"/>
                  </a:cubicBezTo>
                  <a:cubicBezTo>
                    <a:pt x="f569" y="f445"/>
                    <a:pt x="f569" y="f755"/>
                    <a:pt x="f569" y="f755"/>
                  </a:cubicBezTo>
                  <a:cubicBezTo>
                    <a:pt x="f569" y="f755"/>
                    <a:pt x="f568" y="f755"/>
                    <a:pt x="f568" y="f414"/>
                  </a:cubicBezTo>
                  <a:cubicBezTo>
                    <a:pt x="f566" y="f411"/>
                    <a:pt x="f704" y="f419"/>
                    <a:pt x="f704" y="f407"/>
                  </a:cubicBezTo>
                  <a:cubicBezTo>
                    <a:pt x="f704" y="f407"/>
                    <a:pt x="f704" y="f407"/>
                    <a:pt x="f565" y="f401"/>
                  </a:cubicBezTo>
                  <a:cubicBezTo>
                    <a:pt x="f565" y="f401"/>
                    <a:pt x="f565" y="f401"/>
                    <a:pt x="f563" y="f400"/>
                  </a:cubicBezTo>
                  <a:cubicBezTo>
                    <a:pt x="f563" y="f400"/>
                    <a:pt x="f563" y="f400"/>
                    <a:pt x="f563" y="f400"/>
                  </a:cubicBezTo>
                  <a:cubicBezTo>
                    <a:pt x="f563" y="f401"/>
                    <a:pt x="f561" y="f407"/>
                    <a:pt x="f561" y="f407"/>
                  </a:cubicBezTo>
                  <a:cubicBezTo>
                    <a:pt x="f559" y="f407"/>
                    <a:pt x="f558" y="f409"/>
                    <a:pt x="f708" y="f409"/>
                  </a:cubicBezTo>
                  <a:cubicBezTo>
                    <a:pt x="f708" y="f409"/>
                    <a:pt x="f708" y="f409"/>
                    <a:pt x="f708" y="f409"/>
                  </a:cubicBezTo>
                  <a:cubicBezTo>
                    <a:pt x="f708" y="f409"/>
                    <a:pt x="f708" y="f409"/>
                    <a:pt x="f708" y="f409"/>
                  </a:cubicBezTo>
                  <a:cubicBezTo>
                    <a:pt x="f553" y="f419"/>
                    <a:pt x="f552" y="f407"/>
                    <a:pt x="f756" y="f400"/>
                  </a:cubicBezTo>
                  <a:cubicBezTo>
                    <a:pt x="f756" y="f400"/>
                    <a:pt x="f756" y="f400"/>
                    <a:pt x="f551" y="f400"/>
                  </a:cubicBezTo>
                  <a:cubicBezTo>
                    <a:pt x="f551" y="f400"/>
                    <a:pt x="f551" y="f400"/>
                    <a:pt x="f551" y="f400"/>
                  </a:cubicBezTo>
                  <a:cubicBezTo>
                    <a:pt x="f712" y="f401"/>
                    <a:pt x="f549" y="f401"/>
                    <a:pt x="f548" y="f401"/>
                  </a:cubicBezTo>
                  <a:cubicBezTo>
                    <a:pt x="f713" y="f401"/>
                    <a:pt x="f546" y="f400"/>
                    <a:pt x="f544" y="f400"/>
                  </a:cubicBezTo>
                  <a:cubicBezTo>
                    <a:pt x="f543" y="f399"/>
                    <a:pt x="f719" y="f757"/>
                    <a:pt x="f719" y="f396"/>
                  </a:cubicBezTo>
                  <a:cubicBezTo>
                    <a:pt x="f540" y="f394"/>
                    <a:pt x="f719" y="f392"/>
                    <a:pt x="f719" y="f427"/>
                  </a:cubicBezTo>
                  <a:cubicBezTo>
                    <a:pt x="f541" y="f427"/>
                    <a:pt x="f541" y="f429"/>
                    <a:pt x="f543" y="f432"/>
                  </a:cubicBezTo>
                  <a:cubicBezTo>
                    <a:pt x="f529" y="f486"/>
                    <a:pt x="f529" y="f486"/>
                    <a:pt x="f529" y="f486"/>
                  </a:cubicBezTo>
                  <a:cubicBezTo>
                    <a:pt x="f523" y="f314"/>
                    <a:pt x="f523" y="f314"/>
                    <a:pt x="f523" y="f314"/>
                  </a:cubicBezTo>
                  <a:cubicBezTo>
                    <a:pt x="f758" y="f331"/>
                    <a:pt x="f758" y="f331"/>
                    <a:pt x="f758" y="f331"/>
                  </a:cubicBezTo>
                  <a:cubicBezTo>
                    <a:pt x="f272" y="f405"/>
                    <a:pt x="f272" y="f405"/>
                    <a:pt x="f272" y="f405"/>
                  </a:cubicBezTo>
                  <a:cubicBezTo>
                    <a:pt x="f144" y="f410"/>
                    <a:pt x="f144" y="f410"/>
                    <a:pt x="f144" y="f410"/>
                  </a:cubicBezTo>
                  <a:cubicBezTo>
                    <a:pt x="f542" y="f759"/>
                    <a:pt x="f542" y="f759"/>
                    <a:pt x="f542" y="f759"/>
                  </a:cubicBezTo>
                  <a:cubicBezTo>
                    <a:pt x="f8" y="f760"/>
                    <a:pt x="f8" y="f760"/>
                    <a:pt x="f8" y="f760"/>
                  </a:cubicBezTo>
                  <a:cubicBezTo>
                    <a:pt x="f266" y="f433"/>
                    <a:pt x="f263" y="f433"/>
                    <a:pt x="f262" y="f433"/>
                  </a:cubicBezTo>
                  <a:cubicBezTo>
                    <a:pt x="f261" y="f433"/>
                    <a:pt x="f260" y="f433"/>
                    <a:pt x="f260" y="f433"/>
                  </a:cubicBezTo>
                  <a:cubicBezTo>
                    <a:pt x="f761" y="f760"/>
                    <a:pt x="f762" y="f763"/>
                    <a:pt x="f254" y="f428"/>
                  </a:cubicBezTo>
                  <a:cubicBezTo>
                    <a:pt x="f245" y="f425"/>
                    <a:pt x="f245" y="f423"/>
                    <a:pt x="f245" y="f420"/>
                  </a:cubicBezTo>
                  <a:cubicBezTo>
                    <a:pt x="f245" y="f420"/>
                    <a:pt x="f245" y="f420"/>
                    <a:pt x="f245" y="f420"/>
                  </a:cubicBezTo>
                  <a:cubicBezTo>
                    <a:pt x="f244" y="f418"/>
                    <a:pt x="f244" y="f417"/>
                    <a:pt x="f764" y="f417"/>
                  </a:cubicBezTo>
                  <a:cubicBezTo>
                    <a:pt x="f243" y="f765"/>
                    <a:pt x="f241" y="f416"/>
                    <a:pt x="f241" y="f415"/>
                  </a:cubicBezTo>
                  <a:cubicBezTo>
                    <a:pt x="f238" y="f415"/>
                    <a:pt x="f236" y="f415"/>
                    <a:pt x="f766" y="f767"/>
                  </a:cubicBezTo>
                  <a:cubicBezTo>
                    <a:pt x="f233" y="f759"/>
                    <a:pt x="f231" y="f410"/>
                    <a:pt x="f231" y="f768"/>
                  </a:cubicBezTo>
                  <a:cubicBezTo>
                    <a:pt x="f233" y="f769"/>
                    <a:pt x="f770" y="f771"/>
                    <a:pt x="f766" y="f405"/>
                  </a:cubicBezTo>
                  <a:cubicBezTo>
                    <a:pt x="f770" y="f405"/>
                    <a:pt x="f233" y="f772"/>
                    <a:pt x="f231" y="f773"/>
                  </a:cubicBezTo>
                  <a:cubicBezTo>
                    <a:pt x="f231" y="f773"/>
                    <a:pt x="f774" y="f324"/>
                    <a:pt x="f231" y="f319"/>
                  </a:cubicBezTo>
                  <a:cubicBezTo>
                    <a:pt x="f233" y="f345"/>
                    <a:pt x="f766" y="f316"/>
                    <a:pt x="f234" y="f316"/>
                  </a:cubicBezTo>
                  <a:cubicBezTo>
                    <a:pt x="f236" y="f316"/>
                    <a:pt x="f236" y="f316"/>
                    <a:pt x="f236" y="f316"/>
                  </a:cubicBezTo>
                  <a:cubicBezTo>
                    <a:pt x="f236" y="f315"/>
                    <a:pt x="f237" y="f315"/>
                    <a:pt x="f237" y="f315"/>
                  </a:cubicBezTo>
                  <a:cubicBezTo>
                    <a:pt x="f237" y="f315"/>
                    <a:pt x="f237" y="f314"/>
                    <a:pt x="f237" y="f314"/>
                  </a:cubicBezTo>
                  <a:cubicBezTo>
                    <a:pt x="f238" y="f314"/>
                    <a:pt x="f238" y="f355"/>
                    <a:pt x="f238" y="f355"/>
                  </a:cubicBezTo>
                  <a:cubicBezTo>
                    <a:pt x="f238" y="f310"/>
                    <a:pt x="f240" y="f360"/>
                    <a:pt x="f241" y="f306"/>
                  </a:cubicBezTo>
                  <a:cubicBezTo>
                    <a:pt x="f243" y="f364"/>
                    <a:pt x="f244" y="f302"/>
                    <a:pt x="f254" y="f300"/>
                  </a:cubicBezTo>
                  <a:cubicBezTo>
                    <a:pt x="f254" y="f300"/>
                    <a:pt x="f762" y="f300"/>
                    <a:pt x="f246" y="f298"/>
                  </a:cubicBezTo>
                  <a:cubicBezTo>
                    <a:pt x="f246" y="f298"/>
                    <a:pt x="f247" y="f296"/>
                    <a:pt x="f247" y="f296"/>
                  </a:cubicBezTo>
                  <a:cubicBezTo>
                    <a:pt x="f247" y="f295"/>
                    <a:pt x="f248" y="f295"/>
                    <a:pt x="f248" y="f295"/>
                  </a:cubicBezTo>
                  <a:cubicBezTo>
                    <a:pt x="f248" y="f295"/>
                    <a:pt x="f248" y="f293"/>
                    <a:pt x="f761" y="f293"/>
                  </a:cubicBezTo>
                  <a:cubicBezTo>
                    <a:pt x="f761" y="f292"/>
                    <a:pt x="f761" y="f388"/>
                    <a:pt x="f761" y="f775"/>
                  </a:cubicBezTo>
                  <a:cubicBezTo>
                    <a:pt x="f761" y="f291"/>
                    <a:pt x="f250" y="f776"/>
                    <a:pt x="f250" y="f776"/>
                  </a:cubicBezTo>
                  <a:cubicBezTo>
                    <a:pt x="f260" y="f287"/>
                    <a:pt x="f262" y="f286"/>
                    <a:pt x="f777" y="f284"/>
                  </a:cubicBezTo>
                  <a:cubicBezTo>
                    <a:pt x="f263" y="f778"/>
                    <a:pt x="f263" y="f778"/>
                    <a:pt x="f263" y="f778"/>
                  </a:cubicBezTo>
                  <a:cubicBezTo>
                    <a:pt x="f264" y="f280"/>
                    <a:pt x="f264" y="f280"/>
                    <a:pt x="f265" y="f279"/>
                  </a:cubicBezTo>
                  <a:cubicBezTo>
                    <a:pt x="f779" y="f279"/>
                    <a:pt x="f266" y="f780"/>
                    <a:pt x="f266" y="f780"/>
                  </a:cubicBezTo>
                  <a:cubicBezTo>
                    <a:pt x="f266" y="f780"/>
                    <a:pt x="f8" y="f781"/>
                    <a:pt x="f8" y="f277"/>
                  </a:cubicBezTo>
                  <a:cubicBezTo>
                    <a:pt x="f8" y="f275"/>
                    <a:pt x="f8" y="f275"/>
                    <a:pt x="f8" y="f274"/>
                  </a:cubicBezTo>
                  <a:cubicBezTo>
                    <a:pt x="f269" y="f273"/>
                    <a:pt x="f269" y="f782"/>
                    <a:pt x="f269" y="f269"/>
                  </a:cubicBezTo>
                  <a:cubicBezTo>
                    <a:pt x="f269" y="f269"/>
                    <a:pt x="f269" y="f8"/>
                    <a:pt x="f782" y="f8"/>
                  </a:cubicBezTo>
                  <a:cubicBezTo>
                    <a:pt x="f121" y="f780"/>
                    <a:pt x="f121" y="f780"/>
                    <a:pt x="f121" y="f780"/>
                  </a:cubicBezTo>
                  <a:cubicBezTo>
                    <a:pt x="f121" y="f279"/>
                    <a:pt x="f121" y="f778"/>
                    <a:pt x="f121" y="f284"/>
                  </a:cubicBezTo>
                  <a:cubicBezTo>
                    <a:pt x="f121" y="f286"/>
                    <a:pt x="f123" y="f776"/>
                    <a:pt x="f121" y="f288"/>
                  </a:cubicBezTo>
                  <a:cubicBezTo>
                    <a:pt x="f121" y="f290"/>
                    <a:pt x="f119" y="f291"/>
                    <a:pt x="f118" y="f291"/>
                  </a:cubicBezTo>
                  <a:cubicBezTo>
                    <a:pt x="f117" y="f775"/>
                    <a:pt x="f105" y="f388"/>
                    <a:pt x="f103" y="f292"/>
                  </a:cubicBezTo>
                  <a:cubicBezTo>
                    <a:pt x="f137" y="f295"/>
                    <a:pt x="f100" y="f298"/>
                    <a:pt x="f100" y="f302"/>
                  </a:cubicBezTo>
                  <a:cubicBezTo>
                    <a:pt x="f100" y="f364"/>
                    <a:pt x="f103" y="f360"/>
                    <a:pt x="f107" y="f308"/>
                  </a:cubicBezTo>
                  <a:cubicBezTo>
                    <a:pt x="f134" y="f310"/>
                    <a:pt x="f117" y="f312"/>
                    <a:pt x="f132" y="f312"/>
                  </a:cubicBezTo>
                  <a:cubicBezTo>
                    <a:pt x="f119" y="f355"/>
                    <a:pt x="f148" y="f355"/>
                    <a:pt x="f150" y="f314"/>
                  </a:cubicBezTo>
                  <a:cubicBezTo>
                    <a:pt x="f168" y="f315"/>
                    <a:pt x="f154" y="f316"/>
                    <a:pt x="f157" y="f317"/>
                  </a:cubicBezTo>
                  <a:cubicBezTo>
                    <a:pt x="f157" y="f319"/>
                    <a:pt x="f157" y="f341"/>
                    <a:pt x="f154" y="f341"/>
                  </a:cubicBezTo>
                  <a:cubicBezTo>
                    <a:pt x="f154" y="f322"/>
                    <a:pt x="f168" y="f324"/>
                    <a:pt x="f150" y="f324"/>
                  </a:cubicBezTo>
                  <a:cubicBezTo>
                    <a:pt x="f148" y="f324"/>
                    <a:pt x="f121" y="f324"/>
                    <a:pt x="f119" y="f324"/>
                  </a:cubicBezTo>
                  <a:cubicBezTo>
                    <a:pt x="f118" y="f322"/>
                    <a:pt x="f117" y="f341"/>
                    <a:pt x="f114" y="f320"/>
                  </a:cubicBezTo>
                  <a:cubicBezTo>
                    <a:pt x="f134" y="f320"/>
                    <a:pt x="f105" y="f320"/>
                    <a:pt x="f137" y="f341"/>
                  </a:cubicBezTo>
                  <a:cubicBezTo>
                    <a:pt x="f100" y="f341"/>
                    <a:pt x="f98" y="f324"/>
                    <a:pt x="f96" y="f326"/>
                  </a:cubicBezTo>
                  <a:cubicBezTo>
                    <a:pt x="f96" y="f336"/>
                    <a:pt x="f93" y="f402"/>
                    <a:pt x="f93" y="f403"/>
                  </a:cubicBezTo>
                  <a:cubicBezTo>
                    <a:pt x="f783" y="f772"/>
                    <a:pt x="f98" y="f404"/>
                    <a:pt x="f100" y="f404"/>
                  </a:cubicBezTo>
                  <a:cubicBezTo>
                    <a:pt x="f137" y="f405"/>
                    <a:pt x="f107" y="f404"/>
                    <a:pt x="f134" y="f404"/>
                  </a:cubicBezTo>
                  <a:cubicBezTo>
                    <a:pt x="f114" y="f405"/>
                    <a:pt x="f132" y="f405"/>
                    <a:pt x="f132" y="f771"/>
                  </a:cubicBezTo>
                  <a:cubicBezTo>
                    <a:pt x="f118" y="f406"/>
                    <a:pt x="f118" y="f768"/>
                    <a:pt x="f118" y="f408"/>
                  </a:cubicBezTo>
                  <a:cubicBezTo>
                    <a:pt x="f118" y="f784"/>
                    <a:pt x="f117" y="f410"/>
                    <a:pt x="f114" y="f785"/>
                  </a:cubicBezTo>
                  <a:cubicBezTo>
                    <a:pt x="f107" y="f785"/>
                    <a:pt x="f100" y="f784"/>
                    <a:pt x="f98" y="f784"/>
                  </a:cubicBezTo>
                  <a:cubicBezTo>
                    <a:pt x="f98" y="f410"/>
                    <a:pt x="f783" y="f785"/>
                    <a:pt x="f783" y="f412"/>
                  </a:cubicBezTo>
                  <a:cubicBezTo>
                    <a:pt x="f93" y="f786"/>
                    <a:pt x="f787" y="f413"/>
                    <a:pt x="f787" y="f415"/>
                  </a:cubicBezTo>
                  <a:cubicBezTo>
                    <a:pt x="f787" y="f416"/>
                    <a:pt x="f96" y="f417"/>
                    <a:pt x="f98" y="f418"/>
                  </a:cubicBezTo>
                  <a:cubicBezTo>
                    <a:pt x="f98" y="f420"/>
                    <a:pt x="f788" y="f423"/>
                    <a:pt x="f788" y="f424"/>
                  </a:cubicBezTo>
                  <a:cubicBezTo>
                    <a:pt x="f788" y="f425"/>
                    <a:pt x="f788" y="f426"/>
                    <a:pt x="f98" y="f428"/>
                  </a:cubicBezTo>
                  <a:cubicBezTo>
                    <a:pt x="f98" y="f430"/>
                    <a:pt x="f98" y="f763"/>
                    <a:pt x="f98" y="f431"/>
                  </a:cubicBezTo>
                  <a:cubicBezTo>
                    <a:pt x="f98" y="f760"/>
                    <a:pt x="f788" y="f434"/>
                    <a:pt x="f788" y="f789"/>
                  </a:cubicBezTo>
                  <a:cubicBezTo>
                    <a:pt x="f100" y="f790"/>
                    <a:pt x="f137" y="f436"/>
                    <a:pt x="f103" y="f437"/>
                  </a:cubicBezTo>
                  <a:cubicBezTo>
                    <a:pt x="f105" y="f791"/>
                    <a:pt x="f134" y="f438"/>
                    <a:pt x="f114" y="f439"/>
                  </a:cubicBezTo>
                  <a:cubicBezTo>
                    <a:pt x="f114" y="f440"/>
                    <a:pt x="f117" y="f442"/>
                    <a:pt x="f117" y="f443"/>
                  </a:cubicBezTo>
                  <a:cubicBezTo>
                    <a:pt x="f114" y="f792"/>
                    <a:pt x="f134" y="f447"/>
                    <a:pt x="f107" y="f458"/>
                  </a:cubicBezTo>
                  <a:cubicBezTo>
                    <a:pt x="f105" y="f458"/>
                    <a:pt x="f137" y="f449"/>
                    <a:pt x="f137" y="f449"/>
                  </a:cubicBezTo>
                  <a:cubicBezTo>
                    <a:pt x="f100" y="f449"/>
                    <a:pt x="f96" y="f449"/>
                    <a:pt x="f783" y="f449"/>
                  </a:cubicBezTo>
                  <a:cubicBezTo>
                    <a:pt x="f93" y="f458"/>
                    <a:pt x="f92" y="f447"/>
                    <a:pt x="f90" y="f444"/>
                  </a:cubicBezTo>
                  <a:cubicBezTo>
                    <a:pt x="f90" y="f444"/>
                    <a:pt x="f85" y="f443"/>
                    <a:pt x="f85" y="f442"/>
                  </a:cubicBezTo>
                  <a:cubicBezTo>
                    <a:pt x="f85" y="f441"/>
                    <a:pt x="f85" y="f440"/>
                    <a:pt x="f85" y="f439"/>
                  </a:cubicBezTo>
                  <a:cubicBezTo>
                    <a:pt x="f85" y="f438"/>
                    <a:pt x="f90" y="f437"/>
                    <a:pt x="f92" y="f436"/>
                  </a:cubicBezTo>
                  <a:cubicBezTo>
                    <a:pt x="f92" y="f436"/>
                    <a:pt x="f787" y="f435"/>
                    <a:pt x="f787" y="f790"/>
                  </a:cubicBezTo>
                  <a:cubicBezTo>
                    <a:pt x="f787" y="f789"/>
                    <a:pt x="f787" y="f434"/>
                    <a:pt x="f92" y="f433"/>
                  </a:cubicBezTo>
                  <a:cubicBezTo>
                    <a:pt x="f92" y="f760"/>
                    <a:pt x="f90" y="f763"/>
                    <a:pt x="f84" y="f793"/>
                  </a:cubicBezTo>
                  <a:cubicBezTo>
                    <a:pt x="f84" y="f793"/>
                    <a:pt x="f82" y="f763"/>
                    <a:pt x="f82" y="f763"/>
                  </a:cubicBezTo>
                  <a:cubicBezTo>
                    <a:pt x="f794" y="f431"/>
                    <a:pt x="f81" y="f433"/>
                    <a:pt x="f80" y="f434"/>
                  </a:cubicBezTo>
                  <a:cubicBezTo>
                    <a:pt x="f79" y="f434"/>
                    <a:pt x="f79" y="f790"/>
                    <a:pt x="f79" y="f435"/>
                  </a:cubicBezTo>
                  <a:cubicBezTo>
                    <a:pt x="f79" y="f436"/>
                    <a:pt x="f79" y="f436"/>
                    <a:pt x="f79" y="f437"/>
                  </a:cubicBezTo>
                  <a:cubicBezTo>
                    <a:pt x="f79" y="f791"/>
                    <a:pt x="f79" y="f440"/>
                    <a:pt x="f795" y="f796"/>
                  </a:cubicBezTo>
                  <a:cubicBezTo>
                    <a:pt x="f795" y="f442"/>
                    <a:pt x="f78" y="f447"/>
                    <a:pt x="f78" y="f449"/>
                  </a:cubicBezTo>
                  <a:cubicBezTo>
                    <a:pt x="f78" y="f467"/>
                    <a:pt x="f795" y="f474"/>
                    <a:pt x="f78" y="f480"/>
                  </a:cubicBezTo>
                  <a:cubicBezTo>
                    <a:pt x="f78" y="f482"/>
                    <a:pt x="f73" y="f484"/>
                    <a:pt x="f72" y="f484"/>
                  </a:cubicBezTo>
                  <a:cubicBezTo>
                    <a:pt x="f75" y="f486"/>
                    <a:pt x="f76" y="f486"/>
                    <a:pt x="f70" y="f486"/>
                  </a:cubicBezTo>
                  <a:cubicBezTo>
                    <a:pt x="f77" y="f486"/>
                    <a:pt x="f65" y="f797"/>
                    <a:pt x="f65" y="f482"/>
                  </a:cubicBezTo>
                  <a:cubicBezTo>
                    <a:pt x="f65" y="f482"/>
                    <a:pt x="f63" y="f474"/>
                    <a:pt x="f63" y="f471"/>
                  </a:cubicBezTo>
                  <a:cubicBezTo>
                    <a:pt x="f59" y="f469"/>
                    <a:pt x="f53" y="f452"/>
                    <a:pt x="f48" y="f452"/>
                  </a:cubicBezTo>
                  <a:cubicBezTo>
                    <a:pt x="f47" y="f452"/>
                    <a:pt x="f798" y="f467"/>
                    <a:pt x="f19" y="f799"/>
                  </a:cubicBezTo>
                  <a:cubicBezTo>
                    <a:pt x="f18" y="f469"/>
                    <a:pt x="f17" y="f476"/>
                    <a:pt x="f17" y="f482"/>
                  </a:cubicBezTo>
                  <a:cubicBezTo>
                    <a:pt x="f16" y="f797"/>
                    <a:pt x="f16" y="f800"/>
                    <a:pt x="f16" y="f488"/>
                  </a:cubicBezTo>
                  <a:cubicBezTo>
                    <a:pt x="f44" y="f801"/>
                    <a:pt x="f25" y="f802"/>
                    <a:pt x="f25" y="f490"/>
                  </a:cubicBezTo>
                  <a:cubicBezTo>
                    <a:pt x="f25" y="f803"/>
                    <a:pt x="f25" y="f494"/>
                    <a:pt x="f44" y="f804"/>
                  </a:cubicBezTo>
                  <a:cubicBezTo>
                    <a:pt x="f16" y="f805"/>
                    <a:pt x="f18" y="f805"/>
                    <a:pt x="f19" y="f806"/>
                  </a:cubicBezTo>
                  <a:cubicBezTo>
                    <a:pt x="f19" y="f496"/>
                    <a:pt x="f798" y="f498"/>
                    <a:pt x="f798" y="f807"/>
                  </a:cubicBezTo>
                  <a:cubicBezTo>
                    <a:pt x="f798" y="f500"/>
                    <a:pt x="f19" y="f808"/>
                    <a:pt x="f17" y="f502"/>
                  </a:cubicBezTo>
                  <a:cubicBezTo>
                    <a:pt x="f16" y="f502"/>
                    <a:pt x="f14" y="f809"/>
                    <a:pt x="f28" y="f809"/>
                  </a:cubicBezTo>
                  <a:cubicBezTo>
                    <a:pt x="f12" y="f809"/>
                    <a:pt x="f32" y="f808"/>
                    <a:pt x="f36" y="f502"/>
                  </a:cubicBezTo>
                  <a:cubicBezTo>
                    <a:pt x="f10" y="f502"/>
                    <a:pt x="f7" y="f504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17.2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6" name="Freeform 238">
              <a:extLst>
                <a:ext uri="{FF2B5EF4-FFF2-40B4-BE49-F238E27FC236}">
                  <a16:creationId xmlns:a16="http://schemas.microsoft.com/office/drawing/2014/main" id="{16190E78-AEC7-528A-AED1-930374CC687D}"/>
                </a:ext>
              </a:extLst>
            </p:cNvPr>
            <p:cNvSpPr/>
            <p:nvPr/>
          </p:nvSpPr>
          <p:spPr>
            <a:xfrm>
              <a:off x="6605790" y="4077730"/>
              <a:ext cx="848160" cy="79805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96"/>
                <a:gd name="f8" fmla="val 650"/>
                <a:gd name="f9" fmla="val 265"/>
                <a:gd name="f10" fmla="val 639"/>
                <a:gd name="f11" fmla="val 487"/>
                <a:gd name="f12" fmla="val 623"/>
                <a:gd name="f13" fmla="val 536"/>
                <a:gd name="f14" fmla="val 620"/>
                <a:gd name="f15" fmla="val 537"/>
                <a:gd name="f16" fmla="val 618"/>
                <a:gd name="f17" fmla="val 538"/>
                <a:gd name="f18" fmla="val 616"/>
                <a:gd name="f19" fmla="val 615"/>
                <a:gd name="f20" fmla="val 614"/>
                <a:gd name="f21" fmla="val 533"/>
                <a:gd name="f22" fmla="val 612"/>
                <a:gd name="f23" fmla="val 532"/>
                <a:gd name="f24" fmla="val 611"/>
                <a:gd name="f25" fmla="val 531"/>
                <a:gd name="f26" fmla="val 528"/>
                <a:gd name="f27" fmla="val 610"/>
                <a:gd name="f28" fmla="val 527"/>
                <a:gd name="f29" fmla="val 526"/>
                <a:gd name="f30" fmla="val 609"/>
                <a:gd name="f31" fmla="val 524"/>
                <a:gd name="f32" fmla="val 608"/>
                <a:gd name="f33" fmla="val 523"/>
                <a:gd name="f34" fmla="val 607"/>
                <a:gd name="f35" fmla="val 606"/>
                <a:gd name="f36" fmla="val 603"/>
                <a:gd name="f37" fmla="val 602"/>
                <a:gd name="f38" fmla="val 601"/>
                <a:gd name="f39" fmla="val 600"/>
                <a:gd name="f40" fmla="val 529"/>
                <a:gd name="f41" fmla="val 530"/>
                <a:gd name="f42" fmla="val 539"/>
                <a:gd name="f43" fmla="val 540"/>
                <a:gd name="f44" fmla="val 598"/>
                <a:gd name="f45" fmla="val 596"/>
                <a:gd name="f46" fmla="val 594"/>
                <a:gd name="f47" fmla="val 593"/>
                <a:gd name="f48" fmla="val 591"/>
                <a:gd name="f49" fmla="val 590"/>
                <a:gd name="f50" fmla="val 589"/>
                <a:gd name="f51" fmla="val 587"/>
                <a:gd name="f52" fmla="val 586"/>
                <a:gd name="f53" fmla="val 585"/>
                <a:gd name="f54" fmla="val 542"/>
                <a:gd name="f55" fmla="val 584"/>
                <a:gd name="f56" fmla="val 543"/>
                <a:gd name="f57" fmla="val 583"/>
                <a:gd name="f58" fmla="val 544"/>
                <a:gd name="f59" fmla="val 582"/>
                <a:gd name="f60" fmla="val 581"/>
                <a:gd name="f61" fmla="val 545"/>
                <a:gd name="f62" fmla="val 580"/>
                <a:gd name="f63" fmla="val 546"/>
                <a:gd name="f64" fmla="val 578"/>
                <a:gd name="f65" fmla="val 577"/>
                <a:gd name="f66" fmla="val 576"/>
                <a:gd name="f67" fmla="val 574"/>
                <a:gd name="f68" fmla="val 573"/>
                <a:gd name="f69" fmla="val 541"/>
                <a:gd name="f70" fmla="val 535"/>
                <a:gd name="f71" fmla="val 534"/>
                <a:gd name="f72" fmla="val 579"/>
                <a:gd name="f73" fmla="val 575"/>
                <a:gd name="f74" fmla="val 571"/>
                <a:gd name="f75" fmla="val 569"/>
                <a:gd name="f76" fmla="val 568"/>
                <a:gd name="f77" fmla="val 565"/>
                <a:gd name="f78" fmla="val 564"/>
                <a:gd name="f79" fmla="val 563"/>
                <a:gd name="f80" fmla="val 562"/>
                <a:gd name="f81" fmla="val 561"/>
                <a:gd name="f82" fmla="val 560"/>
                <a:gd name="f83" fmla="val 558"/>
                <a:gd name="f84" fmla="val 557"/>
                <a:gd name="f85" fmla="val 556"/>
                <a:gd name="f86" fmla="val 555"/>
                <a:gd name="f87" fmla="val 554"/>
                <a:gd name="f88" fmla="val 552"/>
                <a:gd name="f89" fmla="val 551"/>
                <a:gd name="f90" fmla="val 550"/>
                <a:gd name="f91" fmla="val 548"/>
                <a:gd name="f92" fmla="val 547"/>
                <a:gd name="f93" fmla="val 549"/>
                <a:gd name="f94" fmla="val 553"/>
                <a:gd name="f95" fmla="val 559"/>
                <a:gd name="f96" fmla="val 525"/>
                <a:gd name="f97" fmla="val 522"/>
                <a:gd name="f98" fmla="val 521"/>
                <a:gd name="f99" fmla="val 520"/>
                <a:gd name="f100" fmla="val 519"/>
                <a:gd name="f101" fmla="val 518"/>
                <a:gd name="f102" fmla="val 516"/>
                <a:gd name="f103" fmla="val 515"/>
                <a:gd name="f104" fmla="val 514"/>
                <a:gd name="f105" fmla="val 517"/>
                <a:gd name="f106" fmla="val 513"/>
                <a:gd name="f107" fmla="val 512"/>
                <a:gd name="f108" fmla="val 511"/>
                <a:gd name="f109" fmla="val 510"/>
                <a:gd name="f110" fmla="val 509"/>
                <a:gd name="f111" fmla="val 508"/>
                <a:gd name="f112" fmla="val 506"/>
                <a:gd name="f113" fmla="val 504"/>
                <a:gd name="f114" fmla="val 503"/>
                <a:gd name="f115" fmla="val 502"/>
                <a:gd name="f116" fmla="val 505"/>
                <a:gd name="f117" fmla="val 507"/>
                <a:gd name="f118" fmla="val 501"/>
                <a:gd name="f119" fmla="val 500"/>
                <a:gd name="f120" fmla="val 499"/>
                <a:gd name="f121" fmla="val 498"/>
                <a:gd name="f122" fmla="val 496"/>
                <a:gd name="f123" fmla="val 495"/>
                <a:gd name="f124" fmla="val 494"/>
                <a:gd name="f125" fmla="val 491"/>
                <a:gd name="f126" fmla="val 490"/>
                <a:gd name="f127" fmla="val 489"/>
                <a:gd name="f128" fmla="val 488"/>
                <a:gd name="f129" fmla="val 486"/>
                <a:gd name="f130" fmla="val 485"/>
                <a:gd name="f131" fmla="val 483"/>
                <a:gd name="f132" fmla="val 482"/>
                <a:gd name="f133" fmla="val 481"/>
                <a:gd name="f134" fmla="val 480"/>
                <a:gd name="f135" fmla="val 478"/>
                <a:gd name="f136" fmla="val 475"/>
                <a:gd name="f137" fmla="val 474"/>
                <a:gd name="f138" fmla="val 472"/>
                <a:gd name="f139" fmla="val 470"/>
                <a:gd name="f140" fmla="val 469"/>
                <a:gd name="f141" fmla="val 468"/>
                <a:gd name="f142" fmla="val 466"/>
                <a:gd name="f143" fmla="val 463"/>
                <a:gd name="f144" fmla="val 462"/>
                <a:gd name="f145" fmla="val 460"/>
                <a:gd name="f146" fmla="val 459"/>
                <a:gd name="f147" fmla="val 458"/>
                <a:gd name="f148" fmla="val 457"/>
                <a:gd name="f149" fmla="val 456"/>
                <a:gd name="f150" fmla="val 455"/>
                <a:gd name="f151" fmla="val 453"/>
                <a:gd name="f152" fmla="val 452"/>
                <a:gd name="f153" fmla="val 450"/>
                <a:gd name="f154" fmla="val 451"/>
                <a:gd name="f155" fmla="val 454"/>
                <a:gd name="f156" fmla="val 449"/>
                <a:gd name="f157" fmla="val 448"/>
                <a:gd name="f158" fmla="val 447"/>
                <a:gd name="f159" fmla="val 446"/>
                <a:gd name="f160" fmla="val 445"/>
                <a:gd name="f161" fmla="val 444"/>
                <a:gd name="f162" fmla="val 443"/>
                <a:gd name="f163" fmla="val 442"/>
                <a:gd name="f164" fmla="val 441"/>
                <a:gd name="f165" fmla="val 439"/>
                <a:gd name="f166" fmla="val 438"/>
                <a:gd name="f167" fmla="val 437"/>
                <a:gd name="f168" fmla="val 436"/>
                <a:gd name="f169" fmla="val 435"/>
                <a:gd name="f170" fmla="val 434"/>
                <a:gd name="f171" fmla="val 432"/>
                <a:gd name="f172" fmla="val 431"/>
                <a:gd name="f173" fmla="val 430"/>
                <a:gd name="f174" fmla="val 429"/>
                <a:gd name="f175" fmla="val 427"/>
                <a:gd name="f176" fmla="val 426"/>
                <a:gd name="f177" fmla="val 425"/>
                <a:gd name="f178" fmla="val 423"/>
                <a:gd name="f179" fmla="val 422"/>
                <a:gd name="f180" fmla="val 421"/>
                <a:gd name="f181" fmla="val 419"/>
                <a:gd name="f182" fmla="val 420"/>
                <a:gd name="f183" fmla="val 424"/>
                <a:gd name="f184" fmla="val 417"/>
                <a:gd name="f185" fmla="val 416"/>
                <a:gd name="f186" fmla="val 415"/>
                <a:gd name="f187" fmla="val 414"/>
                <a:gd name="f188" fmla="val 413"/>
                <a:gd name="f189" fmla="val 412"/>
                <a:gd name="f190" fmla="val 411"/>
                <a:gd name="f191" fmla="val 409"/>
                <a:gd name="f192" fmla="val 408"/>
                <a:gd name="f193" fmla="val 407"/>
                <a:gd name="f194" fmla="val 405"/>
                <a:gd name="f195" fmla="val 404"/>
                <a:gd name="f196" fmla="val 406"/>
                <a:gd name="f197" fmla="val 410"/>
                <a:gd name="f198" fmla="val 403"/>
                <a:gd name="f199" fmla="val 400"/>
                <a:gd name="f200" fmla="val 399"/>
                <a:gd name="f201" fmla="val 398"/>
                <a:gd name="f202" fmla="val 397"/>
                <a:gd name="f203" fmla="val 396"/>
                <a:gd name="f204" fmla="val 567"/>
                <a:gd name="f205" fmla="val 570"/>
                <a:gd name="f206" fmla="val 394"/>
                <a:gd name="f207" fmla="val 393"/>
                <a:gd name="f208" fmla="val 392"/>
                <a:gd name="f209" fmla="val 390"/>
                <a:gd name="f210" fmla="val 389"/>
                <a:gd name="f211" fmla="val 388"/>
                <a:gd name="f212" fmla="val 566"/>
                <a:gd name="f213" fmla="val 387"/>
                <a:gd name="f214" fmla="val 386"/>
                <a:gd name="f215" fmla="val 385"/>
                <a:gd name="f216" fmla="val 383"/>
                <a:gd name="f217" fmla="val 382"/>
                <a:gd name="f218" fmla="val 381"/>
                <a:gd name="f219" fmla="val 572"/>
                <a:gd name="f220" fmla="val 380"/>
                <a:gd name="f221" fmla="val 384"/>
                <a:gd name="f222" fmla="val 391"/>
                <a:gd name="f223" fmla="val 379"/>
                <a:gd name="f224" fmla="val 378"/>
                <a:gd name="f225" fmla="val 377"/>
                <a:gd name="f226" fmla="val 376"/>
                <a:gd name="f227" fmla="val 374"/>
                <a:gd name="f228" fmla="val 373"/>
                <a:gd name="f229" fmla="val 592"/>
                <a:gd name="f230" fmla="val 371"/>
                <a:gd name="f231" fmla="val 369"/>
                <a:gd name="f232" fmla="val 366"/>
                <a:gd name="f233" fmla="val 365"/>
                <a:gd name="f234" fmla="val 364"/>
                <a:gd name="f235" fmla="val 363"/>
                <a:gd name="f236" fmla="val 588"/>
                <a:gd name="f237" fmla="val 362"/>
                <a:gd name="f238" fmla="val 358"/>
                <a:gd name="f239" fmla="val 354"/>
                <a:gd name="f240" fmla="val 353"/>
                <a:gd name="f241" fmla="val 352"/>
                <a:gd name="f242" fmla="val 351"/>
                <a:gd name="f243" fmla="val 350"/>
                <a:gd name="f244" fmla="val 349"/>
                <a:gd name="f245" fmla="val 595"/>
                <a:gd name="f246" fmla="val 346"/>
                <a:gd name="f247" fmla="val 345"/>
                <a:gd name="f248" fmla="val 344"/>
                <a:gd name="f249" fmla="val 342"/>
                <a:gd name="f250" fmla="val 341"/>
                <a:gd name="f251" fmla="val 340"/>
                <a:gd name="f252" fmla="val 339"/>
                <a:gd name="f253" fmla="val 338"/>
                <a:gd name="f254" fmla="val 336"/>
                <a:gd name="f255" fmla="val 335"/>
                <a:gd name="f256" fmla="val 333"/>
                <a:gd name="f257" fmla="val 329"/>
                <a:gd name="f258" fmla="val 328"/>
                <a:gd name="f259" fmla="val 327"/>
                <a:gd name="f260" fmla="val 324"/>
                <a:gd name="f261" fmla="val 323"/>
                <a:gd name="f262" fmla="val 322"/>
                <a:gd name="f263" fmla="val 325"/>
                <a:gd name="f264" fmla="val 326"/>
                <a:gd name="f265" fmla="val 330"/>
                <a:gd name="f266" fmla="val 331"/>
                <a:gd name="f267" fmla="val 332"/>
                <a:gd name="f268" fmla="val 597"/>
                <a:gd name="f269" fmla="val 599"/>
                <a:gd name="f270" fmla="val 605"/>
                <a:gd name="f271" fmla="val 319"/>
                <a:gd name="f272" fmla="val 320"/>
                <a:gd name="f273" fmla="val 318"/>
                <a:gd name="f274" fmla="val 317"/>
                <a:gd name="f275" fmla="val 315"/>
                <a:gd name="f276" fmla="val 314"/>
                <a:gd name="f277" fmla="val 313"/>
                <a:gd name="f278" fmla="val 312"/>
                <a:gd name="f279" fmla="val 311"/>
                <a:gd name="f280" fmla="val 309"/>
                <a:gd name="f281" fmla="val 308"/>
                <a:gd name="f282" fmla="val 307"/>
                <a:gd name="f283" fmla="val 305"/>
                <a:gd name="f284" fmla="val 304"/>
                <a:gd name="f285" fmla="val 303"/>
                <a:gd name="f286" fmla="val 302"/>
                <a:gd name="f287" fmla="val 306"/>
                <a:gd name="f288" fmla="val 310"/>
                <a:gd name="f289" fmla="val 316"/>
                <a:gd name="f290" fmla="val 604"/>
                <a:gd name="f291" fmla="val 301"/>
                <a:gd name="f292" fmla="val 300"/>
                <a:gd name="f293" fmla="val 299"/>
                <a:gd name="f294" fmla="val 296"/>
                <a:gd name="f295" fmla="val 295"/>
                <a:gd name="f296" fmla="val 294"/>
                <a:gd name="f297" fmla="val 293"/>
                <a:gd name="f298" fmla="val 291"/>
                <a:gd name="f299" fmla="val 290"/>
                <a:gd name="f300" fmla="val 288"/>
                <a:gd name="f301" fmla="val 287"/>
                <a:gd name="f302" fmla="val 286"/>
                <a:gd name="f303" fmla="val 292"/>
                <a:gd name="f304" fmla="val 613"/>
                <a:gd name="f305" fmla="val 617"/>
                <a:gd name="f306" fmla="val 619"/>
                <a:gd name="f307" fmla="val 621"/>
                <a:gd name="f308" fmla="val 622"/>
                <a:gd name="f309" fmla="val 624"/>
                <a:gd name="f310" fmla="val 289"/>
                <a:gd name="f311" fmla="val 285"/>
                <a:gd name="f312" fmla="val 625"/>
                <a:gd name="f313" fmla="val 284"/>
                <a:gd name="f314" fmla="val 626"/>
                <a:gd name="f315" fmla="val 628"/>
                <a:gd name="f316" fmla="val 282"/>
                <a:gd name="f317" fmla="val 629"/>
                <a:gd name="f318" fmla="val 630"/>
                <a:gd name="f319" fmla="val 281"/>
                <a:gd name="f320" fmla="val 631"/>
                <a:gd name="f321" fmla="val 279"/>
                <a:gd name="f322" fmla="val 278"/>
                <a:gd name="f323" fmla="val 277"/>
                <a:gd name="f324" fmla="val 274"/>
                <a:gd name="f325" fmla="val 273"/>
                <a:gd name="f326" fmla="val 272"/>
                <a:gd name="f327" fmla="val 271"/>
                <a:gd name="f328" fmla="val 268"/>
                <a:gd name="f329" fmla="val 267"/>
                <a:gd name="f330" fmla="val 266"/>
                <a:gd name="f331" fmla="val 264"/>
                <a:gd name="f332" fmla="val 261"/>
                <a:gd name="f333" fmla="val 260"/>
                <a:gd name="f334" fmla="val 259"/>
                <a:gd name="f335" fmla="val 258"/>
                <a:gd name="f336" fmla="val 257"/>
                <a:gd name="f337" fmla="val 627"/>
                <a:gd name="f338" fmla="val 632"/>
                <a:gd name="f339" fmla="val 634"/>
                <a:gd name="f340" fmla="val 635"/>
                <a:gd name="f341" fmla="val 256"/>
                <a:gd name="f342" fmla="val 636"/>
                <a:gd name="f343" fmla="val 254"/>
                <a:gd name="f344" fmla="val 253"/>
                <a:gd name="f345" fmla="val 637"/>
                <a:gd name="f346" fmla="val 252"/>
                <a:gd name="f347" fmla="val 251"/>
                <a:gd name="f348" fmla="val 249"/>
                <a:gd name="f349" fmla="val 245"/>
                <a:gd name="f350" fmla="val 244"/>
                <a:gd name="f351" fmla="val 242"/>
                <a:gd name="f352" fmla="val 638"/>
                <a:gd name="f353" fmla="val 240"/>
                <a:gd name="f354" fmla="val 239"/>
                <a:gd name="f355" fmla="val 640"/>
                <a:gd name="f356" fmla="val 642"/>
                <a:gd name="f357" fmla="val 643"/>
                <a:gd name="f358" fmla="val 644"/>
                <a:gd name="f359" fmla="val 646"/>
                <a:gd name="f360" fmla="val 241"/>
                <a:gd name="f361" fmla="val 647"/>
                <a:gd name="f362" fmla="val 648"/>
                <a:gd name="f363" fmla="val 651"/>
                <a:gd name="f364" fmla="val 652"/>
                <a:gd name="f365" fmla="val 653"/>
                <a:gd name="f366" fmla="val 237"/>
                <a:gd name="f367" fmla="val 236"/>
                <a:gd name="f368" fmla="val 235"/>
                <a:gd name="f369" fmla="val 234"/>
                <a:gd name="f370" fmla="val 649"/>
                <a:gd name="f371" fmla="val 645"/>
                <a:gd name="f372" fmla="val 233"/>
                <a:gd name="f373" fmla="val 231"/>
                <a:gd name="f374" fmla="val 230"/>
                <a:gd name="f375" fmla="val 229"/>
                <a:gd name="f376" fmla="val 228"/>
                <a:gd name="f377" fmla="val 227"/>
                <a:gd name="f378" fmla="val 226"/>
                <a:gd name="f379" fmla="val 225"/>
                <a:gd name="f380" fmla="val 224"/>
                <a:gd name="f381" fmla="val 223"/>
                <a:gd name="f382" fmla="val 220"/>
                <a:gd name="f383" fmla="val 219"/>
                <a:gd name="f384" fmla="val 218"/>
                <a:gd name="f385" fmla="val 217"/>
                <a:gd name="f386" fmla="val 641"/>
                <a:gd name="f387" fmla="val 215"/>
                <a:gd name="f388" fmla="val 213"/>
                <a:gd name="f389" fmla="val 211"/>
                <a:gd name="f390" fmla="val 210"/>
                <a:gd name="f391" fmla="val 209"/>
                <a:gd name="f392" fmla="val 207"/>
                <a:gd name="f393" fmla="val 206"/>
                <a:gd name="f394" fmla="val 203"/>
                <a:gd name="f395" fmla="val 202"/>
                <a:gd name="f396" fmla="val 201"/>
                <a:gd name="f397" fmla="val 200"/>
                <a:gd name="f398" fmla="val 199"/>
                <a:gd name="f399" fmla="val 196"/>
                <a:gd name="f400" fmla="val 195"/>
                <a:gd name="f401" fmla="val 193"/>
                <a:gd name="f402" fmla="val 192"/>
                <a:gd name="f403" fmla="val 190"/>
                <a:gd name="f404" fmla="val 194"/>
                <a:gd name="f405" fmla="val 198"/>
                <a:gd name="f406" fmla="val 633"/>
                <a:gd name="f407" fmla="val 189"/>
                <a:gd name="f408" fmla="val 188"/>
                <a:gd name="f409" fmla="val 187"/>
                <a:gd name="f410" fmla="val 186"/>
                <a:gd name="f411" fmla="val 185"/>
                <a:gd name="f412" fmla="val 184"/>
                <a:gd name="f413" fmla="val 183"/>
                <a:gd name="f414" fmla="val 181"/>
                <a:gd name="f415" fmla="val 179"/>
                <a:gd name="f416" fmla="val 178"/>
                <a:gd name="f417" fmla="val 177"/>
                <a:gd name="f418" fmla="val 182"/>
                <a:gd name="f419" fmla="val 654"/>
                <a:gd name="f420" fmla="val 176"/>
                <a:gd name="f421" fmla="val 175"/>
                <a:gd name="f422" fmla="val 172"/>
                <a:gd name="f423" fmla="val 170"/>
                <a:gd name="f424" fmla="val 169"/>
                <a:gd name="f425" fmla="val 166"/>
                <a:gd name="f426" fmla="val 165"/>
                <a:gd name="f427" fmla="val 164"/>
                <a:gd name="f428" fmla="val 162"/>
                <a:gd name="f429" fmla="val 655"/>
                <a:gd name="f430" fmla="val 656"/>
                <a:gd name="f431" fmla="val 657"/>
                <a:gd name="f432" fmla="val 163"/>
                <a:gd name="f433" fmla="val 658"/>
                <a:gd name="f434" fmla="val 168"/>
                <a:gd name="f435" fmla="val 659"/>
                <a:gd name="f436" fmla="val 661"/>
                <a:gd name="f437" fmla="val 662"/>
                <a:gd name="f438" fmla="val 171"/>
                <a:gd name="f439" fmla="val 663"/>
                <a:gd name="f440" fmla="val 664"/>
                <a:gd name="f441" fmla="val 665"/>
                <a:gd name="f442" fmla="val 666"/>
                <a:gd name="f443" fmla="val 667"/>
                <a:gd name="f444" fmla="val 167"/>
                <a:gd name="f445" fmla="val 668"/>
                <a:gd name="f446" fmla="val 161"/>
                <a:gd name="f447" fmla="val 660"/>
                <a:gd name="f448" fmla="val 159"/>
                <a:gd name="f449" fmla="val 158"/>
                <a:gd name="f450" fmla="val 157"/>
                <a:gd name="f451" fmla="val 154"/>
                <a:gd name="f452" fmla="val 153"/>
                <a:gd name="f453" fmla="val 152"/>
                <a:gd name="f454" fmla="val 151"/>
                <a:gd name="f455" fmla="val 150"/>
                <a:gd name="f456" fmla="val 671"/>
                <a:gd name="f457" fmla="val 149"/>
                <a:gd name="f458" fmla="val 148"/>
                <a:gd name="f459" fmla="val 672"/>
                <a:gd name="f460" fmla="val 147"/>
                <a:gd name="f461" fmla="val 145"/>
                <a:gd name="f462" fmla="val 144"/>
                <a:gd name="f463" fmla="val 143"/>
                <a:gd name="f464" fmla="val 670"/>
                <a:gd name="f465" fmla="val 141"/>
                <a:gd name="f466" fmla="val 669"/>
                <a:gd name="f467" fmla="val 142"/>
                <a:gd name="f468" fmla="val 146"/>
                <a:gd name="f469" fmla="val 140"/>
                <a:gd name="f470" fmla="val 139"/>
                <a:gd name="f471" fmla="val 137"/>
                <a:gd name="f472" fmla="val 134"/>
                <a:gd name="f473" fmla="val 133"/>
                <a:gd name="f474" fmla="val 131"/>
                <a:gd name="f475" fmla="val 129"/>
                <a:gd name="f476" fmla="val 128"/>
                <a:gd name="f477" fmla="val 127"/>
                <a:gd name="f478" fmla="val 125"/>
                <a:gd name="f479" fmla="val 673"/>
                <a:gd name="f480" fmla="val 674"/>
                <a:gd name="f481" fmla="val 126"/>
                <a:gd name="f482" fmla="val 675"/>
                <a:gd name="f483" fmla="val 677"/>
                <a:gd name="f484" fmla="val 678"/>
                <a:gd name="f485" fmla="val 124"/>
                <a:gd name="f486" fmla="val 123"/>
                <a:gd name="f487" fmla="val 120"/>
                <a:gd name="f488" fmla="val 119"/>
                <a:gd name="f489" fmla="val 118"/>
                <a:gd name="f490" fmla="val 117"/>
                <a:gd name="f491" fmla="val 679"/>
                <a:gd name="f492" fmla="val 116"/>
                <a:gd name="f493" fmla="val 680"/>
                <a:gd name="f494" fmla="val 682"/>
                <a:gd name="f495" fmla="val 683"/>
                <a:gd name="f496" fmla="val 684"/>
                <a:gd name="f497" fmla="val 686"/>
                <a:gd name="f498" fmla="val 687"/>
                <a:gd name="f499" fmla="val 115"/>
                <a:gd name="f500" fmla="val 689"/>
                <a:gd name="f501" fmla="val 114"/>
                <a:gd name="f502" fmla="val 113"/>
                <a:gd name="f503" fmla="val 690"/>
                <a:gd name="f504" fmla="val 112"/>
                <a:gd name="f505" fmla="val 110"/>
                <a:gd name="f506" fmla="val 109"/>
                <a:gd name="f507" fmla="val 108"/>
                <a:gd name="f508" fmla="val 107"/>
                <a:gd name="f509" fmla="val 685"/>
                <a:gd name="f510" fmla="val 681"/>
                <a:gd name="f511" fmla="val 106"/>
                <a:gd name="f512" fmla="val 105"/>
                <a:gd name="f513" fmla="val 103"/>
                <a:gd name="f514" fmla="val 102"/>
                <a:gd name="f515" fmla="val 101"/>
                <a:gd name="f516" fmla="val 99"/>
                <a:gd name="f517" fmla="val 98"/>
                <a:gd name="f518" fmla="val 688"/>
                <a:gd name="f519" fmla="val 691"/>
                <a:gd name="f520" fmla="val 692"/>
                <a:gd name="f521" fmla="val 693"/>
                <a:gd name="f522" fmla="val 694"/>
                <a:gd name="f523" fmla="val 695"/>
                <a:gd name="f524" fmla="val 100"/>
                <a:gd name="f525" fmla="val 97"/>
                <a:gd name="f526" fmla="val 96"/>
                <a:gd name="f527" fmla="val 95"/>
                <a:gd name="f528" fmla="val 93"/>
                <a:gd name="f529" fmla="val 92"/>
                <a:gd name="f530" fmla="val 91"/>
                <a:gd name="f531" fmla="val 90"/>
                <a:gd name="f532" fmla="val 88"/>
                <a:gd name="f533" fmla="val 87"/>
                <a:gd name="f534" fmla="val 86"/>
                <a:gd name="f535" fmla="val 83"/>
                <a:gd name="f536" fmla="val 81"/>
                <a:gd name="f537" fmla="val 84"/>
                <a:gd name="f538" fmla="val 82"/>
                <a:gd name="f539" fmla="val 78"/>
                <a:gd name="f540" fmla="val 77"/>
                <a:gd name="f541" fmla="val 76"/>
                <a:gd name="f542" fmla="val 73"/>
                <a:gd name="f543" fmla="val 72"/>
                <a:gd name="f544" fmla="val 71"/>
                <a:gd name="f545" fmla="val 69"/>
                <a:gd name="f546" fmla="val 68"/>
                <a:gd name="f547" fmla="val 67"/>
                <a:gd name="f548" fmla="val 65"/>
                <a:gd name="f549" fmla="val 64"/>
                <a:gd name="f550" fmla="val 62"/>
                <a:gd name="f551" fmla="val 61"/>
                <a:gd name="f552" fmla="val 60"/>
                <a:gd name="f553" fmla="val 58"/>
                <a:gd name="f554" fmla="val 57"/>
                <a:gd name="f555" fmla="val 55"/>
                <a:gd name="f556" fmla="val 54"/>
                <a:gd name="f557" fmla="val 52"/>
                <a:gd name="f558" fmla="val 51"/>
                <a:gd name="f559" fmla="val 50"/>
                <a:gd name="f560" fmla="val 49"/>
                <a:gd name="f561" fmla="val 48"/>
                <a:gd name="f562" fmla="val 47"/>
                <a:gd name="f563" fmla="val 44"/>
                <a:gd name="f564" fmla="val 43"/>
                <a:gd name="f565" fmla="val 41"/>
                <a:gd name="f566" fmla="val 40"/>
                <a:gd name="f567" fmla="val 39"/>
                <a:gd name="f568" fmla="val 38"/>
                <a:gd name="f569" fmla="val 37"/>
                <a:gd name="f570" fmla="val 36"/>
                <a:gd name="f571" fmla="val 33"/>
                <a:gd name="f572" fmla="val 32"/>
                <a:gd name="f573" fmla="val 31"/>
                <a:gd name="f574" fmla="val 29"/>
                <a:gd name="f575" fmla="val 28"/>
                <a:gd name="f576" fmla="val 26"/>
                <a:gd name="f577" fmla="val 25"/>
                <a:gd name="f578" fmla="val 24"/>
                <a:gd name="f579" fmla="val 23"/>
                <a:gd name="f580" fmla="val 22"/>
                <a:gd name="f581" fmla="val 21"/>
                <a:gd name="f582" fmla="val 18"/>
                <a:gd name="f583" fmla="val 17"/>
                <a:gd name="f584" fmla="val 16"/>
                <a:gd name="f585" fmla="val 14"/>
                <a:gd name="f586" fmla="val 13"/>
                <a:gd name="f587" fmla="val 12"/>
                <a:gd name="f588" fmla="val 10"/>
                <a:gd name="f589" fmla="val 9"/>
                <a:gd name="f590" fmla="val 8"/>
                <a:gd name="f591" fmla="val 5"/>
                <a:gd name="f592" fmla="val 3"/>
                <a:gd name="f593" fmla="val 2"/>
                <a:gd name="f594" fmla="val 1"/>
                <a:gd name="f595" fmla="val 46"/>
                <a:gd name="f596" fmla="val 53"/>
                <a:gd name="f597" fmla="val 56"/>
                <a:gd name="f598" fmla="val 59"/>
                <a:gd name="f599" fmla="val 63"/>
                <a:gd name="f600" fmla="val 66"/>
                <a:gd name="f601" fmla="val 70"/>
                <a:gd name="f602" fmla="val 74"/>
                <a:gd name="f603" fmla="val 75"/>
                <a:gd name="f604" fmla="val 79"/>
                <a:gd name="f605" fmla="val 80"/>
                <a:gd name="f606" fmla="val 89"/>
                <a:gd name="f607" fmla="val 94"/>
                <a:gd name="f608" fmla="val 104"/>
                <a:gd name="f609" fmla="val 111"/>
                <a:gd name="f610" fmla="+- 0 0 -90"/>
                <a:gd name="f611" fmla="*/ f4 1 696"/>
                <a:gd name="f612" fmla="*/ f5 1 650"/>
                <a:gd name="f613" fmla="val f6"/>
                <a:gd name="f614" fmla="val f7"/>
                <a:gd name="f615" fmla="val f8"/>
                <a:gd name="f616" fmla="*/ f610 f0 1"/>
                <a:gd name="f617" fmla="+- f615 0 f613"/>
                <a:gd name="f618" fmla="+- f614 0 f613"/>
                <a:gd name="f619" fmla="*/ f616 1 f3"/>
                <a:gd name="f620" fmla="*/ f618 1 696"/>
                <a:gd name="f621" fmla="*/ f617 1 650"/>
                <a:gd name="f622" fmla="*/ 523 f618 1"/>
                <a:gd name="f623" fmla="*/ 607 f617 1"/>
                <a:gd name="f624" fmla="*/ 540 f618 1"/>
                <a:gd name="f625" fmla="*/ 590 f617 1"/>
                <a:gd name="f626" fmla="*/ 538 f618 1"/>
                <a:gd name="f627" fmla="*/ 577 f617 1"/>
                <a:gd name="f628" fmla="*/ 535 f618 1"/>
                <a:gd name="f629" fmla="*/ 557 f617 1"/>
                <a:gd name="f630" fmla="*/ 532 f618 1"/>
                <a:gd name="f631" fmla="*/ 553 f617 1"/>
                <a:gd name="f632" fmla="*/ 526 f618 1"/>
                <a:gd name="f633" fmla="*/ 552 f617 1"/>
                <a:gd name="f634" fmla="*/ 522 f618 1"/>
                <a:gd name="f635" fmla="*/ 548 f617 1"/>
                <a:gd name="f636" fmla="*/ 515 f618 1"/>
                <a:gd name="f637" fmla="*/ 534 f617 1"/>
                <a:gd name="f638" fmla="*/ 521 f618 1"/>
                <a:gd name="f639" fmla="*/ 512 f617 1"/>
                <a:gd name="f640" fmla="*/ 506 f617 1"/>
                <a:gd name="f641" fmla="*/ 534 f618 1"/>
                <a:gd name="f642" fmla="*/ 499 f617 1"/>
                <a:gd name="f643" fmla="*/ 525 f618 1"/>
                <a:gd name="f644" fmla="*/ 488 f617 1"/>
                <a:gd name="f645" fmla="*/ 542 f618 1"/>
                <a:gd name="f646" fmla="*/ 483 f617 1"/>
                <a:gd name="f647" fmla="*/ 537 f618 1"/>
                <a:gd name="f648" fmla="*/ 460 f617 1"/>
                <a:gd name="f649" fmla="*/ 451 f617 1"/>
                <a:gd name="f650" fmla="*/ 544 f618 1"/>
                <a:gd name="f651" fmla="*/ 444 f617 1"/>
                <a:gd name="f652" fmla="*/ 553 f618 1"/>
                <a:gd name="f653" fmla="*/ 430 f617 1"/>
                <a:gd name="f654" fmla="*/ 556 f618 1"/>
                <a:gd name="f655" fmla="*/ 423 f617 1"/>
                <a:gd name="f656" fmla="*/ 549 f618 1"/>
                <a:gd name="f657" fmla="*/ 414 f617 1"/>
                <a:gd name="f658" fmla="*/ 555 f618 1"/>
                <a:gd name="f659" fmla="*/ 410 f617 1"/>
                <a:gd name="f660" fmla="*/ 569 f618 1"/>
                <a:gd name="f661" fmla="*/ 389 f617 1"/>
                <a:gd name="f662" fmla="*/ 577 f618 1"/>
                <a:gd name="f663" fmla="*/ 384 f617 1"/>
                <a:gd name="f664" fmla="*/ 586 f618 1"/>
                <a:gd name="f665" fmla="*/ 376 f617 1"/>
                <a:gd name="f666" fmla="*/ 594 f618 1"/>
                <a:gd name="f667" fmla="*/ 350 f617 1"/>
                <a:gd name="f668" fmla="*/ 590 f618 1"/>
                <a:gd name="f669" fmla="*/ 322 f617 1"/>
                <a:gd name="f670" fmla="*/ 605 f618 1"/>
                <a:gd name="f671" fmla="*/ 323 f617 1"/>
                <a:gd name="f672" fmla="*/ 591 f618 1"/>
                <a:gd name="f673" fmla="*/ 312 f617 1"/>
                <a:gd name="f674" fmla="*/ 595 f618 1"/>
                <a:gd name="f675" fmla="*/ 601 f618 1"/>
                <a:gd name="f676" fmla="*/ 300 f617 1"/>
                <a:gd name="f677" fmla="*/ 609 f618 1"/>
                <a:gd name="f678" fmla="*/ 294 f617 1"/>
                <a:gd name="f679" fmla="*/ 629 f618 1"/>
                <a:gd name="f680" fmla="*/ 282 f617 1"/>
                <a:gd name="f681" fmla="*/ 623 f618 1"/>
                <a:gd name="f682" fmla="*/ 258 f617 1"/>
                <a:gd name="f683" fmla="*/ 639 f618 1"/>
                <a:gd name="f684" fmla="*/ 239 f617 1"/>
                <a:gd name="f685" fmla="*/ 643 f618 1"/>
                <a:gd name="f686" fmla="*/ 230 f617 1"/>
                <a:gd name="f687" fmla="*/ 634 f618 1"/>
                <a:gd name="f688" fmla="*/ 213 f617 1"/>
                <a:gd name="f689" fmla="*/ 642 f618 1"/>
                <a:gd name="f690" fmla="*/ 193 f617 1"/>
                <a:gd name="f691" fmla="*/ 631 f618 1"/>
                <a:gd name="f692" fmla="*/ 195 f617 1"/>
                <a:gd name="f693" fmla="*/ 645 f618 1"/>
                <a:gd name="f694" fmla="*/ 180 f617 1"/>
                <a:gd name="f695" fmla="*/ 648 f618 1"/>
                <a:gd name="f696" fmla="*/ 176 f617 1"/>
                <a:gd name="f697" fmla="*/ 662 f618 1"/>
                <a:gd name="f698" fmla="*/ 171 f617 1"/>
                <a:gd name="f699" fmla="*/ 153 f617 1"/>
                <a:gd name="f700" fmla="*/ 146 f617 1"/>
                <a:gd name="f701" fmla="*/ 670 f618 1"/>
                <a:gd name="f702" fmla="*/ 127 f617 1"/>
                <a:gd name="f703" fmla="*/ 689 f618 1"/>
                <a:gd name="f704" fmla="*/ 113 f617 1"/>
                <a:gd name="f705" fmla="*/ 686 f618 1"/>
                <a:gd name="f706" fmla="*/ 98 f617 1"/>
                <a:gd name="f707" fmla="*/ 685 f618 1"/>
                <a:gd name="f708" fmla="*/ 87 f617 1"/>
                <a:gd name="f709" fmla="*/ 600 f618 1"/>
                <a:gd name="f710" fmla="*/ 72 f617 1"/>
                <a:gd name="f711" fmla="*/ 622 f618 1"/>
                <a:gd name="f712" fmla="*/ 48 f617 1"/>
                <a:gd name="f713" fmla="*/ 627 f618 1"/>
                <a:gd name="f714" fmla="*/ 25 f617 1"/>
                <a:gd name="f715" fmla="*/ 611 f618 1"/>
                <a:gd name="f716" fmla="*/ 0 f617 1"/>
                <a:gd name="f717" fmla="*/ 0 f618 1"/>
                <a:gd name="f718" fmla="*/ 50 f617 1"/>
                <a:gd name="f719" fmla="*/ 54 f618 1"/>
                <a:gd name="f720" fmla="*/ 554 f617 1"/>
                <a:gd name="f721" fmla="*/ 65 f618 1"/>
                <a:gd name="f722" fmla="*/ 86 f618 1"/>
                <a:gd name="f723" fmla="*/ 551 f617 1"/>
                <a:gd name="f724" fmla="*/ 107 f618 1"/>
                <a:gd name="f725" fmla="*/ 556 f617 1"/>
                <a:gd name="f726" fmla="+- f619 0 f1"/>
                <a:gd name="f727" fmla="*/ f622 1 696"/>
                <a:gd name="f728" fmla="*/ f623 1 650"/>
                <a:gd name="f729" fmla="*/ f624 1 696"/>
                <a:gd name="f730" fmla="*/ f625 1 650"/>
                <a:gd name="f731" fmla="*/ f626 1 696"/>
                <a:gd name="f732" fmla="*/ f627 1 650"/>
                <a:gd name="f733" fmla="*/ f628 1 696"/>
                <a:gd name="f734" fmla="*/ f629 1 650"/>
                <a:gd name="f735" fmla="*/ f630 1 696"/>
                <a:gd name="f736" fmla="*/ f631 1 650"/>
                <a:gd name="f737" fmla="*/ f632 1 696"/>
                <a:gd name="f738" fmla="*/ f633 1 650"/>
                <a:gd name="f739" fmla="*/ f634 1 696"/>
                <a:gd name="f740" fmla="*/ f635 1 650"/>
                <a:gd name="f741" fmla="*/ f636 1 696"/>
                <a:gd name="f742" fmla="*/ f637 1 650"/>
                <a:gd name="f743" fmla="*/ f638 1 696"/>
                <a:gd name="f744" fmla="*/ f639 1 650"/>
                <a:gd name="f745" fmla="*/ f640 1 650"/>
                <a:gd name="f746" fmla="*/ f641 1 696"/>
                <a:gd name="f747" fmla="*/ f642 1 650"/>
                <a:gd name="f748" fmla="*/ f643 1 696"/>
                <a:gd name="f749" fmla="*/ f644 1 650"/>
                <a:gd name="f750" fmla="*/ f645 1 696"/>
                <a:gd name="f751" fmla="*/ f646 1 650"/>
                <a:gd name="f752" fmla="*/ f647 1 696"/>
                <a:gd name="f753" fmla="*/ f648 1 650"/>
                <a:gd name="f754" fmla="*/ f649 1 650"/>
                <a:gd name="f755" fmla="*/ f650 1 696"/>
                <a:gd name="f756" fmla="*/ f651 1 650"/>
                <a:gd name="f757" fmla="*/ f652 1 696"/>
                <a:gd name="f758" fmla="*/ f653 1 650"/>
                <a:gd name="f759" fmla="*/ f654 1 696"/>
                <a:gd name="f760" fmla="*/ f655 1 650"/>
                <a:gd name="f761" fmla="*/ f656 1 696"/>
                <a:gd name="f762" fmla="*/ f657 1 650"/>
                <a:gd name="f763" fmla="*/ f658 1 696"/>
                <a:gd name="f764" fmla="*/ f659 1 650"/>
                <a:gd name="f765" fmla="*/ f660 1 696"/>
                <a:gd name="f766" fmla="*/ f661 1 650"/>
                <a:gd name="f767" fmla="*/ f662 1 696"/>
                <a:gd name="f768" fmla="*/ f663 1 650"/>
                <a:gd name="f769" fmla="*/ f664 1 696"/>
                <a:gd name="f770" fmla="*/ f665 1 650"/>
                <a:gd name="f771" fmla="*/ f666 1 696"/>
                <a:gd name="f772" fmla="*/ f667 1 650"/>
                <a:gd name="f773" fmla="*/ f668 1 696"/>
                <a:gd name="f774" fmla="*/ f669 1 650"/>
                <a:gd name="f775" fmla="*/ f670 1 696"/>
                <a:gd name="f776" fmla="*/ f671 1 650"/>
                <a:gd name="f777" fmla="*/ f672 1 696"/>
                <a:gd name="f778" fmla="*/ f673 1 650"/>
                <a:gd name="f779" fmla="*/ f674 1 696"/>
                <a:gd name="f780" fmla="*/ f675 1 696"/>
                <a:gd name="f781" fmla="*/ f676 1 650"/>
                <a:gd name="f782" fmla="*/ f677 1 696"/>
                <a:gd name="f783" fmla="*/ f678 1 650"/>
                <a:gd name="f784" fmla="*/ f679 1 696"/>
                <a:gd name="f785" fmla="*/ f680 1 650"/>
                <a:gd name="f786" fmla="*/ f681 1 696"/>
                <a:gd name="f787" fmla="*/ f682 1 650"/>
                <a:gd name="f788" fmla="*/ f683 1 696"/>
                <a:gd name="f789" fmla="*/ f684 1 650"/>
                <a:gd name="f790" fmla="*/ f685 1 696"/>
                <a:gd name="f791" fmla="*/ f686 1 650"/>
                <a:gd name="f792" fmla="*/ f687 1 696"/>
                <a:gd name="f793" fmla="*/ f688 1 650"/>
                <a:gd name="f794" fmla="*/ f689 1 696"/>
                <a:gd name="f795" fmla="*/ f690 1 650"/>
                <a:gd name="f796" fmla="*/ f691 1 696"/>
                <a:gd name="f797" fmla="*/ f692 1 650"/>
                <a:gd name="f798" fmla="*/ f693 1 696"/>
                <a:gd name="f799" fmla="*/ f694 1 650"/>
                <a:gd name="f800" fmla="*/ f695 1 696"/>
                <a:gd name="f801" fmla="*/ f696 1 650"/>
                <a:gd name="f802" fmla="*/ f697 1 696"/>
                <a:gd name="f803" fmla="*/ f698 1 650"/>
                <a:gd name="f804" fmla="*/ f699 1 650"/>
                <a:gd name="f805" fmla="*/ f700 1 650"/>
                <a:gd name="f806" fmla="*/ f701 1 696"/>
                <a:gd name="f807" fmla="*/ f702 1 650"/>
                <a:gd name="f808" fmla="*/ f703 1 696"/>
                <a:gd name="f809" fmla="*/ f704 1 650"/>
                <a:gd name="f810" fmla="*/ f705 1 696"/>
                <a:gd name="f811" fmla="*/ f706 1 650"/>
                <a:gd name="f812" fmla="*/ f707 1 696"/>
                <a:gd name="f813" fmla="*/ f708 1 650"/>
                <a:gd name="f814" fmla="*/ f709 1 696"/>
                <a:gd name="f815" fmla="*/ f710 1 650"/>
                <a:gd name="f816" fmla="*/ f711 1 696"/>
                <a:gd name="f817" fmla="*/ f712 1 650"/>
                <a:gd name="f818" fmla="*/ f713 1 696"/>
                <a:gd name="f819" fmla="*/ f714 1 650"/>
                <a:gd name="f820" fmla="*/ f715 1 696"/>
                <a:gd name="f821" fmla="*/ f716 1 650"/>
                <a:gd name="f822" fmla="*/ f717 1 696"/>
                <a:gd name="f823" fmla="*/ f718 1 650"/>
                <a:gd name="f824" fmla="*/ f719 1 696"/>
                <a:gd name="f825" fmla="*/ f720 1 650"/>
                <a:gd name="f826" fmla="*/ f721 1 696"/>
                <a:gd name="f827" fmla="*/ f722 1 696"/>
                <a:gd name="f828" fmla="*/ f723 1 650"/>
                <a:gd name="f829" fmla="*/ f724 1 696"/>
                <a:gd name="f830" fmla="*/ f725 1 650"/>
                <a:gd name="f831" fmla="*/ 0 1 f620"/>
                <a:gd name="f832" fmla="*/ f614 1 f620"/>
                <a:gd name="f833" fmla="*/ 0 1 f621"/>
                <a:gd name="f834" fmla="*/ f615 1 f621"/>
                <a:gd name="f835" fmla="*/ f727 1 f620"/>
                <a:gd name="f836" fmla="*/ f728 1 f621"/>
                <a:gd name="f837" fmla="*/ f729 1 f620"/>
                <a:gd name="f838" fmla="*/ f730 1 f621"/>
                <a:gd name="f839" fmla="*/ f731 1 f620"/>
                <a:gd name="f840" fmla="*/ f732 1 f621"/>
                <a:gd name="f841" fmla="*/ f733 1 f620"/>
                <a:gd name="f842" fmla="*/ f734 1 f621"/>
                <a:gd name="f843" fmla="*/ f735 1 f620"/>
                <a:gd name="f844" fmla="*/ f736 1 f621"/>
                <a:gd name="f845" fmla="*/ f737 1 f620"/>
                <a:gd name="f846" fmla="*/ f738 1 f621"/>
                <a:gd name="f847" fmla="*/ f739 1 f620"/>
                <a:gd name="f848" fmla="*/ f740 1 f621"/>
                <a:gd name="f849" fmla="*/ f741 1 f620"/>
                <a:gd name="f850" fmla="*/ f742 1 f621"/>
                <a:gd name="f851" fmla="*/ f743 1 f620"/>
                <a:gd name="f852" fmla="*/ f744 1 f621"/>
                <a:gd name="f853" fmla="*/ f745 1 f621"/>
                <a:gd name="f854" fmla="*/ f746 1 f620"/>
                <a:gd name="f855" fmla="*/ f747 1 f621"/>
                <a:gd name="f856" fmla="*/ f748 1 f620"/>
                <a:gd name="f857" fmla="*/ f749 1 f621"/>
                <a:gd name="f858" fmla="*/ f750 1 f620"/>
                <a:gd name="f859" fmla="*/ f751 1 f621"/>
                <a:gd name="f860" fmla="*/ f752 1 f620"/>
                <a:gd name="f861" fmla="*/ f753 1 f621"/>
                <a:gd name="f862" fmla="*/ f754 1 f621"/>
                <a:gd name="f863" fmla="*/ f755 1 f620"/>
                <a:gd name="f864" fmla="*/ f756 1 f621"/>
                <a:gd name="f865" fmla="*/ f757 1 f620"/>
                <a:gd name="f866" fmla="*/ f758 1 f621"/>
                <a:gd name="f867" fmla="*/ f759 1 f620"/>
                <a:gd name="f868" fmla="*/ f760 1 f621"/>
                <a:gd name="f869" fmla="*/ f761 1 f620"/>
                <a:gd name="f870" fmla="*/ f762 1 f621"/>
                <a:gd name="f871" fmla="*/ f763 1 f620"/>
                <a:gd name="f872" fmla="*/ f764 1 f621"/>
                <a:gd name="f873" fmla="*/ f765 1 f620"/>
                <a:gd name="f874" fmla="*/ f766 1 f621"/>
                <a:gd name="f875" fmla="*/ f767 1 f620"/>
                <a:gd name="f876" fmla="*/ f768 1 f621"/>
                <a:gd name="f877" fmla="*/ f769 1 f620"/>
                <a:gd name="f878" fmla="*/ f770 1 f621"/>
                <a:gd name="f879" fmla="*/ f771 1 f620"/>
                <a:gd name="f880" fmla="*/ f772 1 f621"/>
                <a:gd name="f881" fmla="*/ f773 1 f620"/>
                <a:gd name="f882" fmla="*/ f774 1 f621"/>
                <a:gd name="f883" fmla="*/ f775 1 f620"/>
                <a:gd name="f884" fmla="*/ f776 1 f621"/>
                <a:gd name="f885" fmla="*/ f777 1 f620"/>
                <a:gd name="f886" fmla="*/ f778 1 f621"/>
                <a:gd name="f887" fmla="*/ f779 1 f620"/>
                <a:gd name="f888" fmla="*/ f780 1 f620"/>
                <a:gd name="f889" fmla="*/ f781 1 f621"/>
                <a:gd name="f890" fmla="*/ f782 1 f620"/>
                <a:gd name="f891" fmla="*/ f783 1 f621"/>
                <a:gd name="f892" fmla="*/ f784 1 f620"/>
                <a:gd name="f893" fmla="*/ f785 1 f621"/>
                <a:gd name="f894" fmla="*/ f786 1 f620"/>
                <a:gd name="f895" fmla="*/ f787 1 f621"/>
                <a:gd name="f896" fmla="*/ f788 1 f620"/>
                <a:gd name="f897" fmla="*/ f789 1 f621"/>
                <a:gd name="f898" fmla="*/ f790 1 f620"/>
                <a:gd name="f899" fmla="*/ f791 1 f621"/>
                <a:gd name="f900" fmla="*/ f792 1 f620"/>
                <a:gd name="f901" fmla="*/ f793 1 f621"/>
                <a:gd name="f902" fmla="*/ f794 1 f620"/>
                <a:gd name="f903" fmla="*/ f795 1 f621"/>
                <a:gd name="f904" fmla="*/ f796 1 f620"/>
                <a:gd name="f905" fmla="*/ f797 1 f621"/>
                <a:gd name="f906" fmla="*/ f798 1 f620"/>
                <a:gd name="f907" fmla="*/ f799 1 f621"/>
                <a:gd name="f908" fmla="*/ f800 1 f620"/>
                <a:gd name="f909" fmla="*/ f801 1 f621"/>
                <a:gd name="f910" fmla="*/ f802 1 f620"/>
                <a:gd name="f911" fmla="*/ f803 1 f621"/>
                <a:gd name="f912" fmla="*/ f804 1 f621"/>
                <a:gd name="f913" fmla="*/ f805 1 f621"/>
                <a:gd name="f914" fmla="*/ f806 1 f620"/>
                <a:gd name="f915" fmla="*/ f807 1 f621"/>
                <a:gd name="f916" fmla="*/ f808 1 f620"/>
                <a:gd name="f917" fmla="*/ f809 1 f621"/>
                <a:gd name="f918" fmla="*/ f810 1 f620"/>
                <a:gd name="f919" fmla="*/ f811 1 f621"/>
                <a:gd name="f920" fmla="*/ f812 1 f620"/>
                <a:gd name="f921" fmla="*/ f813 1 f621"/>
                <a:gd name="f922" fmla="*/ f814 1 f620"/>
                <a:gd name="f923" fmla="*/ f815 1 f621"/>
                <a:gd name="f924" fmla="*/ f816 1 f620"/>
                <a:gd name="f925" fmla="*/ f817 1 f621"/>
                <a:gd name="f926" fmla="*/ f818 1 f620"/>
                <a:gd name="f927" fmla="*/ f819 1 f621"/>
                <a:gd name="f928" fmla="*/ f820 1 f620"/>
                <a:gd name="f929" fmla="*/ f821 1 f621"/>
                <a:gd name="f930" fmla="*/ f822 1 f620"/>
                <a:gd name="f931" fmla="*/ f823 1 f621"/>
                <a:gd name="f932" fmla="*/ f824 1 f620"/>
                <a:gd name="f933" fmla="*/ f825 1 f621"/>
                <a:gd name="f934" fmla="*/ f826 1 f620"/>
                <a:gd name="f935" fmla="*/ f827 1 f620"/>
                <a:gd name="f936" fmla="*/ f828 1 f621"/>
                <a:gd name="f937" fmla="*/ f829 1 f620"/>
                <a:gd name="f938" fmla="*/ f830 1 f621"/>
                <a:gd name="f939" fmla="*/ f831 f611 1"/>
                <a:gd name="f940" fmla="*/ f832 f611 1"/>
                <a:gd name="f941" fmla="*/ f834 f612 1"/>
                <a:gd name="f942" fmla="*/ f833 f612 1"/>
                <a:gd name="f943" fmla="*/ f835 f611 1"/>
                <a:gd name="f944" fmla="*/ f836 f612 1"/>
                <a:gd name="f945" fmla="*/ f837 f611 1"/>
                <a:gd name="f946" fmla="*/ f838 f612 1"/>
                <a:gd name="f947" fmla="*/ f839 f611 1"/>
                <a:gd name="f948" fmla="*/ f840 f612 1"/>
                <a:gd name="f949" fmla="*/ f841 f611 1"/>
                <a:gd name="f950" fmla="*/ f842 f612 1"/>
                <a:gd name="f951" fmla="*/ f843 f611 1"/>
                <a:gd name="f952" fmla="*/ f844 f612 1"/>
                <a:gd name="f953" fmla="*/ f845 f611 1"/>
                <a:gd name="f954" fmla="*/ f846 f612 1"/>
                <a:gd name="f955" fmla="*/ f847 f611 1"/>
                <a:gd name="f956" fmla="*/ f848 f612 1"/>
                <a:gd name="f957" fmla="*/ f849 f611 1"/>
                <a:gd name="f958" fmla="*/ f850 f612 1"/>
                <a:gd name="f959" fmla="*/ f851 f611 1"/>
                <a:gd name="f960" fmla="*/ f852 f612 1"/>
                <a:gd name="f961" fmla="*/ f853 f612 1"/>
                <a:gd name="f962" fmla="*/ f854 f611 1"/>
                <a:gd name="f963" fmla="*/ f855 f612 1"/>
                <a:gd name="f964" fmla="*/ f856 f611 1"/>
                <a:gd name="f965" fmla="*/ f857 f612 1"/>
                <a:gd name="f966" fmla="*/ f858 f611 1"/>
                <a:gd name="f967" fmla="*/ f859 f612 1"/>
                <a:gd name="f968" fmla="*/ f860 f611 1"/>
                <a:gd name="f969" fmla="*/ f861 f612 1"/>
                <a:gd name="f970" fmla="*/ f862 f612 1"/>
                <a:gd name="f971" fmla="*/ f863 f611 1"/>
                <a:gd name="f972" fmla="*/ f864 f612 1"/>
                <a:gd name="f973" fmla="*/ f865 f611 1"/>
                <a:gd name="f974" fmla="*/ f866 f612 1"/>
                <a:gd name="f975" fmla="*/ f867 f611 1"/>
                <a:gd name="f976" fmla="*/ f868 f612 1"/>
                <a:gd name="f977" fmla="*/ f869 f611 1"/>
                <a:gd name="f978" fmla="*/ f870 f612 1"/>
                <a:gd name="f979" fmla="*/ f871 f611 1"/>
                <a:gd name="f980" fmla="*/ f872 f612 1"/>
                <a:gd name="f981" fmla="*/ f873 f611 1"/>
                <a:gd name="f982" fmla="*/ f874 f612 1"/>
                <a:gd name="f983" fmla="*/ f875 f611 1"/>
                <a:gd name="f984" fmla="*/ f876 f612 1"/>
                <a:gd name="f985" fmla="*/ f877 f611 1"/>
                <a:gd name="f986" fmla="*/ f878 f612 1"/>
                <a:gd name="f987" fmla="*/ f879 f611 1"/>
                <a:gd name="f988" fmla="*/ f880 f612 1"/>
                <a:gd name="f989" fmla="*/ f881 f611 1"/>
                <a:gd name="f990" fmla="*/ f882 f612 1"/>
                <a:gd name="f991" fmla="*/ f883 f611 1"/>
                <a:gd name="f992" fmla="*/ f884 f612 1"/>
                <a:gd name="f993" fmla="*/ f885 f611 1"/>
                <a:gd name="f994" fmla="*/ f886 f612 1"/>
                <a:gd name="f995" fmla="*/ f887 f611 1"/>
                <a:gd name="f996" fmla="*/ f888 f611 1"/>
                <a:gd name="f997" fmla="*/ f889 f612 1"/>
                <a:gd name="f998" fmla="*/ f890 f611 1"/>
                <a:gd name="f999" fmla="*/ f891 f612 1"/>
                <a:gd name="f1000" fmla="*/ f892 f611 1"/>
                <a:gd name="f1001" fmla="*/ f893 f612 1"/>
                <a:gd name="f1002" fmla="*/ f894 f611 1"/>
                <a:gd name="f1003" fmla="*/ f895 f612 1"/>
                <a:gd name="f1004" fmla="*/ f896 f611 1"/>
                <a:gd name="f1005" fmla="*/ f897 f612 1"/>
                <a:gd name="f1006" fmla="*/ f898 f611 1"/>
                <a:gd name="f1007" fmla="*/ f899 f612 1"/>
                <a:gd name="f1008" fmla="*/ f900 f611 1"/>
                <a:gd name="f1009" fmla="*/ f901 f612 1"/>
                <a:gd name="f1010" fmla="*/ f902 f611 1"/>
                <a:gd name="f1011" fmla="*/ f903 f612 1"/>
                <a:gd name="f1012" fmla="*/ f904 f611 1"/>
                <a:gd name="f1013" fmla="*/ f905 f612 1"/>
                <a:gd name="f1014" fmla="*/ f906 f611 1"/>
                <a:gd name="f1015" fmla="*/ f907 f612 1"/>
                <a:gd name="f1016" fmla="*/ f908 f611 1"/>
                <a:gd name="f1017" fmla="*/ f909 f612 1"/>
                <a:gd name="f1018" fmla="*/ f910 f611 1"/>
                <a:gd name="f1019" fmla="*/ f911 f612 1"/>
                <a:gd name="f1020" fmla="*/ f912 f612 1"/>
                <a:gd name="f1021" fmla="*/ f913 f612 1"/>
                <a:gd name="f1022" fmla="*/ f914 f611 1"/>
                <a:gd name="f1023" fmla="*/ f915 f612 1"/>
                <a:gd name="f1024" fmla="*/ f916 f611 1"/>
                <a:gd name="f1025" fmla="*/ f917 f612 1"/>
                <a:gd name="f1026" fmla="*/ f918 f611 1"/>
                <a:gd name="f1027" fmla="*/ f919 f612 1"/>
                <a:gd name="f1028" fmla="*/ f920 f611 1"/>
                <a:gd name="f1029" fmla="*/ f921 f612 1"/>
                <a:gd name="f1030" fmla="*/ f922 f611 1"/>
                <a:gd name="f1031" fmla="*/ f923 f612 1"/>
                <a:gd name="f1032" fmla="*/ f924 f611 1"/>
                <a:gd name="f1033" fmla="*/ f925 f612 1"/>
                <a:gd name="f1034" fmla="*/ f926 f611 1"/>
                <a:gd name="f1035" fmla="*/ f927 f612 1"/>
                <a:gd name="f1036" fmla="*/ f928 f611 1"/>
                <a:gd name="f1037" fmla="*/ f929 f612 1"/>
                <a:gd name="f1038" fmla="*/ f930 f611 1"/>
                <a:gd name="f1039" fmla="*/ f931 f612 1"/>
                <a:gd name="f1040" fmla="*/ f932 f611 1"/>
                <a:gd name="f1041" fmla="*/ f933 f612 1"/>
                <a:gd name="f1042" fmla="*/ f934 f611 1"/>
                <a:gd name="f1043" fmla="*/ f935 f611 1"/>
                <a:gd name="f1044" fmla="*/ f936 f612 1"/>
                <a:gd name="f1045" fmla="*/ f937 f611 1"/>
                <a:gd name="f1046" fmla="*/ f938 f6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6">
                  <a:pos x="f943" y="f944"/>
                </a:cxn>
                <a:cxn ang="f726">
                  <a:pos x="f945" y="f946"/>
                </a:cxn>
                <a:cxn ang="f726">
                  <a:pos x="f947" y="f948"/>
                </a:cxn>
                <a:cxn ang="f726">
                  <a:pos x="f949" y="f950"/>
                </a:cxn>
                <a:cxn ang="f726">
                  <a:pos x="f951" y="f952"/>
                </a:cxn>
                <a:cxn ang="f726">
                  <a:pos x="f953" y="f954"/>
                </a:cxn>
                <a:cxn ang="f726">
                  <a:pos x="f955" y="f956"/>
                </a:cxn>
                <a:cxn ang="f726">
                  <a:pos x="f957" y="f958"/>
                </a:cxn>
                <a:cxn ang="f726">
                  <a:pos x="f959" y="f960"/>
                </a:cxn>
                <a:cxn ang="f726">
                  <a:pos x="f955" y="f961"/>
                </a:cxn>
                <a:cxn ang="f726">
                  <a:pos x="f962" y="f963"/>
                </a:cxn>
                <a:cxn ang="f726">
                  <a:pos x="f964" y="f965"/>
                </a:cxn>
                <a:cxn ang="f726">
                  <a:pos x="f966" y="f967"/>
                </a:cxn>
                <a:cxn ang="f726">
                  <a:pos x="f968" y="f969"/>
                </a:cxn>
                <a:cxn ang="f726">
                  <a:pos x="f968" y="f970"/>
                </a:cxn>
                <a:cxn ang="f726">
                  <a:pos x="f971" y="f972"/>
                </a:cxn>
                <a:cxn ang="f726">
                  <a:pos x="f973" y="f974"/>
                </a:cxn>
                <a:cxn ang="f726">
                  <a:pos x="f975" y="f976"/>
                </a:cxn>
                <a:cxn ang="f726">
                  <a:pos x="f977" y="f978"/>
                </a:cxn>
                <a:cxn ang="f726">
                  <a:pos x="f979" y="f980"/>
                </a:cxn>
                <a:cxn ang="f726">
                  <a:pos x="f981" y="f982"/>
                </a:cxn>
                <a:cxn ang="f726">
                  <a:pos x="f983" y="f984"/>
                </a:cxn>
                <a:cxn ang="f726">
                  <a:pos x="f985" y="f986"/>
                </a:cxn>
                <a:cxn ang="f726">
                  <a:pos x="f987" y="f988"/>
                </a:cxn>
                <a:cxn ang="f726">
                  <a:pos x="f989" y="f990"/>
                </a:cxn>
                <a:cxn ang="f726">
                  <a:pos x="f991" y="f992"/>
                </a:cxn>
                <a:cxn ang="f726">
                  <a:pos x="f993" y="f994"/>
                </a:cxn>
                <a:cxn ang="f726">
                  <a:pos x="f995" y="f994"/>
                </a:cxn>
                <a:cxn ang="f726">
                  <a:pos x="f996" y="f997"/>
                </a:cxn>
                <a:cxn ang="f726">
                  <a:pos x="f998" y="f999"/>
                </a:cxn>
                <a:cxn ang="f726">
                  <a:pos x="f1000" y="f1001"/>
                </a:cxn>
                <a:cxn ang="f726">
                  <a:pos x="f1002" y="f1003"/>
                </a:cxn>
                <a:cxn ang="f726">
                  <a:pos x="f1004" y="f1005"/>
                </a:cxn>
                <a:cxn ang="f726">
                  <a:pos x="f1006" y="f1007"/>
                </a:cxn>
                <a:cxn ang="f726">
                  <a:pos x="f1008" y="f1009"/>
                </a:cxn>
                <a:cxn ang="f726">
                  <a:pos x="f1010" y="f1011"/>
                </a:cxn>
                <a:cxn ang="f726">
                  <a:pos x="f1012" y="f1013"/>
                </a:cxn>
                <a:cxn ang="f726">
                  <a:pos x="f1014" y="f1015"/>
                </a:cxn>
                <a:cxn ang="f726">
                  <a:pos x="f1016" y="f1017"/>
                </a:cxn>
                <a:cxn ang="f726">
                  <a:pos x="f1018" y="f1019"/>
                </a:cxn>
                <a:cxn ang="f726">
                  <a:pos x="f1018" y="f1020"/>
                </a:cxn>
                <a:cxn ang="f726">
                  <a:pos x="f1018" y="f1021"/>
                </a:cxn>
                <a:cxn ang="f726">
                  <a:pos x="f1022" y="f1023"/>
                </a:cxn>
                <a:cxn ang="f726">
                  <a:pos x="f1024" y="f1025"/>
                </a:cxn>
                <a:cxn ang="f726">
                  <a:pos x="f1026" y="f1027"/>
                </a:cxn>
                <a:cxn ang="f726">
                  <a:pos x="f1028" y="f1029"/>
                </a:cxn>
                <a:cxn ang="f726">
                  <a:pos x="f1030" y="f1031"/>
                </a:cxn>
                <a:cxn ang="f726">
                  <a:pos x="f1032" y="f1033"/>
                </a:cxn>
                <a:cxn ang="f726">
                  <a:pos x="f1034" y="f1035"/>
                </a:cxn>
                <a:cxn ang="f726">
                  <a:pos x="f1036" y="f1037"/>
                </a:cxn>
                <a:cxn ang="f726">
                  <a:pos x="f1038" y="f1039"/>
                </a:cxn>
                <a:cxn ang="f726">
                  <a:pos x="f1040" y="f1041"/>
                </a:cxn>
                <a:cxn ang="f726">
                  <a:pos x="f1042" y="f950"/>
                </a:cxn>
                <a:cxn ang="f726">
                  <a:pos x="f1043" y="f1044"/>
                </a:cxn>
                <a:cxn ang="f726">
                  <a:pos x="f1045" y="f1046"/>
                </a:cxn>
              </a:cxnLst>
              <a:rect l="f939" t="f942" r="f940" b="f941"/>
              <a:pathLst>
                <a:path w="696" h="650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15" y="f20"/>
                    <a:pt x="f21" y="f22"/>
                    <a:pt x="f23" y="f24"/>
                  </a:cubicBezTo>
                  <a:cubicBezTo>
                    <a:pt x="f25" y="f24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3" y="f36"/>
                    <a:pt x="f31" y="f37"/>
                  </a:cubicBezTo>
                  <a:cubicBezTo>
                    <a:pt x="f31" y="f38"/>
                    <a:pt x="f29" y="f39"/>
                    <a:pt x="f26" y="f39"/>
                  </a:cubicBezTo>
                  <a:cubicBezTo>
                    <a:pt x="f40" y="f39"/>
                    <a:pt x="f41" y="f38"/>
                    <a:pt x="f25" y="f38"/>
                  </a:cubicBezTo>
                  <a:cubicBezTo>
                    <a:pt x="f21" y="f38"/>
                    <a:pt x="f13" y="f37"/>
                    <a:pt x="f15" y="f37"/>
                  </a:cubicBezTo>
                  <a:cubicBezTo>
                    <a:pt x="f17" y="f37"/>
                    <a:pt x="f42" y="f39"/>
                    <a:pt x="f42" y="f39"/>
                  </a:cubicBez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3" y="f48"/>
                    <a:pt x="f43" y="f49"/>
                  </a:cubicBezTo>
                  <a:cubicBezTo>
                    <a:pt x="f42" y="f50"/>
                    <a:pt x="f17" y="f51"/>
                    <a:pt x="f42" y="f52"/>
                  </a:cubicBezTo>
                  <a:cubicBezTo>
                    <a:pt x="f42" y="f53"/>
                    <a:pt x="f54" y="f53"/>
                    <a:pt x="f54" y="f55"/>
                  </a:cubicBezTo>
                  <a:cubicBezTo>
                    <a:pt x="f56" y="f57"/>
                    <a:pt x="f58" y="f59"/>
                    <a:pt x="f58" y="f60"/>
                  </a:cubicBezTo>
                  <a:cubicBezTo>
                    <a:pt x="f61" y="f62"/>
                    <a:pt x="f63" y="f64"/>
                    <a:pt x="f61" y="f65"/>
                  </a:cubicBezTo>
                  <a:cubicBezTo>
                    <a:pt x="f61" y="f66"/>
                    <a:pt x="f58" y="f67"/>
                    <a:pt x="f58" y="f67"/>
                  </a:cubicBezTo>
                  <a:cubicBezTo>
                    <a:pt x="f56" y="f68"/>
                    <a:pt x="f69" y="f68"/>
                    <a:pt x="f43" y="f67"/>
                  </a:cubicBezTo>
                  <a:cubicBezTo>
                    <a:pt x="f42" y="f67"/>
                    <a:pt x="f17" y="f66"/>
                    <a:pt x="f17" y="f65"/>
                  </a:cubicBezTo>
                  <a:cubicBezTo>
                    <a:pt x="f15" y="f64"/>
                    <a:pt x="f15" y="f60"/>
                    <a:pt x="f13" y="f59"/>
                  </a:cubicBezTo>
                  <a:cubicBezTo>
                    <a:pt x="f70" y="f59"/>
                    <a:pt x="f71" y="f62"/>
                    <a:pt x="f21" y="f72"/>
                  </a:cubicBezTo>
                  <a:cubicBezTo>
                    <a:pt x="f23" y="f64"/>
                    <a:pt x="f23" y="f66"/>
                    <a:pt x="f23" y="f73"/>
                  </a:cubicBezTo>
                  <a:cubicBezTo>
                    <a:pt x="f25" y="f67"/>
                    <a:pt x="f40" y="f74"/>
                    <a:pt x="f40" y="f75"/>
                  </a:cubicBezTo>
                  <a:cubicBezTo>
                    <a:pt x="f40" y="f76"/>
                    <a:pt x="f40" y="f77"/>
                    <a:pt x="f41" y="f78"/>
                  </a:cubicBezTo>
                  <a:cubicBezTo>
                    <a:pt x="f41" y="f79"/>
                    <a:pt x="f23" y="f80"/>
                    <a:pt x="f21" y="f81"/>
                  </a:cubicBezTo>
                  <a:cubicBezTo>
                    <a:pt x="f21" y="f82"/>
                    <a:pt x="f71" y="f83"/>
                    <a:pt x="f70" y="f84"/>
                  </a:cubicBezTo>
                  <a:cubicBezTo>
                    <a:pt x="f13" y="f85"/>
                    <a:pt x="f17" y="f85"/>
                    <a:pt x="f17" y="f86"/>
                  </a:cubicBezTo>
                  <a:cubicBezTo>
                    <a:pt x="f42" y="f87"/>
                    <a:pt x="f43" y="f88"/>
                    <a:pt x="f69" y="f89"/>
                  </a:cubicBezTo>
                  <a:cubicBezTo>
                    <a:pt x="f69" y="f90"/>
                    <a:pt x="f69" y="f91"/>
                    <a:pt x="f43" y="f92"/>
                  </a:cubicBezTo>
                  <a:cubicBezTo>
                    <a:pt x="f43" y="f63"/>
                    <a:pt x="f17" y="f61"/>
                    <a:pt x="f17" y="f61"/>
                  </a:cubicBezTo>
                  <a:cubicBezTo>
                    <a:pt x="f15" y="f61"/>
                    <a:pt x="f13" y="f61"/>
                    <a:pt x="f70" y="f63"/>
                  </a:cubicBezTo>
                  <a:cubicBezTo>
                    <a:pt x="f70" y="f63"/>
                    <a:pt x="f71" y="f93"/>
                    <a:pt x="f71" y="f90"/>
                  </a:cubicBezTo>
                  <a:cubicBezTo>
                    <a:pt x="f71" y="f89"/>
                    <a:pt x="f21" y="f88"/>
                    <a:pt x="f23" y="f94"/>
                  </a:cubicBezTo>
                  <a:cubicBezTo>
                    <a:pt x="f23" y="f87"/>
                    <a:pt x="f41" y="f85"/>
                    <a:pt x="f40" y="f84"/>
                  </a:cubicBezTo>
                  <a:cubicBezTo>
                    <a:pt x="f26" y="f83"/>
                    <a:pt x="f28" y="f95"/>
                    <a:pt x="f29" y="f82"/>
                  </a:cubicBezTo>
                  <a:cubicBezTo>
                    <a:pt x="f96" y="f82"/>
                    <a:pt x="f33" y="f82"/>
                    <a:pt x="f97" y="f82"/>
                  </a:cubicBezTo>
                  <a:cubicBezTo>
                    <a:pt x="f98" y="f82"/>
                    <a:pt x="f99" y="f83"/>
                    <a:pt x="f100" y="f84"/>
                  </a:cubicBezTo>
                  <a:cubicBezTo>
                    <a:pt x="f100" y="f85"/>
                    <a:pt x="f100" y="f87"/>
                    <a:pt x="f100" y="f94"/>
                  </a:cubicBezTo>
                  <a:cubicBezTo>
                    <a:pt x="f99" y="f88"/>
                    <a:pt x="f98" y="f88"/>
                    <a:pt x="f97" y="f88"/>
                  </a:cubicBezTo>
                  <a:cubicBezTo>
                    <a:pt x="f33" y="f89"/>
                    <a:pt x="f96" y="f88"/>
                    <a:pt x="f29" y="f88"/>
                  </a:cubicBezTo>
                  <a:cubicBezTo>
                    <a:pt x="f29" y="f89"/>
                    <a:pt x="f26" y="f89"/>
                    <a:pt x="f26" y="f90"/>
                  </a:cubicBezTo>
                  <a:cubicBezTo>
                    <a:pt x="f40" y="f93"/>
                    <a:pt x="f40" y="f91"/>
                    <a:pt x="f40" y="f92"/>
                  </a:cubicBezTo>
                  <a:cubicBezTo>
                    <a:pt x="f40" y="f63"/>
                    <a:pt x="f40" y="f56"/>
                    <a:pt x="f40" y="f54"/>
                  </a:cubicBezTo>
                  <a:cubicBezTo>
                    <a:pt x="f26" y="f69"/>
                    <a:pt x="f28" y="f43"/>
                    <a:pt x="f29" y="f43"/>
                  </a:cubicBezTo>
                  <a:cubicBezTo>
                    <a:pt x="f96" y="f43"/>
                    <a:pt x="f31" y="f43"/>
                    <a:pt x="f33" y="f43"/>
                  </a:cubicBezTo>
                  <a:cubicBezTo>
                    <a:pt x="f33" y="f43"/>
                    <a:pt x="f33" y="f54"/>
                    <a:pt x="f33" y="f56"/>
                  </a:cubicBezTo>
                  <a:cubicBezTo>
                    <a:pt x="f33" y="f58"/>
                    <a:pt x="f33" y="f92"/>
                    <a:pt x="f97" y="f91"/>
                  </a:cubicBezTo>
                  <a:cubicBezTo>
                    <a:pt x="f97" y="f93"/>
                    <a:pt x="f99" y="f93"/>
                    <a:pt x="f100" y="f93"/>
                  </a:cubicBezTo>
                  <a:cubicBezTo>
                    <a:pt x="f101" y="f90"/>
                    <a:pt x="f102" y="f90"/>
                    <a:pt x="f103" y="f90"/>
                  </a:cubicBezTo>
                  <a:cubicBezTo>
                    <a:pt x="f104" y="f93"/>
                    <a:pt x="f103" y="f92"/>
                    <a:pt x="f103" y="f63"/>
                  </a:cubicBezTo>
                  <a:cubicBezTo>
                    <a:pt x="f103" y="f61"/>
                    <a:pt x="f105" y="f58"/>
                    <a:pt x="f101" y="f56"/>
                  </a:cubicBezTo>
                  <a:cubicBezTo>
                    <a:pt x="f101" y="f54"/>
                    <a:pt x="f100" y="f69"/>
                    <a:pt x="f99" y="f43"/>
                  </a:cubicBezTo>
                  <a:cubicBezTo>
                    <a:pt x="f99" y="f42"/>
                    <a:pt x="f99" y="f15"/>
                    <a:pt x="f100" y="f15"/>
                  </a:cubicBezTo>
                  <a:cubicBezTo>
                    <a:pt x="f101" y="f13"/>
                    <a:pt x="f102" y="f71"/>
                    <a:pt x="f103" y="f71"/>
                  </a:cubicBezTo>
                  <a:cubicBezTo>
                    <a:pt x="f104" y="f21"/>
                    <a:pt x="f106" y="f23"/>
                    <a:pt x="f107" y="f25"/>
                  </a:cubicBezTo>
                  <a:cubicBezTo>
                    <a:pt x="f107" y="f41"/>
                    <a:pt x="f106" y="f28"/>
                    <a:pt x="f104" y="f29"/>
                  </a:cubicBezTo>
                  <a:cubicBezTo>
                    <a:pt x="f103" y="f96"/>
                    <a:pt x="f105" y="f33"/>
                    <a:pt x="f100" y="f33"/>
                  </a:cubicBezTo>
                  <a:cubicBezTo>
                    <a:pt x="f99" y="f33"/>
                    <a:pt x="f33" y="f31"/>
                    <a:pt x="f31" y="f31"/>
                  </a:cubicBezTo>
                  <a:cubicBezTo>
                    <a:pt x="f96" y="f33"/>
                    <a:pt x="f29" y="f97"/>
                    <a:pt x="f29" y="f98"/>
                  </a:cubicBezTo>
                  <a:cubicBezTo>
                    <a:pt x="f28" y="f100"/>
                    <a:pt x="f96" y="f102"/>
                    <a:pt x="f96" y="f103"/>
                  </a:cubicBezTo>
                  <a:cubicBezTo>
                    <a:pt x="f31" y="f104"/>
                    <a:pt x="f97" y="f107"/>
                    <a:pt x="f98" y="f107"/>
                  </a:cubicBezTo>
                  <a:cubicBezTo>
                    <a:pt x="f99" y="f108"/>
                    <a:pt x="f105" y="f106"/>
                    <a:pt x="f102" y="f106"/>
                  </a:cubicBezTo>
                  <a:cubicBezTo>
                    <a:pt x="f103" y="f106"/>
                    <a:pt x="f106" y="f107"/>
                    <a:pt x="f107" y="f108"/>
                  </a:cubicBezTo>
                  <a:cubicBezTo>
                    <a:pt x="f108" y="f108"/>
                    <a:pt x="f109" y="f110"/>
                    <a:pt x="f109" y="f111"/>
                  </a:cubicBezTo>
                  <a:cubicBezTo>
                    <a:pt x="f109" y="f112"/>
                    <a:pt x="f107" y="f113"/>
                    <a:pt x="f106" y="f114"/>
                  </a:cubicBezTo>
                  <a:cubicBezTo>
                    <a:pt x="f104" y="f114"/>
                    <a:pt x="f102" y="f115"/>
                    <a:pt x="f105" y="f115"/>
                  </a:cubicBezTo>
                  <a:cubicBezTo>
                    <a:pt x="f101" y="f115"/>
                    <a:pt x="f99" y="f115"/>
                    <a:pt x="f98" y="f114"/>
                  </a:cubicBezTo>
                  <a:cubicBezTo>
                    <a:pt x="f98" y="f114"/>
                    <a:pt x="f97" y="f116"/>
                    <a:pt x="f97" y="f112"/>
                  </a:cubicBezTo>
                  <a:cubicBezTo>
                    <a:pt x="f33" y="f117"/>
                    <a:pt x="f96" y="f117"/>
                    <a:pt x="f29" y="f111"/>
                  </a:cubicBezTo>
                  <a:cubicBezTo>
                    <a:pt x="f26" y="f110"/>
                    <a:pt x="f41" y="f108"/>
                    <a:pt x="f23" y="f108"/>
                  </a:cubicBezTo>
                  <a:cubicBezTo>
                    <a:pt x="f21" y="f109"/>
                    <a:pt x="f70" y="f111"/>
                    <a:pt x="f13" y="f111"/>
                  </a:cubicBezTo>
                  <a:cubicBezTo>
                    <a:pt x="f13" y="f117"/>
                    <a:pt x="f17" y="f117"/>
                    <a:pt x="f17" y="f117"/>
                  </a:cubicBezTo>
                  <a:cubicBezTo>
                    <a:pt x="f42" y="f112"/>
                    <a:pt x="f43" y="f113"/>
                    <a:pt x="f43" y="f114"/>
                  </a:cubicBezTo>
                  <a:cubicBezTo>
                    <a:pt x="f43" y="f115"/>
                    <a:pt x="f17" y="f118"/>
                    <a:pt x="f15" y="f119"/>
                  </a:cubicBezTo>
                  <a:cubicBezTo>
                    <a:pt x="f13" y="f119"/>
                    <a:pt x="f70" y="f120"/>
                    <a:pt x="f71" y="f120"/>
                  </a:cubicBezTo>
                  <a:cubicBezTo>
                    <a:pt x="f21" y="f120"/>
                    <a:pt x="f23" y="f118"/>
                    <a:pt x="f25" y="f118"/>
                  </a:cubicBezTo>
                  <a:cubicBezTo>
                    <a:pt x="f41" y="f115"/>
                    <a:pt x="f28" y="f115"/>
                    <a:pt x="f29" y="f115"/>
                  </a:cubicBezTo>
                  <a:cubicBezTo>
                    <a:pt x="f31" y="f115"/>
                    <a:pt x="f97" y="f119"/>
                    <a:pt x="f97" y="f120"/>
                  </a:cubicBezTo>
                  <a:cubicBezTo>
                    <a:pt x="f98" y="f121"/>
                    <a:pt x="f98" y="f122"/>
                    <a:pt x="f99" y="f123"/>
                  </a:cubicBezTo>
                  <a:cubicBezTo>
                    <a:pt x="f99" y="f124"/>
                    <a:pt x="f99" y="f125"/>
                    <a:pt x="f99" y="f126"/>
                  </a:cubicBezTo>
                  <a:cubicBezTo>
                    <a:pt x="f99" y="f127"/>
                    <a:pt x="f97" y="f128"/>
                    <a:pt x="f97" y="f128"/>
                  </a:cubicBezTo>
                  <a:cubicBezTo>
                    <a:pt x="f33" y="f128"/>
                    <a:pt x="f96" y="f128"/>
                    <a:pt x="f96" y="f128"/>
                  </a:cubicBezTo>
                  <a:cubicBezTo>
                    <a:pt x="f29" y="f128"/>
                    <a:pt x="f28" y="f127"/>
                    <a:pt x="f28" y="f126"/>
                  </a:cubicBezTo>
                  <a:cubicBezTo>
                    <a:pt x="f26" y="f126"/>
                    <a:pt x="f41" y="f127"/>
                    <a:pt x="f25" y="f127"/>
                  </a:cubicBezTo>
                  <a:cubicBezTo>
                    <a:pt x="f23" y="f127"/>
                    <a:pt x="f70" y="f127"/>
                    <a:pt x="f13" y="f127"/>
                  </a:cubicBezTo>
                  <a:cubicBezTo>
                    <a:pt x="f15" y="f127"/>
                    <a:pt x="f42" y="f126"/>
                    <a:pt x="f43" y="f126"/>
                  </a:cubicBezTo>
                  <a:cubicBezTo>
                    <a:pt x="f69" y="f126"/>
                    <a:pt x="f56" y="f126"/>
                    <a:pt x="f56" y="f127"/>
                  </a:cubicBezTo>
                  <a:cubicBezTo>
                    <a:pt x="f58" y="f127"/>
                    <a:pt x="f58" y="f11"/>
                    <a:pt x="f58" y="f129"/>
                  </a:cubicBezTo>
                  <a:cubicBezTo>
                    <a:pt x="f58" y="f130"/>
                    <a:pt x="f56" y="f131"/>
                    <a:pt x="f54" y="f131"/>
                  </a:cubicBezTo>
                  <a:cubicBezTo>
                    <a:pt x="f43" y="f132"/>
                    <a:pt x="f15" y="f131"/>
                    <a:pt x="f13" y="f131"/>
                  </a:cubicBezTo>
                  <a:cubicBezTo>
                    <a:pt x="f70" y="f132"/>
                    <a:pt x="f21" y="f133"/>
                    <a:pt x="f23" y="f134"/>
                  </a:cubicBezTo>
                  <a:cubicBezTo>
                    <a:pt x="f25" y="f135"/>
                    <a:pt x="f41" y="f136"/>
                    <a:pt x="f41" y="f137"/>
                  </a:cubicBezTo>
                  <a:cubicBezTo>
                    <a:pt x="f41" y="f138"/>
                    <a:pt x="f23" y="f139"/>
                    <a:pt x="f21" y="f140"/>
                  </a:cubicBezTo>
                  <a:cubicBezTo>
                    <a:pt x="f71" y="f141"/>
                    <a:pt x="f15" y="f141"/>
                    <a:pt x="f17" y="f142"/>
                  </a:cubicBezTo>
                  <a:cubicBezTo>
                    <a:pt x="f42" y="f142"/>
                    <a:pt x="f42" y="f143"/>
                    <a:pt x="f17" y="f144"/>
                  </a:cubicBezTo>
                  <a:cubicBezTo>
                    <a:pt x="f17" y="f144"/>
                    <a:pt x="f15" y="f145"/>
                    <a:pt x="f15" y="f145"/>
                  </a:cubicBezTo>
                  <a:cubicBezTo>
                    <a:pt x="f13" y="f146"/>
                    <a:pt x="f21" y="f147"/>
                    <a:pt x="f23" y="f147"/>
                  </a:cubicBezTo>
                  <a:cubicBezTo>
                    <a:pt x="f25" y="f147"/>
                    <a:pt x="f26" y="f146"/>
                    <a:pt x="f28" y="f147"/>
                  </a:cubicBezTo>
                  <a:cubicBezTo>
                    <a:pt x="f28" y="f147"/>
                    <a:pt x="f29" y="f148"/>
                    <a:pt x="f29" y="f149"/>
                  </a:cubicBezTo>
                  <a:cubicBezTo>
                    <a:pt x="f29" y="f150"/>
                    <a:pt x="f29" y="f151"/>
                    <a:pt x="f28" y="f151"/>
                  </a:cubicBezTo>
                  <a:cubicBezTo>
                    <a:pt x="f26" y="f152"/>
                    <a:pt x="f25" y="f151"/>
                    <a:pt x="f23" y="f152"/>
                  </a:cubicBezTo>
                  <a:cubicBezTo>
                    <a:pt x="f21" y="f152"/>
                    <a:pt x="f21" y="f153"/>
                    <a:pt x="f71" y="f153"/>
                  </a:cubicBezTo>
                  <a:cubicBezTo>
                    <a:pt x="f70" y="f153"/>
                    <a:pt x="f15" y="f153"/>
                    <a:pt x="f15" y="f154"/>
                  </a:cubicBezTo>
                  <a:cubicBezTo>
                    <a:pt x="f17" y="f152"/>
                    <a:pt x="f17" y="f155"/>
                    <a:pt x="f42" y="f150"/>
                  </a:cubicBezTo>
                  <a:cubicBezTo>
                    <a:pt x="f43" y="f149"/>
                    <a:pt x="f54" y="f149"/>
                    <a:pt x="f56" y="f149"/>
                  </a:cubicBezTo>
                  <a:cubicBezTo>
                    <a:pt x="f58" y="f149"/>
                    <a:pt x="f58" y="f155"/>
                    <a:pt x="f58" y="f151"/>
                  </a:cubicBezTo>
                  <a:cubicBezTo>
                    <a:pt x="f61" y="f152"/>
                    <a:pt x="f58" y="f153"/>
                    <a:pt x="f58" y="f153"/>
                  </a:cubicBezTo>
                  <a:cubicBezTo>
                    <a:pt x="f56" y="f156"/>
                    <a:pt x="f54" y="f156"/>
                    <a:pt x="f69" y="f157"/>
                  </a:cubicBezTo>
                  <a:cubicBezTo>
                    <a:pt x="f69" y="f158"/>
                    <a:pt x="f69" y="f159"/>
                    <a:pt x="f69" y="f160"/>
                  </a:cubicBezTo>
                  <a:cubicBezTo>
                    <a:pt x="f69" y="f160"/>
                    <a:pt x="f58" y="f161"/>
                    <a:pt x="f58" y="f161"/>
                  </a:cubicBezTo>
                  <a:cubicBezTo>
                    <a:pt x="f61" y="f161"/>
                    <a:pt x="f92" y="f161"/>
                    <a:pt x="f91" y="f161"/>
                  </a:cubicBezTo>
                  <a:cubicBezTo>
                    <a:pt x="f93" y="f161"/>
                    <a:pt x="f89" y="f160"/>
                    <a:pt x="f88" y="f161"/>
                  </a:cubicBezTo>
                  <a:cubicBezTo>
                    <a:pt x="f94" y="f161"/>
                    <a:pt x="f86" y="f162"/>
                    <a:pt x="f86" y="f163"/>
                  </a:cubicBezTo>
                  <a:cubicBezTo>
                    <a:pt x="f86" y="f164"/>
                    <a:pt x="f86" y="f165"/>
                    <a:pt x="f86" y="f166"/>
                  </a:cubicBezTo>
                  <a:cubicBezTo>
                    <a:pt x="f86" y="f167"/>
                    <a:pt x="f85" y="f168"/>
                    <a:pt x="f85" y="f169"/>
                  </a:cubicBezTo>
                  <a:cubicBezTo>
                    <a:pt x="f85" y="f170"/>
                    <a:pt x="f85" y="f171"/>
                    <a:pt x="f86" y="f172"/>
                  </a:cubicBezTo>
                  <a:cubicBezTo>
                    <a:pt x="f86" y="f172"/>
                    <a:pt x="f94" y="f173"/>
                    <a:pt x="f94" y="f173"/>
                  </a:cubicBezTo>
                  <a:cubicBezTo>
                    <a:pt x="f88" y="f172"/>
                    <a:pt x="f90" y="f171"/>
                    <a:pt x="f93" y="f171"/>
                  </a:cubicBezTo>
                  <a:cubicBezTo>
                    <a:pt x="f92" y="f171"/>
                    <a:pt x="f58" y="f172"/>
                    <a:pt x="f56" y="f173"/>
                  </a:cubicBezTo>
                  <a:cubicBezTo>
                    <a:pt x="f54" y="f174"/>
                    <a:pt x="f54" y="f175"/>
                    <a:pt x="f56" y="f176"/>
                  </a:cubicBezTo>
                  <a:cubicBezTo>
                    <a:pt x="f56" y="f177"/>
                    <a:pt x="f58" y="f178"/>
                    <a:pt x="f58" y="f179"/>
                  </a:cubicBezTo>
                  <a:cubicBezTo>
                    <a:pt x="f61" y="f180"/>
                    <a:pt x="f92" y="f181"/>
                    <a:pt x="f91" y="f181"/>
                  </a:cubicBezTo>
                  <a:cubicBezTo>
                    <a:pt x="f93" y="f181"/>
                    <a:pt x="f89" y="f181"/>
                    <a:pt x="f88" y="f181"/>
                  </a:cubicBezTo>
                  <a:cubicBezTo>
                    <a:pt x="f94" y="f182"/>
                    <a:pt x="f86" y="f178"/>
                    <a:pt x="f85" y="f178"/>
                  </a:cubicBezTo>
                  <a:cubicBezTo>
                    <a:pt x="f84" y="f183"/>
                    <a:pt x="f82" y="f183"/>
                    <a:pt x="f81" y="f178"/>
                  </a:cubicBezTo>
                  <a:cubicBezTo>
                    <a:pt x="f80" y="f178"/>
                    <a:pt x="f78" y="f179"/>
                    <a:pt x="f78" y="f180"/>
                  </a:cubicBezTo>
                  <a:cubicBezTo>
                    <a:pt x="f78" y="f182"/>
                    <a:pt x="f78" y="f184"/>
                    <a:pt x="f78" y="f185"/>
                  </a:cubicBezTo>
                  <a:cubicBezTo>
                    <a:pt x="f78" y="f186"/>
                    <a:pt x="f80" y="f187"/>
                    <a:pt x="f81" y="f187"/>
                  </a:cubicBezTo>
                  <a:cubicBezTo>
                    <a:pt x="f82" y="f187"/>
                    <a:pt x="f83" y="f187"/>
                    <a:pt x="f84" y="f187"/>
                  </a:cubicBezTo>
                  <a:cubicBezTo>
                    <a:pt x="f85" y="f187"/>
                    <a:pt x="f86" y="f186"/>
                    <a:pt x="f87" y="f186"/>
                  </a:cubicBezTo>
                  <a:cubicBezTo>
                    <a:pt x="f88" y="f186"/>
                    <a:pt x="f90" y="f187"/>
                    <a:pt x="f93" y="f187"/>
                  </a:cubicBezTo>
                  <a:cubicBezTo>
                    <a:pt x="f91" y="f187"/>
                    <a:pt x="f63" y="f188"/>
                    <a:pt x="f61" y="f189"/>
                  </a:cubicBezTo>
                  <a:cubicBezTo>
                    <a:pt x="f58" y="f190"/>
                    <a:pt x="f58" y="f191"/>
                    <a:pt x="f56" y="f192"/>
                  </a:cubicBezTo>
                  <a:cubicBezTo>
                    <a:pt x="f56" y="f193"/>
                    <a:pt x="f56" y="f194"/>
                    <a:pt x="f58" y="f195"/>
                  </a:cubicBezTo>
                  <a:cubicBezTo>
                    <a:pt x="f58" y="f195"/>
                    <a:pt x="f63" y="f195"/>
                    <a:pt x="f63" y="f195"/>
                  </a:cubicBezTo>
                  <a:cubicBezTo>
                    <a:pt x="f92" y="f194"/>
                    <a:pt x="f91" y="f194"/>
                    <a:pt x="f93" y="f196"/>
                  </a:cubicBezTo>
                  <a:cubicBezTo>
                    <a:pt x="f93" y="f196"/>
                    <a:pt x="f89" y="f192"/>
                    <a:pt x="f89" y="f191"/>
                  </a:cubicBezTo>
                  <a:cubicBezTo>
                    <a:pt x="f88" y="f191"/>
                    <a:pt x="f87" y="f197"/>
                    <a:pt x="f86" y="f197"/>
                  </a:cubicBezTo>
                  <a:cubicBezTo>
                    <a:pt x="f85" y="f197"/>
                    <a:pt x="f84" y="f191"/>
                    <a:pt x="f84" y="f191"/>
                  </a:cubicBezTo>
                  <a:cubicBezTo>
                    <a:pt x="f83" y="f192"/>
                    <a:pt x="f83" y="f194"/>
                    <a:pt x="f83" y="f195"/>
                  </a:cubicBezTo>
                  <a:cubicBezTo>
                    <a:pt x="f83" y="f198"/>
                    <a:pt x="f84" y="f199"/>
                    <a:pt x="f83" y="f200"/>
                  </a:cubicBezTo>
                  <a:cubicBezTo>
                    <a:pt x="f95" y="f201"/>
                    <a:pt x="f80" y="f202"/>
                    <a:pt x="f78" y="f203"/>
                  </a:cubicBezTo>
                  <a:cubicBezTo>
                    <a:pt x="f77" y="f203"/>
                    <a:pt x="f204" y="f202"/>
                    <a:pt x="f204" y="f203"/>
                  </a:cubicBezTo>
                  <a:cubicBezTo>
                    <a:pt x="f76" y="f203"/>
                    <a:pt x="f205" y="f206"/>
                    <a:pt x="f205" y="f207"/>
                  </a:cubicBezTo>
                  <a:cubicBezTo>
                    <a:pt x="f205" y="f208"/>
                    <a:pt x="f75" y="f209"/>
                    <a:pt x="f75" y="f210"/>
                  </a:cubicBezTo>
                  <a:cubicBezTo>
                    <a:pt x="f76" y="f211"/>
                    <a:pt x="f212" y="f213"/>
                    <a:pt x="f212" y="f214"/>
                  </a:cubicBezTo>
                  <a:cubicBezTo>
                    <a:pt x="f77" y="f215"/>
                    <a:pt x="f77" y="f216"/>
                    <a:pt x="f77" y="f216"/>
                  </a:cubicBezTo>
                  <a:cubicBezTo>
                    <a:pt x="f212" y="f217"/>
                    <a:pt x="f204" y="f218"/>
                    <a:pt x="f76" y="f218"/>
                  </a:cubicBezTo>
                  <a:cubicBezTo>
                    <a:pt x="f75" y="f218"/>
                    <a:pt x="f219" y="f218"/>
                    <a:pt x="f68" y="f218"/>
                  </a:cubicBezTo>
                  <a:cubicBezTo>
                    <a:pt x="f73" y="f218"/>
                    <a:pt x="f65" y="f220"/>
                    <a:pt x="f64" y="f220"/>
                  </a:cubicBezTo>
                  <a:cubicBezTo>
                    <a:pt x="f72" y="f218"/>
                    <a:pt x="f72" y="f217"/>
                    <a:pt x="f72" y="f216"/>
                  </a:cubicBezTo>
                  <a:cubicBezTo>
                    <a:pt x="f72" y="f216"/>
                    <a:pt x="f65" y="f216"/>
                    <a:pt x="f65" y="f221"/>
                  </a:cubicBezTo>
                  <a:cubicBezTo>
                    <a:pt x="f66" y="f215"/>
                    <a:pt x="f66" y="f213"/>
                    <a:pt x="f66" y="f211"/>
                  </a:cubicBezTo>
                  <a:cubicBezTo>
                    <a:pt x="f66" y="f210"/>
                    <a:pt x="f64" y="f222"/>
                    <a:pt x="f72" y="f222"/>
                  </a:cubicBezTo>
                  <a:cubicBezTo>
                    <a:pt x="f62" y="f222"/>
                    <a:pt x="f59" y="f209"/>
                    <a:pt x="f59" y="f210"/>
                  </a:cubicBezTo>
                  <a:cubicBezTo>
                    <a:pt x="f57" y="f210"/>
                    <a:pt x="f55" y="f214"/>
                    <a:pt x="f55" y="f215"/>
                  </a:cubicBezTo>
                  <a:cubicBezTo>
                    <a:pt x="f57" y="f221"/>
                    <a:pt x="f59" y="f216"/>
                    <a:pt x="f59" y="f217"/>
                  </a:cubicBezTo>
                  <a:cubicBezTo>
                    <a:pt x="f59" y="f218"/>
                    <a:pt x="f59" y="f223"/>
                    <a:pt x="f59" y="f224"/>
                  </a:cubicBezTo>
                  <a:cubicBezTo>
                    <a:pt x="f57" y="f224"/>
                    <a:pt x="f53" y="f225"/>
                    <a:pt x="f52" y="f226"/>
                  </a:cubicBezTo>
                  <a:cubicBezTo>
                    <a:pt x="f51" y="f226"/>
                    <a:pt x="f50" y="f227"/>
                    <a:pt x="f49" y="f227"/>
                  </a:cubicBezTo>
                  <a:cubicBezTo>
                    <a:pt x="f48" y="f228"/>
                    <a:pt x="f229" y="f230"/>
                    <a:pt x="f47" y="f231"/>
                  </a:cubicBezTo>
                  <a:cubicBezTo>
                    <a:pt x="f47" y="f231"/>
                    <a:pt x="f46" y="f232"/>
                    <a:pt x="f47" y="f233"/>
                  </a:cubicBezTo>
                  <a:cubicBezTo>
                    <a:pt x="f47" y="f234"/>
                    <a:pt x="f49" y="f234"/>
                    <a:pt x="f50" y="f235"/>
                  </a:cubicBezTo>
                  <a:cubicBezTo>
                    <a:pt x="f236" y="f237"/>
                    <a:pt x="f236" y="f2"/>
                    <a:pt x="f236" y="f2"/>
                  </a:cubicBezTo>
                  <a:cubicBezTo>
                    <a:pt x="f236" y="f238"/>
                    <a:pt x="f50" y="f239"/>
                    <a:pt x="f49" y="f240"/>
                  </a:cubicBezTo>
                  <a:cubicBezTo>
                    <a:pt x="f48" y="f241"/>
                    <a:pt x="f47" y="f242"/>
                    <a:pt x="f46" y="f243"/>
                  </a:cubicBezTo>
                  <a:cubicBezTo>
                    <a:pt x="f46" y="f244"/>
                    <a:pt x="f245" y="f246"/>
                    <a:pt x="f46" y="f247"/>
                  </a:cubicBezTo>
                  <a:cubicBezTo>
                    <a:pt x="f46" y="f248"/>
                    <a:pt x="f47" y="f249"/>
                    <a:pt x="f229" y="f249"/>
                  </a:cubicBezTo>
                  <a:cubicBezTo>
                    <a:pt x="f48" y="f250"/>
                    <a:pt x="f50" y="f251"/>
                    <a:pt x="f236" y="f252"/>
                  </a:cubicBezTo>
                  <a:cubicBezTo>
                    <a:pt x="f236" y="f253"/>
                    <a:pt x="f52" y="f254"/>
                    <a:pt x="f52" y="f255"/>
                  </a:cubicBezTo>
                  <a:cubicBezTo>
                    <a:pt x="f52" y="f256"/>
                    <a:pt x="f52" y="f257"/>
                    <a:pt x="f52" y="f258"/>
                  </a:cubicBezTo>
                  <a:cubicBezTo>
                    <a:pt x="f52" y="f259"/>
                    <a:pt x="f51" y="f260"/>
                    <a:pt x="f51" y="f261"/>
                  </a:cubicBezTo>
                  <a:cubicBezTo>
                    <a:pt x="f236" y="f261"/>
                    <a:pt x="f50" y="f262"/>
                    <a:pt x="f49" y="f262"/>
                  </a:cubicBezTo>
                  <a:cubicBezTo>
                    <a:pt x="f48" y="f262"/>
                    <a:pt x="f229" y="f261"/>
                    <a:pt x="f229" y="f260"/>
                  </a:cubicBezTo>
                  <a:cubicBezTo>
                    <a:pt x="f47" y="f260"/>
                    <a:pt x="f47" y="f263"/>
                    <a:pt x="f47" y="f264"/>
                  </a:cubicBezTo>
                  <a:cubicBezTo>
                    <a:pt x="f229" y="f259"/>
                    <a:pt x="f48" y="f257"/>
                    <a:pt x="f48" y="f265"/>
                  </a:cubicBezTo>
                  <a:cubicBezTo>
                    <a:pt x="f229" y="f266"/>
                    <a:pt x="f46" y="f267"/>
                    <a:pt x="f245" y="f267"/>
                  </a:cubicBezTo>
                  <a:cubicBezTo>
                    <a:pt x="f245" y="f267"/>
                    <a:pt x="f268" y="f266"/>
                    <a:pt x="f268" y="f266"/>
                  </a:cubicBezTo>
                  <a:cubicBezTo>
                    <a:pt x="f269" y="f265"/>
                    <a:pt x="f39" y="f259"/>
                    <a:pt x="f37" y="f264"/>
                  </a:cubicBezTo>
                  <a:cubicBezTo>
                    <a:pt x="f37" y="f263"/>
                    <a:pt x="f270" y="f260"/>
                    <a:pt x="f270" y="f261"/>
                  </a:cubicBezTo>
                  <a:cubicBezTo>
                    <a:pt x="f270" y="f262"/>
                    <a:pt x="f36" y="f271"/>
                    <a:pt x="f37" y="f271"/>
                  </a:cubicBezTo>
                  <a:cubicBezTo>
                    <a:pt x="f38" y="f271"/>
                    <a:pt x="f269" y="f271"/>
                    <a:pt x="f269" y="f271"/>
                  </a:cubicBezTo>
                  <a:cubicBezTo>
                    <a:pt x="f44" y="f271"/>
                    <a:pt x="f268" y="f272"/>
                    <a:pt x="f45" y="f272"/>
                  </a:cubicBezTo>
                  <a:cubicBezTo>
                    <a:pt x="f245" y="f272"/>
                    <a:pt x="f47" y="f272"/>
                    <a:pt x="f229" y="f271"/>
                  </a:cubicBezTo>
                  <a:cubicBezTo>
                    <a:pt x="f48" y="f271"/>
                    <a:pt x="f50" y="f273"/>
                    <a:pt x="f50" y="f274"/>
                  </a:cubicBezTo>
                  <a:cubicBezTo>
                    <a:pt x="f236" y="f274"/>
                    <a:pt x="f51" y="f275"/>
                    <a:pt x="f51" y="f276"/>
                  </a:cubicBezTo>
                  <a:cubicBezTo>
                    <a:pt x="f51" y="f277"/>
                    <a:pt x="f49" y="f277"/>
                    <a:pt x="f48" y="f278"/>
                  </a:cubicBezTo>
                  <a:cubicBezTo>
                    <a:pt x="f48" y="f279"/>
                    <a:pt x="f49" y="f280"/>
                    <a:pt x="f49" y="f281"/>
                  </a:cubicBezTo>
                  <a:cubicBezTo>
                    <a:pt x="f49" y="f282"/>
                    <a:pt x="f49" y="f283"/>
                    <a:pt x="f49" y="f283"/>
                  </a:cubicBezTo>
                  <a:cubicBezTo>
                    <a:pt x="f49" y="f284"/>
                    <a:pt x="f49" y="f285"/>
                    <a:pt x="f48" y="f286"/>
                  </a:cubicBezTo>
                  <a:cubicBezTo>
                    <a:pt x="f229" y="f286"/>
                    <a:pt x="f46" y="f286"/>
                    <a:pt x="f245" y="f286"/>
                  </a:cubicBezTo>
                  <a:cubicBezTo>
                    <a:pt x="f45" y="f285"/>
                    <a:pt x="f245" y="f283"/>
                    <a:pt x="f245" y="f287"/>
                  </a:cubicBezTo>
                  <a:cubicBezTo>
                    <a:pt x="f245" y="f287"/>
                    <a:pt x="f245" y="f281"/>
                    <a:pt x="f245" y="f280"/>
                  </a:cubicBezTo>
                  <a:cubicBezTo>
                    <a:pt x="f245" y="f288"/>
                    <a:pt x="f46" y="f278"/>
                    <a:pt x="f245" y="f278"/>
                  </a:cubicBezTo>
                  <a:cubicBezTo>
                    <a:pt x="f245" y="f277"/>
                    <a:pt x="f268" y="f275"/>
                    <a:pt x="f44" y="f275"/>
                  </a:cubicBezTo>
                  <a:cubicBezTo>
                    <a:pt x="f269" y="f289"/>
                    <a:pt x="f38" y="f289"/>
                    <a:pt x="f37" y="f275"/>
                  </a:cubicBezTo>
                  <a:cubicBezTo>
                    <a:pt x="f37" y="f275"/>
                    <a:pt x="f36" y="f277"/>
                    <a:pt x="f36" y="f278"/>
                  </a:cubicBezTo>
                  <a:cubicBezTo>
                    <a:pt x="f290" y="f279"/>
                    <a:pt x="f290" y="f288"/>
                    <a:pt x="f290" y="f280"/>
                  </a:cubicBezTo>
                  <a:cubicBezTo>
                    <a:pt x="f290" y="f281"/>
                    <a:pt x="f37" y="f282"/>
                    <a:pt x="f37" y="f287"/>
                  </a:cubicBezTo>
                  <a:cubicBezTo>
                    <a:pt x="f38" y="f283"/>
                    <a:pt x="f39" y="f284"/>
                    <a:pt x="f39" y="f285"/>
                  </a:cubicBezTo>
                  <a:cubicBezTo>
                    <a:pt x="f39" y="f286"/>
                    <a:pt x="f38" y="f291"/>
                    <a:pt x="f38" y="f292"/>
                  </a:cubicBezTo>
                  <a:cubicBezTo>
                    <a:pt x="f38" y="f293"/>
                    <a:pt x="f39" y="f294"/>
                    <a:pt x="f269" y="f295"/>
                  </a:cubicBezTo>
                  <a:cubicBezTo>
                    <a:pt x="f269" y="f296"/>
                    <a:pt x="f268" y="f297"/>
                    <a:pt x="f268" y="f298"/>
                  </a:cubicBezTo>
                  <a:cubicBezTo>
                    <a:pt x="f268" y="f299"/>
                    <a:pt x="f268" y="f300"/>
                    <a:pt x="f268" y="f301"/>
                  </a:cubicBezTo>
                  <a:cubicBezTo>
                    <a:pt x="f44" y="f302"/>
                    <a:pt x="f39" y="f302"/>
                    <a:pt x="f37" y="f302"/>
                  </a:cubicBezTo>
                  <a:cubicBezTo>
                    <a:pt x="f36" y="f302"/>
                    <a:pt x="f270" y="f302"/>
                    <a:pt x="f35" y="f301"/>
                  </a:cubicBezTo>
                  <a:cubicBezTo>
                    <a:pt x="f35" y="f300"/>
                    <a:pt x="f270" y="f298"/>
                    <a:pt x="f35" y="f303"/>
                  </a:cubicBezTo>
                  <a:cubicBezTo>
                    <a:pt x="f34" y="f297"/>
                    <a:pt x="f32" y="f296"/>
                    <a:pt x="f30" y="f296"/>
                  </a:cubicBezTo>
                  <a:cubicBezTo>
                    <a:pt x="f27" y="f296"/>
                    <a:pt x="f304" y="f303"/>
                    <a:pt x="f20" y="f303"/>
                  </a:cubicBezTo>
                  <a:cubicBezTo>
                    <a:pt x="f19" y="f298"/>
                    <a:pt x="f305" y="f298"/>
                    <a:pt x="f16" y="f298"/>
                  </a:cubicBezTo>
                  <a:cubicBezTo>
                    <a:pt x="f306" y="f298"/>
                    <a:pt x="f14" y="f297"/>
                    <a:pt x="f307" y="f297"/>
                  </a:cubicBezTo>
                  <a:cubicBezTo>
                    <a:pt x="f308" y="f303"/>
                    <a:pt x="f309" y="f298"/>
                    <a:pt x="f309" y="f299"/>
                  </a:cubicBezTo>
                  <a:cubicBezTo>
                    <a:pt x="f309" y="f310"/>
                    <a:pt x="f308" y="f300"/>
                    <a:pt x="f308" y="f301"/>
                  </a:cubicBezTo>
                  <a:cubicBezTo>
                    <a:pt x="f12" y="f302"/>
                    <a:pt x="f309" y="f311"/>
                    <a:pt x="f312" y="f313"/>
                  </a:cubicBezTo>
                  <a:cubicBezTo>
                    <a:pt x="f314" y="f313"/>
                    <a:pt x="f315" y="f316"/>
                    <a:pt x="f317" y="f316"/>
                  </a:cubicBezTo>
                  <a:cubicBezTo>
                    <a:pt x="f318" y="f319"/>
                    <a:pt x="f320" y="f321"/>
                    <a:pt x="f320" y="f322"/>
                  </a:cubicBezTo>
                  <a:cubicBezTo>
                    <a:pt x="f320" y="f323"/>
                    <a:pt x="f318" y="f324"/>
                    <a:pt x="f317" y="f325"/>
                  </a:cubicBezTo>
                  <a:cubicBezTo>
                    <a:pt x="f315" y="f326"/>
                    <a:pt x="f312" y="f326"/>
                    <a:pt x="f309" y="f327"/>
                  </a:cubicBezTo>
                  <a:cubicBezTo>
                    <a:pt x="f12" y="f327"/>
                    <a:pt x="f307" y="f328"/>
                    <a:pt x="f307" y="f329"/>
                  </a:cubicBezTo>
                  <a:cubicBezTo>
                    <a:pt x="f14" y="f329"/>
                    <a:pt x="f306" y="f330"/>
                    <a:pt x="f306" y="f9"/>
                  </a:cubicBezTo>
                  <a:cubicBezTo>
                    <a:pt x="f306" y="f331"/>
                    <a:pt x="f14" y="f332"/>
                    <a:pt x="f307" y="f333"/>
                  </a:cubicBezTo>
                  <a:cubicBezTo>
                    <a:pt x="f307" y="f334"/>
                    <a:pt x="f308" y="f335"/>
                    <a:pt x="f12" y="f335"/>
                  </a:cubicBezTo>
                  <a:cubicBezTo>
                    <a:pt x="f309" y="f336"/>
                    <a:pt x="f314" y="f334"/>
                    <a:pt x="f337" y="f334"/>
                  </a:cubicBezTo>
                  <a:cubicBezTo>
                    <a:pt x="f315" y="f333"/>
                    <a:pt x="f318" y="f334"/>
                    <a:pt x="f320" y="f334"/>
                  </a:cubicBezTo>
                  <a:cubicBezTo>
                    <a:pt x="f338" y="f334"/>
                    <a:pt x="f339" y="f336"/>
                    <a:pt x="f340" y="f341"/>
                  </a:cubicBezTo>
                  <a:cubicBezTo>
                    <a:pt x="f340" y="f341"/>
                    <a:pt x="f342" y="f343"/>
                    <a:pt x="f342" y="f344"/>
                  </a:cubicBezTo>
                  <a:cubicBezTo>
                    <a:pt x="f345" y="f346"/>
                    <a:pt x="f345" y="f347"/>
                    <a:pt x="f345" y="f347"/>
                  </a:cubicBezTo>
                  <a:cubicBezTo>
                    <a:pt x="f345" y="f348"/>
                    <a:pt x="f342" y="f349"/>
                    <a:pt x="f342" y="f350"/>
                  </a:cubicBezTo>
                  <a:cubicBezTo>
                    <a:pt x="f345" y="f351"/>
                    <a:pt x="f352" y="f353"/>
                    <a:pt x="f10" y="f354"/>
                  </a:cubicBezTo>
                  <a:cubicBezTo>
                    <a:pt x="f355" y="f354"/>
                    <a:pt x="f356" y="f354"/>
                    <a:pt x="f357" y="f354"/>
                  </a:cubicBezTo>
                  <a:cubicBezTo>
                    <a:pt x="f358" y="f354"/>
                    <a:pt x="f359" y="f360"/>
                    <a:pt x="f361" y="f360"/>
                  </a:cubicBezTo>
                  <a:cubicBezTo>
                    <a:pt x="f362" y="f360"/>
                    <a:pt x="f8" y="f360"/>
                    <a:pt x="f363" y="f353"/>
                  </a:cubicBezTo>
                  <a:cubicBezTo>
                    <a:pt x="f364" y="f354"/>
                    <a:pt x="f365" y="f366"/>
                    <a:pt x="f364" y="f367"/>
                  </a:cubicBezTo>
                  <a:cubicBezTo>
                    <a:pt x="f364" y="f368"/>
                    <a:pt x="f8" y="f369"/>
                    <a:pt x="f370" y="f369"/>
                  </a:cubicBezTo>
                  <a:cubicBezTo>
                    <a:pt x="f362" y="f369"/>
                    <a:pt x="f359" y="f369"/>
                    <a:pt x="f371" y="f369"/>
                  </a:cubicBezTo>
                  <a:cubicBezTo>
                    <a:pt x="f358" y="f372"/>
                    <a:pt x="f357" y="f373"/>
                    <a:pt x="f357" y="f374"/>
                  </a:cubicBezTo>
                  <a:cubicBezTo>
                    <a:pt x="f357" y="f375"/>
                    <a:pt x="f371" y="f376"/>
                    <a:pt x="f371" y="f377"/>
                  </a:cubicBezTo>
                  <a:cubicBezTo>
                    <a:pt x="f359" y="f378"/>
                    <a:pt x="f362" y="f379"/>
                    <a:pt x="f362" y="f380"/>
                  </a:cubicBezTo>
                  <a:cubicBezTo>
                    <a:pt x="f362" y="f381"/>
                    <a:pt x="f361" y="f382"/>
                    <a:pt x="f359" y="f383"/>
                  </a:cubicBezTo>
                  <a:cubicBezTo>
                    <a:pt x="f359" y="f383"/>
                    <a:pt x="f358" y="f384"/>
                    <a:pt x="f358" y="f384"/>
                  </a:cubicBezTo>
                  <a:cubicBezTo>
                    <a:pt x="f357" y="f385"/>
                    <a:pt x="f386" y="f383"/>
                    <a:pt x="f355" y="f383"/>
                  </a:cubicBezTo>
                  <a:cubicBezTo>
                    <a:pt x="f10" y="f383"/>
                    <a:pt x="f345" y="f384"/>
                    <a:pt x="f342" y="f385"/>
                  </a:cubicBezTo>
                  <a:cubicBezTo>
                    <a:pt x="f340" y="f385"/>
                    <a:pt x="f339" y="f387"/>
                    <a:pt x="f339" y="f388"/>
                  </a:cubicBezTo>
                  <a:cubicBezTo>
                    <a:pt x="f339" y="f388"/>
                    <a:pt x="f339" y="f389"/>
                    <a:pt x="f340" y="f390"/>
                  </a:cubicBezTo>
                  <a:cubicBezTo>
                    <a:pt x="f342" y="f391"/>
                    <a:pt x="f10" y="f390"/>
                    <a:pt x="f386" y="f391"/>
                  </a:cubicBezTo>
                  <a:cubicBezTo>
                    <a:pt x="f386" y="f391"/>
                    <a:pt x="f356" y="f392"/>
                    <a:pt x="f357" y="f392"/>
                  </a:cubicBezTo>
                  <a:cubicBezTo>
                    <a:pt x="f357" y="f393"/>
                    <a:pt x="f356" y="f394"/>
                    <a:pt x="f356" y="f395"/>
                  </a:cubicBezTo>
                  <a:cubicBezTo>
                    <a:pt x="f356" y="f396"/>
                    <a:pt x="f358" y="f397"/>
                    <a:pt x="f358" y="f398"/>
                  </a:cubicBezTo>
                  <a:cubicBezTo>
                    <a:pt x="f371" y="f398"/>
                    <a:pt x="f371" y="f399"/>
                    <a:pt x="f358" y="f399"/>
                  </a:cubicBezTo>
                  <a:cubicBezTo>
                    <a:pt x="f358" y="f400"/>
                    <a:pt x="f356" y="f401"/>
                    <a:pt x="f356" y="f401"/>
                  </a:cubicBezTo>
                  <a:cubicBezTo>
                    <a:pt x="f386" y="f402"/>
                    <a:pt x="f386" y="f403"/>
                    <a:pt x="f355" y="f403"/>
                  </a:cubicBezTo>
                  <a:cubicBezTo>
                    <a:pt x="f10" y="f403"/>
                    <a:pt x="f352" y="f403"/>
                    <a:pt x="f345" y="f403"/>
                  </a:cubicBezTo>
                  <a:cubicBezTo>
                    <a:pt x="f342" y="f403"/>
                    <a:pt x="f342" y="f402"/>
                    <a:pt x="f342" y="f402"/>
                  </a:cubicBezTo>
                  <a:cubicBezTo>
                    <a:pt x="f342" y="f401"/>
                    <a:pt x="f352" y="f404"/>
                    <a:pt x="f352" y="f400"/>
                  </a:cubicBezTo>
                  <a:cubicBezTo>
                    <a:pt x="f352" y="f399"/>
                    <a:pt x="f345" y="f405"/>
                    <a:pt x="f342" y="f405"/>
                  </a:cubicBezTo>
                  <a:cubicBezTo>
                    <a:pt x="f342" y="f398"/>
                    <a:pt x="f406" y="f398"/>
                    <a:pt x="f338" y="f405"/>
                  </a:cubicBezTo>
                  <a:cubicBezTo>
                    <a:pt x="f338" y="f405"/>
                    <a:pt x="f320" y="f399"/>
                    <a:pt x="f320" y="f400"/>
                  </a:cubicBezTo>
                  <a:cubicBezTo>
                    <a:pt x="f320" y="f401"/>
                    <a:pt x="f320" y="f403"/>
                    <a:pt x="f338" y="f407"/>
                  </a:cubicBezTo>
                  <a:cubicBezTo>
                    <a:pt x="f338" y="f408"/>
                    <a:pt x="f339" y="f408"/>
                    <a:pt x="f340" y="f409"/>
                  </a:cubicBezTo>
                  <a:cubicBezTo>
                    <a:pt x="f342" y="f410"/>
                    <a:pt x="f342" y="f411"/>
                    <a:pt x="f345" y="f412"/>
                  </a:cubicBezTo>
                  <a:cubicBezTo>
                    <a:pt x="f345" y="f413"/>
                    <a:pt x="f342" y="f414"/>
                    <a:pt x="f345" y="f3"/>
                  </a:cubicBezTo>
                  <a:cubicBezTo>
                    <a:pt x="f345" y="f415"/>
                    <a:pt x="f352" y="f416"/>
                    <a:pt x="f10" y="f416"/>
                  </a:cubicBezTo>
                  <a:cubicBezTo>
                    <a:pt x="f355" y="f417"/>
                    <a:pt x="f356" y="f417"/>
                    <a:pt x="f357" y="f416"/>
                  </a:cubicBezTo>
                  <a:cubicBezTo>
                    <a:pt x="f358" y="f416"/>
                    <a:pt x="f358" y="f415"/>
                    <a:pt x="f371" y="f3"/>
                  </a:cubicBezTo>
                  <a:cubicBezTo>
                    <a:pt x="f371" y="f414"/>
                    <a:pt x="f358" y="f418"/>
                    <a:pt x="f358" y="f413"/>
                  </a:cubicBezTo>
                  <a:cubicBezTo>
                    <a:pt x="f371" y="f411"/>
                    <a:pt x="f371" y="f409"/>
                    <a:pt x="f359" y="f408"/>
                  </a:cubicBezTo>
                  <a:cubicBezTo>
                    <a:pt x="f359" y="f407"/>
                    <a:pt x="f362" y="f407"/>
                    <a:pt x="f370" y="f407"/>
                  </a:cubicBezTo>
                  <a:cubicBezTo>
                    <a:pt x="f8" y="f407"/>
                    <a:pt x="f363" y="f409"/>
                    <a:pt x="f364" y="f409"/>
                  </a:cubicBezTo>
                  <a:cubicBezTo>
                    <a:pt x="f364" y="f410"/>
                    <a:pt x="f419" y="f413"/>
                    <a:pt x="f419" y="f418"/>
                  </a:cubicBezTo>
                  <a:cubicBezTo>
                    <a:pt x="f419" y="f414"/>
                    <a:pt x="f365" y="f416"/>
                    <a:pt x="f364" y="f416"/>
                  </a:cubicBezTo>
                  <a:cubicBezTo>
                    <a:pt x="f364" y="f417"/>
                    <a:pt x="f370" y="f420"/>
                    <a:pt x="f362" y="f420"/>
                  </a:cubicBezTo>
                  <a:cubicBezTo>
                    <a:pt x="f361" y="f421"/>
                    <a:pt x="f359" y="f422"/>
                    <a:pt x="f359" y="f423"/>
                  </a:cubicBezTo>
                  <a:cubicBezTo>
                    <a:pt x="f359" y="f424"/>
                    <a:pt x="f362" y="f425"/>
                    <a:pt x="f370" y="f426"/>
                  </a:cubicBezTo>
                  <a:cubicBezTo>
                    <a:pt x="f370" y="f427"/>
                    <a:pt x="f364" y="f428"/>
                    <a:pt x="f365" y="f428"/>
                  </a:cubicBezTo>
                  <a:cubicBezTo>
                    <a:pt x="f419" y="f428"/>
                    <a:pt x="f429" y="f428"/>
                    <a:pt x="f430" y="f428"/>
                  </a:cubicBezTo>
                  <a:cubicBezTo>
                    <a:pt x="f431" y="f432"/>
                    <a:pt x="f433" y="f427"/>
                    <a:pt x="f433" y="f427"/>
                  </a:cubicBezTo>
                  <a:cubicBezTo>
                    <a:pt x="f433" y="f426"/>
                    <a:pt x="f433" y="f434"/>
                    <a:pt x="f435" y="f424"/>
                  </a:cubicBezTo>
                  <a:cubicBezTo>
                    <a:pt x="f435" y="f424"/>
                    <a:pt x="f436" y="f423"/>
                    <a:pt x="f437" y="f438"/>
                  </a:cubicBezTo>
                  <a:cubicBezTo>
                    <a:pt x="f439" y="f438"/>
                    <a:pt x="f440" y="f438"/>
                    <a:pt x="f441" y="f423"/>
                  </a:cubicBezTo>
                  <a:cubicBezTo>
                    <a:pt x="f442" y="f423"/>
                    <a:pt x="f443" y="f434"/>
                    <a:pt x="f443" y="f444"/>
                  </a:cubicBezTo>
                  <a:cubicBezTo>
                    <a:pt x="f445" y="f425"/>
                    <a:pt x="f445" y="f427"/>
                    <a:pt x="f443" y="f432"/>
                  </a:cubicBezTo>
                  <a:cubicBezTo>
                    <a:pt x="f443" y="f428"/>
                    <a:pt x="f441" y="f446"/>
                    <a:pt x="f440" y="f446"/>
                  </a:cubicBezTo>
                  <a:cubicBezTo>
                    <a:pt x="f439" y="f446"/>
                    <a:pt x="f437" y="f428"/>
                    <a:pt x="f436" y="f446"/>
                  </a:cubicBezTo>
                  <a:cubicBezTo>
                    <a:pt x="f447" y="f446"/>
                    <a:pt x="f435" y="f448"/>
                    <a:pt x="f435" y="f449"/>
                  </a:cubicBezTo>
                  <a:cubicBezTo>
                    <a:pt x="f435" y="f450"/>
                    <a:pt x="f436" y="f451"/>
                    <a:pt x="f437" y="f452"/>
                  </a:cubicBezTo>
                  <a:cubicBezTo>
                    <a:pt x="f439" y="f453"/>
                    <a:pt x="f442" y="f454"/>
                    <a:pt x="f443" y="f454"/>
                  </a:cubicBezTo>
                  <a:cubicBezTo>
                    <a:pt x="f445" y="f455"/>
                    <a:pt x="f456" y="f457"/>
                    <a:pt x="f456" y="f458"/>
                  </a:cubicBezTo>
                  <a:cubicBezTo>
                    <a:pt x="f459" y="f460"/>
                    <a:pt x="f459" y="f461"/>
                    <a:pt x="f456" y="f462"/>
                  </a:cubicBezTo>
                  <a:cubicBezTo>
                    <a:pt x="f456" y="f463"/>
                    <a:pt x="f464" y="f465"/>
                    <a:pt x="f466" y="f465"/>
                  </a:cubicBezTo>
                  <a:cubicBezTo>
                    <a:pt x="f466" y="f465"/>
                    <a:pt x="f445" y="f467"/>
                    <a:pt x="f445" y="f463"/>
                  </a:cubicBezTo>
                  <a:cubicBezTo>
                    <a:pt x="f443" y="f463"/>
                    <a:pt x="f443" y="f461"/>
                    <a:pt x="f442" y="f461"/>
                  </a:cubicBezTo>
                  <a:cubicBezTo>
                    <a:pt x="f441" y="f468"/>
                    <a:pt x="f439" y="f468"/>
                    <a:pt x="f437" y="f468"/>
                  </a:cubicBezTo>
                  <a:cubicBezTo>
                    <a:pt x="f436" y="f461"/>
                    <a:pt x="f435" y="f463"/>
                    <a:pt x="f433" y="f467"/>
                  </a:cubicBezTo>
                  <a:cubicBezTo>
                    <a:pt x="f431" y="f467"/>
                    <a:pt x="f430" y="f469"/>
                    <a:pt x="f429" y="f470"/>
                  </a:cubicBezTo>
                  <a:cubicBezTo>
                    <a:pt x="f429" y="f471"/>
                    <a:pt x="f419" y="f472"/>
                    <a:pt x="f429" y="f473"/>
                  </a:cubicBezTo>
                  <a:cubicBezTo>
                    <a:pt x="f429" y="f474"/>
                    <a:pt x="f433" y="f475"/>
                    <a:pt x="f435" y="f476"/>
                  </a:cubicBezTo>
                  <a:cubicBezTo>
                    <a:pt x="f447" y="f477"/>
                    <a:pt x="f437" y="f478"/>
                    <a:pt x="f439" y="f478"/>
                  </a:cubicBezTo>
                  <a:cubicBezTo>
                    <a:pt x="f440" y="f478"/>
                    <a:pt x="f441" y="f475"/>
                    <a:pt x="f442" y="f475"/>
                  </a:cubicBezTo>
                  <a:cubicBezTo>
                    <a:pt x="f443" y="f475"/>
                    <a:pt x="f466" y="f477"/>
                    <a:pt x="f464" y="f477"/>
                  </a:cubicBezTo>
                  <a:cubicBezTo>
                    <a:pt x="f456" y="f477"/>
                    <a:pt x="f479" y="f477"/>
                    <a:pt x="f480" y="f481"/>
                  </a:cubicBezTo>
                  <a:cubicBezTo>
                    <a:pt x="f482" y="f481"/>
                    <a:pt x="f483" y="f478"/>
                    <a:pt x="f484" y="f485"/>
                  </a:cubicBezTo>
                  <a:cubicBezTo>
                    <a:pt x="f484" y="f486"/>
                    <a:pt x="f483" y="f487"/>
                    <a:pt x="f483" y="f488"/>
                  </a:cubicBezTo>
                  <a:cubicBezTo>
                    <a:pt x="f483" y="f489"/>
                    <a:pt x="f484" y="f490"/>
                    <a:pt x="f491" y="f492"/>
                  </a:cubicBezTo>
                  <a:cubicBezTo>
                    <a:pt x="f493" y="f492"/>
                    <a:pt x="f494" y="f492"/>
                    <a:pt x="f495" y="f492"/>
                  </a:cubicBezTo>
                  <a:cubicBezTo>
                    <a:pt x="f496" y="f492"/>
                    <a:pt x="f497" y="f492"/>
                    <a:pt x="f497" y="f492"/>
                  </a:cubicBezTo>
                  <a:cubicBezTo>
                    <a:pt x="f498" y="f499"/>
                    <a:pt x="f500" y="f501"/>
                    <a:pt x="f500" y="f502"/>
                  </a:cubicBezTo>
                  <a:cubicBezTo>
                    <a:pt x="f503" y="f504"/>
                    <a:pt x="f503" y="f505"/>
                    <a:pt x="f503" y="f506"/>
                  </a:cubicBezTo>
                  <a:cubicBezTo>
                    <a:pt x="f500" y="f507"/>
                    <a:pt x="f498" y="f508"/>
                    <a:pt x="f497" y="f508"/>
                  </a:cubicBezTo>
                  <a:cubicBezTo>
                    <a:pt x="f509" y="f508"/>
                    <a:pt x="f494" y="f508"/>
                    <a:pt x="f510" y="f508"/>
                  </a:cubicBezTo>
                  <a:cubicBezTo>
                    <a:pt x="f510" y="f508"/>
                    <a:pt x="f491" y="f511"/>
                    <a:pt x="f491" y="f511"/>
                  </a:cubicBezTo>
                  <a:cubicBezTo>
                    <a:pt x="f491" y="f512"/>
                    <a:pt x="f491" y="f513"/>
                    <a:pt x="f491" y="f514"/>
                  </a:cubicBezTo>
                  <a:cubicBezTo>
                    <a:pt x="f493" y="f515"/>
                    <a:pt x="f510" y="f516"/>
                    <a:pt x="f494" y="f517"/>
                  </a:cubicBezTo>
                  <a:cubicBezTo>
                    <a:pt x="f495" y="f517"/>
                    <a:pt x="f509" y="f517"/>
                    <a:pt x="f497" y="f517"/>
                  </a:cubicBezTo>
                  <a:cubicBezTo>
                    <a:pt x="f518" y="f517"/>
                    <a:pt x="f503" y="f517"/>
                    <a:pt x="f519" y="f516"/>
                  </a:cubicBezTo>
                  <a:cubicBezTo>
                    <a:pt x="f520" y="f516"/>
                    <a:pt x="f520" y="f515"/>
                    <a:pt x="f521" y="f515"/>
                  </a:cubicBezTo>
                  <a:cubicBezTo>
                    <a:pt x="f522" y="f515"/>
                    <a:pt x="f523" y="f524"/>
                    <a:pt x="f7" y="f524"/>
                  </a:cubicBezTo>
                  <a:cubicBezTo>
                    <a:pt x="f7" y="f516"/>
                    <a:pt x="f7" y="f525"/>
                    <a:pt x="f7" y="f526"/>
                  </a:cubicBezTo>
                  <a:cubicBezTo>
                    <a:pt x="f7" y="f527"/>
                    <a:pt x="f523" y="f528"/>
                    <a:pt x="f522" y="f529"/>
                  </a:cubicBezTo>
                  <a:cubicBezTo>
                    <a:pt x="f521" y="f530"/>
                    <a:pt x="f500" y="f530"/>
                    <a:pt x="f518" y="f530"/>
                  </a:cubicBezTo>
                  <a:cubicBezTo>
                    <a:pt x="f498" y="f531"/>
                    <a:pt x="f509" y="f532"/>
                    <a:pt x="f509" y="f533"/>
                  </a:cubicBezTo>
                  <a:cubicBezTo>
                    <a:pt x="f496" y="f534"/>
                    <a:pt x="f496" y="f535"/>
                    <a:pt x="f496" y="f536"/>
                  </a:cubicBezTo>
                  <a:cubicBezTo>
                    <a:pt x="f496" y="f536"/>
                    <a:pt x="f496" y="f536"/>
                    <a:pt x="f496" y="f536"/>
                  </a:cubicBezTo>
                  <a:cubicBezTo>
                    <a:pt x="f47" y="f530"/>
                    <a:pt x="f47" y="f530"/>
                    <a:pt x="f47" y="f530"/>
                  </a:cubicBezTo>
                  <a:cubicBezTo>
                    <a:pt x="f47" y="f530"/>
                    <a:pt x="f46" y="f532"/>
                    <a:pt x="f46" y="f533"/>
                  </a:cubicBezTo>
                  <a:cubicBezTo>
                    <a:pt x="f245" y="f534"/>
                    <a:pt x="f45" y="f537"/>
                    <a:pt x="f268" y="f538"/>
                  </a:cubicBezTo>
                  <a:cubicBezTo>
                    <a:pt x="f268" y="f536"/>
                    <a:pt x="f44" y="f539"/>
                    <a:pt x="f44" y="f540"/>
                  </a:cubicBezTo>
                  <a:cubicBezTo>
                    <a:pt x="f44" y="f541"/>
                    <a:pt x="f269" y="f542"/>
                    <a:pt x="f39" y="f543"/>
                  </a:cubicBezTo>
                  <a:cubicBezTo>
                    <a:pt x="f38" y="f544"/>
                    <a:pt x="f36" y="f545"/>
                    <a:pt x="f290" y="f546"/>
                  </a:cubicBezTo>
                  <a:cubicBezTo>
                    <a:pt x="f270" y="f547"/>
                    <a:pt x="f32" y="f548"/>
                    <a:pt x="f30" y="f549"/>
                  </a:cubicBezTo>
                  <a:cubicBezTo>
                    <a:pt x="f30" y="f549"/>
                    <a:pt x="f27" y="f550"/>
                    <a:pt x="f27" y="f551"/>
                  </a:cubicBezTo>
                  <a:cubicBezTo>
                    <a:pt x="f27" y="f552"/>
                    <a:pt x="f30" y="f553"/>
                    <a:pt x="f27" y="f553"/>
                  </a:cubicBezTo>
                  <a:cubicBezTo>
                    <a:pt x="f27" y="f554"/>
                    <a:pt x="f22" y="f555"/>
                    <a:pt x="f304" y="f556"/>
                  </a:cubicBezTo>
                  <a:cubicBezTo>
                    <a:pt x="f304" y="f556"/>
                    <a:pt x="f19" y="f557"/>
                    <a:pt x="f19" y="f558"/>
                  </a:cubicBezTo>
                  <a:cubicBezTo>
                    <a:pt x="f305" y="f559"/>
                    <a:pt x="f307" y="f560"/>
                    <a:pt x="f308" y="f561"/>
                  </a:cubicBezTo>
                  <a:cubicBezTo>
                    <a:pt x="f12" y="f562"/>
                    <a:pt x="f12" y="f563"/>
                    <a:pt x="f309" y="f564"/>
                  </a:cubicBezTo>
                  <a:cubicBezTo>
                    <a:pt x="f309" y="f564"/>
                    <a:pt x="f309" y="f565"/>
                    <a:pt x="f312" y="f566"/>
                  </a:cubicBezTo>
                  <a:cubicBezTo>
                    <a:pt x="f312" y="f566"/>
                    <a:pt x="f337" y="f567"/>
                    <a:pt x="f315" y="f567"/>
                  </a:cubicBezTo>
                  <a:cubicBezTo>
                    <a:pt x="f315" y="f567"/>
                    <a:pt x="f318" y="f568"/>
                    <a:pt x="f318" y="f569"/>
                  </a:cubicBezTo>
                  <a:cubicBezTo>
                    <a:pt x="f320" y="f570"/>
                    <a:pt x="f318" y="f571"/>
                    <a:pt x="f318" y="f572"/>
                  </a:cubicBezTo>
                  <a:cubicBezTo>
                    <a:pt x="f317" y="f573"/>
                    <a:pt x="f315" y="f574"/>
                    <a:pt x="f337" y="f574"/>
                  </a:cubicBezTo>
                  <a:cubicBezTo>
                    <a:pt x="f337" y="f575"/>
                    <a:pt x="f337" y="f576"/>
                    <a:pt x="f337" y="f577"/>
                  </a:cubicBezTo>
                  <a:cubicBezTo>
                    <a:pt x="f337" y="f578"/>
                    <a:pt x="f317" y="f579"/>
                    <a:pt x="f317" y="f580"/>
                  </a:cubicBezTo>
                  <a:cubicBezTo>
                    <a:pt x="f318" y="f581"/>
                    <a:pt x="f317" y="f582"/>
                    <a:pt x="f315" y="f583"/>
                  </a:cubicBezTo>
                  <a:cubicBezTo>
                    <a:pt x="f315" y="f583"/>
                    <a:pt x="f314" y="f583"/>
                    <a:pt x="f312" y="f583"/>
                  </a:cubicBezTo>
                  <a:cubicBezTo>
                    <a:pt x="f12" y="f584"/>
                    <a:pt x="f307" y="f585"/>
                    <a:pt x="f14" y="f586"/>
                  </a:cubicBezTo>
                  <a:cubicBezTo>
                    <a:pt x="f306" y="f587"/>
                    <a:pt x="f305" y="f588"/>
                    <a:pt x="f18" y="f589"/>
                  </a:cubicBezTo>
                  <a:cubicBezTo>
                    <a:pt x="f18" y="f590"/>
                    <a:pt x="f305" y="f591"/>
                    <a:pt x="f18" y="f592"/>
                  </a:cubicBezTo>
                  <a:cubicBezTo>
                    <a:pt x="f19" y="f593"/>
                    <a:pt x="f304" y="f6"/>
                    <a:pt x="f24" y="f6"/>
                  </a:cubicBezTo>
                  <a:cubicBezTo>
                    <a:pt x="f30" y="f6"/>
                    <a:pt x="f290" y="f594"/>
                    <a:pt x="f290" y="f594"/>
                  </a:cubicBezTo>
                  <a:cubicBezTo>
                    <a:pt x="f195" y="f581"/>
                    <a:pt x="f195" y="f581"/>
                    <a:pt x="f195" y="f581"/>
                  </a:cubicBezTo>
                  <a:cubicBezTo>
                    <a:pt x="f249" y="f577"/>
                    <a:pt x="f249" y="f577"/>
                    <a:pt x="f249" y="f577"/>
                  </a:cubicBezTo>
                  <a:cubicBezTo>
                    <a:pt x="f347" y="f572"/>
                    <a:pt x="f347" y="f572"/>
                    <a:pt x="f347" y="f572"/>
                  </a:cubicBezTo>
                  <a:cubicBezTo>
                    <a:pt x="f421" y="f568"/>
                    <a:pt x="f421" y="f568"/>
                    <a:pt x="f421" y="f568"/>
                  </a:cubicBezTo>
                  <a:cubicBezTo>
                    <a:pt x="f6" y="f559"/>
                    <a:pt x="f6" y="f559"/>
                    <a:pt x="f6" y="f559"/>
                  </a:cubicBezTo>
                  <a:cubicBezTo>
                    <a:pt x="f6" y="f559"/>
                    <a:pt x="f6" y="f559"/>
                    <a:pt x="f6" y="f559"/>
                  </a:cubicBezTo>
                  <a:cubicBezTo>
                    <a:pt x="f569" y="f360"/>
                    <a:pt x="f569" y="f360"/>
                    <a:pt x="f569" y="f360"/>
                  </a:cubicBezTo>
                  <a:cubicBezTo>
                    <a:pt x="f595" y="f58"/>
                    <a:pt x="f595" y="f58"/>
                    <a:pt x="f595" y="f58"/>
                  </a:cubicBezTo>
                  <a:cubicBezTo>
                    <a:pt x="f562" y="f58"/>
                    <a:pt x="f562" y="f58"/>
                    <a:pt x="f562" y="f58"/>
                  </a:cubicBezTo>
                  <a:cubicBezTo>
                    <a:pt x="f561" y="f58"/>
                    <a:pt x="f560" y="f61"/>
                    <a:pt x="f559" y="f63"/>
                  </a:cubicBezTo>
                  <a:cubicBezTo>
                    <a:pt x="f596" y="f91"/>
                    <a:pt x="f596" y="f89"/>
                    <a:pt x="f596" y="f88"/>
                  </a:cubicBezTo>
                  <a:cubicBezTo>
                    <a:pt x="f557" y="f94"/>
                    <a:pt x="f557" y="f94"/>
                    <a:pt x="f557" y="f94"/>
                  </a:cubicBezTo>
                  <a:cubicBezTo>
                    <a:pt x="f596" y="f87"/>
                    <a:pt x="f556" y="f87"/>
                    <a:pt x="f556" y="f87"/>
                  </a:cubicBezTo>
                  <a:cubicBezTo>
                    <a:pt x="f555" y="f86"/>
                    <a:pt x="f597" y="f85"/>
                    <a:pt x="f597" y="f85"/>
                  </a:cubicBezTo>
                  <a:cubicBezTo>
                    <a:pt x="f554" y="f85"/>
                    <a:pt x="f554" y="f85"/>
                    <a:pt x="f553" y="f85"/>
                  </a:cubicBezTo>
                  <a:cubicBezTo>
                    <a:pt x="f598" y="f85"/>
                    <a:pt x="f598" y="f85"/>
                    <a:pt x="f552" y="f85"/>
                  </a:cubicBezTo>
                  <a:cubicBezTo>
                    <a:pt x="f551" y="f85"/>
                    <a:pt x="f551" y="f84"/>
                    <a:pt x="f550" y="f84"/>
                  </a:cubicBezTo>
                  <a:cubicBezTo>
                    <a:pt x="f599" y="f84"/>
                    <a:pt x="f549" y="f84"/>
                    <a:pt x="f548" y="f84"/>
                  </a:cubicBezTo>
                  <a:cubicBezTo>
                    <a:pt x="f548" y="f84"/>
                    <a:pt x="f548" y="f84"/>
                    <a:pt x="f548" y="f84"/>
                  </a:cubicBezTo>
                  <a:cubicBezTo>
                    <a:pt x="f548" y="f84"/>
                    <a:pt x="f548" y="f84"/>
                    <a:pt x="f548" y="f84"/>
                  </a:cubicBezTo>
                  <a:cubicBezTo>
                    <a:pt x="f600" y="f84"/>
                    <a:pt x="f547" y="f84"/>
                    <a:pt x="f547" y="f84"/>
                  </a:cubicBezTo>
                  <a:cubicBezTo>
                    <a:pt x="f546" y="f84"/>
                    <a:pt x="f601" y="f86"/>
                    <a:pt x="f544" y="f86"/>
                  </a:cubicBezTo>
                  <a:cubicBezTo>
                    <a:pt x="f543" y="f86"/>
                    <a:pt x="f602" y="f86"/>
                    <a:pt x="f603" y="f86"/>
                  </a:cubicBezTo>
                  <a:cubicBezTo>
                    <a:pt x="f541" y="f86"/>
                    <a:pt x="f539" y="f86"/>
                    <a:pt x="f604" y="f86"/>
                  </a:cubicBezTo>
                  <a:cubicBezTo>
                    <a:pt x="f604" y="f85"/>
                    <a:pt x="f604" y="f85"/>
                    <a:pt x="f605" y="f85"/>
                  </a:cubicBezTo>
                  <a:cubicBezTo>
                    <a:pt x="f605" y="f85"/>
                    <a:pt x="f605" y="f85"/>
                    <a:pt x="f605" y="f85"/>
                  </a:cubicBezTo>
                  <a:cubicBezTo>
                    <a:pt x="f536" y="f87"/>
                    <a:pt x="f535" y="f89"/>
                    <a:pt x="f534" y="f89"/>
                  </a:cubicBezTo>
                  <a:cubicBezTo>
                    <a:pt x="f533" y="f89"/>
                    <a:pt x="f533" y="f89"/>
                    <a:pt x="f532" y="f89"/>
                  </a:cubicBezTo>
                  <a:cubicBezTo>
                    <a:pt x="f606" y="f89"/>
                    <a:pt x="f529" y="f89"/>
                    <a:pt x="f528" y="f88"/>
                  </a:cubicBezTo>
                  <a:cubicBezTo>
                    <a:pt x="f607" y="f94"/>
                    <a:pt x="f527" y="f87"/>
                    <a:pt x="f527" y="f86"/>
                  </a:cubicBezTo>
                  <a:cubicBezTo>
                    <a:pt x="f526" y="f87"/>
                    <a:pt x="f525" y="f87"/>
                    <a:pt x="f525" y="f94"/>
                  </a:cubicBezTo>
                  <a:cubicBezTo>
                    <a:pt x="f516" y="f88"/>
                    <a:pt x="f524" y="f88"/>
                    <a:pt x="f515" y="f88"/>
                  </a:cubicBezTo>
                  <a:cubicBezTo>
                    <a:pt x="f513" y="f88"/>
                    <a:pt x="f608" y="f94"/>
                    <a:pt x="f512" y="f87"/>
                  </a:cubicBezTo>
                  <a:cubicBezTo>
                    <a:pt x="f511" y="f87"/>
                    <a:pt x="f508" y="f86"/>
                    <a:pt x="f508" y="f85"/>
                  </a:cubicBezTo>
                  <a:cubicBezTo>
                    <a:pt x="f609" y="f85"/>
                    <a:pt x="f609" y="f85"/>
                    <a:pt x="f609" y="f85"/>
                  </a:cubicBezTo>
                  <a:cubicBezTo>
                    <a:pt x="f504" y="f81"/>
                    <a:pt x="f504" y="f81"/>
                    <a:pt x="f504" y="f81"/>
                  </a:cubicBezTo>
                  <a:cubicBezTo>
                    <a:pt x="f490" y="f8"/>
                    <a:pt x="f490" y="f8"/>
                    <a:pt x="f490" y="f8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5.8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7" name="Freeform 239">
              <a:extLst>
                <a:ext uri="{FF2B5EF4-FFF2-40B4-BE49-F238E27FC236}">
                  <a16:creationId xmlns:a16="http://schemas.microsoft.com/office/drawing/2014/main" id="{993C5BD1-6475-404E-D2B0-34E3554C09F6}"/>
                </a:ext>
              </a:extLst>
            </p:cNvPr>
            <p:cNvSpPr/>
            <p:nvPr/>
          </p:nvSpPr>
          <p:spPr>
            <a:xfrm>
              <a:off x="7272854" y="4599002"/>
              <a:ext cx="4581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3 f15 1"/>
                <a:gd name="f19" fmla="*/ 2 f15 1"/>
                <a:gd name="f20" fmla="*/ 0 f15 1"/>
                <a:gd name="f21" fmla="*/ 1 f15 1"/>
                <a:gd name="f22" fmla="+- f16 0 f1"/>
                <a:gd name="f23" fmla="*/ f18 1 3"/>
                <a:gd name="f24" fmla="*/ f19 1 3"/>
                <a:gd name="f25" fmla="*/ f20 1 3"/>
                <a:gd name="f26" fmla="*/ f21 1 3"/>
                <a:gd name="f27" fmla="*/ 0 1 f17"/>
                <a:gd name="f28" fmla="*/ f13 1 f17"/>
                <a:gd name="f29" fmla="*/ f23 1 f17"/>
                <a:gd name="f30" fmla="*/ f24 1 f17"/>
                <a:gd name="f31" fmla="*/ f25 1 f17"/>
                <a:gd name="f32" fmla="*/ f26 1 f17"/>
                <a:gd name="f33" fmla="*/ f27 f10 1"/>
                <a:gd name="f34" fmla="*/ f28 f10 1"/>
                <a:gd name="f35" fmla="*/ f28 f11 1"/>
                <a:gd name="f36" fmla="*/ f27 f11 1"/>
                <a:gd name="f37" fmla="*/ f29 f10 1"/>
                <a:gd name="f38" fmla="*/ f30 f11 1"/>
                <a:gd name="f39" fmla="*/ f30 f10 1"/>
                <a:gd name="f40" fmla="*/ f31 f11 1"/>
                <a:gd name="f41" fmla="*/ f31 f10 1"/>
                <a:gd name="f42" fmla="*/ f32 f11 1"/>
                <a:gd name="f43" fmla="*/ f29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7" y="f38"/>
                </a:cxn>
                <a:cxn ang="f22">
                  <a:pos x="f39" y="f40"/>
                </a:cxn>
                <a:cxn ang="f22">
                  <a:pos x="f39" y="f40"/>
                </a:cxn>
                <a:cxn ang="f22">
                  <a:pos x="f41" y="f42"/>
                </a:cxn>
                <a:cxn ang="f22">
                  <a:pos x="f41" y="f43"/>
                </a:cxn>
                <a:cxn ang="f22">
                  <a:pos x="f41" y="f43"/>
                </a:cxn>
                <a:cxn ang="f22">
                  <a:pos x="f37" y="f38"/>
                </a:cxn>
              </a:cxnLst>
              <a:rect l="f33" t="f36" r="f34" b="f35"/>
              <a:pathLst>
                <a:path w="3" h="3">
                  <a:moveTo>
                    <a:pt x="f6" y="f7"/>
                  </a:moveTo>
                  <a:cubicBezTo>
                    <a:pt x="f6" y="f8"/>
                    <a:pt x="f7" y="f8"/>
                    <a:pt x="f7" y="f5"/>
                  </a:cubicBezTo>
                  <a:cubicBezTo>
                    <a:pt x="f7" y="f5"/>
                    <a:pt x="f7" y="f5"/>
                    <a:pt x="f7" y="f5"/>
                  </a:cubicBezTo>
                  <a:cubicBezTo>
                    <a:pt x="f8" y="f5"/>
                    <a:pt x="f8" y="f8"/>
                    <a:pt x="f5" y="f8"/>
                  </a:cubicBezTo>
                  <a:cubicBezTo>
                    <a:pt x="f5" y="f7"/>
                    <a:pt x="f5" y="f7"/>
                    <a:pt x="f5" y="f6"/>
                  </a:cubicBezTo>
                  <a:cubicBezTo>
                    <a:pt x="f5" y="f6"/>
                    <a:pt x="f5" y="f6"/>
                    <a:pt x="f5" y="f6"/>
                  </a:cubicBezTo>
                  <a:cubicBezTo>
                    <a:pt x="f8" y="f6"/>
                    <a:pt x="f7" y="f7"/>
                    <a:pt x="f6" y="f7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id="{0EF4294F-EFB2-6947-38E6-82753C34019C}"/>
                </a:ext>
              </a:extLst>
            </p:cNvPr>
            <p:cNvSpPr/>
            <p:nvPr/>
          </p:nvSpPr>
          <p:spPr>
            <a:xfrm>
              <a:off x="7213253" y="4361431"/>
              <a:ext cx="596005" cy="105407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90"/>
                <a:gd name="f8" fmla="val 862"/>
                <a:gd name="f9" fmla="val 446"/>
                <a:gd name="f10" fmla="val 544"/>
                <a:gd name="f11" fmla="val 436"/>
                <a:gd name="f12" fmla="val 17"/>
                <a:gd name="f13" fmla="val 430"/>
                <a:gd name="f14" fmla="val 420"/>
                <a:gd name="f15" fmla="val 419"/>
                <a:gd name="f16" fmla="val 418"/>
                <a:gd name="f17" fmla="val 412"/>
                <a:gd name="f18" fmla="val 1"/>
                <a:gd name="f19" fmla="val 401"/>
                <a:gd name="f20" fmla="val 4"/>
                <a:gd name="f21" fmla="val 395"/>
                <a:gd name="f22" fmla="val 5"/>
                <a:gd name="f23" fmla="val 380"/>
                <a:gd name="f24" fmla="val 7"/>
                <a:gd name="f25" fmla="val 351"/>
                <a:gd name="f26" fmla="val 10"/>
                <a:gd name="f27" fmla="val 337"/>
                <a:gd name="f28" fmla="val 11"/>
                <a:gd name="f29" fmla="val 322"/>
                <a:gd name="f30" fmla="val 13"/>
                <a:gd name="f31" fmla="val 293"/>
                <a:gd name="f32" fmla="val 16"/>
                <a:gd name="f33" fmla="val 279"/>
                <a:gd name="f34" fmla="val 18"/>
                <a:gd name="f35" fmla="val 263"/>
                <a:gd name="f36" fmla="val 20"/>
                <a:gd name="f37" fmla="val 232"/>
                <a:gd name="f38" fmla="val 23"/>
                <a:gd name="f39" fmla="val 216"/>
                <a:gd name="f40" fmla="val 25"/>
                <a:gd name="f41" fmla="val 201"/>
                <a:gd name="f42" fmla="val 27"/>
                <a:gd name="f43" fmla="val 167"/>
                <a:gd name="f44" fmla="val 21"/>
                <a:gd name="f45" fmla="val 144"/>
                <a:gd name="f46" fmla="val 22"/>
                <a:gd name="f47" fmla="val 143"/>
                <a:gd name="f48" fmla="val 24"/>
                <a:gd name="f49" fmla="val 26"/>
                <a:gd name="f50" fmla="val 142"/>
                <a:gd name="f51" fmla="val 28"/>
                <a:gd name="f52" fmla="val 141"/>
                <a:gd name="f53" fmla="val 30"/>
                <a:gd name="f54" fmla="val 139"/>
                <a:gd name="f55" fmla="val 32"/>
                <a:gd name="f56" fmla="val 136"/>
                <a:gd name="f57" fmla="val 33"/>
                <a:gd name="f58" fmla="val 134"/>
                <a:gd name="f59" fmla="val 34"/>
                <a:gd name="f60" fmla="val 133"/>
                <a:gd name="f61" fmla="val 35"/>
                <a:gd name="f62" fmla="val 131"/>
                <a:gd name="f63" fmla="val 130"/>
                <a:gd name="f64" fmla="val 129"/>
                <a:gd name="f65" fmla="val 128"/>
                <a:gd name="f66" fmla="val 127"/>
                <a:gd name="f67" fmla="val 37"/>
                <a:gd name="f68" fmla="val 38"/>
                <a:gd name="f69" fmla="val 135"/>
                <a:gd name="f70" fmla="val 40"/>
                <a:gd name="f71" fmla="val 41"/>
                <a:gd name="f72" fmla="val 45"/>
                <a:gd name="f73" fmla="val 138"/>
                <a:gd name="f74" fmla="val 48"/>
                <a:gd name="f75" fmla="val 50"/>
                <a:gd name="f76" fmla="val 137"/>
                <a:gd name="f77" fmla="val 53"/>
                <a:gd name="f78" fmla="val 55"/>
                <a:gd name="f79" fmla="val 56"/>
                <a:gd name="f80" fmla="val 57"/>
                <a:gd name="f81" fmla="val 132"/>
                <a:gd name="f82" fmla="val 58"/>
                <a:gd name="f83" fmla="val 59"/>
                <a:gd name="f84" fmla="val 60"/>
                <a:gd name="f85" fmla="val 61"/>
                <a:gd name="f86" fmla="val 64"/>
                <a:gd name="f87" fmla="val 67"/>
                <a:gd name="f88" fmla="val 124"/>
                <a:gd name="f89" fmla="val 68"/>
                <a:gd name="f90" fmla="val 123"/>
                <a:gd name="f91" fmla="val 121"/>
                <a:gd name="f92" fmla="val 120"/>
                <a:gd name="f93" fmla="val 119"/>
                <a:gd name="f94" fmla="val 66"/>
                <a:gd name="f95" fmla="val 118"/>
                <a:gd name="f96" fmla="val 117"/>
                <a:gd name="f97" fmla="val 115"/>
                <a:gd name="f98" fmla="val 114"/>
                <a:gd name="f99" fmla="val 69"/>
                <a:gd name="f100" fmla="val 111"/>
                <a:gd name="f101" fmla="val 110"/>
                <a:gd name="f102" fmla="val 109"/>
                <a:gd name="f103" fmla="val 108"/>
                <a:gd name="f104" fmla="val 70"/>
                <a:gd name="f105" fmla="val 71"/>
                <a:gd name="f106" fmla="val 72"/>
                <a:gd name="f107" fmla="val 73"/>
                <a:gd name="f108" fmla="val 74"/>
                <a:gd name="f109" fmla="val 76"/>
                <a:gd name="f110" fmla="val 78"/>
                <a:gd name="f111" fmla="val 80"/>
                <a:gd name="f112" fmla="val 82"/>
                <a:gd name="f113" fmla="val 84"/>
                <a:gd name="f114" fmla="val 85"/>
                <a:gd name="f115" fmla="val 86"/>
                <a:gd name="f116" fmla="val 88"/>
                <a:gd name="f117" fmla="val 112"/>
                <a:gd name="f118" fmla="val 91"/>
                <a:gd name="f119" fmla="val 93"/>
                <a:gd name="f120" fmla="val 96"/>
                <a:gd name="f121" fmla="val 98"/>
                <a:gd name="f122" fmla="val 99"/>
                <a:gd name="f123" fmla="val 100"/>
                <a:gd name="f124" fmla="val 107"/>
                <a:gd name="f125" fmla="val 101"/>
                <a:gd name="f126" fmla="val 106"/>
                <a:gd name="f127" fmla="val 105"/>
                <a:gd name="f128" fmla="val 103"/>
                <a:gd name="f129" fmla="val 104"/>
                <a:gd name="f130" fmla="val 102"/>
                <a:gd name="f131" fmla="val 97"/>
                <a:gd name="f132" fmla="val 125"/>
                <a:gd name="f133" fmla="val 126"/>
                <a:gd name="f134" fmla="val 140"/>
                <a:gd name="f135" fmla="val 146"/>
                <a:gd name="f136" fmla="val 95"/>
                <a:gd name="f137" fmla="val 147"/>
                <a:gd name="f138" fmla="val 94"/>
                <a:gd name="f139" fmla="val 148"/>
                <a:gd name="f140" fmla="val 149"/>
                <a:gd name="f141" fmla="val 92"/>
                <a:gd name="f142" fmla="val 150"/>
                <a:gd name="f143" fmla="val 90"/>
                <a:gd name="f144" fmla="val 151"/>
                <a:gd name="f145" fmla="val 89"/>
                <a:gd name="f146" fmla="val 152"/>
                <a:gd name="f147" fmla="val 153"/>
                <a:gd name="f148" fmla="val 155"/>
                <a:gd name="f149" fmla="val 158"/>
                <a:gd name="f150" fmla="val 161"/>
                <a:gd name="f151" fmla="val 163"/>
                <a:gd name="f152" fmla="val 166"/>
                <a:gd name="f153" fmla="val 81"/>
                <a:gd name="f154" fmla="val 79"/>
                <a:gd name="f155" fmla="val 165"/>
                <a:gd name="f156" fmla="val 77"/>
                <a:gd name="f157" fmla="val 170"/>
                <a:gd name="f158" fmla="val 171"/>
                <a:gd name="f159" fmla="val 172"/>
                <a:gd name="f160" fmla="val 65"/>
                <a:gd name="f161" fmla="val 173"/>
                <a:gd name="f162" fmla="val 174"/>
                <a:gd name="f163" fmla="val 175"/>
                <a:gd name="f164" fmla="val 176"/>
                <a:gd name="f165" fmla="val 178"/>
                <a:gd name="f166" fmla="val 179"/>
                <a:gd name="f167" fmla="val 182"/>
                <a:gd name="f168" fmla="val 184"/>
                <a:gd name="f169" fmla="val 186"/>
                <a:gd name="f170" fmla="val 190"/>
                <a:gd name="f171" fmla="val 193"/>
                <a:gd name="f172" fmla="val 196"/>
                <a:gd name="f173" fmla="val 197"/>
                <a:gd name="f174" fmla="val 198"/>
                <a:gd name="f175" fmla="val 63"/>
                <a:gd name="f176" fmla="val 199"/>
                <a:gd name="f177" fmla="val 62"/>
                <a:gd name="f178" fmla="val 205"/>
                <a:gd name="f179" fmla="val 206"/>
                <a:gd name="f180" fmla="val 207"/>
                <a:gd name="f181" fmla="val 208"/>
                <a:gd name="f182" fmla="val 209"/>
                <a:gd name="f183" fmla="val 211"/>
                <a:gd name="f184" fmla="val 212"/>
                <a:gd name="f185" fmla="val 214"/>
                <a:gd name="f186" fmla="val 217"/>
                <a:gd name="f187" fmla="val 219"/>
                <a:gd name="f188" fmla="val 54"/>
                <a:gd name="f189" fmla="val 220"/>
                <a:gd name="f190" fmla="val 52"/>
                <a:gd name="f191" fmla="val 51"/>
                <a:gd name="f192" fmla="val 221"/>
                <a:gd name="f193" fmla="val 222"/>
                <a:gd name="f194" fmla="val 224"/>
                <a:gd name="f195" fmla="val 229"/>
                <a:gd name="f196" fmla="val 231"/>
                <a:gd name="f197" fmla="val 47"/>
                <a:gd name="f198" fmla="val 46"/>
                <a:gd name="f199" fmla="val 233"/>
                <a:gd name="f200" fmla="val 237"/>
                <a:gd name="f201" fmla="val 44"/>
                <a:gd name="f202" fmla="val 239"/>
                <a:gd name="f203" fmla="val 43"/>
                <a:gd name="f204" fmla="val 241"/>
                <a:gd name="f205" fmla="val 242"/>
                <a:gd name="f206" fmla="val 39"/>
                <a:gd name="f207" fmla="val 243"/>
                <a:gd name="f208" fmla="val 244"/>
                <a:gd name="f209" fmla="val 245"/>
                <a:gd name="f210" fmla="val 246"/>
                <a:gd name="f211" fmla="val 247"/>
                <a:gd name="f212" fmla="val 248"/>
                <a:gd name="f213" fmla="val 42"/>
                <a:gd name="f214" fmla="val 49"/>
                <a:gd name="f215" fmla="val 249"/>
                <a:gd name="f216" fmla="val 253"/>
                <a:gd name="f217" fmla="val 256"/>
                <a:gd name="f218" fmla="val 258"/>
                <a:gd name="f219" fmla="val 261"/>
                <a:gd name="f220" fmla="val 265"/>
                <a:gd name="f221" fmla="val 266"/>
                <a:gd name="f222" fmla="val 268"/>
                <a:gd name="f223" fmla="val 270"/>
                <a:gd name="f224" fmla="val 272"/>
                <a:gd name="f225" fmla="val 275"/>
                <a:gd name="f226" fmla="val 281"/>
                <a:gd name="f227" fmla="val 282"/>
                <a:gd name="f228" fmla="val 284"/>
                <a:gd name="f229" fmla="val 285"/>
                <a:gd name="f230" fmla="val 286"/>
                <a:gd name="f231" fmla="val 288"/>
                <a:gd name="f232" fmla="val 290"/>
                <a:gd name="f233" fmla="val 292"/>
                <a:gd name="f234" fmla="val 294"/>
                <a:gd name="f235" fmla="val 297"/>
                <a:gd name="f236" fmla="val 298"/>
                <a:gd name="f237" fmla="val 299"/>
                <a:gd name="f238" fmla="val 300"/>
                <a:gd name="f239" fmla="val 301"/>
                <a:gd name="f240" fmla="val 302"/>
                <a:gd name="f241" fmla="val 304"/>
                <a:gd name="f242" fmla="val 305"/>
                <a:gd name="f243" fmla="val 29"/>
                <a:gd name="f244" fmla="val 31"/>
                <a:gd name="f245" fmla="val 306"/>
                <a:gd name="f246" fmla="val 308"/>
                <a:gd name="f247" fmla="val 310"/>
                <a:gd name="f248" fmla="val 36"/>
                <a:gd name="f249" fmla="val 311"/>
                <a:gd name="f250" fmla="val 309"/>
                <a:gd name="f251" fmla="val 312"/>
                <a:gd name="f252" fmla="val 314"/>
                <a:gd name="f253" fmla="val 317"/>
                <a:gd name="f254" fmla="val 321"/>
                <a:gd name="f255" fmla="val 323"/>
                <a:gd name="f256" fmla="val 325"/>
                <a:gd name="f257" fmla="val 328"/>
                <a:gd name="f258" fmla="val 329"/>
                <a:gd name="f259" fmla="val 330"/>
                <a:gd name="f260" fmla="val 331"/>
                <a:gd name="f261" fmla="val 332"/>
                <a:gd name="f262" fmla="val 333"/>
                <a:gd name="f263" fmla="val 334"/>
                <a:gd name="f264" fmla="val 335"/>
                <a:gd name="f265" fmla="val 336"/>
                <a:gd name="f266" fmla="val 338"/>
                <a:gd name="f267" fmla="val 339"/>
                <a:gd name="f268" fmla="val 340"/>
                <a:gd name="f269" fmla="val 341"/>
                <a:gd name="f270" fmla="val 344"/>
                <a:gd name="f271" fmla="val 346"/>
                <a:gd name="f272" fmla="val 348"/>
                <a:gd name="f273" fmla="val 350"/>
                <a:gd name="f274" fmla="val 353"/>
                <a:gd name="f275" fmla="val 355"/>
                <a:gd name="f276" fmla="val 357"/>
                <a:gd name="f277" fmla="val 358"/>
                <a:gd name="f278" fmla="val 359"/>
                <a:gd name="f279" fmla="val 362"/>
                <a:gd name="f280" fmla="val 363"/>
                <a:gd name="f281" fmla="val 365"/>
                <a:gd name="f282" fmla="val 366"/>
                <a:gd name="f283" fmla="val 370"/>
                <a:gd name="f284" fmla="val 372"/>
                <a:gd name="f285" fmla="val 373"/>
                <a:gd name="f286" fmla="val 376"/>
                <a:gd name="f287" fmla="val 377"/>
                <a:gd name="f288" fmla="val 379"/>
                <a:gd name="f289" fmla="val 381"/>
                <a:gd name="f290" fmla="val 384"/>
                <a:gd name="f291" fmla="val 387"/>
                <a:gd name="f292" fmla="val 390"/>
                <a:gd name="f293" fmla="val 392"/>
                <a:gd name="f294" fmla="val 394"/>
                <a:gd name="f295" fmla="val 397"/>
                <a:gd name="f296" fmla="val 399"/>
                <a:gd name="f297" fmla="val 402"/>
                <a:gd name="f298" fmla="val 403"/>
                <a:gd name="f299" fmla="val 405"/>
                <a:gd name="f300" fmla="val 408"/>
                <a:gd name="f301" fmla="val 410"/>
                <a:gd name="f302" fmla="val 414"/>
                <a:gd name="f303" fmla="val 421"/>
                <a:gd name="f304" fmla="val 422"/>
                <a:gd name="f305" fmla="val 423"/>
                <a:gd name="f306" fmla="val 424"/>
                <a:gd name="f307" fmla="val 425"/>
                <a:gd name="f308" fmla="val 426"/>
                <a:gd name="f309" fmla="val 427"/>
                <a:gd name="f310" fmla="val 429"/>
                <a:gd name="f311" fmla="val 431"/>
                <a:gd name="f312" fmla="val 432"/>
                <a:gd name="f313" fmla="val 434"/>
                <a:gd name="f314" fmla="val 435"/>
                <a:gd name="f315" fmla="val 438"/>
                <a:gd name="f316" fmla="val 442"/>
                <a:gd name="f317" fmla="val 448"/>
                <a:gd name="f318" fmla="val 450"/>
                <a:gd name="f319" fmla="val 451"/>
                <a:gd name="f320" fmla="val 453"/>
                <a:gd name="f321" fmla="val 455"/>
                <a:gd name="f322" fmla="val 457"/>
                <a:gd name="f323" fmla="val 462"/>
                <a:gd name="f324" fmla="val 465"/>
                <a:gd name="f325" fmla="val 468"/>
                <a:gd name="f326" fmla="val 471"/>
                <a:gd name="f327" fmla="val 472"/>
                <a:gd name="f328" fmla="val 473"/>
                <a:gd name="f329" fmla="val 475"/>
                <a:gd name="f330" fmla="val 477"/>
                <a:gd name="f331" fmla="val 479"/>
                <a:gd name="f332" fmla="val 481"/>
                <a:gd name="f333" fmla="val 482"/>
                <a:gd name="f334" fmla="val 484"/>
                <a:gd name="f335" fmla="val 486"/>
                <a:gd name="f336" fmla="val 489"/>
                <a:gd name="f337" fmla="val 491"/>
                <a:gd name="f338" fmla="val 494"/>
                <a:gd name="f339" fmla="val 498"/>
                <a:gd name="f340" fmla="val 75"/>
                <a:gd name="f341" fmla="val 501"/>
                <a:gd name="f342" fmla="val 83"/>
                <a:gd name="f343" fmla="val 504"/>
                <a:gd name="f344" fmla="val 506"/>
                <a:gd name="f345" fmla="val 511"/>
                <a:gd name="f346" fmla="val 513"/>
                <a:gd name="f347" fmla="val 87"/>
                <a:gd name="f348" fmla="val 516"/>
                <a:gd name="f349" fmla="val 519"/>
                <a:gd name="f350" fmla="val 520"/>
                <a:gd name="f351" fmla="val 522"/>
                <a:gd name="f352" fmla="val 525"/>
                <a:gd name="f353" fmla="val 529"/>
                <a:gd name="f354" fmla="val 532"/>
                <a:gd name="f355" fmla="val 534"/>
                <a:gd name="f356" fmla="val 535"/>
                <a:gd name="f357" fmla="val 536"/>
                <a:gd name="f358" fmla="val 537"/>
                <a:gd name="f359" fmla="val 539"/>
                <a:gd name="f360" fmla="val 541"/>
                <a:gd name="f361" fmla="val 545"/>
                <a:gd name="f362" fmla="val 547"/>
                <a:gd name="f363" fmla="val 549"/>
                <a:gd name="f364" fmla="val 551"/>
                <a:gd name="f365" fmla="val 552"/>
                <a:gd name="f366" fmla="val 554"/>
                <a:gd name="f367" fmla="val 556"/>
                <a:gd name="f368" fmla="val 557"/>
                <a:gd name="f369" fmla="val 558"/>
                <a:gd name="f370" fmla="val 559"/>
                <a:gd name="f371" fmla="val 560"/>
                <a:gd name="f372" fmla="val 561"/>
                <a:gd name="f373" fmla="val 562"/>
                <a:gd name="f374" fmla="val 563"/>
                <a:gd name="f375" fmla="val 564"/>
                <a:gd name="f376" fmla="val 565"/>
                <a:gd name="f377" fmla="val 568"/>
                <a:gd name="f378" fmla="val 571"/>
                <a:gd name="f379" fmla="val 572"/>
                <a:gd name="f380" fmla="val 573"/>
                <a:gd name="f381" fmla="val 576"/>
                <a:gd name="f382" fmla="val 577"/>
                <a:gd name="f383" fmla="val 578"/>
                <a:gd name="f384" fmla="val 579"/>
                <a:gd name="f385" fmla="val 580"/>
                <a:gd name="f386" fmla="val 582"/>
                <a:gd name="f387" fmla="val 584"/>
                <a:gd name="f388" fmla="val 587"/>
                <a:gd name="f389" fmla="val 589"/>
                <a:gd name="f390" fmla="val 590"/>
                <a:gd name="f391" fmla="val 591"/>
                <a:gd name="f392" fmla="val 592"/>
                <a:gd name="f393" fmla="val 593"/>
                <a:gd name="f394" fmla="val 594"/>
                <a:gd name="f395" fmla="val 595"/>
                <a:gd name="f396" fmla="val 596"/>
                <a:gd name="f397" fmla="val 597"/>
                <a:gd name="f398" fmla="val 598"/>
                <a:gd name="f399" fmla="val 601"/>
                <a:gd name="f400" fmla="val 605"/>
                <a:gd name="f401" fmla="val 607"/>
                <a:gd name="f402" fmla="val 609"/>
                <a:gd name="f403" fmla="val 610"/>
                <a:gd name="f404" fmla="val 606"/>
                <a:gd name="f405" fmla="val 604"/>
                <a:gd name="f406" fmla="val 608"/>
                <a:gd name="f407" fmla="val 611"/>
                <a:gd name="f408" fmla="val 613"/>
                <a:gd name="f409" fmla="val 615"/>
                <a:gd name="f410" fmla="val 618"/>
                <a:gd name="f411" fmla="val 621"/>
                <a:gd name="f412" fmla="val 622"/>
                <a:gd name="f413" fmla="val 623"/>
                <a:gd name="f414" fmla="val 624"/>
                <a:gd name="f415" fmla="val 625"/>
                <a:gd name="f416" fmla="val 626"/>
                <a:gd name="f417" fmla="val 627"/>
                <a:gd name="f418" fmla="val 632"/>
                <a:gd name="f419" fmla="val 635"/>
                <a:gd name="f420" fmla="val 638"/>
                <a:gd name="f421" fmla="val 639"/>
                <a:gd name="f422" fmla="val 640"/>
                <a:gd name="f423" fmla="val 641"/>
                <a:gd name="f424" fmla="val 643"/>
                <a:gd name="f425" fmla="val 646"/>
                <a:gd name="f426" fmla="val 648"/>
                <a:gd name="f427" fmla="val 651"/>
                <a:gd name="f428" fmla="val 653"/>
                <a:gd name="f429" fmla="val 656"/>
                <a:gd name="f430" fmla="val 657"/>
                <a:gd name="f431" fmla="val 659"/>
                <a:gd name="f432" fmla="val 15"/>
                <a:gd name="f433" fmla="val 660"/>
                <a:gd name="f434" fmla="val 14"/>
                <a:gd name="f435" fmla="val 661"/>
                <a:gd name="f436" fmla="val 662"/>
                <a:gd name="f437" fmla="val 663"/>
                <a:gd name="f438" fmla="val 665"/>
                <a:gd name="f439" fmla="val 666"/>
                <a:gd name="f440" fmla="val 667"/>
                <a:gd name="f441" fmla="val 668"/>
                <a:gd name="f442" fmla="val 669"/>
                <a:gd name="f443" fmla="val 12"/>
                <a:gd name="f444" fmla="val 671"/>
                <a:gd name="f445" fmla="val 672"/>
                <a:gd name="f446" fmla="val 673"/>
                <a:gd name="f447" fmla="val 674"/>
                <a:gd name="f448" fmla="val 19"/>
                <a:gd name="f449" fmla="val 676"/>
                <a:gd name="f450" fmla="val 680"/>
                <a:gd name="f451" fmla="val 684"/>
                <a:gd name="f452" fmla="val 688"/>
                <a:gd name="f453" fmla="val 689"/>
                <a:gd name="f454" fmla="val 690"/>
                <a:gd name="f455" fmla="val 692"/>
                <a:gd name="f456" fmla="val 695"/>
                <a:gd name="f457" fmla="val 697"/>
                <a:gd name="f458" fmla="val 702"/>
                <a:gd name="f459" fmla="val 706"/>
                <a:gd name="f460" fmla="val 708"/>
                <a:gd name="f461" fmla="val 709"/>
                <a:gd name="f462" fmla="val 710"/>
                <a:gd name="f463" fmla="val 3"/>
                <a:gd name="f464" fmla="val 2"/>
                <a:gd name="f465" fmla="val 712"/>
                <a:gd name="f466" fmla="val 715"/>
                <a:gd name="f467" fmla="val 717"/>
                <a:gd name="f468" fmla="val 720"/>
                <a:gd name="f469" fmla="val 724"/>
                <a:gd name="f470" fmla="val 725"/>
                <a:gd name="f471" fmla="val 726"/>
                <a:gd name="f472" fmla="val 727"/>
                <a:gd name="f473" fmla="val 728"/>
                <a:gd name="f474" fmla="val 729"/>
                <a:gd name="f475" fmla="val 730"/>
                <a:gd name="f476" fmla="val 6"/>
                <a:gd name="f477" fmla="val 732"/>
                <a:gd name="f478" fmla="val 9"/>
                <a:gd name="f479" fmla="val 733"/>
                <a:gd name="f480" fmla="val 737"/>
                <a:gd name="f481" fmla="val 740"/>
                <a:gd name="f482" fmla="val 741"/>
                <a:gd name="f483" fmla="val 743"/>
                <a:gd name="f484" fmla="val 744"/>
                <a:gd name="f485" fmla="val 738"/>
                <a:gd name="f486" fmla="val 280"/>
                <a:gd name="f487" fmla="val 716"/>
                <a:gd name="f488" fmla="val 719"/>
                <a:gd name="f489" fmla="val 722"/>
                <a:gd name="f490" fmla="val 723"/>
                <a:gd name="f491" fmla="val 283"/>
                <a:gd name="f492" fmla="val 731"/>
                <a:gd name="f493" fmla="val 734"/>
                <a:gd name="f494" fmla="val 736"/>
                <a:gd name="f495" fmla="val 742"/>
                <a:gd name="f496" fmla="val 746"/>
                <a:gd name="f497" fmla="val 747"/>
                <a:gd name="f498" fmla="val 748"/>
                <a:gd name="f499" fmla="val 749"/>
                <a:gd name="f500" fmla="val 750"/>
                <a:gd name="f501" fmla="val 751"/>
                <a:gd name="f502" fmla="val 752"/>
                <a:gd name="f503" fmla="val 754"/>
                <a:gd name="f504" fmla="val 756"/>
                <a:gd name="f505" fmla="val 758"/>
                <a:gd name="f506" fmla="val 278"/>
                <a:gd name="f507" fmla="val 760"/>
                <a:gd name="f508" fmla="val 277"/>
                <a:gd name="f509" fmla="val 761"/>
                <a:gd name="f510" fmla="val 276"/>
                <a:gd name="f511" fmla="val 762"/>
                <a:gd name="f512" fmla="val 763"/>
                <a:gd name="f513" fmla="val 274"/>
                <a:gd name="f514" fmla="val 764"/>
                <a:gd name="f515" fmla="val 765"/>
                <a:gd name="f516" fmla="val 766"/>
                <a:gd name="f517" fmla="val 768"/>
                <a:gd name="f518" fmla="val 770"/>
                <a:gd name="f519" fmla="val 772"/>
                <a:gd name="f520" fmla="val 774"/>
                <a:gd name="f521" fmla="val 273"/>
                <a:gd name="f522" fmla="val 775"/>
                <a:gd name="f523" fmla="val 776"/>
                <a:gd name="f524" fmla="val 777"/>
                <a:gd name="f525" fmla="val 778"/>
                <a:gd name="f526" fmla="val 780"/>
                <a:gd name="f527" fmla="val 781"/>
                <a:gd name="f528" fmla="val 782"/>
                <a:gd name="f529" fmla="val 783"/>
                <a:gd name="f530" fmla="val 785"/>
                <a:gd name="f531" fmla="val 787"/>
                <a:gd name="f532" fmla="val 789"/>
                <a:gd name="f533" fmla="val 791"/>
                <a:gd name="f534" fmla="val 792"/>
                <a:gd name="f535" fmla="val 793"/>
                <a:gd name="f536" fmla="val 795"/>
                <a:gd name="f537" fmla="val 796"/>
                <a:gd name="f538" fmla="val 797"/>
                <a:gd name="f539" fmla="val 800"/>
                <a:gd name="f540" fmla="val 802"/>
                <a:gd name="f541" fmla="val 287"/>
                <a:gd name="f542" fmla="val 804"/>
                <a:gd name="f543" fmla="val 289"/>
                <a:gd name="f544" fmla="val 805"/>
                <a:gd name="f545" fmla="val 291"/>
                <a:gd name="f546" fmla="val 806"/>
                <a:gd name="f547" fmla="val 807"/>
                <a:gd name="f548" fmla="val 296"/>
                <a:gd name="f549" fmla="val 809"/>
                <a:gd name="f550" fmla="val 810"/>
                <a:gd name="f551" fmla="val 813"/>
                <a:gd name="f552" fmla="val 817"/>
                <a:gd name="f553" fmla="val 819"/>
                <a:gd name="f554" fmla="val 820"/>
                <a:gd name="f555" fmla="val 822"/>
                <a:gd name="f556" fmla="val 823"/>
                <a:gd name="f557" fmla="val 824"/>
                <a:gd name="f558" fmla="val 825"/>
                <a:gd name="f559" fmla="val 303"/>
                <a:gd name="f560" fmla="val 826"/>
                <a:gd name="f561" fmla="val 827"/>
                <a:gd name="f562" fmla="val 828"/>
                <a:gd name="f563" fmla="val 829"/>
                <a:gd name="f564" fmla="val 307"/>
                <a:gd name="f565" fmla="val 830"/>
                <a:gd name="f566" fmla="val 831"/>
                <a:gd name="f567" fmla="val 832"/>
                <a:gd name="f568" fmla="val 313"/>
                <a:gd name="f569" fmla="val 835"/>
                <a:gd name="f570" fmla="val 839"/>
                <a:gd name="f571" fmla="val 841"/>
                <a:gd name="f572" fmla="val 842"/>
                <a:gd name="f573" fmla="val 843"/>
                <a:gd name="f574" fmla="val 844"/>
                <a:gd name="f575" fmla="val 845"/>
                <a:gd name="f576" fmla="val 846"/>
                <a:gd name="f577" fmla="val 847"/>
                <a:gd name="f578" fmla="val 848"/>
                <a:gd name="f579" fmla="val 315"/>
                <a:gd name="f580" fmla="val 316"/>
                <a:gd name="f581" fmla="val 850"/>
                <a:gd name="f582" fmla="val 851"/>
                <a:gd name="f583" fmla="val 852"/>
                <a:gd name="f584" fmla="val 853"/>
                <a:gd name="f585" fmla="val 318"/>
                <a:gd name="f586" fmla="val 854"/>
                <a:gd name="f587" fmla="val 319"/>
                <a:gd name="f588" fmla="val 855"/>
                <a:gd name="f589" fmla="val 320"/>
                <a:gd name="f590" fmla="val 856"/>
                <a:gd name="f591" fmla="val 327"/>
                <a:gd name="f592" fmla="val 861"/>
                <a:gd name="f593" fmla="val 860"/>
                <a:gd name="f594" fmla="val 858"/>
                <a:gd name="f595" fmla="val 859"/>
                <a:gd name="f596" fmla="val 857"/>
                <a:gd name="f597" fmla="val 342"/>
                <a:gd name="f598" fmla="val 345"/>
                <a:gd name="f599" fmla="val 840"/>
                <a:gd name="f600" fmla="val 349"/>
                <a:gd name="f601" fmla="val 837"/>
                <a:gd name="f602" fmla="val 352"/>
                <a:gd name="f603" fmla="val 836"/>
                <a:gd name="f604" fmla="val 833"/>
                <a:gd name="f605" fmla="val 347"/>
                <a:gd name="f606" fmla="val 354"/>
                <a:gd name="f607" fmla="val 356"/>
                <a:gd name="f608" fmla="val 834"/>
                <a:gd name="f609" fmla="val 367"/>
                <a:gd name="f610" fmla="val 369"/>
                <a:gd name="f611" fmla="val 374"/>
                <a:gd name="f612" fmla="val 378"/>
                <a:gd name="f613" fmla="val 383"/>
                <a:gd name="f614" fmla="val 385"/>
                <a:gd name="f615" fmla="val 821"/>
                <a:gd name="f616" fmla="val 388"/>
                <a:gd name="f617" fmla="val 396"/>
                <a:gd name="f618" fmla="val 398"/>
                <a:gd name="f619" fmla="val 818"/>
                <a:gd name="f620" fmla="val 815"/>
                <a:gd name="f621" fmla="val 404"/>
                <a:gd name="f622" fmla="val 814"/>
                <a:gd name="f623" fmla="val 407"/>
                <a:gd name="f624" fmla="val 409"/>
                <a:gd name="f625" fmla="val 411"/>
                <a:gd name="f626" fmla="val 415"/>
                <a:gd name="f627" fmla="val 417"/>
                <a:gd name="f628" fmla="val 816"/>
                <a:gd name="f629" fmla="val 811"/>
                <a:gd name="f630" fmla="val 428"/>
                <a:gd name="f631" fmla="val 812"/>
                <a:gd name="f632" fmla="val 433"/>
                <a:gd name="f633" fmla="val 440"/>
                <a:gd name="f634" fmla="val 441"/>
                <a:gd name="f635" fmla="val 444"/>
                <a:gd name="f636" fmla="val 445"/>
                <a:gd name="f637" fmla="val 449"/>
                <a:gd name="f638" fmla="val 454"/>
                <a:gd name="f639" fmla="val 456"/>
                <a:gd name="f640" fmla="val 459"/>
                <a:gd name="f641" fmla="val 461"/>
                <a:gd name="f642" fmla="val 466"/>
                <a:gd name="f643" fmla="val 469"/>
                <a:gd name="f644" fmla="val 474"/>
                <a:gd name="f645" fmla="val 476"/>
                <a:gd name="f646" fmla="val 483"/>
                <a:gd name="f647" fmla="val 487"/>
                <a:gd name="f648" fmla="val 488"/>
                <a:gd name="f649" fmla="val 808"/>
                <a:gd name="f650" fmla="+- 0 0 -90"/>
                <a:gd name="f651" fmla="*/ f4 1 490"/>
                <a:gd name="f652" fmla="*/ f5 1 862"/>
                <a:gd name="f653" fmla="val f6"/>
                <a:gd name="f654" fmla="val f7"/>
                <a:gd name="f655" fmla="val f8"/>
                <a:gd name="f656" fmla="*/ f650 f0 1"/>
                <a:gd name="f657" fmla="+- f655 0 f653"/>
                <a:gd name="f658" fmla="+- f654 0 f653"/>
                <a:gd name="f659" fmla="*/ f656 1 f3"/>
                <a:gd name="f660" fmla="*/ f658 1 490"/>
                <a:gd name="f661" fmla="*/ f657 1 862"/>
                <a:gd name="f662" fmla="*/ 395 f658 1"/>
                <a:gd name="f663" fmla="*/ 5 f657 1"/>
                <a:gd name="f664" fmla="*/ 141 f658 1"/>
                <a:gd name="f665" fmla="*/ 30 f657 1"/>
                <a:gd name="f666" fmla="*/ 127 f658 1"/>
                <a:gd name="f667" fmla="*/ 35 f657 1"/>
                <a:gd name="f668" fmla="*/ 135 f658 1"/>
                <a:gd name="f669" fmla="*/ 55 f657 1"/>
                <a:gd name="f670" fmla="*/ 119 f658 1"/>
                <a:gd name="f671" fmla="*/ 66 f657 1"/>
                <a:gd name="f672" fmla="*/ 108 f658 1"/>
                <a:gd name="f673" fmla="*/ 68 f657 1"/>
                <a:gd name="f674" fmla="*/ 110 f658 1"/>
                <a:gd name="f675" fmla="*/ 84 f657 1"/>
                <a:gd name="f676" fmla="*/ 102 f658 1"/>
                <a:gd name="f677" fmla="*/ 105 f657 1"/>
                <a:gd name="f678" fmla="*/ 96 f658 1"/>
                <a:gd name="f679" fmla="*/ 126 f657 1"/>
                <a:gd name="f680" fmla="*/ 91 f658 1"/>
                <a:gd name="f681" fmla="*/ 150 f657 1"/>
                <a:gd name="f682" fmla="*/ 81 f658 1"/>
                <a:gd name="f683" fmla="*/ 166 f657 1"/>
                <a:gd name="f684" fmla="*/ 67 f658 1"/>
                <a:gd name="f685" fmla="*/ 171 f657 1"/>
                <a:gd name="f686" fmla="*/ 71 f658 1"/>
                <a:gd name="f687" fmla="*/ 193 f657 1"/>
                <a:gd name="f688" fmla="*/ 56 f658 1"/>
                <a:gd name="f689" fmla="*/ 219 f657 1"/>
                <a:gd name="f690" fmla="*/ 46 f658 1"/>
                <a:gd name="f691" fmla="*/ 231 f657 1"/>
                <a:gd name="f692" fmla="*/ 39 f658 1"/>
                <a:gd name="f693" fmla="*/ 248 f657 1"/>
                <a:gd name="f694" fmla="*/ 42 f658 1"/>
                <a:gd name="f695" fmla="*/ 265 f657 1"/>
                <a:gd name="f696" fmla="*/ 40 f658 1"/>
                <a:gd name="f697" fmla="*/ 282 f657 1"/>
                <a:gd name="f698" fmla="*/ 28 f658 1"/>
                <a:gd name="f699" fmla="*/ 298 f657 1"/>
                <a:gd name="f700" fmla="*/ 21 f658 1"/>
                <a:gd name="f701" fmla="*/ 300 f657 1"/>
                <a:gd name="f702" fmla="*/ 36 f658 1"/>
                <a:gd name="f703" fmla="*/ 311 f657 1"/>
                <a:gd name="f704" fmla="*/ 41 f658 1"/>
                <a:gd name="f705" fmla="*/ 330 f657 1"/>
                <a:gd name="f706" fmla="*/ 338 f657 1"/>
                <a:gd name="f707" fmla="*/ 53 f658 1"/>
                <a:gd name="f708" fmla="*/ 346 f657 1"/>
                <a:gd name="f709" fmla="*/ 47 f658 1"/>
                <a:gd name="f710" fmla="*/ 360 f657 1"/>
                <a:gd name="f711" fmla="*/ 44 f658 1"/>
                <a:gd name="f712" fmla="*/ 384 f657 1"/>
                <a:gd name="f713" fmla="*/ 55 f658 1"/>
                <a:gd name="f714" fmla="*/ 410 f657 1"/>
                <a:gd name="f715" fmla="*/ 43 f658 1"/>
                <a:gd name="f716" fmla="*/ 435 f657 1"/>
                <a:gd name="f717" fmla="*/ 451 f657 1"/>
                <a:gd name="f718" fmla="*/ 473 f657 1"/>
                <a:gd name="f719" fmla="*/ 75 f658 1"/>
                <a:gd name="f720" fmla="*/ 501 f657 1"/>
                <a:gd name="f721" fmla="*/ 79 f658 1"/>
                <a:gd name="f722" fmla="*/ 522 f657 1"/>
                <a:gd name="f723" fmla="*/ 557 f657 1"/>
                <a:gd name="f724" fmla="*/ 58 f658 1"/>
                <a:gd name="f725" fmla="*/ 577 f657 1"/>
                <a:gd name="f726" fmla="*/ 52 f658 1"/>
                <a:gd name="f727" fmla="*/ 580 f657 1"/>
                <a:gd name="f728" fmla="*/ 594 f657 1"/>
                <a:gd name="f729" fmla="*/ 610 f657 1"/>
                <a:gd name="f730" fmla="*/ 32 f658 1"/>
                <a:gd name="f731" fmla="*/ 615 f657 1"/>
                <a:gd name="f732" fmla="*/ 26 f658 1"/>
                <a:gd name="f733" fmla="*/ 638 f657 1"/>
                <a:gd name="f734" fmla="*/ 10 f658 1"/>
                <a:gd name="f735" fmla="*/ 662 f657 1"/>
                <a:gd name="f736" fmla="*/ 18 f658 1"/>
                <a:gd name="f737" fmla="*/ 674 f657 1"/>
                <a:gd name="f738" fmla="*/ 4 f658 1"/>
                <a:gd name="f739" fmla="*/ 710 f657 1"/>
                <a:gd name="f740" fmla="*/ 0 f658 1"/>
                <a:gd name="f741" fmla="*/ 728 f657 1"/>
                <a:gd name="f742" fmla="*/ 70 f658 1"/>
                <a:gd name="f743" fmla="*/ 738 f657 1"/>
                <a:gd name="f744" fmla="*/ 282 f658 1"/>
                <a:gd name="f745" fmla="*/ 733 f657 1"/>
                <a:gd name="f746" fmla="*/ 280 f658 1"/>
                <a:gd name="f747" fmla="*/ 748 f657 1"/>
                <a:gd name="f748" fmla="*/ 274 f658 1"/>
                <a:gd name="f749" fmla="*/ 763 f657 1"/>
                <a:gd name="f750" fmla="*/ 777 f657 1"/>
                <a:gd name="f751" fmla="*/ 279 f658 1"/>
                <a:gd name="f752" fmla="*/ 792 f657 1"/>
                <a:gd name="f753" fmla="*/ 291 f658 1"/>
                <a:gd name="f754" fmla="*/ 806 f657 1"/>
                <a:gd name="f755" fmla="*/ 304 f658 1"/>
                <a:gd name="f756" fmla="*/ 826 f657 1"/>
                <a:gd name="f757" fmla="*/ 311 f658 1"/>
                <a:gd name="f758" fmla="*/ 844 f657 1"/>
                <a:gd name="f759" fmla="*/ 318 f658 1"/>
                <a:gd name="f760" fmla="*/ 854 f657 1"/>
                <a:gd name="f761" fmla="*/ 332 f658 1"/>
                <a:gd name="f762" fmla="*/ 861 f657 1"/>
                <a:gd name="f763" fmla="*/ 348 f658 1"/>
                <a:gd name="f764" fmla="*/ 840 f657 1"/>
                <a:gd name="f765" fmla="*/ 351 f658 1"/>
                <a:gd name="f766" fmla="*/ 823 f657 1"/>
                <a:gd name="f767" fmla="*/ 356 f658 1"/>
                <a:gd name="f768" fmla="*/ 834 f657 1"/>
                <a:gd name="f769" fmla="*/ 384 f658 1"/>
                <a:gd name="f770" fmla="*/ 419 f658 1"/>
                <a:gd name="f771" fmla="*/ 816 f657 1"/>
                <a:gd name="f772" fmla="*/ 440 f658 1"/>
                <a:gd name="f773" fmla="*/ 819 f657 1"/>
                <a:gd name="f774" fmla="*/ 473 f658 1"/>
                <a:gd name="f775" fmla="*/ 490 f658 1"/>
                <a:gd name="f776" fmla="*/ 807 f657 1"/>
                <a:gd name="f777" fmla="+- f659 0 f1"/>
                <a:gd name="f778" fmla="*/ f662 1 490"/>
                <a:gd name="f779" fmla="*/ f663 1 862"/>
                <a:gd name="f780" fmla="*/ f664 1 490"/>
                <a:gd name="f781" fmla="*/ f665 1 862"/>
                <a:gd name="f782" fmla="*/ f666 1 490"/>
                <a:gd name="f783" fmla="*/ f667 1 862"/>
                <a:gd name="f784" fmla="*/ f668 1 490"/>
                <a:gd name="f785" fmla="*/ f669 1 862"/>
                <a:gd name="f786" fmla="*/ f670 1 490"/>
                <a:gd name="f787" fmla="*/ f671 1 862"/>
                <a:gd name="f788" fmla="*/ f672 1 490"/>
                <a:gd name="f789" fmla="*/ f673 1 862"/>
                <a:gd name="f790" fmla="*/ f674 1 490"/>
                <a:gd name="f791" fmla="*/ f675 1 862"/>
                <a:gd name="f792" fmla="*/ f676 1 490"/>
                <a:gd name="f793" fmla="*/ f677 1 862"/>
                <a:gd name="f794" fmla="*/ f678 1 490"/>
                <a:gd name="f795" fmla="*/ f679 1 862"/>
                <a:gd name="f796" fmla="*/ f680 1 490"/>
                <a:gd name="f797" fmla="*/ f681 1 862"/>
                <a:gd name="f798" fmla="*/ f682 1 490"/>
                <a:gd name="f799" fmla="*/ f683 1 862"/>
                <a:gd name="f800" fmla="*/ f684 1 490"/>
                <a:gd name="f801" fmla="*/ f685 1 862"/>
                <a:gd name="f802" fmla="*/ f686 1 490"/>
                <a:gd name="f803" fmla="*/ f687 1 862"/>
                <a:gd name="f804" fmla="*/ f688 1 490"/>
                <a:gd name="f805" fmla="*/ f689 1 862"/>
                <a:gd name="f806" fmla="*/ f690 1 490"/>
                <a:gd name="f807" fmla="*/ f691 1 862"/>
                <a:gd name="f808" fmla="*/ f692 1 490"/>
                <a:gd name="f809" fmla="*/ f693 1 862"/>
                <a:gd name="f810" fmla="*/ f694 1 490"/>
                <a:gd name="f811" fmla="*/ f695 1 862"/>
                <a:gd name="f812" fmla="*/ f696 1 490"/>
                <a:gd name="f813" fmla="*/ f697 1 862"/>
                <a:gd name="f814" fmla="*/ f698 1 490"/>
                <a:gd name="f815" fmla="*/ f699 1 862"/>
                <a:gd name="f816" fmla="*/ f700 1 490"/>
                <a:gd name="f817" fmla="*/ f701 1 862"/>
                <a:gd name="f818" fmla="*/ f702 1 490"/>
                <a:gd name="f819" fmla="*/ f703 1 862"/>
                <a:gd name="f820" fmla="*/ f704 1 490"/>
                <a:gd name="f821" fmla="*/ f705 1 862"/>
                <a:gd name="f822" fmla="*/ f706 1 862"/>
                <a:gd name="f823" fmla="*/ f707 1 490"/>
                <a:gd name="f824" fmla="*/ f708 1 862"/>
                <a:gd name="f825" fmla="*/ f709 1 490"/>
                <a:gd name="f826" fmla="*/ f710 1 862"/>
                <a:gd name="f827" fmla="*/ f711 1 490"/>
                <a:gd name="f828" fmla="*/ f712 1 862"/>
                <a:gd name="f829" fmla="*/ f713 1 490"/>
                <a:gd name="f830" fmla="*/ f714 1 862"/>
                <a:gd name="f831" fmla="*/ f715 1 490"/>
                <a:gd name="f832" fmla="*/ f716 1 862"/>
                <a:gd name="f833" fmla="*/ f717 1 862"/>
                <a:gd name="f834" fmla="*/ f718 1 862"/>
                <a:gd name="f835" fmla="*/ f719 1 490"/>
                <a:gd name="f836" fmla="*/ f720 1 862"/>
                <a:gd name="f837" fmla="*/ f721 1 490"/>
                <a:gd name="f838" fmla="*/ f722 1 862"/>
                <a:gd name="f839" fmla="*/ f723 1 862"/>
                <a:gd name="f840" fmla="*/ f724 1 490"/>
                <a:gd name="f841" fmla="*/ f725 1 862"/>
                <a:gd name="f842" fmla="*/ f726 1 490"/>
                <a:gd name="f843" fmla="*/ f727 1 862"/>
                <a:gd name="f844" fmla="*/ f728 1 862"/>
                <a:gd name="f845" fmla="*/ f729 1 862"/>
                <a:gd name="f846" fmla="*/ f730 1 490"/>
                <a:gd name="f847" fmla="*/ f731 1 862"/>
                <a:gd name="f848" fmla="*/ f732 1 490"/>
                <a:gd name="f849" fmla="*/ f733 1 862"/>
                <a:gd name="f850" fmla="*/ f734 1 490"/>
                <a:gd name="f851" fmla="*/ f735 1 862"/>
                <a:gd name="f852" fmla="*/ f736 1 490"/>
                <a:gd name="f853" fmla="*/ f737 1 862"/>
                <a:gd name="f854" fmla="*/ f738 1 490"/>
                <a:gd name="f855" fmla="*/ f739 1 862"/>
                <a:gd name="f856" fmla="*/ f740 1 490"/>
                <a:gd name="f857" fmla="*/ f741 1 862"/>
                <a:gd name="f858" fmla="*/ f742 1 490"/>
                <a:gd name="f859" fmla="*/ f743 1 862"/>
                <a:gd name="f860" fmla="*/ f744 1 490"/>
                <a:gd name="f861" fmla="*/ f745 1 862"/>
                <a:gd name="f862" fmla="*/ f746 1 490"/>
                <a:gd name="f863" fmla="*/ f747 1 862"/>
                <a:gd name="f864" fmla="*/ f748 1 490"/>
                <a:gd name="f865" fmla="*/ f749 1 862"/>
                <a:gd name="f866" fmla="*/ f750 1 862"/>
                <a:gd name="f867" fmla="*/ f751 1 490"/>
                <a:gd name="f868" fmla="*/ f752 1 862"/>
                <a:gd name="f869" fmla="*/ f753 1 490"/>
                <a:gd name="f870" fmla="*/ f754 1 862"/>
                <a:gd name="f871" fmla="*/ f755 1 490"/>
                <a:gd name="f872" fmla="*/ f756 1 862"/>
                <a:gd name="f873" fmla="*/ f757 1 490"/>
                <a:gd name="f874" fmla="*/ f758 1 862"/>
                <a:gd name="f875" fmla="*/ f759 1 490"/>
                <a:gd name="f876" fmla="*/ f760 1 862"/>
                <a:gd name="f877" fmla="*/ f761 1 490"/>
                <a:gd name="f878" fmla="*/ f762 1 862"/>
                <a:gd name="f879" fmla="*/ f763 1 490"/>
                <a:gd name="f880" fmla="*/ f764 1 862"/>
                <a:gd name="f881" fmla="*/ f765 1 490"/>
                <a:gd name="f882" fmla="*/ f766 1 862"/>
                <a:gd name="f883" fmla="*/ f767 1 490"/>
                <a:gd name="f884" fmla="*/ f768 1 862"/>
                <a:gd name="f885" fmla="*/ f769 1 490"/>
                <a:gd name="f886" fmla="*/ f770 1 490"/>
                <a:gd name="f887" fmla="*/ f771 1 862"/>
                <a:gd name="f888" fmla="*/ f772 1 490"/>
                <a:gd name="f889" fmla="*/ f773 1 862"/>
                <a:gd name="f890" fmla="*/ f774 1 490"/>
                <a:gd name="f891" fmla="*/ f775 1 490"/>
                <a:gd name="f892" fmla="*/ f776 1 862"/>
                <a:gd name="f893" fmla="*/ 0 1 f660"/>
                <a:gd name="f894" fmla="*/ f654 1 f660"/>
                <a:gd name="f895" fmla="*/ 0 1 f661"/>
                <a:gd name="f896" fmla="*/ f655 1 f661"/>
                <a:gd name="f897" fmla="*/ f778 1 f660"/>
                <a:gd name="f898" fmla="*/ f779 1 f661"/>
                <a:gd name="f899" fmla="*/ f780 1 f660"/>
                <a:gd name="f900" fmla="*/ f781 1 f661"/>
                <a:gd name="f901" fmla="*/ f782 1 f660"/>
                <a:gd name="f902" fmla="*/ f783 1 f661"/>
                <a:gd name="f903" fmla="*/ f784 1 f660"/>
                <a:gd name="f904" fmla="*/ f785 1 f661"/>
                <a:gd name="f905" fmla="*/ f786 1 f660"/>
                <a:gd name="f906" fmla="*/ f787 1 f661"/>
                <a:gd name="f907" fmla="*/ f788 1 f660"/>
                <a:gd name="f908" fmla="*/ f789 1 f661"/>
                <a:gd name="f909" fmla="*/ f790 1 f660"/>
                <a:gd name="f910" fmla="*/ f791 1 f661"/>
                <a:gd name="f911" fmla="*/ f792 1 f660"/>
                <a:gd name="f912" fmla="*/ f793 1 f661"/>
                <a:gd name="f913" fmla="*/ f794 1 f660"/>
                <a:gd name="f914" fmla="*/ f795 1 f661"/>
                <a:gd name="f915" fmla="*/ f796 1 f660"/>
                <a:gd name="f916" fmla="*/ f797 1 f661"/>
                <a:gd name="f917" fmla="*/ f798 1 f660"/>
                <a:gd name="f918" fmla="*/ f799 1 f661"/>
                <a:gd name="f919" fmla="*/ f800 1 f660"/>
                <a:gd name="f920" fmla="*/ f801 1 f661"/>
                <a:gd name="f921" fmla="*/ f802 1 f660"/>
                <a:gd name="f922" fmla="*/ f803 1 f661"/>
                <a:gd name="f923" fmla="*/ f804 1 f660"/>
                <a:gd name="f924" fmla="*/ f805 1 f661"/>
                <a:gd name="f925" fmla="*/ f806 1 f660"/>
                <a:gd name="f926" fmla="*/ f807 1 f661"/>
                <a:gd name="f927" fmla="*/ f808 1 f660"/>
                <a:gd name="f928" fmla="*/ f809 1 f661"/>
                <a:gd name="f929" fmla="*/ f810 1 f660"/>
                <a:gd name="f930" fmla="*/ f811 1 f661"/>
                <a:gd name="f931" fmla="*/ f812 1 f660"/>
                <a:gd name="f932" fmla="*/ f813 1 f661"/>
                <a:gd name="f933" fmla="*/ f814 1 f660"/>
                <a:gd name="f934" fmla="*/ f815 1 f661"/>
                <a:gd name="f935" fmla="*/ f816 1 f660"/>
                <a:gd name="f936" fmla="*/ f817 1 f661"/>
                <a:gd name="f937" fmla="*/ f818 1 f660"/>
                <a:gd name="f938" fmla="*/ f819 1 f661"/>
                <a:gd name="f939" fmla="*/ f820 1 f660"/>
                <a:gd name="f940" fmla="*/ f821 1 f661"/>
                <a:gd name="f941" fmla="*/ f822 1 f661"/>
                <a:gd name="f942" fmla="*/ f823 1 f660"/>
                <a:gd name="f943" fmla="*/ f824 1 f661"/>
                <a:gd name="f944" fmla="*/ f825 1 f660"/>
                <a:gd name="f945" fmla="*/ f826 1 f661"/>
                <a:gd name="f946" fmla="*/ f827 1 f660"/>
                <a:gd name="f947" fmla="*/ f828 1 f661"/>
                <a:gd name="f948" fmla="*/ f829 1 f660"/>
                <a:gd name="f949" fmla="*/ f830 1 f661"/>
                <a:gd name="f950" fmla="*/ f831 1 f660"/>
                <a:gd name="f951" fmla="*/ f832 1 f661"/>
                <a:gd name="f952" fmla="*/ f833 1 f661"/>
                <a:gd name="f953" fmla="*/ f834 1 f661"/>
                <a:gd name="f954" fmla="*/ f835 1 f660"/>
                <a:gd name="f955" fmla="*/ f836 1 f661"/>
                <a:gd name="f956" fmla="*/ f837 1 f660"/>
                <a:gd name="f957" fmla="*/ f838 1 f661"/>
                <a:gd name="f958" fmla="*/ f839 1 f661"/>
                <a:gd name="f959" fmla="*/ f840 1 f660"/>
                <a:gd name="f960" fmla="*/ f841 1 f661"/>
                <a:gd name="f961" fmla="*/ f842 1 f660"/>
                <a:gd name="f962" fmla="*/ f843 1 f661"/>
                <a:gd name="f963" fmla="*/ f844 1 f661"/>
                <a:gd name="f964" fmla="*/ f845 1 f661"/>
                <a:gd name="f965" fmla="*/ f846 1 f660"/>
                <a:gd name="f966" fmla="*/ f847 1 f661"/>
                <a:gd name="f967" fmla="*/ f848 1 f660"/>
                <a:gd name="f968" fmla="*/ f849 1 f661"/>
                <a:gd name="f969" fmla="*/ f850 1 f660"/>
                <a:gd name="f970" fmla="*/ f851 1 f661"/>
                <a:gd name="f971" fmla="*/ f852 1 f660"/>
                <a:gd name="f972" fmla="*/ f853 1 f661"/>
                <a:gd name="f973" fmla="*/ f854 1 f660"/>
                <a:gd name="f974" fmla="*/ f855 1 f661"/>
                <a:gd name="f975" fmla="*/ f856 1 f660"/>
                <a:gd name="f976" fmla="*/ f857 1 f661"/>
                <a:gd name="f977" fmla="*/ f858 1 f660"/>
                <a:gd name="f978" fmla="*/ f859 1 f661"/>
                <a:gd name="f979" fmla="*/ f860 1 f660"/>
                <a:gd name="f980" fmla="*/ f861 1 f661"/>
                <a:gd name="f981" fmla="*/ f862 1 f660"/>
                <a:gd name="f982" fmla="*/ f863 1 f661"/>
                <a:gd name="f983" fmla="*/ f864 1 f660"/>
                <a:gd name="f984" fmla="*/ f865 1 f661"/>
                <a:gd name="f985" fmla="*/ f866 1 f661"/>
                <a:gd name="f986" fmla="*/ f867 1 f660"/>
                <a:gd name="f987" fmla="*/ f868 1 f661"/>
                <a:gd name="f988" fmla="*/ f869 1 f660"/>
                <a:gd name="f989" fmla="*/ f870 1 f661"/>
                <a:gd name="f990" fmla="*/ f871 1 f660"/>
                <a:gd name="f991" fmla="*/ f872 1 f661"/>
                <a:gd name="f992" fmla="*/ f873 1 f660"/>
                <a:gd name="f993" fmla="*/ f874 1 f661"/>
                <a:gd name="f994" fmla="*/ f875 1 f660"/>
                <a:gd name="f995" fmla="*/ f876 1 f661"/>
                <a:gd name="f996" fmla="*/ f877 1 f660"/>
                <a:gd name="f997" fmla="*/ f878 1 f661"/>
                <a:gd name="f998" fmla="*/ f879 1 f660"/>
                <a:gd name="f999" fmla="*/ f880 1 f661"/>
                <a:gd name="f1000" fmla="*/ f881 1 f660"/>
                <a:gd name="f1001" fmla="*/ f882 1 f661"/>
                <a:gd name="f1002" fmla="*/ f883 1 f660"/>
                <a:gd name="f1003" fmla="*/ f884 1 f661"/>
                <a:gd name="f1004" fmla="*/ f885 1 f660"/>
                <a:gd name="f1005" fmla="*/ f886 1 f660"/>
                <a:gd name="f1006" fmla="*/ f887 1 f661"/>
                <a:gd name="f1007" fmla="*/ f888 1 f660"/>
                <a:gd name="f1008" fmla="*/ f889 1 f661"/>
                <a:gd name="f1009" fmla="*/ f890 1 f660"/>
                <a:gd name="f1010" fmla="*/ f891 1 f660"/>
                <a:gd name="f1011" fmla="*/ f892 1 f661"/>
                <a:gd name="f1012" fmla="*/ f893 f651 1"/>
                <a:gd name="f1013" fmla="*/ f894 f651 1"/>
                <a:gd name="f1014" fmla="*/ f896 f652 1"/>
                <a:gd name="f1015" fmla="*/ f895 f652 1"/>
                <a:gd name="f1016" fmla="*/ f897 f651 1"/>
                <a:gd name="f1017" fmla="*/ f898 f652 1"/>
                <a:gd name="f1018" fmla="*/ f899 f651 1"/>
                <a:gd name="f1019" fmla="*/ f900 f652 1"/>
                <a:gd name="f1020" fmla="*/ f901 f651 1"/>
                <a:gd name="f1021" fmla="*/ f902 f652 1"/>
                <a:gd name="f1022" fmla="*/ f903 f651 1"/>
                <a:gd name="f1023" fmla="*/ f904 f652 1"/>
                <a:gd name="f1024" fmla="*/ f905 f651 1"/>
                <a:gd name="f1025" fmla="*/ f906 f652 1"/>
                <a:gd name="f1026" fmla="*/ f907 f651 1"/>
                <a:gd name="f1027" fmla="*/ f908 f652 1"/>
                <a:gd name="f1028" fmla="*/ f909 f651 1"/>
                <a:gd name="f1029" fmla="*/ f910 f652 1"/>
                <a:gd name="f1030" fmla="*/ f911 f651 1"/>
                <a:gd name="f1031" fmla="*/ f912 f652 1"/>
                <a:gd name="f1032" fmla="*/ f913 f651 1"/>
                <a:gd name="f1033" fmla="*/ f914 f652 1"/>
                <a:gd name="f1034" fmla="*/ f915 f651 1"/>
                <a:gd name="f1035" fmla="*/ f916 f652 1"/>
                <a:gd name="f1036" fmla="*/ f917 f651 1"/>
                <a:gd name="f1037" fmla="*/ f918 f652 1"/>
                <a:gd name="f1038" fmla="*/ f919 f651 1"/>
                <a:gd name="f1039" fmla="*/ f920 f652 1"/>
                <a:gd name="f1040" fmla="*/ f921 f651 1"/>
                <a:gd name="f1041" fmla="*/ f922 f652 1"/>
                <a:gd name="f1042" fmla="*/ f923 f651 1"/>
                <a:gd name="f1043" fmla="*/ f924 f652 1"/>
                <a:gd name="f1044" fmla="*/ f925 f651 1"/>
                <a:gd name="f1045" fmla="*/ f926 f652 1"/>
                <a:gd name="f1046" fmla="*/ f927 f651 1"/>
                <a:gd name="f1047" fmla="*/ f928 f652 1"/>
                <a:gd name="f1048" fmla="*/ f929 f651 1"/>
                <a:gd name="f1049" fmla="*/ f930 f652 1"/>
                <a:gd name="f1050" fmla="*/ f931 f651 1"/>
                <a:gd name="f1051" fmla="*/ f932 f652 1"/>
                <a:gd name="f1052" fmla="*/ f933 f651 1"/>
                <a:gd name="f1053" fmla="*/ f934 f652 1"/>
                <a:gd name="f1054" fmla="*/ f935 f651 1"/>
                <a:gd name="f1055" fmla="*/ f936 f652 1"/>
                <a:gd name="f1056" fmla="*/ f937 f651 1"/>
                <a:gd name="f1057" fmla="*/ f938 f652 1"/>
                <a:gd name="f1058" fmla="*/ f939 f651 1"/>
                <a:gd name="f1059" fmla="*/ f940 f652 1"/>
                <a:gd name="f1060" fmla="*/ f941 f652 1"/>
                <a:gd name="f1061" fmla="*/ f942 f651 1"/>
                <a:gd name="f1062" fmla="*/ f943 f652 1"/>
                <a:gd name="f1063" fmla="*/ f944 f651 1"/>
                <a:gd name="f1064" fmla="*/ f945 f652 1"/>
                <a:gd name="f1065" fmla="*/ f946 f651 1"/>
                <a:gd name="f1066" fmla="*/ f947 f652 1"/>
                <a:gd name="f1067" fmla="*/ f948 f651 1"/>
                <a:gd name="f1068" fmla="*/ f949 f652 1"/>
                <a:gd name="f1069" fmla="*/ f950 f651 1"/>
                <a:gd name="f1070" fmla="*/ f951 f652 1"/>
                <a:gd name="f1071" fmla="*/ f952 f652 1"/>
                <a:gd name="f1072" fmla="*/ f953 f652 1"/>
                <a:gd name="f1073" fmla="*/ f954 f651 1"/>
                <a:gd name="f1074" fmla="*/ f955 f652 1"/>
                <a:gd name="f1075" fmla="*/ f956 f651 1"/>
                <a:gd name="f1076" fmla="*/ f957 f652 1"/>
                <a:gd name="f1077" fmla="*/ f958 f652 1"/>
                <a:gd name="f1078" fmla="*/ f959 f651 1"/>
                <a:gd name="f1079" fmla="*/ f960 f652 1"/>
                <a:gd name="f1080" fmla="*/ f961 f651 1"/>
                <a:gd name="f1081" fmla="*/ f962 f652 1"/>
                <a:gd name="f1082" fmla="*/ f963 f652 1"/>
                <a:gd name="f1083" fmla="*/ f964 f652 1"/>
                <a:gd name="f1084" fmla="*/ f965 f651 1"/>
                <a:gd name="f1085" fmla="*/ f966 f652 1"/>
                <a:gd name="f1086" fmla="*/ f967 f651 1"/>
                <a:gd name="f1087" fmla="*/ f968 f652 1"/>
                <a:gd name="f1088" fmla="*/ f969 f651 1"/>
                <a:gd name="f1089" fmla="*/ f970 f652 1"/>
                <a:gd name="f1090" fmla="*/ f971 f651 1"/>
                <a:gd name="f1091" fmla="*/ f972 f652 1"/>
                <a:gd name="f1092" fmla="*/ f973 f651 1"/>
                <a:gd name="f1093" fmla="*/ f974 f652 1"/>
                <a:gd name="f1094" fmla="*/ f975 f651 1"/>
                <a:gd name="f1095" fmla="*/ f976 f652 1"/>
                <a:gd name="f1096" fmla="*/ f977 f651 1"/>
                <a:gd name="f1097" fmla="*/ f978 f652 1"/>
                <a:gd name="f1098" fmla="*/ f979 f651 1"/>
                <a:gd name="f1099" fmla="*/ f980 f652 1"/>
                <a:gd name="f1100" fmla="*/ f981 f651 1"/>
                <a:gd name="f1101" fmla="*/ f982 f652 1"/>
                <a:gd name="f1102" fmla="*/ f983 f651 1"/>
                <a:gd name="f1103" fmla="*/ f984 f652 1"/>
                <a:gd name="f1104" fmla="*/ f985 f652 1"/>
                <a:gd name="f1105" fmla="*/ f986 f651 1"/>
                <a:gd name="f1106" fmla="*/ f987 f652 1"/>
                <a:gd name="f1107" fmla="*/ f988 f651 1"/>
                <a:gd name="f1108" fmla="*/ f989 f652 1"/>
                <a:gd name="f1109" fmla="*/ f990 f651 1"/>
                <a:gd name="f1110" fmla="*/ f991 f652 1"/>
                <a:gd name="f1111" fmla="*/ f992 f651 1"/>
                <a:gd name="f1112" fmla="*/ f993 f652 1"/>
                <a:gd name="f1113" fmla="*/ f994 f651 1"/>
                <a:gd name="f1114" fmla="*/ f995 f652 1"/>
                <a:gd name="f1115" fmla="*/ f996 f651 1"/>
                <a:gd name="f1116" fmla="*/ f997 f652 1"/>
                <a:gd name="f1117" fmla="*/ f998 f651 1"/>
                <a:gd name="f1118" fmla="*/ f999 f652 1"/>
                <a:gd name="f1119" fmla="*/ f1000 f651 1"/>
                <a:gd name="f1120" fmla="*/ f1001 f652 1"/>
                <a:gd name="f1121" fmla="*/ f1002 f651 1"/>
                <a:gd name="f1122" fmla="*/ f1003 f652 1"/>
                <a:gd name="f1123" fmla="*/ f1004 f651 1"/>
                <a:gd name="f1124" fmla="*/ f1005 f651 1"/>
                <a:gd name="f1125" fmla="*/ f1006 f652 1"/>
                <a:gd name="f1126" fmla="*/ f1007 f651 1"/>
                <a:gd name="f1127" fmla="*/ f1008 f652 1"/>
                <a:gd name="f1128" fmla="*/ f1009 f651 1"/>
                <a:gd name="f1129" fmla="*/ f1010 f651 1"/>
                <a:gd name="f1130" fmla="*/ f1011 f6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7">
                  <a:pos x="f1016" y="f1017"/>
                </a:cxn>
                <a:cxn ang="f777">
                  <a:pos x="f1018" y="f1019"/>
                </a:cxn>
                <a:cxn ang="f777">
                  <a:pos x="f1020" y="f1021"/>
                </a:cxn>
                <a:cxn ang="f777">
                  <a:pos x="f1022" y="f1023"/>
                </a:cxn>
                <a:cxn ang="f777">
                  <a:pos x="f1024" y="f1025"/>
                </a:cxn>
                <a:cxn ang="f777">
                  <a:pos x="f1026" y="f1027"/>
                </a:cxn>
                <a:cxn ang="f777">
                  <a:pos x="f1028" y="f1029"/>
                </a:cxn>
                <a:cxn ang="f777">
                  <a:pos x="f1030" y="f1031"/>
                </a:cxn>
                <a:cxn ang="f777">
                  <a:pos x="f1032" y="f1033"/>
                </a:cxn>
                <a:cxn ang="f777">
                  <a:pos x="f1034" y="f1035"/>
                </a:cxn>
                <a:cxn ang="f777">
                  <a:pos x="f1036" y="f1037"/>
                </a:cxn>
                <a:cxn ang="f777">
                  <a:pos x="f1038" y="f1039"/>
                </a:cxn>
                <a:cxn ang="f777">
                  <a:pos x="f1040" y="f1041"/>
                </a:cxn>
                <a:cxn ang="f777">
                  <a:pos x="f1042" y="f1043"/>
                </a:cxn>
                <a:cxn ang="f777">
                  <a:pos x="f1044" y="f1045"/>
                </a:cxn>
                <a:cxn ang="f777">
                  <a:pos x="f1046" y="f1047"/>
                </a:cxn>
                <a:cxn ang="f777">
                  <a:pos x="f1048" y="f1049"/>
                </a:cxn>
                <a:cxn ang="f777">
                  <a:pos x="f1050" y="f1051"/>
                </a:cxn>
                <a:cxn ang="f777">
                  <a:pos x="f1052" y="f1053"/>
                </a:cxn>
                <a:cxn ang="f777">
                  <a:pos x="f1054" y="f1055"/>
                </a:cxn>
                <a:cxn ang="f777">
                  <a:pos x="f1056" y="f1057"/>
                </a:cxn>
                <a:cxn ang="f777">
                  <a:pos x="f1058" y="f1059"/>
                </a:cxn>
                <a:cxn ang="f777">
                  <a:pos x="f1056" y="f1060"/>
                </a:cxn>
                <a:cxn ang="f777">
                  <a:pos x="f1061" y="f1062"/>
                </a:cxn>
                <a:cxn ang="f777">
                  <a:pos x="f1063" y="f1064"/>
                </a:cxn>
                <a:cxn ang="f777">
                  <a:pos x="f1065" y="f1066"/>
                </a:cxn>
                <a:cxn ang="f777">
                  <a:pos x="f1067" y="f1068"/>
                </a:cxn>
                <a:cxn ang="f777">
                  <a:pos x="f1069" y="f1070"/>
                </a:cxn>
                <a:cxn ang="f777">
                  <a:pos x="f1042" y="f1071"/>
                </a:cxn>
                <a:cxn ang="f777">
                  <a:pos x="f1038" y="f1072"/>
                </a:cxn>
                <a:cxn ang="f777">
                  <a:pos x="f1073" y="f1074"/>
                </a:cxn>
                <a:cxn ang="f777">
                  <a:pos x="f1075" y="f1076"/>
                </a:cxn>
                <a:cxn ang="f777">
                  <a:pos x="f1038" y="f1077"/>
                </a:cxn>
                <a:cxn ang="f777">
                  <a:pos x="f1078" y="f1079"/>
                </a:cxn>
                <a:cxn ang="f777">
                  <a:pos x="f1080" y="f1081"/>
                </a:cxn>
                <a:cxn ang="f777">
                  <a:pos x="f1044" y="f1082"/>
                </a:cxn>
                <a:cxn ang="f777">
                  <a:pos x="f1056" y="f1083"/>
                </a:cxn>
                <a:cxn ang="f777">
                  <a:pos x="f1084" y="f1085"/>
                </a:cxn>
                <a:cxn ang="f777">
                  <a:pos x="f1086" y="f1087"/>
                </a:cxn>
                <a:cxn ang="f777">
                  <a:pos x="f1088" y="f1089"/>
                </a:cxn>
                <a:cxn ang="f777">
                  <a:pos x="f1090" y="f1091"/>
                </a:cxn>
                <a:cxn ang="f777">
                  <a:pos x="f1092" y="f1093"/>
                </a:cxn>
                <a:cxn ang="f777">
                  <a:pos x="f1094" y="f1095"/>
                </a:cxn>
                <a:cxn ang="f777">
                  <a:pos x="f1096" y="f1097"/>
                </a:cxn>
                <a:cxn ang="f777">
                  <a:pos x="f1098" y="f1099"/>
                </a:cxn>
                <a:cxn ang="f777">
                  <a:pos x="f1100" y="f1101"/>
                </a:cxn>
                <a:cxn ang="f777">
                  <a:pos x="f1102" y="f1103"/>
                </a:cxn>
                <a:cxn ang="f777">
                  <a:pos x="f1102" y="f1104"/>
                </a:cxn>
                <a:cxn ang="f777">
                  <a:pos x="f1105" y="f1106"/>
                </a:cxn>
                <a:cxn ang="f777">
                  <a:pos x="f1107" y="f1108"/>
                </a:cxn>
                <a:cxn ang="f777">
                  <a:pos x="f1109" y="f1110"/>
                </a:cxn>
                <a:cxn ang="f777">
                  <a:pos x="f1111" y="f1112"/>
                </a:cxn>
                <a:cxn ang="f777">
                  <a:pos x="f1113" y="f1114"/>
                </a:cxn>
                <a:cxn ang="f777">
                  <a:pos x="f1115" y="f1116"/>
                </a:cxn>
                <a:cxn ang="f777">
                  <a:pos x="f1117" y="f1118"/>
                </a:cxn>
                <a:cxn ang="f777">
                  <a:pos x="f1119" y="f1120"/>
                </a:cxn>
                <a:cxn ang="f777">
                  <a:pos x="f1121" y="f1122"/>
                </a:cxn>
                <a:cxn ang="f777">
                  <a:pos x="f1123" y="f1120"/>
                </a:cxn>
                <a:cxn ang="f777">
                  <a:pos x="f1124" y="f1125"/>
                </a:cxn>
                <a:cxn ang="f777">
                  <a:pos x="f1126" y="f1127"/>
                </a:cxn>
                <a:cxn ang="f777">
                  <a:pos x="f1128" y="f1125"/>
                </a:cxn>
                <a:cxn ang="f777">
                  <a:pos x="f1129" y="f1130"/>
                </a:cxn>
              </a:cxnLst>
              <a:rect l="f1012" t="f1015" r="f1013" b="f1014"/>
              <a:pathLst>
                <a:path w="490" h="862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2"/>
                    <a:pt x="f13" y="f12"/>
                    <a:pt x="f13" y="f12"/>
                  </a:cubicBezTo>
                  <a:cubicBezTo>
                    <a:pt x="f14" y="f6"/>
                    <a:pt x="f14" y="f6"/>
                    <a:pt x="f14" y="f6"/>
                  </a:cubicBezTo>
                  <a:cubicBezTo>
                    <a:pt x="f15" y="f6"/>
                    <a:pt x="f15" y="f6"/>
                    <a:pt x="f16" y="f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5" y="f38"/>
                    <a:pt x="f47" y="f38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1"/>
                    <a:pt x="f63" y="f61"/>
                  </a:cubicBezTo>
                  <a:cubicBezTo>
                    <a:pt x="f64" y="f61"/>
                    <a:pt x="f65" y="f61"/>
                    <a:pt x="f65" y="f59"/>
                  </a:cubicBezTo>
                  <a:cubicBezTo>
                    <a:pt x="f66" y="f59"/>
                    <a:pt x="f66" y="f59"/>
                    <a:pt x="f66" y="f59"/>
                  </a:cubicBezTo>
                  <a:cubicBezTo>
                    <a:pt x="f66" y="f59"/>
                    <a:pt x="f66" y="f59"/>
                    <a:pt x="f66" y="f59"/>
                  </a:cubicBezTo>
                  <a:cubicBezTo>
                    <a:pt x="f66" y="f59"/>
                    <a:pt x="f66" y="f59"/>
                    <a:pt x="f66" y="f61"/>
                  </a:cubicBezTo>
                  <a:cubicBezTo>
                    <a:pt x="f66" y="f61"/>
                    <a:pt x="f66" y="f61"/>
                    <a:pt x="f66" y="f61"/>
                  </a:cubicBezTo>
                  <a:cubicBezTo>
                    <a:pt x="f65" y="f61"/>
                    <a:pt x="f65" y="f67"/>
                    <a:pt x="f64" y="f67"/>
                  </a:cubicBezTo>
                  <a:cubicBezTo>
                    <a:pt x="f64" y="f67"/>
                    <a:pt x="f64" y="f67"/>
                    <a:pt x="f63" y="f67"/>
                  </a:cubicBezTo>
                  <a:cubicBezTo>
                    <a:pt x="f62" y="f68"/>
                    <a:pt x="f60" y="f68"/>
                    <a:pt x="f69" y="f70"/>
                  </a:cubicBezTo>
                  <a:cubicBezTo>
                    <a:pt x="f56" y="f71"/>
                    <a:pt x="f54" y="f72"/>
                    <a:pt x="f73" y="f74"/>
                  </a:cubicBezTo>
                  <a:cubicBezTo>
                    <a:pt x="f73" y="f75"/>
                    <a:pt x="f76" y="f77"/>
                    <a:pt x="f69" y="f78"/>
                  </a:cubicBezTo>
                  <a:cubicBezTo>
                    <a:pt x="f58" y="f79"/>
                    <a:pt x="f60" y="f80"/>
                    <a:pt x="f81" y="f80"/>
                  </a:cubicBezTo>
                  <a:cubicBezTo>
                    <a:pt x="f62" y="f82"/>
                    <a:pt x="f62" y="f82"/>
                    <a:pt x="f62" y="f82"/>
                  </a:cubicBezTo>
                  <a:cubicBezTo>
                    <a:pt x="f62" y="f83"/>
                    <a:pt x="f62" y="f84"/>
                    <a:pt x="f62" y="f85"/>
                  </a:cubicBezTo>
                  <a:cubicBezTo>
                    <a:pt x="f63" y="f86"/>
                    <a:pt x="f66" y="f87"/>
                    <a:pt x="f88" y="f89"/>
                  </a:cubicBezTo>
                  <a:cubicBezTo>
                    <a:pt x="f88" y="f89"/>
                    <a:pt x="f88" y="f89"/>
                    <a:pt x="f90" y="f89"/>
                  </a:cubicBezTo>
                  <a:cubicBezTo>
                    <a:pt x="f91" y="f89"/>
                    <a:pt x="f92" y="f87"/>
                    <a:pt x="f93" y="f94"/>
                  </a:cubicBezTo>
                  <a:cubicBezTo>
                    <a:pt x="f95" y="f94"/>
                    <a:pt x="f95" y="f94"/>
                    <a:pt x="f95" y="f94"/>
                  </a:cubicBezTo>
                  <a:cubicBezTo>
                    <a:pt x="f95" y="f94"/>
                    <a:pt x="f96" y="f87"/>
                    <a:pt x="f96" y="f87"/>
                  </a:cubicBezTo>
                  <a:cubicBezTo>
                    <a:pt x="f97" y="f89"/>
                    <a:pt x="f98" y="f99"/>
                    <a:pt x="f100" y="f99"/>
                  </a:cubicBezTo>
                  <a:cubicBezTo>
                    <a:pt x="f100" y="f99"/>
                    <a:pt x="f100" y="f99"/>
                    <a:pt x="f100" y="f99"/>
                  </a:cubicBezTo>
                  <a:cubicBezTo>
                    <a:pt x="f100" y="f99"/>
                    <a:pt x="f100" y="f99"/>
                    <a:pt x="f100" y="f99"/>
                  </a:cubicBezTo>
                  <a:cubicBezTo>
                    <a:pt x="f101" y="f99"/>
                    <a:pt x="f102" y="f99"/>
                    <a:pt x="f103" y="f89"/>
                  </a:cubicBezTo>
                  <a:cubicBezTo>
                    <a:pt x="f103" y="f104"/>
                    <a:pt x="f103" y="f104"/>
                    <a:pt x="f103" y="f105"/>
                  </a:cubicBezTo>
                  <a:cubicBezTo>
                    <a:pt x="f103" y="f106"/>
                    <a:pt x="f103" y="f106"/>
                    <a:pt x="f103" y="f107"/>
                  </a:cubicBezTo>
                  <a:cubicBezTo>
                    <a:pt x="f103" y="f107"/>
                    <a:pt x="f103" y="f107"/>
                    <a:pt x="f103" y="f107"/>
                  </a:cubicBezTo>
                  <a:cubicBezTo>
                    <a:pt x="f103" y="f107"/>
                    <a:pt x="f103" y="f107"/>
                    <a:pt x="f103" y="f107"/>
                  </a:cubicBezTo>
                  <a:cubicBezTo>
                    <a:pt x="f102" y="f108"/>
                    <a:pt x="f101" y="f109"/>
                    <a:pt x="f100" y="f110"/>
                  </a:cubicBezTo>
                  <a:cubicBezTo>
                    <a:pt x="f100" y="f111"/>
                    <a:pt x="f100" y="f112"/>
                    <a:pt x="f101" y="f113"/>
                  </a:cubicBezTo>
                  <a:cubicBezTo>
                    <a:pt x="f101" y="f114"/>
                    <a:pt x="f102" y="f115"/>
                    <a:pt x="f102" y="f115"/>
                  </a:cubicBezTo>
                  <a:cubicBezTo>
                    <a:pt x="f100" y="f116"/>
                    <a:pt x="f117" y="f118"/>
                    <a:pt x="f117" y="f119"/>
                  </a:cubicBezTo>
                  <a:cubicBezTo>
                    <a:pt x="f117" y="f120"/>
                    <a:pt x="f102" y="f121"/>
                    <a:pt x="f103" y="f122"/>
                  </a:cubicBezTo>
                  <a:cubicBezTo>
                    <a:pt x="f103" y="f123"/>
                    <a:pt x="f124" y="f123"/>
                    <a:pt x="f124" y="f123"/>
                  </a:cubicBezTo>
                  <a:cubicBezTo>
                    <a:pt x="f124" y="f123"/>
                    <a:pt x="f124" y="f125"/>
                    <a:pt x="f126" y="f125"/>
                  </a:cubicBezTo>
                  <a:cubicBezTo>
                    <a:pt x="f127" y="f128"/>
                    <a:pt x="f129" y="f129"/>
                    <a:pt x="f130" y="f127"/>
                  </a:cubicBezTo>
                  <a:cubicBezTo>
                    <a:pt x="f130" y="f126"/>
                    <a:pt x="f123" y="f124"/>
                    <a:pt x="f131" y="f124"/>
                  </a:cubicBezTo>
                  <a:cubicBezTo>
                    <a:pt x="f131" y="f103"/>
                    <a:pt x="f121" y="f103"/>
                    <a:pt x="f121" y="f103"/>
                  </a:cubicBezTo>
                  <a:cubicBezTo>
                    <a:pt x="f122" y="f102"/>
                    <a:pt x="f125" y="f117"/>
                    <a:pt x="f125" y="f98"/>
                  </a:cubicBezTo>
                  <a:cubicBezTo>
                    <a:pt x="f130" y="f96"/>
                    <a:pt x="f125" y="f92"/>
                    <a:pt x="f123" y="f90"/>
                  </a:cubicBezTo>
                  <a:cubicBezTo>
                    <a:pt x="f122" y="f88"/>
                    <a:pt x="f121" y="f132"/>
                    <a:pt x="f120" y="f133"/>
                  </a:cubicBezTo>
                  <a:cubicBezTo>
                    <a:pt x="f120" y="f133"/>
                    <a:pt x="f120" y="f133"/>
                    <a:pt x="f120" y="f133"/>
                  </a:cubicBezTo>
                  <a:cubicBezTo>
                    <a:pt x="f120" y="f66"/>
                    <a:pt x="f120" y="f65"/>
                    <a:pt x="f120" y="f64"/>
                  </a:cubicBezTo>
                  <a:cubicBezTo>
                    <a:pt x="f131" y="f63"/>
                    <a:pt x="f122" y="f62"/>
                    <a:pt x="f123" y="f60"/>
                  </a:cubicBezTo>
                  <a:cubicBezTo>
                    <a:pt x="f125" y="f56"/>
                    <a:pt x="f123" y="f134"/>
                    <a:pt x="f123" y="f52"/>
                  </a:cubicBezTo>
                  <a:cubicBezTo>
                    <a:pt x="f122" y="f47"/>
                    <a:pt x="f131" y="f135"/>
                    <a:pt x="f136" y="f137"/>
                  </a:cubicBezTo>
                  <a:cubicBezTo>
                    <a:pt x="f138" y="f139"/>
                    <a:pt x="f119" y="f140"/>
                    <a:pt x="f141" y="f142"/>
                  </a:cubicBezTo>
                  <a:cubicBezTo>
                    <a:pt x="f118" y="f142"/>
                    <a:pt x="f118" y="f142"/>
                    <a:pt x="f118" y="f142"/>
                  </a:cubicBezTo>
                  <a:cubicBezTo>
                    <a:pt x="f143" y="f144"/>
                    <a:pt x="f143" y="f144"/>
                    <a:pt x="f145" y="f144"/>
                  </a:cubicBezTo>
                  <a:cubicBezTo>
                    <a:pt x="f145" y="f144"/>
                    <a:pt x="f145" y="f144"/>
                    <a:pt x="f145" y="f144"/>
                  </a:cubicBezTo>
                  <a:cubicBezTo>
                    <a:pt x="f143" y="f146"/>
                    <a:pt x="f118" y="f147"/>
                    <a:pt x="f118" y="f148"/>
                  </a:cubicBezTo>
                  <a:cubicBezTo>
                    <a:pt x="f118" y="f149"/>
                    <a:pt x="f145" y="f150"/>
                    <a:pt x="f116" y="f151"/>
                  </a:cubicBezTo>
                  <a:cubicBezTo>
                    <a:pt x="f116" y="f151"/>
                    <a:pt x="f114" y="f152"/>
                    <a:pt x="f153" y="f152"/>
                  </a:cubicBezTo>
                  <a:cubicBezTo>
                    <a:pt x="f153" y="f152"/>
                    <a:pt x="f153" y="f152"/>
                    <a:pt x="f153" y="f152"/>
                  </a:cubicBezTo>
                  <a:cubicBezTo>
                    <a:pt x="f153" y="f152"/>
                    <a:pt x="f153" y="f152"/>
                    <a:pt x="f153" y="f152"/>
                  </a:cubicBezTo>
                  <a:cubicBezTo>
                    <a:pt x="f154" y="f152"/>
                    <a:pt x="f110" y="f155"/>
                    <a:pt x="f156" y="f155"/>
                  </a:cubicBezTo>
                  <a:cubicBezTo>
                    <a:pt x="f109" y="f43"/>
                    <a:pt x="f108" y="f157"/>
                    <a:pt x="f106" y="f158"/>
                  </a:cubicBezTo>
                  <a:cubicBezTo>
                    <a:pt x="f105" y="f158"/>
                    <a:pt x="f104" y="f159"/>
                    <a:pt x="f99" y="f159"/>
                  </a:cubicBezTo>
                  <a:cubicBezTo>
                    <a:pt x="f89" y="f159"/>
                    <a:pt x="f87" y="f158"/>
                    <a:pt x="f87" y="f158"/>
                  </a:cubicBezTo>
                  <a:cubicBezTo>
                    <a:pt x="f87" y="f158"/>
                    <a:pt x="f87" y="f158"/>
                    <a:pt x="f87" y="f158"/>
                  </a:cubicBezTo>
                  <a:cubicBezTo>
                    <a:pt x="f94" y="f158"/>
                    <a:pt x="f160" y="f159"/>
                    <a:pt x="f160" y="f159"/>
                  </a:cubicBezTo>
                  <a:cubicBezTo>
                    <a:pt x="f160" y="f161"/>
                    <a:pt x="f160" y="f162"/>
                    <a:pt x="f160" y="f163"/>
                  </a:cubicBezTo>
                  <a:cubicBezTo>
                    <a:pt x="f160" y="f164"/>
                    <a:pt x="f160" y="f165"/>
                    <a:pt x="f86" y="f166"/>
                  </a:cubicBezTo>
                  <a:cubicBezTo>
                    <a:pt x="f160" y="f166"/>
                    <a:pt x="f160" y="f166"/>
                    <a:pt x="f160" y="f166"/>
                  </a:cubicBezTo>
                  <a:cubicBezTo>
                    <a:pt x="f87" y="f3"/>
                    <a:pt x="f104" y="f167"/>
                    <a:pt x="f105" y="f168"/>
                  </a:cubicBezTo>
                  <a:cubicBezTo>
                    <a:pt x="f106" y="f169"/>
                    <a:pt x="f106" y="f170"/>
                    <a:pt x="f105" y="f171"/>
                  </a:cubicBezTo>
                  <a:cubicBezTo>
                    <a:pt x="f99" y="f172"/>
                    <a:pt x="f94" y="f173"/>
                    <a:pt x="f86" y="f174"/>
                  </a:cubicBezTo>
                  <a:cubicBezTo>
                    <a:pt x="f86" y="f174"/>
                    <a:pt x="f175" y="f176"/>
                    <a:pt x="f177" y="f176"/>
                  </a:cubicBezTo>
                  <a:cubicBezTo>
                    <a:pt x="f86" y="f41"/>
                    <a:pt x="f86" y="f178"/>
                    <a:pt x="f175" y="f179"/>
                  </a:cubicBezTo>
                  <a:cubicBezTo>
                    <a:pt x="f175" y="f180"/>
                    <a:pt x="f175" y="f181"/>
                    <a:pt x="f177" y="f182"/>
                  </a:cubicBezTo>
                  <a:cubicBezTo>
                    <a:pt x="f177" y="f183"/>
                    <a:pt x="f177" y="f184"/>
                    <a:pt x="f177" y="f185"/>
                  </a:cubicBezTo>
                  <a:cubicBezTo>
                    <a:pt x="f84" y="f186"/>
                    <a:pt x="f80" y="f187"/>
                    <a:pt x="f79" y="f187"/>
                  </a:cubicBezTo>
                  <a:cubicBezTo>
                    <a:pt x="f78" y="f187"/>
                    <a:pt x="f188" y="f189"/>
                    <a:pt x="f190" y="f189"/>
                  </a:cubicBezTo>
                  <a:cubicBezTo>
                    <a:pt x="f190" y="f189"/>
                    <a:pt x="f191" y="f189"/>
                    <a:pt x="f191" y="f189"/>
                  </a:cubicBezTo>
                  <a:cubicBezTo>
                    <a:pt x="f190" y="f192"/>
                    <a:pt x="f190" y="f193"/>
                    <a:pt x="f190" y="f194"/>
                  </a:cubicBezTo>
                  <a:cubicBezTo>
                    <a:pt x="f190" y="f194"/>
                    <a:pt x="f191" y="f195"/>
                    <a:pt x="f74" y="f196"/>
                  </a:cubicBezTo>
                  <a:cubicBezTo>
                    <a:pt x="f197" y="f196"/>
                    <a:pt x="f198" y="f196"/>
                    <a:pt x="f72" y="f196"/>
                  </a:cubicBezTo>
                  <a:cubicBezTo>
                    <a:pt x="f72" y="f196"/>
                    <a:pt x="f198" y="f196"/>
                    <a:pt x="f198" y="f196"/>
                  </a:cubicBezTo>
                  <a:cubicBezTo>
                    <a:pt x="f198" y="f199"/>
                    <a:pt x="f198" y="f200"/>
                    <a:pt x="f201" y="f202"/>
                  </a:cubicBezTo>
                  <a:cubicBezTo>
                    <a:pt x="f203" y="f204"/>
                    <a:pt x="f71" y="f205"/>
                    <a:pt x="f206" y="f207"/>
                  </a:cubicBezTo>
                  <a:cubicBezTo>
                    <a:pt x="f206" y="f207"/>
                    <a:pt x="f68" y="f207"/>
                    <a:pt x="f68" y="f207"/>
                  </a:cubicBezTo>
                  <a:cubicBezTo>
                    <a:pt x="f68" y="f208"/>
                    <a:pt x="f68" y="f208"/>
                    <a:pt x="f67" y="f209"/>
                  </a:cubicBezTo>
                  <a:cubicBezTo>
                    <a:pt x="f67" y="f209"/>
                    <a:pt x="f68" y="f210"/>
                    <a:pt x="f68" y="f211"/>
                  </a:cubicBezTo>
                  <a:cubicBezTo>
                    <a:pt x="f68" y="f211"/>
                    <a:pt x="f206" y="f211"/>
                    <a:pt x="f206" y="f212"/>
                  </a:cubicBezTo>
                  <a:cubicBezTo>
                    <a:pt x="f206" y="f212"/>
                    <a:pt x="f70" y="f211"/>
                    <a:pt x="f70" y="f211"/>
                  </a:cubicBezTo>
                  <a:cubicBezTo>
                    <a:pt x="f71" y="f211"/>
                    <a:pt x="f213" y="f211"/>
                    <a:pt x="f203" y="f211"/>
                  </a:cubicBezTo>
                  <a:cubicBezTo>
                    <a:pt x="f201" y="f211"/>
                    <a:pt x="f72" y="f211"/>
                    <a:pt x="f198" y="f212"/>
                  </a:cubicBezTo>
                  <a:cubicBezTo>
                    <a:pt x="f214" y="f215"/>
                    <a:pt x="f191" y="f216"/>
                    <a:pt x="f191" y="f217"/>
                  </a:cubicBezTo>
                  <a:cubicBezTo>
                    <a:pt x="f190" y="f218"/>
                    <a:pt x="f191" y="f219"/>
                    <a:pt x="f214" y="f35"/>
                  </a:cubicBezTo>
                  <a:cubicBezTo>
                    <a:pt x="f197" y="f220"/>
                    <a:pt x="f203" y="f220"/>
                    <a:pt x="f213" y="f220"/>
                  </a:cubicBezTo>
                  <a:cubicBezTo>
                    <a:pt x="f213" y="f220"/>
                    <a:pt x="f213" y="f220"/>
                    <a:pt x="f213" y="f220"/>
                  </a:cubicBezTo>
                  <a:cubicBezTo>
                    <a:pt x="f71" y="f220"/>
                    <a:pt x="f71" y="f220"/>
                    <a:pt x="f70" y="f220"/>
                  </a:cubicBezTo>
                  <a:cubicBezTo>
                    <a:pt x="f71" y="f220"/>
                    <a:pt x="f71" y="f221"/>
                    <a:pt x="f213" y="f221"/>
                  </a:cubicBezTo>
                  <a:cubicBezTo>
                    <a:pt x="f72" y="f222"/>
                    <a:pt x="f198" y="f223"/>
                    <a:pt x="f197" y="f224"/>
                  </a:cubicBezTo>
                  <a:cubicBezTo>
                    <a:pt x="f197" y="f225"/>
                    <a:pt x="f198" y="f33"/>
                    <a:pt x="f201" y="f226"/>
                  </a:cubicBezTo>
                  <a:cubicBezTo>
                    <a:pt x="f203" y="f227"/>
                    <a:pt x="f71" y="f227"/>
                    <a:pt x="f70" y="f227"/>
                  </a:cubicBezTo>
                  <a:cubicBezTo>
                    <a:pt x="f70" y="f227"/>
                    <a:pt x="f70" y="f227"/>
                    <a:pt x="f70" y="f227"/>
                  </a:cubicBezTo>
                  <a:cubicBezTo>
                    <a:pt x="f206" y="f228"/>
                    <a:pt x="f67" y="f229"/>
                    <a:pt x="f61" y="f230"/>
                  </a:cubicBezTo>
                  <a:cubicBezTo>
                    <a:pt x="f59" y="f230"/>
                    <a:pt x="f59" y="f230"/>
                    <a:pt x="f59" y="f230"/>
                  </a:cubicBezTo>
                  <a:cubicBezTo>
                    <a:pt x="f57" y="f230"/>
                    <a:pt x="f57" y="f230"/>
                    <a:pt x="f57" y="f230"/>
                  </a:cubicBezTo>
                  <a:cubicBezTo>
                    <a:pt x="f57" y="f231"/>
                    <a:pt x="f59" y="f232"/>
                    <a:pt x="f57" y="f233"/>
                  </a:cubicBezTo>
                  <a:cubicBezTo>
                    <a:pt x="f57" y="f234"/>
                    <a:pt x="f53" y="f235"/>
                    <a:pt x="f51" y="f236"/>
                  </a:cubicBezTo>
                  <a:cubicBezTo>
                    <a:pt x="f42" y="f237"/>
                    <a:pt x="f49" y="f237"/>
                    <a:pt x="f40" y="f237"/>
                  </a:cubicBezTo>
                  <a:cubicBezTo>
                    <a:pt x="f48" y="f237"/>
                    <a:pt x="f38" y="f237"/>
                    <a:pt x="f46" y="f236"/>
                  </a:cubicBezTo>
                  <a:cubicBezTo>
                    <a:pt x="f46" y="f236"/>
                    <a:pt x="f46" y="f236"/>
                    <a:pt x="f44" y="f236"/>
                  </a:cubicBezTo>
                  <a:cubicBezTo>
                    <a:pt x="f44" y="f237"/>
                    <a:pt x="f36" y="f237"/>
                    <a:pt x="f36" y="f237"/>
                  </a:cubicBezTo>
                  <a:cubicBezTo>
                    <a:pt x="f36" y="f237"/>
                    <a:pt x="f36" y="f237"/>
                    <a:pt x="f36" y="f238"/>
                  </a:cubicBezTo>
                  <a:cubicBezTo>
                    <a:pt x="f36" y="f238"/>
                    <a:pt x="f44" y="f238"/>
                    <a:pt x="f44" y="f238"/>
                  </a:cubicBezTo>
                  <a:cubicBezTo>
                    <a:pt x="f38" y="f239"/>
                    <a:pt x="f48" y="f240"/>
                    <a:pt x="f49" y="f241"/>
                  </a:cubicBezTo>
                  <a:cubicBezTo>
                    <a:pt x="f49" y="f241"/>
                    <a:pt x="f49" y="f241"/>
                    <a:pt x="f49" y="f242"/>
                  </a:cubicBezTo>
                  <a:cubicBezTo>
                    <a:pt x="f49" y="f242"/>
                    <a:pt x="f49" y="f242"/>
                    <a:pt x="f49" y="f242"/>
                  </a:cubicBezTo>
                  <a:cubicBezTo>
                    <a:pt x="f42" y="f242"/>
                    <a:pt x="f243" y="f242"/>
                    <a:pt x="f53" y="f242"/>
                  </a:cubicBezTo>
                  <a:cubicBezTo>
                    <a:pt x="f244" y="f245"/>
                    <a:pt x="f59" y="f246"/>
                    <a:pt x="f61" y="f247"/>
                  </a:cubicBezTo>
                  <a:cubicBezTo>
                    <a:pt x="f248" y="f247"/>
                    <a:pt x="f248" y="f247"/>
                    <a:pt x="f248" y="f249"/>
                  </a:cubicBezTo>
                  <a:cubicBezTo>
                    <a:pt x="f67" y="f247"/>
                    <a:pt x="f68" y="f250"/>
                    <a:pt x="f206" y="f250"/>
                  </a:cubicBezTo>
                  <a:cubicBezTo>
                    <a:pt x="f70" y="f250"/>
                    <a:pt x="f70" y="f250"/>
                    <a:pt x="f70" y="f250"/>
                  </a:cubicBezTo>
                  <a:cubicBezTo>
                    <a:pt x="f203" y="f247"/>
                    <a:pt x="f198" y="f251"/>
                    <a:pt x="f197" y="f252"/>
                  </a:cubicBezTo>
                  <a:cubicBezTo>
                    <a:pt x="f74" y="f253"/>
                    <a:pt x="f74" y="f254"/>
                    <a:pt x="f74" y="f255"/>
                  </a:cubicBezTo>
                  <a:cubicBezTo>
                    <a:pt x="f197" y="f256"/>
                    <a:pt x="f201" y="f257"/>
                    <a:pt x="f201" y="f257"/>
                  </a:cubicBezTo>
                  <a:cubicBezTo>
                    <a:pt x="f203" y="f258"/>
                    <a:pt x="f213" y="f259"/>
                    <a:pt x="f71" y="f259"/>
                  </a:cubicBezTo>
                  <a:cubicBezTo>
                    <a:pt x="f71" y="f259"/>
                    <a:pt x="f71" y="f260"/>
                    <a:pt x="f71" y="f260"/>
                  </a:cubicBezTo>
                  <a:cubicBezTo>
                    <a:pt x="f71" y="f260"/>
                    <a:pt x="f70" y="f260"/>
                    <a:pt x="f70" y="f261"/>
                  </a:cubicBezTo>
                  <a:cubicBezTo>
                    <a:pt x="f70" y="f261"/>
                    <a:pt x="f206" y="f262"/>
                    <a:pt x="f206" y="f263"/>
                  </a:cubicBezTo>
                  <a:cubicBezTo>
                    <a:pt x="f68" y="f264"/>
                    <a:pt x="f68" y="f264"/>
                    <a:pt x="f67" y="f265"/>
                  </a:cubicBezTo>
                  <a:cubicBezTo>
                    <a:pt x="f67" y="f265"/>
                    <a:pt x="f67" y="f265"/>
                    <a:pt x="f248" y="f265"/>
                  </a:cubicBezTo>
                  <a:cubicBezTo>
                    <a:pt x="f248" y="f27"/>
                    <a:pt x="f248" y="f266"/>
                    <a:pt x="f248" y="f266"/>
                  </a:cubicBezTo>
                  <a:cubicBezTo>
                    <a:pt x="f248" y="f267"/>
                    <a:pt x="f67" y="f268"/>
                    <a:pt x="f67" y="f269"/>
                  </a:cubicBezTo>
                  <a:cubicBezTo>
                    <a:pt x="f67" y="f269"/>
                    <a:pt x="f67" y="f269"/>
                    <a:pt x="f67" y="f269"/>
                  </a:cubicBezTo>
                  <a:cubicBezTo>
                    <a:pt x="f68" y="f268"/>
                    <a:pt x="f68" y="f268"/>
                    <a:pt x="f206" y="f267"/>
                  </a:cubicBezTo>
                  <a:cubicBezTo>
                    <a:pt x="f70" y="f267"/>
                    <a:pt x="f213" y="f266"/>
                    <a:pt x="f201" y="f266"/>
                  </a:cubicBezTo>
                  <a:cubicBezTo>
                    <a:pt x="f72" y="f266"/>
                    <a:pt x="f197" y="f266"/>
                    <a:pt x="f74" y="f267"/>
                  </a:cubicBezTo>
                  <a:cubicBezTo>
                    <a:pt x="f75" y="f269"/>
                    <a:pt x="f190" y="f270"/>
                    <a:pt x="f77" y="f271"/>
                  </a:cubicBezTo>
                  <a:cubicBezTo>
                    <a:pt x="f77" y="f272"/>
                    <a:pt x="f190" y="f273"/>
                    <a:pt x="f191" y="f274"/>
                  </a:cubicBezTo>
                  <a:cubicBezTo>
                    <a:pt x="f191" y="f274"/>
                    <a:pt x="f191" y="f274"/>
                    <a:pt x="f191" y="f274"/>
                  </a:cubicBezTo>
                  <a:cubicBezTo>
                    <a:pt x="f75" y="f275"/>
                    <a:pt x="f214" y="f276"/>
                    <a:pt x="f74" y="f277"/>
                  </a:cubicBezTo>
                  <a:cubicBezTo>
                    <a:pt x="f74" y="f277"/>
                    <a:pt x="f197" y="f278"/>
                    <a:pt x="f197" y="f278"/>
                  </a:cubicBezTo>
                  <a:cubicBezTo>
                    <a:pt x="f197" y="f278"/>
                    <a:pt x="f197" y="f278"/>
                    <a:pt x="f197" y="f278"/>
                  </a:cubicBezTo>
                  <a:cubicBezTo>
                    <a:pt x="f197" y="f278"/>
                    <a:pt x="f197" y="f2"/>
                    <a:pt x="f197" y="f2"/>
                  </a:cubicBezTo>
                  <a:cubicBezTo>
                    <a:pt x="f197" y="f279"/>
                    <a:pt x="f197" y="f280"/>
                    <a:pt x="f197" y="f281"/>
                  </a:cubicBezTo>
                  <a:cubicBezTo>
                    <a:pt x="f197" y="f282"/>
                    <a:pt x="f197" y="f283"/>
                    <a:pt x="f198" y="f284"/>
                  </a:cubicBezTo>
                  <a:cubicBezTo>
                    <a:pt x="f72" y="f285"/>
                    <a:pt x="f201" y="f286"/>
                    <a:pt x="f71" y="f287"/>
                  </a:cubicBezTo>
                  <a:cubicBezTo>
                    <a:pt x="f70" y="f287"/>
                    <a:pt x="f206" y="f287"/>
                    <a:pt x="f68" y="f287"/>
                  </a:cubicBezTo>
                  <a:cubicBezTo>
                    <a:pt x="f68" y="f287"/>
                    <a:pt x="f68" y="f287"/>
                    <a:pt x="f68" y="f287"/>
                  </a:cubicBezTo>
                  <a:cubicBezTo>
                    <a:pt x="f70" y="f288"/>
                    <a:pt x="f203" y="f289"/>
                    <a:pt x="f201" y="f290"/>
                  </a:cubicBezTo>
                  <a:cubicBezTo>
                    <a:pt x="f72" y="f291"/>
                    <a:pt x="f203" y="f292"/>
                    <a:pt x="f203" y="f293"/>
                  </a:cubicBezTo>
                  <a:cubicBezTo>
                    <a:pt x="f72" y="f293"/>
                    <a:pt x="f197" y="f294"/>
                    <a:pt x="f214" y="f21"/>
                  </a:cubicBezTo>
                  <a:cubicBezTo>
                    <a:pt x="f75" y="f295"/>
                    <a:pt x="f75" y="f296"/>
                    <a:pt x="f191" y="f19"/>
                  </a:cubicBezTo>
                  <a:cubicBezTo>
                    <a:pt x="f191" y="f19"/>
                    <a:pt x="f191" y="f19"/>
                    <a:pt x="f191" y="f297"/>
                  </a:cubicBezTo>
                  <a:cubicBezTo>
                    <a:pt x="f191" y="f297"/>
                    <a:pt x="f190" y="f298"/>
                    <a:pt x="f190" y="f298"/>
                  </a:cubicBezTo>
                  <a:cubicBezTo>
                    <a:pt x="f188" y="f299"/>
                    <a:pt x="f78" y="f300"/>
                    <a:pt x="f78" y="f301"/>
                  </a:cubicBezTo>
                  <a:cubicBezTo>
                    <a:pt x="f78" y="f302"/>
                    <a:pt x="f190" y="f15"/>
                    <a:pt x="f75" y="f303"/>
                  </a:cubicBezTo>
                  <a:cubicBezTo>
                    <a:pt x="f214" y="f304"/>
                    <a:pt x="f197" y="f305"/>
                    <a:pt x="f198" y="f306"/>
                  </a:cubicBezTo>
                  <a:cubicBezTo>
                    <a:pt x="f72" y="f306"/>
                    <a:pt x="f72" y="f306"/>
                    <a:pt x="f72" y="f306"/>
                  </a:cubicBezTo>
                  <a:cubicBezTo>
                    <a:pt x="f203" y="f307"/>
                    <a:pt x="f203" y="f308"/>
                    <a:pt x="f213" y="f308"/>
                  </a:cubicBezTo>
                  <a:cubicBezTo>
                    <a:pt x="f213" y="f309"/>
                    <a:pt x="f213" y="f310"/>
                    <a:pt x="f213" y="f311"/>
                  </a:cubicBezTo>
                  <a:cubicBezTo>
                    <a:pt x="f213" y="f312"/>
                    <a:pt x="f213" y="f313"/>
                    <a:pt x="f203" y="f314"/>
                  </a:cubicBezTo>
                  <a:cubicBezTo>
                    <a:pt x="f203" y="f314"/>
                    <a:pt x="f203" y="f314"/>
                    <a:pt x="f203" y="f314"/>
                  </a:cubicBezTo>
                  <a:cubicBezTo>
                    <a:pt x="f203" y="f314"/>
                    <a:pt x="f201" y="f314"/>
                    <a:pt x="f72" y="f314"/>
                  </a:cubicBezTo>
                  <a:cubicBezTo>
                    <a:pt x="f72" y="f314"/>
                    <a:pt x="f198" y="f314"/>
                    <a:pt x="f198" y="f314"/>
                  </a:cubicBezTo>
                  <a:cubicBezTo>
                    <a:pt x="f214" y="f314"/>
                    <a:pt x="f77" y="f314"/>
                    <a:pt x="f78" y="f11"/>
                  </a:cubicBezTo>
                  <a:cubicBezTo>
                    <a:pt x="f80" y="f315"/>
                    <a:pt x="f84" y="f316"/>
                    <a:pt x="f83" y="f9"/>
                  </a:cubicBezTo>
                  <a:cubicBezTo>
                    <a:pt x="f83" y="f317"/>
                    <a:pt x="f82" y="f318"/>
                    <a:pt x="f79" y="f319"/>
                  </a:cubicBezTo>
                  <a:cubicBezTo>
                    <a:pt x="f80" y="f319"/>
                    <a:pt x="f82" y="f318"/>
                    <a:pt x="f83" y="f318"/>
                  </a:cubicBezTo>
                  <a:cubicBezTo>
                    <a:pt x="f83" y="f318"/>
                    <a:pt x="f83" y="f318"/>
                    <a:pt x="f83" y="f318"/>
                  </a:cubicBezTo>
                  <a:cubicBezTo>
                    <a:pt x="f175" y="f318"/>
                    <a:pt x="f94" y="f320"/>
                    <a:pt x="f87" y="f321"/>
                  </a:cubicBezTo>
                  <a:cubicBezTo>
                    <a:pt x="f99" y="f322"/>
                    <a:pt x="f99" y="f323"/>
                    <a:pt x="f99" y="f324"/>
                  </a:cubicBezTo>
                  <a:cubicBezTo>
                    <a:pt x="f89" y="f325"/>
                    <a:pt x="f86" y="f326"/>
                    <a:pt x="f175" y="f327"/>
                  </a:cubicBezTo>
                  <a:cubicBezTo>
                    <a:pt x="f86" y="f327"/>
                    <a:pt x="f94" y="f327"/>
                    <a:pt x="f87" y="f328"/>
                  </a:cubicBezTo>
                  <a:cubicBezTo>
                    <a:pt x="f99" y="f329"/>
                    <a:pt x="f105" y="f330"/>
                    <a:pt x="f106" y="f331"/>
                  </a:cubicBezTo>
                  <a:cubicBezTo>
                    <a:pt x="f106" y="f332"/>
                    <a:pt x="f106" y="f333"/>
                    <a:pt x="f105" y="f334"/>
                  </a:cubicBezTo>
                  <a:cubicBezTo>
                    <a:pt x="f105" y="f334"/>
                    <a:pt x="f105" y="f334"/>
                    <a:pt x="f106" y="f334"/>
                  </a:cubicBezTo>
                  <a:cubicBezTo>
                    <a:pt x="f108" y="f335"/>
                    <a:pt x="f109" y="f336"/>
                    <a:pt x="f109" y="f337"/>
                  </a:cubicBezTo>
                  <a:cubicBezTo>
                    <a:pt x="f156" y="f338"/>
                    <a:pt x="f110" y="f339"/>
                    <a:pt x="f340" y="f341"/>
                  </a:cubicBezTo>
                  <a:cubicBezTo>
                    <a:pt x="f340" y="f341"/>
                    <a:pt x="f340" y="f341"/>
                    <a:pt x="f340" y="f341"/>
                  </a:cubicBezTo>
                  <a:cubicBezTo>
                    <a:pt x="f109" y="f341"/>
                    <a:pt x="f109" y="f341"/>
                    <a:pt x="f156" y="f341"/>
                  </a:cubicBezTo>
                  <a:cubicBezTo>
                    <a:pt x="f156" y="f341"/>
                    <a:pt x="f156" y="f341"/>
                    <a:pt x="f110" y="f341"/>
                  </a:cubicBezTo>
                  <a:cubicBezTo>
                    <a:pt x="f154" y="f341"/>
                    <a:pt x="f342" y="f341"/>
                    <a:pt x="f115" y="f343"/>
                  </a:cubicBezTo>
                  <a:cubicBezTo>
                    <a:pt x="f116" y="f344"/>
                    <a:pt x="f116" y="f345"/>
                    <a:pt x="f116" y="f346"/>
                  </a:cubicBezTo>
                  <a:cubicBezTo>
                    <a:pt x="f347" y="f348"/>
                    <a:pt x="f113" y="f349"/>
                    <a:pt x="f112" y="f350"/>
                  </a:cubicBezTo>
                  <a:cubicBezTo>
                    <a:pt x="f112" y="f350"/>
                    <a:pt x="f111" y="f351"/>
                    <a:pt x="f154" y="f351"/>
                  </a:cubicBezTo>
                  <a:cubicBezTo>
                    <a:pt x="f154" y="f352"/>
                    <a:pt x="f110" y="f353"/>
                    <a:pt x="f156" y="f353"/>
                  </a:cubicBezTo>
                  <a:cubicBezTo>
                    <a:pt x="f109" y="f354"/>
                    <a:pt x="f340" y="f355"/>
                    <a:pt x="f106" y="f356"/>
                  </a:cubicBezTo>
                  <a:cubicBezTo>
                    <a:pt x="f107" y="f357"/>
                    <a:pt x="f108" y="f358"/>
                    <a:pt x="f340" y="f359"/>
                  </a:cubicBezTo>
                  <a:cubicBezTo>
                    <a:pt x="f109" y="f360"/>
                    <a:pt x="f109" y="f361"/>
                    <a:pt x="f340" y="f362"/>
                  </a:cubicBezTo>
                  <a:cubicBezTo>
                    <a:pt x="f340" y="f363"/>
                    <a:pt x="f107" y="f364"/>
                    <a:pt x="f106" y="f365"/>
                  </a:cubicBezTo>
                  <a:cubicBezTo>
                    <a:pt x="f105" y="f366"/>
                    <a:pt x="f89" y="f367"/>
                    <a:pt x="f87" y="f368"/>
                  </a:cubicBezTo>
                  <a:cubicBezTo>
                    <a:pt x="f94" y="f368"/>
                    <a:pt x="f94" y="f369"/>
                    <a:pt x="f94" y="f369"/>
                  </a:cubicBezTo>
                  <a:cubicBezTo>
                    <a:pt x="f94" y="f370"/>
                    <a:pt x="f94" y="f371"/>
                    <a:pt x="f160" y="f372"/>
                  </a:cubicBezTo>
                  <a:cubicBezTo>
                    <a:pt x="f160" y="f372"/>
                    <a:pt x="f160" y="f372"/>
                    <a:pt x="f86" y="f373"/>
                  </a:cubicBezTo>
                  <a:cubicBezTo>
                    <a:pt x="f160" y="f374"/>
                    <a:pt x="f94" y="f375"/>
                    <a:pt x="f94" y="f376"/>
                  </a:cubicBezTo>
                  <a:cubicBezTo>
                    <a:pt x="f87" y="f377"/>
                    <a:pt x="f160" y="f378"/>
                    <a:pt x="f86" y="f379"/>
                  </a:cubicBezTo>
                  <a:cubicBezTo>
                    <a:pt x="f175" y="f380"/>
                    <a:pt x="f84" y="f381"/>
                    <a:pt x="f82" y="f382"/>
                  </a:cubicBezTo>
                  <a:cubicBezTo>
                    <a:pt x="f80" y="f383"/>
                    <a:pt x="f79" y="f383"/>
                    <a:pt x="f78" y="f383"/>
                  </a:cubicBezTo>
                  <a:cubicBezTo>
                    <a:pt x="f188" y="f383"/>
                    <a:pt x="f77" y="f383"/>
                    <a:pt x="f77" y="f383"/>
                  </a:cubicBezTo>
                  <a:cubicBezTo>
                    <a:pt x="f77" y="f383"/>
                    <a:pt x="f77" y="f383"/>
                    <a:pt x="f190" y="f383"/>
                  </a:cubicBezTo>
                  <a:cubicBezTo>
                    <a:pt x="f190" y="f383"/>
                    <a:pt x="f190" y="f383"/>
                    <a:pt x="f190" y="f383"/>
                  </a:cubicBezTo>
                  <a:cubicBezTo>
                    <a:pt x="f190" y="f383"/>
                    <a:pt x="f190" y="f384"/>
                    <a:pt x="f190" y="f384"/>
                  </a:cubicBezTo>
                  <a:cubicBezTo>
                    <a:pt x="f190" y="f384"/>
                    <a:pt x="f190" y="f385"/>
                    <a:pt x="f190" y="f385"/>
                  </a:cubicBezTo>
                  <a:cubicBezTo>
                    <a:pt x="f77" y="f386"/>
                    <a:pt x="f188" y="f387"/>
                    <a:pt x="f77" y="f388"/>
                  </a:cubicBezTo>
                  <a:cubicBezTo>
                    <a:pt x="f190" y="f389"/>
                    <a:pt x="f75" y="f390"/>
                    <a:pt x="f214" y="f391"/>
                  </a:cubicBezTo>
                  <a:cubicBezTo>
                    <a:pt x="f214" y="f391"/>
                    <a:pt x="f214" y="f391"/>
                    <a:pt x="f214" y="f391"/>
                  </a:cubicBezTo>
                  <a:cubicBezTo>
                    <a:pt x="f74" y="f392"/>
                    <a:pt x="f74" y="f392"/>
                    <a:pt x="f197" y="f392"/>
                  </a:cubicBezTo>
                  <a:cubicBezTo>
                    <a:pt x="f197" y="f392"/>
                    <a:pt x="f197" y="f392"/>
                    <a:pt x="f197" y="f393"/>
                  </a:cubicBezTo>
                  <a:cubicBezTo>
                    <a:pt x="f197" y="f393"/>
                    <a:pt x="f198" y="f393"/>
                    <a:pt x="f198" y="f394"/>
                  </a:cubicBezTo>
                  <a:cubicBezTo>
                    <a:pt x="f198" y="f394"/>
                    <a:pt x="f72" y="f395"/>
                    <a:pt x="f201" y="f396"/>
                  </a:cubicBezTo>
                  <a:cubicBezTo>
                    <a:pt x="f201" y="f396"/>
                    <a:pt x="f201" y="f396"/>
                    <a:pt x="f201" y="f396"/>
                  </a:cubicBezTo>
                  <a:cubicBezTo>
                    <a:pt x="f201" y="f397"/>
                    <a:pt x="f72" y="f397"/>
                    <a:pt x="f72" y="f398"/>
                  </a:cubicBezTo>
                  <a:cubicBezTo>
                    <a:pt x="f198" y="f399"/>
                    <a:pt x="f198" y="f400"/>
                    <a:pt x="f201" y="f401"/>
                  </a:cubicBezTo>
                  <a:cubicBezTo>
                    <a:pt x="f213" y="f402"/>
                    <a:pt x="f206" y="f403"/>
                    <a:pt x="f67" y="f403"/>
                  </a:cubicBezTo>
                  <a:cubicBezTo>
                    <a:pt x="f67" y="f403"/>
                    <a:pt x="f248" y="f403"/>
                    <a:pt x="f248" y="f403"/>
                  </a:cubicBezTo>
                  <a:cubicBezTo>
                    <a:pt x="f57" y="f402"/>
                    <a:pt x="f244" y="f404"/>
                    <a:pt x="f53" y="f405"/>
                  </a:cubicBezTo>
                  <a:cubicBezTo>
                    <a:pt x="f53" y="f400"/>
                    <a:pt x="f53" y="f400"/>
                    <a:pt x="f53" y="f400"/>
                  </a:cubicBezTo>
                  <a:cubicBezTo>
                    <a:pt x="f53" y="f404"/>
                    <a:pt x="f53" y="f401"/>
                    <a:pt x="f53" y="f406"/>
                  </a:cubicBezTo>
                  <a:cubicBezTo>
                    <a:pt x="f53" y="f406"/>
                    <a:pt x="f243" y="f402"/>
                    <a:pt x="f243" y="f402"/>
                  </a:cubicBezTo>
                  <a:cubicBezTo>
                    <a:pt x="f243" y="f402"/>
                    <a:pt x="f243" y="f403"/>
                    <a:pt x="f243" y="f403"/>
                  </a:cubicBezTo>
                  <a:cubicBezTo>
                    <a:pt x="f53" y="f407"/>
                    <a:pt x="f244" y="f408"/>
                    <a:pt x="f55" y="f409"/>
                  </a:cubicBezTo>
                  <a:cubicBezTo>
                    <a:pt x="f55" y="f410"/>
                    <a:pt x="f53" y="f411"/>
                    <a:pt x="f243" y="f412"/>
                  </a:cubicBezTo>
                  <a:cubicBezTo>
                    <a:pt x="f42" y="f413"/>
                    <a:pt x="f49" y="f414"/>
                    <a:pt x="f40" y="f414"/>
                  </a:cubicBezTo>
                  <a:cubicBezTo>
                    <a:pt x="f40" y="f414"/>
                    <a:pt x="f40" y="f414"/>
                    <a:pt x="f40" y="f414"/>
                  </a:cubicBezTo>
                  <a:cubicBezTo>
                    <a:pt x="f40" y="f414"/>
                    <a:pt x="f48" y="f414"/>
                    <a:pt x="f48" y="f414"/>
                  </a:cubicBezTo>
                  <a:cubicBezTo>
                    <a:pt x="f40" y="f415"/>
                    <a:pt x="f40" y="f416"/>
                    <a:pt x="f40" y="f417"/>
                  </a:cubicBezTo>
                  <a:cubicBezTo>
                    <a:pt x="f42" y="f418"/>
                    <a:pt x="f42" y="f419"/>
                    <a:pt x="f49" y="f420"/>
                  </a:cubicBezTo>
                  <a:cubicBezTo>
                    <a:pt x="f49" y="f421"/>
                    <a:pt x="f40" y="f422"/>
                    <a:pt x="f40" y="f423"/>
                  </a:cubicBezTo>
                  <a:cubicBezTo>
                    <a:pt x="f49" y="f424"/>
                    <a:pt x="f42" y="f425"/>
                    <a:pt x="f42" y="f426"/>
                  </a:cubicBezTo>
                  <a:cubicBezTo>
                    <a:pt x="f49" y="f427"/>
                    <a:pt x="f48" y="f428"/>
                    <a:pt x="f44" y="f429"/>
                  </a:cubicBezTo>
                  <a:cubicBezTo>
                    <a:pt x="f44" y="f429"/>
                    <a:pt x="f44" y="f429"/>
                    <a:pt x="f36" y="f429"/>
                  </a:cubicBezTo>
                  <a:cubicBezTo>
                    <a:pt x="f36" y="f430"/>
                    <a:pt x="f12" y="f431"/>
                    <a:pt x="f432" y="f433"/>
                  </a:cubicBezTo>
                  <a:cubicBezTo>
                    <a:pt x="f434" y="f435"/>
                    <a:pt x="f28" y="f436"/>
                    <a:pt x="f26" y="f436"/>
                  </a:cubicBezTo>
                  <a:cubicBezTo>
                    <a:pt x="f26" y="f436"/>
                    <a:pt x="f26" y="f436"/>
                    <a:pt x="f26" y="f436"/>
                  </a:cubicBezTo>
                  <a:cubicBezTo>
                    <a:pt x="f26" y="f437"/>
                    <a:pt x="f26" y="f438"/>
                    <a:pt x="f26" y="f439"/>
                  </a:cubicBezTo>
                  <a:cubicBezTo>
                    <a:pt x="f28" y="f440"/>
                    <a:pt x="f28" y="f441"/>
                    <a:pt x="f28" y="f442"/>
                  </a:cubicBezTo>
                  <a:cubicBezTo>
                    <a:pt x="f443" y="f442"/>
                    <a:pt x="f30" y="f444"/>
                    <a:pt x="f434" y="f444"/>
                  </a:cubicBezTo>
                  <a:cubicBezTo>
                    <a:pt x="f434" y="f444"/>
                    <a:pt x="f434" y="f444"/>
                    <a:pt x="f434" y="f445"/>
                  </a:cubicBezTo>
                  <a:cubicBezTo>
                    <a:pt x="f432" y="f445"/>
                    <a:pt x="f12" y="f446"/>
                    <a:pt x="f34" y="f447"/>
                  </a:cubicBezTo>
                  <a:cubicBezTo>
                    <a:pt x="f448" y="f449"/>
                    <a:pt x="f44" y="f450"/>
                    <a:pt x="f36" y="f451"/>
                  </a:cubicBezTo>
                  <a:cubicBezTo>
                    <a:pt x="f448" y="f452"/>
                    <a:pt x="f432" y="f453"/>
                    <a:pt x="f434" y="f454"/>
                  </a:cubicBezTo>
                  <a:cubicBezTo>
                    <a:pt x="f434" y="f454"/>
                    <a:pt x="f30" y="f454"/>
                    <a:pt x="f30" y="f454"/>
                  </a:cubicBezTo>
                  <a:cubicBezTo>
                    <a:pt x="f434" y="f455"/>
                    <a:pt x="f432" y="f456"/>
                    <a:pt x="f432" y="f457"/>
                  </a:cubicBezTo>
                  <a:cubicBezTo>
                    <a:pt x="f432" y="f457"/>
                    <a:pt x="f432" y="f458"/>
                    <a:pt x="f30" y="f459"/>
                  </a:cubicBezTo>
                  <a:cubicBezTo>
                    <a:pt x="f28" y="f460"/>
                    <a:pt x="f24" y="f461"/>
                    <a:pt x="f20" y="f462"/>
                  </a:cubicBezTo>
                  <a:cubicBezTo>
                    <a:pt x="f463" y="f462"/>
                    <a:pt x="f463" y="f462"/>
                    <a:pt x="f463" y="f462"/>
                  </a:cubicBezTo>
                  <a:cubicBezTo>
                    <a:pt x="f463" y="f462"/>
                    <a:pt x="f464" y="f462"/>
                    <a:pt x="f18" y="f462"/>
                  </a:cubicBezTo>
                  <a:cubicBezTo>
                    <a:pt x="f463" y="f465"/>
                    <a:pt x="f22" y="f466"/>
                    <a:pt x="f22" y="f467"/>
                  </a:cubicBezTo>
                  <a:cubicBezTo>
                    <a:pt x="f22" y="f468"/>
                    <a:pt x="f463" y="f469"/>
                    <a:pt x="f463" y="f470"/>
                  </a:cubicBezTo>
                  <a:cubicBezTo>
                    <a:pt x="f464" y="f471"/>
                    <a:pt x="f18" y="f472"/>
                    <a:pt x="f6" y="f473"/>
                  </a:cubicBezTo>
                  <a:cubicBezTo>
                    <a:pt x="f6" y="f473"/>
                    <a:pt x="f6" y="f473"/>
                    <a:pt x="f6" y="f473"/>
                  </a:cubicBezTo>
                  <a:cubicBezTo>
                    <a:pt x="f18" y="f473"/>
                    <a:pt x="f18" y="f474"/>
                    <a:pt x="f18" y="f474"/>
                  </a:cubicBezTo>
                  <a:cubicBezTo>
                    <a:pt x="f464" y="f474"/>
                    <a:pt x="f464" y="f474"/>
                    <a:pt x="f463" y="f474"/>
                  </a:cubicBezTo>
                  <a:cubicBezTo>
                    <a:pt x="f20" y="f475"/>
                    <a:pt x="f476" y="f475"/>
                    <a:pt x="f24" y="f477"/>
                  </a:cubicBezTo>
                  <a:cubicBezTo>
                    <a:pt x="f478" y="f479"/>
                    <a:pt x="f28" y="f480"/>
                    <a:pt x="f28" y="f481"/>
                  </a:cubicBezTo>
                  <a:cubicBezTo>
                    <a:pt x="f443" y="f482"/>
                    <a:pt x="f28" y="f483"/>
                    <a:pt x="f28" y="f484"/>
                  </a:cubicBezTo>
                  <a:cubicBezTo>
                    <a:pt x="f104" y="f485"/>
                    <a:pt x="f104" y="f485"/>
                    <a:pt x="f104" y="f485"/>
                  </a:cubicBezTo>
                  <a:cubicBezTo>
                    <a:pt x="f149" y="f475"/>
                    <a:pt x="f149" y="f475"/>
                    <a:pt x="f149" y="f475"/>
                  </a:cubicBezTo>
                  <a:cubicBezTo>
                    <a:pt x="f486" y="f487"/>
                    <a:pt x="f486" y="f487"/>
                    <a:pt x="f486" y="f487"/>
                  </a:cubicBezTo>
                  <a:cubicBezTo>
                    <a:pt x="f227" y="f488"/>
                    <a:pt x="f227" y="f488"/>
                    <a:pt x="f227" y="f488"/>
                  </a:cubicBezTo>
                  <a:cubicBezTo>
                    <a:pt x="f229" y="f489"/>
                    <a:pt x="f229" y="f490"/>
                    <a:pt x="f229" y="f469"/>
                  </a:cubicBezTo>
                  <a:cubicBezTo>
                    <a:pt x="f229" y="f471"/>
                    <a:pt x="f228" y="f474"/>
                    <a:pt x="f491" y="f492"/>
                  </a:cubicBezTo>
                  <a:cubicBezTo>
                    <a:pt x="f491" y="f477"/>
                    <a:pt x="f491" y="f477"/>
                    <a:pt x="f227" y="f479"/>
                  </a:cubicBezTo>
                  <a:cubicBezTo>
                    <a:pt x="f227" y="f479"/>
                    <a:pt x="f227" y="f479"/>
                    <a:pt x="f227" y="f479"/>
                  </a:cubicBezTo>
                  <a:cubicBezTo>
                    <a:pt x="f491" y="f493"/>
                    <a:pt x="f491" y="f494"/>
                    <a:pt x="f491" y="f485"/>
                  </a:cubicBezTo>
                  <a:cubicBezTo>
                    <a:pt x="f227" y="f481"/>
                    <a:pt x="f226" y="f495"/>
                    <a:pt x="f486" y="f483"/>
                  </a:cubicBezTo>
                  <a:cubicBezTo>
                    <a:pt x="f486" y="f483"/>
                    <a:pt x="f486" y="f483"/>
                    <a:pt x="f486" y="f483"/>
                  </a:cubicBezTo>
                  <a:cubicBezTo>
                    <a:pt x="f486" y="f483"/>
                    <a:pt x="f486" y="f484"/>
                    <a:pt x="f486" y="f484"/>
                  </a:cubicBezTo>
                  <a:cubicBezTo>
                    <a:pt x="f486" y="f496"/>
                    <a:pt x="f486" y="f497"/>
                    <a:pt x="f486" y="f498"/>
                  </a:cubicBezTo>
                  <a:cubicBezTo>
                    <a:pt x="f486" y="f499"/>
                    <a:pt x="f33" y="f500"/>
                    <a:pt x="f33" y="f501"/>
                  </a:cubicBezTo>
                  <a:cubicBezTo>
                    <a:pt x="f33" y="f502"/>
                    <a:pt x="f486" y="f503"/>
                    <a:pt x="f486" y="f504"/>
                  </a:cubicBezTo>
                  <a:cubicBezTo>
                    <a:pt x="f33" y="f505"/>
                    <a:pt x="f506" y="f507"/>
                    <a:pt x="f508" y="f509"/>
                  </a:cubicBezTo>
                  <a:cubicBezTo>
                    <a:pt x="f510" y="f509"/>
                    <a:pt x="f510" y="f509"/>
                    <a:pt x="f510" y="f509"/>
                  </a:cubicBezTo>
                  <a:cubicBezTo>
                    <a:pt x="f510" y="f509"/>
                    <a:pt x="f510" y="f511"/>
                    <a:pt x="f225" y="f511"/>
                  </a:cubicBezTo>
                  <a:cubicBezTo>
                    <a:pt x="f225" y="f511"/>
                    <a:pt x="f225" y="f512"/>
                    <a:pt x="f513" y="f512"/>
                  </a:cubicBezTo>
                  <a:cubicBezTo>
                    <a:pt x="f513" y="f512"/>
                    <a:pt x="f513" y="f514"/>
                    <a:pt x="f513" y="f514"/>
                  </a:cubicBezTo>
                  <a:cubicBezTo>
                    <a:pt x="f513" y="f514"/>
                    <a:pt x="f513" y="f514"/>
                    <a:pt x="f513" y="f515"/>
                  </a:cubicBezTo>
                  <a:cubicBezTo>
                    <a:pt x="f225" y="f516"/>
                    <a:pt x="f510" y="f517"/>
                    <a:pt x="f225" y="f518"/>
                  </a:cubicBezTo>
                  <a:cubicBezTo>
                    <a:pt x="f225" y="f519"/>
                    <a:pt x="f513" y="f520"/>
                    <a:pt x="f521" y="f522"/>
                  </a:cubicBezTo>
                  <a:cubicBezTo>
                    <a:pt x="f521" y="f522"/>
                    <a:pt x="f521" y="f522"/>
                    <a:pt x="f521" y="f522"/>
                  </a:cubicBezTo>
                  <a:cubicBezTo>
                    <a:pt x="f521" y="f523"/>
                    <a:pt x="f513" y="f523"/>
                    <a:pt x="f513" y="f524"/>
                  </a:cubicBezTo>
                  <a:cubicBezTo>
                    <a:pt x="f513" y="f525"/>
                    <a:pt x="f513" y="f526"/>
                    <a:pt x="f513" y="f527"/>
                  </a:cubicBezTo>
                  <a:cubicBezTo>
                    <a:pt x="f513" y="f527"/>
                    <a:pt x="f513" y="f527"/>
                    <a:pt x="f513" y="f528"/>
                  </a:cubicBezTo>
                  <a:cubicBezTo>
                    <a:pt x="f513" y="f528"/>
                    <a:pt x="f513" y="f528"/>
                    <a:pt x="f513" y="f528"/>
                  </a:cubicBezTo>
                  <a:cubicBezTo>
                    <a:pt x="f225" y="f528"/>
                    <a:pt x="f510" y="f529"/>
                    <a:pt x="f508" y="f530"/>
                  </a:cubicBezTo>
                  <a:cubicBezTo>
                    <a:pt x="f506" y="f531"/>
                    <a:pt x="f506" y="f532"/>
                    <a:pt x="f506" y="f533"/>
                  </a:cubicBezTo>
                  <a:cubicBezTo>
                    <a:pt x="f506" y="f533"/>
                    <a:pt x="f506" y="f534"/>
                    <a:pt x="f33" y="f534"/>
                  </a:cubicBezTo>
                  <a:cubicBezTo>
                    <a:pt x="f33" y="f535"/>
                    <a:pt x="f486" y="f536"/>
                    <a:pt x="f486" y="f537"/>
                  </a:cubicBezTo>
                  <a:cubicBezTo>
                    <a:pt x="f226" y="f538"/>
                    <a:pt x="f228" y="f539"/>
                    <a:pt x="f229" y="f540"/>
                  </a:cubicBezTo>
                  <a:cubicBezTo>
                    <a:pt x="f229" y="f540"/>
                    <a:pt x="f229" y="f540"/>
                    <a:pt x="f229" y="f540"/>
                  </a:cubicBezTo>
                  <a:cubicBezTo>
                    <a:pt x="f230" y="f540"/>
                    <a:pt x="f541" y="f542"/>
                    <a:pt x="f231" y="f542"/>
                  </a:cubicBezTo>
                  <a:cubicBezTo>
                    <a:pt x="f231" y="f542"/>
                    <a:pt x="f231" y="f542"/>
                    <a:pt x="f543" y="f542"/>
                  </a:cubicBezTo>
                  <a:cubicBezTo>
                    <a:pt x="f232" y="f544"/>
                    <a:pt x="f545" y="f544"/>
                    <a:pt x="f545" y="f546"/>
                  </a:cubicBezTo>
                  <a:cubicBezTo>
                    <a:pt x="f31" y="f547"/>
                    <a:pt x="f548" y="f549"/>
                    <a:pt x="f235" y="f550"/>
                  </a:cubicBezTo>
                  <a:cubicBezTo>
                    <a:pt x="f236" y="f551"/>
                    <a:pt x="f239" y="f552"/>
                    <a:pt x="f239" y="f553"/>
                  </a:cubicBezTo>
                  <a:cubicBezTo>
                    <a:pt x="f240" y="f554"/>
                    <a:pt x="f240" y="f555"/>
                    <a:pt x="f240" y="f556"/>
                  </a:cubicBezTo>
                  <a:cubicBezTo>
                    <a:pt x="f240" y="f557"/>
                    <a:pt x="f240" y="f558"/>
                    <a:pt x="f240" y="f558"/>
                  </a:cubicBezTo>
                  <a:cubicBezTo>
                    <a:pt x="f240" y="f558"/>
                    <a:pt x="f240" y="f558"/>
                    <a:pt x="f240" y="f558"/>
                  </a:cubicBezTo>
                  <a:cubicBezTo>
                    <a:pt x="f559" y="f560"/>
                    <a:pt x="f559" y="f560"/>
                    <a:pt x="f241" y="f560"/>
                  </a:cubicBezTo>
                  <a:cubicBezTo>
                    <a:pt x="f242" y="f561"/>
                    <a:pt x="f242" y="f562"/>
                    <a:pt x="f245" y="f562"/>
                  </a:cubicBezTo>
                  <a:cubicBezTo>
                    <a:pt x="f245" y="f563"/>
                    <a:pt x="f245" y="f563"/>
                    <a:pt x="f564" y="f565"/>
                  </a:cubicBezTo>
                  <a:cubicBezTo>
                    <a:pt x="f564" y="f565"/>
                    <a:pt x="f564" y="f565"/>
                    <a:pt x="f564" y="f565"/>
                  </a:cubicBezTo>
                  <a:cubicBezTo>
                    <a:pt x="f246" y="f565"/>
                    <a:pt x="f247" y="f566"/>
                    <a:pt x="f249" y="f567"/>
                  </a:cubicBezTo>
                  <a:cubicBezTo>
                    <a:pt x="f568" y="f569"/>
                    <a:pt x="f568" y="f570"/>
                    <a:pt x="f568" y="f571"/>
                  </a:cubicBezTo>
                  <a:cubicBezTo>
                    <a:pt x="f251" y="f572"/>
                    <a:pt x="f251" y="f573"/>
                    <a:pt x="f249" y="f574"/>
                  </a:cubicBezTo>
                  <a:cubicBezTo>
                    <a:pt x="f251" y="f574"/>
                    <a:pt x="f251" y="f574"/>
                    <a:pt x="f251" y="f574"/>
                  </a:cubicBezTo>
                  <a:cubicBezTo>
                    <a:pt x="f251" y="f575"/>
                    <a:pt x="f251" y="f575"/>
                    <a:pt x="f251" y="f576"/>
                  </a:cubicBezTo>
                  <a:cubicBezTo>
                    <a:pt x="f568" y="f576"/>
                    <a:pt x="f568" y="f577"/>
                    <a:pt x="f568" y="f577"/>
                  </a:cubicBezTo>
                  <a:cubicBezTo>
                    <a:pt x="f252" y="f578"/>
                    <a:pt x="f579" y="f578"/>
                    <a:pt x="f580" y="f581"/>
                  </a:cubicBezTo>
                  <a:cubicBezTo>
                    <a:pt x="f580" y="f582"/>
                    <a:pt x="f580" y="f583"/>
                    <a:pt x="f580" y="f584"/>
                  </a:cubicBezTo>
                  <a:cubicBezTo>
                    <a:pt x="f253" y="f584"/>
                    <a:pt x="f585" y="f586"/>
                    <a:pt x="f585" y="f586"/>
                  </a:cubicBezTo>
                  <a:cubicBezTo>
                    <a:pt x="f587" y="f588"/>
                    <a:pt x="f589" y="f590"/>
                    <a:pt x="f589" y="f590"/>
                  </a:cubicBezTo>
                  <a:cubicBezTo>
                    <a:pt x="f589" y="f590"/>
                    <a:pt x="f591" y="f590"/>
                    <a:pt x="f591" y="f590"/>
                  </a:cubicBezTo>
                  <a:cubicBezTo>
                    <a:pt x="f256" y="f592"/>
                    <a:pt x="f256" y="f592"/>
                    <a:pt x="f256" y="f592"/>
                  </a:cubicBezTo>
                  <a:cubicBezTo>
                    <a:pt x="f591" y="f592"/>
                    <a:pt x="f257" y="f592"/>
                    <a:pt x="f258" y="f593"/>
                  </a:cubicBezTo>
                  <a:cubicBezTo>
                    <a:pt x="f259" y="f593"/>
                    <a:pt x="f260" y="f594"/>
                    <a:pt x="f261" y="f594"/>
                  </a:cubicBezTo>
                  <a:cubicBezTo>
                    <a:pt x="f261" y="f595"/>
                    <a:pt x="f261" y="f592"/>
                    <a:pt x="f261" y="f592"/>
                  </a:cubicBezTo>
                  <a:cubicBezTo>
                    <a:pt x="f262" y="f8"/>
                    <a:pt x="f263" y="f8"/>
                    <a:pt x="f264" y="f592"/>
                  </a:cubicBezTo>
                  <a:cubicBezTo>
                    <a:pt x="f265" y="f592"/>
                    <a:pt x="f27" y="f595"/>
                    <a:pt x="f27" y="f594"/>
                  </a:cubicBezTo>
                  <a:cubicBezTo>
                    <a:pt x="f266" y="f596"/>
                    <a:pt x="f27" y="f586"/>
                    <a:pt x="f266" y="f583"/>
                  </a:cubicBezTo>
                  <a:cubicBezTo>
                    <a:pt x="f266" y="f582"/>
                    <a:pt x="f268" y="f578"/>
                    <a:pt x="f269" y="f576"/>
                  </a:cubicBezTo>
                  <a:cubicBezTo>
                    <a:pt x="f597" y="f575"/>
                    <a:pt x="f270" y="f574"/>
                    <a:pt x="f598" y="f573"/>
                  </a:cubicBezTo>
                  <a:cubicBezTo>
                    <a:pt x="f271" y="f572"/>
                    <a:pt x="f272" y="f599"/>
                    <a:pt x="f272" y="f599"/>
                  </a:cubicBezTo>
                  <a:cubicBezTo>
                    <a:pt x="f600" y="f570"/>
                    <a:pt x="f25" y="f601"/>
                    <a:pt x="f602" y="f603"/>
                  </a:cubicBezTo>
                  <a:cubicBezTo>
                    <a:pt x="f602" y="f569"/>
                    <a:pt x="f602" y="f604"/>
                    <a:pt x="f602" y="f567"/>
                  </a:cubicBezTo>
                  <a:cubicBezTo>
                    <a:pt x="f25" y="f566"/>
                    <a:pt x="f600" y="f566"/>
                    <a:pt x="f272" y="f566"/>
                  </a:cubicBezTo>
                  <a:cubicBezTo>
                    <a:pt x="f272" y="f565"/>
                    <a:pt x="f271" y="f565"/>
                    <a:pt x="f598" y="f563"/>
                  </a:cubicBezTo>
                  <a:cubicBezTo>
                    <a:pt x="f598" y="f562"/>
                    <a:pt x="f271" y="f560"/>
                    <a:pt x="f271" y="f560"/>
                  </a:cubicBezTo>
                  <a:cubicBezTo>
                    <a:pt x="f605" y="f558"/>
                    <a:pt x="f273" y="f556"/>
                    <a:pt x="f25" y="f556"/>
                  </a:cubicBezTo>
                  <a:cubicBezTo>
                    <a:pt x="f602" y="f556"/>
                    <a:pt x="f606" y="f556"/>
                    <a:pt x="f275" y="f557"/>
                  </a:cubicBezTo>
                  <a:cubicBezTo>
                    <a:pt x="f275" y="f557"/>
                    <a:pt x="f607" y="f558"/>
                    <a:pt x="f276" y="f560"/>
                  </a:cubicBezTo>
                  <a:cubicBezTo>
                    <a:pt x="f276" y="f560"/>
                    <a:pt x="f278" y="f561"/>
                    <a:pt x="f2" y="f561"/>
                  </a:cubicBezTo>
                  <a:cubicBezTo>
                    <a:pt x="f2" y="f562"/>
                    <a:pt x="f2" y="f563"/>
                    <a:pt x="f278" y="f565"/>
                  </a:cubicBezTo>
                  <a:cubicBezTo>
                    <a:pt x="f278" y="f565"/>
                    <a:pt x="f276" y="f565"/>
                    <a:pt x="f276" y="f566"/>
                  </a:cubicBezTo>
                  <a:cubicBezTo>
                    <a:pt x="f276" y="f566"/>
                    <a:pt x="f607" y="f604"/>
                    <a:pt x="f607" y="f608"/>
                  </a:cubicBezTo>
                  <a:cubicBezTo>
                    <a:pt x="f276" y="f569"/>
                    <a:pt x="f277" y="f603"/>
                    <a:pt x="f278" y="f603"/>
                  </a:cubicBezTo>
                  <a:cubicBezTo>
                    <a:pt x="f2" y="f603"/>
                    <a:pt x="f279" y="f569"/>
                    <a:pt x="f280" y="f569"/>
                  </a:cubicBezTo>
                  <a:cubicBezTo>
                    <a:pt x="f281" y="f608"/>
                    <a:pt x="f609" y="f566"/>
                    <a:pt x="f610" y="f565"/>
                  </a:cubicBezTo>
                  <a:cubicBezTo>
                    <a:pt x="f283" y="f565"/>
                    <a:pt x="f285" y="f565"/>
                    <a:pt x="f611" y="f563"/>
                  </a:cubicBezTo>
                  <a:cubicBezTo>
                    <a:pt x="f286" y="f562"/>
                    <a:pt x="f612" y="f560"/>
                    <a:pt x="f288" y="f558"/>
                  </a:cubicBezTo>
                  <a:cubicBezTo>
                    <a:pt x="f23" y="f558"/>
                    <a:pt x="f613" y="f557"/>
                    <a:pt x="f290" y="f556"/>
                  </a:cubicBezTo>
                  <a:cubicBezTo>
                    <a:pt x="f614" y="f555"/>
                    <a:pt x="f291" y="f615"/>
                    <a:pt x="f616" y="f554"/>
                  </a:cubicBezTo>
                  <a:cubicBezTo>
                    <a:pt x="f292" y="f554"/>
                    <a:pt x="f294" y="f553"/>
                    <a:pt x="f617" y="f553"/>
                  </a:cubicBezTo>
                  <a:cubicBezTo>
                    <a:pt x="f618" y="f619"/>
                    <a:pt x="f19" y="f620"/>
                    <a:pt x="f298" y="f620"/>
                  </a:cubicBezTo>
                  <a:cubicBezTo>
                    <a:pt x="f621" y="f622"/>
                    <a:pt x="f623" y="f622"/>
                    <a:pt x="f624" y="f622"/>
                  </a:cubicBezTo>
                  <a:cubicBezTo>
                    <a:pt x="f625" y="f622"/>
                    <a:pt x="f626" y="f622"/>
                    <a:pt x="f627" y="f620"/>
                  </a:cubicBezTo>
                  <a:cubicBezTo>
                    <a:pt x="f627" y="f620"/>
                    <a:pt x="f16" y="f628"/>
                    <a:pt x="f15" y="f628"/>
                  </a:cubicBezTo>
                  <a:cubicBezTo>
                    <a:pt x="f14" y="f628"/>
                    <a:pt x="f303" y="f620"/>
                    <a:pt x="f303" y="f622"/>
                  </a:cubicBezTo>
                  <a:cubicBezTo>
                    <a:pt x="f304" y="f551"/>
                    <a:pt x="f303" y="f629"/>
                    <a:pt x="f303" y="f629"/>
                  </a:cubicBezTo>
                  <a:cubicBezTo>
                    <a:pt x="f304" y="f550"/>
                    <a:pt x="f306" y="f629"/>
                    <a:pt x="f307" y="f629"/>
                  </a:cubicBezTo>
                  <a:cubicBezTo>
                    <a:pt x="f308" y="f629"/>
                    <a:pt x="f630" y="f631"/>
                    <a:pt x="f310" y="f631"/>
                  </a:cubicBezTo>
                  <a:cubicBezTo>
                    <a:pt x="f13" y="f551"/>
                    <a:pt x="f632" y="f620"/>
                    <a:pt x="f314" y="f628"/>
                  </a:cubicBezTo>
                  <a:cubicBezTo>
                    <a:pt x="f11" y="f552"/>
                    <a:pt x="f315" y="f553"/>
                    <a:pt x="f633" y="f553"/>
                  </a:cubicBezTo>
                  <a:cubicBezTo>
                    <a:pt x="f634" y="f553"/>
                    <a:pt x="f635" y="f553"/>
                    <a:pt x="f636" y="f619"/>
                  </a:cubicBezTo>
                  <a:cubicBezTo>
                    <a:pt x="f9" y="f552"/>
                    <a:pt x="f317" y="f620"/>
                    <a:pt x="f637" y="f620"/>
                  </a:cubicBezTo>
                  <a:cubicBezTo>
                    <a:pt x="f319" y="f622"/>
                    <a:pt x="f638" y="f622"/>
                    <a:pt x="f639" y="f622"/>
                  </a:cubicBezTo>
                  <a:cubicBezTo>
                    <a:pt x="f322" y="f622"/>
                    <a:pt x="f640" y="f620"/>
                    <a:pt x="f641" y="f620"/>
                  </a:cubicBezTo>
                  <a:cubicBezTo>
                    <a:pt x="f323" y="f620"/>
                    <a:pt x="f642" y="f620"/>
                    <a:pt x="f325" y="f620"/>
                  </a:cubicBezTo>
                  <a:cubicBezTo>
                    <a:pt x="f643" y="f620"/>
                    <a:pt x="f327" y="f620"/>
                    <a:pt x="f328" y="f628"/>
                  </a:cubicBezTo>
                  <a:cubicBezTo>
                    <a:pt x="f644" y="f628"/>
                    <a:pt x="f329" y="f553"/>
                    <a:pt x="f645" y="f553"/>
                  </a:cubicBezTo>
                  <a:cubicBezTo>
                    <a:pt x="f330" y="f554"/>
                    <a:pt x="f332" y="f553"/>
                    <a:pt x="f333" y="f619"/>
                  </a:cubicBezTo>
                  <a:cubicBezTo>
                    <a:pt x="f646" y="f552"/>
                    <a:pt x="f332" y="f620"/>
                    <a:pt x="f333" y="f622"/>
                  </a:cubicBezTo>
                  <a:cubicBezTo>
                    <a:pt x="f646" y="f551"/>
                    <a:pt x="f335" y="f622"/>
                    <a:pt x="f647" y="f551"/>
                  </a:cubicBezTo>
                  <a:cubicBezTo>
                    <a:pt x="f648" y="f631"/>
                    <a:pt x="f336" y="f550"/>
                    <a:pt x="f7" y="f549"/>
                  </a:cubicBezTo>
                  <a:cubicBezTo>
                    <a:pt x="f7" y="f549"/>
                    <a:pt x="f7" y="f649"/>
                    <a:pt x="f7" y="f547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1.3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9" name="Freeform 241">
              <a:extLst>
                <a:ext uri="{FF2B5EF4-FFF2-40B4-BE49-F238E27FC236}">
                  <a16:creationId xmlns:a16="http://schemas.microsoft.com/office/drawing/2014/main" id="{839F4305-2DCD-AC11-1027-9D43564D0A60}"/>
                </a:ext>
              </a:extLst>
            </p:cNvPr>
            <p:cNvSpPr/>
            <p:nvPr/>
          </p:nvSpPr>
          <p:spPr>
            <a:xfrm>
              <a:off x="7245339" y="4684343"/>
              <a:ext cx="9171" cy="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3"/>
                <a:gd name="f8" fmla="val 1"/>
                <a:gd name="f9" fmla="val 2"/>
                <a:gd name="f10" fmla="val 4"/>
                <a:gd name="f11" fmla="val 5"/>
                <a:gd name="f12" fmla="val 6"/>
                <a:gd name="f13" fmla="+- 0 0 -90"/>
                <a:gd name="f14" fmla="*/ f3 1 7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7"/>
                <a:gd name="f25" fmla="*/ 0 f21 1"/>
                <a:gd name="f26" fmla="*/ 0 f20 1"/>
                <a:gd name="f27" fmla="*/ 1 f21 1"/>
                <a:gd name="f28" fmla="*/ 2 f20 1"/>
                <a:gd name="f29" fmla="*/ 2 f21 1"/>
                <a:gd name="f30" fmla="*/ 3 f20 1"/>
                <a:gd name="f31" fmla="*/ 3 f21 1"/>
                <a:gd name="f32" fmla="*/ 7 f21 1"/>
                <a:gd name="f33" fmla="*/ 6 f21 1"/>
                <a:gd name="f34" fmla="*/ 1 f20 1"/>
                <a:gd name="f35" fmla="+- f22 0 f1"/>
                <a:gd name="f36" fmla="*/ f25 1 7"/>
                <a:gd name="f37" fmla="*/ f26 1 3"/>
                <a:gd name="f38" fmla="*/ f27 1 7"/>
                <a:gd name="f39" fmla="*/ f28 1 3"/>
                <a:gd name="f40" fmla="*/ f29 1 7"/>
                <a:gd name="f41" fmla="*/ f30 1 3"/>
                <a:gd name="f42" fmla="*/ f31 1 7"/>
                <a:gd name="f43" fmla="*/ f32 1 7"/>
                <a:gd name="f44" fmla="*/ f33 1 7"/>
                <a:gd name="f45" fmla="*/ f34 1 3"/>
                <a:gd name="f46" fmla="*/ 0 1 f24"/>
                <a:gd name="f47" fmla="*/ f17 1 f24"/>
                <a:gd name="f48" fmla="*/ 0 1 f23"/>
                <a:gd name="f49" fmla="*/ f18 1 f23"/>
                <a:gd name="f50" fmla="*/ f36 1 f24"/>
                <a:gd name="f51" fmla="*/ f37 1 f23"/>
                <a:gd name="f52" fmla="*/ f38 1 f24"/>
                <a:gd name="f53" fmla="*/ f39 1 f23"/>
                <a:gd name="f54" fmla="*/ f40 1 f24"/>
                <a:gd name="f55" fmla="*/ f41 1 f23"/>
                <a:gd name="f56" fmla="*/ f42 1 f24"/>
                <a:gd name="f57" fmla="*/ f43 1 f24"/>
                <a:gd name="f58" fmla="*/ f44 1 f24"/>
                <a:gd name="f59" fmla="*/ f45 1 f23"/>
                <a:gd name="f60" fmla="*/ f46 f14 1"/>
                <a:gd name="f61" fmla="*/ f47 f14 1"/>
                <a:gd name="f62" fmla="*/ f49 f15 1"/>
                <a:gd name="f63" fmla="*/ f48 f15 1"/>
                <a:gd name="f64" fmla="*/ f50 f14 1"/>
                <a:gd name="f65" fmla="*/ f51 f15 1"/>
                <a:gd name="f66" fmla="*/ f52 f14 1"/>
                <a:gd name="f67" fmla="*/ f53 f15 1"/>
                <a:gd name="f68" fmla="*/ f54 f14 1"/>
                <a:gd name="f69" fmla="*/ f55 f15 1"/>
                <a:gd name="f70" fmla="*/ f56 f14 1"/>
                <a:gd name="f71" fmla="*/ f57 f14 1"/>
                <a:gd name="f72" fmla="*/ f58 f14 1"/>
                <a:gd name="f73" fmla="*/ f5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8" y="f69"/>
                </a:cxn>
                <a:cxn ang="f35">
                  <a:pos x="f70" y="f69"/>
                </a:cxn>
                <a:cxn ang="f35">
                  <a:pos x="f71" y="f65"/>
                </a:cxn>
                <a:cxn ang="f35">
                  <a:pos x="f71" y="f65"/>
                </a:cxn>
                <a:cxn ang="f35">
                  <a:pos x="f72" y="f65"/>
                </a:cxn>
                <a:cxn ang="f35">
                  <a:pos x="f70" y="f73"/>
                </a:cxn>
                <a:cxn ang="f35">
                  <a:pos x="f66" y="f73"/>
                </a:cxn>
                <a:cxn ang="f35">
                  <a:pos x="f64" y="f65"/>
                </a:cxn>
              </a:cxnLst>
              <a:rect l="f60" t="f63" r="f61" b="f62"/>
              <a:pathLst>
                <a:path w="7" h="3">
                  <a:moveTo>
                    <a:pt x="f5" y="f5"/>
                  </a:moveTo>
                  <a:cubicBezTo>
                    <a:pt x="f8" y="f8"/>
                    <a:pt x="f8" y="f9"/>
                    <a:pt x="f8" y="f9"/>
                  </a:cubicBezTo>
                  <a:cubicBezTo>
                    <a:pt x="f8" y="f9"/>
                    <a:pt x="f9" y="f7"/>
                    <a:pt x="f9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9" y="f7"/>
                    <a:pt x="f7" y="f7"/>
                    <a:pt x="f7" y="f7"/>
                  </a:cubicBezTo>
                  <a:cubicBezTo>
                    <a:pt x="f10" y="f9"/>
                    <a:pt x="f11" y="f5"/>
                    <a:pt x="f6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1" y="f5"/>
                    <a:pt x="f10" y="f8"/>
                    <a:pt x="f7" y="f8"/>
                  </a:cubicBezTo>
                  <a:cubicBezTo>
                    <a:pt x="f9" y="f8"/>
                    <a:pt x="f9" y="f8"/>
                    <a:pt x="f8" y="f8"/>
                  </a:cubicBezTo>
                  <a:cubicBezTo>
                    <a:pt x="f8" y="f8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0" name="Freeform 242">
              <a:extLst>
                <a:ext uri="{FF2B5EF4-FFF2-40B4-BE49-F238E27FC236}">
                  <a16:creationId xmlns:a16="http://schemas.microsoft.com/office/drawing/2014/main" id="{E10B00C8-AB0E-1243-382A-68EA243C3007}"/>
                </a:ext>
              </a:extLst>
            </p:cNvPr>
            <p:cNvSpPr/>
            <p:nvPr/>
          </p:nvSpPr>
          <p:spPr>
            <a:xfrm>
              <a:off x="7731316" y="4301465"/>
              <a:ext cx="673940" cy="107252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5"/>
                <a:gd name="f8" fmla="val 875"/>
                <a:gd name="f9" fmla="val 554"/>
                <a:gd name="f10" fmla="val 673"/>
                <a:gd name="f11" fmla="val 553"/>
                <a:gd name="f12" fmla="val 671"/>
                <a:gd name="f13" fmla="val 552"/>
                <a:gd name="f14" fmla="val 668"/>
                <a:gd name="f15" fmla="val 551"/>
                <a:gd name="f16" fmla="val 666"/>
                <a:gd name="f17" fmla="val 665"/>
                <a:gd name="f18" fmla="val 548"/>
                <a:gd name="f19" fmla="val 664"/>
                <a:gd name="f20" fmla="val 547"/>
                <a:gd name="f21" fmla="val 663"/>
                <a:gd name="f22" fmla="val 662"/>
                <a:gd name="f23" fmla="val 546"/>
                <a:gd name="f24" fmla="val 659"/>
                <a:gd name="f25" fmla="val 545"/>
                <a:gd name="f26" fmla="val 658"/>
                <a:gd name="f27" fmla="val 657"/>
                <a:gd name="f28" fmla="val 542"/>
                <a:gd name="f29" fmla="val 656"/>
                <a:gd name="f30" fmla="val 541"/>
                <a:gd name="f31" fmla="val 540"/>
                <a:gd name="f32" fmla="val 655"/>
                <a:gd name="f33" fmla="val 539"/>
                <a:gd name="f34" fmla="val 653"/>
                <a:gd name="f35" fmla="val 652"/>
                <a:gd name="f36" fmla="val 538"/>
                <a:gd name="f37" fmla="val 651"/>
                <a:gd name="f38" fmla="val 536"/>
                <a:gd name="f39" fmla="val 650"/>
                <a:gd name="f40" fmla="val 535"/>
                <a:gd name="f41" fmla="val 649"/>
                <a:gd name="f42" fmla="val 534"/>
                <a:gd name="f43" fmla="val 647"/>
                <a:gd name="f44" fmla="val 645"/>
                <a:gd name="f45" fmla="val 643"/>
                <a:gd name="f46" fmla="val 642"/>
                <a:gd name="f47" fmla="val 641"/>
                <a:gd name="f48" fmla="val 533"/>
                <a:gd name="f49" fmla="val 639"/>
                <a:gd name="f50" fmla="val 532"/>
                <a:gd name="f51" fmla="val 638"/>
                <a:gd name="f52" fmla="val 531"/>
                <a:gd name="f53" fmla="val 637"/>
                <a:gd name="f54" fmla="val 530"/>
                <a:gd name="f55" fmla="val 634"/>
                <a:gd name="f56" fmla="val 633"/>
                <a:gd name="f57" fmla="val 632"/>
                <a:gd name="f58" fmla="val 631"/>
                <a:gd name="f59" fmla="val 630"/>
                <a:gd name="f60" fmla="val 628"/>
                <a:gd name="f61" fmla="val 625"/>
                <a:gd name="f62" fmla="val 624"/>
                <a:gd name="f63" fmla="val 622"/>
                <a:gd name="f64" fmla="val 619"/>
                <a:gd name="f65" fmla="val 617"/>
                <a:gd name="f66" fmla="val 616"/>
                <a:gd name="f67" fmla="val 613"/>
                <a:gd name="f68" fmla="val 612"/>
                <a:gd name="f69" fmla="val 610"/>
                <a:gd name="f70" fmla="val 606"/>
                <a:gd name="f71" fmla="val 604"/>
                <a:gd name="f72" fmla="val 602"/>
                <a:gd name="f73" fmla="val 599"/>
                <a:gd name="f74" fmla="val 597"/>
                <a:gd name="f75" fmla="val 595"/>
                <a:gd name="f76" fmla="val 593"/>
                <a:gd name="f77" fmla="val 591"/>
                <a:gd name="f78" fmla="val 589"/>
                <a:gd name="f79" fmla="val 586"/>
                <a:gd name="f80" fmla="val 584"/>
                <a:gd name="f81" fmla="val 583"/>
                <a:gd name="f82" fmla="val 580"/>
                <a:gd name="f83" fmla="val 529"/>
                <a:gd name="f84" fmla="val 578"/>
                <a:gd name="f85" fmla="val 577"/>
                <a:gd name="f86" fmla="val 573"/>
                <a:gd name="f87" fmla="val 528"/>
                <a:gd name="f88" fmla="val 571"/>
                <a:gd name="f89" fmla="val 570"/>
                <a:gd name="f90" fmla="val 568"/>
                <a:gd name="f91" fmla="val 527"/>
                <a:gd name="f92" fmla="val 567"/>
                <a:gd name="f93" fmla="val 526"/>
                <a:gd name="f94" fmla="val 566"/>
                <a:gd name="f95" fmla="val 523"/>
                <a:gd name="f96" fmla="val 565"/>
                <a:gd name="f97" fmla="val 522"/>
                <a:gd name="f98" fmla="val 564"/>
                <a:gd name="f99" fmla="val 521"/>
                <a:gd name="f100" fmla="val 519"/>
                <a:gd name="f101" fmla="val 562"/>
                <a:gd name="f102" fmla="val 560"/>
                <a:gd name="f103" fmla="val 518"/>
                <a:gd name="f104" fmla="val 559"/>
                <a:gd name="f105" fmla="val 517"/>
                <a:gd name="f106" fmla="val 556"/>
                <a:gd name="f107" fmla="val 516"/>
                <a:gd name="f108" fmla="val 549"/>
                <a:gd name="f109" fmla="val 515"/>
                <a:gd name="f110" fmla="val 514"/>
                <a:gd name="f111" fmla="val 544"/>
                <a:gd name="f112" fmla="val 513"/>
                <a:gd name="f113" fmla="val 511"/>
                <a:gd name="f114" fmla="val 510"/>
                <a:gd name="f115" fmla="val 512"/>
                <a:gd name="f116" fmla="val 525"/>
                <a:gd name="f117" fmla="val 524"/>
                <a:gd name="f118" fmla="val 506"/>
                <a:gd name="f119" fmla="val 504"/>
                <a:gd name="f120" fmla="val 502"/>
                <a:gd name="f121" fmla="val 499"/>
                <a:gd name="f122" fmla="val 497"/>
                <a:gd name="f123" fmla="val 495"/>
                <a:gd name="f124" fmla="val 490"/>
                <a:gd name="f125" fmla="val 488"/>
                <a:gd name="f126" fmla="val 487"/>
                <a:gd name="f127" fmla="val 485"/>
                <a:gd name="f128" fmla="val 483"/>
                <a:gd name="f129" fmla="val 481"/>
                <a:gd name="f130" fmla="val 478"/>
                <a:gd name="f131" fmla="val 476"/>
                <a:gd name="f132" fmla="val 475"/>
                <a:gd name="f133" fmla="val 474"/>
                <a:gd name="f134" fmla="val 473"/>
                <a:gd name="f135" fmla="val 472"/>
                <a:gd name="f136" fmla="val 471"/>
                <a:gd name="f137" fmla="val 470"/>
                <a:gd name="f138" fmla="val 469"/>
                <a:gd name="f139" fmla="val 467"/>
                <a:gd name="f140" fmla="val 466"/>
                <a:gd name="f141" fmla="val 465"/>
                <a:gd name="f142" fmla="val 464"/>
                <a:gd name="f143" fmla="val 463"/>
                <a:gd name="f144" fmla="val 462"/>
                <a:gd name="f145" fmla="val 461"/>
                <a:gd name="f146" fmla="val 460"/>
                <a:gd name="f147" fmla="val 459"/>
                <a:gd name="f148" fmla="val 458"/>
                <a:gd name="f149" fmla="val 457"/>
                <a:gd name="f150" fmla="val 454"/>
                <a:gd name="f151" fmla="val 453"/>
                <a:gd name="f152" fmla="val 451"/>
                <a:gd name="f153" fmla="val 450"/>
                <a:gd name="f154" fmla="val 520"/>
                <a:gd name="f155" fmla="val 449"/>
                <a:gd name="f156" fmla="val 448"/>
                <a:gd name="f157" fmla="val 447"/>
                <a:gd name="f158" fmla="val 445"/>
                <a:gd name="f159" fmla="val 443"/>
                <a:gd name="f160" fmla="val 442"/>
                <a:gd name="f161" fmla="val 441"/>
                <a:gd name="f162" fmla="val 438"/>
                <a:gd name="f163" fmla="val 437"/>
                <a:gd name="f164" fmla="val 436"/>
                <a:gd name="f165" fmla="val 434"/>
                <a:gd name="f166" fmla="val 433"/>
                <a:gd name="f167" fmla="val 432"/>
                <a:gd name="f168" fmla="val 431"/>
                <a:gd name="f169" fmla="val 430"/>
                <a:gd name="f170" fmla="val 429"/>
                <a:gd name="f171" fmla="val 427"/>
                <a:gd name="f172" fmla="val 426"/>
                <a:gd name="f173" fmla="val 425"/>
                <a:gd name="f174" fmla="val 423"/>
                <a:gd name="f175" fmla="val 422"/>
                <a:gd name="f176" fmla="val 420"/>
                <a:gd name="f177" fmla="val 416"/>
                <a:gd name="f178" fmla="val 415"/>
                <a:gd name="f179" fmla="val 413"/>
                <a:gd name="f180" fmla="val 509"/>
                <a:gd name="f181" fmla="val 411"/>
                <a:gd name="f182" fmla="val 508"/>
                <a:gd name="f183" fmla="val 410"/>
                <a:gd name="f184" fmla="val 507"/>
                <a:gd name="f185" fmla="val 409"/>
                <a:gd name="f186" fmla="val 505"/>
                <a:gd name="f187" fmla="val 407"/>
                <a:gd name="f188" fmla="val 503"/>
                <a:gd name="f189" fmla="val 406"/>
                <a:gd name="f190" fmla="val 500"/>
                <a:gd name="f191" fmla="val 405"/>
                <a:gd name="f192" fmla="val 404"/>
                <a:gd name="f193" fmla="val 403"/>
                <a:gd name="f194" fmla="val 498"/>
                <a:gd name="f195" fmla="val 400"/>
                <a:gd name="f196" fmla="val 399"/>
                <a:gd name="f197" fmla="val 397"/>
                <a:gd name="f198" fmla="val 496"/>
                <a:gd name="f199" fmla="val 394"/>
                <a:gd name="f200" fmla="val 393"/>
                <a:gd name="f201" fmla="val 392"/>
                <a:gd name="f202" fmla="val 494"/>
                <a:gd name="f203" fmla="val 390"/>
                <a:gd name="f204" fmla="val 389"/>
                <a:gd name="f205" fmla="val 493"/>
                <a:gd name="f206" fmla="val 492"/>
                <a:gd name="f207" fmla="val 388"/>
                <a:gd name="f208" fmla="val 491"/>
                <a:gd name="f209" fmla="val 387"/>
                <a:gd name="f210" fmla="val 386"/>
                <a:gd name="f211" fmla="val 384"/>
                <a:gd name="f212" fmla="val 383"/>
                <a:gd name="f213" fmla="val 382"/>
                <a:gd name="f214" fmla="val 380"/>
                <a:gd name="f215" fmla="val 489"/>
                <a:gd name="f216" fmla="val 379"/>
                <a:gd name="f217" fmla="val 378"/>
                <a:gd name="f218" fmla="val 377"/>
                <a:gd name="f219" fmla="val 376"/>
                <a:gd name="f220" fmla="val 375"/>
                <a:gd name="f221" fmla="val 486"/>
                <a:gd name="f222" fmla="val 372"/>
                <a:gd name="f223" fmla="val 371"/>
                <a:gd name="f224" fmla="val 484"/>
                <a:gd name="f225" fmla="val 370"/>
                <a:gd name="f226" fmla="val 369"/>
                <a:gd name="f227" fmla="val 480"/>
                <a:gd name="f228" fmla="val 368"/>
                <a:gd name="f229" fmla="val 482"/>
                <a:gd name="f230" fmla="val 365"/>
                <a:gd name="f231" fmla="val 364"/>
                <a:gd name="f232" fmla="val 363"/>
                <a:gd name="f233" fmla="val 477"/>
                <a:gd name="f234" fmla="val 418"/>
                <a:gd name="f235" fmla="val 178"/>
                <a:gd name="f236" fmla="val 359"/>
                <a:gd name="f237" fmla="val 356"/>
                <a:gd name="f238" fmla="val 1"/>
                <a:gd name="f239" fmla="val 353"/>
                <a:gd name="f240" fmla="val 350"/>
                <a:gd name="f241" fmla="val 2"/>
                <a:gd name="f242" fmla="val 328"/>
                <a:gd name="f243" fmla="val 5"/>
                <a:gd name="f244" fmla="val 283"/>
                <a:gd name="f245" fmla="val 11"/>
                <a:gd name="f246" fmla="val 261"/>
                <a:gd name="f247" fmla="val 14"/>
                <a:gd name="f248" fmla="val 245"/>
                <a:gd name="f249" fmla="val 16"/>
                <a:gd name="f250" fmla="val 212"/>
                <a:gd name="f251" fmla="val 22"/>
                <a:gd name="f252" fmla="val 195"/>
                <a:gd name="f253" fmla="val 24"/>
                <a:gd name="f254" fmla="val 181"/>
                <a:gd name="f255" fmla="val 26"/>
                <a:gd name="f256" fmla="val 152"/>
                <a:gd name="f257" fmla="val 29"/>
                <a:gd name="f258" fmla="val 138"/>
                <a:gd name="f259" fmla="val 31"/>
                <a:gd name="f260" fmla="val 123"/>
                <a:gd name="f261" fmla="val 33"/>
                <a:gd name="f262" fmla="val 92"/>
                <a:gd name="f263" fmla="val 37"/>
                <a:gd name="f264" fmla="val 77"/>
                <a:gd name="f265" fmla="val 39"/>
                <a:gd name="f266" fmla="val 64"/>
                <a:gd name="f267" fmla="val 40"/>
                <a:gd name="f268" fmla="val 42"/>
                <a:gd name="f269" fmla="val 44"/>
                <a:gd name="f270" fmla="val 18"/>
                <a:gd name="f271" fmla="val 8"/>
                <a:gd name="f272" fmla="val 46"/>
                <a:gd name="f273" fmla="val 47"/>
                <a:gd name="f274" fmla="val 60"/>
                <a:gd name="f275" fmla="val 592"/>
                <a:gd name="f276" fmla="val 70"/>
                <a:gd name="f277" fmla="val 853"/>
                <a:gd name="f278" fmla="val 71"/>
                <a:gd name="f279" fmla="val 852"/>
                <a:gd name="f280" fmla="val 72"/>
                <a:gd name="f281" fmla="val 73"/>
                <a:gd name="f282" fmla="val 74"/>
                <a:gd name="f283" fmla="val 75"/>
                <a:gd name="f284" fmla="val 854"/>
                <a:gd name="f285" fmla="val 76"/>
                <a:gd name="f286" fmla="val 78"/>
                <a:gd name="f287" fmla="val 80"/>
                <a:gd name="f288" fmla="val 81"/>
                <a:gd name="f289" fmla="val 83"/>
                <a:gd name="f290" fmla="val 85"/>
                <a:gd name="f291" fmla="val 851"/>
                <a:gd name="f292" fmla="val 87"/>
                <a:gd name="f293" fmla="val 88"/>
                <a:gd name="f294" fmla="val 90"/>
                <a:gd name="f295" fmla="val 91"/>
                <a:gd name="f296" fmla="val 93"/>
                <a:gd name="f297" fmla="val 96"/>
                <a:gd name="f298" fmla="val 97"/>
                <a:gd name="f299" fmla="val 855"/>
                <a:gd name="f300" fmla="val 856"/>
                <a:gd name="f301" fmla="val 95"/>
                <a:gd name="f302" fmla="val 857"/>
                <a:gd name="f303" fmla="val 858"/>
                <a:gd name="f304" fmla="val 859"/>
                <a:gd name="f305" fmla="val 861"/>
                <a:gd name="f306" fmla="val 862"/>
                <a:gd name="f307" fmla="val 99"/>
                <a:gd name="f308" fmla="val 100"/>
                <a:gd name="f309" fmla="val 102"/>
                <a:gd name="f310" fmla="val 860"/>
                <a:gd name="f311" fmla="val 104"/>
                <a:gd name="f312" fmla="val 105"/>
                <a:gd name="f313" fmla="val 106"/>
                <a:gd name="f314" fmla="val 108"/>
                <a:gd name="f315" fmla="val 850"/>
                <a:gd name="f316" fmla="val 848"/>
                <a:gd name="f317" fmla="val 107"/>
                <a:gd name="f318" fmla="val 843"/>
                <a:gd name="f319" fmla="val 841"/>
                <a:gd name="f320" fmla="val 839"/>
                <a:gd name="f321" fmla="val 835"/>
                <a:gd name="f322" fmla="val 833"/>
                <a:gd name="f323" fmla="val 832"/>
                <a:gd name="f324" fmla="val 830"/>
                <a:gd name="f325" fmla="val 829"/>
                <a:gd name="f326" fmla="val 827"/>
                <a:gd name="f327" fmla="val 825"/>
                <a:gd name="f328" fmla="val 824"/>
                <a:gd name="f329" fmla="val 823"/>
                <a:gd name="f330" fmla="val 819"/>
                <a:gd name="f331" fmla="val 818"/>
                <a:gd name="f332" fmla="val 817"/>
                <a:gd name="f333" fmla="val 111"/>
                <a:gd name="f334" fmla="val 815"/>
                <a:gd name="f335" fmla="val 813"/>
                <a:gd name="f336" fmla="val 812"/>
                <a:gd name="f337" fmla="val 810"/>
                <a:gd name="f338" fmla="val 809"/>
                <a:gd name="f339" fmla="val 808"/>
                <a:gd name="f340" fmla="val 110"/>
                <a:gd name="f341" fmla="val 805"/>
                <a:gd name="f342" fmla="val 804"/>
                <a:gd name="f343" fmla="val 803"/>
                <a:gd name="f344" fmla="val 113"/>
                <a:gd name="f345" fmla="val 801"/>
                <a:gd name="f346" fmla="val 799"/>
                <a:gd name="f347" fmla="val 114"/>
                <a:gd name="f348" fmla="val 798"/>
                <a:gd name="f349" fmla="val 116"/>
                <a:gd name="f350" fmla="val 795"/>
                <a:gd name="f351" fmla="val 117"/>
                <a:gd name="f352" fmla="val 118"/>
                <a:gd name="f353" fmla="val 121"/>
                <a:gd name="f354" fmla="val 796"/>
                <a:gd name="f355" fmla="val 122"/>
                <a:gd name="f356" fmla="val 797"/>
                <a:gd name="f357" fmla="val 124"/>
                <a:gd name="f358" fmla="val 125"/>
                <a:gd name="f359" fmla="val 126"/>
                <a:gd name="f360" fmla="val 800"/>
                <a:gd name="f361" fmla="val 128"/>
                <a:gd name="f362" fmla="val 129"/>
                <a:gd name="f363" fmla="val 130"/>
                <a:gd name="f364" fmla="val 131"/>
                <a:gd name="f365" fmla="val 132"/>
                <a:gd name="f366" fmla="val 802"/>
                <a:gd name="f367" fmla="val 807"/>
                <a:gd name="f368" fmla="val 134"/>
                <a:gd name="f369" fmla="val 811"/>
                <a:gd name="f370" fmla="val 135"/>
                <a:gd name="f371" fmla="val 814"/>
                <a:gd name="f372" fmla="val 820"/>
                <a:gd name="f373" fmla="val 133"/>
                <a:gd name="f374" fmla="val 821"/>
                <a:gd name="f375" fmla="val 822"/>
                <a:gd name="f376" fmla="val 828"/>
                <a:gd name="f377" fmla="val 136"/>
                <a:gd name="f378" fmla="val 831"/>
                <a:gd name="f379" fmla="val 836"/>
                <a:gd name="f380" fmla="val 838"/>
                <a:gd name="f381" fmla="val 139"/>
                <a:gd name="f382" fmla="val 140"/>
                <a:gd name="f383" fmla="val 840"/>
                <a:gd name="f384" fmla="val 141"/>
                <a:gd name="f385" fmla="val 143"/>
                <a:gd name="f386" fmla="val 144"/>
                <a:gd name="f387" fmla="val 844"/>
                <a:gd name="f388" fmla="val 145"/>
                <a:gd name="f389" fmla="val 146"/>
                <a:gd name="f390" fmla="val 147"/>
                <a:gd name="f391" fmla="val 148"/>
                <a:gd name="f392" fmla="val 149"/>
                <a:gd name="f393" fmla="val 846"/>
                <a:gd name="f394" fmla="val 150"/>
                <a:gd name="f395" fmla="val 847"/>
                <a:gd name="f396" fmla="val 151"/>
                <a:gd name="f397" fmla="val 153"/>
                <a:gd name="f398" fmla="val 155"/>
                <a:gd name="f399" fmla="val 156"/>
                <a:gd name="f400" fmla="val 158"/>
                <a:gd name="f401" fmla="val 161"/>
                <a:gd name="f402" fmla="val 162"/>
                <a:gd name="f403" fmla="val 163"/>
                <a:gd name="f404" fmla="val 164"/>
                <a:gd name="f405" fmla="val 160"/>
                <a:gd name="f406" fmla="val 863"/>
                <a:gd name="f407" fmla="val 159"/>
                <a:gd name="f408" fmla="val 864"/>
                <a:gd name="f409" fmla="val 154"/>
                <a:gd name="f410" fmla="val 865"/>
                <a:gd name="f411" fmla="val 866"/>
                <a:gd name="f412" fmla="val 867"/>
                <a:gd name="f413" fmla="val 868"/>
                <a:gd name="f414" fmla="val 142"/>
                <a:gd name="f415" fmla="val 137"/>
                <a:gd name="f416" fmla="val 869"/>
                <a:gd name="f417" fmla="val 870"/>
                <a:gd name="f418" fmla="val 871"/>
                <a:gd name="f419" fmla="val 873"/>
                <a:gd name="f420" fmla="val 874"/>
                <a:gd name="f421" fmla="val 127"/>
                <a:gd name="f422" fmla="val 872"/>
                <a:gd name="f423" fmla="val 166"/>
                <a:gd name="f424" fmla="val 171"/>
                <a:gd name="f425" fmla="val 183"/>
                <a:gd name="f426" fmla="val 188"/>
                <a:gd name="f427" fmla="val 193"/>
                <a:gd name="f428" fmla="val 202"/>
                <a:gd name="f429" fmla="val 206"/>
                <a:gd name="f430" fmla="val 207"/>
                <a:gd name="f431" fmla="val 849"/>
                <a:gd name="f432" fmla="val 205"/>
                <a:gd name="f433" fmla="val 203"/>
                <a:gd name="f434" fmla="val 201"/>
                <a:gd name="f435" fmla="val 200"/>
                <a:gd name="f436" fmla="val 204"/>
                <a:gd name="f437" fmla="val 845"/>
                <a:gd name="f438" fmla="val 842"/>
                <a:gd name="f439" fmla="val 208"/>
                <a:gd name="f440" fmla="val 837"/>
                <a:gd name="f441" fmla="val 209"/>
                <a:gd name="f442" fmla="val 834"/>
                <a:gd name="f443" fmla="val 210"/>
                <a:gd name="f444" fmla="val 214"/>
                <a:gd name="f445" fmla="val 215"/>
                <a:gd name="f446" fmla="val 216"/>
                <a:gd name="f447" fmla="val 217"/>
                <a:gd name="f448" fmla="val 826"/>
                <a:gd name="f449" fmla="val 211"/>
                <a:gd name="f450" fmla="val 816"/>
                <a:gd name="f451" fmla="val 806"/>
                <a:gd name="f452" fmla="val 792"/>
                <a:gd name="f453" fmla="val 790"/>
                <a:gd name="f454" fmla="val 789"/>
                <a:gd name="f455" fmla="val 785"/>
                <a:gd name="f456" fmla="val 784"/>
                <a:gd name="f457" fmla="val 783"/>
                <a:gd name="f458" fmla="val 782"/>
                <a:gd name="f459" fmla="val 199"/>
                <a:gd name="f460" fmla="val 197"/>
                <a:gd name="f461" fmla="val 781"/>
                <a:gd name="f462" fmla="val 780"/>
                <a:gd name="f463" fmla="val 191"/>
                <a:gd name="f464" fmla="val 779"/>
                <a:gd name="f465" fmla="val 190"/>
                <a:gd name="f466" fmla="val 778"/>
                <a:gd name="f467" fmla="val 777"/>
                <a:gd name="f468" fmla="val 187"/>
                <a:gd name="f469" fmla="val 776"/>
                <a:gd name="f470" fmla="val 186"/>
                <a:gd name="f471" fmla="val 774"/>
                <a:gd name="f472" fmla="val 184"/>
                <a:gd name="f473" fmla="val 770"/>
                <a:gd name="f474" fmla="val 182"/>
                <a:gd name="f475" fmla="val 769"/>
                <a:gd name="f476" fmla="val 768"/>
                <a:gd name="f477" fmla="val 179"/>
                <a:gd name="f478" fmla="val 766"/>
                <a:gd name="f479" fmla="val 765"/>
                <a:gd name="f480" fmla="val 176"/>
                <a:gd name="f481" fmla="val 764"/>
                <a:gd name="f482" fmla="val 172"/>
                <a:gd name="f483" fmla="val 762"/>
                <a:gd name="f484" fmla="val 760"/>
                <a:gd name="f485" fmla="val 170"/>
                <a:gd name="f486" fmla="val 759"/>
                <a:gd name="f487" fmla="val 168"/>
                <a:gd name="f488" fmla="val 757"/>
                <a:gd name="f489" fmla="val 756"/>
                <a:gd name="f490" fmla="val 754"/>
                <a:gd name="f491" fmla="val 752"/>
                <a:gd name="f492" fmla="val 750"/>
                <a:gd name="f493" fmla="val 748"/>
                <a:gd name="f494" fmla="val 745"/>
                <a:gd name="f495" fmla="val 743"/>
                <a:gd name="f496" fmla="val 742"/>
                <a:gd name="f497" fmla="val 738"/>
                <a:gd name="f498" fmla="val 737"/>
                <a:gd name="f499" fmla="val 736"/>
                <a:gd name="f500" fmla="val 733"/>
                <a:gd name="f501" fmla="val 270"/>
                <a:gd name="f502" fmla="val 720"/>
                <a:gd name="f503" fmla="val 303"/>
                <a:gd name="f504" fmla="val 715"/>
                <a:gd name="f505" fmla="val 712"/>
                <a:gd name="f506" fmla="val 705"/>
                <a:gd name="f507" fmla="val 402"/>
                <a:gd name="f508" fmla="val 701"/>
                <a:gd name="f509" fmla="val 698"/>
                <a:gd name="f510" fmla="val 691"/>
                <a:gd name="f511" fmla="val 688"/>
                <a:gd name="f512" fmla="val 685"/>
                <a:gd name="f513" fmla="val 679"/>
                <a:gd name="f514" fmla="val 677"/>
                <a:gd name="f515" fmla="val 675"/>
                <a:gd name="f516" fmla="val 674"/>
                <a:gd name="f517" fmla="+- 0 0 -90"/>
                <a:gd name="f518" fmla="*/ f4 1 555"/>
                <a:gd name="f519" fmla="*/ f5 1 875"/>
                <a:gd name="f520" fmla="val f6"/>
                <a:gd name="f521" fmla="val f7"/>
                <a:gd name="f522" fmla="val f8"/>
                <a:gd name="f523" fmla="*/ f517 f0 1"/>
                <a:gd name="f524" fmla="+- f522 0 f520"/>
                <a:gd name="f525" fmla="+- f521 0 f520"/>
                <a:gd name="f526" fmla="*/ f523 1 f3"/>
                <a:gd name="f527" fmla="*/ f525 1 555"/>
                <a:gd name="f528" fmla="*/ f524 1 875"/>
                <a:gd name="f529" fmla="*/ 547 f525 1"/>
                <a:gd name="f530" fmla="*/ 663 f524 1"/>
                <a:gd name="f531" fmla="*/ 539 f525 1"/>
                <a:gd name="f532" fmla="*/ 652 f524 1"/>
                <a:gd name="f533" fmla="*/ 534 f525 1"/>
                <a:gd name="f534" fmla="*/ 642 f524 1"/>
                <a:gd name="f535" fmla="*/ 532 f525 1"/>
                <a:gd name="f536" fmla="*/ 630 f524 1"/>
                <a:gd name="f537" fmla="*/ 533 f525 1"/>
                <a:gd name="f538" fmla="*/ 612 f524 1"/>
                <a:gd name="f539" fmla="*/ 591 f524 1"/>
                <a:gd name="f540" fmla="*/ 528 f525 1"/>
                <a:gd name="f541" fmla="*/ 571 f524 1"/>
                <a:gd name="f542" fmla="*/ 519 f525 1"/>
                <a:gd name="f543" fmla="*/ 560 f524 1"/>
                <a:gd name="f544" fmla="*/ 513 f525 1"/>
                <a:gd name="f545" fmla="*/ 542 f524 1"/>
                <a:gd name="f546" fmla="*/ 514 f525 1"/>
                <a:gd name="f547" fmla="*/ 524 f524 1"/>
                <a:gd name="f548" fmla="*/ 504 f524 1"/>
                <a:gd name="f549" fmla="*/ 515 f525 1"/>
                <a:gd name="f550" fmla="*/ 483 f524 1"/>
                <a:gd name="f551" fmla="*/ 526 f525 1"/>
                <a:gd name="f552" fmla="*/ 470 f524 1"/>
                <a:gd name="f553" fmla="*/ 463 f524 1"/>
                <a:gd name="f554" fmla="*/ 454 f524 1"/>
                <a:gd name="f555" fmla="*/ 523 f525 1"/>
                <a:gd name="f556" fmla="*/ 450 f524 1"/>
                <a:gd name="f557" fmla="*/ 520 f525 1"/>
                <a:gd name="f558" fmla="*/ 442 f524 1"/>
                <a:gd name="f559" fmla="*/ 430 f524 1"/>
                <a:gd name="f560" fmla="*/ 422 f524 1"/>
                <a:gd name="f561" fmla="*/ 504 f525 1"/>
                <a:gd name="f562" fmla="*/ 407 f524 1"/>
                <a:gd name="f563" fmla="*/ 496 f525 1"/>
                <a:gd name="f564" fmla="*/ 393 f524 1"/>
                <a:gd name="f565" fmla="*/ 491 f525 1"/>
                <a:gd name="f566" fmla="*/ 383 f524 1"/>
                <a:gd name="f567" fmla="*/ 485 f525 1"/>
                <a:gd name="f568" fmla="*/ 371 f524 1"/>
                <a:gd name="f569" fmla="*/ 477 f525 1"/>
                <a:gd name="f570" fmla="*/ 360 f524 1"/>
                <a:gd name="f571" fmla="*/ 350 f525 1"/>
                <a:gd name="f572" fmla="*/ 2 f524 1"/>
                <a:gd name="f573" fmla="*/ 138 f525 1"/>
                <a:gd name="f574" fmla="*/ 31 f524 1"/>
                <a:gd name="f575" fmla="*/ 0 f525 1"/>
                <a:gd name="f576" fmla="*/ 47 f524 1"/>
                <a:gd name="f577" fmla="*/ 26 f525 1"/>
                <a:gd name="f578" fmla="*/ 592 f524 1"/>
                <a:gd name="f579" fmla="*/ 76 f525 1"/>
                <a:gd name="f580" fmla="*/ 854 f524 1"/>
                <a:gd name="f581" fmla="*/ 91 f525 1"/>
                <a:gd name="f582" fmla="*/ 853 f524 1"/>
                <a:gd name="f583" fmla="*/ 96 f525 1"/>
                <a:gd name="f584" fmla="*/ 861 f524 1"/>
                <a:gd name="f585" fmla="*/ 108 f525 1"/>
                <a:gd name="f586" fmla="*/ 850 f524 1"/>
                <a:gd name="f587" fmla="*/ 106 f525 1"/>
                <a:gd name="f588" fmla="*/ 829 f524 1"/>
                <a:gd name="f589" fmla="*/ 111 f525 1"/>
                <a:gd name="f590" fmla="*/ 813 f524 1"/>
                <a:gd name="f591" fmla="*/ 113 f525 1"/>
                <a:gd name="f592" fmla="*/ 799 f524 1"/>
                <a:gd name="f593" fmla="*/ 125 f525 1"/>
                <a:gd name="f594" fmla="*/ 132 f525 1"/>
                <a:gd name="f595" fmla="*/ 808 f524 1"/>
                <a:gd name="f596" fmla="*/ 822 f524 1"/>
                <a:gd name="f597" fmla="*/ 135 f525 1"/>
                <a:gd name="f598" fmla="*/ 836 f524 1"/>
                <a:gd name="f599" fmla="*/ 147 f525 1"/>
                <a:gd name="f600" fmla="*/ 844 f524 1"/>
                <a:gd name="f601" fmla="*/ 156 f525 1"/>
                <a:gd name="f602" fmla="*/ 851 f524 1"/>
                <a:gd name="f603" fmla="*/ 159 f525 1"/>
                <a:gd name="f604" fmla="*/ 863 f524 1"/>
                <a:gd name="f605" fmla="*/ 142 f525 1"/>
                <a:gd name="f606" fmla="*/ 867 f524 1"/>
                <a:gd name="f607" fmla="*/ 131 f525 1"/>
                <a:gd name="f608" fmla="*/ 869 f524 1"/>
                <a:gd name="f609" fmla="*/ 128 f525 1"/>
                <a:gd name="f610" fmla="*/ 875 f524 1"/>
                <a:gd name="f611" fmla="*/ 151 f525 1"/>
                <a:gd name="f612" fmla="*/ 871 f524 1"/>
                <a:gd name="f613" fmla="*/ 206 f525 1"/>
                <a:gd name="f614" fmla="*/ 202 f525 1"/>
                <a:gd name="f615" fmla="*/ 207 f525 1"/>
                <a:gd name="f616" fmla="*/ 842 f524 1"/>
                <a:gd name="f617" fmla="*/ 215 f525 1"/>
                <a:gd name="f618" fmla="*/ 830 f524 1"/>
                <a:gd name="f619" fmla="*/ 211 f525 1"/>
                <a:gd name="f620" fmla="*/ 823 f524 1"/>
                <a:gd name="f621" fmla="*/ 205 f525 1"/>
                <a:gd name="f622" fmla="*/ 208 f525 1"/>
                <a:gd name="f623" fmla="*/ 798 f524 1"/>
                <a:gd name="f624" fmla="*/ 199 f525 1"/>
                <a:gd name="f625" fmla="*/ 782 f524 1"/>
                <a:gd name="f626" fmla="*/ 182 f525 1"/>
                <a:gd name="f627" fmla="*/ 769 f524 1"/>
                <a:gd name="f628" fmla="*/ 168 f525 1"/>
                <a:gd name="f629" fmla="*/ 756 f524 1"/>
                <a:gd name="f630" fmla="*/ 171 f525 1"/>
                <a:gd name="f631" fmla="*/ 737 f524 1"/>
                <a:gd name="f632" fmla="*/ 402 f525 1"/>
                <a:gd name="f633" fmla="*/ 701 f524 1"/>
                <a:gd name="f634" fmla="*/ 554 f525 1"/>
                <a:gd name="f635" fmla="*/ 673 f524 1"/>
                <a:gd name="f636" fmla="+- f526 0 f1"/>
                <a:gd name="f637" fmla="*/ f529 1 555"/>
                <a:gd name="f638" fmla="*/ f530 1 875"/>
                <a:gd name="f639" fmla="*/ f531 1 555"/>
                <a:gd name="f640" fmla="*/ f532 1 875"/>
                <a:gd name="f641" fmla="*/ f533 1 555"/>
                <a:gd name="f642" fmla="*/ f534 1 875"/>
                <a:gd name="f643" fmla="*/ f535 1 555"/>
                <a:gd name="f644" fmla="*/ f536 1 875"/>
                <a:gd name="f645" fmla="*/ f537 1 555"/>
                <a:gd name="f646" fmla="*/ f538 1 875"/>
                <a:gd name="f647" fmla="*/ f539 1 875"/>
                <a:gd name="f648" fmla="*/ f540 1 555"/>
                <a:gd name="f649" fmla="*/ f541 1 875"/>
                <a:gd name="f650" fmla="*/ f542 1 555"/>
                <a:gd name="f651" fmla="*/ f543 1 875"/>
                <a:gd name="f652" fmla="*/ f544 1 555"/>
                <a:gd name="f653" fmla="*/ f545 1 875"/>
                <a:gd name="f654" fmla="*/ f546 1 555"/>
                <a:gd name="f655" fmla="*/ f547 1 875"/>
                <a:gd name="f656" fmla="*/ f548 1 875"/>
                <a:gd name="f657" fmla="*/ f549 1 555"/>
                <a:gd name="f658" fmla="*/ f550 1 875"/>
                <a:gd name="f659" fmla="*/ f551 1 555"/>
                <a:gd name="f660" fmla="*/ f552 1 875"/>
                <a:gd name="f661" fmla="*/ f553 1 875"/>
                <a:gd name="f662" fmla="*/ f554 1 875"/>
                <a:gd name="f663" fmla="*/ f555 1 555"/>
                <a:gd name="f664" fmla="*/ f556 1 875"/>
                <a:gd name="f665" fmla="*/ f557 1 555"/>
                <a:gd name="f666" fmla="*/ f558 1 875"/>
                <a:gd name="f667" fmla="*/ f559 1 875"/>
                <a:gd name="f668" fmla="*/ f560 1 875"/>
                <a:gd name="f669" fmla="*/ f561 1 555"/>
                <a:gd name="f670" fmla="*/ f562 1 875"/>
                <a:gd name="f671" fmla="*/ f563 1 555"/>
                <a:gd name="f672" fmla="*/ f564 1 875"/>
                <a:gd name="f673" fmla="*/ f565 1 555"/>
                <a:gd name="f674" fmla="*/ f566 1 875"/>
                <a:gd name="f675" fmla="*/ f567 1 555"/>
                <a:gd name="f676" fmla="*/ f568 1 875"/>
                <a:gd name="f677" fmla="*/ f569 1 555"/>
                <a:gd name="f678" fmla="*/ f570 1 875"/>
                <a:gd name="f679" fmla="*/ f571 1 555"/>
                <a:gd name="f680" fmla="*/ f572 1 875"/>
                <a:gd name="f681" fmla="*/ f573 1 555"/>
                <a:gd name="f682" fmla="*/ f574 1 875"/>
                <a:gd name="f683" fmla="*/ f575 1 555"/>
                <a:gd name="f684" fmla="*/ f576 1 875"/>
                <a:gd name="f685" fmla="*/ f577 1 555"/>
                <a:gd name="f686" fmla="*/ f578 1 875"/>
                <a:gd name="f687" fmla="*/ f579 1 555"/>
                <a:gd name="f688" fmla="*/ f580 1 875"/>
                <a:gd name="f689" fmla="*/ f581 1 555"/>
                <a:gd name="f690" fmla="*/ f582 1 875"/>
                <a:gd name="f691" fmla="*/ f583 1 555"/>
                <a:gd name="f692" fmla="*/ f584 1 875"/>
                <a:gd name="f693" fmla="*/ f585 1 555"/>
                <a:gd name="f694" fmla="*/ f586 1 875"/>
                <a:gd name="f695" fmla="*/ f587 1 555"/>
                <a:gd name="f696" fmla="*/ f588 1 875"/>
                <a:gd name="f697" fmla="*/ f589 1 555"/>
                <a:gd name="f698" fmla="*/ f590 1 875"/>
                <a:gd name="f699" fmla="*/ f591 1 555"/>
                <a:gd name="f700" fmla="*/ f592 1 875"/>
                <a:gd name="f701" fmla="*/ f593 1 555"/>
                <a:gd name="f702" fmla="*/ f594 1 555"/>
                <a:gd name="f703" fmla="*/ f595 1 875"/>
                <a:gd name="f704" fmla="*/ f596 1 875"/>
                <a:gd name="f705" fmla="*/ f597 1 555"/>
                <a:gd name="f706" fmla="*/ f598 1 875"/>
                <a:gd name="f707" fmla="*/ f599 1 555"/>
                <a:gd name="f708" fmla="*/ f600 1 875"/>
                <a:gd name="f709" fmla="*/ f601 1 555"/>
                <a:gd name="f710" fmla="*/ f602 1 875"/>
                <a:gd name="f711" fmla="*/ f603 1 555"/>
                <a:gd name="f712" fmla="*/ f604 1 875"/>
                <a:gd name="f713" fmla="*/ f605 1 555"/>
                <a:gd name="f714" fmla="*/ f606 1 875"/>
                <a:gd name="f715" fmla="*/ f607 1 555"/>
                <a:gd name="f716" fmla="*/ f608 1 875"/>
                <a:gd name="f717" fmla="*/ f609 1 555"/>
                <a:gd name="f718" fmla="*/ f610 1 875"/>
                <a:gd name="f719" fmla="*/ f611 1 555"/>
                <a:gd name="f720" fmla="*/ f612 1 875"/>
                <a:gd name="f721" fmla="*/ f613 1 555"/>
                <a:gd name="f722" fmla="*/ f614 1 555"/>
                <a:gd name="f723" fmla="*/ f615 1 555"/>
                <a:gd name="f724" fmla="*/ f616 1 875"/>
                <a:gd name="f725" fmla="*/ f617 1 555"/>
                <a:gd name="f726" fmla="*/ f618 1 875"/>
                <a:gd name="f727" fmla="*/ f619 1 555"/>
                <a:gd name="f728" fmla="*/ f620 1 875"/>
                <a:gd name="f729" fmla="*/ f621 1 555"/>
                <a:gd name="f730" fmla="*/ f622 1 555"/>
                <a:gd name="f731" fmla="*/ f623 1 875"/>
                <a:gd name="f732" fmla="*/ f624 1 555"/>
                <a:gd name="f733" fmla="*/ f625 1 875"/>
                <a:gd name="f734" fmla="*/ f626 1 555"/>
                <a:gd name="f735" fmla="*/ f627 1 875"/>
                <a:gd name="f736" fmla="*/ f628 1 555"/>
                <a:gd name="f737" fmla="*/ f629 1 875"/>
                <a:gd name="f738" fmla="*/ f630 1 555"/>
                <a:gd name="f739" fmla="*/ f631 1 875"/>
                <a:gd name="f740" fmla="*/ f632 1 555"/>
                <a:gd name="f741" fmla="*/ f633 1 875"/>
                <a:gd name="f742" fmla="*/ f634 1 555"/>
                <a:gd name="f743" fmla="*/ f635 1 875"/>
                <a:gd name="f744" fmla="*/ 0 1 f527"/>
                <a:gd name="f745" fmla="*/ f521 1 f527"/>
                <a:gd name="f746" fmla="*/ 0 1 f528"/>
                <a:gd name="f747" fmla="*/ f522 1 f528"/>
                <a:gd name="f748" fmla="*/ f637 1 f527"/>
                <a:gd name="f749" fmla="*/ f638 1 f528"/>
                <a:gd name="f750" fmla="*/ f639 1 f527"/>
                <a:gd name="f751" fmla="*/ f640 1 f528"/>
                <a:gd name="f752" fmla="*/ f641 1 f527"/>
                <a:gd name="f753" fmla="*/ f642 1 f528"/>
                <a:gd name="f754" fmla="*/ f643 1 f527"/>
                <a:gd name="f755" fmla="*/ f644 1 f528"/>
                <a:gd name="f756" fmla="*/ f645 1 f527"/>
                <a:gd name="f757" fmla="*/ f646 1 f528"/>
                <a:gd name="f758" fmla="*/ f647 1 f528"/>
                <a:gd name="f759" fmla="*/ f648 1 f527"/>
                <a:gd name="f760" fmla="*/ f649 1 f528"/>
                <a:gd name="f761" fmla="*/ f650 1 f527"/>
                <a:gd name="f762" fmla="*/ f651 1 f528"/>
                <a:gd name="f763" fmla="*/ f652 1 f527"/>
                <a:gd name="f764" fmla="*/ f653 1 f528"/>
                <a:gd name="f765" fmla="*/ f654 1 f527"/>
                <a:gd name="f766" fmla="*/ f655 1 f528"/>
                <a:gd name="f767" fmla="*/ f656 1 f528"/>
                <a:gd name="f768" fmla="*/ f657 1 f527"/>
                <a:gd name="f769" fmla="*/ f658 1 f528"/>
                <a:gd name="f770" fmla="*/ f659 1 f527"/>
                <a:gd name="f771" fmla="*/ f660 1 f528"/>
                <a:gd name="f772" fmla="*/ f661 1 f528"/>
                <a:gd name="f773" fmla="*/ f662 1 f528"/>
                <a:gd name="f774" fmla="*/ f663 1 f527"/>
                <a:gd name="f775" fmla="*/ f664 1 f528"/>
                <a:gd name="f776" fmla="*/ f665 1 f527"/>
                <a:gd name="f777" fmla="*/ f666 1 f528"/>
                <a:gd name="f778" fmla="*/ f667 1 f528"/>
                <a:gd name="f779" fmla="*/ f668 1 f528"/>
                <a:gd name="f780" fmla="*/ f669 1 f527"/>
                <a:gd name="f781" fmla="*/ f670 1 f528"/>
                <a:gd name="f782" fmla="*/ f671 1 f527"/>
                <a:gd name="f783" fmla="*/ f672 1 f528"/>
                <a:gd name="f784" fmla="*/ f673 1 f527"/>
                <a:gd name="f785" fmla="*/ f674 1 f528"/>
                <a:gd name="f786" fmla="*/ f675 1 f527"/>
                <a:gd name="f787" fmla="*/ f676 1 f528"/>
                <a:gd name="f788" fmla="*/ f677 1 f527"/>
                <a:gd name="f789" fmla="*/ f678 1 f528"/>
                <a:gd name="f790" fmla="*/ f679 1 f527"/>
                <a:gd name="f791" fmla="*/ f680 1 f528"/>
                <a:gd name="f792" fmla="*/ f681 1 f527"/>
                <a:gd name="f793" fmla="*/ f682 1 f528"/>
                <a:gd name="f794" fmla="*/ f683 1 f527"/>
                <a:gd name="f795" fmla="*/ f684 1 f528"/>
                <a:gd name="f796" fmla="*/ f685 1 f527"/>
                <a:gd name="f797" fmla="*/ f686 1 f528"/>
                <a:gd name="f798" fmla="*/ f687 1 f527"/>
                <a:gd name="f799" fmla="*/ f688 1 f528"/>
                <a:gd name="f800" fmla="*/ f689 1 f527"/>
                <a:gd name="f801" fmla="*/ f690 1 f528"/>
                <a:gd name="f802" fmla="*/ f691 1 f527"/>
                <a:gd name="f803" fmla="*/ f692 1 f528"/>
                <a:gd name="f804" fmla="*/ f693 1 f527"/>
                <a:gd name="f805" fmla="*/ f694 1 f528"/>
                <a:gd name="f806" fmla="*/ f695 1 f527"/>
                <a:gd name="f807" fmla="*/ f696 1 f528"/>
                <a:gd name="f808" fmla="*/ f697 1 f527"/>
                <a:gd name="f809" fmla="*/ f698 1 f528"/>
                <a:gd name="f810" fmla="*/ f699 1 f527"/>
                <a:gd name="f811" fmla="*/ f700 1 f528"/>
                <a:gd name="f812" fmla="*/ f701 1 f527"/>
                <a:gd name="f813" fmla="*/ f702 1 f527"/>
                <a:gd name="f814" fmla="*/ f703 1 f528"/>
                <a:gd name="f815" fmla="*/ f704 1 f528"/>
                <a:gd name="f816" fmla="*/ f705 1 f527"/>
                <a:gd name="f817" fmla="*/ f706 1 f528"/>
                <a:gd name="f818" fmla="*/ f707 1 f527"/>
                <a:gd name="f819" fmla="*/ f708 1 f528"/>
                <a:gd name="f820" fmla="*/ f709 1 f527"/>
                <a:gd name="f821" fmla="*/ f710 1 f528"/>
                <a:gd name="f822" fmla="*/ f711 1 f527"/>
                <a:gd name="f823" fmla="*/ f712 1 f528"/>
                <a:gd name="f824" fmla="*/ f713 1 f527"/>
                <a:gd name="f825" fmla="*/ f714 1 f528"/>
                <a:gd name="f826" fmla="*/ f715 1 f527"/>
                <a:gd name="f827" fmla="*/ f716 1 f528"/>
                <a:gd name="f828" fmla="*/ f717 1 f527"/>
                <a:gd name="f829" fmla="*/ f718 1 f528"/>
                <a:gd name="f830" fmla="*/ f719 1 f527"/>
                <a:gd name="f831" fmla="*/ f720 1 f528"/>
                <a:gd name="f832" fmla="*/ f721 1 f527"/>
                <a:gd name="f833" fmla="*/ f722 1 f527"/>
                <a:gd name="f834" fmla="*/ f723 1 f527"/>
                <a:gd name="f835" fmla="*/ f724 1 f528"/>
                <a:gd name="f836" fmla="*/ f725 1 f527"/>
                <a:gd name="f837" fmla="*/ f726 1 f528"/>
                <a:gd name="f838" fmla="*/ f727 1 f527"/>
                <a:gd name="f839" fmla="*/ f728 1 f528"/>
                <a:gd name="f840" fmla="*/ f729 1 f527"/>
                <a:gd name="f841" fmla="*/ f730 1 f527"/>
                <a:gd name="f842" fmla="*/ f731 1 f528"/>
                <a:gd name="f843" fmla="*/ f732 1 f527"/>
                <a:gd name="f844" fmla="*/ f733 1 f528"/>
                <a:gd name="f845" fmla="*/ f734 1 f527"/>
                <a:gd name="f846" fmla="*/ f735 1 f528"/>
                <a:gd name="f847" fmla="*/ f736 1 f527"/>
                <a:gd name="f848" fmla="*/ f737 1 f528"/>
                <a:gd name="f849" fmla="*/ f738 1 f527"/>
                <a:gd name="f850" fmla="*/ f739 1 f528"/>
                <a:gd name="f851" fmla="*/ f740 1 f527"/>
                <a:gd name="f852" fmla="*/ f741 1 f528"/>
                <a:gd name="f853" fmla="*/ f742 1 f527"/>
                <a:gd name="f854" fmla="*/ f743 1 f528"/>
                <a:gd name="f855" fmla="*/ f744 f518 1"/>
                <a:gd name="f856" fmla="*/ f745 f518 1"/>
                <a:gd name="f857" fmla="*/ f747 f519 1"/>
                <a:gd name="f858" fmla="*/ f746 f519 1"/>
                <a:gd name="f859" fmla="*/ f748 f518 1"/>
                <a:gd name="f860" fmla="*/ f749 f519 1"/>
                <a:gd name="f861" fmla="*/ f750 f518 1"/>
                <a:gd name="f862" fmla="*/ f751 f519 1"/>
                <a:gd name="f863" fmla="*/ f752 f518 1"/>
                <a:gd name="f864" fmla="*/ f753 f519 1"/>
                <a:gd name="f865" fmla="*/ f754 f518 1"/>
                <a:gd name="f866" fmla="*/ f755 f519 1"/>
                <a:gd name="f867" fmla="*/ f756 f518 1"/>
                <a:gd name="f868" fmla="*/ f757 f519 1"/>
                <a:gd name="f869" fmla="*/ f758 f519 1"/>
                <a:gd name="f870" fmla="*/ f759 f518 1"/>
                <a:gd name="f871" fmla="*/ f760 f519 1"/>
                <a:gd name="f872" fmla="*/ f761 f518 1"/>
                <a:gd name="f873" fmla="*/ f762 f519 1"/>
                <a:gd name="f874" fmla="*/ f763 f518 1"/>
                <a:gd name="f875" fmla="*/ f764 f519 1"/>
                <a:gd name="f876" fmla="*/ f765 f518 1"/>
                <a:gd name="f877" fmla="*/ f766 f519 1"/>
                <a:gd name="f878" fmla="*/ f767 f519 1"/>
                <a:gd name="f879" fmla="*/ f768 f518 1"/>
                <a:gd name="f880" fmla="*/ f769 f519 1"/>
                <a:gd name="f881" fmla="*/ f770 f518 1"/>
                <a:gd name="f882" fmla="*/ f771 f519 1"/>
                <a:gd name="f883" fmla="*/ f772 f519 1"/>
                <a:gd name="f884" fmla="*/ f773 f519 1"/>
                <a:gd name="f885" fmla="*/ f774 f518 1"/>
                <a:gd name="f886" fmla="*/ f775 f519 1"/>
                <a:gd name="f887" fmla="*/ f776 f518 1"/>
                <a:gd name="f888" fmla="*/ f777 f519 1"/>
                <a:gd name="f889" fmla="*/ f778 f519 1"/>
                <a:gd name="f890" fmla="*/ f779 f519 1"/>
                <a:gd name="f891" fmla="*/ f780 f518 1"/>
                <a:gd name="f892" fmla="*/ f781 f519 1"/>
                <a:gd name="f893" fmla="*/ f782 f518 1"/>
                <a:gd name="f894" fmla="*/ f783 f519 1"/>
                <a:gd name="f895" fmla="*/ f784 f518 1"/>
                <a:gd name="f896" fmla="*/ f785 f519 1"/>
                <a:gd name="f897" fmla="*/ f786 f518 1"/>
                <a:gd name="f898" fmla="*/ f787 f519 1"/>
                <a:gd name="f899" fmla="*/ f788 f518 1"/>
                <a:gd name="f900" fmla="*/ f789 f519 1"/>
                <a:gd name="f901" fmla="*/ f790 f518 1"/>
                <a:gd name="f902" fmla="*/ f791 f519 1"/>
                <a:gd name="f903" fmla="*/ f792 f518 1"/>
                <a:gd name="f904" fmla="*/ f793 f519 1"/>
                <a:gd name="f905" fmla="*/ f794 f518 1"/>
                <a:gd name="f906" fmla="*/ f795 f519 1"/>
                <a:gd name="f907" fmla="*/ f796 f518 1"/>
                <a:gd name="f908" fmla="*/ f797 f519 1"/>
                <a:gd name="f909" fmla="*/ f798 f518 1"/>
                <a:gd name="f910" fmla="*/ f799 f519 1"/>
                <a:gd name="f911" fmla="*/ f800 f518 1"/>
                <a:gd name="f912" fmla="*/ f801 f519 1"/>
                <a:gd name="f913" fmla="*/ f802 f518 1"/>
                <a:gd name="f914" fmla="*/ f803 f519 1"/>
                <a:gd name="f915" fmla="*/ f804 f518 1"/>
                <a:gd name="f916" fmla="*/ f805 f519 1"/>
                <a:gd name="f917" fmla="*/ f806 f518 1"/>
                <a:gd name="f918" fmla="*/ f807 f519 1"/>
                <a:gd name="f919" fmla="*/ f808 f518 1"/>
                <a:gd name="f920" fmla="*/ f809 f519 1"/>
                <a:gd name="f921" fmla="*/ f810 f518 1"/>
                <a:gd name="f922" fmla="*/ f811 f519 1"/>
                <a:gd name="f923" fmla="*/ f812 f518 1"/>
                <a:gd name="f924" fmla="*/ f813 f518 1"/>
                <a:gd name="f925" fmla="*/ f814 f519 1"/>
                <a:gd name="f926" fmla="*/ f815 f519 1"/>
                <a:gd name="f927" fmla="*/ f816 f518 1"/>
                <a:gd name="f928" fmla="*/ f817 f519 1"/>
                <a:gd name="f929" fmla="*/ f818 f518 1"/>
                <a:gd name="f930" fmla="*/ f819 f519 1"/>
                <a:gd name="f931" fmla="*/ f820 f518 1"/>
                <a:gd name="f932" fmla="*/ f821 f519 1"/>
                <a:gd name="f933" fmla="*/ f822 f518 1"/>
                <a:gd name="f934" fmla="*/ f823 f519 1"/>
                <a:gd name="f935" fmla="*/ f824 f518 1"/>
                <a:gd name="f936" fmla="*/ f825 f519 1"/>
                <a:gd name="f937" fmla="*/ f826 f518 1"/>
                <a:gd name="f938" fmla="*/ f827 f519 1"/>
                <a:gd name="f939" fmla="*/ f828 f518 1"/>
                <a:gd name="f940" fmla="*/ f829 f519 1"/>
                <a:gd name="f941" fmla="*/ f830 f518 1"/>
                <a:gd name="f942" fmla="*/ f831 f519 1"/>
                <a:gd name="f943" fmla="*/ f832 f518 1"/>
                <a:gd name="f944" fmla="*/ f833 f518 1"/>
                <a:gd name="f945" fmla="*/ f834 f518 1"/>
                <a:gd name="f946" fmla="*/ f835 f519 1"/>
                <a:gd name="f947" fmla="*/ f836 f518 1"/>
                <a:gd name="f948" fmla="*/ f837 f519 1"/>
                <a:gd name="f949" fmla="*/ f838 f518 1"/>
                <a:gd name="f950" fmla="*/ f839 f519 1"/>
                <a:gd name="f951" fmla="*/ f840 f518 1"/>
                <a:gd name="f952" fmla="*/ f841 f518 1"/>
                <a:gd name="f953" fmla="*/ f842 f519 1"/>
                <a:gd name="f954" fmla="*/ f843 f518 1"/>
                <a:gd name="f955" fmla="*/ f844 f519 1"/>
                <a:gd name="f956" fmla="*/ f845 f518 1"/>
                <a:gd name="f957" fmla="*/ f846 f519 1"/>
                <a:gd name="f958" fmla="*/ f847 f518 1"/>
                <a:gd name="f959" fmla="*/ f848 f519 1"/>
                <a:gd name="f960" fmla="*/ f849 f518 1"/>
                <a:gd name="f961" fmla="*/ f850 f519 1"/>
                <a:gd name="f962" fmla="*/ f851 f518 1"/>
                <a:gd name="f963" fmla="*/ f852 f519 1"/>
                <a:gd name="f964" fmla="*/ f853 f518 1"/>
                <a:gd name="f965" fmla="*/ f854 f5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6">
                  <a:pos x="f859" y="f860"/>
                </a:cxn>
                <a:cxn ang="f636">
                  <a:pos x="f861" y="f862"/>
                </a:cxn>
                <a:cxn ang="f636">
                  <a:pos x="f863" y="f864"/>
                </a:cxn>
                <a:cxn ang="f636">
                  <a:pos x="f865" y="f866"/>
                </a:cxn>
                <a:cxn ang="f636">
                  <a:pos x="f867" y="f868"/>
                </a:cxn>
                <a:cxn ang="f636">
                  <a:pos x="f863" y="f869"/>
                </a:cxn>
                <a:cxn ang="f636">
                  <a:pos x="f870" y="f871"/>
                </a:cxn>
                <a:cxn ang="f636">
                  <a:pos x="f872" y="f873"/>
                </a:cxn>
                <a:cxn ang="f636">
                  <a:pos x="f874" y="f875"/>
                </a:cxn>
                <a:cxn ang="f636">
                  <a:pos x="f876" y="f877"/>
                </a:cxn>
                <a:cxn ang="f636">
                  <a:pos x="f872" y="f878"/>
                </a:cxn>
                <a:cxn ang="f636">
                  <a:pos x="f879" y="f880"/>
                </a:cxn>
                <a:cxn ang="f636">
                  <a:pos x="f881" y="f882"/>
                </a:cxn>
                <a:cxn ang="f636">
                  <a:pos x="f865" y="f883"/>
                </a:cxn>
                <a:cxn ang="f636">
                  <a:pos x="f863" y="f884"/>
                </a:cxn>
                <a:cxn ang="f636">
                  <a:pos x="f885" y="f886"/>
                </a:cxn>
                <a:cxn ang="f636">
                  <a:pos x="f887" y="f888"/>
                </a:cxn>
                <a:cxn ang="f636">
                  <a:pos x="f872" y="f889"/>
                </a:cxn>
                <a:cxn ang="f636">
                  <a:pos x="f876" y="f890"/>
                </a:cxn>
                <a:cxn ang="f636">
                  <a:pos x="f891" y="f892"/>
                </a:cxn>
                <a:cxn ang="f636">
                  <a:pos x="f893" y="f894"/>
                </a:cxn>
                <a:cxn ang="f636">
                  <a:pos x="f895" y="f896"/>
                </a:cxn>
                <a:cxn ang="f636">
                  <a:pos x="f897" y="f898"/>
                </a:cxn>
                <a:cxn ang="f636">
                  <a:pos x="f899" y="f900"/>
                </a:cxn>
                <a:cxn ang="f636">
                  <a:pos x="f901" y="f902"/>
                </a:cxn>
                <a:cxn ang="f636">
                  <a:pos x="f903" y="f904"/>
                </a:cxn>
                <a:cxn ang="f636">
                  <a:pos x="f905" y="f906"/>
                </a:cxn>
                <a:cxn ang="f636">
                  <a:pos x="f907" y="f908"/>
                </a:cxn>
                <a:cxn ang="f636">
                  <a:pos x="f909" y="f910"/>
                </a:cxn>
                <a:cxn ang="f636">
                  <a:pos x="f911" y="f912"/>
                </a:cxn>
                <a:cxn ang="f636">
                  <a:pos x="f913" y="f914"/>
                </a:cxn>
                <a:cxn ang="f636">
                  <a:pos x="f915" y="f916"/>
                </a:cxn>
                <a:cxn ang="f636">
                  <a:pos x="f917" y="f918"/>
                </a:cxn>
                <a:cxn ang="f636">
                  <a:pos x="f919" y="f920"/>
                </a:cxn>
                <a:cxn ang="f636">
                  <a:pos x="f921" y="f922"/>
                </a:cxn>
                <a:cxn ang="f636">
                  <a:pos x="f923" y="f922"/>
                </a:cxn>
                <a:cxn ang="f636">
                  <a:pos x="f924" y="f925"/>
                </a:cxn>
                <a:cxn ang="f636">
                  <a:pos x="f924" y="f926"/>
                </a:cxn>
                <a:cxn ang="f636">
                  <a:pos x="f927" y="f928"/>
                </a:cxn>
                <a:cxn ang="f636">
                  <a:pos x="f929" y="f930"/>
                </a:cxn>
                <a:cxn ang="f636">
                  <a:pos x="f931" y="f932"/>
                </a:cxn>
                <a:cxn ang="f636">
                  <a:pos x="f933" y="f934"/>
                </a:cxn>
                <a:cxn ang="f636">
                  <a:pos x="f935" y="f936"/>
                </a:cxn>
                <a:cxn ang="f636">
                  <a:pos x="f937" y="f938"/>
                </a:cxn>
                <a:cxn ang="f636">
                  <a:pos x="f939" y="f940"/>
                </a:cxn>
                <a:cxn ang="f636">
                  <a:pos x="f941" y="f942"/>
                </a:cxn>
                <a:cxn ang="f636">
                  <a:pos x="f943" y="f932"/>
                </a:cxn>
                <a:cxn ang="f636">
                  <a:pos x="f944" y="f932"/>
                </a:cxn>
                <a:cxn ang="f636">
                  <a:pos x="f945" y="f946"/>
                </a:cxn>
                <a:cxn ang="f636">
                  <a:pos x="f947" y="f948"/>
                </a:cxn>
                <a:cxn ang="f636">
                  <a:pos x="f949" y="f950"/>
                </a:cxn>
                <a:cxn ang="f636">
                  <a:pos x="f951" y="f920"/>
                </a:cxn>
                <a:cxn ang="f636">
                  <a:pos x="f952" y="f953"/>
                </a:cxn>
                <a:cxn ang="f636">
                  <a:pos x="f954" y="f955"/>
                </a:cxn>
                <a:cxn ang="f636">
                  <a:pos x="f956" y="f957"/>
                </a:cxn>
                <a:cxn ang="f636">
                  <a:pos x="f958" y="f959"/>
                </a:cxn>
                <a:cxn ang="f636">
                  <a:pos x="f960" y="f961"/>
                </a:cxn>
                <a:cxn ang="f636">
                  <a:pos x="f962" y="f963"/>
                </a:cxn>
                <a:cxn ang="f636">
                  <a:pos x="f964" y="f965"/>
                </a:cxn>
              </a:cxnLst>
              <a:rect l="f855" t="f858" r="f856" b="f857"/>
              <a:pathLst>
                <a:path w="555" h="875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5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7"/>
                    <a:pt x="f38" y="f39"/>
                    <a:pt x="f38" y="f39"/>
                  </a:cubicBezTo>
                  <a:cubicBezTo>
                    <a:pt x="f40" y="f41"/>
                    <a:pt x="f42" y="f43"/>
                    <a:pt x="f42" y="f43"/>
                  </a:cubicBezTo>
                  <a:cubicBezTo>
                    <a:pt x="f42" y="f44"/>
                    <a:pt x="f40" y="f45"/>
                    <a:pt x="f42" y="f46"/>
                  </a:cubicBezTo>
                  <a:cubicBezTo>
                    <a:pt x="f42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4" y="f56"/>
                  </a:cubicBezTo>
                  <a:cubicBezTo>
                    <a:pt x="f54" y="f57"/>
                    <a:pt x="f50" y="f58"/>
                    <a:pt x="f50" y="f59"/>
                  </a:cubicBezTo>
                  <a:cubicBezTo>
                    <a:pt x="f50" y="f60"/>
                    <a:pt x="f48" y="f61"/>
                    <a:pt x="f48" y="f62"/>
                  </a:cubicBezTo>
                  <a:cubicBezTo>
                    <a:pt x="f48" y="f63"/>
                    <a:pt x="f52" y="f64"/>
                    <a:pt x="f52" y="f65"/>
                  </a:cubicBezTo>
                  <a:cubicBezTo>
                    <a:pt x="f52" y="f66"/>
                    <a:pt x="f50" y="f67"/>
                    <a:pt x="f48" y="f68"/>
                  </a:cubicBezTo>
                  <a:cubicBezTo>
                    <a:pt x="f48" y="f69"/>
                    <a:pt x="f42" y="f70"/>
                    <a:pt x="f42" y="f71"/>
                  </a:cubicBezTo>
                  <a:cubicBezTo>
                    <a:pt x="f42" y="f72"/>
                    <a:pt x="f50" y="f73"/>
                    <a:pt x="f50" y="f74"/>
                  </a:cubicBezTo>
                  <a:cubicBezTo>
                    <a:pt x="f50" y="f75"/>
                    <a:pt x="f42" y="f76"/>
                    <a:pt x="f42" y="f77"/>
                  </a:cubicBezTo>
                  <a:cubicBezTo>
                    <a:pt x="f40" y="f78"/>
                    <a:pt x="f42" y="f79"/>
                    <a:pt x="f48" y="f80"/>
                  </a:cubicBezTo>
                  <a:cubicBezTo>
                    <a:pt x="f50" y="f81"/>
                    <a:pt x="f54" y="f82"/>
                    <a:pt x="f83" y="f84"/>
                  </a:cubicBezTo>
                  <a:cubicBezTo>
                    <a:pt x="f83" y="f85"/>
                    <a:pt x="f83" y="f86"/>
                    <a:pt x="f87" y="f88"/>
                  </a:cubicBezTo>
                  <a:cubicBezTo>
                    <a:pt x="f87" y="f89"/>
                    <a:pt x="f87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98"/>
                    <a:pt x="f100" y="f101"/>
                    <a:pt x="f100" y="f102"/>
                  </a:cubicBezTo>
                  <a:cubicBezTo>
                    <a:pt x="f103" y="f104"/>
                    <a:pt x="f105" y="f106"/>
                    <a:pt x="f105" y="f9"/>
                  </a:cubicBezTo>
                  <a:cubicBezTo>
                    <a:pt x="f105" y="f11"/>
                    <a:pt x="f107" y="f108"/>
                    <a:pt x="f107" y="f20"/>
                  </a:cubicBezTo>
                  <a:cubicBezTo>
                    <a:pt x="f109" y="f23"/>
                    <a:pt x="f110" y="f111"/>
                    <a:pt x="f112" y="f28"/>
                  </a:cubicBezTo>
                  <a:cubicBezTo>
                    <a:pt x="f112" y="f31"/>
                    <a:pt x="f113" y="f42"/>
                    <a:pt x="f113" y="f42"/>
                  </a:cubicBezTo>
                  <a:cubicBezTo>
                    <a:pt x="f113" y="f48"/>
                    <a:pt x="f114" y="f87"/>
                    <a:pt x="f113" y="f91"/>
                  </a:cubicBezTo>
                  <a:cubicBezTo>
                    <a:pt x="f115" y="f93"/>
                    <a:pt x="f110" y="f116"/>
                    <a:pt x="f110" y="f117"/>
                  </a:cubicBezTo>
                  <a:cubicBezTo>
                    <a:pt x="f109" y="f95"/>
                    <a:pt x="f105" y="f100"/>
                    <a:pt x="f105" y="f103"/>
                  </a:cubicBezTo>
                  <a:cubicBezTo>
                    <a:pt x="f105" y="f103"/>
                    <a:pt x="f105" y="f112"/>
                    <a:pt x="f105" y="f115"/>
                  </a:cubicBezTo>
                  <a:cubicBezTo>
                    <a:pt x="f105" y="f114"/>
                    <a:pt x="f100" y="f118"/>
                    <a:pt x="f100" y="f119"/>
                  </a:cubicBezTo>
                  <a:cubicBezTo>
                    <a:pt x="f100" y="f120"/>
                    <a:pt x="f105" y="f121"/>
                    <a:pt x="f105" y="f122"/>
                  </a:cubicBezTo>
                  <a:cubicBezTo>
                    <a:pt x="f105" y="f123"/>
                    <a:pt x="f100" y="f124"/>
                    <a:pt x="f103" y="f125"/>
                  </a:cubicBezTo>
                  <a:cubicBezTo>
                    <a:pt x="f103" y="f126"/>
                    <a:pt x="f109" y="f127"/>
                    <a:pt x="f109" y="f128"/>
                  </a:cubicBezTo>
                  <a:cubicBezTo>
                    <a:pt x="f109" y="f129"/>
                    <a:pt x="f105" y="f130"/>
                    <a:pt x="f103" y="f131"/>
                  </a:cubicBezTo>
                  <a:cubicBezTo>
                    <a:pt x="f100" y="f132"/>
                    <a:pt x="f97" y="f133"/>
                    <a:pt x="f95" y="f134"/>
                  </a:cubicBezTo>
                  <a:cubicBezTo>
                    <a:pt x="f117" y="f135"/>
                    <a:pt x="f116" y="f136"/>
                    <a:pt x="f93" y="f137"/>
                  </a:cubicBezTo>
                  <a:cubicBezTo>
                    <a:pt x="f93" y="f138"/>
                    <a:pt x="f116" y="f139"/>
                    <a:pt x="f93" y="f140"/>
                  </a:cubicBezTo>
                  <a:cubicBezTo>
                    <a:pt x="f91" y="f141"/>
                    <a:pt x="f54" y="f140"/>
                    <a:pt x="f52" y="f140"/>
                  </a:cubicBezTo>
                  <a:cubicBezTo>
                    <a:pt x="f50" y="f141"/>
                    <a:pt x="f50" y="f142"/>
                    <a:pt x="f50" y="f143"/>
                  </a:cubicBezTo>
                  <a:cubicBezTo>
                    <a:pt x="f50" y="f144"/>
                    <a:pt x="f50" y="f145"/>
                    <a:pt x="f48" y="f146"/>
                  </a:cubicBezTo>
                  <a:cubicBezTo>
                    <a:pt x="f48" y="f146"/>
                    <a:pt x="f40" y="f147"/>
                    <a:pt x="f40" y="f148"/>
                  </a:cubicBezTo>
                  <a:cubicBezTo>
                    <a:pt x="f38" y="f149"/>
                    <a:pt x="f40" y="f150"/>
                    <a:pt x="f42" y="f150"/>
                  </a:cubicBezTo>
                  <a:cubicBezTo>
                    <a:pt x="f48" y="f151"/>
                    <a:pt x="f54" y="f150"/>
                    <a:pt x="f83" y="f150"/>
                  </a:cubicBezTo>
                  <a:cubicBezTo>
                    <a:pt x="f87" y="f151"/>
                    <a:pt x="f87" y="f152"/>
                    <a:pt x="f91" y="f153"/>
                  </a:cubicBezTo>
                  <a:cubicBezTo>
                    <a:pt x="f93" y="f153"/>
                    <a:pt x="f117" y="f153"/>
                    <a:pt x="f95" y="f153"/>
                  </a:cubicBezTo>
                  <a:cubicBezTo>
                    <a:pt x="f97" y="f153"/>
                    <a:pt x="f154" y="f153"/>
                    <a:pt x="f154" y="f153"/>
                  </a:cubicBezTo>
                  <a:cubicBezTo>
                    <a:pt x="f100" y="f155"/>
                    <a:pt x="f105" y="f156"/>
                    <a:pt x="f105" y="f157"/>
                  </a:cubicBezTo>
                  <a:cubicBezTo>
                    <a:pt x="f105" y="f158"/>
                    <a:pt x="f100" y="f159"/>
                    <a:pt x="f154" y="f160"/>
                  </a:cubicBezTo>
                  <a:cubicBezTo>
                    <a:pt x="f154" y="f161"/>
                    <a:pt x="f154" y="f162"/>
                    <a:pt x="f154" y="f163"/>
                  </a:cubicBezTo>
                  <a:cubicBezTo>
                    <a:pt x="f154" y="f164"/>
                    <a:pt x="f100" y="f165"/>
                    <a:pt x="f100" y="f166"/>
                  </a:cubicBezTo>
                  <a:cubicBezTo>
                    <a:pt x="f100" y="f167"/>
                    <a:pt x="f100" y="f168"/>
                    <a:pt x="f100" y="f169"/>
                  </a:cubicBezTo>
                  <a:cubicBezTo>
                    <a:pt x="f154" y="f170"/>
                    <a:pt x="f154" y="f171"/>
                    <a:pt x="f154" y="f171"/>
                  </a:cubicBezTo>
                  <a:cubicBezTo>
                    <a:pt x="f100" y="f172"/>
                    <a:pt x="f105" y="f171"/>
                    <a:pt x="f107" y="f172"/>
                  </a:cubicBezTo>
                  <a:cubicBezTo>
                    <a:pt x="f109" y="f173"/>
                    <a:pt x="f110" y="f174"/>
                    <a:pt x="f110" y="f175"/>
                  </a:cubicBezTo>
                  <a:cubicBezTo>
                    <a:pt x="f112" y="f176"/>
                    <a:pt x="f112" y="f177"/>
                    <a:pt x="f115" y="f178"/>
                  </a:cubicBezTo>
                  <a:cubicBezTo>
                    <a:pt x="f115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19" y="f187"/>
                  </a:cubicBezTo>
                  <a:cubicBezTo>
                    <a:pt x="f188" y="f189"/>
                    <a:pt x="f190" y="f191"/>
                    <a:pt x="f190" y="f192"/>
                  </a:cubicBezTo>
                  <a:cubicBezTo>
                    <a:pt x="f121" y="f193"/>
                    <a:pt x="f194" y="f195"/>
                    <a:pt x="f122" y="f196"/>
                  </a:cubicBezTo>
                  <a:cubicBezTo>
                    <a:pt x="f122" y="f197"/>
                    <a:pt x="f198" y="f199"/>
                    <a:pt x="f198" y="f200"/>
                  </a:cubicBezTo>
                  <a:cubicBezTo>
                    <a:pt x="f123" y="f201"/>
                    <a:pt x="f202" y="f203"/>
                    <a:pt x="f202" y="f204"/>
                  </a:cubicBezTo>
                  <a:cubicBezTo>
                    <a:pt x="f205" y="f204"/>
                    <a:pt x="f206" y="f207"/>
                    <a:pt x="f208" y="f209"/>
                  </a:cubicBezTo>
                  <a:cubicBezTo>
                    <a:pt x="f208" y="f210"/>
                    <a:pt x="f208" y="f211"/>
                    <a:pt x="f208" y="f212"/>
                  </a:cubicBezTo>
                  <a:cubicBezTo>
                    <a:pt x="f124" y="f213"/>
                    <a:pt x="f124" y="f214"/>
                    <a:pt x="f215" y="f216"/>
                  </a:cubicBezTo>
                  <a:cubicBezTo>
                    <a:pt x="f215" y="f217"/>
                    <a:pt x="f125" y="f218"/>
                    <a:pt x="f126" y="f219"/>
                  </a:cubicBezTo>
                  <a:cubicBezTo>
                    <a:pt x="f126" y="f220"/>
                    <a:pt x="f221" y="f222"/>
                    <a:pt x="f127" y="f223"/>
                  </a:cubicBezTo>
                  <a:cubicBezTo>
                    <a:pt x="f224" y="f225"/>
                    <a:pt x="f129" y="f225"/>
                    <a:pt x="f129" y="f226"/>
                  </a:cubicBezTo>
                  <a:cubicBezTo>
                    <a:pt x="f227" y="f228"/>
                    <a:pt x="f229" y="f230"/>
                    <a:pt x="f129" y="f231"/>
                  </a:cubicBezTo>
                  <a:cubicBezTo>
                    <a:pt x="f129" y="f232"/>
                    <a:pt x="f233" y="f2"/>
                    <a:pt x="f233" y="f2"/>
                  </a:cubicBezTo>
                  <a:cubicBezTo>
                    <a:pt x="f233" y="f2"/>
                    <a:pt x="f234" y="f235"/>
                    <a:pt x="f234" y="f235"/>
                  </a:cubicBezTo>
                  <a:cubicBezTo>
                    <a:pt x="f236" y="f6"/>
                    <a:pt x="f236" y="f6"/>
                    <a:pt x="f236" y="f6"/>
                  </a:cubicBezTo>
                  <a:cubicBezTo>
                    <a:pt x="f237" y="f238"/>
                    <a:pt x="f239" y="f238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3" y="f268"/>
                    <a:pt x="f253" y="f269"/>
                  </a:cubicBezTo>
                  <a:cubicBezTo>
                    <a:pt x="f270" y="f269"/>
                    <a:pt x="f271" y="f272"/>
                    <a:pt x="f6" y="f273"/>
                  </a:cubicBezTo>
                  <a:cubicBezTo>
                    <a:pt x="f271" y="f274"/>
                    <a:pt x="f271" y="f274"/>
                    <a:pt x="f271" y="f274"/>
                  </a:cubicBezTo>
                  <a:cubicBezTo>
                    <a:pt x="f249" y="f274"/>
                    <a:pt x="f249" y="f274"/>
                    <a:pt x="f249" y="f274"/>
                  </a:cubicBezTo>
                  <a:cubicBezTo>
                    <a:pt x="f255" y="f275"/>
                    <a:pt x="f255" y="f275"/>
                    <a:pt x="f255" y="f275"/>
                  </a:cubicBezTo>
                  <a:cubicBezTo>
                    <a:pt x="f276" y="f277"/>
                    <a:pt x="f276" y="f277"/>
                    <a:pt x="f276" y="f277"/>
                  </a:cubicBezTo>
                  <a:cubicBezTo>
                    <a:pt x="f278" y="f279"/>
                    <a:pt x="f280" y="f279"/>
                    <a:pt x="f281" y="f279"/>
                  </a:cubicBezTo>
                  <a:cubicBezTo>
                    <a:pt x="f282" y="f279"/>
                    <a:pt x="f283" y="f284"/>
                    <a:pt x="f285" y="f284"/>
                  </a:cubicBezTo>
                  <a:cubicBezTo>
                    <a:pt x="f286" y="f284"/>
                    <a:pt x="f287" y="f284"/>
                    <a:pt x="f288" y="f284"/>
                  </a:cubicBezTo>
                  <a:cubicBezTo>
                    <a:pt x="f289" y="f284"/>
                    <a:pt x="f290" y="f291"/>
                    <a:pt x="f292" y="f291"/>
                  </a:cubicBezTo>
                  <a:cubicBezTo>
                    <a:pt x="f293" y="f291"/>
                    <a:pt x="f294" y="f277"/>
                    <a:pt x="f295" y="f277"/>
                  </a:cubicBezTo>
                  <a:cubicBezTo>
                    <a:pt x="f296" y="f284"/>
                    <a:pt x="f297" y="f284"/>
                    <a:pt x="f298" y="f299"/>
                  </a:cubicBezTo>
                  <a:cubicBezTo>
                    <a:pt x="f298" y="f300"/>
                    <a:pt x="f301" y="f302"/>
                    <a:pt x="f301" y="f303"/>
                  </a:cubicBezTo>
                  <a:cubicBezTo>
                    <a:pt x="f301" y="f304"/>
                    <a:pt x="f301" y="f305"/>
                    <a:pt x="f297" y="f305"/>
                  </a:cubicBezTo>
                  <a:cubicBezTo>
                    <a:pt x="f298" y="f306"/>
                    <a:pt x="f307" y="f305"/>
                    <a:pt x="f308" y="f305"/>
                  </a:cubicBezTo>
                  <a:cubicBezTo>
                    <a:pt x="f309" y="f310"/>
                    <a:pt x="f311" y="f303"/>
                    <a:pt x="f312" y="f302"/>
                  </a:cubicBezTo>
                  <a:cubicBezTo>
                    <a:pt x="f313" y="f299"/>
                    <a:pt x="f314" y="f279"/>
                    <a:pt x="f314" y="f315"/>
                  </a:cubicBezTo>
                  <a:cubicBezTo>
                    <a:pt x="f314" y="f316"/>
                    <a:pt x="f317" y="f318"/>
                    <a:pt x="f317" y="f319"/>
                  </a:cubicBezTo>
                  <a:cubicBezTo>
                    <a:pt x="f317" y="f320"/>
                    <a:pt x="f314" y="f321"/>
                    <a:pt x="f314" y="f322"/>
                  </a:cubicBezTo>
                  <a:cubicBezTo>
                    <a:pt x="f317" y="f323"/>
                    <a:pt x="f313" y="f324"/>
                    <a:pt x="f313" y="f325"/>
                  </a:cubicBezTo>
                  <a:cubicBezTo>
                    <a:pt x="f313" y="f326"/>
                    <a:pt x="f313" y="f327"/>
                    <a:pt x="f317" y="f328"/>
                  </a:cubicBezTo>
                  <a:cubicBezTo>
                    <a:pt x="f317" y="f329"/>
                    <a:pt x="f317" y="f330"/>
                    <a:pt x="f314" y="f331"/>
                  </a:cubicBezTo>
                  <a:cubicBezTo>
                    <a:pt x="f314" y="f332"/>
                    <a:pt x="f333" y="f334"/>
                    <a:pt x="f333" y="f335"/>
                  </a:cubicBezTo>
                  <a:cubicBezTo>
                    <a:pt x="f333" y="f336"/>
                    <a:pt x="f333" y="f337"/>
                    <a:pt x="f333" y="f338"/>
                  </a:cubicBezTo>
                  <a:cubicBezTo>
                    <a:pt x="f333" y="f339"/>
                    <a:pt x="f340" y="f341"/>
                    <a:pt x="f340" y="f342"/>
                  </a:cubicBezTo>
                  <a:cubicBezTo>
                    <a:pt x="f340" y="f343"/>
                    <a:pt x="f344" y="f345"/>
                    <a:pt x="f344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4"/>
                  </a:cubicBezTo>
                  <a:cubicBezTo>
                    <a:pt x="f260" y="f356"/>
                    <a:pt x="f357" y="f346"/>
                    <a:pt x="f358" y="f346"/>
                  </a:cubicBezTo>
                  <a:cubicBezTo>
                    <a:pt x="f359" y="f360"/>
                    <a:pt x="f361" y="f346"/>
                    <a:pt x="f362" y="f360"/>
                  </a:cubicBezTo>
                  <a:cubicBezTo>
                    <a:pt x="f363" y="f360"/>
                    <a:pt x="f364" y="f345"/>
                    <a:pt x="f365" y="f366"/>
                  </a:cubicBezTo>
                  <a:cubicBezTo>
                    <a:pt x="f365" y="f342"/>
                    <a:pt x="f364" y="f367"/>
                    <a:pt x="f365" y="f339"/>
                  </a:cubicBezTo>
                  <a:cubicBezTo>
                    <a:pt x="f365" y="f338"/>
                    <a:pt x="f368" y="f369"/>
                    <a:pt x="f368" y="f336"/>
                  </a:cubicBezTo>
                  <a:cubicBezTo>
                    <a:pt x="f370" y="f371"/>
                    <a:pt x="f370" y="f332"/>
                    <a:pt x="f370" y="f330"/>
                  </a:cubicBezTo>
                  <a:cubicBezTo>
                    <a:pt x="f368" y="f372"/>
                    <a:pt x="f373" y="f374"/>
                    <a:pt x="f365" y="f375"/>
                  </a:cubicBezTo>
                  <a:cubicBezTo>
                    <a:pt x="f365" y="f329"/>
                    <a:pt x="f364" y="f327"/>
                    <a:pt x="f365" y="f326"/>
                  </a:cubicBezTo>
                  <a:cubicBezTo>
                    <a:pt x="f365" y="f376"/>
                    <a:pt x="f370" y="f325"/>
                    <a:pt x="f370" y="f324"/>
                  </a:cubicBezTo>
                  <a:cubicBezTo>
                    <a:pt x="f377" y="f378"/>
                    <a:pt x="f370" y="f321"/>
                    <a:pt x="f370" y="f379"/>
                  </a:cubicBezTo>
                  <a:cubicBezTo>
                    <a:pt x="f377" y="f380"/>
                    <a:pt x="f381" y="f320"/>
                    <a:pt x="f382" y="f383"/>
                  </a:cubicBezTo>
                  <a:cubicBezTo>
                    <a:pt x="f384" y="f319"/>
                    <a:pt x="f385" y="f318"/>
                    <a:pt x="f386" y="f387"/>
                  </a:cubicBezTo>
                  <a:cubicBezTo>
                    <a:pt x="f388" y="f387"/>
                    <a:pt x="f389" y="f387"/>
                    <a:pt x="f390" y="f387"/>
                  </a:cubicBezTo>
                  <a:cubicBezTo>
                    <a:pt x="f391" y="f387"/>
                    <a:pt x="f392" y="f393"/>
                    <a:pt x="f394" y="f395"/>
                  </a:cubicBezTo>
                  <a:cubicBezTo>
                    <a:pt x="f396" y="f395"/>
                    <a:pt x="f396" y="f315"/>
                    <a:pt x="f256" y="f315"/>
                  </a:cubicBezTo>
                  <a:cubicBezTo>
                    <a:pt x="f397" y="f291"/>
                    <a:pt x="f398" y="f291"/>
                    <a:pt x="f399" y="f291"/>
                  </a:cubicBezTo>
                  <a:cubicBezTo>
                    <a:pt x="f400" y="f279"/>
                    <a:pt x="f401" y="f284"/>
                    <a:pt x="f402" y="f299"/>
                  </a:cubicBezTo>
                  <a:cubicBezTo>
                    <a:pt x="f403" y="f300"/>
                    <a:pt x="f404" y="f304"/>
                    <a:pt x="f403" y="f310"/>
                  </a:cubicBezTo>
                  <a:cubicBezTo>
                    <a:pt x="f403" y="f305"/>
                    <a:pt x="f405" y="f406"/>
                    <a:pt x="f407" y="f406"/>
                  </a:cubicBezTo>
                  <a:cubicBezTo>
                    <a:pt x="f400" y="f408"/>
                    <a:pt x="f409" y="f410"/>
                    <a:pt x="f397" y="f411"/>
                  </a:cubicBezTo>
                  <a:cubicBezTo>
                    <a:pt x="f396" y="f411"/>
                    <a:pt x="f391" y="f412"/>
                    <a:pt x="f389" y="f412"/>
                  </a:cubicBezTo>
                  <a:cubicBezTo>
                    <a:pt x="f388" y="f412"/>
                    <a:pt x="f385" y="f413"/>
                    <a:pt x="f414" y="f412"/>
                  </a:cubicBezTo>
                  <a:cubicBezTo>
                    <a:pt x="f384" y="f412"/>
                    <a:pt x="f381" y="f410"/>
                    <a:pt x="f415" y="f410"/>
                  </a:cubicBezTo>
                  <a:cubicBezTo>
                    <a:pt x="f377" y="f410"/>
                    <a:pt x="f370" y="f412"/>
                    <a:pt x="f368" y="f413"/>
                  </a:cubicBezTo>
                  <a:cubicBezTo>
                    <a:pt x="f373" y="f413"/>
                    <a:pt x="f364" y="f416"/>
                    <a:pt x="f364" y="f416"/>
                  </a:cubicBezTo>
                  <a:cubicBezTo>
                    <a:pt x="f362" y="f417"/>
                    <a:pt x="f359" y="f416"/>
                    <a:pt x="f358" y="f417"/>
                  </a:cubicBezTo>
                  <a:cubicBezTo>
                    <a:pt x="f357" y="f418"/>
                    <a:pt x="f260" y="f419"/>
                    <a:pt x="f260" y="f420"/>
                  </a:cubicBezTo>
                  <a:cubicBezTo>
                    <a:pt x="f357" y="f8"/>
                    <a:pt x="f421" y="f8"/>
                    <a:pt x="f361" y="f8"/>
                  </a:cubicBezTo>
                  <a:cubicBezTo>
                    <a:pt x="f362" y="f8"/>
                    <a:pt x="f365" y="f420"/>
                    <a:pt x="f373" y="f419"/>
                  </a:cubicBezTo>
                  <a:cubicBezTo>
                    <a:pt x="f370" y="f419"/>
                    <a:pt x="f258" y="f419"/>
                    <a:pt x="f382" y="f419"/>
                  </a:cubicBezTo>
                  <a:cubicBezTo>
                    <a:pt x="f385" y="f422"/>
                    <a:pt x="f392" y="f418"/>
                    <a:pt x="f396" y="f418"/>
                  </a:cubicBezTo>
                  <a:cubicBezTo>
                    <a:pt x="f398" y="f417"/>
                    <a:pt x="f402" y="f416"/>
                    <a:pt x="f423" y="f413"/>
                  </a:cubicBezTo>
                  <a:cubicBezTo>
                    <a:pt x="f424" y="f411"/>
                    <a:pt x="f425" y="f306"/>
                    <a:pt x="f426" y="f310"/>
                  </a:cubicBezTo>
                  <a:cubicBezTo>
                    <a:pt x="f427" y="f303"/>
                    <a:pt x="f428" y="f277"/>
                    <a:pt x="f429" y="f291"/>
                  </a:cubicBezTo>
                  <a:cubicBezTo>
                    <a:pt x="f430" y="f291"/>
                    <a:pt x="f430" y="f291"/>
                    <a:pt x="f430" y="f291"/>
                  </a:cubicBezTo>
                  <a:cubicBezTo>
                    <a:pt x="f430" y="f315"/>
                    <a:pt x="f429" y="f315"/>
                    <a:pt x="f429" y="f431"/>
                  </a:cubicBezTo>
                  <a:cubicBezTo>
                    <a:pt x="f432" y="f431"/>
                    <a:pt x="f433" y="f279"/>
                    <a:pt x="f428" y="f291"/>
                  </a:cubicBezTo>
                  <a:cubicBezTo>
                    <a:pt x="f434" y="f291"/>
                    <a:pt x="f435" y="f316"/>
                    <a:pt x="f434" y="f316"/>
                  </a:cubicBezTo>
                  <a:cubicBezTo>
                    <a:pt x="f434" y="f393"/>
                    <a:pt x="f436" y="f393"/>
                    <a:pt x="f432" y="f437"/>
                  </a:cubicBezTo>
                  <a:cubicBezTo>
                    <a:pt x="f429" y="f437"/>
                    <a:pt x="f430" y="f318"/>
                    <a:pt x="f430" y="f438"/>
                  </a:cubicBezTo>
                  <a:cubicBezTo>
                    <a:pt x="f439" y="f319"/>
                    <a:pt x="f430" y="f380"/>
                    <a:pt x="f439" y="f440"/>
                  </a:cubicBezTo>
                  <a:cubicBezTo>
                    <a:pt x="f439" y="f379"/>
                    <a:pt x="f441" y="f442"/>
                    <a:pt x="f441" y="f322"/>
                  </a:cubicBezTo>
                  <a:cubicBezTo>
                    <a:pt x="f443" y="f323"/>
                    <a:pt x="f444" y="f378"/>
                    <a:pt x="f445" y="f324"/>
                  </a:cubicBezTo>
                  <a:cubicBezTo>
                    <a:pt x="f446" y="f325"/>
                    <a:pt x="f447" y="f326"/>
                    <a:pt x="f447" y="f448"/>
                  </a:cubicBezTo>
                  <a:cubicBezTo>
                    <a:pt x="f447" y="f327"/>
                    <a:pt x="f446" y="f328"/>
                    <a:pt x="f445" y="f329"/>
                  </a:cubicBezTo>
                  <a:cubicBezTo>
                    <a:pt x="f444" y="f329"/>
                    <a:pt x="f250" y="f328"/>
                    <a:pt x="f449" y="f329"/>
                  </a:cubicBezTo>
                  <a:cubicBezTo>
                    <a:pt x="f443" y="f329"/>
                    <a:pt x="f441" y="f375"/>
                    <a:pt x="f439" y="f375"/>
                  </a:cubicBezTo>
                  <a:cubicBezTo>
                    <a:pt x="f430" y="f374"/>
                    <a:pt x="f439" y="f331"/>
                    <a:pt x="f430" y="f332"/>
                  </a:cubicBezTo>
                  <a:cubicBezTo>
                    <a:pt x="f430" y="f450"/>
                    <a:pt x="f429" y="f371"/>
                    <a:pt x="f432" y="f335"/>
                  </a:cubicBezTo>
                  <a:cubicBezTo>
                    <a:pt x="f432" y="f336"/>
                    <a:pt x="f432" y="f337"/>
                    <a:pt x="f429" y="f339"/>
                  </a:cubicBezTo>
                  <a:cubicBezTo>
                    <a:pt x="f429" y="f367"/>
                    <a:pt x="f439" y="f451"/>
                    <a:pt x="f441" y="f342"/>
                  </a:cubicBezTo>
                  <a:cubicBezTo>
                    <a:pt x="f441" y="f343"/>
                    <a:pt x="f439" y="f346"/>
                    <a:pt x="f439" y="f348"/>
                  </a:cubicBezTo>
                  <a:cubicBezTo>
                    <a:pt x="f439" y="f354"/>
                    <a:pt x="f441" y="f452"/>
                    <a:pt x="f439" y="f453"/>
                  </a:cubicBezTo>
                  <a:cubicBezTo>
                    <a:pt x="f439" y="f454"/>
                    <a:pt x="f429" y="f455"/>
                    <a:pt x="f432" y="f456"/>
                  </a:cubicBezTo>
                  <a:cubicBezTo>
                    <a:pt x="f433" y="f457"/>
                    <a:pt x="f435" y="f458"/>
                    <a:pt x="f459" y="f458"/>
                  </a:cubicBezTo>
                  <a:cubicBezTo>
                    <a:pt x="f460" y="f461"/>
                    <a:pt x="f427" y="f462"/>
                    <a:pt x="f463" y="f464"/>
                  </a:cubicBezTo>
                  <a:cubicBezTo>
                    <a:pt x="f465" y="f466"/>
                    <a:pt x="f426" y="f467"/>
                    <a:pt x="f468" y="f469"/>
                  </a:cubicBezTo>
                  <a:cubicBezTo>
                    <a:pt x="f470" y="f471"/>
                    <a:pt x="f472" y="f473"/>
                    <a:pt x="f474" y="f475"/>
                  </a:cubicBezTo>
                  <a:cubicBezTo>
                    <a:pt x="f254" y="f476"/>
                    <a:pt x="f477" y="f478"/>
                    <a:pt x="f235" y="f479"/>
                  </a:cubicBezTo>
                  <a:cubicBezTo>
                    <a:pt x="f480" y="f481"/>
                    <a:pt x="f482" y="f483"/>
                    <a:pt x="f424" y="f484"/>
                  </a:cubicBezTo>
                  <a:cubicBezTo>
                    <a:pt x="f485" y="f486"/>
                    <a:pt x="f487" y="f488"/>
                    <a:pt x="f487" y="f489"/>
                  </a:cubicBezTo>
                  <a:cubicBezTo>
                    <a:pt x="f487" y="f490"/>
                    <a:pt x="f485" y="f491"/>
                    <a:pt x="f424" y="f492"/>
                  </a:cubicBezTo>
                  <a:cubicBezTo>
                    <a:pt x="f424" y="f493"/>
                    <a:pt x="f424" y="f494"/>
                    <a:pt x="f424" y="f495"/>
                  </a:cubicBezTo>
                  <a:cubicBezTo>
                    <a:pt x="f424" y="f496"/>
                    <a:pt x="f424" y="f497"/>
                    <a:pt x="f424" y="f498"/>
                  </a:cubicBezTo>
                  <a:cubicBezTo>
                    <a:pt x="f424" y="f499"/>
                    <a:pt x="f482" y="f500"/>
                    <a:pt x="f482" y="f500"/>
                  </a:cubicBezTo>
                  <a:cubicBezTo>
                    <a:pt x="f482" y="f500"/>
                    <a:pt x="f501" y="f502"/>
                    <a:pt x="f503" y="f504"/>
                  </a:cubicBezTo>
                  <a:cubicBezTo>
                    <a:pt x="f242" y="f505"/>
                    <a:pt x="f217" y="f506"/>
                    <a:pt x="f507" y="f508"/>
                  </a:cubicBezTo>
                  <a:cubicBezTo>
                    <a:pt x="f175" y="f509"/>
                    <a:pt x="f144" y="f510"/>
                    <a:pt x="f229" y="f511"/>
                  </a:cubicBezTo>
                  <a:cubicBezTo>
                    <a:pt x="f194" y="f512"/>
                    <a:pt x="f28" y="f513"/>
                    <a:pt x="f7" y="f514"/>
                  </a:cubicBezTo>
                  <a:cubicBezTo>
                    <a:pt x="f7" y="f515"/>
                    <a:pt x="f9" y="f516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6.5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1" name="Freeform 243">
              <a:extLst>
                <a:ext uri="{FF2B5EF4-FFF2-40B4-BE49-F238E27FC236}">
                  <a16:creationId xmlns:a16="http://schemas.microsoft.com/office/drawing/2014/main" id="{9F4DF901-30C4-BF6D-1DD0-86EA288770E7}"/>
                </a:ext>
              </a:extLst>
            </p:cNvPr>
            <p:cNvSpPr/>
            <p:nvPr/>
          </p:nvSpPr>
          <p:spPr>
            <a:xfrm>
              <a:off x="6216091" y="2594655"/>
              <a:ext cx="1020077" cy="67580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37"/>
                <a:gd name="f8" fmla="val 551"/>
                <a:gd name="f9" fmla="val 127"/>
                <a:gd name="f10" fmla="val 541"/>
                <a:gd name="f11" fmla="val 542"/>
                <a:gd name="f12" fmla="val 128"/>
                <a:gd name="f13" fmla="val 129"/>
                <a:gd name="f14" fmla="val 543"/>
                <a:gd name="f15" fmla="val 130"/>
                <a:gd name="f16" fmla="val 545"/>
                <a:gd name="f17" fmla="val 547"/>
                <a:gd name="f18" fmla="val 549"/>
                <a:gd name="f19" fmla="val 550"/>
                <a:gd name="f20" fmla="val 131"/>
                <a:gd name="f21" fmla="val 132"/>
                <a:gd name="f22" fmla="val 133"/>
                <a:gd name="f23" fmla="val 134"/>
                <a:gd name="f24" fmla="val 135"/>
                <a:gd name="f25" fmla="val 136"/>
                <a:gd name="f26" fmla="val 137"/>
                <a:gd name="f27" fmla="val 138"/>
                <a:gd name="f28" fmla="val 160"/>
                <a:gd name="f29" fmla="val 214"/>
                <a:gd name="f30" fmla="val 235"/>
                <a:gd name="f31" fmla="val 239"/>
                <a:gd name="f32" fmla="val 245"/>
                <a:gd name="f33" fmla="val 250"/>
                <a:gd name="f34" fmla="val 265"/>
                <a:gd name="f35" fmla="val 283"/>
                <a:gd name="f36" fmla="val 293"/>
                <a:gd name="f37" fmla="val 540"/>
                <a:gd name="f38" fmla="val 303"/>
                <a:gd name="f39" fmla="val 318"/>
                <a:gd name="f40" fmla="val 538"/>
                <a:gd name="f41" fmla="val 332"/>
                <a:gd name="f42" fmla="val 537"/>
                <a:gd name="f43" fmla="val 339"/>
                <a:gd name="f44" fmla="val 347"/>
                <a:gd name="f45" fmla="val 536"/>
                <a:gd name="f46" fmla="val 352"/>
                <a:gd name="f47" fmla="val 535"/>
                <a:gd name="f48" fmla="val 364"/>
                <a:gd name="f49" fmla="val 534"/>
                <a:gd name="f50" fmla="val 382"/>
                <a:gd name="f51" fmla="val 533"/>
                <a:gd name="f52" fmla="val 400"/>
                <a:gd name="f53" fmla="val 532"/>
                <a:gd name="f54" fmla="val 427"/>
                <a:gd name="f55" fmla="val 530"/>
                <a:gd name="f56" fmla="val 456"/>
                <a:gd name="f57" fmla="val 528"/>
                <a:gd name="f58" fmla="val 474"/>
                <a:gd name="f59" fmla="val 526"/>
                <a:gd name="f60" fmla="val 504"/>
                <a:gd name="f61" fmla="val 523"/>
                <a:gd name="f62" fmla="val 564"/>
                <a:gd name="f63" fmla="val 517"/>
                <a:gd name="f64" fmla="val 594"/>
                <a:gd name="f65" fmla="val 513"/>
                <a:gd name="f66" fmla="val 608"/>
                <a:gd name="f67" fmla="val 512"/>
                <a:gd name="f68" fmla="val 651"/>
                <a:gd name="f69" fmla="val 506"/>
                <a:gd name="f70" fmla="val 652"/>
                <a:gd name="f71" fmla="val 653"/>
                <a:gd name="f72" fmla="val 654"/>
                <a:gd name="f73" fmla="val 660"/>
                <a:gd name="f74" fmla="val 508"/>
                <a:gd name="f75" fmla="val 661"/>
                <a:gd name="f76" fmla="val 510"/>
                <a:gd name="f77" fmla="val 663"/>
                <a:gd name="f78" fmla="val 514"/>
                <a:gd name="f79" fmla="val 516"/>
                <a:gd name="f80" fmla="val 664"/>
                <a:gd name="f81" fmla="val 665"/>
                <a:gd name="f82" fmla="val 667"/>
                <a:gd name="f83" fmla="val 668"/>
                <a:gd name="f84" fmla="val 669"/>
                <a:gd name="f85" fmla="val 671"/>
                <a:gd name="f86" fmla="val 519"/>
                <a:gd name="f87" fmla="val 672"/>
                <a:gd name="f88" fmla="val 521"/>
                <a:gd name="f89" fmla="val 673"/>
                <a:gd name="f90" fmla="val 524"/>
                <a:gd name="f91" fmla="val 525"/>
                <a:gd name="f92" fmla="val 674"/>
                <a:gd name="f93" fmla="val 676"/>
                <a:gd name="f94" fmla="val 677"/>
                <a:gd name="f95" fmla="val 527"/>
                <a:gd name="f96" fmla="val 679"/>
                <a:gd name="f97" fmla="val 531"/>
                <a:gd name="f98" fmla="val 681"/>
                <a:gd name="f99" fmla="val 682"/>
                <a:gd name="f100" fmla="val 683"/>
                <a:gd name="f101" fmla="val 686"/>
                <a:gd name="f102" fmla="val 687"/>
                <a:gd name="f103" fmla="val 688"/>
                <a:gd name="f104" fmla="val 539"/>
                <a:gd name="f105" fmla="val 689"/>
                <a:gd name="f106" fmla="val 690"/>
                <a:gd name="f107" fmla="val 691"/>
                <a:gd name="f108" fmla="val 544"/>
                <a:gd name="f109" fmla="val 692"/>
                <a:gd name="f110" fmla="val 694"/>
                <a:gd name="f111" fmla="val 695"/>
                <a:gd name="f112" fmla="val 698"/>
                <a:gd name="f113" fmla="val 546"/>
                <a:gd name="f114" fmla="val 700"/>
                <a:gd name="f115" fmla="val 701"/>
                <a:gd name="f116" fmla="val 703"/>
                <a:gd name="f117" fmla="val 704"/>
                <a:gd name="f118" fmla="val 702"/>
                <a:gd name="f119" fmla="val 529"/>
                <a:gd name="f120" fmla="val 697"/>
                <a:gd name="f121" fmla="val 696"/>
                <a:gd name="f122" fmla="val 522"/>
                <a:gd name="f123" fmla="val 520"/>
                <a:gd name="f124" fmla="val 518"/>
                <a:gd name="f125" fmla="val 699"/>
                <a:gd name="f126" fmla="val 511"/>
                <a:gd name="f127" fmla="val 509"/>
                <a:gd name="f128" fmla="val 706"/>
                <a:gd name="f129" fmla="val 505"/>
                <a:gd name="f130" fmla="val 707"/>
                <a:gd name="f131" fmla="val 709"/>
                <a:gd name="f132" fmla="val 503"/>
                <a:gd name="f133" fmla="val 714"/>
                <a:gd name="f134" fmla="val 502"/>
                <a:gd name="f135" fmla="val 716"/>
                <a:gd name="f136" fmla="val 501"/>
                <a:gd name="f137" fmla="val 718"/>
                <a:gd name="f138" fmla="val 722"/>
                <a:gd name="f139" fmla="val 723"/>
                <a:gd name="f140" fmla="val 725"/>
                <a:gd name="f141" fmla="val 500"/>
                <a:gd name="f142" fmla="val 727"/>
                <a:gd name="f143" fmla="val 497"/>
                <a:gd name="f144" fmla="val 729"/>
                <a:gd name="f145" fmla="val 496"/>
                <a:gd name="f146" fmla="val 732"/>
                <a:gd name="f147" fmla="val 495"/>
                <a:gd name="f148" fmla="val 494"/>
                <a:gd name="f149" fmla="val 733"/>
                <a:gd name="f150" fmla="val 493"/>
                <a:gd name="f151" fmla="val 734"/>
                <a:gd name="f152" fmla="val 490"/>
                <a:gd name="f153" fmla="val 488"/>
                <a:gd name="f154" fmla="val 487"/>
                <a:gd name="f155" fmla="val 485"/>
                <a:gd name="f156" fmla="val 483"/>
                <a:gd name="f157" fmla="val 731"/>
                <a:gd name="f158" fmla="val 482"/>
                <a:gd name="f159" fmla="val 480"/>
                <a:gd name="f160" fmla="val 479"/>
                <a:gd name="f161" fmla="val 478"/>
                <a:gd name="f162" fmla="val 476"/>
                <a:gd name="f163" fmla="val 475"/>
                <a:gd name="f164" fmla="val 472"/>
                <a:gd name="f165" fmla="val 468"/>
                <a:gd name="f166" fmla="val 466"/>
                <a:gd name="f167" fmla="val 463"/>
                <a:gd name="f168" fmla="val 738"/>
                <a:gd name="f169" fmla="val 459"/>
                <a:gd name="f170" fmla="val 739"/>
                <a:gd name="f171" fmla="val 457"/>
                <a:gd name="f172" fmla="val 741"/>
                <a:gd name="f173" fmla="val 455"/>
                <a:gd name="f174" fmla="val 744"/>
                <a:gd name="f175" fmla="val 453"/>
                <a:gd name="f176" fmla="val 745"/>
                <a:gd name="f177" fmla="val 451"/>
                <a:gd name="f178" fmla="val 746"/>
                <a:gd name="f179" fmla="val 450"/>
                <a:gd name="f180" fmla="val 748"/>
                <a:gd name="f181" fmla="val 447"/>
                <a:gd name="f182" fmla="val 446"/>
                <a:gd name="f183" fmla="val 749"/>
                <a:gd name="f184" fmla="val 445"/>
                <a:gd name="f185" fmla="val 442"/>
                <a:gd name="f186" fmla="val 440"/>
                <a:gd name="f187" fmla="val 438"/>
                <a:gd name="f188" fmla="val 433"/>
                <a:gd name="f189" fmla="val 431"/>
                <a:gd name="f190" fmla="val 429"/>
                <a:gd name="f191" fmla="val 747"/>
                <a:gd name="f192" fmla="val 424"/>
                <a:gd name="f193" fmla="val 422"/>
                <a:gd name="f194" fmla="val 420"/>
                <a:gd name="f195" fmla="val 417"/>
                <a:gd name="f196" fmla="val 415"/>
                <a:gd name="f197" fmla="val 414"/>
                <a:gd name="f198" fmla="val 743"/>
                <a:gd name="f199" fmla="val 412"/>
                <a:gd name="f200" fmla="val 742"/>
                <a:gd name="f201" fmla="val 411"/>
                <a:gd name="f202" fmla="val 410"/>
                <a:gd name="f203" fmla="val 408"/>
                <a:gd name="f204" fmla="val 740"/>
                <a:gd name="f205" fmla="val 407"/>
                <a:gd name="f206" fmla="val 736"/>
                <a:gd name="f207" fmla="val 409"/>
                <a:gd name="f208" fmla="val 735"/>
                <a:gd name="f209" fmla="val 406"/>
                <a:gd name="f210" fmla="val 405"/>
                <a:gd name="f211" fmla="val 404"/>
                <a:gd name="f212" fmla="val 401"/>
                <a:gd name="f213" fmla="val 730"/>
                <a:gd name="f214" fmla="val 399"/>
                <a:gd name="f215" fmla="val 726"/>
                <a:gd name="f216" fmla="val 398"/>
                <a:gd name="f217" fmla="val 397"/>
                <a:gd name="f218" fmla="val 724"/>
                <a:gd name="f219" fmla="val 396"/>
                <a:gd name="f220" fmla="val 394"/>
                <a:gd name="f221" fmla="val 393"/>
                <a:gd name="f222" fmla="val 391"/>
                <a:gd name="f223" fmla="val 388"/>
                <a:gd name="f224" fmla="val 386"/>
                <a:gd name="f225" fmla="val 385"/>
                <a:gd name="f226" fmla="val 384"/>
                <a:gd name="f227" fmla="val 728"/>
                <a:gd name="f228" fmla="val 383"/>
                <a:gd name="f229" fmla="val 381"/>
                <a:gd name="f230" fmla="val 379"/>
                <a:gd name="f231" fmla="val 377"/>
                <a:gd name="f232" fmla="val 375"/>
                <a:gd name="f233" fmla="val 371"/>
                <a:gd name="f234" fmla="val 369"/>
                <a:gd name="f235" fmla="val 368"/>
                <a:gd name="f236" fmla="val 363"/>
                <a:gd name="f237" fmla="val 362"/>
                <a:gd name="f238" fmla="val 361"/>
                <a:gd name="f239" fmla="val 359"/>
                <a:gd name="f240" fmla="val 737"/>
                <a:gd name="f241" fmla="val 358"/>
                <a:gd name="f242" fmla="val 750"/>
                <a:gd name="f243" fmla="val 356"/>
                <a:gd name="f244" fmla="val 751"/>
                <a:gd name="f245" fmla="val 355"/>
                <a:gd name="f246" fmla="val 753"/>
                <a:gd name="f247" fmla="val 354"/>
                <a:gd name="f248" fmla="val 756"/>
                <a:gd name="f249" fmla="val 353"/>
                <a:gd name="f250" fmla="val 758"/>
                <a:gd name="f251" fmla="val 760"/>
                <a:gd name="f252" fmla="val 763"/>
                <a:gd name="f253" fmla="val 765"/>
                <a:gd name="f254" fmla="val 767"/>
                <a:gd name="f255" fmla="val 771"/>
                <a:gd name="f256" fmla="val 772"/>
                <a:gd name="f257" fmla="val 775"/>
                <a:gd name="f258" fmla="val 780"/>
                <a:gd name="f259" fmla="val 350"/>
                <a:gd name="f260" fmla="val 782"/>
                <a:gd name="f261" fmla="val 348"/>
                <a:gd name="f262" fmla="val 783"/>
                <a:gd name="f263" fmla="val 784"/>
                <a:gd name="f264" fmla="val 342"/>
                <a:gd name="f265" fmla="val 785"/>
                <a:gd name="f266" fmla="val 341"/>
                <a:gd name="f267" fmla="val 786"/>
                <a:gd name="f268" fmla="val 340"/>
                <a:gd name="f269" fmla="val 788"/>
                <a:gd name="f270" fmla="val 338"/>
                <a:gd name="f271" fmla="val 789"/>
                <a:gd name="f272" fmla="val 337"/>
                <a:gd name="f273" fmla="val 790"/>
                <a:gd name="f274" fmla="val 792"/>
                <a:gd name="f275" fmla="val 793"/>
                <a:gd name="f276" fmla="val 795"/>
                <a:gd name="f277" fmla="val 798"/>
                <a:gd name="f278" fmla="val 799"/>
                <a:gd name="f279" fmla="val 800"/>
                <a:gd name="f280" fmla="val 804"/>
                <a:gd name="f281" fmla="val 805"/>
                <a:gd name="f282" fmla="val 336"/>
                <a:gd name="f283" fmla="val 806"/>
                <a:gd name="f284" fmla="val 335"/>
                <a:gd name="f285" fmla="val 333"/>
                <a:gd name="f286" fmla="val 807"/>
                <a:gd name="f287" fmla="val 330"/>
                <a:gd name="f288" fmla="val 808"/>
                <a:gd name="f289" fmla="val 328"/>
                <a:gd name="f290" fmla="val 810"/>
                <a:gd name="f291" fmla="val 327"/>
                <a:gd name="f292" fmla="val 811"/>
                <a:gd name="f293" fmla="val 813"/>
                <a:gd name="f294" fmla="val 814"/>
                <a:gd name="f295" fmla="val 326"/>
                <a:gd name="f296" fmla="val 815"/>
                <a:gd name="f297" fmla="val 817"/>
                <a:gd name="f298" fmla="val 323"/>
                <a:gd name="f299" fmla="val 322"/>
                <a:gd name="f300" fmla="val 818"/>
                <a:gd name="f301" fmla="val 321"/>
                <a:gd name="f302" fmla="val 316"/>
                <a:gd name="f303" fmla="val 816"/>
                <a:gd name="f304" fmla="val 314"/>
                <a:gd name="f305" fmla="val 313"/>
                <a:gd name="f306" fmla="val 312"/>
                <a:gd name="f307" fmla="val 309"/>
                <a:gd name="f308" fmla="val 308"/>
                <a:gd name="f309" fmla="val 306"/>
                <a:gd name="f310" fmla="val 819"/>
                <a:gd name="f311" fmla="val 304"/>
                <a:gd name="f312" fmla="val 301"/>
                <a:gd name="f313" fmla="val 298"/>
                <a:gd name="f314" fmla="val 296"/>
                <a:gd name="f315" fmla="val 820"/>
                <a:gd name="f316" fmla="val 295"/>
                <a:gd name="f317" fmla="val 823"/>
                <a:gd name="f318" fmla="val 292"/>
                <a:gd name="f319" fmla="val 824"/>
                <a:gd name="f320" fmla="val 290"/>
                <a:gd name="f321" fmla="val 825"/>
                <a:gd name="f322" fmla="val 289"/>
                <a:gd name="f323" fmla="val 827"/>
                <a:gd name="f324" fmla="val 288"/>
                <a:gd name="f325" fmla="val 828"/>
                <a:gd name="f326" fmla="val 287"/>
                <a:gd name="f327" fmla="val 829"/>
                <a:gd name="f328" fmla="val 286"/>
                <a:gd name="f329" fmla="val 832"/>
                <a:gd name="f330" fmla="val 285"/>
                <a:gd name="f331" fmla="val 833"/>
                <a:gd name="f332" fmla="val 834"/>
                <a:gd name="f333" fmla="val 282"/>
                <a:gd name="f334" fmla="val 278"/>
                <a:gd name="f335" fmla="val 276"/>
                <a:gd name="f336" fmla="val 274"/>
                <a:gd name="f337" fmla="val 835"/>
                <a:gd name="f338" fmla="val 271"/>
                <a:gd name="f339" fmla="val 270"/>
                <a:gd name="f340" fmla="val 268"/>
                <a:gd name="f341" fmla="val 836"/>
                <a:gd name="f342" fmla="val 264"/>
                <a:gd name="f343" fmla="val 262"/>
                <a:gd name="f344" fmla="val 261"/>
                <a:gd name="f345" fmla="val 259"/>
                <a:gd name="f346" fmla="val 257"/>
                <a:gd name="f347" fmla="val 256"/>
                <a:gd name="f348" fmla="val 254"/>
                <a:gd name="f349" fmla="val 253"/>
                <a:gd name="f350" fmla="val 246"/>
                <a:gd name="f351" fmla="val 244"/>
                <a:gd name="f352" fmla="val 243"/>
                <a:gd name="f353" fmla="val 242"/>
                <a:gd name="f354" fmla="val 831"/>
                <a:gd name="f355" fmla="val 241"/>
                <a:gd name="f356" fmla="val 236"/>
                <a:gd name="f357" fmla="val 234"/>
                <a:gd name="f358" fmla="val 233"/>
                <a:gd name="f359" fmla="val 230"/>
                <a:gd name="f360" fmla="val 229"/>
                <a:gd name="f361" fmla="val 830"/>
                <a:gd name="f362" fmla="val 228"/>
                <a:gd name="f363" fmla="val 227"/>
                <a:gd name="f364" fmla="val 826"/>
                <a:gd name="f365" fmla="val 226"/>
                <a:gd name="f366" fmla="val 223"/>
                <a:gd name="f367" fmla="val 821"/>
                <a:gd name="f368" fmla="val 221"/>
                <a:gd name="f369" fmla="val 220"/>
                <a:gd name="f370" fmla="val 219"/>
                <a:gd name="f371" fmla="val 218"/>
                <a:gd name="f372" fmla="val 809"/>
                <a:gd name="f373" fmla="val 217"/>
                <a:gd name="f374" fmla="val 216"/>
                <a:gd name="f375" fmla="val 802"/>
                <a:gd name="f376" fmla="val 215"/>
                <a:gd name="f377" fmla="val 797"/>
                <a:gd name="f378" fmla="val 212"/>
                <a:gd name="f379" fmla="val 796"/>
                <a:gd name="f380" fmla="val 210"/>
                <a:gd name="f381" fmla="val 794"/>
                <a:gd name="f382" fmla="val 208"/>
                <a:gd name="f383" fmla="val 204"/>
                <a:gd name="f384" fmla="val 202"/>
                <a:gd name="f385" fmla="val 200"/>
                <a:gd name="f386" fmla="val 196"/>
                <a:gd name="f387" fmla="val 194"/>
                <a:gd name="f388" fmla="val 192"/>
                <a:gd name="f389" fmla="val 791"/>
                <a:gd name="f390" fmla="val 189"/>
                <a:gd name="f391" fmla="val 188"/>
                <a:gd name="f392" fmla="val 787"/>
                <a:gd name="f393" fmla="val 186"/>
                <a:gd name="f394" fmla="val 184"/>
                <a:gd name="f395" fmla="val 781"/>
                <a:gd name="f396" fmla="val 183"/>
                <a:gd name="f397" fmla="val 182"/>
                <a:gd name="f398" fmla="val 776"/>
                <a:gd name="f399" fmla="val 181"/>
                <a:gd name="f400" fmla="val 774"/>
                <a:gd name="f401" fmla="val 178"/>
                <a:gd name="f402" fmla="val 770"/>
                <a:gd name="f403" fmla="val 177"/>
                <a:gd name="f404" fmla="val 768"/>
                <a:gd name="f405" fmla="val 176"/>
                <a:gd name="f406" fmla="val 762"/>
                <a:gd name="f407" fmla="val 174"/>
                <a:gd name="f408" fmla="val 761"/>
                <a:gd name="f409" fmla="val 173"/>
                <a:gd name="f410" fmla="val 172"/>
                <a:gd name="f411" fmla="val 170"/>
                <a:gd name="f412" fmla="val 169"/>
                <a:gd name="f413" fmla="val 167"/>
                <a:gd name="f414" fmla="val 166"/>
                <a:gd name="f415" fmla="val 165"/>
                <a:gd name="f416" fmla="val 162"/>
                <a:gd name="f417" fmla="val 161"/>
                <a:gd name="f418" fmla="val 159"/>
                <a:gd name="f419" fmla="val 157"/>
                <a:gd name="f420" fmla="val 757"/>
                <a:gd name="f421" fmla="val 155"/>
                <a:gd name="f422" fmla="val 153"/>
                <a:gd name="f423" fmla="val 754"/>
                <a:gd name="f424" fmla="val 148"/>
                <a:gd name="f425" fmla="val 752"/>
                <a:gd name="f426" fmla="val 146"/>
                <a:gd name="f427" fmla="val 145"/>
                <a:gd name="f428" fmla="val 144"/>
                <a:gd name="f429" fmla="val 143"/>
                <a:gd name="f430" fmla="val 142"/>
                <a:gd name="f431" fmla="val 141"/>
                <a:gd name="f432" fmla="val 721"/>
                <a:gd name="f433" fmla="val 139"/>
                <a:gd name="f434" fmla="val 719"/>
                <a:gd name="f435" fmla="val 711"/>
                <a:gd name="f436" fmla="val 708"/>
                <a:gd name="f437" fmla="val 705"/>
                <a:gd name="f438" fmla="val 126"/>
                <a:gd name="f439" fmla="val 120"/>
                <a:gd name="f440" fmla="val 117"/>
                <a:gd name="f441" fmla="val 115"/>
                <a:gd name="f442" fmla="val 111"/>
                <a:gd name="f443" fmla="val 109"/>
                <a:gd name="f444" fmla="val 108"/>
                <a:gd name="f445" fmla="val 107"/>
                <a:gd name="f446" fmla="val 106"/>
                <a:gd name="f447" fmla="val 693"/>
                <a:gd name="f448" fmla="val 105"/>
                <a:gd name="f449" fmla="val 102"/>
                <a:gd name="f450" fmla="val 101"/>
                <a:gd name="f451" fmla="val 99"/>
                <a:gd name="f452" fmla="val 94"/>
                <a:gd name="f453" fmla="val 91"/>
                <a:gd name="f454" fmla="val 89"/>
                <a:gd name="f455" fmla="val 85"/>
                <a:gd name="f456" fmla="val 83"/>
                <a:gd name="f457" fmla="val 685"/>
                <a:gd name="f458" fmla="val 79"/>
                <a:gd name="f459" fmla="val 684"/>
                <a:gd name="f460" fmla="val 71"/>
                <a:gd name="f461" fmla="val 67"/>
                <a:gd name="f462" fmla="val 65"/>
                <a:gd name="f463" fmla="val 61"/>
                <a:gd name="f464" fmla="val 59"/>
                <a:gd name="f465" fmla="val 58"/>
                <a:gd name="f466" fmla="val 54"/>
                <a:gd name="f467" fmla="val 52"/>
                <a:gd name="f468" fmla="val 51"/>
                <a:gd name="f469" fmla="val 49"/>
                <a:gd name="f470" fmla="val 47"/>
                <a:gd name="f471" fmla="val 46"/>
                <a:gd name="f472" fmla="val 44"/>
                <a:gd name="f473" fmla="val 43"/>
                <a:gd name="f474" fmla="val 42"/>
                <a:gd name="f475" fmla="val 39"/>
                <a:gd name="f476" fmla="val 38"/>
                <a:gd name="f477" fmla="val 36"/>
                <a:gd name="f478" fmla="val 33"/>
                <a:gd name="f479" fmla="val 32"/>
                <a:gd name="f480" fmla="val 31"/>
                <a:gd name="f481" fmla="val 29"/>
                <a:gd name="f482" fmla="val 28"/>
                <a:gd name="f483" fmla="val 26"/>
                <a:gd name="f484" fmla="val 675"/>
                <a:gd name="f485" fmla="val 24"/>
                <a:gd name="f486" fmla="val 23"/>
                <a:gd name="f487" fmla="val 22"/>
                <a:gd name="f488" fmla="val 20"/>
                <a:gd name="f489" fmla="val 19"/>
                <a:gd name="f490" fmla="val 18"/>
                <a:gd name="f491" fmla="val 15"/>
                <a:gd name="f492" fmla="val 13"/>
                <a:gd name="f493" fmla="val 12"/>
                <a:gd name="f494" fmla="val 10"/>
                <a:gd name="f495" fmla="val 9"/>
                <a:gd name="f496" fmla="val 7"/>
                <a:gd name="f497" fmla="val 5"/>
                <a:gd name="f498" fmla="val 3"/>
                <a:gd name="f499" fmla="val 2"/>
                <a:gd name="f500" fmla="val 1"/>
                <a:gd name="f501" fmla="val 609"/>
                <a:gd name="f502" fmla="val 6"/>
                <a:gd name="f503" fmla="val 443"/>
                <a:gd name="f504" fmla="val 21"/>
                <a:gd name="f505" fmla="val 34"/>
                <a:gd name="f506" fmla="val 53"/>
                <a:gd name="f507" fmla="val 55"/>
                <a:gd name="f508" fmla="val 4"/>
                <a:gd name="f509" fmla="val 56"/>
                <a:gd name="f510" fmla="val 57"/>
                <a:gd name="f511" fmla="val 60"/>
                <a:gd name="f512" fmla="val 8"/>
                <a:gd name="f513" fmla="val 62"/>
                <a:gd name="f514" fmla="val 69"/>
                <a:gd name="f515" fmla="val 72"/>
                <a:gd name="f516" fmla="val 73"/>
                <a:gd name="f517" fmla="val 74"/>
                <a:gd name="f518" fmla="val 75"/>
                <a:gd name="f519" fmla="val 77"/>
                <a:gd name="f520" fmla="val 81"/>
                <a:gd name="f521" fmla="val 84"/>
                <a:gd name="f522" fmla="val 86"/>
                <a:gd name="f523" fmla="val 87"/>
                <a:gd name="f524" fmla="val 88"/>
                <a:gd name="f525" fmla="val 17"/>
                <a:gd name="f526" fmla="val 93"/>
                <a:gd name="f527" fmla="val 95"/>
                <a:gd name="f528" fmla="val 98"/>
                <a:gd name="f529" fmla="val 100"/>
                <a:gd name="f530" fmla="val 103"/>
                <a:gd name="f531" fmla="val 104"/>
                <a:gd name="f532" fmla="val 114"/>
                <a:gd name="f533" fmla="val 116"/>
                <a:gd name="f534" fmla="val 118"/>
                <a:gd name="f535" fmla="val 119"/>
                <a:gd name="f536" fmla="val 122"/>
                <a:gd name="f537" fmla="val 125"/>
                <a:gd name="f538" fmla="val 16"/>
                <a:gd name="f539" fmla="val 14"/>
                <a:gd name="f540" fmla="val 147"/>
                <a:gd name="f541" fmla="val 11"/>
                <a:gd name="f542" fmla="val 149"/>
                <a:gd name="f543" fmla="val 150"/>
                <a:gd name="f544" fmla="val 152"/>
                <a:gd name="f545" fmla="val 156"/>
                <a:gd name="f546" fmla="val 158"/>
                <a:gd name="f547" fmla="val 164"/>
                <a:gd name="f548" fmla="val 171"/>
                <a:gd name="f549" fmla="val 175"/>
                <a:gd name="f550" fmla="val 179"/>
                <a:gd name="f551" fmla="val 185"/>
                <a:gd name="f552" fmla="val 187"/>
                <a:gd name="f553" fmla="val 190"/>
                <a:gd name="f554" fmla="val 193"/>
                <a:gd name="f555" fmla="val 195"/>
                <a:gd name="f556" fmla="val 197"/>
                <a:gd name="f557" fmla="val 198"/>
                <a:gd name="f558" fmla="val 203"/>
                <a:gd name="f559" fmla="val 205"/>
                <a:gd name="f560" fmla="val 206"/>
                <a:gd name="f561" fmla="val 207"/>
                <a:gd name="f562" fmla="val 209"/>
                <a:gd name="f563" fmla="val 213"/>
                <a:gd name="f564" fmla="val 25"/>
                <a:gd name="f565" fmla="val 37"/>
                <a:gd name="f566" fmla="val 232"/>
                <a:gd name="f567" fmla="val 237"/>
                <a:gd name="f568" fmla="val 238"/>
                <a:gd name="f569" fmla="val 240"/>
                <a:gd name="f570" fmla="val 247"/>
                <a:gd name="f571" fmla="val 249"/>
                <a:gd name="f572" fmla="val 252"/>
                <a:gd name="f573" fmla="val 255"/>
                <a:gd name="f574" fmla="val 40"/>
                <a:gd name="f575" fmla="val 269"/>
                <a:gd name="f576" fmla="val 272"/>
                <a:gd name="f577" fmla="val 41"/>
                <a:gd name="f578" fmla="val 273"/>
                <a:gd name="f579" fmla="val 275"/>
                <a:gd name="f580" fmla="val 277"/>
                <a:gd name="f581" fmla="val 279"/>
                <a:gd name="f582" fmla="val 48"/>
                <a:gd name="f583" fmla="val 281"/>
                <a:gd name="f584" fmla="val 50"/>
                <a:gd name="f585" fmla="val 294"/>
                <a:gd name="f586" fmla="val 300"/>
                <a:gd name="f587" fmla="val 302"/>
                <a:gd name="f588" fmla="val 63"/>
                <a:gd name="f589" fmla="val 64"/>
                <a:gd name="f590" fmla="val 305"/>
                <a:gd name="f591" fmla="val 70"/>
                <a:gd name="f592" fmla="val 310"/>
                <a:gd name="f593" fmla="val 311"/>
                <a:gd name="f594" fmla="val 317"/>
                <a:gd name="f595" fmla="val 320"/>
                <a:gd name="f596" fmla="val 68"/>
                <a:gd name="f597" fmla="val 324"/>
                <a:gd name="f598" fmla="val 325"/>
                <a:gd name="f599" fmla="val 329"/>
                <a:gd name="f600" fmla="val 331"/>
                <a:gd name="f601" fmla="val 334"/>
                <a:gd name="f602" fmla="val 80"/>
                <a:gd name="f603" fmla="val 343"/>
                <a:gd name="f604" fmla="val 344"/>
                <a:gd name="f605" fmla="val 345"/>
                <a:gd name="f606" fmla="val 78"/>
                <a:gd name="f607" fmla="val 76"/>
                <a:gd name="f608" fmla="val 367"/>
                <a:gd name="f609" fmla="val 370"/>
                <a:gd name="f610" fmla="val 372"/>
                <a:gd name="f611" fmla="val 374"/>
                <a:gd name="f612" fmla="val 376"/>
                <a:gd name="f613" fmla="val 82"/>
                <a:gd name="f614" fmla="val 90"/>
                <a:gd name="f615" fmla="val 387"/>
                <a:gd name="f616" fmla="val 92"/>
                <a:gd name="f617" fmla="val 392"/>
                <a:gd name="f618" fmla="val 402"/>
                <a:gd name="f619" fmla="val 416"/>
                <a:gd name="f620" fmla="val 418"/>
                <a:gd name="f621" fmla="val 419"/>
                <a:gd name="f622" fmla="val 425"/>
                <a:gd name="f623" fmla="val 434"/>
                <a:gd name="f624" fmla="val 435"/>
                <a:gd name="f625" fmla="val 436"/>
                <a:gd name="f626" fmla="val 437"/>
                <a:gd name="f627" fmla="val 439"/>
                <a:gd name="f628" fmla="val 441"/>
                <a:gd name="f629" fmla="val 113"/>
                <a:gd name="f630" fmla="val 449"/>
                <a:gd name="f631" fmla="val 112"/>
                <a:gd name="f632" fmla="val 110"/>
                <a:gd name="f633" fmla="val 460"/>
                <a:gd name="f634" fmla="val 465"/>
                <a:gd name="f635" fmla="val 467"/>
                <a:gd name="f636" fmla="val 469"/>
                <a:gd name="f637" fmla="val 470"/>
                <a:gd name="f638" fmla="val 471"/>
                <a:gd name="f639" fmla="val 477"/>
                <a:gd name="f640" fmla="val 484"/>
                <a:gd name="f641" fmla="val 486"/>
                <a:gd name="f642" fmla="val 489"/>
                <a:gd name="f643" fmla="val 491"/>
                <a:gd name="f644" fmla="val 121"/>
                <a:gd name="f645" fmla="val 507"/>
                <a:gd name="f646" fmla="+- 0 0 -90"/>
                <a:gd name="f647" fmla="*/ f4 1 837"/>
                <a:gd name="f648" fmla="*/ f5 1 551"/>
                <a:gd name="f649" fmla="val f6"/>
                <a:gd name="f650" fmla="val f7"/>
                <a:gd name="f651" fmla="val f8"/>
                <a:gd name="f652" fmla="*/ f646 f0 1"/>
                <a:gd name="f653" fmla="+- f651 0 f649"/>
                <a:gd name="f654" fmla="+- f650 0 f649"/>
                <a:gd name="f655" fmla="*/ f652 1 f3"/>
                <a:gd name="f656" fmla="*/ f654 1 837"/>
                <a:gd name="f657" fmla="*/ f653 1 551"/>
                <a:gd name="f658" fmla="*/ 135 f654 1"/>
                <a:gd name="f659" fmla="*/ 550 f653 1"/>
                <a:gd name="f660" fmla="*/ 293 f654 1"/>
                <a:gd name="f661" fmla="*/ 540 f653 1"/>
                <a:gd name="f662" fmla="*/ 652 f654 1"/>
                <a:gd name="f663" fmla="*/ 506 f653 1"/>
                <a:gd name="f664" fmla="*/ 663 f654 1"/>
                <a:gd name="f665" fmla="*/ 516 f653 1"/>
                <a:gd name="f666" fmla="*/ 677 f654 1"/>
                <a:gd name="f667" fmla="*/ 527 f653 1"/>
                <a:gd name="f668" fmla="*/ 690 f654 1"/>
                <a:gd name="f669" fmla="*/ 542 f653 1"/>
                <a:gd name="f670" fmla="*/ 703 f654 1"/>
                <a:gd name="f671" fmla="*/ 544 f653 1"/>
                <a:gd name="f672" fmla="*/ 701 f654 1"/>
                <a:gd name="f673" fmla="*/ 509 f653 1"/>
                <a:gd name="f674" fmla="*/ 734 f654 1"/>
                <a:gd name="f675" fmla="*/ 488 f653 1"/>
                <a:gd name="f676" fmla="*/ 745 f654 1"/>
                <a:gd name="f677" fmla="*/ 451 f653 1"/>
                <a:gd name="f678" fmla="*/ 742 f654 1"/>
                <a:gd name="f679" fmla="*/ 411 f653 1"/>
                <a:gd name="f680" fmla="*/ 722 f654 1"/>
                <a:gd name="f681" fmla="*/ 393 f653 1"/>
                <a:gd name="f682" fmla="*/ 362 f653 1"/>
                <a:gd name="f683" fmla="*/ 765 f654 1"/>
                <a:gd name="f684" fmla="*/ 353 f653 1"/>
                <a:gd name="f685" fmla="*/ 799 f654 1"/>
                <a:gd name="f686" fmla="*/ 338 f653 1"/>
                <a:gd name="f687" fmla="*/ 817 f654 1"/>
                <a:gd name="f688" fmla="*/ 316 f653 1"/>
                <a:gd name="f689" fmla="*/ 828 f654 1"/>
                <a:gd name="f690" fmla="*/ 287 f653 1"/>
                <a:gd name="f691" fmla="*/ 837 f654 1"/>
                <a:gd name="f692" fmla="*/ 253 f653 1"/>
                <a:gd name="f693" fmla="*/ 823 f654 1"/>
                <a:gd name="f694" fmla="*/ 223 f653 1"/>
                <a:gd name="f695" fmla="*/ 795 f654 1"/>
                <a:gd name="f696" fmla="*/ 194 f653 1"/>
                <a:gd name="f697" fmla="*/ 761 f654 1"/>
                <a:gd name="f698" fmla="*/ 173 f653 1"/>
                <a:gd name="f699" fmla="*/ 752 f654 1"/>
                <a:gd name="f700" fmla="*/ 146 f653 1"/>
                <a:gd name="f701" fmla="*/ 700 f654 1"/>
                <a:gd name="f702" fmla="*/ 117 f653 1"/>
                <a:gd name="f703" fmla="*/ 685 f654 1"/>
                <a:gd name="f704" fmla="*/ 67 f653 1"/>
                <a:gd name="f705" fmla="*/ 689 f654 1"/>
                <a:gd name="f706" fmla="*/ 32 f653 1"/>
                <a:gd name="f707" fmla="*/ 672 f654 1"/>
                <a:gd name="f708" fmla="*/ 9 f653 1"/>
                <a:gd name="f709" fmla="*/ 216 f654 1"/>
                <a:gd name="f710" fmla="*/ 34 f653 1"/>
                <a:gd name="f711" fmla="*/ 2 f654 1"/>
                <a:gd name="f712" fmla="*/ 53 f653 1"/>
                <a:gd name="f713" fmla="*/ 10 f654 1"/>
                <a:gd name="f714" fmla="*/ 71 f653 1"/>
                <a:gd name="f715" fmla="*/ 5 f654 1"/>
                <a:gd name="f716" fmla="*/ 86 f653 1"/>
                <a:gd name="f717" fmla="*/ 18 f654 1"/>
                <a:gd name="f718" fmla="*/ 93 f653 1"/>
                <a:gd name="f719" fmla="*/ 21 f654 1"/>
                <a:gd name="f720" fmla="*/ 116 f653 1"/>
                <a:gd name="f721" fmla="*/ 15 f654 1"/>
                <a:gd name="f722" fmla="*/ 135 f653 1"/>
                <a:gd name="f723" fmla="*/ 12 f654 1"/>
                <a:gd name="f724" fmla="*/ 153 f653 1"/>
                <a:gd name="f725" fmla="*/ 167 f653 1"/>
                <a:gd name="f726" fmla="*/ 0 f654 1"/>
                <a:gd name="f727" fmla="*/ 181 f653 1"/>
                <a:gd name="f728" fmla="*/ 8 f654 1"/>
                <a:gd name="f729" fmla="*/ 187 f653 1"/>
                <a:gd name="f730" fmla="*/ 19 f654 1"/>
                <a:gd name="f731" fmla="*/ 204 f653 1"/>
                <a:gd name="f732" fmla="*/ 26 f654 1"/>
                <a:gd name="f733" fmla="*/ 214 f653 1"/>
                <a:gd name="f734" fmla="*/ 32 f654 1"/>
                <a:gd name="f735" fmla="*/ 240 f653 1"/>
                <a:gd name="f736" fmla="*/ 44 f654 1"/>
                <a:gd name="f737" fmla="*/ 264 f653 1"/>
                <a:gd name="f738" fmla="*/ 49 f654 1"/>
                <a:gd name="f739" fmla="*/ 281 f653 1"/>
                <a:gd name="f740" fmla="*/ 62 f654 1"/>
                <a:gd name="f741" fmla="*/ 304 f653 1"/>
                <a:gd name="f742" fmla="*/ 67 f654 1"/>
                <a:gd name="f743" fmla="*/ 325 f653 1"/>
                <a:gd name="f744" fmla="*/ 75 f654 1"/>
                <a:gd name="f745" fmla="*/ 334 f653 1"/>
                <a:gd name="f746" fmla="*/ 76 f654 1"/>
                <a:gd name="f747" fmla="*/ 83 f654 1"/>
                <a:gd name="f748" fmla="*/ 379 f653 1"/>
                <a:gd name="f749" fmla="*/ 95 f654 1"/>
                <a:gd name="f750" fmla="*/ 392 f653 1"/>
                <a:gd name="f751" fmla="*/ 100 f654 1"/>
                <a:gd name="f752" fmla="*/ 412 f653 1"/>
                <a:gd name="f753" fmla="*/ 107 f654 1"/>
                <a:gd name="f754" fmla="*/ 434 f653 1"/>
                <a:gd name="f755" fmla="*/ 110 f654 1"/>
                <a:gd name="f756" fmla="*/ 456 f653 1"/>
                <a:gd name="f757" fmla="*/ 112 f654 1"/>
                <a:gd name="f758" fmla="*/ 477 f653 1"/>
                <a:gd name="f759" fmla="*/ 120 f654 1"/>
                <a:gd name="f760" fmla="*/ 496 f653 1"/>
                <a:gd name="f761" fmla="*/ 118 f654 1"/>
                <a:gd name="f762" fmla="*/ 117 f654 1"/>
                <a:gd name="f763" fmla="*/ 532 f653 1"/>
                <a:gd name="f764" fmla="+- f655 0 f1"/>
                <a:gd name="f765" fmla="*/ f658 1 837"/>
                <a:gd name="f766" fmla="*/ f659 1 551"/>
                <a:gd name="f767" fmla="*/ f660 1 837"/>
                <a:gd name="f768" fmla="*/ f661 1 551"/>
                <a:gd name="f769" fmla="*/ f662 1 837"/>
                <a:gd name="f770" fmla="*/ f663 1 551"/>
                <a:gd name="f771" fmla="*/ f664 1 837"/>
                <a:gd name="f772" fmla="*/ f665 1 551"/>
                <a:gd name="f773" fmla="*/ f666 1 837"/>
                <a:gd name="f774" fmla="*/ f667 1 551"/>
                <a:gd name="f775" fmla="*/ f668 1 837"/>
                <a:gd name="f776" fmla="*/ f669 1 551"/>
                <a:gd name="f777" fmla="*/ f670 1 837"/>
                <a:gd name="f778" fmla="*/ f671 1 551"/>
                <a:gd name="f779" fmla="*/ f672 1 837"/>
                <a:gd name="f780" fmla="*/ f673 1 551"/>
                <a:gd name="f781" fmla="*/ f674 1 837"/>
                <a:gd name="f782" fmla="*/ f675 1 551"/>
                <a:gd name="f783" fmla="*/ f676 1 837"/>
                <a:gd name="f784" fmla="*/ f677 1 551"/>
                <a:gd name="f785" fmla="*/ f678 1 837"/>
                <a:gd name="f786" fmla="*/ f679 1 551"/>
                <a:gd name="f787" fmla="*/ f680 1 837"/>
                <a:gd name="f788" fmla="*/ f681 1 551"/>
                <a:gd name="f789" fmla="*/ f682 1 551"/>
                <a:gd name="f790" fmla="*/ f683 1 837"/>
                <a:gd name="f791" fmla="*/ f684 1 551"/>
                <a:gd name="f792" fmla="*/ f685 1 837"/>
                <a:gd name="f793" fmla="*/ f686 1 551"/>
                <a:gd name="f794" fmla="*/ f687 1 837"/>
                <a:gd name="f795" fmla="*/ f688 1 551"/>
                <a:gd name="f796" fmla="*/ f689 1 837"/>
                <a:gd name="f797" fmla="*/ f690 1 551"/>
                <a:gd name="f798" fmla="*/ f691 1 837"/>
                <a:gd name="f799" fmla="*/ f692 1 551"/>
                <a:gd name="f800" fmla="*/ f693 1 837"/>
                <a:gd name="f801" fmla="*/ f694 1 551"/>
                <a:gd name="f802" fmla="*/ f695 1 837"/>
                <a:gd name="f803" fmla="*/ f696 1 551"/>
                <a:gd name="f804" fmla="*/ f697 1 837"/>
                <a:gd name="f805" fmla="*/ f698 1 551"/>
                <a:gd name="f806" fmla="*/ f699 1 837"/>
                <a:gd name="f807" fmla="*/ f700 1 551"/>
                <a:gd name="f808" fmla="*/ f701 1 837"/>
                <a:gd name="f809" fmla="*/ f702 1 551"/>
                <a:gd name="f810" fmla="*/ f703 1 837"/>
                <a:gd name="f811" fmla="*/ f704 1 551"/>
                <a:gd name="f812" fmla="*/ f705 1 837"/>
                <a:gd name="f813" fmla="*/ f706 1 551"/>
                <a:gd name="f814" fmla="*/ f707 1 837"/>
                <a:gd name="f815" fmla="*/ f708 1 551"/>
                <a:gd name="f816" fmla="*/ f709 1 837"/>
                <a:gd name="f817" fmla="*/ f710 1 551"/>
                <a:gd name="f818" fmla="*/ f711 1 837"/>
                <a:gd name="f819" fmla="*/ f712 1 551"/>
                <a:gd name="f820" fmla="*/ f713 1 837"/>
                <a:gd name="f821" fmla="*/ f714 1 551"/>
                <a:gd name="f822" fmla="*/ f715 1 837"/>
                <a:gd name="f823" fmla="*/ f716 1 551"/>
                <a:gd name="f824" fmla="*/ f717 1 837"/>
                <a:gd name="f825" fmla="*/ f718 1 551"/>
                <a:gd name="f826" fmla="*/ f719 1 837"/>
                <a:gd name="f827" fmla="*/ f720 1 551"/>
                <a:gd name="f828" fmla="*/ f721 1 837"/>
                <a:gd name="f829" fmla="*/ f722 1 551"/>
                <a:gd name="f830" fmla="*/ f723 1 837"/>
                <a:gd name="f831" fmla="*/ f724 1 551"/>
                <a:gd name="f832" fmla="*/ f725 1 551"/>
                <a:gd name="f833" fmla="*/ f726 1 837"/>
                <a:gd name="f834" fmla="*/ f727 1 551"/>
                <a:gd name="f835" fmla="*/ f728 1 837"/>
                <a:gd name="f836" fmla="*/ f729 1 551"/>
                <a:gd name="f837" fmla="*/ f730 1 837"/>
                <a:gd name="f838" fmla="*/ f731 1 551"/>
                <a:gd name="f839" fmla="*/ f732 1 837"/>
                <a:gd name="f840" fmla="*/ f733 1 551"/>
                <a:gd name="f841" fmla="*/ f734 1 837"/>
                <a:gd name="f842" fmla="*/ f735 1 551"/>
                <a:gd name="f843" fmla="*/ f736 1 837"/>
                <a:gd name="f844" fmla="*/ f737 1 551"/>
                <a:gd name="f845" fmla="*/ f738 1 837"/>
                <a:gd name="f846" fmla="*/ f739 1 551"/>
                <a:gd name="f847" fmla="*/ f740 1 837"/>
                <a:gd name="f848" fmla="*/ f741 1 551"/>
                <a:gd name="f849" fmla="*/ f742 1 837"/>
                <a:gd name="f850" fmla="*/ f743 1 551"/>
                <a:gd name="f851" fmla="*/ f744 1 837"/>
                <a:gd name="f852" fmla="*/ f745 1 551"/>
                <a:gd name="f853" fmla="*/ f746 1 837"/>
                <a:gd name="f854" fmla="*/ f747 1 837"/>
                <a:gd name="f855" fmla="*/ f748 1 551"/>
                <a:gd name="f856" fmla="*/ f749 1 837"/>
                <a:gd name="f857" fmla="*/ f750 1 551"/>
                <a:gd name="f858" fmla="*/ f751 1 837"/>
                <a:gd name="f859" fmla="*/ f752 1 551"/>
                <a:gd name="f860" fmla="*/ f753 1 837"/>
                <a:gd name="f861" fmla="*/ f754 1 551"/>
                <a:gd name="f862" fmla="*/ f755 1 837"/>
                <a:gd name="f863" fmla="*/ f756 1 551"/>
                <a:gd name="f864" fmla="*/ f757 1 837"/>
                <a:gd name="f865" fmla="*/ f758 1 551"/>
                <a:gd name="f866" fmla="*/ f759 1 837"/>
                <a:gd name="f867" fmla="*/ f760 1 551"/>
                <a:gd name="f868" fmla="*/ f761 1 837"/>
                <a:gd name="f869" fmla="*/ f762 1 837"/>
                <a:gd name="f870" fmla="*/ f763 1 551"/>
                <a:gd name="f871" fmla="*/ 0 1 f656"/>
                <a:gd name="f872" fmla="*/ f650 1 f656"/>
                <a:gd name="f873" fmla="*/ 0 1 f657"/>
                <a:gd name="f874" fmla="*/ f651 1 f657"/>
                <a:gd name="f875" fmla="*/ f765 1 f656"/>
                <a:gd name="f876" fmla="*/ f766 1 f657"/>
                <a:gd name="f877" fmla="*/ f767 1 f656"/>
                <a:gd name="f878" fmla="*/ f768 1 f657"/>
                <a:gd name="f879" fmla="*/ f769 1 f656"/>
                <a:gd name="f880" fmla="*/ f770 1 f657"/>
                <a:gd name="f881" fmla="*/ f771 1 f656"/>
                <a:gd name="f882" fmla="*/ f772 1 f657"/>
                <a:gd name="f883" fmla="*/ f773 1 f656"/>
                <a:gd name="f884" fmla="*/ f774 1 f657"/>
                <a:gd name="f885" fmla="*/ f775 1 f656"/>
                <a:gd name="f886" fmla="*/ f776 1 f657"/>
                <a:gd name="f887" fmla="*/ f777 1 f656"/>
                <a:gd name="f888" fmla="*/ f778 1 f657"/>
                <a:gd name="f889" fmla="*/ f779 1 f656"/>
                <a:gd name="f890" fmla="*/ f780 1 f657"/>
                <a:gd name="f891" fmla="*/ f781 1 f656"/>
                <a:gd name="f892" fmla="*/ f782 1 f657"/>
                <a:gd name="f893" fmla="*/ f783 1 f656"/>
                <a:gd name="f894" fmla="*/ f784 1 f657"/>
                <a:gd name="f895" fmla="*/ f785 1 f656"/>
                <a:gd name="f896" fmla="*/ f786 1 f657"/>
                <a:gd name="f897" fmla="*/ f787 1 f656"/>
                <a:gd name="f898" fmla="*/ f788 1 f657"/>
                <a:gd name="f899" fmla="*/ f789 1 f657"/>
                <a:gd name="f900" fmla="*/ f790 1 f656"/>
                <a:gd name="f901" fmla="*/ f791 1 f657"/>
                <a:gd name="f902" fmla="*/ f792 1 f656"/>
                <a:gd name="f903" fmla="*/ f793 1 f657"/>
                <a:gd name="f904" fmla="*/ f794 1 f656"/>
                <a:gd name="f905" fmla="*/ f795 1 f657"/>
                <a:gd name="f906" fmla="*/ f796 1 f656"/>
                <a:gd name="f907" fmla="*/ f797 1 f657"/>
                <a:gd name="f908" fmla="*/ f798 1 f656"/>
                <a:gd name="f909" fmla="*/ f799 1 f657"/>
                <a:gd name="f910" fmla="*/ f800 1 f656"/>
                <a:gd name="f911" fmla="*/ f801 1 f657"/>
                <a:gd name="f912" fmla="*/ f802 1 f656"/>
                <a:gd name="f913" fmla="*/ f803 1 f657"/>
                <a:gd name="f914" fmla="*/ f804 1 f656"/>
                <a:gd name="f915" fmla="*/ f805 1 f657"/>
                <a:gd name="f916" fmla="*/ f806 1 f656"/>
                <a:gd name="f917" fmla="*/ f807 1 f657"/>
                <a:gd name="f918" fmla="*/ f808 1 f656"/>
                <a:gd name="f919" fmla="*/ f809 1 f657"/>
                <a:gd name="f920" fmla="*/ f810 1 f656"/>
                <a:gd name="f921" fmla="*/ f811 1 f657"/>
                <a:gd name="f922" fmla="*/ f812 1 f656"/>
                <a:gd name="f923" fmla="*/ f813 1 f657"/>
                <a:gd name="f924" fmla="*/ f814 1 f656"/>
                <a:gd name="f925" fmla="*/ f815 1 f657"/>
                <a:gd name="f926" fmla="*/ f816 1 f656"/>
                <a:gd name="f927" fmla="*/ f817 1 f657"/>
                <a:gd name="f928" fmla="*/ f818 1 f656"/>
                <a:gd name="f929" fmla="*/ f819 1 f657"/>
                <a:gd name="f930" fmla="*/ f820 1 f656"/>
                <a:gd name="f931" fmla="*/ f821 1 f657"/>
                <a:gd name="f932" fmla="*/ f822 1 f656"/>
                <a:gd name="f933" fmla="*/ f823 1 f657"/>
                <a:gd name="f934" fmla="*/ f824 1 f656"/>
                <a:gd name="f935" fmla="*/ f825 1 f657"/>
                <a:gd name="f936" fmla="*/ f826 1 f656"/>
                <a:gd name="f937" fmla="*/ f827 1 f657"/>
                <a:gd name="f938" fmla="*/ f828 1 f656"/>
                <a:gd name="f939" fmla="*/ f829 1 f657"/>
                <a:gd name="f940" fmla="*/ f830 1 f656"/>
                <a:gd name="f941" fmla="*/ f831 1 f657"/>
                <a:gd name="f942" fmla="*/ f832 1 f657"/>
                <a:gd name="f943" fmla="*/ f833 1 f656"/>
                <a:gd name="f944" fmla="*/ f834 1 f657"/>
                <a:gd name="f945" fmla="*/ f835 1 f656"/>
                <a:gd name="f946" fmla="*/ f836 1 f657"/>
                <a:gd name="f947" fmla="*/ f837 1 f656"/>
                <a:gd name="f948" fmla="*/ f838 1 f657"/>
                <a:gd name="f949" fmla="*/ f839 1 f656"/>
                <a:gd name="f950" fmla="*/ f840 1 f657"/>
                <a:gd name="f951" fmla="*/ f841 1 f656"/>
                <a:gd name="f952" fmla="*/ f842 1 f657"/>
                <a:gd name="f953" fmla="*/ f843 1 f656"/>
                <a:gd name="f954" fmla="*/ f844 1 f657"/>
                <a:gd name="f955" fmla="*/ f845 1 f656"/>
                <a:gd name="f956" fmla="*/ f846 1 f657"/>
                <a:gd name="f957" fmla="*/ f847 1 f656"/>
                <a:gd name="f958" fmla="*/ f848 1 f657"/>
                <a:gd name="f959" fmla="*/ f849 1 f656"/>
                <a:gd name="f960" fmla="*/ f850 1 f657"/>
                <a:gd name="f961" fmla="*/ f851 1 f656"/>
                <a:gd name="f962" fmla="*/ f852 1 f657"/>
                <a:gd name="f963" fmla="*/ f853 1 f656"/>
                <a:gd name="f964" fmla="*/ f854 1 f656"/>
                <a:gd name="f965" fmla="*/ f855 1 f657"/>
                <a:gd name="f966" fmla="*/ f856 1 f656"/>
                <a:gd name="f967" fmla="*/ f857 1 f657"/>
                <a:gd name="f968" fmla="*/ f858 1 f656"/>
                <a:gd name="f969" fmla="*/ f859 1 f657"/>
                <a:gd name="f970" fmla="*/ f860 1 f656"/>
                <a:gd name="f971" fmla="*/ f861 1 f657"/>
                <a:gd name="f972" fmla="*/ f862 1 f656"/>
                <a:gd name="f973" fmla="*/ f863 1 f657"/>
                <a:gd name="f974" fmla="*/ f864 1 f656"/>
                <a:gd name="f975" fmla="*/ f865 1 f657"/>
                <a:gd name="f976" fmla="*/ f866 1 f656"/>
                <a:gd name="f977" fmla="*/ f867 1 f657"/>
                <a:gd name="f978" fmla="*/ f868 1 f656"/>
                <a:gd name="f979" fmla="*/ f869 1 f656"/>
                <a:gd name="f980" fmla="*/ f870 1 f657"/>
                <a:gd name="f981" fmla="*/ f871 f647 1"/>
                <a:gd name="f982" fmla="*/ f872 f647 1"/>
                <a:gd name="f983" fmla="*/ f874 f648 1"/>
                <a:gd name="f984" fmla="*/ f873 f648 1"/>
                <a:gd name="f985" fmla="*/ f875 f647 1"/>
                <a:gd name="f986" fmla="*/ f876 f648 1"/>
                <a:gd name="f987" fmla="*/ f877 f647 1"/>
                <a:gd name="f988" fmla="*/ f878 f648 1"/>
                <a:gd name="f989" fmla="*/ f879 f647 1"/>
                <a:gd name="f990" fmla="*/ f880 f648 1"/>
                <a:gd name="f991" fmla="*/ f881 f647 1"/>
                <a:gd name="f992" fmla="*/ f882 f648 1"/>
                <a:gd name="f993" fmla="*/ f883 f647 1"/>
                <a:gd name="f994" fmla="*/ f884 f648 1"/>
                <a:gd name="f995" fmla="*/ f885 f647 1"/>
                <a:gd name="f996" fmla="*/ f886 f648 1"/>
                <a:gd name="f997" fmla="*/ f887 f647 1"/>
                <a:gd name="f998" fmla="*/ f888 f648 1"/>
                <a:gd name="f999" fmla="*/ f889 f647 1"/>
                <a:gd name="f1000" fmla="*/ f890 f648 1"/>
                <a:gd name="f1001" fmla="*/ f891 f647 1"/>
                <a:gd name="f1002" fmla="*/ f892 f648 1"/>
                <a:gd name="f1003" fmla="*/ f893 f647 1"/>
                <a:gd name="f1004" fmla="*/ f894 f648 1"/>
                <a:gd name="f1005" fmla="*/ f895 f647 1"/>
                <a:gd name="f1006" fmla="*/ f896 f648 1"/>
                <a:gd name="f1007" fmla="*/ f897 f647 1"/>
                <a:gd name="f1008" fmla="*/ f898 f648 1"/>
                <a:gd name="f1009" fmla="*/ f899 f648 1"/>
                <a:gd name="f1010" fmla="*/ f900 f647 1"/>
                <a:gd name="f1011" fmla="*/ f901 f648 1"/>
                <a:gd name="f1012" fmla="*/ f902 f647 1"/>
                <a:gd name="f1013" fmla="*/ f903 f648 1"/>
                <a:gd name="f1014" fmla="*/ f904 f647 1"/>
                <a:gd name="f1015" fmla="*/ f905 f648 1"/>
                <a:gd name="f1016" fmla="*/ f906 f647 1"/>
                <a:gd name="f1017" fmla="*/ f907 f648 1"/>
                <a:gd name="f1018" fmla="*/ f908 f647 1"/>
                <a:gd name="f1019" fmla="*/ f909 f648 1"/>
                <a:gd name="f1020" fmla="*/ f910 f647 1"/>
                <a:gd name="f1021" fmla="*/ f911 f648 1"/>
                <a:gd name="f1022" fmla="*/ f912 f647 1"/>
                <a:gd name="f1023" fmla="*/ f913 f648 1"/>
                <a:gd name="f1024" fmla="*/ f914 f647 1"/>
                <a:gd name="f1025" fmla="*/ f915 f648 1"/>
                <a:gd name="f1026" fmla="*/ f916 f647 1"/>
                <a:gd name="f1027" fmla="*/ f917 f648 1"/>
                <a:gd name="f1028" fmla="*/ f918 f647 1"/>
                <a:gd name="f1029" fmla="*/ f919 f648 1"/>
                <a:gd name="f1030" fmla="*/ f920 f647 1"/>
                <a:gd name="f1031" fmla="*/ f921 f648 1"/>
                <a:gd name="f1032" fmla="*/ f922 f647 1"/>
                <a:gd name="f1033" fmla="*/ f923 f648 1"/>
                <a:gd name="f1034" fmla="*/ f924 f647 1"/>
                <a:gd name="f1035" fmla="*/ f925 f648 1"/>
                <a:gd name="f1036" fmla="*/ f926 f647 1"/>
                <a:gd name="f1037" fmla="*/ f927 f648 1"/>
                <a:gd name="f1038" fmla="*/ f928 f647 1"/>
                <a:gd name="f1039" fmla="*/ f929 f648 1"/>
                <a:gd name="f1040" fmla="*/ f930 f647 1"/>
                <a:gd name="f1041" fmla="*/ f931 f648 1"/>
                <a:gd name="f1042" fmla="*/ f932 f647 1"/>
                <a:gd name="f1043" fmla="*/ f933 f648 1"/>
                <a:gd name="f1044" fmla="*/ f934 f647 1"/>
                <a:gd name="f1045" fmla="*/ f935 f648 1"/>
                <a:gd name="f1046" fmla="*/ f936 f647 1"/>
                <a:gd name="f1047" fmla="*/ f937 f648 1"/>
                <a:gd name="f1048" fmla="*/ f938 f647 1"/>
                <a:gd name="f1049" fmla="*/ f939 f648 1"/>
                <a:gd name="f1050" fmla="*/ f940 f647 1"/>
                <a:gd name="f1051" fmla="*/ f941 f648 1"/>
                <a:gd name="f1052" fmla="*/ f942 f648 1"/>
                <a:gd name="f1053" fmla="*/ f943 f647 1"/>
                <a:gd name="f1054" fmla="*/ f944 f648 1"/>
                <a:gd name="f1055" fmla="*/ f945 f647 1"/>
                <a:gd name="f1056" fmla="*/ f946 f648 1"/>
                <a:gd name="f1057" fmla="*/ f947 f647 1"/>
                <a:gd name="f1058" fmla="*/ f948 f648 1"/>
                <a:gd name="f1059" fmla="*/ f949 f647 1"/>
                <a:gd name="f1060" fmla="*/ f950 f648 1"/>
                <a:gd name="f1061" fmla="*/ f951 f647 1"/>
                <a:gd name="f1062" fmla="*/ f952 f648 1"/>
                <a:gd name="f1063" fmla="*/ f953 f647 1"/>
                <a:gd name="f1064" fmla="*/ f954 f648 1"/>
                <a:gd name="f1065" fmla="*/ f955 f647 1"/>
                <a:gd name="f1066" fmla="*/ f956 f648 1"/>
                <a:gd name="f1067" fmla="*/ f957 f647 1"/>
                <a:gd name="f1068" fmla="*/ f958 f648 1"/>
                <a:gd name="f1069" fmla="*/ f959 f647 1"/>
                <a:gd name="f1070" fmla="*/ f960 f648 1"/>
                <a:gd name="f1071" fmla="*/ f961 f647 1"/>
                <a:gd name="f1072" fmla="*/ f962 f648 1"/>
                <a:gd name="f1073" fmla="*/ f963 f647 1"/>
                <a:gd name="f1074" fmla="*/ f964 f647 1"/>
                <a:gd name="f1075" fmla="*/ f965 f648 1"/>
                <a:gd name="f1076" fmla="*/ f966 f647 1"/>
                <a:gd name="f1077" fmla="*/ f967 f648 1"/>
                <a:gd name="f1078" fmla="*/ f968 f647 1"/>
                <a:gd name="f1079" fmla="*/ f969 f648 1"/>
                <a:gd name="f1080" fmla="*/ f970 f647 1"/>
                <a:gd name="f1081" fmla="*/ f971 f648 1"/>
                <a:gd name="f1082" fmla="*/ f972 f647 1"/>
                <a:gd name="f1083" fmla="*/ f973 f648 1"/>
                <a:gd name="f1084" fmla="*/ f974 f647 1"/>
                <a:gd name="f1085" fmla="*/ f975 f648 1"/>
                <a:gd name="f1086" fmla="*/ f976 f647 1"/>
                <a:gd name="f1087" fmla="*/ f977 f648 1"/>
                <a:gd name="f1088" fmla="*/ f978 f647 1"/>
                <a:gd name="f1089" fmla="*/ f979 f647 1"/>
                <a:gd name="f1090" fmla="*/ f980 f6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4">
                  <a:pos x="f985" y="f986"/>
                </a:cxn>
                <a:cxn ang="f764">
                  <a:pos x="f987" y="f988"/>
                </a:cxn>
                <a:cxn ang="f764">
                  <a:pos x="f989" y="f990"/>
                </a:cxn>
                <a:cxn ang="f764">
                  <a:pos x="f991" y="f992"/>
                </a:cxn>
                <a:cxn ang="f764">
                  <a:pos x="f993" y="f994"/>
                </a:cxn>
                <a:cxn ang="f764">
                  <a:pos x="f995" y="f996"/>
                </a:cxn>
                <a:cxn ang="f764">
                  <a:pos x="f997" y="f998"/>
                </a:cxn>
                <a:cxn ang="f764">
                  <a:pos x="f999" y="f1000"/>
                </a:cxn>
                <a:cxn ang="f764">
                  <a:pos x="f1001" y="f1002"/>
                </a:cxn>
                <a:cxn ang="f764">
                  <a:pos x="f1003" y="f1004"/>
                </a:cxn>
                <a:cxn ang="f764">
                  <a:pos x="f1005" y="f1006"/>
                </a:cxn>
                <a:cxn ang="f764">
                  <a:pos x="f1007" y="f1008"/>
                </a:cxn>
                <a:cxn ang="f764">
                  <a:pos x="f1001" y="f1009"/>
                </a:cxn>
                <a:cxn ang="f764">
                  <a:pos x="f1010" y="f1011"/>
                </a:cxn>
                <a:cxn ang="f764">
                  <a:pos x="f1012" y="f1013"/>
                </a:cxn>
                <a:cxn ang="f764">
                  <a:pos x="f1014" y="f1015"/>
                </a:cxn>
                <a:cxn ang="f764">
                  <a:pos x="f1016" y="f1017"/>
                </a:cxn>
                <a:cxn ang="f764">
                  <a:pos x="f1018" y="f1019"/>
                </a:cxn>
                <a:cxn ang="f764">
                  <a:pos x="f1020" y="f1021"/>
                </a:cxn>
                <a:cxn ang="f764">
                  <a:pos x="f1022" y="f1023"/>
                </a:cxn>
                <a:cxn ang="f764">
                  <a:pos x="f1024" y="f1025"/>
                </a:cxn>
                <a:cxn ang="f764">
                  <a:pos x="f1026" y="f1027"/>
                </a:cxn>
                <a:cxn ang="f764">
                  <a:pos x="f1028" y="f1029"/>
                </a:cxn>
                <a:cxn ang="f764">
                  <a:pos x="f1030" y="f1031"/>
                </a:cxn>
                <a:cxn ang="f764">
                  <a:pos x="f1032" y="f1033"/>
                </a:cxn>
                <a:cxn ang="f764">
                  <a:pos x="f1034" y="f1035"/>
                </a:cxn>
                <a:cxn ang="f764">
                  <a:pos x="f1036" y="f1037"/>
                </a:cxn>
                <a:cxn ang="f764">
                  <a:pos x="f1038" y="f1039"/>
                </a:cxn>
                <a:cxn ang="f764">
                  <a:pos x="f1040" y="f1041"/>
                </a:cxn>
                <a:cxn ang="f764">
                  <a:pos x="f1042" y="f1043"/>
                </a:cxn>
                <a:cxn ang="f764">
                  <a:pos x="f1044" y="f1045"/>
                </a:cxn>
                <a:cxn ang="f764">
                  <a:pos x="f1046" y="f1047"/>
                </a:cxn>
                <a:cxn ang="f764">
                  <a:pos x="f1048" y="f1049"/>
                </a:cxn>
                <a:cxn ang="f764">
                  <a:pos x="f1050" y="f1051"/>
                </a:cxn>
                <a:cxn ang="f764">
                  <a:pos x="f1042" y="f1052"/>
                </a:cxn>
                <a:cxn ang="f764">
                  <a:pos x="f1053" y="f1054"/>
                </a:cxn>
                <a:cxn ang="f764">
                  <a:pos x="f1055" y="f1056"/>
                </a:cxn>
                <a:cxn ang="f764">
                  <a:pos x="f1057" y="f1058"/>
                </a:cxn>
                <a:cxn ang="f764">
                  <a:pos x="f1059" y="f1060"/>
                </a:cxn>
                <a:cxn ang="f764">
                  <a:pos x="f1061" y="f1062"/>
                </a:cxn>
                <a:cxn ang="f764">
                  <a:pos x="f1063" y="f1064"/>
                </a:cxn>
                <a:cxn ang="f764">
                  <a:pos x="f1065" y="f1066"/>
                </a:cxn>
                <a:cxn ang="f764">
                  <a:pos x="f1067" y="f1068"/>
                </a:cxn>
                <a:cxn ang="f764">
                  <a:pos x="f1069" y="f1070"/>
                </a:cxn>
                <a:cxn ang="f764">
                  <a:pos x="f1071" y="f1072"/>
                </a:cxn>
                <a:cxn ang="f764">
                  <a:pos x="f1073" y="f1009"/>
                </a:cxn>
                <a:cxn ang="f764">
                  <a:pos x="f1074" y="f1075"/>
                </a:cxn>
                <a:cxn ang="f764">
                  <a:pos x="f1076" y="f1077"/>
                </a:cxn>
                <a:cxn ang="f764">
                  <a:pos x="f1078" y="f1079"/>
                </a:cxn>
                <a:cxn ang="f764">
                  <a:pos x="f1080" y="f1081"/>
                </a:cxn>
                <a:cxn ang="f764">
                  <a:pos x="f1082" y="f1083"/>
                </a:cxn>
                <a:cxn ang="f764">
                  <a:pos x="f1084" y="f1085"/>
                </a:cxn>
                <a:cxn ang="f764">
                  <a:pos x="f1086" y="f1087"/>
                </a:cxn>
                <a:cxn ang="f764">
                  <a:pos x="f1088" y="f992"/>
                </a:cxn>
                <a:cxn ang="f764">
                  <a:pos x="f1089" y="f1090"/>
                </a:cxn>
              </a:cxnLst>
              <a:rect l="f981" t="f984" r="f982" b="f983"/>
              <a:pathLst>
                <a:path w="837" h="551">
                  <a:moveTo>
                    <a:pt x="f9" y="f10"/>
                  </a:moveTo>
                  <a:cubicBezTo>
                    <a:pt x="f9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3" y="f19"/>
                    <a:pt x="f13" y="f8"/>
                  </a:cubicBezTo>
                  <a:cubicBezTo>
                    <a:pt x="f15" y="f8"/>
                    <a:pt x="f20" y="f8"/>
                    <a:pt x="f21" y="f8"/>
                  </a:cubicBezTo>
                  <a:cubicBezTo>
                    <a:pt x="f22" y="f19"/>
                    <a:pt x="f23" y="f19"/>
                    <a:pt x="f24" y="f19"/>
                  </a:cubicBezTo>
                  <a:cubicBezTo>
                    <a:pt x="f25" y="f19"/>
                    <a:pt x="f25" y="f19"/>
                    <a:pt x="f25" y="f19"/>
                  </a:cubicBezTo>
                  <a:cubicBezTo>
                    <a:pt x="f25" y="f19"/>
                    <a:pt x="f26" y="f19"/>
                    <a:pt x="f26" y="f19"/>
                  </a:cubicBezTo>
                  <a:cubicBezTo>
                    <a:pt x="f27" y="f16"/>
                    <a:pt x="f27" y="f16"/>
                    <a:pt x="f27" y="f16"/>
                  </a:cubicBezTo>
                  <a:cubicBezTo>
                    <a:pt x="f28" y="f16"/>
                    <a:pt x="f29" y="f14"/>
                    <a:pt x="f30" y="f11"/>
                  </a:cubicBezTo>
                  <a:cubicBezTo>
                    <a:pt x="f31" y="f11"/>
                    <a:pt x="f32" y="f11"/>
                    <a:pt x="f33" y="f11"/>
                  </a:cubicBezTo>
                  <a:cubicBezTo>
                    <a:pt x="f34" y="f11"/>
                    <a:pt x="f35" y="f10"/>
                    <a:pt x="f36" y="f37"/>
                  </a:cubicBezTo>
                  <a:cubicBezTo>
                    <a:pt x="f38" y="f37"/>
                    <a:pt x="f39" y="f40"/>
                    <a:pt x="f41" y="f4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1" y="f69"/>
                    <a:pt x="f71" y="f69"/>
                  </a:cubicBezTo>
                  <a:cubicBezTo>
                    <a:pt x="f72" y="f69"/>
                    <a:pt x="f72" y="f69"/>
                    <a:pt x="f72" y="f69"/>
                  </a:cubicBezTo>
                  <a:cubicBezTo>
                    <a:pt x="f73" y="f74"/>
                    <a:pt x="f75" y="f76"/>
                    <a:pt x="f75" y="f76"/>
                  </a:cubicBezTo>
                  <a:cubicBezTo>
                    <a:pt x="f77" y="f67"/>
                    <a:pt x="f77" y="f78"/>
                    <a:pt x="f77" y="f79"/>
                  </a:cubicBezTo>
                  <a:cubicBezTo>
                    <a:pt x="f77" y="f79"/>
                    <a:pt x="f77" y="f79"/>
                    <a:pt x="f77" y="f79"/>
                  </a:cubicBezTo>
                  <a:cubicBezTo>
                    <a:pt x="f77" y="f79"/>
                    <a:pt x="f77" y="f79"/>
                    <a:pt x="f77" y="f79"/>
                  </a:cubicBezTo>
                  <a:cubicBezTo>
                    <a:pt x="f80" y="f79"/>
                    <a:pt x="f81" y="f79"/>
                    <a:pt x="f81" y="f79"/>
                  </a:cubicBezTo>
                  <a:cubicBezTo>
                    <a:pt x="f82" y="f79"/>
                    <a:pt x="f83" y="f79"/>
                    <a:pt x="f84" y="f63"/>
                  </a:cubicBezTo>
                  <a:cubicBezTo>
                    <a:pt x="f85" y="f86"/>
                    <a:pt x="f87" y="f88"/>
                    <a:pt x="f89" y="f61"/>
                  </a:cubicBezTo>
                  <a:cubicBezTo>
                    <a:pt x="f89" y="f61"/>
                    <a:pt x="f89" y="f61"/>
                    <a:pt x="f89" y="f61"/>
                  </a:cubicBezTo>
                  <a:cubicBezTo>
                    <a:pt x="f89" y="f90"/>
                    <a:pt x="f89" y="f90"/>
                    <a:pt x="f89" y="f91"/>
                  </a:cubicBezTo>
                  <a:cubicBezTo>
                    <a:pt x="f92" y="f91"/>
                    <a:pt x="f93" y="f91"/>
                    <a:pt x="f94" y="f95"/>
                  </a:cubicBezTo>
                  <a:cubicBezTo>
                    <a:pt x="f96" y="f57"/>
                    <a:pt x="f96" y="f55"/>
                    <a:pt x="f96" y="f97"/>
                  </a:cubicBezTo>
                  <a:cubicBezTo>
                    <a:pt x="f96" y="f97"/>
                    <a:pt x="f96" y="f97"/>
                    <a:pt x="f96" y="f97"/>
                  </a:cubicBezTo>
                  <a:cubicBezTo>
                    <a:pt x="f98" y="f97"/>
                    <a:pt x="f99" y="f97"/>
                    <a:pt x="f100" y="f53"/>
                  </a:cubicBezTo>
                  <a:cubicBezTo>
                    <a:pt x="f101" y="f49"/>
                    <a:pt x="f102" y="f42"/>
                    <a:pt x="f102" y="f40"/>
                  </a:cubicBezTo>
                  <a:cubicBezTo>
                    <a:pt x="f103" y="f104"/>
                    <a:pt x="f103" y="f37"/>
                    <a:pt x="f103" y="f10"/>
                  </a:cubicBezTo>
                  <a:cubicBezTo>
                    <a:pt x="f103" y="f10"/>
                    <a:pt x="f105" y="f10"/>
                    <a:pt x="f106" y="f11"/>
                  </a:cubicBezTo>
                  <a:cubicBezTo>
                    <a:pt x="f106" y="f11"/>
                    <a:pt x="f107" y="f14"/>
                    <a:pt x="f107" y="f108"/>
                  </a:cubicBezTo>
                  <a:cubicBezTo>
                    <a:pt x="f109" y="f108"/>
                    <a:pt x="f109" y="f108"/>
                    <a:pt x="f109" y="f108"/>
                  </a:cubicBezTo>
                  <a:cubicBezTo>
                    <a:pt x="f110" y="f108"/>
                    <a:pt x="f111" y="f16"/>
                    <a:pt x="f112" y="f113"/>
                  </a:cubicBezTo>
                  <a:cubicBezTo>
                    <a:pt x="f114" y="f17"/>
                    <a:pt x="f114" y="f17"/>
                    <a:pt x="f114" y="f17"/>
                  </a:cubicBezTo>
                  <a:cubicBezTo>
                    <a:pt x="f114" y="f17"/>
                    <a:pt x="f114" y="f17"/>
                    <a:pt x="f114" y="f17"/>
                  </a:cubicBezTo>
                  <a:cubicBezTo>
                    <a:pt x="f115" y="f113"/>
                    <a:pt x="f116" y="f16"/>
                    <a:pt x="f116" y="f108"/>
                  </a:cubicBezTo>
                  <a:cubicBezTo>
                    <a:pt x="f117" y="f11"/>
                    <a:pt x="f118" y="f104"/>
                    <a:pt x="f118" y="f40"/>
                  </a:cubicBezTo>
                  <a:cubicBezTo>
                    <a:pt x="f118" y="f45"/>
                    <a:pt x="f117" y="f51"/>
                    <a:pt x="f117" y="f97"/>
                  </a:cubicBezTo>
                  <a:cubicBezTo>
                    <a:pt x="f117" y="f119"/>
                    <a:pt x="f116" y="f91"/>
                    <a:pt x="f118" y="f90"/>
                  </a:cubicBezTo>
                  <a:cubicBezTo>
                    <a:pt x="f115" y="f61"/>
                    <a:pt x="f120" y="f61"/>
                    <a:pt x="f121" y="f122"/>
                  </a:cubicBezTo>
                  <a:cubicBezTo>
                    <a:pt x="f121" y="f123"/>
                    <a:pt x="f121" y="f124"/>
                    <a:pt x="f121" y="f79"/>
                  </a:cubicBezTo>
                  <a:cubicBezTo>
                    <a:pt x="f120" y="f78"/>
                    <a:pt x="f125" y="f126"/>
                    <a:pt x="f115" y="f127"/>
                  </a:cubicBezTo>
                  <a:cubicBezTo>
                    <a:pt x="f118" y="f74"/>
                    <a:pt x="f128" y="f129"/>
                    <a:pt x="f130" y="f6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6"/>
                    <a:pt x="f138" y="f134"/>
                    <a:pt x="f139" y="f136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1" y="f153"/>
                  </a:cubicBezTo>
                  <a:cubicBezTo>
                    <a:pt x="f149" y="f154"/>
                    <a:pt x="f146" y="f155"/>
                    <a:pt x="f146" y="f156"/>
                  </a:cubicBezTo>
                  <a:cubicBezTo>
                    <a:pt x="f157" y="f158"/>
                    <a:pt x="f146" y="f159"/>
                    <a:pt x="f146" y="f160"/>
                  </a:cubicBezTo>
                  <a:cubicBezTo>
                    <a:pt x="f149" y="f161"/>
                    <a:pt x="f151" y="f162"/>
                    <a:pt x="f151" y="f163"/>
                  </a:cubicBezTo>
                  <a:cubicBezTo>
                    <a:pt x="f151" y="f164"/>
                    <a:pt x="f146" y="f165"/>
                    <a:pt x="f149" y="f166"/>
                  </a:cubicBezTo>
                  <a:cubicBezTo>
                    <a:pt x="f151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0" y="f182"/>
                  </a:cubicBezTo>
                  <a:cubicBezTo>
                    <a:pt x="f183" y="f184"/>
                    <a:pt x="f183" y="f185"/>
                    <a:pt x="f183" y="f186"/>
                  </a:cubicBezTo>
                  <a:cubicBezTo>
                    <a:pt x="f183" y="f187"/>
                    <a:pt x="f180" y="f188"/>
                    <a:pt x="f180" y="f189"/>
                  </a:cubicBezTo>
                  <a:cubicBezTo>
                    <a:pt x="f180" y="f190"/>
                    <a:pt x="f191" y="f192"/>
                    <a:pt x="f191" y="f193"/>
                  </a:cubicBezTo>
                  <a:cubicBezTo>
                    <a:pt x="f191" y="f194"/>
                    <a:pt x="f191" y="f195"/>
                    <a:pt x="f178" y="f196"/>
                  </a:cubicBezTo>
                  <a:cubicBezTo>
                    <a:pt x="f176" y="f197"/>
                    <a:pt x="f198" y="f199"/>
                    <a:pt x="f200" y="f201"/>
                  </a:cubicBezTo>
                  <a:cubicBezTo>
                    <a:pt x="f200" y="f202"/>
                    <a:pt x="f172" y="f203"/>
                    <a:pt x="f204" y="f203"/>
                  </a:cubicBezTo>
                  <a:cubicBezTo>
                    <a:pt x="f170" y="f205"/>
                    <a:pt x="f206" y="f207"/>
                    <a:pt x="f208" y="f207"/>
                  </a:cubicBezTo>
                  <a:cubicBezTo>
                    <a:pt x="f151" y="f203"/>
                    <a:pt x="f149" y="f209"/>
                    <a:pt x="f146" y="f210"/>
                  </a:cubicBezTo>
                  <a:cubicBezTo>
                    <a:pt x="f157" y="f211"/>
                    <a:pt x="f157" y="f212"/>
                    <a:pt x="f213" y="f52"/>
                  </a:cubicBezTo>
                  <a:cubicBezTo>
                    <a:pt x="f144" y="f214"/>
                    <a:pt x="f215" y="f216"/>
                    <a:pt x="f140" y="f217"/>
                  </a:cubicBezTo>
                  <a:cubicBezTo>
                    <a:pt x="f218" y="f219"/>
                    <a:pt x="f139" y="f220"/>
                    <a:pt x="f138" y="f221"/>
                  </a:cubicBezTo>
                  <a:cubicBezTo>
                    <a:pt x="f138" y="f222"/>
                    <a:pt x="f218" y="f223"/>
                    <a:pt x="f140" y="f224"/>
                  </a:cubicBezTo>
                  <a:cubicBezTo>
                    <a:pt x="f215" y="f225"/>
                    <a:pt x="f142" y="f226"/>
                    <a:pt x="f227" y="f228"/>
                  </a:cubicBezTo>
                  <a:cubicBezTo>
                    <a:pt x="f227" y="f229"/>
                    <a:pt x="f144" y="f230"/>
                    <a:pt x="f144" y="f231"/>
                  </a:cubicBezTo>
                  <a:cubicBezTo>
                    <a:pt x="f144" y="f232"/>
                    <a:pt x="f144" y="f233"/>
                    <a:pt x="f144" y="f234"/>
                  </a:cubicBezTo>
                  <a:cubicBezTo>
                    <a:pt x="f144" y="f235"/>
                    <a:pt x="f227" y="f48"/>
                    <a:pt x="f144" y="f236"/>
                  </a:cubicBezTo>
                  <a:cubicBezTo>
                    <a:pt x="f213" y="f237"/>
                    <a:pt x="f149" y="f237"/>
                    <a:pt x="f151" y="f237"/>
                  </a:cubicBezTo>
                  <a:cubicBezTo>
                    <a:pt x="f208" y="f238"/>
                    <a:pt x="f206" y="f239"/>
                    <a:pt x="f206" y="f239"/>
                  </a:cubicBezTo>
                  <a:cubicBezTo>
                    <a:pt x="f240" y="f241"/>
                    <a:pt x="f170" y="f239"/>
                    <a:pt x="f204" y="f239"/>
                  </a:cubicBezTo>
                  <a:cubicBezTo>
                    <a:pt x="f200" y="f2"/>
                    <a:pt x="f176" y="f2"/>
                    <a:pt x="f178" y="f2"/>
                  </a:cubicBezTo>
                  <a:cubicBezTo>
                    <a:pt x="f180" y="f239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46"/>
                    <a:pt x="f252" y="f249"/>
                    <a:pt x="f253" y="f249"/>
                  </a:cubicBezTo>
                  <a:cubicBezTo>
                    <a:pt x="f254" y="f249"/>
                    <a:pt x="f255" y="f249"/>
                    <a:pt x="f256" y="f46"/>
                  </a:cubicBezTo>
                  <a:cubicBezTo>
                    <a:pt x="f257" y="f46"/>
                    <a:pt x="f258" y="f259"/>
                    <a:pt x="f260" y="f261"/>
                  </a:cubicBezTo>
                  <a:cubicBezTo>
                    <a:pt x="f262" y="f44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2"/>
                    <a:pt x="f274" y="f272"/>
                    <a:pt x="f275" y="f272"/>
                  </a:cubicBezTo>
                  <a:cubicBezTo>
                    <a:pt x="f276" y="f272"/>
                    <a:pt x="f277" y="f270"/>
                    <a:pt x="f278" y="f270"/>
                  </a:cubicBezTo>
                  <a:cubicBezTo>
                    <a:pt x="f279" y="f270"/>
                    <a:pt x="f280" y="f272"/>
                    <a:pt x="f281" y="f282"/>
                  </a:cubicBezTo>
                  <a:cubicBezTo>
                    <a:pt x="f283" y="f284"/>
                    <a:pt x="f281" y="f285"/>
                    <a:pt x="f283" y="f41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1"/>
                    <a:pt x="f293" y="f291"/>
                    <a:pt x="f294" y="f295"/>
                  </a:cubicBezTo>
                  <a:cubicBezTo>
                    <a:pt x="f296" y="f295"/>
                    <a:pt x="f297" y="f298"/>
                    <a:pt x="f297" y="f299"/>
                  </a:cubicBezTo>
                  <a:cubicBezTo>
                    <a:pt x="f300" y="f301"/>
                    <a:pt x="f297" y="f39"/>
                    <a:pt x="f297" y="f302"/>
                  </a:cubicBezTo>
                  <a:cubicBezTo>
                    <a:pt x="f297" y="f302"/>
                    <a:pt x="f303" y="f304"/>
                    <a:pt x="f303" y="f305"/>
                  </a:cubicBezTo>
                  <a:cubicBezTo>
                    <a:pt x="f303" y="f306"/>
                    <a:pt x="f296" y="f307"/>
                    <a:pt x="f303" y="f308"/>
                  </a:cubicBezTo>
                  <a:cubicBezTo>
                    <a:pt x="f303" y="f309"/>
                    <a:pt x="f310" y="f311"/>
                    <a:pt x="f310" y="f38"/>
                  </a:cubicBezTo>
                  <a:cubicBezTo>
                    <a:pt x="f310" y="f312"/>
                    <a:pt x="f300" y="f313"/>
                    <a:pt x="f310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5"/>
                  </a:cubicBezTo>
                  <a:cubicBezTo>
                    <a:pt x="f332" y="f333"/>
                    <a:pt x="f331" y="f334"/>
                    <a:pt x="f331" y="f335"/>
                  </a:cubicBezTo>
                  <a:cubicBezTo>
                    <a:pt x="f332" y="f336"/>
                    <a:pt x="f337" y="f338"/>
                    <a:pt x="f337" y="f339"/>
                  </a:cubicBezTo>
                  <a:cubicBezTo>
                    <a:pt x="f337" y="f340"/>
                    <a:pt x="f341" y="f342"/>
                    <a:pt x="f341" y="f343"/>
                  </a:cubicBezTo>
                  <a:cubicBezTo>
                    <a:pt x="f337" y="f344"/>
                    <a:pt x="f331" y="f345"/>
                    <a:pt x="f331" y="f346"/>
                  </a:cubicBezTo>
                  <a:cubicBezTo>
                    <a:pt x="f332" y="f347"/>
                    <a:pt x="f341" y="f348"/>
                    <a:pt x="f7" y="f349"/>
                  </a:cubicBezTo>
                  <a:cubicBezTo>
                    <a:pt x="f7" y="f33"/>
                    <a:pt x="f7" y="f350"/>
                    <a:pt x="f341" y="f351"/>
                  </a:cubicBezTo>
                  <a:cubicBezTo>
                    <a:pt x="f337" y="f352"/>
                    <a:pt x="f329" y="f353"/>
                    <a:pt x="f354" y="f355"/>
                  </a:cubicBezTo>
                  <a:cubicBezTo>
                    <a:pt x="f354" y="f31"/>
                    <a:pt x="f331" y="f356"/>
                    <a:pt x="f329" y="f357"/>
                  </a:cubicBezTo>
                  <a:cubicBezTo>
                    <a:pt x="f329" y="f358"/>
                    <a:pt x="f329" y="f359"/>
                    <a:pt x="f354" y="f360"/>
                  </a:cubicBezTo>
                  <a:cubicBezTo>
                    <a:pt x="f361" y="f362"/>
                    <a:pt x="f325" y="f363"/>
                    <a:pt x="f323" y="f363"/>
                  </a:cubicBezTo>
                  <a:cubicBezTo>
                    <a:pt x="f364" y="f365"/>
                    <a:pt x="f319" y="f366"/>
                    <a:pt x="f317" y="f366"/>
                  </a:cubicBezTo>
                  <a:cubicBezTo>
                    <a:pt x="f367" y="f368"/>
                    <a:pt x="f300" y="f369"/>
                    <a:pt x="f297" y="f370"/>
                  </a:cubicBezTo>
                  <a:cubicBezTo>
                    <a:pt x="f296" y="f371"/>
                    <a:pt x="f292" y="f371"/>
                    <a:pt x="f372" y="f373"/>
                  </a:cubicBezTo>
                  <a:cubicBezTo>
                    <a:pt x="f286" y="f373"/>
                    <a:pt x="f280" y="f374"/>
                    <a:pt x="f375" y="f376"/>
                  </a:cubicBezTo>
                  <a:cubicBezTo>
                    <a:pt x="f279" y="f29"/>
                    <a:pt x="f377" y="f378"/>
                    <a:pt x="f379" y="f380"/>
                  </a:cubicBezTo>
                  <a:cubicBezTo>
                    <a:pt x="f381" y="f382"/>
                    <a:pt x="f275" y="f383"/>
                    <a:pt x="f275" y="f384"/>
                  </a:cubicBezTo>
                  <a:cubicBezTo>
                    <a:pt x="f275" y="f385"/>
                    <a:pt x="f276" y="f386"/>
                    <a:pt x="f276" y="f387"/>
                  </a:cubicBezTo>
                  <a:cubicBezTo>
                    <a:pt x="f381" y="f388"/>
                    <a:pt x="f389" y="f390"/>
                    <a:pt x="f271" y="f391"/>
                  </a:cubicBezTo>
                  <a:cubicBezTo>
                    <a:pt x="f392" y="f393"/>
                    <a:pt x="f262" y="f394"/>
                    <a:pt x="f395" y="f396"/>
                  </a:cubicBezTo>
                  <a:cubicBezTo>
                    <a:pt x="f258" y="f397"/>
                    <a:pt x="f398" y="f397"/>
                    <a:pt x="f257" y="f399"/>
                  </a:cubicBezTo>
                  <a:cubicBezTo>
                    <a:pt x="f400" y="f3"/>
                    <a:pt x="f256" y="f401"/>
                    <a:pt x="f402" y="f403"/>
                  </a:cubicBezTo>
                  <a:cubicBezTo>
                    <a:pt x="f402" y="f403"/>
                    <a:pt x="f404" y="f403"/>
                    <a:pt x="f254" y="f405"/>
                  </a:cubicBezTo>
                  <a:cubicBezTo>
                    <a:pt x="f253" y="f405"/>
                    <a:pt x="f406" y="f407"/>
                    <a:pt x="f408" y="f409"/>
                  </a:cubicBezTo>
                  <a:cubicBezTo>
                    <a:pt x="f408" y="f410"/>
                    <a:pt x="f251" y="f411"/>
                    <a:pt x="f408" y="f411"/>
                  </a:cubicBezTo>
                  <a:cubicBezTo>
                    <a:pt x="f408" y="f412"/>
                    <a:pt x="f406" y="f413"/>
                    <a:pt x="f406" y="f413"/>
                  </a:cubicBezTo>
                  <a:cubicBezTo>
                    <a:pt x="f406" y="f414"/>
                    <a:pt x="f406" y="f414"/>
                    <a:pt x="f406" y="f414"/>
                  </a:cubicBezTo>
                  <a:cubicBezTo>
                    <a:pt x="f406" y="f415"/>
                    <a:pt x="f408" y="f416"/>
                    <a:pt x="f408" y="f417"/>
                  </a:cubicBezTo>
                  <a:cubicBezTo>
                    <a:pt x="f251" y="f418"/>
                    <a:pt x="f250" y="f419"/>
                    <a:pt x="f420" y="f421"/>
                  </a:cubicBezTo>
                  <a:cubicBezTo>
                    <a:pt x="f248" y="f422"/>
                    <a:pt x="f423" y="f424"/>
                    <a:pt x="f425" y="f426"/>
                  </a:cubicBezTo>
                  <a:cubicBezTo>
                    <a:pt x="f242" y="f427"/>
                    <a:pt x="f178" y="f428"/>
                    <a:pt x="f174" y="f429"/>
                  </a:cubicBezTo>
                  <a:cubicBezTo>
                    <a:pt x="f204" y="f430"/>
                    <a:pt x="f149" y="f429"/>
                    <a:pt x="f144" y="f430"/>
                  </a:cubicBezTo>
                  <a:cubicBezTo>
                    <a:pt x="f142" y="f431"/>
                    <a:pt x="f432" y="f433"/>
                    <a:pt x="f434" y="f27"/>
                  </a:cubicBezTo>
                  <a:cubicBezTo>
                    <a:pt x="f135" y="f26"/>
                    <a:pt x="f435" y="f24"/>
                    <a:pt x="f131" y="f22"/>
                  </a:cubicBezTo>
                  <a:cubicBezTo>
                    <a:pt x="f436" y="f21"/>
                    <a:pt x="f437" y="f15"/>
                    <a:pt x="f117" y="f13"/>
                  </a:cubicBezTo>
                  <a:cubicBezTo>
                    <a:pt x="f118" y="f438"/>
                    <a:pt x="f115" y="f439"/>
                    <a:pt x="f114" y="f440"/>
                  </a:cubicBezTo>
                  <a:cubicBezTo>
                    <a:pt x="f114" y="f441"/>
                    <a:pt x="f114" y="f442"/>
                    <a:pt x="f125" y="f443"/>
                  </a:cubicBezTo>
                  <a:cubicBezTo>
                    <a:pt x="f112" y="f444"/>
                    <a:pt x="f111" y="f445"/>
                    <a:pt x="f110" y="f446"/>
                  </a:cubicBezTo>
                  <a:cubicBezTo>
                    <a:pt x="f447" y="f448"/>
                    <a:pt x="f109" y="f449"/>
                    <a:pt x="f109" y="f450"/>
                  </a:cubicBezTo>
                  <a:cubicBezTo>
                    <a:pt x="f107" y="f451"/>
                    <a:pt x="f107" y="f452"/>
                    <a:pt x="f106" y="f453"/>
                  </a:cubicBezTo>
                  <a:cubicBezTo>
                    <a:pt x="f106" y="f454"/>
                    <a:pt x="f102" y="f455"/>
                    <a:pt x="f101" y="f456"/>
                  </a:cubicBezTo>
                  <a:cubicBezTo>
                    <a:pt x="f457" y="f458"/>
                    <a:pt x="f459" y="f460"/>
                    <a:pt x="f457" y="f461"/>
                  </a:cubicBezTo>
                  <a:cubicBezTo>
                    <a:pt x="f457" y="f462"/>
                    <a:pt x="f103" y="f463"/>
                    <a:pt x="f105" y="f464"/>
                  </a:cubicBezTo>
                  <a:cubicBezTo>
                    <a:pt x="f106" y="f465"/>
                    <a:pt x="f107" y="f466"/>
                    <a:pt x="f109" y="f467"/>
                  </a:cubicBezTo>
                  <a:cubicBezTo>
                    <a:pt x="f109" y="f468"/>
                    <a:pt x="f110" y="f469"/>
                    <a:pt x="f111" y="f470"/>
                  </a:cubicBezTo>
                  <a:cubicBezTo>
                    <a:pt x="f111" y="f471"/>
                    <a:pt x="f121" y="f472"/>
                    <a:pt x="f121" y="f473"/>
                  </a:cubicBezTo>
                  <a:cubicBezTo>
                    <a:pt x="f121" y="f474"/>
                    <a:pt x="f111" y="f475"/>
                    <a:pt x="f110" y="f476"/>
                  </a:cubicBezTo>
                  <a:cubicBezTo>
                    <a:pt x="f447" y="f477"/>
                    <a:pt x="f106" y="f478"/>
                    <a:pt x="f105" y="f479"/>
                  </a:cubicBezTo>
                  <a:cubicBezTo>
                    <a:pt x="f102" y="f480"/>
                    <a:pt x="f459" y="f481"/>
                    <a:pt x="f99" y="f481"/>
                  </a:cubicBezTo>
                  <a:cubicBezTo>
                    <a:pt x="f98" y="f482"/>
                    <a:pt x="f94" y="f482"/>
                    <a:pt x="f93" y="f483"/>
                  </a:cubicBezTo>
                  <a:cubicBezTo>
                    <a:pt x="f484" y="f483"/>
                    <a:pt x="f484" y="f485"/>
                    <a:pt x="f484" y="f486"/>
                  </a:cubicBezTo>
                  <a:cubicBezTo>
                    <a:pt x="f484" y="f487"/>
                    <a:pt x="f93" y="f488"/>
                    <a:pt x="f93" y="f489"/>
                  </a:cubicBezTo>
                  <a:cubicBezTo>
                    <a:pt x="f93" y="f490"/>
                    <a:pt x="f94" y="f491"/>
                    <a:pt x="f93" y="f492"/>
                  </a:cubicBezTo>
                  <a:cubicBezTo>
                    <a:pt x="f93" y="f493"/>
                    <a:pt x="f87" y="f494"/>
                    <a:pt x="f87" y="f495"/>
                  </a:cubicBezTo>
                  <a:cubicBezTo>
                    <a:pt x="f87" y="f496"/>
                    <a:pt x="f92" y="f497"/>
                    <a:pt x="f92" y="f498"/>
                  </a:cubicBezTo>
                  <a:cubicBezTo>
                    <a:pt x="f92" y="f499"/>
                    <a:pt x="f89" y="f500"/>
                    <a:pt x="f89" y="f6"/>
                  </a:cubicBezTo>
                  <a:cubicBezTo>
                    <a:pt x="f501" y="f502"/>
                    <a:pt x="f501" y="f502"/>
                    <a:pt x="f501" y="f502"/>
                  </a:cubicBezTo>
                  <a:cubicBezTo>
                    <a:pt x="f503" y="f504"/>
                    <a:pt x="f503" y="f504"/>
                    <a:pt x="f503" y="f504"/>
                  </a:cubicBezTo>
                  <a:cubicBezTo>
                    <a:pt x="f318" y="f480"/>
                    <a:pt x="f318" y="f480"/>
                    <a:pt x="f318" y="f480"/>
                  </a:cubicBezTo>
                  <a:cubicBezTo>
                    <a:pt x="f374" y="f505"/>
                    <a:pt x="f374" y="f505"/>
                    <a:pt x="f374" y="f505"/>
                  </a:cubicBezTo>
                  <a:cubicBezTo>
                    <a:pt x="f433" y="f475"/>
                    <a:pt x="f433" y="f475"/>
                    <a:pt x="f433" y="f475"/>
                  </a:cubicBezTo>
                  <a:cubicBezTo>
                    <a:pt x="f489" y="f473"/>
                    <a:pt x="f489" y="f473"/>
                    <a:pt x="f489" y="f473"/>
                  </a:cubicBezTo>
                  <a:cubicBezTo>
                    <a:pt x="f489" y="f469"/>
                    <a:pt x="f489" y="f469"/>
                    <a:pt x="f489" y="f469"/>
                  </a:cubicBezTo>
                  <a:cubicBezTo>
                    <a:pt x="f498" y="f469"/>
                    <a:pt x="f498" y="f469"/>
                    <a:pt x="f498" y="f469"/>
                  </a:cubicBezTo>
                  <a:cubicBezTo>
                    <a:pt x="f498" y="f468"/>
                    <a:pt x="f499" y="f467"/>
                    <a:pt x="f499" y="f467"/>
                  </a:cubicBezTo>
                  <a:cubicBezTo>
                    <a:pt x="f499" y="f467"/>
                    <a:pt x="f499" y="f506"/>
                    <a:pt x="f499" y="f506"/>
                  </a:cubicBezTo>
                  <a:cubicBezTo>
                    <a:pt x="f499" y="f506"/>
                    <a:pt x="f499" y="f506"/>
                    <a:pt x="f499" y="f506"/>
                  </a:cubicBezTo>
                  <a:cubicBezTo>
                    <a:pt x="f498" y="f507"/>
                    <a:pt x="f508" y="f509"/>
                    <a:pt x="f508" y="f510"/>
                  </a:cubicBezTo>
                  <a:cubicBezTo>
                    <a:pt x="f508" y="f510"/>
                    <a:pt x="f508" y="f465"/>
                    <a:pt x="f508" y="f465"/>
                  </a:cubicBezTo>
                  <a:cubicBezTo>
                    <a:pt x="f497" y="f465"/>
                    <a:pt x="f497" y="f465"/>
                    <a:pt x="f497" y="f464"/>
                  </a:cubicBezTo>
                  <a:cubicBezTo>
                    <a:pt x="f496" y="f511"/>
                    <a:pt x="f512" y="f463"/>
                    <a:pt x="f495" y="f513"/>
                  </a:cubicBezTo>
                  <a:cubicBezTo>
                    <a:pt x="f494" y="f462"/>
                    <a:pt x="f494" y="f514"/>
                    <a:pt x="f494" y="f460"/>
                  </a:cubicBezTo>
                  <a:cubicBezTo>
                    <a:pt x="f494" y="f515"/>
                    <a:pt x="f495" y="f516"/>
                    <a:pt x="f495" y="f517"/>
                  </a:cubicBezTo>
                  <a:cubicBezTo>
                    <a:pt x="f495" y="f517"/>
                    <a:pt x="f495" y="f517"/>
                    <a:pt x="f495" y="f517"/>
                  </a:cubicBezTo>
                  <a:cubicBezTo>
                    <a:pt x="f495" y="f518"/>
                    <a:pt x="f494" y="f519"/>
                    <a:pt x="f494" y="f458"/>
                  </a:cubicBezTo>
                  <a:cubicBezTo>
                    <a:pt x="f495" y="f520"/>
                    <a:pt x="f512" y="f521"/>
                    <a:pt x="f502" y="f455"/>
                  </a:cubicBezTo>
                  <a:cubicBezTo>
                    <a:pt x="f502" y="f455"/>
                    <a:pt x="f497" y="f455"/>
                    <a:pt x="f497" y="f455"/>
                  </a:cubicBezTo>
                  <a:cubicBezTo>
                    <a:pt x="f497" y="f522"/>
                    <a:pt x="f497" y="f522"/>
                    <a:pt x="f497" y="f522"/>
                  </a:cubicBezTo>
                  <a:cubicBezTo>
                    <a:pt x="f497" y="f522"/>
                    <a:pt x="f502" y="f523"/>
                    <a:pt x="f502" y="f523"/>
                  </a:cubicBezTo>
                  <a:cubicBezTo>
                    <a:pt x="f502" y="f523"/>
                    <a:pt x="f502" y="f523"/>
                    <a:pt x="f502" y="f523"/>
                  </a:cubicBezTo>
                  <a:cubicBezTo>
                    <a:pt x="f496" y="f523"/>
                    <a:pt x="f496" y="f524"/>
                    <a:pt x="f512" y="f524"/>
                  </a:cubicBezTo>
                  <a:cubicBezTo>
                    <a:pt x="f495" y="f524"/>
                    <a:pt x="f495" y="f524"/>
                    <a:pt x="f494" y="f524"/>
                  </a:cubicBezTo>
                  <a:cubicBezTo>
                    <a:pt x="f494" y="f524"/>
                    <a:pt x="f494" y="f524"/>
                    <a:pt x="f494" y="f524"/>
                  </a:cubicBezTo>
                  <a:cubicBezTo>
                    <a:pt x="f492" y="f524"/>
                    <a:pt x="f525" y="f453"/>
                    <a:pt x="f490" y="f526"/>
                  </a:cubicBezTo>
                  <a:cubicBezTo>
                    <a:pt x="f488" y="f527"/>
                    <a:pt x="f489" y="f528"/>
                    <a:pt x="f489" y="f529"/>
                  </a:cubicBezTo>
                  <a:cubicBezTo>
                    <a:pt x="f489" y="f529"/>
                    <a:pt x="f489" y="f450"/>
                    <a:pt x="f489" y="f450"/>
                  </a:cubicBezTo>
                  <a:cubicBezTo>
                    <a:pt x="f489" y="f450"/>
                    <a:pt x="f489" y="f450"/>
                    <a:pt x="f489" y="f449"/>
                  </a:cubicBezTo>
                  <a:cubicBezTo>
                    <a:pt x="f488" y="f449"/>
                    <a:pt x="f504" y="f530"/>
                    <a:pt x="f504" y="f531"/>
                  </a:cubicBezTo>
                  <a:cubicBezTo>
                    <a:pt x="f486" y="f446"/>
                    <a:pt x="f485" y="f442"/>
                    <a:pt x="f486" y="f532"/>
                  </a:cubicBezTo>
                  <a:cubicBezTo>
                    <a:pt x="f487" y="f441"/>
                    <a:pt x="f487" y="f533"/>
                    <a:pt x="f504" y="f533"/>
                  </a:cubicBezTo>
                  <a:cubicBezTo>
                    <a:pt x="f504" y="f440"/>
                    <a:pt x="f504" y="f534"/>
                    <a:pt x="f504" y="f535"/>
                  </a:cubicBezTo>
                  <a:cubicBezTo>
                    <a:pt x="f488" y="f536"/>
                    <a:pt x="f525" y="f537"/>
                    <a:pt x="f525" y="f537"/>
                  </a:cubicBezTo>
                  <a:cubicBezTo>
                    <a:pt x="f525" y="f537"/>
                    <a:pt x="f538" y="f438"/>
                    <a:pt x="f538" y="f438"/>
                  </a:cubicBezTo>
                  <a:cubicBezTo>
                    <a:pt x="f538" y="f9"/>
                    <a:pt x="f525" y="f12"/>
                    <a:pt x="f525" y="f13"/>
                  </a:cubicBezTo>
                  <a:cubicBezTo>
                    <a:pt x="f490" y="f21"/>
                    <a:pt x="f538" y="f22"/>
                    <a:pt x="f491" y="f24"/>
                  </a:cubicBezTo>
                  <a:cubicBezTo>
                    <a:pt x="f491" y="f24"/>
                    <a:pt x="f491" y="f24"/>
                    <a:pt x="f491" y="f24"/>
                  </a:cubicBezTo>
                  <a:cubicBezTo>
                    <a:pt x="f491" y="f24"/>
                    <a:pt x="f525" y="f433"/>
                    <a:pt x="f538" y="f430"/>
                  </a:cubicBezTo>
                  <a:cubicBezTo>
                    <a:pt x="f538" y="f428"/>
                    <a:pt x="f539" y="f426"/>
                    <a:pt x="f492" y="f540"/>
                  </a:cubicBezTo>
                  <a:cubicBezTo>
                    <a:pt x="f492" y="f540"/>
                    <a:pt x="f492" y="f540"/>
                    <a:pt x="f493" y="f540"/>
                  </a:cubicBezTo>
                  <a:cubicBezTo>
                    <a:pt x="f493" y="f424"/>
                    <a:pt x="f541" y="f424"/>
                    <a:pt x="f541" y="f424"/>
                  </a:cubicBezTo>
                  <a:cubicBezTo>
                    <a:pt x="f541" y="f542"/>
                    <a:pt x="f541" y="f542"/>
                    <a:pt x="f541" y="f542"/>
                  </a:cubicBezTo>
                  <a:cubicBezTo>
                    <a:pt x="f493" y="f543"/>
                    <a:pt x="f493" y="f544"/>
                    <a:pt x="f493" y="f422"/>
                  </a:cubicBezTo>
                  <a:cubicBezTo>
                    <a:pt x="f493" y="f421"/>
                    <a:pt x="f541" y="f545"/>
                    <a:pt x="f541" y="f546"/>
                  </a:cubicBezTo>
                  <a:cubicBezTo>
                    <a:pt x="f494" y="f546"/>
                    <a:pt x="f494" y="f546"/>
                    <a:pt x="f494" y="f546"/>
                  </a:cubicBezTo>
                  <a:cubicBezTo>
                    <a:pt x="f494" y="f417"/>
                    <a:pt x="f495" y="f416"/>
                    <a:pt x="f512" y="f547"/>
                  </a:cubicBezTo>
                  <a:cubicBezTo>
                    <a:pt x="f496" y="f415"/>
                    <a:pt x="f502" y="f415"/>
                    <a:pt x="f497" y="f414"/>
                  </a:cubicBezTo>
                  <a:cubicBezTo>
                    <a:pt x="f497" y="f414"/>
                    <a:pt x="f497" y="f414"/>
                    <a:pt x="f497" y="f414"/>
                  </a:cubicBezTo>
                  <a:cubicBezTo>
                    <a:pt x="f497" y="f413"/>
                    <a:pt x="f497" y="f413"/>
                    <a:pt x="f497" y="f413"/>
                  </a:cubicBezTo>
                  <a:cubicBezTo>
                    <a:pt x="f497" y="f412"/>
                    <a:pt x="f497" y="f548"/>
                    <a:pt x="f498" y="f409"/>
                  </a:cubicBezTo>
                  <a:cubicBezTo>
                    <a:pt x="f498" y="f407"/>
                    <a:pt x="f499" y="f407"/>
                    <a:pt x="f499" y="f549"/>
                  </a:cubicBezTo>
                  <a:cubicBezTo>
                    <a:pt x="f499" y="f549"/>
                    <a:pt x="f499" y="f405"/>
                    <a:pt x="f500" y="f405"/>
                  </a:cubicBezTo>
                  <a:cubicBezTo>
                    <a:pt x="f500" y="f403"/>
                    <a:pt x="f500" y="f401"/>
                    <a:pt x="f6" y="f550"/>
                  </a:cubicBezTo>
                  <a:cubicBezTo>
                    <a:pt x="f6" y="f550"/>
                    <a:pt x="f6" y="f550"/>
                    <a:pt x="f6" y="f550"/>
                  </a:cubicBezTo>
                  <a:cubicBezTo>
                    <a:pt x="f6" y="f3"/>
                    <a:pt x="f6" y="f3"/>
                    <a:pt x="f6" y="f399"/>
                  </a:cubicBezTo>
                  <a:cubicBezTo>
                    <a:pt x="f6" y="f399"/>
                    <a:pt x="f6" y="f399"/>
                    <a:pt x="f500" y="f399"/>
                  </a:cubicBezTo>
                  <a:cubicBezTo>
                    <a:pt x="f500" y="f399"/>
                    <a:pt x="f500" y="f399"/>
                    <a:pt x="f500" y="f399"/>
                  </a:cubicBezTo>
                  <a:cubicBezTo>
                    <a:pt x="f499" y="f399"/>
                    <a:pt x="f498" y="f397"/>
                    <a:pt x="f508" y="f397"/>
                  </a:cubicBezTo>
                  <a:cubicBezTo>
                    <a:pt x="f497" y="f396"/>
                    <a:pt x="f502" y="f551"/>
                    <a:pt x="f496" y="f393"/>
                  </a:cubicBezTo>
                  <a:cubicBezTo>
                    <a:pt x="f496" y="f393"/>
                    <a:pt x="f496" y="f393"/>
                    <a:pt x="f496" y="f393"/>
                  </a:cubicBezTo>
                  <a:cubicBezTo>
                    <a:pt x="f496" y="f393"/>
                    <a:pt x="f512" y="f552"/>
                    <a:pt x="f512" y="f552"/>
                  </a:cubicBezTo>
                  <a:cubicBezTo>
                    <a:pt x="f512" y="f552"/>
                    <a:pt x="f512" y="f552"/>
                    <a:pt x="f512" y="f552"/>
                  </a:cubicBezTo>
                  <a:cubicBezTo>
                    <a:pt x="f495" y="f391"/>
                    <a:pt x="f494" y="f391"/>
                    <a:pt x="f541" y="f390"/>
                  </a:cubicBezTo>
                  <a:cubicBezTo>
                    <a:pt x="f493" y="f553"/>
                    <a:pt x="f492" y="f388"/>
                    <a:pt x="f539" y="f554"/>
                  </a:cubicBezTo>
                  <a:cubicBezTo>
                    <a:pt x="f539" y="f387"/>
                    <a:pt x="f539" y="f555"/>
                    <a:pt x="f491" y="f386"/>
                  </a:cubicBezTo>
                  <a:cubicBezTo>
                    <a:pt x="f491" y="f556"/>
                    <a:pt x="f538" y="f556"/>
                    <a:pt x="f538" y="f557"/>
                  </a:cubicBezTo>
                  <a:cubicBezTo>
                    <a:pt x="f490" y="f385"/>
                    <a:pt x="f489" y="f558"/>
                    <a:pt x="f489" y="f383"/>
                  </a:cubicBezTo>
                  <a:cubicBezTo>
                    <a:pt x="f489" y="f559"/>
                    <a:pt x="f489" y="f560"/>
                    <a:pt x="f489" y="f561"/>
                  </a:cubicBezTo>
                  <a:cubicBezTo>
                    <a:pt x="f489" y="f382"/>
                    <a:pt x="f489" y="f382"/>
                    <a:pt x="f489" y="f382"/>
                  </a:cubicBezTo>
                  <a:cubicBezTo>
                    <a:pt x="f488" y="f562"/>
                    <a:pt x="f504" y="f380"/>
                    <a:pt x="f487" y="f378"/>
                  </a:cubicBezTo>
                  <a:cubicBezTo>
                    <a:pt x="f487" y="f563"/>
                    <a:pt x="f487" y="f563"/>
                    <a:pt x="f487" y="f29"/>
                  </a:cubicBezTo>
                  <a:cubicBezTo>
                    <a:pt x="f486" y="f29"/>
                    <a:pt x="f486" y="f29"/>
                    <a:pt x="f486" y="f29"/>
                  </a:cubicBezTo>
                  <a:cubicBezTo>
                    <a:pt x="f485" y="f29"/>
                    <a:pt x="f564" y="f29"/>
                    <a:pt x="f483" y="f29"/>
                  </a:cubicBezTo>
                  <a:cubicBezTo>
                    <a:pt x="f482" y="f376"/>
                    <a:pt x="f479" y="f374"/>
                    <a:pt x="f505" y="f370"/>
                  </a:cubicBezTo>
                  <a:cubicBezTo>
                    <a:pt x="f477" y="f368"/>
                    <a:pt x="f565" y="f365"/>
                    <a:pt x="f477" y="f360"/>
                  </a:cubicBezTo>
                  <a:cubicBezTo>
                    <a:pt x="f477" y="f566"/>
                    <a:pt x="f505" y="f358"/>
                    <a:pt x="f478" y="f30"/>
                  </a:cubicBezTo>
                  <a:cubicBezTo>
                    <a:pt x="f479" y="f30"/>
                    <a:pt x="f479" y="f30"/>
                    <a:pt x="f479" y="f30"/>
                  </a:cubicBezTo>
                  <a:cubicBezTo>
                    <a:pt x="f479" y="f356"/>
                    <a:pt x="f480" y="f356"/>
                    <a:pt x="f480" y="f356"/>
                  </a:cubicBezTo>
                  <a:cubicBezTo>
                    <a:pt x="f479" y="f567"/>
                    <a:pt x="f479" y="f568"/>
                    <a:pt x="f479" y="f569"/>
                  </a:cubicBezTo>
                  <a:cubicBezTo>
                    <a:pt x="f479" y="f353"/>
                    <a:pt x="f480" y="f352"/>
                    <a:pt x="f480" y="f351"/>
                  </a:cubicBezTo>
                  <a:cubicBezTo>
                    <a:pt x="f479" y="f351"/>
                    <a:pt x="f479" y="f32"/>
                    <a:pt x="f478" y="f350"/>
                  </a:cubicBezTo>
                  <a:cubicBezTo>
                    <a:pt x="f505" y="f570"/>
                    <a:pt x="f477" y="f571"/>
                    <a:pt x="f477" y="f33"/>
                  </a:cubicBezTo>
                  <a:cubicBezTo>
                    <a:pt x="f565" y="f572"/>
                    <a:pt x="f565" y="f349"/>
                    <a:pt x="f565" y="f348"/>
                  </a:cubicBezTo>
                  <a:cubicBezTo>
                    <a:pt x="f476" y="f573"/>
                    <a:pt x="f574" y="f573"/>
                    <a:pt x="f474" y="f346"/>
                  </a:cubicBezTo>
                  <a:cubicBezTo>
                    <a:pt x="f472" y="f345"/>
                    <a:pt x="f472" y="f343"/>
                    <a:pt x="f472" y="f342"/>
                  </a:cubicBezTo>
                  <a:cubicBezTo>
                    <a:pt x="f472" y="f34"/>
                    <a:pt x="f472" y="f575"/>
                    <a:pt x="f474" y="f338"/>
                  </a:cubicBezTo>
                  <a:cubicBezTo>
                    <a:pt x="f474" y="f576"/>
                    <a:pt x="f577" y="f578"/>
                    <a:pt x="f574" y="f578"/>
                  </a:cubicBezTo>
                  <a:cubicBezTo>
                    <a:pt x="f574" y="f336"/>
                    <a:pt x="f574" y="f336"/>
                    <a:pt x="f574" y="f579"/>
                  </a:cubicBezTo>
                  <a:cubicBezTo>
                    <a:pt x="f577" y="f579"/>
                    <a:pt x="f474" y="f335"/>
                    <a:pt x="f474" y="f335"/>
                  </a:cubicBezTo>
                  <a:cubicBezTo>
                    <a:pt x="f473" y="f580"/>
                    <a:pt x="f472" y="f334"/>
                    <a:pt x="f472" y="f581"/>
                  </a:cubicBezTo>
                  <a:cubicBezTo>
                    <a:pt x="f471" y="f581"/>
                    <a:pt x="f582" y="f581"/>
                    <a:pt x="f469" y="f583"/>
                  </a:cubicBezTo>
                  <a:cubicBezTo>
                    <a:pt x="f467" y="f35"/>
                    <a:pt x="f467" y="f324"/>
                    <a:pt x="f467" y="f320"/>
                  </a:cubicBezTo>
                  <a:cubicBezTo>
                    <a:pt x="f467" y="f318"/>
                    <a:pt x="f468" y="f36"/>
                    <a:pt x="f584" y="f585"/>
                  </a:cubicBezTo>
                  <a:cubicBezTo>
                    <a:pt x="f468" y="f585"/>
                    <a:pt x="f506" y="f585"/>
                    <a:pt x="f466" y="f316"/>
                  </a:cubicBezTo>
                  <a:cubicBezTo>
                    <a:pt x="f509" y="f314"/>
                    <a:pt x="f509" y="f313"/>
                    <a:pt x="f510" y="f586"/>
                  </a:cubicBezTo>
                  <a:cubicBezTo>
                    <a:pt x="f510" y="f586"/>
                    <a:pt x="f465" y="f586"/>
                    <a:pt x="f465" y="f586"/>
                  </a:cubicBezTo>
                  <a:cubicBezTo>
                    <a:pt x="f511" y="f312"/>
                    <a:pt x="f463" y="f587"/>
                    <a:pt x="f513" y="f311"/>
                  </a:cubicBezTo>
                  <a:cubicBezTo>
                    <a:pt x="f588" y="f311"/>
                    <a:pt x="f588" y="f311"/>
                    <a:pt x="f589" y="f311"/>
                  </a:cubicBezTo>
                  <a:cubicBezTo>
                    <a:pt x="f461" y="f590"/>
                    <a:pt x="f591" y="f592"/>
                    <a:pt x="f591" y="f593"/>
                  </a:cubicBezTo>
                  <a:cubicBezTo>
                    <a:pt x="f460" y="f306"/>
                    <a:pt x="f515" y="f594"/>
                    <a:pt x="f460" y="f595"/>
                  </a:cubicBezTo>
                  <a:cubicBezTo>
                    <a:pt x="f591" y="f299"/>
                    <a:pt x="f596" y="f298"/>
                    <a:pt x="f461" y="f597"/>
                  </a:cubicBezTo>
                  <a:cubicBezTo>
                    <a:pt x="f461" y="f597"/>
                    <a:pt x="f461" y="f597"/>
                    <a:pt x="f461" y="f597"/>
                  </a:cubicBezTo>
                  <a:cubicBezTo>
                    <a:pt x="f461" y="f597"/>
                    <a:pt x="f461" y="f598"/>
                    <a:pt x="f461" y="f598"/>
                  </a:cubicBezTo>
                  <a:cubicBezTo>
                    <a:pt x="f461" y="f598"/>
                    <a:pt x="f596" y="f295"/>
                    <a:pt x="f596" y="f295"/>
                  </a:cubicBezTo>
                  <a:cubicBezTo>
                    <a:pt x="f514" y="f295"/>
                    <a:pt x="f514" y="f291"/>
                    <a:pt x="f591" y="f291"/>
                  </a:cubicBezTo>
                  <a:cubicBezTo>
                    <a:pt x="f591" y="f291"/>
                    <a:pt x="f591" y="f291"/>
                    <a:pt x="f591" y="f291"/>
                  </a:cubicBezTo>
                  <a:cubicBezTo>
                    <a:pt x="f460" y="f289"/>
                    <a:pt x="f516" y="f599"/>
                    <a:pt x="f516" y="f600"/>
                  </a:cubicBezTo>
                  <a:cubicBezTo>
                    <a:pt x="f517" y="f600"/>
                    <a:pt x="f517" y="f41"/>
                    <a:pt x="f517" y="f285"/>
                  </a:cubicBezTo>
                  <a:cubicBezTo>
                    <a:pt x="f517" y="f285"/>
                    <a:pt x="f518" y="f285"/>
                    <a:pt x="f518" y="f601"/>
                  </a:cubicBezTo>
                  <a:cubicBezTo>
                    <a:pt x="f519" y="f284"/>
                    <a:pt x="f602" y="f272"/>
                    <a:pt x="f602" y="f266"/>
                  </a:cubicBezTo>
                  <a:cubicBezTo>
                    <a:pt x="f520" y="f603"/>
                    <a:pt x="f602" y="f604"/>
                    <a:pt x="f458" y="f605"/>
                  </a:cubicBezTo>
                  <a:cubicBezTo>
                    <a:pt x="f458" y="f44"/>
                    <a:pt x="f458" y="f261"/>
                    <a:pt x="f606" y="f259"/>
                  </a:cubicBezTo>
                  <a:cubicBezTo>
                    <a:pt x="f606" y="f259"/>
                    <a:pt x="f606" y="f259"/>
                    <a:pt x="f606" y="f259"/>
                  </a:cubicBezTo>
                  <a:cubicBezTo>
                    <a:pt x="f458" y="f46"/>
                    <a:pt x="f602" y="f249"/>
                    <a:pt x="f602" y="f245"/>
                  </a:cubicBezTo>
                  <a:cubicBezTo>
                    <a:pt x="f602" y="f239"/>
                    <a:pt x="f606" y="f238"/>
                    <a:pt x="f607" y="f237"/>
                  </a:cubicBezTo>
                  <a:cubicBezTo>
                    <a:pt x="f519" y="f48"/>
                    <a:pt x="f606" y="f608"/>
                    <a:pt x="f519" y="f235"/>
                  </a:cubicBezTo>
                  <a:cubicBezTo>
                    <a:pt x="f519" y="f234"/>
                    <a:pt x="f519" y="f609"/>
                    <a:pt x="f607" y="f610"/>
                  </a:cubicBezTo>
                  <a:cubicBezTo>
                    <a:pt x="f607" y="f610"/>
                    <a:pt x="f607" y="f610"/>
                    <a:pt x="f607" y="f610"/>
                  </a:cubicBezTo>
                  <a:cubicBezTo>
                    <a:pt x="f458" y="f611"/>
                    <a:pt x="f602" y="f612"/>
                    <a:pt x="f602" y="f230"/>
                  </a:cubicBezTo>
                  <a:cubicBezTo>
                    <a:pt x="f602" y="f230"/>
                    <a:pt x="f602" y="f230"/>
                    <a:pt x="f602" y="f230"/>
                  </a:cubicBezTo>
                  <a:cubicBezTo>
                    <a:pt x="f520" y="f230"/>
                    <a:pt x="f613" y="f230"/>
                    <a:pt x="f456" y="f230"/>
                  </a:cubicBezTo>
                  <a:cubicBezTo>
                    <a:pt x="f456" y="f230"/>
                    <a:pt x="f456" y="f230"/>
                    <a:pt x="f456" y="f230"/>
                  </a:cubicBezTo>
                  <a:cubicBezTo>
                    <a:pt x="f522" y="f230"/>
                    <a:pt x="f614" y="f229"/>
                    <a:pt x="f453" y="f228"/>
                  </a:cubicBezTo>
                  <a:cubicBezTo>
                    <a:pt x="f526" y="f615"/>
                    <a:pt x="f616" y="f617"/>
                    <a:pt x="f616" y="f617"/>
                  </a:cubicBezTo>
                  <a:cubicBezTo>
                    <a:pt x="f616" y="f617"/>
                    <a:pt x="f616" y="f617"/>
                    <a:pt x="f616" y="f617"/>
                  </a:cubicBezTo>
                  <a:cubicBezTo>
                    <a:pt x="f616" y="f617"/>
                    <a:pt x="f616" y="f617"/>
                    <a:pt x="f526" y="f617"/>
                  </a:cubicBezTo>
                  <a:cubicBezTo>
                    <a:pt x="f526" y="f617"/>
                    <a:pt x="f452" y="f617"/>
                    <a:pt x="f527" y="f617"/>
                  </a:cubicBezTo>
                  <a:cubicBezTo>
                    <a:pt x="f528" y="f221"/>
                    <a:pt x="f529" y="f217"/>
                    <a:pt x="f450" y="f52"/>
                  </a:cubicBezTo>
                  <a:cubicBezTo>
                    <a:pt x="f450" y="f618"/>
                    <a:pt x="f529" y="f211"/>
                    <a:pt x="f529" y="f210"/>
                  </a:cubicBezTo>
                  <a:cubicBezTo>
                    <a:pt x="f451" y="f210"/>
                    <a:pt x="f451" y="f209"/>
                    <a:pt x="f451" y="f209"/>
                  </a:cubicBezTo>
                  <a:cubicBezTo>
                    <a:pt x="f451" y="f209"/>
                    <a:pt x="f451" y="f203"/>
                    <a:pt x="f529" y="f203"/>
                  </a:cubicBezTo>
                  <a:cubicBezTo>
                    <a:pt x="f529" y="f207"/>
                    <a:pt x="f529" y="f202"/>
                    <a:pt x="f529" y="f201"/>
                  </a:cubicBezTo>
                  <a:cubicBezTo>
                    <a:pt x="f529" y="f201"/>
                    <a:pt x="f529" y="f199"/>
                    <a:pt x="f529" y="f199"/>
                  </a:cubicBezTo>
                  <a:cubicBezTo>
                    <a:pt x="f529" y="f197"/>
                    <a:pt x="f529" y="f619"/>
                    <a:pt x="f451" y="f620"/>
                  </a:cubicBezTo>
                  <a:cubicBezTo>
                    <a:pt x="f451" y="f620"/>
                    <a:pt x="f451" y="f620"/>
                    <a:pt x="f451" y="f621"/>
                  </a:cubicBezTo>
                  <a:cubicBezTo>
                    <a:pt x="f451" y="f621"/>
                    <a:pt x="f529" y="f621"/>
                    <a:pt x="f529" y="f621"/>
                  </a:cubicBezTo>
                  <a:cubicBezTo>
                    <a:pt x="f450" y="f621"/>
                    <a:pt x="f450" y="f621"/>
                    <a:pt x="f449" y="f621"/>
                  </a:cubicBezTo>
                  <a:cubicBezTo>
                    <a:pt x="f531" y="f621"/>
                    <a:pt x="f445" y="f193"/>
                    <a:pt x="f444" y="f622"/>
                  </a:cubicBezTo>
                  <a:cubicBezTo>
                    <a:pt x="f443" y="f54"/>
                    <a:pt x="f443" y="f189"/>
                    <a:pt x="f445" y="f623"/>
                  </a:cubicBezTo>
                  <a:cubicBezTo>
                    <a:pt x="f446" y="f624"/>
                    <a:pt x="f531" y="f625"/>
                    <a:pt x="f530" y="f625"/>
                  </a:cubicBezTo>
                  <a:cubicBezTo>
                    <a:pt x="f531" y="f626"/>
                    <a:pt x="f531" y="f627"/>
                    <a:pt x="f531" y="f186"/>
                  </a:cubicBezTo>
                  <a:cubicBezTo>
                    <a:pt x="f531" y="f186"/>
                    <a:pt x="f448" y="f186"/>
                    <a:pt x="f448" y="f186"/>
                  </a:cubicBezTo>
                  <a:cubicBezTo>
                    <a:pt x="f445" y="f186"/>
                    <a:pt x="f443" y="f628"/>
                    <a:pt x="f442" y="f185"/>
                  </a:cubicBezTo>
                  <a:cubicBezTo>
                    <a:pt x="f629" y="f503"/>
                    <a:pt x="f440" y="f630"/>
                    <a:pt x="f532" y="f175"/>
                  </a:cubicBezTo>
                  <a:cubicBezTo>
                    <a:pt x="f629" y="f173"/>
                    <a:pt x="f631" y="f56"/>
                    <a:pt x="f632" y="f56"/>
                  </a:cubicBezTo>
                  <a:cubicBezTo>
                    <a:pt x="f442" y="f56"/>
                    <a:pt x="f442" y="f171"/>
                    <a:pt x="f442" y="f171"/>
                  </a:cubicBezTo>
                  <a:cubicBezTo>
                    <a:pt x="f631" y="f633"/>
                    <a:pt x="f442" y="f634"/>
                    <a:pt x="f442" y="f635"/>
                  </a:cubicBezTo>
                  <a:cubicBezTo>
                    <a:pt x="f632" y="f635"/>
                    <a:pt x="f632" y="f165"/>
                    <a:pt x="f632" y="f636"/>
                  </a:cubicBezTo>
                  <a:cubicBezTo>
                    <a:pt x="f632" y="f636"/>
                    <a:pt x="f632" y="f636"/>
                    <a:pt x="f632" y="f636"/>
                  </a:cubicBezTo>
                  <a:cubicBezTo>
                    <a:pt x="f442" y="f637"/>
                    <a:pt x="f631" y="f638"/>
                    <a:pt x="f631" y="f58"/>
                  </a:cubicBezTo>
                  <a:cubicBezTo>
                    <a:pt x="f631" y="f163"/>
                    <a:pt x="f631" y="f162"/>
                    <a:pt x="f631" y="f639"/>
                  </a:cubicBezTo>
                  <a:cubicBezTo>
                    <a:pt x="f629" y="f161"/>
                    <a:pt x="f532" y="f160"/>
                    <a:pt x="f441" y="f159"/>
                  </a:cubicBezTo>
                  <a:cubicBezTo>
                    <a:pt x="f533" y="f158"/>
                    <a:pt x="f533" y="f640"/>
                    <a:pt x="f441" y="f641"/>
                  </a:cubicBezTo>
                  <a:cubicBezTo>
                    <a:pt x="f441" y="f154"/>
                    <a:pt x="f441" y="f154"/>
                    <a:pt x="f441" y="f154"/>
                  </a:cubicBezTo>
                  <a:cubicBezTo>
                    <a:pt x="f441" y="f154"/>
                    <a:pt x="f441" y="f153"/>
                    <a:pt x="f441" y="f153"/>
                  </a:cubicBezTo>
                  <a:cubicBezTo>
                    <a:pt x="f533" y="f642"/>
                    <a:pt x="f440" y="f642"/>
                    <a:pt x="f534" y="f152"/>
                  </a:cubicBezTo>
                  <a:cubicBezTo>
                    <a:pt x="f535" y="f643"/>
                    <a:pt x="f439" y="f148"/>
                    <a:pt x="f439" y="f145"/>
                  </a:cubicBezTo>
                  <a:cubicBezTo>
                    <a:pt x="f439" y="f145"/>
                    <a:pt x="f644" y="f136"/>
                    <a:pt x="f534" y="f60"/>
                  </a:cubicBezTo>
                  <a:cubicBezTo>
                    <a:pt x="f534" y="f129"/>
                    <a:pt x="f440" y="f129"/>
                    <a:pt x="f533" y="f129"/>
                  </a:cubicBezTo>
                  <a:cubicBezTo>
                    <a:pt x="f533" y="f69"/>
                    <a:pt x="f533" y="f645"/>
                    <a:pt x="f533" y="f645"/>
                  </a:cubicBezTo>
                  <a:cubicBezTo>
                    <a:pt x="f440" y="f127"/>
                    <a:pt x="f533" y="f76"/>
                    <a:pt x="f533" y="f126"/>
                  </a:cubicBezTo>
                  <a:cubicBezTo>
                    <a:pt x="f533" y="f126"/>
                    <a:pt x="f533" y="f126"/>
                    <a:pt x="f533" y="f126"/>
                  </a:cubicBezTo>
                  <a:cubicBezTo>
                    <a:pt x="f440" y="f65"/>
                    <a:pt x="f534" y="f78"/>
                    <a:pt x="f534" y="f79"/>
                  </a:cubicBezTo>
                  <a:cubicBezTo>
                    <a:pt x="f534" y="f86"/>
                    <a:pt x="f441" y="f122"/>
                    <a:pt x="f441" y="f61"/>
                  </a:cubicBezTo>
                  <a:cubicBezTo>
                    <a:pt x="f532" y="f90"/>
                    <a:pt x="f532" y="f90"/>
                    <a:pt x="f629" y="f91"/>
                  </a:cubicBezTo>
                  <a:cubicBezTo>
                    <a:pt x="f629" y="f91"/>
                    <a:pt x="f629" y="f91"/>
                    <a:pt x="f631" y="f91"/>
                  </a:cubicBezTo>
                  <a:cubicBezTo>
                    <a:pt x="f631" y="f91"/>
                    <a:pt x="f631" y="f91"/>
                    <a:pt x="f631" y="f91"/>
                  </a:cubicBezTo>
                  <a:cubicBezTo>
                    <a:pt x="f629" y="f59"/>
                    <a:pt x="f532" y="f59"/>
                    <a:pt x="f532" y="f95"/>
                  </a:cubicBezTo>
                  <a:cubicBezTo>
                    <a:pt x="f533" y="f57"/>
                    <a:pt x="f533" y="f55"/>
                    <a:pt x="f440" y="f53"/>
                  </a:cubicBezTo>
                  <a:cubicBezTo>
                    <a:pt x="f440" y="f53"/>
                    <a:pt x="f440" y="f53"/>
                    <a:pt x="f440" y="f53"/>
                  </a:cubicBezTo>
                  <a:cubicBezTo>
                    <a:pt x="f440" y="f53"/>
                    <a:pt x="f534" y="f53"/>
                    <a:pt x="f535" y="f53"/>
                  </a:cubicBezTo>
                  <a:cubicBezTo>
                    <a:pt x="f439" y="f53"/>
                    <a:pt x="f644" y="f53"/>
                    <a:pt x="f536" y="f51"/>
                  </a:cubicBezTo>
                  <a:cubicBezTo>
                    <a:pt x="f537" y="f49"/>
                    <a:pt x="f438" y="f40"/>
                    <a:pt x="f9" y="f37"/>
                  </a:cubicBezTo>
                  <a:cubicBezTo>
                    <a:pt x="f9" y="f10"/>
                    <a:pt x="f9" y="f10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10.0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2" name="Freeform 244">
              <a:extLst>
                <a:ext uri="{FF2B5EF4-FFF2-40B4-BE49-F238E27FC236}">
                  <a16:creationId xmlns:a16="http://schemas.microsoft.com/office/drawing/2014/main" id="{32E5B6AF-D139-CA6A-EBFD-D5FC88B94A9A}"/>
                </a:ext>
              </a:extLst>
            </p:cNvPr>
            <p:cNvSpPr/>
            <p:nvPr/>
          </p:nvSpPr>
          <p:spPr>
            <a:xfrm>
              <a:off x="6083137" y="1388351"/>
              <a:ext cx="1104896" cy="125243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07"/>
                <a:gd name="f8" fmla="val 1022"/>
                <a:gd name="f9" fmla="val 110"/>
                <a:gd name="f10" fmla="val 702"/>
                <a:gd name="f11" fmla="val 112"/>
                <a:gd name="f12" fmla="val 704"/>
                <a:gd name="f13" fmla="val 115"/>
                <a:gd name="f14" fmla="val 710"/>
                <a:gd name="f15" fmla="val 712"/>
                <a:gd name="f16" fmla="val 116"/>
                <a:gd name="f17" fmla="val 713"/>
                <a:gd name="f18" fmla="val 128"/>
                <a:gd name="f19" fmla="val 248"/>
                <a:gd name="f20" fmla="val 1017"/>
                <a:gd name="f21" fmla="val 325"/>
                <a:gd name="f22" fmla="val 1013"/>
                <a:gd name="f23" fmla="val 401"/>
                <a:gd name="f24" fmla="val 1009"/>
                <a:gd name="f25" fmla="val 552"/>
                <a:gd name="f26" fmla="val 1000"/>
                <a:gd name="f27" fmla="val 718"/>
                <a:gd name="f28" fmla="val 985"/>
                <a:gd name="f29" fmla="val 779"/>
                <a:gd name="f30" fmla="val 979"/>
                <a:gd name="f31" fmla="val 778"/>
                <a:gd name="f32" fmla="val 978"/>
                <a:gd name="f33" fmla="val 777"/>
                <a:gd name="f34" fmla="val 977"/>
                <a:gd name="f35" fmla="val 974"/>
                <a:gd name="f36" fmla="val 972"/>
                <a:gd name="f37" fmla="val 971"/>
                <a:gd name="f38" fmla="val 775"/>
                <a:gd name="f39" fmla="val 969"/>
                <a:gd name="f40" fmla="val 967"/>
                <a:gd name="f41" fmla="val 966"/>
                <a:gd name="f42" fmla="val 963"/>
                <a:gd name="f43" fmla="val 961"/>
                <a:gd name="f44" fmla="val 960"/>
                <a:gd name="f45" fmla="val 773"/>
                <a:gd name="f46" fmla="val 958"/>
                <a:gd name="f47" fmla="val 957"/>
                <a:gd name="f48" fmla="val 772"/>
                <a:gd name="f49" fmla="val 955"/>
                <a:gd name="f50" fmla="val 952"/>
                <a:gd name="f51" fmla="val 950"/>
                <a:gd name="f52" fmla="val 948"/>
                <a:gd name="f53" fmla="val 774"/>
                <a:gd name="f54" fmla="val 945"/>
                <a:gd name="f55" fmla="val 944"/>
                <a:gd name="f56" fmla="val 942"/>
                <a:gd name="f57" fmla="val 776"/>
                <a:gd name="f58" fmla="val 938"/>
                <a:gd name="f59" fmla="val 937"/>
                <a:gd name="f60" fmla="val 935"/>
                <a:gd name="f61" fmla="val 933"/>
                <a:gd name="f62" fmla="val 931"/>
                <a:gd name="f63" fmla="val 771"/>
                <a:gd name="f64" fmla="val 930"/>
                <a:gd name="f65" fmla="val 770"/>
                <a:gd name="f66" fmla="val 927"/>
                <a:gd name="f67" fmla="val 769"/>
                <a:gd name="f68" fmla="val 926"/>
                <a:gd name="f69" fmla="val 768"/>
                <a:gd name="f70" fmla="val 923"/>
                <a:gd name="f71" fmla="val 764"/>
                <a:gd name="f72" fmla="val 920"/>
                <a:gd name="f73" fmla="val 762"/>
                <a:gd name="f74" fmla="val 918"/>
                <a:gd name="f75" fmla="val 760"/>
                <a:gd name="f76" fmla="val 915"/>
                <a:gd name="f77" fmla="val 756"/>
                <a:gd name="f78" fmla="val 911"/>
                <a:gd name="f79" fmla="val 754"/>
                <a:gd name="f80" fmla="val 908"/>
                <a:gd name="f81" fmla="val 752"/>
                <a:gd name="f82" fmla="val 906"/>
                <a:gd name="f83" fmla="val 749"/>
                <a:gd name="f84" fmla="val 901"/>
                <a:gd name="f85" fmla="val 747"/>
                <a:gd name="f86" fmla="val 899"/>
                <a:gd name="f87" fmla="val 745"/>
                <a:gd name="f88" fmla="val 898"/>
                <a:gd name="f89" fmla="val 740"/>
                <a:gd name="f90" fmla="val 897"/>
                <a:gd name="f91" fmla="val 737"/>
                <a:gd name="f92" fmla="val 735"/>
                <a:gd name="f93" fmla="val 730"/>
                <a:gd name="f94" fmla="val 728"/>
                <a:gd name="f95" fmla="val 726"/>
                <a:gd name="f96" fmla="val 722"/>
                <a:gd name="f97" fmla="val 894"/>
                <a:gd name="f98" fmla="val 721"/>
                <a:gd name="f99" fmla="val 893"/>
                <a:gd name="f100" fmla="val 719"/>
                <a:gd name="f101" fmla="val 891"/>
                <a:gd name="f102" fmla="val 717"/>
                <a:gd name="f103" fmla="val 888"/>
                <a:gd name="f104" fmla="val 715"/>
                <a:gd name="f105" fmla="val 886"/>
                <a:gd name="f106" fmla="val 714"/>
                <a:gd name="f107" fmla="val 885"/>
                <a:gd name="f108" fmla="val 884"/>
                <a:gd name="f109" fmla="val 711"/>
                <a:gd name="f110" fmla="val 883"/>
                <a:gd name="f111" fmla="val 709"/>
                <a:gd name="f112" fmla="val 882"/>
                <a:gd name="f113" fmla="val 708"/>
                <a:gd name="f114" fmla="val 881"/>
                <a:gd name="f115" fmla="val 707"/>
                <a:gd name="f116" fmla="val 880"/>
                <a:gd name="f117" fmla="val 703"/>
                <a:gd name="f118" fmla="val 878"/>
                <a:gd name="f119" fmla="val 701"/>
                <a:gd name="f120" fmla="val 877"/>
                <a:gd name="f121" fmla="val 699"/>
                <a:gd name="f122" fmla="val 876"/>
                <a:gd name="f123" fmla="val 695"/>
                <a:gd name="f124" fmla="val 875"/>
                <a:gd name="f125" fmla="val 694"/>
                <a:gd name="f126" fmla="val 874"/>
                <a:gd name="f127" fmla="val 693"/>
                <a:gd name="f128" fmla="val 873"/>
                <a:gd name="f129" fmla="val 691"/>
                <a:gd name="f130" fmla="val 870"/>
                <a:gd name="f131" fmla="val 690"/>
                <a:gd name="f132" fmla="val 869"/>
                <a:gd name="f133" fmla="val 868"/>
                <a:gd name="f134" fmla="val 688"/>
                <a:gd name="f135" fmla="val 865"/>
                <a:gd name="f136" fmla="val 864"/>
                <a:gd name="f137" fmla="val 687"/>
                <a:gd name="f138" fmla="val 862"/>
                <a:gd name="f139" fmla="val 686"/>
                <a:gd name="f140" fmla="val 859"/>
                <a:gd name="f141" fmla="val 858"/>
                <a:gd name="f142" fmla="val 685"/>
                <a:gd name="f143" fmla="val 857"/>
                <a:gd name="f144" fmla="val 683"/>
                <a:gd name="f145" fmla="val 856"/>
                <a:gd name="f146" fmla="val 682"/>
                <a:gd name="f147" fmla="val 855"/>
                <a:gd name="f148" fmla="val 852"/>
                <a:gd name="f149" fmla="val 851"/>
                <a:gd name="f150" fmla="val 850"/>
                <a:gd name="f151" fmla="val 847"/>
                <a:gd name="f152" fmla="val 681"/>
                <a:gd name="f153" fmla="val 846"/>
                <a:gd name="f154" fmla="val 680"/>
                <a:gd name="f155" fmla="val 845"/>
                <a:gd name="f156" fmla="val 676"/>
                <a:gd name="f157" fmla="val 843"/>
                <a:gd name="f158" fmla="val 674"/>
                <a:gd name="f159" fmla="val 842"/>
                <a:gd name="f160" fmla="val 672"/>
                <a:gd name="f161" fmla="val 668"/>
                <a:gd name="f162" fmla="val 840"/>
                <a:gd name="f163" fmla="val 666"/>
                <a:gd name="f164" fmla="val 663"/>
                <a:gd name="f165" fmla="val 839"/>
                <a:gd name="f166" fmla="val 658"/>
                <a:gd name="f167" fmla="val 836"/>
                <a:gd name="f168" fmla="val 655"/>
                <a:gd name="f169" fmla="val 835"/>
                <a:gd name="f170" fmla="val 652"/>
                <a:gd name="f171" fmla="val 645"/>
                <a:gd name="f172" fmla="val 642"/>
                <a:gd name="f173" fmla="val 833"/>
                <a:gd name="f174" fmla="val 640"/>
                <a:gd name="f175" fmla="val 832"/>
                <a:gd name="f176" fmla="val 637"/>
                <a:gd name="f177" fmla="val 829"/>
                <a:gd name="f178" fmla="val 636"/>
                <a:gd name="f179" fmla="val 827"/>
                <a:gd name="f180" fmla="val 634"/>
                <a:gd name="f181" fmla="val 826"/>
                <a:gd name="f182" fmla="val 632"/>
                <a:gd name="f183" fmla="val 822"/>
                <a:gd name="f184" fmla="val 631"/>
                <a:gd name="f185" fmla="val 821"/>
                <a:gd name="f186" fmla="val 630"/>
                <a:gd name="f187" fmla="val 819"/>
                <a:gd name="f188" fmla="val 629"/>
                <a:gd name="f189" fmla="val 815"/>
                <a:gd name="f190" fmla="val 627"/>
                <a:gd name="f191" fmla="val 814"/>
                <a:gd name="f192" fmla="val 625"/>
                <a:gd name="f193" fmla="val 813"/>
                <a:gd name="f194" fmla="val 621"/>
                <a:gd name="f195" fmla="val 620"/>
                <a:gd name="f196" fmla="val 618"/>
                <a:gd name="f197" fmla="val 617"/>
                <a:gd name="f198" fmla="val 616"/>
                <a:gd name="f199" fmla="val 812"/>
                <a:gd name="f200" fmla="val 614"/>
                <a:gd name="f201" fmla="val 610"/>
                <a:gd name="f202" fmla="val 609"/>
                <a:gd name="f203" fmla="val 607"/>
                <a:gd name="f204" fmla="val 604"/>
                <a:gd name="f205" fmla="val 603"/>
                <a:gd name="f206" fmla="val 601"/>
                <a:gd name="f207" fmla="val 809"/>
                <a:gd name="f208" fmla="val 599"/>
                <a:gd name="f209" fmla="val 598"/>
                <a:gd name="f210" fmla="val 808"/>
                <a:gd name="f211" fmla="val 596"/>
                <a:gd name="f212" fmla="val 595"/>
                <a:gd name="f213" fmla="val 807"/>
                <a:gd name="f214" fmla="val 594"/>
                <a:gd name="f215" fmla="val 592"/>
                <a:gd name="f216" fmla="val 805"/>
                <a:gd name="f217" fmla="val 591"/>
                <a:gd name="f218" fmla="val 804"/>
                <a:gd name="f219" fmla="val 590"/>
                <a:gd name="f220" fmla="val 803"/>
                <a:gd name="f221" fmla="val 589"/>
                <a:gd name="f222" fmla="val 801"/>
                <a:gd name="f223" fmla="val 588"/>
                <a:gd name="f224" fmla="val 800"/>
                <a:gd name="f225" fmla="val 587"/>
                <a:gd name="f226" fmla="val 799"/>
                <a:gd name="f227" fmla="val 583"/>
                <a:gd name="f228" fmla="val 797"/>
                <a:gd name="f229" fmla="val 582"/>
                <a:gd name="f230" fmla="val 796"/>
                <a:gd name="f231" fmla="val 580"/>
                <a:gd name="f232" fmla="val 794"/>
                <a:gd name="f233" fmla="val 578"/>
                <a:gd name="f234" fmla="val 792"/>
                <a:gd name="f235" fmla="val 576"/>
                <a:gd name="f236" fmla="val 791"/>
                <a:gd name="f237" fmla="val 575"/>
                <a:gd name="f238" fmla="val 790"/>
                <a:gd name="f239" fmla="val 574"/>
                <a:gd name="f240" fmla="val 788"/>
                <a:gd name="f241" fmla="val 572"/>
                <a:gd name="f242" fmla="val 787"/>
                <a:gd name="f243" fmla="val 571"/>
                <a:gd name="f244" fmla="val 568"/>
                <a:gd name="f245" fmla="val 786"/>
                <a:gd name="f246" fmla="val 567"/>
                <a:gd name="f247" fmla="val 784"/>
                <a:gd name="f248" fmla="val 566"/>
                <a:gd name="f249" fmla="val 781"/>
                <a:gd name="f250" fmla="val 780"/>
                <a:gd name="f251" fmla="val 569"/>
                <a:gd name="f252" fmla="val 570"/>
                <a:gd name="f253" fmla="val 766"/>
                <a:gd name="f254" fmla="val 763"/>
                <a:gd name="f255" fmla="val 761"/>
                <a:gd name="f256" fmla="val 758"/>
                <a:gd name="f257" fmla="val 755"/>
                <a:gd name="f258" fmla="val 753"/>
                <a:gd name="f259" fmla="val 750"/>
                <a:gd name="f260" fmla="val 748"/>
                <a:gd name="f261" fmla="val 746"/>
                <a:gd name="f262" fmla="val 743"/>
                <a:gd name="f263" fmla="val 739"/>
                <a:gd name="f264" fmla="val 738"/>
                <a:gd name="f265" fmla="val 736"/>
                <a:gd name="f266" fmla="val 734"/>
                <a:gd name="f267" fmla="val 565"/>
                <a:gd name="f268" fmla="val 733"/>
                <a:gd name="f269" fmla="val 732"/>
                <a:gd name="f270" fmla="val 563"/>
                <a:gd name="f271" fmla="val 731"/>
                <a:gd name="f272" fmla="val 729"/>
                <a:gd name="f273" fmla="val 564"/>
                <a:gd name="f274" fmla="val 725"/>
                <a:gd name="f275" fmla="val 724"/>
                <a:gd name="f276" fmla="val 723"/>
                <a:gd name="f277" fmla="val 706"/>
                <a:gd name="f278" fmla="val 705"/>
                <a:gd name="f279" fmla="val 700"/>
                <a:gd name="f280" fmla="val 696"/>
                <a:gd name="f281" fmla="val 692"/>
                <a:gd name="f282" fmla="val 689"/>
                <a:gd name="f283" fmla="val 684"/>
                <a:gd name="f284" fmla="val 679"/>
                <a:gd name="f285" fmla="val 677"/>
                <a:gd name="f286" fmla="val 673"/>
                <a:gd name="f287" fmla="val 573"/>
                <a:gd name="f288" fmla="val 671"/>
                <a:gd name="f289" fmla="val 670"/>
                <a:gd name="f290" fmla="val 669"/>
                <a:gd name="f291" fmla="val 665"/>
                <a:gd name="f292" fmla="val 661"/>
                <a:gd name="f293" fmla="val 659"/>
                <a:gd name="f294" fmla="val 657"/>
                <a:gd name="f295" fmla="val 656"/>
                <a:gd name="f296" fmla="val 654"/>
                <a:gd name="f297" fmla="val 651"/>
                <a:gd name="f298" fmla="val 649"/>
                <a:gd name="f299" fmla="val 648"/>
                <a:gd name="f300" fmla="val 647"/>
                <a:gd name="f301" fmla="val 644"/>
                <a:gd name="f302" fmla="val 643"/>
                <a:gd name="f303" fmla="val 561"/>
                <a:gd name="f304" fmla="val 641"/>
                <a:gd name="f305" fmla="val 560"/>
                <a:gd name="f306" fmla="val 559"/>
                <a:gd name="f307" fmla="val 557"/>
                <a:gd name="f308" fmla="val 555"/>
                <a:gd name="f309" fmla="val 554"/>
                <a:gd name="f310" fmla="val 551"/>
                <a:gd name="f311" fmla="val 550"/>
                <a:gd name="f312" fmla="val 548"/>
                <a:gd name="f313" fmla="val 545"/>
                <a:gd name="f314" fmla="val 544"/>
                <a:gd name="f315" fmla="val 543"/>
                <a:gd name="f316" fmla="val 638"/>
                <a:gd name="f317" fmla="val 546"/>
                <a:gd name="f318" fmla="val 635"/>
                <a:gd name="f319" fmla="val 633"/>
                <a:gd name="f320" fmla="val 622"/>
                <a:gd name="f321" fmla="val 619"/>
                <a:gd name="f322" fmla="val 547"/>
                <a:gd name="f323" fmla="val 615"/>
                <a:gd name="f324" fmla="val 612"/>
                <a:gd name="f325" fmla="val 553"/>
                <a:gd name="f326" fmla="val 611"/>
                <a:gd name="f327" fmla="val 608"/>
                <a:gd name="f328" fmla="val 556"/>
                <a:gd name="f329" fmla="val 606"/>
                <a:gd name="f330" fmla="val 602"/>
                <a:gd name="f331" fmla="val 600"/>
                <a:gd name="f332" fmla="val 593"/>
                <a:gd name="f333" fmla="val 586"/>
                <a:gd name="f334" fmla="val 562"/>
                <a:gd name="f335" fmla="val 584"/>
                <a:gd name="f336" fmla="val 581"/>
                <a:gd name="f337" fmla="val 577"/>
                <a:gd name="f338" fmla="val 579"/>
                <a:gd name="f339" fmla="val 585"/>
                <a:gd name="f340" fmla="val 558"/>
                <a:gd name="f341" fmla="val 597"/>
                <a:gd name="f342" fmla="val 605"/>
                <a:gd name="f343" fmla="val 549"/>
                <a:gd name="f344" fmla="val 446"/>
                <a:gd name="f345" fmla="val 447"/>
                <a:gd name="f346" fmla="val 448"/>
                <a:gd name="f347" fmla="val 449"/>
                <a:gd name="f348" fmla="val 444"/>
                <a:gd name="f349" fmla="val 443"/>
                <a:gd name="f350" fmla="val 441"/>
                <a:gd name="f351" fmla="val 440"/>
                <a:gd name="f352" fmla="val 439"/>
                <a:gd name="f353" fmla="val 438"/>
                <a:gd name="f354" fmla="val 437"/>
                <a:gd name="f355" fmla="val 613"/>
                <a:gd name="f356" fmla="val 436"/>
                <a:gd name="f357" fmla="val 435"/>
                <a:gd name="f358" fmla="val 434"/>
                <a:gd name="f359" fmla="val 431"/>
                <a:gd name="f360" fmla="val 430"/>
                <a:gd name="f361" fmla="val 624"/>
                <a:gd name="f362" fmla="val 626"/>
                <a:gd name="f363" fmla="val 429"/>
                <a:gd name="f364" fmla="val 428"/>
                <a:gd name="f365" fmla="val 427"/>
                <a:gd name="f366" fmla="val 425"/>
                <a:gd name="f367" fmla="val 423"/>
                <a:gd name="f368" fmla="val 421"/>
                <a:gd name="f369" fmla="val 419"/>
                <a:gd name="f370" fmla="val 415"/>
                <a:gd name="f371" fmla="val 413"/>
                <a:gd name="f372" fmla="val 409"/>
                <a:gd name="f373" fmla="val 400"/>
                <a:gd name="f374" fmla="val 397"/>
                <a:gd name="f375" fmla="val 396"/>
                <a:gd name="f376" fmla="val 395"/>
                <a:gd name="f377" fmla="val 660"/>
                <a:gd name="f378" fmla="val 394"/>
                <a:gd name="f379" fmla="val 392"/>
                <a:gd name="f380" fmla="val 389"/>
                <a:gd name="f381" fmla="val 388"/>
                <a:gd name="f382" fmla="val 386"/>
                <a:gd name="f383" fmla="val 382"/>
                <a:gd name="f384" fmla="val 381"/>
                <a:gd name="f385" fmla="val 380"/>
                <a:gd name="f386" fmla="val 379"/>
                <a:gd name="f387" fmla="val 675"/>
                <a:gd name="f388" fmla="val 377"/>
                <a:gd name="f389" fmla="val 376"/>
                <a:gd name="f390" fmla="val 375"/>
                <a:gd name="f391" fmla="val 371"/>
                <a:gd name="f392" fmla="val 370"/>
                <a:gd name="f393" fmla="val 368"/>
                <a:gd name="f394" fmla="val 365"/>
                <a:gd name="f395" fmla="val 364"/>
                <a:gd name="f396" fmla="val 363"/>
                <a:gd name="f397" fmla="val 361"/>
                <a:gd name="f398" fmla="val 359"/>
                <a:gd name="f399" fmla="val 357"/>
                <a:gd name="f400" fmla="val 697"/>
                <a:gd name="f401" fmla="val 356"/>
                <a:gd name="f402" fmla="val 698"/>
                <a:gd name="f403" fmla="val 354"/>
                <a:gd name="f404" fmla="val 351"/>
                <a:gd name="f405" fmla="val 350"/>
                <a:gd name="f406" fmla="val 349"/>
                <a:gd name="f407" fmla="val 347"/>
                <a:gd name="f408" fmla="val 346"/>
                <a:gd name="f409" fmla="val 343"/>
                <a:gd name="f410" fmla="val 337"/>
                <a:gd name="f411" fmla="val 334"/>
                <a:gd name="f412" fmla="val 333"/>
                <a:gd name="f413" fmla="val 716"/>
                <a:gd name="f414" fmla="val 330"/>
                <a:gd name="f415" fmla="val 328"/>
                <a:gd name="f416" fmla="val 326"/>
                <a:gd name="f417" fmla="val 720"/>
                <a:gd name="f418" fmla="val 322"/>
                <a:gd name="f419" fmla="val 320"/>
                <a:gd name="f420" fmla="val 319"/>
                <a:gd name="f421" fmla="val 318"/>
                <a:gd name="f422" fmla="val 317"/>
                <a:gd name="f423" fmla="val 315"/>
                <a:gd name="f424" fmla="val 312"/>
                <a:gd name="f425" fmla="val 727"/>
                <a:gd name="f426" fmla="val 311"/>
                <a:gd name="f427" fmla="val 310"/>
                <a:gd name="f428" fmla="val 308"/>
                <a:gd name="f429" fmla="val 307"/>
                <a:gd name="f430" fmla="val 306"/>
                <a:gd name="f431" fmla="val 302"/>
                <a:gd name="f432" fmla="val 301"/>
                <a:gd name="f433" fmla="val 299"/>
                <a:gd name="f434" fmla="val 297"/>
                <a:gd name="f435" fmla="val 295"/>
                <a:gd name="f436" fmla="val 294"/>
                <a:gd name="f437" fmla="val 291"/>
                <a:gd name="f438" fmla="val 290"/>
                <a:gd name="f439" fmla="val 288"/>
                <a:gd name="f440" fmla="val 284"/>
                <a:gd name="f441" fmla="val 282"/>
                <a:gd name="f442" fmla="val 279"/>
                <a:gd name="f443" fmla="val 272"/>
                <a:gd name="f444" fmla="val 269"/>
                <a:gd name="f445" fmla="val 266"/>
                <a:gd name="f446" fmla="val 260"/>
                <a:gd name="f447" fmla="val 257"/>
                <a:gd name="f448" fmla="val 254"/>
                <a:gd name="f449" fmla="val 795"/>
                <a:gd name="f450" fmla="val 249"/>
                <a:gd name="f451" fmla="val 247"/>
                <a:gd name="f452" fmla="val 242"/>
                <a:gd name="f453" fmla="val 824"/>
                <a:gd name="f454" fmla="val 235"/>
                <a:gd name="f455" fmla="val 231"/>
                <a:gd name="f456" fmla="val 837"/>
                <a:gd name="f457" fmla="val 229"/>
                <a:gd name="f458" fmla="val 225"/>
                <a:gd name="f459" fmla="val 222"/>
                <a:gd name="f460" fmla="val 221"/>
                <a:gd name="f461" fmla="val 860"/>
                <a:gd name="f462" fmla="val 218"/>
                <a:gd name="f463" fmla="val 217"/>
                <a:gd name="f464" fmla="val 215"/>
                <a:gd name="f465" fmla="val 867"/>
                <a:gd name="f466" fmla="val 212"/>
                <a:gd name="f467" fmla="val 211"/>
                <a:gd name="f468" fmla="val 871"/>
                <a:gd name="f469" fmla="val 210"/>
                <a:gd name="f470" fmla="val 209"/>
                <a:gd name="f471" fmla="val 879"/>
                <a:gd name="f472" fmla="val 206"/>
                <a:gd name="f473" fmla="val 205"/>
                <a:gd name="f474" fmla="val 203"/>
                <a:gd name="f475" fmla="val 200"/>
                <a:gd name="f476" fmla="val 199"/>
                <a:gd name="f477" fmla="val 889"/>
                <a:gd name="f478" fmla="val 197"/>
                <a:gd name="f479" fmla="val 194"/>
                <a:gd name="f480" fmla="val 895"/>
                <a:gd name="f481" fmla="val 192"/>
                <a:gd name="f482" fmla="val 896"/>
                <a:gd name="f483" fmla="val 191"/>
                <a:gd name="f484" fmla="val 189"/>
                <a:gd name="f485" fmla="val 188"/>
                <a:gd name="f486" fmla="val 900"/>
                <a:gd name="f487" fmla="val 902"/>
                <a:gd name="f488" fmla="val 190"/>
                <a:gd name="f489" fmla="val 905"/>
                <a:gd name="f490" fmla="val 186"/>
                <a:gd name="f491" fmla="val 185"/>
                <a:gd name="f492" fmla="val 184"/>
                <a:gd name="f493" fmla="val 183"/>
                <a:gd name="f494" fmla="val 182"/>
                <a:gd name="f495" fmla="val 890"/>
                <a:gd name="f496" fmla="val 887"/>
                <a:gd name="f497" fmla="val 872"/>
                <a:gd name="f498" fmla="val 863"/>
                <a:gd name="f499" fmla="val 187"/>
                <a:gd name="f500" fmla="val 861"/>
                <a:gd name="f501" fmla="val 854"/>
                <a:gd name="f502" fmla="val 853"/>
                <a:gd name="f503" fmla="val 181"/>
                <a:gd name="f504" fmla="val 179"/>
                <a:gd name="f505" fmla="val 849"/>
                <a:gd name="f506" fmla="val 176"/>
                <a:gd name="f507" fmla="val 848"/>
                <a:gd name="f508" fmla="val 175"/>
                <a:gd name="f509" fmla="val 844"/>
                <a:gd name="f510" fmla="val 174"/>
                <a:gd name="f511" fmla="val 173"/>
                <a:gd name="f512" fmla="val 171"/>
                <a:gd name="f513" fmla="val 172"/>
                <a:gd name="f514" fmla="val 830"/>
                <a:gd name="f515" fmla="val 828"/>
                <a:gd name="f516" fmla="val 823"/>
                <a:gd name="f517" fmla="val 810"/>
                <a:gd name="f518" fmla="val 806"/>
                <a:gd name="f519" fmla="val 177"/>
                <a:gd name="f520" fmla="val 802"/>
                <a:gd name="f521" fmla="val 178"/>
                <a:gd name="f522" fmla="val 798"/>
                <a:gd name="f523" fmla="val 793"/>
                <a:gd name="f524" fmla="val 789"/>
                <a:gd name="f525" fmla="val 785"/>
                <a:gd name="f526" fmla="val 783"/>
                <a:gd name="f527" fmla="val 767"/>
                <a:gd name="f528" fmla="val 765"/>
                <a:gd name="f529" fmla="val 759"/>
                <a:gd name="f530" fmla="val 757"/>
                <a:gd name="f531" fmla="val 170"/>
                <a:gd name="f532" fmla="val 169"/>
                <a:gd name="f533" fmla="val 167"/>
                <a:gd name="f534" fmla="val 166"/>
                <a:gd name="f535" fmla="val 751"/>
                <a:gd name="f536" fmla="val 165"/>
                <a:gd name="f537" fmla="val 162"/>
                <a:gd name="f538" fmla="val 161"/>
                <a:gd name="f539" fmla="val 160"/>
                <a:gd name="f540" fmla="val 159"/>
                <a:gd name="f541" fmla="val 742"/>
                <a:gd name="f542" fmla="val 741"/>
                <a:gd name="f543" fmla="val 163"/>
                <a:gd name="f544" fmla="val 164"/>
                <a:gd name="f545" fmla="val 168"/>
                <a:gd name="f546" fmla="val 193"/>
                <a:gd name="f547" fmla="val 195"/>
                <a:gd name="f548" fmla="val 198"/>
                <a:gd name="f549" fmla="val 196"/>
                <a:gd name="f550" fmla="val 201"/>
                <a:gd name="f551" fmla="val 667"/>
                <a:gd name="f552" fmla="val 664"/>
                <a:gd name="f553" fmla="val 653"/>
                <a:gd name="f554" fmla="val 650"/>
                <a:gd name="f555" fmla="val 646"/>
                <a:gd name="f556" fmla="val 639"/>
                <a:gd name="f557" fmla="val 158"/>
                <a:gd name="f558" fmla="val 156"/>
                <a:gd name="f559" fmla="val 157"/>
                <a:gd name="f560" fmla="val 154"/>
                <a:gd name="f561" fmla="val 153"/>
                <a:gd name="f562" fmla="val 151"/>
                <a:gd name="f563" fmla="val 152"/>
                <a:gd name="f564" fmla="val 150"/>
                <a:gd name="f565" fmla="val 155"/>
                <a:gd name="f566" fmla="val 149"/>
                <a:gd name="f567" fmla="val 148"/>
                <a:gd name="f568" fmla="val 145"/>
                <a:gd name="f569" fmla="val 144"/>
                <a:gd name="f570" fmla="val 143"/>
                <a:gd name="f571" fmla="val 142"/>
                <a:gd name="f572" fmla="val 141"/>
                <a:gd name="f573" fmla="val 140"/>
                <a:gd name="f574" fmla="val 139"/>
                <a:gd name="f575" fmla="val 542"/>
                <a:gd name="f576" fmla="val 541"/>
                <a:gd name="f577" fmla="val 539"/>
                <a:gd name="f578" fmla="val 536"/>
                <a:gd name="f579" fmla="val 146"/>
                <a:gd name="f580" fmla="val 534"/>
                <a:gd name="f581" fmla="val 532"/>
                <a:gd name="f582" fmla="val 530"/>
                <a:gd name="f583" fmla="val 529"/>
                <a:gd name="f584" fmla="val 528"/>
                <a:gd name="f585" fmla="val 527"/>
                <a:gd name="f586" fmla="val 138"/>
                <a:gd name="f587" fmla="val 137"/>
                <a:gd name="f588" fmla="val 134"/>
                <a:gd name="f589" fmla="val 133"/>
                <a:gd name="f590" fmla="val 535"/>
                <a:gd name="f591" fmla="val 537"/>
                <a:gd name="f592" fmla="val 132"/>
                <a:gd name="f593" fmla="val 538"/>
                <a:gd name="f594" fmla="val 130"/>
                <a:gd name="f595" fmla="val 129"/>
                <a:gd name="f596" fmla="val 126"/>
                <a:gd name="f597" fmla="val 125"/>
                <a:gd name="f598" fmla="val 124"/>
                <a:gd name="f599" fmla="val 123"/>
                <a:gd name="f600" fmla="val 531"/>
                <a:gd name="f601" fmla="val 525"/>
                <a:gd name="f602" fmla="val 523"/>
                <a:gd name="f603" fmla="val 522"/>
                <a:gd name="f604" fmla="val 519"/>
                <a:gd name="f605" fmla="val 517"/>
                <a:gd name="f606" fmla="val 516"/>
                <a:gd name="f607" fmla="val 512"/>
                <a:gd name="f608" fmla="val 121"/>
                <a:gd name="f609" fmla="val 511"/>
                <a:gd name="f610" fmla="val 509"/>
                <a:gd name="f611" fmla="val 120"/>
                <a:gd name="f612" fmla="val 505"/>
                <a:gd name="f613" fmla="val 117"/>
                <a:gd name="f614" fmla="val 503"/>
                <a:gd name="f615" fmla="val 500"/>
                <a:gd name="f616" fmla="val 499"/>
                <a:gd name="f617" fmla="val 113"/>
                <a:gd name="f618" fmla="val 498"/>
                <a:gd name="f619" fmla="val 497"/>
                <a:gd name="f620" fmla="val 493"/>
                <a:gd name="f621" fmla="val 114"/>
                <a:gd name="f622" fmla="val 491"/>
                <a:gd name="f623" fmla="val 489"/>
                <a:gd name="f624" fmla="val 484"/>
                <a:gd name="f625" fmla="val 481"/>
                <a:gd name="f626" fmla="val 479"/>
                <a:gd name="f627" fmla="val 476"/>
                <a:gd name="f628" fmla="val 474"/>
                <a:gd name="f629" fmla="val 473"/>
                <a:gd name="f630" fmla="val 472"/>
                <a:gd name="f631" fmla="val 471"/>
                <a:gd name="f632" fmla="val 470"/>
                <a:gd name="f633" fmla="val 469"/>
                <a:gd name="f634" fmla="val 468"/>
                <a:gd name="f635" fmla="val 467"/>
                <a:gd name="f636" fmla="val 465"/>
                <a:gd name="f637" fmla="val 464"/>
                <a:gd name="f638" fmla="val 462"/>
                <a:gd name="f639" fmla="val 460"/>
                <a:gd name="f640" fmla="val 459"/>
                <a:gd name="f641" fmla="val 458"/>
                <a:gd name="f642" fmla="val 456"/>
                <a:gd name="f643" fmla="val 455"/>
                <a:gd name="f644" fmla="val 453"/>
                <a:gd name="f645" fmla="val 452"/>
                <a:gd name="f646" fmla="val 118"/>
                <a:gd name="f647" fmla="val 119"/>
                <a:gd name="f648" fmla="val 451"/>
                <a:gd name="f649" fmla="val 450"/>
                <a:gd name="f650" fmla="val 445"/>
                <a:gd name="f651" fmla="val 442"/>
                <a:gd name="f652" fmla="val 122"/>
                <a:gd name="f653" fmla="val 131"/>
                <a:gd name="f654" fmla="val 433"/>
                <a:gd name="f655" fmla="val 136"/>
                <a:gd name="f656" fmla="val 426"/>
                <a:gd name="f657" fmla="val 422"/>
                <a:gd name="f658" fmla="val 418"/>
                <a:gd name="f659" fmla="val 416"/>
                <a:gd name="f660" fmla="val 414"/>
                <a:gd name="f661" fmla="val 412"/>
                <a:gd name="f662" fmla="val 411"/>
                <a:gd name="f663" fmla="val 408"/>
                <a:gd name="f664" fmla="val 407"/>
                <a:gd name="f665" fmla="val 405"/>
                <a:gd name="f666" fmla="val 404"/>
                <a:gd name="f667" fmla="val 403"/>
                <a:gd name="f668" fmla="val 398"/>
                <a:gd name="f669" fmla="val 399"/>
                <a:gd name="f670" fmla="val 127"/>
                <a:gd name="f671" fmla="val 393"/>
                <a:gd name="f672" fmla="val 390"/>
                <a:gd name="f673" fmla="val 384"/>
                <a:gd name="f674" fmla="val 372"/>
                <a:gd name="f675" fmla="val 369"/>
                <a:gd name="f676" fmla="val 366"/>
                <a:gd name="f677" fmla="val 362"/>
                <a:gd name="f678" fmla="val 358"/>
                <a:gd name="f679" fmla="val 352"/>
                <a:gd name="f680" fmla="val 345"/>
                <a:gd name="f681" fmla="val 344"/>
                <a:gd name="f682" fmla="val 111"/>
                <a:gd name="f683" fmla="val 341"/>
                <a:gd name="f684" fmla="val 109"/>
                <a:gd name="f685" fmla="val 340"/>
                <a:gd name="f686" fmla="val 339"/>
                <a:gd name="f687" fmla="val 338"/>
                <a:gd name="f688" fmla="val 336"/>
                <a:gd name="f689" fmla="val 332"/>
                <a:gd name="f690" fmla="val 331"/>
                <a:gd name="f691" fmla="val 329"/>
                <a:gd name="f692" fmla="val 327"/>
                <a:gd name="f693" fmla="val 324"/>
                <a:gd name="f694" fmla="val 321"/>
                <a:gd name="f695" fmla="val 314"/>
                <a:gd name="f696" fmla="val 309"/>
                <a:gd name="f697" fmla="val 305"/>
                <a:gd name="f698" fmla="val 303"/>
                <a:gd name="f699" fmla="val 108"/>
                <a:gd name="f700" fmla="val 107"/>
                <a:gd name="f701" fmla="val 300"/>
                <a:gd name="f702" fmla="val 106"/>
                <a:gd name="f703" fmla="val 298"/>
                <a:gd name="f704" fmla="val 105"/>
                <a:gd name="f705" fmla="val 296"/>
                <a:gd name="f706" fmla="val 103"/>
                <a:gd name="f707" fmla="val 101"/>
                <a:gd name="f708" fmla="val 293"/>
                <a:gd name="f709" fmla="val 100"/>
                <a:gd name="f710" fmla="val 99"/>
                <a:gd name="f711" fmla="val 292"/>
                <a:gd name="f712" fmla="val 96"/>
                <a:gd name="f713" fmla="val 95"/>
                <a:gd name="f714" fmla="val 94"/>
                <a:gd name="f715" fmla="val 92"/>
                <a:gd name="f716" fmla="val 91"/>
                <a:gd name="f717" fmla="val 90"/>
                <a:gd name="f718" fmla="val 87"/>
                <a:gd name="f719" fmla="val 86"/>
                <a:gd name="f720" fmla="val 85"/>
                <a:gd name="f721" fmla="val 82"/>
                <a:gd name="f722" fmla="val 81"/>
                <a:gd name="f723" fmla="val 79"/>
                <a:gd name="f724" fmla="val 75"/>
                <a:gd name="f725" fmla="val 73"/>
                <a:gd name="f726" fmla="val 72"/>
                <a:gd name="f727" fmla="val 69"/>
                <a:gd name="f728" fmla="val 68"/>
                <a:gd name="f729" fmla="val 67"/>
                <a:gd name="f730" fmla="val 289"/>
                <a:gd name="f731" fmla="val 65"/>
                <a:gd name="f732" fmla="val 64"/>
                <a:gd name="f733" fmla="val 287"/>
                <a:gd name="f734" fmla="val 63"/>
                <a:gd name="f735" fmla="val 286"/>
                <a:gd name="f736" fmla="val 285"/>
                <a:gd name="f737" fmla="val 62"/>
                <a:gd name="f738" fmla="val 59"/>
                <a:gd name="f739" fmla="val 58"/>
                <a:gd name="f740" fmla="val 56"/>
                <a:gd name="f741" fmla="val 52"/>
                <a:gd name="f742" fmla="val 50"/>
                <a:gd name="f743" fmla="val 49"/>
                <a:gd name="f744" fmla="val 47"/>
                <a:gd name="f745" fmla="val 46"/>
                <a:gd name="f746" fmla="val 45"/>
                <a:gd name="f747" fmla="val 43"/>
                <a:gd name="f748" fmla="val 42"/>
                <a:gd name="f749" fmla="val 281"/>
                <a:gd name="f750" fmla="val 40"/>
                <a:gd name="f751" fmla="val 35"/>
                <a:gd name="f752" fmla="val 278"/>
                <a:gd name="f753" fmla="val 33"/>
                <a:gd name="f754" fmla="val 277"/>
                <a:gd name="f755" fmla="val 30"/>
                <a:gd name="f756" fmla="val 23"/>
                <a:gd name="f757" fmla="val 276"/>
                <a:gd name="f758" fmla="val 20"/>
                <a:gd name="f759" fmla="val 19"/>
                <a:gd name="f760" fmla="val 275"/>
                <a:gd name="f761" fmla="val 16"/>
                <a:gd name="f762" fmla="val 274"/>
                <a:gd name="f763" fmla="val 15"/>
                <a:gd name="f764" fmla="val 14"/>
                <a:gd name="f765" fmla="val 11"/>
                <a:gd name="f766" fmla="val 10"/>
                <a:gd name="f767" fmla="val 9"/>
                <a:gd name="f768" fmla="val 7"/>
                <a:gd name="f769" fmla="val 271"/>
                <a:gd name="f770" fmla="val 270"/>
                <a:gd name="f771" fmla="val 6"/>
                <a:gd name="f772" fmla="val 268"/>
                <a:gd name="f773" fmla="val 267"/>
                <a:gd name="f774" fmla="val 265"/>
                <a:gd name="f775" fmla="val 5"/>
                <a:gd name="f776" fmla="val 264"/>
                <a:gd name="f777" fmla="val 4"/>
                <a:gd name="f778" fmla="val 262"/>
                <a:gd name="f779" fmla="val 3"/>
                <a:gd name="f780" fmla="val 258"/>
                <a:gd name="f781" fmla="val 256"/>
                <a:gd name="f782" fmla="val 253"/>
                <a:gd name="f783" fmla="val 1"/>
                <a:gd name="f784" fmla="val 251"/>
                <a:gd name="f785" fmla="val 250"/>
                <a:gd name="f786" fmla="val 2"/>
                <a:gd name="f787" fmla="val 244"/>
                <a:gd name="f788" fmla="val 243"/>
                <a:gd name="f789" fmla="val 241"/>
                <a:gd name="f790" fmla="val 239"/>
                <a:gd name="f791" fmla="val 238"/>
                <a:gd name="f792" fmla="val 237"/>
                <a:gd name="f793" fmla="val 236"/>
                <a:gd name="f794" fmla="val 93"/>
                <a:gd name="f795" fmla="val 71"/>
                <a:gd name="f796" fmla="val 76"/>
                <a:gd name="f797" fmla="val 78"/>
                <a:gd name="f798" fmla="val 80"/>
                <a:gd name="f799" fmla="val 83"/>
                <a:gd name="f800" fmla="val 88"/>
                <a:gd name="f801" fmla="val 97"/>
                <a:gd name="f802" fmla="val 8"/>
                <a:gd name="f803" fmla="val 98"/>
                <a:gd name="f804" fmla="val 102"/>
                <a:gd name="f805" fmla="val 104"/>
                <a:gd name="f806" fmla="val 13"/>
                <a:gd name="f807" fmla="val 17"/>
                <a:gd name="f808" fmla="val 18"/>
                <a:gd name="f809" fmla="val 12"/>
                <a:gd name="f810" fmla="val 202"/>
                <a:gd name="f811" fmla="val 204"/>
                <a:gd name="f812" fmla="val 207"/>
                <a:gd name="f813" fmla="val 208"/>
                <a:gd name="f814" fmla="val 213"/>
                <a:gd name="f815" fmla="val 214"/>
                <a:gd name="f816" fmla="val 216"/>
                <a:gd name="f817" fmla="val 219"/>
                <a:gd name="f818" fmla="val 220"/>
                <a:gd name="f819" fmla="val 224"/>
                <a:gd name="f820" fmla="val 226"/>
                <a:gd name="f821" fmla="val 227"/>
                <a:gd name="f822" fmla="val 228"/>
                <a:gd name="f823" fmla="val 21"/>
                <a:gd name="f824" fmla="val 230"/>
                <a:gd name="f825" fmla="val 232"/>
                <a:gd name="f826" fmla="val 22"/>
                <a:gd name="f827" fmla="val 233"/>
                <a:gd name="f828" fmla="val 234"/>
                <a:gd name="f829" fmla="val 24"/>
                <a:gd name="f830" fmla="val 240"/>
                <a:gd name="f831" fmla="val 25"/>
                <a:gd name="f832" fmla="val 245"/>
                <a:gd name="f833" fmla="val 26"/>
                <a:gd name="f834" fmla="val 27"/>
                <a:gd name="f835" fmla="val 252"/>
                <a:gd name="f836" fmla="val 28"/>
                <a:gd name="f837" fmla="val 255"/>
                <a:gd name="f838" fmla="val 31"/>
                <a:gd name="f839" fmla="val 32"/>
                <a:gd name="f840" fmla="val 259"/>
                <a:gd name="f841" fmla="val 261"/>
                <a:gd name="f842" fmla="val 263"/>
                <a:gd name="f843" fmla="val 37"/>
                <a:gd name="f844" fmla="val 273"/>
                <a:gd name="f845" fmla="val 38"/>
                <a:gd name="f846" fmla="val 280"/>
                <a:gd name="f847" fmla="val 39"/>
                <a:gd name="f848" fmla="val 41"/>
                <a:gd name="f849" fmla="val 44"/>
                <a:gd name="f850" fmla="val 48"/>
                <a:gd name="f851" fmla="val 304"/>
                <a:gd name="f852" fmla="val 51"/>
                <a:gd name="f853" fmla="val 53"/>
                <a:gd name="f854" fmla="val 54"/>
                <a:gd name="f855" fmla="val 323"/>
                <a:gd name="f856" fmla="val 55"/>
                <a:gd name="f857" fmla="val 342"/>
                <a:gd name="f858" fmla="val 348"/>
                <a:gd name="f859" fmla="val 57"/>
                <a:gd name="f860" fmla="val 353"/>
                <a:gd name="f861" fmla="val 355"/>
                <a:gd name="f862" fmla="val 373"/>
                <a:gd name="f863" fmla="val 374"/>
                <a:gd name="f864" fmla="val 383"/>
                <a:gd name="f865" fmla="val 385"/>
                <a:gd name="f866" fmla="val 387"/>
                <a:gd name="f867" fmla="val 391"/>
                <a:gd name="f868" fmla="val 60"/>
                <a:gd name="f869" fmla="val 61"/>
                <a:gd name="f870" fmla="val 417"/>
                <a:gd name="f871" fmla="val 420"/>
                <a:gd name="f872" fmla="val 424"/>
                <a:gd name="f873" fmla="val 66"/>
                <a:gd name="f874" fmla="val 70"/>
                <a:gd name="f875" fmla="val 454"/>
                <a:gd name="f876" fmla="val 457"/>
                <a:gd name="f877" fmla="val 466"/>
                <a:gd name="f878" fmla="val 478"/>
                <a:gd name="f879" fmla="val 480"/>
                <a:gd name="f880" fmla="val 483"/>
                <a:gd name="f881" fmla="val 486"/>
                <a:gd name="f882" fmla="val 488"/>
                <a:gd name="f883" fmla="val 490"/>
                <a:gd name="f884" fmla="val 74"/>
                <a:gd name="f885" fmla="val 496"/>
                <a:gd name="f886" fmla="val 502"/>
                <a:gd name="f887" fmla="val 507"/>
                <a:gd name="f888" fmla="val 508"/>
                <a:gd name="f889" fmla="val 510"/>
                <a:gd name="f890" fmla="val 77"/>
                <a:gd name="f891" fmla="val 513"/>
                <a:gd name="f892" fmla="val 514"/>
                <a:gd name="f893" fmla="val 515"/>
                <a:gd name="f894" fmla="val 518"/>
                <a:gd name="f895" fmla="val 520"/>
                <a:gd name="f896" fmla="val 521"/>
                <a:gd name="f897" fmla="val 84"/>
                <a:gd name="f898" fmla="val 526"/>
                <a:gd name="f899" fmla="val 533"/>
                <a:gd name="f900" fmla="val 628"/>
                <a:gd name="f901" fmla="val 89"/>
                <a:gd name="f902" fmla="val 662"/>
                <a:gd name="f903" fmla="val 678"/>
                <a:gd name="f904" fmla="+- 0 0 -90"/>
                <a:gd name="f905" fmla="*/ f4 1 907"/>
                <a:gd name="f906" fmla="*/ f5 1 1022"/>
                <a:gd name="f907" fmla="val f6"/>
                <a:gd name="f908" fmla="val f7"/>
                <a:gd name="f909" fmla="val f8"/>
                <a:gd name="f910" fmla="*/ f904 f0 1"/>
                <a:gd name="f911" fmla="+- f909 0 f907"/>
                <a:gd name="f912" fmla="+- f908 0 f907"/>
                <a:gd name="f913" fmla="*/ f910 1 f3"/>
                <a:gd name="f914" fmla="*/ f912 1 907"/>
                <a:gd name="f915" fmla="*/ f911 1 1022"/>
                <a:gd name="f916" fmla="*/ 718 f912 1"/>
                <a:gd name="f917" fmla="*/ 985 f911 1"/>
                <a:gd name="f918" fmla="*/ 775 f912 1"/>
                <a:gd name="f919" fmla="*/ 937 f911 1"/>
                <a:gd name="f920" fmla="*/ 715 f912 1"/>
                <a:gd name="f921" fmla="*/ 886 f911 1"/>
                <a:gd name="f922" fmla="*/ 683 f912 1"/>
                <a:gd name="f923" fmla="*/ 851 f911 1"/>
                <a:gd name="f924" fmla="*/ 620 f912 1"/>
                <a:gd name="f925" fmla="*/ 814 f911 1"/>
                <a:gd name="f926" fmla="*/ 576 f912 1"/>
                <a:gd name="f927" fmla="*/ 791 f911 1"/>
                <a:gd name="f928" fmla="*/ 570 f912 1"/>
                <a:gd name="f929" fmla="*/ 748 f911 1"/>
                <a:gd name="f930" fmla="*/ 568 f912 1"/>
                <a:gd name="f931" fmla="*/ 710 f911 1"/>
                <a:gd name="f932" fmla="*/ 665 f911 1"/>
                <a:gd name="f933" fmla="*/ 544 f912 1"/>
                <a:gd name="f934" fmla="*/ 640 f911 1"/>
                <a:gd name="f935" fmla="*/ 557 f912 1"/>
                <a:gd name="f936" fmla="*/ 595 f911 1"/>
                <a:gd name="f937" fmla="*/ 592 f912 1"/>
                <a:gd name="f938" fmla="*/ 565 f911 1"/>
                <a:gd name="f939" fmla="*/ 610 f912 1"/>
                <a:gd name="f940" fmla="*/ 544 f911 1"/>
                <a:gd name="f941" fmla="*/ 619 f912 1"/>
                <a:gd name="f942" fmla="*/ 431 f911 1"/>
                <a:gd name="f943" fmla="*/ 661 f912 1"/>
                <a:gd name="f944" fmla="*/ 388 f911 1"/>
                <a:gd name="f945" fmla="*/ 704 f912 1"/>
                <a:gd name="f946" fmla="*/ 346 f911 1"/>
                <a:gd name="f947" fmla="*/ 746 f912 1"/>
                <a:gd name="f948" fmla="*/ 290 f911 1"/>
                <a:gd name="f949" fmla="*/ 877 f912 1"/>
                <a:gd name="f950" fmla="*/ 210 f911 1"/>
                <a:gd name="f951" fmla="*/ 898 f912 1"/>
                <a:gd name="f952" fmla="*/ 182 f911 1"/>
                <a:gd name="f953" fmla="*/ 857 f912 1"/>
                <a:gd name="f954" fmla="*/ 188 f911 1"/>
                <a:gd name="f955" fmla="*/ 809 f912 1"/>
                <a:gd name="f956" fmla="*/ 179 f911 1"/>
                <a:gd name="f957" fmla="*/ 769 f912 1"/>
                <a:gd name="f958" fmla="*/ 747 f912 1"/>
                <a:gd name="f959" fmla="*/ 159 f911 1"/>
                <a:gd name="f960" fmla="*/ 706 f912 1"/>
                <a:gd name="f961" fmla="*/ 189 f911 1"/>
                <a:gd name="f962" fmla="*/ 669 f912 1"/>
                <a:gd name="f963" fmla="*/ 201 f911 1"/>
                <a:gd name="f964" fmla="*/ 650 f912 1"/>
                <a:gd name="f965" fmla="*/ 614 f912 1"/>
                <a:gd name="f966" fmla="*/ 166 f911 1"/>
                <a:gd name="f967" fmla="*/ 594 f912 1"/>
                <a:gd name="f968" fmla="*/ 150 f911 1"/>
                <a:gd name="f969" fmla="*/ 578 f912 1"/>
                <a:gd name="f970" fmla="*/ 174 f911 1"/>
                <a:gd name="f971" fmla="*/ 144 f911 1"/>
                <a:gd name="f972" fmla="*/ 534 f912 1"/>
                <a:gd name="f973" fmla="*/ 134 f911 1"/>
                <a:gd name="f974" fmla="*/ 511 f912 1"/>
                <a:gd name="f975" fmla="*/ 121 f911 1"/>
                <a:gd name="f976" fmla="*/ 464 f912 1"/>
                <a:gd name="f977" fmla="*/ 114 f911 1"/>
                <a:gd name="f978" fmla="*/ 440 f912 1"/>
                <a:gd name="f979" fmla="*/ 129 f911 1"/>
                <a:gd name="f980" fmla="*/ 404 f912 1"/>
                <a:gd name="f981" fmla="*/ 139 f911 1"/>
                <a:gd name="f982" fmla="*/ 370 f912 1"/>
                <a:gd name="f983" fmla="*/ 118 f911 1"/>
                <a:gd name="f984" fmla="*/ 333 f912 1"/>
                <a:gd name="f985" fmla="*/ 112 f911 1"/>
                <a:gd name="f986" fmla="*/ 293 f912 1"/>
                <a:gd name="f987" fmla="*/ 100 f911 1"/>
                <a:gd name="f988" fmla="*/ 284 f912 1"/>
                <a:gd name="f989" fmla="*/ 58 f911 1"/>
                <a:gd name="f990" fmla="*/ 267 f912 1"/>
                <a:gd name="f991" fmla="*/ 7 f911 1"/>
                <a:gd name="f992" fmla="*/ 93 f912 1"/>
                <a:gd name="f993" fmla="*/ 71 f911 1"/>
                <a:gd name="f994" fmla="*/ 8 f912 1"/>
                <a:gd name="f995" fmla="*/ 102 f911 1"/>
                <a:gd name="f996" fmla="*/ 18 f912 1"/>
                <a:gd name="f997" fmla="*/ 136 f911 1"/>
                <a:gd name="f998" fmla="*/ 16 f912 1"/>
                <a:gd name="f999" fmla="*/ 165 f911 1"/>
                <a:gd name="f1000" fmla="*/ 17 f912 1"/>
                <a:gd name="f1001" fmla="*/ 205 f911 1"/>
                <a:gd name="f1002" fmla="*/ 20 f912 1"/>
                <a:gd name="f1003" fmla="*/ 228 f911 1"/>
                <a:gd name="f1004" fmla="*/ 27 f912 1"/>
                <a:gd name="f1005" fmla="*/ 254 f911 1"/>
                <a:gd name="f1006" fmla="*/ 39 f912 1"/>
                <a:gd name="f1007" fmla="*/ 281 f911 1"/>
                <a:gd name="f1008" fmla="*/ 49 f912 1"/>
                <a:gd name="f1009" fmla="*/ 307 f911 1"/>
                <a:gd name="f1010" fmla="*/ 54 f912 1"/>
                <a:gd name="f1011" fmla="*/ 340 f911 1"/>
                <a:gd name="f1012" fmla="*/ 57 f912 1"/>
                <a:gd name="f1013" fmla="*/ 370 f911 1"/>
                <a:gd name="f1014" fmla="*/ 58 f912 1"/>
                <a:gd name="f1015" fmla="*/ 396 f911 1"/>
                <a:gd name="f1016" fmla="*/ 69 f912 1"/>
                <a:gd name="f1017" fmla="*/ 66 f912 1"/>
                <a:gd name="f1018" fmla="*/ 470 f911 1"/>
                <a:gd name="f1019" fmla="*/ 73 f912 1"/>
                <a:gd name="f1020" fmla="*/ 502 f911 1"/>
                <a:gd name="f1021" fmla="*/ 84 f912 1"/>
                <a:gd name="f1022" fmla="*/ 526 f911 1"/>
                <a:gd name="f1023" fmla="*/ 98 f912 1"/>
                <a:gd name="f1024" fmla="*/ 575 f911 1"/>
                <a:gd name="f1025" fmla="*/ 95 f912 1"/>
                <a:gd name="f1026" fmla="*/ 626 f911 1"/>
                <a:gd name="f1027" fmla="*/ 75 f912 1"/>
                <a:gd name="f1028" fmla="*/ 649 f911 1"/>
                <a:gd name="f1029" fmla="*/ 77 f912 1"/>
                <a:gd name="f1030" fmla="*/ 677 f911 1"/>
                <a:gd name="f1031" fmla="*/ 693 f911 1"/>
                <a:gd name="f1032" fmla="+- f913 0 f1"/>
                <a:gd name="f1033" fmla="*/ f916 1 907"/>
                <a:gd name="f1034" fmla="*/ f917 1 1022"/>
                <a:gd name="f1035" fmla="*/ f918 1 907"/>
                <a:gd name="f1036" fmla="*/ f919 1 1022"/>
                <a:gd name="f1037" fmla="*/ f920 1 907"/>
                <a:gd name="f1038" fmla="*/ f921 1 1022"/>
                <a:gd name="f1039" fmla="*/ f922 1 907"/>
                <a:gd name="f1040" fmla="*/ f923 1 1022"/>
                <a:gd name="f1041" fmla="*/ f924 1 907"/>
                <a:gd name="f1042" fmla="*/ f925 1 1022"/>
                <a:gd name="f1043" fmla="*/ f926 1 907"/>
                <a:gd name="f1044" fmla="*/ f927 1 1022"/>
                <a:gd name="f1045" fmla="*/ f928 1 907"/>
                <a:gd name="f1046" fmla="*/ f929 1 1022"/>
                <a:gd name="f1047" fmla="*/ f930 1 907"/>
                <a:gd name="f1048" fmla="*/ f931 1 1022"/>
                <a:gd name="f1049" fmla="*/ f932 1 1022"/>
                <a:gd name="f1050" fmla="*/ f933 1 907"/>
                <a:gd name="f1051" fmla="*/ f934 1 1022"/>
                <a:gd name="f1052" fmla="*/ f935 1 907"/>
                <a:gd name="f1053" fmla="*/ f936 1 1022"/>
                <a:gd name="f1054" fmla="*/ f937 1 907"/>
                <a:gd name="f1055" fmla="*/ f938 1 1022"/>
                <a:gd name="f1056" fmla="*/ f939 1 907"/>
                <a:gd name="f1057" fmla="*/ f940 1 1022"/>
                <a:gd name="f1058" fmla="*/ f941 1 907"/>
                <a:gd name="f1059" fmla="*/ f942 1 1022"/>
                <a:gd name="f1060" fmla="*/ f943 1 907"/>
                <a:gd name="f1061" fmla="*/ f944 1 1022"/>
                <a:gd name="f1062" fmla="*/ f945 1 907"/>
                <a:gd name="f1063" fmla="*/ f946 1 1022"/>
                <a:gd name="f1064" fmla="*/ f947 1 907"/>
                <a:gd name="f1065" fmla="*/ f948 1 1022"/>
                <a:gd name="f1066" fmla="*/ f949 1 907"/>
                <a:gd name="f1067" fmla="*/ f950 1 1022"/>
                <a:gd name="f1068" fmla="*/ f951 1 907"/>
                <a:gd name="f1069" fmla="*/ f952 1 1022"/>
                <a:gd name="f1070" fmla="*/ f953 1 907"/>
                <a:gd name="f1071" fmla="*/ f954 1 1022"/>
                <a:gd name="f1072" fmla="*/ f955 1 907"/>
                <a:gd name="f1073" fmla="*/ f956 1 1022"/>
                <a:gd name="f1074" fmla="*/ f957 1 907"/>
                <a:gd name="f1075" fmla="*/ f958 1 907"/>
                <a:gd name="f1076" fmla="*/ f959 1 1022"/>
                <a:gd name="f1077" fmla="*/ f960 1 907"/>
                <a:gd name="f1078" fmla="*/ f961 1 1022"/>
                <a:gd name="f1079" fmla="*/ f962 1 907"/>
                <a:gd name="f1080" fmla="*/ f963 1 1022"/>
                <a:gd name="f1081" fmla="*/ f964 1 907"/>
                <a:gd name="f1082" fmla="*/ f965 1 907"/>
                <a:gd name="f1083" fmla="*/ f966 1 1022"/>
                <a:gd name="f1084" fmla="*/ f967 1 907"/>
                <a:gd name="f1085" fmla="*/ f968 1 1022"/>
                <a:gd name="f1086" fmla="*/ f969 1 907"/>
                <a:gd name="f1087" fmla="*/ f970 1 1022"/>
                <a:gd name="f1088" fmla="*/ f971 1 1022"/>
                <a:gd name="f1089" fmla="*/ f972 1 907"/>
                <a:gd name="f1090" fmla="*/ f973 1 1022"/>
                <a:gd name="f1091" fmla="*/ f974 1 907"/>
                <a:gd name="f1092" fmla="*/ f975 1 1022"/>
                <a:gd name="f1093" fmla="*/ f976 1 907"/>
                <a:gd name="f1094" fmla="*/ f977 1 1022"/>
                <a:gd name="f1095" fmla="*/ f978 1 907"/>
                <a:gd name="f1096" fmla="*/ f979 1 1022"/>
                <a:gd name="f1097" fmla="*/ f980 1 907"/>
                <a:gd name="f1098" fmla="*/ f981 1 1022"/>
                <a:gd name="f1099" fmla="*/ f982 1 907"/>
                <a:gd name="f1100" fmla="*/ f983 1 1022"/>
                <a:gd name="f1101" fmla="*/ f984 1 907"/>
                <a:gd name="f1102" fmla="*/ f985 1 1022"/>
                <a:gd name="f1103" fmla="*/ f986 1 907"/>
                <a:gd name="f1104" fmla="*/ f987 1 1022"/>
                <a:gd name="f1105" fmla="*/ f988 1 907"/>
                <a:gd name="f1106" fmla="*/ f989 1 1022"/>
                <a:gd name="f1107" fmla="*/ f990 1 907"/>
                <a:gd name="f1108" fmla="*/ f991 1 1022"/>
                <a:gd name="f1109" fmla="*/ f992 1 907"/>
                <a:gd name="f1110" fmla="*/ f993 1 1022"/>
                <a:gd name="f1111" fmla="*/ f994 1 907"/>
                <a:gd name="f1112" fmla="*/ f995 1 1022"/>
                <a:gd name="f1113" fmla="*/ f996 1 907"/>
                <a:gd name="f1114" fmla="*/ f997 1 1022"/>
                <a:gd name="f1115" fmla="*/ f998 1 907"/>
                <a:gd name="f1116" fmla="*/ f999 1 1022"/>
                <a:gd name="f1117" fmla="*/ f1000 1 907"/>
                <a:gd name="f1118" fmla="*/ f1001 1 1022"/>
                <a:gd name="f1119" fmla="*/ f1002 1 907"/>
                <a:gd name="f1120" fmla="*/ f1003 1 1022"/>
                <a:gd name="f1121" fmla="*/ f1004 1 907"/>
                <a:gd name="f1122" fmla="*/ f1005 1 1022"/>
                <a:gd name="f1123" fmla="*/ f1006 1 907"/>
                <a:gd name="f1124" fmla="*/ f1007 1 1022"/>
                <a:gd name="f1125" fmla="*/ f1008 1 907"/>
                <a:gd name="f1126" fmla="*/ f1009 1 1022"/>
                <a:gd name="f1127" fmla="*/ f1010 1 907"/>
                <a:gd name="f1128" fmla="*/ f1011 1 1022"/>
                <a:gd name="f1129" fmla="*/ f1012 1 907"/>
                <a:gd name="f1130" fmla="*/ f1013 1 1022"/>
                <a:gd name="f1131" fmla="*/ f1014 1 907"/>
                <a:gd name="f1132" fmla="*/ f1015 1 1022"/>
                <a:gd name="f1133" fmla="*/ f1016 1 907"/>
                <a:gd name="f1134" fmla="*/ f1017 1 907"/>
                <a:gd name="f1135" fmla="*/ f1018 1 1022"/>
                <a:gd name="f1136" fmla="*/ f1019 1 907"/>
                <a:gd name="f1137" fmla="*/ f1020 1 1022"/>
                <a:gd name="f1138" fmla="*/ f1021 1 907"/>
                <a:gd name="f1139" fmla="*/ f1022 1 1022"/>
                <a:gd name="f1140" fmla="*/ f1023 1 907"/>
                <a:gd name="f1141" fmla="*/ f1024 1 1022"/>
                <a:gd name="f1142" fmla="*/ f1025 1 907"/>
                <a:gd name="f1143" fmla="*/ f1026 1 1022"/>
                <a:gd name="f1144" fmla="*/ f1027 1 907"/>
                <a:gd name="f1145" fmla="*/ f1028 1 1022"/>
                <a:gd name="f1146" fmla="*/ f1029 1 907"/>
                <a:gd name="f1147" fmla="*/ f1030 1 1022"/>
                <a:gd name="f1148" fmla="*/ f1031 1 1022"/>
                <a:gd name="f1149" fmla="*/ 0 1 f914"/>
                <a:gd name="f1150" fmla="*/ f908 1 f914"/>
                <a:gd name="f1151" fmla="*/ 0 1 f915"/>
                <a:gd name="f1152" fmla="*/ f909 1 f915"/>
                <a:gd name="f1153" fmla="*/ f1033 1 f914"/>
                <a:gd name="f1154" fmla="*/ f1034 1 f915"/>
                <a:gd name="f1155" fmla="*/ f1035 1 f914"/>
                <a:gd name="f1156" fmla="*/ f1036 1 f915"/>
                <a:gd name="f1157" fmla="*/ f1037 1 f914"/>
                <a:gd name="f1158" fmla="*/ f1038 1 f915"/>
                <a:gd name="f1159" fmla="*/ f1039 1 f914"/>
                <a:gd name="f1160" fmla="*/ f1040 1 f915"/>
                <a:gd name="f1161" fmla="*/ f1041 1 f914"/>
                <a:gd name="f1162" fmla="*/ f1042 1 f915"/>
                <a:gd name="f1163" fmla="*/ f1043 1 f914"/>
                <a:gd name="f1164" fmla="*/ f1044 1 f915"/>
                <a:gd name="f1165" fmla="*/ f1045 1 f914"/>
                <a:gd name="f1166" fmla="*/ f1046 1 f915"/>
                <a:gd name="f1167" fmla="*/ f1047 1 f914"/>
                <a:gd name="f1168" fmla="*/ f1048 1 f915"/>
                <a:gd name="f1169" fmla="*/ f1049 1 f915"/>
                <a:gd name="f1170" fmla="*/ f1050 1 f914"/>
                <a:gd name="f1171" fmla="*/ f1051 1 f915"/>
                <a:gd name="f1172" fmla="*/ f1052 1 f914"/>
                <a:gd name="f1173" fmla="*/ f1053 1 f915"/>
                <a:gd name="f1174" fmla="*/ f1054 1 f914"/>
                <a:gd name="f1175" fmla="*/ f1055 1 f915"/>
                <a:gd name="f1176" fmla="*/ f1056 1 f914"/>
                <a:gd name="f1177" fmla="*/ f1057 1 f915"/>
                <a:gd name="f1178" fmla="*/ f1058 1 f914"/>
                <a:gd name="f1179" fmla="*/ f1059 1 f915"/>
                <a:gd name="f1180" fmla="*/ f1060 1 f914"/>
                <a:gd name="f1181" fmla="*/ f1061 1 f915"/>
                <a:gd name="f1182" fmla="*/ f1062 1 f914"/>
                <a:gd name="f1183" fmla="*/ f1063 1 f915"/>
                <a:gd name="f1184" fmla="*/ f1064 1 f914"/>
                <a:gd name="f1185" fmla="*/ f1065 1 f915"/>
                <a:gd name="f1186" fmla="*/ f1066 1 f914"/>
                <a:gd name="f1187" fmla="*/ f1067 1 f915"/>
                <a:gd name="f1188" fmla="*/ f1068 1 f914"/>
                <a:gd name="f1189" fmla="*/ f1069 1 f915"/>
                <a:gd name="f1190" fmla="*/ f1070 1 f914"/>
                <a:gd name="f1191" fmla="*/ f1071 1 f915"/>
                <a:gd name="f1192" fmla="*/ f1072 1 f914"/>
                <a:gd name="f1193" fmla="*/ f1073 1 f915"/>
                <a:gd name="f1194" fmla="*/ f1074 1 f914"/>
                <a:gd name="f1195" fmla="*/ f1075 1 f914"/>
                <a:gd name="f1196" fmla="*/ f1076 1 f915"/>
                <a:gd name="f1197" fmla="*/ f1077 1 f914"/>
                <a:gd name="f1198" fmla="*/ f1078 1 f915"/>
                <a:gd name="f1199" fmla="*/ f1079 1 f914"/>
                <a:gd name="f1200" fmla="*/ f1080 1 f915"/>
                <a:gd name="f1201" fmla="*/ f1081 1 f914"/>
                <a:gd name="f1202" fmla="*/ f1082 1 f914"/>
                <a:gd name="f1203" fmla="*/ f1083 1 f915"/>
                <a:gd name="f1204" fmla="*/ f1084 1 f914"/>
                <a:gd name="f1205" fmla="*/ f1085 1 f915"/>
                <a:gd name="f1206" fmla="*/ f1086 1 f914"/>
                <a:gd name="f1207" fmla="*/ f1087 1 f915"/>
                <a:gd name="f1208" fmla="*/ f1088 1 f915"/>
                <a:gd name="f1209" fmla="*/ f1089 1 f914"/>
                <a:gd name="f1210" fmla="*/ f1090 1 f915"/>
                <a:gd name="f1211" fmla="*/ f1091 1 f914"/>
                <a:gd name="f1212" fmla="*/ f1092 1 f915"/>
                <a:gd name="f1213" fmla="*/ f1093 1 f914"/>
                <a:gd name="f1214" fmla="*/ f1094 1 f915"/>
                <a:gd name="f1215" fmla="*/ f1095 1 f914"/>
                <a:gd name="f1216" fmla="*/ f1096 1 f915"/>
                <a:gd name="f1217" fmla="*/ f1097 1 f914"/>
                <a:gd name="f1218" fmla="*/ f1098 1 f915"/>
                <a:gd name="f1219" fmla="*/ f1099 1 f914"/>
                <a:gd name="f1220" fmla="*/ f1100 1 f915"/>
                <a:gd name="f1221" fmla="*/ f1101 1 f914"/>
                <a:gd name="f1222" fmla="*/ f1102 1 f915"/>
                <a:gd name="f1223" fmla="*/ f1103 1 f914"/>
                <a:gd name="f1224" fmla="*/ f1104 1 f915"/>
                <a:gd name="f1225" fmla="*/ f1105 1 f914"/>
                <a:gd name="f1226" fmla="*/ f1106 1 f915"/>
                <a:gd name="f1227" fmla="*/ f1107 1 f914"/>
                <a:gd name="f1228" fmla="*/ f1108 1 f915"/>
                <a:gd name="f1229" fmla="*/ f1109 1 f914"/>
                <a:gd name="f1230" fmla="*/ f1110 1 f915"/>
                <a:gd name="f1231" fmla="*/ f1111 1 f914"/>
                <a:gd name="f1232" fmla="*/ f1112 1 f915"/>
                <a:gd name="f1233" fmla="*/ f1113 1 f914"/>
                <a:gd name="f1234" fmla="*/ f1114 1 f915"/>
                <a:gd name="f1235" fmla="*/ f1115 1 f914"/>
                <a:gd name="f1236" fmla="*/ f1116 1 f915"/>
                <a:gd name="f1237" fmla="*/ f1117 1 f914"/>
                <a:gd name="f1238" fmla="*/ f1118 1 f915"/>
                <a:gd name="f1239" fmla="*/ f1119 1 f914"/>
                <a:gd name="f1240" fmla="*/ f1120 1 f915"/>
                <a:gd name="f1241" fmla="*/ f1121 1 f914"/>
                <a:gd name="f1242" fmla="*/ f1122 1 f915"/>
                <a:gd name="f1243" fmla="*/ f1123 1 f914"/>
                <a:gd name="f1244" fmla="*/ f1124 1 f915"/>
                <a:gd name="f1245" fmla="*/ f1125 1 f914"/>
                <a:gd name="f1246" fmla="*/ f1126 1 f915"/>
                <a:gd name="f1247" fmla="*/ f1127 1 f914"/>
                <a:gd name="f1248" fmla="*/ f1128 1 f915"/>
                <a:gd name="f1249" fmla="*/ f1129 1 f914"/>
                <a:gd name="f1250" fmla="*/ f1130 1 f915"/>
                <a:gd name="f1251" fmla="*/ f1131 1 f914"/>
                <a:gd name="f1252" fmla="*/ f1132 1 f915"/>
                <a:gd name="f1253" fmla="*/ f1133 1 f914"/>
                <a:gd name="f1254" fmla="*/ f1134 1 f914"/>
                <a:gd name="f1255" fmla="*/ f1135 1 f915"/>
                <a:gd name="f1256" fmla="*/ f1136 1 f914"/>
                <a:gd name="f1257" fmla="*/ f1137 1 f915"/>
                <a:gd name="f1258" fmla="*/ f1138 1 f914"/>
                <a:gd name="f1259" fmla="*/ f1139 1 f915"/>
                <a:gd name="f1260" fmla="*/ f1140 1 f914"/>
                <a:gd name="f1261" fmla="*/ f1141 1 f915"/>
                <a:gd name="f1262" fmla="*/ f1142 1 f914"/>
                <a:gd name="f1263" fmla="*/ f1143 1 f915"/>
                <a:gd name="f1264" fmla="*/ f1144 1 f914"/>
                <a:gd name="f1265" fmla="*/ f1145 1 f915"/>
                <a:gd name="f1266" fmla="*/ f1146 1 f914"/>
                <a:gd name="f1267" fmla="*/ f1147 1 f915"/>
                <a:gd name="f1268" fmla="*/ f1148 1 f915"/>
                <a:gd name="f1269" fmla="*/ f1149 f905 1"/>
                <a:gd name="f1270" fmla="*/ f1150 f905 1"/>
                <a:gd name="f1271" fmla="*/ f1152 f906 1"/>
                <a:gd name="f1272" fmla="*/ f1151 f906 1"/>
                <a:gd name="f1273" fmla="*/ f1153 f905 1"/>
                <a:gd name="f1274" fmla="*/ f1154 f906 1"/>
                <a:gd name="f1275" fmla="*/ f1155 f905 1"/>
                <a:gd name="f1276" fmla="*/ f1156 f906 1"/>
                <a:gd name="f1277" fmla="*/ f1157 f905 1"/>
                <a:gd name="f1278" fmla="*/ f1158 f906 1"/>
                <a:gd name="f1279" fmla="*/ f1159 f905 1"/>
                <a:gd name="f1280" fmla="*/ f1160 f906 1"/>
                <a:gd name="f1281" fmla="*/ f1161 f905 1"/>
                <a:gd name="f1282" fmla="*/ f1162 f906 1"/>
                <a:gd name="f1283" fmla="*/ f1163 f905 1"/>
                <a:gd name="f1284" fmla="*/ f1164 f906 1"/>
                <a:gd name="f1285" fmla="*/ f1165 f905 1"/>
                <a:gd name="f1286" fmla="*/ f1166 f906 1"/>
                <a:gd name="f1287" fmla="*/ f1167 f905 1"/>
                <a:gd name="f1288" fmla="*/ f1168 f906 1"/>
                <a:gd name="f1289" fmla="*/ f1169 f906 1"/>
                <a:gd name="f1290" fmla="*/ f1170 f905 1"/>
                <a:gd name="f1291" fmla="*/ f1171 f906 1"/>
                <a:gd name="f1292" fmla="*/ f1172 f905 1"/>
                <a:gd name="f1293" fmla="*/ f1173 f906 1"/>
                <a:gd name="f1294" fmla="*/ f1174 f905 1"/>
                <a:gd name="f1295" fmla="*/ f1175 f906 1"/>
                <a:gd name="f1296" fmla="*/ f1176 f905 1"/>
                <a:gd name="f1297" fmla="*/ f1177 f906 1"/>
                <a:gd name="f1298" fmla="*/ f1178 f905 1"/>
                <a:gd name="f1299" fmla="*/ f1179 f906 1"/>
                <a:gd name="f1300" fmla="*/ f1180 f905 1"/>
                <a:gd name="f1301" fmla="*/ f1181 f906 1"/>
                <a:gd name="f1302" fmla="*/ f1182 f905 1"/>
                <a:gd name="f1303" fmla="*/ f1183 f906 1"/>
                <a:gd name="f1304" fmla="*/ f1184 f905 1"/>
                <a:gd name="f1305" fmla="*/ f1185 f906 1"/>
                <a:gd name="f1306" fmla="*/ f1186 f905 1"/>
                <a:gd name="f1307" fmla="*/ f1187 f906 1"/>
                <a:gd name="f1308" fmla="*/ f1188 f905 1"/>
                <a:gd name="f1309" fmla="*/ f1189 f906 1"/>
                <a:gd name="f1310" fmla="*/ f1190 f905 1"/>
                <a:gd name="f1311" fmla="*/ f1191 f906 1"/>
                <a:gd name="f1312" fmla="*/ f1192 f905 1"/>
                <a:gd name="f1313" fmla="*/ f1193 f906 1"/>
                <a:gd name="f1314" fmla="*/ f1194 f905 1"/>
                <a:gd name="f1315" fmla="*/ f1195 f905 1"/>
                <a:gd name="f1316" fmla="*/ f1196 f906 1"/>
                <a:gd name="f1317" fmla="*/ f1197 f905 1"/>
                <a:gd name="f1318" fmla="*/ f1198 f906 1"/>
                <a:gd name="f1319" fmla="*/ f1199 f905 1"/>
                <a:gd name="f1320" fmla="*/ f1200 f906 1"/>
                <a:gd name="f1321" fmla="*/ f1201 f905 1"/>
                <a:gd name="f1322" fmla="*/ f1202 f905 1"/>
                <a:gd name="f1323" fmla="*/ f1203 f906 1"/>
                <a:gd name="f1324" fmla="*/ f1204 f905 1"/>
                <a:gd name="f1325" fmla="*/ f1205 f906 1"/>
                <a:gd name="f1326" fmla="*/ f1206 f905 1"/>
                <a:gd name="f1327" fmla="*/ f1207 f906 1"/>
                <a:gd name="f1328" fmla="*/ f1208 f906 1"/>
                <a:gd name="f1329" fmla="*/ f1209 f905 1"/>
                <a:gd name="f1330" fmla="*/ f1210 f906 1"/>
                <a:gd name="f1331" fmla="*/ f1211 f905 1"/>
                <a:gd name="f1332" fmla="*/ f1212 f906 1"/>
                <a:gd name="f1333" fmla="*/ f1213 f905 1"/>
                <a:gd name="f1334" fmla="*/ f1214 f906 1"/>
                <a:gd name="f1335" fmla="*/ f1215 f905 1"/>
                <a:gd name="f1336" fmla="*/ f1216 f906 1"/>
                <a:gd name="f1337" fmla="*/ f1217 f905 1"/>
                <a:gd name="f1338" fmla="*/ f1218 f906 1"/>
                <a:gd name="f1339" fmla="*/ f1219 f905 1"/>
                <a:gd name="f1340" fmla="*/ f1220 f906 1"/>
                <a:gd name="f1341" fmla="*/ f1221 f905 1"/>
                <a:gd name="f1342" fmla="*/ f1222 f906 1"/>
                <a:gd name="f1343" fmla="*/ f1223 f905 1"/>
                <a:gd name="f1344" fmla="*/ f1224 f906 1"/>
                <a:gd name="f1345" fmla="*/ f1225 f905 1"/>
                <a:gd name="f1346" fmla="*/ f1226 f906 1"/>
                <a:gd name="f1347" fmla="*/ f1227 f905 1"/>
                <a:gd name="f1348" fmla="*/ f1228 f906 1"/>
                <a:gd name="f1349" fmla="*/ f1229 f905 1"/>
                <a:gd name="f1350" fmla="*/ f1230 f906 1"/>
                <a:gd name="f1351" fmla="*/ f1231 f905 1"/>
                <a:gd name="f1352" fmla="*/ f1232 f906 1"/>
                <a:gd name="f1353" fmla="*/ f1233 f905 1"/>
                <a:gd name="f1354" fmla="*/ f1234 f906 1"/>
                <a:gd name="f1355" fmla="*/ f1235 f905 1"/>
                <a:gd name="f1356" fmla="*/ f1236 f906 1"/>
                <a:gd name="f1357" fmla="*/ f1237 f905 1"/>
                <a:gd name="f1358" fmla="*/ f1238 f906 1"/>
                <a:gd name="f1359" fmla="*/ f1239 f905 1"/>
                <a:gd name="f1360" fmla="*/ f1240 f906 1"/>
                <a:gd name="f1361" fmla="*/ f1241 f905 1"/>
                <a:gd name="f1362" fmla="*/ f1242 f906 1"/>
                <a:gd name="f1363" fmla="*/ f1243 f905 1"/>
                <a:gd name="f1364" fmla="*/ f1244 f906 1"/>
                <a:gd name="f1365" fmla="*/ f1245 f905 1"/>
                <a:gd name="f1366" fmla="*/ f1246 f906 1"/>
                <a:gd name="f1367" fmla="*/ f1247 f905 1"/>
                <a:gd name="f1368" fmla="*/ f1248 f906 1"/>
                <a:gd name="f1369" fmla="*/ f1249 f905 1"/>
                <a:gd name="f1370" fmla="*/ f1250 f906 1"/>
                <a:gd name="f1371" fmla="*/ f1251 f905 1"/>
                <a:gd name="f1372" fmla="*/ f1252 f906 1"/>
                <a:gd name="f1373" fmla="*/ f1253 f905 1"/>
                <a:gd name="f1374" fmla="*/ f1254 f905 1"/>
                <a:gd name="f1375" fmla="*/ f1255 f906 1"/>
                <a:gd name="f1376" fmla="*/ f1256 f905 1"/>
                <a:gd name="f1377" fmla="*/ f1257 f906 1"/>
                <a:gd name="f1378" fmla="*/ f1258 f905 1"/>
                <a:gd name="f1379" fmla="*/ f1259 f906 1"/>
                <a:gd name="f1380" fmla="*/ f1260 f905 1"/>
                <a:gd name="f1381" fmla="*/ f1261 f906 1"/>
                <a:gd name="f1382" fmla="*/ f1262 f905 1"/>
                <a:gd name="f1383" fmla="*/ f1263 f906 1"/>
                <a:gd name="f1384" fmla="*/ f1264 f905 1"/>
                <a:gd name="f1385" fmla="*/ f1265 f906 1"/>
                <a:gd name="f1386" fmla="*/ f1266 f905 1"/>
                <a:gd name="f1387" fmla="*/ f1267 f906 1"/>
                <a:gd name="f1388" fmla="*/ f1268 f9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2">
                  <a:pos x="f1273" y="f1274"/>
                </a:cxn>
                <a:cxn ang="f1032">
                  <a:pos x="f1275" y="f1276"/>
                </a:cxn>
                <a:cxn ang="f1032">
                  <a:pos x="f1277" y="f1278"/>
                </a:cxn>
                <a:cxn ang="f1032">
                  <a:pos x="f1279" y="f1280"/>
                </a:cxn>
                <a:cxn ang="f1032">
                  <a:pos x="f1281" y="f1282"/>
                </a:cxn>
                <a:cxn ang="f1032">
                  <a:pos x="f1283" y="f1284"/>
                </a:cxn>
                <a:cxn ang="f1032">
                  <a:pos x="f1285" y="f1286"/>
                </a:cxn>
                <a:cxn ang="f1032">
                  <a:pos x="f1287" y="f1288"/>
                </a:cxn>
                <a:cxn ang="f1032">
                  <a:pos x="f1283" y="f1289"/>
                </a:cxn>
                <a:cxn ang="f1032">
                  <a:pos x="f1290" y="f1291"/>
                </a:cxn>
                <a:cxn ang="f1032">
                  <a:pos x="f1292" y="f1293"/>
                </a:cxn>
                <a:cxn ang="f1032">
                  <a:pos x="f1294" y="f1295"/>
                </a:cxn>
                <a:cxn ang="f1032">
                  <a:pos x="f1296" y="f1297"/>
                </a:cxn>
                <a:cxn ang="f1032">
                  <a:pos x="f1298" y="f1299"/>
                </a:cxn>
                <a:cxn ang="f1032">
                  <a:pos x="f1300" y="f1301"/>
                </a:cxn>
                <a:cxn ang="f1032">
                  <a:pos x="f1302" y="f1303"/>
                </a:cxn>
                <a:cxn ang="f1032">
                  <a:pos x="f1304" y="f1305"/>
                </a:cxn>
                <a:cxn ang="f1032">
                  <a:pos x="f1306" y="f1307"/>
                </a:cxn>
                <a:cxn ang="f1032">
                  <a:pos x="f1308" y="f1309"/>
                </a:cxn>
                <a:cxn ang="f1032">
                  <a:pos x="f1310" y="f1311"/>
                </a:cxn>
                <a:cxn ang="f1032">
                  <a:pos x="f1312" y="f1313"/>
                </a:cxn>
                <a:cxn ang="f1032">
                  <a:pos x="f1314" y="f1309"/>
                </a:cxn>
                <a:cxn ang="f1032">
                  <a:pos x="f1315" y="f1316"/>
                </a:cxn>
                <a:cxn ang="f1032">
                  <a:pos x="f1317" y="f1318"/>
                </a:cxn>
                <a:cxn ang="f1032">
                  <a:pos x="f1319" y="f1320"/>
                </a:cxn>
                <a:cxn ang="f1032">
                  <a:pos x="f1321" y="f1309"/>
                </a:cxn>
                <a:cxn ang="f1032">
                  <a:pos x="f1322" y="f1323"/>
                </a:cxn>
                <a:cxn ang="f1032">
                  <a:pos x="f1324" y="f1325"/>
                </a:cxn>
                <a:cxn ang="f1032">
                  <a:pos x="f1326" y="f1327"/>
                </a:cxn>
                <a:cxn ang="f1032">
                  <a:pos x="f1292" y="f1328"/>
                </a:cxn>
                <a:cxn ang="f1032">
                  <a:pos x="f1329" y="f1330"/>
                </a:cxn>
                <a:cxn ang="f1032">
                  <a:pos x="f1331" y="f1332"/>
                </a:cxn>
                <a:cxn ang="f1032">
                  <a:pos x="f1333" y="f1334"/>
                </a:cxn>
                <a:cxn ang="f1032">
                  <a:pos x="f1335" y="f1336"/>
                </a:cxn>
                <a:cxn ang="f1032">
                  <a:pos x="f1337" y="f1338"/>
                </a:cxn>
                <a:cxn ang="f1032">
                  <a:pos x="f1339" y="f1340"/>
                </a:cxn>
                <a:cxn ang="f1032">
                  <a:pos x="f1341" y="f1342"/>
                </a:cxn>
                <a:cxn ang="f1032">
                  <a:pos x="f1343" y="f1344"/>
                </a:cxn>
                <a:cxn ang="f1032">
                  <a:pos x="f1345" y="f1346"/>
                </a:cxn>
                <a:cxn ang="f1032">
                  <a:pos x="f1347" y="f1348"/>
                </a:cxn>
                <a:cxn ang="f1032">
                  <a:pos x="f1349" y="f1350"/>
                </a:cxn>
                <a:cxn ang="f1032">
                  <a:pos x="f1351" y="f1352"/>
                </a:cxn>
                <a:cxn ang="f1032">
                  <a:pos x="f1353" y="f1354"/>
                </a:cxn>
                <a:cxn ang="f1032">
                  <a:pos x="f1355" y="f1356"/>
                </a:cxn>
                <a:cxn ang="f1032">
                  <a:pos x="f1357" y="f1358"/>
                </a:cxn>
                <a:cxn ang="f1032">
                  <a:pos x="f1359" y="f1360"/>
                </a:cxn>
                <a:cxn ang="f1032">
                  <a:pos x="f1361" y="f1362"/>
                </a:cxn>
                <a:cxn ang="f1032">
                  <a:pos x="f1363" y="f1364"/>
                </a:cxn>
                <a:cxn ang="f1032">
                  <a:pos x="f1365" y="f1366"/>
                </a:cxn>
                <a:cxn ang="f1032">
                  <a:pos x="f1367" y="f1368"/>
                </a:cxn>
                <a:cxn ang="f1032">
                  <a:pos x="f1369" y="f1370"/>
                </a:cxn>
                <a:cxn ang="f1032">
                  <a:pos x="f1371" y="f1372"/>
                </a:cxn>
                <a:cxn ang="f1032">
                  <a:pos x="f1373" y="f1299"/>
                </a:cxn>
                <a:cxn ang="f1032">
                  <a:pos x="f1374" y="f1375"/>
                </a:cxn>
                <a:cxn ang="f1032">
                  <a:pos x="f1376" y="f1377"/>
                </a:cxn>
                <a:cxn ang="f1032">
                  <a:pos x="f1378" y="f1379"/>
                </a:cxn>
                <a:cxn ang="f1032">
                  <a:pos x="f1380" y="f1381"/>
                </a:cxn>
                <a:cxn ang="f1032">
                  <a:pos x="f1382" y="f1383"/>
                </a:cxn>
                <a:cxn ang="f1032">
                  <a:pos x="f1384" y="f1385"/>
                </a:cxn>
                <a:cxn ang="f1032">
                  <a:pos x="f1386" y="f1387"/>
                </a:cxn>
                <a:cxn ang="f1032">
                  <a:pos x="f1380" y="f1388"/>
                </a:cxn>
              </a:cxnLst>
              <a:rect l="f1269" t="f1272" r="f1270" b="f1271"/>
              <a:pathLst>
                <a:path w="907" h="1022">
                  <a:moveTo>
                    <a:pt x="f9" y="f10"/>
                  </a:move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8" y="f8"/>
                    <a:pt x="f18" y="f8"/>
                    <a:pt x="f18" y="f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28"/>
                    <a:pt x="f27" y="f28"/>
                    <a:pt x="f27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30"/>
                    <a:pt x="f31" y="f30"/>
                    <a:pt x="f31" y="f32"/>
                  </a:cubicBezTo>
                  <a:cubicBezTo>
                    <a:pt x="f33" y="f34"/>
                    <a:pt x="f31" y="f35"/>
                    <a:pt x="f31" y="f36"/>
                  </a:cubicBezTo>
                  <a:cubicBezTo>
                    <a:pt x="f31" y="f37"/>
                    <a:pt x="f38" y="f39"/>
                    <a:pt x="f38" y="f40"/>
                  </a:cubicBezTo>
                  <a:cubicBezTo>
                    <a:pt x="f38" y="f41"/>
                    <a:pt x="f38" y="f42"/>
                    <a:pt x="f38" y="f43"/>
                  </a:cubicBezTo>
                  <a:cubicBezTo>
                    <a:pt x="f38" y="f44"/>
                    <a:pt x="f45" y="f46"/>
                    <a:pt x="f45" y="f47"/>
                  </a:cubicBezTo>
                  <a:cubicBezTo>
                    <a:pt x="f48" y="f49"/>
                    <a:pt x="f48" y="f50"/>
                    <a:pt x="f48" y="f51"/>
                  </a:cubicBezTo>
                  <a:cubicBezTo>
                    <a:pt x="f48" y="f52"/>
                    <a:pt x="f53" y="f54"/>
                    <a:pt x="f53" y="f55"/>
                  </a:cubicBezTo>
                  <a:cubicBezTo>
                    <a:pt x="f38" y="f56"/>
                    <a:pt x="f57" y="f58"/>
                    <a:pt x="f38" y="f59"/>
                  </a:cubicBezTo>
                  <a:cubicBezTo>
                    <a:pt x="f38" y="f60"/>
                    <a:pt x="f45" y="f61"/>
                    <a:pt x="f48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88"/>
                    <a:pt x="f94" y="f90"/>
                  </a:cubicBezTo>
                  <a:cubicBezTo>
                    <a:pt x="f95" y="f90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5" y="f108"/>
                    <a:pt x="f109" y="f110"/>
                  </a:cubicBezTo>
                  <a:cubicBezTo>
                    <a:pt x="f14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133"/>
                    <a:pt x="f134" y="f135"/>
                    <a:pt x="f134" y="f136"/>
                  </a:cubicBezTo>
                  <a:cubicBezTo>
                    <a:pt x="f137" y="f138"/>
                    <a:pt x="f139" y="f140"/>
                    <a:pt x="f139" y="f141"/>
                  </a:cubicBezTo>
                  <a:cubicBezTo>
                    <a:pt x="f142" y="f143"/>
                    <a:pt x="f144" y="f143"/>
                    <a:pt x="f144" y="f145"/>
                  </a:cubicBezTo>
                  <a:cubicBezTo>
                    <a:pt x="f146" y="f147"/>
                    <a:pt x="f144" y="f148"/>
                    <a:pt x="f144" y="f149"/>
                  </a:cubicBezTo>
                  <a:cubicBezTo>
                    <a:pt x="f144" y="f150"/>
                    <a:pt x="f146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59"/>
                    <a:pt x="f161" y="f162"/>
                    <a:pt x="f163" y="f162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69"/>
                    <a:pt x="f171" y="f169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89"/>
                    <a:pt x="f195" y="f191"/>
                  </a:cubicBezTo>
                  <a:cubicBezTo>
                    <a:pt x="f196" y="f191"/>
                    <a:pt x="f197" y="f193"/>
                    <a:pt x="f198" y="f199"/>
                  </a:cubicBezTo>
                  <a:cubicBezTo>
                    <a:pt x="f200" y="f199"/>
                    <a:pt x="f201" y="f199"/>
                    <a:pt x="f202" y="f199"/>
                  </a:cubicBezTo>
                  <a:cubicBezTo>
                    <a:pt x="f203" y="f199"/>
                    <a:pt x="f204" y="f191"/>
                    <a:pt x="f205" y="f193"/>
                  </a:cubicBezTo>
                  <a:cubicBezTo>
                    <a:pt x="f206" y="f199"/>
                    <a:pt x="f206" y="f207"/>
                    <a:pt x="f208" y="f207"/>
                  </a:cubicBezTo>
                  <a:cubicBezTo>
                    <a:pt x="f209" y="f210"/>
                    <a:pt x="f211" y="f210"/>
                    <a:pt x="f212" y="f213"/>
                  </a:cubicBezTo>
                  <a:cubicBezTo>
                    <a:pt x="f214" y="f213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2"/>
                    <a:pt x="f244" y="f245"/>
                    <a:pt x="f246" y="f247"/>
                  </a:cubicBezTo>
                  <a:cubicBezTo>
                    <a:pt x="f248" y="f247"/>
                    <a:pt x="f248" y="f249"/>
                    <a:pt x="f248" y="f250"/>
                  </a:cubicBezTo>
                  <a:cubicBezTo>
                    <a:pt x="f248" y="f29"/>
                    <a:pt x="f251" y="f31"/>
                    <a:pt x="f251" y="f57"/>
                  </a:cubicBezTo>
                  <a:cubicBezTo>
                    <a:pt x="f252" y="f38"/>
                    <a:pt x="f251" y="f48"/>
                    <a:pt x="f251" y="f63"/>
                  </a:cubicBezTo>
                  <a:cubicBezTo>
                    <a:pt x="f251" y="f67"/>
                    <a:pt x="f243" y="f253"/>
                    <a:pt x="f243" y="f71"/>
                  </a:cubicBezTo>
                  <a:cubicBezTo>
                    <a:pt x="f252" y="f254"/>
                    <a:pt x="f244" y="f255"/>
                    <a:pt x="f244" y="f75"/>
                  </a:cubicBezTo>
                  <a:cubicBezTo>
                    <a:pt x="f251" y="f256"/>
                    <a:pt x="f243" y="f77"/>
                    <a:pt x="f243" y="f257"/>
                  </a:cubicBezTo>
                  <a:cubicBezTo>
                    <a:pt x="f241" y="f258"/>
                    <a:pt x="f243" y="f259"/>
                    <a:pt x="f252" y="f260"/>
                  </a:cubicBezTo>
                  <a:cubicBezTo>
                    <a:pt x="f252" y="f85"/>
                    <a:pt x="f244" y="f261"/>
                    <a:pt x="f244" y="f87"/>
                  </a:cubicBezTo>
                  <a:cubicBezTo>
                    <a:pt x="f246" y="f262"/>
                    <a:pt x="f251" y="f263"/>
                    <a:pt x="f251" y="f264"/>
                  </a:cubicBezTo>
                  <a:cubicBezTo>
                    <a:pt x="f244" y="f265"/>
                    <a:pt x="f248" y="f266"/>
                    <a:pt x="f267" y="f268"/>
                  </a:cubicBezTo>
                  <a:cubicBezTo>
                    <a:pt x="f267" y="f269"/>
                    <a:pt x="f270" y="f271"/>
                    <a:pt x="f270" y="f93"/>
                  </a:cubicBezTo>
                  <a:cubicBezTo>
                    <a:pt x="f270" y="f272"/>
                    <a:pt x="f273" y="f95"/>
                    <a:pt x="f273" y="f274"/>
                  </a:cubicBezTo>
                  <a:cubicBezTo>
                    <a:pt x="f267" y="f275"/>
                    <a:pt x="f244" y="f276"/>
                    <a:pt x="f251" y="f96"/>
                  </a:cubicBezTo>
                  <a:cubicBezTo>
                    <a:pt x="f251" y="f98"/>
                    <a:pt x="f252" y="f100"/>
                    <a:pt x="f251" y="f27"/>
                  </a:cubicBezTo>
                  <a:cubicBezTo>
                    <a:pt x="f251" y="f102"/>
                    <a:pt x="f246" y="f104"/>
                    <a:pt x="f246" y="f106"/>
                  </a:cubicBezTo>
                  <a:cubicBezTo>
                    <a:pt x="f246" y="f17"/>
                    <a:pt x="f244" y="f109"/>
                    <a:pt x="f244" y="f14"/>
                  </a:cubicBezTo>
                  <a:cubicBezTo>
                    <a:pt x="f246" y="f111"/>
                    <a:pt x="f248" y="f115"/>
                    <a:pt x="f248" y="f277"/>
                  </a:cubicBezTo>
                  <a:cubicBezTo>
                    <a:pt x="f248" y="f278"/>
                    <a:pt x="f244" y="f117"/>
                    <a:pt x="f244" y="f10"/>
                  </a:cubicBezTo>
                  <a:cubicBezTo>
                    <a:pt x="f244" y="f279"/>
                    <a:pt x="f267" y="f280"/>
                    <a:pt x="f267" y="f125"/>
                  </a:cubicBezTo>
                  <a:cubicBezTo>
                    <a:pt x="f267" y="f281"/>
                    <a:pt x="f248" y="f282"/>
                    <a:pt x="f246" y="f137"/>
                  </a:cubicBezTo>
                  <a:cubicBezTo>
                    <a:pt x="f244" y="f139"/>
                    <a:pt x="f243" y="f283"/>
                    <a:pt x="f243" y="f144"/>
                  </a:cubicBezTo>
                  <a:cubicBezTo>
                    <a:pt x="f241" y="f152"/>
                    <a:pt x="f252" y="f284"/>
                    <a:pt x="f243" y="f285"/>
                  </a:cubicBezTo>
                  <a:cubicBezTo>
                    <a:pt x="f243" y="f156"/>
                    <a:pt x="f241" y="f158"/>
                    <a:pt x="f241" y="f286"/>
                  </a:cubicBezTo>
                  <a:cubicBezTo>
                    <a:pt x="f287" y="f160"/>
                    <a:pt x="f237" y="f288"/>
                    <a:pt x="f237" y="f289"/>
                  </a:cubicBezTo>
                  <a:cubicBezTo>
                    <a:pt x="f235" y="f290"/>
                    <a:pt x="f235" y="f163"/>
                    <a:pt x="f235" y="f291"/>
                  </a:cubicBezTo>
                  <a:cubicBezTo>
                    <a:pt x="f235" y="f164"/>
                    <a:pt x="f237" y="f292"/>
                    <a:pt x="f239" y="f293"/>
                  </a:cubicBezTo>
                  <a:cubicBezTo>
                    <a:pt x="f287" y="f166"/>
                    <a:pt x="f243" y="f294"/>
                    <a:pt x="f243" y="f294"/>
                  </a:cubicBezTo>
                  <a:cubicBezTo>
                    <a:pt x="f252" y="f295"/>
                    <a:pt x="f246" y="f296"/>
                    <a:pt x="f246" y="f170"/>
                  </a:cubicBezTo>
                  <a:cubicBezTo>
                    <a:pt x="f248" y="f297"/>
                    <a:pt x="f248" y="f298"/>
                    <a:pt x="f248" y="f299"/>
                  </a:cubicBezTo>
                  <a:cubicBezTo>
                    <a:pt x="f267" y="f300"/>
                    <a:pt x="f267" y="f171"/>
                    <a:pt x="f273" y="f301"/>
                  </a:cubicBezTo>
                  <a:cubicBezTo>
                    <a:pt x="f270" y="f302"/>
                    <a:pt x="f303" y="f304"/>
                    <a:pt x="f305" y="f174"/>
                  </a:cubicBezTo>
                  <a:cubicBezTo>
                    <a:pt x="f306" y="f174"/>
                    <a:pt x="f307" y="f302"/>
                    <a:pt x="f308" y="f302"/>
                  </a:cubicBezTo>
                  <a:cubicBezTo>
                    <a:pt x="f309" y="f301"/>
                    <a:pt x="f310" y="f301"/>
                    <a:pt x="f311" y="f302"/>
                  </a:cubicBezTo>
                  <a:cubicBezTo>
                    <a:pt x="f312" y="f302"/>
                    <a:pt x="f313" y="f172"/>
                    <a:pt x="f314" y="f174"/>
                  </a:cubicBezTo>
                  <a:cubicBezTo>
                    <a:pt x="f315" y="f316"/>
                    <a:pt x="f317" y="f318"/>
                    <a:pt x="f317" y="f319"/>
                  </a:cubicBezTo>
                  <a:cubicBezTo>
                    <a:pt x="f317" y="f182"/>
                    <a:pt x="f314" y="f186"/>
                    <a:pt x="f314" y="f188"/>
                  </a:cubicBezTo>
                  <a:cubicBezTo>
                    <a:pt x="f314" y="f190"/>
                    <a:pt x="f314" y="f320"/>
                    <a:pt x="f314" y="f195"/>
                  </a:cubicBezTo>
                  <a:cubicBezTo>
                    <a:pt x="f313" y="f321"/>
                    <a:pt x="f317" y="f198"/>
                    <a:pt x="f322" y="f323"/>
                  </a:cubicBezTo>
                  <a:cubicBezTo>
                    <a:pt x="f312" y="f200"/>
                    <a:pt x="f310" y="f324"/>
                    <a:pt x="f325" y="f326"/>
                  </a:cubicBezTo>
                  <a:cubicBezTo>
                    <a:pt x="f309" y="f201"/>
                    <a:pt x="f308" y="f327"/>
                    <a:pt x="f328" y="f203"/>
                  </a:cubicBezTo>
                  <a:cubicBezTo>
                    <a:pt x="f328" y="f329"/>
                    <a:pt x="f328" y="f204"/>
                    <a:pt x="f328" y="f205"/>
                  </a:cubicBezTo>
                  <a:cubicBezTo>
                    <a:pt x="f328" y="f330"/>
                    <a:pt x="f307" y="f206"/>
                    <a:pt x="f307" y="f331"/>
                  </a:cubicBezTo>
                  <a:cubicBezTo>
                    <a:pt x="f307" y="f208"/>
                    <a:pt x="f328" y="f211"/>
                    <a:pt x="f307" y="f212"/>
                  </a:cubicBezTo>
                  <a:cubicBezTo>
                    <a:pt x="f307" y="f212"/>
                    <a:pt x="f306" y="f214"/>
                    <a:pt x="f305" y="f332"/>
                  </a:cubicBezTo>
                  <a:cubicBezTo>
                    <a:pt x="f303" y="f215"/>
                    <a:pt x="f305" y="f223"/>
                    <a:pt x="f303" y="f333"/>
                  </a:cubicBezTo>
                  <a:cubicBezTo>
                    <a:pt x="f334" y="f335"/>
                    <a:pt x="f248" y="f336"/>
                    <a:pt x="f244" y="f231"/>
                  </a:cubicBezTo>
                  <a:cubicBezTo>
                    <a:pt x="f251" y="f233"/>
                    <a:pt x="f287" y="f337"/>
                    <a:pt x="f237" y="f235"/>
                  </a:cubicBezTo>
                  <a:cubicBezTo>
                    <a:pt x="f235" y="f237"/>
                    <a:pt x="f233" y="f287"/>
                    <a:pt x="f338" y="f241"/>
                  </a:cubicBezTo>
                  <a:cubicBezTo>
                    <a:pt x="f231" y="f243"/>
                    <a:pt x="f231" y="f244"/>
                    <a:pt x="f231" y="f244"/>
                  </a:cubicBezTo>
                  <a:cubicBezTo>
                    <a:pt x="f336" y="f246"/>
                    <a:pt x="f227" y="f246"/>
                    <a:pt x="f335" y="f246"/>
                  </a:cubicBezTo>
                  <a:cubicBezTo>
                    <a:pt x="f339" y="f246"/>
                    <a:pt x="f223" y="f244"/>
                    <a:pt x="f221" y="f244"/>
                  </a:cubicBezTo>
                  <a:cubicBezTo>
                    <a:pt x="f219" y="f244"/>
                    <a:pt x="f217" y="f248"/>
                    <a:pt x="f215" y="f267"/>
                  </a:cubicBezTo>
                  <a:cubicBezTo>
                    <a:pt x="f215" y="f273"/>
                    <a:pt x="f215" y="f334"/>
                    <a:pt x="f332" y="f303"/>
                  </a:cubicBezTo>
                  <a:cubicBezTo>
                    <a:pt x="f332" y="f305"/>
                    <a:pt x="f214" y="f306"/>
                    <a:pt x="f212" y="f340"/>
                  </a:cubicBezTo>
                  <a:cubicBezTo>
                    <a:pt x="f211" y="f340"/>
                    <a:pt x="f341" y="f340"/>
                    <a:pt x="f209" y="f340"/>
                  </a:cubicBezTo>
                  <a:cubicBezTo>
                    <a:pt x="f208" y="f340"/>
                    <a:pt x="f331" y="f306"/>
                    <a:pt x="f331" y="f306"/>
                  </a:cubicBezTo>
                  <a:cubicBezTo>
                    <a:pt x="f206" y="f306"/>
                    <a:pt x="f205" y="f306"/>
                    <a:pt x="f205" y="f306"/>
                  </a:cubicBezTo>
                  <a:cubicBezTo>
                    <a:pt x="f204" y="f340"/>
                    <a:pt x="f342" y="f308"/>
                    <a:pt x="f342" y="f309"/>
                  </a:cubicBezTo>
                  <a:cubicBezTo>
                    <a:pt x="f342" y="f325"/>
                    <a:pt x="f204" y="f311"/>
                    <a:pt x="f342" y="f343"/>
                  </a:cubicBezTo>
                  <a:cubicBezTo>
                    <a:pt x="f329" y="f343"/>
                    <a:pt x="f327" y="f311"/>
                    <a:pt x="f202" y="f343"/>
                  </a:cubicBezTo>
                  <a:cubicBezTo>
                    <a:pt x="f201" y="f312"/>
                    <a:pt x="f201" y="f314"/>
                    <a:pt x="f201" y="f314"/>
                  </a:cubicBezTo>
                  <a:cubicBezTo>
                    <a:pt x="f206" y="f344"/>
                    <a:pt x="f206" y="f344"/>
                    <a:pt x="f206" y="f344"/>
                  </a:cubicBezTo>
                  <a:cubicBezTo>
                    <a:pt x="f206" y="f344"/>
                    <a:pt x="f204" y="f345"/>
                    <a:pt x="f342" y="f345"/>
                  </a:cubicBezTo>
                  <a:cubicBezTo>
                    <a:pt x="f329" y="f346"/>
                    <a:pt x="f202" y="f347"/>
                    <a:pt x="f201" y="f347"/>
                  </a:cubicBezTo>
                  <a:cubicBezTo>
                    <a:pt x="f324" y="f346"/>
                    <a:pt x="f323" y="f344"/>
                    <a:pt x="f323" y="f348"/>
                  </a:cubicBezTo>
                  <a:cubicBezTo>
                    <a:pt x="f198" y="f349"/>
                    <a:pt x="f198" y="f350"/>
                    <a:pt x="f323" y="f351"/>
                  </a:cubicBezTo>
                  <a:cubicBezTo>
                    <a:pt x="f323" y="f352"/>
                    <a:pt x="f324" y="f352"/>
                    <a:pt x="f324" y="f353"/>
                  </a:cubicBezTo>
                  <a:cubicBezTo>
                    <a:pt x="f324" y="f354"/>
                    <a:pt x="f355" y="f356"/>
                    <a:pt x="f355" y="f357"/>
                  </a:cubicBezTo>
                  <a:cubicBezTo>
                    <a:pt x="f200" y="f357"/>
                    <a:pt x="f197" y="f356"/>
                    <a:pt x="f196" y="f357"/>
                  </a:cubicBezTo>
                  <a:cubicBezTo>
                    <a:pt x="f321" y="f358"/>
                    <a:pt x="f196" y="f359"/>
                    <a:pt x="f321" y="f359"/>
                  </a:cubicBezTo>
                  <a:cubicBezTo>
                    <a:pt x="f194" y="f360"/>
                    <a:pt x="f361" y="f360"/>
                    <a:pt x="f192" y="f360"/>
                  </a:cubicBezTo>
                  <a:cubicBezTo>
                    <a:pt x="f192" y="f360"/>
                    <a:pt x="f362" y="f360"/>
                    <a:pt x="f190" y="f360"/>
                  </a:cubicBezTo>
                  <a:cubicBezTo>
                    <a:pt x="f362" y="f363"/>
                    <a:pt x="f362" y="f363"/>
                    <a:pt x="f362" y="f364"/>
                  </a:cubicBezTo>
                  <a:cubicBezTo>
                    <a:pt x="f192" y="f365"/>
                    <a:pt x="f192" y="f366"/>
                    <a:pt x="f192" y="f367"/>
                  </a:cubicBezTo>
                  <a:cubicBezTo>
                    <a:pt x="f192" y="f367"/>
                    <a:pt x="f362" y="f368"/>
                    <a:pt x="f190" y="f368"/>
                  </a:cubicBezTo>
                  <a:cubicBezTo>
                    <a:pt x="f188" y="f369"/>
                    <a:pt x="f319" y="f370"/>
                    <a:pt x="f318" y="f371"/>
                  </a:cubicBezTo>
                  <a:cubicBezTo>
                    <a:pt x="f174" y="f372"/>
                    <a:pt x="f298" y="f373"/>
                    <a:pt x="f296" y="f374"/>
                  </a:cubicBezTo>
                  <a:cubicBezTo>
                    <a:pt x="f168" y="f375"/>
                    <a:pt x="f166" y="f376"/>
                    <a:pt x="f377" y="f378"/>
                  </a:cubicBezTo>
                  <a:cubicBezTo>
                    <a:pt x="f292" y="f379"/>
                    <a:pt x="f292" y="f380"/>
                    <a:pt x="f292" y="f381"/>
                  </a:cubicBezTo>
                  <a:cubicBezTo>
                    <a:pt x="f164" y="f382"/>
                    <a:pt x="f163" y="f383"/>
                    <a:pt x="f161" y="f384"/>
                  </a:cubicBezTo>
                  <a:cubicBezTo>
                    <a:pt x="f161" y="f384"/>
                    <a:pt x="f289" y="f385"/>
                    <a:pt x="f288" y="f385"/>
                  </a:cubicBezTo>
                  <a:cubicBezTo>
                    <a:pt x="f286" y="f386"/>
                    <a:pt x="f387" y="f388"/>
                    <a:pt x="f156" y="f389"/>
                  </a:cubicBezTo>
                  <a:cubicBezTo>
                    <a:pt x="f285" y="f390"/>
                    <a:pt x="f284" y="f391"/>
                    <a:pt x="f154" y="f392"/>
                  </a:cubicBezTo>
                  <a:cubicBezTo>
                    <a:pt x="f152" y="f393"/>
                    <a:pt x="f283" y="f394"/>
                    <a:pt x="f142" y="f395"/>
                  </a:cubicBezTo>
                  <a:cubicBezTo>
                    <a:pt x="f137" y="f396"/>
                    <a:pt x="f131" y="f397"/>
                    <a:pt x="f281" y="f2"/>
                  </a:cubicBezTo>
                  <a:cubicBezTo>
                    <a:pt x="f127" y="f398"/>
                    <a:pt x="f280" y="f399"/>
                    <a:pt x="f400" y="f401"/>
                  </a:cubicBezTo>
                  <a:cubicBezTo>
                    <a:pt x="f402" y="f403"/>
                    <a:pt x="f400" y="f404"/>
                    <a:pt x="f402" y="f405"/>
                  </a:cubicBezTo>
                  <a:cubicBezTo>
                    <a:pt x="f121" y="f406"/>
                    <a:pt x="f117" y="f407"/>
                    <a:pt x="f12" y="f408"/>
                  </a:cubicBezTo>
                  <a:cubicBezTo>
                    <a:pt x="f115" y="f409"/>
                    <a:pt x="f14" y="f410"/>
                    <a:pt x="f15" y="f411"/>
                  </a:cubicBezTo>
                  <a:cubicBezTo>
                    <a:pt x="f17" y="f412"/>
                    <a:pt x="f413" y="f414"/>
                    <a:pt x="f102" y="f415"/>
                  </a:cubicBezTo>
                  <a:cubicBezTo>
                    <a:pt x="f100" y="f416"/>
                    <a:pt x="f417" y="f418"/>
                    <a:pt x="f96" y="f419"/>
                  </a:cubicBezTo>
                  <a:cubicBezTo>
                    <a:pt x="f96" y="f420"/>
                    <a:pt x="f275" y="f421"/>
                    <a:pt x="f275" y="f422"/>
                  </a:cubicBezTo>
                  <a:cubicBezTo>
                    <a:pt x="f274" y="f423"/>
                    <a:pt x="f95" y="f424"/>
                    <a:pt x="f425" y="f426"/>
                  </a:cubicBezTo>
                  <a:cubicBezTo>
                    <a:pt x="f94" y="f427"/>
                    <a:pt x="f271" y="f428"/>
                    <a:pt x="f271" y="f429"/>
                  </a:cubicBezTo>
                  <a:cubicBezTo>
                    <a:pt x="f268" y="f430"/>
                    <a:pt x="f92" y="f431"/>
                    <a:pt x="f265" y="f432"/>
                  </a:cubicBezTo>
                  <a:cubicBezTo>
                    <a:pt x="f91" y="f433"/>
                    <a:pt x="f264" y="f434"/>
                    <a:pt x="f263" y="f435"/>
                  </a:cubicBezTo>
                  <a:cubicBezTo>
                    <a:pt x="f89" y="f436"/>
                    <a:pt x="f87" y="f437"/>
                    <a:pt x="f261" y="f438"/>
                  </a:cubicBezTo>
                  <a:cubicBezTo>
                    <a:pt x="f83" y="f439"/>
                    <a:pt x="f258" y="f440"/>
                    <a:pt x="f257" y="f441"/>
                  </a:cubicBezTo>
                  <a:cubicBezTo>
                    <a:pt x="f256" y="f442"/>
                    <a:pt x="f254" y="f443"/>
                    <a:pt x="f253" y="f444"/>
                  </a:cubicBezTo>
                  <a:cubicBezTo>
                    <a:pt x="f65" y="f445"/>
                    <a:pt x="f250" y="f446"/>
                    <a:pt x="f247" y="f447"/>
                  </a:cubicBezTo>
                  <a:cubicBezTo>
                    <a:pt x="f240" y="f448"/>
                    <a:pt x="f449" y="f450"/>
                    <a:pt x="f226" y="f451"/>
                  </a:cubicBezTo>
                  <a:cubicBezTo>
                    <a:pt x="f213" y="f452"/>
                    <a:pt x="f453" y="f454"/>
                    <a:pt x="f175" y="f455"/>
                  </a:cubicBezTo>
                  <a:cubicBezTo>
                    <a:pt x="f456" y="f457"/>
                    <a:pt x="f151" y="f458"/>
                    <a:pt x="f148" y="f459"/>
                  </a:cubicBezTo>
                  <a:cubicBezTo>
                    <a:pt x="f147" y="f460"/>
                    <a:pt x="f461" y="f462"/>
                    <a:pt x="f138" y="f463"/>
                  </a:cubicBezTo>
                  <a:cubicBezTo>
                    <a:pt x="f136" y="f464"/>
                    <a:pt x="f465" y="f466"/>
                    <a:pt x="f132" y="f467"/>
                  </a:cubicBezTo>
                  <a:cubicBezTo>
                    <a:pt x="f468" y="f467"/>
                    <a:pt x="f124" y="f467"/>
                    <a:pt x="f120" y="f469"/>
                  </a:cubicBezTo>
                  <a:cubicBezTo>
                    <a:pt x="f118" y="f470"/>
                    <a:pt x="f471" y="f472"/>
                    <a:pt x="f116" y="f473"/>
                  </a:cubicBezTo>
                  <a:cubicBezTo>
                    <a:pt x="f112" y="f474"/>
                    <a:pt x="f105" y="f475"/>
                    <a:pt x="f103" y="f476"/>
                  </a:cubicBezTo>
                  <a:cubicBezTo>
                    <a:pt x="f477" y="f478"/>
                    <a:pt x="f99" y="f479"/>
                    <a:pt x="f480" y="f481"/>
                  </a:cubicBezTo>
                  <a:cubicBezTo>
                    <a:pt x="f482" y="f483"/>
                    <a:pt x="f482" y="f484"/>
                    <a:pt x="f88" y="f485"/>
                  </a:cubicBezTo>
                  <a:cubicBezTo>
                    <a:pt x="f86" y="f485"/>
                    <a:pt x="f486" y="f484"/>
                    <a:pt x="f84" y="f484"/>
                  </a:cubicBezTo>
                  <a:cubicBezTo>
                    <a:pt x="f487" y="f488"/>
                    <a:pt x="f489" y="f488"/>
                    <a:pt x="f82" y="f484"/>
                  </a:cubicBezTo>
                  <a:cubicBezTo>
                    <a:pt x="f7" y="f485"/>
                    <a:pt x="f7" y="f490"/>
                    <a:pt x="f82" y="f491"/>
                  </a:cubicBezTo>
                  <a:cubicBezTo>
                    <a:pt x="f489" y="f492"/>
                    <a:pt x="f487" y="f492"/>
                    <a:pt x="f84" y="f492"/>
                  </a:cubicBezTo>
                  <a:cubicBezTo>
                    <a:pt x="f486" y="f493"/>
                    <a:pt x="f86" y="f494"/>
                    <a:pt x="f88" y="f494"/>
                  </a:cubicBezTo>
                  <a:cubicBezTo>
                    <a:pt x="f90" y="f494"/>
                    <a:pt x="f482" y="f492"/>
                    <a:pt x="f480" y="f491"/>
                  </a:cubicBezTo>
                  <a:cubicBezTo>
                    <a:pt x="f99" y="f491"/>
                    <a:pt x="f495" y="f491"/>
                    <a:pt x="f477" y="f491"/>
                  </a:cubicBezTo>
                  <a:cubicBezTo>
                    <a:pt x="f496" y="f492"/>
                    <a:pt x="f108" y="f494"/>
                    <a:pt x="f112" y="f494"/>
                  </a:cubicBezTo>
                  <a:cubicBezTo>
                    <a:pt x="f114" y="f494"/>
                    <a:pt x="f118" y="f493"/>
                    <a:pt x="f120" y="f492"/>
                  </a:cubicBezTo>
                  <a:cubicBezTo>
                    <a:pt x="f122" y="f491"/>
                    <a:pt x="f126" y="f485"/>
                    <a:pt x="f497" y="f484"/>
                  </a:cubicBezTo>
                  <a:cubicBezTo>
                    <a:pt x="f468" y="f488"/>
                    <a:pt x="f132" y="f483"/>
                    <a:pt x="f133" y="f483"/>
                  </a:cubicBezTo>
                  <a:cubicBezTo>
                    <a:pt x="f465" y="f483"/>
                    <a:pt x="f135" y="f488"/>
                    <a:pt x="f136" y="f484"/>
                  </a:cubicBezTo>
                  <a:cubicBezTo>
                    <a:pt x="f498" y="f484"/>
                    <a:pt x="f138" y="f499"/>
                    <a:pt x="f500" y="f499"/>
                  </a:cubicBezTo>
                  <a:cubicBezTo>
                    <a:pt x="f461" y="f499"/>
                    <a:pt x="f141" y="f485"/>
                    <a:pt x="f143" y="f485"/>
                  </a:cubicBezTo>
                  <a:cubicBezTo>
                    <a:pt x="f145" y="f485"/>
                    <a:pt x="f501" y="f499"/>
                    <a:pt x="f502" y="f490"/>
                  </a:cubicBezTo>
                  <a:cubicBezTo>
                    <a:pt x="f148" y="f491"/>
                    <a:pt x="f148" y="f503"/>
                    <a:pt x="f149" y="f3"/>
                  </a:cubicBezTo>
                  <a:cubicBezTo>
                    <a:pt x="f149" y="f504"/>
                    <a:pt x="f505" y="f506"/>
                    <a:pt x="f507" y="f506"/>
                  </a:cubicBezTo>
                  <a:cubicBezTo>
                    <a:pt x="f151" y="f508"/>
                    <a:pt x="f509" y="f510"/>
                    <a:pt x="f157" y="f511"/>
                  </a:cubicBezTo>
                  <a:cubicBezTo>
                    <a:pt x="f162" y="f511"/>
                    <a:pt x="f167" y="f512"/>
                    <a:pt x="f173" y="f512"/>
                  </a:cubicBezTo>
                  <a:cubicBezTo>
                    <a:pt x="f175" y="f513"/>
                    <a:pt x="f514" y="f510"/>
                    <a:pt x="f515" y="f510"/>
                  </a:cubicBezTo>
                  <a:cubicBezTo>
                    <a:pt x="f181" y="f508"/>
                    <a:pt x="f516" y="f506"/>
                    <a:pt x="f185" y="f506"/>
                  </a:cubicBezTo>
                  <a:cubicBezTo>
                    <a:pt x="f187" y="f506"/>
                    <a:pt x="f189" y="f506"/>
                    <a:pt x="f193" y="f506"/>
                  </a:cubicBezTo>
                  <a:cubicBezTo>
                    <a:pt x="f199" y="f506"/>
                    <a:pt x="f517" y="f504"/>
                    <a:pt x="f207" y="f504"/>
                  </a:cubicBezTo>
                  <a:cubicBezTo>
                    <a:pt x="f213" y="f504"/>
                    <a:pt x="f518" y="f519"/>
                    <a:pt x="f218" y="f519"/>
                  </a:cubicBezTo>
                  <a:cubicBezTo>
                    <a:pt x="f220" y="f519"/>
                    <a:pt x="f520" y="f521"/>
                    <a:pt x="f222" y="f521"/>
                  </a:cubicBezTo>
                  <a:cubicBezTo>
                    <a:pt x="f224" y="f504"/>
                    <a:pt x="f522" y="f519"/>
                    <a:pt x="f228" y="f519"/>
                  </a:cubicBezTo>
                  <a:cubicBezTo>
                    <a:pt x="f449" y="f519"/>
                    <a:pt x="f523" y="f504"/>
                    <a:pt x="f234" y="f504"/>
                  </a:cubicBezTo>
                  <a:cubicBezTo>
                    <a:pt x="f236" y="f3"/>
                    <a:pt x="f524" y="f494"/>
                    <a:pt x="f242" y="f503"/>
                  </a:cubicBezTo>
                  <a:cubicBezTo>
                    <a:pt x="f245" y="f503"/>
                    <a:pt x="f245" y="f519"/>
                    <a:pt x="f525" y="f506"/>
                  </a:cubicBezTo>
                  <a:cubicBezTo>
                    <a:pt x="f526" y="f508"/>
                    <a:pt x="f250" y="f519"/>
                    <a:pt x="f29" y="f521"/>
                  </a:cubicBezTo>
                  <a:cubicBezTo>
                    <a:pt x="f31" y="f504"/>
                    <a:pt x="f57" y="f503"/>
                    <a:pt x="f38" y="f503"/>
                  </a:cubicBezTo>
                  <a:cubicBezTo>
                    <a:pt x="f45" y="f494"/>
                    <a:pt x="f65" y="f503"/>
                    <a:pt x="f67" y="f494"/>
                  </a:cubicBezTo>
                  <a:cubicBezTo>
                    <a:pt x="f527" y="f494"/>
                    <a:pt x="f528" y="f491"/>
                    <a:pt x="f254" y="f491"/>
                  </a:cubicBezTo>
                  <a:cubicBezTo>
                    <a:pt x="f73" y="f491"/>
                    <a:pt x="f73" y="f494"/>
                    <a:pt x="f255" y="f503"/>
                  </a:cubicBezTo>
                  <a:cubicBezTo>
                    <a:pt x="f255" y="f3"/>
                    <a:pt x="f529" y="f504"/>
                    <a:pt x="f529" y="f521"/>
                  </a:cubicBezTo>
                  <a:cubicBezTo>
                    <a:pt x="f256" y="f519"/>
                    <a:pt x="f75" y="f506"/>
                    <a:pt x="f75" y="f508"/>
                  </a:cubicBezTo>
                  <a:cubicBezTo>
                    <a:pt x="f75" y="f510"/>
                    <a:pt x="f256" y="f513"/>
                    <a:pt x="f256" y="f512"/>
                  </a:cubicBezTo>
                  <a:cubicBezTo>
                    <a:pt x="f530" y="f531"/>
                    <a:pt x="f257" y="f531"/>
                    <a:pt x="f79" y="f531"/>
                  </a:cubicBezTo>
                  <a:cubicBezTo>
                    <a:pt x="f258" y="f532"/>
                    <a:pt x="f81" y="f533"/>
                    <a:pt x="f81" y="f534"/>
                  </a:cubicBezTo>
                  <a:cubicBezTo>
                    <a:pt x="f535" y="f536"/>
                    <a:pt x="f81" y="f537"/>
                    <a:pt x="f535" y="f538"/>
                  </a:cubicBezTo>
                  <a:cubicBezTo>
                    <a:pt x="f535" y="f539"/>
                    <a:pt x="f260" y="f539"/>
                    <a:pt x="f85" y="f540"/>
                  </a:cubicBezTo>
                  <a:cubicBezTo>
                    <a:pt x="f261" y="f540"/>
                    <a:pt x="f262" y="f539"/>
                    <a:pt x="f541" y="f539"/>
                  </a:cubicBezTo>
                  <a:cubicBezTo>
                    <a:pt x="f542" y="f538"/>
                    <a:pt x="f263" y="f537"/>
                    <a:pt x="f264" y="f543"/>
                  </a:cubicBezTo>
                  <a:cubicBezTo>
                    <a:pt x="f265" y="f544"/>
                    <a:pt x="f266" y="f544"/>
                    <a:pt x="f268" y="f536"/>
                  </a:cubicBezTo>
                  <a:cubicBezTo>
                    <a:pt x="f269" y="f534"/>
                    <a:pt x="f271" y="f545"/>
                    <a:pt x="f93" y="f532"/>
                  </a:cubicBezTo>
                  <a:cubicBezTo>
                    <a:pt x="f272" y="f531"/>
                    <a:pt x="f425" y="f512"/>
                    <a:pt x="f95" y="f512"/>
                  </a:cubicBezTo>
                  <a:cubicBezTo>
                    <a:pt x="f274" y="f513"/>
                    <a:pt x="f96" y="f511"/>
                    <a:pt x="f98" y="f510"/>
                  </a:cubicBezTo>
                  <a:cubicBezTo>
                    <a:pt x="f100" y="f508"/>
                    <a:pt x="f413" y="f519"/>
                    <a:pt x="f104" y="f504"/>
                  </a:cubicBezTo>
                  <a:cubicBezTo>
                    <a:pt x="f17" y="f3"/>
                    <a:pt x="f109" y="f492"/>
                    <a:pt x="f14" y="f491"/>
                  </a:cubicBezTo>
                  <a:cubicBezTo>
                    <a:pt x="f111" y="f490"/>
                    <a:pt x="f115" y="f485"/>
                    <a:pt x="f277" y="f484"/>
                  </a:cubicBezTo>
                  <a:cubicBezTo>
                    <a:pt x="f278" y="f488"/>
                    <a:pt x="f10" y="f481"/>
                    <a:pt x="f119" y="f481"/>
                  </a:cubicBezTo>
                  <a:cubicBezTo>
                    <a:pt x="f279" y="f546"/>
                    <a:pt x="f280" y="f481"/>
                    <a:pt x="f123" y="f546"/>
                  </a:cubicBezTo>
                  <a:cubicBezTo>
                    <a:pt x="f125" y="f546"/>
                    <a:pt x="f125" y="f479"/>
                    <a:pt x="f127" y="f479"/>
                  </a:cubicBezTo>
                  <a:cubicBezTo>
                    <a:pt x="f281" y="f547"/>
                    <a:pt x="f131" y="f478"/>
                    <a:pt x="f282" y="f548"/>
                  </a:cubicBezTo>
                  <a:cubicBezTo>
                    <a:pt x="f137" y="f476"/>
                    <a:pt x="f283" y="f475"/>
                    <a:pt x="f144" y="f475"/>
                  </a:cubicBezTo>
                  <a:cubicBezTo>
                    <a:pt x="f152" y="f476"/>
                    <a:pt x="f146" y="f547"/>
                    <a:pt x="f154" y="f479"/>
                  </a:cubicBezTo>
                  <a:cubicBezTo>
                    <a:pt x="f284" y="f479"/>
                    <a:pt x="f156" y="f547"/>
                    <a:pt x="f387" y="f547"/>
                  </a:cubicBezTo>
                  <a:cubicBezTo>
                    <a:pt x="f158" y="f549"/>
                    <a:pt x="f286" y="f548"/>
                    <a:pt x="f160" y="f476"/>
                  </a:cubicBezTo>
                  <a:cubicBezTo>
                    <a:pt x="f160" y="f476"/>
                    <a:pt x="f289" y="f550"/>
                    <a:pt x="f290" y="f550"/>
                  </a:cubicBezTo>
                  <a:cubicBezTo>
                    <a:pt x="f161" y="f550"/>
                    <a:pt x="f163" y="f478"/>
                    <a:pt x="f163" y="f549"/>
                  </a:cubicBezTo>
                  <a:cubicBezTo>
                    <a:pt x="f163" y="f547"/>
                    <a:pt x="f161" y="f481"/>
                    <a:pt x="f161" y="f483"/>
                  </a:cubicBezTo>
                  <a:cubicBezTo>
                    <a:pt x="f551" y="f488"/>
                    <a:pt x="f291" y="f488"/>
                    <a:pt x="f552" y="f488"/>
                  </a:cubicBezTo>
                  <a:cubicBezTo>
                    <a:pt x="f164" y="f488"/>
                    <a:pt x="f292" y="f481"/>
                    <a:pt x="f377" y="f483"/>
                  </a:cubicBezTo>
                  <a:cubicBezTo>
                    <a:pt x="f293" y="f483"/>
                    <a:pt x="f166" y="f488"/>
                    <a:pt x="f294" y="f488"/>
                  </a:cubicBezTo>
                  <a:cubicBezTo>
                    <a:pt x="f295" y="f488"/>
                    <a:pt x="f168" y="f488"/>
                    <a:pt x="f296" y="f488"/>
                  </a:cubicBezTo>
                  <a:cubicBezTo>
                    <a:pt x="f553" y="f488"/>
                    <a:pt x="f297" y="f488"/>
                    <a:pt x="f554" y="f484"/>
                  </a:cubicBezTo>
                  <a:cubicBezTo>
                    <a:pt x="f554" y="f485"/>
                    <a:pt x="f170" y="f490"/>
                    <a:pt x="f170" y="f491"/>
                  </a:cubicBezTo>
                  <a:cubicBezTo>
                    <a:pt x="f170" y="f492"/>
                    <a:pt x="f554" y="f493"/>
                    <a:pt x="f554" y="f494"/>
                  </a:cubicBezTo>
                  <a:cubicBezTo>
                    <a:pt x="f298" y="f503"/>
                    <a:pt x="f554" y="f521"/>
                    <a:pt x="f298" y="f519"/>
                  </a:cubicBezTo>
                  <a:cubicBezTo>
                    <a:pt x="f298" y="f519"/>
                    <a:pt x="f300" y="f508"/>
                    <a:pt x="f555" y="f508"/>
                  </a:cubicBezTo>
                  <a:cubicBezTo>
                    <a:pt x="f171" y="f508"/>
                    <a:pt x="f302" y="f521"/>
                    <a:pt x="f304" y="f521"/>
                  </a:cubicBezTo>
                  <a:cubicBezTo>
                    <a:pt x="f174" y="f521"/>
                    <a:pt x="f556" y="f506"/>
                    <a:pt x="f316" y="f506"/>
                  </a:cubicBezTo>
                  <a:cubicBezTo>
                    <a:pt x="f176" y="f508"/>
                    <a:pt x="f180" y="f519"/>
                    <a:pt x="f182" y="f506"/>
                  </a:cubicBezTo>
                  <a:cubicBezTo>
                    <a:pt x="f186" y="f508"/>
                    <a:pt x="f190" y="f512"/>
                    <a:pt x="f192" y="f512"/>
                  </a:cubicBezTo>
                  <a:cubicBezTo>
                    <a:pt x="f361" y="f512"/>
                    <a:pt x="f320" y="f513"/>
                    <a:pt x="f194" y="f513"/>
                  </a:cubicBezTo>
                  <a:cubicBezTo>
                    <a:pt x="f195" y="f513"/>
                    <a:pt x="f196" y="f531"/>
                    <a:pt x="f197" y="f531"/>
                  </a:cubicBezTo>
                  <a:cubicBezTo>
                    <a:pt x="f198" y="f532"/>
                    <a:pt x="f200" y="f533"/>
                    <a:pt x="f200" y="f534"/>
                  </a:cubicBezTo>
                  <a:cubicBezTo>
                    <a:pt x="f355" y="f536"/>
                    <a:pt x="f355" y="f544"/>
                    <a:pt x="f355" y="f543"/>
                  </a:cubicBezTo>
                  <a:cubicBezTo>
                    <a:pt x="f355" y="f537"/>
                    <a:pt x="f200" y="f539"/>
                    <a:pt x="f200" y="f540"/>
                  </a:cubicBezTo>
                  <a:cubicBezTo>
                    <a:pt x="f200" y="f557"/>
                    <a:pt x="f200" y="f558"/>
                    <a:pt x="f355" y="f558"/>
                  </a:cubicBezTo>
                  <a:cubicBezTo>
                    <a:pt x="f324" y="f558"/>
                    <a:pt x="f201" y="f559"/>
                    <a:pt x="f201" y="f559"/>
                  </a:cubicBezTo>
                  <a:cubicBezTo>
                    <a:pt x="f202" y="f558"/>
                    <a:pt x="f201" y="f560"/>
                    <a:pt x="f202" y="f561"/>
                  </a:cubicBezTo>
                  <a:cubicBezTo>
                    <a:pt x="f202" y="f561"/>
                    <a:pt x="f203" y="f562"/>
                    <a:pt x="f203" y="f562"/>
                  </a:cubicBezTo>
                  <a:cubicBezTo>
                    <a:pt x="f342" y="f562"/>
                    <a:pt x="f205" y="f561"/>
                    <a:pt x="f330" y="f561"/>
                  </a:cubicBezTo>
                  <a:cubicBezTo>
                    <a:pt x="f206" y="f561"/>
                    <a:pt x="f209" y="f563"/>
                    <a:pt x="f341" y="f563"/>
                  </a:cubicBezTo>
                  <a:cubicBezTo>
                    <a:pt x="f211" y="f563"/>
                    <a:pt x="f212" y="f564"/>
                    <a:pt x="f214" y="f564"/>
                  </a:cubicBezTo>
                  <a:cubicBezTo>
                    <a:pt x="f332" y="f564"/>
                    <a:pt x="f215" y="f562"/>
                    <a:pt x="f215" y="f563"/>
                  </a:cubicBezTo>
                  <a:cubicBezTo>
                    <a:pt x="f217" y="f563"/>
                    <a:pt x="f217" y="f560"/>
                    <a:pt x="f219" y="f560"/>
                  </a:cubicBezTo>
                  <a:cubicBezTo>
                    <a:pt x="f221" y="f565"/>
                    <a:pt x="f225" y="f561"/>
                    <a:pt x="f333" y="f561"/>
                  </a:cubicBezTo>
                  <a:cubicBezTo>
                    <a:pt x="f339" y="f561"/>
                    <a:pt x="f336" y="f563"/>
                    <a:pt x="f338" y="f561"/>
                  </a:cubicBezTo>
                  <a:cubicBezTo>
                    <a:pt x="f233" y="f560"/>
                    <a:pt x="f235" y="f557"/>
                    <a:pt x="f235" y="f539"/>
                  </a:cubicBezTo>
                  <a:cubicBezTo>
                    <a:pt x="f235" y="f537"/>
                    <a:pt x="f338" y="f544"/>
                    <a:pt x="f231" y="f536"/>
                  </a:cubicBezTo>
                  <a:cubicBezTo>
                    <a:pt x="f231" y="f534"/>
                    <a:pt x="f227" y="f533"/>
                    <a:pt x="f227" y="f532"/>
                  </a:cubicBezTo>
                  <a:cubicBezTo>
                    <a:pt x="f227" y="f531"/>
                    <a:pt x="f335" y="f513"/>
                    <a:pt x="f227" y="f511"/>
                  </a:cubicBezTo>
                  <a:cubicBezTo>
                    <a:pt x="f229" y="f510"/>
                    <a:pt x="f338" y="f511"/>
                    <a:pt x="f233" y="f510"/>
                  </a:cubicBezTo>
                  <a:cubicBezTo>
                    <a:pt x="f337" y="f508"/>
                    <a:pt x="f235" y="f519"/>
                    <a:pt x="f237" y="f521"/>
                  </a:cubicBezTo>
                  <a:cubicBezTo>
                    <a:pt x="f239" y="f521"/>
                    <a:pt x="f241" y="f504"/>
                    <a:pt x="f243" y="f504"/>
                  </a:cubicBezTo>
                  <a:cubicBezTo>
                    <a:pt x="f251" y="f521"/>
                    <a:pt x="f251" y="f508"/>
                    <a:pt x="f244" y="f510"/>
                  </a:cubicBezTo>
                  <a:cubicBezTo>
                    <a:pt x="f244" y="f511"/>
                    <a:pt x="f246" y="f532"/>
                    <a:pt x="f246" y="f545"/>
                  </a:cubicBezTo>
                  <a:cubicBezTo>
                    <a:pt x="f248" y="f534"/>
                    <a:pt x="f273" y="f544"/>
                    <a:pt x="f270" y="f543"/>
                  </a:cubicBezTo>
                  <a:cubicBezTo>
                    <a:pt x="f334" y="f537"/>
                    <a:pt x="f306" y="f539"/>
                    <a:pt x="f340" y="f540"/>
                  </a:cubicBezTo>
                  <a:cubicBezTo>
                    <a:pt x="f340" y="f557"/>
                    <a:pt x="f328" y="f565"/>
                    <a:pt x="f328" y="f560"/>
                  </a:cubicBezTo>
                  <a:cubicBezTo>
                    <a:pt x="f328" y="f563"/>
                    <a:pt x="f307" y="f564"/>
                    <a:pt x="f307" y="f566"/>
                  </a:cubicBezTo>
                  <a:cubicBezTo>
                    <a:pt x="f340" y="f567"/>
                    <a:pt x="f340" y="f568"/>
                    <a:pt x="f307" y="f569"/>
                  </a:cubicBezTo>
                  <a:cubicBezTo>
                    <a:pt x="f307" y="f570"/>
                    <a:pt x="f308" y="f571"/>
                    <a:pt x="f309" y="f572"/>
                  </a:cubicBezTo>
                  <a:cubicBezTo>
                    <a:pt x="f325" y="f573"/>
                    <a:pt x="f311" y="f574"/>
                    <a:pt x="f312" y="f573"/>
                  </a:cubicBezTo>
                  <a:cubicBezTo>
                    <a:pt x="f322" y="f573"/>
                    <a:pt x="f317" y="f571"/>
                    <a:pt x="f313" y="f571"/>
                  </a:cubicBezTo>
                  <a:cubicBezTo>
                    <a:pt x="f314" y="f570"/>
                    <a:pt x="f575" y="f570"/>
                    <a:pt x="f576" y="f570"/>
                  </a:cubicBezTo>
                  <a:cubicBezTo>
                    <a:pt x="f577" y="f569"/>
                    <a:pt x="f578" y="f579"/>
                    <a:pt x="f580" y="f568"/>
                  </a:cubicBezTo>
                  <a:cubicBezTo>
                    <a:pt x="f581" y="f568"/>
                    <a:pt x="f582" y="f570"/>
                    <a:pt x="f583" y="f572"/>
                  </a:cubicBezTo>
                  <a:cubicBezTo>
                    <a:pt x="f584" y="f572"/>
                    <a:pt x="f585" y="f574"/>
                    <a:pt x="f585" y="f586"/>
                  </a:cubicBezTo>
                  <a:cubicBezTo>
                    <a:pt x="f585" y="f587"/>
                    <a:pt x="f584" y="f588"/>
                    <a:pt x="f584" y="f588"/>
                  </a:cubicBezTo>
                  <a:cubicBezTo>
                    <a:pt x="f582" y="f589"/>
                    <a:pt x="f581" y="f588"/>
                    <a:pt x="f580" y="f588"/>
                  </a:cubicBezTo>
                  <a:cubicBezTo>
                    <a:pt x="f590" y="f589"/>
                    <a:pt x="f591" y="f589"/>
                    <a:pt x="f591" y="f592"/>
                  </a:cubicBezTo>
                  <a:cubicBezTo>
                    <a:pt x="f593" y="f592"/>
                    <a:pt x="f593" y="f594"/>
                    <a:pt x="f593" y="f595"/>
                  </a:cubicBezTo>
                  <a:cubicBezTo>
                    <a:pt x="f593" y="f18"/>
                    <a:pt x="f593" y="f596"/>
                    <a:pt x="f593" y="f597"/>
                  </a:cubicBezTo>
                  <a:cubicBezTo>
                    <a:pt x="f591" y="f598"/>
                    <a:pt x="f590" y="f598"/>
                    <a:pt x="f580" y="f599"/>
                  </a:cubicBezTo>
                  <a:cubicBezTo>
                    <a:pt x="f580" y="f599"/>
                    <a:pt x="f581" y="f598"/>
                    <a:pt x="f600" y="f598"/>
                  </a:cubicBezTo>
                  <a:cubicBezTo>
                    <a:pt x="f600" y="f598"/>
                    <a:pt x="f582" y="f597"/>
                    <a:pt x="f583" y="f596"/>
                  </a:cubicBezTo>
                  <a:cubicBezTo>
                    <a:pt x="f584" y="f596"/>
                    <a:pt x="f601" y="f596"/>
                    <a:pt x="f602" y="f596"/>
                  </a:cubicBezTo>
                  <a:cubicBezTo>
                    <a:pt x="f603" y="f596"/>
                    <a:pt x="f604" y="f597"/>
                    <a:pt x="f605" y="f598"/>
                  </a:cubicBezTo>
                  <a:cubicBezTo>
                    <a:pt x="f606" y="f599"/>
                    <a:pt x="f607" y="f608"/>
                    <a:pt x="f609" y="f608"/>
                  </a:cubicBezTo>
                  <a:cubicBezTo>
                    <a:pt x="f610" y="f611"/>
                    <a:pt x="f612" y="f613"/>
                    <a:pt x="f614" y="f16"/>
                  </a:cubicBezTo>
                  <a:cubicBezTo>
                    <a:pt x="f614" y="f16"/>
                    <a:pt x="f615" y="f16"/>
                    <a:pt x="f615" y="f16"/>
                  </a:cubicBezTo>
                  <a:cubicBezTo>
                    <a:pt x="f616" y="f13"/>
                    <a:pt x="f616" y="f617"/>
                    <a:pt x="f618" y="f617"/>
                  </a:cubicBezTo>
                  <a:cubicBezTo>
                    <a:pt x="f619" y="f11"/>
                    <a:pt x="f620" y="f621"/>
                    <a:pt x="f622" y="f621"/>
                  </a:cubicBezTo>
                  <a:cubicBezTo>
                    <a:pt x="f623" y="f621"/>
                    <a:pt x="f624" y="f621"/>
                    <a:pt x="f625" y="f621"/>
                  </a:cubicBezTo>
                  <a:cubicBezTo>
                    <a:pt x="f626" y="f13"/>
                    <a:pt x="f627" y="f613"/>
                    <a:pt x="f628" y="f613"/>
                  </a:cubicBezTo>
                  <a:cubicBezTo>
                    <a:pt x="f629" y="f16"/>
                    <a:pt x="f630" y="f13"/>
                    <a:pt x="f631" y="f13"/>
                  </a:cubicBezTo>
                  <a:cubicBezTo>
                    <a:pt x="f632" y="f621"/>
                    <a:pt x="f633" y="f11"/>
                    <a:pt x="f634" y="f11"/>
                  </a:cubicBezTo>
                  <a:cubicBezTo>
                    <a:pt x="f635" y="f11"/>
                    <a:pt x="f636" y="f621"/>
                    <a:pt x="f637" y="f621"/>
                  </a:cubicBezTo>
                  <a:cubicBezTo>
                    <a:pt x="f638" y="f621"/>
                    <a:pt x="f639" y="f621"/>
                    <a:pt x="f640" y="f621"/>
                  </a:cubicBezTo>
                  <a:cubicBezTo>
                    <a:pt x="f641" y="f621"/>
                    <a:pt x="f642" y="f621"/>
                    <a:pt x="f643" y="f13"/>
                  </a:cubicBezTo>
                  <a:cubicBezTo>
                    <a:pt x="f643" y="f13"/>
                    <a:pt x="f644" y="f16"/>
                    <a:pt x="f644" y="f613"/>
                  </a:cubicBezTo>
                  <a:cubicBezTo>
                    <a:pt x="f645" y="f613"/>
                    <a:pt x="f645" y="f646"/>
                    <a:pt x="f645" y="f647"/>
                  </a:cubicBezTo>
                  <a:cubicBezTo>
                    <a:pt x="f648" y="f647"/>
                    <a:pt x="f649" y="f611"/>
                    <a:pt x="f649" y="f608"/>
                  </a:cubicBezTo>
                  <a:cubicBezTo>
                    <a:pt x="f346" y="f608"/>
                    <a:pt x="f650" y="f608"/>
                    <a:pt x="f348" y="f608"/>
                  </a:cubicBezTo>
                  <a:cubicBezTo>
                    <a:pt x="f651" y="f652"/>
                    <a:pt x="f351" y="f652"/>
                    <a:pt x="f351" y="f599"/>
                  </a:cubicBezTo>
                  <a:cubicBezTo>
                    <a:pt x="f352" y="f598"/>
                    <a:pt x="f352" y="f597"/>
                    <a:pt x="f352" y="f596"/>
                  </a:cubicBezTo>
                  <a:cubicBezTo>
                    <a:pt x="f352" y="f596"/>
                    <a:pt x="f351" y="f18"/>
                    <a:pt x="f351" y="f595"/>
                  </a:cubicBezTo>
                  <a:cubicBezTo>
                    <a:pt x="f352" y="f595"/>
                    <a:pt x="f353" y="f653"/>
                    <a:pt x="f353" y="f653"/>
                  </a:cubicBezTo>
                  <a:cubicBezTo>
                    <a:pt x="f354" y="f592"/>
                    <a:pt x="f356" y="f589"/>
                    <a:pt x="f357" y="f589"/>
                  </a:cubicBezTo>
                  <a:cubicBezTo>
                    <a:pt x="f654" y="f588"/>
                    <a:pt x="f363" y="f655"/>
                    <a:pt x="f365" y="f655"/>
                  </a:cubicBezTo>
                  <a:cubicBezTo>
                    <a:pt x="f656" y="f587"/>
                    <a:pt x="f367" y="f655"/>
                    <a:pt x="f657" y="f655"/>
                  </a:cubicBezTo>
                  <a:cubicBezTo>
                    <a:pt x="f368" y="f587"/>
                    <a:pt x="f369" y="f587"/>
                    <a:pt x="f369" y="f586"/>
                  </a:cubicBezTo>
                  <a:cubicBezTo>
                    <a:pt x="f658" y="f586"/>
                    <a:pt x="f659" y="f574"/>
                    <a:pt x="f370" y="f574"/>
                  </a:cubicBezTo>
                  <a:cubicBezTo>
                    <a:pt x="f660" y="f574"/>
                    <a:pt x="f371" y="f574"/>
                    <a:pt x="f661" y="f574"/>
                  </a:cubicBezTo>
                  <a:cubicBezTo>
                    <a:pt x="f662" y="f574"/>
                    <a:pt x="f372" y="f586"/>
                    <a:pt x="f663" y="f586"/>
                  </a:cubicBezTo>
                  <a:cubicBezTo>
                    <a:pt x="f664" y="f586"/>
                    <a:pt x="f665" y="f574"/>
                    <a:pt x="f666" y="f574"/>
                  </a:cubicBezTo>
                  <a:cubicBezTo>
                    <a:pt x="f667" y="f574"/>
                    <a:pt x="f23" y="f574"/>
                    <a:pt x="f23" y="f574"/>
                  </a:cubicBezTo>
                  <a:cubicBezTo>
                    <a:pt x="f373" y="f574"/>
                    <a:pt x="f668" y="f587"/>
                    <a:pt x="f668" y="f655"/>
                  </a:cubicBezTo>
                  <a:cubicBezTo>
                    <a:pt x="f668" y="f588"/>
                    <a:pt x="f669" y="f592"/>
                    <a:pt x="f669" y="f653"/>
                  </a:cubicBezTo>
                  <a:cubicBezTo>
                    <a:pt x="f669" y="f595"/>
                    <a:pt x="f668" y="f670"/>
                    <a:pt x="f374" y="f597"/>
                  </a:cubicBezTo>
                  <a:cubicBezTo>
                    <a:pt x="f374" y="f598"/>
                    <a:pt x="f375" y="f652"/>
                    <a:pt x="f376" y="f608"/>
                  </a:cubicBezTo>
                  <a:cubicBezTo>
                    <a:pt x="f378" y="f608"/>
                    <a:pt x="f671" y="f611"/>
                    <a:pt x="f379" y="f611"/>
                  </a:cubicBezTo>
                  <a:cubicBezTo>
                    <a:pt x="f672" y="f611"/>
                    <a:pt x="f382" y="f599"/>
                    <a:pt x="f673" y="f599"/>
                  </a:cubicBezTo>
                  <a:cubicBezTo>
                    <a:pt x="f383" y="f599"/>
                    <a:pt x="f386" y="f611"/>
                    <a:pt x="f388" y="f611"/>
                  </a:cubicBezTo>
                  <a:cubicBezTo>
                    <a:pt x="f390" y="f647"/>
                    <a:pt x="f674" y="f646"/>
                    <a:pt x="f392" y="f646"/>
                  </a:cubicBezTo>
                  <a:cubicBezTo>
                    <a:pt x="f675" y="f646"/>
                    <a:pt x="f676" y="f611"/>
                    <a:pt x="f395" y="f611"/>
                  </a:cubicBezTo>
                  <a:cubicBezTo>
                    <a:pt x="f677" y="f608"/>
                    <a:pt x="f398" y="f608"/>
                    <a:pt x="f678" y="f608"/>
                  </a:cubicBezTo>
                  <a:cubicBezTo>
                    <a:pt x="f401" y="f608"/>
                    <a:pt x="f679" y="f652"/>
                    <a:pt x="f405" y="f608"/>
                  </a:cubicBezTo>
                  <a:cubicBezTo>
                    <a:pt x="f406" y="f608"/>
                    <a:pt x="f407" y="f647"/>
                    <a:pt x="f407" y="f646"/>
                  </a:cubicBezTo>
                  <a:cubicBezTo>
                    <a:pt x="f408" y="f613"/>
                    <a:pt x="f408" y="f13"/>
                    <a:pt x="f680" y="f621"/>
                  </a:cubicBezTo>
                  <a:cubicBezTo>
                    <a:pt x="f680" y="f617"/>
                    <a:pt x="f681" y="f682"/>
                    <a:pt x="f409" y="f682"/>
                  </a:cubicBezTo>
                  <a:cubicBezTo>
                    <a:pt x="f409" y="f9"/>
                    <a:pt x="f683" y="f684"/>
                    <a:pt x="f685" y="f684"/>
                  </a:cubicBezTo>
                  <a:cubicBezTo>
                    <a:pt x="f686" y="f684"/>
                    <a:pt x="f687" y="f684"/>
                    <a:pt x="f410" y="f9"/>
                  </a:cubicBezTo>
                  <a:cubicBezTo>
                    <a:pt x="f688" y="f9"/>
                    <a:pt x="f411" y="f11"/>
                    <a:pt x="f412" y="f11"/>
                  </a:cubicBezTo>
                  <a:cubicBezTo>
                    <a:pt x="f689" y="f11"/>
                    <a:pt x="f690" y="f9"/>
                    <a:pt x="f414" y="f9"/>
                  </a:cubicBezTo>
                  <a:cubicBezTo>
                    <a:pt x="f691" y="f9"/>
                    <a:pt x="f692" y="f9"/>
                    <a:pt x="f416" y="f682"/>
                  </a:cubicBezTo>
                  <a:cubicBezTo>
                    <a:pt x="f21" y="f682"/>
                    <a:pt x="f21" y="f617"/>
                    <a:pt x="f693" y="f617"/>
                  </a:cubicBezTo>
                  <a:cubicBezTo>
                    <a:pt x="f693" y="f621"/>
                    <a:pt x="f418" y="f621"/>
                    <a:pt x="f694" y="f621"/>
                  </a:cubicBezTo>
                  <a:cubicBezTo>
                    <a:pt x="f419" y="f621"/>
                    <a:pt x="f421" y="f617"/>
                    <a:pt x="f422" y="f617"/>
                  </a:cubicBezTo>
                  <a:cubicBezTo>
                    <a:pt x="f695" y="f11"/>
                    <a:pt x="f696" y="f682"/>
                    <a:pt x="f429" y="f9"/>
                  </a:cubicBezTo>
                  <a:cubicBezTo>
                    <a:pt x="f697" y="f684"/>
                    <a:pt x="f698" y="f699"/>
                    <a:pt x="f431" y="f700"/>
                  </a:cubicBezTo>
                  <a:cubicBezTo>
                    <a:pt x="f701" y="f702"/>
                    <a:pt x="f703" y="f704"/>
                    <a:pt x="f705" y="f706"/>
                  </a:cubicBezTo>
                  <a:cubicBezTo>
                    <a:pt x="f435" y="f706"/>
                    <a:pt x="f436" y="f707"/>
                    <a:pt x="f708" y="f709"/>
                  </a:cubicBezTo>
                  <a:cubicBezTo>
                    <a:pt x="f708" y="f710"/>
                    <a:pt x="f711" y="f712"/>
                    <a:pt x="f711" y="f713"/>
                  </a:cubicBezTo>
                  <a:cubicBezTo>
                    <a:pt x="f711" y="f714"/>
                    <a:pt x="f708" y="f715"/>
                    <a:pt x="f708" y="f716"/>
                  </a:cubicBezTo>
                  <a:cubicBezTo>
                    <a:pt x="f708" y="f717"/>
                    <a:pt x="f436" y="f718"/>
                    <a:pt x="f436" y="f719"/>
                  </a:cubicBezTo>
                  <a:cubicBezTo>
                    <a:pt x="f708" y="f720"/>
                    <a:pt x="f708" y="f721"/>
                    <a:pt x="f711" y="f722"/>
                  </a:cubicBezTo>
                  <a:cubicBezTo>
                    <a:pt x="f711" y="f723"/>
                    <a:pt x="f711" y="f724"/>
                    <a:pt x="f711" y="f725"/>
                  </a:cubicBezTo>
                  <a:cubicBezTo>
                    <a:pt x="f437" y="f726"/>
                    <a:pt x="f437" y="f727"/>
                    <a:pt x="f438" y="f728"/>
                  </a:cubicBezTo>
                  <a:cubicBezTo>
                    <a:pt x="f438" y="f729"/>
                    <a:pt x="f730" y="f731"/>
                    <a:pt x="f439" y="f732"/>
                  </a:cubicBezTo>
                  <a:cubicBezTo>
                    <a:pt x="f733" y="f734"/>
                    <a:pt x="f735" y="f734"/>
                    <a:pt x="f735" y="f734"/>
                  </a:cubicBezTo>
                  <a:cubicBezTo>
                    <a:pt x="f736" y="f737"/>
                    <a:pt x="f736" y="f738"/>
                    <a:pt x="f440" y="f739"/>
                  </a:cubicBezTo>
                  <a:cubicBezTo>
                    <a:pt x="f440" y="f740"/>
                    <a:pt x="f736" y="f741"/>
                    <a:pt x="f736" y="f742"/>
                  </a:cubicBezTo>
                  <a:cubicBezTo>
                    <a:pt x="f736" y="f743"/>
                    <a:pt x="f736" y="f744"/>
                    <a:pt x="f440" y="f745"/>
                  </a:cubicBezTo>
                  <a:cubicBezTo>
                    <a:pt x="f440" y="f746"/>
                    <a:pt x="f441" y="f747"/>
                    <a:pt x="f441" y="f748"/>
                  </a:cubicBezTo>
                  <a:cubicBezTo>
                    <a:pt x="f749" y="f750"/>
                    <a:pt x="f442" y="f751"/>
                    <a:pt x="f752" y="f753"/>
                  </a:cubicBezTo>
                  <a:cubicBezTo>
                    <a:pt x="f754" y="f755"/>
                    <a:pt x="f754" y="f756"/>
                    <a:pt x="f757" y="f758"/>
                  </a:cubicBezTo>
                  <a:cubicBezTo>
                    <a:pt x="f757" y="f759"/>
                    <a:pt x="f760" y="f761"/>
                    <a:pt x="f762" y="f763"/>
                  </a:cubicBezTo>
                  <a:cubicBezTo>
                    <a:pt x="f762" y="f764"/>
                    <a:pt x="f760" y="f765"/>
                    <a:pt x="f760" y="f766"/>
                  </a:cubicBezTo>
                  <a:cubicBezTo>
                    <a:pt x="f762" y="f767"/>
                    <a:pt x="f443" y="f768"/>
                    <a:pt x="f769" y="f768"/>
                  </a:cubicBezTo>
                  <a:cubicBezTo>
                    <a:pt x="f770" y="f771"/>
                    <a:pt x="f772" y="f768"/>
                    <a:pt x="f773" y="f768"/>
                  </a:cubicBezTo>
                  <a:cubicBezTo>
                    <a:pt x="f445" y="f768"/>
                    <a:pt x="f774" y="f775"/>
                    <a:pt x="f776" y="f777"/>
                  </a:cubicBezTo>
                  <a:cubicBezTo>
                    <a:pt x="f778" y="f779"/>
                    <a:pt x="f446" y="f6"/>
                    <a:pt x="f780" y="f6"/>
                  </a:cubicBezTo>
                  <a:cubicBezTo>
                    <a:pt x="f781" y="f6"/>
                    <a:pt x="f782" y="f783"/>
                    <a:pt x="f784" y="f783"/>
                  </a:cubicBezTo>
                  <a:cubicBezTo>
                    <a:pt x="f785" y="f786"/>
                    <a:pt x="f450" y="f779"/>
                    <a:pt x="f19" y="f777"/>
                  </a:cubicBezTo>
                  <a:cubicBezTo>
                    <a:pt x="f451" y="f777"/>
                    <a:pt x="f787" y="f775"/>
                    <a:pt x="f788" y="f777"/>
                  </a:cubicBezTo>
                  <a:cubicBezTo>
                    <a:pt x="f789" y="f777"/>
                    <a:pt x="f790" y="f786"/>
                    <a:pt x="f791" y="f783"/>
                  </a:cubicBezTo>
                  <a:cubicBezTo>
                    <a:pt x="f792" y="f783"/>
                    <a:pt x="f793" y="f6"/>
                    <a:pt x="f454" y="f6"/>
                  </a:cubicBezTo>
                  <a:cubicBezTo>
                    <a:pt x="f459" y="f767"/>
                    <a:pt x="f792" y="f731"/>
                    <a:pt x="f792" y="f731"/>
                  </a:cubicBezTo>
                  <a:cubicBezTo>
                    <a:pt x="f794" y="f795"/>
                    <a:pt x="f794" y="f795"/>
                    <a:pt x="f794" y="f795"/>
                  </a:cubicBezTo>
                  <a:cubicBezTo>
                    <a:pt x="f6" y="f725"/>
                    <a:pt x="f6" y="f725"/>
                    <a:pt x="f6" y="f725"/>
                  </a:cubicBezTo>
                  <a:cubicBezTo>
                    <a:pt x="f783" y="f796"/>
                    <a:pt x="f783" y="f797"/>
                    <a:pt x="f783" y="f797"/>
                  </a:cubicBezTo>
                  <a:cubicBezTo>
                    <a:pt x="f783" y="f723"/>
                    <a:pt x="f783" y="f798"/>
                    <a:pt x="f783" y="f722"/>
                  </a:cubicBezTo>
                  <a:cubicBezTo>
                    <a:pt x="f783" y="f722"/>
                    <a:pt x="f783" y="f721"/>
                    <a:pt x="f783" y="f721"/>
                  </a:cubicBezTo>
                  <a:cubicBezTo>
                    <a:pt x="f783" y="f799"/>
                    <a:pt x="f786" y="f719"/>
                    <a:pt x="f779" y="f718"/>
                  </a:cubicBezTo>
                  <a:cubicBezTo>
                    <a:pt x="f777" y="f800"/>
                    <a:pt x="f777" y="f717"/>
                    <a:pt x="f775" y="f716"/>
                  </a:cubicBezTo>
                  <a:cubicBezTo>
                    <a:pt x="f775" y="f716"/>
                    <a:pt x="f775" y="f716"/>
                    <a:pt x="f775" y="f715"/>
                  </a:cubicBezTo>
                  <a:cubicBezTo>
                    <a:pt x="f771" y="f714"/>
                    <a:pt x="f768" y="f801"/>
                    <a:pt x="f802" y="f803"/>
                  </a:cubicBezTo>
                  <a:cubicBezTo>
                    <a:pt x="f802" y="f709"/>
                    <a:pt x="f802" y="f707"/>
                    <a:pt x="f802" y="f804"/>
                  </a:cubicBezTo>
                  <a:cubicBezTo>
                    <a:pt x="f802" y="f706"/>
                    <a:pt x="f802" y="f706"/>
                    <a:pt x="f802" y="f805"/>
                  </a:cubicBezTo>
                  <a:cubicBezTo>
                    <a:pt x="f802" y="f805"/>
                    <a:pt x="f802" y="f805"/>
                    <a:pt x="f767" y="f805"/>
                  </a:cubicBezTo>
                  <a:cubicBezTo>
                    <a:pt x="f767" y="f704"/>
                    <a:pt x="f766" y="f702"/>
                    <a:pt x="f766" y="f699"/>
                  </a:cubicBezTo>
                  <a:cubicBezTo>
                    <a:pt x="f765" y="f684"/>
                    <a:pt x="f765" y="f682"/>
                    <a:pt x="f765" y="f617"/>
                  </a:cubicBezTo>
                  <a:cubicBezTo>
                    <a:pt x="f765" y="f621"/>
                    <a:pt x="f765" y="f13"/>
                    <a:pt x="f765" y="f16"/>
                  </a:cubicBezTo>
                  <a:cubicBezTo>
                    <a:pt x="f765" y="f16"/>
                    <a:pt x="f806" y="f646"/>
                    <a:pt x="f806" y="f647"/>
                  </a:cubicBezTo>
                  <a:cubicBezTo>
                    <a:pt x="f764" y="f611"/>
                    <a:pt x="f763" y="f608"/>
                    <a:pt x="f761" y="f599"/>
                  </a:cubicBezTo>
                  <a:cubicBezTo>
                    <a:pt x="f807" y="f597"/>
                    <a:pt x="f808" y="f670"/>
                    <a:pt x="f759" y="f595"/>
                  </a:cubicBezTo>
                  <a:cubicBezTo>
                    <a:pt x="f759" y="f653"/>
                    <a:pt x="f759" y="f588"/>
                    <a:pt x="f808" y="f655"/>
                  </a:cubicBezTo>
                  <a:cubicBezTo>
                    <a:pt x="f808" y="f586"/>
                    <a:pt x="f807" y="f574"/>
                    <a:pt x="f761" y="f573"/>
                  </a:cubicBezTo>
                  <a:cubicBezTo>
                    <a:pt x="f761" y="f573"/>
                    <a:pt x="f761" y="f572"/>
                    <a:pt x="f761" y="f572"/>
                  </a:cubicBezTo>
                  <a:cubicBezTo>
                    <a:pt x="f763" y="f572"/>
                    <a:pt x="f763" y="f570"/>
                    <a:pt x="f763" y="f570"/>
                  </a:cubicBezTo>
                  <a:cubicBezTo>
                    <a:pt x="f763" y="f568"/>
                    <a:pt x="f763" y="f579"/>
                    <a:pt x="f764" y="f567"/>
                  </a:cubicBezTo>
                  <a:cubicBezTo>
                    <a:pt x="f764" y="f566"/>
                    <a:pt x="f806" y="f564"/>
                    <a:pt x="f809" y="f563"/>
                  </a:cubicBezTo>
                  <a:cubicBezTo>
                    <a:pt x="f809" y="f563"/>
                    <a:pt x="f765" y="f561"/>
                    <a:pt x="f765" y="f561"/>
                  </a:cubicBezTo>
                  <a:cubicBezTo>
                    <a:pt x="f765" y="f560"/>
                    <a:pt x="f765" y="f558"/>
                    <a:pt x="f809" y="f559"/>
                  </a:cubicBezTo>
                  <a:cubicBezTo>
                    <a:pt x="f809" y="f557"/>
                    <a:pt x="f806" y="f540"/>
                    <a:pt x="f806" y="f539"/>
                  </a:cubicBezTo>
                  <a:cubicBezTo>
                    <a:pt x="f764" y="f538"/>
                    <a:pt x="f761" y="f543"/>
                    <a:pt x="f761" y="f536"/>
                  </a:cubicBezTo>
                  <a:cubicBezTo>
                    <a:pt x="f807" y="f532"/>
                    <a:pt x="f807" y="f508"/>
                    <a:pt x="f761" y="f519"/>
                  </a:cubicBezTo>
                  <a:cubicBezTo>
                    <a:pt x="f761" y="f521"/>
                    <a:pt x="f761" y="f504"/>
                    <a:pt x="f763" y="f3"/>
                  </a:cubicBezTo>
                  <a:cubicBezTo>
                    <a:pt x="f763" y="f503"/>
                    <a:pt x="f763" y="f503"/>
                    <a:pt x="f763" y="f494"/>
                  </a:cubicBezTo>
                  <a:cubicBezTo>
                    <a:pt x="f763" y="f493"/>
                    <a:pt x="f763" y="f491"/>
                    <a:pt x="f763" y="f490"/>
                  </a:cubicBezTo>
                  <a:cubicBezTo>
                    <a:pt x="f763" y="f490"/>
                    <a:pt x="f763" y="f499"/>
                    <a:pt x="f761" y="f485"/>
                  </a:cubicBezTo>
                  <a:cubicBezTo>
                    <a:pt x="f807" y="f488"/>
                    <a:pt x="f808" y="f481"/>
                    <a:pt x="f759" y="f479"/>
                  </a:cubicBezTo>
                  <a:cubicBezTo>
                    <a:pt x="f759" y="f549"/>
                    <a:pt x="f808" y="f476"/>
                    <a:pt x="f808" y="f810"/>
                  </a:cubicBezTo>
                  <a:cubicBezTo>
                    <a:pt x="f807" y="f810"/>
                    <a:pt x="f807" y="f474"/>
                    <a:pt x="f807" y="f474"/>
                  </a:cubicBezTo>
                  <a:cubicBezTo>
                    <a:pt x="f807" y="f811"/>
                    <a:pt x="f807" y="f811"/>
                    <a:pt x="f807" y="f473"/>
                  </a:cubicBezTo>
                  <a:cubicBezTo>
                    <a:pt x="f761" y="f473"/>
                    <a:pt x="f761" y="f812"/>
                    <a:pt x="f761" y="f812"/>
                  </a:cubicBezTo>
                  <a:cubicBezTo>
                    <a:pt x="f761" y="f813"/>
                    <a:pt x="f761" y="f469"/>
                    <a:pt x="f761" y="f467"/>
                  </a:cubicBezTo>
                  <a:cubicBezTo>
                    <a:pt x="f761" y="f466"/>
                    <a:pt x="f761" y="f466"/>
                    <a:pt x="f761" y="f814"/>
                  </a:cubicBezTo>
                  <a:cubicBezTo>
                    <a:pt x="f761" y="f814"/>
                    <a:pt x="f761" y="f815"/>
                    <a:pt x="f761" y="f464"/>
                  </a:cubicBezTo>
                  <a:cubicBezTo>
                    <a:pt x="f761" y="f816"/>
                    <a:pt x="f761" y="f462"/>
                    <a:pt x="f761" y="f817"/>
                  </a:cubicBezTo>
                  <a:cubicBezTo>
                    <a:pt x="f761" y="f817"/>
                    <a:pt x="f761" y="f817"/>
                    <a:pt x="f761" y="f817"/>
                  </a:cubicBezTo>
                  <a:cubicBezTo>
                    <a:pt x="f807" y="f818"/>
                    <a:pt x="f808" y="f460"/>
                    <a:pt x="f808" y="f459"/>
                  </a:cubicBezTo>
                  <a:cubicBezTo>
                    <a:pt x="f759" y="f819"/>
                    <a:pt x="f759" y="f458"/>
                    <a:pt x="f759" y="f820"/>
                  </a:cubicBezTo>
                  <a:cubicBezTo>
                    <a:pt x="f759" y="f821"/>
                    <a:pt x="f758" y="f821"/>
                    <a:pt x="f758" y="f822"/>
                  </a:cubicBezTo>
                  <a:cubicBezTo>
                    <a:pt x="f758" y="f457"/>
                    <a:pt x="f823" y="f824"/>
                    <a:pt x="f823" y="f455"/>
                  </a:cubicBezTo>
                  <a:cubicBezTo>
                    <a:pt x="f823" y="f455"/>
                    <a:pt x="f823" y="f825"/>
                    <a:pt x="f826" y="f825"/>
                  </a:cubicBezTo>
                  <a:cubicBezTo>
                    <a:pt x="f826" y="f825"/>
                    <a:pt x="f826" y="f827"/>
                    <a:pt x="f826" y="f827"/>
                  </a:cubicBezTo>
                  <a:cubicBezTo>
                    <a:pt x="f756" y="f828"/>
                    <a:pt x="f756" y="f454"/>
                    <a:pt x="f829" y="f793"/>
                  </a:cubicBezTo>
                  <a:cubicBezTo>
                    <a:pt x="f829" y="f791"/>
                    <a:pt x="f829" y="f790"/>
                    <a:pt x="f829" y="f830"/>
                  </a:cubicBezTo>
                  <a:cubicBezTo>
                    <a:pt x="f829" y="f789"/>
                    <a:pt x="f829" y="f452"/>
                    <a:pt x="f829" y="f452"/>
                  </a:cubicBezTo>
                  <a:cubicBezTo>
                    <a:pt x="f829" y="f788"/>
                    <a:pt x="f831" y="f787"/>
                    <a:pt x="f831" y="f832"/>
                  </a:cubicBezTo>
                  <a:cubicBezTo>
                    <a:pt x="f833" y="f451"/>
                    <a:pt x="f834" y="f19"/>
                    <a:pt x="f834" y="f785"/>
                  </a:cubicBezTo>
                  <a:cubicBezTo>
                    <a:pt x="f834" y="f784"/>
                    <a:pt x="f834" y="f835"/>
                    <a:pt x="f834" y="f448"/>
                  </a:cubicBezTo>
                  <a:cubicBezTo>
                    <a:pt x="f834" y="f448"/>
                    <a:pt x="f834" y="f448"/>
                    <a:pt x="f834" y="f448"/>
                  </a:cubicBezTo>
                  <a:cubicBezTo>
                    <a:pt x="f836" y="f448"/>
                    <a:pt x="f755" y="f837"/>
                    <a:pt x="f838" y="f447"/>
                  </a:cubicBezTo>
                  <a:cubicBezTo>
                    <a:pt x="f839" y="f840"/>
                    <a:pt x="f838" y="f841"/>
                    <a:pt x="f838" y="f842"/>
                  </a:cubicBezTo>
                  <a:cubicBezTo>
                    <a:pt x="f839" y="f776"/>
                    <a:pt x="f753" y="f776"/>
                    <a:pt x="f753" y="f774"/>
                  </a:cubicBezTo>
                  <a:cubicBezTo>
                    <a:pt x="f751" y="f773"/>
                    <a:pt x="f843" y="f769"/>
                    <a:pt x="f843" y="f844"/>
                  </a:cubicBezTo>
                  <a:cubicBezTo>
                    <a:pt x="f845" y="f760"/>
                    <a:pt x="f843" y="f757"/>
                    <a:pt x="f843" y="f752"/>
                  </a:cubicBezTo>
                  <a:cubicBezTo>
                    <a:pt x="f843" y="f752"/>
                    <a:pt x="f843" y="f752"/>
                    <a:pt x="f843" y="f442"/>
                  </a:cubicBezTo>
                  <a:cubicBezTo>
                    <a:pt x="f843" y="f442"/>
                    <a:pt x="f843" y="f442"/>
                    <a:pt x="f843" y="f442"/>
                  </a:cubicBezTo>
                  <a:cubicBezTo>
                    <a:pt x="f845" y="f846"/>
                    <a:pt x="f845" y="f846"/>
                    <a:pt x="f847" y="f749"/>
                  </a:cubicBezTo>
                  <a:cubicBezTo>
                    <a:pt x="f847" y="f749"/>
                    <a:pt x="f847" y="f749"/>
                    <a:pt x="f847" y="f441"/>
                  </a:cubicBezTo>
                  <a:cubicBezTo>
                    <a:pt x="f848" y="f440"/>
                    <a:pt x="f748" y="f735"/>
                    <a:pt x="f747" y="f733"/>
                  </a:cubicBezTo>
                  <a:cubicBezTo>
                    <a:pt x="f849" y="f730"/>
                    <a:pt x="f849" y="f437"/>
                    <a:pt x="f849" y="f708"/>
                  </a:cubicBezTo>
                  <a:cubicBezTo>
                    <a:pt x="f849" y="f708"/>
                    <a:pt x="f849" y="f436"/>
                    <a:pt x="f849" y="f435"/>
                  </a:cubicBezTo>
                  <a:cubicBezTo>
                    <a:pt x="f849" y="f435"/>
                    <a:pt x="f849" y="f435"/>
                    <a:pt x="f849" y="f705"/>
                  </a:cubicBezTo>
                  <a:cubicBezTo>
                    <a:pt x="f746" y="f434"/>
                    <a:pt x="f745" y="f703"/>
                    <a:pt x="f744" y="f433"/>
                  </a:cubicBezTo>
                  <a:cubicBezTo>
                    <a:pt x="f850" y="f432"/>
                    <a:pt x="f850" y="f698"/>
                    <a:pt x="f850" y="f851"/>
                  </a:cubicBezTo>
                  <a:cubicBezTo>
                    <a:pt x="f850" y="f697"/>
                    <a:pt x="f850" y="f430"/>
                    <a:pt x="f850" y="f430"/>
                  </a:cubicBezTo>
                  <a:cubicBezTo>
                    <a:pt x="f850" y="f430"/>
                    <a:pt x="f743" y="f429"/>
                    <a:pt x="f743" y="f429"/>
                  </a:cubicBezTo>
                  <a:cubicBezTo>
                    <a:pt x="f743" y="f429"/>
                    <a:pt x="f742" y="f428"/>
                    <a:pt x="f852" y="f696"/>
                  </a:cubicBezTo>
                  <a:cubicBezTo>
                    <a:pt x="f852" y="f696"/>
                    <a:pt x="f853" y="f424"/>
                    <a:pt x="f854" y="f423"/>
                  </a:cubicBezTo>
                  <a:cubicBezTo>
                    <a:pt x="f854" y="f422"/>
                    <a:pt x="f854" y="f420"/>
                    <a:pt x="f853" y="f694"/>
                  </a:cubicBezTo>
                  <a:cubicBezTo>
                    <a:pt x="f853" y="f418"/>
                    <a:pt x="f853" y="f855"/>
                    <a:pt x="f853" y="f855"/>
                  </a:cubicBezTo>
                  <a:cubicBezTo>
                    <a:pt x="f853" y="f855"/>
                    <a:pt x="f853" y="f693"/>
                    <a:pt x="f853" y="f693"/>
                  </a:cubicBezTo>
                  <a:cubicBezTo>
                    <a:pt x="f853" y="f21"/>
                    <a:pt x="f853" y="f692"/>
                    <a:pt x="f853" y="f692"/>
                  </a:cubicBezTo>
                  <a:cubicBezTo>
                    <a:pt x="f853" y="f415"/>
                    <a:pt x="f853" y="f415"/>
                    <a:pt x="f853" y="f691"/>
                  </a:cubicBezTo>
                  <a:cubicBezTo>
                    <a:pt x="f854" y="f414"/>
                    <a:pt x="f856" y="f689"/>
                    <a:pt x="f856" y="f411"/>
                  </a:cubicBezTo>
                  <a:cubicBezTo>
                    <a:pt x="f856" y="f688"/>
                    <a:pt x="f856" y="f687"/>
                    <a:pt x="f854" y="f685"/>
                  </a:cubicBezTo>
                  <a:cubicBezTo>
                    <a:pt x="f854" y="f685"/>
                    <a:pt x="f854" y="f683"/>
                    <a:pt x="f854" y="f683"/>
                  </a:cubicBezTo>
                  <a:cubicBezTo>
                    <a:pt x="f854" y="f683"/>
                    <a:pt x="f854" y="f857"/>
                    <a:pt x="f853" y="f857"/>
                  </a:cubicBezTo>
                  <a:cubicBezTo>
                    <a:pt x="f853" y="f409"/>
                    <a:pt x="f853" y="f681"/>
                    <a:pt x="f853" y="f681"/>
                  </a:cubicBezTo>
                  <a:cubicBezTo>
                    <a:pt x="f854" y="f680"/>
                    <a:pt x="f856" y="f407"/>
                    <a:pt x="f740" y="f858"/>
                  </a:cubicBezTo>
                  <a:cubicBezTo>
                    <a:pt x="f859" y="f404"/>
                    <a:pt x="f740" y="f860"/>
                    <a:pt x="f856" y="f861"/>
                  </a:cubicBezTo>
                  <a:cubicBezTo>
                    <a:pt x="f856" y="f401"/>
                    <a:pt x="f856" y="f401"/>
                    <a:pt x="f856" y="f401"/>
                  </a:cubicBezTo>
                  <a:cubicBezTo>
                    <a:pt x="f856" y="f399"/>
                    <a:pt x="f856" y="f399"/>
                    <a:pt x="f856" y="f399"/>
                  </a:cubicBezTo>
                  <a:cubicBezTo>
                    <a:pt x="f859" y="f398"/>
                    <a:pt x="f739" y="f397"/>
                    <a:pt x="f739" y="f396"/>
                  </a:cubicBezTo>
                  <a:cubicBezTo>
                    <a:pt x="f738" y="f394"/>
                    <a:pt x="f739" y="f393"/>
                    <a:pt x="f859" y="f392"/>
                  </a:cubicBezTo>
                  <a:cubicBezTo>
                    <a:pt x="f859" y="f392"/>
                    <a:pt x="f859" y="f391"/>
                    <a:pt x="f859" y="f391"/>
                  </a:cubicBezTo>
                  <a:cubicBezTo>
                    <a:pt x="f859" y="f674"/>
                    <a:pt x="f859" y="f862"/>
                    <a:pt x="f859" y="f863"/>
                  </a:cubicBezTo>
                  <a:cubicBezTo>
                    <a:pt x="f859" y="f390"/>
                    <a:pt x="f739" y="f388"/>
                    <a:pt x="f739" y="f386"/>
                  </a:cubicBezTo>
                  <a:cubicBezTo>
                    <a:pt x="f739" y="f385"/>
                    <a:pt x="f859" y="f383"/>
                    <a:pt x="f740" y="f864"/>
                  </a:cubicBezTo>
                  <a:cubicBezTo>
                    <a:pt x="f740" y="f673"/>
                    <a:pt x="f740" y="f865"/>
                    <a:pt x="f740" y="f865"/>
                  </a:cubicBezTo>
                  <a:cubicBezTo>
                    <a:pt x="f740" y="f865"/>
                    <a:pt x="f740" y="f382"/>
                    <a:pt x="f740" y="f382"/>
                  </a:cubicBezTo>
                  <a:cubicBezTo>
                    <a:pt x="f859" y="f866"/>
                    <a:pt x="f738" y="f380"/>
                    <a:pt x="f738" y="f867"/>
                  </a:cubicBezTo>
                  <a:cubicBezTo>
                    <a:pt x="f738" y="f671"/>
                    <a:pt x="f738" y="f378"/>
                    <a:pt x="f738" y="f376"/>
                  </a:cubicBezTo>
                  <a:cubicBezTo>
                    <a:pt x="f738" y="f376"/>
                    <a:pt x="f738" y="f375"/>
                    <a:pt x="f739" y="f375"/>
                  </a:cubicBezTo>
                  <a:cubicBezTo>
                    <a:pt x="f738" y="f375"/>
                    <a:pt x="f738" y="f374"/>
                    <a:pt x="f738" y="f374"/>
                  </a:cubicBezTo>
                  <a:cubicBezTo>
                    <a:pt x="f868" y="f669"/>
                    <a:pt x="f868" y="f373"/>
                    <a:pt x="f868" y="f23"/>
                  </a:cubicBezTo>
                  <a:cubicBezTo>
                    <a:pt x="f869" y="f666"/>
                    <a:pt x="f869" y="f372"/>
                    <a:pt x="f868" y="f662"/>
                  </a:cubicBezTo>
                  <a:cubicBezTo>
                    <a:pt x="f868" y="f661"/>
                    <a:pt x="f868" y="f371"/>
                    <a:pt x="f868" y="f370"/>
                  </a:cubicBezTo>
                  <a:cubicBezTo>
                    <a:pt x="f738" y="f659"/>
                    <a:pt x="f738" y="f870"/>
                    <a:pt x="f738" y="f870"/>
                  </a:cubicBezTo>
                  <a:cubicBezTo>
                    <a:pt x="f738" y="f658"/>
                    <a:pt x="f738" y="f369"/>
                    <a:pt x="f868" y="f871"/>
                  </a:cubicBezTo>
                  <a:cubicBezTo>
                    <a:pt x="f868" y="f871"/>
                    <a:pt x="f737" y="f368"/>
                    <a:pt x="f734" y="f657"/>
                  </a:cubicBezTo>
                  <a:cubicBezTo>
                    <a:pt x="f732" y="f872"/>
                    <a:pt x="f732" y="f656"/>
                    <a:pt x="f732" y="f365"/>
                  </a:cubicBezTo>
                  <a:cubicBezTo>
                    <a:pt x="f873" y="f364"/>
                    <a:pt x="f728" y="f363"/>
                    <a:pt x="f727" y="f359"/>
                  </a:cubicBezTo>
                  <a:cubicBezTo>
                    <a:pt x="f874" y="f357"/>
                    <a:pt x="f728" y="f353"/>
                    <a:pt x="f729" y="f350"/>
                  </a:cubicBezTo>
                  <a:cubicBezTo>
                    <a:pt x="f729" y="f350"/>
                    <a:pt x="f873" y="f651"/>
                    <a:pt x="f873" y="f651"/>
                  </a:cubicBezTo>
                  <a:cubicBezTo>
                    <a:pt x="f873" y="f651"/>
                    <a:pt x="f873" y="f349"/>
                    <a:pt x="f873" y="f349"/>
                  </a:cubicBezTo>
                  <a:cubicBezTo>
                    <a:pt x="f729" y="f650"/>
                    <a:pt x="f728" y="f344"/>
                    <a:pt x="f729" y="f347"/>
                  </a:cubicBezTo>
                  <a:cubicBezTo>
                    <a:pt x="f729" y="f649"/>
                    <a:pt x="f873" y="f645"/>
                    <a:pt x="f731" y="f644"/>
                  </a:cubicBezTo>
                  <a:cubicBezTo>
                    <a:pt x="f731" y="f875"/>
                    <a:pt x="f731" y="f875"/>
                    <a:pt x="f873" y="f643"/>
                  </a:cubicBezTo>
                  <a:cubicBezTo>
                    <a:pt x="f873" y="f876"/>
                    <a:pt x="f729" y="f641"/>
                    <a:pt x="f729" y="f639"/>
                  </a:cubicBezTo>
                  <a:cubicBezTo>
                    <a:pt x="f729" y="f638"/>
                    <a:pt x="f729" y="f877"/>
                    <a:pt x="f729" y="f634"/>
                  </a:cubicBezTo>
                  <a:cubicBezTo>
                    <a:pt x="f729" y="f634"/>
                    <a:pt x="f729" y="f633"/>
                    <a:pt x="f873" y="f632"/>
                  </a:cubicBezTo>
                  <a:cubicBezTo>
                    <a:pt x="f729" y="f632"/>
                    <a:pt x="f729" y="f632"/>
                    <a:pt x="f729" y="f632"/>
                  </a:cubicBezTo>
                  <a:cubicBezTo>
                    <a:pt x="f729" y="f631"/>
                    <a:pt x="f728" y="f629"/>
                    <a:pt x="f728" y="f628"/>
                  </a:cubicBezTo>
                  <a:cubicBezTo>
                    <a:pt x="f728" y="f627"/>
                    <a:pt x="f729" y="f878"/>
                    <a:pt x="f873" y="f626"/>
                  </a:cubicBezTo>
                  <a:cubicBezTo>
                    <a:pt x="f873" y="f626"/>
                    <a:pt x="f873" y="f626"/>
                    <a:pt x="f873" y="f626"/>
                  </a:cubicBezTo>
                  <a:cubicBezTo>
                    <a:pt x="f873" y="f879"/>
                    <a:pt x="f729" y="f625"/>
                    <a:pt x="f728" y="f880"/>
                  </a:cubicBezTo>
                  <a:cubicBezTo>
                    <a:pt x="f728" y="f880"/>
                    <a:pt x="f727" y="f624"/>
                    <a:pt x="f727" y="f624"/>
                  </a:cubicBezTo>
                  <a:cubicBezTo>
                    <a:pt x="f795" y="f881"/>
                    <a:pt x="f726" y="f882"/>
                    <a:pt x="f725" y="f883"/>
                  </a:cubicBezTo>
                  <a:cubicBezTo>
                    <a:pt x="f884" y="f620"/>
                    <a:pt x="f725" y="f885"/>
                    <a:pt x="f725" y="f618"/>
                  </a:cubicBezTo>
                  <a:cubicBezTo>
                    <a:pt x="f725" y="f615"/>
                    <a:pt x="f725" y="f886"/>
                    <a:pt x="f725" y="f886"/>
                  </a:cubicBezTo>
                  <a:cubicBezTo>
                    <a:pt x="f725" y="f614"/>
                    <a:pt x="f884" y="f612"/>
                    <a:pt x="f884" y="f887"/>
                  </a:cubicBezTo>
                  <a:cubicBezTo>
                    <a:pt x="f724" y="f888"/>
                    <a:pt x="f796" y="f889"/>
                    <a:pt x="f796" y="f609"/>
                  </a:cubicBezTo>
                  <a:cubicBezTo>
                    <a:pt x="f796" y="f607"/>
                    <a:pt x="f890" y="f891"/>
                    <a:pt x="f890" y="f892"/>
                  </a:cubicBezTo>
                  <a:cubicBezTo>
                    <a:pt x="f890" y="f892"/>
                    <a:pt x="f890" y="f893"/>
                    <a:pt x="f890" y="f893"/>
                  </a:cubicBezTo>
                  <a:cubicBezTo>
                    <a:pt x="f890" y="f893"/>
                    <a:pt x="f797" y="f606"/>
                    <a:pt x="f797" y="f606"/>
                  </a:cubicBezTo>
                  <a:cubicBezTo>
                    <a:pt x="f723" y="f605"/>
                    <a:pt x="f798" y="f894"/>
                    <a:pt x="f798" y="f604"/>
                  </a:cubicBezTo>
                  <a:cubicBezTo>
                    <a:pt x="f722" y="f895"/>
                    <a:pt x="f722" y="f896"/>
                    <a:pt x="f721" y="f602"/>
                  </a:cubicBezTo>
                  <a:cubicBezTo>
                    <a:pt x="f721" y="f602"/>
                    <a:pt x="f799" y="f601"/>
                    <a:pt x="f799" y="f601"/>
                  </a:cubicBezTo>
                  <a:cubicBezTo>
                    <a:pt x="f799" y="f601"/>
                    <a:pt x="f897" y="f898"/>
                    <a:pt x="f897" y="f898"/>
                  </a:cubicBezTo>
                  <a:cubicBezTo>
                    <a:pt x="f720" y="f898"/>
                    <a:pt x="f719" y="f585"/>
                    <a:pt x="f718" y="f584"/>
                  </a:cubicBezTo>
                  <a:cubicBezTo>
                    <a:pt x="f800" y="f583"/>
                    <a:pt x="f716" y="f899"/>
                    <a:pt x="f716" y="f578"/>
                  </a:cubicBezTo>
                  <a:cubicBezTo>
                    <a:pt x="f715" y="f593"/>
                    <a:pt x="f715" y="f576"/>
                    <a:pt x="f715" y="f315"/>
                  </a:cubicBezTo>
                  <a:cubicBezTo>
                    <a:pt x="f715" y="f314"/>
                    <a:pt x="f715" y="f313"/>
                    <a:pt x="f715" y="f317"/>
                  </a:cubicBezTo>
                  <a:cubicBezTo>
                    <a:pt x="f715" y="f317"/>
                    <a:pt x="f715" y="f317"/>
                    <a:pt x="f715" y="f317"/>
                  </a:cubicBezTo>
                  <a:cubicBezTo>
                    <a:pt x="f715" y="f343"/>
                    <a:pt x="f715" y="f309"/>
                    <a:pt x="f715" y="f328"/>
                  </a:cubicBezTo>
                  <a:cubicBezTo>
                    <a:pt x="f794" y="f307"/>
                    <a:pt x="f714" y="f306"/>
                    <a:pt x="f714" y="f303"/>
                  </a:cubicBezTo>
                  <a:cubicBezTo>
                    <a:pt x="f713" y="f334"/>
                    <a:pt x="f712" y="f273"/>
                    <a:pt x="f712" y="f267"/>
                  </a:cubicBezTo>
                  <a:cubicBezTo>
                    <a:pt x="f801" y="f251"/>
                    <a:pt x="f803" y="f287"/>
                    <a:pt x="f803" y="f237"/>
                  </a:cubicBezTo>
                  <a:cubicBezTo>
                    <a:pt x="f710" y="f233"/>
                    <a:pt x="f803" y="f227"/>
                    <a:pt x="f803" y="f339"/>
                  </a:cubicBezTo>
                  <a:cubicBezTo>
                    <a:pt x="f803" y="f333"/>
                    <a:pt x="f801" y="f225"/>
                    <a:pt x="f712" y="f221"/>
                  </a:cubicBezTo>
                  <a:cubicBezTo>
                    <a:pt x="f712" y="f221"/>
                    <a:pt x="f712" y="f219"/>
                    <a:pt x="f712" y="f217"/>
                  </a:cubicBezTo>
                  <a:cubicBezTo>
                    <a:pt x="f712" y="f215"/>
                    <a:pt x="f712" y="f214"/>
                    <a:pt x="f712" y="f212"/>
                  </a:cubicBezTo>
                  <a:cubicBezTo>
                    <a:pt x="f712" y="f211"/>
                    <a:pt x="f801" y="f341"/>
                    <a:pt x="f801" y="f209"/>
                  </a:cubicBezTo>
                  <a:cubicBezTo>
                    <a:pt x="f801" y="f208"/>
                    <a:pt x="f801" y="f204"/>
                    <a:pt x="f803" y="f203"/>
                  </a:cubicBezTo>
                  <a:cubicBezTo>
                    <a:pt x="f803" y="f202"/>
                    <a:pt x="f803" y="f202"/>
                    <a:pt x="f803" y="f202"/>
                  </a:cubicBezTo>
                  <a:cubicBezTo>
                    <a:pt x="f710" y="f326"/>
                    <a:pt x="f710" y="f200"/>
                    <a:pt x="f710" y="f198"/>
                  </a:cubicBezTo>
                  <a:cubicBezTo>
                    <a:pt x="f710" y="f195"/>
                    <a:pt x="f801" y="f361"/>
                    <a:pt x="f713" y="f362"/>
                  </a:cubicBezTo>
                  <a:cubicBezTo>
                    <a:pt x="f713" y="f900"/>
                    <a:pt x="f714" y="f188"/>
                    <a:pt x="f794" y="f186"/>
                  </a:cubicBezTo>
                  <a:cubicBezTo>
                    <a:pt x="f715" y="f186"/>
                    <a:pt x="f715" y="f184"/>
                    <a:pt x="f716" y="f184"/>
                  </a:cubicBezTo>
                  <a:cubicBezTo>
                    <a:pt x="f716" y="f182"/>
                    <a:pt x="f716" y="f182"/>
                    <a:pt x="f716" y="f319"/>
                  </a:cubicBezTo>
                  <a:cubicBezTo>
                    <a:pt x="f716" y="f318"/>
                    <a:pt x="f717" y="f178"/>
                    <a:pt x="f901" y="f316"/>
                  </a:cubicBezTo>
                  <a:cubicBezTo>
                    <a:pt x="f901" y="f556"/>
                    <a:pt x="f718" y="f172"/>
                    <a:pt x="f720" y="f302"/>
                  </a:cubicBezTo>
                  <a:cubicBezTo>
                    <a:pt x="f799" y="f301"/>
                    <a:pt x="f721" y="f301"/>
                    <a:pt x="f798" y="f171"/>
                  </a:cubicBezTo>
                  <a:cubicBezTo>
                    <a:pt x="f798" y="f171"/>
                    <a:pt x="f798" y="f171"/>
                    <a:pt x="f723" y="f171"/>
                  </a:cubicBezTo>
                  <a:cubicBezTo>
                    <a:pt x="f723" y="f171"/>
                    <a:pt x="f890" y="f300"/>
                    <a:pt x="f796" y="f299"/>
                  </a:cubicBezTo>
                  <a:cubicBezTo>
                    <a:pt x="f796" y="f299"/>
                    <a:pt x="f724" y="f298"/>
                    <a:pt x="f724" y="f298"/>
                  </a:cubicBezTo>
                  <a:cubicBezTo>
                    <a:pt x="f884" y="f554"/>
                    <a:pt x="f795" y="f553"/>
                    <a:pt x="f874" y="f296"/>
                  </a:cubicBezTo>
                  <a:cubicBezTo>
                    <a:pt x="f727" y="f168"/>
                    <a:pt x="f727" y="f168"/>
                    <a:pt x="f728" y="f295"/>
                  </a:cubicBezTo>
                  <a:cubicBezTo>
                    <a:pt x="f729" y="f295"/>
                    <a:pt x="f873" y="f294"/>
                    <a:pt x="f873" y="f166"/>
                  </a:cubicBezTo>
                  <a:cubicBezTo>
                    <a:pt x="f873" y="f293"/>
                    <a:pt x="f873" y="f292"/>
                    <a:pt x="f873" y="f902"/>
                  </a:cubicBezTo>
                  <a:cubicBezTo>
                    <a:pt x="f873" y="f902"/>
                    <a:pt x="f729" y="f164"/>
                    <a:pt x="f728" y="f552"/>
                  </a:cubicBezTo>
                  <a:cubicBezTo>
                    <a:pt x="f728" y="f552"/>
                    <a:pt x="f728" y="f552"/>
                    <a:pt x="f728" y="f552"/>
                  </a:cubicBezTo>
                  <a:cubicBezTo>
                    <a:pt x="f728" y="f291"/>
                    <a:pt x="f727" y="f163"/>
                    <a:pt x="f874" y="f551"/>
                  </a:cubicBezTo>
                  <a:cubicBezTo>
                    <a:pt x="f795" y="f161"/>
                    <a:pt x="f726" y="f290"/>
                    <a:pt x="f725" y="f289"/>
                  </a:cubicBezTo>
                  <a:cubicBezTo>
                    <a:pt x="f884" y="f160"/>
                    <a:pt x="f796" y="f387"/>
                    <a:pt x="f890" y="f285"/>
                  </a:cubicBezTo>
                  <a:cubicBezTo>
                    <a:pt x="f797" y="f903"/>
                    <a:pt x="f797" y="f154"/>
                    <a:pt x="f723" y="f152"/>
                  </a:cubicBezTo>
                  <a:cubicBezTo>
                    <a:pt x="f723" y="f146"/>
                    <a:pt x="f723" y="f144"/>
                    <a:pt x="f798" y="f283"/>
                  </a:cubicBezTo>
                  <a:cubicBezTo>
                    <a:pt x="f798" y="f142"/>
                    <a:pt x="f799" y="f134"/>
                    <a:pt x="f897" y="f282"/>
                  </a:cubicBezTo>
                  <a:cubicBezTo>
                    <a:pt x="f897" y="f131"/>
                    <a:pt x="f720" y="f129"/>
                    <a:pt x="f720" y="f129"/>
                  </a:cubicBezTo>
                  <a:cubicBezTo>
                    <a:pt x="f719" y="f129"/>
                    <a:pt x="f718" y="f129"/>
                    <a:pt x="f718" y="f129"/>
                  </a:cubicBezTo>
                  <a:cubicBezTo>
                    <a:pt x="f800" y="f129"/>
                    <a:pt x="f717" y="f131"/>
                    <a:pt x="f716" y="f131"/>
                  </a:cubicBezTo>
                  <a:cubicBezTo>
                    <a:pt x="f715" y="f131"/>
                    <a:pt x="f794" y="f129"/>
                    <a:pt x="f794" y="f129"/>
                  </a:cubicBezTo>
                  <a:cubicBezTo>
                    <a:pt x="f713" y="f129"/>
                    <a:pt x="f712" y="f281"/>
                    <a:pt x="f801" y="f127"/>
                  </a:cubicBezTo>
                  <a:cubicBezTo>
                    <a:pt x="f801" y="f127"/>
                    <a:pt x="f801" y="f127"/>
                    <a:pt x="f803" y="f127"/>
                  </a:cubicBezTo>
                  <a:cubicBezTo>
                    <a:pt x="f803" y="f127"/>
                    <a:pt x="f710" y="f125"/>
                    <a:pt x="f710" y="f125"/>
                  </a:cubicBezTo>
                  <a:cubicBezTo>
                    <a:pt x="f707" y="f123"/>
                    <a:pt x="f706" y="f123"/>
                    <a:pt x="f805" y="f280"/>
                  </a:cubicBezTo>
                  <a:cubicBezTo>
                    <a:pt x="f702" y="f402"/>
                    <a:pt x="f684" y="f279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27.1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3" name="Freeform 245">
              <a:extLst>
                <a:ext uri="{FF2B5EF4-FFF2-40B4-BE49-F238E27FC236}">
                  <a16:creationId xmlns:a16="http://schemas.microsoft.com/office/drawing/2014/main" id="{C8281C34-D42B-5FC6-FDDD-BFF2201D3420}"/>
                </a:ext>
              </a:extLst>
            </p:cNvPr>
            <p:cNvSpPr/>
            <p:nvPr/>
          </p:nvSpPr>
          <p:spPr>
            <a:xfrm>
              <a:off x="6752496" y="1851961"/>
              <a:ext cx="884837" cy="94566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26"/>
                <a:gd name="f8" fmla="val 772"/>
                <a:gd name="f9" fmla="val 238"/>
                <a:gd name="f10" fmla="val 237"/>
                <a:gd name="f11" fmla="val 723"/>
                <a:gd name="f12" fmla="val 235"/>
                <a:gd name="f13" fmla="val 722"/>
                <a:gd name="f14" fmla="val 721"/>
                <a:gd name="f15" fmla="val 719"/>
                <a:gd name="f16" fmla="val 236"/>
                <a:gd name="f17" fmla="val 717"/>
                <a:gd name="f18" fmla="val 715"/>
                <a:gd name="f19" fmla="val 714"/>
                <a:gd name="f20" fmla="val 713"/>
                <a:gd name="f21" fmla="val 239"/>
                <a:gd name="f22" fmla="val 712"/>
                <a:gd name="f23" fmla="val 711"/>
                <a:gd name="f24" fmla="val 240"/>
                <a:gd name="f25" fmla="val 710"/>
                <a:gd name="f26" fmla="val 241"/>
                <a:gd name="f27" fmla="val 709"/>
                <a:gd name="f28" fmla="val 242"/>
                <a:gd name="f29" fmla="val 707"/>
                <a:gd name="f30" fmla="val 706"/>
                <a:gd name="f31" fmla="val 243"/>
                <a:gd name="f32" fmla="val 244"/>
                <a:gd name="f33" fmla="val 246"/>
                <a:gd name="f34" fmla="val 247"/>
                <a:gd name="f35" fmla="val 248"/>
                <a:gd name="f36" fmla="val 708"/>
                <a:gd name="f37" fmla="val 250"/>
                <a:gd name="f38" fmla="val 251"/>
                <a:gd name="f39" fmla="val 252"/>
                <a:gd name="f40" fmla="val 254"/>
                <a:gd name="f41" fmla="val 255"/>
                <a:gd name="f42" fmla="val 705"/>
                <a:gd name="f43" fmla="val 704"/>
                <a:gd name="f44" fmla="val 703"/>
                <a:gd name="f45" fmla="val 256"/>
                <a:gd name="f46" fmla="val 702"/>
                <a:gd name="f47" fmla="val 257"/>
                <a:gd name="f48" fmla="val 701"/>
                <a:gd name="f49" fmla="val 258"/>
                <a:gd name="f50" fmla="val 700"/>
                <a:gd name="f51" fmla="val 259"/>
                <a:gd name="f52" fmla="val 699"/>
                <a:gd name="f53" fmla="val 260"/>
                <a:gd name="f54" fmla="val 698"/>
                <a:gd name="f55" fmla="val 697"/>
                <a:gd name="f56" fmla="val 696"/>
                <a:gd name="f57" fmla="val 695"/>
                <a:gd name="f58" fmla="val 694"/>
                <a:gd name="f59" fmla="val 261"/>
                <a:gd name="f60" fmla="val 262"/>
                <a:gd name="f61" fmla="val 264"/>
                <a:gd name="f62" fmla="val 265"/>
                <a:gd name="f63" fmla="val 267"/>
                <a:gd name="f64" fmla="val 268"/>
                <a:gd name="f65" fmla="val 269"/>
                <a:gd name="f66" fmla="val 692"/>
                <a:gd name="f67" fmla="val 270"/>
                <a:gd name="f68" fmla="val 271"/>
                <a:gd name="f69" fmla="val 272"/>
                <a:gd name="f70" fmla="val 275"/>
                <a:gd name="f71" fmla="val 691"/>
                <a:gd name="f72" fmla="val 276"/>
                <a:gd name="f73" fmla="val 277"/>
                <a:gd name="f74" fmla="val 689"/>
                <a:gd name="f75" fmla="val 279"/>
                <a:gd name="f76" fmla="val 688"/>
                <a:gd name="f77" fmla="val 281"/>
                <a:gd name="f78" fmla="val 282"/>
                <a:gd name="f79" fmla="val 687"/>
                <a:gd name="f80" fmla="val 283"/>
                <a:gd name="f81" fmla="val 284"/>
                <a:gd name="f82" fmla="val 686"/>
                <a:gd name="f83" fmla="val 286"/>
                <a:gd name="f84" fmla="val 287"/>
                <a:gd name="f85" fmla="val 685"/>
                <a:gd name="f86" fmla="val 288"/>
                <a:gd name="f87" fmla="val 290"/>
                <a:gd name="f88" fmla="val 291"/>
                <a:gd name="f89" fmla="val 684"/>
                <a:gd name="f90" fmla="val 683"/>
                <a:gd name="f91" fmla="val 292"/>
                <a:gd name="f92" fmla="val 293"/>
                <a:gd name="f93" fmla="val 682"/>
                <a:gd name="f94" fmla="val 294"/>
                <a:gd name="f95" fmla="val 297"/>
                <a:gd name="f96" fmla="val 681"/>
                <a:gd name="f97" fmla="val 298"/>
                <a:gd name="f98" fmla="val 299"/>
                <a:gd name="f99" fmla="val 302"/>
                <a:gd name="f100" fmla="val 303"/>
                <a:gd name="f101" fmla="val 680"/>
                <a:gd name="f102" fmla="val 304"/>
                <a:gd name="f103" fmla="val 305"/>
                <a:gd name="f104" fmla="val 306"/>
                <a:gd name="f105" fmla="val 679"/>
                <a:gd name="f106" fmla="val 308"/>
                <a:gd name="f107" fmla="val 309"/>
                <a:gd name="f108" fmla="val 310"/>
                <a:gd name="f109" fmla="val 311"/>
                <a:gd name="f110" fmla="val 314"/>
                <a:gd name="f111" fmla="val 315"/>
                <a:gd name="f112" fmla="val 317"/>
                <a:gd name="f113" fmla="val 318"/>
                <a:gd name="f114" fmla="val 678"/>
                <a:gd name="f115" fmla="val 316"/>
                <a:gd name="f116" fmla="val 677"/>
                <a:gd name="f117" fmla="val 313"/>
                <a:gd name="f118" fmla="val 676"/>
                <a:gd name="f119" fmla="val 675"/>
                <a:gd name="f120" fmla="val 674"/>
                <a:gd name="f121" fmla="val 673"/>
                <a:gd name="f122" fmla="val 672"/>
                <a:gd name="f123" fmla="val 671"/>
                <a:gd name="f124" fmla="val 319"/>
                <a:gd name="f125" fmla="val 669"/>
                <a:gd name="f126" fmla="val 668"/>
                <a:gd name="f127" fmla="val 667"/>
                <a:gd name="f128" fmla="val 665"/>
                <a:gd name="f129" fmla="val 320"/>
                <a:gd name="f130" fmla="val 321"/>
                <a:gd name="f131" fmla="val 663"/>
                <a:gd name="f132" fmla="val 661"/>
                <a:gd name="f133" fmla="val 660"/>
                <a:gd name="f134" fmla="val 322"/>
                <a:gd name="f135" fmla="val 658"/>
                <a:gd name="f136" fmla="val 656"/>
                <a:gd name="f137" fmla="val 325"/>
                <a:gd name="f138" fmla="val 655"/>
                <a:gd name="f139" fmla="val 326"/>
                <a:gd name="f140" fmla="val 654"/>
                <a:gd name="f141" fmla="val 327"/>
                <a:gd name="f142" fmla="val 652"/>
                <a:gd name="f143" fmla="val 330"/>
                <a:gd name="f144" fmla="val 651"/>
                <a:gd name="f145" fmla="val 331"/>
                <a:gd name="f146" fmla="val 649"/>
                <a:gd name="f147" fmla="val 334"/>
                <a:gd name="f148" fmla="val 647"/>
                <a:gd name="f149" fmla="val 339"/>
                <a:gd name="f150" fmla="val 646"/>
                <a:gd name="f151" fmla="val 341"/>
                <a:gd name="f152" fmla="val 342"/>
                <a:gd name="f153" fmla="val 645"/>
                <a:gd name="f154" fmla="val 345"/>
                <a:gd name="f155" fmla="val 346"/>
                <a:gd name="f156" fmla="val 644"/>
                <a:gd name="f157" fmla="val 348"/>
                <a:gd name="f158" fmla="val 351"/>
                <a:gd name="f159" fmla="val 353"/>
                <a:gd name="f160" fmla="val 354"/>
                <a:gd name="f161" fmla="val 643"/>
                <a:gd name="f162" fmla="val 357"/>
                <a:gd name="f163" fmla="val 642"/>
                <a:gd name="f164" fmla="val 358"/>
                <a:gd name="f165" fmla="val 359"/>
                <a:gd name="f166" fmla="val 641"/>
                <a:gd name="f167" fmla="val 640"/>
                <a:gd name="f168" fmla="val 361"/>
                <a:gd name="f169" fmla="val 638"/>
                <a:gd name="f170" fmla="val 362"/>
                <a:gd name="f171" fmla="val 635"/>
                <a:gd name="f172" fmla="val 363"/>
                <a:gd name="f173" fmla="val 634"/>
                <a:gd name="f174" fmla="val 633"/>
                <a:gd name="f175" fmla="val 364"/>
                <a:gd name="f176" fmla="val 630"/>
                <a:gd name="f177" fmla="val 366"/>
                <a:gd name="f178" fmla="val 629"/>
                <a:gd name="f179" fmla="val 367"/>
                <a:gd name="f180" fmla="val 628"/>
                <a:gd name="f181" fmla="val 368"/>
                <a:gd name="f182" fmla="val 627"/>
                <a:gd name="f183" fmla="val 370"/>
                <a:gd name="f184" fmla="val 626"/>
                <a:gd name="f185" fmla="val 371"/>
                <a:gd name="f186" fmla="val 372"/>
                <a:gd name="f187" fmla="val 375"/>
                <a:gd name="f188" fmla="val 625"/>
                <a:gd name="f189" fmla="val 376"/>
                <a:gd name="f190" fmla="val 378"/>
                <a:gd name="f191" fmla="val 624"/>
                <a:gd name="f192" fmla="val 381"/>
                <a:gd name="f193" fmla="val 623"/>
                <a:gd name="f194" fmla="val 382"/>
                <a:gd name="f195" fmla="val 622"/>
                <a:gd name="f196" fmla="val 383"/>
                <a:gd name="f197" fmla="val 620"/>
                <a:gd name="f198" fmla="val 384"/>
                <a:gd name="f199" fmla="val 619"/>
                <a:gd name="f200" fmla="val 618"/>
                <a:gd name="f201" fmla="val 616"/>
                <a:gd name="f202" fmla="val 614"/>
                <a:gd name="f203" fmla="val 612"/>
                <a:gd name="f204" fmla="val 611"/>
                <a:gd name="f205" fmla="val 380"/>
                <a:gd name="f206" fmla="val 609"/>
                <a:gd name="f207" fmla="val 379"/>
                <a:gd name="f208" fmla="val 377"/>
                <a:gd name="f209" fmla="val 608"/>
                <a:gd name="f210" fmla="val 610"/>
                <a:gd name="f211" fmla="val 374"/>
                <a:gd name="f212" fmla="val 373"/>
                <a:gd name="f213" fmla="val 613"/>
                <a:gd name="f214" fmla="val 369"/>
                <a:gd name="f215" fmla="val 347"/>
                <a:gd name="f216" fmla="val 615"/>
                <a:gd name="f217" fmla="val 344"/>
                <a:gd name="f218" fmla="val 617"/>
                <a:gd name="f219" fmla="val 343"/>
                <a:gd name="f220" fmla="val 340"/>
                <a:gd name="f221" fmla="val 338"/>
                <a:gd name="f222" fmla="val 335"/>
                <a:gd name="f223" fmla="val 333"/>
                <a:gd name="f224" fmla="val 329"/>
                <a:gd name="f225" fmla="val 328"/>
                <a:gd name="f226" fmla="val 323"/>
                <a:gd name="f227" fmla="val 312"/>
                <a:gd name="f228" fmla="val 631"/>
                <a:gd name="f229" fmla="val 307"/>
                <a:gd name="f230" fmla="val 632"/>
                <a:gd name="f231" fmla="val 636"/>
                <a:gd name="f232" fmla="val 639"/>
                <a:gd name="f233" fmla="val 301"/>
                <a:gd name="f234" fmla="val 648"/>
                <a:gd name="f235" fmla="val 300"/>
                <a:gd name="f236" fmla="val 650"/>
                <a:gd name="f237" fmla="val 296"/>
                <a:gd name="f238" fmla="val 289"/>
                <a:gd name="f239" fmla="val 285"/>
                <a:gd name="f240" fmla="val 280"/>
                <a:gd name="f241" fmla="val 278"/>
                <a:gd name="f242" fmla="val 274"/>
                <a:gd name="f243" fmla="val 273"/>
                <a:gd name="f244" fmla="val 637"/>
                <a:gd name="f245" fmla="val 266"/>
                <a:gd name="f246" fmla="val 234"/>
                <a:gd name="f247" fmla="val 233"/>
                <a:gd name="f248" fmla="val 232"/>
                <a:gd name="f249" fmla="val 231"/>
                <a:gd name="f250" fmla="val 230"/>
                <a:gd name="f251" fmla="val 621"/>
                <a:gd name="f252" fmla="val 227"/>
                <a:gd name="f253" fmla="val 225"/>
                <a:gd name="f254" fmla="val 224"/>
                <a:gd name="f255" fmla="val 223"/>
                <a:gd name="f256" fmla="val 222"/>
                <a:gd name="f257" fmla="val 221"/>
                <a:gd name="f258" fmla="val 220"/>
                <a:gd name="f259" fmla="val 219"/>
                <a:gd name="f260" fmla="val 217"/>
                <a:gd name="f261" fmla="val 216"/>
                <a:gd name="f262" fmla="val 213"/>
                <a:gd name="f263" fmla="val 207"/>
                <a:gd name="f264" fmla="val 205"/>
                <a:gd name="f265" fmla="val 204"/>
                <a:gd name="f266" fmla="val 202"/>
                <a:gd name="f267" fmla="val 201"/>
                <a:gd name="f268" fmla="val 200"/>
                <a:gd name="f269" fmla="val 199"/>
                <a:gd name="f270" fmla="val 198"/>
                <a:gd name="f271" fmla="val 194"/>
                <a:gd name="f272" fmla="val 192"/>
                <a:gd name="f273" fmla="val 190"/>
                <a:gd name="f274" fmla="val 189"/>
                <a:gd name="f275" fmla="val 187"/>
                <a:gd name="f276" fmla="val 186"/>
                <a:gd name="f277" fmla="val 184"/>
                <a:gd name="f278" fmla="val 183"/>
                <a:gd name="f279" fmla="val 182"/>
                <a:gd name="f280" fmla="val 181"/>
                <a:gd name="f281" fmla="val 177"/>
                <a:gd name="f282" fmla="val 176"/>
                <a:gd name="f283" fmla="val 175"/>
                <a:gd name="f284" fmla="val 606"/>
                <a:gd name="f285" fmla="val 605"/>
                <a:gd name="f286" fmla="val 174"/>
                <a:gd name="f287" fmla="val 604"/>
                <a:gd name="f288" fmla="val 173"/>
                <a:gd name="f289" fmla="val 603"/>
                <a:gd name="f290" fmla="val 171"/>
                <a:gd name="f291" fmla="val 170"/>
                <a:gd name="f292" fmla="val 602"/>
                <a:gd name="f293" fmla="val 169"/>
                <a:gd name="f294" fmla="val 599"/>
                <a:gd name="f295" fmla="val 168"/>
                <a:gd name="f296" fmla="val 597"/>
                <a:gd name="f297" fmla="val 596"/>
                <a:gd name="f298" fmla="val 593"/>
                <a:gd name="f299" fmla="val 592"/>
                <a:gd name="f300" fmla="val 591"/>
                <a:gd name="f301" fmla="val 590"/>
                <a:gd name="f302" fmla="val 589"/>
                <a:gd name="f303" fmla="val 588"/>
                <a:gd name="f304" fmla="val 165"/>
                <a:gd name="f305" fmla="val 586"/>
                <a:gd name="f306" fmla="val 164"/>
                <a:gd name="f307" fmla="val 584"/>
                <a:gd name="f308" fmla="val 166"/>
                <a:gd name="f309" fmla="val 582"/>
                <a:gd name="f310" fmla="val 581"/>
                <a:gd name="f311" fmla="val 167"/>
                <a:gd name="f312" fmla="val 579"/>
                <a:gd name="f313" fmla="val 578"/>
                <a:gd name="f314" fmla="val 576"/>
                <a:gd name="f315" fmla="val 573"/>
                <a:gd name="f316" fmla="val 572"/>
                <a:gd name="f317" fmla="val 571"/>
                <a:gd name="f318" fmla="val 570"/>
                <a:gd name="f319" fmla="val 161"/>
                <a:gd name="f320" fmla="val 159"/>
                <a:gd name="f321" fmla="val 158"/>
                <a:gd name="f322" fmla="val 157"/>
                <a:gd name="f323" fmla="val 156"/>
                <a:gd name="f324" fmla="val 155"/>
                <a:gd name="f325" fmla="val 575"/>
                <a:gd name="f326" fmla="val 154"/>
                <a:gd name="f327" fmla="val 153"/>
                <a:gd name="f328" fmla="val 152"/>
                <a:gd name="f329" fmla="val 151"/>
                <a:gd name="f330" fmla="val 150"/>
                <a:gd name="f331" fmla="val 149"/>
                <a:gd name="f332" fmla="val 147"/>
                <a:gd name="f333" fmla="val 146"/>
                <a:gd name="f334" fmla="val 145"/>
                <a:gd name="f335" fmla="val 144"/>
                <a:gd name="f336" fmla="val 569"/>
                <a:gd name="f337" fmla="val 568"/>
                <a:gd name="f338" fmla="val 143"/>
                <a:gd name="f339" fmla="val 565"/>
                <a:gd name="f340" fmla="val 141"/>
                <a:gd name="f341" fmla="val 563"/>
                <a:gd name="f342" fmla="val 562"/>
                <a:gd name="f343" fmla="val 560"/>
                <a:gd name="f344" fmla="val 142"/>
                <a:gd name="f345" fmla="val 559"/>
                <a:gd name="f346" fmla="val 557"/>
                <a:gd name="f347" fmla="val 555"/>
                <a:gd name="f348" fmla="val 140"/>
                <a:gd name="f349" fmla="val 553"/>
                <a:gd name="f350" fmla="val 551"/>
                <a:gd name="f351" fmla="val 548"/>
                <a:gd name="f352" fmla="val 546"/>
                <a:gd name="f353" fmla="val 545"/>
                <a:gd name="f354" fmla="val 542"/>
                <a:gd name="f355" fmla="val 540"/>
                <a:gd name="f356" fmla="val 139"/>
                <a:gd name="f357" fmla="val 539"/>
                <a:gd name="f358" fmla="val 537"/>
                <a:gd name="f359" fmla="val 138"/>
                <a:gd name="f360" fmla="val 535"/>
                <a:gd name="f361" fmla="val 534"/>
                <a:gd name="f362" fmla="val 533"/>
                <a:gd name="f363" fmla="val 531"/>
                <a:gd name="f364" fmla="val 529"/>
                <a:gd name="f365" fmla="val 137"/>
                <a:gd name="f366" fmla="val 527"/>
                <a:gd name="f367" fmla="val 526"/>
                <a:gd name="f368" fmla="val 136"/>
                <a:gd name="f369" fmla="val 523"/>
                <a:gd name="f370" fmla="val 522"/>
                <a:gd name="f371" fmla="val 521"/>
                <a:gd name="f372" fmla="val 519"/>
                <a:gd name="f373" fmla="val 134"/>
                <a:gd name="f374" fmla="val 518"/>
                <a:gd name="f375" fmla="val 517"/>
                <a:gd name="f376" fmla="val 514"/>
                <a:gd name="f377" fmla="val 135"/>
                <a:gd name="f378" fmla="val 512"/>
                <a:gd name="f379" fmla="val 510"/>
                <a:gd name="f380" fmla="val 508"/>
                <a:gd name="f381" fmla="val 506"/>
                <a:gd name="f382" fmla="val 505"/>
                <a:gd name="f383" fmla="val 503"/>
                <a:gd name="f384" fmla="val 502"/>
                <a:gd name="f385" fmla="val 501"/>
                <a:gd name="f386" fmla="val 500"/>
                <a:gd name="f387" fmla="val 499"/>
                <a:gd name="f388" fmla="val 496"/>
                <a:gd name="f389" fmla="val 495"/>
                <a:gd name="f390" fmla="val 494"/>
                <a:gd name="f391" fmla="val 492"/>
                <a:gd name="f392" fmla="val 491"/>
                <a:gd name="f393" fmla="val 489"/>
                <a:gd name="f394" fmla="val 488"/>
                <a:gd name="f395" fmla="val 487"/>
                <a:gd name="f396" fmla="val 486"/>
                <a:gd name="f397" fmla="val 485"/>
                <a:gd name="f398" fmla="val 484"/>
                <a:gd name="f399" fmla="val 482"/>
                <a:gd name="f400" fmla="val 449"/>
                <a:gd name="f401" fmla="val 122"/>
                <a:gd name="f402" fmla="val 101"/>
                <a:gd name="f403" fmla="val 99"/>
                <a:gd name="f404" fmla="val 98"/>
                <a:gd name="f405" fmla="val 97"/>
                <a:gd name="f406" fmla="val 95"/>
                <a:gd name="f407" fmla="val 94"/>
                <a:gd name="f408" fmla="val 93"/>
                <a:gd name="f409" fmla="val 92"/>
                <a:gd name="f410" fmla="val 91"/>
                <a:gd name="f411" fmla="val 89"/>
                <a:gd name="f412" fmla="val 88"/>
                <a:gd name="f413" fmla="val 86"/>
                <a:gd name="f414" fmla="val 83"/>
                <a:gd name="f415" fmla="val 82"/>
                <a:gd name="f416" fmla="val 81"/>
                <a:gd name="f417" fmla="val 78"/>
                <a:gd name="f418" fmla="val 77"/>
                <a:gd name="f419" fmla="val 75"/>
                <a:gd name="f420" fmla="val 73"/>
                <a:gd name="f421" fmla="val 72"/>
                <a:gd name="f422" fmla="val 295"/>
                <a:gd name="f423" fmla="val 71"/>
                <a:gd name="f424" fmla="val 70"/>
                <a:gd name="f425" fmla="val 69"/>
                <a:gd name="f426" fmla="val 68"/>
                <a:gd name="f427" fmla="val 67"/>
                <a:gd name="f428" fmla="val 66"/>
                <a:gd name="f429" fmla="val 65"/>
                <a:gd name="f430" fmla="val 64"/>
                <a:gd name="f431" fmla="val 62"/>
                <a:gd name="f432" fmla="val 63"/>
                <a:gd name="f433" fmla="val 263"/>
                <a:gd name="f434" fmla="val 61"/>
                <a:gd name="f435" fmla="val 60"/>
                <a:gd name="f436" fmla="val 57"/>
                <a:gd name="f437" fmla="val 56"/>
                <a:gd name="f438" fmla="val 253"/>
                <a:gd name="f439" fmla="val 55"/>
                <a:gd name="f440" fmla="val 53"/>
                <a:gd name="f441" fmla="val 52"/>
                <a:gd name="f442" fmla="val 51"/>
                <a:gd name="f443" fmla="val 48"/>
                <a:gd name="f444" fmla="val 47"/>
                <a:gd name="f445" fmla="val 46"/>
                <a:gd name="f446" fmla="val 49"/>
                <a:gd name="f447" fmla="val 50"/>
                <a:gd name="f448" fmla="val 58"/>
                <a:gd name="f449" fmla="val 59"/>
                <a:gd name="f450" fmla="val 229"/>
                <a:gd name="f451" fmla="val 226"/>
                <a:gd name="f452" fmla="val 218"/>
                <a:gd name="f453" fmla="val 215"/>
                <a:gd name="f454" fmla="val 214"/>
                <a:gd name="f455" fmla="val 54"/>
                <a:gd name="f456" fmla="val 43"/>
                <a:gd name="f457" fmla="val 42"/>
                <a:gd name="f458" fmla="val 41"/>
                <a:gd name="f459" fmla="val 40"/>
                <a:gd name="f460" fmla="val 39"/>
                <a:gd name="f461" fmla="val 37"/>
                <a:gd name="f462" fmla="val 34"/>
                <a:gd name="f463" fmla="val 32"/>
                <a:gd name="f464" fmla="val 31"/>
                <a:gd name="f465" fmla="val 30"/>
                <a:gd name="f466" fmla="val 29"/>
                <a:gd name="f467" fmla="val 228"/>
                <a:gd name="f468" fmla="val 28"/>
                <a:gd name="f469" fmla="val 26"/>
                <a:gd name="f470" fmla="val 24"/>
                <a:gd name="f471" fmla="val 23"/>
                <a:gd name="f472" fmla="val 20"/>
                <a:gd name="f473" fmla="val 18"/>
                <a:gd name="f474" fmla="val 17"/>
                <a:gd name="f475" fmla="val 15"/>
                <a:gd name="f476" fmla="val 13"/>
                <a:gd name="f477" fmla="val 12"/>
                <a:gd name="f478" fmla="val 10"/>
                <a:gd name="f479" fmla="val 9"/>
                <a:gd name="f480" fmla="val 8"/>
                <a:gd name="f481" fmla="val 6"/>
                <a:gd name="f482" fmla="val 5"/>
                <a:gd name="f483" fmla="val 4"/>
                <a:gd name="f484" fmla="val 2"/>
                <a:gd name="f485" fmla="val 1"/>
                <a:gd name="f486" fmla="val 3"/>
                <a:gd name="f487" fmla="val 7"/>
                <a:gd name="f488" fmla="val 212"/>
                <a:gd name="f489" fmla="val 211"/>
                <a:gd name="f490" fmla="val 210"/>
                <a:gd name="f491" fmla="val 209"/>
                <a:gd name="f492" fmla="val 208"/>
                <a:gd name="f493" fmla="val 206"/>
                <a:gd name="f494" fmla="val 203"/>
                <a:gd name="f495" fmla="val 11"/>
                <a:gd name="f496" fmla="val 14"/>
                <a:gd name="f497" fmla="val 19"/>
                <a:gd name="f498" fmla="val 196"/>
                <a:gd name="f499" fmla="val 195"/>
                <a:gd name="f500" fmla="val 193"/>
                <a:gd name="f501" fmla="val 188"/>
                <a:gd name="f502" fmla="val 185"/>
                <a:gd name="f503" fmla="val 25"/>
                <a:gd name="f504" fmla="val 21"/>
                <a:gd name="f505" fmla="val 179"/>
                <a:gd name="f506" fmla="val 178"/>
                <a:gd name="f507" fmla="val 33"/>
                <a:gd name="f508" fmla="val 163"/>
                <a:gd name="f509" fmla="val 35"/>
                <a:gd name="f510" fmla="val 36"/>
                <a:gd name="f511" fmla="val 148"/>
                <a:gd name="f512" fmla="val 45"/>
                <a:gd name="f513" fmla="val 44"/>
                <a:gd name="f514" fmla="val 133"/>
                <a:gd name="f515" fmla="val 132"/>
                <a:gd name="f516" fmla="val 130"/>
                <a:gd name="f517" fmla="val 126"/>
                <a:gd name="f518" fmla="val 124"/>
                <a:gd name="f519" fmla="val 119"/>
                <a:gd name="f520" fmla="val 118"/>
                <a:gd name="f521" fmla="val 116"/>
                <a:gd name="f522" fmla="val 112"/>
                <a:gd name="f523" fmla="val 109"/>
                <a:gd name="f524" fmla="val 108"/>
                <a:gd name="f525" fmla="val 104"/>
                <a:gd name="f526" fmla="val 103"/>
                <a:gd name="f527" fmla="val 102"/>
                <a:gd name="f528" fmla="val 100"/>
                <a:gd name="f529" fmla="val 96"/>
                <a:gd name="f530" fmla="val 90"/>
                <a:gd name="f531" fmla="val 84"/>
                <a:gd name="f532" fmla="val 79"/>
                <a:gd name="f533" fmla="val 76"/>
                <a:gd name="f534" fmla="val 74"/>
                <a:gd name="f535" fmla="val 191"/>
                <a:gd name="f536" fmla="val 38"/>
                <a:gd name="f537" fmla="val 197"/>
                <a:gd name="f538" fmla="val 22"/>
                <a:gd name="f539" fmla="val 16"/>
                <a:gd name="f540" fmla="val 245"/>
                <a:gd name="f541" fmla="val 27"/>
                <a:gd name="f542" fmla="val 324"/>
                <a:gd name="f543" fmla="val 332"/>
                <a:gd name="f544" fmla="val 336"/>
                <a:gd name="f545" fmla="val 337"/>
                <a:gd name="f546" fmla="val 349"/>
                <a:gd name="f547" fmla="val 350"/>
                <a:gd name="f548" fmla="val 352"/>
                <a:gd name="f549" fmla="val 355"/>
                <a:gd name="f550" fmla="val 365"/>
                <a:gd name="f551" fmla="val 386"/>
                <a:gd name="f552" fmla="val 388"/>
                <a:gd name="f553" fmla="val 390"/>
                <a:gd name="f554" fmla="val 392"/>
                <a:gd name="f555" fmla="val 393"/>
                <a:gd name="f556" fmla="val 394"/>
                <a:gd name="f557" fmla="val 395"/>
                <a:gd name="f558" fmla="val 396"/>
                <a:gd name="f559" fmla="val 398"/>
                <a:gd name="f560" fmla="val 400"/>
                <a:gd name="f561" fmla="val 401"/>
                <a:gd name="f562" fmla="val 403"/>
                <a:gd name="f563" fmla="val 404"/>
                <a:gd name="f564" fmla="val 405"/>
                <a:gd name="f565" fmla="val 406"/>
                <a:gd name="f566" fmla="val 407"/>
                <a:gd name="f567" fmla="val 409"/>
                <a:gd name="f568" fmla="val 410"/>
                <a:gd name="f569" fmla="val 411"/>
                <a:gd name="f570" fmla="val 412"/>
                <a:gd name="f571" fmla="val 413"/>
                <a:gd name="f572" fmla="val 414"/>
                <a:gd name="f573" fmla="val 415"/>
                <a:gd name="f574" fmla="val 416"/>
                <a:gd name="f575" fmla="val 417"/>
                <a:gd name="f576" fmla="val 418"/>
                <a:gd name="f577" fmla="val 419"/>
                <a:gd name="f578" fmla="val 420"/>
                <a:gd name="f579" fmla="val 422"/>
                <a:gd name="f580" fmla="val 423"/>
                <a:gd name="f581" fmla="val 424"/>
                <a:gd name="f582" fmla="val 425"/>
                <a:gd name="f583" fmla="val 426"/>
                <a:gd name="f584" fmla="val 427"/>
                <a:gd name="f585" fmla="val 428"/>
                <a:gd name="f586" fmla="val 430"/>
                <a:gd name="f587" fmla="val 429"/>
                <a:gd name="f588" fmla="val 431"/>
                <a:gd name="f589" fmla="val 433"/>
                <a:gd name="f590" fmla="val 85"/>
                <a:gd name="f591" fmla="val 436"/>
                <a:gd name="f592" fmla="val 438"/>
                <a:gd name="f593" fmla="val 439"/>
                <a:gd name="f594" fmla="val 87"/>
                <a:gd name="f595" fmla="val 440"/>
                <a:gd name="f596" fmla="val 441"/>
                <a:gd name="f597" fmla="val 443"/>
                <a:gd name="f598" fmla="val 445"/>
                <a:gd name="f599" fmla="val 446"/>
                <a:gd name="f600" fmla="val 450"/>
                <a:gd name="f601" fmla="val 451"/>
                <a:gd name="f602" fmla="val 452"/>
                <a:gd name="f603" fmla="val 106"/>
                <a:gd name="f604" fmla="val 107"/>
                <a:gd name="f605" fmla="val 110"/>
                <a:gd name="f606" fmla="val 453"/>
                <a:gd name="f607" fmla="val 113"/>
                <a:gd name="f608" fmla="val 454"/>
                <a:gd name="f609" fmla="val 456"/>
                <a:gd name="f610" fmla="val 117"/>
                <a:gd name="f611" fmla="val 457"/>
                <a:gd name="f612" fmla="val 120"/>
                <a:gd name="f613" fmla="val 121"/>
                <a:gd name="f614" fmla="val 458"/>
                <a:gd name="f615" fmla="val 123"/>
                <a:gd name="f616" fmla="val 125"/>
                <a:gd name="f617" fmla="val 459"/>
                <a:gd name="f618" fmla="val 127"/>
                <a:gd name="f619" fmla="val 460"/>
                <a:gd name="f620" fmla="val 128"/>
                <a:gd name="f621" fmla="val 131"/>
                <a:gd name="f622" fmla="val 462"/>
                <a:gd name="f623" fmla="val 463"/>
                <a:gd name="f624" fmla="val 465"/>
                <a:gd name="f625" fmla="val 467"/>
                <a:gd name="f626" fmla="val 471"/>
                <a:gd name="f627" fmla="val 472"/>
                <a:gd name="f628" fmla="val 473"/>
                <a:gd name="f629" fmla="val 474"/>
                <a:gd name="f630" fmla="val 475"/>
                <a:gd name="f631" fmla="val 476"/>
                <a:gd name="f632" fmla="val 477"/>
                <a:gd name="f633" fmla="val 479"/>
                <a:gd name="f634" fmla="val 480"/>
                <a:gd name="f635" fmla="val 483"/>
                <a:gd name="f636" fmla="val 490"/>
                <a:gd name="f637" fmla="val 493"/>
                <a:gd name="f638" fmla="val 498"/>
                <a:gd name="f639" fmla="val 162"/>
                <a:gd name="f640" fmla="val 504"/>
                <a:gd name="f641" fmla="val 172"/>
                <a:gd name="f642" fmla="val 507"/>
                <a:gd name="f643" fmla="val 509"/>
                <a:gd name="f644" fmla="val 511"/>
                <a:gd name="f645" fmla="val 513"/>
                <a:gd name="f646" fmla="val 515"/>
                <a:gd name="f647" fmla="val 524"/>
                <a:gd name="f648" fmla="val 525"/>
                <a:gd name="f649" fmla="val 528"/>
                <a:gd name="f650" fmla="val 536"/>
                <a:gd name="f651" fmla="val 538"/>
                <a:gd name="f652" fmla="val 543"/>
                <a:gd name="f653" fmla="val 547"/>
                <a:gd name="f654" fmla="val 549"/>
                <a:gd name="f655" fmla="val 550"/>
                <a:gd name="f656" fmla="val 552"/>
                <a:gd name="f657" fmla="val 554"/>
                <a:gd name="f658" fmla="val 556"/>
                <a:gd name="f659" fmla="val 558"/>
                <a:gd name="f660" fmla="val 566"/>
                <a:gd name="f661" fmla="val 567"/>
                <a:gd name="f662" fmla="val 574"/>
                <a:gd name="f663" fmla="val 577"/>
                <a:gd name="f664" fmla="val 580"/>
                <a:gd name="f665" fmla="val 583"/>
                <a:gd name="f666" fmla="val 585"/>
                <a:gd name="f667" fmla="val 587"/>
                <a:gd name="f668" fmla="val 595"/>
                <a:gd name="f669" fmla="val 598"/>
                <a:gd name="f670" fmla="val 601"/>
                <a:gd name="f671" fmla="val 607"/>
                <a:gd name="f672" fmla="val 653"/>
                <a:gd name="f673" fmla="val 657"/>
                <a:gd name="f674" fmla="val 659"/>
                <a:gd name="f675" fmla="val 662"/>
                <a:gd name="f676" fmla="val 666"/>
                <a:gd name="f677" fmla="val 670"/>
                <a:gd name="f678" fmla="val 249"/>
                <a:gd name="f679" fmla="val 690"/>
                <a:gd name="f680" fmla="val 693"/>
                <a:gd name="f681" fmla="val 718"/>
                <a:gd name="f682" fmla="val 720"/>
                <a:gd name="f683" fmla="val 724"/>
                <a:gd name="f684" fmla="val 731"/>
                <a:gd name="f685" fmla="val 732"/>
                <a:gd name="f686" fmla="val 734"/>
                <a:gd name="f687" fmla="val 735"/>
                <a:gd name="f688" fmla="val 736"/>
                <a:gd name="f689" fmla="val 738"/>
                <a:gd name="f690" fmla="val 740"/>
                <a:gd name="f691" fmla="val 741"/>
                <a:gd name="f692" fmla="val 742"/>
                <a:gd name="f693" fmla="val 743"/>
                <a:gd name="f694" fmla="val 744"/>
                <a:gd name="f695" fmla="val 745"/>
                <a:gd name="f696" fmla="val 747"/>
                <a:gd name="f697" fmla="val 748"/>
                <a:gd name="f698" fmla="val 750"/>
                <a:gd name="f699" fmla="val 753"/>
                <a:gd name="f700" fmla="val 756"/>
                <a:gd name="f701" fmla="val 757"/>
                <a:gd name="f702" fmla="val 758"/>
                <a:gd name="f703" fmla="val 759"/>
                <a:gd name="f704" fmla="val 760"/>
                <a:gd name="f705" fmla="val 762"/>
                <a:gd name="f706" fmla="val 764"/>
                <a:gd name="f707" fmla="val 765"/>
                <a:gd name="f708" fmla="val 766"/>
                <a:gd name="f709" fmla="val 769"/>
                <a:gd name="f710" fmla="val 733"/>
                <a:gd name="f711" fmla="val 728"/>
                <a:gd name="f712" fmla="val 664"/>
                <a:gd name="f713" fmla="val 564"/>
                <a:gd name="f714" fmla="val 561"/>
                <a:gd name="f715" fmla="val 544"/>
                <a:gd name="f716" fmla="val 541"/>
                <a:gd name="f717" fmla="val 532"/>
                <a:gd name="f718" fmla="val 469"/>
                <a:gd name="f719" fmla="val 466"/>
                <a:gd name="f720" fmla="val 455"/>
                <a:gd name="f721" fmla="val 448"/>
                <a:gd name="f722" fmla="val 447"/>
                <a:gd name="f723" fmla="val 442"/>
                <a:gd name="f724" fmla="val 437"/>
                <a:gd name="f725" fmla="val 435"/>
                <a:gd name="f726" fmla="val 432"/>
                <a:gd name="f727" fmla="val 356"/>
                <a:gd name="f728" fmla="val 716"/>
                <a:gd name="f729" fmla="val 725"/>
                <a:gd name="f730" fmla="+- 0 0 -90"/>
                <a:gd name="f731" fmla="*/ f4 1 726"/>
                <a:gd name="f732" fmla="*/ f5 1 772"/>
                <a:gd name="f733" fmla="val f6"/>
                <a:gd name="f734" fmla="val f7"/>
                <a:gd name="f735" fmla="val f8"/>
                <a:gd name="f736" fmla="*/ f730 f0 1"/>
                <a:gd name="f737" fmla="+- f735 0 f733"/>
                <a:gd name="f738" fmla="+- f734 0 f733"/>
                <a:gd name="f739" fmla="*/ f736 1 f3"/>
                <a:gd name="f740" fmla="*/ f738 1 726"/>
                <a:gd name="f741" fmla="*/ f737 1 772"/>
                <a:gd name="f742" fmla="*/ 708 f738 1"/>
                <a:gd name="f743" fmla="*/ 251 f737 1"/>
                <a:gd name="f744" fmla="*/ 694 f738 1"/>
                <a:gd name="f745" fmla="*/ 268 f737 1"/>
                <a:gd name="f746" fmla="*/ 681 f738 1"/>
                <a:gd name="f747" fmla="*/ 303 f737 1"/>
                <a:gd name="f748" fmla="*/ 675 f738 1"/>
                <a:gd name="f749" fmla="*/ 314 f737 1"/>
                <a:gd name="f750" fmla="*/ 644 f738 1"/>
                <a:gd name="f751" fmla="*/ 353 f737 1"/>
                <a:gd name="f752" fmla="*/ 614 f738 1"/>
                <a:gd name="f753" fmla="*/ 382 f737 1"/>
                <a:gd name="f754" fmla="*/ 617 f738 1"/>
                <a:gd name="f755" fmla="*/ 343 f737 1"/>
                <a:gd name="f756" fmla="*/ 631 f738 1"/>
                <a:gd name="f757" fmla="*/ 307 f737 1"/>
                <a:gd name="f758" fmla="*/ 647 f738 1"/>
                <a:gd name="f759" fmla="*/ 278 f737 1"/>
                <a:gd name="f760" fmla="*/ 639 f738 1"/>
                <a:gd name="f761" fmla="*/ 237 f737 1"/>
                <a:gd name="f762" fmla="*/ 611 f738 1"/>
                <a:gd name="f763" fmla="*/ 235 f737 1"/>
                <a:gd name="f764" fmla="*/ 619 f738 1"/>
                <a:gd name="f765" fmla="*/ 192 f737 1"/>
                <a:gd name="f766" fmla="*/ 589 f738 1"/>
                <a:gd name="f767" fmla="*/ 168 f737 1"/>
                <a:gd name="f768" fmla="*/ 572 f738 1"/>
                <a:gd name="f769" fmla="*/ 146 f737 1"/>
                <a:gd name="f770" fmla="*/ 527 f738 1"/>
                <a:gd name="f771" fmla="*/ 137 f737 1"/>
                <a:gd name="f772" fmla="*/ 488 f738 1"/>
                <a:gd name="f773" fmla="*/ 312 f738 1"/>
                <a:gd name="f774" fmla="*/ 82 f737 1"/>
                <a:gd name="f775" fmla="*/ 281 f738 1"/>
                <a:gd name="f776" fmla="*/ 64 f737 1"/>
                <a:gd name="f777" fmla="*/ 244 f738 1"/>
                <a:gd name="f778" fmla="*/ 47 f737 1"/>
                <a:gd name="f779" fmla="*/ 218 f738 1"/>
                <a:gd name="f780" fmla="*/ 62 f737 1"/>
                <a:gd name="f781" fmla="*/ 230 f738 1"/>
                <a:gd name="f782" fmla="*/ 24 f737 1"/>
                <a:gd name="f783" fmla="*/ 214 f738 1"/>
                <a:gd name="f784" fmla="*/ 7 f737 1"/>
                <a:gd name="f785" fmla="*/ 189 f738 1"/>
                <a:gd name="f786" fmla="*/ 20 f737 1"/>
                <a:gd name="f787" fmla="*/ 157 f738 1"/>
                <a:gd name="f788" fmla="*/ 36 f737 1"/>
                <a:gd name="f789" fmla="*/ 103 f738 1"/>
                <a:gd name="f790" fmla="*/ 59 f737 1"/>
                <a:gd name="f791" fmla="*/ 74 f738 1"/>
                <a:gd name="f792" fmla="*/ 57 f737 1"/>
                <a:gd name="f793" fmla="*/ 61 f738 1"/>
                <a:gd name="f794" fmla="*/ 176 f737 1"/>
                <a:gd name="f795" fmla="*/ 39 f738 1"/>
                <a:gd name="f796" fmla="*/ 195 f737 1"/>
                <a:gd name="f797" fmla="*/ 13 f738 1"/>
                <a:gd name="f798" fmla="*/ 220 f737 1"/>
                <a:gd name="f799" fmla="*/ 0 f738 1"/>
                <a:gd name="f800" fmla="*/ 243 f737 1"/>
                <a:gd name="f801" fmla="*/ 11 f738 1"/>
                <a:gd name="f802" fmla="*/ 257 f737 1"/>
                <a:gd name="f803" fmla="*/ 26 f738 1"/>
                <a:gd name="f804" fmla="*/ 275 f737 1"/>
                <a:gd name="f805" fmla="*/ 24 f738 1"/>
                <a:gd name="f806" fmla="*/ 311 f737 1"/>
                <a:gd name="f807" fmla="*/ 347 f737 1"/>
                <a:gd name="f808" fmla="*/ 365 f737 1"/>
                <a:gd name="f809" fmla="*/ 23 f738 1"/>
                <a:gd name="f810" fmla="*/ 403 f737 1"/>
                <a:gd name="f811" fmla="*/ 45 f738 1"/>
                <a:gd name="f812" fmla="*/ 422 f737 1"/>
                <a:gd name="f813" fmla="*/ 71 f738 1"/>
                <a:gd name="f814" fmla="*/ 431 f737 1"/>
                <a:gd name="f815" fmla="*/ 95 f738 1"/>
                <a:gd name="f816" fmla="*/ 451 f737 1"/>
                <a:gd name="f817" fmla="*/ 139 f738 1"/>
                <a:gd name="f818" fmla="*/ 472 f737 1"/>
                <a:gd name="f819" fmla="*/ 154 f738 1"/>
                <a:gd name="f820" fmla="*/ 494 f737 1"/>
                <a:gd name="f821" fmla="*/ 181 f738 1"/>
                <a:gd name="f822" fmla="*/ 515 f737 1"/>
                <a:gd name="f823" fmla="*/ 217 f738 1"/>
                <a:gd name="f824" fmla="*/ 536 f737 1"/>
                <a:gd name="f825" fmla="*/ 229 f738 1"/>
                <a:gd name="f826" fmla="*/ 570 f737 1"/>
                <a:gd name="f827" fmla="*/ 234 f738 1"/>
                <a:gd name="f828" fmla="*/ 598 f737 1"/>
                <a:gd name="f829" fmla="*/ 241 f738 1"/>
                <a:gd name="f830" fmla="*/ 617 f737 1"/>
                <a:gd name="f831" fmla="*/ 260 f738 1"/>
                <a:gd name="f832" fmla="*/ 655 f737 1"/>
                <a:gd name="f833" fmla="*/ 255 f738 1"/>
                <a:gd name="f834" fmla="*/ 696 f737 1"/>
                <a:gd name="f835" fmla="*/ 268 f738 1"/>
                <a:gd name="f836" fmla="*/ 732 f737 1"/>
                <a:gd name="f837" fmla="*/ 323 f738 1"/>
                <a:gd name="f838" fmla="*/ 760 f737 1"/>
                <a:gd name="f839" fmla="*/ 680 f738 1"/>
                <a:gd name="f840" fmla="*/ 708 f737 1"/>
                <a:gd name="f841" fmla="*/ 670 f738 1"/>
                <a:gd name="f842" fmla="*/ 659 f737 1"/>
                <a:gd name="f843" fmla="*/ 660 f738 1"/>
                <a:gd name="f844" fmla="*/ 619 f737 1"/>
                <a:gd name="f845" fmla="*/ 665 f738 1"/>
                <a:gd name="f846" fmla="*/ 560 f737 1"/>
                <a:gd name="f847" fmla="*/ 662 f738 1"/>
                <a:gd name="f848" fmla="*/ 499 f737 1"/>
                <a:gd name="f849" fmla="*/ 442 f737 1"/>
                <a:gd name="f850" fmla="*/ 699 f738 1"/>
                <a:gd name="f851" fmla="*/ 317 f737 1"/>
                <a:gd name="f852" fmla="*/ 288 f737 1"/>
                <a:gd name="f853" fmla="*/ 716 f738 1"/>
                <a:gd name="f854" fmla="*/ 253 f737 1"/>
                <a:gd name="f855" fmla="+- f739 0 f1"/>
                <a:gd name="f856" fmla="*/ f742 1 726"/>
                <a:gd name="f857" fmla="*/ f743 1 772"/>
                <a:gd name="f858" fmla="*/ f744 1 726"/>
                <a:gd name="f859" fmla="*/ f745 1 772"/>
                <a:gd name="f860" fmla="*/ f746 1 726"/>
                <a:gd name="f861" fmla="*/ f747 1 772"/>
                <a:gd name="f862" fmla="*/ f748 1 726"/>
                <a:gd name="f863" fmla="*/ f749 1 772"/>
                <a:gd name="f864" fmla="*/ f750 1 726"/>
                <a:gd name="f865" fmla="*/ f751 1 772"/>
                <a:gd name="f866" fmla="*/ f752 1 726"/>
                <a:gd name="f867" fmla="*/ f753 1 772"/>
                <a:gd name="f868" fmla="*/ f754 1 726"/>
                <a:gd name="f869" fmla="*/ f755 1 772"/>
                <a:gd name="f870" fmla="*/ f756 1 726"/>
                <a:gd name="f871" fmla="*/ f757 1 772"/>
                <a:gd name="f872" fmla="*/ f758 1 726"/>
                <a:gd name="f873" fmla="*/ f759 1 772"/>
                <a:gd name="f874" fmla="*/ f760 1 726"/>
                <a:gd name="f875" fmla="*/ f761 1 772"/>
                <a:gd name="f876" fmla="*/ f762 1 726"/>
                <a:gd name="f877" fmla="*/ f763 1 772"/>
                <a:gd name="f878" fmla="*/ f764 1 726"/>
                <a:gd name="f879" fmla="*/ f765 1 772"/>
                <a:gd name="f880" fmla="*/ f766 1 726"/>
                <a:gd name="f881" fmla="*/ f767 1 772"/>
                <a:gd name="f882" fmla="*/ f768 1 726"/>
                <a:gd name="f883" fmla="*/ f769 1 772"/>
                <a:gd name="f884" fmla="*/ f770 1 726"/>
                <a:gd name="f885" fmla="*/ f771 1 772"/>
                <a:gd name="f886" fmla="*/ f772 1 726"/>
                <a:gd name="f887" fmla="*/ f773 1 726"/>
                <a:gd name="f888" fmla="*/ f774 1 772"/>
                <a:gd name="f889" fmla="*/ f775 1 726"/>
                <a:gd name="f890" fmla="*/ f776 1 772"/>
                <a:gd name="f891" fmla="*/ f777 1 726"/>
                <a:gd name="f892" fmla="*/ f778 1 772"/>
                <a:gd name="f893" fmla="*/ f779 1 726"/>
                <a:gd name="f894" fmla="*/ f780 1 772"/>
                <a:gd name="f895" fmla="*/ f781 1 726"/>
                <a:gd name="f896" fmla="*/ f782 1 772"/>
                <a:gd name="f897" fmla="*/ f783 1 726"/>
                <a:gd name="f898" fmla="*/ f784 1 772"/>
                <a:gd name="f899" fmla="*/ f785 1 726"/>
                <a:gd name="f900" fmla="*/ f786 1 772"/>
                <a:gd name="f901" fmla="*/ f787 1 726"/>
                <a:gd name="f902" fmla="*/ f788 1 772"/>
                <a:gd name="f903" fmla="*/ f789 1 726"/>
                <a:gd name="f904" fmla="*/ f790 1 772"/>
                <a:gd name="f905" fmla="*/ f791 1 726"/>
                <a:gd name="f906" fmla="*/ f792 1 772"/>
                <a:gd name="f907" fmla="*/ f793 1 726"/>
                <a:gd name="f908" fmla="*/ f794 1 772"/>
                <a:gd name="f909" fmla="*/ f795 1 726"/>
                <a:gd name="f910" fmla="*/ f796 1 772"/>
                <a:gd name="f911" fmla="*/ f797 1 726"/>
                <a:gd name="f912" fmla="*/ f798 1 772"/>
                <a:gd name="f913" fmla="*/ f799 1 726"/>
                <a:gd name="f914" fmla="*/ f800 1 772"/>
                <a:gd name="f915" fmla="*/ f801 1 726"/>
                <a:gd name="f916" fmla="*/ f802 1 772"/>
                <a:gd name="f917" fmla="*/ f803 1 726"/>
                <a:gd name="f918" fmla="*/ f804 1 772"/>
                <a:gd name="f919" fmla="*/ f805 1 726"/>
                <a:gd name="f920" fmla="*/ f806 1 772"/>
                <a:gd name="f921" fmla="*/ f807 1 772"/>
                <a:gd name="f922" fmla="*/ f808 1 772"/>
                <a:gd name="f923" fmla="*/ f809 1 726"/>
                <a:gd name="f924" fmla="*/ f810 1 772"/>
                <a:gd name="f925" fmla="*/ f811 1 726"/>
                <a:gd name="f926" fmla="*/ f812 1 772"/>
                <a:gd name="f927" fmla="*/ f813 1 726"/>
                <a:gd name="f928" fmla="*/ f814 1 772"/>
                <a:gd name="f929" fmla="*/ f815 1 726"/>
                <a:gd name="f930" fmla="*/ f816 1 772"/>
                <a:gd name="f931" fmla="*/ f817 1 726"/>
                <a:gd name="f932" fmla="*/ f818 1 772"/>
                <a:gd name="f933" fmla="*/ f819 1 726"/>
                <a:gd name="f934" fmla="*/ f820 1 772"/>
                <a:gd name="f935" fmla="*/ f821 1 726"/>
                <a:gd name="f936" fmla="*/ f822 1 772"/>
                <a:gd name="f937" fmla="*/ f823 1 726"/>
                <a:gd name="f938" fmla="*/ f824 1 772"/>
                <a:gd name="f939" fmla="*/ f825 1 726"/>
                <a:gd name="f940" fmla="*/ f826 1 772"/>
                <a:gd name="f941" fmla="*/ f827 1 726"/>
                <a:gd name="f942" fmla="*/ f828 1 772"/>
                <a:gd name="f943" fmla="*/ f829 1 726"/>
                <a:gd name="f944" fmla="*/ f830 1 772"/>
                <a:gd name="f945" fmla="*/ f831 1 726"/>
                <a:gd name="f946" fmla="*/ f832 1 772"/>
                <a:gd name="f947" fmla="*/ f833 1 726"/>
                <a:gd name="f948" fmla="*/ f834 1 772"/>
                <a:gd name="f949" fmla="*/ f835 1 726"/>
                <a:gd name="f950" fmla="*/ f836 1 772"/>
                <a:gd name="f951" fmla="*/ f837 1 726"/>
                <a:gd name="f952" fmla="*/ f838 1 772"/>
                <a:gd name="f953" fmla="*/ f839 1 726"/>
                <a:gd name="f954" fmla="*/ f840 1 772"/>
                <a:gd name="f955" fmla="*/ f841 1 726"/>
                <a:gd name="f956" fmla="*/ f842 1 772"/>
                <a:gd name="f957" fmla="*/ f843 1 726"/>
                <a:gd name="f958" fmla="*/ f844 1 772"/>
                <a:gd name="f959" fmla="*/ f845 1 726"/>
                <a:gd name="f960" fmla="*/ f846 1 772"/>
                <a:gd name="f961" fmla="*/ f847 1 726"/>
                <a:gd name="f962" fmla="*/ f848 1 772"/>
                <a:gd name="f963" fmla="*/ f849 1 772"/>
                <a:gd name="f964" fmla="*/ f850 1 726"/>
                <a:gd name="f965" fmla="*/ f851 1 772"/>
                <a:gd name="f966" fmla="*/ f852 1 772"/>
                <a:gd name="f967" fmla="*/ f853 1 726"/>
                <a:gd name="f968" fmla="*/ f854 1 772"/>
                <a:gd name="f969" fmla="*/ 0 1 f740"/>
                <a:gd name="f970" fmla="*/ f734 1 f740"/>
                <a:gd name="f971" fmla="*/ 0 1 f741"/>
                <a:gd name="f972" fmla="*/ f735 1 f741"/>
                <a:gd name="f973" fmla="*/ f856 1 f740"/>
                <a:gd name="f974" fmla="*/ f857 1 f741"/>
                <a:gd name="f975" fmla="*/ f858 1 f740"/>
                <a:gd name="f976" fmla="*/ f859 1 f741"/>
                <a:gd name="f977" fmla="*/ f860 1 f740"/>
                <a:gd name="f978" fmla="*/ f861 1 f741"/>
                <a:gd name="f979" fmla="*/ f862 1 f740"/>
                <a:gd name="f980" fmla="*/ f863 1 f741"/>
                <a:gd name="f981" fmla="*/ f864 1 f740"/>
                <a:gd name="f982" fmla="*/ f865 1 f741"/>
                <a:gd name="f983" fmla="*/ f866 1 f740"/>
                <a:gd name="f984" fmla="*/ f867 1 f741"/>
                <a:gd name="f985" fmla="*/ f868 1 f740"/>
                <a:gd name="f986" fmla="*/ f869 1 f741"/>
                <a:gd name="f987" fmla="*/ f870 1 f740"/>
                <a:gd name="f988" fmla="*/ f871 1 f741"/>
                <a:gd name="f989" fmla="*/ f872 1 f740"/>
                <a:gd name="f990" fmla="*/ f873 1 f741"/>
                <a:gd name="f991" fmla="*/ f874 1 f740"/>
                <a:gd name="f992" fmla="*/ f875 1 f741"/>
                <a:gd name="f993" fmla="*/ f876 1 f740"/>
                <a:gd name="f994" fmla="*/ f877 1 f741"/>
                <a:gd name="f995" fmla="*/ f878 1 f740"/>
                <a:gd name="f996" fmla="*/ f879 1 f741"/>
                <a:gd name="f997" fmla="*/ f880 1 f740"/>
                <a:gd name="f998" fmla="*/ f881 1 f741"/>
                <a:gd name="f999" fmla="*/ f882 1 f740"/>
                <a:gd name="f1000" fmla="*/ f883 1 f741"/>
                <a:gd name="f1001" fmla="*/ f884 1 f740"/>
                <a:gd name="f1002" fmla="*/ f885 1 f741"/>
                <a:gd name="f1003" fmla="*/ f886 1 f740"/>
                <a:gd name="f1004" fmla="*/ f887 1 f740"/>
                <a:gd name="f1005" fmla="*/ f888 1 f741"/>
                <a:gd name="f1006" fmla="*/ f889 1 f740"/>
                <a:gd name="f1007" fmla="*/ f890 1 f741"/>
                <a:gd name="f1008" fmla="*/ f891 1 f740"/>
                <a:gd name="f1009" fmla="*/ f892 1 f741"/>
                <a:gd name="f1010" fmla="*/ f893 1 f740"/>
                <a:gd name="f1011" fmla="*/ f894 1 f741"/>
                <a:gd name="f1012" fmla="*/ f895 1 f740"/>
                <a:gd name="f1013" fmla="*/ f896 1 f741"/>
                <a:gd name="f1014" fmla="*/ f897 1 f740"/>
                <a:gd name="f1015" fmla="*/ f898 1 f741"/>
                <a:gd name="f1016" fmla="*/ f899 1 f740"/>
                <a:gd name="f1017" fmla="*/ f900 1 f741"/>
                <a:gd name="f1018" fmla="*/ f901 1 f740"/>
                <a:gd name="f1019" fmla="*/ f902 1 f741"/>
                <a:gd name="f1020" fmla="*/ f903 1 f740"/>
                <a:gd name="f1021" fmla="*/ f904 1 f741"/>
                <a:gd name="f1022" fmla="*/ f905 1 f740"/>
                <a:gd name="f1023" fmla="*/ f906 1 f741"/>
                <a:gd name="f1024" fmla="*/ f907 1 f740"/>
                <a:gd name="f1025" fmla="*/ f908 1 f741"/>
                <a:gd name="f1026" fmla="*/ f909 1 f740"/>
                <a:gd name="f1027" fmla="*/ f910 1 f741"/>
                <a:gd name="f1028" fmla="*/ f911 1 f740"/>
                <a:gd name="f1029" fmla="*/ f912 1 f741"/>
                <a:gd name="f1030" fmla="*/ f913 1 f740"/>
                <a:gd name="f1031" fmla="*/ f914 1 f741"/>
                <a:gd name="f1032" fmla="*/ f915 1 f740"/>
                <a:gd name="f1033" fmla="*/ f916 1 f741"/>
                <a:gd name="f1034" fmla="*/ f917 1 f740"/>
                <a:gd name="f1035" fmla="*/ f918 1 f741"/>
                <a:gd name="f1036" fmla="*/ f919 1 f740"/>
                <a:gd name="f1037" fmla="*/ f920 1 f741"/>
                <a:gd name="f1038" fmla="*/ f921 1 f741"/>
                <a:gd name="f1039" fmla="*/ f922 1 f741"/>
                <a:gd name="f1040" fmla="*/ f923 1 f740"/>
                <a:gd name="f1041" fmla="*/ f924 1 f741"/>
                <a:gd name="f1042" fmla="*/ f925 1 f740"/>
                <a:gd name="f1043" fmla="*/ f926 1 f741"/>
                <a:gd name="f1044" fmla="*/ f927 1 f740"/>
                <a:gd name="f1045" fmla="*/ f928 1 f741"/>
                <a:gd name="f1046" fmla="*/ f929 1 f740"/>
                <a:gd name="f1047" fmla="*/ f930 1 f741"/>
                <a:gd name="f1048" fmla="*/ f931 1 f740"/>
                <a:gd name="f1049" fmla="*/ f932 1 f741"/>
                <a:gd name="f1050" fmla="*/ f933 1 f740"/>
                <a:gd name="f1051" fmla="*/ f934 1 f741"/>
                <a:gd name="f1052" fmla="*/ f935 1 f740"/>
                <a:gd name="f1053" fmla="*/ f936 1 f741"/>
                <a:gd name="f1054" fmla="*/ f937 1 f740"/>
                <a:gd name="f1055" fmla="*/ f938 1 f741"/>
                <a:gd name="f1056" fmla="*/ f939 1 f740"/>
                <a:gd name="f1057" fmla="*/ f940 1 f741"/>
                <a:gd name="f1058" fmla="*/ f941 1 f740"/>
                <a:gd name="f1059" fmla="*/ f942 1 f741"/>
                <a:gd name="f1060" fmla="*/ f943 1 f740"/>
                <a:gd name="f1061" fmla="*/ f944 1 f741"/>
                <a:gd name="f1062" fmla="*/ f945 1 f740"/>
                <a:gd name="f1063" fmla="*/ f946 1 f741"/>
                <a:gd name="f1064" fmla="*/ f947 1 f740"/>
                <a:gd name="f1065" fmla="*/ f948 1 f741"/>
                <a:gd name="f1066" fmla="*/ f949 1 f740"/>
                <a:gd name="f1067" fmla="*/ f950 1 f741"/>
                <a:gd name="f1068" fmla="*/ f951 1 f740"/>
                <a:gd name="f1069" fmla="*/ f952 1 f741"/>
                <a:gd name="f1070" fmla="*/ f953 1 f740"/>
                <a:gd name="f1071" fmla="*/ f954 1 f741"/>
                <a:gd name="f1072" fmla="*/ f955 1 f740"/>
                <a:gd name="f1073" fmla="*/ f956 1 f741"/>
                <a:gd name="f1074" fmla="*/ f957 1 f740"/>
                <a:gd name="f1075" fmla="*/ f958 1 f741"/>
                <a:gd name="f1076" fmla="*/ f959 1 f740"/>
                <a:gd name="f1077" fmla="*/ f960 1 f741"/>
                <a:gd name="f1078" fmla="*/ f961 1 f740"/>
                <a:gd name="f1079" fmla="*/ f962 1 f741"/>
                <a:gd name="f1080" fmla="*/ f963 1 f741"/>
                <a:gd name="f1081" fmla="*/ f964 1 f740"/>
                <a:gd name="f1082" fmla="*/ f965 1 f741"/>
                <a:gd name="f1083" fmla="*/ f966 1 f741"/>
                <a:gd name="f1084" fmla="*/ f967 1 f740"/>
                <a:gd name="f1085" fmla="*/ f968 1 f741"/>
                <a:gd name="f1086" fmla="*/ f969 f731 1"/>
                <a:gd name="f1087" fmla="*/ f970 f731 1"/>
                <a:gd name="f1088" fmla="*/ f972 f732 1"/>
                <a:gd name="f1089" fmla="*/ f971 f732 1"/>
                <a:gd name="f1090" fmla="*/ f973 f731 1"/>
                <a:gd name="f1091" fmla="*/ f974 f732 1"/>
                <a:gd name="f1092" fmla="*/ f975 f731 1"/>
                <a:gd name="f1093" fmla="*/ f976 f732 1"/>
                <a:gd name="f1094" fmla="*/ f977 f731 1"/>
                <a:gd name="f1095" fmla="*/ f978 f732 1"/>
                <a:gd name="f1096" fmla="*/ f979 f731 1"/>
                <a:gd name="f1097" fmla="*/ f980 f732 1"/>
                <a:gd name="f1098" fmla="*/ f981 f731 1"/>
                <a:gd name="f1099" fmla="*/ f982 f732 1"/>
                <a:gd name="f1100" fmla="*/ f983 f731 1"/>
                <a:gd name="f1101" fmla="*/ f984 f732 1"/>
                <a:gd name="f1102" fmla="*/ f985 f731 1"/>
                <a:gd name="f1103" fmla="*/ f986 f732 1"/>
                <a:gd name="f1104" fmla="*/ f987 f731 1"/>
                <a:gd name="f1105" fmla="*/ f988 f732 1"/>
                <a:gd name="f1106" fmla="*/ f989 f731 1"/>
                <a:gd name="f1107" fmla="*/ f990 f732 1"/>
                <a:gd name="f1108" fmla="*/ f991 f731 1"/>
                <a:gd name="f1109" fmla="*/ f992 f732 1"/>
                <a:gd name="f1110" fmla="*/ f993 f731 1"/>
                <a:gd name="f1111" fmla="*/ f994 f732 1"/>
                <a:gd name="f1112" fmla="*/ f995 f731 1"/>
                <a:gd name="f1113" fmla="*/ f996 f732 1"/>
                <a:gd name="f1114" fmla="*/ f997 f731 1"/>
                <a:gd name="f1115" fmla="*/ f998 f732 1"/>
                <a:gd name="f1116" fmla="*/ f999 f731 1"/>
                <a:gd name="f1117" fmla="*/ f1000 f732 1"/>
                <a:gd name="f1118" fmla="*/ f1001 f731 1"/>
                <a:gd name="f1119" fmla="*/ f1002 f732 1"/>
                <a:gd name="f1120" fmla="*/ f1003 f731 1"/>
                <a:gd name="f1121" fmla="*/ f1004 f731 1"/>
                <a:gd name="f1122" fmla="*/ f1005 f732 1"/>
                <a:gd name="f1123" fmla="*/ f1006 f731 1"/>
                <a:gd name="f1124" fmla="*/ f1007 f732 1"/>
                <a:gd name="f1125" fmla="*/ f1008 f731 1"/>
                <a:gd name="f1126" fmla="*/ f1009 f732 1"/>
                <a:gd name="f1127" fmla="*/ f1010 f731 1"/>
                <a:gd name="f1128" fmla="*/ f1011 f732 1"/>
                <a:gd name="f1129" fmla="*/ f1012 f731 1"/>
                <a:gd name="f1130" fmla="*/ f1013 f732 1"/>
                <a:gd name="f1131" fmla="*/ f1014 f731 1"/>
                <a:gd name="f1132" fmla="*/ f1015 f732 1"/>
                <a:gd name="f1133" fmla="*/ f1016 f731 1"/>
                <a:gd name="f1134" fmla="*/ f1017 f732 1"/>
                <a:gd name="f1135" fmla="*/ f1018 f731 1"/>
                <a:gd name="f1136" fmla="*/ f1019 f732 1"/>
                <a:gd name="f1137" fmla="*/ f1020 f731 1"/>
                <a:gd name="f1138" fmla="*/ f1021 f732 1"/>
                <a:gd name="f1139" fmla="*/ f1022 f731 1"/>
                <a:gd name="f1140" fmla="*/ f1023 f732 1"/>
                <a:gd name="f1141" fmla="*/ f1024 f731 1"/>
                <a:gd name="f1142" fmla="*/ f1025 f732 1"/>
                <a:gd name="f1143" fmla="*/ f1026 f731 1"/>
                <a:gd name="f1144" fmla="*/ f1027 f732 1"/>
                <a:gd name="f1145" fmla="*/ f1028 f731 1"/>
                <a:gd name="f1146" fmla="*/ f1029 f732 1"/>
                <a:gd name="f1147" fmla="*/ f1030 f731 1"/>
                <a:gd name="f1148" fmla="*/ f1031 f732 1"/>
                <a:gd name="f1149" fmla="*/ f1032 f731 1"/>
                <a:gd name="f1150" fmla="*/ f1033 f732 1"/>
                <a:gd name="f1151" fmla="*/ f1034 f731 1"/>
                <a:gd name="f1152" fmla="*/ f1035 f732 1"/>
                <a:gd name="f1153" fmla="*/ f1036 f731 1"/>
                <a:gd name="f1154" fmla="*/ f1037 f732 1"/>
                <a:gd name="f1155" fmla="*/ f1038 f732 1"/>
                <a:gd name="f1156" fmla="*/ f1039 f732 1"/>
                <a:gd name="f1157" fmla="*/ f1040 f731 1"/>
                <a:gd name="f1158" fmla="*/ f1041 f732 1"/>
                <a:gd name="f1159" fmla="*/ f1042 f731 1"/>
                <a:gd name="f1160" fmla="*/ f1043 f732 1"/>
                <a:gd name="f1161" fmla="*/ f1044 f731 1"/>
                <a:gd name="f1162" fmla="*/ f1045 f732 1"/>
                <a:gd name="f1163" fmla="*/ f1046 f731 1"/>
                <a:gd name="f1164" fmla="*/ f1047 f732 1"/>
                <a:gd name="f1165" fmla="*/ f1048 f731 1"/>
                <a:gd name="f1166" fmla="*/ f1049 f732 1"/>
                <a:gd name="f1167" fmla="*/ f1050 f731 1"/>
                <a:gd name="f1168" fmla="*/ f1051 f732 1"/>
                <a:gd name="f1169" fmla="*/ f1052 f731 1"/>
                <a:gd name="f1170" fmla="*/ f1053 f732 1"/>
                <a:gd name="f1171" fmla="*/ f1054 f731 1"/>
                <a:gd name="f1172" fmla="*/ f1055 f732 1"/>
                <a:gd name="f1173" fmla="*/ f1056 f731 1"/>
                <a:gd name="f1174" fmla="*/ f1057 f732 1"/>
                <a:gd name="f1175" fmla="*/ f1058 f731 1"/>
                <a:gd name="f1176" fmla="*/ f1059 f732 1"/>
                <a:gd name="f1177" fmla="*/ f1060 f731 1"/>
                <a:gd name="f1178" fmla="*/ f1061 f732 1"/>
                <a:gd name="f1179" fmla="*/ f1062 f731 1"/>
                <a:gd name="f1180" fmla="*/ f1063 f732 1"/>
                <a:gd name="f1181" fmla="*/ f1064 f731 1"/>
                <a:gd name="f1182" fmla="*/ f1065 f732 1"/>
                <a:gd name="f1183" fmla="*/ f1066 f731 1"/>
                <a:gd name="f1184" fmla="*/ f1067 f732 1"/>
                <a:gd name="f1185" fmla="*/ f1068 f731 1"/>
                <a:gd name="f1186" fmla="*/ f1069 f732 1"/>
                <a:gd name="f1187" fmla="*/ f1070 f731 1"/>
                <a:gd name="f1188" fmla="*/ f1071 f732 1"/>
                <a:gd name="f1189" fmla="*/ f1072 f731 1"/>
                <a:gd name="f1190" fmla="*/ f1073 f732 1"/>
                <a:gd name="f1191" fmla="*/ f1074 f731 1"/>
                <a:gd name="f1192" fmla="*/ f1075 f732 1"/>
                <a:gd name="f1193" fmla="*/ f1076 f731 1"/>
                <a:gd name="f1194" fmla="*/ f1077 f732 1"/>
                <a:gd name="f1195" fmla="*/ f1078 f731 1"/>
                <a:gd name="f1196" fmla="*/ f1079 f732 1"/>
                <a:gd name="f1197" fmla="*/ f1080 f732 1"/>
                <a:gd name="f1198" fmla="*/ f1081 f731 1"/>
                <a:gd name="f1199" fmla="*/ f1082 f732 1"/>
                <a:gd name="f1200" fmla="*/ f1083 f732 1"/>
                <a:gd name="f1201" fmla="*/ f1084 f731 1"/>
                <a:gd name="f1202" fmla="*/ f1085 f7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5">
                  <a:pos x="f1090" y="f1091"/>
                </a:cxn>
                <a:cxn ang="f855">
                  <a:pos x="f1092" y="f1093"/>
                </a:cxn>
                <a:cxn ang="f855">
                  <a:pos x="f1094" y="f1095"/>
                </a:cxn>
                <a:cxn ang="f855">
                  <a:pos x="f1096" y="f1097"/>
                </a:cxn>
                <a:cxn ang="f855">
                  <a:pos x="f1098" y="f1099"/>
                </a:cxn>
                <a:cxn ang="f855">
                  <a:pos x="f1100" y="f1101"/>
                </a:cxn>
                <a:cxn ang="f855">
                  <a:pos x="f1102" y="f1103"/>
                </a:cxn>
                <a:cxn ang="f855">
                  <a:pos x="f1104" y="f1105"/>
                </a:cxn>
                <a:cxn ang="f855">
                  <a:pos x="f1106" y="f1107"/>
                </a:cxn>
                <a:cxn ang="f855">
                  <a:pos x="f1108" y="f1109"/>
                </a:cxn>
                <a:cxn ang="f855">
                  <a:pos x="f1110" y="f1111"/>
                </a:cxn>
                <a:cxn ang="f855">
                  <a:pos x="f1112" y="f1113"/>
                </a:cxn>
                <a:cxn ang="f855">
                  <a:pos x="f1114" y="f1115"/>
                </a:cxn>
                <a:cxn ang="f855">
                  <a:pos x="f1116" y="f1117"/>
                </a:cxn>
                <a:cxn ang="f855">
                  <a:pos x="f1118" y="f1119"/>
                </a:cxn>
                <a:cxn ang="f855">
                  <a:pos x="f1120" y="f1119"/>
                </a:cxn>
                <a:cxn ang="f855">
                  <a:pos x="f1121" y="f1122"/>
                </a:cxn>
                <a:cxn ang="f855">
                  <a:pos x="f1123" y="f1124"/>
                </a:cxn>
                <a:cxn ang="f855">
                  <a:pos x="f1125" y="f1126"/>
                </a:cxn>
                <a:cxn ang="f855">
                  <a:pos x="f1127" y="f1128"/>
                </a:cxn>
                <a:cxn ang="f855">
                  <a:pos x="f1129" y="f1130"/>
                </a:cxn>
                <a:cxn ang="f855">
                  <a:pos x="f1131" y="f1132"/>
                </a:cxn>
                <a:cxn ang="f855">
                  <a:pos x="f1133" y="f1134"/>
                </a:cxn>
                <a:cxn ang="f855">
                  <a:pos x="f1135" y="f1136"/>
                </a:cxn>
                <a:cxn ang="f855">
                  <a:pos x="f1137" y="f1138"/>
                </a:cxn>
                <a:cxn ang="f855">
                  <a:pos x="f1139" y="f1140"/>
                </a:cxn>
                <a:cxn ang="f855">
                  <a:pos x="f1141" y="f1142"/>
                </a:cxn>
                <a:cxn ang="f855">
                  <a:pos x="f1143" y="f1144"/>
                </a:cxn>
                <a:cxn ang="f855">
                  <a:pos x="f1145" y="f1146"/>
                </a:cxn>
                <a:cxn ang="f855">
                  <a:pos x="f1147" y="f1148"/>
                </a:cxn>
                <a:cxn ang="f855">
                  <a:pos x="f1149" y="f1150"/>
                </a:cxn>
                <a:cxn ang="f855">
                  <a:pos x="f1151" y="f1152"/>
                </a:cxn>
                <a:cxn ang="f855">
                  <a:pos x="f1153" y="f1154"/>
                </a:cxn>
                <a:cxn ang="f855">
                  <a:pos x="f1153" y="f1155"/>
                </a:cxn>
                <a:cxn ang="f855">
                  <a:pos x="f1153" y="f1156"/>
                </a:cxn>
                <a:cxn ang="f855">
                  <a:pos x="f1157" y="f1158"/>
                </a:cxn>
                <a:cxn ang="f855">
                  <a:pos x="f1159" y="f1160"/>
                </a:cxn>
                <a:cxn ang="f855">
                  <a:pos x="f1161" y="f1162"/>
                </a:cxn>
                <a:cxn ang="f855">
                  <a:pos x="f1163" y="f1164"/>
                </a:cxn>
                <a:cxn ang="f855">
                  <a:pos x="f1165" y="f1166"/>
                </a:cxn>
                <a:cxn ang="f855">
                  <a:pos x="f1167" y="f1168"/>
                </a:cxn>
                <a:cxn ang="f855">
                  <a:pos x="f1169" y="f1170"/>
                </a:cxn>
                <a:cxn ang="f855">
                  <a:pos x="f1171" y="f1172"/>
                </a:cxn>
                <a:cxn ang="f855">
                  <a:pos x="f1173" y="f1174"/>
                </a:cxn>
                <a:cxn ang="f855">
                  <a:pos x="f1175" y="f1176"/>
                </a:cxn>
                <a:cxn ang="f855">
                  <a:pos x="f1177" y="f1178"/>
                </a:cxn>
                <a:cxn ang="f855">
                  <a:pos x="f1179" y="f1180"/>
                </a:cxn>
                <a:cxn ang="f855">
                  <a:pos x="f1181" y="f1182"/>
                </a:cxn>
                <a:cxn ang="f855">
                  <a:pos x="f1183" y="f1184"/>
                </a:cxn>
                <a:cxn ang="f855">
                  <a:pos x="f1185" y="f1186"/>
                </a:cxn>
                <a:cxn ang="f855">
                  <a:pos x="f1187" y="f1188"/>
                </a:cxn>
                <a:cxn ang="f855">
                  <a:pos x="f1189" y="f1190"/>
                </a:cxn>
                <a:cxn ang="f855">
                  <a:pos x="f1191" y="f1192"/>
                </a:cxn>
                <a:cxn ang="f855">
                  <a:pos x="f1193" y="f1194"/>
                </a:cxn>
                <a:cxn ang="f855">
                  <a:pos x="f1195" y="f1196"/>
                </a:cxn>
                <a:cxn ang="f855">
                  <a:pos x="f1187" y="f1197"/>
                </a:cxn>
                <a:cxn ang="f855">
                  <a:pos x="f1094" y="f1156"/>
                </a:cxn>
                <a:cxn ang="f855">
                  <a:pos x="f1198" y="f1199"/>
                </a:cxn>
                <a:cxn ang="f855">
                  <a:pos x="f1090" y="f1200"/>
                </a:cxn>
                <a:cxn ang="f855">
                  <a:pos x="f1201" y="f1202"/>
                </a:cxn>
              </a:cxnLst>
              <a:rect l="f1086" t="f1089" r="f1087" b="f1088"/>
              <a:pathLst>
                <a:path w="726" h="772">
                  <a:moveTo>
                    <a:pt x="f7" y="f9"/>
                  </a:moveTo>
                  <a:cubicBezTo>
                    <a:pt x="f7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0"/>
                    <a:pt x="f20" y="f21"/>
                    <a:pt x="f22" y="f21"/>
                  </a:cubicBezTo>
                  <a:cubicBezTo>
                    <a:pt x="f23" y="f24"/>
                    <a:pt x="f25" y="f26"/>
                    <a:pt x="f25" y="f26"/>
                  </a:cubicBezTo>
                  <a:cubicBezTo>
                    <a:pt x="f27" y="f28"/>
                    <a:pt x="f29" y="f28"/>
                    <a:pt x="f30" y="f31"/>
                  </a:cubicBezTo>
                  <a:cubicBezTo>
                    <a:pt x="f30" y="f32"/>
                    <a:pt x="f30" y="f33"/>
                    <a:pt x="f30" y="f34"/>
                  </a:cubicBezTo>
                  <a:cubicBezTo>
                    <a:pt x="f30" y="f35"/>
                    <a:pt x="f36" y="f37"/>
                    <a:pt x="f36" y="f38"/>
                  </a:cubicBezTo>
                  <a:cubicBezTo>
                    <a:pt x="f36" y="f39"/>
                    <a:pt x="f36" y="f40"/>
                    <a:pt x="f29" y="f40"/>
                  </a:cubicBezTo>
                  <a:cubicBezTo>
                    <a:pt x="f29" y="f41"/>
                    <a:pt x="f42" y="f40"/>
                    <a:pt x="f43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49"/>
                    <a:pt x="f57" y="f51"/>
                  </a:cubicBezTo>
                  <a:cubicBezTo>
                    <a:pt x="f58" y="f51"/>
                    <a:pt x="f58" y="f53"/>
                    <a:pt x="f58" y="f59"/>
                  </a:cubicBezTo>
                  <a:cubicBezTo>
                    <a:pt x="f58" y="f60"/>
                    <a:pt x="f58" y="f61"/>
                    <a:pt x="f58" y="f62"/>
                  </a:cubicBezTo>
                  <a:cubicBezTo>
                    <a:pt x="f58" y="f62"/>
                    <a:pt x="f58" y="f63"/>
                    <a:pt x="f58" y="f64"/>
                  </a:cubicBezTo>
                  <a:cubicBezTo>
                    <a:pt x="f58" y="f65"/>
                    <a:pt x="f66" y="f67"/>
                    <a:pt x="f66" y="f68"/>
                  </a:cubicBezTo>
                  <a:cubicBezTo>
                    <a:pt x="f66" y="f69"/>
                    <a:pt x="f66" y="f70"/>
                    <a:pt x="f71" y="f72"/>
                  </a:cubicBezTo>
                  <a:cubicBezTo>
                    <a:pt x="f71" y="f73"/>
                    <a:pt x="f74" y="f75"/>
                    <a:pt x="f76" y="f77"/>
                  </a:cubicBezTo>
                  <a:cubicBezTo>
                    <a:pt x="f76" y="f77"/>
                    <a:pt x="f76" y="f78"/>
                    <a:pt x="f79" y="f80"/>
                  </a:cubicBezTo>
                  <a:cubicBezTo>
                    <a:pt x="f79" y="f81"/>
                    <a:pt x="f82" y="f83"/>
                    <a:pt x="f82" y="f84"/>
                  </a:cubicBezTo>
                  <a:cubicBezTo>
                    <a:pt x="f85" y="f86"/>
                    <a:pt x="f85" y="f87"/>
                    <a:pt x="f85" y="f88"/>
                  </a:cubicBezTo>
                  <a:cubicBezTo>
                    <a:pt x="f89" y="f88"/>
                    <a:pt x="f90" y="f91"/>
                    <a:pt x="f90" y="f92"/>
                  </a:cubicBezTo>
                  <a:cubicBezTo>
                    <a:pt x="f93" y="f94"/>
                    <a:pt x="f93" y="f95"/>
                    <a:pt x="f96" y="f97"/>
                  </a:cubicBezTo>
                  <a:cubicBezTo>
                    <a:pt x="f96" y="f98"/>
                    <a:pt x="f96" y="f99"/>
                    <a:pt x="f96" y="f100"/>
                  </a:cubicBezTo>
                  <a:cubicBezTo>
                    <a:pt x="f101" y="f102"/>
                    <a:pt x="f101" y="f103"/>
                    <a:pt x="f101" y="f104"/>
                  </a:cubicBezTo>
                  <a:cubicBezTo>
                    <a:pt x="f105" y="f104"/>
                    <a:pt x="f101" y="f106"/>
                    <a:pt x="f96" y="f106"/>
                  </a:cubicBezTo>
                  <a:cubicBezTo>
                    <a:pt x="f96" y="f107"/>
                    <a:pt x="f90" y="f108"/>
                    <a:pt x="f90" y="f108"/>
                  </a:cubicBezTo>
                  <a:cubicBezTo>
                    <a:pt x="f90" y="f109"/>
                    <a:pt x="f89" y="f110"/>
                    <a:pt x="f89" y="f111"/>
                  </a:cubicBezTo>
                  <a:cubicBezTo>
                    <a:pt x="f89" y="f111"/>
                    <a:pt x="f89" y="f112"/>
                    <a:pt x="f89" y="f113"/>
                  </a:cubicBezTo>
                  <a:cubicBezTo>
                    <a:pt x="f90" y="f113"/>
                    <a:pt x="f96" y="f113"/>
                    <a:pt x="f96" y="f113"/>
                  </a:cubicBezTo>
                  <a:cubicBezTo>
                    <a:pt x="f101" y="f113"/>
                    <a:pt x="f105" y="f112"/>
                    <a:pt x="f105" y="f112"/>
                  </a:cubicBezTo>
                  <a:cubicBezTo>
                    <a:pt x="f114" y="f115"/>
                    <a:pt x="f114" y="f110"/>
                    <a:pt x="f116" y="f117"/>
                  </a:cubicBezTo>
                  <a:cubicBezTo>
                    <a:pt x="f116" y="f117"/>
                    <a:pt x="f118" y="f117"/>
                    <a:pt x="f119" y="f110"/>
                  </a:cubicBezTo>
                  <a:cubicBezTo>
                    <a:pt x="f120" y="f110"/>
                    <a:pt x="f121" y="f112"/>
                    <a:pt x="f122" y="f113"/>
                  </a:cubicBezTo>
                  <a:cubicBezTo>
                    <a:pt x="f123" y="f124"/>
                    <a:pt x="f125" y="f124"/>
                    <a:pt x="f126" y="f124"/>
                  </a:cubicBezTo>
                  <a:cubicBezTo>
                    <a:pt x="f127" y="f124"/>
                    <a:pt x="f128" y="f129"/>
                    <a:pt x="f128" y="f130"/>
                  </a:cubicBezTo>
                  <a:cubicBezTo>
                    <a:pt x="f131" y="f130"/>
                    <a:pt x="f132" y="f130"/>
                    <a:pt x="f133" y="f134"/>
                  </a:cubicBezTo>
                  <a:cubicBezTo>
                    <a:pt x="f135" y="f134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0" y="f152"/>
                    <a:pt x="f153" y="f154"/>
                    <a:pt x="f153" y="f155"/>
                  </a:cubicBezTo>
                  <a:cubicBezTo>
                    <a:pt x="f156" y="f157"/>
                    <a:pt x="f156" y="f158"/>
                    <a:pt x="f156" y="f159"/>
                  </a:cubicBezTo>
                  <a:cubicBezTo>
                    <a:pt x="f156" y="f160"/>
                    <a:pt x="f161" y="f162"/>
                    <a:pt x="f163" y="f164"/>
                  </a:cubicBezTo>
                  <a:cubicBezTo>
                    <a:pt x="f163" y="f165"/>
                    <a:pt x="f166" y="f2"/>
                    <a:pt x="f167" y="f168"/>
                  </a:cubicBezTo>
                  <a:cubicBezTo>
                    <a:pt x="f169" y="f170"/>
                    <a:pt x="f171" y="f172"/>
                    <a:pt x="f173" y="f172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4" y="f186"/>
                    <a:pt x="f184" y="f187"/>
                    <a:pt x="f188" y="f189"/>
                  </a:cubicBezTo>
                  <a:cubicBezTo>
                    <a:pt x="f188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198"/>
                    <a:pt x="f201" y="f194"/>
                    <a:pt x="f202" y="f194"/>
                  </a:cubicBezTo>
                  <a:cubicBezTo>
                    <a:pt x="f202" y="f192"/>
                    <a:pt x="f203" y="f192"/>
                    <a:pt x="f203" y="f192"/>
                  </a:cubicBezTo>
                  <a:cubicBezTo>
                    <a:pt x="f204" y="f205"/>
                    <a:pt x="f206" y="f207"/>
                    <a:pt x="f206" y="f208"/>
                  </a:cubicBezTo>
                  <a:cubicBezTo>
                    <a:pt x="f209" y="f189"/>
                    <a:pt x="f210" y="f211"/>
                    <a:pt x="f204" y="f212"/>
                  </a:cubicBezTo>
                  <a:cubicBezTo>
                    <a:pt x="f203" y="f212"/>
                    <a:pt x="f213" y="f185"/>
                    <a:pt x="f202" y="f183"/>
                  </a:cubicBezTo>
                  <a:cubicBezTo>
                    <a:pt x="f202" y="f214"/>
                    <a:pt x="f203" y="f179"/>
                    <a:pt x="f203" y="f177"/>
                  </a:cubicBezTo>
                  <a:cubicBezTo>
                    <a:pt x="f203" y="f175"/>
                    <a:pt x="f202" y="f2"/>
                    <a:pt x="f202" y="f164"/>
                  </a:cubicBezTo>
                  <a:cubicBezTo>
                    <a:pt x="f202" y="f162"/>
                    <a:pt x="f202" y="f160"/>
                    <a:pt x="f202" y="f159"/>
                  </a:cubicBezTo>
                  <a:cubicBezTo>
                    <a:pt x="f202" y="f158"/>
                    <a:pt x="f202" y="f157"/>
                    <a:pt x="f202" y="f215"/>
                  </a:cubicBezTo>
                  <a:cubicBezTo>
                    <a:pt x="f216" y="f155"/>
                    <a:pt x="f201" y="f217"/>
                    <a:pt x="f218" y="f219"/>
                  </a:cubicBezTo>
                  <a:cubicBezTo>
                    <a:pt x="f218" y="f152"/>
                    <a:pt x="f199" y="f220"/>
                    <a:pt x="f199" y="f149"/>
                  </a:cubicBezTo>
                  <a:cubicBezTo>
                    <a:pt x="f197" y="f221"/>
                    <a:pt x="f199" y="f222"/>
                    <a:pt x="f197" y="f147"/>
                  </a:cubicBezTo>
                  <a:cubicBezTo>
                    <a:pt x="f197" y="f223"/>
                    <a:pt x="f195" y="f145"/>
                    <a:pt x="f195" y="f224"/>
                  </a:cubicBezTo>
                  <a:cubicBezTo>
                    <a:pt x="f193" y="f224"/>
                    <a:pt x="f191" y="f225"/>
                    <a:pt x="f191" y="f141"/>
                  </a:cubicBezTo>
                  <a:cubicBezTo>
                    <a:pt x="f188" y="f139"/>
                    <a:pt x="f188" y="f226"/>
                    <a:pt x="f184" y="f134"/>
                  </a:cubicBezTo>
                  <a:cubicBezTo>
                    <a:pt x="f184" y="f130"/>
                    <a:pt x="f178" y="f124"/>
                    <a:pt x="f180" y="f112"/>
                  </a:cubicBezTo>
                  <a:cubicBezTo>
                    <a:pt x="f180" y="f115"/>
                    <a:pt x="f184" y="f115"/>
                    <a:pt x="f184" y="f115"/>
                  </a:cubicBezTo>
                  <a:cubicBezTo>
                    <a:pt x="f188" y="f110"/>
                    <a:pt x="f184" y="f227"/>
                    <a:pt x="f184" y="f109"/>
                  </a:cubicBezTo>
                  <a:cubicBezTo>
                    <a:pt x="f182" y="f107"/>
                    <a:pt x="f178" y="f106"/>
                    <a:pt x="f228" y="f229"/>
                  </a:cubicBezTo>
                  <a:cubicBezTo>
                    <a:pt x="f230" y="f104"/>
                    <a:pt x="f173" y="f102"/>
                    <a:pt x="f171" y="f102"/>
                  </a:cubicBezTo>
                  <a:cubicBezTo>
                    <a:pt x="f231" y="f100"/>
                    <a:pt x="f232" y="f100"/>
                    <a:pt x="f167" y="f99"/>
                  </a:cubicBezTo>
                  <a:cubicBezTo>
                    <a:pt x="f166" y="f99"/>
                    <a:pt x="f153" y="f99"/>
                    <a:pt x="f150" y="f233"/>
                  </a:cubicBezTo>
                  <a:cubicBezTo>
                    <a:pt x="f148" y="f233"/>
                    <a:pt x="f234" y="f235"/>
                    <a:pt x="f234" y="f98"/>
                  </a:cubicBezTo>
                  <a:cubicBezTo>
                    <a:pt x="f146" y="f97"/>
                    <a:pt x="f236" y="f95"/>
                    <a:pt x="f236" y="f237"/>
                  </a:cubicBezTo>
                  <a:cubicBezTo>
                    <a:pt x="f236" y="f94"/>
                    <a:pt x="f146" y="f88"/>
                    <a:pt x="f236" y="f238"/>
                  </a:cubicBezTo>
                  <a:cubicBezTo>
                    <a:pt x="f236" y="f86"/>
                    <a:pt x="f144" y="f239"/>
                    <a:pt x="f144" y="f81"/>
                  </a:cubicBezTo>
                  <a:cubicBezTo>
                    <a:pt x="f144" y="f80"/>
                    <a:pt x="f144" y="f240"/>
                    <a:pt x="f144" y="f75"/>
                  </a:cubicBezTo>
                  <a:cubicBezTo>
                    <a:pt x="f146" y="f75"/>
                    <a:pt x="f234" y="f75"/>
                    <a:pt x="f148" y="f241"/>
                  </a:cubicBezTo>
                  <a:cubicBezTo>
                    <a:pt x="f153" y="f241"/>
                    <a:pt x="f163" y="f73"/>
                    <a:pt x="f166" y="f72"/>
                  </a:cubicBezTo>
                  <a:cubicBezTo>
                    <a:pt x="f166" y="f70"/>
                    <a:pt x="f166" y="f242"/>
                    <a:pt x="f166" y="f243"/>
                  </a:cubicBezTo>
                  <a:cubicBezTo>
                    <a:pt x="f167" y="f69"/>
                    <a:pt x="f169" y="f68"/>
                    <a:pt x="f244" y="f67"/>
                  </a:cubicBezTo>
                  <a:cubicBezTo>
                    <a:pt x="f231" y="f65"/>
                    <a:pt x="f173" y="f64"/>
                    <a:pt x="f174" y="f63"/>
                  </a:cubicBezTo>
                  <a:cubicBezTo>
                    <a:pt x="f174" y="f245"/>
                    <a:pt x="f230" y="f60"/>
                    <a:pt x="f230" y="f59"/>
                  </a:cubicBezTo>
                  <a:cubicBezTo>
                    <a:pt x="f230" y="f51"/>
                    <a:pt x="f173" y="f40"/>
                    <a:pt x="f173" y="f39"/>
                  </a:cubicBezTo>
                  <a:cubicBezTo>
                    <a:pt x="f173" y="f38"/>
                    <a:pt x="f171" y="f34"/>
                    <a:pt x="f231" y="f33"/>
                  </a:cubicBezTo>
                  <a:cubicBezTo>
                    <a:pt x="f231" y="f32"/>
                    <a:pt x="f169" y="f28"/>
                    <a:pt x="f169" y="f24"/>
                  </a:cubicBezTo>
                  <a:cubicBezTo>
                    <a:pt x="f232" y="f24"/>
                    <a:pt x="f167" y="f9"/>
                    <a:pt x="f232" y="f10"/>
                  </a:cubicBezTo>
                  <a:cubicBezTo>
                    <a:pt x="f232" y="f16"/>
                    <a:pt x="f232" y="f246"/>
                    <a:pt x="f169" y="f247"/>
                  </a:cubicBezTo>
                  <a:cubicBezTo>
                    <a:pt x="f244" y="f248"/>
                    <a:pt x="f231" y="f249"/>
                    <a:pt x="f171" y="f250"/>
                  </a:cubicBezTo>
                  <a:cubicBezTo>
                    <a:pt x="f173" y="f250"/>
                    <a:pt x="f228" y="f250"/>
                    <a:pt x="f228" y="f249"/>
                  </a:cubicBezTo>
                  <a:cubicBezTo>
                    <a:pt x="f176" y="f248"/>
                    <a:pt x="f176" y="f246"/>
                    <a:pt x="f178" y="f12"/>
                  </a:cubicBezTo>
                  <a:cubicBezTo>
                    <a:pt x="f178" y="f16"/>
                    <a:pt x="f182" y="f10"/>
                    <a:pt x="f184" y="f9"/>
                  </a:cubicBezTo>
                  <a:cubicBezTo>
                    <a:pt x="f191" y="f9"/>
                    <a:pt x="f251" y="f10"/>
                    <a:pt x="f197" y="f9"/>
                  </a:cubicBezTo>
                  <a:cubicBezTo>
                    <a:pt x="f199" y="f9"/>
                    <a:pt x="f218" y="f24"/>
                    <a:pt x="f201" y="f24"/>
                  </a:cubicBezTo>
                  <a:cubicBezTo>
                    <a:pt x="f202" y="f24"/>
                    <a:pt x="f203" y="f24"/>
                    <a:pt x="f204" y="f21"/>
                  </a:cubicBezTo>
                  <a:cubicBezTo>
                    <a:pt x="f210" y="f9"/>
                    <a:pt x="f210" y="f16"/>
                    <a:pt x="f204" y="f12"/>
                  </a:cubicBezTo>
                  <a:cubicBezTo>
                    <a:pt x="f204" y="f246"/>
                    <a:pt x="f202" y="f247"/>
                    <a:pt x="f202" y="f249"/>
                  </a:cubicBezTo>
                  <a:cubicBezTo>
                    <a:pt x="f202" y="f250"/>
                    <a:pt x="f203" y="f252"/>
                    <a:pt x="f203" y="f253"/>
                  </a:cubicBezTo>
                  <a:cubicBezTo>
                    <a:pt x="f203" y="f254"/>
                    <a:pt x="f213" y="f255"/>
                    <a:pt x="f213" y="f256"/>
                  </a:cubicBezTo>
                  <a:cubicBezTo>
                    <a:pt x="f202" y="f257"/>
                    <a:pt x="f201" y="f257"/>
                    <a:pt x="f218" y="f258"/>
                  </a:cubicBezTo>
                  <a:cubicBezTo>
                    <a:pt x="f200" y="f259"/>
                    <a:pt x="f200" y="f260"/>
                    <a:pt x="f200" y="f261"/>
                  </a:cubicBezTo>
                  <a:cubicBezTo>
                    <a:pt x="f200" y="f262"/>
                    <a:pt x="f216" y="f263"/>
                    <a:pt x="f216" y="f264"/>
                  </a:cubicBezTo>
                  <a:cubicBezTo>
                    <a:pt x="f202" y="f265"/>
                    <a:pt x="f202" y="f266"/>
                    <a:pt x="f216" y="f267"/>
                  </a:cubicBezTo>
                  <a:cubicBezTo>
                    <a:pt x="f216" y="f268"/>
                    <a:pt x="f200" y="f268"/>
                    <a:pt x="f200" y="f269"/>
                  </a:cubicBezTo>
                  <a:cubicBezTo>
                    <a:pt x="f199" y="f270"/>
                    <a:pt x="f197" y="f271"/>
                    <a:pt x="f199" y="f272"/>
                  </a:cubicBezTo>
                  <a:cubicBezTo>
                    <a:pt x="f199" y="f273"/>
                    <a:pt x="f213" y="f274"/>
                    <a:pt x="f203" y="f275"/>
                  </a:cubicBezTo>
                  <a:cubicBezTo>
                    <a:pt x="f203" y="f276"/>
                    <a:pt x="f203" y="f277"/>
                    <a:pt x="f203" y="f278"/>
                  </a:cubicBezTo>
                  <a:cubicBezTo>
                    <a:pt x="f203" y="f279"/>
                    <a:pt x="f216" y="f279"/>
                    <a:pt x="f201" y="f280"/>
                  </a:cubicBezTo>
                  <a:cubicBezTo>
                    <a:pt x="f201" y="f3"/>
                    <a:pt x="f202" y="f281"/>
                    <a:pt x="f213" y="f282"/>
                  </a:cubicBezTo>
                  <a:cubicBezTo>
                    <a:pt x="f204" y="f283"/>
                    <a:pt x="f284" y="f283"/>
                    <a:pt x="f285" y="f286"/>
                  </a:cubicBezTo>
                  <a:cubicBezTo>
                    <a:pt x="f287" y="f288"/>
                    <a:pt x="f289" y="f290"/>
                    <a:pt x="f289" y="f291"/>
                  </a:cubicBezTo>
                  <a:cubicBezTo>
                    <a:pt x="f292" y="f293"/>
                    <a:pt x="f294" y="f295"/>
                    <a:pt x="f296" y="f295"/>
                  </a:cubicBezTo>
                  <a:cubicBezTo>
                    <a:pt x="f297" y="f295"/>
                    <a:pt x="f298" y="f290"/>
                    <a:pt x="f299" y="f291"/>
                  </a:cubicBezTo>
                  <a:cubicBezTo>
                    <a:pt x="f300" y="f291"/>
                    <a:pt x="f301" y="f293"/>
                    <a:pt x="f302" y="f295"/>
                  </a:cubicBezTo>
                  <a:cubicBezTo>
                    <a:pt x="f303" y="f295"/>
                    <a:pt x="f302" y="f304"/>
                    <a:pt x="f303" y="f304"/>
                  </a:cubicBezTo>
                  <a:cubicBezTo>
                    <a:pt x="f305" y="f306"/>
                    <a:pt x="f307" y="f308"/>
                    <a:pt x="f309" y="f308"/>
                  </a:cubicBezTo>
                  <a:cubicBezTo>
                    <a:pt x="f310" y="f311"/>
                    <a:pt x="f312" y="f293"/>
                    <a:pt x="f313" y="f293"/>
                  </a:cubicBezTo>
                  <a:cubicBezTo>
                    <a:pt x="f314" y="f293"/>
                    <a:pt x="f315" y="f311"/>
                    <a:pt x="f316" y="f308"/>
                  </a:cubicBezTo>
                  <a:cubicBezTo>
                    <a:pt x="f317" y="f306"/>
                    <a:pt x="f318" y="f319"/>
                    <a:pt x="f318" y="f320"/>
                  </a:cubicBezTo>
                  <a:cubicBezTo>
                    <a:pt x="f318" y="f321"/>
                    <a:pt x="f316" y="f322"/>
                    <a:pt x="f315" y="f323"/>
                  </a:cubicBezTo>
                  <a:cubicBezTo>
                    <a:pt x="f315" y="f324"/>
                    <a:pt x="f325" y="f326"/>
                    <a:pt x="f325" y="f327"/>
                  </a:cubicBezTo>
                  <a:cubicBezTo>
                    <a:pt x="f325" y="f328"/>
                    <a:pt x="f315" y="f329"/>
                    <a:pt x="f315" y="f330"/>
                  </a:cubicBezTo>
                  <a:cubicBezTo>
                    <a:pt x="f315" y="f331"/>
                    <a:pt x="f315" y="f332"/>
                    <a:pt x="f316" y="f333"/>
                  </a:cubicBezTo>
                  <a:cubicBezTo>
                    <a:pt x="f316" y="f334"/>
                    <a:pt x="f318" y="f335"/>
                    <a:pt x="f336" y="f335"/>
                  </a:cubicBezTo>
                  <a:cubicBezTo>
                    <a:pt x="f337" y="f338"/>
                    <a:pt x="f339" y="f340"/>
                    <a:pt x="f341" y="f340"/>
                  </a:cubicBezTo>
                  <a:cubicBezTo>
                    <a:pt x="f342" y="f340"/>
                    <a:pt x="f343" y="f344"/>
                    <a:pt x="f345" y="f344"/>
                  </a:cubicBezTo>
                  <a:cubicBezTo>
                    <a:pt x="f346" y="f344"/>
                    <a:pt x="f347" y="f348"/>
                    <a:pt x="f349" y="f348"/>
                  </a:cubicBezTo>
                  <a:cubicBezTo>
                    <a:pt x="f350" y="f348"/>
                    <a:pt x="f351" y="f338"/>
                    <a:pt x="f352" y="f338"/>
                  </a:cubicBezTo>
                  <a:cubicBezTo>
                    <a:pt x="f353" y="f338"/>
                    <a:pt x="f354" y="f348"/>
                    <a:pt x="f355" y="f356"/>
                  </a:cubicBezTo>
                  <a:cubicBezTo>
                    <a:pt x="f357" y="f356"/>
                    <a:pt x="f358" y="f359"/>
                    <a:pt x="f360" y="f359"/>
                  </a:cubicBezTo>
                  <a:cubicBezTo>
                    <a:pt x="f360" y="f359"/>
                    <a:pt x="f361" y="f348"/>
                    <a:pt x="f362" y="f348"/>
                  </a:cubicBezTo>
                  <a:cubicBezTo>
                    <a:pt x="f363" y="f348"/>
                    <a:pt x="f364" y="f365"/>
                    <a:pt x="f366" y="f365"/>
                  </a:cubicBezTo>
                  <a:cubicBezTo>
                    <a:pt x="f367" y="f368"/>
                    <a:pt x="f369" y="f365"/>
                    <a:pt x="f370" y="f365"/>
                  </a:cubicBezTo>
                  <a:cubicBezTo>
                    <a:pt x="f371" y="f368"/>
                    <a:pt x="f372" y="f373"/>
                    <a:pt x="f374" y="f373"/>
                  </a:cubicBezTo>
                  <a:cubicBezTo>
                    <a:pt x="f375" y="f373"/>
                    <a:pt x="f376" y="f377"/>
                    <a:pt x="f378" y="f368"/>
                  </a:cubicBezTo>
                  <a:cubicBezTo>
                    <a:pt x="f379" y="f365"/>
                    <a:pt x="f380" y="f348"/>
                    <a:pt x="f381" y="f348"/>
                  </a:cubicBezTo>
                  <a:cubicBezTo>
                    <a:pt x="f382" y="f340"/>
                    <a:pt x="f383" y="f340"/>
                    <a:pt x="f383" y="f348"/>
                  </a:cubicBezTo>
                  <a:cubicBezTo>
                    <a:pt x="f384" y="f348"/>
                    <a:pt x="f385" y="f359"/>
                    <a:pt x="f386" y="f365"/>
                  </a:cubicBezTo>
                  <a:cubicBezTo>
                    <a:pt x="f387" y="f365"/>
                    <a:pt x="f388" y="f365"/>
                    <a:pt x="f389" y="f365"/>
                  </a:cubicBezTo>
                  <a:cubicBezTo>
                    <a:pt x="f390" y="f368"/>
                    <a:pt x="f391" y="f377"/>
                    <a:pt x="f391" y="f368"/>
                  </a:cubicBezTo>
                  <a:cubicBezTo>
                    <a:pt x="f392" y="f368"/>
                    <a:pt x="f393" y="f365"/>
                    <a:pt x="f394" y="f365"/>
                  </a:cubicBezTo>
                  <a:cubicBezTo>
                    <a:pt x="f395" y="f365"/>
                    <a:pt x="f396" y="f368"/>
                    <a:pt x="f397" y="f368"/>
                  </a:cubicBezTo>
                  <a:cubicBezTo>
                    <a:pt x="f398" y="f368"/>
                    <a:pt x="f399" y="f359"/>
                    <a:pt x="f399" y="f359"/>
                  </a:cubicBezTo>
                  <a:cubicBezTo>
                    <a:pt x="f400" y="f401"/>
                    <a:pt x="f400" y="f401"/>
                    <a:pt x="f400" y="f401"/>
                  </a:cubicBezTo>
                  <a:cubicBezTo>
                    <a:pt x="f137" y="f402"/>
                    <a:pt x="f137" y="f402"/>
                    <a:pt x="f137" y="f402"/>
                  </a:cubicBezTo>
                  <a:cubicBezTo>
                    <a:pt x="f137" y="f402"/>
                    <a:pt x="f134" y="f403"/>
                    <a:pt x="f130" y="f404"/>
                  </a:cubicBezTo>
                  <a:cubicBezTo>
                    <a:pt x="f129" y="f405"/>
                    <a:pt x="f113" y="f406"/>
                    <a:pt x="f113" y="f407"/>
                  </a:cubicBezTo>
                  <a:cubicBezTo>
                    <a:pt x="f112" y="f408"/>
                    <a:pt x="f115" y="f409"/>
                    <a:pt x="f111" y="f409"/>
                  </a:cubicBezTo>
                  <a:cubicBezTo>
                    <a:pt x="f111" y="f410"/>
                    <a:pt x="f111" y="f411"/>
                    <a:pt x="f110" y="f412"/>
                  </a:cubicBezTo>
                  <a:cubicBezTo>
                    <a:pt x="f110" y="f413"/>
                    <a:pt x="f117" y="f414"/>
                    <a:pt x="f227" y="f415"/>
                  </a:cubicBezTo>
                  <a:cubicBezTo>
                    <a:pt x="f109" y="f416"/>
                    <a:pt x="f107" y="f417"/>
                    <a:pt x="f229" y="f418"/>
                  </a:cubicBezTo>
                  <a:cubicBezTo>
                    <a:pt x="f104" y="f419"/>
                    <a:pt x="f102" y="f420"/>
                    <a:pt x="f100" y="f421"/>
                  </a:cubicBezTo>
                  <a:cubicBezTo>
                    <a:pt x="f99" y="f421"/>
                    <a:pt x="f98" y="f421"/>
                    <a:pt x="f97" y="f421"/>
                  </a:cubicBezTo>
                  <a:cubicBezTo>
                    <a:pt x="f95" y="f421"/>
                    <a:pt x="f422" y="f423"/>
                    <a:pt x="f94" y="f423"/>
                  </a:cubicBezTo>
                  <a:cubicBezTo>
                    <a:pt x="f94" y="f424"/>
                    <a:pt x="f94" y="f425"/>
                    <a:pt x="f94" y="f426"/>
                  </a:cubicBezTo>
                  <a:cubicBezTo>
                    <a:pt x="f92" y="f427"/>
                    <a:pt x="f88" y="f428"/>
                    <a:pt x="f88" y="f428"/>
                  </a:cubicBezTo>
                  <a:cubicBezTo>
                    <a:pt x="f238" y="f428"/>
                    <a:pt x="f84" y="f426"/>
                    <a:pt x="f83" y="f425"/>
                  </a:cubicBezTo>
                  <a:cubicBezTo>
                    <a:pt x="f239" y="f425"/>
                    <a:pt x="f78" y="f425"/>
                    <a:pt x="f78" y="f426"/>
                  </a:cubicBezTo>
                  <a:cubicBezTo>
                    <a:pt x="f77" y="f426"/>
                    <a:pt x="f77" y="f429"/>
                    <a:pt x="f77" y="f430"/>
                  </a:cubicBezTo>
                  <a:cubicBezTo>
                    <a:pt x="f77" y="f430"/>
                    <a:pt x="f77" y="f430"/>
                    <a:pt x="f77" y="f430"/>
                  </a:cubicBezTo>
                  <a:cubicBezTo>
                    <a:pt x="f240" y="f430"/>
                    <a:pt x="f240" y="f430"/>
                    <a:pt x="f240" y="f430"/>
                  </a:cubicBezTo>
                  <a:cubicBezTo>
                    <a:pt x="f241" y="f429"/>
                    <a:pt x="f72" y="f429"/>
                    <a:pt x="f242" y="f430"/>
                  </a:cubicBezTo>
                  <a:cubicBezTo>
                    <a:pt x="f243" y="f430"/>
                    <a:pt x="f68" y="f431"/>
                    <a:pt x="f65" y="f431"/>
                  </a:cubicBezTo>
                  <a:cubicBezTo>
                    <a:pt x="f64" y="f431"/>
                    <a:pt x="f62" y="f432"/>
                    <a:pt x="f61" y="f432"/>
                  </a:cubicBezTo>
                  <a:cubicBezTo>
                    <a:pt x="f433" y="f432"/>
                    <a:pt x="f60" y="f434"/>
                    <a:pt x="f59" y="f434"/>
                  </a:cubicBezTo>
                  <a:cubicBezTo>
                    <a:pt x="f51" y="f435"/>
                    <a:pt x="f45" y="f436"/>
                    <a:pt x="f40" y="f437"/>
                  </a:cubicBezTo>
                  <a:cubicBezTo>
                    <a:pt x="f438" y="f439"/>
                    <a:pt x="f37" y="f440"/>
                    <a:pt x="f35" y="f441"/>
                  </a:cubicBezTo>
                  <a:cubicBezTo>
                    <a:pt x="f34" y="f442"/>
                    <a:pt x="f33" y="f443"/>
                    <a:pt x="f32" y="f444"/>
                  </a:cubicBezTo>
                  <a:cubicBezTo>
                    <a:pt x="f31" y="f445"/>
                    <a:pt x="f24" y="f445"/>
                    <a:pt x="f21" y="f445"/>
                  </a:cubicBezTo>
                  <a:cubicBezTo>
                    <a:pt x="f21" y="f445"/>
                    <a:pt x="f9" y="f443"/>
                    <a:pt x="f10" y="f446"/>
                  </a:cubicBezTo>
                  <a:cubicBezTo>
                    <a:pt x="f10" y="f447"/>
                    <a:pt x="f10" y="f440"/>
                    <a:pt x="f16" y="f439"/>
                  </a:cubicBezTo>
                  <a:cubicBezTo>
                    <a:pt x="f16" y="f437"/>
                    <a:pt x="f16" y="f448"/>
                    <a:pt x="f12" y="f449"/>
                  </a:cubicBezTo>
                  <a:cubicBezTo>
                    <a:pt x="f247" y="f434"/>
                    <a:pt x="f450" y="f431"/>
                    <a:pt x="f252" y="f432"/>
                  </a:cubicBezTo>
                  <a:cubicBezTo>
                    <a:pt x="f451" y="f430"/>
                    <a:pt x="f253" y="f428"/>
                    <a:pt x="f254" y="f428"/>
                  </a:cubicBezTo>
                  <a:cubicBezTo>
                    <a:pt x="f255" y="f427"/>
                    <a:pt x="f257" y="f425"/>
                    <a:pt x="f259" y="f425"/>
                  </a:cubicBezTo>
                  <a:cubicBezTo>
                    <a:pt x="f452" y="f425"/>
                    <a:pt x="f453" y="f426"/>
                    <a:pt x="f453" y="f428"/>
                  </a:cubicBezTo>
                  <a:cubicBezTo>
                    <a:pt x="f454" y="f429"/>
                    <a:pt x="f260" y="f432"/>
                    <a:pt x="f452" y="f431"/>
                  </a:cubicBezTo>
                  <a:cubicBezTo>
                    <a:pt x="f452" y="f434"/>
                    <a:pt x="f452" y="f448"/>
                    <a:pt x="f452" y="f437"/>
                  </a:cubicBezTo>
                  <a:cubicBezTo>
                    <a:pt x="f259" y="f439"/>
                    <a:pt x="f258" y="f455"/>
                    <a:pt x="f257" y="f440"/>
                  </a:cubicBezTo>
                  <a:cubicBezTo>
                    <a:pt x="f256" y="f441"/>
                    <a:pt x="f254" y="f442"/>
                    <a:pt x="f253" y="f447"/>
                  </a:cubicBezTo>
                  <a:cubicBezTo>
                    <a:pt x="f253" y="f447"/>
                    <a:pt x="f451" y="f443"/>
                    <a:pt x="f451" y="f444"/>
                  </a:cubicBezTo>
                  <a:cubicBezTo>
                    <a:pt x="f451" y="f445"/>
                    <a:pt x="f451" y="f456"/>
                    <a:pt x="f451" y="f457"/>
                  </a:cubicBezTo>
                  <a:cubicBezTo>
                    <a:pt x="f253" y="f458"/>
                    <a:pt x="f255" y="f459"/>
                    <a:pt x="f256" y="f460"/>
                  </a:cubicBezTo>
                  <a:cubicBezTo>
                    <a:pt x="f256" y="f461"/>
                    <a:pt x="f255" y="f462"/>
                    <a:pt x="f254" y="f463"/>
                  </a:cubicBezTo>
                  <a:cubicBezTo>
                    <a:pt x="f253" y="f464"/>
                    <a:pt x="f451" y="f465"/>
                    <a:pt x="f252" y="f466"/>
                  </a:cubicBezTo>
                  <a:cubicBezTo>
                    <a:pt x="f467" y="f468"/>
                    <a:pt x="f250" y="f469"/>
                    <a:pt x="f250" y="f470"/>
                  </a:cubicBezTo>
                  <a:cubicBezTo>
                    <a:pt x="f249" y="f471"/>
                    <a:pt x="f249" y="f472"/>
                    <a:pt x="f248" y="f473"/>
                  </a:cubicBezTo>
                  <a:cubicBezTo>
                    <a:pt x="f248" y="f474"/>
                    <a:pt x="f246" y="f475"/>
                    <a:pt x="f246" y="f476"/>
                  </a:cubicBezTo>
                  <a:cubicBezTo>
                    <a:pt x="f12" y="f477"/>
                    <a:pt x="f246" y="f478"/>
                    <a:pt x="f246" y="f479"/>
                  </a:cubicBezTo>
                  <a:cubicBezTo>
                    <a:pt x="f247" y="f480"/>
                    <a:pt x="f250" y="f481"/>
                    <a:pt x="f450" y="f482"/>
                  </a:cubicBezTo>
                  <a:cubicBezTo>
                    <a:pt x="f467" y="f483"/>
                    <a:pt x="f451" y="f484"/>
                    <a:pt x="f253" y="f485"/>
                  </a:cubicBezTo>
                  <a:cubicBezTo>
                    <a:pt x="f254" y="f485"/>
                    <a:pt x="f256" y="f6"/>
                    <a:pt x="f257" y="f6"/>
                  </a:cubicBezTo>
                  <a:cubicBezTo>
                    <a:pt x="f258" y="f6"/>
                    <a:pt x="f259" y="f484"/>
                    <a:pt x="f452" y="f484"/>
                  </a:cubicBezTo>
                  <a:cubicBezTo>
                    <a:pt x="f260" y="f486"/>
                    <a:pt x="f261" y="f486"/>
                    <a:pt x="f453" y="f483"/>
                  </a:cubicBezTo>
                  <a:cubicBezTo>
                    <a:pt x="f453" y="f482"/>
                    <a:pt x="f453" y="f487"/>
                    <a:pt x="f454" y="f487"/>
                  </a:cubicBezTo>
                  <a:cubicBezTo>
                    <a:pt x="f262" y="f480"/>
                    <a:pt x="f488" y="f480"/>
                    <a:pt x="f489" y="f480"/>
                  </a:cubicBezTo>
                  <a:cubicBezTo>
                    <a:pt x="f490" y="f487"/>
                    <a:pt x="f490" y="f482"/>
                    <a:pt x="f491" y="f482"/>
                  </a:cubicBezTo>
                  <a:cubicBezTo>
                    <a:pt x="f492" y="f482"/>
                    <a:pt x="f493" y="f487"/>
                    <a:pt x="f264" y="f480"/>
                  </a:cubicBezTo>
                  <a:cubicBezTo>
                    <a:pt x="f265" y="f479"/>
                    <a:pt x="f494" y="f495"/>
                    <a:pt x="f494" y="f477"/>
                  </a:cubicBezTo>
                  <a:cubicBezTo>
                    <a:pt x="f266" y="f477"/>
                    <a:pt x="f268" y="f476"/>
                    <a:pt x="f268" y="f476"/>
                  </a:cubicBezTo>
                  <a:cubicBezTo>
                    <a:pt x="f268" y="f496"/>
                    <a:pt x="f268" y="f474"/>
                    <a:pt x="f269" y="f473"/>
                  </a:cubicBezTo>
                  <a:cubicBezTo>
                    <a:pt x="f270" y="f497"/>
                    <a:pt x="f498" y="f497"/>
                    <a:pt x="f499" y="f497"/>
                  </a:cubicBezTo>
                  <a:cubicBezTo>
                    <a:pt x="f271" y="f472"/>
                    <a:pt x="f271" y="f471"/>
                    <a:pt x="f500" y="f471"/>
                  </a:cubicBezTo>
                  <a:cubicBezTo>
                    <a:pt x="f272" y="f471"/>
                    <a:pt x="f273" y="f472"/>
                    <a:pt x="f274" y="f472"/>
                  </a:cubicBezTo>
                  <a:cubicBezTo>
                    <a:pt x="f501" y="f472"/>
                    <a:pt x="f275" y="f471"/>
                    <a:pt x="f276" y="f471"/>
                  </a:cubicBezTo>
                  <a:cubicBezTo>
                    <a:pt x="f502" y="f470"/>
                    <a:pt x="f278" y="f503"/>
                    <a:pt x="f279" y="f503"/>
                  </a:cubicBezTo>
                  <a:cubicBezTo>
                    <a:pt x="f280" y="f503"/>
                    <a:pt x="f3" y="f504"/>
                    <a:pt x="f505" y="f504"/>
                  </a:cubicBezTo>
                  <a:cubicBezTo>
                    <a:pt x="f506" y="f504"/>
                    <a:pt x="f281" y="f470"/>
                    <a:pt x="f281" y="f470"/>
                  </a:cubicBezTo>
                  <a:cubicBezTo>
                    <a:pt x="f282" y="f503"/>
                    <a:pt x="f282" y="f468"/>
                    <a:pt x="f283" y="f466"/>
                  </a:cubicBezTo>
                  <a:cubicBezTo>
                    <a:pt x="f286" y="f465"/>
                    <a:pt x="f291" y="f468"/>
                    <a:pt x="f293" y="f466"/>
                  </a:cubicBezTo>
                  <a:cubicBezTo>
                    <a:pt x="f311" y="f466"/>
                    <a:pt x="f304" y="f463"/>
                    <a:pt x="f306" y="f507"/>
                  </a:cubicBezTo>
                  <a:cubicBezTo>
                    <a:pt x="f306" y="f507"/>
                    <a:pt x="f508" y="f509"/>
                    <a:pt x="f508" y="f510"/>
                  </a:cubicBezTo>
                  <a:cubicBezTo>
                    <a:pt x="f319" y="f461"/>
                    <a:pt x="f321" y="f510"/>
                    <a:pt x="f322" y="f510"/>
                  </a:cubicBezTo>
                  <a:cubicBezTo>
                    <a:pt x="f324" y="f461"/>
                    <a:pt x="f327" y="f458"/>
                    <a:pt x="f329" y="f458"/>
                  </a:cubicBezTo>
                  <a:cubicBezTo>
                    <a:pt x="f330" y="f457"/>
                    <a:pt x="f511" y="f457"/>
                    <a:pt x="f332" y="f456"/>
                  </a:cubicBezTo>
                  <a:cubicBezTo>
                    <a:pt x="f333" y="f456"/>
                    <a:pt x="f335" y="f512"/>
                    <a:pt x="f338" y="f512"/>
                  </a:cubicBezTo>
                  <a:cubicBezTo>
                    <a:pt x="f340" y="f512"/>
                    <a:pt x="f359" y="f513"/>
                    <a:pt x="f368" y="f512"/>
                  </a:cubicBezTo>
                  <a:cubicBezTo>
                    <a:pt x="f377" y="f512"/>
                    <a:pt x="f514" y="f444"/>
                    <a:pt x="f515" y="f443"/>
                  </a:cubicBezTo>
                  <a:cubicBezTo>
                    <a:pt x="f516" y="f446"/>
                    <a:pt x="f517" y="f447"/>
                    <a:pt x="f518" y="f442"/>
                  </a:cubicBezTo>
                  <a:cubicBezTo>
                    <a:pt x="f401" y="f441"/>
                    <a:pt x="f519" y="f455"/>
                    <a:pt x="f520" y="f439"/>
                  </a:cubicBezTo>
                  <a:cubicBezTo>
                    <a:pt x="f521" y="f437"/>
                    <a:pt x="f522" y="f449"/>
                    <a:pt x="f523" y="f435"/>
                  </a:cubicBezTo>
                  <a:cubicBezTo>
                    <a:pt x="f524" y="f435"/>
                    <a:pt x="f525" y="f449"/>
                    <a:pt x="f526" y="f449"/>
                  </a:cubicBezTo>
                  <a:cubicBezTo>
                    <a:pt x="f527" y="f435"/>
                    <a:pt x="f528" y="f434"/>
                    <a:pt x="f403" y="f434"/>
                  </a:cubicBezTo>
                  <a:cubicBezTo>
                    <a:pt x="f404" y="f431"/>
                    <a:pt x="f529" y="f434"/>
                    <a:pt x="f406" y="f434"/>
                  </a:cubicBezTo>
                  <a:cubicBezTo>
                    <a:pt x="f408" y="f434"/>
                    <a:pt x="f410" y="f449"/>
                    <a:pt x="f530" y="f449"/>
                  </a:cubicBezTo>
                  <a:cubicBezTo>
                    <a:pt x="f412" y="f448"/>
                    <a:pt x="f413" y="f448"/>
                    <a:pt x="f531" y="f448"/>
                  </a:cubicBezTo>
                  <a:cubicBezTo>
                    <a:pt x="f531" y="f436"/>
                    <a:pt x="f415" y="f436"/>
                    <a:pt x="f416" y="f437"/>
                  </a:cubicBezTo>
                  <a:cubicBezTo>
                    <a:pt x="f532" y="f437"/>
                    <a:pt x="f532" y="f437"/>
                    <a:pt x="f532" y="f437"/>
                  </a:cubicBezTo>
                  <a:cubicBezTo>
                    <a:pt x="f532" y="f436"/>
                    <a:pt x="f417" y="f436"/>
                    <a:pt x="f417" y="f436"/>
                  </a:cubicBezTo>
                  <a:cubicBezTo>
                    <a:pt x="f417" y="f436"/>
                    <a:pt x="f418" y="f436"/>
                    <a:pt x="f418" y="f436"/>
                  </a:cubicBezTo>
                  <a:cubicBezTo>
                    <a:pt x="f533" y="f436"/>
                    <a:pt x="f419" y="f436"/>
                    <a:pt x="f534" y="f436"/>
                  </a:cubicBezTo>
                  <a:cubicBezTo>
                    <a:pt x="f534" y="f449"/>
                    <a:pt x="f420" y="f435"/>
                    <a:pt x="f421" y="f434"/>
                  </a:cubicBezTo>
                  <a:cubicBezTo>
                    <a:pt x="f421" y="f430"/>
                    <a:pt x="f421" y="f427"/>
                    <a:pt x="f423" y="f426"/>
                  </a:cubicBezTo>
                  <a:cubicBezTo>
                    <a:pt x="f424" y="f423"/>
                    <a:pt x="f428" y="f419"/>
                    <a:pt x="f432" y="f533"/>
                  </a:cubicBezTo>
                  <a:cubicBezTo>
                    <a:pt x="f431" y="f533"/>
                    <a:pt x="f431" y="f533"/>
                    <a:pt x="f434" y="f533"/>
                  </a:cubicBezTo>
                  <a:cubicBezTo>
                    <a:pt x="f435" y="f533"/>
                    <a:pt x="f449" y="f533"/>
                    <a:pt x="f448" y="f533"/>
                  </a:cubicBezTo>
                  <a:cubicBezTo>
                    <a:pt x="f428" y="f308"/>
                    <a:pt x="f428" y="f308"/>
                    <a:pt x="f428" y="f308"/>
                  </a:cubicBezTo>
                  <a:cubicBezTo>
                    <a:pt x="f428" y="f308"/>
                    <a:pt x="f428" y="f308"/>
                    <a:pt x="f428" y="f308"/>
                  </a:cubicBezTo>
                  <a:cubicBezTo>
                    <a:pt x="f428" y="f288"/>
                    <a:pt x="f430" y="f286"/>
                    <a:pt x="f432" y="f283"/>
                  </a:cubicBezTo>
                  <a:cubicBezTo>
                    <a:pt x="f432" y="f283"/>
                    <a:pt x="f431" y="f282"/>
                    <a:pt x="f434" y="f282"/>
                  </a:cubicBezTo>
                  <a:cubicBezTo>
                    <a:pt x="f434" y="f282"/>
                    <a:pt x="f434" y="f281"/>
                    <a:pt x="f434" y="f281"/>
                  </a:cubicBezTo>
                  <a:cubicBezTo>
                    <a:pt x="f434" y="f506"/>
                    <a:pt x="f434" y="f506"/>
                    <a:pt x="f434" y="f506"/>
                  </a:cubicBezTo>
                  <a:cubicBezTo>
                    <a:pt x="f435" y="f3"/>
                    <a:pt x="f435" y="f278"/>
                    <a:pt x="f448" y="f277"/>
                  </a:cubicBezTo>
                  <a:cubicBezTo>
                    <a:pt x="f437" y="f276"/>
                    <a:pt x="f440" y="f276"/>
                    <a:pt x="f441" y="f276"/>
                  </a:cubicBezTo>
                  <a:cubicBezTo>
                    <a:pt x="f442" y="f276"/>
                    <a:pt x="f442" y="f276"/>
                    <a:pt x="f442" y="f276"/>
                  </a:cubicBezTo>
                  <a:cubicBezTo>
                    <a:pt x="f447" y="f276"/>
                    <a:pt x="f446" y="f276"/>
                    <a:pt x="f443" y="f276"/>
                  </a:cubicBezTo>
                  <a:cubicBezTo>
                    <a:pt x="f443" y="f275"/>
                    <a:pt x="f443" y="f274"/>
                    <a:pt x="f444" y="f273"/>
                  </a:cubicBezTo>
                  <a:cubicBezTo>
                    <a:pt x="f445" y="f535"/>
                    <a:pt x="f513" y="f271"/>
                    <a:pt x="f458" y="f499"/>
                  </a:cubicBezTo>
                  <a:cubicBezTo>
                    <a:pt x="f459" y="f499"/>
                    <a:pt x="f459" y="f499"/>
                    <a:pt x="f460" y="f499"/>
                  </a:cubicBezTo>
                  <a:cubicBezTo>
                    <a:pt x="f536" y="f499"/>
                    <a:pt x="f461" y="f499"/>
                    <a:pt x="f509" y="f271"/>
                  </a:cubicBezTo>
                  <a:cubicBezTo>
                    <a:pt x="f509" y="f499"/>
                    <a:pt x="f509" y="f498"/>
                    <a:pt x="f462" y="f537"/>
                  </a:cubicBezTo>
                  <a:cubicBezTo>
                    <a:pt x="f507" y="f269"/>
                    <a:pt x="f465" y="f266"/>
                    <a:pt x="f466" y="f266"/>
                  </a:cubicBezTo>
                  <a:cubicBezTo>
                    <a:pt x="f468" y="f494"/>
                    <a:pt x="f469" y="f265"/>
                    <a:pt x="f503" y="f265"/>
                  </a:cubicBezTo>
                  <a:cubicBezTo>
                    <a:pt x="f470" y="f264"/>
                    <a:pt x="f538" y="f264"/>
                    <a:pt x="f538" y="f493"/>
                  </a:cubicBezTo>
                  <a:cubicBezTo>
                    <a:pt x="f472" y="f263"/>
                    <a:pt x="f474" y="f490"/>
                    <a:pt x="f474" y="f489"/>
                  </a:cubicBezTo>
                  <a:cubicBezTo>
                    <a:pt x="f539" y="f489"/>
                    <a:pt x="f539" y="f488"/>
                    <a:pt x="f539" y="f488"/>
                  </a:cubicBezTo>
                  <a:cubicBezTo>
                    <a:pt x="f539" y="f454"/>
                    <a:pt x="f539" y="f261"/>
                    <a:pt x="f475" y="f452"/>
                  </a:cubicBezTo>
                  <a:cubicBezTo>
                    <a:pt x="f496" y="f259"/>
                    <a:pt x="f496" y="f258"/>
                    <a:pt x="f476" y="f258"/>
                  </a:cubicBezTo>
                  <a:cubicBezTo>
                    <a:pt x="f476" y="f257"/>
                    <a:pt x="f476" y="f256"/>
                    <a:pt x="f476" y="f255"/>
                  </a:cubicBezTo>
                  <a:cubicBezTo>
                    <a:pt x="f476" y="f254"/>
                    <a:pt x="f477" y="f253"/>
                    <a:pt x="f477" y="f451"/>
                  </a:cubicBezTo>
                  <a:cubicBezTo>
                    <a:pt x="f477" y="f451"/>
                    <a:pt x="f477" y="f451"/>
                    <a:pt x="f477" y="f451"/>
                  </a:cubicBezTo>
                  <a:cubicBezTo>
                    <a:pt x="f477" y="f451"/>
                    <a:pt x="f477" y="f451"/>
                    <a:pt x="f477" y="f451"/>
                  </a:cubicBezTo>
                  <a:cubicBezTo>
                    <a:pt x="f477" y="f252"/>
                    <a:pt x="f477" y="f450"/>
                    <a:pt x="f477" y="f250"/>
                  </a:cubicBezTo>
                  <a:cubicBezTo>
                    <a:pt x="f495" y="f247"/>
                    <a:pt x="f487" y="f10"/>
                    <a:pt x="f487" y="f10"/>
                  </a:cubicBezTo>
                  <a:cubicBezTo>
                    <a:pt x="f481" y="f9"/>
                    <a:pt x="f482" y="f21"/>
                    <a:pt x="f483" y="f21"/>
                  </a:cubicBezTo>
                  <a:cubicBezTo>
                    <a:pt x="f486" y="f24"/>
                    <a:pt x="f484" y="f24"/>
                    <a:pt x="f484" y="f26"/>
                  </a:cubicBezTo>
                  <a:cubicBezTo>
                    <a:pt x="f485" y="f26"/>
                    <a:pt x="f485" y="f31"/>
                    <a:pt x="f6" y="f31"/>
                  </a:cubicBezTo>
                  <a:cubicBezTo>
                    <a:pt x="f6" y="f540"/>
                    <a:pt x="f6" y="f35"/>
                    <a:pt x="f6" y="f37"/>
                  </a:cubicBezTo>
                  <a:cubicBezTo>
                    <a:pt x="f6" y="f37"/>
                    <a:pt x="f6" y="f37"/>
                    <a:pt x="f6" y="f37"/>
                  </a:cubicBezTo>
                  <a:cubicBezTo>
                    <a:pt x="f485" y="f38"/>
                    <a:pt x="f484" y="f438"/>
                    <a:pt x="f484" y="f41"/>
                  </a:cubicBezTo>
                  <a:cubicBezTo>
                    <a:pt x="f484" y="f47"/>
                    <a:pt x="f484" y="f49"/>
                    <a:pt x="f485" y="f53"/>
                  </a:cubicBezTo>
                  <a:cubicBezTo>
                    <a:pt x="f485" y="f53"/>
                    <a:pt x="f484" y="f53"/>
                    <a:pt x="f484" y="f53"/>
                  </a:cubicBezTo>
                  <a:cubicBezTo>
                    <a:pt x="f484" y="f53"/>
                    <a:pt x="f486" y="f59"/>
                    <a:pt x="f483" y="f59"/>
                  </a:cubicBezTo>
                  <a:cubicBezTo>
                    <a:pt x="f483" y="f59"/>
                    <a:pt x="f483" y="f59"/>
                    <a:pt x="f482" y="f59"/>
                  </a:cubicBezTo>
                  <a:cubicBezTo>
                    <a:pt x="f482" y="f53"/>
                    <a:pt x="f482" y="f53"/>
                    <a:pt x="f482" y="f53"/>
                  </a:cubicBezTo>
                  <a:cubicBezTo>
                    <a:pt x="f481" y="f51"/>
                    <a:pt x="f480" y="f47"/>
                    <a:pt x="f495" y="f47"/>
                  </a:cubicBezTo>
                  <a:cubicBezTo>
                    <a:pt x="f495" y="f47"/>
                    <a:pt x="f495" y="f47"/>
                    <a:pt x="f495" y="f47"/>
                  </a:cubicBezTo>
                  <a:cubicBezTo>
                    <a:pt x="f495" y="f47"/>
                    <a:pt x="f495" y="f47"/>
                    <a:pt x="f495" y="f47"/>
                  </a:cubicBezTo>
                  <a:cubicBezTo>
                    <a:pt x="f477" y="f47"/>
                    <a:pt x="f475" y="f49"/>
                    <a:pt x="f472" y="f433"/>
                  </a:cubicBezTo>
                  <a:cubicBezTo>
                    <a:pt x="f472" y="f62"/>
                    <a:pt x="f504" y="f245"/>
                    <a:pt x="f538" y="f64"/>
                  </a:cubicBezTo>
                  <a:cubicBezTo>
                    <a:pt x="f538" y="f65"/>
                    <a:pt x="f538" y="f67"/>
                    <a:pt x="f538" y="f68"/>
                  </a:cubicBezTo>
                  <a:cubicBezTo>
                    <a:pt x="f538" y="f68"/>
                    <a:pt x="f538" y="f69"/>
                    <a:pt x="f538" y="f69"/>
                  </a:cubicBezTo>
                  <a:cubicBezTo>
                    <a:pt x="f471" y="f243"/>
                    <a:pt x="f470" y="f242"/>
                    <a:pt x="f503" y="f242"/>
                  </a:cubicBezTo>
                  <a:cubicBezTo>
                    <a:pt x="f503" y="f70"/>
                    <a:pt x="f503" y="f70"/>
                    <a:pt x="f503" y="f70"/>
                  </a:cubicBezTo>
                  <a:cubicBezTo>
                    <a:pt x="f503" y="f70"/>
                    <a:pt x="f469" y="f70"/>
                    <a:pt x="f469" y="f70"/>
                  </a:cubicBezTo>
                  <a:cubicBezTo>
                    <a:pt x="f541" y="f72"/>
                    <a:pt x="f468" y="f73"/>
                    <a:pt x="f466" y="f241"/>
                  </a:cubicBezTo>
                  <a:cubicBezTo>
                    <a:pt x="f465" y="f240"/>
                    <a:pt x="f463" y="f81"/>
                    <a:pt x="f463" y="f83"/>
                  </a:cubicBezTo>
                  <a:cubicBezTo>
                    <a:pt x="f463" y="f238"/>
                    <a:pt x="f463" y="f92"/>
                    <a:pt x="f464" y="f422"/>
                  </a:cubicBezTo>
                  <a:cubicBezTo>
                    <a:pt x="f465" y="f237"/>
                    <a:pt x="f466" y="f95"/>
                    <a:pt x="f468" y="f97"/>
                  </a:cubicBezTo>
                  <a:cubicBezTo>
                    <a:pt x="f468" y="f97"/>
                    <a:pt x="f468" y="f97"/>
                    <a:pt x="f468" y="f97"/>
                  </a:cubicBezTo>
                  <a:cubicBezTo>
                    <a:pt x="f541" y="f98"/>
                    <a:pt x="f541" y="f98"/>
                    <a:pt x="f541" y="f235"/>
                  </a:cubicBezTo>
                  <a:cubicBezTo>
                    <a:pt x="f541" y="f235"/>
                    <a:pt x="f541" y="f235"/>
                    <a:pt x="f541" y="f233"/>
                  </a:cubicBezTo>
                  <a:cubicBezTo>
                    <a:pt x="f541" y="f99"/>
                    <a:pt x="f468" y="f102"/>
                    <a:pt x="f541" y="f104"/>
                  </a:cubicBezTo>
                  <a:cubicBezTo>
                    <a:pt x="f541" y="f106"/>
                    <a:pt x="f503" y="f108"/>
                    <a:pt x="f470" y="f109"/>
                  </a:cubicBezTo>
                  <a:cubicBezTo>
                    <a:pt x="f471" y="f109"/>
                    <a:pt x="f471" y="f227"/>
                    <a:pt x="f471" y="f227"/>
                  </a:cubicBezTo>
                  <a:cubicBezTo>
                    <a:pt x="f538" y="f117"/>
                    <a:pt x="f504" y="f111"/>
                    <a:pt x="f504" y="f115"/>
                  </a:cubicBezTo>
                  <a:cubicBezTo>
                    <a:pt x="f504" y="f115"/>
                    <a:pt x="f538" y="f112"/>
                    <a:pt x="f538" y="f113"/>
                  </a:cubicBezTo>
                  <a:cubicBezTo>
                    <a:pt x="f471" y="f129"/>
                    <a:pt x="f470" y="f134"/>
                    <a:pt x="f470" y="f542"/>
                  </a:cubicBezTo>
                  <a:cubicBezTo>
                    <a:pt x="f470" y="f139"/>
                    <a:pt x="f471" y="f141"/>
                    <a:pt x="f471" y="f224"/>
                  </a:cubicBezTo>
                  <a:cubicBezTo>
                    <a:pt x="f471" y="f143"/>
                    <a:pt x="f470" y="f145"/>
                    <a:pt x="f470" y="f543"/>
                  </a:cubicBezTo>
                  <a:cubicBezTo>
                    <a:pt x="f470" y="f223"/>
                    <a:pt x="f470" y="f147"/>
                    <a:pt x="f471" y="f222"/>
                  </a:cubicBezTo>
                  <a:cubicBezTo>
                    <a:pt x="f470" y="f544"/>
                    <a:pt x="f503" y="f545"/>
                    <a:pt x="f503" y="f149"/>
                  </a:cubicBezTo>
                  <a:cubicBezTo>
                    <a:pt x="f469" y="f220"/>
                    <a:pt x="f469" y="f217"/>
                    <a:pt x="f470" y="f215"/>
                  </a:cubicBezTo>
                  <a:cubicBezTo>
                    <a:pt x="f471" y="f546"/>
                    <a:pt x="f538" y="f547"/>
                    <a:pt x="f472" y="f547"/>
                  </a:cubicBezTo>
                  <a:cubicBezTo>
                    <a:pt x="f472" y="f547"/>
                    <a:pt x="f472" y="f158"/>
                    <a:pt x="f497" y="f158"/>
                  </a:cubicBezTo>
                  <a:cubicBezTo>
                    <a:pt x="f497" y="f158"/>
                    <a:pt x="f497" y="f158"/>
                    <a:pt x="f497" y="f158"/>
                  </a:cubicBezTo>
                  <a:cubicBezTo>
                    <a:pt x="f472" y="f158"/>
                    <a:pt x="f472" y="f158"/>
                    <a:pt x="f472" y="f548"/>
                  </a:cubicBezTo>
                  <a:cubicBezTo>
                    <a:pt x="f504" y="f548"/>
                    <a:pt x="f504" y="f548"/>
                    <a:pt x="f504" y="f159"/>
                  </a:cubicBezTo>
                  <a:cubicBezTo>
                    <a:pt x="f471" y="f549"/>
                    <a:pt x="f470" y="f162"/>
                    <a:pt x="f503" y="f165"/>
                  </a:cubicBezTo>
                  <a:cubicBezTo>
                    <a:pt x="f503" y="f168"/>
                    <a:pt x="f503" y="f172"/>
                    <a:pt x="f470" y="f175"/>
                  </a:cubicBezTo>
                  <a:cubicBezTo>
                    <a:pt x="f470" y="f550"/>
                    <a:pt x="f470" y="f550"/>
                    <a:pt x="f470" y="f550"/>
                  </a:cubicBezTo>
                  <a:cubicBezTo>
                    <a:pt x="f470" y="f550"/>
                    <a:pt x="f470" y="f550"/>
                    <a:pt x="f470" y="f550"/>
                  </a:cubicBezTo>
                  <a:cubicBezTo>
                    <a:pt x="f503" y="f177"/>
                    <a:pt x="f469" y="f179"/>
                    <a:pt x="f469" y="f181"/>
                  </a:cubicBezTo>
                  <a:cubicBezTo>
                    <a:pt x="f541" y="f183"/>
                    <a:pt x="f468" y="f211"/>
                    <a:pt x="f541" y="f190"/>
                  </a:cubicBezTo>
                  <a:cubicBezTo>
                    <a:pt x="f541" y="f207"/>
                    <a:pt x="f469" y="f192"/>
                    <a:pt x="f503" y="f194"/>
                  </a:cubicBezTo>
                  <a:cubicBezTo>
                    <a:pt x="f469" y="f196"/>
                    <a:pt x="f541" y="f198"/>
                    <a:pt x="f541" y="f551"/>
                  </a:cubicBezTo>
                  <a:cubicBezTo>
                    <a:pt x="f541" y="f552"/>
                    <a:pt x="f469" y="f553"/>
                    <a:pt x="f469" y="f554"/>
                  </a:cubicBezTo>
                  <a:cubicBezTo>
                    <a:pt x="f469" y="f554"/>
                    <a:pt x="f503" y="f555"/>
                    <a:pt x="f503" y="f556"/>
                  </a:cubicBezTo>
                  <a:cubicBezTo>
                    <a:pt x="f503" y="f556"/>
                    <a:pt x="f503" y="f556"/>
                    <a:pt x="f503" y="f557"/>
                  </a:cubicBezTo>
                  <a:cubicBezTo>
                    <a:pt x="f469" y="f558"/>
                    <a:pt x="f469" y="f559"/>
                    <a:pt x="f503" y="f560"/>
                  </a:cubicBezTo>
                  <a:cubicBezTo>
                    <a:pt x="f470" y="f561"/>
                    <a:pt x="f470" y="f562"/>
                    <a:pt x="f471" y="f562"/>
                  </a:cubicBezTo>
                  <a:cubicBezTo>
                    <a:pt x="f471" y="f562"/>
                    <a:pt x="f471" y="f563"/>
                    <a:pt x="f471" y="f563"/>
                  </a:cubicBezTo>
                  <a:cubicBezTo>
                    <a:pt x="f470" y="f563"/>
                    <a:pt x="f503" y="f564"/>
                    <a:pt x="f469" y="f564"/>
                  </a:cubicBezTo>
                  <a:cubicBezTo>
                    <a:pt x="f468" y="f565"/>
                    <a:pt x="f466" y="f566"/>
                    <a:pt x="f464" y="f567"/>
                  </a:cubicBezTo>
                  <a:cubicBezTo>
                    <a:pt x="f464" y="f567"/>
                    <a:pt x="f464" y="f567"/>
                    <a:pt x="f464" y="f567"/>
                  </a:cubicBezTo>
                  <a:cubicBezTo>
                    <a:pt x="f464" y="f567"/>
                    <a:pt x="f463" y="f568"/>
                    <a:pt x="f507" y="f569"/>
                  </a:cubicBezTo>
                  <a:cubicBezTo>
                    <a:pt x="f462" y="f570"/>
                    <a:pt x="f509" y="f571"/>
                    <a:pt x="f510" y="f572"/>
                  </a:cubicBezTo>
                  <a:cubicBezTo>
                    <a:pt x="f510" y="f572"/>
                    <a:pt x="f461" y="f573"/>
                    <a:pt x="f536" y="f573"/>
                  </a:cubicBezTo>
                  <a:cubicBezTo>
                    <a:pt x="f459" y="f574"/>
                    <a:pt x="f457" y="f575"/>
                    <a:pt x="f456" y="f576"/>
                  </a:cubicBezTo>
                  <a:cubicBezTo>
                    <a:pt x="f513" y="f577"/>
                    <a:pt x="f513" y="f578"/>
                    <a:pt x="f512" y="f579"/>
                  </a:cubicBezTo>
                  <a:cubicBezTo>
                    <a:pt x="f512" y="f579"/>
                    <a:pt x="f445" y="f580"/>
                    <a:pt x="f445" y="f580"/>
                  </a:cubicBezTo>
                  <a:cubicBezTo>
                    <a:pt x="f445" y="f580"/>
                    <a:pt x="f444" y="f581"/>
                    <a:pt x="f443" y="f582"/>
                  </a:cubicBezTo>
                  <a:cubicBezTo>
                    <a:pt x="f443" y="f582"/>
                    <a:pt x="f446" y="f582"/>
                    <a:pt x="f446" y="f582"/>
                  </a:cubicBezTo>
                  <a:cubicBezTo>
                    <a:pt x="f447" y="f582"/>
                    <a:pt x="f441" y="f582"/>
                    <a:pt x="f440" y="f583"/>
                  </a:cubicBezTo>
                  <a:cubicBezTo>
                    <a:pt x="f439" y="f584"/>
                    <a:pt x="f439" y="f585"/>
                    <a:pt x="f437" y="f586"/>
                  </a:cubicBezTo>
                  <a:cubicBezTo>
                    <a:pt x="f436" y="f587"/>
                    <a:pt x="f448" y="f587"/>
                    <a:pt x="f449" y="f587"/>
                  </a:cubicBezTo>
                  <a:cubicBezTo>
                    <a:pt x="f435" y="f587"/>
                    <a:pt x="f435" y="f587"/>
                    <a:pt x="f434" y="f587"/>
                  </a:cubicBezTo>
                  <a:cubicBezTo>
                    <a:pt x="f434" y="f587"/>
                    <a:pt x="f429" y="f587"/>
                    <a:pt x="f426" y="f587"/>
                  </a:cubicBezTo>
                  <a:cubicBezTo>
                    <a:pt x="f425" y="f586"/>
                    <a:pt x="f424" y="f586"/>
                    <a:pt x="f423" y="f588"/>
                  </a:cubicBezTo>
                  <a:cubicBezTo>
                    <a:pt x="f423" y="f588"/>
                    <a:pt x="f423" y="f588"/>
                    <a:pt x="f423" y="f588"/>
                  </a:cubicBezTo>
                  <a:cubicBezTo>
                    <a:pt x="f421" y="f588"/>
                    <a:pt x="f421" y="f588"/>
                    <a:pt x="f420" y="f588"/>
                  </a:cubicBezTo>
                  <a:cubicBezTo>
                    <a:pt x="f534" y="f588"/>
                    <a:pt x="f419" y="f586"/>
                    <a:pt x="f418" y="f586"/>
                  </a:cubicBezTo>
                  <a:cubicBezTo>
                    <a:pt x="f417" y="f586"/>
                    <a:pt x="f532" y="f588"/>
                    <a:pt x="f416" y="f588"/>
                  </a:cubicBezTo>
                  <a:cubicBezTo>
                    <a:pt x="f414" y="f589"/>
                    <a:pt x="f590" y="f591"/>
                    <a:pt x="f413" y="f592"/>
                  </a:cubicBezTo>
                  <a:cubicBezTo>
                    <a:pt x="f413" y="f593"/>
                    <a:pt x="f594" y="f595"/>
                    <a:pt x="f594" y="f595"/>
                  </a:cubicBezTo>
                  <a:cubicBezTo>
                    <a:pt x="f594" y="f595"/>
                    <a:pt x="f594" y="f596"/>
                    <a:pt x="f594" y="f596"/>
                  </a:cubicBezTo>
                  <a:cubicBezTo>
                    <a:pt x="f412" y="f597"/>
                    <a:pt x="f530" y="f598"/>
                    <a:pt x="f410" y="f599"/>
                  </a:cubicBezTo>
                  <a:cubicBezTo>
                    <a:pt x="f408" y="f400"/>
                    <a:pt x="f406" y="f600"/>
                    <a:pt x="f406" y="f601"/>
                  </a:cubicBezTo>
                  <a:cubicBezTo>
                    <a:pt x="f529" y="f601"/>
                    <a:pt x="f528" y="f601"/>
                    <a:pt x="f402" y="f602"/>
                  </a:cubicBezTo>
                  <a:cubicBezTo>
                    <a:pt x="f525" y="f602"/>
                    <a:pt x="f603" y="f602"/>
                    <a:pt x="f604" y="f602"/>
                  </a:cubicBezTo>
                  <a:cubicBezTo>
                    <a:pt x="f605" y="f606"/>
                    <a:pt x="f607" y="f608"/>
                    <a:pt x="f521" y="f609"/>
                  </a:cubicBezTo>
                  <a:cubicBezTo>
                    <a:pt x="f610" y="f609"/>
                    <a:pt x="f520" y="f609"/>
                    <a:pt x="f519" y="f611"/>
                  </a:cubicBezTo>
                  <a:cubicBezTo>
                    <a:pt x="f519" y="f611"/>
                    <a:pt x="f612" y="f611"/>
                    <a:pt x="f613" y="f614"/>
                  </a:cubicBezTo>
                  <a:cubicBezTo>
                    <a:pt x="f615" y="f614"/>
                    <a:pt x="f616" y="f617"/>
                    <a:pt x="f618" y="f619"/>
                  </a:cubicBezTo>
                  <a:cubicBezTo>
                    <a:pt x="f618" y="f619"/>
                    <a:pt x="f620" y="f619"/>
                    <a:pt x="f620" y="f619"/>
                  </a:cubicBezTo>
                  <a:cubicBezTo>
                    <a:pt x="f621" y="f622"/>
                    <a:pt x="f373" y="f623"/>
                    <a:pt x="f368" y="f624"/>
                  </a:cubicBezTo>
                  <a:cubicBezTo>
                    <a:pt x="f359" y="f625"/>
                    <a:pt x="f356" y="f626"/>
                    <a:pt x="f356" y="f627"/>
                  </a:cubicBezTo>
                  <a:cubicBezTo>
                    <a:pt x="f356" y="f628"/>
                    <a:pt x="f356" y="f629"/>
                    <a:pt x="f356" y="f630"/>
                  </a:cubicBezTo>
                  <a:cubicBezTo>
                    <a:pt x="f348" y="f631"/>
                    <a:pt x="f348" y="f631"/>
                    <a:pt x="f340" y="f632"/>
                  </a:cubicBezTo>
                  <a:cubicBezTo>
                    <a:pt x="f344" y="f633"/>
                    <a:pt x="f344" y="f634"/>
                    <a:pt x="f338" y="f399"/>
                  </a:cubicBezTo>
                  <a:cubicBezTo>
                    <a:pt x="f338" y="f635"/>
                    <a:pt x="f338" y="f398"/>
                    <a:pt x="f338" y="f398"/>
                  </a:cubicBezTo>
                  <a:cubicBezTo>
                    <a:pt x="f335" y="f397"/>
                    <a:pt x="f334" y="f395"/>
                    <a:pt x="f333" y="f394"/>
                  </a:cubicBezTo>
                  <a:cubicBezTo>
                    <a:pt x="f333" y="f394"/>
                    <a:pt x="f333" y="f393"/>
                    <a:pt x="f333" y="f393"/>
                  </a:cubicBezTo>
                  <a:cubicBezTo>
                    <a:pt x="f332" y="f636"/>
                    <a:pt x="f511" y="f392"/>
                    <a:pt x="f511" y="f391"/>
                  </a:cubicBezTo>
                  <a:cubicBezTo>
                    <a:pt x="f331" y="f391"/>
                    <a:pt x="f330" y="f637"/>
                    <a:pt x="f329" y="f637"/>
                  </a:cubicBezTo>
                  <a:cubicBezTo>
                    <a:pt x="f328" y="f637"/>
                    <a:pt x="f327" y="f390"/>
                    <a:pt x="f326" y="f390"/>
                  </a:cubicBezTo>
                  <a:cubicBezTo>
                    <a:pt x="f322" y="f389"/>
                    <a:pt x="f319" y="f638"/>
                    <a:pt x="f639" y="f387"/>
                  </a:cubicBezTo>
                  <a:cubicBezTo>
                    <a:pt x="f508" y="f387"/>
                    <a:pt x="f508" y="f386"/>
                    <a:pt x="f306" y="f386"/>
                  </a:cubicBezTo>
                  <a:cubicBezTo>
                    <a:pt x="f306" y="f385"/>
                    <a:pt x="f304" y="f385"/>
                    <a:pt x="f304" y="f385"/>
                  </a:cubicBezTo>
                  <a:cubicBezTo>
                    <a:pt x="f304" y="f385"/>
                    <a:pt x="f308" y="f384"/>
                    <a:pt x="f308" y="f384"/>
                  </a:cubicBezTo>
                  <a:cubicBezTo>
                    <a:pt x="f311" y="f383"/>
                    <a:pt x="f293" y="f640"/>
                    <a:pt x="f291" y="f640"/>
                  </a:cubicBezTo>
                  <a:cubicBezTo>
                    <a:pt x="f290" y="f382"/>
                    <a:pt x="f641" y="f642"/>
                    <a:pt x="f288" y="f380"/>
                  </a:cubicBezTo>
                  <a:cubicBezTo>
                    <a:pt x="f286" y="f643"/>
                    <a:pt x="f283" y="f379"/>
                    <a:pt x="f283" y="f644"/>
                  </a:cubicBezTo>
                  <a:cubicBezTo>
                    <a:pt x="f281" y="f645"/>
                    <a:pt x="f3" y="f376"/>
                    <a:pt x="f3" y="f646"/>
                  </a:cubicBezTo>
                  <a:cubicBezTo>
                    <a:pt x="f280" y="f646"/>
                    <a:pt x="f280" y="f646"/>
                    <a:pt x="f280" y="f646"/>
                  </a:cubicBezTo>
                  <a:cubicBezTo>
                    <a:pt x="f279" y="f646"/>
                    <a:pt x="f278" y="f376"/>
                    <a:pt x="f277" y="f376"/>
                  </a:cubicBezTo>
                  <a:cubicBezTo>
                    <a:pt x="f502" y="f376"/>
                    <a:pt x="f276" y="f376"/>
                    <a:pt x="f501" y="f376"/>
                  </a:cubicBezTo>
                  <a:cubicBezTo>
                    <a:pt x="f501" y="f376"/>
                    <a:pt x="f501" y="f376"/>
                    <a:pt x="f274" y="f376"/>
                  </a:cubicBezTo>
                  <a:cubicBezTo>
                    <a:pt x="f274" y="f376"/>
                    <a:pt x="f274" y="f376"/>
                    <a:pt x="f274" y="f376"/>
                  </a:cubicBezTo>
                  <a:cubicBezTo>
                    <a:pt x="f500" y="f376"/>
                    <a:pt x="f270" y="f646"/>
                    <a:pt x="f267" y="f375"/>
                  </a:cubicBezTo>
                  <a:cubicBezTo>
                    <a:pt x="f494" y="f374"/>
                    <a:pt x="f264" y="f371"/>
                    <a:pt x="f263" y="f647"/>
                  </a:cubicBezTo>
                  <a:cubicBezTo>
                    <a:pt x="f263" y="f648"/>
                    <a:pt x="f492" y="f366"/>
                    <a:pt x="f491" y="f366"/>
                  </a:cubicBezTo>
                  <a:cubicBezTo>
                    <a:pt x="f490" y="f649"/>
                    <a:pt x="f488" y="f363"/>
                    <a:pt x="f454" y="f362"/>
                  </a:cubicBezTo>
                  <a:cubicBezTo>
                    <a:pt x="f453" y="f361"/>
                    <a:pt x="f261" y="f360"/>
                    <a:pt x="f260" y="f650"/>
                  </a:cubicBezTo>
                  <a:cubicBezTo>
                    <a:pt x="f260" y="f358"/>
                    <a:pt x="f452" y="f358"/>
                    <a:pt x="f259" y="f651"/>
                  </a:cubicBezTo>
                  <a:cubicBezTo>
                    <a:pt x="f257" y="f355"/>
                    <a:pt x="f255" y="f652"/>
                    <a:pt x="f253" y="f353"/>
                  </a:cubicBezTo>
                  <a:cubicBezTo>
                    <a:pt x="f253" y="f352"/>
                    <a:pt x="f451" y="f653"/>
                    <a:pt x="f252" y="f654"/>
                  </a:cubicBezTo>
                  <a:cubicBezTo>
                    <a:pt x="f252" y="f655"/>
                    <a:pt x="f252" y="f655"/>
                    <a:pt x="f467" y="f350"/>
                  </a:cubicBezTo>
                  <a:cubicBezTo>
                    <a:pt x="f467" y="f350"/>
                    <a:pt x="f467" y="f656"/>
                    <a:pt x="f467" y="f656"/>
                  </a:cubicBezTo>
                  <a:cubicBezTo>
                    <a:pt x="f250" y="f657"/>
                    <a:pt x="f249" y="f658"/>
                    <a:pt x="f249" y="f659"/>
                  </a:cubicBezTo>
                  <a:cubicBezTo>
                    <a:pt x="f248" y="f343"/>
                    <a:pt x="f249" y="f341"/>
                    <a:pt x="f250" y="f660"/>
                  </a:cubicBezTo>
                  <a:cubicBezTo>
                    <a:pt x="f250" y="f661"/>
                    <a:pt x="f250" y="f661"/>
                    <a:pt x="f250" y="f661"/>
                  </a:cubicBezTo>
                  <a:cubicBezTo>
                    <a:pt x="f250" y="f337"/>
                    <a:pt x="f250" y="f336"/>
                    <a:pt x="f450" y="f318"/>
                  </a:cubicBezTo>
                  <a:cubicBezTo>
                    <a:pt x="f450" y="f317"/>
                    <a:pt x="f467" y="f316"/>
                    <a:pt x="f467" y="f315"/>
                  </a:cubicBezTo>
                  <a:cubicBezTo>
                    <a:pt x="f467" y="f662"/>
                    <a:pt x="f467" y="f314"/>
                    <a:pt x="f467" y="f663"/>
                  </a:cubicBezTo>
                  <a:cubicBezTo>
                    <a:pt x="f450" y="f313"/>
                    <a:pt x="f450" y="f313"/>
                    <a:pt x="f450" y="f313"/>
                  </a:cubicBezTo>
                  <a:cubicBezTo>
                    <a:pt x="f250" y="f312"/>
                    <a:pt x="f250" y="f664"/>
                    <a:pt x="f249" y="f309"/>
                  </a:cubicBezTo>
                  <a:cubicBezTo>
                    <a:pt x="f249" y="f665"/>
                    <a:pt x="f249" y="f666"/>
                    <a:pt x="f249" y="f305"/>
                  </a:cubicBezTo>
                  <a:cubicBezTo>
                    <a:pt x="f249" y="f667"/>
                    <a:pt x="f249" y="f667"/>
                    <a:pt x="f249" y="f303"/>
                  </a:cubicBezTo>
                  <a:cubicBezTo>
                    <a:pt x="f249" y="f303"/>
                    <a:pt x="f249" y="f302"/>
                    <a:pt x="f248" y="f302"/>
                  </a:cubicBezTo>
                  <a:cubicBezTo>
                    <a:pt x="f247" y="f301"/>
                    <a:pt x="f247" y="f299"/>
                    <a:pt x="f246" y="f298"/>
                  </a:cubicBezTo>
                  <a:cubicBezTo>
                    <a:pt x="f246" y="f668"/>
                    <a:pt x="f246" y="f297"/>
                    <a:pt x="f246" y="f669"/>
                  </a:cubicBezTo>
                  <a:cubicBezTo>
                    <a:pt x="f246" y="f669"/>
                    <a:pt x="f246" y="f669"/>
                    <a:pt x="f246" y="f669"/>
                  </a:cubicBezTo>
                  <a:cubicBezTo>
                    <a:pt x="f16" y="f670"/>
                    <a:pt x="f16" y="f670"/>
                    <a:pt x="f16" y="f670"/>
                  </a:cubicBezTo>
                  <a:cubicBezTo>
                    <a:pt x="f10" y="f670"/>
                    <a:pt x="f10" y="f670"/>
                    <a:pt x="f10" y="f670"/>
                  </a:cubicBezTo>
                  <a:cubicBezTo>
                    <a:pt x="f10" y="f292"/>
                    <a:pt x="f10" y="f292"/>
                    <a:pt x="f10" y="f292"/>
                  </a:cubicBezTo>
                  <a:cubicBezTo>
                    <a:pt x="f26" y="f284"/>
                    <a:pt x="f26" y="f284"/>
                    <a:pt x="f26" y="f284"/>
                  </a:cubicBezTo>
                  <a:cubicBezTo>
                    <a:pt x="f9" y="f284"/>
                    <a:pt x="f9" y="f284"/>
                    <a:pt x="f9" y="f284"/>
                  </a:cubicBezTo>
                  <a:cubicBezTo>
                    <a:pt x="f21" y="f671"/>
                    <a:pt x="f21" y="f209"/>
                    <a:pt x="f21" y="f206"/>
                  </a:cubicBezTo>
                  <a:cubicBezTo>
                    <a:pt x="f21" y="f204"/>
                    <a:pt x="f9" y="f203"/>
                    <a:pt x="f9" y="f213"/>
                  </a:cubicBezTo>
                  <a:cubicBezTo>
                    <a:pt x="f21" y="f202"/>
                    <a:pt x="f24" y="f201"/>
                    <a:pt x="f26" y="f218"/>
                  </a:cubicBezTo>
                  <a:cubicBezTo>
                    <a:pt x="f28" y="f197"/>
                    <a:pt x="f28" y="f191"/>
                    <a:pt x="f26" y="f184"/>
                  </a:cubicBezTo>
                  <a:cubicBezTo>
                    <a:pt x="f26" y="f182"/>
                    <a:pt x="f26" y="f180"/>
                    <a:pt x="f24" y="f178"/>
                  </a:cubicBezTo>
                  <a:cubicBezTo>
                    <a:pt x="f26" y="f178"/>
                    <a:pt x="f26" y="f178"/>
                    <a:pt x="f26" y="f178"/>
                  </a:cubicBezTo>
                  <a:cubicBezTo>
                    <a:pt x="f28" y="f178"/>
                    <a:pt x="f32" y="f176"/>
                    <a:pt x="f32" y="f176"/>
                  </a:cubicBezTo>
                  <a:cubicBezTo>
                    <a:pt x="f540" y="f176"/>
                    <a:pt x="f540" y="f176"/>
                    <a:pt x="f540" y="f176"/>
                  </a:cubicBezTo>
                  <a:cubicBezTo>
                    <a:pt x="f35" y="f228"/>
                    <a:pt x="f37" y="f174"/>
                    <a:pt x="f39" y="f173"/>
                  </a:cubicBezTo>
                  <a:cubicBezTo>
                    <a:pt x="f40" y="f171"/>
                    <a:pt x="f47" y="f232"/>
                    <a:pt x="f51" y="f163"/>
                  </a:cubicBezTo>
                  <a:cubicBezTo>
                    <a:pt x="f53" y="f161"/>
                    <a:pt x="f59" y="f148"/>
                    <a:pt x="f59" y="f146"/>
                  </a:cubicBezTo>
                  <a:cubicBezTo>
                    <a:pt x="f59" y="f236"/>
                    <a:pt x="f53" y="f672"/>
                    <a:pt x="f53" y="f138"/>
                  </a:cubicBezTo>
                  <a:cubicBezTo>
                    <a:pt x="f51" y="f673"/>
                    <a:pt x="f49" y="f135"/>
                    <a:pt x="f47" y="f674"/>
                  </a:cubicBezTo>
                  <a:cubicBezTo>
                    <a:pt x="f47" y="f674"/>
                    <a:pt x="f45" y="f133"/>
                    <a:pt x="f45" y="f133"/>
                  </a:cubicBezTo>
                  <a:cubicBezTo>
                    <a:pt x="f45" y="f132"/>
                    <a:pt x="f45" y="f675"/>
                    <a:pt x="f41" y="f131"/>
                  </a:cubicBezTo>
                  <a:cubicBezTo>
                    <a:pt x="f41" y="f128"/>
                    <a:pt x="f41" y="f676"/>
                    <a:pt x="f40" y="f127"/>
                  </a:cubicBezTo>
                  <a:cubicBezTo>
                    <a:pt x="f438" y="f125"/>
                    <a:pt x="f438" y="f677"/>
                    <a:pt x="f39" y="f123"/>
                  </a:cubicBezTo>
                  <a:cubicBezTo>
                    <a:pt x="f38" y="f122"/>
                    <a:pt x="f37" y="f121"/>
                    <a:pt x="f37" y="f120"/>
                  </a:cubicBezTo>
                  <a:cubicBezTo>
                    <a:pt x="f678" y="f118"/>
                    <a:pt x="f37" y="f90"/>
                    <a:pt x="f38" y="f79"/>
                  </a:cubicBezTo>
                  <a:cubicBezTo>
                    <a:pt x="f39" y="f76"/>
                    <a:pt x="f39" y="f679"/>
                    <a:pt x="f438" y="f71"/>
                  </a:cubicBezTo>
                  <a:cubicBezTo>
                    <a:pt x="f40" y="f680"/>
                    <a:pt x="f41" y="f58"/>
                    <a:pt x="f41" y="f56"/>
                  </a:cubicBezTo>
                  <a:cubicBezTo>
                    <a:pt x="f45" y="f54"/>
                    <a:pt x="f45" y="f50"/>
                    <a:pt x="f45" y="f46"/>
                  </a:cubicBezTo>
                  <a:cubicBezTo>
                    <a:pt x="f45" y="f44"/>
                    <a:pt x="f45" y="f42"/>
                    <a:pt x="f45" y="f30"/>
                  </a:cubicBezTo>
                  <a:cubicBezTo>
                    <a:pt x="f47" y="f30"/>
                    <a:pt x="f47" y="f36"/>
                    <a:pt x="f49" y="f36"/>
                  </a:cubicBezTo>
                  <a:cubicBezTo>
                    <a:pt x="f49" y="f36"/>
                    <a:pt x="f51" y="f27"/>
                    <a:pt x="f51" y="f27"/>
                  </a:cubicBezTo>
                  <a:cubicBezTo>
                    <a:pt x="f53" y="f25"/>
                    <a:pt x="f60" y="f23"/>
                    <a:pt x="f433" y="f20"/>
                  </a:cubicBezTo>
                  <a:cubicBezTo>
                    <a:pt x="f62" y="f18"/>
                    <a:pt x="f62" y="f681"/>
                    <a:pt x="f62" y="f682"/>
                  </a:cubicBezTo>
                  <a:cubicBezTo>
                    <a:pt x="f62" y="f14"/>
                    <a:pt x="f62" y="f13"/>
                    <a:pt x="f62" y="f13"/>
                  </a:cubicBezTo>
                  <a:cubicBezTo>
                    <a:pt x="f245" y="f13"/>
                    <a:pt x="f245" y="f11"/>
                    <a:pt x="f245" y="f683"/>
                  </a:cubicBezTo>
                  <a:cubicBezTo>
                    <a:pt x="f245" y="f7"/>
                    <a:pt x="f63" y="f684"/>
                    <a:pt x="f64" y="f685"/>
                  </a:cubicBezTo>
                  <a:cubicBezTo>
                    <a:pt x="f65" y="f685"/>
                    <a:pt x="f67" y="f686"/>
                    <a:pt x="f69" y="f687"/>
                  </a:cubicBezTo>
                  <a:cubicBezTo>
                    <a:pt x="f242" y="f688"/>
                    <a:pt x="f241" y="f689"/>
                    <a:pt x="f77" y="f690"/>
                  </a:cubicBezTo>
                  <a:cubicBezTo>
                    <a:pt x="f80" y="f691"/>
                    <a:pt x="f86" y="f692"/>
                    <a:pt x="f87" y="f693"/>
                  </a:cubicBezTo>
                  <a:cubicBezTo>
                    <a:pt x="f91" y="f693"/>
                    <a:pt x="f94" y="f693"/>
                    <a:pt x="f95" y="f693"/>
                  </a:cubicBezTo>
                  <a:cubicBezTo>
                    <a:pt x="f235" y="f693"/>
                    <a:pt x="f100" y="f694"/>
                    <a:pt x="f103" y="f694"/>
                  </a:cubicBezTo>
                  <a:cubicBezTo>
                    <a:pt x="f227" y="f695"/>
                    <a:pt x="f110" y="f696"/>
                    <a:pt x="f111" y="f697"/>
                  </a:cubicBezTo>
                  <a:cubicBezTo>
                    <a:pt x="f112" y="f698"/>
                    <a:pt x="f124" y="f699"/>
                    <a:pt x="f130" y="f700"/>
                  </a:cubicBezTo>
                  <a:cubicBezTo>
                    <a:pt x="f130" y="f701"/>
                    <a:pt x="f134" y="f702"/>
                    <a:pt x="f134" y="f702"/>
                  </a:cubicBezTo>
                  <a:cubicBezTo>
                    <a:pt x="f134" y="f703"/>
                    <a:pt x="f134" y="f703"/>
                    <a:pt x="f226" y="f704"/>
                  </a:cubicBezTo>
                  <a:cubicBezTo>
                    <a:pt x="f542" y="f705"/>
                    <a:pt x="f137" y="f706"/>
                    <a:pt x="f139" y="f707"/>
                  </a:cubicBezTo>
                  <a:cubicBezTo>
                    <a:pt x="f139" y="f708"/>
                    <a:pt x="f141" y="f709"/>
                    <a:pt x="f141" y="f8"/>
                  </a:cubicBezTo>
                  <a:cubicBezTo>
                    <a:pt x="f398" y="f701"/>
                    <a:pt x="f398" y="f701"/>
                    <a:pt x="f398" y="f701"/>
                  </a:cubicBezTo>
                  <a:cubicBezTo>
                    <a:pt x="f79" y="f687"/>
                    <a:pt x="f79" y="f687"/>
                    <a:pt x="f79" y="f687"/>
                  </a:cubicBezTo>
                  <a:cubicBezTo>
                    <a:pt x="f79" y="f686"/>
                    <a:pt x="f79" y="f710"/>
                    <a:pt x="f79" y="f710"/>
                  </a:cubicBezTo>
                  <a:cubicBezTo>
                    <a:pt x="f79" y="f684"/>
                    <a:pt x="f82" y="f711"/>
                    <a:pt x="f85" y="f7"/>
                  </a:cubicBezTo>
                  <a:cubicBezTo>
                    <a:pt x="f85" y="f683"/>
                    <a:pt x="f89" y="f682"/>
                    <a:pt x="f90" y="f681"/>
                  </a:cubicBezTo>
                  <a:cubicBezTo>
                    <a:pt x="f93" y="f17"/>
                    <a:pt x="f101" y="f19"/>
                    <a:pt x="f105" y="f20"/>
                  </a:cubicBezTo>
                  <a:cubicBezTo>
                    <a:pt x="f105" y="f22"/>
                    <a:pt x="f105" y="f27"/>
                    <a:pt x="f101" y="f36"/>
                  </a:cubicBezTo>
                  <a:cubicBezTo>
                    <a:pt x="f101" y="f29"/>
                    <a:pt x="f96" y="f42"/>
                    <a:pt x="f93" y="f43"/>
                  </a:cubicBezTo>
                  <a:cubicBezTo>
                    <a:pt x="f93" y="f44"/>
                    <a:pt x="f93" y="f48"/>
                    <a:pt x="f93" y="f50"/>
                  </a:cubicBezTo>
                  <a:cubicBezTo>
                    <a:pt x="f93" y="f55"/>
                    <a:pt x="f96" y="f680"/>
                    <a:pt x="f96" y="f71"/>
                  </a:cubicBezTo>
                  <a:cubicBezTo>
                    <a:pt x="f93" y="f679"/>
                    <a:pt x="f90" y="f79"/>
                    <a:pt x="f93" y="f82"/>
                  </a:cubicBezTo>
                  <a:cubicBezTo>
                    <a:pt x="f93" y="f85"/>
                    <a:pt x="f96" y="f90"/>
                    <a:pt x="f101" y="f93"/>
                  </a:cubicBezTo>
                  <a:cubicBezTo>
                    <a:pt x="f101" y="f96"/>
                    <a:pt x="f114" y="f116"/>
                    <a:pt x="f116" y="f118"/>
                  </a:cubicBezTo>
                  <a:cubicBezTo>
                    <a:pt x="f118" y="f119"/>
                    <a:pt x="f121" y="f121"/>
                    <a:pt x="f122" y="f122"/>
                  </a:cubicBezTo>
                  <a:cubicBezTo>
                    <a:pt x="f123" y="f123"/>
                    <a:pt x="f677" y="f125"/>
                    <a:pt x="f677" y="f127"/>
                  </a:cubicBezTo>
                  <a:cubicBezTo>
                    <a:pt x="f677" y="f128"/>
                    <a:pt x="f123" y="f132"/>
                    <a:pt x="f677" y="f674"/>
                  </a:cubicBezTo>
                  <a:cubicBezTo>
                    <a:pt x="f677" y="f135"/>
                    <a:pt x="f125" y="f138"/>
                    <a:pt x="f126" y="f672"/>
                  </a:cubicBezTo>
                  <a:cubicBezTo>
                    <a:pt x="f127" y="f142"/>
                    <a:pt x="f712" y="f146"/>
                    <a:pt x="f131" y="f234"/>
                  </a:cubicBezTo>
                  <a:cubicBezTo>
                    <a:pt x="f675" y="f148"/>
                    <a:pt x="f132" y="f153"/>
                    <a:pt x="f132" y="f156"/>
                  </a:cubicBezTo>
                  <a:cubicBezTo>
                    <a:pt x="f132" y="f161"/>
                    <a:pt x="f132" y="f166"/>
                    <a:pt x="f132" y="f167"/>
                  </a:cubicBezTo>
                  <a:cubicBezTo>
                    <a:pt x="f675" y="f232"/>
                    <a:pt x="f712" y="f244"/>
                    <a:pt x="f712" y="f171"/>
                  </a:cubicBezTo>
                  <a:cubicBezTo>
                    <a:pt x="f712" y="f173"/>
                    <a:pt x="f131" y="f230"/>
                    <a:pt x="f675" y="f228"/>
                  </a:cubicBezTo>
                  <a:cubicBezTo>
                    <a:pt x="f132" y="f178"/>
                    <a:pt x="f135" y="f182"/>
                    <a:pt x="f673" y="f188"/>
                  </a:cubicBezTo>
                  <a:cubicBezTo>
                    <a:pt x="f673" y="f191"/>
                    <a:pt x="f135" y="f193"/>
                    <a:pt x="f135" y="f195"/>
                  </a:cubicBezTo>
                  <a:cubicBezTo>
                    <a:pt x="f135" y="f251"/>
                    <a:pt x="f133" y="f199"/>
                    <a:pt x="f133" y="f199"/>
                  </a:cubicBezTo>
                  <a:cubicBezTo>
                    <a:pt x="f133" y="f218"/>
                    <a:pt x="f135" y="f216"/>
                    <a:pt x="f135" y="f202"/>
                  </a:cubicBezTo>
                  <a:cubicBezTo>
                    <a:pt x="f673" y="f213"/>
                    <a:pt x="f136" y="f210"/>
                    <a:pt x="f138" y="f206"/>
                  </a:cubicBezTo>
                  <a:cubicBezTo>
                    <a:pt x="f138" y="f671"/>
                    <a:pt x="f672" y="f287"/>
                    <a:pt x="f672" y="f289"/>
                  </a:cubicBezTo>
                  <a:cubicBezTo>
                    <a:pt x="f672" y="f670"/>
                    <a:pt x="f136" y="f296"/>
                    <a:pt x="f136" y="f668"/>
                  </a:cubicBezTo>
                  <a:cubicBezTo>
                    <a:pt x="f136" y="f298"/>
                    <a:pt x="f136" y="f302"/>
                    <a:pt x="f136" y="f667"/>
                  </a:cubicBezTo>
                  <a:cubicBezTo>
                    <a:pt x="f136" y="f666"/>
                    <a:pt x="f136" y="f310"/>
                    <a:pt x="f136" y="f313"/>
                  </a:cubicBezTo>
                  <a:cubicBezTo>
                    <a:pt x="f673" y="f663"/>
                    <a:pt x="f674" y="f315"/>
                    <a:pt x="f133" y="f316"/>
                  </a:cubicBezTo>
                  <a:cubicBezTo>
                    <a:pt x="f133" y="f318"/>
                    <a:pt x="f131" y="f661"/>
                    <a:pt x="f712" y="f660"/>
                  </a:cubicBezTo>
                  <a:cubicBezTo>
                    <a:pt x="f712" y="f713"/>
                    <a:pt x="f128" y="f714"/>
                    <a:pt x="f128" y="f343"/>
                  </a:cubicBezTo>
                  <a:cubicBezTo>
                    <a:pt x="f128" y="f659"/>
                    <a:pt x="f131" y="f347"/>
                    <a:pt x="f131" y="f657"/>
                  </a:cubicBezTo>
                  <a:cubicBezTo>
                    <a:pt x="f131" y="f656"/>
                    <a:pt x="f131" y="f351"/>
                    <a:pt x="f712" y="f352"/>
                  </a:cubicBezTo>
                  <a:cubicBezTo>
                    <a:pt x="f712" y="f715"/>
                    <a:pt x="f676" y="f716"/>
                    <a:pt x="f127" y="f357"/>
                  </a:cubicBezTo>
                  <a:cubicBezTo>
                    <a:pt x="f126" y="f651"/>
                    <a:pt x="f677" y="f360"/>
                    <a:pt x="f123" y="f361"/>
                  </a:cubicBezTo>
                  <a:cubicBezTo>
                    <a:pt x="f123" y="f717"/>
                    <a:pt x="f123" y="f364"/>
                    <a:pt x="f123" y="f366"/>
                  </a:cubicBezTo>
                  <a:cubicBezTo>
                    <a:pt x="f123" y="f648"/>
                    <a:pt x="f125" y="f371"/>
                    <a:pt x="f125" y="f372"/>
                  </a:cubicBezTo>
                  <a:cubicBezTo>
                    <a:pt x="f125" y="f375"/>
                    <a:pt x="f125" y="f645"/>
                    <a:pt x="f125" y="f378"/>
                  </a:cubicBezTo>
                  <a:cubicBezTo>
                    <a:pt x="f126" y="f379"/>
                    <a:pt x="f676" y="f642"/>
                    <a:pt x="f128" y="f381"/>
                  </a:cubicBezTo>
                  <a:cubicBezTo>
                    <a:pt x="f712" y="f640"/>
                    <a:pt x="f675" y="f387"/>
                    <a:pt x="f675" y="f387"/>
                  </a:cubicBezTo>
                  <a:cubicBezTo>
                    <a:pt x="f131" y="f638"/>
                    <a:pt x="f131" y="f389"/>
                    <a:pt x="f131" y="f390"/>
                  </a:cubicBezTo>
                  <a:cubicBezTo>
                    <a:pt x="f131" y="f637"/>
                    <a:pt x="f131" y="f392"/>
                    <a:pt x="f131" y="f636"/>
                  </a:cubicBezTo>
                  <a:cubicBezTo>
                    <a:pt x="f131" y="f396"/>
                    <a:pt x="f675" y="f634"/>
                    <a:pt x="f131" y="f632"/>
                  </a:cubicBezTo>
                  <a:cubicBezTo>
                    <a:pt x="f131" y="f629"/>
                    <a:pt x="f712" y="f718"/>
                    <a:pt x="f128" y="f719"/>
                  </a:cubicBezTo>
                  <a:cubicBezTo>
                    <a:pt x="f676" y="f624"/>
                    <a:pt x="f125" y="f623"/>
                    <a:pt x="f125" y="f622"/>
                  </a:cubicBezTo>
                  <a:cubicBezTo>
                    <a:pt x="f125" y="f619"/>
                    <a:pt x="f676" y="f611"/>
                    <a:pt x="f127" y="f720"/>
                  </a:cubicBezTo>
                  <a:cubicBezTo>
                    <a:pt x="f127" y="f606"/>
                    <a:pt x="f125" y="f400"/>
                    <a:pt x="f123" y="f721"/>
                  </a:cubicBezTo>
                  <a:cubicBezTo>
                    <a:pt x="f122" y="f722"/>
                    <a:pt x="f119" y="f599"/>
                    <a:pt x="f118" y="f598"/>
                  </a:cubicBezTo>
                  <a:cubicBezTo>
                    <a:pt x="f116" y="f598"/>
                    <a:pt x="f105" y="f597"/>
                    <a:pt x="f101" y="f723"/>
                  </a:cubicBezTo>
                  <a:cubicBezTo>
                    <a:pt x="f96" y="f595"/>
                    <a:pt x="f93" y="f592"/>
                    <a:pt x="f90" y="f724"/>
                  </a:cubicBezTo>
                  <a:cubicBezTo>
                    <a:pt x="f90" y="f725"/>
                    <a:pt x="f89" y="f589"/>
                    <a:pt x="f89" y="f726"/>
                  </a:cubicBezTo>
                  <a:cubicBezTo>
                    <a:pt x="f89" y="f586"/>
                    <a:pt x="f90" y="f583"/>
                    <a:pt x="f93" y="f581"/>
                  </a:cubicBezTo>
                  <a:cubicBezTo>
                    <a:pt x="f93" y="f579"/>
                    <a:pt x="f105" y="f578"/>
                    <a:pt x="f114" y="f576"/>
                  </a:cubicBezTo>
                  <a:cubicBezTo>
                    <a:pt x="f116" y="f575"/>
                    <a:pt x="f118" y="f572"/>
                    <a:pt x="f118" y="f571"/>
                  </a:cubicBezTo>
                  <a:cubicBezTo>
                    <a:pt x="f118" y="f568"/>
                    <a:pt x="f114" y="f565"/>
                    <a:pt x="f105" y="f563"/>
                  </a:cubicBezTo>
                  <a:cubicBezTo>
                    <a:pt x="f105" y="f560"/>
                    <a:pt x="f101" y="f555"/>
                    <a:pt x="f101" y="f553"/>
                  </a:cubicBezTo>
                  <a:cubicBezTo>
                    <a:pt x="f101" y="f552"/>
                    <a:pt x="f105" y="f196"/>
                    <a:pt x="f105" y="f192"/>
                  </a:cubicBezTo>
                  <a:cubicBezTo>
                    <a:pt x="f101" y="f208"/>
                    <a:pt x="f101" y="f214"/>
                    <a:pt x="f96" y="f550"/>
                  </a:cubicBezTo>
                  <a:cubicBezTo>
                    <a:pt x="f96" y="f172"/>
                    <a:pt x="f90" y="f164"/>
                    <a:pt x="f89" y="f727"/>
                  </a:cubicBezTo>
                  <a:cubicBezTo>
                    <a:pt x="f85" y="f549"/>
                    <a:pt x="f79" y="f160"/>
                    <a:pt x="f79" y="f159"/>
                  </a:cubicBezTo>
                  <a:cubicBezTo>
                    <a:pt x="f76" y="f548"/>
                    <a:pt x="f76" y="f215"/>
                    <a:pt x="f76" y="f155"/>
                  </a:cubicBezTo>
                  <a:cubicBezTo>
                    <a:pt x="f76" y="f217"/>
                    <a:pt x="f679" y="f152"/>
                    <a:pt x="f679" y="f220"/>
                  </a:cubicBezTo>
                  <a:cubicBezTo>
                    <a:pt x="f71" y="f149"/>
                    <a:pt x="f680" y="f222"/>
                    <a:pt x="f680" y="f223"/>
                  </a:cubicBezTo>
                  <a:cubicBezTo>
                    <a:pt x="f680" y="f543"/>
                    <a:pt x="f680" y="f225"/>
                    <a:pt x="f680" y="f141"/>
                  </a:cubicBezTo>
                  <a:cubicBezTo>
                    <a:pt x="f680" y="f139"/>
                    <a:pt x="f57" y="f542"/>
                    <a:pt x="f57" y="f542"/>
                  </a:cubicBezTo>
                  <a:cubicBezTo>
                    <a:pt x="f56" y="f226"/>
                    <a:pt x="f56" y="f129"/>
                    <a:pt x="f56" y="f124"/>
                  </a:cubicBezTo>
                  <a:cubicBezTo>
                    <a:pt x="f55" y="f113"/>
                    <a:pt x="f54" y="f112"/>
                    <a:pt x="f52" y="f112"/>
                  </a:cubicBezTo>
                  <a:cubicBezTo>
                    <a:pt x="f50" y="f115"/>
                    <a:pt x="f46" y="f111"/>
                    <a:pt x="f46" y="f110"/>
                  </a:cubicBezTo>
                  <a:cubicBezTo>
                    <a:pt x="f44" y="f110"/>
                    <a:pt x="f30" y="f117"/>
                    <a:pt x="f30" y="f227"/>
                  </a:cubicBezTo>
                  <a:cubicBezTo>
                    <a:pt x="f30" y="f109"/>
                    <a:pt x="f44" y="f108"/>
                    <a:pt x="f44" y="f107"/>
                  </a:cubicBezTo>
                  <a:cubicBezTo>
                    <a:pt x="f44" y="f106"/>
                    <a:pt x="f44" y="f229"/>
                    <a:pt x="f43" y="f104"/>
                  </a:cubicBezTo>
                  <a:cubicBezTo>
                    <a:pt x="f43" y="f103"/>
                    <a:pt x="f29" y="f102"/>
                    <a:pt x="f29" y="f100"/>
                  </a:cubicBezTo>
                  <a:cubicBezTo>
                    <a:pt x="f36" y="f99"/>
                    <a:pt x="f36" y="f233"/>
                    <a:pt x="f29" y="f235"/>
                  </a:cubicBezTo>
                  <a:cubicBezTo>
                    <a:pt x="f29" y="f98"/>
                    <a:pt x="f42" y="f97"/>
                    <a:pt x="f42" y="f97"/>
                  </a:cubicBezTo>
                  <a:cubicBezTo>
                    <a:pt x="f42" y="f95"/>
                    <a:pt x="f42" y="f94"/>
                    <a:pt x="f42" y="f92"/>
                  </a:cubicBezTo>
                  <a:cubicBezTo>
                    <a:pt x="f42" y="f91"/>
                    <a:pt x="f29" y="f238"/>
                    <a:pt x="f36" y="f86"/>
                  </a:cubicBezTo>
                  <a:cubicBezTo>
                    <a:pt x="f36" y="f84"/>
                    <a:pt x="f27" y="f239"/>
                    <a:pt x="f25" y="f81"/>
                  </a:cubicBezTo>
                  <a:cubicBezTo>
                    <a:pt x="f25" y="f80"/>
                    <a:pt x="f25" y="f240"/>
                    <a:pt x="f23" y="f75"/>
                  </a:cubicBezTo>
                  <a:cubicBezTo>
                    <a:pt x="f23" y="f75"/>
                    <a:pt x="f20" y="f75"/>
                    <a:pt x="f19" y="f75"/>
                  </a:cubicBezTo>
                  <a:cubicBezTo>
                    <a:pt x="f19" y="f241"/>
                    <a:pt x="f18" y="f73"/>
                    <a:pt x="f728" y="f73"/>
                  </a:cubicBezTo>
                  <a:cubicBezTo>
                    <a:pt x="f17" y="f72"/>
                    <a:pt x="f681" y="f69"/>
                    <a:pt x="f681" y="f67"/>
                  </a:cubicBezTo>
                  <a:cubicBezTo>
                    <a:pt x="f681" y="f65"/>
                    <a:pt x="f17" y="f245"/>
                    <a:pt x="f17" y="f62"/>
                  </a:cubicBezTo>
                  <a:cubicBezTo>
                    <a:pt x="f17" y="f61"/>
                    <a:pt x="f681" y="f433"/>
                    <a:pt x="f681" y="f60"/>
                  </a:cubicBezTo>
                  <a:cubicBezTo>
                    <a:pt x="f681" y="f59"/>
                    <a:pt x="f17" y="f51"/>
                    <a:pt x="f17" y="f49"/>
                  </a:cubicBezTo>
                  <a:cubicBezTo>
                    <a:pt x="f728" y="f45"/>
                    <a:pt x="f728" y="f40"/>
                    <a:pt x="f728" y="f438"/>
                  </a:cubicBezTo>
                  <a:cubicBezTo>
                    <a:pt x="f728" y="f38"/>
                    <a:pt x="f728" y="f678"/>
                    <a:pt x="f17" y="f35"/>
                  </a:cubicBezTo>
                  <a:cubicBezTo>
                    <a:pt x="f17" y="f34"/>
                    <a:pt x="f15" y="f34"/>
                    <a:pt x="f15" y="f35"/>
                  </a:cubicBezTo>
                  <a:cubicBezTo>
                    <a:pt x="f682" y="f35"/>
                    <a:pt x="f14" y="f37"/>
                    <a:pt x="f13" y="f37"/>
                  </a:cubicBezTo>
                  <a:cubicBezTo>
                    <a:pt x="f13" y="f37"/>
                    <a:pt x="f11" y="f678"/>
                    <a:pt x="f11" y="f35"/>
                  </a:cubicBezTo>
                  <a:cubicBezTo>
                    <a:pt x="f683" y="f34"/>
                    <a:pt x="f729" y="f540"/>
                    <a:pt x="f729" y="f32"/>
                  </a:cubicBezTo>
                  <a:cubicBezTo>
                    <a:pt x="f729" y="f32"/>
                    <a:pt x="f683" y="f31"/>
                    <a:pt x="f683" y="f28"/>
                  </a:cubicBezTo>
                  <a:cubicBezTo>
                    <a:pt x="f683" y="f26"/>
                    <a:pt x="f7" y="f24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26.6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Freeform 246">
              <a:extLst>
                <a:ext uri="{FF2B5EF4-FFF2-40B4-BE49-F238E27FC236}">
                  <a16:creationId xmlns:a16="http://schemas.microsoft.com/office/drawing/2014/main" id="{C939547B-2AF4-F54E-2295-137DB4308E5A}"/>
                </a:ext>
              </a:extLst>
            </p:cNvPr>
            <p:cNvSpPr/>
            <p:nvPr/>
          </p:nvSpPr>
          <p:spPr>
            <a:xfrm>
              <a:off x="7059661" y="2758415"/>
              <a:ext cx="678530" cy="118553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57"/>
                <a:gd name="f8" fmla="val 968"/>
                <a:gd name="f9" fmla="val 555"/>
                <a:gd name="f10" fmla="val 635"/>
                <a:gd name="f11" fmla="val 634"/>
                <a:gd name="f12" fmla="val 553"/>
                <a:gd name="f13" fmla="val 633"/>
                <a:gd name="f14" fmla="val 632"/>
                <a:gd name="f15" fmla="val 552"/>
                <a:gd name="f16" fmla="val 631"/>
                <a:gd name="f17" fmla="val 628"/>
                <a:gd name="f18" fmla="val 551"/>
                <a:gd name="f19" fmla="val 550"/>
                <a:gd name="f20" fmla="val 627"/>
                <a:gd name="f21" fmla="val 548"/>
                <a:gd name="f22" fmla="val 625"/>
                <a:gd name="f23" fmla="val 547"/>
                <a:gd name="f24" fmla="val 624"/>
                <a:gd name="f25" fmla="val 546"/>
                <a:gd name="f26" fmla="val 622"/>
                <a:gd name="f27" fmla="val 621"/>
                <a:gd name="f28" fmla="val 619"/>
                <a:gd name="f29" fmla="val 549"/>
                <a:gd name="f30" fmla="val 617"/>
                <a:gd name="f31" fmla="val 616"/>
                <a:gd name="f32" fmla="val 615"/>
                <a:gd name="f33" fmla="val 612"/>
                <a:gd name="f34" fmla="val 611"/>
                <a:gd name="f35" fmla="val 609"/>
                <a:gd name="f36" fmla="val 605"/>
                <a:gd name="f37" fmla="val 604"/>
                <a:gd name="f38" fmla="val 603"/>
                <a:gd name="f39" fmla="val 602"/>
                <a:gd name="f40" fmla="val 545"/>
                <a:gd name="f41" fmla="val 544"/>
                <a:gd name="f42" fmla="val 601"/>
                <a:gd name="f43" fmla="val 542"/>
                <a:gd name="f44" fmla="val 541"/>
                <a:gd name="f45" fmla="val 540"/>
                <a:gd name="f46" fmla="val 600"/>
                <a:gd name="f47" fmla="val 539"/>
                <a:gd name="f48" fmla="val 599"/>
                <a:gd name="f49" fmla="val 598"/>
                <a:gd name="f50" fmla="val 595"/>
                <a:gd name="f51" fmla="val 593"/>
                <a:gd name="f52" fmla="val 592"/>
                <a:gd name="f53" fmla="val 589"/>
                <a:gd name="f54" fmla="val 588"/>
                <a:gd name="f55" fmla="val 538"/>
                <a:gd name="f56" fmla="val 587"/>
                <a:gd name="f57" fmla="val 536"/>
                <a:gd name="f58" fmla="val 586"/>
                <a:gd name="f59" fmla="val 535"/>
                <a:gd name="f60" fmla="val 585"/>
                <a:gd name="f61" fmla="val 533"/>
                <a:gd name="f62" fmla="val 584"/>
                <a:gd name="f63" fmla="val 530"/>
                <a:gd name="f64" fmla="val 582"/>
                <a:gd name="f65" fmla="val 529"/>
                <a:gd name="f66" fmla="val 580"/>
                <a:gd name="f67" fmla="val 528"/>
                <a:gd name="f68" fmla="val 579"/>
                <a:gd name="f69" fmla="val 527"/>
                <a:gd name="f70" fmla="val 575"/>
                <a:gd name="f71" fmla="val 574"/>
                <a:gd name="f72" fmla="val 572"/>
                <a:gd name="f73" fmla="val 570"/>
                <a:gd name="f74" fmla="val 531"/>
                <a:gd name="f75" fmla="val 569"/>
                <a:gd name="f76" fmla="val 532"/>
                <a:gd name="f77" fmla="val 568"/>
                <a:gd name="f78" fmla="val 566"/>
                <a:gd name="f79" fmla="val 564"/>
                <a:gd name="f80" fmla="val 563"/>
                <a:gd name="f81" fmla="val 561"/>
                <a:gd name="f82" fmla="val 560"/>
                <a:gd name="f83" fmla="val 559"/>
                <a:gd name="f84" fmla="val 556"/>
                <a:gd name="f85" fmla="val 543"/>
                <a:gd name="f86" fmla="val 534"/>
                <a:gd name="f87" fmla="val 537"/>
                <a:gd name="f88" fmla="val 485"/>
                <a:gd name="f89" fmla="val 122"/>
                <a:gd name="f90" fmla="val 484"/>
                <a:gd name="f91" fmla="val 120"/>
                <a:gd name="f92" fmla="val 483"/>
                <a:gd name="f93" fmla="val 117"/>
                <a:gd name="f94" fmla="val 116"/>
                <a:gd name="f95" fmla="val 482"/>
                <a:gd name="f96" fmla="val 114"/>
                <a:gd name="f97" fmla="val 479"/>
                <a:gd name="f98" fmla="val 110"/>
                <a:gd name="f99" fmla="val 478"/>
                <a:gd name="f100" fmla="val 108"/>
                <a:gd name="f101" fmla="val 477"/>
                <a:gd name="f102" fmla="val 105"/>
                <a:gd name="f103" fmla="val 475"/>
                <a:gd name="f104" fmla="val 100"/>
                <a:gd name="f105" fmla="val 474"/>
                <a:gd name="f106" fmla="val 97"/>
                <a:gd name="f107" fmla="val 473"/>
                <a:gd name="f108" fmla="val 95"/>
                <a:gd name="f109" fmla="val 472"/>
                <a:gd name="f110" fmla="val 90"/>
                <a:gd name="f111" fmla="val 471"/>
                <a:gd name="f112" fmla="val 88"/>
                <a:gd name="f113" fmla="val 87"/>
                <a:gd name="f114" fmla="val 468"/>
                <a:gd name="f115" fmla="val 86"/>
                <a:gd name="f116" fmla="val 85"/>
                <a:gd name="f117" fmla="val 467"/>
                <a:gd name="f118" fmla="val 84"/>
                <a:gd name="f119" fmla="val 466"/>
                <a:gd name="f120" fmla="val 82"/>
                <a:gd name="f121" fmla="val 81"/>
                <a:gd name="f122" fmla="val 465"/>
                <a:gd name="f123" fmla="val 80"/>
                <a:gd name="f124" fmla="val 464"/>
                <a:gd name="f125" fmla="val 78"/>
                <a:gd name="f126" fmla="val 463"/>
                <a:gd name="f127" fmla="val 77"/>
                <a:gd name="f128" fmla="val 75"/>
                <a:gd name="f129" fmla="val 461"/>
                <a:gd name="f130" fmla="val 73"/>
                <a:gd name="f131" fmla="val 72"/>
                <a:gd name="f132" fmla="val 460"/>
                <a:gd name="f133" fmla="val 70"/>
                <a:gd name="f134" fmla="val 459"/>
                <a:gd name="f135" fmla="val 68"/>
                <a:gd name="f136" fmla="val 458"/>
                <a:gd name="f137" fmla="val 66"/>
                <a:gd name="f138" fmla="val 457"/>
                <a:gd name="f139" fmla="val 65"/>
                <a:gd name="f140" fmla="val 455"/>
                <a:gd name="f141" fmla="val 63"/>
                <a:gd name="f142" fmla="val 454"/>
                <a:gd name="f143" fmla="val 62"/>
                <a:gd name="f144" fmla="val 453"/>
                <a:gd name="f145" fmla="val 61"/>
                <a:gd name="f146" fmla="val 450"/>
                <a:gd name="f147" fmla="val 59"/>
                <a:gd name="f148" fmla="val 448"/>
                <a:gd name="f149" fmla="val 57"/>
                <a:gd name="f150" fmla="val 446"/>
                <a:gd name="f151" fmla="val 55"/>
                <a:gd name="f152" fmla="val 443"/>
                <a:gd name="f153" fmla="val 50"/>
                <a:gd name="f154" fmla="val 442"/>
                <a:gd name="f155" fmla="val 48"/>
                <a:gd name="f156" fmla="val 440"/>
                <a:gd name="f157" fmla="val 45"/>
                <a:gd name="f158" fmla="val 437"/>
                <a:gd name="f159" fmla="val 41"/>
                <a:gd name="f160" fmla="val 436"/>
                <a:gd name="f161" fmla="val 38"/>
                <a:gd name="f162" fmla="val 434"/>
                <a:gd name="f163" fmla="val 36"/>
                <a:gd name="f164" fmla="val 432"/>
                <a:gd name="f165" fmla="val 31"/>
                <a:gd name="f166" fmla="val 431"/>
                <a:gd name="f167" fmla="val 28"/>
                <a:gd name="f168" fmla="val 25"/>
                <a:gd name="f169" fmla="val 20"/>
                <a:gd name="f170" fmla="val 17"/>
                <a:gd name="f171" fmla="val 433"/>
                <a:gd name="f172" fmla="val 14"/>
                <a:gd name="f173" fmla="val 9"/>
                <a:gd name="f174" fmla="val 6"/>
                <a:gd name="f175" fmla="val 4"/>
                <a:gd name="f176" fmla="val 2"/>
                <a:gd name="f177" fmla="val 232"/>
                <a:gd name="f178" fmla="val 23"/>
                <a:gd name="f179" fmla="val 37"/>
                <a:gd name="f180" fmla="val 76"/>
                <a:gd name="f181" fmla="val 79"/>
                <a:gd name="f182" fmla="val 39"/>
                <a:gd name="f183" fmla="val 40"/>
                <a:gd name="f184" fmla="val 83"/>
                <a:gd name="f185" fmla="val 42"/>
                <a:gd name="f186" fmla="val 43"/>
                <a:gd name="f187" fmla="val 44"/>
                <a:gd name="f188" fmla="val 89"/>
                <a:gd name="f189" fmla="val 93"/>
                <a:gd name="f190" fmla="val 46"/>
                <a:gd name="f191" fmla="val 99"/>
                <a:gd name="f192" fmla="val 103"/>
                <a:gd name="f193" fmla="val 53"/>
                <a:gd name="f194" fmla="val 106"/>
                <a:gd name="f195" fmla="val 107"/>
                <a:gd name="f196" fmla="val 64"/>
                <a:gd name="f197" fmla="val 67"/>
                <a:gd name="f198" fmla="val 69"/>
                <a:gd name="f199" fmla="val 109"/>
                <a:gd name="f200" fmla="val 112"/>
                <a:gd name="f201" fmla="val 115"/>
                <a:gd name="f202" fmla="val 118"/>
                <a:gd name="f203" fmla="val 119"/>
                <a:gd name="f204" fmla="val 124"/>
                <a:gd name="f205" fmla="val 125"/>
                <a:gd name="f206" fmla="val 128"/>
                <a:gd name="f207" fmla="val 131"/>
                <a:gd name="f208" fmla="val 133"/>
                <a:gd name="f209" fmla="val 134"/>
                <a:gd name="f210" fmla="val 135"/>
                <a:gd name="f211" fmla="val 136"/>
                <a:gd name="f212" fmla="val 137"/>
                <a:gd name="f213" fmla="val 139"/>
                <a:gd name="f214" fmla="val 141"/>
                <a:gd name="f215" fmla="val 142"/>
                <a:gd name="f216" fmla="val 91"/>
                <a:gd name="f217" fmla="val 144"/>
                <a:gd name="f218" fmla="val 94"/>
                <a:gd name="f219" fmla="val 145"/>
                <a:gd name="f220" fmla="val 102"/>
                <a:gd name="f221" fmla="val 104"/>
                <a:gd name="f222" fmla="val 146"/>
                <a:gd name="f223" fmla="val 147"/>
                <a:gd name="f224" fmla="val 149"/>
                <a:gd name="f225" fmla="val 111"/>
                <a:gd name="f226" fmla="val 148"/>
                <a:gd name="f227" fmla="val 121"/>
                <a:gd name="f228" fmla="val 123"/>
                <a:gd name="f229" fmla="val 126"/>
                <a:gd name="f230" fmla="val 127"/>
                <a:gd name="f231" fmla="val 130"/>
                <a:gd name="f232" fmla="val 138"/>
                <a:gd name="f233" fmla="val 140"/>
                <a:gd name="f234" fmla="val 143"/>
                <a:gd name="f235" fmla="val 150"/>
                <a:gd name="f236" fmla="val 152"/>
                <a:gd name="f237" fmla="val 154"/>
                <a:gd name="f238" fmla="val 155"/>
                <a:gd name="f239" fmla="val 156"/>
                <a:gd name="f240" fmla="val 157"/>
                <a:gd name="f241" fmla="val 158"/>
                <a:gd name="f242" fmla="val 159"/>
                <a:gd name="f243" fmla="val 160"/>
                <a:gd name="f244" fmla="val 161"/>
                <a:gd name="f245" fmla="val 132"/>
                <a:gd name="f246" fmla="val 163"/>
                <a:gd name="f247" fmla="val 164"/>
                <a:gd name="f248" fmla="val 165"/>
                <a:gd name="f249" fmla="val 167"/>
                <a:gd name="f250" fmla="val 168"/>
                <a:gd name="f251" fmla="val 170"/>
                <a:gd name="f252" fmla="val 172"/>
                <a:gd name="f253" fmla="val 129"/>
                <a:gd name="f254" fmla="val 173"/>
                <a:gd name="f255" fmla="val 174"/>
                <a:gd name="f256" fmla="val 175"/>
                <a:gd name="f257" fmla="val 176"/>
                <a:gd name="f258" fmla="val 177"/>
                <a:gd name="f259" fmla="val 178"/>
                <a:gd name="f260" fmla="val 179"/>
                <a:gd name="f261" fmla="val 181"/>
                <a:gd name="f262" fmla="val 182"/>
                <a:gd name="f263" fmla="val 186"/>
                <a:gd name="f264" fmla="val 190"/>
                <a:gd name="f265" fmla="val 191"/>
                <a:gd name="f266" fmla="val 195"/>
                <a:gd name="f267" fmla="val 197"/>
                <a:gd name="f268" fmla="val 198"/>
                <a:gd name="f269" fmla="val 199"/>
                <a:gd name="f270" fmla="val 200"/>
                <a:gd name="f271" fmla="val 202"/>
                <a:gd name="f272" fmla="val 204"/>
                <a:gd name="f273" fmla="val 206"/>
                <a:gd name="f274" fmla="val 113"/>
                <a:gd name="f275" fmla="val 208"/>
                <a:gd name="f276" fmla="val 209"/>
                <a:gd name="f277" fmla="val 101"/>
                <a:gd name="f278" fmla="val 98"/>
                <a:gd name="f279" fmla="val 96"/>
                <a:gd name="f280" fmla="val 210"/>
                <a:gd name="f281" fmla="val 211"/>
                <a:gd name="f282" fmla="val 212"/>
                <a:gd name="f283" fmla="val 214"/>
                <a:gd name="f284" fmla="val 216"/>
                <a:gd name="f285" fmla="val 218"/>
                <a:gd name="f286" fmla="val 220"/>
                <a:gd name="f287" fmla="val 222"/>
                <a:gd name="f288" fmla="val 223"/>
                <a:gd name="f289" fmla="val 224"/>
                <a:gd name="f290" fmla="val 225"/>
                <a:gd name="f291" fmla="val 71"/>
                <a:gd name="f292" fmla="val 60"/>
                <a:gd name="f293" fmla="val 226"/>
                <a:gd name="f294" fmla="val 228"/>
                <a:gd name="f295" fmla="val 230"/>
                <a:gd name="f296" fmla="val 54"/>
                <a:gd name="f297" fmla="val 231"/>
                <a:gd name="f298" fmla="val 51"/>
                <a:gd name="f299" fmla="val 47"/>
                <a:gd name="f300" fmla="val 233"/>
                <a:gd name="f301" fmla="val 234"/>
                <a:gd name="f302" fmla="val 235"/>
                <a:gd name="f303" fmla="val 236"/>
                <a:gd name="f304" fmla="val 237"/>
                <a:gd name="f305" fmla="val 238"/>
                <a:gd name="f306" fmla="val 240"/>
                <a:gd name="f307" fmla="val 242"/>
                <a:gd name="f308" fmla="val 244"/>
                <a:gd name="f309" fmla="val 245"/>
                <a:gd name="f310" fmla="val 249"/>
                <a:gd name="f311" fmla="val 251"/>
                <a:gd name="f312" fmla="val 252"/>
                <a:gd name="f313" fmla="val 253"/>
                <a:gd name="f314" fmla="val 254"/>
                <a:gd name="f315" fmla="val 255"/>
                <a:gd name="f316" fmla="val 256"/>
                <a:gd name="f317" fmla="val 35"/>
                <a:gd name="f318" fmla="val 257"/>
                <a:gd name="f319" fmla="val 258"/>
                <a:gd name="f320" fmla="val 259"/>
                <a:gd name="f321" fmla="val 260"/>
                <a:gd name="f322" fmla="val 261"/>
                <a:gd name="f323" fmla="val 262"/>
                <a:gd name="f324" fmla="val 264"/>
                <a:gd name="f325" fmla="val 265"/>
                <a:gd name="f326" fmla="val 267"/>
                <a:gd name="f327" fmla="val 268"/>
                <a:gd name="f328" fmla="val 269"/>
                <a:gd name="f329" fmla="val 49"/>
                <a:gd name="f330" fmla="val 270"/>
                <a:gd name="f331" fmla="val 52"/>
                <a:gd name="f332" fmla="val 272"/>
                <a:gd name="f333" fmla="val 273"/>
                <a:gd name="f334" fmla="val 274"/>
                <a:gd name="f335" fmla="val 275"/>
                <a:gd name="f336" fmla="val 276"/>
                <a:gd name="f337" fmla="val 277"/>
                <a:gd name="f338" fmla="val 279"/>
                <a:gd name="f339" fmla="val 58"/>
                <a:gd name="f340" fmla="val 281"/>
                <a:gd name="f341" fmla="val 283"/>
                <a:gd name="f342" fmla="val 286"/>
                <a:gd name="f343" fmla="val 287"/>
                <a:gd name="f344" fmla="val 288"/>
                <a:gd name="f345" fmla="val 289"/>
                <a:gd name="f346" fmla="val 292"/>
                <a:gd name="f347" fmla="val 294"/>
                <a:gd name="f348" fmla="val 295"/>
                <a:gd name="f349" fmla="val 296"/>
                <a:gd name="f350" fmla="val 297"/>
                <a:gd name="f351" fmla="val 298"/>
                <a:gd name="f352" fmla="val 299"/>
                <a:gd name="f353" fmla="val 302"/>
                <a:gd name="f354" fmla="val 304"/>
                <a:gd name="f355" fmla="val 306"/>
                <a:gd name="f356" fmla="val 309"/>
                <a:gd name="f357" fmla="val 312"/>
                <a:gd name="f358" fmla="val 314"/>
                <a:gd name="f359" fmla="val 315"/>
                <a:gd name="f360" fmla="val 317"/>
                <a:gd name="f361" fmla="val 56"/>
                <a:gd name="f362" fmla="val 320"/>
                <a:gd name="f363" fmla="val 321"/>
                <a:gd name="f364" fmla="val 323"/>
                <a:gd name="f365" fmla="val 324"/>
                <a:gd name="f366" fmla="val 325"/>
                <a:gd name="f367" fmla="val 326"/>
                <a:gd name="f368" fmla="val 327"/>
                <a:gd name="f369" fmla="val 328"/>
                <a:gd name="f370" fmla="val 329"/>
                <a:gd name="f371" fmla="val 332"/>
                <a:gd name="f372" fmla="val 333"/>
                <a:gd name="f373" fmla="val 334"/>
                <a:gd name="f374" fmla="val 335"/>
                <a:gd name="f375" fmla="val 336"/>
                <a:gd name="f376" fmla="val 338"/>
                <a:gd name="f377" fmla="val 339"/>
                <a:gd name="f378" fmla="val 341"/>
                <a:gd name="f379" fmla="val 343"/>
                <a:gd name="f380" fmla="val 344"/>
                <a:gd name="f381" fmla="val 345"/>
                <a:gd name="f382" fmla="val 346"/>
                <a:gd name="f383" fmla="val 347"/>
                <a:gd name="f384" fmla="val 348"/>
                <a:gd name="f385" fmla="val 349"/>
                <a:gd name="f386" fmla="val 351"/>
                <a:gd name="f387" fmla="val 352"/>
                <a:gd name="f388" fmla="val 354"/>
                <a:gd name="f389" fmla="val 355"/>
                <a:gd name="f390" fmla="val 363"/>
                <a:gd name="f391" fmla="val 365"/>
                <a:gd name="f392" fmla="val 366"/>
                <a:gd name="f393" fmla="val 367"/>
                <a:gd name="f394" fmla="val 368"/>
                <a:gd name="f395" fmla="val 369"/>
                <a:gd name="f396" fmla="val 34"/>
                <a:gd name="f397" fmla="val 371"/>
                <a:gd name="f398" fmla="val 32"/>
                <a:gd name="f399" fmla="val 372"/>
                <a:gd name="f400" fmla="val 30"/>
                <a:gd name="f401" fmla="val 26"/>
                <a:gd name="f402" fmla="val 24"/>
                <a:gd name="f403" fmla="val 22"/>
                <a:gd name="f404" fmla="val 373"/>
                <a:gd name="f405" fmla="val 18"/>
                <a:gd name="f406" fmla="val 374"/>
                <a:gd name="f407" fmla="val 375"/>
                <a:gd name="f408" fmla="val 15"/>
                <a:gd name="f409" fmla="val 13"/>
                <a:gd name="f410" fmla="val 377"/>
                <a:gd name="f411" fmla="val 12"/>
                <a:gd name="f412" fmla="val 379"/>
                <a:gd name="f413" fmla="val 10"/>
                <a:gd name="f414" fmla="val 380"/>
                <a:gd name="f415" fmla="val 383"/>
                <a:gd name="f416" fmla="val 8"/>
                <a:gd name="f417" fmla="val 384"/>
                <a:gd name="f418" fmla="val 385"/>
                <a:gd name="f419" fmla="val 386"/>
                <a:gd name="f420" fmla="val 16"/>
                <a:gd name="f421" fmla="val 390"/>
                <a:gd name="f422" fmla="val 397"/>
                <a:gd name="f423" fmla="val 398"/>
                <a:gd name="f424" fmla="val 399"/>
                <a:gd name="f425" fmla="val 401"/>
                <a:gd name="f426" fmla="val 403"/>
                <a:gd name="f427" fmla="val 404"/>
                <a:gd name="f428" fmla="val 405"/>
                <a:gd name="f429" fmla="val 407"/>
                <a:gd name="f430" fmla="val 409"/>
                <a:gd name="f431" fmla="val 411"/>
                <a:gd name="f432" fmla="val 414"/>
                <a:gd name="f433" fmla="val 415"/>
                <a:gd name="f434" fmla="val 11"/>
                <a:gd name="f435" fmla="val 417"/>
                <a:gd name="f436" fmla="val 7"/>
                <a:gd name="f437" fmla="val 419"/>
                <a:gd name="f438" fmla="val 420"/>
                <a:gd name="f439" fmla="val 421"/>
                <a:gd name="f440" fmla="val 5"/>
                <a:gd name="f441" fmla="val 423"/>
                <a:gd name="f442" fmla="val 424"/>
                <a:gd name="f443" fmla="val 3"/>
                <a:gd name="f444" fmla="val 427"/>
                <a:gd name="f445" fmla="val 1"/>
                <a:gd name="f446" fmla="val 438"/>
                <a:gd name="f447" fmla="val 441"/>
                <a:gd name="f448" fmla="val 444"/>
                <a:gd name="f449" fmla="val 445"/>
                <a:gd name="f450" fmla="val 449"/>
                <a:gd name="f451" fmla="val 456"/>
                <a:gd name="f452" fmla="val 462"/>
                <a:gd name="f453" fmla="val 470"/>
                <a:gd name="f454" fmla="val 476"/>
                <a:gd name="f455" fmla="val 480"/>
                <a:gd name="f456" fmla="val 486"/>
                <a:gd name="f457" fmla="val 488"/>
                <a:gd name="f458" fmla="val 491"/>
                <a:gd name="f459" fmla="val 495"/>
                <a:gd name="f460" fmla="val 497"/>
                <a:gd name="f461" fmla="val 499"/>
                <a:gd name="f462" fmla="val 501"/>
                <a:gd name="f463" fmla="val 502"/>
                <a:gd name="f464" fmla="val 503"/>
                <a:gd name="f465" fmla="val 504"/>
                <a:gd name="f466" fmla="val 505"/>
                <a:gd name="f467" fmla="val 506"/>
                <a:gd name="f468" fmla="val 507"/>
                <a:gd name="f469" fmla="val 508"/>
                <a:gd name="f470" fmla="val 19"/>
                <a:gd name="f471" fmla="val 509"/>
                <a:gd name="f472" fmla="val 510"/>
                <a:gd name="f473" fmla="val 513"/>
                <a:gd name="f474" fmla="val 516"/>
                <a:gd name="f475" fmla="val 27"/>
                <a:gd name="f476" fmla="val 518"/>
                <a:gd name="f477" fmla="val 520"/>
                <a:gd name="f478" fmla="val 521"/>
                <a:gd name="f479" fmla="val 522"/>
                <a:gd name="f480" fmla="val 523"/>
                <a:gd name="f481" fmla="val 524"/>
                <a:gd name="f482" fmla="val 525"/>
                <a:gd name="f483" fmla="val 526"/>
                <a:gd name="f484" fmla="val 29"/>
                <a:gd name="f485" fmla="val 33"/>
                <a:gd name="f486" fmla="val 554"/>
                <a:gd name="f487" fmla="val 558"/>
                <a:gd name="f488" fmla="val 562"/>
                <a:gd name="f489" fmla="val 565"/>
                <a:gd name="f490" fmla="val 573"/>
                <a:gd name="f491" fmla="val 577"/>
                <a:gd name="f492" fmla="val 581"/>
                <a:gd name="f493" fmla="val 590"/>
                <a:gd name="f494" fmla="val 594"/>
                <a:gd name="f495" fmla="val 596"/>
                <a:gd name="f496" fmla="val 597"/>
                <a:gd name="f497" fmla="val 607"/>
                <a:gd name="f498" fmla="val 608"/>
                <a:gd name="f499" fmla="val 613"/>
                <a:gd name="f500" fmla="val 614"/>
                <a:gd name="f501" fmla="val 618"/>
                <a:gd name="f502" fmla="val 620"/>
                <a:gd name="f503" fmla="val 623"/>
                <a:gd name="f504" fmla="val 626"/>
                <a:gd name="f505" fmla="val 629"/>
                <a:gd name="f506" fmla="val 636"/>
                <a:gd name="f507" fmla="val 637"/>
                <a:gd name="f508" fmla="val 638"/>
                <a:gd name="f509" fmla="val 639"/>
                <a:gd name="f510" fmla="val 640"/>
                <a:gd name="f511" fmla="val 641"/>
                <a:gd name="f512" fmla="val 642"/>
                <a:gd name="f513" fmla="val 643"/>
                <a:gd name="f514" fmla="val 644"/>
                <a:gd name="f515" fmla="val 647"/>
                <a:gd name="f516" fmla="val 649"/>
                <a:gd name="f517" fmla="val 650"/>
                <a:gd name="f518" fmla="val 651"/>
                <a:gd name="f519" fmla="val 652"/>
                <a:gd name="f520" fmla="val 653"/>
                <a:gd name="f521" fmla="val 654"/>
                <a:gd name="f522" fmla="val 655"/>
                <a:gd name="f523" fmla="val 657"/>
                <a:gd name="f524" fmla="val 659"/>
                <a:gd name="f525" fmla="val 660"/>
                <a:gd name="f526" fmla="val 662"/>
                <a:gd name="f527" fmla="val 663"/>
                <a:gd name="f528" fmla="val 661"/>
                <a:gd name="f529" fmla="val 658"/>
                <a:gd name="f530" fmla="val 656"/>
                <a:gd name="f531" fmla="val 151"/>
                <a:gd name="f532" fmla="val 646"/>
                <a:gd name="f533" fmla="val 645"/>
                <a:gd name="f534" fmla="val 162"/>
                <a:gd name="f535" fmla="val 171"/>
                <a:gd name="f536" fmla="val 648"/>
                <a:gd name="f537" fmla="val 185"/>
                <a:gd name="f538" fmla="val 188"/>
                <a:gd name="f539" fmla="val 192"/>
                <a:gd name="f540" fmla="val 194"/>
                <a:gd name="f541" fmla="val 196"/>
                <a:gd name="f542" fmla="val 201"/>
                <a:gd name="f543" fmla="val 664"/>
                <a:gd name="f544" fmla="val 670"/>
                <a:gd name="f545" fmla="val 673"/>
                <a:gd name="f546" fmla="val 675"/>
                <a:gd name="f547" fmla="val 677"/>
                <a:gd name="f548" fmla="val 207"/>
                <a:gd name="f549" fmla="val 679"/>
                <a:gd name="f550" fmla="val 680"/>
                <a:gd name="f551" fmla="val 205"/>
                <a:gd name="f552" fmla="val 681"/>
                <a:gd name="f553" fmla="val 682"/>
                <a:gd name="f554" fmla="val 203"/>
                <a:gd name="f555" fmla="val 683"/>
                <a:gd name="f556" fmla="val 684"/>
                <a:gd name="f557" fmla="val 686"/>
                <a:gd name="f558" fmla="val 688"/>
                <a:gd name="f559" fmla="val 689"/>
                <a:gd name="f560" fmla="val 690"/>
                <a:gd name="f561" fmla="val 691"/>
                <a:gd name="f562" fmla="val 692"/>
                <a:gd name="f563" fmla="val 693"/>
                <a:gd name="f564" fmla="val 694"/>
                <a:gd name="f565" fmla="val 695"/>
                <a:gd name="f566" fmla="val 700"/>
                <a:gd name="f567" fmla="val 703"/>
                <a:gd name="f568" fmla="val 705"/>
                <a:gd name="f569" fmla="val 707"/>
                <a:gd name="f570" fmla="val 712"/>
                <a:gd name="f571" fmla="val 713"/>
                <a:gd name="f572" fmla="val 716"/>
                <a:gd name="f573" fmla="val 717"/>
                <a:gd name="f574" fmla="val 718"/>
                <a:gd name="f575" fmla="val 719"/>
                <a:gd name="f576" fmla="val 720"/>
                <a:gd name="f577" fmla="val 723"/>
                <a:gd name="f578" fmla="val 724"/>
                <a:gd name="f579" fmla="val 725"/>
                <a:gd name="f580" fmla="val 727"/>
                <a:gd name="f581" fmla="val 732"/>
                <a:gd name="f582" fmla="val 733"/>
                <a:gd name="f583" fmla="val 734"/>
                <a:gd name="f584" fmla="val 736"/>
                <a:gd name="f585" fmla="val 738"/>
                <a:gd name="f586" fmla="val 739"/>
                <a:gd name="f587" fmla="val 193"/>
                <a:gd name="f588" fmla="val 741"/>
                <a:gd name="f589" fmla="val 743"/>
                <a:gd name="f590" fmla="val 745"/>
                <a:gd name="f591" fmla="val 746"/>
                <a:gd name="f592" fmla="val 747"/>
                <a:gd name="f593" fmla="val 189"/>
                <a:gd name="f594" fmla="val 749"/>
                <a:gd name="f595" fmla="val 750"/>
                <a:gd name="f596" fmla="val 751"/>
                <a:gd name="f597" fmla="val 187"/>
                <a:gd name="f598" fmla="val 752"/>
                <a:gd name="f599" fmla="val 753"/>
                <a:gd name="f600" fmla="val 754"/>
                <a:gd name="f601" fmla="val 755"/>
                <a:gd name="f602" fmla="val 184"/>
                <a:gd name="f603" fmla="val 757"/>
                <a:gd name="f604" fmla="val 183"/>
                <a:gd name="f605" fmla="val 758"/>
                <a:gd name="f606" fmla="val 759"/>
                <a:gd name="f607" fmla="val 763"/>
                <a:gd name="f608" fmla="val 764"/>
                <a:gd name="f609" fmla="val 765"/>
                <a:gd name="f610" fmla="val 766"/>
                <a:gd name="f611" fmla="val 767"/>
                <a:gd name="f612" fmla="val 768"/>
                <a:gd name="f613" fmla="val 769"/>
                <a:gd name="f614" fmla="val 770"/>
                <a:gd name="f615" fmla="val 771"/>
                <a:gd name="f616" fmla="val 772"/>
                <a:gd name="f617" fmla="val 773"/>
                <a:gd name="f618" fmla="val 774"/>
                <a:gd name="f619" fmla="val 775"/>
                <a:gd name="f620" fmla="val 778"/>
                <a:gd name="f621" fmla="val 779"/>
                <a:gd name="f622" fmla="val 780"/>
                <a:gd name="f623" fmla="val 781"/>
                <a:gd name="f624" fmla="val 783"/>
                <a:gd name="f625" fmla="val 786"/>
                <a:gd name="f626" fmla="val 787"/>
                <a:gd name="f627" fmla="val 788"/>
                <a:gd name="f628" fmla="val 790"/>
                <a:gd name="f629" fmla="val 792"/>
                <a:gd name="f630" fmla="val 793"/>
                <a:gd name="f631" fmla="val 794"/>
                <a:gd name="f632" fmla="val 795"/>
                <a:gd name="f633" fmla="val 796"/>
                <a:gd name="f634" fmla="val 797"/>
                <a:gd name="f635" fmla="val 798"/>
                <a:gd name="f636" fmla="val 799"/>
                <a:gd name="f637" fmla="val 213"/>
                <a:gd name="f638" fmla="val 215"/>
                <a:gd name="f639" fmla="val 219"/>
                <a:gd name="f640" fmla="val 801"/>
                <a:gd name="f641" fmla="val 803"/>
                <a:gd name="f642" fmla="val 804"/>
                <a:gd name="f643" fmla="val 805"/>
                <a:gd name="f644" fmla="val 227"/>
                <a:gd name="f645" fmla="val 806"/>
                <a:gd name="f646" fmla="val 808"/>
                <a:gd name="f647" fmla="val 810"/>
                <a:gd name="f648" fmla="val 811"/>
                <a:gd name="f649" fmla="val 813"/>
                <a:gd name="f650" fmla="val 812"/>
                <a:gd name="f651" fmla="val 241"/>
                <a:gd name="f652" fmla="val 246"/>
                <a:gd name="f653" fmla="val 248"/>
                <a:gd name="f654" fmla="val 814"/>
                <a:gd name="f655" fmla="val 817"/>
                <a:gd name="f656" fmla="val 821"/>
                <a:gd name="f657" fmla="val 823"/>
                <a:gd name="f658" fmla="val 250"/>
                <a:gd name="f659" fmla="val 826"/>
                <a:gd name="f660" fmla="val 247"/>
                <a:gd name="f661" fmla="val 828"/>
                <a:gd name="f662" fmla="val 829"/>
                <a:gd name="f663" fmla="val 830"/>
                <a:gd name="f664" fmla="val 827"/>
                <a:gd name="f665" fmla="val 825"/>
                <a:gd name="f666" fmla="val 822"/>
                <a:gd name="f667" fmla="val 263"/>
                <a:gd name="f668" fmla="val 824"/>
                <a:gd name="f669" fmla="val 266"/>
                <a:gd name="f670" fmla="val 271"/>
                <a:gd name="f671" fmla="val 832"/>
                <a:gd name="f672" fmla="val 278"/>
                <a:gd name="f673" fmla="val 833"/>
                <a:gd name="f674" fmla="val 280"/>
                <a:gd name="f675" fmla="val 835"/>
                <a:gd name="f676" fmla="val 836"/>
                <a:gd name="f677" fmla="val 282"/>
                <a:gd name="f678" fmla="val 285"/>
                <a:gd name="f679" fmla="val 837"/>
                <a:gd name="f680" fmla="val 838"/>
                <a:gd name="f681" fmla="val 841"/>
                <a:gd name="f682" fmla="val 842"/>
                <a:gd name="f683" fmla="val 843"/>
                <a:gd name="f684" fmla="val 844"/>
                <a:gd name="f685" fmla="val 290"/>
                <a:gd name="f686" fmla="val 846"/>
                <a:gd name="f687" fmla="val 847"/>
                <a:gd name="f688" fmla="val 291"/>
                <a:gd name="f689" fmla="val 293"/>
                <a:gd name="f690" fmla="val 849"/>
                <a:gd name="f691" fmla="val 300"/>
                <a:gd name="f692" fmla="val 850"/>
                <a:gd name="f693" fmla="val 851"/>
                <a:gd name="f694" fmla="val 301"/>
                <a:gd name="f695" fmla="val 852"/>
                <a:gd name="f696" fmla="val 303"/>
                <a:gd name="f697" fmla="val 853"/>
                <a:gd name="f698" fmla="val 310"/>
                <a:gd name="f699" fmla="val 855"/>
                <a:gd name="f700" fmla="val 311"/>
                <a:gd name="f701" fmla="val 858"/>
                <a:gd name="f702" fmla="val 860"/>
                <a:gd name="f703" fmla="val 862"/>
                <a:gd name="f704" fmla="val 865"/>
                <a:gd name="f705" fmla="val 313"/>
                <a:gd name="f706" fmla="val 866"/>
                <a:gd name="f707" fmla="val 867"/>
                <a:gd name="f708" fmla="val 316"/>
                <a:gd name="f709" fmla="val 868"/>
                <a:gd name="f710" fmla="val 869"/>
                <a:gd name="f711" fmla="val 319"/>
                <a:gd name="f712" fmla="val 872"/>
                <a:gd name="f713" fmla="val 875"/>
                <a:gd name="f714" fmla="val 881"/>
                <a:gd name="f715" fmla="val 884"/>
                <a:gd name="f716" fmla="val 885"/>
                <a:gd name="f717" fmla="val 887"/>
                <a:gd name="f718" fmla="val 890"/>
                <a:gd name="f719" fmla="val 318"/>
                <a:gd name="f720" fmla="val 891"/>
                <a:gd name="f721" fmla="val 894"/>
                <a:gd name="f722" fmla="val 322"/>
                <a:gd name="f723" fmla="val 895"/>
                <a:gd name="f724" fmla="val 896"/>
                <a:gd name="f725" fmla="val 897"/>
                <a:gd name="f726" fmla="val 898"/>
                <a:gd name="f727" fmla="val 900"/>
                <a:gd name="f728" fmla="val 902"/>
                <a:gd name="f729" fmla="val 330"/>
                <a:gd name="f730" fmla="val 904"/>
                <a:gd name="f731" fmla="val 910"/>
                <a:gd name="f732" fmla="val 914"/>
                <a:gd name="f733" fmla="val 916"/>
                <a:gd name="f734" fmla="val 331"/>
                <a:gd name="f735" fmla="val 918"/>
                <a:gd name="f736" fmla="val 920"/>
                <a:gd name="f737" fmla="val 921"/>
                <a:gd name="f738" fmla="val 922"/>
                <a:gd name="f739" fmla="val 924"/>
                <a:gd name="f740" fmla="val 925"/>
                <a:gd name="f741" fmla="val 926"/>
                <a:gd name="f742" fmla="val 927"/>
                <a:gd name="f743" fmla="val 928"/>
                <a:gd name="f744" fmla="val 929"/>
                <a:gd name="f745" fmla="val 930"/>
                <a:gd name="f746" fmla="val 931"/>
                <a:gd name="f747" fmla="val 933"/>
                <a:gd name="f748" fmla="val 935"/>
                <a:gd name="f749" fmla="val 937"/>
                <a:gd name="f750" fmla="val 939"/>
                <a:gd name="f751" fmla="val 940"/>
                <a:gd name="f752" fmla="val 941"/>
                <a:gd name="f753" fmla="val 943"/>
                <a:gd name="f754" fmla="val 944"/>
                <a:gd name="f755" fmla="val 945"/>
                <a:gd name="f756" fmla="val 946"/>
                <a:gd name="f757" fmla="val 947"/>
                <a:gd name="f758" fmla="val 948"/>
                <a:gd name="f759" fmla="val 949"/>
                <a:gd name="f760" fmla="val 950"/>
                <a:gd name="f761" fmla="val 951"/>
                <a:gd name="f762" fmla="val 952"/>
                <a:gd name="f763" fmla="val 954"/>
                <a:gd name="f764" fmla="val 955"/>
                <a:gd name="f765" fmla="val 337"/>
                <a:gd name="f766" fmla="val 956"/>
                <a:gd name="f767" fmla="val 957"/>
                <a:gd name="f768" fmla="val 340"/>
                <a:gd name="f769" fmla="val 958"/>
                <a:gd name="f770" fmla="val 342"/>
                <a:gd name="f771" fmla="val 961"/>
                <a:gd name="f772" fmla="val 964"/>
                <a:gd name="f773" fmla="val 965"/>
                <a:gd name="f774" fmla="val 967"/>
                <a:gd name="f775" fmla="val 962"/>
                <a:gd name="f776" fmla="val 960"/>
                <a:gd name="f777" fmla="val 350"/>
                <a:gd name="f778" fmla="val 959"/>
                <a:gd name="f779" fmla="val 353"/>
                <a:gd name="f780" fmla="val 357"/>
                <a:gd name="f781" fmla="val 359"/>
                <a:gd name="f782" fmla="val 361"/>
                <a:gd name="f783" fmla="val 362"/>
                <a:gd name="f784" fmla="val 966"/>
                <a:gd name="f785" fmla="val 364"/>
                <a:gd name="f786" fmla="val 963"/>
                <a:gd name="f787" fmla="val 953"/>
                <a:gd name="f788" fmla="val 376"/>
                <a:gd name="f789" fmla="val 378"/>
                <a:gd name="f790" fmla="val 382"/>
                <a:gd name="f791" fmla="val 936"/>
                <a:gd name="f792" fmla="val 387"/>
                <a:gd name="f793" fmla="val 388"/>
                <a:gd name="f794" fmla="val 389"/>
                <a:gd name="f795" fmla="val 932"/>
                <a:gd name="f796" fmla="val 392"/>
                <a:gd name="f797" fmla="val 394"/>
                <a:gd name="f798" fmla="val 395"/>
                <a:gd name="f799" fmla="val 402"/>
                <a:gd name="f800" fmla="val 934"/>
                <a:gd name="f801" fmla="val 406"/>
                <a:gd name="f802" fmla="val 408"/>
                <a:gd name="f803" fmla="val 413"/>
                <a:gd name="f804" fmla="val 938"/>
                <a:gd name="f805" fmla="val 942"/>
                <a:gd name="f806" fmla="val 422"/>
                <a:gd name="f807" fmla="val 426"/>
                <a:gd name="f808" fmla="val 430"/>
                <a:gd name="f809" fmla="val 435"/>
                <a:gd name="f810" fmla="val 447"/>
                <a:gd name="f811" fmla="val 923"/>
                <a:gd name="f812" fmla="val 452"/>
                <a:gd name="f813" fmla="val 917"/>
                <a:gd name="f814" fmla="val 912"/>
                <a:gd name="f815" fmla="val 909"/>
                <a:gd name="f816" fmla="val 906"/>
                <a:gd name="f817" fmla="val 905"/>
                <a:gd name="f818" fmla="val 903"/>
                <a:gd name="f819" fmla="val 899"/>
                <a:gd name="f820" fmla="val 893"/>
                <a:gd name="f821" fmla="val 892"/>
                <a:gd name="f822" fmla="val 889"/>
                <a:gd name="f823" fmla="val 469"/>
                <a:gd name="f824" fmla="val 886"/>
                <a:gd name="f825" fmla="val 883"/>
                <a:gd name="f826" fmla="val 882"/>
                <a:gd name="f827" fmla="val 880"/>
                <a:gd name="f828" fmla="val 487"/>
                <a:gd name="f829" fmla="val 489"/>
                <a:gd name="f830" fmla="val 879"/>
                <a:gd name="f831" fmla="val 493"/>
                <a:gd name="f832" fmla="val 878"/>
                <a:gd name="f833" fmla="val 877"/>
                <a:gd name="f834" fmla="val 876"/>
                <a:gd name="f835" fmla="val 874"/>
                <a:gd name="f836" fmla="val 873"/>
                <a:gd name="f837" fmla="val 871"/>
                <a:gd name="f838" fmla="val 864"/>
                <a:gd name="f839" fmla="val 861"/>
                <a:gd name="f840" fmla="val 859"/>
                <a:gd name="f841" fmla="val 496"/>
                <a:gd name="f842" fmla="val 857"/>
                <a:gd name="f843" fmla="val 856"/>
                <a:gd name="f844" fmla="val 494"/>
                <a:gd name="f845" fmla="val 492"/>
                <a:gd name="f846" fmla="val 839"/>
                <a:gd name="f847" fmla="val 834"/>
                <a:gd name="f848" fmla="val 498"/>
                <a:gd name="f849" fmla="val 831"/>
                <a:gd name="f850" fmla="val 500"/>
                <a:gd name="f851" fmla="val 820"/>
                <a:gd name="f852" fmla="val 818"/>
                <a:gd name="f853" fmla="val 816"/>
                <a:gd name="f854" fmla="val 815"/>
                <a:gd name="f855" fmla="val 809"/>
                <a:gd name="f856" fmla="val 807"/>
                <a:gd name="f857" fmla="val 802"/>
                <a:gd name="f858" fmla="val 800"/>
                <a:gd name="f859" fmla="val 791"/>
                <a:gd name="f860" fmla="val 789"/>
                <a:gd name="f861" fmla="val 784"/>
                <a:gd name="f862" fmla="val 782"/>
                <a:gd name="f863" fmla="val 761"/>
                <a:gd name="f864" fmla="val 760"/>
                <a:gd name="f865" fmla="val 511"/>
                <a:gd name="f866" fmla="val 512"/>
                <a:gd name="f867" fmla="val 756"/>
                <a:gd name="f868" fmla="val 748"/>
                <a:gd name="f869" fmla="val 744"/>
                <a:gd name="f870" fmla="val 742"/>
                <a:gd name="f871" fmla="val 740"/>
                <a:gd name="f872" fmla="val 737"/>
                <a:gd name="f873" fmla="val 729"/>
                <a:gd name="f874" fmla="val 514"/>
                <a:gd name="f875" fmla="val 731"/>
                <a:gd name="f876" fmla="val 515"/>
                <a:gd name="f877" fmla="val 730"/>
                <a:gd name="f878" fmla="val 517"/>
                <a:gd name="f879" fmla="val 519"/>
                <a:gd name="f880" fmla="val 726"/>
                <a:gd name="f881" fmla="val 722"/>
                <a:gd name="f882" fmla="val 721"/>
                <a:gd name="f883" fmla="val 715"/>
                <a:gd name="f884" fmla="val 714"/>
                <a:gd name="f885" fmla="val 711"/>
                <a:gd name="f886" fmla="val 709"/>
                <a:gd name="f887" fmla="val 708"/>
                <a:gd name="f888" fmla="val 706"/>
                <a:gd name="f889" fmla="val 704"/>
                <a:gd name="f890" fmla="val 701"/>
                <a:gd name="f891" fmla="val 699"/>
                <a:gd name="f892" fmla="val 698"/>
                <a:gd name="f893" fmla="val 696"/>
                <a:gd name="f894" fmla="val 687"/>
                <a:gd name="f895" fmla="val 685"/>
                <a:gd name="f896" fmla="val 678"/>
                <a:gd name="f897" fmla="val 676"/>
                <a:gd name="f898" fmla="val 674"/>
                <a:gd name="f899" fmla="val 672"/>
                <a:gd name="f900" fmla="val 669"/>
                <a:gd name="f901" fmla="val 668"/>
                <a:gd name="f902" fmla="val 667"/>
                <a:gd name="f903" fmla="+- 0 0 -90"/>
                <a:gd name="f904" fmla="*/ f4 1 557"/>
                <a:gd name="f905" fmla="*/ f5 1 968"/>
                <a:gd name="f906" fmla="val f6"/>
                <a:gd name="f907" fmla="val f7"/>
                <a:gd name="f908" fmla="val f8"/>
                <a:gd name="f909" fmla="*/ f903 f0 1"/>
                <a:gd name="f910" fmla="+- f908 0 f906"/>
                <a:gd name="f911" fmla="+- f907 0 f906"/>
                <a:gd name="f912" fmla="*/ f909 1 f3"/>
                <a:gd name="f913" fmla="*/ f911 1 557"/>
                <a:gd name="f914" fmla="*/ f910 1 968"/>
                <a:gd name="f915" fmla="*/ 545 f911 1"/>
                <a:gd name="f916" fmla="*/ 602 f910 1"/>
                <a:gd name="f917" fmla="*/ 535 f911 1"/>
                <a:gd name="f918" fmla="*/ 564 f910 1"/>
                <a:gd name="f919" fmla="*/ 483 f911 1"/>
                <a:gd name="f920" fmla="*/ 116 f910 1"/>
                <a:gd name="f921" fmla="*/ 454 f911 1"/>
                <a:gd name="f922" fmla="*/ 62 f910 1"/>
                <a:gd name="f923" fmla="*/ 75 f911 1"/>
                <a:gd name="f924" fmla="*/ 37 f910 1"/>
                <a:gd name="f925" fmla="*/ 100 f911 1"/>
                <a:gd name="f926" fmla="*/ 50 f910 1"/>
                <a:gd name="f927" fmla="*/ 133 f911 1"/>
                <a:gd name="f928" fmla="*/ 84 f910 1"/>
                <a:gd name="f929" fmla="*/ 146 f911 1"/>
                <a:gd name="f930" fmla="*/ 124 f910 1"/>
                <a:gd name="f931" fmla="*/ 135 f911 1"/>
                <a:gd name="f932" fmla="*/ 160 f910 1"/>
                <a:gd name="f933" fmla="*/ 129 f911 1"/>
                <a:gd name="f934" fmla="*/ 181 f910 1"/>
                <a:gd name="f935" fmla="*/ 106 f911 1"/>
                <a:gd name="f936" fmla="*/ 209 f910 1"/>
                <a:gd name="f937" fmla="*/ 81 f911 1"/>
                <a:gd name="f938" fmla="*/ 223 f910 1"/>
                <a:gd name="f939" fmla="*/ 47 f911 1"/>
                <a:gd name="f940" fmla="*/ 231 f910 1"/>
                <a:gd name="f941" fmla="*/ 39 f911 1"/>
                <a:gd name="f942" fmla="*/ 251 f910 1"/>
                <a:gd name="f943" fmla="*/ 43 f911 1"/>
                <a:gd name="f944" fmla="*/ 268 f910 1"/>
                <a:gd name="f945" fmla="*/ 59 f911 1"/>
                <a:gd name="f946" fmla="*/ 288 f910 1"/>
                <a:gd name="f947" fmla="*/ 50 f911 1"/>
                <a:gd name="f948" fmla="*/ 326 f910 1"/>
                <a:gd name="f949" fmla="*/ 44 f911 1"/>
                <a:gd name="f950" fmla="*/ 349 f910 1"/>
                <a:gd name="f951" fmla="*/ 17 f911 1"/>
                <a:gd name="f952" fmla="*/ 375 f910 1"/>
                <a:gd name="f953" fmla="*/ 15 f911 1"/>
                <a:gd name="f954" fmla="*/ 411 f910 1"/>
                <a:gd name="f955" fmla="*/ 1 f911 1"/>
                <a:gd name="f956" fmla="*/ 441 f910 1"/>
                <a:gd name="f957" fmla="*/ 6 f911 1"/>
                <a:gd name="f958" fmla="*/ 476 f910 1"/>
                <a:gd name="f959" fmla="*/ 13 f911 1"/>
                <a:gd name="f960" fmla="*/ 504 f910 1"/>
                <a:gd name="f961" fmla="*/ 27 f911 1"/>
                <a:gd name="f962" fmla="*/ 527 f910 1"/>
                <a:gd name="f963" fmla="*/ 53 f911 1"/>
                <a:gd name="f964" fmla="*/ 547 f910 1"/>
                <a:gd name="f965" fmla="*/ 70 f911 1"/>
                <a:gd name="f966" fmla="*/ 565 f910 1"/>
                <a:gd name="f967" fmla="*/ 113 f911 1"/>
                <a:gd name="f968" fmla="*/ 596 f910 1"/>
                <a:gd name="f969" fmla="*/ 127 f911 1"/>
                <a:gd name="f970" fmla="*/ 635 f910 1"/>
                <a:gd name="f971" fmla="*/ 132 f911 1"/>
                <a:gd name="f972" fmla="*/ 654 f910 1"/>
                <a:gd name="f973" fmla="*/ 147 f911 1"/>
                <a:gd name="f974" fmla="*/ 655 f910 1"/>
                <a:gd name="f975" fmla="*/ 182 f911 1"/>
                <a:gd name="f976" fmla="*/ 649 f910 1"/>
                <a:gd name="f977" fmla="*/ 211 f911 1"/>
                <a:gd name="f978" fmla="*/ 673 f910 1"/>
                <a:gd name="f979" fmla="*/ 203 f911 1"/>
                <a:gd name="f980" fmla="*/ 695 f910 1"/>
                <a:gd name="f981" fmla="*/ 194 f911 1"/>
                <a:gd name="f982" fmla="*/ 739 f910 1"/>
                <a:gd name="f983" fmla="*/ 185 f911 1"/>
                <a:gd name="f984" fmla="*/ 769 f910 1"/>
                <a:gd name="f985" fmla="*/ 206 f911 1"/>
                <a:gd name="f986" fmla="*/ 794 f910 1"/>
                <a:gd name="f987" fmla="*/ 226 f911 1"/>
                <a:gd name="f988" fmla="*/ 805 f910 1"/>
                <a:gd name="f989" fmla="*/ 247 f911 1"/>
                <a:gd name="f990" fmla="*/ 828 f910 1"/>
                <a:gd name="f991" fmla="*/ 257 f911 1"/>
                <a:gd name="f992" fmla="*/ 821 f910 1"/>
                <a:gd name="f993" fmla="*/ 278 f911 1"/>
                <a:gd name="f994" fmla="*/ 833 f910 1"/>
                <a:gd name="f995" fmla="*/ 294 f911 1"/>
                <a:gd name="f996" fmla="*/ 847 f910 1"/>
                <a:gd name="f997" fmla="*/ 319 f911 1"/>
                <a:gd name="f998" fmla="*/ 875 f910 1"/>
                <a:gd name="f999" fmla="*/ 329 f911 1"/>
                <a:gd name="f1000" fmla="*/ 920 f910 1"/>
                <a:gd name="f1001" fmla="*/ 323 f911 1"/>
                <a:gd name="f1002" fmla="*/ 931 f910 1"/>
                <a:gd name="f1003" fmla="*/ 336 f911 1"/>
                <a:gd name="f1004" fmla="*/ 955 f910 1"/>
                <a:gd name="f1005" fmla="*/ 362 f911 1"/>
                <a:gd name="f1006" fmla="*/ 965 f910 1"/>
                <a:gd name="f1007" fmla="*/ 374 f911 1"/>
                <a:gd name="f1008" fmla="*/ 953 f910 1"/>
                <a:gd name="f1009" fmla="*/ 419 f911 1"/>
                <a:gd name="f1010" fmla="*/ 939 f910 1"/>
                <a:gd name="f1011" fmla="*/ 467 f911 1"/>
                <a:gd name="f1012" fmla="*/ 946 f910 1"/>
                <a:gd name="f1013" fmla="*/ 458 f911 1"/>
                <a:gd name="f1014" fmla="*/ 892 f910 1"/>
                <a:gd name="f1015" fmla="*/ 503 f911 1"/>
                <a:gd name="f1016" fmla="*/ 499 f911 1"/>
                <a:gd name="f1017" fmla="*/ 831 f910 1"/>
                <a:gd name="f1018" fmla="*/ 504 f911 1"/>
                <a:gd name="f1019" fmla="*/ 799 f910 1"/>
                <a:gd name="f1020" fmla="*/ 506 f911 1"/>
                <a:gd name="f1021" fmla="*/ 761 f910 1"/>
                <a:gd name="f1022" fmla="*/ 507 f911 1"/>
                <a:gd name="f1023" fmla="*/ 733 f910 1"/>
                <a:gd name="f1024" fmla="*/ 527 f911 1"/>
                <a:gd name="f1025" fmla="*/ 714 f910 1"/>
                <a:gd name="f1026" fmla="*/ 541 f911 1"/>
                <a:gd name="f1027" fmla="*/ 685 f910 1"/>
                <a:gd name="f1028" fmla="*/ 552 f911 1"/>
                <a:gd name="f1029" fmla="+- f912 0 f1"/>
                <a:gd name="f1030" fmla="*/ f915 1 557"/>
                <a:gd name="f1031" fmla="*/ f916 1 968"/>
                <a:gd name="f1032" fmla="*/ f917 1 557"/>
                <a:gd name="f1033" fmla="*/ f918 1 968"/>
                <a:gd name="f1034" fmla="*/ f919 1 557"/>
                <a:gd name="f1035" fmla="*/ f920 1 968"/>
                <a:gd name="f1036" fmla="*/ f921 1 557"/>
                <a:gd name="f1037" fmla="*/ f922 1 968"/>
                <a:gd name="f1038" fmla="*/ f923 1 557"/>
                <a:gd name="f1039" fmla="*/ f924 1 968"/>
                <a:gd name="f1040" fmla="*/ f925 1 557"/>
                <a:gd name="f1041" fmla="*/ f926 1 968"/>
                <a:gd name="f1042" fmla="*/ f927 1 557"/>
                <a:gd name="f1043" fmla="*/ f928 1 968"/>
                <a:gd name="f1044" fmla="*/ f929 1 557"/>
                <a:gd name="f1045" fmla="*/ f930 1 968"/>
                <a:gd name="f1046" fmla="*/ f931 1 557"/>
                <a:gd name="f1047" fmla="*/ f932 1 968"/>
                <a:gd name="f1048" fmla="*/ f933 1 557"/>
                <a:gd name="f1049" fmla="*/ f934 1 968"/>
                <a:gd name="f1050" fmla="*/ f935 1 557"/>
                <a:gd name="f1051" fmla="*/ f936 1 968"/>
                <a:gd name="f1052" fmla="*/ f937 1 557"/>
                <a:gd name="f1053" fmla="*/ f938 1 968"/>
                <a:gd name="f1054" fmla="*/ f939 1 557"/>
                <a:gd name="f1055" fmla="*/ f940 1 968"/>
                <a:gd name="f1056" fmla="*/ f941 1 557"/>
                <a:gd name="f1057" fmla="*/ f942 1 968"/>
                <a:gd name="f1058" fmla="*/ f943 1 557"/>
                <a:gd name="f1059" fmla="*/ f944 1 968"/>
                <a:gd name="f1060" fmla="*/ f945 1 557"/>
                <a:gd name="f1061" fmla="*/ f946 1 968"/>
                <a:gd name="f1062" fmla="*/ f947 1 557"/>
                <a:gd name="f1063" fmla="*/ f948 1 968"/>
                <a:gd name="f1064" fmla="*/ f949 1 557"/>
                <a:gd name="f1065" fmla="*/ f950 1 968"/>
                <a:gd name="f1066" fmla="*/ f951 1 557"/>
                <a:gd name="f1067" fmla="*/ f952 1 968"/>
                <a:gd name="f1068" fmla="*/ f953 1 557"/>
                <a:gd name="f1069" fmla="*/ f954 1 968"/>
                <a:gd name="f1070" fmla="*/ f955 1 557"/>
                <a:gd name="f1071" fmla="*/ f956 1 968"/>
                <a:gd name="f1072" fmla="*/ f957 1 557"/>
                <a:gd name="f1073" fmla="*/ f958 1 968"/>
                <a:gd name="f1074" fmla="*/ f959 1 557"/>
                <a:gd name="f1075" fmla="*/ f960 1 968"/>
                <a:gd name="f1076" fmla="*/ f961 1 557"/>
                <a:gd name="f1077" fmla="*/ f962 1 968"/>
                <a:gd name="f1078" fmla="*/ f963 1 557"/>
                <a:gd name="f1079" fmla="*/ f964 1 968"/>
                <a:gd name="f1080" fmla="*/ f965 1 557"/>
                <a:gd name="f1081" fmla="*/ f966 1 968"/>
                <a:gd name="f1082" fmla="*/ f967 1 557"/>
                <a:gd name="f1083" fmla="*/ f968 1 968"/>
                <a:gd name="f1084" fmla="*/ f969 1 557"/>
                <a:gd name="f1085" fmla="*/ f970 1 968"/>
                <a:gd name="f1086" fmla="*/ f971 1 557"/>
                <a:gd name="f1087" fmla="*/ f972 1 968"/>
                <a:gd name="f1088" fmla="*/ f973 1 557"/>
                <a:gd name="f1089" fmla="*/ f974 1 968"/>
                <a:gd name="f1090" fmla="*/ f975 1 557"/>
                <a:gd name="f1091" fmla="*/ f976 1 968"/>
                <a:gd name="f1092" fmla="*/ f977 1 557"/>
                <a:gd name="f1093" fmla="*/ f978 1 968"/>
                <a:gd name="f1094" fmla="*/ f979 1 557"/>
                <a:gd name="f1095" fmla="*/ f980 1 968"/>
                <a:gd name="f1096" fmla="*/ f981 1 557"/>
                <a:gd name="f1097" fmla="*/ f982 1 968"/>
                <a:gd name="f1098" fmla="*/ f983 1 557"/>
                <a:gd name="f1099" fmla="*/ f984 1 968"/>
                <a:gd name="f1100" fmla="*/ f985 1 557"/>
                <a:gd name="f1101" fmla="*/ f986 1 968"/>
                <a:gd name="f1102" fmla="*/ f987 1 557"/>
                <a:gd name="f1103" fmla="*/ f988 1 968"/>
                <a:gd name="f1104" fmla="*/ f989 1 557"/>
                <a:gd name="f1105" fmla="*/ f990 1 968"/>
                <a:gd name="f1106" fmla="*/ f991 1 557"/>
                <a:gd name="f1107" fmla="*/ f992 1 968"/>
                <a:gd name="f1108" fmla="*/ f993 1 557"/>
                <a:gd name="f1109" fmla="*/ f994 1 968"/>
                <a:gd name="f1110" fmla="*/ f995 1 557"/>
                <a:gd name="f1111" fmla="*/ f996 1 968"/>
                <a:gd name="f1112" fmla="*/ f997 1 557"/>
                <a:gd name="f1113" fmla="*/ f998 1 968"/>
                <a:gd name="f1114" fmla="*/ f999 1 557"/>
                <a:gd name="f1115" fmla="*/ f1000 1 968"/>
                <a:gd name="f1116" fmla="*/ f1001 1 557"/>
                <a:gd name="f1117" fmla="*/ f1002 1 968"/>
                <a:gd name="f1118" fmla="*/ f1003 1 557"/>
                <a:gd name="f1119" fmla="*/ f1004 1 968"/>
                <a:gd name="f1120" fmla="*/ f1005 1 557"/>
                <a:gd name="f1121" fmla="*/ f1006 1 968"/>
                <a:gd name="f1122" fmla="*/ f1007 1 557"/>
                <a:gd name="f1123" fmla="*/ f1008 1 968"/>
                <a:gd name="f1124" fmla="*/ f1009 1 557"/>
                <a:gd name="f1125" fmla="*/ f1010 1 968"/>
                <a:gd name="f1126" fmla="*/ f1011 1 557"/>
                <a:gd name="f1127" fmla="*/ f1012 1 968"/>
                <a:gd name="f1128" fmla="*/ f1013 1 557"/>
                <a:gd name="f1129" fmla="*/ f1014 1 968"/>
                <a:gd name="f1130" fmla="*/ f1015 1 557"/>
                <a:gd name="f1131" fmla="*/ f1016 1 557"/>
                <a:gd name="f1132" fmla="*/ f1017 1 968"/>
                <a:gd name="f1133" fmla="*/ f1018 1 557"/>
                <a:gd name="f1134" fmla="*/ f1019 1 968"/>
                <a:gd name="f1135" fmla="*/ f1020 1 557"/>
                <a:gd name="f1136" fmla="*/ f1021 1 968"/>
                <a:gd name="f1137" fmla="*/ f1022 1 557"/>
                <a:gd name="f1138" fmla="*/ f1023 1 968"/>
                <a:gd name="f1139" fmla="*/ f1024 1 557"/>
                <a:gd name="f1140" fmla="*/ f1025 1 968"/>
                <a:gd name="f1141" fmla="*/ f1026 1 557"/>
                <a:gd name="f1142" fmla="*/ f1027 1 968"/>
                <a:gd name="f1143" fmla="*/ f1028 1 557"/>
                <a:gd name="f1144" fmla="*/ 0 1 f913"/>
                <a:gd name="f1145" fmla="*/ f907 1 f913"/>
                <a:gd name="f1146" fmla="*/ 0 1 f914"/>
                <a:gd name="f1147" fmla="*/ f908 1 f914"/>
                <a:gd name="f1148" fmla="*/ f1030 1 f913"/>
                <a:gd name="f1149" fmla="*/ f1031 1 f914"/>
                <a:gd name="f1150" fmla="*/ f1032 1 f913"/>
                <a:gd name="f1151" fmla="*/ f1033 1 f914"/>
                <a:gd name="f1152" fmla="*/ f1034 1 f913"/>
                <a:gd name="f1153" fmla="*/ f1035 1 f914"/>
                <a:gd name="f1154" fmla="*/ f1036 1 f913"/>
                <a:gd name="f1155" fmla="*/ f1037 1 f914"/>
                <a:gd name="f1156" fmla="*/ f1038 1 f913"/>
                <a:gd name="f1157" fmla="*/ f1039 1 f914"/>
                <a:gd name="f1158" fmla="*/ f1040 1 f913"/>
                <a:gd name="f1159" fmla="*/ f1041 1 f914"/>
                <a:gd name="f1160" fmla="*/ f1042 1 f913"/>
                <a:gd name="f1161" fmla="*/ f1043 1 f914"/>
                <a:gd name="f1162" fmla="*/ f1044 1 f913"/>
                <a:gd name="f1163" fmla="*/ f1045 1 f914"/>
                <a:gd name="f1164" fmla="*/ f1046 1 f913"/>
                <a:gd name="f1165" fmla="*/ f1047 1 f914"/>
                <a:gd name="f1166" fmla="*/ f1048 1 f913"/>
                <a:gd name="f1167" fmla="*/ f1049 1 f914"/>
                <a:gd name="f1168" fmla="*/ f1050 1 f913"/>
                <a:gd name="f1169" fmla="*/ f1051 1 f914"/>
                <a:gd name="f1170" fmla="*/ f1052 1 f913"/>
                <a:gd name="f1171" fmla="*/ f1053 1 f914"/>
                <a:gd name="f1172" fmla="*/ f1054 1 f913"/>
                <a:gd name="f1173" fmla="*/ f1055 1 f914"/>
                <a:gd name="f1174" fmla="*/ f1056 1 f913"/>
                <a:gd name="f1175" fmla="*/ f1057 1 f914"/>
                <a:gd name="f1176" fmla="*/ f1058 1 f913"/>
                <a:gd name="f1177" fmla="*/ f1059 1 f914"/>
                <a:gd name="f1178" fmla="*/ f1060 1 f913"/>
                <a:gd name="f1179" fmla="*/ f1061 1 f914"/>
                <a:gd name="f1180" fmla="*/ f1062 1 f913"/>
                <a:gd name="f1181" fmla="*/ f1063 1 f914"/>
                <a:gd name="f1182" fmla="*/ f1064 1 f913"/>
                <a:gd name="f1183" fmla="*/ f1065 1 f914"/>
                <a:gd name="f1184" fmla="*/ f1066 1 f913"/>
                <a:gd name="f1185" fmla="*/ f1067 1 f914"/>
                <a:gd name="f1186" fmla="*/ f1068 1 f913"/>
                <a:gd name="f1187" fmla="*/ f1069 1 f914"/>
                <a:gd name="f1188" fmla="*/ f1070 1 f913"/>
                <a:gd name="f1189" fmla="*/ f1071 1 f914"/>
                <a:gd name="f1190" fmla="*/ f1072 1 f913"/>
                <a:gd name="f1191" fmla="*/ f1073 1 f914"/>
                <a:gd name="f1192" fmla="*/ f1074 1 f913"/>
                <a:gd name="f1193" fmla="*/ f1075 1 f914"/>
                <a:gd name="f1194" fmla="*/ f1076 1 f913"/>
                <a:gd name="f1195" fmla="*/ f1077 1 f914"/>
                <a:gd name="f1196" fmla="*/ f1078 1 f913"/>
                <a:gd name="f1197" fmla="*/ f1079 1 f914"/>
                <a:gd name="f1198" fmla="*/ f1080 1 f913"/>
                <a:gd name="f1199" fmla="*/ f1081 1 f914"/>
                <a:gd name="f1200" fmla="*/ f1082 1 f913"/>
                <a:gd name="f1201" fmla="*/ f1083 1 f914"/>
                <a:gd name="f1202" fmla="*/ f1084 1 f913"/>
                <a:gd name="f1203" fmla="*/ f1085 1 f914"/>
                <a:gd name="f1204" fmla="*/ f1086 1 f913"/>
                <a:gd name="f1205" fmla="*/ f1087 1 f914"/>
                <a:gd name="f1206" fmla="*/ f1088 1 f913"/>
                <a:gd name="f1207" fmla="*/ f1089 1 f914"/>
                <a:gd name="f1208" fmla="*/ f1090 1 f913"/>
                <a:gd name="f1209" fmla="*/ f1091 1 f914"/>
                <a:gd name="f1210" fmla="*/ f1092 1 f913"/>
                <a:gd name="f1211" fmla="*/ f1093 1 f914"/>
                <a:gd name="f1212" fmla="*/ f1094 1 f913"/>
                <a:gd name="f1213" fmla="*/ f1095 1 f914"/>
                <a:gd name="f1214" fmla="*/ f1096 1 f913"/>
                <a:gd name="f1215" fmla="*/ f1097 1 f914"/>
                <a:gd name="f1216" fmla="*/ f1098 1 f913"/>
                <a:gd name="f1217" fmla="*/ f1099 1 f914"/>
                <a:gd name="f1218" fmla="*/ f1100 1 f913"/>
                <a:gd name="f1219" fmla="*/ f1101 1 f914"/>
                <a:gd name="f1220" fmla="*/ f1102 1 f913"/>
                <a:gd name="f1221" fmla="*/ f1103 1 f914"/>
                <a:gd name="f1222" fmla="*/ f1104 1 f913"/>
                <a:gd name="f1223" fmla="*/ f1105 1 f914"/>
                <a:gd name="f1224" fmla="*/ f1106 1 f913"/>
                <a:gd name="f1225" fmla="*/ f1107 1 f914"/>
                <a:gd name="f1226" fmla="*/ f1108 1 f913"/>
                <a:gd name="f1227" fmla="*/ f1109 1 f914"/>
                <a:gd name="f1228" fmla="*/ f1110 1 f913"/>
                <a:gd name="f1229" fmla="*/ f1111 1 f914"/>
                <a:gd name="f1230" fmla="*/ f1112 1 f913"/>
                <a:gd name="f1231" fmla="*/ f1113 1 f914"/>
                <a:gd name="f1232" fmla="*/ f1114 1 f913"/>
                <a:gd name="f1233" fmla="*/ f1115 1 f914"/>
                <a:gd name="f1234" fmla="*/ f1116 1 f913"/>
                <a:gd name="f1235" fmla="*/ f1117 1 f914"/>
                <a:gd name="f1236" fmla="*/ f1118 1 f913"/>
                <a:gd name="f1237" fmla="*/ f1119 1 f914"/>
                <a:gd name="f1238" fmla="*/ f1120 1 f913"/>
                <a:gd name="f1239" fmla="*/ f1121 1 f914"/>
                <a:gd name="f1240" fmla="*/ f1122 1 f913"/>
                <a:gd name="f1241" fmla="*/ f1123 1 f914"/>
                <a:gd name="f1242" fmla="*/ f1124 1 f913"/>
                <a:gd name="f1243" fmla="*/ f1125 1 f914"/>
                <a:gd name="f1244" fmla="*/ f1126 1 f913"/>
                <a:gd name="f1245" fmla="*/ f1127 1 f914"/>
                <a:gd name="f1246" fmla="*/ f1128 1 f913"/>
                <a:gd name="f1247" fmla="*/ f1129 1 f914"/>
                <a:gd name="f1248" fmla="*/ f1130 1 f913"/>
                <a:gd name="f1249" fmla="*/ f1131 1 f913"/>
                <a:gd name="f1250" fmla="*/ f1132 1 f914"/>
                <a:gd name="f1251" fmla="*/ f1133 1 f913"/>
                <a:gd name="f1252" fmla="*/ f1134 1 f914"/>
                <a:gd name="f1253" fmla="*/ f1135 1 f913"/>
                <a:gd name="f1254" fmla="*/ f1136 1 f914"/>
                <a:gd name="f1255" fmla="*/ f1137 1 f913"/>
                <a:gd name="f1256" fmla="*/ f1138 1 f914"/>
                <a:gd name="f1257" fmla="*/ f1139 1 f913"/>
                <a:gd name="f1258" fmla="*/ f1140 1 f914"/>
                <a:gd name="f1259" fmla="*/ f1141 1 f913"/>
                <a:gd name="f1260" fmla="*/ f1142 1 f914"/>
                <a:gd name="f1261" fmla="*/ f1143 1 f913"/>
                <a:gd name="f1262" fmla="*/ f1144 f904 1"/>
                <a:gd name="f1263" fmla="*/ f1145 f904 1"/>
                <a:gd name="f1264" fmla="*/ f1147 f905 1"/>
                <a:gd name="f1265" fmla="*/ f1146 f905 1"/>
                <a:gd name="f1266" fmla="*/ f1148 f904 1"/>
                <a:gd name="f1267" fmla="*/ f1149 f905 1"/>
                <a:gd name="f1268" fmla="*/ f1150 f904 1"/>
                <a:gd name="f1269" fmla="*/ f1151 f905 1"/>
                <a:gd name="f1270" fmla="*/ f1152 f904 1"/>
                <a:gd name="f1271" fmla="*/ f1153 f905 1"/>
                <a:gd name="f1272" fmla="*/ f1154 f904 1"/>
                <a:gd name="f1273" fmla="*/ f1155 f905 1"/>
                <a:gd name="f1274" fmla="*/ f1156 f904 1"/>
                <a:gd name="f1275" fmla="*/ f1157 f905 1"/>
                <a:gd name="f1276" fmla="*/ f1158 f904 1"/>
                <a:gd name="f1277" fmla="*/ f1159 f905 1"/>
                <a:gd name="f1278" fmla="*/ f1160 f904 1"/>
                <a:gd name="f1279" fmla="*/ f1161 f905 1"/>
                <a:gd name="f1280" fmla="*/ f1162 f904 1"/>
                <a:gd name="f1281" fmla="*/ f1163 f905 1"/>
                <a:gd name="f1282" fmla="*/ f1164 f904 1"/>
                <a:gd name="f1283" fmla="*/ f1165 f905 1"/>
                <a:gd name="f1284" fmla="*/ f1166 f904 1"/>
                <a:gd name="f1285" fmla="*/ f1167 f905 1"/>
                <a:gd name="f1286" fmla="*/ f1168 f904 1"/>
                <a:gd name="f1287" fmla="*/ f1169 f905 1"/>
                <a:gd name="f1288" fmla="*/ f1170 f904 1"/>
                <a:gd name="f1289" fmla="*/ f1171 f905 1"/>
                <a:gd name="f1290" fmla="*/ f1172 f904 1"/>
                <a:gd name="f1291" fmla="*/ f1173 f905 1"/>
                <a:gd name="f1292" fmla="*/ f1174 f904 1"/>
                <a:gd name="f1293" fmla="*/ f1175 f905 1"/>
                <a:gd name="f1294" fmla="*/ f1176 f904 1"/>
                <a:gd name="f1295" fmla="*/ f1177 f905 1"/>
                <a:gd name="f1296" fmla="*/ f1178 f904 1"/>
                <a:gd name="f1297" fmla="*/ f1179 f905 1"/>
                <a:gd name="f1298" fmla="*/ f1180 f904 1"/>
                <a:gd name="f1299" fmla="*/ f1181 f905 1"/>
                <a:gd name="f1300" fmla="*/ f1182 f904 1"/>
                <a:gd name="f1301" fmla="*/ f1183 f905 1"/>
                <a:gd name="f1302" fmla="*/ f1184 f904 1"/>
                <a:gd name="f1303" fmla="*/ f1185 f905 1"/>
                <a:gd name="f1304" fmla="*/ f1186 f904 1"/>
                <a:gd name="f1305" fmla="*/ f1187 f905 1"/>
                <a:gd name="f1306" fmla="*/ f1188 f904 1"/>
                <a:gd name="f1307" fmla="*/ f1189 f905 1"/>
                <a:gd name="f1308" fmla="*/ f1190 f904 1"/>
                <a:gd name="f1309" fmla="*/ f1191 f905 1"/>
                <a:gd name="f1310" fmla="*/ f1192 f904 1"/>
                <a:gd name="f1311" fmla="*/ f1193 f905 1"/>
                <a:gd name="f1312" fmla="*/ f1194 f904 1"/>
                <a:gd name="f1313" fmla="*/ f1195 f905 1"/>
                <a:gd name="f1314" fmla="*/ f1196 f904 1"/>
                <a:gd name="f1315" fmla="*/ f1197 f905 1"/>
                <a:gd name="f1316" fmla="*/ f1198 f904 1"/>
                <a:gd name="f1317" fmla="*/ f1199 f905 1"/>
                <a:gd name="f1318" fmla="*/ f1200 f904 1"/>
                <a:gd name="f1319" fmla="*/ f1201 f905 1"/>
                <a:gd name="f1320" fmla="*/ f1202 f904 1"/>
                <a:gd name="f1321" fmla="*/ f1203 f905 1"/>
                <a:gd name="f1322" fmla="*/ f1204 f904 1"/>
                <a:gd name="f1323" fmla="*/ f1205 f905 1"/>
                <a:gd name="f1324" fmla="*/ f1206 f904 1"/>
                <a:gd name="f1325" fmla="*/ f1207 f905 1"/>
                <a:gd name="f1326" fmla="*/ f1208 f904 1"/>
                <a:gd name="f1327" fmla="*/ f1209 f905 1"/>
                <a:gd name="f1328" fmla="*/ f1210 f904 1"/>
                <a:gd name="f1329" fmla="*/ f1211 f905 1"/>
                <a:gd name="f1330" fmla="*/ f1212 f904 1"/>
                <a:gd name="f1331" fmla="*/ f1213 f905 1"/>
                <a:gd name="f1332" fmla="*/ f1214 f904 1"/>
                <a:gd name="f1333" fmla="*/ f1215 f905 1"/>
                <a:gd name="f1334" fmla="*/ f1216 f904 1"/>
                <a:gd name="f1335" fmla="*/ f1217 f905 1"/>
                <a:gd name="f1336" fmla="*/ f1218 f904 1"/>
                <a:gd name="f1337" fmla="*/ f1219 f905 1"/>
                <a:gd name="f1338" fmla="*/ f1220 f904 1"/>
                <a:gd name="f1339" fmla="*/ f1221 f905 1"/>
                <a:gd name="f1340" fmla="*/ f1222 f904 1"/>
                <a:gd name="f1341" fmla="*/ f1223 f905 1"/>
                <a:gd name="f1342" fmla="*/ f1224 f904 1"/>
                <a:gd name="f1343" fmla="*/ f1225 f905 1"/>
                <a:gd name="f1344" fmla="*/ f1226 f904 1"/>
                <a:gd name="f1345" fmla="*/ f1227 f905 1"/>
                <a:gd name="f1346" fmla="*/ f1228 f904 1"/>
                <a:gd name="f1347" fmla="*/ f1229 f905 1"/>
                <a:gd name="f1348" fmla="*/ f1230 f904 1"/>
                <a:gd name="f1349" fmla="*/ f1231 f905 1"/>
                <a:gd name="f1350" fmla="*/ f1232 f904 1"/>
                <a:gd name="f1351" fmla="*/ f1233 f905 1"/>
                <a:gd name="f1352" fmla="*/ f1234 f904 1"/>
                <a:gd name="f1353" fmla="*/ f1235 f905 1"/>
                <a:gd name="f1354" fmla="*/ f1236 f904 1"/>
                <a:gd name="f1355" fmla="*/ f1237 f905 1"/>
                <a:gd name="f1356" fmla="*/ f1238 f904 1"/>
                <a:gd name="f1357" fmla="*/ f1239 f905 1"/>
                <a:gd name="f1358" fmla="*/ f1240 f904 1"/>
                <a:gd name="f1359" fmla="*/ f1241 f905 1"/>
                <a:gd name="f1360" fmla="*/ f1242 f904 1"/>
                <a:gd name="f1361" fmla="*/ f1243 f905 1"/>
                <a:gd name="f1362" fmla="*/ f1244 f904 1"/>
                <a:gd name="f1363" fmla="*/ f1245 f905 1"/>
                <a:gd name="f1364" fmla="*/ f1246 f904 1"/>
                <a:gd name="f1365" fmla="*/ f1247 f905 1"/>
                <a:gd name="f1366" fmla="*/ f1248 f904 1"/>
                <a:gd name="f1367" fmla="*/ f1249 f904 1"/>
                <a:gd name="f1368" fmla="*/ f1250 f905 1"/>
                <a:gd name="f1369" fmla="*/ f1251 f904 1"/>
                <a:gd name="f1370" fmla="*/ f1252 f905 1"/>
                <a:gd name="f1371" fmla="*/ f1253 f904 1"/>
                <a:gd name="f1372" fmla="*/ f1254 f905 1"/>
                <a:gd name="f1373" fmla="*/ f1255 f904 1"/>
                <a:gd name="f1374" fmla="*/ f1256 f905 1"/>
                <a:gd name="f1375" fmla="*/ f1257 f904 1"/>
                <a:gd name="f1376" fmla="*/ f1258 f905 1"/>
                <a:gd name="f1377" fmla="*/ f1259 f904 1"/>
                <a:gd name="f1378" fmla="*/ f1260 f905 1"/>
                <a:gd name="f1379" fmla="*/ f1261 f9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9">
                  <a:pos x="f1266" y="f1267"/>
                </a:cxn>
                <a:cxn ang="f1029">
                  <a:pos x="f1268" y="f1269"/>
                </a:cxn>
                <a:cxn ang="f1029">
                  <a:pos x="f1270" y="f1271"/>
                </a:cxn>
                <a:cxn ang="f1029">
                  <a:pos x="f1272" y="f1273"/>
                </a:cxn>
                <a:cxn ang="f1029">
                  <a:pos x="f1274" y="f1275"/>
                </a:cxn>
                <a:cxn ang="f1029">
                  <a:pos x="f1276" y="f1277"/>
                </a:cxn>
                <a:cxn ang="f1029">
                  <a:pos x="f1278" y="f1279"/>
                </a:cxn>
                <a:cxn ang="f1029">
                  <a:pos x="f1280" y="f1281"/>
                </a:cxn>
                <a:cxn ang="f1029">
                  <a:pos x="f1282" y="f1283"/>
                </a:cxn>
                <a:cxn ang="f1029">
                  <a:pos x="f1284" y="f1285"/>
                </a:cxn>
                <a:cxn ang="f1029">
                  <a:pos x="f1286" y="f1287"/>
                </a:cxn>
                <a:cxn ang="f1029">
                  <a:pos x="f1288" y="f1289"/>
                </a:cxn>
                <a:cxn ang="f1029">
                  <a:pos x="f1290" y="f1291"/>
                </a:cxn>
                <a:cxn ang="f1029">
                  <a:pos x="f1292" y="f1293"/>
                </a:cxn>
                <a:cxn ang="f1029">
                  <a:pos x="f1294" y="f1295"/>
                </a:cxn>
                <a:cxn ang="f1029">
                  <a:pos x="f1296" y="f1297"/>
                </a:cxn>
                <a:cxn ang="f1029">
                  <a:pos x="f1298" y="f1299"/>
                </a:cxn>
                <a:cxn ang="f1029">
                  <a:pos x="f1300" y="f1301"/>
                </a:cxn>
                <a:cxn ang="f1029">
                  <a:pos x="f1302" y="f1303"/>
                </a:cxn>
                <a:cxn ang="f1029">
                  <a:pos x="f1304" y="f1305"/>
                </a:cxn>
                <a:cxn ang="f1029">
                  <a:pos x="f1306" y="f1307"/>
                </a:cxn>
                <a:cxn ang="f1029">
                  <a:pos x="f1308" y="f1309"/>
                </a:cxn>
                <a:cxn ang="f1029">
                  <a:pos x="f1310" y="f1311"/>
                </a:cxn>
                <a:cxn ang="f1029">
                  <a:pos x="f1312" y="f1313"/>
                </a:cxn>
                <a:cxn ang="f1029">
                  <a:pos x="f1314" y="f1315"/>
                </a:cxn>
                <a:cxn ang="f1029">
                  <a:pos x="f1316" y="f1317"/>
                </a:cxn>
                <a:cxn ang="f1029">
                  <a:pos x="f1318" y="f1319"/>
                </a:cxn>
                <a:cxn ang="f1029">
                  <a:pos x="f1320" y="f1321"/>
                </a:cxn>
                <a:cxn ang="f1029">
                  <a:pos x="f1322" y="f1323"/>
                </a:cxn>
                <a:cxn ang="f1029">
                  <a:pos x="f1324" y="f1325"/>
                </a:cxn>
                <a:cxn ang="f1029">
                  <a:pos x="f1326" y="f1327"/>
                </a:cxn>
                <a:cxn ang="f1029">
                  <a:pos x="f1328" y="f1329"/>
                </a:cxn>
                <a:cxn ang="f1029">
                  <a:pos x="f1330" y="f1331"/>
                </a:cxn>
                <a:cxn ang="f1029">
                  <a:pos x="f1332" y="f1333"/>
                </a:cxn>
                <a:cxn ang="f1029">
                  <a:pos x="f1334" y="f1335"/>
                </a:cxn>
                <a:cxn ang="f1029">
                  <a:pos x="f1336" y="f1337"/>
                </a:cxn>
                <a:cxn ang="f1029">
                  <a:pos x="f1338" y="f1339"/>
                </a:cxn>
                <a:cxn ang="f1029">
                  <a:pos x="f1340" y="f1341"/>
                </a:cxn>
                <a:cxn ang="f1029">
                  <a:pos x="f1342" y="f1343"/>
                </a:cxn>
                <a:cxn ang="f1029">
                  <a:pos x="f1344" y="f1345"/>
                </a:cxn>
                <a:cxn ang="f1029">
                  <a:pos x="f1346" y="f1347"/>
                </a:cxn>
                <a:cxn ang="f1029">
                  <a:pos x="f1348" y="f1349"/>
                </a:cxn>
                <a:cxn ang="f1029">
                  <a:pos x="f1350" y="f1351"/>
                </a:cxn>
                <a:cxn ang="f1029">
                  <a:pos x="f1352" y="f1353"/>
                </a:cxn>
                <a:cxn ang="f1029">
                  <a:pos x="f1354" y="f1355"/>
                </a:cxn>
                <a:cxn ang="f1029">
                  <a:pos x="f1356" y="f1357"/>
                </a:cxn>
                <a:cxn ang="f1029">
                  <a:pos x="f1358" y="f1359"/>
                </a:cxn>
                <a:cxn ang="f1029">
                  <a:pos x="f1360" y="f1361"/>
                </a:cxn>
                <a:cxn ang="f1029">
                  <a:pos x="f1362" y="f1363"/>
                </a:cxn>
                <a:cxn ang="f1029">
                  <a:pos x="f1364" y="f1365"/>
                </a:cxn>
                <a:cxn ang="f1029">
                  <a:pos x="f1366" y="f1349"/>
                </a:cxn>
                <a:cxn ang="f1029">
                  <a:pos x="f1367" y="f1368"/>
                </a:cxn>
                <a:cxn ang="f1029">
                  <a:pos x="f1369" y="f1370"/>
                </a:cxn>
                <a:cxn ang="f1029">
                  <a:pos x="f1371" y="f1372"/>
                </a:cxn>
                <a:cxn ang="f1029">
                  <a:pos x="f1373" y="f1374"/>
                </a:cxn>
                <a:cxn ang="f1029">
                  <a:pos x="f1375" y="f1376"/>
                </a:cxn>
                <a:cxn ang="f1029">
                  <a:pos x="f1377" y="f1378"/>
                </a:cxn>
                <a:cxn ang="f1029">
                  <a:pos x="f1379" y="f1325"/>
                </a:cxn>
              </a:cxnLst>
              <a:rect l="f1262" t="f1265" r="f1263" b="f1264"/>
              <a:pathLst>
                <a:path w="557" h="968">
                  <a:moveTo>
                    <a:pt x="f9" y="f10"/>
                  </a:moveTo>
                  <a:cubicBezTo>
                    <a:pt x="f9" y="f11"/>
                    <a:pt x="f12" y="f13"/>
                    <a:pt x="f12" y="f14"/>
                  </a:cubicBezTo>
                  <a:cubicBezTo>
                    <a:pt x="f15" y="f16"/>
                    <a:pt x="f15" y="f17"/>
                    <a:pt x="f18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3" y="f28"/>
                    <a:pt x="f29" y="f30"/>
                    <a:pt x="f29" y="f31"/>
                  </a:cubicBezTo>
                  <a:cubicBezTo>
                    <a:pt x="f29" y="f32"/>
                    <a:pt x="f19" y="f33"/>
                    <a:pt x="f19" y="f34"/>
                  </a:cubicBezTo>
                  <a:cubicBezTo>
                    <a:pt x="f19" y="f35"/>
                    <a:pt x="f19" y="f36"/>
                    <a:pt x="f29" y="f37"/>
                  </a:cubicBezTo>
                  <a:cubicBezTo>
                    <a:pt x="f21" y="f38"/>
                    <a:pt x="f25" y="f39"/>
                    <a:pt x="f40" y="f39"/>
                  </a:cubicBezTo>
                  <a:cubicBezTo>
                    <a:pt x="f41" y="f42"/>
                    <a:pt x="f43" y="f39"/>
                    <a:pt x="f44" y="f42"/>
                  </a:cubicBezTo>
                  <a:cubicBezTo>
                    <a:pt x="f45" y="f42"/>
                    <a:pt x="f45" y="f46"/>
                    <a:pt x="f47" y="f48"/>
                  </a:cubicBezTo>
                  <a:cubicBezTo>
                    <a:pt x="f47" y="f49"/>
                    <a:pt x="f45" y="f50"/>
                    <a:pt x="f45" y="f51"/>
                  </a:cubicBezTo>
                  <a:cubicBezTo>
                    <a:pt x="f45" y="f52"/>
                    <a:pt x="f47" y="f53"/>
                    <a:pt x="f47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7" y="f71"/>
                  </a:cubicBezTo>
                  <a:cubicBezTo>
                    <a:pt x="f67" y="f72"/>
                    <a:pt x="f63" y="f73"/>
                    <a:pt x="f74" y="f75"/>
                  </a:cubicBezTo>
                  <a:cubicBezTo>
                    <a:pt x="f76" y="f77"/>
                    <a:pt x="f59" y="f78"/>
                    <a:pt x="f59" y="f79"/>
                  </a:cubicBezTo>
                  <a:cubicBezTo>
                    <a:pt x="f57" y="f80"/>
                    <a:pt x="f57" y="f81"/>
                    <a:pt x="f59" y="f82"/>
                  </a:cubicBezTo>
                  <a:cubicBezTo>
                    <a:pt x="f59" y="f83"/>
                    <a:pt x="f61" y="f7"/>
                    <a:pt x="f76" y="f84"/>
                  </a:cubicBezTo>
                  <a:cubicBezTo>
                    <a:pt x="f74" y="f9"/>
                    <a:pt x="f63" y="f15"/>
                    <a:pt x="f63" y="f18"/>
                  </a:cubicBezTo>
                  <a:cubicBezTo>
                    <a:pt x="f65" y="f29"/>
                    <a:pt x="f63" y="f40"/>
                    <a:pt x="f74" y="f41"/>
                  </a:cubicBezTo>
                  <a:cubicBezTo>
                    <a:pt x="f74" y="f85"/>
                    <a:pt x="f61" y="f44"/>
                    <a:pt x="f86" y="f45"/>
                  </a:cubicBezTo>
                  <a:cubicBezTo>
                    <a:pt x="f59" y="f47"/>
                    <a:pt x="f87" y="f55"/>
                    <a:pt x="f87" y="f87"/>
                  </a:cubicBezTo>
                  <a:cubicBezTo>
                    <a:pt x="f55" y="f57"/>
                    <a:pt x="f55" y="f61"/>
                    <a:pt x="f55" y="f61"/>
                  </a:cubicBezTo>
                  <a:cubicBezTo>
                    <a:pt x="f88" y="f89"/>
                    <a:pt x="f88" y="f89"/>
                    <a:pt x="f88" y="f89"/>
                  </a:cubicBezTo>
                  <a:cubicBezTo>
                    <a:pt x="f90" y="f91"/>
                    <a:pt x="f92" y="f93"/>
                    <a:pt x="f92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1" y="f113"/>
                    <a:pt x="f114" y="f115"/>
                    <a:pt x="f114" y="f116"/>
                  </a:cubicBezTo>
                  <a:cubicBezTo>
                    <a:pt x="f117" y="f118"/>
                    <a:pt x="f119" y="f120"/>
                    <a:pt x="f119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6" y="f128"/>
                    <a:pt x="f129" y="f130"/>
                    <a:pt x="f129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6" y="f168"/>
                    <a:pt x="f164" y="f169"/>
                    <a:pt x="f164" y="f170"/>
                  </a:cubicBezTo>
                  <a:cubicBezTo>
                    <a:pt x="f171" y="f172"/>
                    <a:pt x="f171" y="f173"/>
                    <a:pt x="f162" y="f174"/>
                  </a:cubicBezTo>
                  <a:cubicBezTo>
                    <a:pt x="f162" y="f175"/>
                    <a:pt x="f162" y="f176"/>
                    <a:pt x="f162" y="f6"/>
                  </a:cubicBezTo>
                  <a:cubicBezTo>
                    <a:pt x="f177" y="f178"/>
                    <a:pt x="f177" y="f178"/>
                    <a:pt x="f177" y="f178"/>
                  </a:cubicBezTo>
                  <a:cubicBezTo>
                    <a:pt x="f128" y="f179"/>
                    <a:pt x="f128" y="f179"/>
                    <a:pt x="f128" y="f179"/>
                  </a:cubicBezTo>
                  <a:cubicBezTo>
                    <a:pt x="f128" y="f179"/>
                    <a:pt x="f128" y="f161"/>
                    <a:pt x="f180" y="f161"/>
                  </a:cubicBezTo>
                  <a:cubicBezTo>
                    <a:pt x="f180" y="f161"/>
                    <a:pt x="f180" y="f161"/>
                    <a:pt x="f180" y="f161"/>
                  </a:cubicBezTo>
                  <a:cubicBezTo>
                    <a:pt x="f127" y="f161"/>
                    <a:pt x="f181" y="f161"/>
                    <a:pt x="f123" y="f182"/>
                  </a:cubicBezTo>
                  <a:cubicBezTo>
                    <a:pt x="f121" y="f183"/>
                    <a:pt x="f120" y="f159"/>
                    <a:pt x="f184" y="f185"/>
                  </a:cubicBezTo>
                  <a:cubicBezTo>
                    <a:pt x="f118" y="f185"/>
                    <a:pt x="f118" y="f185"/>
                    <a:pt x="f118" y="f186"/>
                  </a:cubicBezTo>
                  <a:cubicBezTo>
                    <a:pt x="f116" y="f186"/>
                    <a:pt x="f115" y="f186"/>
                    <a:pt x="f113" y="f186"/>
                  </a:cubicBezTo>
                  <a:cubicBezTo>
                    <a:pt x="f112" y="f187"/>
                    <a:pt x="f188" y="f187"/>
                    <a:pt x="f110" y="f187"/>
                  </a:cubicBezTo>
                  <a:cubicBezTo>
                    <a:pt x="f189" y="f190"/>
                    <a:pt x="f106" y="f155"/>
                    <a:pt x="f191" y="f153"/>
                  </a:cubicBezTo>
                  <a:cubicBezTo>
                    <a:pt x="f104" y="f153"/>
                    <a:pt x="f104" y="f153"/>
                    <a:pt x="f104" y="f153"/>
                  </a:cubicBezTo>
                  <a:cubicBezTo>
                    <a:pt x="f192" y="f193"/>
                    <a:pt x="f194" y="f151"/>
                    <a:pt x="f195" y="f147"/>
                  </a:cubicBezTo>
                  <a:cubicBezTo>
                    <a:pt x="f100" y="f145"/>
                    <a:pt x="f195" y="f196"/>
                    <a:pt x="f194" y="f137"/>
                  </a:cubicBezTo>
                  <a:cubicBezTo>
                    <a:pt x="f194" y="f197"/>
                    <a:pt x="f102" y="f135"/>
                    <a:pt x="f102" y="f135"/>
                  </a:cubicBezTo>
                  <a:cubicBezTo>
                    <a:pt x="f102" y="f198"/>
                    <a:pt x="f194" y="f131"/>
                    <a:pt x="f195" y="f130"/>
                  </a:cubicBezTo>
                  <a:cubicBezTo>
                    <a:pt x="f195" y="f130"/>
                    <a:pt x="f199" y="f128"/>
                    <a:pt x="f200" y="f180"/>
                  </a:cubicBezTo>
                  <a:cubicBezTo>
                    <a:pt x="f200" y="f127"/>
                    <a:pt x="f201" y="f125"/>
                    <a:pt x="f93" y="f125"/>
                  </a:cubicBezTo>
                  <a:cubicBezTo>
                    <a:pt x="f202" y="f125"/>
                    <a:pt x="f203" y="f181"/>
                    <a:pt x="f91" y="f181"/>
                  </a:cubicBezTo>
                  <a:cubicBezTo>
                    <a:pt x="f89" y="f181"/>
                    <a:pt x="f204" y="f123"/>
                    <a:pt x="f205" y="f123"/>
                  </a:cubicBezTo>
                  <a:cubicBezTo>
                    <a:pt x="f206" y="f121"/>
                    <a:pt x="f207" y="f184"/>
                    <a:pt x="f208" y="f118"/>
                  </a:cubicBezTo>
                  <a:cubicBezTo>
                    <a:pt x="f209" y="f116"/>
                    <a:pt x="f210" y="f115"/>
                    <a:pt x="f211" y="f113"/>
                  </a:cubicBezTo>
                  <a:cubicBezTo>
                    <a:pt x="f211" y="f112"/>
                    <a:pt x="f211" y="f112"/>
                    <a:pt x="f212" y="f112"/>
                  </a:cubicBezTo>
                  <a:cubicBezTo>
                    <a:pt x="f212" y="f112"/>
                    <a:pt x="f212" y="f188"/>
                    <a:pt x="f212" y="f188"/>
                  </a:cubicBezTo>
                  <a:cubicBezTo>
                    <a:pt x="f213" y="f188"/>
                    <a:pt x="f214" y="f110"/>
                    <a:pt x="f215" y="f216"/>
                  </a:cubicBezTo>
                  <a:cubicBezTo>
                    <a:pt x="f217" y="f218"/>
                    <a:pt x="f219" y="f191"/>
                    <a:pt x="f219" y="f104"/>
                  </a:cubicBezTo>
                  <a:cubicBezTo>
                    <a:pt x="f219" y="f220"/>
                    <a:pt x="f217" y="f192"/>
                    <a:pt x="f217" y="f221"/>
                  </a:cubicBezTo>
                  <a:cubicBezTo>
                    <a:pt x="f219" y="f102"/>
                    <a:pt x="f222" y="f194"/>
                    <a:pt x="f223" y="f100"/>
                  </a:cubicBezTo>
                  <a:cubicBezTo>
                    <a:pt x="f224" y="f225"/>
                    <a:pt x="f224" y="f93"/>
                    <a:pt x="f224" y="f91"/>
                  </a:cubicBezTo>
                  <a:cubicBezTo>
                    <a:pt x="f226" y="f227"/>
                    <a:pt x="f223" y="f228"/>
                    <a:pt x="f222" y="f204"/>
                  </a:cubicBezTo>
                  <a:cubicBezTo>
                    <a:pt x="f223" y="f205"/>
                    <a:pt x="f223" y="f229"/>
                    <a:pt x="f226" y="f230"/>
                  </a:cubicBezTo>
                  <a:cubicBezTo>
                    <a:pt x="f226" y="f231"/>
                    <a:pt x="f223" y="f210"/>
                    <a:pt x="f223" y="f211"/>
                  </a:cubicBezTo>
                  <a:cubicBezTo>
                    <a:pt x="f223" y="f232"/>
                    <a:pt x="f223" y="f213"/>
                    <a:pt x="f222" y="f233"/>
                  </a:cubicBezTo>
                  <a:cubicBezTo>
                    <a:pt x="f222" y="f214"/>
                    <a:pt x="f222" y="f215"/>
                    <a:pt x="f222" y="f234"/>
                  </a:cubicBezTo>
                  <a:cubicBezTo>
                    <a:pt x="f219" y="f234"/>
                    <a:pt x="f222" y="f217"/>
                    <a:pt x="f222" y="f219"/>
                  </a:cubicBezTo>
                  <a:cubicBezTo>
                    <a:pt x="f222" y="f223"/>
                    <a:pt x="f222" y="f235"/>
                    <a:pt x="f217" y="f236"/>
                  </a:cubicBezTo>
                  <a:cubicBezTo>
                    <a:pt x="f234" y="f237"/>
                    <a:pt x="f214" y="f238"/>
                    <a:pt x="f213" y="f239"/>
                  </a:cubicBezTo>
                  <a:cubicBezTo>
                    <a:pt x="f213" y="f239"/>
                    <a:pt x="f213" y="f240"/>
                    <a:pt x="f232" y="f240"/>
                  </a:cubicBezTo>
                  <a:cubicBezTo>
                    <a:pt x="f212" y="f241"/>
                    <a:pt x="f210" y="f242"/>
                    <a:pt x="f210" y="f243"/>
                  </a:cubicBezTo>
                  <a:cubicBezTo>
                    <a:pt x="f209" y="f243"/>
                    <a:pt x="f209" y="f243"/>
                    <a:pt x="f209" y="f244"/>
                  </a:cubicBezTo>
                  <a:cubicBezTo>
                    <a:pt x="f208" y="f244"/>
                    <a:pt x="f245" y="f246"/>
                    <a:pt x="f207" y="f247"/>
                  </a:cubicBezTo>
                  <a:cubicBezTo>
                    <a:pt x="f207" y="f247"/>
                    <a:pt x="f207" y="f248"/>
                    <a:pt x="f207" y="f248"/>
                  </a:cubicBezTo>
                  <a:cubicBezTo>
                    <a:pt x="f207" y="f249"/>
                    <a:pt x="f207" y="f250"/>
                    <a:pt x="f207" y="f251"/>
                  </a:cubicBezTo>
                  <a:cubicBezTo>
                    <a:pt x="f231" y="f252"/>
                    <a:pt x="f253" y="f254"/>
                    <a:pt x="f206" y="f255"/>
                  </a:cubicBezTo>
                  <a:cubicBezTo>
                    <a:pt x="f206" y="f256"/>
                    <a:pt x="f206" y="f256"/>
                    <a:pt x="f206" y="f256"/>
                  </a:cubicBezTo>
                  <a:cubicBezTo>
                    <a:pt x="f206" y="f257"/>
                    <a:pt x="f206" y="f258"/>
                    <a:pt x="f206" y="f259"/>
                  </a:cubicBezTo>
                  <a:cubicBezTo>
                    <a:pt x="f206" y="f259"/>
                    <a:pt x="f206" y="f260"/>
                    <a:pt x="f206" y="f260"/>
                  </a:cubicBezTo>
                  <a:cubicBezTo>
                    <a:pt x="f253" y="f3"/>
                    <a:pt x="f253" y="f261"/>
                    <a:pt x="f253" y="f261"/>
                  </a:cubicBezTo>
                  <a:cubicBezTo>
                    <a:pt x="f253" y="f262"/>
                    <a:pt x="f231" y="f263"/>
                    <a:pt x="f253" y="f264"/>
                  </a:cubicBezTo>
                  <a:cubicBezTo>
                    <a:pt x="f253" y="f265"/>
                    <a:pt x="f230" y="f266"/>
                    <a:pt x="f204" y="f267"/>
                  </a:cubicBezTo>
                  <a:cubicBezTo>
                    <a:pt x="f228" y="f268"/>
                    <a:pt x="f227" y="f268"/>
                    <a:pt x="f91" y="f268"/>
                  </a:cubicBezTo>
                  <a:cubicBezTo>
                    <a:pt x="f203" y="f268"/>
                    <a:pt x="f203" y="f268"/>
                    <a:pt x="f203" y="f268"/>
                  </a:cubicBezTo>
                  <a:cubicBezTo>
                    <a:pt x="f203" y="f269"/>
                    <a:pt x="f202" y="f269"/>
                    <a:pt x="f202" y="f270"/>
                  </a:cubicBezTo>
                  <a:cubicBezTo>
                    <a:pt x="f202" y="f270"/>
                    <a:pt x="f202" y="f270"/>
                    <a:pt x="f202" y="f270"/>
                  </a:cubicBezTo>
                  <a:cubicBezTo>
                    <a:pt x="f93" y="f271"/>
                    <a:pt x="f93" y="f272"/>
                    <a:pt x="f201" y="f273"/>
                  </a:cubicBezTo>
                  <a:cubicBezTo>
                    <a:pt x="f274" y="f275"/>
                    <a:pt x="f98" y="f275"/>
                    <a:pt x="f195" y="f276"/>
                  </a:cubicBezTo>
                  <a:cubicBezTo>
                    <a:pt x="f194" y="f276"/>
                    <a:pt x="f194" y="f276"/>
                    <a:pt x="f194" y="f276"/>
                  </a:cubicBezTo>
                  <a:cubicBezTo>
                    <a:pt x="f194" y="f276"/>
                    <a:pt x="f194" y="f276"/>
                    <a:pt x="f102" y="f276"/>
                  </a:cubicBezTo>
                  <a:cubicBezTo>
                    <a:pt x="f221" y="f276"/>
                    <a:pt x="f192" y="f276"/>
                    <a:pt x="f220" y="f276"/>
                  </a:cubicBezTo>
                  <a:cubicBezTo>
                    <a:pt x="f277" y="f276"/>
                    <a:pt x="f277" y="f275"/>
                    <a:pt x="f104" y="f275"/>
                  </a:cubicBezTo>
                  <a:cubicBezTo>
                    <a:pt x="f104" y="f275"/>
                    <a:pt x="f191" y="f275"/>
                    <a:pt x="f191" y="f275"/>
                  </a:cubicBezTo>
                  <a:cubicBezTo>
                    <a:pt x="f278" y="f275"/>
                    <a:pt x="f278" y="f275"/>
                    <a:pt x="f278" y="f275"/>
                  </a:cubicBezTo>
                  <a:cubicBezTo>
                    <a:pt x="f106" y="f276"/>
                    <a:pt x="f106" y="f276"/>
                    <a:pt x="f279" y="f280"/>
                  </a:cubicBezTo>
                  <a:cubicBezTo>
                    <a:pt x="f279" y="f280"/>
                    <a:pt x="f279" y="f281"/>
                    <a:pt x="f279" y="f282"/>
                  </a:cubicBezTo>
                  <a:cubicBezTo>
                    <a:pt x="f108" y="f283"/>
                    <a:pt x="f218" y="f284"/>
                    <a:pt x="f189" y="f285"/>
                  </a:cubicBezTo>
                  <a:cubicBezTo>
                    <a:pt x="f216" y="f286"/>
                    <a:pt x="f113" y="f287"/>
                    <a:pt x="f121" y="f288"/>
                  </a:cubicBezTo>
                  <a:cubicBezTo>
                    <a:pt x="f181" y="f289"/>
                    <a:pt x="f128" y="f290"/>
                    <a:pt x="f131" y="f290"/>
                  </a:cubicBezTo>
                  <a:cubicBezTo>
                    <a:pt x="f131" y="f290"/>
                    <a:pt x="f131" y="f290"/>
                    <a:pt x="f131" y="f290"/>
                  </a:cubicBezTo>
                  <a:cubicBezTo>
                    <a:pt x="f291" y="f290"/>
                    <a:pt x="f133" y="f289"/>
                    <a:pt x="f135" y="f289"/>
                  </a:cubicBezTo>
                  <a:cubicBezTo>
                    <a:pt x="f197" y="f289"/>
                    <a:pt x="f137" y="f289"/>
                    <a:pt x="f139" y="f289"/>
                  </a:cubicBezTo>
                  <a:cubicBezTo>
                    <a:pt x="f139" y="f289"/>
                    <a:pt x="f143" y="f290"/>
                    <a:pt x="f145" y="f290"/>
                  </a:cubicBezTo>
                  <a:cubicBezTo>
                    <a:pt x="f145" y="f290"/>
                    <a:pt x="f292" y="f293"/>
                    <a:pt x="f292" y="f293"/>
                  </a:cubicBezTo>
                  <a:cubicBezTo>
                    <a:pt x="f147" y="f294"/>
                    <a:pt x="f149" y="f295"/>
                    <a:pt x="f151" y="f295"/>
                  </a:cubicBezTo>
                  <a:cubicBezTo>
                    <a:pt x="f296" y="f297"/>
                    <a:pt x="f193" y="f297"/>
                    <a:pt x="f298" y="f297"/>
                  </a:cubicBezTo>
                  <a:cubicBezTo>
                    <a:pt x="f153" y="f297"/>
                    <a:pt x="f155" y="f297"/>
                    <a:pt x="f299" y="f297"/>
                  </a:cubicBezTo>
                  <a:cubicBezTo>
                    <a:pt x="f299" y="f295"/>
                    <a:pt x="f299" y="f295"/>
                    <a:pt x="f299" y="f295"/>
                  </a:cubicBezTo>
                  <a:cubicBezTo>
                    <a:pt x="f190" y="f295"/>
                    <a:pt x="f190" y="f295"/>
                    <a:pt x="f190" y="f295"/>
                  </a:cubicBezTo>
                  <a:cubicBezTo>
                    <a:pt x="f157" y="f297"/>
                    <a:pt x="f157" y="f297"/>
                    <a:pt x="f187" y="f177"/>
                  </a:cubicBezTo>
                  <a:cubicBezTo>
                    <a:pt x="f186" y="f177"/>
                    <a:pt x="f185" y="f300"/>
                    <a:pt x="f159" y="f300"/>
                  </a:cubicBezTo>
                  <a:cubicBezTo>
                    <a:pt x="f159" y="f300"/>
                    <a:pt x="f159" y="f300"/>
                    <a:pt x="f159" y="f300"/>
                  </a:cubicBezTo>
                  <a:cubicBezTo>
                    <a:pt x="f159" y="f301"/>
                    <a:pt x="f159" y="f302"/>
                    <a:pt x="f159" y="f303"/>
                  </a:cubicBezTo>
                  <a:cubicBezTo>
                    <a:pt x="f159" y="f303"/>
                    <a:pt x="f159" y="f304"/>
                    <a:pt x="f159" y="f305"/>
                  </a:cubicBezTo>
                  <a:cubicBezTo>
                    <a:pt x="f159" y="f306"/>
                    <a:pt x="f159" y="f307"/>
                    <a:pt x="f159" y="f308"/>
                  </a:cubicBezTo>
                  <a:cubicBezTo>
                    <a:pt x="f159" y="f309"/>
                    <a:pt x="f183" y="f310"/>
                    <a:pt x="f182" y="f311"/>
                  </a:cubicBezTo>
                  <a:cubicBezTo>
                    <a:pt x="f182" y="f312"/>
                    <a:pt x="f161" y="f313"/>
                    <a:pt x="f179" y="f314"/>
                  </a:cubicBezTo>
                  <a:cubicBezTo>
                    <a:pt x="f179" y="f314"/>
                    <a:pt x="f179" y="f315"/>
                    <a:pt x="f179" y="f315"/>
                  </a:cubicBezTo>
                  <a:cubicBezTo>
                    <a:pt x="f179" y="f315"/>
                    <a:pt x="f163" y="f316"/>
                    <a:pt x="f163" y="f316"/>
                  </a:cubicBezTo>
                  <a:cubicBezTo>
                    <a:pt x="f163" y="f316"/>
                    <a:pt x="f317" y="f318"/>
                    <a:pt x="f317" y="f319"/>
                  </a:cubicBezTo>
                  <a:cubicBezTo>
                    <a:pt x="f317" y="f319"/>
                    <a:pt x="f317" y="f320"/>
                    <a:pt x="f163" y="f320"/>
                  </a:cubicBezTo>
                  <a:cubicBezTo>
                    <a:pt x="f163" y="f320"/>
                    <a:pt x="f163" y="f320"/>
                    <a:pt x="f179" y="f321"/>
                  </a:cubicBezTo>
                  <a:cubicBezTo>
                    <a:pt x="f161" y="f321"/>
                    <a:pt x="f182" y="f322"/>
                    <a:pt x="f159" y="f323"/>
                  </a:cubicBezTo>
                  <a:cubicBezTo>
                    <a:pt x="f185" y="f324"/>
                    <a:pt x="f185" y="f325"/>
                    <a:pt x="f186" y="f326"/>
                  </a:cubicBezTo>
                  <a:cubicBezTo>
                    <a:pt x="f186" y="f326"/>
                    <a:pt x="f186" y="f327"/>
                    <a:pt x="f186" y="f327"/>
                  </a:cubicBezTo>
                  <a:cubicBezTo>
                    <a:pt x="f187" y="f328"/>
                    <a:pt x="f187" y="f328"/>
                    <a:pt x="f187" y="f328"/>
                  </a:cubicBezTo>
                  <a:cubicBezTo>
                    <a:pt x="f157" y="f328"/>
                    <a:pt x="f157" y="f327"/>
                    <a:pt x="f190" y="f327"/>
                  </a:cubicBezTo>
                  <a:cubicBezTo>
                    <a:pt x="f299" y="f327"/>
                    <a:pt x="f155" y="f328"/>
                    <a:pt x="f329" y="f328"/>
                  </a:cubicBezTo>
                  <a:cubicBezTo>
                    <a:pt x="f298" y="f330"/>
                    <a:pt x="f331" y="f332"/>
                    <a:pt x="f193" y="f333"/>
                  </a:cubicBezTo>
                  <a:cubicBezTo>
                    <a:pt x="f193" y="f334"/>
                    <a:pt x="f193" y="f334"/>
                    <a:pt x="f193" y="f334"/>
                  </a:cubicBezTo>
                  <a:cubicBezTo>
                    <a:pt x="f296" y="f334"/>
                    <a:pt x="f296" y="f335"/>
                    <a:pt x="f296" y="f335"/>
                  </a:cubicBezTo>
                  <a:cubicBezTo>
                    <a:pt x="f151" y="f336"/>
                    <a:pt x="f149" y="f337"/>
                    <a:pt x="f149" y="f338"/>
                  </a:cubicBezTo>
                  <a:cubicBezTo>
                    <a:pt x="f339" y="f340"/>
                    <a:pt x="f147" y="f341"/>
                    <a:pt x="f147" y="f342"/>
                  </a:cubicBezTo>
                  <a:cubicBezTo>
                    <a:pt x="f147" y="f343"/>
                    <a:pt x="f147" y="f343"/>
                    <a:pt x="f147" y="f344"/>
                  </a:cubicBezTo>
                  <a:cubicBezTo>
                    <a:pt x="f147" y="f345"/>
                    <a:pt x="f292" y="f346"/>
                    <a:pt x="f292" y="f347"/>
                  </a:cubicBezTo>
                  <a:cubicBezTo>
                    <a:pt x="f292" y="f348"/>
                    <a:pt x="f292" y="f349"/>
                    <a:pt x="f292" y="f350"/>
                  </a:cubicBezTo>
                  <a:cubicBezTo>
                    <a:pt x="f292" y="f350"/>
                    <a:pt x="f292" y="f351"/>
                    <a:pt x="f292" y="f352"/>
                  </a:cubicBezTo>
                  <a:cubicBezTo>
                    <a:pt x="f145" y="f353"/>
                    <a:pt x="f145" y="f354"/>
                    <a:pt x="f145" y="f355"/>
                  </a:cubicBezTo>
                  <a:cubicBezTo>
                    <a:pt x="f145" y="f355"/>
                    <a:pt x="f145" y="f355"/>
                    <a:pt x="f145" y="f355"/>
                  </a:cubicBezTo>
                  <a:cubicBezTo>
                    <a:pt x="f145" y="f356"/>
                    <a:pt x="f145" y="f357"/>
                    <a:pt x="f292" y="f358"/>
                  </a:cubicBezTo>
                  <a:cubicBezTo>
                    <a:pt x="f292" y="f359"/>
                    <a:pt x="f147" y="f360"/>
                    <a:pt x="f361" y="f362"/>
                  </a:cubicBezTo>
                  <a:cubicBezTo>
                    <a:pt x="f151" y="f363"/>
                    <a:pt x="f296" y="f364"/>
                    <a:pt x="f193" y="f365"/>
                  </a:cubicBezTo>
                  <a:cubicBezTo>
                    <a:pt x="f331" y="f366"/>
                    <a:pt x="f298" y="f367"/>
                    <a:pt x="f153" y="f367"/>
                  </a:cubicBezTo>
                  <a:cubicBezTo>
                    <a:pt x="f153" y="f368"/>
                    <a:pt x="f153" y="f368"/>
                    <a:pt x="f329" y="f369"/>
                  </a:cubicBezTo>
                  <a:cubicBezTo>
                    <a:pt x="f155" y="f370"/>
                    <a:pt x="f190" y="f371"/>
                    <a:pt x="f157" y="f372"/>
                  </a:cubicBezTo>
                  <a:cubicBezTo>
                    <a:pt x="f157" y="f373"/>
                    <a:pt x="f157" y="f374"/>
                    <a:pt x="f157" y="f375"/>
                  </a:cubicBezTo>
                  <a:cubicBezTo>
                    <a:pt x="f190" y="f376"/>
                    <a:pt x="f190" y="f377"/>
                    <a:pt x="f190" y="f378"/>
                  </a:cubicBezTo>
                  <a:cubicBezTo>
                    <a:pt x="f190" y="f379"/>
                    <a:pt x="f157" y="f380"/>
                    <a:pt x="f157" y="f381"/>
                  </a:cubicBezTo>
                  <a:cubicBezTo>
                    <a:pt x="f157" y="f382"/>
                    <a:pt x="f187" y="f382"/>
                    <a:pt x="f187" y="f383"/>
                  </a:cubicBezTo>
                  <a:cubicBezTo>
                    <a:pt x="f187" y="f383"/>
                    <a:pt x="f187" y="f383"/>
                    <a:pt x="f187" y="f383"/>
                  </a:cubicBezTo>
                  <a:cubicBezTo>
                    <a:pt x="f187" y="f383"/>
                    <a:pt x="f187" y="f384"/>
                    <a:pt x="f187" y="f385"/>
                  </a:cubicBezTo>
                  <a:cubicBezTo>
                    <a:pt x="f187" y="f385"/>
                    <a:pt x="f187" y="f385"/>
                    <a:pt x="f187" y="f385"/>
                  </a:cubicBezTo>
                  <a:cubicBezTo>
                    <a:pt x="f157" y="f386"/>
                    <a:pt x="f190" y="f387"/>
                    <a:pt x="f190" y="f388"/>
                  </a:cubicBezTo>
                  <a:cubicBezTo>
                    <a:pt x="f190" y="f389"/>
                    <a:pt x="f190" y="f2"/>
                    <a:pt x="f187" y="f390"/>
                  </a:cubicBezTo>
                  <a:cubicBezTo>
                    <a:pt x="f185" y="f391"/>
                    <a:pt x="f183" y="f392"/>
                    <a:pt x="f182" y="f392"/>
                  </a:cubicBezTo>
                  <a:cubicBezTo>
                    <a:pt x="f182" y="f392"/>
                    <a:pt x="f161" y="f392"/>
                    <a:pt x="f161" y="f393"/>
                  </a:cubicBezTo>
                  <a:cubicBezTo>
                    <a:pt x="f161" y="f393"/>
                    <a:pt x="f179" y="f393"/>
                    <a:pt x="f179" y="f394"/>
                  </a:cubicBezTo>
                  <a:cubicBezTo>
                    <a:pt x="f163" y="f395"/>
                    <a:pt x="f396" y="f397"/>
                    <a:pt x="f398" y="f399"/>
                  </a:cubicBezTo>
                  <a:cubicBezTo>
                    <a:pt x="f400" y="f399"/>
                    <a:pt x="f167" y="f399"/>
                    <a:pt x="f401" y="f399"/>
                  </a:cubicBezTo>
                  <a:cubicBezTo>
                    <a:pt x="f168" y="f399"/>
                    <a:pt x="f402" y="f399"/>
                    <a:pt x="f402" y="f399"/>
                  </a:cubicBezTo>
                  <a:cubicBezTo>
                    <a:pt x="f403" y="f404"/>
                    <a:pt x="f405" y="f406"/>
                    <a:pt x="f170" y="f407"/>
                  </a:cubicBezTo>
                  <a:cubicBezTo>
                    <a:pt x="f408" y="f407"/>
                    <a:pt x="f409" y="f410"/>
                    <a:pt x="f411" y="f412"/>
                  </a:cubicBezTo>
                  <a:cubicBezTo>
                    <a:pt x="f413" y="f414"/>
                    <a:pt x="f173" y="f415"/>
                    <a:pt x="f416" y="f417"/>
                  </a:cubicBezTo>
                  <a:cubicBezTo>
                    <a:pt x="f416" y="f417"/>
                    <a:pt x="f416" y="f417"/>
                    <a:pt x="f416" y="f417"/>
                  </a:cubicBezTo>
                  <a:cubicBezTo>
                    <a:pt x="f413" y="f417"/>
                    <a:pt x="f411" y="f418"/>
                    <a:pt x="f409" y="f419"/>
                  </a:cubicBezTo>
                  <a:cubicBezTo>
                    <a:pt x="f420" y="f421"/>
                    <a:pt x="f420" y="f422"/>
                    <a:pt x="f420" y="f423"/>
                  </a:cubicBezTo>
                  <a:cubicBezTo>
                    <a:pt x="f420" y="f424"/>
                    <a:pt x="f408" y="f425"/>
                    <a:pt x="f408" y="f426"/>
                  </a:cubicBezTo>
                  <a:cubicBezTo>
                    <a:pt x="f408" y="f426"/>
                    <a:pt x="f172" y="f427"/>
                    <a:pt x="f172" y="f427"/>
                  </a:cubicBezTo>
                  <a:cubicBezTo>
                    <a:pt x="f172" y="f427"/>
                    <a:pt x="f172" y="f428"/>
                    <a:pt x="f408" y="f428"/>
                  </a:cubicBezTo>
                  <a:cubicBezTo>
                    <a:pt x="f408" y="f429"/>
                    <a:pt x="f420" y="f430"/>
                    <a:pt x="f408" y="f431"/>
                  </a:cubicBezTo>
                  <a:cubicBezTo>
                    <a:pt x="f408" y="f432"/>
                    <a:pt x="f409" y="f433"/>
                    <a:pt x="f434" y="f435"/>
                  </a:cubicBezTo>
                  <a:cubicBezTo>
                    <a:pt x="f434" y="f435"/>
                    <a:pt x="f434" y="f435"/>
                    <a:pt x="f434" y="f435"/>
                  </a:cubicBezTo>
                  <a:cubicBezTo>
                    <a:pt x="f413" y="f435"/>
                    <a:pt x="f413" y="f435"/>
                    <a:pt x="f413" y="f435"/>
                  </a:cubicBezTo>
                  <a:cubicBezTo>
                    <a:pt x="f436" y="f437"/>
                    <a:pt x="f436" y="f437"/>
                    <a:pt x="f436" y="f437"/>
                  </a:cubicBezTo>
                  <a:cubicBezTo>
                    <a:pt x="f436" y="f437"/>
                    <a:pt x="f436" y="f437"/>
                    <a:pt x="f436" y="f437"/>
                  </a:cubicBezTo>
                  <a:cubicBezTo>
                    <a:pt x="f436" y="f438"/>
                    <a:pt x="f436" y="f438"/>
                    <a:pt x="f436" y="f438"/>
                  </a:cubicBezTo>
                  <a:cubicBezTo>
                    <a:pt x="f174" y="f439"/>
                    <a:pt x="f440" y="f441"/>
                    <a:pt x="f175" y="f442"/>
                  </a:cubicBezTo>
                  <a:cubicBezTo>
                    <a:pt x="f443" y="f444"/>
                    <a:pt x="f176" y="f166"/>
                    <a:pt x="f445" y="f171"/>
                  </a:cubicBezTo>
                  <a:cubicBezTo>
                    <a:pt x="f445" y="f162"/>
                    <a:pt x="f445" y="f446"/>
                    <a:pt x="f445" y="f447"/>
                  </a:cubicBezTo>
                  <a:cubicBezTo>
                    <a:pt x="f445" y="f154"/>
                    <a:pt x="f6" y="f152"/>
                    <a:pt x="f6" y="f152"/>
                  </a:cubicBezTo>
                  <a:cubicBezTo>
                    <a:pt x="f6" y="f448"/>
                    <a:pt x="f6" y="f449"/>
                    <a:pt x="f6" y="f150"/>
                  </a:cubicBezTo>
                  <a:cubicBezTo>
                    <a:pt x="f6" y="f450"/>
                    <a:pt x="f6" y="f144"/>
                    <a:pt x="f6" y="f140"/>
                  </a:cubicBezTo>
                  <a:cubicBezTo>
                    <a:pt x="f6" y="f451"/>
                    <a:pt x="f445" y="f132"/>
                    <a:pt x="f176" y="f452"/>
                  </a:cubicBezTo>
                  <a:cubicBezTo>
                    <a:pt x="f443" y="f126"/>
                    <a:pt x="f443" y="f124"/>
                    <a:pt x="f443" y="f122"/>
                  </a:cubicBezTo>
                  <a:cubicBezTo>
                    <a:pt x="f443" y="f122"/>
                    <a:pt x="f175" y="f119"/>
                    <a:pt x="f175" y="f119"/>
                  </a:cubicBezTo>
                  <a:cubicBezTo>
                    <a:pt x="f440" y="f114"/>
                    <a:pt x="f440" y="f453"/>
                    <a:pt x="f174" y="f109"/>
                  </a:cubicBezTo>
                  <a:cubicBezTo>
                    <a:pt x="f174" y="f107"/>
                    <a:pt x="f174" y="f105"/>
                    <a:pt x="f174" y="f103"/>
                  </a:cubicBezTo>
                  <a:cubicBezTo>
                    <a:pt x="f174" y="f103"/>
                    <a:pt x="f174" y="f454"/>
                    <a:pt x="f174" y="f454"/>
                  </a:cubicBezTo>
                  <a:cubicBezTo>
                    <a:pt x="f174" y="f101"/>
                    <a:pt x="f436" y="f99"/>
                    <a:pt x="f436" y="f97"/>
                  </a:cubicBezTo>
                  <a:cubicBezTo>
                    <a:pt x="f436" y="f97"/>
                    <a:pt x="f436" y="f97"/>
                    <a:pt x="f436" y="f97"/>
                  </a:cubicBezTo>
                  <a:cubicBezTo>
                    <a:pt x="f416" y="f455"/>
                    <a:pt x="f413" y="f92"/>
                    <a:pt x="f434" y="f90"/>
                  </a:cubicBezTo>
                  <a:cubicBezTo>
                    <a:pt x="f434" y="f90"/>
                    <a:pt x="f434" y="f90"/>
                    <a:pt x="f411" y="f90"/>
                  </a:cubicBezTo>
                  <a:cubicBezTo>
                    <a:pt x="f409" y="f88"/>
                    <a:pt x="f408" y="f456"/>
                    <a:pt x="f420" y="f457"/>
                  </a:cubicBezTo>
                  <a:cubicBezTo>
                    <a:pt x="f170" y="f458"/>
                    <a:pt x="f170" y="f459"/>
                    <a:pt x="f420" y="f460"/>
                  </a:cubicBezTo>
                  <a:cubicBezTo>
                    <a:pt x="f420" y="f461"/>
                    <a:pt x="f172" y="f462"/>
                    <a:pt x="f172" y="f462"/>
                  </a:cubicBezTo>
                  <a:cubicBezTo>
                    <a:pt x="f172" y="f463"/>
                    <a:pt x="f409" y="f464"/>
                    <a:pt x="f411" y="f464"/>
                  </a:cubicBezTo>
                  <a:cubicBezTo>
                    <a:pt x="f411" y="f464"/>
                    <a:pt x="f409" y="f465"/>
                    <a:pt x="f409" y="f465"/>
                  </a:cubicBezTo>
                  <a:cubicBezTo>
                    <a:pt x="f409" y="f466"/>
                    <a:pt x="f408" y="f467"/>
                    <a:pt x="f420" y="f468"/>
                  </a:cubicBezTo>
                  <a:cubicBezTo>
                    <a:pt x="f420" y="f468"/>
                    <a:pt x="f170" y="f468"/>
                    <a:pt x="f170" y="f469"/>
                  </a:cubicBezTo>
                  <a:cubicBezTo>
                    <a:pt x="f470" y="f469"/>
                    <a:pt x="f169" y="f469"/>
                    <a:pt x="f403" y="f471"/>
                  </a:cubicBezTo>
                  <a:cubicBezTo>
                    <a:pt x="f178" y="f472"/>
                    <a:pt x="f401" y="f473"/>
                    <a:pt x="f401" y="f474"/>
                  </a:cubicBezTo>
                  <a:cubicBezTo>
                    <a:pt x="f475" y="f476"/>
                    <a:pt x="f401" y="f477"/>
                    <a:pt x="f401" y="f478"/>
                  </a:cubicBezTo>
                  <a:cubicBezTo>
                    <a:pt x="f401" y="f479"/>
                    <a:pt x="f401" y="f479"/>
                    <a:pt x="f401" y="f480"/>
                  </a:cubicBezTo>
                  <a:cubicBezTo>
                    <a:pt x="f401" y="f480"/>
                    <a:pt x="f401" y="f480"/>
                    <a:pt x="f401" y="f480"/>
                  </a:cubicBezTo>
                  <a:cubicBezTo>
                    <a:pt x="f401" y="f481"/>
                    <a:pt x="f401" y="f482"/>
                    <a:pt x="f401" y="f483"/>
                  </a:cubicBezTo>
                  <a:cubicBezTo>
                    <a:pt x="f401" y="f483"/>
                    <a:pt x="f475" y="f69"/>
                    <a:pt x="f475" y="f69"/>
                  </a:cubicBezTo>
                  <a:cubicBezTo>
                    <a:pt x="f167" y="f67"/>
                    <a:pt x="f484" y="f67"/>
                    <a:pt x="f400" y="f67"/>
                  </a:cubicBezTo>
                  <a:cubicBezTo>
                    <a:pt x="f165" y="f65"/>
                    <a:pt x="f398" y="f65"/>
                    <a:pt x="f485" y="f63"/>
                  </a:cubicBezTo>
                  <a:cubicBezTo>
                    <a:pt x="f396" y="f74"/>
                    <a:pt x="f179" y="f61"/>
                    <a:pt x="f182" y="f86"/>
                  </a:cubicBezTo>
                  <a:cubicBezTo>
                    <a:pt x="f182" y="f59"/>
                    <a:pt x="f183" y="f57"/>
                    <a:pt x="f159" y="f87"/>
                  </a:cubicBezTo>
                  <a:cubicBezTo>
                    <a:pt x="f185" y="f55"/>
                    <a:pt x="f186" y="f47"/>
                    <a:pt x="f187" y="f47"/>
                  </a:cubicBezTo>
                  <a:cubicBezTo>
                    <a:pt x="f187" y="f47"/>
                    <a:pt x="f157" y="f45"/>
                    <a:pt x="f190" y="f45"/>
                  </a:cubicBezTo>
                  <a:cubicBezTo>
                    <a:pt x="f299" y="f44"/>
                    <a:pt x="f155" y="f43"/>
                    <a:pt x="f329" y="f85"/>
                  </a:cubicBezTo>
                  <a:cubicBezTo>
                    <a:pt x="f329" y="f85"/>
                    <a:pt x="f329" y="f85"/>
                    <a:pt x="f329" y="f85"/>
                  </a:cubicBezTo>
                  <a:cubicBezTo>
                    <a:pt x="f298" y="f41"/>
                    <a:pt x="f331" y="f25"/>
                    <a:pt x="f193" y="f23"/>
                  </a:cubicBezTo>
                  <a:cubicBezTo>
                    <a:pt x="f296" y="f29"/>
                    <a:pt x="f296" y="f19"/>
                    <a:pt x="f151" y="f15"/>
                  </a:cubicBezTo>
                  <a:cubicBezTo>
                    <a:pt x="f151" y="f15"/>
                    <a:pt x="f151" y="f15"/>
                    <a:pt x="f151" y="f12"/>
                  </a:cubicBezTo>
                  <a:cubicBezTo>
                    <a:pt x="f151" y="f12"/>
                    <a:pt x="f151" y="f12"/>
                    <a:pt x="f151" y="f12"/>
                  </a:cubicBezTo>
                  <a:cubicBezTo>
                    <a:pt x="f361" y="f12"/>
                    <a:pt x="f149" y="f12"/>
                    <a:pt x="f339" y="f12"/>
                  </a:cubicBezTo>
                  <a:cubicBezTo>
                    <a:pt x="f147" y="f12"/>
                    <a:pt x="f147" y="f12"/>
                    <a:pt x="f292" y="f12"/>
                  </a:cubicBezTo>
                  <a:cubicBezTo>
                    <a:pt x="f143" y="f486"/>
                    <a:pt x="f139" y="f84"/>
                    <a:pt x="f137" y="f7"/>
                  </a:cubicBezTo>
                  <a:cubicBezTo>
                    <a:pt x="f197" y="f487"/>
                    <a:pt x="f135" y="f82"/>
                    <a:pt x="f198" y="f488"/>
                  </a:cubicBezTo>
                  <a:cubicBezTo>
                    <a:pt x="f198" y="f80"/>
                    <a:pt x="f198" y="f79"/>
                    <a:pt x="f198" y="f79"/>
                  </a:cubicBezTo>
                  <a:cubicBezTo>
                    <a:pt x="f133" y="f489"/>
                    <a:pt x="f133" y="f489"/>
                    <a:pt x="f133" y="f489"/>
                  </a:cubicBezTo>
                  <a:cubicBezTo>
                    <a:pt x="f133" y="f78"/>
                    <a:pt x="f131" y="f75"/>
                    <a:pt x="f131" y="f75"/>
                  </a:cubicBezTo>
                  <a:cubicBezTo>
                    <a:pt x="f130" y="f73"/>
                    <a:pt x="f180" y="f72"/>
                    <a:pt x="f127" y="f490"/>
                  </a:cubicBezTo>
                  <a:cubicBezTo>
                    <a:pt x="f125" y="f490"/>
                    <a:pt x="f181" y="f490"/>
                    <a:pt x="f121" y="f71"/>
                  </a:cubicBezTo>
                  <a:cubicBezTo>
                    <a:pt x="f184" y="f71"/>
                    <a:pt x="f118" y="f70"/>
                    <a:pt x="f115" y="f70"/>
                  </a:cubicBezTo>
                  <a:cubicBezTo>
                    <a:pt x="f188" y="f491"/>
                    <a:pt x="f218" y="f66"/>
                    <a:pt x="f108" y="f492"/>
                  </a:cubicBezTo>
                  <a:cubicBezTo>
                    <a:pt x="f106" y="f64"/>
                    <a:pt x="f277" y="f60"/>
                    <a:pt x="f192" y="f56"/>
                  </a:cubicBezTo>
                  <a:cubicBezTo>
                    <a:pt x="f102" y="f54"/>
                    <a:pt x="f194" y="f493"/>
                    <a:pt x="f100" y="f52"/>
                  </a:cubicBezTo>
                  <a:cubicBezTo>
                    <a:pt x="f98" y="f51"/>
                    <a:pt x="f225" y="f494"/>
                    <a:pt x="f200" y="f50"/>
                  </a:cubicBezTo>
                  <a:cubicBezTo>
                    <a:pt x="f200" y="f50"/>
                    <a:pt x="f274" y="f495"/>
                    <a:pt x="f274" y="f495"/>
                  </a:cubicBezTo>
                  <a:cubicBezTo>
                    <a:pt x="f201" y="f496"/>
                    <a:pt x="f94" y="f49"/>
                    <a:pt x="f93" y="f46"/>
                  </a:cubicBezTo>
                  <a:cubicBezTo>
                    <a:pt x="f203" y="f39"/>
                    <a:pt x="f203" y="f37"/>
                    <a:pt x="f203" y="f497"/>
                  </a:cubicBezTo>
                  <a:cubicBezTo>
                    <a:pt x="f203" y="f497"/>
                    <a:pt x="f203" y="f498"/>
                    <a:pt x="f203" y="f498"/>
                  </a:cubicBezTo>
                  <a:cubicBezTo>
                    <a:pt x="f91" y="f34"/>
                    <a:pt x="f227" y="f499"/>
                    <a:pt x="f227" y="f500"/>
                  </a:cubicBezTo>
                  <a:cubicBezTo>
                    <a:pt x="f89" y="f31"/>
                    <a:pt x="f228" y="f501"/>
                    <a:pt x="f204" y="f502"/>
                  </a:cubicBezTo>
                  <a:cubicBezTo>
                    <a:pt x="f204" y="f502"/>
                    <a:pt x="f205" y="f502"/>
                    <a:pt x="f205" y="f27"/>
                  </a:cubicBezTo>
                  <a:cubicBezTo>
                    <a:pt x="f229" y="f26"/>
                    <a:pt x="f230" y="f503"/>
                    <a:pt x="f206" y="f22"/>
                  </a:cubicBezTo>
                  <a:cubicBezTo>
                    <a:pt x="f253" y="f504"/>
                    <a:pt x="f231" y="f505"/>
                    <a:pt x="f253" y="f16"/>
                  </a:cubicBezTo>
                  <a:cubicBezTo>
                    <a:pt x="f253" y="f13"/>
                    <a:pt x="f206" y="f11"/>
                    <a:pt x="f230" y="f10"/>
                  </a:cubicBezTo>
                  <a:cubicBezTo>
                    <a:pt x="f229" y="f506"/>
                    <a:pt x="f229" y="f506"/>
                    <a:pt x="f229" y="f506"/>
                  </a:cubicBezTo>
                  <a:cubicBezTo>
                    <a:pt x="f229" y="f506"/>
                    <a:pt x="f229" y="f506"/>
                    <a:pt x="f229" y="f507"/>
                  </a:cubicBezTo>
                  <a:cubicBezTo>
                    <a:pt x="f229" y="f507"/>
                    <a:pt x="f205" y="f508"/>
                    <a:pt x="f205" y="f508"/>
                  </a:cubicBezTo>
                  <a:cubicBezTo>
                    <a:pt x="f205" y="f509"/>
                    <a:pt x="f205" y="f509"/>
                    <a:pt x="f205" y="f509"/>
                  </a:cubicBezTo>
                  <a:cubicBezTo>
                    <a:pt x="f205" y="f509"/>
                    <a:pt x="f229" y="f510"/>
                    <a:pt x="f229" y="f511"/>
                  </a:cubicBezTo>
                  <a:cubicBezTo>
                    <a:pt x="f230" y="f511"/>
                    <a:pt x="f230" y="f512"/>
                    <a:pt x="f206" y="f513"/>
                  </a:cubicBezTo>
                  <a:cubicBezTo>
                    <a:pt x="f253" y="f514"/>
                    <a:pt x="f231" y="f515"/>
                    <a:pt x="f207" y="f516"/>
                  </a:cubicBezTo>
                  <a:cubicBezTo>
                    <a:pt x="f207" y="f517"/>
                    <a:pt x="f245" y="f518"/>
                    <a:pt x="f245" y="f519"/>
                  </a:cubicBezTo>
                  <a:cubicBezTo>
                    <a:pt x="f245" y="f520"/>
                    <a:pt x="f245" y="f521"/>
                    <a:pt x="f245" y="f521"/>
                  </a:cubicBezTo>
                  <a:cubicBezTo>
                    <a:pt x="f208" y="f522"/>
                    <a:pt x="f209" y="f523"/>
                    <a:pt x="f210" y="f524"/>
                  </a:cubicBezTo>
                  <a:cubicBezTo>
                    <a:pt x="f210" y="f524"/>
                    <a:pt x="f210" y="f524"/>
                    <a:pt x="f210" y="f524"/>
                  </a:cubicBezTo>
                  <a:cubicBezTo>
                    <a:pt x="f211" y="f525"/>
                    <a:pt x="f212" y="f526"/>
                    <a:pt x="f232" y="f527"/>
                  </a:cubicBezTo>
                  <a:cubicBezTo>
                    <a:pt x="f232" y="f527"/>
                    <a:pt x="f233" y="f527"/>
                    <a:pt x="f214" y="f527"/>
                  </a:cubicBezTo>
                  <a:cubicBezTo>
                    <a:pt x="f214" y="f527"/>
                    <a:pt x="f214" y="f527"/>
                    <a:pt x="f214" y="f527"/>
                  </a:cubicBezTo>
                  <a:cubicBezTo>
                    <a:pt x="f215" y="f527"/>
                    <a:pt x="f215" y="f527"/>
                    <a:pt x="f234" y="f527"/>
                  </a:cubicBezTo>
                  <a:cubicBezTo>
                    <a:pt x="f234" y="f527"/>
                    <a:pt x="f217" y="f526"/>
                    <a:pt x="f217" y="f528"/>
                  </a:cubicBezTo>
                  <a:cubicBezTo>
                    <a:pt x="f219" y="f525"/>
                    <a:pt x="f222" y="f529"/>
                    <a:pt x="f223" y="f523"/>
                  </a:cubicBezTo>
                  <a:cubicBezTo>
                    <a:pt x="f223" y="f530"/>
                    <a:pt x="f223" y="f530"/>
                    <a:pt x="f223" y="f522"/>
                  </a:cubicBezTo>
                  <a:cubicBezTo>
                    <a:pt x="f223" y="f520"/>
                    <a:pt x="f226" y="f518"/>
                    <a:pt x="f224" y="f516"/>
                  </a:cubicBezTo>
                  <a:cubicBezTo>
                    <a:pt x="f531" y="f532"/>
                    <a:pt x="f238" y="f533"/>
                    <a:pt x="f239" y="f533"/>
                  </a:cubicBezTo>
                  <a:cubicBezTo>
                    <a:pt x="f240" y="f514"/>
                    <a:pt x="f241" y="f514"/>
                    <a:pt x="f242" y="f514"/>
                  </a:cubicBezTo>
                  <a:cubicBezTo>
                    <a:pt x="f534" y="f514"/>
                    <a:pt x="f248" y="f533"/>
                    <a:pt x="f249" y="f533"/>
                  </a:cubicBezTo>
                  <a:cubicBezTo>
                    <a:pt x="f250" y="f532"/>
                    <a:pt x="f251" y="f515"/>
                    <a:pt x="f535" y="f536"/>
                  </a:cubicBezTo>
                  <a:cubicBezTo>
                    <a:pt x="f252" y="f536"/>
                    <a:pt x="f254" y="f516"/>
                    <a:pt x="f254" y="f516"/>
                  </a:cubicBezTo>
                  <a:cubicBezTo>
                    <a:pt x="f256" y="f516"/>
                    <a:pt x="f257" y="f517"/>
                    <a:pt x="f258" y="f517"/>
                  </a:cubicBezTo>
                  <a:cubicBezTo>
                    <a:pt x="f258" y="f517"/>
                    <a:pt x="f259" y="f517"/>
                    <a:pt x="f259" y="f517"/>
                  </a:cubicBezTo>
                  <a:cubicBezTo>
                    <a:pt x="f260" y="f516"/>
                    <a:pt x="f3" y="f516"/>
                    <a:pt x="f262" y="f516"/>
                  </a:cubicBezTo>
                  <a:cubicBezTo>
                    <a:pt x="f262" y="f516"/>
                    <a:pt x="f262" y="f516"/>
                    <a:pt x="f262" y="f516"/>
                  </a:cubicBezTo>
                  <a:cubicBezTo>
                    <a:pt x="f537" y="f516"/>
                    <a:pt x="f538" y="f518"/>
                    <a:pt x="f264" y="f518"/>
                  </a:cubicBezTo>
                  <a:cubicBezTo>
                    <a:pt x="f265" y="f519"/>
                    <a:pt x="f539" y="f520"/>
                    <a:pt x="f540" y="f521"/>
                  </a:cubicBezTo>
                  <a:cubicBezTo>
                    <a:pt x="f540" y="f522"/>
                    <a:pt x="f266" y="f530"/>
                    <a:pt x="f266" y="f530"/>
                  </a:cubicBezTo>
                  <a:cubicBezTo>
                    <a:pt x="f541" y="f530"/>
                    <a:pt x="f267" y="f530"/>
                    <a:pt x="f268" y="f523"/>
                  </a:cubicBezTo>
                  <a:cubicBezTo>
                    <a:pt x="f269" y="f523"/>
                    <a:pt x="f270" y="f523"/>
                    <a:pt x="f542" y="f529"/>
                  </a:cubicBezTo>
                  <a:cubicBezTo>
                    <a:pt x="f542" y="f529"/>
                    <a:pt x="f542" y="f529"/>
                    <a:pt x="f542" y="f529"/>
                  </a:cubicBezTo>
                  <a:cubicBezTo>
                    <a:pt x="f272" y="f524"/>
                    <a:pt x="f273" y="f525"/>
                    <a:pt x="f275" y="f526"/>
                  </a:cubicBezTo>
                  <a:cubicBezTo>
                    <a:pt x="f280" y="f543"/>
                    <a:pt x="f281" y="f544"/>
                    <a:pt x="f281" y="f545"/>
                  </a:cubicBezTo>
                  <a:cubicBezTo>
                    <a:pt x="f280" y="f546"/>
                    <a:pt x="f276" y="f547"/>
                    <a:pt x="f548" y="f549"/>
                  </a:cubicBezTo>
                  <a:cubicBezTo>
                    <a:pt x="f548" y="f549"/>
                    <a:pt x="f273" y="f549"/>
                    <a:pt x="f273" y="f549"/>
                  </a:cubicBezTo>
                  <a:cubicBezTo>
                    <a:pt x="f273" y="f550"/>
                    <a:pt x="f551" y="f552"/>
                    <a:pt x="f272" y="f553"/>
                  </a:cubicBezTo>
                  <a:cubicBezTo>
                    <a:pt x="f554" y="f553"/>
                    <a:pt x="f554" y="f555"/>
                    <a:pt x="f271" y="f555"/>
                  </a:cubicBezTo>
                  <a:cubicBezTo>
                    <a:pt x="f271" y="f556"/>
                    <a:pt x="f270" y="f557"/>
                    <a:pt x="f270" y="f558"/>
                  </a:cubicBezTo>
                  <a:cubicBezTo>
                    <a:pt x="f270" y="f559"/>
                    <a:pt x="f269" y="f559"/>
                    <a:pt x="f269" y="f560"/>
                  </a:cubicBezTo>
                  <a:cubicBezTo>
                    <a:pt x="f269" y="f560"/>
                    <a:pt x="f270" y="f561"/>
                    <a:pt x="f270" y="f561"/>
                  </a:cubicBezTo>
                  <a:cubicBezTo>
                    <a:pt x="f270" y="f561"/>
                    <a:pt x="f542" y="f562"/>
                    <a:pt x="f542" y="f562"/>
                  </a:cubicBezTo>
                  <a:cubicBezTo>
                    <a:pt x="f271" y="f563"/>
                    <a:pt x="f271" y="f564"/>
                    <a:pt x="f554" y="f565"/>
                  </a:cubicBezTo>
                  <a:cubicBezTo>
                    <a:pt x="f554" y="f565"/>
                    <a:pt x="f551" y="f566"/>
                    <a:pt x="f551" y="f567"/>
                  </a:cubicBezTo>
                  <a:cubicBezTo>
                    <a:pt x="f551" y="f568"/>
                    <a:pt x="f551" y="f569"/>
                    <a:pt x="f271" y="f570"/>
                  </a:cubicBezTo>
                  <a:cubicBezTo>
                    <a:pt x="f271" y="f571"/>
                    <a:pt x="f270" y="f572"/>
                    <a:pt x="f269" y="f572"/>
                  </a:cubicBezTo>
                  <a:cubicBezTo>
                    <a:pt x="f269" y="f573"/>
                    <a:pt x="f268" y="f574"/>
                    <a:pt x="f267" y="f574"/>
                  </a:cubicBezTo>
                  <a:cubicBezTo>
                    <a:pt x="f267" y="f575"/>
                    <a:pt x="f541" y="f575"/>
                    <a:pt x="f541" y="f576"/>
                  </a:cubicBezTo>
                  <a:cubicBezTo>
                    <a:pt x="f541" y="f576"/>
                    <a:pt x="f266" y="f577"/>
                    <a:pt x="f540" y="f578"/>
                  </a:cubicBezTo>
                  <a:cubicBezTo>
                    <a:pt x="f540" y="f579"/>
                    <a:pt x="f540" y="f580"/>
                    <a:pt x="f540" y="f581"/>
                  </a:cubicBezTo>
                  <a:cubicBezTo>
                    <a:pt x="f540" y="f581"/>
                    <a:pt x="f540" y="f582"/>
                    <a:pt x="f540" y="f583"/>
                  </a:cubicBezTo>
                  <a:cubicBezTo>
                    <a:pt x="f540" y="f584"/>
                    <a:pt x="f540" y="f585"/>
                    <a:pt x="f540" y="f586"/>
                  </a:cubicBezTo>
                  <a:cubicBezTo>
                    <a:pt x="f587" y="f588"/>
                    <a:pt x="f539" y="f589"/>
                    <a:pt x="f265" y="f590"/>
                  </a:cubicBezTo>
                  <a:cubicBezTo>
                    <a:pt x="f265" y="f591"/>
                    <a:pt x="f265" y="f591"/>
                    <a:pt x="f265" y="f591"/>
                  </a:cubicBezTo>
                  <a:cubicBezTo>
                    <a:pt x="f264" y="f592"/>
                    <a:pt x="f593" y="f594"/>
                    <a:pt x="f538" y="f595"/>
                  </a:cubicBezTo>
                  <a:cubicBezTo>
                    <a:pt x="f538" y="f596"/>
                    <a:pt x="f597" y="f598"/>
                    <a:pt x="f597" y="f598"/>
                  </a:cubicBezTo>
                  <a:cubicBezTo>
                    <a:pt x="f263" y="f599"/>
                    <a:pt x="f263" y="f599"/>
                    <a:pt x="f263" y="f600"/>
                  </a:cubicBezTo>
                  <a:cubicBezTo>
                    <a:pt x="f537" y="f601"/>
                    <a:pt x="f602" y="f603"/>
                    <a:pt x="f604" y="f605"/>
                  </a:cubicBezTo>
                  <a:cubicBezTo>
                    <a:pt x="f604" y="f606"/>
                    <a:pt x="f604" y="f607"/>
                    <a:pt x="f604" y="f608"/>
                  </a:cubicBezTo>
                  <a:cubicBezTo>
                    <a:pt x="f604" y="f608"/>
                    <a:pt x="f602" y="f609"/>
                    <a:pt x="f602" y="f610"/>
                  </a:cubicBezTo>
                  <a:cubicBezTo>
                    <a:pt x="f602" y="f611"/>
                    <a:pt x="f537" y="f612"/>
                    <a:pt x="f537" y="f613"/>
                  </a:cubicBezTo>
                  <a:cubicBezTo>
                    <a:pt x="f537" y="f614"/>
                    <a:pt x="f537" y="f615"/>
                    <a:pt x="f537" y="f616"/>
                  </a:cubicBezTo>
                  <a:cubicBezTo>
                    <a:pt x="f263" y="f617"/>
                    <a:pt x="f263" y="f618"/>
                    <a:pt x="f263" y="f619"/>
                  </a:cubicBezTo>
                  <a:cubicBezTo>
                    <a:pt x="f263" y="f619"/>
                    <a:pt x="f538" y="f620"/>
                    <a:pt x="f593" y="f621"/>
                  </a:cubicBezTo>
                  <a:cubicBezTo>
                    <a:pt x="f593" y="f621"/>
                    <a:pt x="f264" y="f622"/>
                    <a:pt x="f265" y="f622"/>
                  </a:cubicBezTo>
                  <a:cubicBezTo>
                    <a:pt x="f265" y="f622"/>
                    <a:pt x="f265" y="f622"/>
                    <a:pt x="f265" y="f622"/>
                  </a:cubicBezTo>
                  <a:cubicBezTo>
                    <a:pt x="f539" y="f622"/>
                    <a:pt x="f540" y="f623"/>
                    <a:pt x="f266" y="f623"/>
                  </a:cubicBezTo>
                  <a:cubicBezTo>
                    <a:pt x="f268" y="f624"/>
                    <a:pt x="f542" y="f625"/>
                    <a:pt x="f542" y="f626"/>
                  </a:cubicBezTo>
                  <a:cubicBezTo>
                    <a:pt x="f271" y="f627"/>
                    <a:pt x="f554" y="f628"/>
                    <a:pt x="f551" y="f629"/>
                  </a:cubicBezTo>
                  <a:cubicBezTo>
                    <a:pt x="f551" y="f630"/>
                    <a:pt x="f551" y="f630"/>
                    <a:pt x="f273" y="f631"/>
                  </a:cubicBezTo>
                  <a:cubicBezTo>
                    <a:pt x="f273" y="f631"/>
                    <a:pt x="f273" y="f632"/>
                    <a:pt x="f548" y="f633"/>
                  </a:cubicBezTo>
                  <a:cubicBezTo>
                    <a:pt x="f548" y="f633"/>
                    <a:pt x="f548" y="f634"/>
                    <a:pt x="f275" y="f635"/>
                  </a:cubicBezTo>
                  <a:cubicBezTo>
                    <a:pt x="f275" y="f635"/>
                    <a:pt x="f276" y="f636"/>
                    <a:pt x="f280" y="f636"/>
                  </a:cubicBezTo>
                  <a:cubicBezTo>
                    <a:pt x="f280" y="f636"/>
                    <a:pt x="f281" y="f636"/>
                    <a:pt x="f281" y="f636"/>
                  </a:cubicBezTo>
                  <a:cubicBezTo>
                    <a:pt x="f282" y="f635"/>
                    <a:pt x="f637" y="f635"/>
                    <a:pt x="f638" y="f635"/>
                  </a:cubicBezTo>
                  <a:cubicBezTo>
                    <a:pt x="f638" y="f635"/>
                    <a:pt x="f284" y="f635"/>
                    <a:pt x="f284" y="f635"/>
                  </a:cubicBezTo>
                  <a:cubicBezTo>
                    <a:pt x="f639" y="f636"/>
                    <a:pt x="f287" y="f640"/>
                    <a:pt x="f288" y="f641"/>
                  </a:cubicBezTo>
                  <a:cubicBezTo>
                    <a:pt x="f288" y="f642"/>
                    <a:pt x="f288" y="f642"/>
                    <a:pt x="f288" y="f643"/>
                  </a:cubicBezTo>
                  <a:cubicBezTo>
                    <a:pt x="f289" y="f643"/>
                    <a:pt x="f290" y="f643"/>
                    <a:pt x="f293" y="f643"/>
                  </a:cubicBezTo>
                  <a:cubicBezTo>
                    <a:pt x="f644" y="f643"/>
                    <a:pt x="f644" y="f643"/>
                    <a:pt x="f644" y="f643"/>
                  </a:cubicBezTo>
                  <a:cubicBezTo>
                    <a:pt x="f295" y="f645"/>
                    <a:pt x="f177" y="f646"/>
                    <a:pt x="f300" y="f647"/>
                  </a:cubicBezTo>
                  <a:cubicBezTo>
                    <a:pt x="f300" y="f647"/>
                    <a:pt x="f300" y="f647"/>
                    <a:pt x="f300" y="f647"/>
                  </a:cubicBezTo>
                  <a:cubicBezTo>
                    <a:pt x="f301" y="f648"/>
                    <a:pt x="f303" y="f649"/>
                    <a:pt x="f304" y="f649"/>
                  </a:cubicBezTo>
                  <a:cubicBezTo>
                    <a:pt x="f304" y="f649"/>
                    <a:pt x="f305" y="f649"/>
                    <a:pt x="f305" y="f649"/>
                  </a:cubicBezTo>
                  <a:cubicBezTo>
                    <a:pt x="f306" y="f650"/>
                    <a:pt x="f651" y="f650"/>
                    <a:pt x="f307" y="f650"/>
                  </a:cubicBezTo>
                  <a:cubicBezTo>
                    <a:pt x="f308" y="f650"/>
                    <a:pt x="f309" y="f650"/>
                    <a:pt x="f652" y="f649"/>
                  </a:cubicBezTo>
                  <a:cubicBezTo>
                    <a:pt x="f653" y="f654"/>
                    <a:pt x="f312" y="f655"/>
                    <a:pt x="f312" y="f656"/>
                  </a:cubicBezTo>
                  <a:cubicBezTo>
                    <a:pt x="f312" y="f657"/>
                    <a:pt x="f658" y="f659"/>
                    <a:pt x="f660" y="f661"/>
                  </a:cubicBezTo>
                  <a:cubicBezTo>
                    <a:pt x="f660" y="f661"/>
                    <a:pt x="f660" y="f661"/>
                    <a:pt x="f652" y="f661"/>
                  </a:cubicBezTo>
                  <a:cubicBezTo>
                    <a:pt x="f660" y="f662"/>
                    <a:pt x="f660" y="f662"/>
                    <a:pt x="f660" y="f662"/>
                  </a:cubicBezTo>
                  <a:cubicBezTo>
                    <a:pt x="f660" y="f663"/>
                    <a:pt x="f653" y="f663"/>
                    <a:pt x="f310" y="f663"/>
                  </a:cubicBezTo>
                  <a:cubicBezTo>
                    <a:pt x="f310" y="f663"/>
                    <a:pt x="f658" y="f663"/>
                    <a:pt x="f658" y="f662"/>
                  </a:cubicBezTo>
                  <a:cubicBezTo>
                    <a:pt x="f658" y="f662"/>
                    <a:pt x="f658" y="f662"/>
                    <a:pt x="f658" y="f662"/>
                  </a:cubicBezTo>
                  <a:cubicBezTo>
                    <a:pt x="f658" y="f661"/>
                    <a:pt x="f658" y="f661"/>
                    <a:pt x="f311" y="f664"/>
                  </a:cubicBezTo>
                  <a:cubicBezTo>
                    <a:pt x="f311" y="f664"/>
                    <a:pt x="f311" y="f664"/>
                    <a:pt x="f311" y="f664"/>
                  </a:cubicBezTo>
                  <a:cubicBezTo>
                    <a:pt x="f311" y="f665"/>
                    <a:pt x="f312" y="f666"/>
                    <a:pt x="f315" y="f656"/>
                  </a:cubicBezTo>
                  <a:cubicBezTo>
                    <a:pt x="f316" y="f656"/>
                    <a:pt x="f318" y="f656"/>
                    <a:pt x="f318" y="f656"/>
                  </a:cubicBezTo>
                  <a:cubicBezTo>
                    <a:pt x="f321" y="f656"/>
                    <a:pt x="f323" y="f666"/>
                    <a:pt x="f667" y="f657"/>
                  </a:cubicBezTo>
                  <a:cubicBezTo>
                    <a:pt x="f667" y="f657"/>
                    <a:pt x="f324" y="f657"/>
                    <a:pt x="f324" y="f668"/>
                  </a:cubicBezTo>
                  <a:cubicBezTo>
                    <a:pt x="f324" y="f668"/>
                    <a:pt x="f324" y="f668"/>
                    <a:pt x="f324" y="f668"/>
                  </a:cubicBezTo>
                  <a:cubicBezTo>
                    <a:pt x="f669" y="f668"/>
                    <a:pt x="f327" y="f665"/>
                    <a:pt x="f328" y="f664"/>
                  </a:cubicBezTo>
                  <a:cubicBezTo>
                    <a:pt x="f330" y="f661"/>
                    <a:pt x="f330" y="f662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670" y="f663"/>
                    <a:pt x="f670" y="f663"/>
                    <a:pt x="f670" y="f663"/>
                  </a:cubicBezTo>
                  <a:cubicBezTo>
                    <a:pt x="f334" y="f663"/>
                    <a:pt x="f337" y="f671"/>
                    <a:pt x="f672" y="f673"/>
                  </a:cubicBezTo>
                  <a:cubicBezTo>
                    <a:pt x="f338" y="f673"/>
                    <a:pt x="f674" y="f675"/>
                    <a:pt x="f674" y="f676"/>
                  </a:cubicBezTo>
                  <a:cubicBezTo>
                    <a:pt x="f674" y="f676"/>
                    <a:pt x="f674" y="f676"/>
                    <a:pt x="f674" y="f676"/>
                  </a:cubicBezTo>
                  <a:cubicBezTo>
                    <a:pt x="f674" y="f676"/>
                    <a:pt x="f340" y="f676"/>
                    <a:pt x="f340" y="f676"/>
                  </a:cubicBezTo>
                  <a:cubicBezTo>
                    <a:pt x="f677" y="f676"/>
                    <a:pt x="f341" y="f676"/>
                    <a:pt x="f678" y="f679"/>
                  </a:cubicBezTo>
                  <a:cubicBezTo>
                    <a:pt x="f342" y="f680"/>
                    <a:pt x="f344" y="f681"/>
                    <a:pt x="f345" y="f682"/>
                  </a:cubicBezTo>
                  <a:cubicBezTo>
                    <a:pt x="f345" y="f683"/>
                    <a:pt x="f345" y="f684"/>
                    <a:pt x="f685" y="f686"/>
                  </a:cubicBezTo>
                  <a:cubicBezTo>
                    <a:pt x="f685" y="f686"/>
                    <a:pt x="f685" y="f687"/>
                    <a:pt x="f685" y="f687"/>
                  </a:cubicBezTo>
                  <a:cubicBezTo>
                    <a:pt x="f688" y="f687"/>
                    <a:pt x="f688" y="f687"/>
                    <a:pt x="f346" y="f687"/>
                  </a:cubicBezTo>
                  <a:cubicBezTo>
                    <a:pt x="f689" y="f687"/>
                    <a:pt x="f689" y="f687"/>
                    <a:pt x="f347" y="f687"/>
                  </a:cubicBezTo>
                  <a:cubicBezTo>
                    <a:pt x="f348" y="f687"/>
                    <a:pt x="f351" y="f690"/>
                    <a:pt x="f352" y="f690"/>
                  </a:cubicBezTo>
                  <a:cubicBezTo>
                    <a:pt x="f691" y="f692"/>
                    <a:pt x="f691" y="f693"/>
                    <a:pt x="f694" y="f695"/>
                  </a:cubicBezTo>
                  <a:cubicBezTo>
                    <a:pt x="f694" y="f695"/>
                    <a:pt x="f694" y="f695"/>
                    <a:pt x="f353" y="f695"/>
                  </a:cubicBezTo>
                  <a:cubicBezTo>
                    <a:pt x="f696" y="f695"/>
                    <a:pt x="f696" y="f695"/>
                    <a:pt x="f354" y="f695"/>
                  </a:cubicBezTo>
                  <a:cubicBezTo>
                    <a:pt x="f355" y="f697"/>
                    <a:pt x="f698" y="f699"/>
                    <a:pt x="f700" y="f701"/>
                  </a:cubicBezTo>
                  <a:cubicBezTo>
                    <a:pt x="f357" y="f702"/>
                    <a:pt x="f357" y="f703"/>
                    <a:pt x="f357" y="f704"/>
                  </a:cubicBezTo>
                  <a:cubicBezTo>
                    <a:pt x="f357" y="f704"/>
                    <a:pt x="f357" y="f704"/>
                    <a:pt x="f705" y="f706"/>
                  </a:cubicBezTo>
                  <a:cubicBezTo>
                    <a:pt x="f358" y="f706"/>
                    <a:pt x="f359" y="f707"/>
                    <a:pt x="f708" y="f709"/>
                  </a:cubicBezTo>
                  <a:cubicBezTo>
                    <a:pt x="f360" y="f710"/>
                    <a:pt x="f711" y="f712"/>
                    <a:pt x="f711" y="f713"/>
                  </a:cubicBezTo>
                  <a:cubicBezTo>
                    <a:pt x="f711" y="f713"/>
                    <a:pt x="f711" y="f714"/>
                    <a:pt x="f359" y="f715"/>
                  </a:cubicBezTo>
                  <a:cubicBezTo>
                    <a:pt x="f358" y="f715"/>
                    <a:pt x="f358" y="f715"/>
                    <a:pt x="f358" y="f715"/>
                  </a:cubicBezTo>
                  <a:cubicBezTo>
                    <a:pt x="f358" y="f716"/>
                    <a:pt x="f359" y="f717"/>
                    <a:pt x="f360" y="f718"/>
                  </a:cubicBezTo>
                  <a:cubicBezTo>
                    <a:pt x="f719" y="f720"/>
                    <a:pt x="f363" y="f721"/>
                    <a:pt x="f722" y="f723"/>
                  </a:cubicBezTo>
                  <a:cubicBezTo>
                    <a:pt x="f722" y="f724"/>
                    <a:pt x="f364" y="f724"/>
                    <a:pt x="f365" y="f725"/>
                  </a:cubicBezTo>
                  <a:cubicBezTo>
                    <a:pt x="f366" y="f726"/>
                    <a:pt x="f368" y="f727"/>
                    <a:pt x="f369" y="f728"/>
                  </a:cubicBezTo>
                  <a:cubicBezTo>
                    <a:pt x="f729" y="f730"/>
                    <a:pt x="f371" y="f731"/>
                    <a:pt x="f371" y="f732"/>
                  </a:cubicBezTo>
                  <a:cubicBezTo>
                    <a:pt x="f371" y="f733"/>
                    <a:pt x="f734" y="f735"/>
                    <a:pt x="f370" y="f736"/>
                  </a:cubicBezTo>
                  <a:cubicBezTo>
                    <a:pt x="f370" y="f736"/>
                    <a:pt x="f370" y="f736"/>
                    <a:pt x="f370" y="f736"/>
                  </a:cubicBezTo>
                  <a:cubicBezTo>
                    <a:pt x="f370" y="f736"/>
                    <a:pt x="f370" y="f736"/>
                    <a:pt x="f370" y="f737"/>
                  </a:cubicBezTo>
                  <a:cubicBezTo>
                    <a:pt x="f369" y="f738"/>
                    <a:pt x="f368" y="f739"/>
                    <a:pt x="f366" y="f740"/>
                  </a:cubicBezTo>
                  <a:cubicBezTo>
                    <a:pt x="f365" y="f740"/>
                    <a:pt x="f364" y="f741"/>
                    <a:pt x="f722" y="f741"/>
                  </a:cubicBezTo>
                  <a:cubicBezTo>
                    <a:pt x="f363" y="f741"/>
                    <a:pt x="f363" y="f741"/>
                    <a:pt x="f362" y="f741"/>
                  </a:cubicBezTo>
                  <a:cubicBezTo>
                    <a:pt x="f362" y="f741"/>
                    <a:pt x="f362" y="f742"/>
                    <a:pt x="f362" y="f742"/>
                  </a:cubicBezTo>
                  <a:cubicBezTo>
                    <a:pt x="f362" y="f742"/>
                    <a:pt x="f711" y="f743"/>
                    <a:pt x="f711" y="f744"/>
                  </a:cubicBezTo>
                  <a:cubicBezTo>
                    <a:pt x="f362" y="f744"/>
                    <a:pt x="f362" y="f744"/>
                    <a:pt x="f362" y="f745"/>
                  </a:cubicBezTo>
                  <a:cubicBezTo>
                    <a:pt x="f362" y="f745"/>
                    <a:pt x="f362" y="f745"/>
                    <a:pt x="f362" y="f745"/>
                  </a:cubicBezTo>
                  <a:cubicBezTo>
                    <a:pt x="f363" y="f745"/>
                    <a:pt x="f722" y="f745"/>
                    <a:pt x="f364" y="f746"/>
                  </a:cubicBezTo>
                  <a:cubicBezTo>
                    <a:pt x="f366" y="f746"/>
                    <a:pt x="f368" y="f747"/>
                    <a:pt x="f368" y="f748"/>
                  </a:cubicBezTo>
                  <a:cubicBezTo>
                    <a:pt x="f369" y="f749"/>
                    <a:pt x="f369" y="f750"/>
                    <a:pt x="f369" y="f751"/>
                  </a:cubicBezTo>
                  <a:cubicBezTo>
                    <a:pt x="f369" y="f752"/>
                    <a:pt x="f369" y="f752"/>
                    <a:pt x="f369" y="f752"/>
                  </a:cubicBezTo>
                  <a:cubicBezTo>
                    <a:pt x="f369" y="f753"/>
                    <a:pt x="f369" y="f754"/>
                    <a:pt x="f370" y="f754"/>
                  </a:cubicBezTo>
                  <a:cubicBezTo>
                    <a:pt x="f370" y="f754"/>
                    <a:pt x="f729" y="f755"/>
                    <a:pt x="f729" y="f756"/>
                  </a:cubicBezTo>
                  <a:cubicBezTo>
                    <a:pt x="f734" y="f756"/>
                    <a:pt x="f734" y="f757"/>
                    <a:pt x="f371" y="f758"/>
                  </a:cubicBezTo>
                  <a:cubicBezTo>
                    <a:pt x="f371" y="f759"/>
                    <a:pt x="f372" y="f760"/>
                    <a:pt x="f373" y="f761"/>
                  </a:cubicBezTo>
                  <a:cubicBezTo>
                    <a:pt x="f373" y="f762"/>
                    <a:pt x="f374" y="f763"/>
                    <a:pt x="f374" y="f763"/>
                  </a:cubicBezTo>
                  <a:cubicBezTo>
                    <a:pt x="f374" y="f763"/>
                    <a:pt x="f374" y="f764"/>
                    <a:pt x="f375" y="f764"/>
                  </a:cubicBezTo>
                  <a:cubicBezTo>
                    <a:pt x="f765" y="f764"/>
                    <a:pt x="f376" y="f766"/>
                    <a:pt x="f377" y="f767"/>
                  </a:cubicBezTo>
                  <a:cubicBezTo>
                    <a:pt x="f768" y="f769"/>
                    <a:pt x="f770" y="f771"/>
                    <a:pt x="f770" y="f772"/>
                  </a:cubicBezTo>
                  <a:cubicBezTo>
                    <a:pt x="f770" y="f773"/>
                    <a:pt x="f770" y="f774"/>
                    <a:pt x="f378" y="f8"/>
                  </a:cubicBezTo>
                  <a:cubicBezTo>
                    <a:pt x="f770" y="f8"/>
                    <a:pt x="f770" y="f8"/>
                    <a:pt x="f770" y="f8"/>
                  </a:cubicBezTo>
                  <a:cubicBezTo>
                    <a:pt x="f770" y="f773"/>
                    <a:pt x="f380" y="f775"/>
                    <a:pt x="f381" y="f775"/>
                  </a:cubicBezTo>
                  <a:cubicBezTo>
                    <a:pt x="f383" y="f776"/>
                    <a:pt x="f777" y="f776"/>
                    <a:pt x="f386" y="f778"/>
                  </a:cubicBezTo>
                  <a:cubicBezTo>
                    <a:pt x="f386" y="f778"/>
                    <a:pt x="f386" y="f778"/>
                    <a:pt x="f387" y="f778"/>
                  </a:cubicBezTo>
                  <a:cubicBezTo>
                    <a:pt x="f779" y="f778"/>
                    <a:pt x="f780" y="f776"/>
                    <a:pt x="f781" y="f771"/>
                  </a:cubicBezTo>
                  <a:cubicBezTo>
                    <a:pt x="f782" y="f775"/>
                    <a:pt x="f783" y="f772"/>
                    <a:pt x="f783" y="f773"/>
                  </a:cubicBezTo>
                  <a:cubicBezTo>
                    <a:pt x="f783" y="f773"/>
                    <a:pt x="f783" y="f773"/>
                    <a:pt x="f783" y="f773"/>
                  </a:cubicBezTo>
                  <a:cubicBezTo>
                    <a:pt x="f783" y="f773"/>
                    <a:pt x="f783" y="f773"/>
                    <a:pt x="f783" y="f773"/>
                  </a:cubicBezTo>
                  <a:cubicBezTo>
                    <a:pt x="f390" y="f784"/>
                    <a:pt x="f785" y="f784"/>
                    <a:pt x="f785" y="f774"/>
                  </a:cubicBezTo>
                  <a:cubicBezTo>
                    <a:pt x="f391" y="f774"/>
                    <a:pt x="f391" y="f8"/>
                    <a:pt x="f392" y="f8"/>
                  </a:cubicBezTo>
                  <a:cubicBezTo>
                    <a:pt x="f392" y="f8"/>
                    <a:pt x="f392" y="f774"/>
                    <a:pt x="f392" y="f774"/>
                  </a:cubicBezTo>
                  <a:cubicBezTo>
                    <a:pt x="f392" y="f784"/>
                    <a:pt x="f391" y="f786"/>
                    <a:pt x="f392" y="f775"/>
                  </a:cubicBezTo>
                  <a:cubicBezTo>
                    <a:pt x="f392" y="f775"/>
                    <a:pt x="f393" y="f771"/>
                    <a:pt x="f394" y="f776"/>
                  </a:cubicBezTo>
                  <a:cubicBezTo>
                    <a:pt x="f394" y="f778"/>
                    <a:pt x="f397" y="f769"/>
                    <a:pt x="f399" y="f767"/>
                  </a:cubicBezTo>
                  <a:cubicBezTo>
                    <a:pt x="f399" y="f766"/>
                    <a:pt x="f406" y="f763"/>
                    <a:pt x="f406" y="f787"/>
                  </a:cubicBezTo>
                  <a:cubicBezTo>
                    <a:pt x="f407" y="f761"/>
                    <a:pt x="f407" y="f757"/>
                    <a:pt x="f788" y="f755"/>
                  </a:cubicBezTo>
                  <a:cubicBezTo>
                    <a:pt x="f410" y="f754"/>
                    <a:pt x="f789" y="f752"/>
                    <a:pt x="f412" y="f751"/>
                  </a:cubicBezTo>
                  <a:cubicBezTo>
                    <a:pt x="f414" y="f750"/>
                    <a:pt x="f790" y="f749"/>
                    <a:pt x="f415" y="f791"/>
                  </a:cubicBezTo>
                  <a:cubicBezTo>
                    <a:pt x="f418" y="f748"/>
                    <a:pt x="f792" y="f747"/>
                    <a:pt x="f793" y="f747"/>
                  </a:cubicBezTo>
                  <a:cubicBezTo>
                    <a:pt x="f794" y="f795"/>
                    <a:pt x="f796" y="f795"/>
                    <a:pt x="f797" y="f795"/>
                  </a:cubicBezTo>
                  <a:cubicBezTo>
                    <a:pt x="f798" y="f795"/>
                    <a:pt x="f424" y="f795"/>
                    <a:pt x="f425" y="f795"/>
                  </a:cubicBezTo>
                  <a:cubicBezTo>
                    <a:pt x="f799" y="f747"/>
                    <a:pt x="f428" y="f800"/>
                    <a:pt x="f801" y="f800"/>
                  </a:cubicBezTo>
                  <a:cubicBezTo>
                    <a:pt x="f802" y="f748"/>
                    <a:pt x="f431" y="f791"/>
                    <a:pt x="f803" y="f749"/>
                  </a:cubicBezTo>
                  <a:cubicBezTo>
                    <a:pt x="f433" y="f749"/>
                    <a:pt x="f435" y="f804"/>
                    <a:pt x="f437" y="f750"/>
                  </a:cubicBezTo>
                  <a:cubicBezTo>
                    <a:pt x="f437" y="f750"/>
                    <a:pt x="f438" y="f752"/>
                    <a:pt x="f439" y="f805"/>
                  </a:cubicBezTo>
                  <a:cubicBezTo>
                    <a:pt x="f806" y="f805"/>
                    <a:pt x="f442" y="f805"/>
                    <a:pt x="f807" y="f805"/>
                  </a:cubicBezTo>
                  <a:cubicBezTo>
                    <a:pt x="f444" y="f753"/>
                    <a:pt x="f808" y="f753"/>
                    <a:pt x="f166" y="f753"/>
                  </a:cubicBezTo>
                  <a:cubicBezTo>
                    <a:pt x="f164" y="f753"/>
                    <a:pt x="f809" y="f754"/>
                    <a:pt x="f160" y="f755"/>
                  </a:cubicBezTo>
                  <a:cubicBezTo>
                    <a:pt x="f446" y="f756"/>
                    <a:pt x="f152" y="f756"/>
                    <a:pt x="f449" y="f757"/>
                  </a:cubicBezTo>
                  <a:cubicBezTo>
                    <a:pt x="f150" y="f758"/>
                    <a:pt x="f810" y="f761"/>
                    <a:pt x="f450" y="f762"/>
                  </a:cubicBezTo>
                  <a:cubicBezTo>
                    <a:pt x="f146" y="f787"/>
                    <a:pt x="f142" y="f763"/>
                    <a:pt x="f451" y="f763"/>
                  </a:cubicBezTo>
                  <a:cubicBezTo>
                    <a:pt x="f136" y="f763"/>
                    <a:pt x="f452" y="f787"/>
                    <a:pt x="f126" y="f762"/>
                  </a:cubicBezTo>
                  <a:cubicBezTo>
                    <a:pt x="f122" y="f761"/>
                    <a:pt x="f117" y="f758"/>
                    <a:pt x="f117" y="f756"/>
                  </a:cubicBezTo>
                  <a:cubicBezTo>
                    <a:pt x="f114" y="f754"/>
                    <a:pt x="f117" y="f751"/>
                    <a:pt x="f117" y="f749"/>
                  </a:cubicBezTo>
                  <a:cubicBezTo>
                    <a:pt x="f117" y="f791"/>
                    <a:pt x="f117" y="f795"/>
                    <a:pt x="f119" y="f745"/>
                  </a:cubicBezTo>
                  <a:cubicBezTo>
                    <a:pt x="f122" y="f744"/>
                    <a:pt x="f126" y="f743"/>
                    <a:pt x="f452" y="f742"/>
                  </a:cubicBezTo>
                  <a:cubicBezTo>
                    <a:pt x="f132" y="f740"/>
                    <a:pt x="f451" y="f811"/>
                    <a:pt x="f142" y="f737"/>
                  </a:cubicBezTo>
                  <a:cubicBezTo>
                    <a:pt x="f142" y="f736"/>
                    <a:pt x="f812" y="f813"/>
                    <a:pt x="f812" y="f733"/>
                  </a:cubicBezTo>
                  <a:cubicBezTo>
                    <a:pt x="f812" y="f732"/>
                    <a:pt x="f812" y="f814"/>
                    <a:pt x="f812" y="f731"/>
                  </a:cubicBezTo>
                  <a:cubicBezTo>
                    <a:pt x="f812" y="f815"/>
                    <a:pt x="f140" y="f816"/>
                    <a:pt x="f140" y="f817"/>
                  </a:cubicBezTo>
                  <a:cubicBezTo>
                    <a:pt x="f451" y="f818"/>
                    <a:pt x="f140" y="f819"/>
                    <a:pt x="f140" y="f725"/>
                  </a:cubicBezTo>
                  <a:cubicBezTo>
                    <a:pt x="f140" y="f724"/>
                    <a:pt x="f138" y="f820"/>
                    <a:pt x="f136" y="f821"/>
                  </a:cubicBezTo>
                  <a:cubicBezTo>
                    <a:pt x="f136" y="f720"/>
                    <a:pt x="f129" y="f822"/>
                    <a:pt x="f452" y="f822"/>
                  </a:cubicBezTo>
                  <a:cubicBezTo>
                    <a:pt x="f126" y="f822"/>
                    <a:pt x="f122" y="f822"/>
                    <a:pt x="f119" y="f822"/>
                  </a:cubicBezTo>
                  <a:cubicBezTo>
                    <a:pt x="f119" y="f718"/>
                    <a:pt x="f117" y="f720"/>
                    <a:pt x="f114" y="f720"/>
                  </a:cubicBezTo>
                  <a:cubicBezTo>
                    <a:pt x="f823" y="f720"/>
                    <a:pt x="f453" y="f720"/>
                    <a:pt x="f111" y="f718"/>
                  </a:cubicBezTo>
                  <a:cubicBezTo>
                    <a:pt x="f111" y="f718"/>
                    <a:pt x="f109" y="f717"/>
                    <a:pt x="f107" y="f717"/>
                  </a:cubicBezTo>
                  <a:cubicBezTo>
                    <a:pt x="f105" y="f824"/>
                    <a:pt x="f454" y="f715"/>
                    <a:pt x="f101" y="f825"/>
                  </a:cubicBezTo>
                  <a:cubicBezTo>
                    <a:pt x="f97" y="f826"/>
                    <a:pt x="f88" y="f827"/>
                    <a:pt x="f828" y="f827"/>
                  </a:cubicBezTo>
                  <a:cubicBezTo>
                    <a:pt x="f829" y="f830"/>
                    <a:pt x="f831" y="f832"/>
                    <a:pt x="f459" y="f832"/>
                  </a:cubicBezTo>
                  <a:cubicBezTo>
                    <a:pt x="f460" y="f833"/>
                    <a:pt x="f462" y="f834"/>
                    <a:pt x="f464" y="f713"/>
                  </a:cubicBezTo>
                  <a:cubicBezTo>
                    <a:pt x="f465" y="f713"/>
                    <a:pt x="f468" y="f835"/>
                    <a:pt x="f469" y="f836"/>
                  </a:cubicBezTo>
                  <a:cubicBezTo>
                    <a:pt x="f471" y="f837"/>
                    <a:pt x="f471" y="f707"/>
                    <a:pt x="f469" y="f704"/>
                  </a:cubicBezTo>
                  <a:cubicBezTo>
                    <a:pt x="f468" y="f838"/>
                    <a:pt x="f465" y="f703"/>
                    <a:pt x="f464" y="f839"/>
                  </a:cubicBezTo>
                  <a:cubicBezTo>
                    <a:pt x="f462" y="f702"/>
                    <a:pt x="f460" y="f840"/>
                    <a:pt x="f841" y="f842"/>
                  </a:cubicBezTo>
                  <a:cubicBezTo>
                    <a:pt x="f459" y="f843"/>
                    <a:pt x="f459" y="f697"/>
                    <a:pt x="f459" y="f695"/>
                  </a:cubicBezTo>
                  <a:cubicBezTo>
                    <a:pt x="f844" y="f693"/>
                    <a:pt x="f845" y="f690"/>
                    <a:pt x="f845" y="f687"/>
                  </a:cubicBezTo>
                  <a:cubicBezTo>
                    <a:pt x="f458" y="f686"/>
                    <a:pt x="f845" y="f682"/>
                    <a:pt x="f845" y="f681"/>
                  </a:cubicBezTo>
                  <a:cubicBezTo>
                    <a:pt x="f831" y="f846"/>
                    <a:pt x="f844" y="f676"/>
                    <a:pt x="f459" y="f675"/>
                  </a:cubicBezTo>
                  <a:cubicBezTo>
                    <a:pt x="f841" y="f847"/>
                    <a:pt x="f848" y="f671"/>
                    <a:pt x="f461" y="f849"/>
                  </a:cubicBezTo>
                  <a:cubicBezTo>
                    <a:pt x="f850" y="f663"/>
                    <a:pt x="f464" y="f662"/>
                    <a:pt x="f465" y="f661"/>
                  </a:cubicBezTo>
                  <a:cubicBezTo>
                    <a:pt x="f466" y="f659"/>
                    <a:pt x="f467" y="f657"/>
                    <a:pt x="f467" y="f656"/>
                  </a:cubicBezTo>
                  <a:cubicBezTo>
                    <a:pt x="f468" y="f851"/>
                    <a:pt x="f468" y="f852"/>
                    <a:pt x="f467" y="f852"/>
                  </a:cubicBezTo>
                  <a:cubicBezTo>
                    <a:pt x="f467" y="f655"/>
                    <a:pt x="f466" y="f853"/>
                    <a:pt x="f466" y="f853"/>
                  </a:cubicBezTo>
                  <a:cubicBezTo>
                    <a:pt x="f465" y="f854"/>
                    <a:pt x="f465" y="f854"/>
                    <a:pt x="f465" y="f854"/>
                  </a:cubicBezTo>
                  <a:cubicBezTo>
                    <a:pt x="f464" y="f654"/>
                    <a:pt x="f465" y="f650"/>
                    <a:pt x="f465" y="f648"/>
                  </a:cubicBezTo>
                  <a:cubicBezTo>
                    <a:pt x="f465" y="f647"/>
                    <a:pt x="f463" y="f855"/>
                    <a:pt x="f463" y="f646"/>
                  </a:cubicBezTo>
                  <a:cubicBezTo>
                    <a:pt x="f462" y="f856"/>
                    <a:pt x="f463" y="f642"/>
                    <a:pt x="f463" y="f641"/>
                  </a:cubicBezTo>
                  <a:cubicBezTo>
                    <a:pt x="f463" y="f857"/>
                    <a:pt x="f465" y="f858"/>
                    <a:pt x="f465" y="f636"/>
                  </a:cubicBezTo>
                  <a:cubicBezTo>
                    <a:pt x="f465" y="f635"/>
                    <a:pt x="f463" y="f632"/>
                    <a:pt x="f463" y="f631"/>
                  </a:cubicBezTo>
                  <a:cubicBezTo>
                    <a:pt x="f463" y="f630"/>
                    <a:pt x="f464" y="f629"/>
                    <a:pt x="f465" y="f859"/>
                  </a:cubicBezTo>
                  <a:cubicBezTo>
                    <a:pt x="f466" y="f860"/>
                    <a:pt x="f467" y="f861"/>
                    <a:pt x="f466" y="f862"/>
                  </a:cubicBezTo>
                  <a:cubicBezTo>
                    <a:pt x="f466" y="f623"/>
                    <a:pt x="f463" y="f622"/>
                    <a:pt x="f462" y="f621"/>
                  </a:cubicBezTo>
                  <a:cubicBezTo>
                    <a:pt x="f462" y="f620"/>
                    <a:pt x="f463" y="f619"/>
                    <a:pt x="f463" y="f618"/>
                  </a:cubicBezTo>
                  <a:cubicBezTo>
                    <a:pt x="f464" y="f617"/>
                    <a:pt x="f466" y="f616"/>
                    <a:pt x="f466" y="f615"/>
                  </a:cubicBezTo>
                  <a:cubicBezTo>
                    <a:pt x="f466" y="f615"/>
                    <a:pt x="f467" y="f613"/>
                    <a:pt x="f466" y="f612"/>
                  </a:cubicBezTo>
                  <a:cubicBezTo>
                    <a:pt x="f466" y="f611"/>
                    <a:pt x="f465" y="f610"/>
                    <a:pt x="f465" y="f609"/>
                  </a:cubicBezTo>
                  <a:cubicBezTo>
                    <a:pt x="f465" y="f608"/>
                    <a:pt x="f466" y="f863"/>
                    <a:pt x="f467" y="f863"/>
                  </a:cubicBezTo>
                  <a:cubicBezTo>
                    <a:pt x="f468" y="f864"/>
                    <a:pt x="f472" y="f864"/>
                    <a:pt x="f865" y="f606"/>
                  </a:cubicBezTo>
                  <a:cubicBezTo>
                    <a:pt x="f866" y="f605"/>
                    <a:pt x="f473" y="f867"/>
                    <a:pt x="f473" y="f601"/>
                  </a:cubicBezTo>
                  <a:cubicBezTo>
                    <a:pt x="f473" y="f600"/>
                    <a:pt x="f866" y="f598"/>
                    <a:pt x="f866" y="f596"/>
                  </a:cubicBezTo>
                  <a:cubicBezTo>
                    <a:pt x="f865" y="f595"/>
                    <a:pt x="f471" y="f594"/>
                    <a:pt x="f469" y="f868"/>
                  </a:cubicBezTo>
                  <a:cubicBezTo>
                    <a:pt x="f468" y="f868"/>
                    <a:pt x="f466" y="f592"/>
                    <a:pt x="f465" y="f592"/>
                  </a:cubicBezTo>
                  <a:cubicBezTo>
                    <a:pt x="f464" y="f591"/>
                    <a:pt x="f463" y="f869"/>
                    <a:pt x="f463" y="f589"/>
                  </a:cubicBezTo>
                  <a:cubicBezTo>
                    <a:pt x="f463" y="f870"/>
                    <a:pt x="f466" y="f588"/>
                    <a:pt x="f466" y="f871"/>
                  </a:cubicBezTo>
                  <a:cubicBezTo>
                    <a:pt x="f467" y="f586"/>
                    <a:pt x="f469" y="f872"/>
                    <a:pt x="f469" y="f584"/>
                  </a:cubicBezTo>
                  <a:cubicBezTo>
                    <a:pt x="f469" y="f584"/>
                    <a:pt x="f468" y="f583"/>
                    <a:pt x="f468" y="f582"/>
                  </a:cubicBezTo>
                  <a:cubicBezTo>
                    <a:pt x="f468" y="f581"/>
                    <a:pt x="f468" y="f873"/>
                    <a:pt x="f471" y="f873"/>
                  </a:cubicBezTo>
                  <a:cubicBezTo>
                    <a:pt x="f472" y="f873"/>
                    <a:pt x="f865" y="f581"/>
                    <a:pt x="f866" y="f581"/>
                  </a:cubicBezTo>
                  <a:cubicBezTo>
                    <a:pt x="f473" y="f581"/>
                    <a:pt x="f874" y="f875"/>
                    <a:pt x="f874" y="f875"/>
                  </a:cubicBezTo>
                  <a:cubicBezTo>
                    <a:pt x="f876" y="f877"/>
                    <a:pt x="f876" y="f580"/>
                    <a:pt x="f474" y="f580"/>
                  </a:cubicBezTo>
                  <a:cubicBezTo>
                    <a:pt x="f878" y="f580"/>
                    <a:pt x="f476" y="f873"/>
                    <a:pt x="f879" y="f873"/>
                  </a:cubicBezTo>
                  <a:cubicBezTo>
                    <a:pt x="f477" y="f873"/>
                    <a:pt x="f478" y="f580"/>
                    <a:pt x="f479" y="f580"/>
                  </a:cubicBezTo>
                  <a:cubicBezTo>
                    <a:pt x="f479" y="f880"/>
                    <a:pt x="f480" y="f577"/>
                    <a:pt x="f480" y="f881"/>
                  </a:cubicBezTo>
                  <a:cubicBezTo>
                    <a:pt x="f480" y="f882"/>
                    <a:pt x="f478" y="f574"/>
                    <a:pt x="f479" y="f573"/>
                  </a:cubicBezTo>
                  <a:cubicBezTo>
                    <a:pt x="f479" y="f572"/>
                    <a:pt x="f483" y="f883"/>
                    <a:pt x="f69" y="f884"/>
                  </a:cubicBezTo>
                  <a:cubicBezTo>
                    <a:pt x="f67" y="f571"/>
                    <a:pt x="f65" y="f885"/>
                    <a:pt x="f65" y="f886"/>
                  </a:cubicBezTo>
                  <a:cubicBezTo>
                    <a:pt x="f63" y="f887"/>
                    <a:pt x="f76" y="f888"/>
                    <a:pt x="f76" y="f889"/>
                  </a:cubicBezTo>
                  <a:cubicBezTo>
                    <a:pt x="f76" y="f567"/>
                    <a:pt x="f76" y="f890"/>
                    <a:pt x="f76" y="f891"/>
                  </a:cubicBezTo>
                  <a:cubicBezTo>
                    <a:pt x="f76" y="f892"/>
                    <a:pt x="f63" y="f893"/>
                    <a:pt x="f63" y="f565"/>
                  </a:cubicBezTo>
                  <a:cubicBezTo>
                    <a:pt x="f63" y="f564"/>
                    <a:pt x="f76" y="f563"/>
                    <a:pt x="f61" y="f562"/>
                  </a:cubicBezTo>
                  <a:cubicBezTo>
                    <a:pt x="f86" y="f562"/>
                    <a:pt x="f57" y="f562"/>
                    <a:pt x="f87" y="f562"/>
                  </a:cubicBezTo>
                  <a:cubicBezTo>
                    <a:pt x="f87" y="f561"/>
                    <a:pt x="f55" y="f559"/>
                    <a:pt x="f55" y="f559"/>
                  </a:cubicBezTo>
                  <a:cubicBezTo>
                    <a:pt x="f47" y="f558"/>
                    <a:pt x="f44" y="f558"/>
                    <a:pt x="f44" y="f558"/>
                  </a:cubicBezTo>
                  <a:cubicBezTo>
                    <a:pt x="f44" y="f894"/>
                    <a:pt x="f44" y="f557"/>
                    <a:pt x="f44" y="f895"/>
                  </a:cubicBezTo>
                  <a:cubicBezTo>
                    <a:pt x="f44" y="f556"/>
                    <a:pt x="f47" y="f555"/>
                    <a:pt x="f47" y="f553"/>
                  </a:cubicBezTo>
                  <a:cubicBezTo>
                    <a:pt x="f47" y="f552"/>
                    <a:pt x="f44" y="f549"/>
                    <a:pt x="f44" y="f896"/>
                  </a:cubicBezTo>
                  <a:cubicBezTo>
                    <a:pt x="f44" y="f896"/>
                    <a:pt x="f45" y="f547"/>
                    <a:pt x="f45" y="f897"/>
                  </a:cubicBezTo>
                  <a:cubicBezTo>
                    <a:pt x="f45" y="f546"/>
                    <a:pt x="f43" y="f898"/>
                    <a:pt x="f43" y="f545"/>
                  </a:cubicBezTo>
                  <a:cubicBezTo>
                    <a:pt x="f43" y="f899"/>
                    <a:pt x="f43" y="f900"/>
                    <a:pt x="f85" y="f901"/>
                  </a:cubicBezTo>
                  <a:cubicBezTo>
                    <a:pt x="f85" y="f902"/>
                    <a:pt x="f43" y="f527"/>
                    <a:pt x="f85" y="f526"/>
                  </a:cubicBezTo>
                  <a:cubicBezTo>
                    <a:pt x="f85" y="f528"/>
                    <a:pt x="f40" y="f524"/>
                    <a:pt x="f25" y="f529"/>
                  </a:cubicBezTo>
                  <a:cubicBezTo>
                    <a:pt x="f25" y="f529"/>
                    <a:pt x="f21" y="f529"/>
                    <a:pt x="f21" y="f523"/>
                  </a:cubicBezTo>
                  <a:cubicBezTo>
                    <a:pt x="f29" y="f523"/>
                    <a:pt x="f18" y="f530"/>
                    <a:pt x="f15" y="f522"/>
                  </a:cubicBezTo>
                  <a:cubicBezTo>
                    <a:pt x="f12" y="f521"/>
                    <a:pt x="f9" y="f520"/>
                    <a:pt x="f9" y="f519"/>
                  </a:cubicBezTo>
                  <a:cubicBezTo>
                    <a:pt x="f84" y="f517"/>
                    <a:pt x="f7" y="f533"/>
                    <a:pt x="f7" y="f513"/>
                  </a:cubicBezTo>
                  <a:cubicBezTo>
                    <a:pt x="f7" y="f511"/>
                    <a:pt x="f84" y="f507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27.6</a:t>
              </a:r>
            </a:p>
          </p:txBody>
        </p:sp>
        <p:sp>
          <p:nvSpPr>
            <p:cNvPr id="55" name="Freeform 247">
              <a:extLst>
                <a:ext uri="{FF2B5EF4-FFF2-40B4-BE49-F238E27FC236}">
                  <a16:creationId xmlns:a16="http://schemas.microsoft.com/office/drawing/2014/main" id="{BC1F03FC-92AC-1099-BBF6-4CB312D9990F}"/>
                </a:ext>
              </a:extLst>
            </p:cNvPr>
            <p:cNvSpPr/>
            <p:nvPr/>
          </p:nvSpPr>
          <p:spPr>
            <a:xfrm>
              <a:off x="7657962" y="2839138"/>
              <a:ext cx="520357" cy="92490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27"/>
                <a:gd name="f8" fmla="val 755"/>
                <a:gd name="f9" fmla="val 426"/>
                <a:gd name="f10" fmla="val 500"/>
                <a:gd name="f11" fmla="val 425"/>
                <a:gd name="f12" fmla="val 499"/>
                <a:gd name="f13" fmla="val 422"/>
                <a:gd name="f14" fmla="val 498"/>
                <a:gd name="f15" fmla="val 421"/>
                <a:gd name="f16" fmla="val 420"/>
                <a:gd name="f17" fmla="val 418"/>
                <a:gd name="f18" fmla="val 417"/>
                <a:gd name="f19" fmla="val 416"/>
                <a:gd name="f20" fmla="val 414"/>
                <a:gd name="f21" fmla="val 413"/>
                <a:gd name="f22" fmla="val 412"/>
                <a:gd name="f23" fmla="val 411"/>
                <a:gd name="f24" fmla="val 496"/>
                <a:gd name="f25" fmla="val 495"/>
                <a:gd name="f26" fmla="val 494"/>
                <a:gd name="f27" fmla="val 492"/>
                <a:gd name="f28" fmla="val 491"/>
                <a:gd name="f29" fmla="val 490"/>
                <a:gd name="f30" fmla="val 489"/>
                <a:gd name="f31" fmla="val 487"/>
                <a:gd name="f32" fmla="val 484"/>
                <a:gd name="f33" fmla="val 415"/>
                <a:gd name="f34" fmla="val 483"/>
                <a:gd name="f35" fmla="val 482"/>
                <a:gd name="f36" fmla="val 479"/>
                <a:gd name="f37" fmla="val 478"/>
                <a:gd name="f38" fmla="val 408"/>
                <a:gd name="f39" fmla="val 407"/>
                <a:gd name="f40" fmla="val 477"/>
                <a:gd name="f41" fmla="val 476"/>
                <a:gd name="f42" fmla="val 406"/>
                <a:gd name="f43" fmla="val 474"/>
                <a:gd name="f44" fmla="val 473"/>
                <a:gd name="f45" fmla="val 472"/>
                <a:gd name="f46" fmla="val 470"/>
                <a:gd name="f47" fmla="val 469"/>
                <a:gd name="f48" fmla="val 468"/>
                <a:gd name="f49" fmla="val 467"/>
                <a:gd name="f50" fmla="val 466"/>
                <a:gd name="f51" fmla="val 465"/>
                <a:gd name="f52" fmla="val 464"/>
                <a:gd name="f53" fmla="val 463"/>
                <a:gd name="f54" fmla="val 343"/>
                <a:gd name="f55" fmla="val 13"/>
                <a:gd name="f56" fmla="val 341"/>
                <a:gd name="f57" fmla="val 222"/>
                <a:gd name="f58" fmla="val 20"/>
                <a:gd name="f59" fmla="val 182"/>
                <a:gd name="f60" fmla="val 26"/>
                <a:gd name="f61" fmla="val 167"/>
                <a:gd name="f62" fmla="val 29"/>
                <a:gd name="f63" fmla="val 137"/>
                <a:gd name="f64" fmla="val 33"/>
                <a:gd name="f65" fmla="val 122"/>
                <a:gd name="f66" fmla="val 35"/>
                <a:gd name="f67" fmla="val 114"/>
                <a:gd name="f68" fmla="val 36"/>
                <a:gd name="f69" fmla="val 92"/>
                <a:gd name="f70" fmla="val 38"/>
                <a:gd name="f71" fmla="val 83"/>
                <a:gd name="f72" fmla="val 39"/>
                <a:gd name="f73" fmla="val 81"/>
                <a:gd name="f74" fmla="val 42"/>
                <a:gd name="f75" fmla="val 78"/>
                <a:gd name="f76" fmla="val 44"/>
                <a:gd name="f77" fmla="val 76"/>
                <a:gd name="f78" fmla="val 46"/>
                <a:gd name="f79" fmla="val 73"/>
                <a:gd name="f80" fmla="val 48"/>
                <a:gd name="f81" fmla="val 66"/>
                <a:gd name="f82" fmla="val 53"/>
                <a:gd name="f83" fmla="val 63"/>
                <a:gd name="f84" fmla="val 55"/>
                <a:gd name="f85" fmla="val 59"/>
                <a:gd name="f86" fmla="val 57"/>
                <a:gd name="f87" fmla="val 60"/>
                <a:gd name="f88" fmla="val 50"/>
                <a:gd name="f89" fmla="val 61"/>
                <a:gd name="f90" fmla="val 69"/>
                <a:gd name="f91" fmla="val 70"/>
                <a:gd name="f92" fmla="val 31"/>
                <a:gd name="f93" fmla="val 71"/>
                <a:gd name="f94" fmla="val 21"/>
                <a:gd name="f95" fmla="val 16"/>
                <a:gd name="f96" fmla="val 14"/>
                <a:gd name="f97" fmla="val 10"/>
                <a:gd name="f98" fmla="val 8"/>
                <a:gd name="f99" fmla="val 68"/>
                <a:gd name="f100" fmla="val 6"/>
                <a:gd name="f101" fmla="val 67"/>
                <a:gd name="f102" fmla="val 2"/>
                <a:gd name="f103" fmla="val 64"/>
                <a:gd name="f104" fmla="val 52"/>
                <a:gd name="f105" fmla="val 51"/>
                <a:gd name="f106" fmla="val 475"/>
                <a:gd name="f107" fmla="val 47"/>
                <a:gd name="f108" fmla="val 45"/>
                <a:gd name="f109" fmla="val 481"/>
                <a:gd name="f110" fmla="val 485"/>
                <a:gd name="f111" fmla="val 486"/>
                <a:gd name="f112" fmla="val 488"/>
                <a:gd name="f113" fmla="val 49"/>
                <a:gd name="f114" fmla="val 493"/>
                <a:gd name="f115" fmla="val 501"/>
                <a:gd name="f116" fmla="val 503"/>
                <a:gd name="f117" fmla="val 505"/>
                <a:gd name="f118" fmla="val 506"/>
                <a:gd name="f119" fmla="val 507"/>
                <a:gd name="f120" fmla="val 43"/>
                <a:gd name="f121" fmla="val 508"/>
                <a:gd name="f122" fmla="val 509"/>
                <a:gd name="f123" fmla="val 510"/>
                <a:gd name="f124" fmla="val 511"/>
                <a:gd name="f125" fmla="val 512"/>
                <a:gd name="f126" fmla="val 513"/>
                <a:gd name="f127" fmla="val 514"/>
                <a:gd name="f128" fmla="val 515"/>
                <a:gd name="f129" fmla="val 516"/>
                <a:gd name="f130" fmla="val 518"/>
                <a:gd name="f131" fmla="val 519"/>
                <a:gd name="f132" fmla="val 520"/>
                <a:gd name="f133" fmla="val 54"/>
                <a:gd name="f134" fmla="val 523"/>
                <a:gd name="f135" fmla="val 526"/>
                <a:gd name="f136" fmla="val 528"/>
                <a:gd name="f137" fmla="val 529"/>
                <a:gd name="f138" fmla="val 530"/>
                <a:gd name="f139" fmla="val 531"/>
                <a:gd name="f140" fmla="val 532"/>
                <a:gd name="f141" fmla="val 56"/>
                <a:gd name="f142" fmla="val 533"/>
                <a:gd name="f143" fmla="val 62"/>
                <a:gd name="f144" fmla="val 536"/>
                <a:gd name="f145" fmla="val 539"/>
                <a:gd name="f146" fmla="val 544"/>
                <a:gd name="f147" fmla="val 546"/>
                <a:gd name="f148" fmla="val 548"/>
                <a:gd name="f149" fmla="val 551"/>
                <a:gd name="f150" fmla="val 552"/>
                <a:gd name="f151" fmla="val 553"/>
                <a:gd name="f152" fmla="val 554"/>
                <a:gd name="f153" fmla="val 555"/>
                <a:gd name="f154" fmla="val 556"/>
                <a:gd name="f155" fmla="val 557"/>
                <a:gd name="f156" fmla="val 558"/>
                <a:gd name="f157" fmla="val 560"/>
                <a:gd name="f158" fmla="val 65"/>
                <a:gd name="f159" fmla="val 561"/>
                <a:gd name="f160" fmla="val 562"/>
                <a:gd name="f161" fmla="val 563"/>
                <a:gd name="f162" fmla="val 564"/>
                <a:gd name="f163" fmla="val 565"/>
                <a:gd name="f164" fmla="val 566"/>
                <a:gd name="f165" fmla="val 567"/>
                <a:gd name="f166" fmla="val 568"/>
                <a:gd name="f167" fmla="val 570"/>
                <a:gd name="f168" fmla="val 575"/>
                <a:gd name="f169" fmla="val 578"/>
                <a:gd name="f170" fmla="val 581"/>
                <a:gd name="f171" fmla="val 586"/>
                <a:gd name="f172" fmla="val 589"/>
                <a:gd name="f173" fmla="val 591"/>
                <a:gd name="f174" fmla="val 593"/>
                <a:gd name="f175" fmla="val 594"/>
                <a:gd name="f176" fmla="val 595"/>
                <a:gd name="f177" fmla="val 596"/>
                <a:gd name="f178" fmla="val 597"/>
                <a:gd name="f179" fmla="val 58"/>
                <a:gd name="f180" fmla="val 598"/>
                <a:gd name="f181" fmla="val 599"/>
                <a:gd name="f182" fmla="val 600"/>
                <a:gd name="f183" fmla="val 601"/>
                <a:gd name="f184" fmla="val 602"/>
                <a:gd name="f185" fmla="val 603"/>
                <a:gd name="f186" fmla="val 604"/>
                <a:gd name="f187" fmla="val 606"/>
                <a:gd name="f188" fmla="val 608"/>
                <a:gd name="f189" fmla="val 610"/>
                <a:gd name="f190" fmla="val 611"/>
                <a:gd name="f191" fmla="val 612"/>
                <a:gd name="f192" fmla="val 613"/>
                <a:gd name="f193" fmla="val 614"/>
                <a:gd name="f194" fmla="val 615"/>
                <a:gd name="f195" fmla="val 616"/>
                <a:gd name="f196" fmla="val 617"/>
                <a:gd name="f197" fmla="val 618"/>
                <a:gd name="f198" fmla="val 619"/>
                <a:gd name="f199" fmla="val 620"/>
                <a:gd name="f200" fmla="val 623"/>
                <a:gd name="f201" fmla="val 626"/>
                <a:gd name="f202" fmla="val 627"/>
                <a:gd name="f203" fmla="val 628"/>
                <a:gd name="f204" fmla="val 629"/>
                <a:gd name="f205" fmla="val 630"/>
                <a:gd name="f206" fmla="val 631"/>
                <a:gd name="f207" fmla="val 632"/>
                <a:gd name="f208" fmla="val 633"/>
                <a:gd name="f209" fmla="val 635"/>
                <a:gd name="f210" fmla="val 639"/>
                <a:gd name="f211" fmla="val 640"/>
                <a:gd name="f212" fmla="val 642"/>
                <a:gd name="f213" fmla="val 644"/>
                <a:gd name="f214" fmla="val 646"/>
                <a:gd name="f215" fmla="val 647"/>
                <a:gd name="f216" fmla="val 650"/>
                <a:gd name="f217" fmla="val 41"/>
                <a:gd name="f218" fmla="val 652"/>
                <a:gd name="f219" fmla="val 653"/>
                <a:gd name="f220" fmla="val 654"/>
                <a:gd name="f221" fmla="val 37"/>
                <a:gd name="f222" fmla="val 655"/>
                <a:gd name="f223" fmla="val 656"/>
                <a:gd name="f224" fmla="val 657"/>
                <a:gd name="f225" fmla="val 658"/>
                <a:gd name="f226" fmla="val 662"/>
                <a:gd name="f227" fmla="val 664"/>
                <a:gd name="f228" fmla="val 665"/>
                <a:gd name="f229" fmla="val 32"/>
                <a:gd name="f230" fmla="val 669"/>
                <a:gd name="f231" fmla="val 28"/>
                <a:gd name="f232" fmla="val 27"/>
                <a:gd name="f233" fmla="val 670"/>
                <a:gd name="f234" fmla="val 25"/>
                <a:gd name="f235" fmla="val 672"/>
                <a:gd name="f236" fmla="val 22"/>
                <a:gd name="f237" fmla="val 675"/>
                <a:gd name="f238" fmla="val 677"/>
                <a:gd name="f239" fmla="val 19"/>
                <a:gd name="f240" fmla="val 678"/>
                <a:gd name="f241" fmla="val 679"/>
                <a:gd name="f242" fmla="val 680"/>
                <a:gd name="f243" fmla="val 24"/>
                <a:gd name="f244" fmla="val 682"/>
                <a:gd name="f245" fmla="val 683"/>
                <a:gd name="f246" fmla="val 684"/>
                <a:gd name="f247" fmla="val 687"/>
                <a:gd name="f248" fmla="val 690"/>
                <a:gd name="f249" fmla="val 693"/>
                <a:gd name="f250" fmla="val 696"/>
                <a:gd name="f251" fmla="val 23"/>
                <a:gd name="f252" fmla="val 698"/>
                <a:gd name="f253" fmla="val 699"/>
                <a:gd name="f254" fmla="val 700"/>
                <a:gd name="f255" fmla="val 701"/>
                <a:gd name="f256" fmla="val 702"/>
                <a:gd name="f257" fmla="val 704"/>
                <a:gd name="f258" fmla="val 707"/>
                <a:gd name="f259" fmla="val 18"/>
                <a:gd name="f260" fmla="val 709"/>
                <a:gd name="f261" fmla="val 710"/>
                <a:gd name="f262" fmla="val 17"/>
                <a:gd name="f263" fmla="val 711"/>
                <a:gd name="f264" fmla="val 712"/>
                <a:gd name="f265" fmla="val 713"/>
                <a:gd name="f266" fmla="val 714"/>
                <a:gd name="f267" fmla="val 716"/>
                <a:gd name="f268" fmla="val 717"/>
                <a:gd name="f269" fmla="val 720"/>
                <a:gd name="f270" fmla="val 728"/>
                <a:gd name="f271" fmla="val 729"/>
                <a:gd name="f272" fmla="val 731"/>
                <a:gd name="f273" fmla="val 733"/>
                <a:gd name="f274" fmla="val 735"/>
                <a:gd name="f275" fmla="val 736"/>
                <a:gd name="f276" fmla="val 738"/>
                <a:gd name="f277" fmla="val 739"/>
                <a:gd name="f278" fmla="val 740"/>
                <a:gd name="f279" fmla="val 741"/>
                <a:gd name="f280" fmla="val 742"/>
                <a:gd name="f281" fmla="val 743"/>
                <a:gd name="f282" fmla="val 744"/>
                <a:gd name="f283" fmla="val 746"/>
                <a:gd name="f284" fmla="val 747"/>
                <a:gd name="f285" fmla="val 748"/>
                <a:gd name="f286" fmla="val 749"/>
                <a:gd name="f287" fmla="val 750"/>
                <a:gd name="f288" fmla="val 751"/>
                <a:gd name="f289" fmla="val 753"/>
                <a:gd name="f290" fmla="val 754"/>
                <a:gd name="f291" fmla="val 30"/>
                <a:gd name="f292" fmla="val 745"/>
                <a:gd name="f293" fmla="val 737"/>
                <a:gd name="f294" fmla="val 734"/>
                <a:gd name="f295" fmla="val 727"/>
                <a:gd name="f296" fmla="val 726"/>
                <a:gd name="f297" fmla="val 34"/>
                <a:gd name="f298" fmla="val 730"/>
                <a:gd name="f299" fmla="val 732"/>
                <a:gd name="f300" fmla="val 72"/>
                <a:gd name="f301" fmla="val 74"/>
                <a:gd name="f302" fmla="val 724"/>
                <a:gd name="f303" fmla="val 723"/>
                <a:gd name="f304" fmla="val 722"/>
                <a:gd name="f305" fmla="val 721"/>
                <a:gd name="f306" fmla="val 719"/>
                <a:gd name="f307" fmla="val 715"/>
                <a:gd name="f308" fmla="val 75"/>
                <a:gd name="f309" fmla="val 77"/>
                <a:gd name="f310" fmla="val 79"/>
                <a:gd name="f311" fmla="val 80"/>
                <a:gd name="f312" fmla="val 725"/>
                <a:gd name="f313" fmla="val 84"/>
                <a:gd name="f314" fmla="val 85"/>
                <a:gd name="f315" fmla="val 86"/>
                <a:gd name="f316" fmla="val 87"/>
                <a:gd name="f317" fmla="val 88"/>
                <a:gd name="f318" fmla="val 89"/>
                <a:gd name="f319" fmla="val 91"/>
                <a:gd name="f320" fmla="val 95"/>
                <a:gd name="f321" fmla="val 97"/>
                <a:gd name="f322" fmla="val 98"/>
                <a:gd name="f323" fmla="val 102"/>
                <a:gd name="f324" fmla="val 103"/>
                <a:gd name="f325" fmla="val 104"/>
                <a:gd name="f326" fmla="val 718"/>
                <a:gd name="f327" fmla="val 106"/>
                <a:gd name="f328" fmla="val 107"/>
                <a:gd name="f329" fmla="val 108"/>
                <a:gd name="f330" fmla="val 111"/>
                <a:gd name="f331" fmla="val 112"/>
                <a:gd name="f332" fmla="val 113"/>
                <a:gd name="f333" fmla="val 116"/>
                <a:gd name="f334" fmla="val 117"/>
                <a:gd name="f335" fmla="val 118"/>
                <a:gd name="f336" fmla="val 119"/>
                <a:gd name="f337" fmla="val 120"/>
                <a:gd name="f338" fmla="val 121"/>
                <a:gd name="f339" fmla="val 123"/>
                <a:gd name="f340" fmla="val 125"/>
                <a:gd name="f341" fmla="val 126"/>
                <a:gd name="f342" fmla="val 128"/>
                <a:gd name="f343" fmla="val 130"/>
                <a:gd name="f344" fmla="val 131"/>
                <a:gd name="f345" fmla="val 133"/>
                <a:gd name="f346" fmla="val 134"/>
                <a:gd name="f347" fmla="val 135"/>
                <a:gd name="f348" fmla="val 136"/>
                <a:gd name="f349" fmla="val 140"/>
                <a:gd name="f350" fmla="val 142"/>
                <a:gd name="f351" fmla="val 144"/>
                <a:gd name="f352" fmla="val 146"/>
                <a:gd name="f353" fmla="val 147"/>
                <a:gd name="f354" fmla="val 148"/>
                <a:gd name="f355" fmla="val 151"/>
                <a:gd name="f356" fmla="val 152"/>
                <a:gd name="f357" fmla="val 153"/>
                <a:gd name="f358" fmla="val 154"/>
                <a:gd name="f359" fmla="val 155"/>
                <a:gd name="f360" fmla="val 156"/>
                <a:gd name="f361" fmla="val 159"/>
                <a:gd name="f362" fmla="val 161"/>
                <a:gd name="f363" fmla="val 162"/>
                <a:gd name="f364" fmla="val 708"/>
                <a:gd name="f365" fmla="val 163"/>
                <a:gd name="f366" fmla="val 164"/>
                <a:gd name="f367" fmla="val 706"/>
                <a:gd name="f368" fmla="val 165"/>
                <a:gd name="f369" fmla="val 705"/>
                <a:gd name="f370" fmla="val 168"/>
                <a:gd name="f371" fmla="val 169"/>
                <a:gd name="f372" fmla="val 170"/>
                <a:gd name="f373" fmla="val 697"/>
                <a:gd name="f374" fmla="val 171"/>
                <a:gd name="f375" fmla="val 172"/>
                <a:gd name="f376" fmla="val 174"/>
                <a:gd name="f377" fmla="val 695"/>
                <a:gd name="f378" fmla="val 175"/>
                <a:gd name="f379" fmla="val 177"/>
                <a:gd name="f380" fmla="val 179"/>
                <a:gd name="f381" fmla="val 181"/>
                <a:gd name="f382" fmla="val 183"/>
                <a:gd name="f383" fmla="val 184"/>
                <a:gd name="f384" fmla="val 185"/>
                <a:gd name="f385" fmla="val 186"/>
                <a:gd name="f386" fmla="val 188"/>
                <a:gd name="f387" fmla="val 189"/>
                <a:gd name="f388" fmla="val 190"/>
                <a:gd name="f389" fmla="val 192"/>
                <a:gd name="f390" fmla="val 193"/>
                <a:gd name="f391" fmla="val 194"/>
                <a:gd name="f392" fmla="val 195"/>
                <a:gd name="f393" fmla="val 197"/>
                <a:gd name="f394" fmla="val 198"/>
                <a:gd name="f395" fmla="val 199"/>
                <a:gd name="f396" fmla="val 201"/>
                <a:gd name="f397" fmla="val 200"/>
                <a:gd name="f398" fmla="val 202"/>
                <a:gd name="f399" fmla="val 203"/>
                <a:gd name="f400" fmla="val 205"/>
                <a:gd name="f401" fmla="val 206"/>
                <a:gd name="f402" fmla="val 207"/>
                <a:gd name="f403" fmla="val 208"/>
                <a:gd name="f404" fmla="val 703"/>
                <a:gd name="f405" fmla="val 210"/>
                <a:gd name="f406" fmla="val 211"/>
                <a:gd name="f407" fmla="val 212"/>
                <a:gd name="f408" fmla="val 215"/>
                <a:gd name="f409" fmla="val 216"/>
                <a:gd name="f410" fmla="val 217"/>
                <a:gd name="f411" fmla="val 218"/>
                <a:gd name="f412" fmla="val 219"/>
                <a:gd name="f413" fmla="val 694"/>
                <a:gd name="f414" fmla="val 214"/>
                <a:gd name="f415" fmla="val 692"/>
                <a:gd name="f416" fmla="val 689"/>
                <a:gd name="f417" fmla="val 213"/>
                <a:gd name="f418" fmla="val 686"/>
                <a:gd name="f419" fmla="val 681"/>
                <a:gd name="f420" fmla="val 220"/>
                <a:gd name="f421" fmla="val 223"/>
                <a:gd name="f422" fmla="val 224"/>
                <a:gd name="f423" fmla="val 225"/>
                <a:gd name="f424" fmla="val 674"/>
                <a:gd name="f425" fmla="val 673"/>
                <a:gd name="f426" fmla="val 221"/>
                <a:gd name="f427" fmla="val 671"/>
                <a:gd name="f428" fmla="val 668"/>
                <a:gd name="f429" fmla="val 667"/>
                <a:gd name="f430" fmla="val 666"/>
                <a:gd name="f431" fmla="val 226"/>
                <a:gd name="f432" fmla="val 227"/>
                <a:gd name="f433" fmla="val 228"/>
                <a:gd name="f434" fmla="val 229"/>
                <a:gd name="f435" fmla="val 230"/>
                <a:gd name="f436" fmla="val 231"/>
                <a:gd name="f437" fmla="val 663"/>
                <a:gd name="f438" fmla="val 233"/>
                <a:gd name="f439" fmla="val 234"/>
                <a:gd name="f440" fmla="val 236"/>
                <a:gd name="f441" fmla="val 237"/>
                <a:gd name="f442" fmla="val 238"/>
                <a:gd name="f443" fmla="val 661"/>
                <a:gd name="f444" fmla="val 659"/>
                <a:gd name="f445" fmla="val 239"/>
                <a:gd name="f446" fmla="val 240"/>
                <a:gd name="f447" fmla="val 241"/>
                <a:gd name="f448" fmla="val 242"/>
                <a:gd name="f449" fmla="val 243"/>
                <a:gd name="f450" fmla="val 244"/>
                <a:gd name="f451" fmla="val 246"/>
                <a:gd name="f452" fmla="val 660"/>
                <a:gd name="f453" fmla="val 245"/>
                <a:gd name="f454" fmla="val 248"/>
                <a:gd name="f455" fmla="val 250"/>
                <a:gd name="f456" fmla="val 676"/>
                <a:gd name="f457" fmla="val 251"/>
                <a:gd name="f458" fmla="val 253"/>
                <a:gd name="f459" fmla="val 254"/>
                <a:gd name="f460" fmla="val 255"/>
                <a:gd name="f461" fmla="val 257"/>
                <a:gd name="f462" fmla="val 258"/>
                <a:gd name="f463" fmla="val 259"/>
                <a:gd name="f464" fmla="val 261"/>
                <a:gd name="f465" fmla="val 262"/>
                <a:gd name="f466" fmla="val 263"/>
                <a:gd name="f467" fmla="val 265"/>
                <a:gd name="f468" fmla="val 266"/>
                <a:gd name="f469" fmla="val 268"/>
                <a:gd name="f470" fmla="val 270"/>
                <a:gd name="f471" fmla="val 272"/>
                <a:gd name="f472" fmla="val 274"/>
                <a:gd name="f473" fmla="val 275"/>
                <a:gd name="f474" fmla="val 276"/>
                <a:gd name="f475" fmla="val 277"/>
                <a:gd name="f476" fmla="val 279"/>
                <a:gd name="f477" fmla="val 280"/>
                <a:gd name="f478" fmla="val 281"/>
                <a:gd name="f479" fmla="val 282"/>
                <a:gd name="f480" fmla="val 283"/>
                <a:gd name="f481" fmla="val 284"/>
                <a:gd name="f482" fmla="val 287"/>
                <a:gd name="f483" fmla="val 288"/>
                <a:gd name="f484" fmla="val 289"/>
                <a:gd name="f485" fmla="val 291"/>
                <a:gd name="f486" fmla="val 292"/>
                <a:gd name="f487" fmla="val 293"/>
                <a:gd name="f488" fmla="val 294"/>
                <a:gd name="f489" fmla="val 295"/>
                <a:gd name="f490" fmla="val 296"/>
                <a:gd name="f491" fmla="val 643"/>
                <a:gd name="f492" fmla="val 641"/>
                <a:gd name="f493" fmla="val 297"/>
                <a:gd name="f494" fmla="val 299"/>
                <a:gd name="f495" fmla="val 638"/>
                <a:gd name="f496" fmla="val 300"/>
                <a:gd name="f497" fmla="val 637"/>
                <a:gd name="f498" fmla="val 301"/>
                <a:gd name="f499" fmla="val 636"/>
                <a:gd name="f500" fmla="val 302"/>
                <a:gd name="f501" fmla="val 634"/>
                <a:gd name="f502" fmla="val 303"/>
                <a:gd name="f503" fmla="val 304"/>
                <a:gd name="f504" fmla="val 625"/>
                <a:gd name="f505" fmla="val 305"/>
                <a:gd name="f506" fmla="val 306"/>
                <a:gd name="f507" fmla="val 307"/>
                <a:gd name="f508" fmla="val 624"/>
                <a:gd name="f509" fmla="val 308"/>
                <a:gd name="f510" fmla="val 309"/>
                <a:gd name="f511" fmla="val 310"/>
                <a:gd name="f512" fmla="val 311"/>
                <a:gd name="f513" fmla="val 312"/>
                <a:gd name="f514" fmla="val 313"/>
                <a:gd name="f515" fmla="val 314"/>
                <a:gd name="f516" fmla="val 316"/>
                <a:gd name="f517" fmla="val 319"/>
                <a:gd name="f518" fmla="val 320"/>
                <a:gd name="f519" fmla="val 622"/>
                <a:gd name="f520" fmla="val 321"/>
                <a:gd name="f521" fmla="val 621"/>
                <a:gd name="f522" fmla="val 322"/>
                <a:gd name="f523" fmla="val 323"/>
                <a:gd name="f524" fmla="val 324"/>
                <a:gd name="f525" fmla="val 609"/>
                <a:gd name="f526" fmla="val 325"/>
                <a:gd name="f527" fmla="val 607"/>
                <a:gd name="f528" fmla="val 605"/>
                <a:gd name="f529" fmla="val 326"/>
                <a:gd name="f530" fmla="val 327"/>
                <a:gd name="f531" fmla="val 329"/>
                <a:gd name="f532" fmla="val 330"/>
                <a:gd name="f533" fmla="val 332"/>
                <a:gd name="f534" fmla="val 590"/>
                <a:gd name="f535" fmla="val 335"/>
                <a:gd name="f536" fmla="val 336"/>
                <a:gd name="f537" fmla="val 337"/>
                <a:gd name="f538" fmla="val 340"/>
                <a:gd name="f539" fmla="val 588"/>
                <a:gd name="f540" fmla="val 587"/>
                <a:gd name="f541" fmla="val 342"/>
                <a:gd name="f542" fmla="val 582"/>
                <a:gd name="f543" fmla="val 580"/>
                <a:gd name="f544" fmla="val 345"/>
                <a:gd name="f545" fmla="val 579"/>
                <a:gd name="f546" fmla="val 346"/>
                <a:gd name="f547" fmla="val 347"/>
                <a:gd name="f548" fmla="val 577"/>
                <a:gd name="f549" fmla="val 349"/>
                <a:gd name="f550" fmla="val 576"/>
                <a:gd name="f551" fmla="val 350"/>
                <a:gd name="f552" fmla="val 574"/>
                <a:gd name="f553" fmla="val 572"/>
                <a:gd name="f554" fmla="val 571"/>
                <a:gd name="f555" fmla="val 569"/>
                <a:gd name="f556" fmla="val 344"/>
                <a:gd name="f557" fmla="val 550"/>
                <a:gd name="f558" fmla="val 549"/>
                <a:gd name="f559" fmla="val 339"/>
                <a:gd name="f560" fmla="val 545"/>
                <a:gd name="f561" fmla="val 543"/>
                <a:gd name="f562" fmla="val 540"/>
                <a:gd name="f563" fmla="val 538"/>
                <a:gd name="f564" fmla="val 348"/>
                <a:gd name="f565" fmla="val 352"/>
                <a:gd name="f566" fmla="val 537"/>
                <a:gd name="f567" fmla="val 354"/>
                <a:gd name="f568" fmla="val 356"/>
                <a:gd name="f569" fmla="val 357"/>
                <a:gd name="f570" fmla="val 358"/>
                <a:gd name="f571" fmla="val 534"/>
                <a:gd name="f572" fmla="val 361"/>
                <a:gd name="f573" fmla="val 363"/>
                <a:gd name="f574" fmla="val 367"/>
                <a:gd name="f575" fmla="val 368"/>
                <a:gd name="f576" fmla="val 535"/>
                <a:gd name="f577" fmla="val 369"/>
                <a:gd name="f578" fmla="val 370"/>
                <a:gd name="f579" fmla="val 371"/>
                <a:gd name="f580" fmla="val 541"/>
                <a:gd name="f581" fmla="val 374"/>
                <a:gd name="f582" fmla="val 542"/>
                <a:gd name="f583" fmla="val 376"/>
                <a:gd name="f584" fmla="val 377"/>
                <a:gd name="f585" fmla="val 379"/>
                <a:gd name="f586" fmla="val 380"/>
                <a:gd name="f587" fmla="val 381"/>
                <a:gd name="f588" fmla="val 384"/>
                <a:gd name="f589" fmla="val 385"/>
                <a:gd name="f590" fmla="val 386"/>
                <a:gd name="f591" fmla="val 389"/>
                <a:gd name="f592" fmla="val 390"/>
                <a:gd name="f593" fmla="val 391"/>
                <a:gd name="f594" fmla="val 394"/>
                <a:gd name="f595" fmla="val 395"/>
                <a:gd name="f596" fmla="val 525"/>
                <a:gd name="f597" fmla="val 396"/>
                <a:gd name="f598" fmla="val 524"/>
                <a:gd name="f599" fmla="val 399"/>
                <a:gd name="f600" fmla="val 522"/>
                <a:gd name="f601" fmla="val 400"/>
                <a:gd name="f602" fmla="val 402"/>
                <a:gd name="f603" fmla="val 521"/>
                <a:gd name="f604" fmla="val 405"/>
                <a:gd name="f605" fmla="val 409"/>
                <a:gd name="f606" fmla="val 517"/>
                <a:gd name="f607" fmla="val 423"/>
                <a:gd name="f608" fmla="val 504"/>
                <a:gd name="f609" fmla="+- 0 0 -90"/>
                <a:gd name="f610" fmla="*/ f4 1 427"/>
                <a:gd name="f611" fmla="*/ f5 1 755"/>
                <a:gd name="f612" fmla="val f6"/>
                <a:gd name="f613" fmla="val f7"/>
                <a:gd name="f614" fmla="val f8"/>
                <a:gd name="f615" fmla="*/ f609 f0 1"/>
                <a:gd name="f616" fmla="+- f614 0 f612"/>
                <a:gd name="f617" fmla="+- f613 0 f612"/>
                <a:gd name="f618" fmla="*/ f615 1 f3"/>
                <a:gd name="f619" fmla="*/ f617 1 427"/>
                <a:gd name="f620" fmla="*/ f616 1 755"/>
                <a:gd name="f621" fmla="*/ 411 f617 1"/>
                <a:gd name="f622" fmla="*/ 495 f616 1"/>
                <a:gd name="f623" fmla="*/ 407 f617 1"/>
                <a:gd name="f624" fmla="*/ 477 f616 1"/>
                <a:gd name="f625" fmla="*/ 343 f617 1"/>
                <a:gd name="f626" fmla="*/ 13 f616 1"/>
                <a:gd name="f627" fmla="*/ 76 f617 1"/>
                <a:gd name="f628" fmla="*/ 46 f616 1"/>
                <a:gd name="f629" fmla="*/ 8 f617 1"/>
                <a:gd name="f630" fmla="*/ 68 f616 1"/>
                <a:gd name="f631" fmla="*/ 51 f617 1"/>
                <a:gd name="f632" fmla="*/ 475 f616 1"/>
                <a:gd name="f633" fmla="*/ 45 f617 1"/>
                <a:gd name="f634" fmla="*/ 488 f616 1"/>
                <a:gd name="f635" fmla="*/ 44 f617 1"/>
                <a:gd name="f636" fmla="*/ 507 f616 1"/>
                <a:gd name="f637" fmla="*/ 47 f617 1"/>
                <a:gd name="f638" fmla="*/ 516 f616 1"/>
                <a:gd name="f639" fmla="*/ 55 f617 1"/>
                <a:gd name="f640" fmla="*/ 532 f616 1"/>
                <a:gd name="f641" fmla="*/ 61 f617 1"/>
                <a:gd name="f642" fmla="*/ 556 f616 1"/>
                <a:gd name="f643" fmla="*/ 67 f617 1"/>
                <a:gd name="f644" fmla="*/ 565 f616 1"/>
                <a:gd name="f645" fmla="*/ 60 f617 1"/>
                <a:gd name="f646" fmla="*/ 597 f616 1"/>
                <a:gd name="f647" fmla="*/ 57 f617 1"/>
                <a:gd name="f648" fmla="*/ 601 f616 1"/>
                <a:gd name="f649" fmla="*/ 54 f617 1"/>
                <a:gd name="f650" fmla="*/ 617 f616 1"/>
                <a:gd name="f651" fmla="*/ 46 f617 1"/>
                <a:gd name="f652" fmla="*/ 632 f616 1"/>
                <a:gd name="f653" fmla="*/ 43 f617 1"/>
                <a:gd name="f654" fmla="*/ 647 f616 1"/>
                <a:gd name="f655" fmla="*/ 28 f617 1"/>
                <a:gd name="f656" fmla="*/ 669 f616 1"/>
                <a:gd name="f657" fmla="*/ 19 f617 1"/>
                <a:gd name="f658" fmla="*/ 678 f616 1"/>
                <a:gd name="f659" fmla="*/ 700 f616 1"/>
                <a:gd name="f660" fmla="*/ 17 f617 1"/>
                <a:gd name="f661" fmla="*/ 728 f616 1"/>
                <a:gd name="f662" fmla="*/ 16 f617 1"/>
                <a:gd name="f663" fmla="*/ 741 f616 1"/>
                <a:gd name="f664" fmla="*/ 23 f617 1"/>
                <a:gd name="f665" fmla="*/ 754 f616 1"/>
                <a:gd name="f666" fmla="*/ 31 f617 1"/>
                <a:gd name="f667" fmla="*/ 35 f617 1"/>
                <a:gd name="f668" fmla="*/ 727 f616 1"/>
                <a:gd name="f669" fmla="*/ 729 f616 1"/>
                <a:gd name="f670" fmla="*/ 64 f617 1"/>
                <a:gd name="f671" fmla="*/ 71 f617 1"/>
                <a:gd name="f672" fmla="*/ 73 f617 1"/>
                <a:gd name="f673" fmla="*/ 714 f616 1"/>
                <a:gd name="f674" fmla="*/ 87 f617 1"/>
                <a:gd name="f675" fmla="*/ 722 f616 1"/>
                <a:gd name="f676" fmla="*/ 112 f617 1"/>
                <a:gd name="f677" fmla="*/ 721 f616 1"/>
                <a:gd name="f678" fmla="*/ 134 f617 1"/>
                <a:gd name="f679" fmla="*/ 730 f616 1"/>
                <a:gd name="f680" fmla="*/ 147 f617 1"/>
                <a:gd name="f681" fmla="*/ 717 f616 1"/>
                <a:gd name="f682" fmla="*/ 168 f617 1"/>
                <a:gd name="f683" fmla="*/ 185 f617 1"/>
                <a:gd name="f684" fmla="*/ 708 f616 1"/>
                <a:gd name="f685" fmla="*/ 201 f617 1"/>
                <a:gd name="f686" fmla="*/ 709 f616 1"/>
                <a:gd name="f687" fmla="*/ 208 f617 1"/>
                <a:gd name="f688" fmla="*/ 712 f616 1"/>
                <a:gd name="f689" fmla="*/ 218 f617 1"/>
                <a:gd name="f690" fmla="*/ 703 f616 1"/>
                <a:gd name="f691" fmla="*/ 219 f617 1"/>
                <a:gd name="f692" fmla="*/ 681 f616 1"/>
                <a:gd name="f693" fmla="*/ 668 f616 1"/>
                <a:gd name="f694" fmla="*/ 231 f617 1"/>
                <a:gd name="f695" fmla="*/ 664 f616 1"/>
                <a:gd name="f696" fmla="*/ 240 f617 1"/>
                <a:gd name="f697" fmla="*/ 656 f616 1"/>
                <a:gd name="f698" fmla="*/ 250 f617 1"/>
                <a:gd name="f699" fmla="*/ 676 f616 1"/>
                <a:gd name="f700" fmla="*/ 272 f617 1"/>
                <a:gd name="f701" fmla="*/ 679 f616 1"/>
                <a:gd name="f702" fmla="*/ 283 f617 1"/>
                <a:gd name="f703" fmla="*/ 295 f617 1"/>
                <a:gd name="f704" fmla="*/ 657 f616 1"/>
                <a:gd name="f705" fmla="*/ 301 f617 1"/>
                <a:gd name="f706" fmla="*/ 628 f616 1"/>
                <a:gd name="f707" fmla="*/ 314 f617 1"/>
                <a:gd name="f708" fmla="*/ 325 f617 1"/>
                <a:gd name="f709" fmla="*/ 604 f616 1"/>
                <a:gd name="f710" fmla="*/ 581 f616 1"/>
                <a:gd name="f711" fmla="*/ 345 f617 1"/>
                <a:gd name="f712" fmla="*/ 560 f616 1"/>
                <a:gd name="f713" fmla="*/ 348 f617 1"/>
                <a:gd name="f714" fmla="*/ 539 f616 1"/>
                <a:gd name="f715" fmla="*/ 370 f617 1"/>
                <a:gd name="f716" fmla="*/ 540 f616 1"/>
                <a:gd name="f717" fmla="*/ 395 f617 1"/>
                <a:gd name="f718" fmla="*/ 525 f616 1"/>
                <a:gd name="f719" fmla="*/ 421 f617 1"/>
                <a:gd name="f720" fmla="*/ 519 f616 1"/>
                <a:gd name="f721" fmla="*/ 425 f617 1"/>
                <a:gd name="f722" fmla="*/ 505 f616 1"/>
                <a:gd name="f723" fmla="+- f618 0 f1"/>
                <a:gd name="f724" fmla="*/ f621 1 427"/>
                <a:gd name="f725" fmla="*/ f622 1 755"/>
                <a:gd name="f726" fmla="*/ f623 1 427"/>
                <a:gd name="f727" fmla="*/ f624 1 755"/>
                <a:gd name="f728" fmla="*/ f625 1 427"/>
                <a:gd name="f729" fmla="*/ f626 1 755"/>
                <a:gd name="f730" fmla="*/ f627 1 427"/>
                <a:gd name="f731" fmla="*/ f628 1 755"/>
                <a:gd name="f732" fmla="*/ f629 1 427"/>
                <a:gd name="f733" fmla="*/ f630 1 755"/>
                <a:gd name="f734" fmla="*/ f631 1 427"/>
                <a:gd name="f735" fmla="*/ f632 1 755"/>
                <a:gd name="f736" fmla="*/ f633 1 427"/>
                <a:gd name="f737" fmla="*/ f634 1 755"/>
                <a:gd name="f738" fmla="*/ f635 1 427"/>
                <a:gd name="f739" fmla="*/ f636 1 755"/>
                <a:gd name="f740" fmla="*/ f637 1 427"/>
                <a:gd name="f741" fmla="*/ f638 1 755"/>
                <a:gd name="f742" fmla="*/ f639 1 427"/>
                <a:gd name="f743" fmla="*/ f640 1 755"/>
                <a:gd name="f744" fmla="*/ f641 1 427"/>
                <a:gd name="f745" fmla="*/ f642 1 755"/>
                <a:gd name="f746" fmla="*/ f643 1 427"/>
                <a:gd name="f747" fmla="*/ f644 1 755"/>
                <a:gd name="f748" fmla="*/ f645 1 427"/>
                <a:gd name="f749" fmla="*/ f646 1 755"/>
                <a:gd name="f750" fmla="*/ f647 1 427"/>
                <a:gd name="f751" fmla="*/ f648 1 755"/>
                <a:gd name="f752" fmla="*/ f649 1 427"/>
                <a:gd name="f753" fmla="*/ f650 1 755"/>
                <a:gd name="f754" fmla="*/ f651 1 427"/>
                <a:gd name="f755" fmla="*/ f652 1 755"/>
                <a:gd name="f756" fmla="*/ f653 1 427"/>
                <a:gd name="f757" fmla="*/ f654 1 755"/>
                <a:gd name="f758" fmla="*/ f655 1 427"/>
                <a:gd name="f759" fmla="*/ f656 1 755"/>
                <a:gd name="f760" fmla="*/ f657 1 427"/>
                <a:gd name="f761" fmla="*/ f658 1 755"/>
                <a:gd name="f762" fmla="*/ f659 1 755"/>
                <a:gd name="f763" fmla="*/ f660 1 427"/>
                <a:gd name="f764" fmla="*/ f661 1 755"/>
                <a:gd name="f765" fmla="*/ f662 1 427"/>
                <a:gd name="f766" fmla="*/ f663 1 755"/>
                <a:gd name="f767" fmla="*/ f664 1 427"/>
                <a:gd name="f768" fmla="*/ f665 1 755"/>
                <a:gd name="f769" fmla="*/ f666 1 427"/>
                <a:gd name="f770" fmla="*/ f667 1 427"/>
                <a:gd name="f771" fmla="*/ f668 1 755"/>
                <a:gd name="f772" fmla="*/ f669 1 755"/>
                <a:gd name="f773" fmla="*/ f670 1 427"/>
                <a:gd name="f774" fmla="*/ f671 1 427"/>
                <a:gd name="f775" fmla="*/ f672 1 427"/>
                <a:gd name="f776" fmla="*/ f673 1 755"/>
                <a:gd name="f777" fmla="*/ f674 1 427"/>
                <a:gd name="f778" fmla="*/ f675 1 755"/>
                <a:gd name="f779" fmla="*/ f676 1 427"/>
                <a:gd name="f780" fmla="*/ f677 1 755"/>
                <a:gd name="f781" fmla="*/ f678 1 427"/>
                <a:gd name="f782" fmla="*/ f679 1 755"/>
                <a:gd name="f783" fmla="*/ f680 1 427"/>
                <a:gd name="f784" fmla="*/ f681 1 755"/>
                <a:gd name="f785" fmla="*/ f682 1 427"/>
                <a:gd name="f786" fmla="*/ f683 1 427"/>
                <a:gd name="f787" fmla="*/ f684 1 755"/>
                <a:gd name="f788" fmla="*/ f685 1 427"/>
                <a:gd name="f789" fmla="*/ f686 1 755"/>
                <a:gd name="f790" fmla="*/ f687 1 427"/>
                <a:gd name="f791" fmla="*/ f688 1 755"/>
                <a:gd name="f792" fmla="*/ f689 1 427"/>
                <a:gd name="f793" fmla="*/ f690 1 755"/>
                <a:gd name="f794" fmla="*/ f691 1 427"/>
                <a:gd name="f795" fmla="*/ f692 1 755"/>
                <a:gd name="f796" fmla="*/ f693 1 755"/>
                <a:gd name="f797" fmla="*/ f694 1 427"/>
                <a:gd name="f798" fmla="*/ f695 1 755"/>
                <a:gd name="f799" fmla="*/ f696 1 427"/>
                <a:gd name="f800" fmla="*/ f697 1 755"/>
                <a:gd name="f801" fmla="*/ f698 1 427"/>
                <a:gd name="f802" fmla="*/ f699 1 755"/>
                <a:gd name="f803" fmla="*/ f700 1 427"/>
                <a:gd name="f804" fmla="*/ f701 1 755"/>
                <a:gd name="f805" fmla="*/ f702 1 427"/>
                <a:gd name="f806" fmla="*/ f703 1 427"/>
                <a:gd name="f807" fmla="*/ f704 1 755"/>
                <a:gd name="f808" fmla="*/ f705 1 427"/>
                <a:gd name="f809" fmla="*/ f706 1 755"/>
                <a:gd name="f810" fmla="*/ f707 1 427"/>
                <a:gd name="f811" fmla="*/ f708 1 427"/>
                <a:gd name="f812" fmla="*/ f709 1 755"/>
                <a:gd name="f813" fmla="*/ f710 1 755"/>
                <a:gd name="f814" fmla="*/ f711 1 427"/>
                <a:gd name="f815" fmla="*/ f712 1 755"/>
                <a:gd name="f816" fmla="*/ f713 1 427"/>
                <a:gd name="f817" fmla="*/ f714 1 755"/>
                <a:gd name="f818" fmla="*/ f715 1 427"/>
                <a:gd name="f819" fmla="*/ f716 1 755"/>
                <a:gd name="f820" fmla="*/ f717 1 427"/>
                <a:gd name="f821" fmla="*/ f718 1 755"/>
                <a:gd name="f822" fmla="*/ f719 1 427"/>
                <a:gd name="f823" fmla="*/ f720 1 755"/>
                <a:gd name="f824" fmla="*/ f721 1 427"/>
                <a:gd name="f825" fmla="*/ f722 1 755"/>
                <a:gd name="f826" fmla="*/ 0 1 f619"/>
                <a:gd name="f827" fmla="*/ f613 1 f619"/>
                <a:gd name="f828" fmla="*/ 0 1 f620"/>
                <a:gd name="f829" fmla="*/ f614 1 f620"/>
                <a:gd name="f830" fmla="*/ f724 1 f619"/>
                <a:gd name="f831" fmla="*/ f725 1 f620"/>
                <a:gd name="f832" fmla="*/ f726 1 f619"/>
                <a:gd name="f833" fmla="*/ f727 1 f620"/>
                <a:gd name="f834" fmla="*/ f728 1 f619"/>
                <a:gd name="f835" fmla="*/ f729 1 f620"/>
                <a:gd name="f836" fmla="*/ f730 1 f619"/>
                <a:gd name="f837" fmla="*/ f731 1 f620"/>
                <a:gd name="f838" fmla="*/ f732 1 f619"/>
                <a:gd name="f839" fmla="*/ f733 1 f620"/>
                <a:gd name="f840" fmla="*/ f734 1 f619"/>
                <a:gd name="f841" fmla="*/ f735 1 f620"/>
                <a:gd name="f842" fmla="*/ f736 1 f619"/>
                <a:gd name="f843" fmla="*/ f737 1 f620"/>
                <a:gd name="f844" fmla="*/ f738 1 f619"/>
                <a:gd name="f845" fmla="*/ f739 1 f620"/>
                <a:gd name="f846" fmla="*/ f740 1 f619"/>
                <a:gd name="f847" fmla="*/ f741 1 f620"/>
                <a:gd name="f848" fmla="*/ f742 1 f619"/>
                <a:gd name="f849" fmla="*/ f743 1 f620"/>
                <a:gd name="f850" fmla="*/ f744 1 f619"/>
                <a:gd name="f851" fmla="*/ f745 1 f620"/>
                <a:gd name="f852" fmla="*/ f746 1 f619"/>
                <a:gd name="f853" fmla="*/ f747 1 f620"/>
                <a:gd name="f854" fmla="*/ f748 1 f619"/>
                <a:gd name="f855" fmla="*/ f749 1 f620"/>
                <a:gd name="f856" fmla="*/ f750 1 f619"/>
                <a:gd name="f857" fmla="*/ f751 1 f620"/>
                <a:gd name="f858" fmla="*/ f752 1 f619"/>
                <a:gd name="f859" fmla="*/ f753 1 f620"/>
                <a:gd name="f860" fmla="*/ f754 1 f619"/>
                <a:gd name="f861" fmla="*/ f755 1 f620"/>
                <a:gd name="f862" fmla="*/ f756 1 f619"/>
                <a:gd name="f863" fmla="*/ f757 1 f620"/>
                <a:gd name="f864" fmla="*/ f758 1 f619"/>
                <a:gd name="f865" fmla="*/ f759 1 f620"/>
                <a:gd name="f866" fmla="*/ f760 1 f619"/>
                <a:gd name="f867" fmla="*/ f761 1 f620"/>
                <a:gd name="f868" fmla="*/ f762 1 f620"/>
                <a:gd name="f869" fmla="*/ f763 1 f619"/>
                <a:gd name="f870" fmla="*/ f764 1 f620"/>
                <a:gd name="f871" fmla="*/ f765 1 f619"/>
                <a:gd name="f872" fmla="*/ f766 1 f620"/>
                <a:gd name="f873" fmla="*/ f767 1 f619"/>
                <a:gd name="f874" fmla="*/ f768 1 f620"/>
                <a:gd name="f875" fmla="*/ f769 1 f619"/>
                <a:gd name="f876" fmla="*/ f770 1 f619"/>
                <a:gd name="f877" fmla="*/ f771 1 f620"/>
                <a:gd name="f878" fmla="*/ f772 1 f620"/>
                <a:gd name="f879" fmla="*/ f773 1 f619"/>
                <a:gd name="f880" fmla="*/ f774 1 f619"/>
                <a:gd name="f881" fmla="*/ f775 1 f619"/>
                <a:gd name="f882" fmla="*/ f776 1 f620"/>
                <a:gd name="f883" fmla="*/ f777 1 f619"/>
                <a:gd name="f884" fmla="*/ f778 1 f620"/>
                <a:gd name="f885" fmla="*/ f779 1 f619"/>
                <a:gd name="f886" fmla="*/ f780 1 f620"/>
                <a:gd name="f887" fmla="*/ f781 1 f619"/>
                <a:gd name="f888" fmla="*/ f782 1 f620"/>
                <a:gd name="f889" fmla="*/ f783 1 f619"/>
                <a:gd name="f890" fmla="*/ f784 1 f620"/>
                <a:gd name="f891" fmla="*/ f785 1 f619"/>
                <a:gd name="f892" fmla="*/ f786 1 f619"/>
                <a:gd name="f893" fmla="*/ f787 1 f620"/>
                <a:gd name="f894" fmla="*/ f788 1 f619"/>
                <a:gd name="f895" fmla="*/ f789 1 f620"/>
                <a:gd name="f896" fmla="*/ f790 1 f619"/>
                <a:gd name="f897" fmla="*/ f791 1 f620"/>
                <a:gd name="f898" fmla="*/ f792 1 f619"/>
                <a:gd name="f899" fmla="*/ f793 1 f620"/>
                <a:gd name="f900" fmla="*/ f794 1 f619"/>
                <a:gd name="f901" fmla="*/ f795 1 f620"/>
                <a:gd name="f902" fmla="*/ f796 1 f620"/>
                <a:gd name="f903" fmla="*/ f797 1 f619"/>
                <a:gd name="f904" fmla="*/ f798 1 f620"/>
                <a:gd name="f905" fmla="*/ f799 1 f619"/>
                <a:gd name="f906" fmla="*/ f800 1 f620"/>
                <a:gd name="f907" fmla="*/ f801 1 f619"/>
                <a:gd name="f908" fmla="*/ f802 1 f620"/>
                <a:gd name="f909" fmla="*/ f803 1 f619"/>
                <a:gd name="f910" fmla="*/ f804 1 f620"/>
                <a:gd name="f911" fmla="*/ f805 1 f619"/>
                <a:gd name="f912" fmla="*/ f806 1 f619"/>
                <a:gd name="f913" fmla="*/ f807 1 f620"/>
                <a:gd name="f914" fmla="*/ f808 1 f619"/>
                <a:gd name="f915" fmla="*/ f809 1 f620"/>
                <a:gd name="f916" fmla="*/ f810 1 f619"/>
                <a:gd name="f917" fmla="*/ f811 1 f619"/>
                <a:gd name="f918" fmla="*/ f812 1 f620"/>
                <a:gd name="f919" fmla="*/ f813 1 f620"/>
                <a:gd name="f920" fmla="*/ f814 1 f619"/>
                <a:gd name="f921" fmla="*/ f815 1 f620"/>
                <a:gd name="f922" fmla="*/ f816 1 f619"/>
                <a:gd name="f923" fmla="*/ f817 1 f620"/>
                <a:gd name="f924" fmla="*/ f818 1 f619"/>
                <a:gd name="f925" fmla="*/ f819 1 f620"/>
                <a:gd name="f926" fmla="*/ f820 1 f619"/>
                <a:gd name="f927" fmla="*/ f821 1 f620"/>
                <a:gd name="f928" fmla="*/ f822 1 f619"/>
                <a:gd name="f929" fmla="*/ f823 1 f620"/>
                <a:gd name="f930" fmla="*/ f824 1 f619"/>
                <a:gd name="f931" fmla="*/ f825 1 f620"/>
                <a:gd name="f932" fmla="*/ f826 f610 1"/>
                <a:gd name="f933" fmla="*/ f827 f610 1"/>
                <a:gd name="f934" fmla="*/ f829 f611 1"/>
                <a:gd name="f935" fmla="*/ f828 f611 1"/>
                <a:gd name="f936" fmla="*/ f830 f610 1"/>
                <a:gd name="f937" fmla="*/ f831 f611 1"/>
                <a:gd name="f938" fmla="*/ f832 f610 1"/>
                <a:gd name="f939" fmla="*/ f833 f611 1"/>
                <a:gd name="f940" fmla="*/ f834 f610 1"/>
                <a:gd name="f941" fmla="*/ f835 f611 1"/>
                <a:gd name="f942" fmla="*/ f836 f610 1"/>
                <a:gd name="f943" fmla="*/ f837 f611 1"/>
                <a:gd name="f944" fmla="*/ f838 f610 1"/>
                <a:gd name="f945" fmla="*/ f839 f611 1"/>
                <a:gd name="f946" fmla="*/ f840 f610 1"/>
                <a:gd name="f947" fmla="*/ f841 f611 1"/>
                <a:gd name="f948" fmla="*/ f842 f610 1"/>
                <a:gd name="f949" fmla="*/ f843 f611 1"/>
                <a:gd name="f950" fmla="*/ f844 f610 1"/>
                <a:gd name="f951" fmla="*/ f845 f611 1"/>
                <a:gd name="f952" fmla="*/ f846 f610 1"/>
                <a:gd name="f953" fmla="*/ f847 f611 1"/>
                <a:gd name="f954" fmla="*/ f848 f610 1"/>
                <a:gd name="f955" fmla="*/ f849 f611 1"/>
                <a:gd name="f956" fmla="*/ f850 f610 1"/>
                <a:gd name="f957" fmla="*/ f851 f611 1"/>
                <a:gd name="f958" fmla="*/ f852 f610 1"/>
                <a:gd name="f959" fmla="*/ f853 f611 1"/>
                <a:gd name="f960" fmla="*/ f854 f610 1"/>
                <a:gd name="f961" fmla="*/ f855 f611 1"/>
                <a:gd name="f962" fmla="*/ f856 f610 1"/>
                <a:gd name="f963" fmla="*/ f857 f611 1"/>
                <a:gd name="f964" fmla="*/ f858 f610 1"/>
                <a:gd name="f965" fmla="*/ f859 f611 1"/>
                <a:gd name="f966" fmla="*/ f860 f610 1"/>
                <a:gd name="f967" fmla="*/ f861 f611 1"/>
                <a:gd name="f968" fmla="*/ f862 f610 1"/>
                <a:gd name="f969" fmla="*/ f863 f611 1"/>
                <a:gd name="f970" fmla="*/ f864 f610 1"/>
                <a:gd name="f971" fmla="*/ f865 f611 1"/>
                <a:gd name="f972" fmla="*/ f866 f610 1"/>
                <a:gd name="f973" fmla="*/ f867 f611 1"/>
                <a:gd name="f974" fmla="*/ f868 f611 1"/>
                <a:gd name="f975" fmla="*/ f869 f610 1"/>
                <a:gd name="f976" fmla="*/ f870 f611 1"/>
                <a:gd name="f977" fmla="*/ f871 f610 1"/>
                <a:gd name="f978" fmla="*/ f872 f611 1"/>
                <a:gd name="f979" fmla="*/ f873 f610 1"/>
                <a:gd name="f980" fmla="*/ f874 f611 1"/>
                <a:gd name="f981" fmla="*/ f875 f610 1"/>
                <a:gd name="f982" fmla="*/ f876 f610 1"/>
                <a:gd name="f983" fmla="*/ f877 f611 1"/>
                <a:gd name="f984" fmla="*/ f878 f611 1"/>
                <a:gd name="f985" fmla="*/ f879 f610 1"/>
                <a:gd name="f986" fmla="*/ f880 f610 1"/>
                <a:gd name="f987" fmla="*/ f881 f610 1"/>
                <a:gd name="f988" fmla="*/ f882 f611 1"/>
                <a:gd name="f989" fmla="*/ f883 f610 1"/>
                <a:gd name="f990" fmla="*/ f884 f611 1"/>
                <a:gd name="f991" fmla="*/ f885 f610 1"/>
                <a:gd name="f992" fmla="*/ f886 f611 1"/>
                <a:gd name="f993" fmla="*/ f887 f610 1"/>
                <a:gd name="f994" fmla="*/ f888 f611 1"/>
                <a:gd name="f995" fmla="*/ f889 f610 1"/>
                <a:gd name="f996" fmla="*/ f890 f611 1"/>
                <a:gd name="f997" fmla="*/ f891 f610 1"/>
                <a:gd name="f998" fmla="*/ f892 f610 1"/>
                <a:gd name="f999" fmla="*/ f893 f611 1"/>
                <a:gd name="f1000" fmla="*/ f894 f610 1"/>
                <a:gd name="f1001" fmla="*/ f895 f611 1"/>
                <a:gd name="f1002" fmla="*/ f896 f610 1"/>
                <a:gd name="f1003" fmla="*/ f897 f611 1"/>
                <a:gd name="f1004" fmla="*/ f898 f610 1"/>
                <a:gd name="f1005" fmla="*/ f899 f611 1"/>
                <a:gd name="f1006" fmla="*/ f900 f610 1"/>
                <a:gd name="f1007" fmla="*/ f901 f611 1"/>
                <a:gd name="f1008" fmla="*/ f902 f611 1"/>
                <a:gd name="f1009" fmla="*/ f903 f610 1"/>
                <a:gd name="f1010" fmla="*/ f904 f611 1"/>
                <a:gd name="f1011" fmla="*/ f905 f610 1"/>
                <a:gd name="f1012" fmla="*/ f906 f611 1"/>
                <a:gd name="f1013" fmla="*/ f907 f610 1"/>
                <a:gd name="f1014" fmla="*/ f908 f611 1"/>
                <a:gd name="f1015" fmla="*/ f909 f610 1"/>
                <a:gd name="f1016" fmla="*/ f910 f611 1"/>
                <a:gd name="f1017" fmla="*/ f911 f610 1"/>
                <a:gd name="f1018" fmla="*/ f912 f610 1"/>
                <a:gd name="f1019" fmla="*/ f913 f611 1"/>
                <a:gd name="f1020" fmla="*/ f914 f610 1"/>
                <a:gd name="f1021" fmla="*/ f915 f611 1"/>
                <a:gd name="f1022" fmla="*/ f916 f610 1"/>
                <a:gd name="f1023" fmla="*/ f917 f610 1"/>
                <a:gd name="f1024" fmla="*/ f918 f611 1"/>
                <a:gd name="f1025" fmla="*/ f919 f611 1"/>
                <a:gd name="f1026" fmla="*/ f920 f610 1"/>
                <a:gd name="f1027" fmla="*/ f921 f611 1"/>
                <a:gd name="f1028" fmla="*/ f922 f610 1"/>
                <a:gd name="f1029" fmla="*/ f923 f611 1"/>
                <a:gd name="f1030" fmla="*/ f924 f610 1"/>
                <a:gd name="f1031" fmla="*/ f925 f611 1"/>
                <a:gd name="f1032" fmla="*/ f926 f610 1"/>
                <a:gd name="f1033" fmla="*/ f927 f611 1"/>
                <a:gd name="f1034" fmla="*/ f928 f610 1"/>
                <a:gd name="f1035" fmla="*/ f929 f611 1"/>
                <a:gd name="f1036" fmla="*/ f930 f610 1"/>
                <a:gd name="f1037" fmla="*/ f931 f6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3">
                  <a:pos x="f936" y="f937"/>
                </a:cxn>
                <a:cxn ang="f723">
                  <a:pos x="f938" y="f939"/>
                </a:cxn>
                <a:cxn ang="f723">
                  <a:pos x="f940" y="f941"/>
                </a:cxn>
                <a:cxn ang="f723">
                  <a:pos x="f942" y="f943"/>
                </a:cxn>
                <a:cxn ang="f723">
                  <a:pos x="f944" y="f945"/>
                </a:cxn>
                <a:cxn ang="f723">
                  <a:pos x="f946" y="f947"/>
                </a:cxn>
                <a:cxn ang="f723">
                  <a:pos x="f948" y="f949"/>
                </a:cxn>
                <a:cxn ang="f723">
                  <a:pos x="f950" y="f951"/>
                </a:cxn>
                <a:cxn ang="f723">
                  <a:pos x="f952" y="f953"/>
                </a:cxn>
                <a:cxn ang="f723">
                  <a:pos x="f954" y="f955"/>
                </a:cxn>
                <a:cxn ang="f723">
                  <a:pos x="f956" y="f957"/>
                </a:cxn>
                <a:cxn ang="f723">
                  <a:pos x="f958" y="f959"/>
                </a:cxn>
                <a:cxn ang="f723">
                  <a:pos x="f960" y="f961"/>
                </a:cxn>
                <a:cxn ang="f723">
                  <a:pos x="f962" y="f963"/>
                </a:cxn>
                <a:cxn ang="f723">
                  <a:pos x="f964" y="f965"/>
                </a:cxn>
                <a:cxn ang="f723">
                  <a:pos x="f966" y="f967"/>
                </a:cxn>
                <a:cxn ang="f723">
                  <a:pos x="f968" y="f969"/>
                </a:cxn>
                <a:cxn ang="f723">
                  <a:pos x="f970" y="f971"/>
                </a:cxn>
                <a:cxn ang="f723">
                  <a:pos x="f972" y="f973"/>
                </a:cxn>
                <a:cxn ang="f723">
                  <a:pos x="f972" y="f974"/>
                </a:cxn>
                <a:cxn ang="f723">
                  <a:pos x="f975" y="f976"/>
                </a:cxn>
                <a:cxn ang="f723">
                  <a:pos x="f977" y="f978"/>
                </a:cxn>
                <a:cxn ang="f723">
                  <a:pos x="f979" y="f980"/>
                </a:cxn>
                <a:cxn ang="f723">
                  <a:pos x="f981" y="f978"/>
                </a:cxn>
                <a:cxn ang="f723">
                  <a:pos x="f982" y="f983"/>
                </a:cxn>
                <a:cxn ang="f723">
                  <a:pos x="f954" y="f984"/>
                </a:cxn>
                <a:cxn ang="f723">
                  <a:pos x="f985" y="f978"/>
                </a:cxn>
                <a:cxn ang="f723">
                  <a:pos x="f986" y="f976"/>
                </a:cxn>
                <a:cxn ang="f723">
                  <a:pos x="f987" y="f988"/>
                </a:cxn>
                <a:cxn ang="f723">
                  <a:pos x="f989" y="f990"/>
                </a:cxn>
                <a:cxn ang="f723">
                  <a:pos x="f991" y="f992"/>
                </a:cxn>
                <a:cxn ang="f723">
                  <a:pos x="f993" y="f994"/>
                </a:cxn>
                <a:cxn ang="f723">
                  <a:pos x="f995" y="f996"/>
                </a:cxn>
                <a:cxn ang="f723">
                  <a:pos x="f997" y="f974"/>
                </a:cxn>
                <a:cxn ang="f723">
                  <a:pos x="f998" y="f999"/>
                </a:cxn>
                <a:cxn ang="f723">
                  <a:pos x="f1000" y="f1001"/>
                </a:cxn>
                <a:cxn ang="f723">
                  <a:pos x="f1002" y="f1003"/>
                </a:cxn>
                <a:cxn ang="f723">
                  <a:pos x="f1004" y="f1005"/>
                </a:cxn>
                <a:cxn ang="f723">
                  <a:pos x="f1006" y="f1007"/>
                </a:cxn>
                <a:cxn ang="f723">
                  <a:pos x="f1006" y="f1008"/>
                </a:cxn>
                <a:cxn ang="f723">
                  <a:pos x="f1009" y="f1010"/>
                </a:cxn>
                <a:cxn ang="f723">
                  <a:pos x="f1011" y="f1012"/>
                </a:cxn>
                <a:cxn ang="f723">
                  <a:pos x="f1013" y="f1014"/>
                </a:cxn>
                <a:cxn ang="f723">
                  <a:pos x="f1015" y="f1016"/>
                </a:cxn>
                <a:cxn ang="f723">
                  <a:pos x="f1017" y="f973"/>
                </a:cxn>
                <a:cxn ang="f723">
                  <a:pos x="f1018" y="f1019"/>
                </a:cxn>
                <a:cxn ang="f723">
                  <a:pos x="f1020" y="f1021"/>
                </a:cxn>
                <a:cxn ang="f723">
                  <a:pos x="f1022" y="f1021"/>
                </a:cxn>
                <a:cxn ang="f723">
                  <a:pos x="f1023" y="f1024"/>
                </a:cxn>
                <a:cxn ang="f723">
                  <a:pos x="f940" y="f1025"/>
                </a:cxn>
                <a:cxn ang="f723">
                  <a:pos x="f1026" y="f1027"/>
                </a:cxn>
                <a:cxn ang="f723">
                  <a:pos x="f1028" y="f1029"/>
                </a:cxn>
                <a:cxn ang="f723">
                  <a:pos x="f1030" y="f1031"/>
                </a:cxn>
                <a:cxn ang="f723">
                  <a:pos x="f1032" y="f1033"/>
                </a:cxn>
                <a:cxn ang="f723">
                  <a:pos x="f1034" y="f1035"/>
                </a:cxn>
                <a:cxn ang="f723">
                  <a:pos x="f1036" y="f1037"/>
                </a:cxn>
              </a:cxnLst>
              <a:rect l="f932" t="f935" r="f933" b="f934"/>
              <a:pathLst>
                <a:path w="427" h="755">
                  <a:moveTo>
                    <a:pt x="f9" y="f10"/>
                  </a:move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8" y="f12"/>
                  </a:cubicBezTo>
                  <a:cubicBezTo>
                    <a:pt x="f19" y="f10"/>
                    <a:pt x="f20" y="f10"/>
                    <a:pt x="f21" y="f12"/>
                  </a:cubicBezTo>
                  <a:cubicBezTo>
                    <a:pt x="f22" y="f12"/>
                    <a:pt x="f23" y="f24"/>
                    <a:pt x="f23" y="f25"/>
                  </a:cubicBezTo>
                  <a:cubicBezTo>
                    <a:pt x="f23" y="f26"/>
                    <a:pt x="f21" y="f27"/>
                    <a:pt x="f21" y="f28"/>
                  </a:cubicBezTo>
                  <a:cubicBezTo>
                    <a:pt x="f20" y="f29"/>
                    <a:pt x="f19" y="f29"/>
                    <a:pt x="f19" y="f30"/>
                  </a:cubicBezTo>
                  <a:cubicBezTo>
                    <a:pt x="f18" y="f31"/>
                    <a:pt x="f19" y="f32"/>
                    <a:pt x="f33" y="f34"/>
                  </a:cubicBezTo>
                  <a:cubicBezTo>
                    <a:pt x="f20" y="f35"/>
                    <a:pt x="f21" y="f36"/>
                    <a:pt x="f22" y="f36"/>
                  </a:cubicBezTo>
                  <a:cubicBezTo>
                    <a:pt x="f23" y="f37"/>
                    <a:pt x="f38" y="f37"/>
                    <a:pt x="f39" y="f40"/>
                  </a:cubicBezTo>
                  <a:cubicBezTo>
                    <a:pt x="f39" y="f41"/>
                    <a:pt x="f42" y="f43"/>
                    <a:pt x="f42" y="f44"/>
                  </a:cubicBezTo>
                  <a:cubicBezTo>
                    <a:pt x="f42" y="f45"/>
                    <a:pt x="f39" y="f46"/>
                    <a:pt x="f39" y="f47"/>
                  </a:cubicBezTo>
                  <a:cubicBezTo>
                    <a:pt x="f38" y="f48"/>
                    <a:pt x="f23" y="f49"/>
                    <a:pt x="f22" y="f50"/>
                  </a:cubicBezTo>
                  <a:cubicBezTo>
                    <a:pt x="f22" y="f51"/>
                    <a:pt x="f21" y="f52"/>
                    <a:pt x="f20" y="f53"/>
                  </a:cubicBezTo>
                  <a:cubicBezTo>
                    <a:pt x="f54" y="f55"/>
                    <a:pt x="f54" y="f55"/>
                    <a:pt x="f54" y="f55"/>
                  </a:cubicBezTo>
                  <a:cubicBezTo>
                    <a:pt x="f56" y="f6"/>
                    <a:pt x="f56" y="f6"/>
                    <a:pt x="f56" y="f6"/>
                  </a:cubicBezTo>
                  <a:cubicBezTo>
                    <a:pt x="f56" y="f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2" y="f87"/>
                    <a:pt x="f88" y="f89"/>
                  </a:cubicBezTo>
                  <a:cubicBezTo>
                    <a:pt x="f78" y="f83"/>
                    <a:pt x="f72" y="f90"/>
                    <a:pt x="f66" y="f91"/>
                  </a:cubicBezTo>
                  <a:cubicBezTo>
                    <a:pt x="f92" y="f93"/>
                    <a:pt x="f94" y="f93"/>
                    <a:pt x="f95" y="f93"/>
                  </a:cubicBezTo>
                  <a:cubicBezTo>
                    <a:pt x="f96" y="f91"/>
                    <a:pt x="f97" y="f90"/>
                    <a:pt x="f98" y="f99"/>
                  </a:cubicBezTo>
                  <a:cubicBezTo>
                    <a:pt x="f100" y="f101"/>
                    <a:pt x="f102" y="f103"/>
                    <a:pt x="f6" y="f83"/>
                  </a:cubicBezTo>
                  <a:cubicBezTo>
                    <a:pt x="f6" y="f83"/>
                    <a:pt x="f6" y="f83"/>
                    <a:pt x="f6" y="f83"/>
                  </a:cubicBezTo>
                  <a:cubicBezTo>
                    <a:pt x="f104" y="f49"/>
                    <a:pt x="f104" y="f49"/>
                    <a:pt x="f104" y="f49"/>
                  </a:cubicBezTo>
                  <a:cubicBezTo>
                    <a:pt x="f104" y="f48"/>
                    <a:pt x="f104" y="f48"/>
                    <a:pt x="f104" y="f48"/>
                  </a:cubicBezTo>
                  <a:cubicBezTo>
                    <a:pt x="f104" y="f44"/>
                    <a:pt x="f105" y="f106"/>
                    <a:pt x="f105" y="f106"/>
                  </a:cubicBezTo>
                  <a:cubicBezTo>
                    <a:pt x="f88" y="f40"/>
                    <a:pt x="f80" y="f37"/>
                    <a:pt x="f107" y="f37"/>
                  </a:cubicBezTo>
                  <a:cubicBezTo>
                    <a:pt x="f107" y="f37"/>
                    <a:pt x="f107" y="f36"/>
                    <a:pt x="f78" y="f36"/>
                  </a:cubicBezTo>
                  <a:cubicBezTo>
                    <a:pt x="f78" y="f36"/>
                    <a:pt x="f108" y="f109"/>
                    <a:pt x="f76" y="f109"/>
                  </a:cubicBezTo>
                  <a:cubicBezTo>
                    <a:pt x="f76" y="f35"/>
                    <a:pt x="f76" y="f32"/>
                    <a:pt x="f76" y="f110"/>
                  </a:cubicBezTo>
                  <a:cubicBezTo>
                    <a:pt x="f76" y="f111"/>
                    <a:pt x="f108" y="f31"/>
                    <a:pt x="f108" y="f112"/>
                  </a:cubicBezTo>
                  <a:cubicBezTo>
                    <a:pt x="f108" y="f112"/>
                    <a:pt x="f78" y="f30"/>
                    <a:pt x="f78" y="f30"/>
                  </a:cubicBezTo>
                  <a:cubicBezTo>
                    <a:pt x="f107" y="f29"/>
                    <a:pt x="f80" y="f28"/>
                    <a:pt x="f113" y="f114"/>
                  </a:cubicBezTo>
                  <a:cubicBezTo>
                    <a:pt x="f88" y="f25"/>
                    <a:pt x="f88" y="f12"/>
                    <a:pt x="f113" y="f115"/>
                  </a:cubicBezTo>
                  <a:cubicBezTo>
                    <a:pt x="f80" y="f116"/>
                    <a:pt x="f107" y="f117"/>
                    <a:pt x="f108" y="f118"/>
                  </a:cubicBezTo>
                  <a:cubicBezTo>
                    <a:pt x="f108" y="f118"/>
                    <a:pt x="f76" y="f119"/>
                    <a:pt x="f76" y="f119"/>
                  </a:cubicBezTo>
                  <a:cubicBezTo>
                    <a:pt x="f76" y="f119"/>
                    <a:pt x="f120" y="f121"/>
                    <a:pt x="f120" y="f121"/>
                  </a:cubicBezTo>
                  <a:cubicBezTo>
                    <a:pt x="f120" y="f122"/>
                    <a:pt x="f74" y="f122"/>
                    <a:pt x="f74" y="f123"/>
                  </a:cubicBezTo>
                  <a:cubicBezTo>
                    <a:pt x="f74" y="f124"/>
                    <a:pt x="f74" y="f125"/>
                    <a:pt x="f120" y="f125"/>
                  </a:cubicBezTo>
                  <a:cubicBezTo>
                    <a:pt x="f120" y="f126"/>
                    <a:pt x="f76" y="f127"/>
                    <a:pt x="f108" y="f127"/>
                  </a:cubicBezTo>
                  <a:cubicBezTo>
                    <a:pt x="f78" y="f128"/>
                    <a:pt x="f78" y="f128"/>
                    <a:pt x="f107" y="f129"/>
                  </a:cubicBezTo>
                  <a:cubicBezTo>
                    <a:pt x="f107" y="f129"/>
                    <a:pt x="f80" y="f129"/>
                    <a:pt x="f80" y="f129"/>
                  </a:cubicBezTo>
                  <a:cubicBezTo>
                    <a:pt x="f113" y="f130"/>
                    <a:pt x="f105" y="f131"/>
                    <a:pt x="f104" y="f132"/>
                  </a:cubicBezTo>
                  <a:cubicBezTo>
                    <a:pt x="f133" y="f134"/>
                    <a:pt x="f133" y="f135"/>
                    <a:pt x="f133" y="f136"/>
                  </a:cubicBezTo>
                  <a:cubicBezTo>
                    <a:pt x="f133" y="f137"/>
                    <a:pt x="f133" y="f138"/>
                    <a:pt x="f133" y="f139"/>
                  </a:cubicBezTo>
                  <a:cubicBezTo>
                    <a:pt x="f133" y="f140"/>
                    <a:pt x="f84" y="f140"/>
                    <a:pt x="f84" y="f140"/>
                  </a:cubicBezTo>
                  <a:cubicBezTo>
                    <a:pt x="f141" y="f140"/>
                    <a:pt x="f87" y="f142"/>
                    <a:pt x="f143" y="f144"/>
                  </a:cubicBezTo>
                  <a:cubicBezTo>
                    <a:pt x="f103" y="f145"/>
                    <a:pt x="f103" y="f146"/>
                    <a:pt x="f103" y="f147"/>
                  </a:cubicBezTo>
                  <a:cubicBezTo>
                    <a:pt x="f103" y="f148"/>
                    <a:pt x="f83" y="f149"/>
                    <a:pt x="f83" y="f150"/>
                  </a:cubicBezTo>
                  <a:cubicBezTo>
                    <a:pt x="f143" y="f151"/>
                    <a:pt x="f143" y="f152"/>
                    <a:pt x="f89" y="f153"/>
                  </a:cubicBezTo>
                  <a:cubicBezTo>
                    <a:pt x="f89" y="f154"/>
                    <a:pt x="f89" y="f154"/>
                    <a:pt x="f89" y="f154"/>
                  </a:cubicBezTo>
                  <a:cubicBezTo>
                    <a:pt x="f89" y="f155"/>
                    <a:pt x="f89" y="f155"/>
                    <a:pt x="f89" y="f155"/>
                  </a:cubicBezTo>
                  <a:cubicBezTo>
                    <a:pt x="f143" y="f156"/>
                    <a:pt x="f83" y="f156"/>
                    <a:pt x="f103" y="f157"/>
                  </a:cubicBezTo>
                  <a:cubicBezTo>
                    <a:pt x="f158" y="f159"/>
                    <a:pt x="f81" y="f160"/>
                    <a:pt x="f81" y="f161"/>
                  </a:cubicBezTo>
                  <a:cubicBezTo>
                    <a:pt x="f81" y="f162"/>
                    <a:pt x="f81" y="f162"/>
                    <a:pt x="f81" y="f162"/>
                  </a:cubicBezTo>
                  <a:cubicBezTo>
                    <a:pt x="f81" y="f162"/>
                    <a:pt x="f101" y="f163"/>
                    <a:pt x="f101" y="f163"/>
                  </a:cubicBezTo>
                  <a:cubicBezTo>
                    <a:pt x="f99" y="f164"/>
                    <a:pt x="f99" y="f165"/>
                    <a:pt x="f90" y="f166"/>
                  </a:cubicBezTo>
                  <a:cubicBezTo>
                    <a:pt x="f91" y="f167"/>
                    <a:pt x="f93" y="f168"/>
                    <a:pt x="f93" y="f169"/>
                  </a:cubicBezTo>
                  <a:cubicBezTo>
                    <a:pt x="f93" y="f170"/>
                    <a:pt x="f91" y="f171"/>
                    <a:pt x="f90" y="f172"/>
                  </a:cubicBezTo>
                  <a:cubicBezTo>
                    <a:pt x="f99" y="f173"/>
                    <a:pt x="f158" y="f174"/>
                    <a:pt x="f103" y="f175"/>
                  </a:cubicBezTo>
                  <a:cubicBezTo>
                    <a:pt x="f83" y="f176"/>
                    <a:pt x="f143" y="f177"/>
                    <a:pt x="f87" y="f178"/>
                  </a:cubicBezTo>
                  <a:cubicBezTo>
                    <a:pt x="f87" y="f178"/>
                    <a:pt x="f87" y="f178"/>
                    <a:pt x="f87" y="f178"/>
                  </a:cubicBezTo>
                  <a:cubicBezTo>
                    <a:pt x="f85" y="f178"/>
                    <a:pt x="f85" y="f178"/>
                    <a:pt x="f179" y="f178"/>
                  </a:cubicBezTo>
                  <a:cubicBezTo>
                    <a:pt x="f179" y="f178"/>
                    <a:pt x="f179" y="f180"/>
                    <a:pt x="f179" y="f180"/>
                  </a:cubicBezTo>
                  <a:cubicBezTo>
                    <a:pt x="f86" y="f180"/>
                    <a:pt x="f86" y="f180"/>
                    <a:pt x="f86" y="f181"/>
                  </a:cubicBezTo>
                  <a:cubicBezTo>
                    <a:pt x="f86" y="f181"/>
                    <a:pt x="f86" y="f182"/>
                    <a:pt x="f86" y="f183"/>
                  </a:cubicBezTo>
                  <a:cubicBezTo>
                    <a:pt x="f86" y="f184"/>
                    <a:pt x="f86" y="f185"/>
                    <a:pt x="f86" y="f186"/>
                  </a:cubicBezTo>
                  <a:cubicBezTo>
                    <a:pt x="f141" y="f187"/>
                    <a:pt x="f141" y="f188"/>
                    <a:pt x="f141" y="f189"/>
                  </a:cubicBezTo>
                  <a:cubicBezTo>
                    <a:pt x="f141" y="f189"/>
                    <a:pt x="f84" y="f190"/>
                    <a:pt x="f84" y="f190"/>
                  </a:cubicBezTo>
                  <a:cubicBezTo>
                    <a:pt x="f84" y="f191"/>
                    <a:pt x="f84" y="f192"/>
                    <a:pt x="f84" y="f193"/>
                  </a:cubicBezTo>
                  <a:cubicBezTo>
                    <a:pt x="f84" y="f194"/>
                    <a:pt x="f84" y="f195"/>
                    <a:pt x="f133" y="f196"/>
                  </a:cubicBezTo>
                  <a:cubicBezTo>
                    <a:pt x="f84" y="f196"/>
                    <a:pt x="f84" y="f197"/>
                    <a:pt x="f84" y="f198"/>
                  </a:cubicBezTo>
                  <a:cubicBezTo>
                    <a:pt x="f84" y="f199"/>
                    <a:pt x="f141" y="f200"/>
                    <a:pt x="f133" y="f201"/>
                  </a:cubicBezTo>
                  <a:cubicBezTo>
                    <a:pt x="f82" y="f202"/>
                    <a:pt x="f104" y="f203"/>
                    <a:pt x="f105" y="f203"/>
                  </a:cubicBezTo>
                  <a:cubicBezTo>
                    <a:pt x="f88" y="f204"/>
                    <a:pt x="f88" y="f205"/>
                    <a:pt x="f80" y="f206"/>
                  </a:cubicBezTo>
                  <a:cubicBezTo>
                    <a:pt x="f107" y="f207"/>
                    <a:pt x="f107" y="f207"/>
                    <a:pt x="f78" y="f207"/>
                  </a:cubicBezTo>
                  <a:cubicBezTo>
                    <a:pt x="f78" y="f208"/>
                    <a:pt x="f78" y="f208"/>
                    <a:pt x="f78" y="f208"/>
                  </a:cubicBezTo>
                  <a:cubicBezTo>
                    <a:pt x="f107" y="f209"/>
                    <a:pt x="f78" y="f210"/>
                    <a:pt x="f78" y="f211"/>
                  </a:cubicBezTo>
                  <a:cubicBezTo>
                    <a:pt x="f108" y="f212"/>
                    <a:pt x="f108" y="f213"/>
                    <a:pt x="f120" y="f214"/>
                  </a:cubicBezTo>
                  <a:cubicBezTo>
                    <a:pt x="f120" y="f215"/>
                    <a:pt x="f120" y="f215"/>
                    <a:pt x="f120" y="f215"/>
                  </a:cubicBezTo>
                  <a:cubicBezTo>
                    <a:pt x="f120" y="f215"/>
                    <a:pt x="f120" y="f215"/>
                    <a:pt x="f120" y="f215"/>
                  </a:cubicBezTo>
                  <a:cubicBezTo>
                    <a:pt x="f74" y="f216"/>
                    <a:pt x="f217" y="f218"/>
                    <a:pt x="f72" y="f219"/>
                  </a:cubicBezTo>
                  <a:cubicBezTo>
                    <a:pt x="f70" y="f220"/>
                    <a:pt x="f221" y="f220"/>
                    <a:pt x="f221" y="f222"/>
                  </a:cubicBezTo>
                  <a:cubicBezTo>
                    <a:pt x="f221" y="f222"/>
                    <a:pt x="f221" y="f223"/>
                    <a:pt x="f221" y="f224"/>
                  </a:cubicBezTo>
                  <a:cubicBezTo>
                    <a:pt x="f221" y="f225"/>
                    <a:pt x="f68" y="f226"/>
                    <a:pt x="f66" y="f227"/>
                  </a:cubicBezTo>
                  <a:cubicBezTo>
                    <a:pt x="f66" y="f228"/>
                    <a:pt x="f229" y="f230"/>
                    <a:pt x="f231" y="f230"/>
                  </a:cubicBezTo>
                  <a:cubicBezTo>
                    <a:pt x="f231" y="f230"/>
                    <a:pt x="f231" y="f230"/>
                    <a:pt x="f231" y="f230"/>
                  </a:cubicBezTo>
                  <a:cubicBezTo>
                    <a:pt x="f231" y="f230"/>
                    <a:pt x="f232" y="f230"/>
                    <a:pt x="f232" y="f230"/>
                  </a:cubicBezTo>
                  <a:cubicBezTo>
                    <a:pt x="f232" y="f230"/>
                    <a:pt x="f232" y="f230"/>
                    <a:pt x="f232" y="f230"/>
                  </a:cubicBezTo>
                  <a:cubicBezTo>
                    <a:pt x="f60" y="f233"/>
                    <a:pt x="f234" y="f235"/>
                    <a:pt x="f236" y="f235"/>
                  </a:cubicBezTo>
                  <a:cubicBezTo>
                    <a:pt x="f94" y="f237"/>
                    <a:pt x="f58" y="f238"/>
                    <a:pt x="f239" y="f240"/>
                  </a:cubicBezTo>
                  <a:cubicBezTo>
                    <a:pt x="f239" y="f240"/>
                    <a:pt x="f239" y="f241"/>
                    <a:pt x="f58" y="f241"/>
                  </a:cubicBezTo>
                  <a:cubicBezTo>
                    <a:pt x="f94" y="f242"/>
                    <a:pt x="f243" y="f244"/>
                    <a:pt x="f234" y="f245"/>
                  </a:cubicBezTo>
                  <a:cubicBezTo>
                    <a:pt x="f234" y="f246"/>
                    <a:pt x="f232" y="f247"/>
                    <a:pt x="f232" y="f248"/>
                  </a:cubicBezTo>
                  <a:cubicBezTo>
                    <a:pt x="f232" y="f249"/>
                    <a:pt x="f234" y="f250"/>
                    <a:pt x="f251" y="f252"/>
                  </a:cubicBezTo>
                  <a:cubicBezTo>
                    <a:pt x="f236" y="f253"/>
                    <a:pt x="f58" y="f254"/>
                    <a:pt x="f239" y="f254"/>
                  </a:cubicBezTo>
                  <a:cubicBezTo>
                    <a:pt x="f239" y="f255"/>
                    <a:pt x="f239" y="f255"/>
                    <a:pt x="f58" y="f256"/>
                  </a:cubicBezTo>
                  <a:cubicBezTo>
                    <a:pt x="f58" y="f257"/>
                    <a:pt x="f58" y="f258"/>
                    <a:pt x="f259" y="f260"/>
                  </a:cubicBezTo>
                  <a:cubicBezTo>
                    <a:pt x="f259" y="f261"/>
                    <a:pt x="f262" y="f263"/>
                    <a:pt x="f95" y="f264"/>
                  </a:cubicBezTo>
                  <a:cubicBezTo>
                    <a:pt x="f262" y="f265"/>
                    <a:pt x="f239" y="f266"/>
                    <a:pt x="f239" y="f267"/>
                  </a:cubicBezTo>
                  <a:cubicBezTo>
                    <a:pt x="f58" y="f268"/>
                    <a:pt x="f94" y="f269"/>
                    <a:pt x="f262" y="f270"/>
                  </a:cubicBezTo>
                  <a:cubicBezTo>
                    <a:pt x="f262" y="f270"/>
                    <a:pt x="f262" y="f271"/>
                    <a:pt x="f95" y="f271"/>
                  </a:cubicBezTo>
                  <a:cubicBezTo>
                    <a:pt x="f262" y="f272"/>
                    <a:pt x="f259" y="f273"/>
                    <a:pt x="f259" y="f274"/>
                  </a:cubicBezTo>
                  <a:cubicBezTo>
                    <a:pt x="f259" y="f275"/>
                    <a:pt x="f262" y="f276"/>
                    <a:pt x="f95" y="f277"/>
                  </a:cubicBezTo>
                  <a:cubicBezTo>
                    <a:pt x="f95" y="f277"/>
                    <a:pt x="f95" y="f277"/>
                    <a:pt x="f95" y="f277"/>
                  </a:cubicBezTo>
                  <a:cubicBezTo>
                    <a:pt x="f95" y="f278"/>
                    <a:pt x="f95" y="f279"/>
                    <a:pt x="f95" y="f279"/>
                  </a:cubicBezTo>
                  <a:cubicBezTo>
                    <a:pt x="f262" y="f280"/>
                    <a:pt x="f262" y="f281"/>
                    <a:pt x="f259" y="f282"/>
                  </a:cubicBezTo>
                  <a:cubicBezTo>
                    <a:pt x="f259" y="f283"/>
                    <a:pt x="f259" y="f284"/>
                    <a:pt x="f259" y="f285"/>
                  </a:cubicBezTo>
                  <a:cubicBezTo>
                    <a:pt x="f239" y="f285"/>
                    <a:pt x="f239" y="f286"/>
                    <a:pt x="f58" y="f287"/>
                  </a:cubicBezTo>
                  <a:cubicBezTo>
                    <a:pt x="f94" y="f287"/>
                    <a:pt x="f94" y="f287"/>
                    <a:pt x="f236" y="f287"/>
                  </a:cubicBezTo>
                  <a:cubicBezTo>
                    <a:pt x="f236" y="f288"/>
                    <a:pt x="f236" y="f289"/>
                    <a:pt x="f251" y="f290"/>
                  </a:cubicBezTo>
                  <a:cubicBezTo>
                    <a:pt x="f251" y="f8"/>
                    <a:pt x="f60" y="f290"/>
                    <a:pt x="f60" y="f290"/>
                  </a:cubicBezTo>
                  <a:cubicBezTo>
                    <a:pt x="f232" y="f289"/>
                    <a:pt x="f232" y="f288"/>
                    <a:pt x="f231" y="f288"/>
                  </a:cubicBezTo>
                  <a:cubicBezTo>
                    <a:pt x="f62" y="f287"/>
                    <a:pt x="f291" y="f287"/>
                    <a:pt x="f92" y="f286"/>
                  </a:cubicBezTo>
                  <a:cubicBezTo>
                    <a:pt x="f229" y="f286"/>
                    <a:pt x="f229" y="f283"/>
                    <a:pt x="f229" y="f292"/>
                  </a:cubicBezTo>
                  <a:cubicBezTo>
                    <a:pt x="f229" y="f282"/>
                    <a:pt x="f229" y="f280"/>
                    <a:pt x="f92" y="f279"/>
                  </a:cubicBezTo>
                  <a:cubicBezTo>
                    <a:pt x="f92" y="f279"/>
                    <a:pt x="f62" y="f278"/>
                    <a:pt x="f231" y="f278"/>
                  </a:cubicBezTo>
                  <a:cubicBezTo>
                    <a:pt x="f231" y="f277"/>
                    <a:pt x="f60" y="f276"/>
                    <a:pt x="f60" y="f293"/>
                  </a:cubicBezTo>
                  <a:cubicBezTo>
                    <a:pt x="f234" y="f275"/>
                    <a:pt x="f60" y="f294"/>
                    <a:pt x="f60" y="f273"/>
                  </a:cubicBezTo>
                  <a:cubicBezTo>
                    <a:pt x="f232" y="f272"/>
                    <a:pt x="f291" y="f295"/>
                    <a:pt x="f92" y="f295"/>
                  </a:cubicBezTo>
                  <a:cubicBezTo>
                    <a:pt x="f229" y="f296"/>
                    <a:pt x="f297" y="f295"/>
                    <a:pt x="f66" y="f295"/>
                  </a:cubicBezTo>
                  <a:cubicBezTo>
                    <a:pt x="f68" y="f270"/>
                    <a:pt x="f68" y="f298"/>
                    <a:pt x="f221" y="f272"/>
                  </a:cubicBezTo>
                  <a:cubicBezTo>
                    <a:pt x="f70" y="f299"/>
                    <a:pt x="f72" y="f294"/>
                    <a:pt x="f72" y="f294"/>
                  </a:cubicBezTo>
                  <a:cubicBezTo>
                    <a:pt x="f217" y="f274"/>
                    <a:pt x="f76" y="f294"/>
                    <a:pt x="f108" y="f294"/>
                  </a:cubicBezTo>
                  <a:cubicBezTo>
                    <a:pt x="f107" y="f273"/>
                    <a:pt x="f113" y="f298"/>
                    <a:pt x="f105" y="f271"/>
                  </a:cubicBezTo>
                  <a:cubicBezTo>
                    <a:pt x="f104" y="f271"/>
                    <a:pt x="f133" y="f271"/>
                    <a:pt x="f84" y="f271"/>
                  </a:cubicBezTo>
                  <a:cubicBezTo>
                    <a:pt x="f141" y="f271"/>
                    <a:pt x="f179" y="f295"/>
                    <a:pt x="f85" y="f295"/>
                  </a:cubicBezTo>
                  <a:cubicBezTo>
                    <a:pt x="f87" y="f295"/>
                    <a:pt x="f83" y="f270"/>
                    <a:pt x="f83" y="f271"/>
                  </a:cubicBezTo>
                  <a:cubicBezTo>
                    <a:pt x="f103" y="f271"/>
                    <a:pt x="f83" y="f272"/>
                    <a:pt x="f83" y="f299"/>
                  </a:cubicBezTo>
                  <a:cubicBezTo>
                    <a:pt x="f83" y="f273"/>
                    <a:pt x="f89" y="f294"/>
                    <a:pt x="f89" y="f275"/>
                  </a:cubicBezTo>
                  <a:cubicBezTo>
                    <a:pt x="f89" y="f293"/>
                    <a:pt x="f143" y="f278"/>
                    <a:pt x="f103" y="f279"/>
                  </a:cubicBezTo>
                  <a:cubicBezTo>
                    <a:pt x="f103" y="f279"/>
                    <a:pt x="f81" y="f279"/>
                    <a:pt x="f101" y="f279"/>
                  </a:cubicBezTo>
                  <a:cubicBezTo>
                    <a:pt x="f99" y="f279"/>
                    <a:pt x="f91" y="f277"/>
                    <a:pt x="f93" y="f277"/>
                  </a:cubicBezTo>
                  <a:cubicBezTo>
                    <a:pt x="f300" y="f276"/>
                    <a:pt x="f300" y="f275"/>
                    <a:pt x="f79" y="f274"/>
                  </a:cubicBezTo>
                  <a:cubicBezTo>
                    <a:pt x="f79" y="f294"/>
                    <a:pt x="f301" y="f272"/>
                    <a:pt x="f301" y="f298"/>
                  </a:cubicBezTo>
                  <a:cubicBezTo>
                    <a:pt x="f79" y="f271"/>
                    <a:pt x="f93" y="f271"/>
                    <a:pt x="f93" y="f270"/>
                  </a:cubicBezTo>
                  <a:cubicBezTo>
                    <a:pt x="f91" y="f295"/>
                    <a:pt x="f101" y="f302"/>
                    <a:pt x="f101" y="f303"/>
                  </a:cubicBezTo>
                  <a:cubicBezTo>
                    <a:pt x="f101" y="f304"/>
                    <a:pt x="f90" y="f305"/>
                    <a:pt x="f90" y="f269"/>
                  </a:cubicBezTo>
                  <a:cubicBezTo>
                    <a:pt x="f90" y="f306"/>
                    <a:pt x="f99" y="f267"/>
                    <a:pt x="f90" y="f307"/>
                  </a:cubicBezTo>
                  <a:cubicBezTo>
                    <a:pt x="f90" y="f266"/>
                    <a:pt x="f93" y="f264"/>
                    <a:pt x="f300" y="f264"/>
                  </a:cubicBezTo>
                  <a:cubicBezTo>
                    <a:pt x="f300" y="f264"/>
                    <a:pt x="f79" y="f265"/>
                    <a:pt x="f79" y="f266"/>
                  </a:cubicBezTo>
                  <a:cubicBezTo>
                    <a:pt x="f301" y="f266"/>
                    <a:pt x="f308" y="f267"/>
                    <a:pt x="f308" y="f267"/>
                  </a:cubicBezTo>
                  <a:cubicBezTo>
                    <a:pt x="f308" y="f268"/>
                    <a:pt x="f308" y="f269"/>
                    <a:pt x="f77" y="f269"/>
                  </a:cubicBezTo>
                  <a:cubicBezTo>
                    <a:pt x="f309" y="f305"/>
                    <a:pt x="f310" y="f304"/>
                    <a:pt x="f311" y="f304"/>
                  </a:cubicBezTo>
                  <a:cubicBezTo>
                    <a:pt x="f73" y="f303"/>
                    <a:pt x="f71" y="f312"/>
                    <a:pt x="f313" y="f312"/>
                  </a:cubicBezTo>
                  <a:cubicBezTo>
                    <a:pt x="f314" y="f312"/>
                    <a:pt x="f315" y="f303"/>
                    <a:pt x="f316" y="f304"/>
                  </a:cubicBezTo>
                  <a:cubicBezTo>
                    <a:pt x="f316" y="f305"/>
                    <a:pt x="f317" y="f306"/>
                    <a:pt x="f318" y="f306"/>
                  </a:cubicBezTo>
                  <a:cubicBezTo>
                    <a:pt x="f319" y="f268"/>
                    <a:pt x="f320" y="f267"/>
                    <a:pt x="f321" y="f267"/>
                  </a:cubicBezTo>
                  <a:cubicBezTo>
                    <a:pt x="f322" y="f267"/>
                    <a:pt x="f323" y="f267"/>
                    <a:pt x="f324" y="f268"/>
                  </a:cubicBezTo>
                  <a:cubicBezTo>
                    <a:pt x="f325" y="f326"/>
                    <a:pt x="f327" y="f269"/>
                    <a:pt x="f328" y="f269"/>
                  </a:cubicBezTo>
                  <a:cubicBezTo>
                    <a:pt x="f329" y="f305"/>
                    <a:pt x="f330" y="f305"/>
                    <a:pt x="f331" y="f305"/>
                  </a:cubicBezTo>
                  <a:cubicBezTo>
                    <a:pt x="f332" y="f304"/>
                    <a:pt x="f333" y="f303"/>
                    <a:pt x="f334" y="f302"/>
                  </a:cubicBezTo>
                  <a:cubicBezTo>
                    <a:pt x="f335" y="f312"/>
                    <a:pt x="f336" y="f295"/>
                    <a:pt x="f337" y="f270"/>
                  </a:cubicBezTo>
                  <a:cubicBezTo>
                    <a:pt x="f338" y="f270"/>
                    <a:pt x="f339" y="f271"/>
                    <a:pt x="f340" y="f271"/>
                  </a:cubicBezTo>
                  <a:cubicBezTo>
                    <a:pt x="f341" y="f271"/>
                    <a:pt x="f342" y="f270"/>
                    <a:pt x="f343" y="f270"/>
                  </a:cubicBezTo>
                  <a:cubicBezTo>
                    <a:pt x="f344" y="f270"/>
                    <a:pt x="f345" y="f271"/>
                    <a:pt x="f346" y="f298"/>
                  </a:cubicBezTo>
                  <a:cubicBezTo>
                    <a:pt x="f347" y="f272"/>
                    <a:pt x="f347" y="f294"/>
                    <a:pt x="f348" y="f274"/>
                  </a:cubicBezTo>
                  <a:cubicBezTo>
                    <a:pt x="f63" y="f275"/>
                    <a:pt x="f349" y="f277"/>
                    <a:pt x="f350" y="f277"/>
                  </a:cubicBezTo>
                  <a:cubicBezTo>
                    <a:pt x="f351" y="f277"/>
                    <a:pt x="f352" y="f274"/>
                    <a:pt x="f353" y="f273"/>
                  </a:cubicBezTo>
                  <a:cubicBezTo>
                    <a:pt x="f354" y="f272"/>
                    <a:pt x="f353" y="f295"/>
                    <a:pt x="f353" y="f312"/>
                  </a:cubicBezTo>
                  <a:cubicBezTo>
                    <a:pt x="f353" y="f303"/>
                    <a:pt x="f352" y="f306"/>
                    <a:pt x="f353" y="f268"/>
                  </a:cubicBezTo>
                  <a:cubicBezTo>
                    <a:pt x="f354" y="f307"/>
                    <a:pt x="f355" y="f264"/>
                    <a:pt x="f356" y="f263"/>
                  </a:cubicBezTo>
                  <a:cubicBezTo>
                    <a:pt x="f357" y="f263"/>
                    <a:pt x="f358" y="f261"/>
                    <a:pt x="f359" y="f260"/>
                  </a:cubicBezTo>
                  <a:cubicBezTo>
                    <a:pt x="f360" y="f260"/>
                    <a:pt x="f361" y="f260"/>
                    <a:pt x="f362" y="f260"/>
                  </a:cubicBezTo>
                  <a:cubicBezTo>
                    <a:pt x="f363" y="f364"/>
                    <a:pt x="f365" y="f258"/>
                    <a:pt x="f366" y="f367"/>
                  </a:cubicBezTo>
                  <a:cubicBezTo>
                    <a:pt x="f368" y="f369"/>
                    <a:pt x="f61" y="f256"/>
                    <a:pt x="f370" y="f254"/>
                  </a:cubicBezTo>
                  <a:cubicBezTo>
                    <a:pt x="f371" y="f253"/>
                    <a:pt x="f372" y="f373"/>
                    <a:pt x="f374" y="f373"/>
                  </a:cubicBezTo>
                  <a:cubicBezTo>
                    <a:pt x="f375" y="f250"/>
                    <a:pt x="f376" y="f377"/>
                    <a:pt x="f378" y="f377"/>
                  </a:cubicBezTo>
                  <a:cubicBezTo>
                    <a:pt x="f379" y="f377"/>
                    <a:pt x="f380" y="f250"/>
                    <a:pt x="f3" y="f373"/>
                  </a:cubicBezTo>
                  <a:cubicBezTo>
                    <a:pt x="f381" y="f252"/>
                    <a:pt x="f381" y="f255"/>
                    <a:pt x="f59" y="f256"/>
                  </a:cubicBezTo>
                  <a:cubicBezTo>
                    <a:pt x="f382" y="f257"/>
                    <a:pt x="f383" y="f258"/>
                    <a:pt x="f384" y="f364"/>
                  </a:cubicBezTo>
                  <a:cubicBezTo>
                    <a:pt x="f385" y="f260"/>
                    <a:pt x="f386" y="f264"/>
                    <a:pt x="f387" y="f264"/>
                  </a:cubicBezTo>
                  <a:cubicBezTo>
                    <a:pt x="f388" y="f264"/>
                    <a:pt x="f389" y="f263"/>
                    <a:pt x="f390" y="f261"/>
                  </a:cubicBezTo>
                  <a:cubicBezTo>
                    <a:pt x="f390" y="f260"/>
                    <a:pt x="f391" y="f364"/>
                    <a:pt x="f391" y="f364"/>
                  </a:cubicBezTo>
                  <a:cubicBezTo>
                    <a:pt x="f392" y="f258"/>
                    <a:pt x="f393" y="f367"/>
                    <a:pt x="f394" y="f367"/>
                  </a:cubicBezTo>
                  <a:cubicBezTo>
                    <a:pt x="f395" y="f367"/>
                    <a:pt x="f396" y="f364"/>
                    <a:pt x="f396" y="f260"/>
                  </a:cubicBezTo>
                  <a:cubicBezTo>
                    <a:pt x="f396" y="f261"/>
                    <a:pt x="f397" y="f263"/>
                    <a:pt x="f397" y="f264"/>
                  </a:cubicBezTo>
                  <a:cubicBezTo>
                    <a:pt x="f397" y="f265"/>
                    <a:pt x="f395" y="f307"/>
                    <a:pt x="f395" y="f267"/>
                  </a:cubicBezTo>
                  <a:cubicBezTo>
                    <a:pt x="f395" y="f268"/>
                    <a:pt x="f396" y="f306"/>
                    <a:pt x="f398" y="f306"/>
                  </a:cubicBezTo>
                  <a:cubicBezTo>
                    <a:pt x="f399" y="f306"/>
                    <a:pt x="f400" y="f326"/>
                    <a:pt x="f401" y="f268"/>
                  </a:cubicBezTo>
                  <a:cubicBezTo>
                    <a:pt x="f402" y="f267"/>
                    <a:pt x="f403" y="f265"/>
                    <a:pt x="f403" y="f264"/>
                  </a:cubicBezTo>
                  <a:cubicBezTo>
                    <a:pt x="f403" y="f263"/>
                    <a:pt x="f402" y="f260"/>
                    <a:pt x="f402" y="f364"/>
                  </a:cubicBezTo>
                  <a:cubicBezTo>
                    <a:pt x="f402" y="f258"/>
                    <a:pt x="f402" y="f369"/>
                    <a:pt x="f403" y="f257"/>
                  </a:cubicBezTo>
                  <a:cubicBezTo>
                    <a:pt x="f403" y="f404"/>
                    <a:pt x="f405" y="f404"/>
                    <a:pt x="f406" y="f404"/>
                  </a:cubicBezTo>
                  <a:cubicBezTo>
                    <a:pt x="f407" y="f404"/>
                    <a:pt x="f408" y="f257"/>
                    <a:pt x="f409" y="f257"/>
                  </a:cubicBezTo>
                  <a:cubicBezTo>
                    <a:pt x="f410" y="f257"/>
                    <a:pt x="f411" y="f404"/>
                    <a:pt x="f411" y="f404"/>
                  </a:cubicBezTo>
                  <a:cubicBezTo>
                    <a:pt x="f412" y="f256"/>
                    <a:pt x="f411" y="f253"/>
                    <a:pt x="f411" y="f252"/>
                  </a:cubicBezTo>
                  <a:cubicBezTo>
                    <a:pt x="f410" y="f373"/>
                    <a:pt x="f409" y="f377"/>
                    <a:pt x="f408" y="f413"/>
                  </a:cubicBezTo>
                  <a:cubicBezTo>
                    <a:pt x="f414" y="f415"/>
                    <a:pt x="f414" y="f416"/>
                    <a:pt x="f417" y="f247"/>
                  </a:cubicBezTo>
                  <a:cubicBezTo>
                    <a:pt x="f417" y="f418"/>
                    <a:pt x="f417" y="f244"/>
                    <a:pt x="f414" y="f419"/>
                  </a:cubicBezTo>
                  <a:cubicBezTo>
                    <a:pt x="f408" y="f242"/>
                    <a:pt x="f411" y="f419"/>
                    <a:pt x="f412" y="f419"/>
                  </a:cubicBezTo>
                  <a:cubicBezTo>
                    <a:pt x="f420" y="f242"/>
                    <a:pt x="f421" y="f242"/>
                    <a:pt x="f422" y="f240"/>
                  </a:cubicBezTo>
                  <a:cubicBezTo>
                    <a:pt x="f423" y="f240"/>
                    <a:pt x="f423" y="f237"/>
                    <a:pt x="f423" y="f424"/>
                  </a:cubicBezTo>
                  <a:cubicBezTo>
                    <a:pt x="f422" y="f425"/>
                    <a:pt x="f421" y="f235"/>
                    <a:pt x="f57" y="f235"/>
                  </a:cubicBezTo>
                  <a:cubicBezTo>
                    <a:pt x="f426" y="f427"/>
                    <a:pt x="f420" y="f427"/>
                    <a:pt x="f420" y="f233"/>
                  </a:cubicBezTo>
                  <a:cubicBezTo>
                    <a:pt x="f412" y="f233"/>
                    <a:pt x="f412" y="f428"/>
                    <a:pt x="f412" y="f428"/>
                  </a:cubicBezTo>
                  <a:cubicBezTo>
                    <a:pt x="f420" y="f429"/>
                    <a:pt x="f426" y="f430"/>
                    <a:pt x="f57" y="f228"/>
                  </a:cubicBezTo>
                  <a:cubicBezTo>
                    <a:pt x="f421" y="f228"/>
                    <a:pt x="f423" y="f228"/>
                    <a:pt x="f423" y="f430"/>
                  </a:cubicBezTo>
                  <a:cubicBezTo>
                    <a:pt x="f431" y="f430"/>
                    <a:pt x="f432" y="f230"/>
                    <a:pt x="f433" y="f230"/>
                  </a:cubicBezTo>
                  <a:cubicBezTo>
                    <a:pt x="f434" y="f230"/>
                    <a:pt x="f435" y="f428"/>
                    <a:pt x="f436" y="f429"/>
                  </a:cubicBezTo>
                  <a:cubicBezTo>
                    <a:pt x="f436" y="f430"/>
                    <a:pt x="f435" y="f227"/>
                    <a:pt x="f436" y="f227"/>
                  </a:cubicBezTo>
                  <a:cubicBezTo>
                    <a:pt x="f436" y="f437"/>
                    <a:pt x="f438" y="f437"/>
                    <a:pt x="f438" y="f437"/>
                  </a:cubicBezTo>
                  <a:cubicBezTo>
                    <a:pt x="f439" y="f437"/>
                    <a:pt x="f440" y="f227"/>
                    <a:pt x="f441" y="f227"/>
                  </a:cubicBezTo>
                  <a:cubicBezTo>
                    <a:pt x="f441" y="f437"/>
                    <a:pt x="f442" y="f226"/>
                    <a:pt x="f442" y="f226"/>
                  </a:cubicBezTo>
                  <a:cubicBezTo>
                    <a:pt x="f442" y="f443"/>
                    <a:pt x="f441" y="f444"/>
                    <a:pt x="f441" y="f225"/>
                  </a:cubicBezTo>
                  <a:cubicBezTo>
                    <a:pt x="f442" y="f224"/>
                    <a:pt x="f445" y="f223"/>
                    <a:pt x="f446" y="f223"/>
                  </a:cubicBezTo>
                  <a:cubicBezTo>
                    <a:pt x="f447" y="f223"/>
                    <a:pt x="f448" y="f224"/>
                    <a:pt x="f449" y="f225"/>
                  </a:cubicBezTo>
                  <a:cubicBezTo>
                    <a:pt x="f450" y="f225"/>
                    <a:pt x="f451" y="f444"/>
                    <a:pt x="f451" y="f452"/>
                  </a:cubicBezTo>
                  <a:cubicBezTo>
                    <a:pt x="f451" y="f226"/>
                    <a:pt x="f450" y="f437"/>
                    <a:pt x="f450" y="f227"/>
                  </a:cubicBezTo>
                  <a:cubicBezTo>
                    <a:pt x="f450" y="f430"/>
                    <a:pt x="f453" y="f230"/>
                    <a:pt x="f451" y="f233"/>
                  </a:cubicBezTo>
                  <a:cubicBezTo>
                    <a:pt x="f451" y="f427"/>
                    <a:pt x="f454" y="f424"/>
                    <a:pt x="f455" y="f456"/>
                  </a:cubicBezTo>
                  <a:cubicBezTo>
                    <a:pt x="f457" y="f456"/>
                    <a:pt x="f458" y="f238"/>
                    <a:pt x="f459" y="f238"/>
                  </a:cubicBezTo>
                  <a:cubicBezTo>
                    <a:pt x="f460" y="f240"/>
                    <a:pt x="f461" y="f240"/>
                    <a:pt x="f462" y="f241"/>
                  </a:cubicBezTo>
                  <a:cubicBezTo>
                    <a:pt x="f463" y="f241"/>
                    <a:pt x="f464" y="f419"/>
                    <a:pt x="f465" y="f419"/>
                  </a:cubicBezTo>
                  <a:cubicBezTo>
                    <a:pt x="f466" y="f419"/>
                    <a:pt x="f467" y="f241"/>
                    <a:pt x="f468" y="f241"/>
                  </a:cubicBezTo>
                  <a:cubicBezTo>
                    <a:pt x="f469" y="f241"/>
                    <a:pt x="f470" y="f240"/>
                    <a:pt x="f471" y="f241"/>
                  </a:cubicBezTo>
                  <a:cubicBezTo>
                    <a:pt x="f471" y="f241"/>
                    <a:pt x="f472" y="f242"/>
                    <a:pt x="f473" y="f242"/>
                  </a:cubicBezTo>
                  <a:cubicBezTo>
                    <a:pt x="f473" y="f419"/>
                    <a:pt x="f474" y="f245"/>
                    <a:pt x="f474" y="f245"/>
                  </a:cubicBezTo>
                  <a:cubicBezTo>
                    <a:pt x="f475" y="f246"/>
                    <a:pt x="f476" y="f247"/>
                    <a:pt x="f477" y="f247"/>
                  </a:cubicBezTo>
                  <a:cubicBezTo>
                    <a:pt x="f478" y="f247"/>
                    <a:pt x="f479" y="f246"/>
                    <a:pt x="f480" y="f245"/>
                  </a:cubicBezTo>
                  <a:cubicBezTo>
                    <a:pt x="f480" y="f244"/>
                    <a:pt x="f479" y="f241"/>
                    <a:pt x="f480" y="f240"/>
                  </a:cubicBezTo>
                  <a:cubicBezTo>
                    <a:pt x="f481" y="f240"/>
                    <a:pt x="f482" y="f240"/>
                    <a:pt x="f483" y="f238"/>
                  </a:cubicBezTo>
                  <a:cubicBezTo>
                    <a:pt x="f484" y="f238"/>
                    <a:pt x="f485" y="f238"/>
                    <a:pt x="f486" y="f456"/>
                  </a:cubicBezTo>
                  <a:cubicBezTo>
                    <a:pt x="f487" y="f456"/>
                    <a:pt x="f488" y="f424"/>
                    <a:pt x="f488" y="f425"/>
                  </a:cubicBezTo>
                  <a:cubicBezTo>
                    <a:pt x="f489" y="f427"/>
                    <a:pt x="f490" y="f429"/>
                    <a:pt x="f490" y="f228"/>
                  </a:cubicBezTo>
                  <a:cubicBezTo>
                    <a:pt x="f490" y="f437"/>
                    <a:pt x="f489" y="f444"/>
                    <a:pt x="f489" y="f224"/>
                  </a:cubicBezTo>
                  <a:cubicBezTo>
                    <a:pt x="f489" y="f222"/>
                    <a:pt x="f487" y="f218"/>
                    <a:pt x="f488" y="f216"/>
                  </a:cubicBezTo>
                  <a:cubicBezTo>
                    <a:pt x="f488" y="f215"/>
                    <a:pt x="f489" y="f491"/>
                    <a:pt x="f490" y="f492"/>
                  </a:cubicBezTo>
                  <a:cubicBezTo>
                    <a:pt x="f493" y="f211"/>
                    <a:pt x="f494" y="f495"/>
                    <a:pt x="f496" y="f497"/>
                  </a:cubicBezTo>
                  <a:cubicBezTo>
                    <a:pt x="f498" y="f499"/>
                    <a:pt x="f500" y="f209"/>
                    <a:pt x="f500" y="f501"/>
                  </a:cubicBezTo>
                  <a:cubicBezTo>
                    <a:pt x="f500" y="f207"/>
                    <a:pt x="f496" y="f205"/>
                    <a:pt x="f498" y="f203"/>
                  </a:cubicBezTo>
                  <a:cubicBezTo>
                    <a:pt x="f498" y="f203"/>
                    <a:pt x="f500" y="f201"/>
                    <a:pt x="f502" y="f201"/>
                  </a:cubicBezTo>
                  <a:cubicBezTo>
                    <a:pt x="f503" y="f504"/>
                    <a:pt x="f505" y="f201"/>
                    <a:pt x="f506" y="f201"/>
                  </a:cubicBezTo>
                  <a:cubicBezTo>
                    <a:pt x="f506" y="f201"/>
                    <a:pt x="f507" y="f508"/>
                    <a:pt x="f509" y="f508"/>
                  </a:cubicBezTo>
                  <a:cubicBezTo>
                    <a:pt x="f510" y="f504"/>
                    <a:pt x="f511" y="f202"/>
                    <a:pt x="f512" y="f203"/>
                  </a:cubicBezTo>
                  <a:cubicBezTo>
                    <a:pt x="f513" y="f203"/>
                    <a:pt x="f514" y="f203"/>
                    <a:pt x="f515" y="f203"/>
                  </a:cubicBezTo>
                  <a:cubicBezTo>
                    <a:pt x="f516" y="f202"/>
                    <a:pt x="f517" y="f508"/>
                    <a:pt x="f518" y="f519"/>
                  </a:cubicBezTo>
                  <a:cubicBezTo>
                    <a:pt x="f520" y="f521"/>
                    <a:pt x="f520" y="f197"/>
                    <a:pt x="f520" y="f196"/>
                  </a:cubicBezTo>
                  <a:cubicBezTo>
                    <a:pt x="f522" y="f195"/>
                    <a:pt x="f523" y="f193"/>
                    <a:pt x="f523" y="f192"/>
                  </a:cubicBezTo>
                  <a:cubicBezTo>
                    <a:pt x="f523" y="f191"/>
                    <a:pt x="f524" y="f525"/>
                    <a:pt x="f526" y="f188"/>
                  </a:cubicBezTo>
                  <a:cubicBezTo>
                    <a:pt x="f526" y="f527"/>
                    <a:pt x="f524" y="f528"/>
                    <a:pt x="f526" y="f186"/>
                  </a:cubicBezTo>
                  <a:cubicBezTo>
                    <a:pt x="f526" y="f183"/>
                    <a:pt x="f526" y="f177"/>
                    <a:pt x="f529" y="f175"/>
                  </a:cubicBezTo>
                  <a:cubicBezTo>
                    <a:pt x="f530" y="f174"/>
                    <a:pt x="f531" y="f173"/>
                    <a:pt x="f532" y="f173"/>
                  </a:cubicBezTo>
                  <a:cubicBezTo>
                    <a:pt x="f533" y="f534"/>
                    <a:pt x="f535" y="f173"/>
                    <a:pt x="f536" y="f534"/>
                  </a:cubicBezTo>
                  <a:cubicBezTo>
                    <a:pt x="f537" y="f534"/>
                    <a:pt x="f538" y="f539"/>
                    <a:pt x="f56" y="f540"/>
                  </a:cubicBezTo>
                  <a:cubicBezTo>
                    <a:pt x="f541" y="f171"/>
                    <a:pt x="f541" y="f542"/>
                    <a:pt x="f54" y="f170"/>
                  </a:cubicBezTo>
                  <a:cubicBezTo>
                    <a:pt x="f54" y="f543"/>
                    <a:pt x="f544" y="f545"/>
                    <a:pt x="f546" y="f169"/>
                  </a:cubicBezTo>
                  <a:cubicBezTo>
                    <a:pt x="f547" y="f548"/>
                    <a:pt x="f549" y="f550"/>
                    <a:pt x="f549" y="f168"/>
                  </a:cubicBezTo>
                  <a:cubicBezTo>
                    <a:pt x="f551" y="f552"/>
                    <a:pt x="f551" y="f553"/>
                    <a:pt x="f551" y="f554"/>
                  </a:cubicBezTo>
                  <a:cubicBezTo>
                    <a:pt x="f549" y="f555"/>
                    <a:pt x="f547" y="f164"/>
                    <a:pt x="f547" y="f162"/>
                  </a:cubicBezTo>
                  <a:cubicBezTo>
                    <a:pt x="f546" y="f161"/>
                    <a:pt x="f546" y="f159"/>
                    <a:pt x="f544" y="f157"/>
                  </a:cubicBezTo>
                  <a:cubicBezTo>
                    <a:pt x="f544" y="f156"/>
                    <a:pt x="f556" y="f152"/>
                    <a:pt x="f54" y="f150"/>
                  </a:cubicBezTo>
                  <a:cubicBezTo>
                    <a:pt x="f54" y="f149"/>
                    <a:pt x="f56" y="f557"/>
                    <a:pt x="f56" y="f558"/>
                  </a:cubicBezTo>
                  <a:cubicBezTo>
                    <a:pt x="f538" y="f148"/>
                    <a:pt x="f559" y="f560"/>
                    <a:pt x="f559" y="f146"/>
                  </a:cubicBezTo>
                  <a:cubicBezTo>
                    <a:pt x="f538" y="f561"/>
                    <a:pt x="f56" y="f562"/>
                    <a:pt x="f54" y="f145"/>
                  </a:cubicBezTo>
                  <a:cubicBezTo>
                    <a:pt x="f556" y="f563"/>
                    <a:pt x="f547" y="f145"/>
                    <a:pt x="f564" y="f145"/>
                  </a:cubicBezTo>
                  <a:cubicBezTo>
                    <a:pt x="f551" y="f145"/>
                    <a:pt x="f565" y="f566"/>
                    <a:pt x="f567" y="f566"/>
                  </a:cubicBezTo>
                  <a:cubicBezTo>
                    <a:pt x="f567" y="f566"/>
                    <a:pt x="f568" y="f566"/>
                    <a:pt x="f569" y="f144"/>
                  </a:cubicBezTo>
                  <a:cubicBezTo>
                    <a:pt x="f570" y="f144"/>
                    <a:pt x="f2" y="f571"/>
                    <a:pt x="f572" y="f571"/>
                  </a:cubicBezTo>
                  <a:cubicBezTo>
                    <a:pt x="f573" y="f571"/>
                    <a:pt x="f574" y="f571"/>
                    <a:pt x="f575" y="f576"/>
                  </a:cubicBezTo>
                  <a:cubicBezTo>
                    <a:pt x="f577" y="f144"/>
                    <a:pt x="f577" y="f145"/>
                    <a:pt x="f578" y="f562"/>
                  </a:cubicBezTo>
                  <a:cubicBezTo>
                    <a:pt x="f579" y="f580"/>
                    <a:pt x="f581" y="f582"/>
                    <a:pt x="f583" y="f582"/>
                  </a:cubicBezTo>
                  <a:cubicBezTo>
                    <a:pt x="f584" y="f582"/>
                    <a:pt x="f585" y="f580"/>
                    <a:pt x="f586" y="f580"/>
                  </a:cubicBezTo>
                  <a:cubicBezTo>
                    <a:pt x="f587" y="f562"/>
                    <a:pt x="f588" y="f563"/>
                    <a:pt x="f589" y="f566"/>
                  </a:cubicBezTo>
                  <a:cubicBezTo>
                    <a:pt x="f590" y="f144"/>
                    <a:pt x="f591" y="f140"/>
                    <a:pt x="f592" y="f138"/>
                  </a:cubicBezTo>
                  <a:cubicBezTo>
                    <a:pt x="f593" y="f137"/>
                    <a:pt x="f594" y="f135"/>
                    <a:pt x="f595" y="f596"/>
                  </a:cubicBezTo>
                  <a:cubicBezTo>
                    <a:pt x="f597" y="f598"/>
                    <a:pt x="f599" y="f600"/>
                    <a:pt x="f601" y="f600"/>
                  </a:cubicBezTo>
                  <a:cubicBezTo>
                    <a:pt x="f602" y="f603"/>
                    <a:pt x="f604" y="f600"/>
                    <a:pt x="f39" y="f600"/>
                  </a:cubicBezTo>
                  <a:cubicBezTo>
                    <a:pt x="f38" y="f603"/>
                    <a:pt x="f605" y="f131"/>
                    <a:pt x="f23" y="f130"/>
                  </a:cubicBezTo>
                  <a:cubicBezTo>
                    <a:pt x="f22" y="f130"/>
                    <a:pt x="f33" y="f606"/>
                    <a:pt x="f18" y="f130"/>
                  </a:cubicBezTo>
                  <a:cubicBezTo>
                    <a:pt x="f17" y="f130"/>
                    <a:pt x="f16" y="f131"/>
                    <a:pt x="f15" y="f131"/>
                  </a:cubicBezTo>
                  <a:cubicBezTo>
                    <a:pt x="f15" y="f131"/>
                    <a:pt x="f607" y="f606"/>
                    <a:pt x="f607" y="f606"/>
                  </a:cubicBezTo>
                  <a:cubicBezTo>
                    <a:pt x="f607" y="f129"/>
                    <a:pt x="f607" y="f127"/>
                    <a:pt x="f13" y="f126"/>
                  </a:cubicBezTo>
                  <a:cubicBezTo>
                    <a:pt x="f13" y="f125"/>
                    <a:pt x="f16" y="f124"/>
                    <a:pt x="f16" y="f123"/>
                  </a:cubicBezTo>
                  <a:cubicBezTo>
                    <a:pt x="f16" y="f122"/>
                    <a:pt x="f16" y="f121"/>
                    <a:pt x="f16" y="f121"/>
                  </a:cubicBezTo>
                  <a:cubicBezTo>
                    <a:pt x="f15" y="f119"/>
                    <a:pt x="f11" y="f118"/>
                    <a:pt x="f11" y="f117"/>
                  </a:cubicBezTo>
                  <a:cubicBezTo>
                    <a:pt x="f9" y="f608"/>
                    <a:pt x="f7" y="f115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17.2</a:t>
              </a:r>
              <a:endParaRPr lang="id-ID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Freeform 248">
              <a:extLst>
                <a:ext uri="{FF2B5EF4-FFF2-40B4-BE49-F238E27FC236}">
                  <a16:creationId xmlns:a16="http://schemas.microsoft.com/office/drawing/2014/main" id="{3E0B32E6-77AA-21BE-AE2F-AA0322B2DAD0}"/>
                </a:ext>
              </a:extLst>
            </p:cNvPr>
            <p:cNvSpPr/>
            <p:nvPr/>
          </p:nvSpPr>
          <p:spPr>
            <a:xfrm>
              <a:off x="8082034" y="2670761"/>
              <a:ext cx="706035" cy="81880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80"/>
                <a:gd name="f8" fmla="val 669"/>
                <a:gd name="f9" fmla="val 579"/>
                <a:gd name="f10" fmla="val 294"/>
                <a:gd name="f11" fmla="val 293"/>
                <a:gd name="f12" fmla="val 290"/>
                <a:gd name="f13" fmla="val 289"/>
                <a:gd name="f14" fmla="val 288"/>
                <a:gd name="f15" fmla="val 578"/>
                <a:gd name="f16" fmla="val 286"/>
                <a:gd name="f17" fmla="val 285"/>
                <a:gd name="f18" fmla="val 577"/>
                <a:gd name="f19" fmla="val 284"/>
                <a:gd name="f20" fmla="val 281"/>
                <a:gd name="f21" fmla="val 280"/>
                <a:gd name="f22" fmla="val 279"/>
                <a:gd name="f23" fmla="val 575"/>
                <a:gd name="f24" fmla="val 278"/>
                <a:gd name="f25" fmla="val 276"/>
                <a:gd name="f26" fmla="val 574"/>
                <a:gd name="f27" fmla="val 275"/>
                <a:gd name="f28" fmla="val 576"/>
                <a:gd name="f29" fmla="val 271"/>
                <a:gd name="f30" fmla="val 269"/>
                <a:gd name="f31" fmla="val 267"/>
                <a:gd name="f32" fmla="val 262"/>
                <a:gd name="f33" fmla="val 259"/>
                <a:gd name="f34" fmla="val 572"/>
                <a:gd name="f35" fmla="val 258"/>
                <a:gd name="f36" fmla="val 571"/>
                <a:gd name="f37" fmla="val 257"/>
                <a:gd name="f38" fmla="val 570"/>
                <a:gd name="f39" fmla="val 256"/>
                <a:gd name="f40" fmla="val 252"/>
                <a:gd name="f41" fmla="val 569"/>
                <a:gd name="f42" fmla="val 251"/>
                <a:gd name="f43" fmla="val 568"/>
                <a:gd name="f44" fmla="val 250"/>
                <a:gd name="f45" fmla="val 566"/>
                <a:gd name="f46" fmla="val 565"/>
                <a:gd name="f47" fmla="val 249"/>
                <a:gd name="f48" fmla="val 564"/>
                <a:gd name="f49" fmla="val 248"/>
                <a:gd name="f50" fmla="val 563"/>
                <a:gd name="f51" fmla="val 247"/>
                <a:gd name="f52" fmla="val 246"/>
                <a:gd name="f53" fmla="val 562"/>
                <a:gd name="f54" fmla="val 245"/>
                <a:gd name="f55" fmla="val 243"/>
                <a:gd name="f56" fmla="val 242"/>
                <a:gd name="f57" fmla="val 241"/>
                <a:gd name="f58" fmla="val 240"/>
                <a:gd name="f59" fmla="val 239"/>
                <a:gd name="f60" fmla="val 237"/>
                <a:gd name="f61" fmla="val 567"/>
                <a:gd name="f62" fmla="val 236"/>
                <a:gd name="f63" fmla="val 235"/>
                <a:gd name="f64" fmla="val 573"/>
                <a:gd name="f65" fmla="val 233"/>
                <a:gd name="f66" fmla="val 232"/>
                <a:gd name="f67" fmla="val 231"/>
                <a:gd name="f68" fmla="val 532"/>
                <a:gd name="f69" fmla="val 529"/>
                <a:gd name="f70" fmla="val 2"/>
                <a:gd name="f71" fmla="val 526"/>
                <a:gd name="f72" fmla="val 5"/>
                <a:gd name="f73" fmla="val 523"/>
                <a:gd name="f74" fmla="val 6"/>
                <a:gd name="f75" fmla="val 521"/>
                <a:gd name="f76" fmla="val 8"/>
                <a:gd name="f77" fmla="val 514"/>
                <a:gd name="f78" fmla="val 12"/>
                <a:gd name="f79" fmla="val 511"/>
                <a:gd name="f80" fmla="val 14"/>
                <a:gd name="f81" fmla="val 510"/>
                <a:gd name="f82" fmla="val 15"/>
                <a:gd name="f83" fmla="val 507"/>
                <a:gd name="f84" fmla="val 18"/>
                <a:gd name="f85" fmla="val 505"/>
                <a:gd name="f86" fmla="val 19"/>
                <a:gd name="f87" fmla="val 504"/>
                <a:gd name="f88" fmla="val 501"/>
                <a:gd name="f89" fmla="val 500"/>
                <a:gd name="f90" fmla="val 499"/>
                <a:gd name="f91" fmla="val 497"/>
                <a:gd name="f92" fmla="val 21"/>
                <a:gd name="f93" fmla="val 495"/>
                <a:gd name="f94" fmla="val 23"/>
                <a:gd name="f95" fmla="val 493"/>
                <a:gd name="f96" fmla="val 26"/>
                <a:gd name="f97" fmla="val 492"/>
                <a:gd name="f98" fmla="val 27"/>
                <a:gd name="f99" fmla="val 490"/>
                <a:gd name="f100" fmla="val 29"/>
                <a:gd name="f101" fmla="val 486"/>
                <a:gd name="f102" fmla="val 31"/>
                <a:gd name="f103" fmla="val 483"/>
                <a:gd name="f104" fmla="val 482"/>
                <a:gd name="f105" fmla="val 32"/>
                <a:gd name="f106" fmla="val 477"/>
                <a:gd name="f107" fmla="val 476"/>
                <a:gd name="f108" fmla="val 33"/>
                <a:gd name="f109" fmla="val 474"/>
                <a:gd name="f110" fmla="val 34"/>
                <a:gd name="f111" fmla="val 471"/>
                <a:gd name="f112" fmla="val 36"/>
                <a:gd name="f113" fmla="val 469"/>
                <a:gd name="f114" fmla="val 37"/>
                <a:gd name="f115" fmla="val 467"/>
                <a:gd name="f116" fmla="val 39"/>
                <a:gd name="f117" fmla="val 462"/>
                <a:gd name="f118" fmla="val 42"/>
                <a:gd name="f119" fmla="val 460"/>
                <a:gd name="f120" fmla="val 44"/>
                <a:gd name="f121" fmla="val 459"/>
                <a:gd name="f122" fmla="val 45"/>
                <a:gd name="f123" fmla="val 456"/>
                <a:gd name="f124" fmla="val 48"/>
                <a:gd name="f125" fmla="val 455"/>
                <a:gd name="f126" fmla="val 49"/>
                <a:gd name="f127" fmla="val 454"/>
                <a:gd name="f128" fmla="val 50"/>
                <a:gd name="f129" fmla="val 451"/>
                <a:gd name="f130" fmla="val 53"/>
                <a:gd name="f131" fmla="val 449"/>
                <a:gd name="f132" fmla="val 54"/>
                <a:gd name="f133" fmla="val 448"/>
                <a:gd name="f134" fmla="val 55"/>
                <a:gd name="f135" fmla="val 446"/>
                <a:gd name="f136" fmla="val 445"/>
                <a:gd name="f137" fmla="val 56"/>
                <a:gd name="f138" fmla="val 443"/>
                <a:gd name="f139" fmla="val 57"/>
                <a:gd name="f140" fmla="val 441"/>
                <a:gd name="f141" fmla="val 58"/>
                <a:gd name="f142" fmla="val 440"/>
                <a:gd name="f143" fmla="val 59"/>
                <a:gd name="f144" fmla="val 438"/>
                <a:gd name="f145" fmla="val 61"/>
                <a:gd name="f146" fmla="val 435"/>
                <a:gd name="f147" fmla="val 63"/>
                <a:gd name="f148" fmla="val 434"/>
                <a:gd name="f149" fmla="val 64"/>
                <a:gd name="f150" fmla="val 432"/>
                <a:gd name="f151" fmla="val 66"/>
                <a:gd name="f152" fmla="val 429"/>
                <a:gd name="f153" fmla="val 70"/>
                <a:gd name="f154" fmla="val 428"/>
                <a:gd name="f155" fmla="val 71"/>
                <a:gd name="f156" fmla="val 426"/>
                <a:gd name="f157" fmla="val 73"/>
                <a:gd name="f158" fmla="val 423"/>
                <a:gd name="f159" fmla="val 77"/>
                <a:gd name="f160" fmla="val 422"/>
                <a:gd name="f161" fmla="val 79"/>
                <a:gd name="f162" fmla="val 421"/>
                <a:gd name="f163" fmla="val 80"/>
                <a:gd name="f164" fmla="val 84"/>
                <a:gd name="f165" fmla="val 420"/>
                <a:gd name="f166" fmla="val 85"/>
                <a:gd name="f167" fmla="val 419"/>
                <a:gd name="f168" fmla="val 87"/>
                <a:gd name="f169" fmla="val 417"/>
                <a:gd name="f170" fmla="val 89"/>
                <a:gd name="f171" fmla="val 416"/>
                <a:gd name="f172" fmla="val 90"/>
                <a:gd name="f173" fmla="val 414"/>
                <a:gd name="f174" fmla="val 91"/>
                <a:gd name="f175" fmla="val 412"/>
                <a:gd name="f176" fmla="val 93"/>
                <a:gd name="f177" fmla="val 411"/>
                <a:gd name="f178" fmla="val 95"/>
                <a:gd name="f179" fmla="val 410"/>
                <a:gd name="f180" fmla="val 96"/>
                <a:gd name="f181" fmla="val 99"/>
                <a:gd name="f182" fmla="val 409"/>
                <a:gd name="f183" fmla="val 101"/>
                <a:gd name="f184" fmla="val 408"/>
                <a:gd name="f185" fmla="val 102"/>
                <a:gd name="f186" fmla="val 405"/>
                <a:gd name="f187" fmla="val 103"/>
                <a:gd name="f188" fmla="val 404"/>
                <a:gd name="f189" fmla="val 104"/>
                <a:gd name="f190" fmla="val 403"/>
                <a:gd name="f191" fmla="val 105"/>
                <a:gd name="f192" fmla="val 401"/>
                <a:gd name="f193" fmla="val 107"/>
                <a:gd name="f194" fmla="val 400"/>
                <a:gd name="f195" fmla="val 108"/>
                <a:gd name="f196" fmla="val 399"/>
                <a:gd name="f197" fmla="val 109"/>
                <a:gd name="f198" fmla="val 397"/>
                <a:gd name="f199" fmla="val 111"/>
                <a:gd name="f200" fmla="val 396"/>
                <a:gd name="f201" fmla="val 112"/>
                <a:gd name="f202" fmla="val 395"/>
                <a:gd name="f203" fmla="val 113"/>
                <a:gd name="f204" fmla="val 394"/>
                <a:gd name="f205" fmla="val 114"/>
                <a:gd name="f206" fmla="val 115"/>
                <a:gd name="f207" fmla="val 392"/>
                <a:gd name="f208" fmla="val 390"/>
                <a:gd name="f209" fmla="val 388"/>
                <a:gd name="f210" fmla="val 387"/>
                <a:gd name="f211" fmla="val 116"/>
                <a:gd name="f212" fmla="val 383"/>
                <a:gd name="f213" fmla="val 382"/>
                <a:gd name="f214" fmla="val 380"/>
                <a:gd name="f215" fmla="val 379"/>
                <a:gd name="f216" fmla="val 118"/>
                <a:gd name="f217" fmla="val 377"/>
                <a:gd name="f218" fmla="val 119"/>
                <a:gd name="f219" fmla="val 376"/>
                <a:gd name="f220" fmla="val 120"/>
                <a:gd name="f221" fmla="val 371"/>
                <a:gd name="f222" fmla="val 369"/>
                <a:gd name="f223" fmla="val 368"/>
                <a:gd name="f224" fmla="val 365"/>
                <a:gd name="f225" fmla="val 364"/>
                <a:gd name="f226" fmla="val 363"/>
                <a:gd name="f227" fmla="val 117"/>
                <a:gd name="f228" fmla="val 359"/>
                <a:gd name="f229" fmla="val 356"/>
                <a:gd name="f230" fmla="val 350"/>
                <a:gd name="f231" fmla="val 122"/>
                <a:gd name="f232" fmla="val 347"/>
                <a:gd name="f233" fmla="val 124"/>
                <a:gd name="f234" fmla="val 345"/>
                <a:gd name="f235" fmla="val 125"/>
                <a:gd name="f236" fmla="val 341"/>
                <a:gd name="f237" fmla="val 128"/>
                <a:gd name="f238" fmla="val 339"/>
                <a:gd name="f239" fmla="val 129"/>
                <a:gd name="f240" fmla="val 337"/>
                <a:gd name="f241" fmla="val 130"/>
                <a:gd name="f242" fmla="val 333"/>
                <a:gd name="f243" fmla="val 134"/>
                <a:gd name="f244" fmla="val 331"/>
                <a:gd name="f245" fmla="val 135"/>
                <a:gd name="f246" fmla="val 330"/>
                <a:gd name="f247" fmla="val 136"/>
                <a:gd name="f248" fmla="val 328"/>
                <a:gd name="f249" fmla="val 138"/>
                <a:gd name="f250" fmla="val 326"/>
                <a:gd name="f251" fmla="val 139"/>
                <a:gd name="f252" fmla="val 324"/>
                <a:gd name="f253" fmla="val 140"/>
                <a:gd name="f254" fmla="val 319"/>
                <a:gd name="f255" fmla="val 317"/>
                <a:gd name="f256" fmla="val 316"/>
                <a:gd name="f257" fmla="val 313"/>
                <a:gd name="f258" fmla="val 142"/>
                <a:gd name="f259" fmla="val 311"/>
                <a:gd name="f260" fmla="val 143"/>
                <a:gd name="f261" fmla="val 310"/>
                <a:gd name="f262" fmla="val 144"/>
                <a:gd name="f263" fmla="val 308"/>
                <a:gd name="f264" fmla="val 148"/>
                <a:gd name="f265" fmla="val 307"/>
                <a:gd name="f266" fmla="val 149"/>
                <a:gd name="f267" fmla="val 306"/>
                <a:gd name="f268" fmla="val 150"/>
                <a:gd name="f269" fmla="val 304"/>
                <a:gd name="f270" fmla="val 152"/>
                <a:gd name="f271" fmla="val 302"/>
                <a:gd name="f272" fmla="val 301"/>
                <a:gd name="f273" fmla="val 153"/>
                <a:gd name="f274" fmla="val 298"/>
                <a:gd name="f275" fmla="val 297"/>
                <a:gd name="f276" fmla="val 151"/>
                <a:gd name="f277" fmla="val 287"/>
                <a:gd name="f278" fmla="val 147"/>
                <a:gd name="f279" fmla="val 146"/>
                <a:gd name="f280" fmla="val 277"/>
                <a:gd name="f281" fmla="val 273"/>
                <a:gd name="f282" fmla="val 272"/>
                <a:gd name="f283" fmla="val 137"/>
                <a:gd name="f284" fmla="val 270"/>
                <a:gd name="f285" fmla="val 133"/>
                <a:gd name="f286" fmla="val 268"/>
                <a:gd name="f287" fmla="val 265"/>
                <a:gd name="f288" fmla="val 263"/>
                <a:gd name="f289" fmla="val 132"/>
                <a:gd name="f290" fmla="val 261"/>
                <a:gd name="f291" fmla="val 260"/>
                <a:gd name="f292" fmla="val 131"/>
                <a:gd name="f293" fmla="val 255"/>
                <a:gd name="f294" fmla="val 127"/>
                <a:gd name="f295" fmla="val 254"/>
                <a:gd name="f296" fmla="val 126"/>
                <a:gd name="f297" fmla="val 123"/>
                <a:gd name="f298" fmla="val 141"/>
                <a:gd name="f299" fmla="val 227"/>
                <a:gd name="f300" fmla="val 225"/>
                <a:gd name="f301" fmla="val 223"/>
                <a:gd name="f302" fmla="val 221"/>
                <a:gd name="f303" fmla="val 219"/>
                <a:gd name="f304" fmla="val 218"/>
                <a:gd name="f305" fmla="val 214"/>
                <a:gd name="f306" fmla="val 212"/>
                <a:gd name="f307" fmla="val 210"/>
                <a:gd name="f308" fmla="val 208"/>
                <a:gd name="f309" fmla="val 206"/>
                <a:gd name="f310" fmla="val 205"/>
                <a:gd name="f311" fmla="val 202"/>
                <a:gd name="f312" fmla="val 201"/>
                <a:gd name="f313" fmla="val 199"/>
                <a:gd name="f314" fmla="val 195"/>
                <a:gd name="f315" fmla="val 193"/>
                <a:gd name="f316" fmla="val 121"/>
                <a:gd name="f317" fmla="val 192"/>
                <a:gd name="f318" fmla="val 189"/>
                <a:gd name="f319" fmla="val 187"/>
                <a:gd name="f320" fmla="val 186"/>
                <a:gd name="f321" fmla="val 184"/>
                <a:gd name="f322" fmla="val 183"/>
                <a:gd name="f323" fmla="val 182"/>
                <a:gd name="f324" fmla="val 181"/>
                <a:gd name="f325" fmla="val 179"/>
                <a:gd name="f326" fmla="val 177"/>
                <a:gd name="f327" fmla="val 176"/>
                <a:gd name="f328" fmla="val 174"/>
                <a:gd name="f329" fmla="val 170"/>
                <a:gd name="f330" fmla="val 169"/>
                <a:gd name="f331" fmla="val 168"/>
                <a:gd name="f332" fmla="val 159"/>
                <a:gd name="f333" fmla="val 52"/>
                <a:gd name="f334" fmla="val 41"/>
                <a:gd name="f335" fmla="val 596"/>
                <a:gd name="f336" fmla="val 595"/>
                <a:gd name="f337" fmla="val 592"/>
                <a:gd name="f338" fmla="val 72"/>
                <a:gd name="f339" fmla="val 591"/>
                <a:gd name="f340" fmla="val 590"/>
                <a:gd name="f341" fmla="val 75"/>
                <a:gd name="f342" fmla="val 76"/>
                <a:gd name="f343" fmla="val 593"/>
                <a:gd name="f344" fmla="val 81"/>
                <a:gd name="f345" fmla="val 82"/>
                <a:gd name="f346" fmla="val 597"/>
                <a:gd name="f347" fmla="val 86"/>
                <a:gd name="f348" fmla="val 88"/>
                <a:gd name="f349" fmla="val 598"/>
                <a:gd name="f350" fmla="val 599"/>
                <a:gd name="f351" fmla="val 601"/>
                <a:gd name="f352" fmla="val 92"/>
                <a:gd name="f353" fmla="val 97"/>
                <a:gd name="f354" fmla="val 600"/>
                <a:gd name="f355" fmla="val 98"/>
                <a:gd name="f356" fmla="val 100"/>
                <a:gd name="f357" fmla="val 594"/>
                <a:gd name="f358" fmla="val 106"/>
                <a:gd name="f359" fmla="val 110"/>
                <a:gd name="f360" fmla="val 589"/>
                <a:gd name="f361" fmla="val 602"/>
                <a:gd name="f362" fmla="val 603"/>
                <a:gd name="f363" fmla="val 605"/>
                <a:gd name="f364" fmla="val 606"/>
                <a:gd name="f365" fmla="val 607"/>
                <a:gd name="f366" fmla="val 609"/>
                <a:gd name="f367" fmla="val 610"/>
                <a:gd name="f368" fmla="val 611"/>
                <a:gd name="f369" fmla="val 614"/>
                <a:gd name="f370" fmla="val 615"/>
                <a:gd name="f371" fmla="val 616"/>
                <a:gd name="f372" fmla="val 618"/>
                <a:gd name="f373" fmla="val 619"/>
                <a:gd name="f374" fmla="val 620"/>
                <a:gd name="f375" fmla="val 622"/>
                <a:gd name="f376" fmla="val 623"/>
                <a:gd name="f377" fmla="val 625"/>
                <a:gd name="f378" fmla="val 629"/>
                <a:gd name="f379" fmla="val 631"/>
                <a:gd name="f380" fmla="val 632"/>
                <a:gd name="f381" fmla="val 635"/>
                <a:gd name="f382" fmla="val 636"/>
                <a:gd name="f383" fmla="val 637"/>
                <a:gd name="f384" fmla="val 157"/>
                <a:gd name="f385" fmla="val 158"/>
                <a:gd name="f386" fmla="val 160"/>
                <a:gd name="f387" fmla="val 638"/>
                <a:gd name="f388" fmla="val 164"/>
                <a:gd name="f389" fmla="val 166"/>
                <a:gd name="f390" fmla="val 167"/>
                <a:gd name="f391" fmla="val 639"/>
                <a:gd name="f392" fmla="val 640"/>
                <a:gd name="f393" fmla="val 641"/>
                <a:gd name="f394" fmla="val 171"/>
                <a:gd name="f395" fmla="val 175"/>
                <a:gd name="f396" fmla="val 188"/>
                <a:gd name="f397" fmla="val 191"/>
                <a:gd name="f398" fmla="val 196"/>
                <a:gd name="f399" fmla="val 198"/>
                <a:gd name="f400" fmla="val 203"/>
                <a:gd name="f401" fmla="val 644"/>
                <a:gd name="f402" fmla="val 207"/>
                <a:gd name="f403" fmla="val 645"/>
                <a:gd name="f404" fmla="val 646"/>
                <a:gd name="f405" fmla="val 209"/>
                <a:gd name="f406" fmla="val 211"/>
                <a:gd name="f407" fmla="val 215"/>
                <a:gd name="f408" fmla="val 216"/>
                <a:gd name="f409" fmla="val 647"/>
                <a:gd name="f410" fmla="val 649"/>
                <a:gd name="f411" fmla="val 650"/>
                <a:gd name="f412" fmla="val 651"/>
                <a:gd name="f413" fmla="val 654"/>
                <a:gd name="f414" fmla="val 217"/>
                <a:gd name="f415" fmla="val 655"/>
                <a:gd name="f416" fmla="val 222"/>
                <a:gd name="f417" fmla="val 224"/>
                <a:gd name="f418" fmla="val 228"/>
                <a:gd name="f419" fmla="val 656"/>
                <a:gd name="f420" fmla="val 230"/>
                <a:gd name="f421" fmla="val 234"/>
                <a:gd name="f422" fmla="val 653"/>
                <a:gd name="f423" fmla="val 648"/>
                <a:gd name="f424" fmla="val 642"/>
                <a:gd name="f425" fmla="val 266"/>
                <a:gd name="f426" fmla="val 652"/>
                <a:gd name="f427" fmla="val 291"/>
                <a:gd name="f428" fmla="val 292"/>
                <a:gd name="f429" fmla="val 295"/>
                <a:gd name="f430" fmla="val 299"/>
                <a:gd name="f431" fmla="val 303"/>
                <a:gd name="f432" fmla="val 305"/>
                <a:gd name="f433" fmla="val 309"/>
                <a:gd name="f434" fmla="val 634"/>
                <a:gd name="f435" fmla="val 633"/>
                <a:gd name="f436" fmla="val 312"/>
                <a:gd name="f437" fmla="val 630"/>
                <a:gd name="f438" fmla="val 628"/>
                <a:gd name="f439" fmla="val 624"/>
                <a:gd name="f440" fmla="val 314"/>
                <a:gd name="f441" fmla="val 318"/>
                <a:gd name="f442" fmla="val 320"/>
                <a:gd name="f443" fmla="val 322"/>
                <a:gd name="f444" fmla="val 323"/>
                <a:gd name="f445" fmla="val 621"/>
                <a:gd name="f446" fmla="val 617"/>
                <a:gd name="f447" fmla="val 329"/>
                <a:gd name="f448" fmla="val 332"/>
                <a:gd name="f449" fmla="val 334"/>
                <a:gd name="f450" fmla="val 338"/>
                <a:gd name="f451" fmla="val 336"/>
                <a:gd name="f452" fmla="val 627"/>
                <a:gd name="f453" fmla="val 340"/>
                <a:gd name="f454" fmla="val 342"/>
                <a:gd name="f455" fmla="val 343"/>
                <a:gd name="f456" fmla="val 643"/>
                <a:gd name="f457" fmla="val 348"/>
                <a:gd name="f458" fmla="val 351"/>
                <a:gd name="f459" fmla="val 352"/>
                <a:gd name="f460" fmla="val 355"/>
                <a:gd name="f461" fmla="val 357"/>
                <a:gd name="f462" fmla="val 362"/>
                <a:gd name="f463" fmla="val 366"/>
                <a:gd name="f464" fmla="val 367"/>
                <a:gd name="f465" fmla="val 373"/>
                <a:gd name="f466" fmla="val 374"/>
                <a:gd name="f467" fmla="val 378"/>
                <a:gd name="f468" fmla="val 657"/>
                <a:gd name="f469" fmla="val 658"/>
                <a:gd name="f470" fmla="val 660"/>
                <a:gd name="f471" fmla="val 661"/>
                <a:gd name="f472" fmla="val 663"/>
                <a:gd name="f473" fmla="val 666"/>
                <a:gd name="f474" fmla="val 668"/>
                <a:gd name="f475" fmla="val 384"/>
                <a:gd name="f476" fmla="val 385"/>
                <a:gd name="f477" fmla="val 389"/>
                <a:gd name="f478" fmla="val 667"/>
                <a:gd name="f479" fmla="val 393"/>
                <a:gd name="f480" fmla="val 398"/>
                <a:gd name="f481" fmla="val 662"/>
                <a:gd name="f482" fmla="val 406"/>
                <a:gd name="f483" fmla="val 659"/>
                <a:gd name="f484" fmla="val 407"/>
                <a:gd name="f485" fmla="val 415"/>
                <a:gd name="f486" fmla="val 418"/>
                <a:gd name="f487" fmla="val 626"/>
                <a:gd name="f488" fmla="val 424"/>
                <a:gd name="f489" fmla="val 427"/>
                <a:gd name="f490" fmla="val 431"/>
                <a:gd name="f491" fmla="val 433"/>
                <a:gd name="f492" fmla="val 613"/>
                <a:gd name="f493" fmla="val 608"/>
                <a:gd name="f494" fmla="val 425"/>
                <a:gd name="f495" fmla="val 588"/>
                <a:gd name="f496" fmla="val 587"/>
                <a:gd name="f497" fmla="val 586"/>
                <a:gd name="f498" fmla="val 583"/>
                <a:gd name="f499" fmla="val 582"/>
                <a:gd name="f500" fmla="val 581"/>
                <a:gd name="f501" fmla="val 430"/>
                <a:gd name="f502" fmla="val 561"/>
                <a:gd name="f503" fmla="val 560"/>
                <a:gd name="f504" fmla="val 558"/>
                <a:gd name="f505" fmla="val 557"/>
                <a:gd name="f506" fmla="val 556"/>
                <a:gd name="f507" fmla="val 555"/>
                <a:gd name="f508" fmla="val 554"/>
                <a:gd name="f509" fmla="val 551"/>
                <a:gd name="f510" fmla="val 436"/>
                <a:gd name="f511" fmla="val 550"/>
                <a:gd name="f512" fmla="val 437"/>
                <a:gd name="f513" fmla="val 549"/>
                <a:gd name="f514" fmla="val 548"/>
                <a:gd name="f515" fmla="val 439"/>
                <a:gd name="f516" fmla="val 547"/>
                <a:gd name="f517" fmla="val 442"/>
                <a:gd name="f518" fmla="val 444"/>
                <a:gd name="f519" fmla="val 552"/>
                <a:gd name="f520" fmla="val 553"/>
                <a:gd name="f521" fmla="val 447"/>
                <a:gd name="f522" fmla="val 450"/>
                <a:gd name="f523" fmla="val 452"/>
                <a:gd name="f524" fmla="val 559"/>
                <a:gd name="f525" fmla="val 457"/>
                <a:gd name="f526" fmla="val 458"/>
                <a:gd name="f527" fmla="val 461"/>
                <a:gd name="f528" fmla="val 463"/>
                <a:gd name="f529" fmla="val 464"/>
                <a:gd name="f530" fmla="val 465"/>
                <a:gd name="f531" fmla="val 466"/>
                <a:gd name="f532" fmla="val 468"/>
                <a:gd name="f533" fmla="val 470"/>
                <a:gd name="f534" fmla="val 472"/>
                <a:gd name="f535" fmla="val 473"/>
                <a:gd name="f536" fmla="val 478"/>
                <a:gd name="f537" fmla="val 546"/>
                <a:gd name="f538" fmla="val 544"/>
                <a:gd name="f539" fmla="val 543"/>
                <a:gd name="f540" fmla="val 542"/>
                <a:gd name="f541" fmla="val 541"/>
                <a:gd name="f542" fmla="val 540"/>
                <a:gd name="f543" fmla="val 539"/>
                <a:gd name="f544" fmla="val 538"/>
                <a:gd name="f545" fmla="val 536"/>
                <a:gd name="f546" fmla="val 535"/>
                <a:gd name="f547" fmla="val 534"/>
                <a:gd name="f548" fmla="val 531"/>
                <a:gd name="f549" fmla="val 528"/>
                <a:gd name="f550" fmla="val 527"/>
                <a:gd name="f551" fmla="val 475"/>
                <a:gd name="f552" fmla="val 522"/>
                <a:gd name="f553" fmla="val 520"/>
                <a:gd name="f554" fmla="val 519"/>
                <a:gd name="f555" fmla="val 518"/>
                <a:gd name="f556" fmla="val 516"/>
                <a:gd name="f557" fmla="val 513"/>
                <a:gd name="f558" fmla="val 512"/>
                <a:gd name="f559" fmla="val 509"/>
                <a:gd name="f560" fmla="val 508"/>
                <a:gd name="f561" fmla="val 506"/>
                <a:gd name="f562" fmla="val 496"/>
                <a:gd name="f563" fmla="val 479"/>
                <a:gd name="f564" fmla="val 485"/>
                <a:gd name="f565" fmla="val 487"/>
                <a:gd name="f566" fmla="val 488"/>
                <a:gd name="f567" fmla="val 489"/>
                <a:gd name="f568" fmla="val 494"/>
                <a:gd name="f569" fmla="val 491"/>
                <a:gd name="f570" fmla="val 484"/>
                <a:gd name="f571" fmla="val 480"/>
                <a:gd name="f572" fmla="val 498"/>
                <a:gd name="f573" fmla="val 515"/>
                <a:gd name="f574" fmla="val 517"/>
                <a:gd name="f575" fmla="val 525"/>
                <a:gd name="f576" fmla="val 533"/>
                <a:gd name="f577" fmla="val 537"/>
                <a:gd name="f578" fmla="val 453"/>
                <a:gd name="f579" fmla="val 545"/>
                <a:gd name="f580" fmla="val 413"/>
                <a:gd name="f581" fmla="val 381"/>
                <a:gd name="f582" fmla="val 375"/>
                <a:gd name="f583" fmla="val 372"/>
                <a:gd name="f584" fmla="val 361"/>
                <a:gd name="f585" fmla="val 358"/>
                <a:gd name="f586" fmla="val 353"/>
                <a:gd name="f587" fmla="val 344"/>
                <a:gd name="f588" fmla="val 335"/>
                <a:gd name="f589" fmla="val 325"/>
                <a:gd name="f590" fmla="val 300"/>
                <a:gd name="f591" fmla="+- 0 0 -90"/>
                <a:gd name="f592" fmla="*/ f4 1 580"/>
                <a:gd name="f593" fmla="*/ f5 1 669"/>
                <a:gd name="f594" fmla="val f6"/>
                <a:gd name="f595" fmla="val f7"/>
                <a:gd name="f596" fmla="val f8"/>
                <a:gd name="f597" fmla="*/ f591 f0 1"/>
                <a:gd name="f598" fmla="+- f596 0 f594"/>
                <a:gd name="f599" fmla="+- f595 0 f594"/>
                <a:gd name="f600" fmla="*/ f597 1 f3"/>
                <a:gd name="f601" fmla="*/ f599 1 580"/>
                <a:gd name="f602" fmla="*/ f598 1 669"/>
                <a:gd name="f603" fmla="*/ 575 f599 1"/>
                <a:gd name="f604" fmla="*/ 276 f598 1"/>
                <a:gd name="f605" fmla="*/ 565 f599 1"/>
                <a:gd name="f606" fmla="*/ 249 f598 1"/>
                <a:gd name="f607" fmla="*/ 571 f599 1"/>
                <a:gd name="f608" fmla="*/ 235 f598 1"/>
                <a:gd name="f609" fmla="*/ 532 f599 1"/>
                <a:gd name="f610" fmla="*/ 0 f598 1"/>
                <a:gd name="f611" fmla="*/ 497 f599 1"/>
                <a:gd name="f612" fmla="*/ 21 f598 1"/>
                <a:gd name="f613" fmla="*/ 460 f599 1"/>
                <a:gd name="f614" fmla="*/ 44 f598 1"/>
                <a:gd name="f615" fmla="*/ 434 f599 1"/>
                <a:gd name="f616" fmla="*/ 64 f598 1"/>
                <a:gd name="f617" fmla="*/ 411 f599 1"/>
                <a:gd name="f618" fmla="*/ 95 f598 1"/>
                <a:gd name="f619" fmla="*/ 394 f599 1"/>
                <a:gd name="f620" fmla="*/ 115 f598 1"/>
                <a:gd name="f621" fmla="*/ 364 f599 1"/>
                <a:gd name="f622" fmla="*/ 118 f598 1"/>
                <a:gd name="f623" fmla="*/ 326 f599 1"/>
                <a:gd name="f624" fmla="*/ 139 f598 1"/>
                <a:gd name="f625" fmla="*/ 297 f599 1"/>
                <a:gd name="f626" fmla="*/ 152 f598 1"/>
                <a:gd name="f627" fmla="*/ 268 f599 1"/>
                <a:gd name="f628" fmla="*/ 130 f598 1"/>
                <a:gd name="f629" fmla="*/ 251 f599 1"/>
                <a:gd name="f630" fmla="*/ 123 f598 1"/>
                <a:gd name="f631" fmla="*/ 241 f599 1"/>
                <a:gd name="f632" fmla="*/ 141 f598 1"/>
                <a:gd name="f633" fmla="*/ 206 f599 1"/>
                <a:gd name="f634" fmla="*/ 126 f598 1"/>
                <a:gd name="f635" fmla="*/ 180 f599 1"/>
                <a:gd name="f636" fmla="*/ 120 f598 1"/>
                <a:gd name="f637" fmla="*/ 127 f599 1"/>
                <a:gd name="f638" fmla="*/ 122 f598 1"/>
                <a:gd name="f639" fmla="*/ 76 f599 1"/>
                <a:gd name="f640" fmla="*/ 591 f598 1"/>
                <a:gd name="f641" fmla="*/ 92 f599 1"/>
                <a:gd name="f642" fmla="*/ 601 f598 1"/>
                <a:gd name="f643" fmla="*/ 109 f599 1"/>
                <a:gd name="f644" fmla="*/ 123 f599 1"/>
                <a:gd name="f645" fmla="*/ 142 f599 1"/>
                <a:gd name="f646" fmla="*/ 615 f598 1"/>
                <a:gd name="f647" fmla="*/ 158 f599 1"/>
                <a:gd name="f648" fmla="*/ 637 f598 1"/>
                <a:gd name="f649" fmla="*/ 187 f599 1"/>
                <a:gd name="f650" fmla="*/ 636 f598 1"/>
                <a:gd name="f651" fmla="*/ 207 f599 1"/>
                <a:gd name="f652" fmla="*/ 645 f598 1"/>
                <a:gd name="f653" fmla="*/ 222 f599 1"/>
                <a:gd name="f654" fmla="*/ 655 f598 1"/>
                <a:gd name="f655" fmla="*/ 245 f599 1"/>
                <a:gd name="f656" fmla="*/ 641 f598 1"/>
                <a:gd name="f657" fmla="*/ 273 f599 1"/>
                <a:gd name="f658" fmla="*/ 644 f598 1"/>
                <a:gd name="f659" fmla="*/ 291 f599 1"/>
                <a:gd name="f660" fmla="*/ 646 f598 1"/>
                <a:gd name="f661" fmla="*/ 310 f599 1"/>
                <a:gd name="f662" fmla="*/ 633 f598 1"/>
                <a:gd name="f663" fmla="*/ 328 f599 1"/>
                <a:gd name="f664" fmla="*/ 617 f598 1"/>
                <a:gd name="f665" fmla="*/ 340 f599 1"/>
                <a:gd name="f666" fmla="*/ 632 f598 1"/>
                <a:gd name="f667" fmla="*/ 363 f599 1"/>
                <a:gd name="f668" fmla="*/ 647 f598 1"/>
                <a:gd name="f669" fmla="*/ 383 f599 1"/>
                <a:gd name="f670" fmla="*/ 668 f598 1"/>
                <a:gd name="f671" fmla="*/ 404 f599 1"/>
                <a:gd name="f672" fmla="*/ 662 f598 1"/>
                <a:gd name="f673" fmla="*/ 419 f599 1"/>
                <a:gd name="f674" fmla="*/ 642 f598 1"/>
                <a:gd name="f675" fmla="*/ 431 f599 1"/>
                <a:gd name="f676" fmla="*/ 625 f598 1"/>
                <a:gd name="f677" fmla="*/ 424 f599 1"/>
                <a:gd name="f678" fmla="*/ 598 f598 1"/>
                <a:gd name="f679" fmla="*/ 427 f599 1"/>
                <a:gd name="f680" fmla="*/ 577 f598 1"/>
                <a:gd name="f681" fmla="*/ 435 f599 1"/>
                <a:gd name="f682" fmla="*/ 555 f598 1"/>
                <a:gd name="f683" fmla="*/ 447 f599 1"/>
                <a:gd name="f684" fmla="*/ 552 f598 1"/>
                <a:gd name="f685" fmla="*/ 457 f599 1"/>
                <a:gd name="f686" fmla="*/ 565 f598 1"/>
                <a:gd name="f687" fmla="*/ 468 f599 1"/>
                <a:gd name="f688" fmla="*/ 556 f598 1"/>
                <a:gd name="f689" fmla="*/ 472 f599 1"/>
                <a:gd name="f690" fmla="*/ 544 f598 1"/>
                <a:gd name="f691" fmla="*/ 532 f598 1"/>
                <a:gd name="f692" fmla="*/ 475 f599 1"/>
                <a:gd name="f693" fmla="*/ 508 f598 1"/>
                <a:gd name="f694" fmla="*/ 488 f599 1"/>
                <a:gd name="f695" fmla="*/ 495 f598 1"/>
                <a:gd name="f696" fmla="*/ 499 f599 1"/>
                <a:gd name="f697" fmla="*/ 471 f598 1"/>
                <a:gd name="f698" fmla="*/ 514 f599 1"/>
                <a:gd name="f699" fmla="*/ 478 f598 1"/>
                <a:gd name="f700" fmla="*/ 534 f599 1"/>
                <a:gd name="f701" fmla="*/ 460 f598 1"/>
                <a:gd name="f702" fmla="*/ 551 f599 1"/>
                <a:gd name="f703" fmla="*/ 434 f598 1"/>
                <a:gd name="f704" fmla="*/ 568 f599 1"/>
                <a:gd name="f705" fmla="*/ 406 f598 1"/>
                <a:gd name="f706" fmla="*/ 383 f598 1"/>
                <a:gd name="f707" fmla="*/ 362 f598 1"/>
                <a:gd name="f708" fmla="*/ 573 f599 1"/>
                <a:gd name="f709" fmla="*/ 343 f598 1"/>
                <a:gd name="f710" fmla="*/ 576 f599 1"/>
                <a:gd name="f711" fmla="*/ 312 f598 1"/>
                <a:gd name="f712" fmla="+- f600 0 f1"/>
                <a:gd name="f713" fmla="*/ f603 1 580"/>
                <a:gd name="f714" fmla="*/ f604 1 669"/>
                <a:gd name="f715" fmla="*/ f605 1 580"/>
                <a:gd name="f716" fmla="*/ f606 1 669"/>
                <a:gd name="f717" fmla="*/ f607 1 580"/>
                <a:gd name="f718" fmla="*/ f608 1 669"/>
                <a:gd name="f719" fmla="*/ f609 1 580"/>
                <a:gd name="f720" fmla="*/ f610 1 669"/>
                <a:gd name="f721" fmla="*/ f611 1 580"/>
                <a:gd name="f722" fmla="*/ f612 1 669"/>
                <a:gd name="f723" fmla="*/ f613 1 580"/>
                <a:gd name="f724" fmla="*/ f614 1 669"/>
                <a:gd name="f725" fmla="*/ f615 1 580"/>
                <a:gd name="f726" fmla="*/ f616 1 669"/>
                <a:gd name="f727" fmla="*/ f617 1 580"/>
                <a:gd name="f728" fmla="*/ f618 1 669"/>
                <a:gd name="f729" fmla="*/ f619 1 580"/>
                <a:gd name="f730" fmla="*/ f620 1 669"/>
                <a:gd name="f731" fmla="*/ f621 1 580"/>
                <a:gd name="f732" fmla="*/ f622 1 669"/>
                <a:gd name="f733" fmla="*/ f623 1 580"/>
                <a:gd name="f734" fmla="*/ f624 1 669"/>
                <a:gd name="f735" fmla="*/ f625 1 580"/>
                <a:gd name="f736" fmla="*/ f626 1 669"/>
                <a:gd name="f737" fmla="*/ f627 1 580"/>
                <a:gd name="f738" fmla="*/ f628 1 669"/>
                <a:gd name="f739" fmla="*/ f629 1 580"/>
                <a:gd name="f740" fmla="*/ f630 1 669"/>
                <a:gd name="f741" fmla="*/ f631 1 580"/>
                <a:gd name="f742" fmla="*/ f632 1 669"/>
                <a:gd name="f743" fmla="*/ f633 1 580"/>
                <a:gd name="f744" fmla="*/ f634 1 669"/>
                <a:gd name="f745" fmla="*/ f635 1 580"/>
                <a:gd name="f746" fmla="*/ f636 1 669"/>
                <a:gd name="f747" fmla="*/ f637 1 580"/>
                <a:gd name="f748" fmla="*/ f638 1 669"/>
                <a:gd name="f749" fmla="*/ f639 1 580"/>
                <a:gd name="f750" fmla="*/ f640 1 669"/>
                <a:gd name="f751" fmla="*/ f641 1 580"/>
                <a:gd name="f752" fmla="*/ f642 1 669"/>
                <a:gd name="f753" fmla="*/ f643 1 580"/>
                <a:gd name="f754" fmla="*/ f644 1 580"/>
                <a:gd name="f755" fmla="*/ f645 1 580"/>
                <a:gd name="f756" fmla="*/ f646 1 669"/>
                <a:gd name="f757" fmla="*/ f647 1 580"/>
                <a:gd name="f758" fmla="*/ f648 1 669"/>
                <a:gd name="f759" fmla="*/ f649 1 580"/>
                <a:gd name="f760" fmla="*/ f650 1 669"/>
                <a:gd name="f761" fmla="*/ f651 1 580"/>
                <a:gd name="f762" fmla="*/ f652 1 669"/>
                <a:gd name="f763" fmla="*/ f653 1 580"/>
                <a:gd name="f764" fmla="*/ f654 1 669"/>
                <a:gd name="f765" fmla="*/ f655 1 580"/>
                <a:gd name="f766" fmla="*/ f656 1 669"/>
                <a:gd name="f767" fmla="*/ f657 1 580"/>
                <a:gd name="f768" fmla="*/ f658 1 669"/>
                <a:gd name="f769" fmla="*/ f659 1 580"/>
                <a:gd name="f770" fmla="*/ f660 1 669"/>
                <a:gd name="f771" fmla="*/ f661 1 580"/>
                <a:gd name="f772" fmla="*/ f662 1 669"/>
                <a:gd name="f773" fmla="*/ f663 1 580"/>
                <a:gd name="f774" fmla="*/ f664 1 669"/>
                <a:gd name="f775" fmla="*/ f665 1 580"/>
                <a:gd name="f776" fmla="*/ f666 1 669"/>
                <a:gd name="f777" fmla="*/ f667 1 580"/>
                <a:gd name="f778" fmla="*/ f668 1 669"/>
                <a:gd name="f779" fmla="*/ f669 1 580"/>
                <a:gd name="f780" fmla="*/ f670 1 669"/>
                <a:gd name="f781" fmla="*/ f671 1 580"/>
                <a:gd name="f782" fmla="*/ f672 1 669"/>
                <a:gd name="f783" fmla="*/ f673 1 580"/>
                <a:gd name="f784" fmla="*/ f674 1 669"/>
                <a:gd name="f785" fmla="*/ f675 1 580"/>
                <a:gd name="f786" fmla="*/ f676 1 669"/>
                <a:gd name="f787" fmla="*/ f677 1 580"/>
                <a:gd name="f788" fmla="*/ f678 1 669"/>
                <a:gd name="f789" fmla="*/ f679 1 580"/>
                <a:gd name="f790" fmla="*/ f680 1 669"/>
                <a:gd name="f791" fmla="*/ f681 1 580"/>
                <a:gd name="f792" fmla="*/ f682 1 669"/>
                <a:gd name="f793" fmla="*/ f683 1 580"/>
                <a:gd name="f794" fmla="*/ f684 1 669"/>
                <a:gd name="f795" fmla="*/ f685 1 580"/>
                <a:gd name="f796" fmla="*/ f686 1 669"/>
                <a:gd name="f797" fmla="*/ f687 1 580"/>
                <a:gd name="f798" fmla="*/ f688 1 669"/>
                <a:gd name="f799" fmla="*/ f689 1 580"/>
                <a:gd name="f800" fmla="*/ f690 1 669"/>
                <a:gd name="f801" fmla="*/ f691 1 669"/>
                <a:gd name="f802" fmla="*/ f692 1 580"/>
                <a:gd name="f803" fmla="*/ f693 1 669"/>
                <a:gd name="f804" fmla="*/ f694 1 580"/>
                <a:gd name="f805" fmla="*/ f695 1 669"/>
                <a:gd name="f806" fmla="*/ f696 1 580"/>
                <a:gd name="f807" fmla="*/ f697 1 669"/>
                <a:gd name="f808" fmla="*/ f698 1 580"/>
                <a:gd name="f809" fmla="*/ f699 1 669"/>
                <a:gd name="f810" fmla="*/ f700 1 580"/>
                <a:gd name="f811" fmla="*/ f701 1 669"/>
                <a:gd name="f812" fmla="*/ f702 1 580"/>
                <a:gd name="f813" fmla="*/ f703 1 669"/>
                <a:gd name="f814" fmla="*/ f704 1 580"/>
                <a:gd name="f815" fmla="*/ f705 1 669"/>
                <a:gd name="f816" fmla="*/ f706 1 669"/>
                <a:gd name="f817" fmla="*/ f707 1 669"/>
                <a:gd name="f818" fmla="*/ f708 1 580"/>
                <a:gd name="f819" fmla="*/ f709 1 669"/>
                <a:gd name="f820" fmla="*/ f710 1 580"/>
                <a:gd name="f821" fmla="*/ f711 1 669"/>
                <a:gd name="f822" fmla="*/ 0 1 f601"/>
                <a:gd name="f823" fmla="*/ f595 1 f601"/>
                <a:gd name="f824" fmla="*/ 0 1 f602"/>
                <a:gd name="f825" fmla="*/ f596 1 f602"/>
                <a:gd name="f826" fmla="*/ f713 1 f601"/>
                <a:gd name="f827" fmla="*/ f714 1 f602"/>
                <a:gd name="f828" fmla="*/ f715 1 f601"/>
                <a:gd name="f829" fmla="*/ f716 1 f602"/>
                <a:gd name="f830" fmla="*/ f717 1 f601"/>
                <a:gd name="f831" fmla="*/ f718 1 f602"/>
                <a:gd name="f832" fmla="*/ f719 1 f601"/>
                <a:gd name="f833" fmla="*/ f720 1 f602"/>
                <a:gd name="f834" fmla="*/ f721 1 f601"/>
                <a:gd name="f835" fmla="*/ f722 1 f602"/>
                <a:gd name="f836" fmla="*/ f723 1 f601"/>
                <a:gd name="f837" fmla="*/ f724 1 f602"/>
                <a:gd name="f838" fmla="*/ f725 1 f601"/>
                <a:gd name="f839" fmla="*/ f726 1 f602"/>
                <a:gd name="f840" fmla="*/ f727 1 f601"/>
                <a:gd name="f841" fmla="*/ f728 1 f602"/>
                <a:gd name="f842" fmla="*/ f729 1 f601"/>
                <a:gd name="f843" fmla="*/ f730 1 f602"/>
                <a:gd name="f844" fmla="*/ f731 1 f601"/>
                <a:gd name="f845" fmla="*/ f732 1 f602"/>
                <a:gd name="f846" fmla="*/ f733 1 f601"/>
                <a:gd name="f847" fmla="*/ f734 1 f602"/>
                <a:gd name="f848" fmla="*/ f735 1 f601"/>
                <a:gd name="f849" fmla="*/ f736 1 f602"/>
                <a:gd name="f850" fmla="*/ f737 1 f601"/>
                <a:gd name="f851" fmla="*/ f738 1 f602"/>
                <a:gd name="f852" fmla="*/ f739 1 f601"/>
                <a:gd name="f853" fmla="*/ f740 1 f602"/>
                <a:gd name="f854" fmla="*/ f741 1 f601"/>
                <a:gd name="f855" fmla="*/ f742 1 f602"/>
                <a:gd name="f856" fmla="*/ f743 1 f601"/>
                <a:gd name="f857" fmla="*/ f744 1 f602"/>
                <a:gd name="f858" fmla="*/ f745 1 f601"/>
                <a:gd name="f859" fmla="*/ f746 1 f602"/>
                <a:gd name="f860" fmla="*/ f747 1 f601"/>
                <a:gd name="f861" fmla="*/ f748 1 f602"/>
                <a:gd name="f862" fmla="*/ f749 1 f601"/>
                <a:gd name="f863" fmla="*/ f750 1 f602"/>
                <a:gd name="f864" fmla="*/ f751 1 f601"/>
                <a:gd name="f865" fmla="*/ f752 1 f602"/>
                <a:gd name="f866" fmla="*/ f753 1 f601"/>
                <a:gd name="f867" fmla="*/ f754 1 f601"/>
                <a:gd name="f868" fmla="*/ f755 1 f601"/>
                <a:gd name="f869" fmla="*/ f756 1 f602"/>
                <a:gd name="f870" fmla="*/ f757 1 f601"/>
                <a:gd name="f871" fmla="*/ f758 1 f602"/>
                <a:gd name="f872" fmla="*/ f759 1 f601"/>
                <a:gd name="f873" fmla="*/ f760 1 f602"/>
                <a:gd name="f874" fmla="*/ f761 1 f601"/>
                <a:gd name="f875" fmla="*/ f762 1 f602"/>
                <a:gd name="f876" fmla="*/ f763 1 f601"/>
                <a:gd name="f877" fmla="*/ f764 1 f602"/>
                <a:gd name="f878" fmla="*/ f765 1 f601"/>
                <a:gd name="f879" fmla="*/ f766 1 f602"/>
                <a:gd name="f880" fmla="*/ f767 1 f601"/>
                <a:gd name="f881" fmla="*/ f768 1 f602"/>
                <a:gd name="f882" fmla="*/ f769 1 f601"/>
                <a:gd name="f883" fmla="*/ f770 1 f602"/>
                <a:gd name="f884" fmla="*/ f771 1 f601"/>
                <a:gd name="f885" fmla="*/ f772 1 f602"/>
                <a:gd name="f886" fmla="*/ f773 1 f601"/>
                <a:gd name="f887" fmla="*/ f774 1 f602"/>
                <a:gd name="f888" fmla="*/ f775 1 f601"/>
                <a:gd name="f889" fmla="*/ f776 1 f602"/>
                <a:gd name="f890" fmla="*/ f777 1 f601"/>
                <a:gd name="f891" fmla="*/ f778 1 f602"/>
                <a:gd name="f892" fmla="*/ f779 1 f601"/>
                <a:gd name="f893" fmla="*/ f780 1 f602"/>
                <a:gd name="f894" fmla="*/ f781 1 f601"/>
                <a:gd name="f895" fmla="*/ f782 1 f602"/>
                <a:gd name="f896" fmla="*/ f783 1 f601"/>
                <a:gd name="f897" fmla="*/ f784 1 f602"/>
                <a:gd name="f898" fmla="*/ f785 1 f601"/>
                <a:gd name="f899" fmla="*/ f786 1 f602"/>
                <a:gd name="f900" fmla="*/ f787 1 f601"/>
                <a:gd name="f901" fmla="*/ f788 1 f602"/>
                <a:gd name="f902" fmla="*/ f789 1 f601"/>
                <a:gd name="f903" fmla="*/ f790 1 f602"/>
                <a:gd name="f904" fmla="*/ f791 1 f601"/>
                <a:gd name="f905" fmla="*/ f792 1 f602"/>
                <a:gd name="f906" fmla="*/ f793 1 f601"/>
                <a:gd name="f907" fmla="*/ f794 1 f602"/>
                <a:gd name="f908" fmla="*/ f795 1 f601"/>
                <a:gd name="f909" fmla="*/ f796 1 f602"/>
                <a:gd name="f910" fmla="*/ f797 1 f601"/>
                <a:gd name="f911" fmla="*/ f798 1 f602"/>
                <a:gd name="f912" fmla="*/ f799 1 f601"/>
                <a:gd name="f913" fmla="*/ f800 1 f602"/>
                <a:gd name="f914" fmla="*/ f801 1 f602"/>
                <a:gd name="f915" fmla="*/ f802 1 f601"/>
                <a:gd name="f916" fmla="*/ f803 1 f602"/>
                <a:gd name="f917" fmla="*/ f804 1 f601"/>
                <a:gd name="f918" fmla="*/ f805 1 f602"/>
                <a:gd name="f919" fmla="*/ f806 1 f601"/>
                <a:gd name="f920" fmla="*/ f807 1 f602"/>
                <a:gd name="f921" fmla="*/ f808 1 f601"/>
                <a:gd name="f922" fmla="*/ f809 1 f602"/>
                <a:gd name="f923" fmla="*/ f810 1 f601"/>
                <a:gd name="f924" fmla="*/ f811 1 f602"/>
                <a:gd name="f925" fmla="*/ f812 1 f601"/>
                <a:gd name="f926" fmla="*/ f813 1 f602"/>
                <a:gd name="f927" fmla="*/ f814 1 f601"/>
                <a:gd name="f928" fmla="*/ f815 1 f602"/>
                <a:gd name="f929" fmla="*/ f816 1 f602"/>
                <a:gd name="f930" fmla="*/ f817 1 f602"/>
                <a:gd name="f931" fmla="*/ f818 1 f601"/>
                <a:gd name="f932" fmla="*/ f819 1 f602"/>
                <a:gd name="f933" fmla="*/ f820 1 f601"/>
                <a:gd name="f934" fmla="*/ f821 1 f602"/>
                <a:gd name="f935" fmla="*/ f822 f592 1"/>
                <a:gd name="f936" fmla="*/ f823 f592 1"/>
                <a:gd name="f937" fmla="*/ f825 f593 1"/>
                <a:gd name="f938" fmla="*/ f824 f593 1"/>
                <a:gd name="f939" fmla="*/ f826 f592 1"/>
                <a:gd name="f940" fmla="*/ f827 f593 1"/>
                <a:gd name="f941" fmla="*/ f828 f592 1"/>
                <a:gd name="f942" fmla="*/ f829 f593 1"/>
                <a:gd name="f943" fmla="*/ f830 f592 1"/>
                <a:gd name="f944" fmla="*/ f831 f593 1"/>
                <a:gd name="f945" fmla="*/ f832 f592 1"/>
                <a:gd name="f946" fmla="*/ f833 f593 1"/>
                <a:gd name="f947" fmla="*/ f834 f592 1"/>
                <a:gd name="f948" fmla="*/ f835 f593 1"/>
                <a:gd name="f949" fmla="*/ f836 f592 1"/>
                <a:gd name="f950" fmla="*/ f837 f593 1"/>
                <a:gd name="f951" fmla="*/ f838 f592 1"/>
                <a:gd name="f952" fmla="*/ f839 f593 1"/>
                <a:gd name="f953" fmla="*/ f840 f592 1"/>
                <a:gd name="f954" fmla="*/ f841 f593 1"/>
                <a:gd name="f955" fmla="*/ f842 f592 1"/>
                <a:gd name="f956" fmla="*/ f843 f593 1"/>
                <a:gd name="f957" fmla="*/ f844 f592 1"/>
                <a:gd name="f958" fmla="*/ f845 f593 1"/>
                <a:gd name="f959" fmla="*/ f846 f592 1"/>
                <a:gd name="f960" fmla="*/ f847 f593 1"/>
                <a:gd name="f961" fmla="*/ f848 f592 1"/>
                <a:gd name="f962" fmla="*/ f849 f593 1"/>
                <a:gd name="f963" fmla="*/ f850 f592 1"/>
                <a:gd name="f964" fmla="*/ f851 f593 1"/>
                <a:gd name="f965" fmla="*/ f852 f592 1"/>
                <a:gd name="f966" fmla="*/ f853 f593 1"/>
                <a:gd name="f967" fmla="*/ f854 f592 1"/>
                <a:gd name="f968" fmla="*/ f855 f593 1"/>
                <a:gd name="f969" fmla="*/ f856 f592 1"/>
                <a:gd name="f970" fmla="*/ f857 f593 1"/>
                <a:gd name="f971" fmla="*/ f858 f592 1"/>
                <a:gd name="f972" fmla="*/ f859 f593 1"/>
                <a:gd name="f973" fmla="*/ f860 f592 1"/>
                <a:gd name="f974" fmla="*/ f861 f593 1"/>
                <a:gd name="f975" fmla="*/ f862 f592 1"/>
                <a:gd name="f976" fmla="*/ f863 f593 1"/>
                <a:gd name="f977" fmla="*/ f864 f592 1"/>
                <a:gd name="f978" fmla="*/ f865 f593 1"/>
                <a:gd name="f979" fmla="*/ f866 f592 1"/>
                <a:gd name="f980" fmla="*/ f867 f592 1"/>
                <a:gd name="f981" fmla="*/ f868 f592 1"/>
                <a:gd name="f982" fmla="*/ f869 f593 1"/>
                <a:gd name="f983" fmla="*/ f870 f592 1"/>
                <a:gd name="f984" fmla="*/ f871 f593 1"/>
                <a:gd name="f985" fmla="*/ f872 f592 1"/>
                <a:gd name="f986" fmla="*/ f873 f593 1"/>
                <a:gd name="f987" fmla="*/ f874 f592 1"/>
                <a:gd name="f988" fmla="*/ f875 f593 1"/>
                <a:gd name="f989" fmla="*/ f876 f592 1"/>
                <a:gd name="f990" fmla="*/ f877 f593 1"/>
                <a:gd name="f991" fmla="*/ f878 f592 1"/>
                <a:gd name="f992" fmla="*/ f879 f593 1"/>
                <a:gd name="f993" fmla="*/ f880 f592 1"/>
                <a:gd name="f994" fmla="*/ f881 f593 1"/>
                <a:gd name="f995" fmla="*/ f882 f592 1"/>
                <a:gd name="f996" fmla="*/ f883 f593 1"/>
                <a:gd name="f997" fmla="*/ f884 f592 1"/>
                <a:gd name="f998" fmla="*/ f885 f593 1"/>
                <a:gd name="f999" fmla="*/ f886 f592 1"/>
                <a:gd name="f1000" fmla="*/ f887 f593 1"/>
                <a:gd name="f1001" fmla="*/ f888 f592 1"/>
                <a:gd name="f1002" fmla="*/ f889 f593 1"/>
                <a:gd name="f1003" fmla="*/ f890 f592 1"/>
                <a:gd name="f1004" fmla="*/ f891 f593 1"/>
                <a:gd name="f1005" fmla="*/ f892 f592 1"/>
                <a:gd name="f1006" fmla="*/ f893 f593 1"/>
                <a:gd name="f1007" fmla="*/ f894 f592 1"/>
                <a:gd name="f1008" fmla="*/ f895 f593 1"/>
                <a:gd name="f1009" fmla="*/ f896 f592 1"/>
                <a:gd name="f1010" fmla="*/ f897 f593 1"/>
                <a:gd name="f1011" fmla="*/ f898 f592 1"/>
                <a:gd name="f1012" fmla="*/ f899 f593 1"/>
                <a:gd name="f1013" fmla="*/ f900 f592 1"/>
                <a:gd name="f1014" fmla="*/ f901 f593 1"/>
                <a:gd name="f1015" fmla="*/ f902 f592 1"/>
                <a:gd name="f1016" fmla="*/ f903 f593 1"/>
                <a:gd name="f1017" fmla="*/ f904 f592 1"/>
                <a:gd name="f1018" fmla="*/ f905 f593 1"/>
                <a:gd name="f1019" fmla="*/ f906 f592 1"/>
                <a:gd name="f1020" fmla="*/ f907 f593 1"/>
                <a:gd name="f1021" fmla="*/ f908 f592 1"/>
                <a:gd name="f1022" fmla="*/ f909 f593 1"/>
                <a:gd name="f1023" fmla="*/ f910 f592 1"/>
                <a:gd name="f1024" fmla="*/ f911 f593 1"/>
                <a:gd name="f1025" fmla="*/ f912 f592 1"/>
                <a:gd name="f1026" fmla="*/ f913 f593 1"/>
                <a:gd name="f1027" fmla="*/ f914 f593 1"/>
                <a:gd name="f1028" fmla="*/ f915 f592 1"/>
                <a:gd name="f1029" fmla="*/ f916 f593 1"/>
                <a:gd name="f1030" fmla="*/ f917 f592 1"/>
                <a:gd name="f1031" fmla="*/ f918 f593 1"/>
                <a:gd name="f1032" fmla="*/ f919 f592 1"/>
                <a:gd name="f1033" fmla="*/ f920 f593 1"/>
                <a:gd name="f1034" fmla="*/ f921 f592 1"/>
                <a:gd name="f1035" fmla="*/ f922 f593 1"/>
                <a:gd name="f1036" fmla="*/ f923 f592 1"/>
                <a:gd name="f1037" fmla="*/ f924 f593 1"/>
                <a:gd name="f1038" fmla="*/ f925 f592 1"/>
                <a:gd name="f1039" fmla="*/ f926 f593 1"/>
                <a:gd name="f1040" fmla="*/ f927 f592 1"/>
                <a:gd name="f1041" fmla="*/ f928 f593 1"/>
                <a:gd name="f1042" fmla="*/ f929 f593 1"/>
                <a:gd name="f1043" fmla="*/ f930 f593 1"/>
                <a:gd name="f1044" fmla="*/ f931 f592 1"/>
                <a:gd name="f1045" fmla="*/ f932 f593 1"/>
                <a:gd name="f1046" fmla="*/ f933 f592 1"/>
                <a:gd name="f1047" fmla="*/ f934 f5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2">
                  <a:pos x="f939" y="f940"/>
                </a:cxn>
                <a:cxn ang="f712">
                  <a:pos x="f941" y="f942"/>
                </a:cxn>
                <a:cxn ang="f712">
                  <a:pos x="f943" y="f944"/>
                </a:cxn>
                <a:cxn ang="f712">
                  <a:pos x="f945" y="f946"/>
                </a:cxn>
                <a:cxn ang="f712">
                  <a:pos x="f947" y="f948"/>
                </a:cxn>
                <a:cxn ang="f712">
                  <a:pos x="f949" y="f950"/>
                </a:cxn>
                <a:cxn ang="f712">
                  <a:pos x="f951" y="f952"/>
                </a:cxn>
                <a:cxn ang="f712">
                  <a:pos x="f953" y="f954"/>
                </a:cxn>
                <a:cxn ang="f712">
                  <a:pos x="f955" y="f956"/>
                </a:cxn>
                <a:cxn ang="f712">
                  <a:pos x="f957" y="f958"/>
                </a:cxn>
                <a:cxn ang="f712">
                  <a:pos x="f959" y="f960"/>
                </a:cxn>
                <a:cxn ang="f712">
                  <a:pos x="f961" y="f962"/>
                </a:cxn>
                <a:cxn ang="f712">
                  <a:pos x="f963" y="f964"/>
                </a:cxn>
                <a:cxn ang="f712">
                  <a:pos x="f965" y="f966"/>
                </a:cxn>
                <a:cxn ang="f712">
                  <a:pos x="f967" y="f968"/>
                </a:cxn>
                <a:cxn ang="f712">
                  <a:pos x="f969" y="f970"/>
                </a:cxn>
                <a:cxn ang="f712">
                  <a:pos x="f971" y="f972"/>
                </a:cxn>
                <a:cxn ang="f712">
                  <a:pos x="f973" y="f974"/>
                </a:cxn>
                <a:cxn ang="f712">
                  <a:pos x="f975" y="f976"/>
                </a:cxn>
                <a:cxn ang="f712">
                  <a:pos x="f977" y="f978"/>
                </a:cxn>
                <a:cxn ang="f712">
                  <a:pos x="f979" y="f976"/>
                </a:cxn>
                <a:cxn ang="f712">
                  <a:pos x="f980" y="f978"/>
                </a:cxn>
                <a:cxn ang="f712">
                  <a:pos x="f981" y="f982"/>
                </a:cxn>
                <a:cxn ang="f712">
                  <a:pos x="f983" y="f984"/>
                </a:cxn>
                <a:cxn ang="f712">
                  <a:pos x="f985" y="f986"/>
                </a:cxn>
                <a:cxn ang="f712">
                  <a:pos x="f987" y="f988"/>
                </a:cxn>
                <a:cxn ang="f712">
                  <a:pos x="f989" y="f990"/>
                </a:cxn>
                <a:cxn ang="f712">
                  <a:pos x="f991" y="f992"/>
                </a:cxn>
                <a:cxn ang="f712">
                  <a:pos x="f993" y="f994"/>
                </a:cxn>
                <a:cxn ang="f712">
                  <a:pos x="f995" y="f996"/>
                </a:cxn>
                <a:cxn ang="f712">
                  <a:pos x="f997" y="f998"/>
                </a:cxn>
                <a:cxn ang="f712">
                  <a:pos x="f999" y="f1000"/>
                </a:cxn>
                <a:cxn ang="f712">
                  <a:pos x="f1001" y="f1002"/>
                </a:cxn>
                <a:cxn ang="f712">
                  <a:pos x="f1003" y="f1004"/>
                </a:cxn>
                <a:cxn ang="f712">
                  <a:pos x="f1005" y="f1006"/>
                </a:cxn>
                <a:cxn ang="f712">
                  <a:pos x="f1007" y="f1008"/>
                </a:cxn>
                <a:cxn ang="f712">
                  <a:pos x="f1009" y="f1010"/>
                </a:cxn>
                <a:cxn ang="f712">
                  <a:pos x="f1011" y="f1012"/>
                </a:cxn>
                <a:cxn ang="f712">
                  <a:pos x="f1013" y="f1014"/>
                </a:cxn>
                <a:cxn ang="f712">
                  <a:pos x="f1015" y="f1016"/>
                </a:cxn>
                <a:cxn ang="f712">
                  <a:pos x="f1017" y="f1018"/>
                </a:cxn>
                <a:cxn ang="f712">
                  <a:pos x="f1019" y="f1020"/>
                </a:cxn>
                <a:cxn ang="f712">
                  <a:pos x="f1021" y="f1022"/>
                </a:cxn>
                <a:cxn ang="f712">
                  <a:pos x="f1023" y="f1024"/>
                </a:cxn>
                <a:cxn ang="f712">
                  <a:pos x="f1025" y="f1026"/>
                </a:cxn>
                <a:cxn ang="f712">
                  <a:pos x="f1025" y="f1027"/>
                </a:cxn>
                <a:cxn ang="f712">
                  <a:pos x="f1028" y="f1029"/>
                </a:cxn>
                <a:cxn ang="f712">
                  <a:pos x="f1030" y="f1031"/>
                </a:cxn>
                <a:cxn ang="f712">
                  <a:pos x="f1032" y="f1033"/>
                </a:cxn>
                <a:cxn ang="f712">
                  <a:pos x="f1034" y="f1035"/>
                </a:cxn>
                <a:cxn ang="f712">
                  <a:pos x="f1036" y="f1037"/>
                </a:cxn>
                <a:cxn ang="f712">
                  <a:pos x="f1038" y="f1039"/>
                </a:cxn>
                <a:cxn ang="f712">
                  <a:pos x="f1040" y="f1041"/>
                </a:cxn>
                <a:cxn ang="f712">
                  <a:pos x="f943" y="f1042"/>
                </a:cxn>
                <a:cxn ang="f712">
                  <a:pos x="f1040" y="f1043"/>
                </a:cxn>
                <a:cxn ang="f712">
                  <a:pos x="f1044" y="f1045"/>
                </a:cxn>
                <a:cxn ang="f712">
                  <a:pos x="f1046" y="f1047"/>
                </a:cxn>
              </a:cxnLst>
              <a:rect l="f935" t="f938" r="f936" b="f937"/>
              <a:pathLst>
                <a:path w="580" h="669">
                  <a:moveTo>
                    <a:pt x="f9" y="f10"/>
                  </a:moveTo>
                  <a:cubicBezTo>
                    <a:pt x="f9" y="f11"/>
                    <a:pt x="f7" y="f12"/>
                    <a:pt x="f7" y="f13"/>
                  </a:cubicBezTo>
                  <a:cubicBezTo>
                    <a:pt x="f7" y="f14"/>
                    <a:pt x="f15" y="f16"/>
                    <a:pt x="f15" y="f17"/>
                  </a:cubicBezTo>
                  <a:cubicBezTo>
                    <a:pt x="f18" y="f19"/>
                    <a:pt x="f15" y="f20"/>
                    <a:pt x="f15" y="f21"/>
                  </a:cubicBezTo>
                  <a:cubicBezTo>
                    <a:pt x="f18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28" y="f32"/>
                    <a:pt x="f23" y="f33"/>
                  </a:cubicBezTo>
                  <a:cubicBezTo>
                    <a:pt x="f23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48" y="f49"/>
                    <a:pt x="f50" y="f51"/>
                    <a:pt x="f50" y="f52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0" y="f56"/>
                    <a:pt x="f46" y="f57"/>
                    <a:pt x="f46" y="f58"/>
                  </a:cubicBezTo>
                  <a:cubicBezTo>
                    <a:pt x="f45" y="f59"/>
                    <a:pt x="f45" y="f60"/>
                    <a:pt x="f61" y="f62"/>
                  </a:cubicBezTo>
                  <a:cubicBezTo>
                    <a:pt x="f61" y="f62"/>
                    <a:pt x="f38" y="f63"/>
                    <a:pt x="f36" y="f63"/>
                  </a:cubicBezTo>
                  <a:cubicBezTo>
                    <a:pt x="f34" y="f63"/>
                    <a:pt x="f64" y="f62"/>
                    <a:pt x="f26" y="f63"/>
                  </a:cubicBezTo>
                  <a:cubicBezTo>
                    <a:pt x="f23" y="f63"/>
                    <a:pt x="f26" y="f65"/>
                    <a:pt x="f23" y="f65"/>
                  </a:cubicBezTo>
                  <a:cubicBezTo>
                    <a:pt x="f23" y="f66"/>
                    <a:pt x="f18" y="f66"/>
                    <a:pt x="f15" y="f66"/>
                  </a:cubicBezTo>
                  <a:cubicBezTo>
                    <a:pt x="f15" y="f66"/>
                    <a:pt x="f9" y="f66"/>
                    <a:pt x="f7" y="f67"/>
                  </a:cubicBezTo>
                  <a:cubicBezTo>
                    <a:pt x="f68" y="f6"/>
                    <a:pt x="f68" y="f6"/>
                    <a:pt x="f68" y="f6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6"/>
                    <a:pt x="f88" y="f84"/>
                    <a:pt x="f89" y="f86"/>
                  </a:cubicBezTo>
                  <a:cubicBezTo>
                    <a:pt x="f90" y="f86"/>
                    <a:pt x="f91" y="f92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5"/>
                    <a:pt x="f106" y="f105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4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2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79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4" y="f206"/>
                  </a:cubicBezTo>
                  <a:cubicBezTo>
                    <a:pt x="f207" y="f206"/>
                    <a:pt x="f208" y="f206"/>
                    <a:pt x="f209" y="f206"/>
                  </a:cubicBezTo>
                  <a:cubicBezTo>
                    <a:pt x="f210" y="f211"/>
                    <a:pt x="f212" y="f206"/>
                    <a:pt x="f213" y="f211"/>
                  </a:cubicBezTo>
                  <a:cubicBezTo>
                    <a:pt x="f214" y="f211"/>
                    <a:pt x="f215" y="f216"/>
                    <a:pt x="f217" y="f218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20"/>
                    <a:pt x="f224" y="f216"/>
                    <a:pt x="f225" y="f216"/>
                  </a:cubicBezTo>
                  <a:cubicBezTo>
                    <a:pt x="f226" y="f216"/>
                    <a:pt x="f2" y="f227"/>
                    <a:pt x="f228" y="f216"/>
                  </a:cubicBezTo>
                  <a:cubicBezTo>
                    <a:pt x="f229" y="f216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1"/>
                    <a:pt x="f255" y="f253"/>
                  </a:cubicBezTo>
                  <a:cubicBezTo>
                    <a:pt x="f256" y="f253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0"/>
                  </a:cubicBezTo>
                  <a:cubicBezTo>
                    <a:pt x="f272" y="f273"/>
                    <a:pt x="f274" y="f270"/>
                    <a:pt x="f275" y="f270"/>
                  </a:cubicBezTo>
                  <a:cubicBezTo>
                    <a:pt x="f10" y="f276"/>
                    <a:pt x="f13" y="f264"/>
                    <a:pt x="f277" y="f278"/>
                  </a:cubicBezTo>
                  <a:cubicBezTo>
                    <a:pt x="f17" y="f279"/>
                    <a:pt x="f20" y="f262"/>
                    <a:pt x="f22" y="f260"/>
                  </a:cubicBezTo>
                  <a:cubicBezTo>
                    <a:pt x="f280" y="f258"/>
                    <a:pt x="f281" y="f251"/>
                    <a:pt x="f282" y="f283"/>
                  </a:cubicBezTo>
                  <a:cubicBezTo>
                    <a:pt x="f29" y="f247"/>
                    <a:pt x="f284" y="f245"/>
                    <a:pt x="f30" y="f243"/>
                  </a:cubicBezTo>
                  <a:cubicBezTo>
                    <a:pt x="f30" y="f285"/>
                    <a:pt x="f30" y="f241"/>
                    <a:pt x="f286" y="f241"/>
                  </a:cubicBezTo>
                  <a:cubicBezTo>
                    <a:pt x="f31" y="f239"/>
                    <a:pt x="f287" y="f241"/>
                    <a:pt x="f287" y="f241"/>
                  </a:cubicBezTo>
                  <a:cubicBezTo>
                    <a:pt x="f288" y="f241"/>
                    <a:pt x="f32" y="f289"/>
                    <a:pt x="f290" y="f289"/>
                  </a:cubicBezTo>
                  <a:cubicBezTo>
                    <a:pt x="f291" y="f289"/>
                    <a:pt x="f35" y="f289"/>
                    <a:pt x="f37" y="f289"/>
                  </a:cubicBezTo>
                  <a:cubicBezTo>
                    <a:pt x="f39" y="f292"/>
                    <a:pt x="f39" y="f237"/>
                    <a:pt x="f293" y="f294"/>
                  </a:cubicBezTo>
                  <a:cubicBezTo>
                    <a:pt x="f295" y="f296"/>
                    <a:pt x="f40" y="f297"/>
                    <a:pt x="f42" y="f297"/>
                  </a:cubicBezTo>
                  <a:cubicBezTo>
                    <a:pt x="f44" y="f297"/>
                    <a:pt x="f49" y="f235"/>
                    <a:pt x="f51" y="f296"/>
                  </a:cubicBezTo>
                  <a:cubicBezTo>
                    <a:pt x="f51" y="f294"/>
                    <a:pt x="f51" y="f239"/>
                    <a:pt x="f51" y="f241"/>
                  </a:cubicBezTo>
                  <a:cubicBezTo>
                    <a:pt x="f51" y="f241"/>
                    <a:pt x="f47" y="f292"/>
                    <a:pt x="f47" y="f289"/>
                  </a:cubicBezTo>
                  <a:cubicBezTo>
                    <a:pt x="f47" y="f285"/>
                    <a:pt x="f49" y="f245"/>
                    <a:pt x="f49" y="f247"/>
                  </a:cubicBezTo>
                  <a:cubicBezTo>
                    <a:pt x="f51" y="f249"/>
                    <a:pt x="f55" y="f298"/>
                    <a:pt x="f57" y="f298"/>
                  </a:cubicBezTo>
                  <a:cubicBezTo>
                    <a:pt x="f59" y="f258"/>
                    <a:pt x="f63" y="f251"/>
                    <a:pt x="f65" y="f249"/>
                  </a:cubicBezTo>
                  <a:cubicBezTo>
                    <a:pt x="f67" y="f283"/>
                    <a:pt x="f299" y="f243"/>
                    <a:pt x="f300" y="f289"/>
                  </a:cubicBezTo>
                  <a:cubicBezTo>
                    <a:pt x="f301" y="f292"/>
                    <a:pt x="f302" y="f237"/>
                    <a:pt x="f303" y="f294"/>
                  </a:cubicBezTo>
                  <a:cubicBezTo>
                    <a:pt x="f304" y="f296"/>
                    <a:pt x="f305" y="f296"/>
                    <a:pt x="f306" y="f296"/>
                  </a:cubicBezTo>
                  <a:cubicBezTo>
                    <a:pt x="f307" y="f296"/>
                    <a:pt x="f308" y="f296"/>
                    <a:pt x="f309" y="f296"/>
                  </a:cubicBezTo>
                  <a:cubicBezTo>
                    <a:pt x="f310" y="f296"/>
                    <a:pt x="f311" y="f296"/>
                    <a:pt x="f312" y="f235"/>
                  </a:cubicBezTo>
                  <a:cubicBezTo>
                    <a:pt x="f313" y="f235"/>
                    <a:pt x="f314" y="f231"/>
                    <a:pt x="f315" y="f316"/>
                  </a:cubicBezTo>
                  <a:cubicBezTo>
                    <a:pt x="f317" y="f220"/>
                    <a:pt x="f318" y="f216"/>
                    <a:pt x="f319" y="f227"/>
                  </a:cubicBezTo>
                  <a:cubicBezTo>
                    <a:pt x="f320" y="f227"/>
                    <a:pt x="f321" y="f216"/>
                    <a:pt x="f322" y="f218"/>
                  </a:cubicBezTo>
                  <a:cubicBezTo>
                    <a:pt x="f323" y="f218"/>
                    <a:pt x="f324" y="f220"/>
                    <a:pt x="f3" y="f220"/>
                  </a:cubicBezTo>
                  <a:cubicBezTo>
                    <a:pt x="f325" y="f316"/>
                    <a:pt x="f326" y="f316"/>
                    <a:pt x="f327" y="f220"/>
                  </a:cubicBezTo>
                  <a:cubicBezTo>
                    <a:pt x="f328" y="f220"/>
                    <a:pt x="f329" y="f218"/>
                    <a:pt x="f330" y="f216"/>
                  </a:cubicBezTo>
                  <a:cubicBezTo>
                    <a:pt x="f331" y="f216"/>
                    <a:pt x="f331" y="f211"/>
                    <a:pt x="f331" y="f206"/>
                  </a:cubicBezTo>
                  <a:cubicBezTo>
                    <a:pt x="f331" y="f205"/>
                    <a:pt x="f330" y="f203"/>
                    <a:pt x="f330" y="f201"/>
                  </a:cubicBezTo>
                  <a:cubicBezTo>
                    <a:pt x="f332" y="f206"/>
                    <a:pt x="f247" y="f220"/>
                    <a:pt x="f294" y="f231"/>
                  </a:cubicBezTo>
                  <a:cubicBezTo>
                    <a:pt x="f195" y="f294"/>
                    <a:pt x="f155" y="f245"/>
                    <a:pt x="f333" y="f251"/>
                  </a:cubicBezTo>
                  <a:cubicBezTo>
                    <a:pt x="f334" y="f298"/>
                    <a:pt x="f80" y="f279"/>
                    <a:pt x="f6" y="f266"/>
                  </a:cubicBezTo>
                  <a:cubicBezTo>
                    <a:pt x="f155" y="f335"/>
                    <a:pt x="f155" y="f335"/>
                    <a:pt x="f155" y="f335"/>
                  </a:cubicBezTo>
                  <a:cubicBezTo>
                    <a:pt x="f155" y="f336"/>
                    <a:pt x="f155" y="f337"/>
                    <a:pt x="f338" y="f339"/>
                  </a:cubicBezTo>
                  <a:cubicBezTo>
                    <a:pt x="f338" y="f340"/>
                    <a:pt x="f341" y="f340"/>
                    <a:pt x="f342" y="f339"/>
                  </a:cubicBezTo>
                  <a:cubicBezTo>
                    <a:pt x="f159" y="f339"/>
                    <a:pt x="f161" y="f337"/>
                    <a:pt x="f161" y="f337"/>
                  </a:cubicBezTo>
                  <a:cubicBezTo>
                    <a:pt x="f163" y="f343"/>
                    <a:pt x="f344" y="f336"/>
                    <a:pt x="f345" y="f335"/>
                  </a:cubicBezTo>
                  <a:cubicBezTo>
                    <a:pt x="f345" y="f346"/>
                    <a:pt x="f164" y="f335"/>
                    <a:pt x="f166" y="f346"/>
                  </a:cubicBezTo>
                  <a:cubicBezTo>
                    <a:pt x="f347" y="f346"/>
                    <a:pt x="f348" y="f349"/>
                    <a:pt x="f172" y="f350"/>
                  </a:cubicBezTo>
                  <a:cubicBezTo>
                    <a:pt x="f172" y="f350"/>
                    <a:pt x="f174" y="f351"/>
                    <a:pt x="f352" y="f351"/>
                  </a:cubicBezTo>
                  <a:cubicBezTo>
                    <a:pt x="f176" y="f351"/>
                    <a:pt x="f180" y="f351"/>
                    <a:pt x="f353" y="f354"/>
                  </a:cubicBezTo>
                  <a:cubicBezTo>
                    <a:pt x="f355" y="f354"/>
                    <a:pt x="f181" y="f346"/>
                    <a:pt x="f356" y="f346"/>
                  </a:cubicBezTo>
                  <a:cubicBezTo>
                    <a:pt x="f356" y="f335"/>
                    <a:pt x="f183" y="f336"/>
                    <a:pt x="f185" y="f336"/>
                  </a:cubicBezTo>
                  <a:cubicBezTo>
                    <a:pt x="f187" y="f357"/>
                    <a:pt x="f358" y="f336"/>
                    <a:pt x="f193" y="f357"/>
                  </a:cubicBezTo>
                  <a:cubicBezTo>
                    <a:pt x="f195" y="f357"/>
                    <a:pt x="f195" y="f337"/>
                    <a:pt x="f197" y="f339"/>
                  </a:cubicBezTo>
                  <a:cubicBezTo>
                    <a:pt x="f359" y="f340"/>
                    <a:pt x="f203" y="f360"/>
                    <a:pt x="f205" y="f360"/>
                  </a:cubicBezTo>
                  <a:cubicBezTo>
                    <a:pt x="f205" y="f360"/>
                    <a:pt x="f206" y="f360"/>
                    <a:pt x="f211" y="f340"/>
                  </a:cubicBezTo>
                  <a:cubicBezTo>
                    <a:pt x="f227" y="f340"/>
                    <a:pt x="f227" y="f343"/>
                    <a:pt x="f216" y="f357"/>
                  </a:cubicBezTo>
                  <a:cubicBezTo>
                    <a:pt x="f216" y="f336"/>
                    <a:pt x="f216" y="f346"/>
                    <a:pt x="f216" y="f349"/>
                  </a:cubicBezTo>
                  <a:cubicBezTo>
                    <a:pt x="f218" y="f350"/>
                    <a:pt x="f231" y="f351"/>
                    <a:pt x="f297" y="f351"/>
                  </a:cubicBezTo>
                  <a:cubicBezTo>
                    <a:pt x="f235" y="f361"/>
                    <a:pt x="f237" y="f354"/>
                    <a:pt x="f239" y="f351"/>
                  </a:cubicBezTo>
                  <a:cubicBezTo>
                    <a:pt x="f292" y="f351"/>
                    <a:pt x="f285" y="f361"/>
                    <a:pt x="f243" y="f362"/>
                  </a:cubicBezTo>
                  <a:cubicBezTo>
                    <a:pt x="f245" y="f362"/>
                    <a:pt x="f249" y="f363"/>
                    <a:pt x="f249" y="f364"/>
                  </a:cubicBezTo>
                  <a:cubicBezTo>
                    <a:pt x="f251" y="f365"/>
                    <a:pt x="f249" y="f366"/>
                    <a:pt x="f251" y="f367"/>
                  </a:cubicBezTo>
                  <a:cubicBezTo>
                    <a:pt x="f251" y="f368"/>
                    <a:pt x="f298" y="f369"/>
                    <a:pt x="f258" y="f370"/>
                  </a:cubicBezTo>
                  <a:cubicBezTo>
                    <a:pt x="f260" y="f371"/>
                    <a:pt x="f279" y="f372"/>
                    <a:pt x="f278" y="f373"/>
                  </a:cubicBezTo>
                  <a:cubicBezTo>
                    <a:pt x="f264" y="f374"/>
                    <a:pt x="f266" y="f375"/>
                    <a:pt x="f268" y="f376"/>
                  </a:cubicBezTo>
                  <a:cubicBezTo>
                    <a:pt x="f268" y="f377"/>
                    <a:pt x="f268" y="f378"/>
                    <a:pt x="f276" y="f379"/>
                  </a:cubicBezTo>
                  <a:cubicBezTo>
                    <a:pt x="f276" y="f380"/>
                    <a:pt x="f276" y="f381"/>
                    <a:pt x="f270" y="f382"/>
                  </a:cubicBezTo>
                  <a:cubicBezTo>
                    <a:pt x="f273" y="f383"/>
                    <a:pt x="f384" y="f383"/>
                    <a:pt x="f385" y="f383"/>
                  </a:cubicBezTo>
                  <a:cubicBezTo>
                    <a:pt x="f386" y="f387"/>
                    <a:pt x="f388" y="f387"/>
                    <a:pt x="f389" y="f387"/>
                  </a:cubicBezTo>
                  <a:cubicBezTo>
                    <a:pt x="f390" y="f391"/>
                    <a:pt x="f331" y="f392"/>
                    <a:pt x="f329" y="f393"/>
                  </a:cubicBezTo>
                  <a:cubicBezTo>
                    <a:pt x="f394" y="f393"/>
                    <a:pt x="f395" y="f393"/>
                    <a:pt x="f326" y="f393"/>
                  </a:cubicBezTo>
                  <a:cubicBezTo>
                    <a:pt x="f325" y="f393"/>
                    <a:pt x="f323" y="f391"/>
                    <a:pt x="f322" y="f391"/>
                  </a:cubicBezTo>
                  <a:cubicBezTo>
                    <a:pt x="f321" y="f387"/>
                    <a:pt x="f320" y="f382"/>
                    <a:pt x="f319" y="f382"/>
                  </a:cubicBezTo>
                  <a:cubicBezTo>
                    <a:pt x="f396" y="f381"/>
                    <a:pt x="f397" y="f382"/>
                    <a:pt x="f317" y="f382"/>
                  </a:cubicBezTo>
                  <a:cubicBezTo>
                    <a:pt x="f315" y="f382"/>
                    <a:pt x="f314" y="f387"/>
                    <a:pt x="f398" y="f387"/>
                  </a:cubicBezTo>
                  <a:cubicBezTo>
                    <a:pt x="f399" y="f387"/>
                    <a:pt x="f312" y="f387"/>
                    <a:pt x="f311" y="f387"/>
                  </a:cubicBezTo>
                  <a:cubicBezTo>
                    <a:pt x="f400" y="f387"/>
                    <a:pt x="f310" y="f391"/>
                    <a:pt x="f310" y="f392"/>
                  </a:cubicBezTo>
                  <a:cubicBezTo>
                    <a:pt x="f309" y="f393"/>
                    <a:pt x="f309" y="f401"/>
                    <a:pt x="f402" y="f403"/>
                  </a:cubicBezTo>
                  <a:cubicBezTo>
                    <a:pt x="f402" y="f404"/>
                    <a:pt x="f405" y="f404"/>
                    <a:pt x="f307" y="f404"/>
                  </a:cubicBezTo>
                  <a:cubicBezTo>
                    <a:pt x="f406" y="f404"/>
                    <a:pt x="f305" y="f403"/>
                    <a:pt x="f407" y="f404"/>
                  </a:cubicBezTo>
                  <a:cubicBezTo>
                    <a:pt x="f408" y="f409"/>
                    <a:pt x="f408" y="f410"/>
                    <a:pt x="f408" y="f411"/>
                  </a:cubicBezTo>
                  <a:cubicBezTo>
                    <a:pt x="f408" y="f412"/>
                    <a:pt x="f408" y="f413"/>
                    <a:pt x="f414" y="f413"/>
                  </a:cubicBezTo>
                  <a:cubicBezTo>
                    <a:pt x="f304" y="f415"/>
                    <a:pt x="f302" y="f415"/>
                    <a:pt x="f416" y="f415"/>
                  </a:cubicBezTo>
                  <a:cubicBezTo>
                    <a:pt x="f417" y="f415"/>
                    <a:pt x="f418" y="f419"/>
                    <a:pt x="f420" y="f419"/>
                  </a:cubicBezTo>
                  <a:cubicBezTo>
                    <a:pt x="f67" y="f419"/>
                    <a:pt x="f421" y="f419"/>
                    <a:pt x="f63" y="f415"/>
                  </a:cubicBezTo>
                  <a:cubicBezTo>
                    <a:pt x="f62" y="f422"/>
                    <a:pt x="f63" y="f423"/>
                    <a:pt x="f62" y="f409"/>
                  </a:cubicBezTo>
                  <a:cubicBezTo>
                    <a:pt x="f60" y="f404"/>
                    <a:pt x="f58" y="f404"/>
                    <a:pt x="f57" y="f403"/>
                  </a:cubicBezTo>
                  <a:cubicBezTo>
                    <a:pt x="f56" y="f403"/>
                    <a:pt x="f55" y="f424"/>
                    <a:pt x="f54" y="f393"/>
                  </a:cubicBezTo>
                  <a:cubicBezTo>
                    <a:pt x="f52" y="f392"/>
                    <a:pt x="f47" y="f392"/>
                    <a:pt x="f42" y="f392"/>
                  </a:cubicBezTo>
                  <a:cubicBezTo>
                    <a:pt x="f40" y="f392"/>
                    <a:pt x="f293" y="f392"/>
                    <a:pt x="f39" y="f393"/>
                  </a:cubicBezTo>
                  <a:cubicBezTo>
                    <a:pt x="f35" y="f393"/>
                    <a:pt x="f291" y="f401"/>
                    <a:pt x="f290" y="f401"/>
                  </a:cubicBezTo>
                  <a:cubicBezTo>
                    <a:pt x="f288" y="f403"/>
                    <a:pt x="f425" y="f401"/>
                    <a:pt x="f31" y="f401"/>
                  </a:cubicBezTo>
                  <a:cubicBezTo>
                    <a:pt x="f30" y="f401"/>
                    <a:pt x="f282" y="f401"/>
                    <a:pt x="f281" y="f401"/>
                  </a:cubicBezTo>
                  <a:cubicBezTo>
                    <a:pt x="f27" y="f403"/>
                    <a:pt x="f280" y="f404"/>
                    <a:pt x="f24" y="f409"/>
                  </a:cubicBezTo>
                  <a:cubicBezTo>
                    <a:pt x="f22" y="f409"/>
                    <a:pt x="f22" y="f411"/>
                    <a:pt x="f21" y="f412"/>
                  </a:cubicBezTo>
                  <a:cubicBezTo>
                    <a:pt x="f20" y="f426"/>
                    <a:pt x="f19" y="f422"/>
                    <a:pt x="f17" y="f422"/>
                  </a:cubicBezTo>
                  <a:cubicBezTo>
                    <a:pt x="f277" y="f426"/>
                    <a:pt x="f277" y="f410"/>
                    <a:pt x="f14" y="f423"/>
                  </a:cubicBezTo>
                  <a:cubicBezTo>
                    <a:pt x="f14" y="f409"/>
                    <a:pt x="f12" y="f409"/>
                    <a:pt x="f427" y="f404"/>
                  </a:cubicBezTo>
                  <a:cubicBezTo>
                    <a:pt x="f428" y="f404"/>
                    <a:pt x="f429" y="f423"/>
                    <a:pt x="f275" y="f423"/>
                  </a:cubicBezTo>
                  <a:cubicBezTo>
                    <a:pt x="f430" y="f409"/>
                    <a:pt x="f431" y="f404"/>
                    <a:pt x="f269" y="f403"/>
                  </a:cubicBezTo>
                  <a:cubicBezTo>
                    <a:pt x="f432" y="f401"/>
                    <a:pt x="f432" y="f393"/>
                    <a:pt x="f432" y="f392"/>
                  </a:cubicBezTo>
                  <a:cubicBezTo>
                    <a:pt x="f267" y="f391"/>
                    <a:pt x="f432" y="f383"/>
                    <a:pt x="f432" y="f382"/>
                  </a:cubicBezTo>
                  <a:cubicBezTo>
                    <a:pt x="f267" y="f381"/>
                    <a:pt x="f433" y="f434"/>
                    <a:pt x="f261" y="f435"/>
                  </a:cubicBezTo>
                  <a:cubicBezTo>
                    <a:pt x="f259" y="f380"/>
                    <a:pt x="f436" y="f437"/>
                    <a:pt x="f436" y="f378"/>
                  </a:cubicBezTo>
                  <a:cubicBezTo>
                    <a:pt x="f436" y="f438"/>
                    <a:pt x="f257" y="f377"/>
                    <a:pt x="f257" y="f439"/>
                  </a:cubicBezTo>
                  <a:cubicBezTo>
                    <a:pt x="f440" y="f376"/>
                    <a:pt x="f441" y="f439"/>
                    <a:pt x="f254" y="f376"/>
                  </a:cubicBezTo>
                  <a:cubicBezTo>
                    <a:pt x="f442" y="f376"/>
                    <a:pt x="f443" y="f375"/>
                    <a:pt x="f444" y="f445"/>
                  </a:cubicBezTo>
                  <a:cubicBezTo>
                    <a:pt x="f252" y="f445"/>
                    <a:pt x="f250" y="f372"/>
                    <a:pt x="f248" y="f446"/>
                  </a:cubicBezTo>
                  <a:cubicBezTo>
                    <a:pt x="f447" y="f446"/>
                    <a:pt x="f448" y="f371"/>
                    <a:pt x="f242" y="f371"/>
                  </a:cubicBezTo>
                  <a:cubicBezTo>
                    <a:pt x="f449" y="f371"/>
                    <a:pt x="f240" y="f446"/>
                    <a:pt x="f240" y="f372"/>
                  </a:cubicBezTo>
                  <a:cubicBezTo>
                    <a:pt x="f450" y="f373"/>
                    <a:pt x="f450" y="f375"/>
                    <a:pt x="f450" y="f439"/>
                  </a:cubicBezTo>
                  <a:cubicBezTo>
                    <a:pt x="f450" y="f377"/>
                    <a:pt x="f451" y="f452"/>
                    <a:pt x="f240" y="f378"/>
                  </a:cubicBezTo>
                  <a:cubicBezTo>
                    <a:pt x="f240" y="f437"/>
                    <a:pt x="f453" y="f379"/>
                    <a:pt x="f453" y="f380"/>
                  </a:cubicBezTo>
                  <a:cubicBezTo>
                    <a:pt x="f236" y="f435"/>
                    <a:pt x="f453" y="f381"/>
                    <a:pt x="f236" y="f383"/>
                  </a:cubicBezTo>
                  <a:cubicBezTo>
                    <a:pt x="f236" y="f387"/>
                    <a:pt x="f454" y="f424"/>
                    <a:pt x="f455" y="f456"/>
                  </a:cubicBezTo>
                  <a:cubicBezTo>
                    <a:pt x="f234" y="f403"/>
                    <a:pt x="f457" y="f423"/>
                    <a:pt x="f458" y="f423"/>
                  </a:cubicBezTo>
                  <a:cubicBezTo>
                    <a:pt x="f459" y="f423"/>
                    <a:pt x="f460" y="f404"/>
                    <a:pt x="f461" y="f403"/>
                  </a:cubicBezTo>
                  <a:cubicBezTo>
                    <a:pt x="f228" y="f403"/>
                    <a:pt x="f462" y="f404"/>
                    <a:pt x="f226" y="f409"/>
                  </a:cubicBezTo>
                  <a:cubicBezTo>
                    <a:pt x="f225" y="f409"/>
                    <a:pt x="f463" y="f411"/>
                    <a:pt x="f464" y="f412"/>
                  </a:cubicBezTo>
                  <a:cubicBezTo>
                    <a:pt x="f223" y="f426"/>
                    <a:pt x="f221" y="f422"/>
                    <a:pt x="f465" y="f413"/>
                  </a:cubicBezTo>
                  <a:cubicBezTo>
                    <a:pt x="f466" y="f415"/>
                    <a:pt x="f467" y="f415"/>
                    <a:pt x="f215" y="f468"/>
                  </a:cubicBezTo>
                  <a:cubicBezTo>
                    <a:pt x="f215" y="f469"/>
                    <a:pt x="f215" y="f470"/>
                    <a:pt x="f214" y="f471"/>
                  </a:cubicBezTo>
                  <a:cubicBezTo>
                    <a:pt x="f214" y="f472"/>
                    <a:pt x="f213" y="f473"/>
                    <a:pt x="f212" y="f474"/>
                  </a:cubicBezTo>
                  <a:cubicBezTo>
                    <a:pt x="f212" y="f474"/>
                    <a:pt x="f212" y="f474"/>
                    <a:pt x="f475" y="f474"/>
                  </a:cubicBezTo>
                  <a:cubicBezTo>
                    <a:pt x="f476" y="f474"/>
                    <a:pt x="f210" y="f8"/>
                    <a:pt x="f209" y="f8"/>
                  </a:cubicBezTo>
                  <a:cubicBezTo>
                    <a:pt x="f477" y="f474"/>
                    <a:pt x="f207" y="f478"/>
                    <a:pt x="f479" y="f473"/>
                  </a:cubicBezTo>
                  <a:cubicBezTo>
                    <a:pt x="f204" y="f473"/>
                    <a:pt x="f198" y="f472"/>
                    <a:pt x="f480" y="f472"/>
                  </a:cubicBezTo>
                  <a:cubicBezTo>
                    <a:pt x="f194" y="f481"/>
                    <a:pt x="f190" y="f481"/>
                    <a:pt x="f188" y="f481"/>
                  </a:cubicBezTo>
                  <a:cubicBezTo>
                    <a:pt x="f186" y="f471"/>
                    <a:pt x="f482" y="f483"/>
                    <a:pt x="f484" y="f483"/>
                  </a:cubicBezTo>
                  <a:cubicBezTo>
                    <a:pt x="f182" y="f469"/>
                    <a:pt x="f175" y="f483"/>
                    <a:pt x="f173" y="f469"/>
                  </a:cubicBezTo>
                  <a:cubicBezTo>
                    <a:pt x="f485" y="f468"/>
                    <a:pt x="f169" y="f415"/>
                    <a:pt x="f486" y="f413"/>
                  </a:cubicBezTo>
                  <a:cubicBezTo>
                    <a:pt x="f167" y="f422"/>
                    <a:pt x="f167" y="f410"/>
                    <a:pt x="f167" y="f423"/>
                  </a:cubicBezTo>
                  <a:cubicBezTo>
                    <a:pt x="f167" y="f404"/>
                    <a:pt x="f167" y="f456"/>
                    <a:pt x="f167" y="f424"/>
                  </a:cubicBezTo>
                  <a:cubicBezTo>
                    <a:pt x="f167" y="f392"/>
                    <a:pt x="f169" y="f382"/>
                    <a:pt x="f169" y="f434"/>
                  </a:cubicBezTo>
                  <a:cubicBezTo>
                    <a:pt x="f169" y="f435"/>
                    <a:pt x="f169" y="f437"/>
                    <a:pt x="f486" y="f438"/>
                  </a:cubicBezTo>
                  <a:cubicBezTo>
                    <a:pt x="f167" y="f438"/>
                    <a:pt x="f162" y="f452"/>
                    <a:pt x="f160" y="f487"/>
                  </a:cubicBezTo>
                  <a:cubicBezTo>
                    <a:pt x="f488" y="f487"/>
                    <a:pt x="f489" y="f452"/>
                    <a:pt x="f152" y="f452"/>
                  </a:cubicBezTo>
                  <a:cubicBezTo>
                    <a:pt x="f152" y="f452"/>
                    <a:pt x="f490" y="f487"/>
                    <a:pt x="f490" y="f377"/>
                  </a:cubicBezTo>
                  <a:cubicBezTo>
                    <a:pt x="f150" y="f439"/>
                    <a:pt x="f491" y="f374"/>
                    <a:pt x="f150" y="f372"/>
                  </a:cubicBezTo>
                  <a:cubicBezTo>
                    <a:pt x="f150" y="f446"/>
                    <a:pt x="f152" y="f370"/>
                    <a:pt x="f152" y="f369"/>
                  </a:cubicBezTo>
                  <a:cubicBezTo>
                    <a:pt x="f154" y="f492"/>
                    <a:pt x="f152" y="f367"/>
                    <a:pt x="f152" y="f493"/>
                  </a:cubicBezTo>
                  <a:cubicBezTo>
                    <a:pt x="f152" y="f365"/>
                    <a:pt x="f154" y="f362"/>
                    <a:pt x="f489" y="f361"/>
                  </a:cubicBezTo>
                  <a:cubicBezTo>
                    <a:pt x="f156" y="f351"/>
                    <a:pt x="f494" y="f350"/>
                    <a:pt x="f488" y="f349"/>
                  </a:cubicBezTo>
                  <a:cubicBezTo>
                    <a:pt x="f158" y="f346"/>
                    <a:pt x="f162" y="f335"/>
                    <a:pt x="f162" y="f336"/>
                  </a:cubicBezTo>
                  <a:cubicBezTo>
                    <a:pt x="f165" y="f336"/>
                    <a:pt x="f165" y="f337"/>
                    <a:pt x="f162" y="f337"/>
                  </a:cubicBezTo>
                  <a:cubicBezTo>
                    <a:pt x="f162" y="f340"/>
                    <a:pt x="f494" y="f495"/>
                    <a:pt x="f156" y="f496"/>
                  </a:cubicBezTo>
                  <a:cubicBezTo>
                    <a:pt x="f489" y="f497"/>
                    <a:pt x="f152" y="f498"/>
                    <a:pt x="f152" y="f499"/>
                  </a:cubicBezTo>
                  <a:cubicBezTo>
                    <a:pt x="f152" y="f500"/>
                    <a:pt x="f489" y="f15"/>
                    <a:pt x="f489" y="f18"/>
                  </a:cubicBezTo>
                  <a:cubicBezTo>
                    <a:pt x="f489" y="f28"/>
                    <a:pt x="f489" y="f64"/>
                    <a:pt x="f489" y="f34"/>
                  </a:cubicBezTo>
                  <a:cubicBezTo>
                    <a:pt x="f154" y="f36"/>
                    <a:pt x="f152" y="f41"/>
                    <a:pt x="f152" y="f43"/>
                  </a:cubicBezTo>
                  <a:cubicBezTo>
                    <a:pt x="f501" y="f45"/>
                    <a:pt x="f490" y="f50"/>
                    <a:pt x="f490" y="f502"/>
                  </a:cubicBezTo>
                  <a:cubicBezTo>
                    <a:pt x="f490" y="f503"/>
                    <a:pt x="f490" y="f504"/>
                    <a:pt x="f490" y="f505"/>
                  </a:cubicBezTo>
                  <a:cubicBezTo>
                    <a:pt x="f150" y="f506"/>
                    <a:pt x="f148" y="f506"/>
                    <a:pt x="f146" y="f507"/>
                  </a:cubicBezTo>
                  <a:cubicBezTo>
                    <a:pt x="f146" y="f508"/>
                    <a:pt x="f146" y="f509"/>
                    <a:pt x="f510" y="f511"/>
                  </a:cubicBezTo>
                  <a:cubicBezTo>
                    <a:pt x="f512" y="f513"/>
                    <a:pt x="f144" y="f514"/>
                    <a:pt x="f515" y="f514"/>
                  </a:cubicBezTo>
                  <a:cubicBezTo>
                    <a:pt x="f142" y="f516"/>
                    <a:pt x="f517" y="f516"/>
                    <a:pt x="f138" y="f514"/>
                  </a:cubicBezTo>
                  <a:cubicBezTo>
                    <a:pt x="f518" y="f513"/>
                    <a:pt x="f138" y="f509"/>
                    <a:pt x="f518" y="f509"/>
                  </a:cubicBezTo>
                  <a:cubicBezTo>
                    <a:pt x="f518" y="f519"/>
                    <a:pt x="f135" y="f520"/>
                    <a:pt x="f521" y="f519"/>
                  </a:cubicBezTo>
                  <a:cubicBezTo>
                    <a:pt x="f133" y="f519"/>
                    <a:pt x="f131" y="f509"/>
                    <a:pt x="f522" y="f509"/>
                  </a:cubicBezTo>
                  <a:cubicBezTo>
                    <a:pt x="f523" y="f509"/>
                    <a:pt x="f127" y="f508"/>
                    <a:pt x="f125" y="f507"/>
                  </a:cubicBezTo>
                  <a:cubicBezTo>
                    <a:pt x="f125" y="f506"/>
                    <a:pt x="f125" y="f504"/>
                    <a:pt x="f123" y="f524"/>
                  </a:cubicBezTo>
                  <a:cubicBezTo>
                    <a:pt x="f123" y="f524"/>
                    <a:pt x="f525" y="f503"/>
                    <a:pt x="f525" y="f502"/>
                  </a:cubicBezTo>
                  <a:cubicBezTo>
                    <a:pt x="f526" y="f53"/>
                    <a:pt x="f525" y="f48"/>
                    <a:pt x="f525" y="f46"/>
                  </a:cubicBezTo>
                  <a:cubicBezTo>
                    <a:pt x="f525" y="f45"/>
                    <a:pt x="f123" y="f38"/>
                    <a:pt x="f526" y="f36"/>
                  </a:cubicBezTo>
                  <a:cubicBezTo>
                    <a:pt x="f526" y="f36"/>
                    <a:pt x="f119" y="f36"/>
                    <a:pt x="f527" y="f36"/>
                  </a:cubicBezTo>
                  <a:cubicBezTo>
                    <a:pt x="f528" y="f38"/>
                    <a:pt x="f529" y="f43"/>
                    <a:pt x="f530" y="f45"/>
                  </a:cubicBezTo>
                  <a:cubicBezTo>
                    <a:pt x="f531" y="f46"/>
                    <a:pt x="f530" y="f53"/>
                    <a:pt x="f531" y="f503"/>
                  </a:cubicBezTo>
                  <a:cubicBezTo>
                    <a:pt x="f531" y="f524"/>
                    <a:pt x="f115" y="f505"/>
                    <a:pt x="f532" y="f506"/>
                  </a:cubicBezTo>
                  <a:cubicBezTo>
                    <a:pt x="f533" y="f506"/>
                    <a:pt x="f534" y="f524"/>
                    <a:pt x="f535" y="f524"/>
                  </a:cubicBezTo>
                  <a:cubicBezTo>
                    <a:pt x="f109" y="f524"/>
                    <a:pt x="f107" y="f524"/>
                    <a:pt x="f106" y="f504"/>
                  </a:cubicBezTo>
                  <a:cubicBezTo>
                    <a:pt x="f536" y="f504"/>
                    <a:pt x="f536" y="f507"/>
                    <a:pt x="f536" y="f508"/>
                  </a:cubicBezTo>
                  <a:cubicBezTo>
                    <a:pt x="f106" y="f520"/>
                    <a:pt x="f109" y="f519"/>
                    <a:pt x="f535" y="f509"/>
                  </a:cubicBezTo>
                  <a:cubicBezTo>
                    <a:pt x="f534" y="f513"/>
                    <a:pt x="f535" y="f537"/>
                    <a:pt x="f534" y="f538"/>
                  </a:cubicBezTo>
                  <a:cubicBezTo>
                    <a:pt x="f534" y="f539"/>
                    <a:pt x="f111" y="f540"/>
                    <a:pt x="f533" y="f541"/>
                  </a:cubicBezTo>
                  <a:cubicBezTo>
                    <a:pt x="f113" y="f542"/>
                    <a:pt x="f115" y="f542"/>
                    <a:pt x="f531" y="f543"/>
                  </a:cubicBezTo>
                  <a:cubicBezTo>
                    <a:pt x="f531" y="f544"/>
                    <a:pt x="f530" y="f545"/>
                    <a:pt x="f530" y="f546"/>
                  </a:cubicBezTo>
                  <a:cubicBezTo>
                    <a:pt x="f530" y="f547"/>
                    <a:pt x="f115" y="f68"/>
                    <a:pt x="f532" y="f68"/>
                  </a:cubicBezTo>
                  <a:cubicBezTo>
                    <a:pt x="f113" y="f68"/>
                    <a:pt x="f111" y="f68"/>
                    <a:pt x="f534" y="f68"/>
                  </a:cubicBezTo>
                  <a:cubicBezTo>
                    <a:pt x="f535" y="f548"/>
                    <a:pt x="f535" y="f69"/>
                    <a:pt x="f109" y="f549"/>
                  </a:cubicBezTo>
                  <a:cubicBezTo>
                    <a:pt x="f109" y="f550"/>
                    <a:pt x="f551" y="f73"/>
                    <a:pt x="f109" y="f552"/>
                  </a:cubicBezTo>
                  <a:cubicBezTo>
                    <a:pt x="f109" y="f553"/>
                    <a:pt x="f111" y="f554"/>
                    <a:pt x="f533" y="f555"/>
                  </a:cubicBezTo>
                  <a:cubicBezTo>
                    <a:pt x="f533" y="f556"/>
                    <a:pt x="f533" y="f557"/>
                    <a:pt x="f111" y="f558"/>
                  </a:cubicBezTo>
                  <a:cubicBezTo>
                    <a:pt x="f534" y="f81"/>
                    <a:pt x="f551" y="f559"/>
                    <a:pt x="f551" y="f560"/>
                  </a:cubicBezTo>
                  <a:cubicBezTo>
                    <a:pt x="f107" y="f560"/>
                    <a:pt x="f107" y="f561"/>
                    <a:pt x="f107" y="f85"/>
                  </a:cubicBezTo>
                  <a:cubicBezTo>
                    <a:pt x="f107" y="f87"/>
                    <a:pt x="f551" y="f88"/>
                    <a:pt x="f551" y="f89"/>
                  </a:cubicBezTo>
                  <a:cubicBezTo>
                    <a:pt x="f551" y="f90"/>
                    <a:pt x="f107" y="f91"/>
                    <a:pt x="f106" y="f562"/>
                  </a:cubicBezTo>
                  <a:cubicBezTo>
                    <a:pt x="f563" y="f562"/>
                    <a:pt x="f104" y="f91"/>
                    <a:pt x="f103" y="f91"/>
                  </a:cubicBezTo>
                  <a:cubicBezTo>
                    <a:pt x="f564" y="f562"/>
                    <a:pt x="f565" y="f562"/>
                    <a:pt x="f566" y="f93"/>
                  </a:cubicBezTo>
                  <a:cubicBezTo>
                    <a:pt x="f567" y="f568"/>
                    <a:pt x="f99" y="f97"/>
                    <a:pt x="f99" y="f569"/>
                  </a:cubicBezTo>
                  <a:cubicBezTo>
                    <a:pt x="f569" y="f99"/>
                    <a:pt x="f567" y="f101"/>
                    <a:pt x="f99" y="f570"/>
                  </a:cubicBezTo>
                  <a:cubicBezTo>
                    <a:pt x="f99" y="f103"/>
                    <a:pt x="f569" y="f571"/>
                    <a:pt x="f97" y="f563"/>
                  </a:cubicBezTo>
                  <a:cubicBezTo>
                    <a:pt x="f95" y="f536"/>
                    <a:pt x="f568" y="f106"/>
                    <a:pt x="f93" y="f107"/>
                  </a:cubicBezTo>
                  <a:cubicBezTo>
                    <a:pt x="f562" y="f551"/>
                    <a:pt x="f572" y="f535"/>
                    <a:pt x="f90" y="f111"/>
                  </a:cubicBezTo>
                  <a:cubicBezTo>
                    <a:pt x="f90" y="f533"/>
                    <a:pt x="f90" y="f115"/>
                    <a:pt x="f89" y="f115"/>
                  </a:cubicBezTo>
                  <a:cubicBezTo>
                    <a:pt x="f88" y="f531"/>
                    <a:pt x="f87" y="f531"/>
                    <a:pt x="f85" y="f115"/>
                  </a:cubicBezTo>
                  <a:cubicBezTo>
                    <a:pt x="f561" y="f115"/>
                    <a:pt x="f83" y="f532"/>
                    <a:pt x="f560" y="f113"/>
                  </a:cubicBezTo>
                  <a:cubicBezTo>
                    <a:pt x="f559" y="f533"/>
                    <a:pt x="f560" y="f535"/>
                    <a:pt x="f559" y="f551"/>
                  </a:cubicBezTo>
                  <a:cubicBezTo>
                    <a:pt x="f81" y="f107"/>
                    <a:pt x="f558" y="f106"/>
                    <a:pt x="f77" y="f536"/>
                  </a:cubicBezTo>
                  <a:cubicBezTo>
                    <a:pt x="f573" y="f536"/>
                    <a:pt x="f574" y="f107"/>
                    <a:pt x="f555" y="f551"/>
                  </a:cubicBezTo>
                  <a:cubicBezTo>
                    <a:pt x="f553" y="f109"/>
                    <a:pt x="f553" y="f111"/>
                    <a:pt x="f75" y="f113"/>
                  </a:cubicBezTo>
                  <a:cubicBezTo>
                    <a:pt x="f552" y="f532"/>
                    <a:pt x="f575" y="f531"/>
                    <a:pt x="f550" y="f530"/>
                  </a:cubicBezTo>
                  <a:cubicBezTo>
                    <a:pt x="f549" y="f529"/>
                    <a:pt x="f548" y="f530"/>
                    <a:pt x="f68" y="f530"/>
                  </a:cubicBezTo>
                  <a:cubicBezTo>
                    <a:pt x="f576" y="f529"/>
                    <a:pt x="f547" y="f527"/>
                    <a:pt x="f547" y="f119"/>
                  </a:cubicBezTo>
                  <a:cubicBezTo>
                    <a:pt x="f546" y="f121"/>
                    <a:pt x="f546" y="f123"/>
                    <a:pt x="f545" y="f125"/>
                  </a:cubicBezTo>
                  <a:cubicBezTo>
                    <a:pt x="f577" y="f127"/>
                    <a:pt x="f542" y="f127"/>
                    <a:pt x="f541" y="f578"/>
                  </a:cubicBezTo>
                  <a:cubicBezTo>
                    <a:pt x="f540" y="f523"/>
                    <a:pt x="f538" y="f522"/>
                    <a:pt x="f538" y="f133"/>
                  </a:cubicBezTo>
                  <a:cubicBezTo>
                    <a:pt x="f579" y="f135"/>
                    <a:pt x="f537" y="f517"/>
                    <a:pt x="f516" y="f142"/>
                  </a:cubicBezTo>
                  <a:cubicBezTo>
                    <a:pt x="f514" y="f144"/>
                    <a:pt x="f511" y="f146"/>
                    <a:pt x="f509" y="f148"/>
                  </a:cubicBezTo>
                  <a:cubicBezTo>
                    <a:pt x="f520" y="f490"/>
                    <a:pt x="f506" y="f489"/>
                    <a:pt x="f504" y="f488"/>
                  </a:cubicBezTo>
                  <a:cubicBezTo>
                    <a:pt x="f524" y="f158"/>
                    <a:pt x="f502" y="f167"/>
                    <a:pt x="f50" y="f486"/>
                  </a:cubicBezTo>
                  <a:cubicBezTo>
                    <a:pt x="f48" y="f169"/>
                    <a:pt x="f61" y="f169"/>
                    <a:pt x="f43" y="f171"/>
                  </a:cubicBezTo>
                  <a:cubicBezTo>
                    <a:pt x="f41" y="f485"/>
                    <a:pt x="f38" y="f580"/>
                    <a:pt x="f38" y="f175"/>
                  </a:cubicBezTo>
                  <a:cubicBezTo>
                    <a:pt x="f38" y="f179"/>
                    <a:pt x="f43" y="f484"/>
                    <a:pt x="f43" y="f482"/>
                  </a:cubicBezTo>
                  <a:cubicBezTo>
                    <a:pt x="f41" y="f188"/>
                    <a:pt x="f34" y="f188"/>
                    <a:pt x="f34" y="f190"/>
                  </a:cubicBezTo>
                  <a:cubicBezTo>
                    <a:pt x="f64" y="f192"/>
                    <a:pt x="f36" y="f480"/>
                    <a:pt x="f38" y="f200"/>
                  </a:cubicBezTo>
                  <a:cubicBezTo>
                    <a:pt x="f38" y="f202"/>
                    <a:pt x="f61" y="f204"/>
                    <a:pt x="f45" y="f479"/>
                  </a:cubicBezTo>
                  <a:cubicBezTo>
                    <a:pt x="f46" y="f207"/>
                    <a:pt x="f45" y="f208"/>
                    <a:pt x="f45" y="f209"/>
                  </a:cubicBezTo>
                  <a:cubicBezTo>
                    <a:pt x="f61" y="f210"/>
                    <a:pt x="f38" y="f476"/>
                    <a:pt x="f36" y="f212"/>
                  </a:cubicBezTo>
                  <a:cubicBezTo>
                    <a:pt x="f36" y="f581"/>
                    <a:pt x="f43" y="f467"/>
                    <a:pt x="f43" y="f219"/>
                  </a:cubicBezTo>
                  <a:cubicBezTo>
                    <a:pt x="f43" y="f582"/>
                    <a:pt x="f38" y="f465"/>
                    <a:pt x="f38" y="f583"/>
                  </a:cubicBezTo>
                  <a:cubicBezTo>
                    <a:pt x="f36" y="f221"/>
                    <a:pt x="f36" y="f222"/>
                    <a:pt x="f36" y="f223"/>
                  </a:cubicBezTo>
                  <a:cubicBezTo>
                    <a:pt x="f38" y="f464"/>
                    <a:pt x="f43" y="f463"/>
                    <a:pt x="f61" y="f224"/>
                  </a:cubicBezTo>
                  <a:cubicBezTo>
                    <a:pt x="f61" y="f224"/>
                    <a:pt x="f43" y="f226"/>
                    <a:pt x="f43" y="f462"/>
                  </a:cubicBezTo>
                  <a:cubicBezTo>
                    <a:pt x="f41" y="f462"/>
                    <a:pt x="f34" y="f226"/>
                    <a:pt x="f26" y="f462"/>
                  </a:cubicBezTo>
                  <a:cubicBezTo>
                    <a:pt x="f26" y="f462"/>
                    <a:pt x="f23" y="f584"/>
                    <a:pt x="f23" y="f2"/>
                  </a:cubicBezTo>
                  <a:cubicBezTo>
                    <a:pt x="f23" y="f585"/>
                    <a:pt x="f34" y="f460"/>
                    <a:pt x="f34" y="f586"/>
                  </a:cubicBezTo>
                  <a:cubicBezTo>
                    <a:pt x="f34" y="f459"/>
                    <a:pt x="f26" y="f230"/>
                    <a:pt x="f26" y="f457"/>
                  </a:cubicBezTo>
                  <a:cubicBezTo>
                    <a:pt x="f26" y="f232"/>
                    <a:pt x="f64" y="f587"/>
                    <a:pt x="f64" y="f455"/>
                  </a:cubicBezTo>
                  <a:cubicBezTo>
                    <a:pt x="f34" y="f453"/>
                    <a:pt x="f41" y="f588"/>
                    <a:pt x="f38" y="f242"/>
                  </a:cubicBezTo>
                  <a:cubicBezTo>
                    <a:pt x="f36" y="f448"/>
                    <a:pt x="f26" y="f244"/>
                    <a:pt x="f26" y="f246"/>
                  </a:cubicBezTo>
                  <a:cubicBezTo>
                    <a:pt x="f23" y="f248"/>
                    <a:pt x="f64" y="f589"/>
                    <a:pt x="f64" y="f252"/>
                  </a:cubicBezTo>
                  <a:cubicBezTo>
                    <a:pt x="f34" y="f443"/>
                    <a:pt x="f64" y="f254"/>
                    <a:pt x="f64" y="f441"/>
                  </a:cubicBezTo>
                  <a:cubicBezTo>
                    <a:pt x="f64" y="f256"/>
                    <a:pt x="f23" y="f440"/>
                    <a:pt x="f28" y="f436"/>
                  </a:cubicBezTo>
                  <a:cubicBezTo>
                    <a:pt x="f28" y="f259"/>
                    <a:pt x="f23" y="f265"/>
                    <a:pt x="f28" y="f267"/>
                  </a:cubicBezTo>
                  <a:cubicBezTo>
                    <a:pt x="f28" y="f432"/>
                    <a:pt x="f28" y="f271"/>
                    <a:pt x="f18" y="f272"/>
                  </a:cubicBezTo>
                  <a:cubicBezTo>
                    <a:pt x="f15" y="f272"/>
                    <a:pt x="f9" y="f590"/>
                    <a:pt x="f9" y="f430"/>
                  </a:cubicBezTo>
                  <a:cubicBezTo>
                    <a:pt x="f7" y="f274"/>
                    <a:pt x="f9" y="f429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20.8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Freeform 249">
              <a:extLst>
                <a:ext uri="{FF2B5EF4-FFF2-40B4-BE49-F238E27FC236}">
                  <a16:creationId xmlns:a16="http://schemas.microsoft.com/office/drawing/2014/main" id="{44D6DA99-1783-1073-4C43-FF626967A03D}"/>
                </a:ext>
              </a:extLst>
            </p:cNvPr>
            <p:cNvSpPr/>
            <p:nvPr/>
          </p:nvSpPr>
          <p:spPr>
            <a:xfrm>
              <a:off x="7098633" y="1695114"/>
              <a:ext cx="1029248" cy="49359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44"/>
                <a:gd name="f8" fmla="val 402"/>
                <a:gd name="f9" fmla="val 525"/>
                <a:gd name="f10" fmla="val 232"/>
                <a:gd name="f11" fmla="val 527"/>
                <a:gd name="f12" fmla="val 231"/>
                <a:gd name="f13" fmla="val 530"/>
                <a:gd name="f14" fmla="val 532"/>
                <a:gd name="f15" fmla="val 533"/>
                <a:gd name="f16" fmla="val 536"/>
                <a:gd name="f17" fmla="val 233"/>
                <a:gd name="f18" fmla="val 538"/>
                <a:gd name="f19" fmla="val 234"/>
                <a:gd name="f20" fmla="val 539"/>
                <a:gd name="f21" fmla="val 540"/>
                <a:gd name="f22" fmla="val 542"/>
                <a:gd name="f23" fmla="val 546"/>
                <a:gd name="f24" fmla="val 236"/>
                <a:gd name="f25" fmla="val 548"/>
                <a:gd name="f26" fmla="val 237"/>
                <a:gd name="f27" fmla="val 549"/>
                <a:gd name="f28" fmla="val 550"/>
                <a:gd name="f29" fmla="val 239"/>
                <a:gd name="f30" fmla="val 551"/>
                <a:gd name="f31" fmla="val 238"/>
                <a:gd name="f32" fmla="val 552"/>
                <a:gd name="f33" fmla="val 235"/>
                <a:gd name="f34" fmla="val 230"/>
                <a:gd name="f35" fmla="val 229"/>
                <a:gd name="f36" fmla="val 228"/>
                <a:gd name="f37" fmla="val 553"/>
                <a:gd name="f38" fmla="val 227"/>
                <a:gd name="f39" fmla="val 556"/>
                <a:gd name="f40" fmla="val 557"/>
                <a:gd name="f41" fmla="val 559"/>
                <a:gd name="f42" fmla="val 560"/>
                <a:gd name="f43" fmla="val 225"/>
                <a:gd name="f44" fmla="val 561"/>
                <a:gd name="f45" fmla="val 224"/>
                <a:gd name="f46" fmla="val 563"/>
                <a:gd name="f47" fmla="val 564"/>
                <a:gd name="f48" fmla="val 565"/>
                <a:gd name="f49" fmla="val 567"/>
                <a:gd name="f50" fmla="val 568"/>
                <a:gd name="f51" fmla="val 570"/>
                <a:gd name="f52" fmla="val 574"/>
                <a:gd name="f53" fmla="val 576"/>
                <a:gd name="f54" fmla="val 577"/>
                <a:gd name="f55" fmla="val 579"/>
                <a:gd name="f56" fmla="val 580"/>
                <a:gd name="f57" fmla="val 582"/>
                <a:gd name="f58" fmla="val 222"/>
                <a:gd name="f59" fmla="val 584"/>
                <a:gd name="f60" fmla="val 218"/>
                <a:gd name="f61" fmla="val 585"/>
                <a:gd name="f62" fmla="val 216"/>
                <a:gd name="f63" fmla="val 586"/>
                <a:gd name="f64" fmla="val 213"/>
                <a:gd name="f65" fmla="val 587"/>
                <a:gd name="f66" fmla="val 209"/>
                <a:gd name="f67" fmla="val 588"/>
                <a:gd name="f68" fmla="val 207"/>
                <a:gd name="f69" fmla="val 589"/>
                <a:gd name="f70" fmla="val 205"/>
                <a:gd name="f71" fmla="val 592"/>
                <a:gd name="f72" fmla="val 202"/>
                <a:gd name="f73" fmla="val 594"/>
                <a:gd name="f74" fmla="val 201"/>
                <a:gd name="f75" fmla="val 596"/>
                <a:gd name="f76" fmla="val 200"/>
                <a:gd name="f77" fmla="val 597"/>
                <a:gd name="f78" fmla="val 199"/>
                <a:gd name="f79" fmla="val 599"/>
                <a:gd name="f80" fmla="val 602"/>
                <a:gd name="f81" fmla="val 603"/>
                <a:gd name="f82" fmla="val 604"/>
                <a:gd name="f83" fmla="val 197"/>
                <a:gd name="f84" fmla="val 605"/>
                <a:gd name="f85" fmla="val 196"/>
                <a:gd name="f86" fmla="val 607"/>
                <a:gd name="f87" fmla="val 608"/>
                <a:gd name="f88" fmla="val 609"/>
                <a:gd name="f89" fmla="val 610"/>
                <a:gd name="f90" fmla="val 611"/>
                <a:gd name="f91" fmla="val 613"/>
                <a:gd name="f92" fmla="val 615"/>
                <a:gd name="f93" fmla="val 617"/>
                <a:gd name="f94" fmla="val 618"/>
                <a:gd name="f95" fmla="val 198"/>
                <a:gd name="f96" fmla="val 620"/>
                <a:gd name="f97" fmla="val 622"/>
                <a:gd name="f98" fmla="val 624"/>
                <a:gd name="f99" fmla="val 626"/>
                <a:gd name="f100" fmla="val 628"/>
                <a:gd name="f101" fmla="val 630"/>
                <a:gd name="f102" fmla="val 631"/>
                <a:gd name="f103" fmla="val 633"/>
                <a:gd name="f104" fmla="val 634"/>
                <a:gd name="f105" fmla="val 635"/>
                <a:gd name="f106" fmla="val 636"/>
                <a:gd name="f107" fmla="val 637"/>
                <a:gd name="f108" fmla="val 639"/>
                <a:gd name="f109" fmla="val 644"/>
                <a:gd name="f110" fmla="val 646"/>
                <a:gd name="f111" fmla="val 648"/>
                <a:gd name="f112" fmla="val 203"/>
                <a:gd name="f113" fmla="val 653"/>
                <a:gd name="f114" fmla="val 655"/>
                <a:gd name="f115" fmla="val 656"/>
                <a:gd name="f116" fmla="val 204"/>
                <a:gd name="f117" fmla="val 659"/>
                <a:gd name="f118" fmla="val 660"/>
                <a:gd name="f119" fmla="val 206"/>
                <a:gd name="f120" fmla="val 662"/>
                <a:gd name="f121" fmla="val 666"/>
                <a:gd name="f122" fmla="val 211"/>
                <a:gd name="f123" fmla="val 668"/>
                <a:gd name="f124" fmla="val 212"/>
                <a:gd name="f125" fmla="val 669"/>
                <a:gd name="f126" fmla="val 672"/>
                <a:gd name="f127" fmla="val 673"/>
                <a:gd name="f128" fmla="val 217"/>
                <a:gd name="f129" fmla="val 674"/>
                <a:gd name="f130" fmla="val 678"/>
                <a:gd name="f131" fmla="val 219"/>
                <a:gd name="f132" fmla="val 679"/>
                <a:gd name="f133" fmla="val 220"/>
                <a:gd name="f134" fmla="val 680"/>
                <a:gd name="f135" fmla="val 682"/>
                <a:gd name="f136" fmla="val 683"/>
                <a:gd name="f137" fmla="val 223"/>
                <a:gd name="f138" fmla="val 684"/>
                <a:gd name="f139" fmla="val 685"/>
                <a:gd name="f140" fmla="val 686"/>
                <a:gd name="f141" fmla="val 226"/>
                <a:gd name="f142" fmla="val 687"/>
                <a:gd name="f143" fmla="val 688"/>
                <a:gd name="f144" fmla="val 689"/>
                <a:gd name="f145" fmla="val 691"/>
                <a:gd name="f146" fmla="val 692"/>
                <a:gd name="f147" fmla="val 694"/>
                <a:gd name="f148" fmla="val 695"/>
                <a:gd name="f149" fmla="val 696"/>
                <a:gd name="f150" fmla="val 698"/>
                <a:gd name="f151" fmla="val 699"/>
                <a:gd name="f152" fmla="val 697"/>
                <a:gd name="f153" fmla="val 221"/>
                <a:gd name="f154" fmla="val 215"/>
                <a:gd name="f155" fmla="val 214"/>
                <a:gd name="f156" fmla="val 210"/>
                <a:gd name="f157" fmla="val 208"/>
                <a:gd name="f158" fmla="val 693"/>
                <a:gd name="f159" fmla="val 195"/>
                <a:gd name="f160" fmla="val 194"/>
                <a:gd name="f161" fmla="val 192"/>
                <a:gd name="f162" fmla="val 191"/>
                <a:gd name="f163" fmla="val 190"/>
                <a:gd name="f164" fmla="val 700"/>
                <a:gd name="f165" fmla="val 189"/>
                <a:gd name="f166" fmla="val 701"/>
                <a:gd name="f167" fmla="val 703"/>
                <a:gd name="f168" fmla="val 704"/>
                <a:gd name="f169" fmla="val 193"/>
                <a:gd name="f170" fmla="val 705"/>
                <a:gd name="f171" fmla="val 706"/>
                <a:gd name="f172" fmla="val 708"/>
                <a:gd name="f173" fmla="val 709"/>
                <a:gd name="f174" fmla="val 710"/>
                <a:gd name="f175" fmla="val 711"/>
                <a:gd name="f176" fmla="val 714"/>
                <a:gd name="f177" fmla="val 715"/>
                <a:gd name="f178" fmla="val 716"/>
                <a:gd name="f179" fmla="val 717"/>
                <a:gd name="f180" fmla="val 719"/>
                <a:gd name="f181" fmla="val 720"/>
                <a:gd name="f182" fmla="val 721"/>
                <a:gd name="f183" fmla="val 722"/>
                <a:gd name="f184" fmla="val 723"/>
                <a:gd name="f185" fmla="val 724"/>
                <a:gd name="f186" fmla="val 725"/>
                <a:gd name="f187" fmla="val 726"/>
                <a:gd name="f188" fmla="val 727"/>
                <a:gd name="f189" fmla="val 728"/>
                <a:gd name="f190" fmla="val 729"/>
                <a:gd name="f191" fmla="val 730"/>
                <a:gd name="f192" fmla="val 731"/>
                <a:gd name="f193" fmla="val 732"/>
                <a:gd name="f194" fmla="val 734"/>
                <a:gd name="f195" fmla="val 735"/>
                <a:gd name="f196" fmla="val 737"/>
                <a:gd name="f197" fmla="val 738"/>
                <a:gd name="f198" fmla="val 740"/>
                <a:gd name="f199" fmla="val 741"/>
                <a:gd name="f200" fmla="val 742"/>
                <a:gd name="f201" fmla="val 744"/>
                <a:gd name="f202" fmla="val 745"/>
                <a:gd name="f203" fmla="val 746"/>
                <a:gd name="f204" fmla="val 748"/>
                <a:gd name="f205" fmla="val 750"/>
                <a:gd name="f206" fmla="val 751"/>
                <a:gd name="f207" fmla="val 753"/>
                <a:gd name="f208" fmla="val 755"/>
                <a:gd name="f209" fmla="val 756"/>
                <a:gd name="f210" fmla="val 758"/>
                <a:gd name="f211" fmla="val 759"/>
                <a:gd name="f212" fmla="val 760"/>
                <a:gd name="f213" fmla="val 763"/>
                <a:gd name="f214" fmla="val 764"/>
                <a:gd name="f215" fmla="val 766"/>
                <a:gd name="f216" fmla="val 769"/>
                <a:gd name="f217" fmla="val 770"/>
                <a:gd name="f218" fmla="val 772"/>
                <a:gd name="f219" fmla="val 775"/>
                <a:gd name="f220" fmla="val 776"/>
                <a:gd name="f221" fmla="val 778"/>
                <a:gd name="f222" fmla="val 780"/>
                <a:gd name="f223" fmla="val 781"/>
                <a:gd name="f224" fmla="val 782"/>
                <a:gd name="f225" fmla="val 784"/>
                <a:gd name="f226" fmla="val 785"/>
                <a:gd name="f227" fmla="val 787"/>
                <a:gd name="f228" fmla="val 789"/>
                <a:gd name="f229" fmla="val 791"/>
                <a:gd name="f230" fmla="val 793"/>
                <a:gd name="f231" fmla="val 794"/>
                <a:gd name="f232" fmla="val 795"/>
                <a:gd name="f233" fmla="val 796"/>
                <a:gd name="f234" fmla="val 797"/>
                <a:gd name="f235" fmla="val 798"/>
                <a:gd name="f236" fmla="val 800"/>
                <a:gd name="f237" fmla="val 802"/>
                <a:gd name="f238" fmla="val 804"/>
                <a:gd name="f239" fmla="val 805"/>
                <a:gd name="f240" fmla="val 808"/>
                <a:gd name="f241" fmla="val 810"/>
                <a:gd name="f242" fmla="val 812"/>
                <a:gd name="f243" fmla="val 815"/>
                <a:gd name="f244" fmla="val 817"/>
                <a:gd name="f245" fmla="val 818"/>
                <a:gd name="f246" fmla="val 819"/>
                <a:gd name="f247" fmla="val 820"/>
                <a:gd name="f248" fmla="val 188"/>
                <a:gd name="f249" fmla="val 823"/>
                <a:gd name="f250" fmla="val 824"/>
                <a:gd name="f251" fmla="val 825"/>
                <a:gd name="f252" fmla="val 826"/>
                <a:gd name="f253" fmla="val 827"/>
                <a:gd name="f254" fmla="val 828"/>
                <a:gd name="f255" fmla="val 831"/>
                <a:gd name="f256" fmla="val 833"/>
                <a:gd name="f257" fmla="val 834"/>
                <a:gd name="f258" fmla="val 837"/>
                <a:gd name="f259" fmla="val 838"/>
                <a:gd name="f260" fmla="val 839"/>
                <a:gd name="f261" fmla="val 840"/>
                <a:gd name="f262" fmla="val 187"/>
                <a:gd name="f263" fmla="val 841"/>
                <a:gd name="f264" fmla="val 186"/>
                <a:gd name="f265" fmla="val 842"/>
                <a:gd name="f266" fmla="val 185"/>
                <a:gd name="f267" fmla="val 843"/>
                <a:gd name="f268" fmla="val 183"/>
                <a:gd name="f269" fmla="val 182"/>
                <a:gd name="f270" fmla="val 181"/>
                <a:gd name="f271" fmla="val 179"/>
                <a:gd name="f272" fmla="val 178"/>
                <a:gd name="f273" fmla="val 177"/>
                <a:gd name="f274" fmla="val 176"/>
                <a:gd name="f275" fmla="val 175"/>
                <a:gd name="f276" fmla="val 836"/>
                <a:gd name="f277" fmla="val 835"/>
                <a:gd name="f278" fmla="val 173"/>
                <a:gd name="f279" fmla="val 832"/>
                <a:gd name="f280" fmla="val 170"/>
                <a:gd name="f281" fmla="val 169"/>
                <a:gd name="f282" fmla="val 168"/>
                <a:gd name="f283" fmla="val 829"/>
                <a:gd name="f284" fmla="val 167"/>
                <a:gd name="f285" fmla="val 166"/>
                <a:gd name="f286" fmla="val 163"/>
                <a:gd name="f287" fmla="val 162"/>
                <a:gd name="f288" fmla="val 822"/>
                <a:gd name="f289" fmla="val 161"/>
                <a:gd name="f290" fmla="val 821"/>
                <a:gd name="f291" fmla="val 814"/>
                <a:gd name="f292" fmla="val 813"/>
                <a:gd name="f293" fmla="val 811"/>
                <a:gd name="f294" fmla="val 809"/>
                <a:gd name="f295" fmla="val 165"/>
                <a:gd name="f296" fmla="val 807"/>
                <a:gd name="f297" fmla="val 806"/>
                <a:gd name="f298" fmla="val 803"/>
                <a:gd name="f299" fmla="val 164"/>
                <a:gd name="f300" fmla="val 799"/>
                <a:gd name="f301" fmla="val 801"/>
                <a:gd name="f302" fmla="val 171"/>
                <a:gd name="f303" fmla="val 172"/>
                <a:gd name="f304" fmla="val 174"/>
                <a:gd name="f305" fmla="val 184"/>
                <a:gd name="f306" fmla="val 790"/>
                <a:gd name="f307" fmla="val 788"/>
                <a:gd name="f308" fmla="val 783"/>
                <a:gd name="f309" fmla="val 777"/>
                <a:gd name="f310" fmla="val 773"/>
                <a:gd name="f311" fmla="val 771"/>
                <a:gd name="f312" fmla="val 768"/>
                <a:gd name="f313" fmla="val 767"/>
                <a:gd name="f314" fmla="val 762"/>
                <a:gd name="f315" fmla="val 761"/>
                <a:gd name="f316" fmla="val 160"/>
                <a:gd name="f317" fmla="val 158"/>
                <a:gd name="f318" fmla="val 757"/>
                <a:gd name="f319" fmla="val 157"/>
                <a:gd name="f320" fmla="val 754"/>
                <a:gd name="f321" fmla="val 752"/>
                <a:gd name="f322" fmla="val 749"/>
                <a:gd name="f323" fmla="val 747"/>
                <a:gd name="f324" fmla="val 156"/>
                <a:gd name="f325" fmla="val 153"/>
                <a:gd name="f326" fmla="val 152"/>
                <a:gd name="f327" fmla="val 151"/>
                <a:gd name="f328" fmla="val 150"/>
                <a:gd name="f329" fmla="val 149"/>
                <a:gd name="f330" fmla="val 148"/>
                <a:gd name="f331" fmla="val 147"/>
                <a:gd name="f332" fmla="val 146"/>
                <a:gd name="f333" fmla="val 145"/>
                <a:gd name="f334" fmla="val 142"/>
                <a:gd name="f335" fmla="val 140"/>
                <a:gd name="f336" fmla="val 138"/>
                <a:gd name="f337" fmla="val 135"/>
                <a:gd name="f338" fmla="val 133"/>
                <a:gd name="f339" fmla="val 132"/>
                <a:gd name="f340" fmla="val 129"/>
                <a:gd name="f341" fmla="val 128"/>
                <a:gd name="f342" fmla="val 127"/>
                <a:gd name="f343" fmla="val 126"/>
                <a:gd name="f344" fmla="val 125"/>
                <a:gd name="f345" fmla="val 124"/>
                <a:gd name="f346" fmla="val 121"/>
                <a:gd name="f347" fmla="val 119"/>
                <a:gd name="f348" fmla="val 118"/>
                <a:gd name="f349" fmla="val 115"/>
                <a:gd name="f350" fmla="val 114"/>
                <a:gd name="f351" fmla="val 113"/>
                <a:gd name="f352" fmla="val 108"/>
                <a:gd name="f353" fmla="val 103"/>
                <a:gd name="f354" fmla="val 102"/>
                <a:gd name="f355" fmla="val 101"/>
                <a:gd name="f356" fmla="val 99"/>
                <a:gd name="f357" fmla="val 98"/>
                <a:gd name="f358" fmla="val 743"/>
                <a:gd name="f359" fmla="val 100"/>
                <a:gd name="f360" fmla="val 97"/>
                <a:gd name="f361" fmla="val 739"/>
                <a:gd name="f362" fmla="val 736"/>
                <a:gd name="f363" fmla="val 104"/>
                <a:gd name="f364" fmla="val 733"/>
                <a:gd name="f365" fmla="val 109"/>
                <a:gd name="f366" fmla="val 107"/>
                <a:gd name="f367" fmla="val 106"/>
                <a:gd name="f368" fmla="val 105"/>
                <a:gd name="f369" fmla="val 718"/>
                <a:gd name="f370" fmla="val 713"/>
                <a:gd name="f371" fmla="val 112"/>
                <a:gd name="f372" fmla="val 120"/>
                <a:gd name="f373" fmla="val 122"/>
                <a:gd name="f374" fmla="val 702"/>
                <a:gd name="f375" fmla="val 117"/>
                <a:gd name="f376" fmla="val 116"/>
                <a:gd name="f377" fmla="val 681"/>
                <a:gd name="f378" fmla="val 677"/>
                <a:gd name="f379" fmla="val 123"/>
                <a:gd name="f380" fmla="val 671"/>
                <a:gd name="f381" fmla="val 670"/>
                <a:gd name="f382" fmla="val 667"/>
                <a:gd name="f383" fmla="val 665"/>
                <a:gd name="f384" fmla="val 663"/>
                <a:gd name="f385" fmla="val 661"/>
                <a:gd name="f386" fmla="val 658"/>
                <a:gd name="f387" fmla="val 654"/>
                <a:gd name="f388" fmla="val 652"/>
                <a:gd name="f389" fmla="val 651"/>
                <a:gd name="f390" fmla="val 650"/>
                <a:gd name="f391" fmla="val 649"/>
                <a:gd name="f392" fmla="val 645"/>
                <a:gd name="f393" fmla="val 643"/>
                <a:gd name="f394" fmla="val 642"/>
                <a:gd name="f395" fmla="val 641"/>
                <a:gd name="f396" fmla="val 640"/>
                <a:gd name="f397" fmla="val 638"/>
                <a:gd name="f398" fmla="val 110"/>
                <a:gd name="f399" fmla="val 96"/>
                <a:gd name="f400" fmla="val 93"/>
                <a:gd name="f401" fmla="val 91"/>
                <a:gd name="f402" fmla="val 89"/>
                <a:gd name="f403" fmla="val 86"/>
                <a:gd name="f404" fmla="val 84"/>
                <a:gd name="f405" fmla="val 83"/>
                <a:gd name="f406" fmla="val 80"/>
                <a:gd name="f407" fmla="val 79"/>
                <a:gd name="f408" fmla="val 78"/>
                <a:gd name="f409" fmla="val 76"/>
                <a:gd name="f410" fmla="val 75"/>
                <a:gd name="f411" fmla="val 73"/>
                <a:gd name="f412" fmla="val 71"/>
                <a:gd name="f413" fmla="val 72"/>
                <a:gd name="f414" fmla="val 632"/>
                <a:gd name="f415" fmla="val 629"/>
                <a:gd name="f416" fmla="val 77"/>
                <a:gd name="f417" fmla="val 627"/>
                <a:gd name="f418" fmla="val 625"/>
                <a:gd name="f419" fmla="val 81"/>
                <a:gd name="f420" fmla="val 600"/>
                <a:gd name="f421" fmla="val 598"/>
                <a:gd name="f422" fmla="val 87"/>
                <a:gd name="f423" fmla="val 90"/>
                <a:gd name="f424" fmla="val 92"/>
                <a:gd name="f425" fmla="val 590"/>
                <a:gd name="f426" fmla="val 583"/>
                <a:gd name="f427" fmla="val 562"/>
                <a:gd name="f428" fmla="val 555"/>
                <a:gd name="f429" fmla="val 547"/>
                <a:gd name="f430" fmla="val 544"/>
                <a:gd name="f431" fmla="val 535"/>
                <a:gd name="f432" fmla="val 531"/>
                <a:gd name="f433" fmla="val 523"/>
                <a:gd name="f434" fmla="val 521"/>
                <a:gd name="f435" fmla="val 520"/>
                <a:gd name="f436" fmla="val 516"/>
                <a:gd name="f437" fmla="val 515"/>
                <a:gd name="f438" fmla="val 514"/>
                <a:gd name="f439" fmla="val 111"/>
                <a:gd name="f440" fmla="val 513"/>
                <a:gd name="f441" fmla="val 512"/>
                <a:gd name="f442" fmla="val 511"/>
                <a:gd name="f443" fmla="val 509"/>
                <a:gd name="f444" fmla="val 508"/>
                <a:gd name="f445" fmla="val 507"/>
                <a:gd name="f446" fmla="val 506"/>
                <a:gd name="f447" fmla="val 505"/>
                <a:gd name="f448" fmla="val 504"/>
                <a:gd name="f449" fmla="val 501"/>
                <a:gd name="f450" fmla="val 500"/>
                <a:gd name="f451" fmla="val 499"/>
                <a:gd name="f452" fmla="val 497"/>
                <a:gd name="f453" fmla="val 496"/>
                <a:gd name="f454" fmla="val 494"/>
                <a:gd name="f455" fmla="val 492"/>
                <a:gd name="f456" fmla="val 490"/>
                <a:gd name="f457" fmla="val 489"/>
                <a:gd name="f458" fmla="val 485"/>
                <a:gd name="f459" fmla="val 484"/>
                <a:gd name="f460" fmla="val 483"/>
                <a:gd name="f461" fmla="val 481"/>
                <a:gd name="f462" fmla="val 480"/>
                <a:gd name="f463" fmla="val 479"/>
                <a:gd name="f464" fmla="val 134"/>
                <a:gd name="f465" fmla="val 476"/>
                <a:gd name="f466" fmla="val 136"/>
                <a:gd name="f467" fmla="val 474"/>
                <a:gd name="f468" fmla="val 473"/>
                <a:gd name="f469" fmla="val 137"/>
                <a:gd name="f470" fmla="val 470"/>
                <a:gd name="f471" fmla="val 469"/>
                <a:gd name="f472" fmla="val 468"/>
                <a:gd name="f473" fmla="val 139"/>
                <a:gd name="f474" fmla="val 467"/>
                <a:gd name="f475" fmla="val 141"/>
                <a:gd name="f476" fmla="val 466"/>
                <a:gd name="f477" fmla="val 143"/>
                <a:gd name="f478" fmla="val 464"/>
                <a:gd name="f479" fmla="val 463"/>
                <a:gd name="f480" fmla="val 461"/>
                <a:gd name="f481" fmla="val 460"/>
                <a:gd name="f482" fmla="val 459"/>
                <a:gd name="f483" fmla="val 458"/>
                <a:gd name="f484" fmla="val 154"/>
                <a:gd name="f485" fmla="val 457"/>
                <a:gd name="f486" fmla="val 155"/>
                <a:gd name="f487" fmla="val 456"/>
                <a:gd name="f488" fmla="val 454"/>
                <a:gd name="f489" fmla="val 453"/>
                <a:gd name="f490" fmla="val 451"/>
                <a:gd name="f491" fmla="val 449"/>
                <a:gd name="f492" fmla="val 448"/>
                <a:gd name="f493" fmla="val 450"/>
                <a:gd name="f494" fmla="val 144"/>
                <a:gd name="f495" fmla="val 447"/>
                <a:gd name="f496" fmla="val 446"/>
                <a:gd name="f497" fmla="val 444"/>
                <a:gd name="f498" fmla="val 443"/>
                <a:gd name="f499" fmla="val 442"/>
                <a:gd name="f500" fmla="val 441"/>
                <a:gd name="f501" fmla="val 445"/>
                <a:gd name="f502" fmla="val 159"/>
                <a:gd name="f503" fmla="val 440"/>
                <a:gd name="f504" fmla="val 439"/>
                <a:gd name="f505" fmla="val 438"/>
                <a:gd name="f506" fmla="val 437"/>
                <a:gd name="f507" fmla="val 436"/>
                <a:gd name="f508" fmla="val 434"/>
                <a:gd name="f509" fmla="val 433"/>
                <a:gd name="f510" fmla="val 431"/>
                <a:gd name="f511" fmla="val 430"/>
                <a:gd name="f512" fmla="val 429"/>
                <a:gd name="f513" fmla="val 428"/>
                <a:gd name="f514" fmla="val 426"/>
                <a:gd name="f515" fmla="val 424"/>
                <a:gd name="f516" fmla="val 422"/>
                <a:gd name="f517" fmla="val 421"/>
                <a:gd name="f518" fmla="val 420"/>
                <a:gd name="f519" fmla="val 419"/>
                <a:gd name="f520" fmla="val 418"/>
                <a:gd name="f521" fmla="val 415"/>
                <a:gd name="f522" fmla="val 414"/>
                <a:gd name="f523" fmla="val 413"/>
                <a:gd name="f524" fmla="val 412"/>
                <a:gd name="f525" fmla="val 411"/>
                <a:gd name="f526" fmla="val 410"/>
                <a:gd name="f527" fmla="val 409"/>
                <a:gd name="f528" fmla="val 408"/>
                <a:gd name="f529" fmla="val 404"/>
                <a:gd name="f530" fmla="val 403"/>
                <a:gd name="f531" fmla="val 401"/>
                <a:gd name="f532" fmla="val 399"/>
                <a:gd name="f533" fmla="val 398"/>
                <a:gd name="f534" fmla="val 397"/>
                <a:gd name="f535" fmla="val 395"/>
                <a:gd name="f536" fmla="val 393"/>
                <a:gd name="f537" fmla="val 392"/>
                <a:gd name="f538" fmla="val 389"/>
                <a:gd name="f539" fmla="val 388"/>
                <a:gd name="f540" fmla="val 387"/>
                <a:gd name="f541" fmla="val 384"/>
                <a:gd name="f542" fmla="val 383"/>
                <a:gd name="f543" fmla="val 381"/>
                <a:gd name="f544" fmla="val 379"/>
                <a:gd name="f545" fmla="val 377"/>
                <a:gd name="f546" fmla="val 376"/>
                <a:gd name="f547" fmla="val 373"/>
                <a:gd name="f548" fmla="val 371"/>
                <a:gd name="f549" fmla="val 369"/>
                <a:gd name="f550" fmla="val 366"/>
                <a:gd name="f551" fmla="val 364"/>
                <a:gd name="f552" fmla="val 363"/>
                <a:gd name="f553" fmla="val 359"/>
                <a:gd name="f554" fmla="val 358"/>
                <a:gd name="f555" fmla="val 357"/>
                <a:gd name="f556" fmla="val 356"/>
                <a:gd name="f557" fmla="val 355"/>
                <a:gd name="f558" fmla="val 354"/>
                <a:gd name="f559" fmla="val 353"/>
                <a:gd name="f560" fmla="val 352"/>
                <a:gd name="f561" fmla="val 351"/>
                <a:gd name="f562" fmla="val 350"/>
                <a:gd name="f563" fmla="val 349"/>
                <a:gd name="f564" fmla="val 348"/>
                <a:gd name="f565" fmla="val 347"/>
                <a:gd name="f566" fmla="val 346"/>
                <a:gd name="f567" fmla="val 345"/>
                <a:gd name="f568" fmla="val 344"/>
                <a:gd name="f569" fmla="val 343"/>
                <a:gd name="f570" fmla="val 341"/>
                <a:gd name="f571" fmla="val 340"/>
                <a:gd name="f572" fmla="val 339"/>
                <a:gd name="f573" fmla="val 130"/>
                <a:gd name="f574" fmla="val 338"/>
                <a:gd name="f575" fmla="val 336"/>
                <a:gd name="f576" fmla="val 335"/>
                <a:gd name="f577" fmla="val 334"/>
                <a:gd name="f578" fmla="val 332"/>
                <a:gd name="f579" fmla="val 331"/>
                <a:gd name="f580" fmla="val 330"/>
                <a:gd name="f581" fmla="val 328"/>
                <a:gd name="f582" fmla="val 327"/>
                <a:gd name="f583" fmla="val 325"/>
                <a:gd name="f584" fmla="val 324"/>
                <a:gd name="f585" fmla="val 323"/>
                <a:gd name="f586" fmla="val 322"/>
                <a:gd name="f587" fmla="val 321"/>
                <a:gd name="f588" fmla="val 319"/>
                <a:gd name="f589" fmla="val 318"/>
                <a:gd name="f590" fmla="val 317"/>
                <a:gd name="f591" fmla="val 316"/>
                <a:gd name="f592" fmla="val 315"/>
                <a:gd name="f593" fmla="val 312"/>
                <a:gd name="f594" fmla="val 311"/>
                <a:gd name="f595" fmla="val 310"/>
                <a:gd name="f596" fmla="val 309"/>
                <a:gd name="f597" fmla="val 306"/>
                <a:gd name="f598" fmla="val 305"/>
                <a:gd name="f599" fmla="val 304"/>
                <a:gd name="f600" fmla="val 303"/>
                <a:gd name="f601" fmla="val 301"/>
                <a:gd name="f602" fmla="val 299"/>
                <a:gd name="f603" fmla="val 298"/>
                <a:gd name="f604" fmla="val 297"/>
                <a:gd name="f605" fmla="val 295"/>
                <a:gd name="f606" fmla="val 294"/>
                <a:gd name="f607" fmla="val 292"/>
                <a:gd name="f608" fmla="val 291"/>
                <a:gd name="f609" fmla="val 290"/>
                <a:gd name="f610" fmla="val 288"/>
                <a:gd name="f611" fmla="val 287"/>
                <a:gd name="f612" fmla="val 285"/>
                <a:gd name="f613" fmla="val 283"/>
                <a:gd name="f614" fmla="val 282"/>
                <a:gd name="f615" fmla="val 281"/>
                <a:gd name="f616" fmla="val 279"/>
                <a:gd name="f617" fmla="val 278"/>
                <a:gd name="f618" fmla="val 275"/>
                <a:gd name="f619" fmla="val 270"/>
                <a:gd name="f620" fmla="val 268"/>
                <a:gd name="f621" fmla="val 267"/>
                <a:gd name="f622" fmla="val 265"/>
                <a:gd name="f623" fmla="val 264"/>
                <a:gd name="f624" fmla="val 263"/>
                <a:gd name="f625" fmla="val 262"/>
                <a:gd name="f626" fmla="val 261"/>
                <a:gd name="f627" fmla="val 259"/>
                <a:gd name="f628" fmla="val 258"/>
                <a:gd name="f629" fmla="val 257"/>
                <a:gd name="f630" fmla="val 256"/>
                <a:gd name="f631" fmla="val 260"/>
                <a:gd name="f632" fmla="val 95"/>
                <a:gd name="f633" fmla="val 94"/>
                <a:gd name="f634" fmla="val 254"/>
                <a:gd name="f635" fmla="val 253"/>
                <a:gd name="f636" fmla="val 251"/>
                <a:gd name="f637" fmla="val 249"/>
                <a:gd name="f638" fmla="val 248"/>
                <a:gd name="f639" fmla="val 246"/>
                <a:gd name="f640" fmla="val 243"/>
                <a:gd name="f641" fmla="val 242"/>
                <a:gd name="f642" fmla="val 240"/>
                <a:gd name="f643" fmla="val 74"/>
                <a:gd name="f644" fmla="val 68"/>
                <a:gd name="f645" fmla="val 67"/>
                <a:gd name="f646" fmla="val 66"/>
                <a:gd name="f647" fmla="val 65"/>
                <a:gd name="f648" fmla="val 64"/>
                <a:gd name="f649" fmla="val 241"/>
                <a:gd name="f650" fmla="val 244"/>
                <a:gd name="f651" fmla="val 245"/>
                <a:gd name="f652" fmla="val 63"/>
                <a:gd name="f653" fmla="val 61"/>
                <a:gd name="f654" fmla="val 60"/>
                <a:gd name="f655" fmla="val 59"/>
                <a:gd name="f656" fmla="val 56"/>
                <a:gd name="f657" fmla="val 55"/>
                <a:gd name="f658" fmla="val 53"/>
                <a:gd name="f659" fmla="val 51"/>
                <a:gd name="f660" fmla="val 250"/>
                <a:gd name="f661" fmla="val 50"/>
                <a:gd name="f662" fmla="val 49"/>
                <a:gd name="f663" fmla="val 47"/>
                <a:gd name="f664" fmla="val 255"/>
                <a:gd name="f665" fmla="val 46"/>
                <a:gd name="f666" fmla="val 45"/>
                <a:gd name="f667" fmla="val 43"/>
                <a:gd name="f668" fmla="val 42"/>
                <a:gd name="f669" fmla="val 41"/>
                <a:gd name="f670" fmla="val 39"/>
                <a:gd name="f671" fmla="val 37"/>
                <a:gd name="f672" fmla="val 35"/>
                <a:gd name="f673" fmla="val 34"/>
                <a:gd name="f674" fmla="val 33"/>
                <a:gd name="f675" fmla="val 266"/>
                <a:gd name="f676" fmla="val 32"/>
                <a:gd name="f677" fmla="val 269"/>
                <a:gd name="f678" fmla="val 30"/>
                <a:gd name="f679" fmla="val 271"/>
                <a:gd name="f680" fmla="val 29"/>
                <a:gd name="f681" fmla="val 276"/>
                <a:gd name="f682" fmla="val 28"/>
                <a:gd name="f683" fmla="val 27"/>
                <a:gd name="f684" fmla="val 24"/>
                <a:gd name="f685" fmla="val 23"/>
                <a:gd name="f686" fmla="val 22"/>
                <a:gd name="f687" fmla="val 272"/>
                <a:gd name="f688" fmla="val 21"/>
                <a:gd name="f689" fmla="val 20"/>
                <a:gd name="f690" fmla="val 17"/>
                <a:gd name="f691" fmla="val 16"/>
                <a:gd name="f692" fmla="val 273"/>
                <a:gd name="f693" fmla="val 15"/>
                <a:gd name="f694" fmla="val 280"/>
                <a:gd name="f695" fmla="val 14"/>
                <a:gd name="f696" fmla="val 284"/>
                <a:gd name="f697" fmla="val 286"/>
                <a:gd name="f698" fmla="val 13"/>
                <a:gd name="f699" fmla="val 12"/>
                <a:gd name="f700" fmla="val 302"/>
                <a:gd name="f701" fmla="val 11"/>
                <a:gd name="f702" fmla="val 8"/>
                <a:gd name="f703" fmla="val 300"/>
                <a:gd name="f704" fmla="val 7"/>
                <a:gd name="f705" fmla="val 5"/>
                <a:gd name="f706" fmla="val 296"/>
                <a:gd name="f707" fmla="val 4"/>
                <a:gd name="f708" fmla="val 3"/>
                <a:gd name="f709" fmla="val 2"/>
                <a:gd name="f710" fmla="val 289"/>
                <a:gd name="f711" fmla="val 1"/>
                <a:gd name="f712" fmla="val 277"/>
                <a:gd name="f713" fmla="val 274"/>
                <a:gd name="f714" fmla="val 6"/>
                <a:gd name="f715" fmla="val 252"/>
                <a:gd name="f716" fmla="val 9"/>
                <a:gd name="f717" fmla="val 18"/>
                <a:gd name="f718" fmla="val 19"/>
                <a:gd name="f719" fmla="val 25"/>
                <a:gd name="f720" fmla="val 26"/>
                <a:gd name="f721" fmla="val 38"/>
                <a:gd name="f722" fmla="val 40"/>
                <a:gd name="f723" fmla="val 44"/>
                <a:gd name="f724" fmla="val 48"/>
                <a:gd name="f725" fmla="val 52"/>
                <a:gd name="f726" fmla="val 54"/>
                <a:gd name="f727" fmla="val 57"/>
                <a:gd name="f728" fmla="val 69"/>
                <a:gd name="f729" fmla="val 70"/>
                <a:gd name="f730" fmla="val 82"/>
                <a:gd name="f731" fmla="val 85"/>
                <a:gd name="f732" fmla="val 88"/>
                <a:gd name="f733" fmla="val 131"/>
                <a:gd name="f734" fmla="val 10"/>
                <a:gd name="f735" fmla="val 31"/>
                <a:gd name="f736" fmla="val 36"/>
                <a:gd name="f737" fmla="val 247"/>
                <a:gd name="f738" fmla="val 293"/>
                <a:gd name="f739" fmla="val 307"/>
                <a:gd name="f740" fmla="val 308"/>
                <a:gd name="f741" fmla="val 329"/>
                <a:gd name="f742" fmla="val 337"/>
                <a:gd name="f743" fmla="val 313"/>
                <a:gd name="f744" fmla="val 333"/>
                <a:gd name="f745" fmla="val 361"/>
                <a:gd name="f746" fmla="val 342"/>
                <a:gd name="f747" fmla="val 365"/>
                <a:gd name="f748" fmla="val 367"/>
                <a:gd name="f749" fmla="val 370"/>
                <a:gd name="f750" fmla="val 372"/>
                <a:gd name="f751" fmla="val 374"/>
                <a:gd name="f752" fmla="val 375"/>
                <a:gd name="f753" fmla="val 378"/>
                <a:gd name="f754" fmla="val 380"/>
                <a:gd name="f755" fmla="val 382"/>
                <a:gd name="f756" fmla="val 385"/>
                <a:gd name="f757" fmla="val 390"/>
                <a:gd name="f758" fmla="val 391"/>
                <a:gd name="f759" fmla="val 394"/>
                <a:gd name="f760" fmla="val 396"/>
                <a:gd name="f761" fmla="val 400"/>
                <a:gd name="f762" fmla="val 362"/>
                <a:gd name="f763" fmla="val 386"/>
                <a:gd name="f764" fmla="val 405"/>
                <a:gd name="f765" fmla="val 416"/>
                <a:gd name="f766" fmla="val 417"/>
                <a:gd name="f767" fmla="val 423"/>
                <a:gd name="f768" fmla="val 425"/>
                <a:gd name="f769" fmla="val 427"/>
                <a:gd name="f770" fmla="val 432"/>
                <a:gd name="f771" fmla="val 435"/>
                <a:gd name="f772" fmla="val 455"/>
                <a:gd name="f773" fmla="val 465"/>
                <a:gd name="f774" fmla="val 472"/>
                <a:gd name="f775" fmla="val 477"/>
                <a:gd name="f776" fmla="val 478"/>
                <a:gd name="f777" fmla="val 475"/>
                <a:gd name="f778" fmla="val 471"/>
                <a:gd name="f779" fmla="val 462"/>
                <a:gd name="f780" fmla="val 482"/>
                <a:gd name="f781" fmla="val 486"/>
                <a:gd name="f782" fmla="val 488"/>
                <a:gd name="f783" fmla="val 493"/>
                <a:gd name="f784" fmla="val 495"/>
                <a:gd name="f785" fmla="val 498"/>
                <a:gd name="f786" fmla="val 502"/>
                <a:gd name="f787" fmla="val 503"/>
                <a:gd name="f788" fmla="val 510"/>
                <a:gd name="f789" fmla="val 517"/>
                <a:gd name="f790" fmla="val 518"/>
                <a:gd name="f791" fmla="val 524"/>
                <a:gd name="f792" fmla="+- 0 0 -90"/>
                <a:gd name="f793" fmla="*/ f4 1 844"/>
                <a:gd name="f794" fmla="*/ f5 1 402"/>
                <a:gd name="f795" fmla="val f6"/>
                <a:gd name="f796" fmla="val f7"/>
                <a:gd name="f797" fmla="val f8"/>
                <a:gd name="f798" fmla="*/ f792 f0 1"/>
                <a:gd name="f799" fmla="+- f797 0 f795"/>
                <a:gd name="f800" fmla="+- f796 0 f795"/>
                <a:gd name="f801" fmla="*/ f798 1 f3"/>
                <a:gd name="f802" fmla="*/ f800 1 844"/>
                <a:gd name="f803" fmla="*/ f799 1 402"/>
                <a:gd name="f804" fmla="*/ 557 f800 1"/>
                <a:gd name="f805" fmla="*/ 228 f799 1"/>
                <a:gd name="f806" fmla="*/ 603 f800 1"/>
                <a:gd name="f807" fmla="*/ 201 f799 1"/>
                <a:gd name="f808" fmla="*/ 646 f800 1"/>
                <a:gd name="f809" fmla="*/ 202 f799 1"/>
                <a:gd name="f810" fmla="*/ 695 f800 1"/>
                <a:gd name="f811" fmla="*/ 230 f799 1"/>
                <a:gd name="f812" fmla="*/ 697 f800 1"/>
                <a:gd name="f813" fmla="*/ 710 f800 1"/>
                <a:gd name="f814" fmla="*/ 191 f799 1"/>
                <a:gd name="f815" fmla="*/ 729 f800 1"/>
                <a:gd name="f816" fmla="*/ 770 f800 1"/>
                <a:gd name="f817" fmla="*/ 194 f799 1"/>
                <a:gd name="f818" fmla="*/ 817 f800 1"/>
                <a:gd name="f819" fmla="*/ 836 f800 1"/>
                <a:gd name="f820" fmla="*/ 176 f799 1"/>
                <a:gd name="f821" fmla="*/ 802 f800 1"/>
                <a:gd name="f822" fmla="*/ 165 f799 1"/>
                <a:gd name="f823" fmla="*/ 799 f800 1"/>
                <a:gd name="f824" fmla="*/ 179 f799 1"/>
                <a:gd name="f825" fmla="*/ 769 f800 1"/>
                <a:gd name="f826" fmla="*/ 169 f799 1"/>
                <a:gd name="f827" fmla="*/ 746 f800 1"/>
                <a:gd name="f828" fmla="*/ 161 f799 1"/>
                <a:gd name="f829" fmla="*/ 752 f800 1"/>
                <a:gd name="f830" fmla="*/ 125 f799 1"/>
                <a:gd name="f831" fmla="*/ 732 f800 1"/>
                <a:gd name="f832" fmla="*/ 109 f799 1"/>
                <a:gd name="f833" fmla="*/ 693 f800 1"/>
                <a:gd name="f834" fmla="*/ 117 f799 1"/>
                <a:gd name="f835" fmla="*/ 652 f800 1"/>
                <a:gd name="f836" fmla="*/ 121 f799 1"/>
                <a:gd name="f837" fmla="*/ 637 f800 1"/>
                <a:gd name="f838" fmla="*/ 84 f799 1"/>
                <a:gd name="f839" fmla="*/ 585 f800 1"/>
                <a:gd name="f840" fmla="*/ 97 f799 1"/>
                <a:gd name="f841" fmla="*/ 508 f800 1"/>
                <a:gd name="f842" fmla="*/ 113 f799 1"/>
                <a:gd name="f843" fmla="*/ 463 f800 1"/>
                <a:gd name="f844" fmla="*/ 147 f799 1"/>
                <a:gd name="f845" fmla="*/ 441 f800 1"/>
                <a:gd name="f846" fmla="*/ 146 f799 1"/>
                <a:gd name="f847" fmla="*/ 431 f800 1"/>
                <a:gd name="f848" fmla="*/ 393 f800 1"/>
                <a:gd name="f849" fmla="*/ 158 f799 1"/>
                <a:gd name="f850" fmla="*/ 355 f800 1"/>
                <a:gd name="f851" fmla="*/ 144 f799 1"/>
                <a:gd name="f852" fmla="*/ 327 f800 1"/>
                <a:gd name="f853" fmla="*/ 114 f799 1"/>
                <a:gd name="f854" fmla="*/ 304 f800 1"/>
                <a:gd name="f855" fmla="*/ 102 f799 1"/>
                <a:gd name="f856" fmla="*/ 262 f800 1"/>
                <a:gd name="f857" fmla="*/ 103 f799 1"/>
                <a:gd name="f858" fmla="*/ 236 f800 1"/>
                <a:gd name="f859" fmla="*/ 223 f800 1"/>
                <a:gd name="f860" fmla="*/ 98 f799 1"/>
                <a:gd name="f861" fmla="*/ 245 f800 1"/>
                <a:gd name="f862" fmla="*/ 63 f799 1"/>
                <a:gd name="f863" fmla="*/ 276 f800 1"/>
                <a:gd name="f864" fmla="*/ 28 f799 1"/>
                <a:gd name="f865" fmla="*/ 298 f800 1"/>
                <a:gd name="f866" fmla="*/ 12 f799 1"/>
                <a:gd name="f867" fmla="*/ 251 f800 1"/>
                <a:gd name="f868" fmla="*/ 7 f799 1"/>
                <a:gd name="f869" fmla="*/ 202 f800 1"/>
                <a:gd name="f870" fmla="*/ 51 f799 1"/>
                <a:gd name="f871" fmla="*/ 166 f800 1"/>
                <a:gd name="f872" fmla="*/ 86 f799 1"/>
                <a:gd name="f873" fmla="*/ 120 f800 1"/>
                <a:gd name="f874" fmla="*/ 56 f800 1"/>
                <a:gd name="f875" fmla="*/ 150 f799 1"/>
                <a:gd name="f876" fmla="*/ 5 f800 1"/>
                <a:gd name="f877" fmla="*/ 189 f799 1"/>
                <a:gd name="f878" fmla="*/ 34 f800 1"/>
                <a:gd name="f879" fmla="*/ 214 f799 1"/>
                <a:gd name="f880" fmla="*/ 200 f800 1"/>
                <a:gd name="f881" fmla="*/ 259 f799 1"/>
                <a:gd name="f882" fmla="*/ 221 f800 1"/>
                <a:gd name="f883" fmla="*/ 262 f799 1"/>
                <a:gd name="f884" fmla="*/ 249 f800 1"/>
                <a:gd name="f885" fmla="*/ 261 f799 1"/>
                <a:gd name="f886" fmla="*/ 274 f800 1"/>
                <a:gd name="f887" fmla="*/ 265 f799 1"/>
                <a:gd name="f888" fmla="*/ 290 f800 1"/>
                <a:gd name="f889" fmla="*/ 289 f799 1"/>
                <a:gd name="f890" fmla="*/ 312 f800 1"/>
                <a:gd name="f891" fmla="*/ 291 f799 1"/>
                <a:gd name="f892" fmla="*/ 336 f800 1"/>
                <a:gd name="f893" fmla="*/ 335 f799 1"/>
                <a:gd name="f894" fmla="*/ 340 f800 1"/>
                <a:gd name="f895" fmla="*/ 360 f799 1"/>
                <a:gd name="f896" fmla="*/ 354 f800 1"/>
                <a:gd name="f897" fmla="*/ 380 f799 1"/>
                <a:gd name="f898" fmla="*/ 363 f800 1"/>
                <a:gd name="f899" fmla="*/ 401 f799 1"/>
                <a:gd name="f900" fmla="*/ 387 f800 1"/>
                <a:gd name="f901" fmla="*/ 355 f799 1"/>
                <a:gd name="f902" fmla="*/ 417 f800 1"/>
                <a:gd name="f903" fmla="*/ 429 f800 1"/>
                <a:gd name="f904" fmla="*/ 295 f799 1"/>
                <a:gd name="f905" fmla="*/ 450 f800 1"/>
                <a:gd name="f906" fmla="*/ 478 f800 1"/>
                <a:gd name="f907" fmla="*/ 465 f800 1"/>
                <a:gd name="f908" fmla="*/ 284 f799 1"/>
                <a:gd name="f909" fmla="*/ 475 f800 1"/>
                <a:gd name="f910" fmla="*/ 298 f799 1"/>
                <a:gd name="f911" fmla="*/ 483 f800 1"/>
                <a:gd name="f912" fmla="*/ 277 f799 1"/>
                <a:gd name="f913" fmla="*/ 503 f800 1"/>
                <a:gd name="f914" fmla="*/ 244 f799 1"/>
                <a:gd name="f915" fmla="+- f801 0 f1"/>
                <a:gd name="f916" fmla="*/ f804 1 844"/>
                <a:gd name="f917" fmla="*/ f805 1 402"/>
                <a:gd name="f918" fmla="*/ f806 1 844"/>
                <a:gd name="f919" fmla="*/ f807 1 402"/>
                <a:gd name="f920" fmla="*/ f808 1 844"/>
                <a:gd name="f921" fmla="*/ f809 1 402"/>
                <a:gd name="f922" fmla="*/ f810 1 844"/>
                <a:gd name="f923" fmla="*/ f811 1 402"/>
                <a:gd name="f924" fmla="*/ f812 1 844"/>
                <a:gd name="f925" fmla="*/ f813 1 844"/>
                <a:gd name="f926" fmla="*/ f814 1 402"/>
                <a:gd name="f927" fmla="*/ f815 1 844"/>
                <a:gd name="f928" fmla="*/ f816 1 844"/>
                <a:gd name="f929" fmla="*/ f817 1 402"/>
                <a:gd name="f930" fmla="*/ f818 1 844"/>
                <a:gd name="f931" fmla="*/ f819 1 844"/>
                <a:gd name="f932" fmla="*/ f820 1 402"/>
                <a:gd name="f933" fmla="*/ f821 1 844"/>
                <a:gd name="f934" fmla="*/ f822 1 402"/>
                <a:gd name="f935" fmla="*/ f823 1 844"/>
                <a:gd name="f936" fmla="*/ f824 1 402"/>
                <a:gd name="f937" fmla="*/ f825 1 844"/>
                <a:gd name="f938" fmla="*/ f826 1 402"/>
                <a:gd name="f939" fmla="*/ f827 1 844"/>
                <a:gd name="f940" fmla="*/ f828 1 402"/>
                <a:gd name="f941" fmla="*/ f829 1 844"/>
                <a:gd name="f942" fmla="*/ f830 1 402"/>
                <a:gd name="f943" fmla="*/ f831 1 844"/>
                <a:gd name="f944" fmla="*/ f832 1 402"/>
                <a:gd name="f945" fmla="*/ f833 1 844"/>
                <a:gd name="f946" fmla="*/ f834 1 402"/>
                <a:gd name="f947" fmla="*/ f835 1 844"/>
                <a:gd name="f948" fmla="*/ f836 1 402"/>
                <a:gd name="f949" fmla="*/ f837 1 844"/>
                <a:gd name="f950" fmla="*/ f838 1 402"/>
                <a:gd name="f951" fmla="*/ f839 1 844"/>
                <a:gd name="f952" fmla="*/ f840 1 402"/>
                <a:gd name="f953" fmla="*/ f841 1 844"/>
                <a:gd name="f954" fmla="*/ f842 1 402"/>
                <a:gd name="f955" fmla="*/ f843 1 844"/>
                <a:gd name="f956" fmla="*/ f844 1 402"/>
                <a:gd name="f957" fmla="*/ f845 1 844"/>
                <a:gd name="f958" fmla="*/ f846 1 402"/>
                <a:gd name="f959" fmla="*/ f847 1 844"/>
                <a:gd name="f960" fmla="*/ f848 1 844"/>
                <a:gd name="f961" fmla="*/ f849 1 402"/>
                <a:gd name="f962" fmla="*/ f850 1 844"/>
                <a:gd name="f963" fmla="*/ f851 1 402"/>
                <a:gd name="f964" fmla="*/ f852 1 844"/>
                <a:gd name="f965" fmla="*/ f853 1 402"/>
                <a:gd name="f966" fmla="*/ f854 1 844"/>
                <a:gd name="f967" fmla="*/ f855 1 402"/>
                <a:gd name="f968" fmla="*/ f856 1 844"/>
                <a:gd name="f969" fmla="*/ f857 1 402"/>
                <a:gd name="f970" fmla="*/ f858 1 844"/>
                <a:gd name="f971" fmla="*/ f859 1 844"/>
                <a:gd name="f972" fmla="*/ f860 1 402"/>
                <a:gd name="f973" fmla="*/ f861 1 844"/>
                <a:gd name="f974" fmla="*/ f862 1 402"/>
                <a:gd name="f975" fmla="*/ f863 1 844"/>
                <a:gd name="f976" fmla="*/ f864 1 402"/>
                <a:gd name="f977" fmla="*/ f865 1 844"/>
                <a:gd name="f978" fmla="*/ f866 1 402"/>
                <a:gd name="f979" fmla="*/ f867 1 844"/>
                <a:gd name="f980" fmla="*/ f868 1 402"/>
                <a:gd name="f981" fmla="*/ f869 1 844"/>
                <a:gd name="f982" fmla="*/ f870 1 402"/>
                <a:gd name="f983" fmla="*/ f871 1 844"/>
                <a:gd name="f984" fmla="*/ f872 1 402"/>
                <a:gd name="f985" fmla="*/ f873 1 844"/>
                <a:gd name="f986" fmla="*/ f874 1 844"/>
                <a:gd name="f987" fmla="*/ f875 1 402"/>
                <a:gd name="f988" fmla="*/ f876 1 844"/>
                <a:gd name="f989" fmla="*/ f877 1 402"/>
                <a:gd name="f990" fmla="*/ f878 1 844"/>
                <a:gd name="f991" fmla="*/ f879 1 402"/>
                <a:gd name="f992" fmla="*/ f880 1 844"/>
                <a:gd name="f993" fmla="*/ f881 1 402"/>
                <a:gd name="f994" fmla="*/ f882 1 844"/>
                <a:gd name="f995" fmla="*/ f883 1 402"/>
                <a:gd name="f996" fmla="*/ f884 1 844"/>
                <a:gd name="f997" fmla="*/ f885 1 402"/>
                <a:gd name="f998" fmla="*/ f886 1 844"/>
                <a:gd name="f999" fmla="*/ f887 1 402"/>
                <a:gd name="f1000" fmla="*/ f888 1 844"/>
                <a:gd name="f1001" fmla="*/ f889 1 402"/>
                <a:gd name="f1002" fmla="*/ f890 1 844"/>
                <a:gd name="f1003" fmla="*/ f891 1 402"/>
                <a:gd name="f1004" fmla="*/ f892 1 844"/>
                <a:gd name="f1005" fmla="*/ f893 1 402"/>
                <a:gd name="f1006" fmla="*/ f894 1 844"/>
                <a:gd name="f1007" fmla="*/ f895 1 402"/>
                <a:gd name="f1008" fmla="*/ f896 1 844"/>
                <a:gd name="f1009" fmla="*/ f897 1 402"/>
                <a:gd name="f1010" fmla="*/ f898 1 844"/>
                <a:gd name="f1011" fmla="*/ f899 1 402"/>
                <a:gd name="f1012" fmla="*/ f900 1 844"/>
                <a:gd name="f1013" fmla="*/ f901 1 402"/>
                <a:gd name="f1014" fmla="*/ f902 1 844"/>
                <a:gd name="f1015" fmla="*/ f903 1 844"/>
                <a:gd name="f1016" fmla="*/ f904 1 402"/>
                <a:gd name="f1017" fmla="*/ f905 1 844"/>
                <a:gd name="f1018" fmla="*/ f906 1 844"/>
                <a:gd name="f1019" fmla="*/ f907 1 844"/>
                <a:gd name="f1020" fmla="*/ f908 1 402"/>
                <a:gd name="f1021" fmla="*/ f909 1 844"/>
                <a:gd name="f1022" fmla="*/ f910 1 402"/>
                <a:gd name="f1023" fmla="*/ f911 1 844"/>
                <a:gd name="f1024" fmla="*/ f912 1 402"/>
                <a:gd name="f1025" fmla="*/ f913 1 844"/>
                <a:gd name="f1026" fmla="*/ f914 1 402"/>
                <a:gd name="f1027" fmla="*/ 0 1 f802"/>
                <a:gd name="f1028" fmla="*/ f796 1 f802"/>
                <a:gd name="f1029" fmla="*/ 0 1 f803"/>
                <a:gd name="f1030" fmla="*/ f797 1 f803"/>
                <a:gd name="f1031" fmla="*/ f916 1 f802"/>
                <a:gd name="f1032" fmla="*/ f917 1 f803"/>
                <a:gd name="f1033" fmla="*/ f918 1 f802"/>
                <a:gd name="f1034" fmla="*/ f919 1 f803"/>
                <a:gd name="f1035" fmla="*/ f920 1 f802"/>
                <a:gd name="f1036" fmla="*/ f921 1 f803"/>
                <a:gd name="f1037" fmla="*/ f922 1 f802"/>
                <a:gd name="f1038" fmla="*/ f923 1 f803"/>
                <a:gd name="f1039" fmla="*/ f924 1 f802"/>
                <a:gd name="f1040" fmla="*/ f925 1 f802"/>
                <a:gd name="f1041" fmla="*/ f926 1 f803"/>
                <a:gd name="f1042" fmla="*/ f927 1 f802"/>
                <a:gd name="f1043" fmla="*/ f928 1 f802"/>
                <a:gd name="f1044" fmla="*/ f929 1 f803"/>
                <a:gd name="f1045" fmla="*/ f930 1 f802"/>
                <a:gd name="f1046" fmla="*/ f931 1 f802"/>
                <a:gd name="f1047" fmla="*/ f932 1 f803"/>
                <a:gd name="f1048" fmla="*/ f933 1 f802"/>
                <a:gd name="f1049" fmla="*/ f934 1 f803"/>
                <a:gd name="f1050" fmla="*/ f935 1 f802"/>
                <a:gd name="f1051" fmla="*/ f936 1 f803"/>
                <a:gd name="f1052" fmla="*/ f937 1 f802"/>
                <a:gd name="f1053" fmla="*/ f938 1 f803"/>
                <a:gd name="f1054" fmla="*/ f939 1 f802"/>
                <a:gd name="f1055" fmla="*/ f940 1 f803"/>
                <a:gd name="f1056" fmla="*/ f941 1 f802"/>
                <a:gd name="f1057" fmla="*/ f942 1 f803"/>
                <a:gd name="f1058" fmla="*/ f943 1 f802"/>
                <a:gd name="f1059" fmla="*/ f944 1 f803"/>
                <a:gd name="f1060" fmla="*/ f945 1 f802"/>
                <a:gd name="f1061" fmla="*/ f946 1 f803"/>
                <a:gd name="f1062" fmla="*/ f947 1 f802"/>
                <a:gd name="f1063" fmla="*/ f948 1 f803"/>
                <a:gd name="f1064" fmla="*/ f949 1 f802"/>
                <a:gd name="f1065" fmla="*/ f950 1 f803"/>
                <a:gd name="f1066" fmla="*/ f951 1 f802"/>
                <a:gd name="f1067" fmla="*/ f952 1 f803"/>
                <a:gd name="f1068" fmla="*/ f953 1 f802"/>
                <a:gd name="f1069" fmla="*/ f954 1 f803"/>
                <a:gd name="f1070" fmla="*/ f955 1 f802"/>
                <a:gd name="f1071" fmla="*/ f956 1 f803"/>
                <a:gd name="f1072" fmla="*/ f957 1 f802"/>
                <a:gd name="f1073" fmla="*/ f958 1 f803"/>
                <a:gd name="f1074" fmla="*/ f959 1 f802"/>
                <a:gd name="f1075" fmla="*/ f960 1 f802"/>
                <a:gd name="f1076" fmla="*/ f961 1 f803"/>
                <a:gd name="f1077" fmla="*/ f962 1 f802"/>
                <a:gd name="f1078" fmla="*/ f963 1 f803"/>
                <a:gd name="f1079" fmla="*/ f964 1 f802"/>
                <a:gd name="f1080" fmla="*/ f965 1 f803"/>
                <a:gd name="f1081" fmla="*/ f966 1 f802"/>
                <a:gd name="f1082" fmla="*/ f967 1 f803"/>
                <a:gd name="f1083" fmla="*/ f968 1 f802"/>
                <a:gd name="f1084" fmla="*/ f969 1 f803"/>
                <a:gd name="f1085" fmla="*/ f970 1 f802"/>
                <a:gd name="f1086" fmla="*/ f971 1 f802"/>
                <a:gd name="f1087" fmla="*/ f972 1 f803"/>
                <a:gd name="f1088" fmla="*/ f973 1 f802"/>
                <a:gd name="f1089" fmla="*/ f974 1 f803"/>
                <a:gd name="f1090" fmla="*/ f975 1 f802"/>
                <a:gd name="f1091" fmla="*/ f976 1 f803"/>
                <a:gd name="f1092" fmla="*/ f977 1 f802"/>
                <a:gd name="f1093" fmla="*/ f978 1 f803"/>
                <a:gd name="f1094" fmla="*/ f979 1 f802"/>
                <a:gd name="f1095" fmla="*/ f980 1 f803"/>
                <a:gd name="f1096" fmla="*/ f981 1 f802"/>
                <a:gd name="f1097" fmla="*/ f982 1 f803"/>
                <a:gd name="f1098" fmla="*/ f983 1 f802"/>
                <a:gd name="f1099" fmla="*/ f984 1 f803"/>
                <a:gd name="f1100" fmla="*/ f985 1 f802"/>
                <a:gd name="f1101" fmla="*/ f986 1 f802"/>
                <a:gd name="f1102" fmla="*/ f987 1 f803"/>
                <a:gd name="f1103" fmla="*/ f988 1 f802"/>
                <a:gd name="f1104" fmla="*/ f989 1 f803"/>
                <a:gd name="f1105" fmla="*/ f990 1 f802"/>
                <a:gd name="f1106" fmla="*/ f991 1 f803"/>
                <a:gd name="f1107" fmla="*/ f992 1 f802"/>
                <a:gd name="f1108" fmla="*/ f993 1 f803"/>
                <a:gd name="f1109" fmla="*/ f994 1 f802"/>
                <a:gd name="f1110" fmla="*/ f995 1 f803"/>
                <a:gd name="f1111" fmla="*/ f996 1 f802"/>
                <a:gd name="f1112" fmla="*/ f997 1 f803"/>
                <a:gd name="f1113" fmla="*/ f998 1 f802"/>
                <a:gd name="f1114" fmla="*/ f999 1 f803"/>
                <a:gd name="f1115" fmla="*/ f1000 1 f802"/>
                <a:gd name="f1116" fmla="*/ f1001 1 f803"/>
                <a:gd name="f1117" fmla="*/ f1002 1 f802"/>
                <a:gd name="f1118" fmla="*/ f1003 1 f803"/>
                <a:gd name="f1119" fmla="*/ f1004 1 f802"/>
                <a:gd name="f1120" fmla="*/ f1005 1 f803"/>
                <a:gd name="f1121" fmla="*/ f1006 1 f802"/>
                <a:gd name="f1122" fmla="*/ f1007 1 f803"/>
                <a:gd name="f1123" fmla="*/ f1008 1 f802"/>
                <a:gd name="f1124" fmla="*/ f1009 1 f803"/>
                <a:gd name="f1125" fmla="*/ f1010 1 f802"/>
                <a:gd name="f1126" fmla="*/ f1011 1 f803"/>
                <a:gd name="f1127" fmla="*/ f1012 1 f802"/>
                <a:gd name="f1128" fmla="*/ f1013 1 f803"/>
                <a:gd name="f1129" fmla="*/ f1014 1 f802"/>
                <a:gd name="f1130" fmla="*/ f1015 1 f802"/>
                <a:gd name="f1131" fmla="*/ f1016 1 f803"/>
                <a:gd name="f1132" fmla="*/ f1017 1 f802"/>
                <a:gd name="f1133" fmla="*/ f1018 1 f802"/>
                <a:gd name="f1134" fmla="*/ f1019 1 f802"/>
                <a:gd name="f1135" fmla="*/ f1020 1 f803"/>
                <a:gd name="f1136" fmla="*/ f1021 1 f802"/>
                <a:gd name="f1137" fmla="*/ f1022 1 f803"/>
                <a:gd name="f1138" fmla="*/ f1023 1 f802"/>
                <a:gd name="f1139" fmla="*/ f1024 1 f803"/>
                <a:gd name="f1140" fmla="*/ f1025 1 f802"/>
                <a:gd name="f1141" fmla="*/ f1026 1 f803"/>
                <a:gd name="f1142" fmla="*/ f1027 f793 1"/>
                <a:gd name="f1143" fmla="*/ f1028 f793 1"/>
                <a:gd name="f1144" fmla="*/ f1030 f794 1"/>
                <a:gd name="f1145" fmla="*/ f1029 f794 1"/>
                <a:gd name="f1146" fmla="*/ f1031 f793 1"/>
                <a:gd name="f1147" fmla="*/ f1032 f794 1"/>
                <a:gd name="f1148" fmla="*/ f1033 f793 1"/>
                <a:gd name="f1149" fmla="*/ f1034 f794 1"/>
                <a:gd name="f1150" fmla="*/ f1035 f793 1"/>
                <a:gd name="f1151" fmla="*/ f1036 f794 1"/>
                <a:gd name="f1152" fmla="*/ f1037 f793 1"/>
                <a:gd name="f1153" fmla="*/ f1038 f794 1"/>
                <a:gd name="f1154" fmla="*/ f1039 f793 1"/>
                <a:gd name="f1155" fmla="*/ f1040 f793 1"/>
                <a:gd name="f1156" fmla="*/ f1041 f794 1"/>
                <a:gd name="f1157" fmla="*/ f1042 f793 1"/>
                <a:gd name="f1158" fmla="*/ f1043 f793 1"/>
                <a:gd name="f1159" fmla="*/ f1044 f794 1"/>
                <a:gd name="f1160" fmla="*/ f1045 f793 1"/>
                <a:gd name="f1161" fmla="*/ f1046 f793 1"/>
                <a:gd name="f1162" fmla="*/ f1047 f794 1"/>
                <a:gd name="f1163" fmla="*/ f1048 f793 1"/>
                <a:gd name="f1164" fmla="*/ f1049 f794 1"/>
                <a:gd name="f1165" fmla="*/ f1050 f793 1"/>
                <a:gd name="f1166" fmla="*/ f1051 f794 1"/>
                <a:gd name="f1167" fmla="*/ f1052 f793 1"/>
                <a:gd name="f1168" fmla="*/ f1053 f794 1"/>
                <a:gd name="f1169" fmla="*/ f1054 f793 1"/>
                <a:gd name="f1170" fmla="*/ f1055 f794 1"/>
                <a:gd name="f1171" fmla="*/ f1056 f793 1"/>
                <a:gd name="f1172" fmla="*/ f1057 f794 1"/>
                <a:gd name="f1173" fmla="*/ f1058 f793 1"/>
                <a:gd name="f1174" fmla="*/ f1059 f794 1"/>
                <a:gd name="f1175" fmla="*/ f1060 f793 1"/>
                <a:gd name="f1176" fmla="*/ f1061 f794 1"/>
                <a:gd name="f1177" fmla="*/ f1062 f793 1"/>
                <a:gd name="f1178" fmla="*/ f1063 f794 1"/>
                <a:gd name="f1179" fmla="*/ f1064 f793 1"/>
                <a:gd name="f1180" fmla="*/ f1065 f794 1"/>
                <a:gd name="f1181" fmla="*/ f1066 f793 1"/>
                <a:gd name="f1182" fmla="*/ f1067 f794 1"/>
                <a:gd name="f1183" fmla="*/ f1068 f793 1"/>
                <a:gd name="f1184" fmla="*/ f1069 f794 1"/>
                <a:gd name="f1185" fmla="*/ f1070 f793 1"/>
                <a:gd name="f1186" fmla="*/ f1071 f794 1"/>
                <a:gd name="f1187" fmla="*/ f1072 f793 1"/>
                <a:gd name="f1188" fmla="*/ f1073 f794 1"/>
                <a:gd name="f1189" fmla="*/ f1074 f793 1"/>
                <a:gd name="f1190" fmla="*/ f1075 f793 1"/>
                <a:gd name="f1191" fmla="*/ f1076 f794 1"/>
                <a:gd name="f1192" fmla="*/ f1077 f793 1"/>
                <a:gd name="f1193" fmla="*/ f1078 f794 1"/>
                <a:gd name="f1194" fmla="*/ f1079 f793 1"/>
                <a:gd name="f1195" fmla="*/ f1080 f794 1"/>
                <a:gd name="f1196" fmla="*/ f1081 f793 1"/>
                <a:gd name="f1197" fmla="*/ f1082 f794 1"/>
                <a:gd name="f1198" fmla="*/ f1083 f793 1"/>
                <a:gd name="f1199" fmla="*/ f1084 f794 1"/>
                <a:gd name="f1200" fmla="*/ f1085 f793 1"/>
                <a:gd name="f1201" fmla="*/ f1086 f793 1"/>
                <a:gd name="f1202" fmla="*/ f1087 f794 1"/>
                <a:gd name="f1203" fmla="*/ f1088 f793 1"/>
                <a:gd name="f1204" fmla="*/ f1089 f794 1"/>
                <a:gd name="f1205" fmla="*/ f1090 f793 1"/>
                <a:gd name="f1206" fmla="*/ f1091 f794 1"/>
                <a:gd name="f1207" fmla="*/ f1092 f793 1"/>
                <a:gd name="f1208" fmla="*/ f1093 f794 1"/>
                <a:gd name="f1209" fmla="*/ f1094 f793 1"/>
                <a:gd name="f1210" fmla="*/ f1095 f794 1"/>
                <a:gd name="f1211" fmla="*/ f1096 f793 1"/>
                <a:gd name="f1212" fmla="*/ f1097 f794 1"/>
                <a:gd name="f1213" fmla="*/ f1098 f793 1"/>
                <a:gd name="f1214" fmla="*/ f1099 f794 1"/>
                <a:gd name="f1215" fmla="*/ f1100 f793 1"/>
                <a:gd name="f1216" fmla="*/ f1101 f793 1"/>
                <a:gd name="f1217" fmla="*/ f1102 f794 1"/>
                <a:gd name="f1218" fmla="*/ f1103 f793 1"/>
                <a:gd name="f1219" fmla="*/ f1104 f794 1"/>
                <a:gd name="f1220" fmla="*/ f1105 f793 1"/>
                <a:gd name="f1221" fmla="*/ f1106 f794 1"/>
                <a:gd name="f1222" fmla="*/ f1107 f793 1"/>
                <a:gd name="f1223" fmla="*/ f1108 f794 1"/>
                <a:gd name="f1224" fmla="*/ f1109 f793 1"/>
                <a:gd name="f1225" fmla="*/ f1110 f794 1"/>
                <a:gd name="f1226" fmla="*/ f1111 f793 1"/>
                <a:gd name="f1227" fmla="*/ f1112 f794 1"/>
                <a:gd name="f1228" fmla="*/ f1113 f793 1"/>
                <a:gd name="f1229" fmla="*/ f1114 f794 1"/>
                <a:gd name="f1230" fmla="*/ f1115 f793 1"/>
                <a:gd name="f1231" fmla="*/ f1116 f794 1"/>
                <a:gd name="f1232" fmla="*/ f1117 f793 1"/>
                <a:gd name="f1233" fmla="*/ f1118 f794 1"/>
                <a:gd name="f1234" fmla="*/ f1119 f793 1"/>
                <a:gd name="f1235" fmla="*/ f1120 f794 1"/>
                <a:gd name="f1236" fmla="*/ f1121 f793 1"/>
                <a:gd name="f1237" fmla="*/ f1122 f794 1"/>
                <a:gd name="f1238" fmla="*/ f1123 f793 1"/>
                <a:gd name="f1239" fmla="*/ f1124 f794 1"/>
                <a:gd name="f1240" fmla="*/ f1125 f793 1"/>
                <a:gd name="f1241" fmla="*/ f1126 f794 1"/>
                <a:gd name="f1242" fmla="*/ f1127 f793 1"/>
                <a:gd name="f1243" fmla="*/ f1128 f794 1"/>
                <a:gd name="f1244" fmla="*/ f1129 f793 1"/>
                <a:gd name="f1245" fmla="*/ f1130 f793 1"/>
                <a:gd name="f1246" fmla="*/ f1131 f794 1"/>
                <a:gd name="f1247" fmla="*/ f1132 f793 1"/>
                <a:gd name="f1248" fmla="*/ f1133 f793 1"/>
                <a:gd name="f1249" fmla="*/ f1134 f793 1"/>
                <a:gd name="f1250" fmla="*/ f1135 f794 1"/>
                <a:gd name="f1251" fmla="*/ f1136 f793 1"/>
                <a:gd name="f1252" fmla="*/ f1137 f794 1"/>
                <a:gd name="f1253" fmla="*/ f1138 f793 1"/>
                <a:gd name="f1254" fmla="*/ f1139 f794 1"/>
                <a:gd name="f1255" fmla="*/ f1140 f793 1"/>
                <a:gd name="f1256" fmla="*/ f1141 f7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5">
                  <a:pos x="f1146" y="f1147"/>
                </a:cxn>
                <a:cxn ang="f915">
                  <a:pos x="f1148" y="f1149"/>
                </a:cxn>
                <a:cxn ang="f915">
                  <a:pos x="f1150" y="f1151"/>
                </a:cxn>
                <a:cxn ang="f915">
                  <a:pos x="f1152" y="f1153"/>
                </a:cxn>
                <a:cxn ang="f915">
                  <a:pos x="f1154" y="f1151"/>
                </a:cxn>
                <a:cxn ang="f915">
                  <a:pos x="f1155" y="f1156"/>
                </a:cxn>
                <a:cxn ang="f915">
                  <a:pos x="f1157" y="f1149"/>
                </a:cxn>
                <a:cxn ang="f915">
                  <a:pos x="f1158" y="f1159"/>
                </a:cxn>
                <a:cxn ang="f915">
                  <a:pos x="f1160" y="f1156"/>
                </a:cxn>
                <a:cxn ang="f915">
                  <a:pos x="f1161" y="f1162"/>
                </a:cxn>
                <a:cxn ang="f915">
                  <a:pos x="f1163" y="f1164"/>
                </a:cxn>
                <a:cxn ang="f915">
                  <a:pos x="f1165" y="f1166"/>
                </a:cxn>
                <a:cxn ang="f915">
                  <a:pos x="f1167" y="f1168"/>
                </a:cxn>
                <a:cxn ang="f915">
                  <a:pos x="f1169" y="f1170"/>
                </a:cxn>
                <a:cxn ang="f915">
                  <a:pos x="f1171" y="f1172"/>
                </a:cxn>
                <a:cxn ang="f915">
                  <a:pos x="f1173" y="f1174"/>
                </a:cxn>
                <a:cxn ang="f915">
                  <a:pos x="f1175" y="f1176"/>
                </a:cxn>
                <a:cxn ang="f915">
                  <a:pos x="f1177" y="f1178"/>
                </a:cxn>
                <a:cxn ang="f915">
                  <a:pos x="f1179" y="f1180"/>
                </a:cxn>
                <a:cxn ang="f915">
                  <a:pos x="f1181" y="f1182"/>
                </a:cxn>
                <a:cxn ang="f915">
                  <a:pos x="f1183" y="f1184"/>
                </a:cxn>
                <a:cxn ang="f915">
                  <a:pos x="f1185" y="f1186"/>
                </a:cxn>
                <a:cxn ang="f915">
                  <a:pos x="f1187" y="f1188"/>
                </a:cxn>
                <a:cxn ang="f915">
                  <a:pos x="f1189" y="f1170"/>
                </a:cxn>
                <a:cxn ang="f915">
                  <a:pos x="f1190" y="f1191"/>
                </a:cxn>
                <a:cxn ang="f915">
                  <a:pos x="f1192" y="f1193"/>
                </a:cxn>
                <a:cxn ang="f915">
                  <a:pos x="f1194" y="f1195"/>
                </a:cxn>
                <a:cxn ang="f915">
                  <a:pos x="f1196" y="f1197"/>
                </a:cxn>
                <a:cxn ang="f915">
                  <a:pos x="f1198" y="f1199"/>
                </a:cxn>
                <a:cxn ang="f915">
                  <a:pos x="f1200" y="f1195"/>
                </a:cxn>
                <a:cxn ang="f915">
                  <a:pos x="f1201" y="f1202"/>
                </a:cxn>
                <a:cxn ang="f915">
                  <a:pos x="f1203" y="f1204"/>
                </a:cxn>
                <a:cxn ang="f915">
                  <a:pos x="f1205" y="f1206"/>
                </a:cxn>
                <a:cxn ang="f915">
                  <a:pos x="f1207" y="f1208"/>
                </a:cxn>
                <a:cxn ang="f915">
                  <a:pos x="f1209" y="f1210"/>
                </a:cxn>
                <a:cxn ang="f915">
                  <a:pos x="f1211" y="f1212"/>
                </a:cxn>
                <a:cxn ang="f915">
                  <a:pos x="f1213" y="f1214"/>
                </a:cxn>
                <a:cxn ang="f915">
                  <a:pos x="f1215" y="f1172"/>
                </a:cxn>
                <a:cxn ang="f915">
                  <a:pos x="f1216" y="f1217"/>
                </a:cxn>
                <a:cxn ang="f915">
                  <a:pos x="f1218" y="f1219"/>
                </a:cxn>
                <a:cxn ang="f915">
                  <a:pos x="f1220" y="f1221"/>
                </a:cxn>
                <a:cxn ang="f915">
                  <a:pos x="f1222" y="f1223"/>
                </a:cxn>
                <a:cxn ang="f915">
                  <a:pos x="f1224" y="f1225"/>
                </a:cxn>
                <a:cxn ang="f915">
                  <a:pos x="f1226" y="f1227"/>
                </a:cxn>
                <a:cxn ang="f915">
                  <a:pos x="f1228" y="f1229"/>
                </a:cxn>
                <a:cxn ang="f915">
                  <a:pos x="f1230" y="f1231"/>
                </a:cxn>
                <a:cxn ang="f915">
                  <a:pos x="f1232" y="f1233"/>
                </a:cxn>
                <a:cxn ang="f915">
                  <a:pos x="f1234" y="f1235"/>
                </a:cxn>
                <a:cxn ang="f915">
                  <a:pos x="f1236" y="f1237"/>
                </a:cxn>
                <a:cxn ang="f915">
                  <a:pos x="f1238" y="f1239"/>
                </a:cxn>
                <a:cxn ang="f915">
                  <a:pos x="f1240" y="f1241"/>
                </a:cxn>
                <a:cxn ang="f915">
                  <a:pos x="f1242" y="f1243"/>
                </a:cxn>
                <a:cxn ang="f915">
                  <a:pos x="f1244" y="f1231"/>
                </a:cxn>
                <a:cxn ang="f915">
                  <a:pos x="f1245" y="f1246"/>
                </a:cxn>
                <a:cxn ang="f915">
                  <a:pos x="f1247" y="f1223"/>
                </a:cxn>
                <a:cxn ang="f915">
                  <a:pos x="f1248" y="f1227"/>
                </a:cxn>
                <a:cxn ang="f915">
                  <a:pos x="f1249" y="f1250"/>
                </a:cxn>
                <a:cxn ang="f915">
                  <a:pos x="f1251" y="f1252"/>
                </a:cxn>
                <a:cxn ang="f915">
                  <a:pos x="f1253" y="f1254"/>
                </a:cxn>
                <a:cxn ang="f915">
                  <a:pos x="f1255" y="f1256"/>
                </a:cxn>
              </a:cxnLst>
              <a:rect l="f1142" t="f1145" r="f1143" b="f1144"/>
              <a:pathLst>
                <a:path w="844" h="402">
                  <a:moveTo>
                    <a:pt x="f9" y="f10"/>
                  </a:moveTo>
                  <a:cubicBezTo>
                    <a:pt x="f11" y="f12"/>
                    <a:pt x="f13" y="f10"/>
                    <a:pt x="f14" y="f10"/>
                  </a:cubicBezTo>
                  <a:cubicBezTo>
                    <a:pt x="f15" y="f10"/>
                    <a:pt x="f16" y="f17"/>
                    <a:pt x="f18" y="f19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24"/>
                    <a:pt x="f25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1"/>
                    <a:pt x="f32" y="f33"/>
                    <a:pt x="f32" y="f19"/>
                  </a:cubicBezTo>
                  <a:cubicBezTo>
                    <a:pt x="f32" y="f17"/>
                    <a:pt x="f28" y="f12"/>
                    <a:pt x="f28" y="f34"/>
                  </a:cubicBezTo>
                  <a:cubicBezTo>
                    <a:pt x="f28" y="f35"/>
                    <a:pt x="f30" y="f36"/>
                    <a:pt x="f32" y="f36"/>
                  </a:cubicBezTo>
                  <a:cubicBezTo>
                    <a:pt x="f37" y="f38"/>
                    <a:pt x="f39" y="f35"/>
                    <a:pt x="f40" y="f36"/>
                  </a:cubicBezTo>
                  <a:cubicBezTo>
                    <a:pt x="f41" y="f36"/>
                    <a:pt x="f42" y="f43"/>
                    <a:pt x="f44" y="f45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8" y="f43"/>
                    <a:pt x="f49" y="f38"/>
                    <a:pt x="f50" y="f38"/>
                  </a:cubicBezTo>
                  <a:cubicBezTo>
                    <a:pt x="f51" y="f36"/>
                    <a:pt x="f52" y="f36"/>
                    <a:pt x="f53" y="f38"/>
                  </a:cubicBezTo>
                  <a:cubicBezTo>
                    <a:pt x="f54" y="f38"/>
                    <a:pt x="f55" y="f43"/>
                    <a:pt x="f56" y="f4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78"/>
                    <a:pt x="f80" y="f74"/>
                    <a:pt x="f81" y="f74"/>
                  </a:cubicBezTo>
                  <a:cubicBezTo>
                    <a:pt x="f82" y="f76"/>
                    <a:pt x="f82" y="f83"/>
                    <a:pt x="f84" y="f83"/>
                  </a:cubicBezTo>
                  <a:cubicBezTo>
                    <a:pt x="f84" y="f85"/>
                    <a:pt x="f86" y="f85"/>
                    <a:pt x="f87" y="f83"/>
                  </a:cubicBezTo>
                  <a:cubicBezTo>
                    <a:pt x="f88" y="f83"/>
                    <a:pt x="f89" y="f76"/>
                    <a:pt x="f89" y="f76"/>
                  </a:cubicBezTo>
                  <a:cubicBezTo>
                    <a:pt x="f90" y="f76"/>
                    <a:pt x="f91" y="f83"/>
                    <a:pt x="f91" y="f83"/>
                  </a:cubicBezTo>
                  <a:cubicBezTo>
                    <a:pt x="f92" y="f83"/>
                    <a:pt x="f93" y="f83"/>
                    <a:pt x="f94" y="f95"/>
                  </a:cubicBezTo>
                  <a:cubicBezTo>
                    <a:pt x="f96" y="f95"/>
                    <a:pt x="f97" y="f72"/>
                    <a:pt x="f98" y="f72"/>
                  </a:cubicBezTo>
                  <a:cubicBezTo>
                    <a:pt x="f99" y="f72"/>
                    <a:pt x="f100" y="f76"/>
                    <a:pt x="f101" y="f76"/>
                  </a:cubicBezTo>
                  <a:cubicBezTo>
                    <a:pt x="f102" y="f74"/>
                    <a:pt x="f103" y="f72"/>
                    <a:pt x="f104" y="f72"/>
                  </a:cubicBezTo>
                  <a:cubicBezTo>
                    <a:pt x="f105" y="f72"/>
                    <a:pt x="f106" y="f74"/>
                    <a:pt x="f107" y="f74"/>
                  </a:cubicBezTo>
                  <a:cubicBezTo>
                    <a:pt x="f108" y="f74"/>
                    <a:pt x="f109" y="f72"/>
                    <a:pt x="f110" y="f72"/>
                  </a:cubicBezTo>
                  <a:cubicBezTo>
                    <a:pt x="f111" y="f112"/>
                    <a:pt x="f113" y="f112"/>
                    <a:pt x="f114" y="f112"/>
                  </a:cubicBezTo>
                  <a:cubicBezTo>
                    <a:pt x="f115" y="f116"/>
                    <a:pt x="f117" y="f70"/>
                    <a:pt x="f118" y="f119"/>
                  </a:cubicBezTo>
                  <a:cubicBezTo>
                    <a:pt x="f120" y="f68"/>
                    <a:pt x="f121" y="f122"/>
                    <a:pt x="f123" y="f124"/>
                  </a:cubicBezTo>
                  <a:cubicBezTo>
                    <a:pt x="f125" y="f64"/>
                    <a:pt x="f126" y="f62"/>
                    <a:pt x="f127" y="f128"/>
                  </a:cubicBezTo>
                  <a:cubicBezTo>
                    <a:pt x="f129" y="f60"/>
                    <a:pt x="f130" y="f131"/>
                    <a:pt x="f132" y="f133"/>
                  </a:cubicBezTo>
                  <a:cubicBezTo>
                    <a:pt x="f134" y="f133"/>
                    <a:pt x="f135" y="f58"/>
                    <a:pt x="f136" y="f137"/>
                  </a:cubicBezTo>
                  <a:cubicBezTo>
                    <a:pt x="f138" y="f137"/>
                    <a:pt x="f139" y="f43"/>
                    <a:pt x="f140" y="f141"/>
                  </a:cubicBezTo>
                  <a:cubicBezTo>
                    <a:pt x="f142" y="f141"/>
                    <a:pt x="f143" y="f141"/>
                    <a:pt x="f144" y="f141"/>
                  </a:cubicBezTo>
                  <a:cubicBezTo>
                    <a:pt x="f144" y="f38"/>
                    <a:pt x="f145" y="f36"/>
                    <a:pt x="f145" y="f36"/>
                  </a:cubicBezTo>
                  <a:cubicBezTo>
                    <a:pt x="f146" y="f36"/>
                    <a:pt x="f147" y="f34"/>
                    <a:pt x="f148" y="f34"/>
                  </a:cubicBezTo>
                  <a:cubicBezTo>
                    <a:pt x="f149" y="f35"/>
                    <a:pt x="f150" y="f38"/>
                    <a:pt x="f150" y="f141"/>
                  </a:cubicBezTo>
                  <a:cubicBezTo>
                    <a:pt x="f151" y="f43"/>
                    <a:pt x="f150" y="f137"/>
                    <a:pt x="f152" y="f58"/>
                  </a:cubicBezTo>
                  <a:cubicBezTo>
                    <a:pt x="f152" y="f153"/>
                    <a:pt x="f148" y="f133"/>
                    <a:pt x="f148" y="f133"/>
                  </a:cubicBezTo>
                  <a:cubicBezTo>
                    <a:pt x="f148" y="f131"/>
                    <a:pt x="f147" y="f60"/>
                    <a:pt x="f147" y="f60"/>
                  </a:cubicBezTo>
                  <a:cubicBezTo>
                    <a:pt x="f147" y="f128"/>
                    <a:pt x="f152" y="f154"/>
                    <a:pt x="f152" y="f155"/>
                  </a:cubicBezTo>
                  <a:cubicBezTo>
                    <a:pt x="f152" y="f155"/>
                    <a:pt x="f148" y="f124"/>
                    <a:pt x="f148" y="f124"/>
                  </a:cubicBezTo>
                  <a:cubicBezTo>
                    <a:pt x="f147" y="f124"/>
                    <a:pt x="f146" y="f124"/>
                    <a:pt x="f146" y="f122"/>
                  </a:cubicBezTo>
                  <a:cubicBezTo>
                    <a:pt x="f146" y="f156"/>
                    <a:pt x="f146" y="f157"/>
                    <a:pt x="f146" y="f157"/>
                  </a:cubicBezTo>
                  <a:cubicBezTo>
                    <a:pt x="f158" y="f68"/>
                    <a:pt x="f148" y="f68"/>
                    <a:pt x="f149" y="f119"/>
                  </a:cubicBezTo>
                  <a:cubicBezTo>
                    <a:pt x="f152" y="f119"/>
                    <a:pt x="f152" y="f112"/>
                    <a:pt x="f152" y="f72"/>
                  </a:cubicBezTo>
                  <a:cubicBezTo>
                    <a:pt x="f152" y="f74"/>
                    <a:pt x="f149" y="f78"/>
                    <a:pt x="f149" y="f78"/>
                  </a:cubicBezTo>
                  <a:cubicBezTo>
                    <a:pt x="f148" y="f95"/>
                    <a:pt x="f148" y="f85"/>
                    <a:pt x="f148" y="f159"/>
                  </a:cubicBezTo>
                  <a:cubicBezTo>
                    <a:pt x="f148" y="f160"/>
                    <a:pt x="f148" y="f161"/>
                    <a:pt x="f149" y="f162"/>
                  </a:cubicBezTo>
                  <a:cubicBezTo>
                    <a:pt x="f149" y="f163"/>
                    <a:pt x="f152" y="f163"/>
                    <a:pt x="f150" y="f163"/>
                  </a:cubicBezTo>
                  <a:cubicBezTo>
                    <a:pt x="f151" y="f163"/>
                    <a:pt x="f164" y="f165"/>
                    <a:pt x="f164" y="f163"/>
                  </a:cubicBezTo>
                  <a:cubicBezTo>
                    <a:pt x="f166" y="f163"/>
                    <a:pt x="f167" y="f162"/>
                    <a:pt x="f168" y="f161"/>
                  </a:cubicBezTo>
                  <a:cubicBezTo>
                    <a:pt x="f168" y="f169"/>
                    <a:pt x="f167" y="f159"/>
                    <a:pt x="f168" y="f159"/>
                  </a:cubicBezTo>
                  <a:cubicBezTo>
                    <a:pt x="f168" y="f159"/>
                    <a:pt x="f170" y="f159"/>
                    <a:pt x="f171" y="f160"/>
                  </a:cubicBezTo>
                  <a:cubicBezTo>
                    <a:pt x="f171" y="f160"/>
                    <a:pt x="f172" y="f161"/>
                    <a:pt x="f173" y="f161"/>
                  </a:cubicBezTo>
                  <a:cubicBezTo>
                    <a:pt x="f173" y="f162"/>
                    <a:pt x="f173" y="f162"/>
                    <a:pt x="f174" y="f162"/>
                  </a:cubicBezTo>
                  <a:cubicBezTo>
                    <a:pt x="f175" y="f163"/>
                    <a:pt x="f176" y="f162"/>
                    <a:pt x="f177" y="f169"/>
                  </a:cubicBezTo>
                  <a:cubicBezTo>
                    <a:pt x="f178" y="f169"/>
                    <a:pt x="f178" y="f85"/>
                    <a:pt x="f178" y="f83"/>
                  </a:cubicBezTo>
                  <a:cubicBezTo>
                    <a:pt x="f178" y="f95"/>
                    <a:pt x="f176" y="f76"/>
                    <a:pt x="f177" y="f74"/>
                  </a:cubicBezTo>
                  <a:cubicBezTo>
                    <a:pt x="f177" y="f72"/>
                    <a:pt x="f178" y="f112"/>
                    <a:pt x="f178" y="f112"/>
                  </a:cubicBezTo>
                  <a:cubicBezTo>
                    <a:pt x="f179" y="f112"/>
                    <a:pt x="f180" y="f112"/>
                    <a:pt x="f180" y="f72"/>
                  </a:cubicBezTo>
                  <a:cubicBezTo>
                    <a:pt x="f181" y="f74"/>
                    <a:pt x="f180" y="f95"/>
                    <a:pt x="f180" y="f95"/>
                  </a:cubicBezTo>
                  <a:cubicBezTo>
                    <a:pt x="f181" y="f83"/>
                    <a:pt x="f182" y="f95"/>
                    <a:pt x="f182" y="f95"/>
                  </a:cubicBezTo>
                  <a:cubicBezTo>
                    <a:pt x="f183" y="f95"/>
                    <a:pt x="f184" y="f76"/>
                    <a:pt x="f185" y="f76"/>
                  </a:cubicBezTo>
                  <a:cubicBezTo>
                    <a:pt x="f186" y="f74"/>
                    <a:pt x="f187" y="f78"/>
                    <a:pt x="f188" y="f78"/>
                  </a:cubicBezTo>
                  <a:cubicBezTo>
                    <a:pt x="f189" y="f78"/>
                    <a:pt x="f190" y="f76"/>
                    <a:pt x="f190" y="f74"/>
                  </a:cubicBezTo>
                  <a:cubicBezTo>
                    <a:pt x="f191" y="f72"/>
                    <a:pt x="f191" y="f70"/>
                    <a:pt x="f192" y="f119"/>
                  </a:cubicBezTo>
                  <a:cubicBezTo>
                    <a:pt x="f193" y="f119"/>
                    <a:pt x="f194" y="f68"/>
                    <a:pt x="f195" y="f68"/>
                  </a:cubicBezTo>
                  <a:cubicBezTo>
                    <a:pt x="f195" y="f68"/>
                    <a:pt x="f196" y="f70"/>
                    <a:pt x="f196" y="f116"/>
                  </a:cubicBezTo>
                  <a:cubicBezTo>
                    <a:pt x="f197" y="f112"/>
                    <a:pt x="f198" y="f76"/>
                    <a:pt x="f199" y="f76"/>
                  </a:cubicBezTo>
                  <a:cubicBezTo>
                    <a:pt x="f200" y="f78"/>
                    <a:pt x="f201" y="f76"/>
                    <a:pt x="f202" y="f76"/>
                  </a:cubicBezTo>
                  <a:cubicBezTo>
                    <a:pt x="f203" y="f78"/>
                    <a:pt x="f204" y="f95"/>
                    <a:pt x="f205" y="f95"/>
                  </a:cubicBezTo>
                  <a:cubicBezTo>
                    <a:pt x="f206" y="f95"/>
                    <a:pt x="f207" y="f85"/>
                    <a:pt x="f208" y="f85"/>
                  </a:cubicBezTo>
                  <a:cubicBezTo>
                    <a:pt x="f209" y="f85"/>
                    <a:pt x="f210" y="f83"/>
                    <a:pt x="f211" y="f83"/>
                  </a:cubicBezTo>
                  <a:cubicBezTo>
                    <a:pt x="f212" y="f85"/>
                    <a:pt x="f213" y="f169"/>
                    <a:pt x="f214" y="f169"/>
                  </a:cubicBezTo>
                  <a:cubicBezTo>
                    <a:pt x="f215" y="f161"/>
                    <a:pt x="f216" y="f169"/>
                    <a:pt x="f217" y="f160"/>
                  </a:cubicBezTo>
                  <a:cubicBezTo>
                    <a:pt x="f218" y="f160"/>
                    <a:pt x="f219" y="f160"/>
                    <a:pt x="f220" y="f160"/>
                  </a:cubicBezTo>
                  <a:cubicBezTo>
                    <a:pt x="f221" y="f169"/>
                    <a:pt x="f222" y="f161"/>
                    <a:pt x="f223" y="f162"/>
                  </a:cubicBezTo>
                  <a:cubicBezTo>
                    <a:pt x="f224" y="f162"/>
                    <a:pt x="f225" y="f162"/>
                    <a:pt x="f226" y="f162"/>
                  </a:cubicBezTo>
                  <a:cubicBezTo>
                    <a:pt x="f227" y="f162"/>
                    <a:pt x="f228" y="f161"/>
                    <a:pt x="f229" y="f161"/>
                  </a:cubicBezTo>
                  <a:cubicBezTo>
                    <a:pt x="f229" y="f161"/>
                    <a:pt x="f230" y="f163"/>
                    <a:pt x="f230" y="f163"/>
                  </a:cubicBezTo>
                  <a:cubicBezTo>
                    <a:pt x="f231" y="f163"/>
                    <a:pt x="f232" y="f162"/>
                    <a:pt x="f233" y="f162"/>
                  </a:cubicBezTo>
                  <a:cubicBezTo>
                    <a:pt x="f234" y="f161"/>
                    <a:pt x="f234" y="f160"/>
                    <a:pt x="f235" y="f160"/>
                  </a:cubicBezTo>
                  <a:cubicBezTo>
                    <a:pt x="f236" y="f159"/>
                    <a:pt x="f237" y="f161"/>
                    <a:pt x="f238" y="f161"/>
                  </a:cubicBezTo>
                  <a:cubicBezTo>
                    <a:pt x="f239" y="f161"/>
                    <a:pt x="f240" y="f160"/>
                    <a:pt x="f241" y="f160"/>
                  </a:cubicBezTo>
                  <a:cubicBezTo>
                    <a:pt x="f242" y="f160"/>
                    <a:pt x="f243" y="f161"/>
                    <a:pt x="f244" y="f162"/>
                  </a:cubicBezTo>
                  <a:cubicBezTo>
                    <a:pt x="f244" y="f162"/>
                    <a:pt x="f245" y="f165"/>
                    <a:pt x="f246" y="f165"/>
                  </a:cubicBezTo>
                  <a:cubicBezTo>
                    <a:pt x="f247" y="f248"/>
                    <a:pt x="f249" y="f165"/>
                    <a:pt x="f250" y="f165"/>
                  </a:cubicBezTo>
                  <a:cubicBezTo>
                    <a:pt x="f251" y="f163"/>
                    <a:pt x="f252" y="f161"/>
                    <a:pt x="f253" y="f169"/>
                  </a:cubicBezTo>
                  <a:cubicBezTo>
                    <a:pt x="f254" y="f169"/>
                    <a:pt x="f255" y="f160"/>
                    <a:pt x="f256" y="f160"/>
                  </a:cubicBezTo>
                  <a:cubicBezTo>
                    <a:pt x="f257" y="f169"/>
                    <a:pt x="f258" y="f162"/>
                    <a:pt x="f259" y="f163"/>
                  </a:cubicBezTo>
                  <a:cubicBezTo>
                    <a:pt x="f260" y="f165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7" y="f269"/>
                  </a:cubicBezTo>
                  <a:cubicBezTo>
                    <a:pt x="f7" y="f270"/>
                    <a:pt x="f267" y="f271"/>
                    <a:pt x="f265" y="f272"/>
                  </a:cubicBezTo>
                  <a:cubicBezTo>
                    <a:pt x="f265" y="f273"/>
                    <a:pt x="f263" y="f274"/>
                    <a:pt x="f261" y="f274"/>
                  </a:cubicBezTo>
                  <a:cubicBezTo>
                    <a:pt x="f260" y="f275"/>
                    <a:pt x="f258" y="f274"/>
                    <a:pt x="f276" y="f274"/>
                  </a:cubicBezTo>
                  <a:cubicBezTo>
                    <a:pt x="f277" y="f275"/>
                    <a:pt x="f257" y="f278"/>
                    <a:pt x="f257" y="f278"/>
                  </a:cubicBezTo>
                  <a:cubicBezTo>
                    <a:pt x="f257" y="f278"/>
                    <a:pt x="f279" y="f280"/>
                    <a:pt x="f255" y="f281"/>
                  </a:cubicBezTo>
                  <a:cubicBezTo>
                    <a:pt x="f255" y="f282"/>
                    <a:pt x="f283" y="f284"/>
                    <a:pt x="f283" y="f285"/>
                  </a:cubicBezTo>
                  <a:cubicBezTo>
                    <a:pt x="f254" y="f285"/>
                    <a:pt x="f253" y="f286"/>
                    <a:pt x="f252" y="f287"/>
                  </a:cubicBezTo>
                  <a:cubicBezTo>
                    <a:pt x="f251" y="f287"/>
                    <a:pt x="f288" y="f289"/>
                    <a:pt x="f290" y="f289"/>
                  </a:cubicBezTo>
                  <a:cubicBezTo>
                    <a:pt x="f246" y="f289"/>
                    <a:pt x="f243" y="f287"/>
                    <a:pt x="f291" y="f287"/>
                  </a:cubicBezTo>
                  <a:cubicBezTo>
                    <a:pt x="f292" y="f287"/>
                    <a:pt x="f293" y="f287"/>
                    <a:pt x="f241" y="f286"/>
                  </a:cubicBezTo>
                  <a:cubicBezTo>
                    <a:pt x="f294" y="f286"/>
                    <a:pt x="f294" y="f295"/>
                    <a:pt x="f240" y="f295"/>
                  </a:cubicBezTo>
                  <a:cubicBezTo>
                    <a:pt x="f296" y="f285"/>
                    <a:pt x="f297" y="f285"/>
                    <a:pt x="f239" y="f285"/>
                  </a:cubicBezTo>
                  <a:cubicBezTo>
                    <a:pt x="f239" y="f285"/>
                    <a:pt x="f298" y="f295"/>
                    <a:pt x="f237" y="f295"/>
                  </a:cubicBezTo>
                  <a:cubicBezTo>
                    <a:pt x="f237" y="f299"/>
                    <a:pt x="f236" y="f286"/>
                    <a:pt x="f300" y="f286"/>
                  </a:cubicBezTo>
                  <a:cubicBezTo>
                    <a:pt x="f300" y="f286"/>
                    <a:pt x="f235" y="f295"/>
                    <a:pt x="f235" y="f285"/>
                  </a:cubicBezTo>
                  <a:cubicBezTo>
                    <a:pt x="f235" y="f284"/>
                    <a:pt x="f235" y="f282"/>
                    <a:pt x="f235" y="f282"/>
                  </a:cubicBezTo>
                  <a:cubicBezTo>
                    <a:pt x="f300" y="f281"/>
                    <a:pt x="f301" y="f302"/>
                    <a:pt x="f237" y="f303"/>
                  </a:cubicBezTo>
                  <a:cubicBezTo>
                    <a:pt x="f298" y="f303"/>
                    <a:pt x="f238" y="f303"/>
                    <a:pt x="f238" y="f278"/>
                  </a:cubicBezTo>
                  <a:cubicBezTo>
                    <a:pt x="f239" y="f278"/>
                    <a:pt x="f297" y="f304"/>
                    <a:pt x="f296" y="f275"/>
                  </a:cubicBezTo>
                  <a:cubicBezTo>
                    <a:pt x="f296" y="f274"/>
                    <a:pt x="f296" y="f272"/>
                    <a:pt x="f296" y="f3"/>
                  </a:cubicBezTo>
                  <a:cubicBezTo>
                    <a:pt x="f296" y="f3"/>
                    <a:pt x="f297" y="f269"/>
                    <a:pt x="f239" y="f268"/>
                  </a:cubicBezTo>
                  <a:cubicBezTo>
                    <a:pt x="f238" y="f268"/>
                    <a:pt x="f237" y="f269"/>
                    <a:pt x="f301" y="f269"/>
                  </a:cubicBezTo>
                  <a:cubicBezTo>
                    <a:pt x="f236" y="f270"/>
                    <a:pt x="f236" y="f271"/>
                    <a:pt x="f300" y="f271"/>
                  </a:cubicBezTo>
                  <a:cubicBezTo>
                    <a:pt x="f300" y="f271"/>
                    <a:pt x="f235" y="f3"/>
                    <a:pt x="f234" y="f3"/>
                  </a:cubicBezTo>
                  <a:cubicBezTo>
                    <a:pt x="f234" y="f270"/>
                    <a:pt x="f234" y="f268"/>
                    <a:pt x="f234" y="f268"/>
                  </a:cubicBezTo>
                  <a:cubicBezTo>
                    <a:pt x="f233" y="f305"/>
                    <a:pt x="f232" y="f266"/>
                    <a:pt x="f231" y="f266"/>
                  </a:cubicBezTo>
                  <a:cubicBezTo>
                    <a:pt x="f230" y="f266"/>
                    <a:pt x="f229" y="f305"/>
                    <a:pt x="f306" y="f305"/>
                  </a:cubicBezTo>
                  <a:cubicBezTo>
                    <a:pt x="f228" y="f268"/>
                    <a:pt x="f307" y="f270"/>
                    <a:pt x="f227" y="f270"/>
                  </a:cubicBezTo>
                  <a:cubicBezTo>
                    <a:pt x="f226" y="f3"/>
                    <a:pt x="f308" y="f270"/>
                    <a:pt x="f223" y="f3"/>
                  </a:cubicBezTo>
                  <a:cubicBezTo>
                    <a:pt x="f222" y="f3"/>
                    <a:pt x="f309" y="f271"/>
                    <a:pt x="f220" y="f271"/>
                  </a:cubicBezTo>
                  <a:cubicBezTo>
                    <a:pt x="f219" y="f272"/>
                    <a:pt x="f310" y="f275"/>
                    <a:pt x="f218" y="f304"/>
                  </a:cubicBezTo>
                  <a:cubicBezTo>
                    <a:pt x="f311" y="f304"/>
                    <a:pt x="f216" y="f278"/>
                    <a:pt x="f216" y="f303"/>
                  </a:cubicBezTo>
                  <a:cubicBezTo>
                    <a:pt x="f312" y="f302"/>
                    <a:pt x="f312" y="f280"/>
                    <a:pt x="f216" y="f281"/>
                  </a:cubicBezTo>
                  <a:cubicBezTo>
                    <a:pt x="f216" y="f282"/>
                    <a:pt x="f218" y="f284"/>
                    <a:pt x="f218" y="f285"/>
                  </a:cubicBezTo>
                  <a:cubicBezTo>
                    <a:pt x="f218" y="f285"/>
                    <a:pt x="f218" y="f299"/>
                    <a:pt x="f311" y="f286"/>
                  </a:cubicBezTo>
                  <a:cubicBezTo>
                    <a:pt x="f217" y="f286"/>
                    <a:pt x="f312" y="f287"/>
                    <a:pt x="f313" y="f287"/>
                  </a:cubicBezTo>
                  <a:cubicBezTo>
                    <a:pt x="f215" y="f287"/>
                    <a:pt x="f213" y="f286"/>
                    <a:pt x="f314" y="f286"/>
                  </a:cubicBezTo>
                  <a:cubicBezTo>
                    <a:pt x="f314" y="f287"/>
                    <a:pt x="f315" y="f289"/>
                    <a:pt x="f212" y="f316"/>
                  </a:cubicBezTo>
                  <a:cubicBezTo>
                    <a:pt x="f212" y="f316"/>
                    <a:pt x="f211" y="f317"/>
                    <a:pt x="f211" y="f317"/>
                  </a:cubicBezTo>
                  <a:cubicBezTo>
                    <a:pt x="f318" y="f319"/>
                    <a:pt x="f320" y="f319"/>
                    <a:pt x="f207" y="f317"/>
                  </a:cubicBezTo>
                  <a:cubicBezTo>
                    <a:pt x="f321" y="f317"/>
                    <a:pt x="f321" y="f316"/>
                    <a:pt x="f321" y="f289"/>
                  </a:cubicBezTo>
                  <a:cubicBezTo>
                    <a:pt x="f206" y="f289"/>
                    <a:pt x="f322" y="f287"/>
                    <a:pt x="f204" y="f287"/>
                  </a:cubicBezTo>
                  <a:cubicBezTo>
                    <a:pt x="f323" y="f287"/>
                    <a:pt x="f203" y="f287"/>
                    <a:pt x="f203" y="f289"/>
                  </a:cubicBezTo>
                  <a:cubicBezTo>
                    <a:pt x="f202" y="f316"/>
                    <a:pt x="f201" y="f317"/>
                    <a:pt x="f201" y="f319"/>
                  </a:cubicBezTo>
                  <a:cubicBezTo>
                    <a:pt x="f201" y="f324"/>
                    <a:pt x="f202" y="f325"/>
                    <a:pt x="f203" y="f326"/>
                  </a:cubicBezTo>
                  <a:cubicBezTo>
                    <a:pt x="f203" y="f326"/>
                    <a:pt x="f204" y="f327"/>
                    <a:pt x="f322" y="f328"/>
                  </a:cubicBezTo>
                  <a:cubicBezTo>
                    <a:pt x="f205" y="f328"/>
                    <a:pt x="f321" y="f328"/>
                    <a:pt x="f207" y="f328"/>
                  </a:cubicBezTo>
                  <a:cubicBezTo>
                    <a:pt x="f207" y="f328"/>
                    <a:pt x="f208" y="f329"/>
                    <a:pt x="f208" y="f329"/>
                  </a:cubicBezTo>
                  <a:cubicBezTo>
                    <a:pt x="f209" y="f330"/>
                    <a:pt x="f210" y="f331"/>
                    <a:pt x="f211" y="f332"/>
                  </a:cubicBezTo>
                  <a:cubicBezTo>
                    <a:pt x="f211" y="f333"/>
                    <a:pt x="f210" y="f334"/>
                    <a:pt x="f318" y="f335"/>
                  </a:cubicBezTo>
                  <a:cubicBezTo>
                    <a:pt x="f318" y="f336"/>
                    <a:pt x="f209" y="f337"/>
                    <a:pt x="f208" y="f338"/>
                  </a:cubicBezTo>
                  <a:cubicBezTo>
                    <a:pt x="f208" y="f339"/>
                    <a:pt x="f208" y="f340"/>
                    <a:pt x="f320" y="f341"/>
                  </a:cubicBezTo>
                  <a:cubicBezTo>
                    <a:pt x="f320" y="f342"/>
                    <a:pt x="f321" y="f343"/>
                    <a:pt x="f321" y="f344"/>
                  </a:cubicBezTo>
                  <a:cubicBezTo>
                    <a:pt x="f206" y="f345"/>
                    <a:pt x="f322" y="f346"/>
                    <a:pt x="f322" y="f347"/>
                  </a:cubicBezTo>
                  <a:cubicBezTo>
                    <a:pt x="f322" y="f348"/>
                    <a:pt x="f206" y="f349"/>
                    <a:pt x="f321" y="f350"/>
                  </a:cubicBezTo>
                  <a:cubicBezTo>
                    <a:pt x="f321" y="f351"/>
                    <a:pt x="f206" y="f352"/>
                    <a:pt x="f206" y="f352"/>
                  </a:cubicBezTo>
                  <a:cubicBezTo>
                    <a:pt x="f206" y="f352"/>
                    <a:pt x="f206" y="f353"/>
                    <a:pt x="f206" y="f354"/>
                  </a:cubicBezTo>
                  <a:cubicBezTo>
                    <a:pt x="f205" y="f355"/>
                    <a:pt x="f322" y="f356"/>
                    <a:pt x="f322" y="f356"/>
                  </a:cubicBezTo>
                  <a:cubicBezTo>
                    <a:pt x="f323" y="f357"/>
                    <a:pt x="f202" y="f355"/>
                    <a:pt x="f201" y="f355"/>
                  </a:cubicBezTo>
                  <a:cubicBezTo>
                    <a:pt x="f358" y="f359"/>
                    <a:pt x="f200" y="f357"/>
                    <a:pt x="f199" y="f360"/>
                  </a:cubicBezTo>
                  <a:cubicBezTo>
                    <a:pt x="f198" y="f360"/>
                    <a:pt x="f361" y="f356"/>
                    <a:pt x="f197" y="f356"/>
                  </a:cubicBezTo>
                  <a:cubicBezTo>
                    <a:pt x="f196" y="f359"/>
                    <a:pt x="f362" y="f354"/>
                    <a:pt x="f195" y="f353"/>
                  </a:cubicBezTo>
                  <a:cubicBezTo>
                    <a:pt x="f194" y="f363"/>
                    <a:pt x="f364" y="f365"/>
                    <a:pt x="f193" y="f365"/>
                  </a:cubicBezTo>
                  <a:cubicBezTo>
                    <a:pt x="f191" y="f365"/>
                    <a:pt x="f190" y="f366"/>
                    <a:pt x="f188" y="f367"/>
                  </a:cubicBezTo>
                  <a:cubicBezTo>
                    <a:pt x="f187" y="f367"/>
                    <a:pt x="f185" y="f368"/>
                    <a:pt x="f183" y="f368"/>
                  </a:cubicBezTo>
                  <a:cubicBezTo>
                    <a:pt x="f182" y="f368"/>
                    <a:pt x="f180" y="f352"/>
                    <a:pt x="f369" y="f365"/>
                  </a:cubicBezTo>
                  <a:cubicBezTo>
                    <a:pt x="f179" y="f365"/>
                    <a:pt x="f177" y="f352"/>
                    <a:pt x="f177" y="f352"/>
                  </a:cubicBezTo>
                  <a:cubicBezTo>
                    <a:pt x="f370" y="f365"/>
                    <a:pt x="f175" y="f371"/>
                    <a:pt x="f175" y="f351"/>
                  </a:cubicBezTo>
                  <a:cubicBezTo>
                    <a:pt x="f174" y="f350"/>
                    <a:pt x="f174" y="f348"/>
                    <a:pt x="f173" y="f347"/>
                  </a:cubicBezTo>
                  <a:cubicBezTo>
                    <a:pt x="f172" y="f372"/>
                    <a:pt x="f171" y="f346"/>
                    <a:pt x="f170" y="f373"/>
                  </a:cubicBezTo>
                  <a:cubicBezTo>
                    <a:pt x="f168" y="f373"/>
                    <a:pt x="f167" y="f344"/>
                    <a:pt x="f374" y="f343"/>
                  </a:cubicBezTo>
                  <a:cubicBezTo>
                    <a:pt x="f166" y="f343"/>
                    <a:pt x="f151" y="f345"/>
                    <a:pt x="f150" y="f345"/>
                  </a:cubicBezTo>
                  <a:cubicBezTo>
                    <a:pt x="f149" y="f373"/>
                    <a:pt x="f147" y="f348"/>
                    <a:pt x="f158" y="f375"/>
                  </a:cubicBezTo>
                  <a:cubicBezTo>
                    <a:pt x="f145" y="f375"/>
                    <a:pt x="f144" y="f376"/>
                    <a:pt x="f142" y="f376"/>
                  </a:cubicBezTo>
                  <a:cubicBezTo>
                    <a:pt x="f140" y="f376"/>
                    <a:pt x="f136" y="f376"/>
                    <a:pt x="f135" y="f375"/>
                  </a:cubicBezTo>
                  <a:cubicBezTo>
                    <a:pt x="f377" y="f375"/>
                    <a:pt x="f132" y="f347"/>
                    <a:pt x="f130" y="f372"/>
                  </a:cubicBezTo>
                  <a:cubicBezTo>
                    <a:pt x="f378" y="f346"/>
                    <a:pt x="f129" y="f379"/>
                    <a:pt x="f129" y="f379"/>
                  </a:cubicBezTo>
                  <a:cubicBezTo>
                    <a:pt x="f129" y="f379"/>
                    <a:pt x="f380" y="f343"/>
                    <a:pt x="f381" y="f343"/>
                  </a:cubicBezTo>
                  <a:cubicBezTo>
                    <a:pt x="f125" y="f342"/>
                    <a:pt x="f382" y="f343"/>
                    <a:pt x="f121" y="f344"/>
                  </a:cubicBezTo>
                  <a:cubicBezTo>
                    <a:pt x="f383" y="f344"/>
                    <a:pt x="f384" y="f373"/>
                    <a:pt x="f120" y="f373"/>
                  </a:cubicBezTo>
                  <a:cubicBezTo>
                    <a:pt x="f385" y="f373"/>
                    <a:pt x="f118" y="f345"/>
                    <a:pt x="f117" y="f345"/>
                  </a:cubicBezTo>
                  <a:cubicBezTo>
                    <a:pt x="f386" y="f344"/>
                    <a:pt x="f115" y="f379"/>
                    <a:pt x="f114" y="f379"/>
                  </a:cubicBezTo>
                  <a:cubicBezTo>
                    <a:pt x="f387" y="f373"/>
                    <a:pt x="f113" y="f372"/>
                    <a:pt x="f388" y="f346"/>
                  </a:cubicBezTo>
                  <a:cubicBezTo>
                    <a:pt x="f389" y="f346"/>
                    <a:pt x="f389" y="f379"/>
                    <a:pt x="f390" y="f379"/>
                  </a:cubicBezTo>
                  <a:cubicBezTo>
                    <a:pt x="f391" y="f345"/>
                    <a:pt x="f110" y="f344"/>
                    <a:pt x="f392" y="f345"/>
                  </a:cubicBezTo>
                  <a:cubicBezTo>
                    <a:pt x="f393" y="f345"/>
                    <a:pt x="f394" y="f379"/>
                    <a:pt x="f395" y="f373"/>
                  </a:cubicBezTo>
                  <a:cubicBezTo>
                    <a:pt x="f396" y="f346"/>
                    <a:pt x="f397" y="f347"/>
                    <a:pt x="f397" y="f348"/>
                  </a:cubicBezTo>
                  <a:cubicBezTo>
                    <a:pt x="f397" y="f375"/>
                    <a:pt x="f108" y="f349"/>
                    <a:pt x="f396" y="f350"/>
                  </a:cubicBezTo>
                  <a:cubicBezTo>
                    <a:pt x="f396" y="f371"/>
                    <a:pt x="f394" y="f398"/>
                    <a:pt x="f394" y="f365"/>
                  </a:cubicBezTo>
                  <a:cubicBezTo>
                    <a:pt x="f395" y="f352"/>
                    <a:pt x="f108" y="f367"/>
                    <a:pt x="f108" y="f368"/>
                  </a:cubicBezTo>
                  <a:cubicBezTo>
                    <a:pt x="f397" y="f353"/>
                    <a:pt x="f106" y="f359"/>
                    <a:pt x="f106" y="f357"/>
                  </a:cubicBezTo>
                  <a:cubicBezTo>
                    <a:pt x="f106" y="f399"/>
                    <a:pt x="f397" y="f400"/>
                    <a:pt x="f397" y="f401"/>
                  </a:cubicBezTo>
                  <a:cubicBezTo>
                    <a:pt x="f397" y="f402"/>
                    <a:pt x="f107" y="f403"/>
                    <a:pt x="f107" y="f404"/>
                  </a:cubicBezTo>
                  <a:cubicBezTo>
                    <a:pt x="f397" y="f405"/>
                    <a:pt x="f396" y="f406"/>
                    <a:pt x="f396" y="f407"/>
                  </a:cubicBezTo>
                  <a:cubicBezTo>
                    <a:pt x="f395" y="f408"/>
                    <a:pt x="f109" y="f409"/>
                    <a:pt x="f109" y="f410"/>
                  </a:cubicBezTo>
                  <a:cubicBezTo>
                    <a:pt x="f393" y="f411"/>
                    <a:pt x="f108" y="f412"/>
                    <a:pt x="f397" y="f413"/>
                  </a:cubicBezTo>
                  <a:cubicBezTo>
                    <a:pt x="f106" y="f413"/>
                    <a:pt x="f105" y="f410"/>
                    <a:pt x="f104" y="f410"/>
                  </a:cubicBezTo>
                  <a:cubicBezTo>
                    <a:pt x="f414" y="f409"/>
                    <a:pt x="f415" y="f416"/>
                    <a:pt x="f417" y="f408"/>
                  </a:cubicBezTo>
                  <a:cubicBezTo>
                    <a:pt x="f418" y="f408"/>
                    <a:pt x="f96" y="f416"/>
                    <a:pt x="f93" y="f416"/>
                  </a:cubicBezTo>
                  <a:cubicBezTo>
                    <a:pt x="f92" y="f408"/>
                    <a:pt x="f90" y="f407"/>
                    <a:pt x="f88" y="f406"/>
                  </a:cubicBezTo>
                  <a:cubicBezTo>
                    <a:pt x="f86" y="f419"/>
                    <a:pt x="f80" y="f404"/>
                    <a:pt x="f420" y="f403"/>
                  </a:cubicBezTo>
                  <a:cubicBezTo>
                    <a:pt x="f421" y="f422"/>
                    <a:pt x="f73" y="f423"/>
                    <a:pt x="f71" y="f424"/>
                  </a:cubicBezTo>
                  <a:cubicBezTo>
                    <a:pt x="f425" y="f400"/>
                    <a:pt x="f65" y="f399"/>
                    <a:pt x="f61" y="f360"/>
                  </a:cubicBezTo>
                  <a:cubicBezTo>
                    <a:pt x="f426" y="f357"/>
                    <a:pt x="f55" y="f359"/>
                    <a:pt x="f54" y="f359"/>
                  </a:cubicBezTo>
                  <a:cubicBezTo>
                    <a:pt x="f52" y="f355"/>
                    <a:pt x="f49" y="f359"/>
                    <a:pt x="f47" y="f359"/>
                  </a:cubicBezTo>
                  <a:cubicBezTo>
                    <a:pt x="f427" y="f355"/>
                    <a:pt x="f41" y="f354"/>
                    <a:pt x="f40" y="f353"/>
                  </a:cubicBezTo>
                  <a:cubicBezTo>
                    <a:pt x="f428" y="f353"/>
                    <a:pt x="f27" y="f363"/>
                    <a:pt x="f429" y="f363"/>
                  </a:cubicBezTo>
                  <a:cubicBezTo>
                    <a:pt x="f430" y="f363"/>
                    <a:pt x="f18" y="f354"/>
                    <a:pt x="f431" y="f354"/>
                  </a:cubicBezTo>
                  <a:cubicBezTo>
                    <a:pt x="f15" y="f354"/>
                    <a:pt x="f432" y="f363"/>
                    <a:pt x="f13" y="f363"/>
                  </a:cubicBezTo>
                  <a:cubicBezTo>
                    <a:pt x="f11" y="f368"/>
                    <a:pt x="f433" y="f366"/>
                    <a:pt x="f434" y="f352"/>
                  </a:cubicBezTo>
                  <a:cubicBezTo>
                    <a:pt x="f435" y="f365"/>
                    <a:pt x="f436" y="f365"/>
                    <a:pt x="f437" y="f398"/>
                  </a:cubicBezTo>
                  <a:cubicBezTo>
                    <a:pt x="f438" y="f439"/>
                    <a:pt x="f440" y="f351"/>
                    <a:pt x="f441" y="f351"/>
                  </a:cubicBezTo>
                  <a:cubicBezTo>
                    <a:pt x="f442" y="f351"/>
                    <a:pt x="f443" y="f351"/>
                    <a:pt x="f444" y="f351"/>
                  </a:cubicBezTo>
                  <a:cubicBezTo>
                    <a:pt x="f445" y="f371"/>
                    <a:pt x="f446" y="f439"/>
                    <a:pt x="f447" y="f439"/>
                  </a:cubicBezTo>
                  <a:cubicBezTo>
                    <a:pt x="f448" y="f439"/>
                    <a:pt x="f449" y="f371"/>
                    <a:pt x="f450" y="f351"/>
                  </a:cubicBezTo>
                  <a:cubicBezTo>
                    <a:pt x="f451" y="f351"/>
                    <a:pt x="f452" y="f376"/>
                    <a:pt x="f453" y="f375"/>
                  </a:cubicBezTo>
                  <a:cubicBezTo>
                    <a:pt x="f454" y="f348"/>
                    <a:pt x="f455" y="f373"/>
                    <a:pt x="f456" y="f379"/>
                  </a:cubicBezTo>
                  <a:cubicBezTo>
                    <a:pt x="f457" y="f344"/>
                    <a:pt x="f458" y="f342"/>
                    <a:pt x="f459" y="f341"/>
                  </a:cubicBezTo>
                  <a:cubicBezTo>
                    <a:pt x="f460" y="f340"/>
                    <a:pt x="f461" y="f339"/>
                    <a:pt x="f462" y="f338"/>
                  </a:cubicBezTo>
                  <a:cubicBezTo>
                    <a:pt x="f463" y="f464"/>
                    <a:pt x="f465" y="f466"/>
                    <a:pt x="f467" y="f466"/>
                  </a:cubicBezTo>
                  <a:cubicBezTo>
                    <a:pt x="f468" y="f469"/>
                    <a:pt x="f470" y="f469"/>
                    <a:pt x="f471" y="f336"/>
                  </a:cubicBezTo>
                  <a:cubicBezTo>
                    <a:pt x="f472" y="f473"/>
                    <a:pt x="f474" y="f335"/>
                    <a:pt x="f474" y="f475"/>
                  </a:cubicBezTo>
                  <a:cubicBezTo>
                    <a:pt x="f476" y="f477"/>
                    <a:pt x="f478" y="f332"/>
                    <a:pt x="f479" y="f331"/>
                  </a:cubicBezTo>
                  <a:cubicBezTo>
                    <a:pt x="f479" y="f330"/>
                    <a:pt x="f480" y="f327"/>
                    <a:pt x="f481" y="f326"/>
                  </a:cubicBezTo>
                  <a:cubicBezTo>
                    <a:pt x="f482" y="f325"/>
                    <a:pt x="f483" y="f484"/>
                    <a:pt x="f485" y="f486"/>
                  </a:cubicBezTo>
                  <a:cubicBezTo>
                    <a:pt x="f487" y="f486"/>
                    <a:pt x="f488" y="f484"/>
                    <a:pt x="f489" y="f484"/>
                  </a:cubicBezTo>
                  <a:cubicBezTo>
                    <a:pt x="f490" y="f325"/>
                    <a:pt x="f491" y="f326"/>
                    <a:pt x="f492" y="f327"/>
                  </a:cubicBezTo>
                  <a:cubicBezTo>
                    <a:pt x="f492" y="f328"/>
                    <a:pt x="f493" y="f329"/>
                    <a:pt x="f493" y="f330"/>
                  </a:cubicBezTo>
                  <a:cubicBezTo>
                    <a:pt x="f493" y="f332"/>
                    <a:pt x="f491" y="f494"/>
                    <a:pt x="f491" y="f477"/>
                  </a:cubicBezTo>
                  <a:cubicBezTo>
                    <a:pt x="f492" y="f334"/>
                    <a:pt x="f495" y="f335"/>
                    <a:pt x="f496" y="f335"/>
                  </a:cubicBezTo>
                  <a:cubicBezTo>
                    <a:pt x="f496" y="f473"/>
                    <a:pt x="f497" y="f335"/>
                    <a:pt x="f498" y="f335"/>
                  </a:cubicBezTo>
                  <a:cubicBezTo>
                    <a:pt x="f498" y="f475"/>
                    <a:pt x="f499" y="f475"/>
                    <a:pt x="f500" y="f334"/>
                  </a:cubicBezTo>
                  <a:cubicBezTo>
                    <a:pt x="f500" y="f477"/>
                    <a:pt x="f500" y="f333"/>
                    <a:pt x="f500" y="f332"/>
                  </a:cubicBezTo>
                  <a:cubicBezTo>
                    <a:pt x="f500" y="f331"/>
                    <a:pt x="f499" y="f330"/>
                    <a:pt x="f498" y="f329"/>
                  </a:cubicBezTo>
                  <a:cubicBezTo>
                    <a:pt x="f498" y="f329"/>
                    <a:pt x="f497" y="f328"/>
                    <a:pt x="f497" y="f327"/>
                  </a:cubicBezTo>
                  <a:cubicBezTo>
                    <a:pt x="f501" y="f326"/>
                    <a:pt x="f501" y="f484"/>
                    <a:pt x="f501" y="f486"/>
                  </a:cubicBezTo>
                  <a:cubicBezTo>
                    <a:pt x="f501" y="f324"/>
                    <a:pt x="f501" y="f317"/>
                    <a:pt x="f497" y="f317"/>
                  </a:cubicBezTo>
                  <a:cubicBezTo>
                    <a:pt x="f497" y="f502"/>
                    <a:pt x="f498" y="f289"/>
                    <a:pt x="f499" y="f289"/>
                  </a:cubicBezTo>
                  <a:cubicBezTo>
                    <a:pt x="f500" y="f289"/>
                    <a:pt x="f503" y="f502"/>
                    <a:pt x="f504" y="f317"/>
                  </a:cubicBezTo>
                  <a:cubicBezTo>
                    <a:pt x="f505" y="f319"/>
                    <a:pt x="f505" y="f486"/>
                    <a:pt x="f506" y="f486"/>
                  </a:cubicBezTo>
                  <a:cubicBezTo>
                    <a:pt x="f507" y="f486"/>
                    <a:pt x="f508" y="f324"/>
                    <a:pt x="f509" y="f324"/>
                  </a:cubicBezTo>
                  <a:cubicBezTo>
                    <a:pt x="f509" y="f319"/>
                    <a:pt x="f510" y="f319"/>
                    <a:pt x="f510" y="f317"/>
                  </a:cubicBezTo>
                  <a:cubicBezTo>
                    <a:pt x="f510" y="f317"/>
                    <a:pt x="f510" y="f316"/>
                    <a:pt x="f510" y="f289"/>
                  </a:cubicBezTo>
                  <a:cubicBezTo>
                    <a:pt x="f510" y="f287"/>
                    <a:pt x="f511" y="f286"/>
                    <a:pt x="f512" y="f299"/>
                  </a:cubicBezTo>
                  <a:cubicBezTo>
                    <a:pt x="f513" y="f299"/>
                    <a:pt x="f514" y="f299"/>
                    <a:pt x="f514" y="f299"/>
                  </a:cubicBezTo>
                  <a:cubicBezTo>
                    <a:pt x="f515" y="f299"/>
                    <a:pt x="f516" y="f299"/>
                    <a:pt x="f517" y="f286"/>
                  </a:cubicBezTo>
                  <a:cubicBezTo>
                    <a:pt x="f518" y="f286"/>
                    <a:pt x="f519" y="f316"/>
                    <a:pt x="f520" y="f316"/>
                  </a:cubicBezTo>
                  <a:cubicBezTo>
                    <a:pt x="f520" y="f502"/>
                    <a:pt x="f521" y="f289"/>
                    <a:pt x="f522" y="f316"/>
                  </a:cubicBezTo>
                  <a:cubicBezTo>
                    <a:pt x="f523" y="f316"/>
                    <a:pt x="f524" y="f319"/>
                    <a:pt x="f525" y="f324"/>
                  </a:cubicBezTo>
                  <a:cubicBezTo>
                    <a:pt x="f526" y="f484"/>
                    <a:pt x="f526" y="f327"/>
                    <a:pt x="f527" y="f328"/>
                  </a:cubicBezTo>
                  <a:cubicBezTo>
                    <a:pt x="f528" y="f329"/>
                    <a:pt x="f529" y="f329"/>
                    <a:pt x="f530" y="f328"/>
                  </a:cubicBezTo>
                  <a:cubicBezTo>
                    <a:pt x="f531" y="f328"/>
                    <a:pt x="f532" y="f326"/>
                    <a:pt x="f533" y="f325"/>
                  </a:cubicBezTo>
                  <a:cubicBezTo>
                    <a:pt x="f534" y="f484"/>
                    <a:pt x="f535" y="f319"/>
                    <a:pt x="f536" y="f317"/>
                  </a:cubicBezTo>
                  <a:cubicBezTo>
                    <a:pt x="f537" y="f317"/>
                    <a:pt x="f538" y="f502"/>
                    <a:pt x="f539" y="f502"/>
                  </a:cubicBezTo>
                  <a:cubicBezTo>
                    <a:pt x="f540" y="f502"/>
                    <a:pt x="f541" y="f316"/>
                    <a:pt x="f542" y="f316"/>
                  </a:cubicBezTo>
                  <a:cubicBezTo>
                    <a:pt x="f543" y="f316"/>
                    <a:pt x="f544" y="f289"/>
                    <a:pt x="f545" y="f289"/>
                  </a:cubicBezTo>
                  <a:cubicBezTo>
                    <a:pt x="f546" y="f287"/>
                    <a:pt x="f547" y="f286"/>
                    <a:pt x="f548" y="f286"/>
                  </a:cubicBezTo>
                  <a:cubicBezTo>
                    <a:pt x="f549" y="f286"/>
                    <a:pt x="f550" y="f289"/>
                    <a:pt x="f551" y="f289"/>
                  </a:cubicBezTo>
                  <a:cubicBezTo>
                    <a:pt x="f552" y="f316"/>
                    <a:pt x="f2" y="f502"/>
                    <a:pt x="f553" y="f317"/>
                  </a:cubicBezTo>
                  <a:cubicBezTo>
                    <a:pt x="f553" y="f319"/>
                    <a:pt x="f2" y="f484"/>
                    <a:pt x="f2" y="f325"/>
                  </a:cubicBezTo>
                  <a:cubicBezTo>
                    <a:pt x="f553" y="f326"/>
                    <a:pt x="f554" y="f328"/>
                    <a:pt x="f554" y="f329"/>
                  </a:cubicBezTo>
                  <a:cubicBezTo>
                    <a:pt x="f554" y="f330"/>
                    <a:pt x="f554" y="f332"/>
                    <a:pt x="f554" y="f332"/>
                  </a:cubicBezTo>
                  <a:cubicBezTo>
                    <a:pt x="f555" y="f333"/>
                    <a:pt x="f556" y="f494"/>
                    <a:pt x="f557" y="f494"/>
                  </a:cubicBezTo>
                  <a:cubicBezTo>
                    <a:pt x="f558" y="f494"/>
                    <a:pt x="f559" y="f333"/>
                    <a:pt x="f560" y="f333"/>
                  </a:cubicBezTo>
                  <a:cubicBezTo>
                    <a:pt x="f561" y="f333"/>
                    <a:pt x="f562" y="f494"/>
                    <a:pt x="f563" y="f477"/>
                  </a:cubicBezTo>
                  <a:cubicBezTo>
                    <a:pt x="f564" y="f477"/>
                    <a:pt x="f565" y="f475"/>
                    <a:pt x="f565" y="f335"/>
                  </a:cubicBezTo>
                  <a:cubicBezTo>
                    <a:pt x="f566" y="f335"/>
                    <a:pt x="f567" y="f473"/>
                    <a:pt x="f568" y="f336"/>
                  </a:cubicBezTo>
                  <a:cubicBezTo>
                    <a:pt x="f569" y="f469"/>
                    <a:pt x="f570" y="f466"/>
                    <a:pt x="f571" y="f337"/>
                  </a:cubicBezTo>
                  <a:cubicBezTo>
                    <a:pt x="f572" y="f464"/>
                    <a:pt x="f571" y="f573"/>
                    <a:pt x="f572" y="f340"/>
                  </a:cubicBezTo>
                  <a:cubicBezTo>
                    <a:pt x="f574" y="f341"/>
                    <a:pt x="f575" y="f340"/>
                    <a:pt x="f576" y="f341"/>
                  </a:cubicBezTo>
                  <a:cubicBezTo>
                    <a:pt x="f577" y="f341"/>
                    <a:pt x="f578" y="f343"/>
                    <a:pt x="f579" y="f344"/>
                  </a:cubicBezTo>
                  <a:cubicBezTo>
                    <a:pt x="f580" y="f379"/>
                    <a:pt x="f579" y="f372"/>
                    <a:pt x="f579" y="f347"/>
                  </a:cubicBezTo>
                  <a:cubicBezTo>
                    <a:pt x="f580" y="f348"/>
                    <a:pt x="f581" y="f349"/>
                    <a:pt x="f582" y="f350"/>
                  </a:cubicBezTo>
                  <a:cubicBezTo>
                    <a:pt x="f582" y="f350"/>
                    <a:pt x="f583" y="f351"/>
                    <a:pt x="f584" y="f371"/>
                  </a:cubicBezTo>
                  <a:cubicBezTo>
                    <a:pt x="f584" y="f371"/>
                    <a:pt x="f585" y="f439"/>
                    <a:pt x="f586" y="f439"/>
                  </a:cubicBezTo>
                  <a:cubicBezTo>
                    <a:pt x="f587" y="f398"/>
                    <a:pt x="f588" y="f439"/>
                    <a:pt x="f588" y="f439"/>
                  </a:cubicBezTo>
                  <a:cubicBezTo>
                    <a:pt x="f589" y="f398"/>
                    <a:pt x="f589" y="f352"/>
                    <a:pt x="f590" y="f352"/>
                  </a:cubicBezTo>
                  <a:cubicBezTo>
                    <a:pt x="f590" y="f352"/>
                    <a:pt x="f590" y="f398"/>
                    <a:pt x="f591" y="f398"/>
                  </a:cubicBezTo>
                  <a:cubicBezTo>
                    <a:pt x="f592" y="f439"/>
                    <a:pt x="f593" y="f439"/>
                    <a:pt x="f594" y="f439"/>
                  </a:cubicBezTo>
                  <a:cubicBezTo>
                    <a:pt x="f595" y="f398"/>
                    <a:pt x="f595" y="f352"/>
                    <a:pt x="f595" y="f366"/>
                  </a:cubicBezTo>
                  <a:cubicBezTo>
                    <a:pt x="f596" y="f367"/>
                    <a:pt x="f595" y="f363"/>
                    <a:pt x="f595" y="f363"/>
                  </a:cubicBezTo>
                  <a:cubicBezTo>
                    <a:pt x="f596" y="f353"/>
                    <a:pt x="f597" y="f363"/>
                    <a:pt x="f598" y="f363"/>
                  </a:cubicBezTo>
                  <a:cubicBezTo>
                    <a:pt x="f599" y="f363"/>
                    <a:pt x="f599" y="f354"/>
                    <a:pt x="f599" y="f354"/>
                  </a:cubicBezTo>
                  <a:cubicBezTo>
                    <a:pt x="f600" y="f355"/>
                    <a:pt x="f601" y="f359"/>
                    <a:pt x="f602" y="f359"/>
                  </a:cubicBezTo>
                  <a:cubicBezTo>
                    <a:pt x="f602" y="f359"/>
                    <a:pt x="f603" y="f354"/>
                    <a:pt x="f603" y="f354"/>
                  </a:cubicBezTo>
                  <a:cubicBezTo>
                    <a:pt x="f604" y="f354"/>
                    <a:pt x="f605" y="f355"/>
                    <a:pt x="f605" y="f355"/>
                  </a:cubicBezTo>
                  <a:cubicBezTo>
                    <a:pt x="f606" y="f359"/>
                    <a:pt x="f607" y="f356"/>
                    <a:pt x="f608" y="f356"/>
                  </a:cubicBezTo>
                  <a:cubicBezTo>
                    <a:pt x="f609" y="f357"/>
                    <a:pt x="f610" y="f356"/>
                    <a:pt x="f611" y="f356"/>
                  </a:cubicBezTo>
                  <a:cubicBezTo>
                    <a:pt x="f612" y="f359"/>
                    <a:pt x="f613" y="f355"/>
                    <a:pt x="f614" y="f355"/>
                  </a:cubicBezTo>
                  <a:cubicBezTo>
                    <a:pt x="f615" y="f354"/>
                    <a:pt x="f616" y="f355"/>
                    <a:pt x="f617" y="f355"/>
                  </a:cubicBezTo>
                  <a:cubicBezTo>
                    <a:pt x="f618" y="f355"/>
                    <a:pt x="f619" y="f357"/>
                    <a:pt x="f620" y="f356"/>
                  </a:cubicBezTo>
                  <a:cubicBezTo>
                    <a:pt x="f621" y="f356"/>
                    <a:pt x="f622" y="f355"/>
                    <a:pt x="f622" y="f355"/>
                  </a:cubicBezTo>
                  <a:cubicBezTo>
                    <a:pt x="f623" y="f354"/>
                    <a:pt x="f624" y="f353"/>
                    <a:pt x="f625" y="f353"/>
                  </a:cubicBezTo>
                  <a:cubicBezTo>
                    <a:pt x="f626" y="f363"/>
                    <a:pt x="f627" y="f368"/>
                    <a:pt x="f628" y="f363"/>
                  </a:cubicBezTo>
                  <a:cubicBezTo>
                    <a:pt x="f629" y="f363"/>
                    <a:pt x="f630" y="f354"/>
                    <a:pt x="f630" y="f355"/>
                  </a:cubicBezTo>
                  <a:cubicBezTo>
                    <a:pt x="f630" y="f359"/>
                    <a:pt x="f630" y="f356"/>
                    <a:pt x="f630" y="f356"/>
                  </a:cubicBezTo>
                  <a:cubicBezTo>
                    <a:pt x="f629" y="f357"/>
                    <a:pt x="f627" y="f357"/>
                    <a:pt x="f631" y="f360"/>
                  </a:cubicBezTo>
                  <a:cubicBezTo>
                    <a:pt x="f626" y="f399"/>
                    <a:pt x="f626" y="f632"/>
                    <a:pt x="f626" y="f633"/>
                  </a:cubicBezTo>
                  <a:cubicBezTo>
                    <a:pt x="f626" y="f400"/>
                    <a:pt x="f627" y="f400"/>
                    <a:pt x="f628" y="f400"/>
                  </a:cubicBezTo>
                  <a:cubicBezTo>
                    <a:pt x="f630" y="f400"/>
                    <a:pt x="f634" y="f633"/>
                    <a:pt x="f635" y="f632"/>
                  </a:cubicBezTo>
                  <a:cubicBezTo>
                    <a:pt x="f636" y="f399"/>
                    <a:pt x="f637" y="f357"/>
                    <a:pt x="f638" y="f359"/>
                  </a:cubicBezTo>
                  <a:cubicBezTo>
                    <a:pt x="f639" y="f354"/>
                    <a:pt x="f640" y="f367"/>
                    <a:pt x="f641" y="f352"/>
                  </a:cubicBezTo>
                  <a:cubicBezTo>
                    <a:pt x="f642" y="f365"/>
                    <a:pt x="f26" y="f371"/>
                    <a:pt x="f24" y="f350"/>
                  </a:cubicBezTo>
                  <a:cubicBezTo>
                    <a:pt x="f33" y="f350"/>
                    <a:pt x="f19" y="f349"/>
                    <a:pt x="f17" y="f349"/>
                  </a:cubicBezTo>
                  <a:cubicBezTo>
                    <a:pt x="f17" y="f376"/>
                    <a:pt x="f10" y="f348"/>
                    <a:pt x="f10" y="f347"/>
                  </a:cubicBezTo>
                  <a:cubicBezTo>
                    <a:pt x="f12" y="f372"/>
                    <a:pt x="f34" y="f373"/>
                    <a:pt x="f34" y="f379"/>
                  </a:cubicBezTo>
                  <a:cubicBezTo>
                    <a:pt x="f35" y="f344"/>
                    <a:pt x="f36" y="f340"/>
                    <a:pt x="f38" y="f340"/>
                  </a:cubicBezTo>
                  <a:cubicBezTo>
                    <a:pt x="f43" y="f340"/>
                    <a:pt x="f137" y="f343"/>
                    <a:pt x="f58" y="f344"/>
                  </a:cubicBezTo>
                  <a:cubicBezTo>
                    <a:pt x="f58" y="f345"/>
                    <a:pt x="f153" y="f346"/>
                    <a:pt x="f133" y="f372"/>
                  </a:cubicBezTo>
                  <a:cubicBezTo>
                    <a:pt x="f133" y="f348"/>
                    <a:pt x="f153" y="f349"/>
                    <a:pt x="f153" y="f351"/>
                  </a:cubicBezTo>
                  <a:cubicBezTo>
                    <a:pt x="f153" y="f371"/>
                    <a:pt x="f58" y="f398"/>
                    <a:pt x="f58" y="f365"/>
                  </a:cubicBezTo>
                  <a:cubicBezTo>
                    <a:pt x="f137" y="f366"/>
                    <a:pt x="f137" y="f368"/>
                    <a:pt x="f137" y="f363"/>
                  </a:cubicBezTo>
                  <a:cubicBezTo>
                    <a:pt x="f137" y="f354"/>
                    <a:pt x="f58" y="f356"/>
                    <a:pt x="f137" y="f357"/>
                  </a:cubicBezTo>
                  <a:cubicBezTo>
                    <a:pt x="f137" y="f360"/>
                    <a:pt x="f141" y="f399"/>
                    <a:pt x="f38" y="f632"/>
                  </a:cubicBezTo>
                  <a:cubicBezTo>
                    <a:pt x="f36" y="f633"/>
                    <a:pt x="f10" y="f401"/>
                    <a:pt x="f10" y="f423"/>
                  </a:cubicBezTo>
                  <a:cubicBezTo>
                    <a:pt x="f17" y="f422"/>
                    <a:pt x="f12" y="f405"/>
                    <a:pt x="f12" y="f406"/>
                  </a:cubicBezTo>
                  <a:cubicBezTo>
                    <a:pt x="f12" y="f407"/>
                    <a:pt x="f10" y="f416"/>
                    <a:pt x="f17" y="f409"/>
                  </a:cubicBezTo>
                  <a:cubicBezTo>
                    <a:pt x="f17" y="f410"/>
                    <a:pt x="f33" y="f643"/>
                    <a:pt x="f33" y="f643"/>
                  </a:cubicBezTo>
                  <a:cubicBezTo>
                    <a:pt x="f24" y="f411"/>
                    <a:pt x="f31" y="f411"/>
                    <a:pt x="f29" y="f413"/>
                  </a:cubicBezTo>
                  <a:cubicBezTo>
                    <a:pt x="f29" y="f412"/>
                    <a:pt x="f29" y="f644"/>
                    <a:pt x="f29" y="f645"/>
                  </a:cubicBezTo>
                  <a:cubicBezTo>
                    <a:pt x="f29" y="f646"/>
                    <a:pt x="f31" y="f647"/>
                    <a:pt x="f29" y="f648"/>
                  </a:cubicBezTo>
                  <a:cubicBezTo>
                    <a:pt x="f642" y="f648"/>
                    <a:pt x="f649" y="f647"/>
                    <a:pt x="f649" y="f647"/>
                  </a:cubicBezTo>
                  <a:cubicBezTo>
                    <a:pt x="f641" y="f647"/>
                    <a:pt x="f650" y="f648"/>
                    <a:pt x="f651" y="f652"/>
                  </a:cubicBezTo>
                  <a:cubicBezTo>
                    <a:pt x="f651" y="f652"/>
                    <a:pt x="f650" y="f653"/>
                    <a:pt x="f650" y="f654"/>
                  </a:cubicBezTo>
                  <a:cubicBezTo>
                    <a:pt x="f650" y="f655"/>
                    <a:pt x="f650" y="f656"/>
                    <a:pt x="f651" y="f657"/>
                  </a:cubicBezTo>
                  <a:cubicBezTo>
                    <a:pt x="f639" y="f658"/>
                    <a:pt x="f637" y="f659"/>
                    <a:pt x="f660" y="f661"/>
                  </a:cubicBezTo>
                  <a:cubicBezTo>
                    <a:pt x="f636" y="f662"/>
                    <a:pt x="f634" y="f663"/>
                    <a:pt x="f664" y="f665"/>
                  </a:cubicBezTo>
                  <a:cubicBezTo>
                    <a:pt x="f630" y="f666"/>
                    <a:pt x="f628" y="f667"/>
                    <a:pt x="f627" y="f668"/>
                  </a:cubicBezTo>
                  <a:cubicBezTo>
                    <a:pt x="f627" y="f669"/>
                    <a:pt x="f631" y="f670"/>
                    <a:pt x="f631" y="f671"/>
                  </a:cubicBezTo>
                  <a:cubicBezTo>
                    <a:pt x="f626" y="f671"/>
                    <a:pt x="f625" y="f672"/>
                    <a:pt x="f624" y="f673"/>
                  </a:cubicBezTo>
                  <a:cubicBezTo>
                    <a:pt x="f624" y="f673"/>
                    <a:pt x="f622" y="f674"/>
                    <a:pt x="f675" y="f674"/>
                  </a:cubicBezTo>
                  <a:cubicBezTo>
                    <a:pt x="f621" y="f676"/>
                    <a:pt x="f677" y="f678"/>
                    <a:pt x="f619" y="f678"/>
                  </a:cubicBezTo>
                  <a:cubicBezTo>
                    <a:pt x="f679" y="f680"/>
                    <a:pt x="f618" y="f680"/>
                    <a:pt x="f681" y="f682"/>
                  </a:cubicBezTo>
                  <a:cubicBezTo>
                    <a:pt x="f681" y="f683"/>
                    <a:pt x="f681" y="f684"/>
                    <a:pt x="f681" y="f685"/>
                  </a:cubicBezTo>
                  <a:cubicBezTo>
                    <a:pt x="f618" y="f686"/>
                    <a:pt x="f687" y="f686"/>
                    <a:pt x="f679" y="f688"/>
                  </a:cubicBezTo>
                  <a:cubicBezTo>
                    <a:pt x="f679" y="f689"/>
                    <a:pt x="f679" y="f690"/>
                    <a:pt x="f687" y="f691"/>
                  </a:cubicBezTo>
                  <a:cubicBezTo>
                    <a:pt x="f692" y="f693"/>
                    <a:pt x="f618" y="f691"/>
                    <a:pt x="f681" y="f691"/>
                  </a:cubicBezTo>
                  <a:cubicBezTo>
                    <a:pt x="f617" y="f691"/>
                    <a:pt x="f694" y="f695"/>
                    <a:pt x="f615" y="f695"/>
                  </a:cubicBezTo>
                  <a:cubicBezTo>
                    <a:pt x="f614" y="f695"/>
                    <a:pt x="f696" y="f695"/>
                    <a:pt x="f612" y="f693"/>
                  </a:cubicBezTo>
                  <a:cubicBezTo>
                    <a:pt x="f697" y="f693"/>
                    <a:pt x="f697" y="f690"/>
                    <a:pt x="f611" y="f690"/>
                  </a:cubicBezTo>
                  <a:cubicBezTo>
                    <a:pt x="f610" y="f690"/>
                    <a:pt x="f609" y="f690"/>
                    <a:pt x="f608" y="f690"/>
                  </a:cubicBezTo>
                  <a:cubicBezTo>
                    <a:pt x="f607" y="f691"/>
                    <a:pt x="f607" y="f698"/>
                    <a:pt x="f606" y="f699"/>
                  </a:cubicBezTo>
                  <a:cubicBezTo>
                    <a:pt x="f605" y="f699"/>
                    <a:pt x="f604" y="f699"/>
                    <a:pt x="f603" y="f699"/>
                  </a:cubicBezTo>
                  <a:cubicBezTo>
                    <a:pt x="f603" y="f699"/>
                    <a:pt x="f601" y="f698"/>
                    <a:pt x="f601" y="f699"/>
                  </a:cubicBezTo>
                  <a:cubicBezTo>
                    <a:pt x="f700" y="f701"/>
                    <a:pt x="f601" y="f702"/>
                    <a:pt x="f703" y="f704"/>
                  </a:cubicBezTo>
                  <a:cubicBezTo>
                    <a:pt x="f602" y="f705"/>
                    <a:pt x="f706" y="f707"/>
                    <a:pt x="f605" y="f708"/>
                  </a:cubicBezTo>
                  <a:cubicBezTo>
                    <a:pt x="f606" y="f709"/>
                    <a:pt x="f608" y="f6"/>
                    <a:pt x="f710" y="f6"/>
                  </a:cubicBezTo>
                  <a:cubicBezTo>
                    <a:pt x="f610" y="f6"/>
                    <a:pt x="f696" y="f6"/>
                    <a:pt x="f614" y="f6"/>
                  </a:cubicBezTo>
                  <a:cubicBezTo>
                    <a:pt x="f615" y="f711"/>
                    <a:pt x="f616" y="f709"/>
                    <a:pt x="f712" y="f709"/>
                  </a:cubicBezTo>
                  <a:cubicBezTo>
                    <a:pt x="f713" y="f708"/>
                    <a:pt x="f620" y="f711"/>
                    <a:pt x="f675" y="f711"/>
                  </a:cubicBezTo>
                  <a:cubicBezTo>
                    <a:pt x="f623" y="f709"/>
                    <a:pt x="f626" y="f709"/>
                    <a:pt x="f631" y="f708"/>
                  </a:cubicBezTo>
                  <a:cubicBezTo>
                    <a:pt x="f627" y="f708"/>
                    <a:pt x="f629" y="f705"/>
                    <a:pt x="f630" y="f705"/>
                  </a:cubicBezTo>
                  <a:cubicBezTo>
                    <a:pt x="f664" y="f714"/>
                    <a:pt x="f715" y="f714"/>
                    <a:pt x="f636" y="f704"/>
                  </a:cubicBezTo>
                  <a:cubicBezTo>
                    <a:pt x="f637" y="f704"/>
                    <a:pt x="f639" y="f704"/>
                    <a:pt x="f651" y="f702"/>
                  </a:cubicBezTo>
                  <a:cubicBezTo>
                    <a:pt x="f640" y="f716"/>
                    <a:pt x="f649" y="f699"/>
                    <a:pt x="f642" y="f698"/>
                  </a:cubicBezTo>
                  <a:cubicBezTo>
                    <a:pt x="f29" y="f698"/>
                    <a:pt x="f26" y="f695"/>
                    <a:pt x="f24" y="f695"/>
                  </a:cubicBezTo>
                  <a:cubicBezTo>
                    <a:pt x="f33" y="f693"/>
                    <a:pt x="f17" y="f690"/>
                    <a:pt x="f10" y="f690"/>
                  </a:cubicBezTo>
                  <a:cubicBezTo>
                    <a:pt x="f12" y="f717"/>
                    <a:pt x="f35" y="f718"/>
                    <a:pt x="f36" y="f689"/>
                  </a:cubicBezTo>
                  <a:cubicBezTo>
                    <a:pt x="f141" y="f688"/>
                    <a:pt x="f153" y="f685"/>
                    <a:pt x="f133" y="f719"/>
                  </a:cubicBezTo>
                  <a:cubicBezTo>
                    <a:pt x="f60" y="f720"/>
                    <a:pt x="f62" y="f678"/>
                    <a:pt x="f154" y="f676"/>
                  </a:cubicBezTo>
                  <a:cubicBezTo>
                    <a:pt x="f155" y="f674"/>
                    <a:pt x="f64" y="f671"/>
                    <a:pt x="f124" y="f721"/>
                  </a:cubicBezTo>
                  <a:cubicBezTo>
                    <a:pt x="f122" y="f722"/>
                    <a:pt x="f157" y="f723"/>
                    <a:pt x="f119" y="f665"/>
                  </a:cubicBezTo>
                  <a:cubicBezTo>
                    <a:pt x="f70" y="f724"/>
                    <a:pt x="f112" y="f661"/>
                    <a:pt x="f72" y="f659"/>
                  </a:cubicBezTo>
                  <a:cubicBezTo>
                    <a:pt x="f76" y="f725"/>
                    <a:pt x="f85" y="f726"/>
                    <a:pt x="f160" y="f657"/>
                  </a:cubicBezTo>
                  <a:cubicBezTo>
                    <a:pt x="f161" y="f656"/>
                    <a:pt x="f248" y="f727"/>
                    <a:pt x="f262" y="f655"/>
                  </a:cubicBezTo>
                  <a:cubicBezTo>
                    <a:pt x="f266" y="f654"/>
                    <a:pt x="f305" y="f648"/>
                    <a:pt x="f268" y="f647"/>
                  </a:cubicBezTo>
                  <a:cubicBezTo>
                    <a:pt x="f269" y="f646"/>
                    <a:pt x="f269" y="f645"/>
                    <a:pt x="f270" y="f644"/>
                  </a:cubicBezTo>
                  <a:cubicBezTo>
                    <a:pt x="f270" y="f728"/>
                    <a:pt x="f3" y="f729"/>
                    <a:pt x="f271" y="f412"/>
                  </a:cubicBezTo>
                  <a:cubicBezTo>
                    <a:pt x="f271" y="f412"/>
                    <a:pt x="f273" y="f412"/>
                    <a:pt x="f274" y="f412"/>
                  </a:cubicBezTo>
                  <a:cubicBezTo>
                    <a:pt x="f275" y="f413"/>
                    <a:pt x="f304" y="f410"/>
                    <a:pt x="f278" y="f410"/>
                  </a:cubicBezTo>
                  <a:cubicBezTo>
                    <a:pt x="f303" y="f409"/>
                    <a:pt x="f280" y="f408"/>
                    <a:pt x="f280" y="f407"/>
                  </a:cubicBezTo>
                  <a:cubicBezTo>
                    <a:pt x="f281" y="f406"/>
                    <a:pt x="f284" y="f419"/>
                    <a:pt x="f284" y="f730"/>
                  </a:cubicBezTo>
                  <a:cubicBezTo>
                    <a:pt x="f285" y="f405"/>
                    <a:pt x="f285" y="f731"/>
                    <a:pt x="f285" y="f403"/>
                  </a:cubicBezTo>
                  <a:cubicBezTo>
                    <a:pt x="f285" y="f732"/>
                    <a:pt x="f285" y="f424"/>
                    <a:pt x="f295" y="f633"/>
                  </a:cubicBezTo>
                  <a:cubicBezTo>
                    <a:pt x="f299" y="f399"/>
                    <a:pt x="f316" y="f359"/>
                    <a:pt x="f317" y="f359"/>
                  </a:cubicBezTo>
                  <a:cubicBezTo>
                    <a:pt x="f324" y="f355"/>
                    <a:pt x="f325" y="f356"/>
                    <a:pt x="f327" y="f359"/>
                  </a:cubicBezTo>
                  <a:cubicBezTo>
                    <a:pt x="f328" y="f359"/>
                    <a:pt x="f329" y="f354"/>
                    <a:pt x="f330" y="f354"/>
                  </a:cubicBezTo>
                  <a:cubicBezTo>
                    <a:pt x="f331" y="f353"/>
                    <a:pt x="f333" y="f353"/>
                    <a:pt x="f494" y="f353"/>
                  </a:cubicBezTo>
                  <a:cubicBezTo>
                    <a:pt x="f477" y="f353"/>
                    <a:pt x="f475" y="f353"/>
                    <a:pt x="f335" y="f363"/>
                  </a:cubicBezTo>
                  <a:cubicBezTo>
                    <a:pt x="f473" y="f368"/>
                    <a:pt x="f469" y="f352"/>
                    <a:pt x="f469" y="f365"/>
                  </a:cubicBezTo>
                  <a:cubicBezTo>
                    <a:pt x="f466" y="f398"/>
                    <a:pt x="f464" y="f351"/>
                    <a:pt x="f338" y="f350"/>
                  </a:cubicBezTo>
                  <a:cubicBezTo>
                    <a:pt x="f339" y="f376"/>
                    <a:pt x="f340" y="f347"/>
                    <a:pt x="f342" y="f372"/>
                  </a:cubicBezTo>
                  <a:cubicBezTo>
                    <a:pt x="f343" y="f346"/>
                    <a:pt x="f373" y="f379"/>
                    <a:pt x="f372" y="f344"/>
                  </a:cubicBezTo>
                  <a:cubicBezTo>
                    <a:pt x="f347" y="f343"/>
                    <a:pt x="f376" y="f341"/>
                    <a:pt x="f350" y="f573"/>
                  </a:cubicBezTo>
                  <a:cubicBezTo>
                    <a:pt x="f351" y="f733"/>
                    <a:pt x="f398" y="f339"/>
                    <a:pt x="f352" y="f338"/>
                  </a:cubicBezTo>
                  <a:cubicBezTo>
                    <a:pt x="f367" y="f338"/>
                    <a:pt x="f354" y="f339"/>
                    <a:pt x="f359" y="f338"/>
                  </a:cubicBezTo>
                  <a:cubicBezTo>
                    <a:pt x="f357" y="f338"/>
                    <a:pt x="f632" y="f464"/>
                    <a:pt x="f400" y="f337"/>
                  </a:cubicBezTo>
                  <a:cubicBezTo>
                    <a:pt x="f424" y="f466"/>
                    <a:pt x="f402" y="f473"/>
                    <a:pt x="f422" y="f335"/>
                  </a:cubicBezTo>
                  <a:cubicBezTo>
                    <a:pt x="f731" y="f335"/>
                    <a:pt x="f405" y="f469"/>
                    <a:pt x="f730" y="f469"/>
                  </a:cubicBezTo>
                  <a:cubicBezTo>
                    <a:pt x="f406" y="f466"/>
                    <a:pt x="f410" y="f469"/>
                    <a:pt x="f411" y="f336"/>
                  </a:cubicBezTo>
                  <a:cubicBezTo>
                    <a:pt x="f412" y="f336"/>
                    <a:pt x="f646" y="f473"/>
                    <a:pt x="f648" y="f335"/>
                  </a:cubicBezTo>
                  <a:cubicBezTo>
                    <a:pt x="f652" y="f475"/>
                    <a:pt x="f653" y="f494"/>
                    <a:pt x="f654" y="f333"/>
                  </a:cubicBezTo>
                  <a:cubicBezTo>
                    <a:pt x="f655" y="f332"/>
                    <a:pt x="f727" y="f329"/>
                    <a:pt x="f656" y="f328"/>
                  </a:cubicBezTo>
                  <a:cubicBezTo>
                    <a:pt x="f726" y="f326"/>
                    <a:pt x="f661" y="f324"/>
                    <a:pt x="f724" y="f502"/>
                  </a:cubicBezTo>
                  <a:cubicBezTo>
                    <a:pt x="f665" y="f289"/>
                    <a:pt x="f668" y="f285"/>
                    <a:pt x="f722" y="f282"/>
                  </a:cubicBezTo>
                  <a:cubicBezTo>
                    <a:pt x="f721" y="f280"/>
                    <a:pt x="f673" y="f278"/>
                    <a:pt x="f676" y="f304"/>
                  </a:cubicBezTo>
                  <a:cubicBezTo>
                    <a:pt x="f680" y="f275"/>
                    <a:pt x="f719" y="f275"/>
                    <a:pt x="f686" y="f274"/>
                  </a:cubicBezTo>
                  <a:cubicBezTo>
                    <a:pt x="f688" y="f274"/>
                    <a:pt x="f690" y="f271"/>
                    <a:pt x="f691" y="f3"/>
                  </a:cubicBezTo>
                  <a:cubicBezTo>
                    <a:pt x="f695" y="f270"/>
                    <a:pt x="f734" y="f305"/>
                    <a:pt x="f734" y="f305"/>
                  </a:cubicBezTo>
                  <a:cubicBezTo>
                    <a:pt x="f716" y="f305"/>
                    <a:pt x="f705" y="f305"/>
                    <a:pt x="f707" y="f266"/>
                  </a:cubicBezTo>
                  <a:cubicBezTo>
                    <a:pt x="f708" y="f266"/>
                    <a:pt x="f711" y="f264"/>
                    <a:pt x="f6" y="f262"/>
                  </a:cubicBezTo>
                  <a:cubicBezTo>
                    <a:pt x="f711" y="f162"/>
                    <a:pt x="f711" y="f162"/>
                    <a:pt x="f711" y="f162"/>
                  </a:cubicBezTo>
                  <a:cubicBezTo>
                    <a:pt x="f709" y="f163"/>
                    <a:pt x="f707" y="f165"/>
                    <a:pt x="f705" y="f165"/>
                  </a:cubicBezTo>
                  <a:cubicBezTo>
                    <a:pt x="f714" y="f165"/>
                    <a:pt x="f714" y="f165"/>
                    <a:pt x="f714" y="f165"/>
                  </a:cubicBezTo>
                  <a:cubicBezTo>
                    <a:pt x="f716" y="f165"/>
                    <a:pt x="f699" y="f162"/>
                    <a:pt x="f698" y="f169"/>
                  </a:cubicBezTo>
                  <a:cubicBezTo>
                    <a:pt x="f698" y="f160"/>
                    <a:pt x="f698" y="f160"/>
                    <a:pt x="f695" y="f159"/>
                  </a:cubicBezTo>
                  <a:cubicBezTo>
                    <a:pt x="f695" y="f159"/>
                    <a:pt x="f695" y="f159"/>
                    <a:pt x="f695" y="f159"/>
                  </a:cubicBezTo>
                  <a:cubicBezTo>
                    <a:pt x="f695" y="f159"/>
                    <a:pt x="f693" y="f159"/>
                    <a:pt x="f693" y="f159"/>
                  </a:cubicBezTo>
                  <a:cubicBezTo>
                    <a:pt x="f690" y="f159"/>
                    <a:pt x="f718" y="f159"/>
                    <a:pt x="f689" y="f85"/>
                  </a:cubicBezTo>
                  <a:cubicBezTo>
                    <a:pt x="f686" y="f83"/>
                    <a:pt x="f684" y="f95"/>
                    <a:pt x="f719" y="f76"/>
                  </a:cubicBezTo>
                  <a:cubicBezTo>
                    <a:pt x="f720" y="f74"/>
                    <a:pt x="f720" y="f74"/>
                    <a:pt x="f720" y="f74"/>
                  </a:cubicBezTo>
                  <a:cubicBezTo>
                    <a:pt x="f682" y="f112"/>
                    <a:pt x="f678" y="f119"/>
                    <a:pt x="f735" y="f68"/>
                  </a:cubicBezTo>
                  <a:cubicBezTo>
                    <a:pt x="f674" y="f66"/>
                    <a:pt x="f673" y="f64"/>
                    <a:pt x="f673" y="f155"/>
                  </a:cubicBezTo>
                  <a:cubicBezTo>
                    <a:pt x="f673" y="f154"/>
                    <a:pt x="f672" y="f154"/>
                    <a:pt x="f672" y="f62"/>
                  </a:cubicBezTo>
                  <a:cubicBezTo>
                    <a:pt x="f672" y="f62"/>
                    <a:pt x="f672" y="f128"/>
                    <a:pt x="f672" y="f128"/>
                  </a:cubicBezTo>
                  <a:cubicBezTo>
                    <a:pt x="f672" y="f128"/>
                    <a:pt x="f672" y="f128"/>
                    <a:pt x="f672" y="f128"/>
                  </a:cubicBezTo>
                  <a:cubicBezTo>
                    <a:pt x="f736" y="f60"/>
                    <a:pt x="f736" y="f60"/>
                    <a:pt x="f736" y="f60"/>
                  </a:cubicBezTo>
                  <a:cubicBezTo>
                    <a:pt x="f671" y="f131"/>
                    <a:pt x="f671" y="f133"/>
                    <a:pt x="f721" y="f133"/>
                  </a:cubicBezTo>
                  <a:cubicBezTo>
                    <a:pt x="f721" y="f153"/>
                    <a:pt x="f670" y="f58"/>
                    <a:pt x="f722" y="f58"/>
                  </a:cubicBezTo>
                  <a:cubicBezTo>
                    <a:pt x="f722" y="f137"/>
                    <a:pt x="f669" y="f45"/>
                    <a:pt x="f668" y="f45"/>
                  </a:cubicBezTo>
                  <a:cubicBezTo>
                    <a:pt x="f285" y="f651"/>
                    <a:pt x="f285" y="f651"/>
                    <a:pt x="f285" y="f651"/>
                  </a:cubicBezTo>
                  <a:cubicBezTo>
                    <a:pt x="f83" y="f631"/>
                    <a:pt x="f83" y="f631"/>
                    <a:pt x="f83" y="f631"/>
                  </a:cubicBezTo>
                  <a:cubicBezTo>
                    <a:pt x="f78" y="f627"/>
                    <a:pt x="f76" y="f627"/>
                    <a:pt x="f76" y="f627"/>
                  </a:cubicBezTo>
                  <a:cubicBezTo>
                    <a:pt x="f74" y="f627"/>
                    <a:pt x="f72" y="f627"/>
                    <a:pt x="f112" y="f627"/>
                  </a:cubicBezTo>
                  <a:cubicBezTo>
                    <a:pt x="f116" y="f627"/>
                    <a:pt x="f70" y="f627"/>
                    <a:pt x="f119" y="f628"/>
                  </a:cubicBezTo>
                  <a:cubicBezTo>
                    <a:pt x="f119" y="f628"/>
                    <a:pt x="f119" y="f628"/>
                    <a:pt x="f119" y="f628"/>
                  </a:cubicBezTo>
                  <a:cubicBezTo>
                    <a:pt x="f68" y="f628"/>
                    <a:pt x="f68" y="f628"/>
                    <a:pt x="f68" y="f628"/>
                  </a:cubicBezTo>
                  <a:cubicBezTo>
                    <a:pt x="f157" y="f628"/>
                    <a:pt x="f156" y="f627"/>
                    <a:pt x="f122" y="f627"/>
                  </a:cubicBezTo>
                  <a:cubicBezTo>
                    <a:pt x="f122" y="f627"/>
                    <a:pt x="f122" y="f631"/>
                    <a:pt x="f122" y="f631"/>
                  </a:cubicBezTo>
                  <a:cubicBezTo>
                    <a:pt x="f122" y="f631"/>
                    <a:pt x="f124" y="f631"/>
                    <a:pt x="f124" y="f631"/>
                  </a:cubicBezTo>
                  <a:cubicBezTo>
                    <a:pt x="f155" y="f631"/>
                    <a:pt x="f62" y="f631"/>
                    <a:pt x="f60" y="f626"/>
                  </a:cubicBezTo>
                  <a:cubicBezTo>
                    <a:pt x="f131" y="f626"/>
                    <a:pt x="f131" y="f625"/>
                    <a:pt x="f133" y="f624"/>
                  </a:cubicBezTo>
                  <a:cubicBezTo>
                    <a:pt x="f133" y="f625"/>
                    <a:pt x="f153" y="f625"/>
                    <a:pt x="f153" y="f625"/>
                  </a:cubicBezTo>
                  <a:cubicBezTo>
                    <a:pt x="f58" y="f626"/>
                    <a:pt x="f45" y="f631"/>
                    <a:pt x="f43" y="f627"/>
                  </a:cubicBezTo>
                  <a:cubicBezTo>
                    <a:pt x="f43" y="f627"/>
                    <a:pt x="f35" y="f629"/>
                    <a:pt x="f17" y="f629"/>
                  </a:cubicBezTo>
                  <a:cubicBezTo>
                    <a:pt x="f17" y="f629"/>
                    <a:pt x="f17" y="f629"/>
                    <a:pt x="f19" y="f629"/>
                  </a:cubicBezTo>
                  <a:cubicBezTo>
                    <a:pt x="f24" y="f629"/>
                    <a:pt x="f26" y="f628"/>
                    <a:pt x="f31" y="f627"/>
                  </a:cubicBezTo>
                  <a:cubicBezTo>
                    <a:pt x="f31" y="f627"/>
                    <a:pt x="f31" y="f627"/>
                    <a:pt x="f29" y="f631"/>
                  </a:cubicBezTo>
                  <a:cubicBezTo>
                    <a:pt x="f29" y="f627"/>
                    <a:pt x="f29" y="f627"/>
                    <a:pt x="f29" y="f627"/>
                  </a:cubicBezTo>
                  <a:cubicBezTo>
                    <a:pt x="f642" y="f627"/>
                    <a:pt x="f649" y="f627"/>
                    <a:pt x="f649" y="f627"/>
                  </a:cubicBezTo>
                  <a:cubicBezTo>
                    <a:pt x="f641" y="f627"/>
                    <a:pt x="f640" y="f627"/>
                    <a:pt x="f650" y="f631"/>
                  </a:cubicBezTo>
                  <a:cubicBezTo>
                    <a:pt x="f651" y="f631"/>
                    <a:pt x="f639" y="f626"/>
                    <a:pt x="f737" y="f625"/>
                  </a:cubicBezTo>
                  <a:cubicBezTo>
                    <a:pt x="f638" y="f626"/>
                    <a:pt x="f637" y="f626"/>
                    <a:pt x="f637" y="f626"/>
                  </a:cubicBezTo>
                  <a:cubicBezTo>
                    <a:pt x="f660" y="f626"/>
                    <a:pt x="f660" y="f626"/>
                    <a:pt x="f636" y="f626"/>
                  </a:cubicBezTo>
                  <a:cubicBezTo>
                    <a:pt x="f635" y="f626"/>
                    <a:pt x="f664" y="f626"/>
                    <a:pt x="f629" y="f625"/>
                  </a:cubicBezTo>
                  <a:cubicBezTo>
                    <a:pt x="f628" y="f624"/>
                    <a:pt x="f628" y="f624"/>
                    <a:pt x="f628" y="f624"/>
                  </a:cubicBezTo>
                  <a:cubicBezTo>
                    <a:pt x="f627" y="f624"/>
                    <a:pt x="f631" y="f623"/>
                    <a:pt x="f626" y="f622"/>
                  </a:cubicBezTo>
                  <a:cubicBezTo>
                    <a:pt x="f626" y="f622"/>
                    <a:pt x="f626" y="f622"/>
                    <a:pt x="f625" y="f675"/>
                  </a:cubicBezTo>
                  <a:cubicBezTo>
                    <a:pt x="f625" y="f622"/>
                    <a:pt x="f625" y="f622"/>
                    <a:pt x="f625" y="f622"/>
                  </a:cubicBezTo>
                  <a:cubicBezTo>
                    <a:pt x="f623" y="f623"/>
                    <a:pt x="f675" y="f624"/>
                    <a:pt x="f620" y="f624"/>
                  </a:cubicBezTo>
                  <a:cubicBezTo>
                    <a:pt x="f620" y="f624"/>
                    <a:pt x="f620" y="f624"/>
                    <a:pt x="f620" y="f624"/>
                  </a:cubicBezTo>
                  <a:cubicBezTo>
                    <a:pt x="f619" y="f624"/>
                    <a:pt x="f687" y="f623"/>
                    <a:pt x="f713" y="f622"/>
                  </a:cubicBezTo>
                  <a:cubicBezTo>
                    <a:pt x="f713" y="f622"/>
                    <a:pt x="f713" y="f622"/>
                    <a:pt x="f713" y="f622"/>
                  </a:cubicBezTo>
                  <a:cubicBezTo>
                    <a:pt x="f618" y="f623"/>
                    <a:pt x="f681" y="f623"/>
                    <a:pt x="f617" y="f623"/>
                  </a:cubicBezTo>
                  <a:cubicBezTo>
                    <a:pt x="f617" y="f623"/>
                    <a:pt x="f617" y="f623"/>
                    <a:pt x="f617" y="f623"/>
                  </a:cubicBezTo>
                  <a:cubicBezTo>
                    <a:pt x="f616" y="f623"/>
                    <a:pt x="f615" y="f623"/>
                    <a:pt x="f611" y="f621"/>
                  </a:cubicBezTo>
                  <a:cubicBezTo>
                    <a:pt x="f710" y="f620"/>
                    <a:pt x="f608" y="f677"/>
                    <a:pt x="f607" y="f679"/>
                  </a:cubicBezTo>
                  <a:cubicBezTo>
                    <a:pt x="f738" y="f692"/>
                    <a:pt x="f738" y="f713"/>
                    <a:pt x="f738" y="f681"/>
                  </a:cubicBezTo>
                  <a:cubicBezTo>
                    <a:pt x="f738" y="f681"/>
                    <a:pt x="f738" y="f681"/>
                    <a:pt x="f738" y="f681"/>
                  </a:cubicBezTo>
                  <a:cubicBezTo>
                    <a:pt x="f606" y="f712"/>
                    <a:pt x="f605" y="f616"/>
                    <a:pt x="f605" y="f615"/>
                  </a:cubicBezTo>
                  <a:cubicBezTo>
                    <a:pt x="f605" y="f696"/>
                    <a:pt x="f738" y="f697"/>
                    <a:pt x="f607" y="f611"/>
                  </a:cubicBezTo>
                  <a:cubicBezTo>
                    <a:pt x="f607" y="f611"/>
                    <a:pt x="f607" y="f611"/>
                    <a:pt x="f607" y="f611"/>
                  </a:cubicBezTo>
                  <a:cubicBezTo>
                    <a:pt x="f608" y="f610"/>
                    <a:pt x="f608" y="f610"/>
                    <a:pt x="f609" y="f710"/>
                  </a:cubicBezTo>
                  <a:cubicBezTo>
                    <a:pt x="f609" y="f710"/>
                    <a:pt x="f608" y="f609"/>
                    <a:pt x="f608" y="f609"/>
                  </a:cubicBezTo>
                  <a:cubicBezTo>
                    <a:pt x="f608" y="f608"/>
                    <a:pt x="f607" y="f608"/>
                    <a:pt x="f607" y="f608"/>
                  </a:cubicBezTo>
                  <a:cubicBezTo>
                    <a:pt x="f607" y="f608"/>
                    <a:pt x="f607" y="f608"/>
                    <a:pt x="f607" y="f608"/>
                  </a:cubicBezTo>
                  <a:cubicBezTo>
                    <a:pt x="f738" y="f609"/>
                    <a:pt x="f606" y="f609"/>
                    <a:pt x="f706" y="f710"/>
                  </a:cubicBezTo>
                  <a:cubicBezTo>
                    <a:pt x="f706" y="f710"/>
                    <a:pt x="f706" y="f710"/>
                    <a:pt x="f706" y="f710"/>
                  </a:cubicBezTo>
                  <a:cubicBezTo>
                    <a:pt x="f603" y="f610"/>
                    <a:pt x="f703" y="f610"/>
                    <a:pt x="f700" y="f610"/>
                  </a:cubicBezTo>
                  <a:cubicBezTo>
                    <a:pt x="f600" y="f610"/>
                    <a:pt x="f599" y="f610"/>
                    <a:pt x="f598" y="f610"/>
                  </a:cubicBezTo>
                  <a:cubicBezTo>
                    <a:pt x="f739" y="f710"/>
                    <a:pt x="f740" y="f608"/>
                    <a:pt x="f740" y="f607"/>
                  </a:cubicBezTo>
                  <a:cubicBezTo>
                    <a:pt x="f596" y="f607"/>
                    <a:pt x="f594" y="f608"/>
                    <a:pt x="f593" y="f608"/>
                  </a:cubicBezTo>
                  <a:cubicBezTo>
                    <a:pt x="f593" y="f608"/>
                    <a:pt x="f593" y="f608"/>
                    <a:pt x="f593" y="f608"/>
                  </a:cubicBezTo>
                  <a:cubicBezTo>
                    <a:pt x="f592" y="f608"/>
                    <a:pt x="f588" y="f738"/>
                    <a:pt x="f587" y="f606"/>
                  </a:cubicBezTo>
                  <a:cubicBezTo>
                    <a:pt x="f586" y="f605"/>
                    <a:pt x="f585" y="f706"/>
                    <a:pt x="f585" y="f604"/>
                  </a:cubicBezTo>
                  <a:cubicBezTo>
                    <a:pt x="f584" y="f604"/>
                    <a:pt x="f584" y="f603"/>
                    <a:pt x="f584" y="f603"/>
                  </a:cubicBezTo>
                  <a:cubicBezTo>
                    <a:pt x="f582" y="f603"/>
                    <a:pt x="f741" y="f603"/>
                    <a:pt x="f579" y="f703"/>
                  </a:cubicBezTo>
                  <a:cubicBezTo>
                    <a:pt x="f579" y="f703"/>
                    <a:pt x="f742" y="f598"/>
                    <a:pt x="f575" y="f594"/>
                  </a:cubicBezTo>
                  <a:cubicBezTo>
                    <a:pt x="f576" y="f593"/>
                    <a:pt x="f576" y="f743"/>
                    <a:pt x="f577" y="f743"/>
                  </a:cubicBezTo>
                  <a:cubicBezTo>
                    <a:pt x="f575" y="f592"/>
                    <a:pt x="f574" y="f591"/>
                    <a:pt x="f572" y="f588"/>
                  </a:cubicBezTo>
                  <a:cubicBezTo>
                    <a:pt x="f570" y="f586"/>
                    <a:pt x="f572" y="f581"/>
                    <a:pt x="f742" y="f580"/>
                  </a:cubicBezTo>
                  <a:cubicBezTo>
                    <a:pt x="f742" y="f579"/>
                    <a:pt x="f575" y="f578"/>
                    <a:pt x="f576" y="f578"/>
                  </a:cubicBezTo>
                  <a:cubicBezTo>
                    <a:pt x="f576" y="f744"/>
                    <a:pt x="f575" y="f577"/>
                    <a:pt x="f575" y="f576"/>
                  </a:cubicBezTo>
                  <a:cubicBezTo>
                    <a:pt x="f742" y="f574"/>
                    <a:pt x="f574" y="f570"/>
                    <a:pt x="f574" y="f568"/>
                  </a:cubicBezTo>
                  <a:cubicBezTo>
                    <a:pt x="f574" y="f566"/>
                    <a:pt x="f742" y="f563"/>
                    <a:pt x="f575" y="f561"/>
                  </a:cubicBezTo>
                  <a:cubicBezTo>
                    <a:pt x="f576" y="f560"/>
                    <a:pt x="f577" y="f559"/>
                    <a:pt x="f578" y="f558"/>
                  </a:cubicBezTo>
                  <a:cubicBezTo>
                    <a:pt x="f578" y="f558"/>
                    <a:pt x="f744" y="f558"/>
                    <a:pt x="f744" y="f558"/>
                  </a:cubicBezTo>
                  <a:cubicBezTo>
                    <a:pt x="f744" y="f556"/>
                    <a:pt x="f576" y="f554"/>
                    <a:pt x="f577" y="f745"/>
                  </a:cubicBezTo>
                  <a:cubicBezTo>
                    <a:pt x="f577" y="f745"/>
                    <a:pt x="f577" y="f745"/>
                    <a:pt x="f577" y="f745"/>
                  </a:cubicBezTo>
                  <a:cubicBezTo>
                    <a:pt x="f576" y="f745"/>
                    <a:pt x="f576" y="f2"/>
                    <a:pt x="f575" y="f2"/>
                  </a:cubicBezTo>
                  <a:cubicBezTo>
                    <a:pt x="f742" y="f2"/>
                    <a:pt x="f742" y="f745"/>
                    <a:pt x="f574" y="f745"/>
                  </a:cubicBezTo>
                  <a:cubicBezTo>
                    <a:pt x="f572" y="f745"/>
                    <a:pt x="f572" y="f745"/>
                    <a:pt x="f572" y="f745"/>
                  </a:cubicBezTo>
                  <a:cubicBezTo>
                    <a:pt x="f571" y="f745"/>
                    <a:pt x="f571" y="f745"/>
                    <a:pt x="f571" y="f2"/>
                  </a:cubicBezTo>
                  <a:cubicBezTo>
                    <a:pt x="f571" y="f553"/>
                    <a:pt x="f571" y="f555"/>
                    <a:pt x="f746" y="f557"/>
                  </a:cubicBezTo>
                  <a:cubicBezTo>
                    <a:pt x="f568" y="f558"/>
                    <a:pt x="f565" y="f559"/>
                    <a:pt x="f563" y="f559"/>
                  </a:cubicBezTo>
                  <a:cubicBezTo>
                    <a:pt x="f562" y="f559"/>
                    <a:pt x="f561" y="f559"/>
                    <a:pt x="f561" y="f559"/>
                  </a:cubicBezTo>
                  <a:cubicBezTo>
                    <a:pt x="f558" y="f558"/>
                    <a:pt x="f555" y="f554"/>
                    <a:pt x="f555" y="f553"/>
                  </a:cubicBezTo>
                  <a:cubicBezTo>
                    <a:pt x="f554" y="f2"/>
                    <a:pt x="f2" y="f552"/>
                    <a:pt x="f2" y="f747"/>
                  </a:cubicBezTo>
                  <a:cubicBezTo>
                    <a:pt x="f2" y="f748"/>
                    <a:pt x="f553" y="f549"/>
                    <a:pt x="f554" y="f749"/>
                  </a:cubicBezTo>
                  <a:cubicBezTo>
                    <a:pt x="f554" y="f749"/>
                    <a:pt x="f554" y="f749"/>
                    <a:pt x="f554" y="f749"/>
                  </a:cubicBezTo>
                  <a:cubicBezTo>
                    <a:pt x="f554" y="f548"/>
                    <a:pt x="f555" y="f750"/>
                    <a:pt x="f555" y="f751"/>
                  </a:cubicBezTo>
                  <a:cubicBezTo>
                    <a:pt x="f556" y="f751"/>
                    <a:pt x="f556" y="f752"/>
                    <a:pt x="f557" y="f546"/>
                  </a:cubicBezTo>
                  <a:cubicBezTo>
                    <a:pt x="f557" y="f546"/>
                    <a:pt x="f557" y="f753"/>
                    <a:pt x="f558" y="f754"/>
                  </a:cubicBezTo>
                  <a:cubicBezTo>
                    <a:pt x="f558" y="f754"/>
                    <a:pt x="f558" y="f543"/>
                    <a:pt x="f558" y="f543"/>
                  </a:cubicBezTo>
                  <a:cubicBezTo>
                    <a:pt x="f558" y="f755"/>
                    <a:pt x="f558" y="f542"/>
                    <a:pt x="f558" y="f541"/>
                  </a:cubicBezTo>
                  <a:cubicBezTo>
                    <a:pt x="f559" y="f756"/>
                    <a:pt x="f560" y="f539"/>
                    <a:pt x="f560" y="f538"/>
                  </a:cubicBezTo>
                  <a:cubicBezTo>
                    <a:pt x="f560" y="f757"/>
                    <a:pt x="f559" y="f758"/>
                    <a:pt x="f559" y="f537"/>
                  </a:cubicBezTo>
                  <a:cubicBezTo>
                    <a:pt x="f559" y="f537"/>
                    <a:pt x="f559" y="f536"/>
                    <a:pt x="f558" y="f536"/>
                  </a:cubicBezTo>
                  <a:cubicBezTo>
                    <a:pt x="f558" y="f536"/>
                    <a:pt x="f557" y="f759"/>
                    <a:pt x="f557" y="f759"/>
                  </a:cubicBezTo>
                  <a:cubicBezTo>
                    <a:pt x="f556" y="f759"/>
                    <a:pt x="f556" y="f759"/>
                    <a:pt x="f556" y="f535"/>
                  </a:cubicBezTo>
                  <a:cubicBezTo>
                    <a:pt x="f554" y="f760"/>
                    <a:pt x="f553" y="f534"/>
                    <a:pt x="f2" y="f533"/>
                  </a:cubicBezTo>
                  <a:cubicBezTo>
                    <a:pt x="f745" y="f532"/>
                    <a:pt x="f745" y="f761"/>
                    <a:pt x="f745" y="f531"/>
                  </a:cubicBezTo>
                  <a:cubicBezTo>
                    <a:pt x="f762" y="f531"/>
                    <a:pt x="f762" y="f531"/>
                    <a:pt x="f552" y="f531"/>
                  </a:cubicBezTo>
                  <a:cubicBezTo>
                    <a:pt x="f552" y="f531"/>
                    <a:pt x="f551" y="f8"/>
                    <a:pt x="f747" y="f8"/>
                  </a:cubicBezTo>
                  <a:cubicBezTo>
                    <a:pt x="f747" y="f531"/>
                    <a:pt x="f747" y="f531"/>
                    <a:pt x="f747" y="f531"/>
                  </a:cubicBezTo>
                  <a:cubicBezTo>
                    <a:pt x="f747" y="f761"/>
                    <a:pt x="f550" y="f533"/>
                    <a:pt x="f550" y="f534"/>
                  </a:cubicBezTo>
                  <a:cubicBezTo>
                    <a:pt x="f748" y="f535"/>
                    <a:pt x="f549" y="f537"/>
                    <a:pt x="f749" y="f757"/>
                  </a:cubicBezTo>
                  <a:cubicBezTo>
                    <a:pt x="f548" y="f538"/>
                    <a:pt x="f751" y="f756"/>
                    <a:pt x="f751" y="f542"/>
                  </a:cubicBezTo>
                  <a:cubicBezTo>
                    <a:pt x="f752" y="f755"/>
                    <a:pt x="f545" y="f545"/>
                    <a:pt x="f753" y="f546"/>
                  </a:cubicBezTo>
                  <a:cubicBezTo>
                    <a:pt x="f544" y="f752"/>
                    <a:pt x="f754" y="f547"/>
                    <a:pt x="f754" y="f750"/>
                  </a:cubicBezTo>
                  <a:cubicBezTo>
                    <a:pt x="f543" y="f749"/>
                    <a:pt x="f755" y="f748"/>
                    <a:pt x="f755" y="f747"/>
                  </a:cubicBezTo>
                  <a:cubicBezTo>
                    <a:pt x="f542" y="f551"/>
                    <a:pt x="f541" y="f762"/>
                    <a:pt x="f756" y="f745"/>
                  </a:cubicBezTo>
                  <a:cubicBezTo>
                    <a:pt x="f756" y="f2"/>
                    <a:pt x="f763" y="f555"/>
                    <a:pt x="f540" y="f557"/>
                  </a:cubicBezTo>
                  <a:cubicBezTo>
                    <a:pt x="f540" y="f558"/>
                    <a:pt x="f539" y="f559"/>
                    <a:pt x="f538" y="f560"/>
                  </a:cubicBezTo>
                  <a:cubicBezTo>
                    <a:pt x="f757" y="f561"/>
                    <a:pt x="f537" y="f563"/>
                    <a:pt x="f537" y="f565"/>
                  </a:cubicBezTo>
                  <a:cubicBezTo>
                    <a:pt x="f537" y="f566"/>
                    <a:pt x="f758" y="f568"/>
                    <a:pt x="f758" y="f569"/>
                  </a:cubicBezTo>
                  <a:cubicBezTo>
                    <a:pt x="f758" y="f570"/>
                    <a:pt x="f759" y="f572"/>
                    <a:pt x="f535" y="f742"/>
                  </a:cubicBezTo>
                  <a:cubicBezTo>
                    <a:pt x="f760" y="f576"/>
                    <a:pt x="f760" y="f579"/>
                    <a:pt x="f760" y="f741"/>
                  </a:cubicBezTo>
                  <a:cubicBezTo>
                    <a:pt x="f534" y="f583"/>
                    <a:pt x="f532" y="f590"/>
                    <a:pt x="f531" y="f743"/>
                  </a:cubicBezTo>
                  <a:cubicBezTo>
                    <a:pt x="f531" y="f594"/>
                    <a:pt x="f530" y="f739"/>
                    <a:pt x="f529" y="f597"/>
                  </a:cubicBezTo>
                  <a:cubicBezTo>
                    <a:pt x="f764" y="f599"/>
                    <a:pt x="f528" y="f703"/>
                    <a:pt x="f526" y="f602"/>
                  </a:cubicBezTo>
                  <a:cubicBezTo>
                    <a:pt x="f525" y="f603"/>
                    <a:pt x="f522" y="f605"/>
                    <a:pt x="f522" y="f606"/>
                  </a:cubicBezTo>
                  <a:cubicBezTo>
                    <a:pt x="f521" y="f738"/>
                    <a:pt x="f765" y="f608"/>
                    <a:pt x="f766" y="f710"/>
                  </a:cubicBezTo>
                  <a:cubicBezTo>
                    <a:pt x="f766" y="f610"/>
                    <a:pt x="f766" y="f612"/>
                    <a:pt x="f766" y="f613"/>
                  </a:cubicBezTo>
                  <a:cubicBezTo>
                    <a:pt x="f765" y="f615"/>
                    <a:pt x="f521" y="f617"/>
                    <a:pt x="f521" y="f712"/>
                  </a:cubicBezTo>
                  <a:cubicBezTo>
                    <a:pt x="f522" y="f618"/>
                    <a:pt x="f521" y="f687"/>
                    <a:pt x="f765" y="f679"/>
                  </a:cubicBezTo>
                  <a:cubicBezTo>
                    <a:pt x="f766" y="f619"/>
                    <a:pt x="f518" y="f677"/>
                    <a:pt x="f517" y="f677"/>
                  </a:cubicBezTo>
                  <a:cubicBezTo>
                    <a:pt x="f516" y="f677"/>
                    <a:pt x="f767" y="f619"/>
                    <a:pt x="f515" y="f679"/>
                  </a:cubicBezTo>
                  <a:cubicBezTo>
                    <a:pt x="f768" y="f687"/>
                    <a:pt x="f514" y="f713"/>
                    <a:pt x="f514" y="f618"/>
                  </a:cubicBezTo>
                  <a:cubicBezTo>
                    <a:pt x="f514" y="f681"/>
                    <a:pt x="f768" y="f616"/>
                    <a:pt x="f768" y="f694"/>
                  </a:cubicBezTo>
                  <a:cubicBezTo>
                    <a:pt x="f768" y="f615"/>
                    <a:pt x="f514" y="f613"/>
                    <a:pt x="f769" y="f612"/>
                  </a:cubicBezTo>
                  <a:cubicBezTo>
                    <a:pt x="f769" y="f697"/>
                    <a:pt x="f769" y="f610"/>
                    <a:pt x="f769" y="f609"/>
                  </a:cubicBezTo>
                  <a:cubicBezTo>
                    <a:pt x="f769" y="f608"/>
                    <a:pt x="f769" y="f605"/>
                    <a:pt x="f512" y="f605"/>
                  </a:cubicBezTo>
                  <a:cubicBezTo>
                    <a:pt x="f511" y="f706"/>
                    <a:pt x="f510" y="f606"/>
                    <a:pt x="f770" y="f606"/>
                  </a:cubicBezTo>
                  <a:cubicBezTo>
                    <a:pt x="f508" y="f738"/>
                    <a:pt x="f771" y="f608"/>
                    <a:pt x="f506" y="f609"/>
                  </a:cubicBezTo>
                  <a:cubicBezTo>
                    <a:pt x="f505" y="f710"/>
                    <a:pt x="f500" y="f710"/>
                    <a:pt x="f498" y="f610"/>
                  </a:cubicBezTo>
                  <a:cubicBezTo>
                    <a:pt x="f497" y="f611"/>
                    <a:pt x="f501" y="f696"/>
                    <a:pt x="f501" y="f613"/>
                  </a:cubicBezTo>
                  <a:cubicBezTo>
                    <a:pt x="f501" y="f614"/>
                    <a:pt x="f501" y="f616"/>
                    <a:pt x="f501" y="f617"/>
                  </a:cubicBezTo>
                  <a:cubicBezTo>
                    <a:pt x="f496" y="f712"/>
                    <a:pt x="f495" y="f618"/>
                    <a:pt x="f492" y="f713"/>
                  </a:cubicBezTo>
                  <a:cubicBezTo>
                    <a:pt x="f491" y="f692"/>
                    <a:pt x="f493" y="f679"/>
                    <a:pt x="f493" y="f677"/>
                  </a:cubicBezTo>
                  <a:cubicBezTo>
                    <a:pt x="f493" y="f620"/>
                    <a:pt x="f492" y="f621"/>
                    <a:pt x="f492" y="f621"/>
                  </a:cubicBezTo>
                  <a:cubicBezTo>
                    <a:pt x="f492" y="f675"/>
                    <a:pt x="f495" y="f623"/>
                    <a:pt x="f492" y="f624"/>
                  </a:cubicBezTo>
                  <a:cubicBezTo>
                    <a:pt x="f492" y="f625"/>
                    <a:pt x="f491" y="f631"/>
                    <a:pt x="f493" y="f627"/>
                  </a:cubicBezTo>
                  <a:cubicBezTo>
                    <a:pt x="f490" y="f627"/>
                    <a:pt x="f488" y="f627"/>
                    <a:pt x="f772" y="f631"/>
                  </a:cubicBezTo>
                  <a:cubicBezTo>
                    <a:pt x="f772" y="f631"/>
                    <a:pt x="f772" y="f625"/>
                    <a:pt x="f487" y="f624"/>
                  </a:cubicBezTo>
                  <a:cubicBezTo>
                    <a:pt x="f487" y="f624"/>
                    <a:pt x="f482" y="f623"/>
                    <a:pt x="f481" y="f623"/>
                  </a:cubicBezTo>
                  <a:cubicBezTo>
                    <a:pt x="f480" y="f623"/>
                    <a:pt x="f479" y="f623"/>
                    <a:pt x="f478" y="f623"/>
                  </a:cubicBezTo>
                  <a:cubicBezTo>
                    <a:pt x="f773" y="f624"/>
                    <a:pt x="f476" y="f625"/>
                    <a:pt x="f476" y="f626"/>
                  </a:cubicBezTo>
                  <a:cubicBezTo>
                    <a:pt x="f474" y="f631"/>
                    <a:pt x="f474" y="f630"/>
                    <a:pt x="f472" y="f664"/>
                  </a:cubicBezTo>
                  <a:cubicBezTo>
                    <a:pt x="f472" y="f634"/>
                    <a:pt x="f470" y="f715"/>
                    <a:pt x="f774" y="f636"/>
                  </a:cubicBezTo>
                  <a:cubicBezTo>
                    <a:pt x="f468" y="f636"/>
                    <a:pt x="f465" y="f636"/>
                    <a:pt x="f775" y="f715"/>
                  </a:cubicBezTo>
                  <a:cubicBezTo>
                    <a:pt x="f775" y="f715"/>
                    <a:pt x="f776" y="f634"/>
                    <a:pt x="f776" y="f664"/>
                  </a:cubicBezTo>
                  <a:cubicBezTo>
                    <a:pt x="f463" y="f629"/>
                    <a:pt x="f776" y="f631"/>
                    <a:pt x="f776" y="f626"/>
                  </a:cubicBezTo>
                  <a:cubicBezTo>
                    <a:pt x="f776" y="f625"/>
                    <a:pt x="f775" y="f624"/>
                    <a:pt x="f775" y="f623"/>
                  </a:cubicBezTo>
                  <a:cubicBezTo>
                    <a:pt x="f465" y="f622"/>
                    <a:pt x="f465" y="f621"/>
                    <a:pt x="f465" y="f620"/>
                  </a:cubicBezTo>
                  <a:cubicBezTo>
                    <a:pt x="f777" y="f620"/>
                    <a:pt x="f777" y="f677"/>
                    <a:pt x="f777" y="f619"/>
                  </a:cubicBezTo>
                  <a:cubicBezTo>
                    <a:pt x="f467" y="f679"/>
                    <a:pt x="f467" y="f692"/>
                    <a:pt x="f468" y="f692"/>
                  </a:cubicBezTo>
                  <a:cubicBezTo>
                    <a:pt x="f468" y="f713"/>
                    <a:pt x="f778" y="f713"/>
                    <a:pt x="f470" y="f713"/>
                  </a:cubicBezTo>
                  <a:cubicBezTo>
                    <a:pt x="f470" y="f713"/>
                    <a:pt x="f471" y="f692"/>
                    <a:pt x="f471" y="f692"/>
                  </a:cubicBezTo>
                  <a:cubicBezTo>
                    <a:pt x="f472" y="f692"/>
                    <a:pt x="f472" y="f618"/>
                    <a:pt x="f474" y="f681"/>
                  </a:cubicBezTo>
                  <a:cubicBezTo>
                    <a:pt x="f474" y="f712"/>
                    <a:pt x="f472" y="f616"/>
                    <a:pt x="f472" y="f694"/>
                  </a:cubicBezTo>
                  <a:cubicBezTo>
                    <a:pt x="f472" y="f694"/>
                    <a:pt x="f472" y="f614"/>
                    <a:pt x="f474" y="f614"/>
                  </a:cubicBezTo>
                  <a:cubicBezTo>
                    <a:pt x="f474" y="f613"/>
                    <a:pt x="f773" y="f613"/>
                    <a:pt x="f773" y="f696"/>
                  </a:cubicBezTo>
                  <a:cubicBezTo>
                    <a:pt x="f773" y="f612"/>
                    <a:pt x="f476" y="f611"/>
                    <a:pt x="f773" y="f611"/>
                  </a:cubicBezTo>
                  <a:cubicBezTo>
                    <a:pt x="f773" y="f610"/>
                    <a:pt x="f773" y="f710"/>
                    <a:pt x="f478" y="f710"/>
                  </a:cubicBezTo>
                  <a:cubicBezTo>
                    <a:pt x="f478" y="f609"/>
                    <a:pt x="f480" y="f710"/>
                    <a:pt x="f480" y="f710"/>
                  </a:cubicBezTo>
                  <a:cubicBezTo>
                    <a:pt x="f481" y="f609"/>
                    <a:pt x="f481" y="f607"/>
                    <a:pt x="f481" y="f738"/>
                  </a:cubicBezTo>
                  <a:cubicBezTo>
                    <a:pt x="f481" y="f606"/>
                    <a:pt x="f480" y="f604"/>
                    <a:pt x="f480" y="f604"/>
                  </a:cubicBezTo>
                  <a:cubicBezTo>
                    <a:pt x="f779" y="f602"/>
                    <a:pt x="f773" y="f601"/>
                    <a:pt x="f476" y="f601"/>
                  </a:cubicBezTo>
                  <a:cubicBezTo>
                    <a:pt x="f474" y="f700"/>
                    <a:pt x="f472" y="f600"/>
                    <a:pt x="f471" y="f600"/>
                  </a:cubicBezTo>
                  <a:cubicBezTo>
                    <a:pt x="f470" y="f600"/>
                    <a:pt x="f774" y="f599"/>
                    <a:pt x="f468" y="f600"/>
                  </a:cubicBezTo>
                  <a:cubicBezTo>
                    <a:pt x="f467" y="f600"/>
                    <a:pt x="f465" y="f601"/>
                    <a:pt x="f465" y="f703"/>
                  </a:cubicBezTo>
                  <a:cubicBezTo>
                    <a:pt x="f465" y="f602"/>
                    <a:pt x="f777" y="f603"/>
                    <a:pt x="f777" y="f603"/>
                  </a:cubicBezTo>
                  <a:cubicBezTo>
                    <a:pt x="f467" y="f604"/>
                    <a:pt x="f468" y="f604"/>
                    <a:pt x="f468" y="f604"/>
                  </a:cubicBezTo>
                  <a:cubicBezTo>
                    <a:pt x="f774" y="f706"/>
                    <a:pt x="f778" y="f605"/>
                    <a:pt x="f778" y="f606"/>
                  </a:cubicBezTo>
                  <a:cubicBezTo>
                    <a:pt x="f778" y="f606"/>
                    <a:pt x="f774" y="f738"/>
                    <a:pt x="f468" y="f607"/>
                  </a:cubicBezTo>
                  <a:cubicBezTo>
                    <a:pt x="f468" y="f607"/>
                    <a:pt x="f777" y="f608"/>
                    <a:pt x="f465" y="f608"/>
                  </a:cubicBezTo>
                  <a:cubicBezTo>
                    <a:pt x="f465" y="f609"/>
                    <a:pt x="f775" y="f710"/>
                    <a:pt x="f775" y="f710"/>
                  </a:cubicBezTo>
                  <a:cubicBezTo>
                    <a:pt x="f775" y="f610"/>
                    <a:pt x="f465" y="f697"/>
                    <a:pt x="f465" y="f612"/>
                  </a:cubicBezTo>
                  <a:cubicBezTo>
                    <a:pt x="f465" y="f612"/>
                    <a:pt x="f465" y="f613"/>
                    <a:pt x="f775" y="f613"/>
                  </a:cubicBezTo>
                  <a:cubicBezTo>
                    <a:pt x="f776" y="f613"/>
                    <a:pt x="f463" y="f612"/>
                    <a:pt x="f462" y="f696"/>
                  </a:cubicBezTo>
                  <a:cubicBezTo>
                    <a:pt x="f461" y="f696"/>
                    <a:pt x="f461" y="f613"/>
                    <a:pt x="f780" y="f614"/>
                  </a:cubicBezTo>
                  <a:cubicBezTo>
                    <a:pt x="f780" y="f615"/>
                    <a:pt x="f780" y="f617"/>
                    <a:pt x="f460" y="f712"/>
                  </a:cubicBezTo>
                  <a:cubicBezTo>
                    <a:pt x="f460" y="f712"/>
                    <a:pt x="f459" y="f681"/>
                    <a:pt x="f458" y="f618"/>
                  </a:cubicBezTo>
                  <a:cubicBezTo>
                    <a:pt x="f781" y="f618"/>
                    <a:pt x="f782" y="f713"/>
                    <a:pt x="f457" y="f692"/>
                  </a:cubicBezTo>
                  <a:cubicBezTo>
                    <a:pt x="f456" y="f692"/>
                    <a:pt x="f455" y="f687"/>
                    <a:pt x="f455" y="f679"/>
                  </a:cubicBezTo>
                  <a:cubicBezTo>
                    <a:pt x="f783" y="f619"/>
                    <a:pt x="f783" y="f620"/>
                    <a:pt x="f454" y="f620"/>
                  </a:cubicBezTo>
                  <a:cubicBezTo>
                    <a:pt x="f784" y="f621"/>
                    <a:pt x="f452" y="f677"/>
                    <a:pt x="f785" y="f677"/>
                  </a:cubicBezTo>
                  <a:cubicBezTo>
                    <a:pt x="f451" y="f677"/>
                    <a:pt x="f449" y="f621"/>
                    <a:pt x="f449" y="f675"/>
                  </a:cubicBezTo>
                  <a:cubicBezTo>
                    <a:pt x="f786" y="f622"/>
                    <a:pt x="f449" y="f625"/>
                    <a:pt x="f449" y="f626"/>
                  </a:cubicBezTo>
                  <a:cubicBezTo>
                    <a:pt x="f449" y="f631"/>
                    <a:pt x="f786" y="f628"/>
                    <a:pt x="f786" y="f628"/>
                  </a:cubicBezTo>
                  <a:cubicBezTo>
                    <a:pt x="f786" y="f630"/>
                    <a:pt x="f786" y="f715"/>
                    <a:pt x="f786" y="f660"/>
                  </a:cubicBezTo>
                  <a:cubicBezTo>
                    <a:pt x="f786" y="f637"/>
                    <a:pt x="f786" y="f639"/>
                    <a:pt x="f787" y="f650"/>
                  </a:cubicBezTo>
                  <a:cubicBezTo>
                    <a:pt x="f787" y="f640"/>
                    <a:pt x="f446" y="f642"/>
                    <a:pt x="f445" y="f29"/>
                  </a:cubicBezTo>
                  <a:cubicBezTo>
                    <a:pt x="f444" y="f31"/>
                    <a:pt x="f788" y="f26"/>
                    <a:pt x="f442" y="f26"/>
                  </a:cubicBezTo>
                  <a:cubicBezTo>
                    <a:pt x="f441" y="f24"/>
                    <a:pt x="f437" y="f19"/>
                    <a:pt x="f789" y="f19"/>
                  </a:cubicBezTo>
                  <a:cubicBezTo>
                    <a:pt x="f790" y="f19"/>
                    <a:pt x="f435" y="f24"/>
                    <a:pt x="f434" y="f24"/>
                  </a:cubicBezTo>
                  <a:cubicBezTo>
                    <a:pt x="f433" y="f24"/>
                    <a:pt x="f791" y="f17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Freeform 250">
              <a:extLst>
                <a:ext uri="{FF2B5EF4-FFF2-40B4-BE49-F238E27FC236}">
                  <a16:creationId xmlns:a16="http://schemas.microsoft.com/office/drawing/2014/main" id="{DAD09BE9-1BA3-08D4-072C-872BC0D8B3BD}"/>
                </a:ext>
              </a:extLst>
            </p:cNvPr>
            <p:cNvSpPr/>
            <p:nvPr/>
          </p:nvSpPr>
          <p:spPr>
            <a:xfrm>
              <a:off x="7735897" y="1983425"/>
              <a:ext cx="662482" cy="89722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44"/>
                <a:gd name="f8" fmla="val 731"/>
                <a:gd name="f9" fmla="val 542"/>
                <a:gd name="f10" fmla="val 482"/>
                <a:gd name="f11" fmla="val 543"/>
                <a:gd name="f12" fmla="val 481"/>
                <a:gd name="f13" fmla="val 478"/>
                <a:gd name="f14" fmla="val 476"/>
                <a:gd name="f15" fmla="val 475"/>
                <a:gd name="f16" fmla="val 472"/>
                <a:gd name="f17" fmla="val 470"/>
                <a:gd name="f18" fmla="val 469"/>
                <a:gd name="f19" fmla="val 540"/>
                <a:gd name="f20" fmla="val 467"/>
                <a:gd name="f21" fmla="val 466"/>
                <a:gd name="f22" fmla="val 465"/>
                <a:gd name="f23" fmla="val 541"/>
                <a:gd name="f24" fmla="val 462"/>
                <a:gd name="f25" fmla="val 461"/>
                <a:gd name="f26" fmla="val 459"/>
                <a:gd name="f27" fmla="val 539"/>
                <a:gd name="f28" fmla="val 457"/>
                <a:gd name="f29" fmla="val 455"/>
                <a:gd name="f30" fmla="val 454"/>
                <a:gd name="f31" fmla="val 452"/>
                <a:gd name="f32" fmla="val 451"/>
                <a:gd name="f33" fmla="val 450"/>
                <a:gd name="f34" fmla="val 446"/>
                <a:gd name="f35" fmla="val 444"/>
                <a:gd name="f36" fmla="val 442"/>
                <a:gd name="f37" fmla="val 441"/>
                <a:gd name="f38" fmla="val 440"/>
                <a:gd name="f39" fmla="val 438"/>
                <a:gd name="f40" fmla="val 437"/>
                <a:gd name="f41" fmla="val 436"/>
                <a:gd name="f42" fmla="val 434"/>
                <a:gd name="f43" fmla="val 433"/>
                <a:gd name="f44" fmla="val 432"/>
                <a:gd name="f45" fmla="val 430"/>
                <a:gd name="f46" fmla="val 428"/>
                <a:gd name="f47" fmla="val 426"/>
                <a:gd name="f48" fmla="val 538"/>
                <a:gd name="f49" fmla="val 425"/>
                <a:gd name="f50" fmla="val 537"/>
                <a:gd name="f51" fmla="val 424"/>
                <a:gd name="f52" fmla="val 536"/>
                <a:gd name="f53" fmla="val 420"/>
                <a:gd name="f54" fmla="val 535"/>
                <a:gd name="f55" fmla="val 419"/>
                <a:gd name="f56" fmla="val 533"/>
                <a:gd name="f57" fmla="val 417"/>
                <a:gd name="f58" fmla="val 530"/>
                <a:gd name="f59" fmla="val 414"/>
                <a:gd name="f60" fmla="val 529"/>
                <a:gd name="f61" fmla="val 413"/>
                <a:gd name="f62" fmla="val 528"/>
                <a:gd name="f63" fmla="val 411"/>
                <a:gd name="f64" fmla="val 527"/>
                <a:gd name="f65" fmla="val 406"/>
                <a:gd name="f66" fmla="val 526"/>
                <a:gd name="f67" fmla="val 404"/>
                <a:gd name="f68" fmla="val 525"/>
                <a:gd name="f69" fmla="val 402"/>
                <a:gd name="f70" fmla="val 522"/>
                <a:gd name="f71" fmla="val 397"/>
                <a:gd name="f72" fmla="val 521"/>
                <a:gd name="f73" fmla="val 395"/>
                <a:gd name="f74" fmla="val 394"/>
                <a:gd name="f75" fmla="val 520"/>
                <a:gd name="f76" fmla="val 390"/>
                <a:gd name="f77" fmla="val 389"/>
                <a:gd name="f78" fmla="val 519"/>
                <a:gd name="f79" fmla="val 384"/>
                <a:gd name="f80" fmla="val 516"/>
                <a:gd name="f81" fmla="val 376"/>
                <a:gd name="f82" fmla="val 515"/>
                <a:gd name="f83" fmla="val 372"/>
                <a:gd name="f84" fmla="val 369"/>
                <a:gd name="f85" fmla="val 514"/>
                <a:gd name="f86" fmla="val 363"/>
                <a:gd name="f87" fmla="val 513"/>
                <a:gd name="f88" fmla="val 361"/>
                <a:gd name="f89" fmla="val 512"/>
                <a:gd name="f90" fmla="val 359"/>
                <a:gd name="f91" fmla="val 510"/>
                <a:gd name="f92" fmla="val 355"/>
                <a:gd name="f93" fmla="val 353"/>
                <a:gd name="f94" fmla="val 508"/>
                <a:gd name="f95" fmla="val 351"/>
                <a:gd name="f96" fmla="val 506"/>
                <a:gd name="f97" fmla="val 345"/>
                <a:gd name="f98" fmla="val 505"/>
                <a:gd name="f99" fmla="val 342"/>
                <a:gd name="f100" fmla="val 503"/>
                <a:gd name="f101" fmla="val 339"/>
                <a:gd name="f102" fmla="val 500"/>
                <a:gd name="f103" fmla="val 333"/>
                <a:gd name="f104" fmla="val 499"/>
                <a:gd name="f105" fmla="val 330"/>
                <a:gd name="f106" fmla="val 498"/>
                <a:gd name="f107" fmla="val 328"/>
                <a:gd name="f108" fmla="val 497"/>
                <a:gd name="f109" fmla="val 324"/>
                <a:gd name="f110" fmla="val 321"/>
                <a:gd name="f111" fmla="val 319"/>
                <a:gd name="f112" fmla="val 313"/>
                <a:gd name="f113" fmla="val 496"/>
                <a:gd name="f114" fmla="val 310"/>
                <a:gd name="f115" fmla="val 308"/>
                <a:gd name="f116" fmla="val 494"/>
                <a:gd name="f117" fmla="val 303"/>
                <a:gd name="f118" fmla="val 493"/>
                <a:gd name="f119" fmla="val 301"/>
                <a:gd name="f120" fmla="val 492"/>
                <a:gd name="f121" fmla="val 298"/>
                <a:gd name="f122" fmla="val 490"/>
                <a:gd name="f123" fmla="val 293"/>
                <a:gd name="f124" fmla="val 489"/>
                <a:gd name="f125" fmla="val 291"/>
                <a:gd name="f126" fmla="val 487"/>
                <a:gd name="f127" fmla="val 289"/>
                <a:gd name="f128" fmla="val 484"/>
                <a:gd name="f129" fmla="val 288"/>
                <a:gd name="f130" fmla="val 483"/>
                <a:gd name="f131" fmla="val 286"/>
                <a:gd name="f132" fmla="val 285"/>
                <a:gd name="f133" fmla="val 480"/>
                <a:gd name="f134" fmla="val 281"/>
                <a:gd name="f135" fmla="val 479"/>
                <a:gd name="f136" fmla="val 279"/>
                <a:gd name="f137" fmla="val 477"/>
                <a:gd name="f138" fmla="val 277"/>
                <a:gd name="f139" fmla="val 271"/>
                <a:gd name="f140" fmla="val 473"/>
                <a:gd name="f141" fmla="val 269"/>
                <a:gd name="f142" fmla="val 268"/>
                <a:gd name="f143" fmla="val 267"/>
                <a:gd name="f144" fmla="val 468"/>
                <a:gd name="f145" fmla="val 266"/>
                <a:gd name="f146" fmla="val 464"/>
                <a:gd name="f147" fmla="val 265"/>
                <a:gd name="f148" fmla="val 463"/>
                <a:gd name="f149" fmla="val 264"/>
                <a:gd name="f150" fmla="val 263"/>
                <a:gd name="f151" fmla="val 458"/>
                <a:gd name="f152" fmla="val 262"/>
                <a:gd name="f153" fmla="val 456"/>
                <a:gd name="f154" fmla="val 449"/>
                <a:gd name="f155" fmla="val 448"/>
                <a:gd name="f156" fmla="val 259"/>
                <a:gd name="f157" fmla="val 447"/>
                <a:gd name="f158" fmla="val 258"/>
                <a:gd name="f159" fmla="val 260"/>
                <a:gd name="f160" fmla="val 261"/>
                <a:gd name="f161" fmla="val 439"/>
                <a:gd name="f162" fmla="val 435"/>
                <a:gd name="f163" fmla="val 272"/>
                <a:gd name="f164" fmla="val 431"/>
                <a:gd name="f165" fmla="val 273"/>
                <a:gd name="f166" fmla="val 274"/>
                <a:gd name="f167" fmla="val 429"/>
                <a:gd name="f168" fmla="val 427"/>
                <a:gd name="f169" fmla="val 275"/>
                <a:gd name="f170" fmla="val 423"/>
                <a:gd name="f171" fmla="val 422"/>
                <a:gd name="f172" fmla="val 276"/>
                <a:gd name="f173" fmla="val 421"/>
                <a:gd name="f174" fmla="val 278"/>
                <a:gd name="f175" fmla="val 416"/>
                <a:gd name="f176" fmla="val 280"/>
                <a:gd name="f177" fmla="val 415"/>
                <a:gd name="f178" fmla="val 410"/>
                <a:gd name="f179" fmla="val 409"/>
                <a:gd name="f180" fmla="val 408"/>
                <a:gd name="f181" fmla="val 407"/>
                <a:gd name="f182" fmla="val 282"/>
                <a:gd name="f183" fmla="val 283"/>
                <a:gd name="f184" fmla="val 284"/>
                <a:gd name="f185" fmla="val 287"/>
                <a:gd name="f186" fmla="val 405"/>
                <a:gd name="f187" fmla="val 290"/>
                <a:gd name="f188" fmla="val 401"/>
                <a:gd name="f189" fmla="val 400"/>
                <a:gd name="f190" fmla="val 398"/>
                <a:gd name="f191" fmla="val 294"/>
                <a:gd name="f192" fmla="val 296"/>
                <a:gd name="f193" fmla="val 399"/>
                <a:gd name="f194" fmla="val 297"/>
                <a:gd name="f195" fmla="val 299"/>
                <a:gd name="f196" fmla="val 300"/>
                <a:gd name="f197" fmla="val 302"/>
                <a:gd name="f198" fmla="val 304"/>
                <a:gd name="f199" fmla="val 305"/>
                <a:gd name="f200" fmla="val 306"/>
                <a:gd name="f201" fmla="val 307"/>
                <a:gd name="f202" fmla="val 393"/>
                <a:gd name="f203" fmla="val 392"/>
                <a:gd name="f204" fmla="val 312"/>
                <a:gd name="f205" fmla="val 314"/>
                <a:gd name="f206" fmla="val 316"/>
                <a:gd name="f207" fmla="val 391"/>
                <a:gd name="f208" fmla="val 317"/>
                <a:gd name="f209" fmla="val 320"/>
                <a:gd name="f210" fmla="val 323"/>
                <a:gd name="f211" fmla="val 325"/>
                <a:gd name="f212" fmla="val 388"/>
                <a:gd name="f213" fmla="val 326"/>
                <a:gd name="f214" fmla="val 327"/>
                <a:gd name="f215" fmla="val 329"/>
                <a:gd name="f216" fmla="val 331"/>
                <a:gd name="f217" fmla="val 386"/>
                <a:gd name="f218" fmla="val 332"/>
                <a:gd name="f219" fmla="val 385"/>
                <a:gd name="f220" fmla="val 381"/>
                <a:gd name="f221" fmla="val 380"/>
                <a:gd name="f222" fmla="val 379"/>
                <a:gd name="f223" fmla="val 334"/>
                <a:gd name="f224" fmla="val 378"/>
                <a:gd name="f225" fmla="val 338"/>
                <a:gd name="f226" fmla="val 377"/>
                <a:gd name="f227" fmla="val 340"/>
                <a:gd name="f228" fmla="val 375"/>
                <a:gd name="f229" fmla="val 343"/>
                <a:gd name="f230" fmla="val 374"/>
                <a:gd name="f231" fmla="val 348"/>
                <a:gd name="f232" fmla="val 350"/>
                <a:gd name="f233" fmla="val 373"/>
                <a:gd name="f234" fmla="val 371"/>
                <a:gd name="f235" fmla="val 354"/>
                <a:gd name="f236" fmla="val 370"/>
                <a:gd name="f237" fmla="val 368"/>
                <a:gd name="f238" fmla="val 358"/>
                <a:gd name="f239" fmla="val 367"/>
                <a:gd name="f240" fmla="val 366"/>
                <a:gd name="f241" fmla="val 365"/>
                <a:gd name="f242" fmla="val 364"/>
                <a:gd name="f243" fmla="val 357"/>
                <a:gd name="f244" fmla="val 356"/>
                <a:gd name="f245" fmla="val 347"/>
                <a:gd name="f246" fmla="val 346"/>
                <a:gd name="f247" fmla="val 352"/>
                <a:gd name="f248" fmla="val 344"/>
                <a:gd name="f249" fmla="val 337"/>
                <a:gd name="f250" fmla="val 336"/>
                <a:gd name="f251" fmla="val 349"/>
                <a:gd name="f252" fmla="val 335"/>
                <a:gd name="f253" fmla="val 341"/>
                <a:gd name="f254" fmla="val 315"/>
                <a:gd name="f255" fmla="val 311"/>
                <a:gd name="f256" fmla="val 295"/>
                <a:gd name="f257" fmla="val 292"/>
                <a:gd name="f258" fmla="val 362"/>
                <a:gd name="f259" fmla="val 254"/>
                <a:gd name="f260" fmla="val 252"/>
                <a:gd name="f261" fmla="val 249"/>
                <a:gd name="f262" fmla="val 245"/>
                <a:gd name="f263" fmla="val 243"/>
                <a:gd name="f264" fmla="val 242"/>
                <a:gd name="f265" fmla="val 239"/>
                <a:gd name="f266" fmla="val 237"/>
                <a:gd name="f267" fmla="val 236"/>
                <a:gd name="f268" fmla="val 235"/>
                <a:gd name="f269" fmla="val 234"/>
                <a:gd name="f270" fmla="val 233"/>
                <a:gd name="f271" fmla="val 231"/>
                <a:gd name="f272" fmla="val 230"/>
                <a:gd name="f273" fmla="val 229"/>
                <a:gd name="f274" fmla="val 382"/>
                <a:gd name="f275" fmla="val 227"/>
                <a:gd name="f276" fmla="val 226"/>
                <a:gd name="f277" fmla="val 383"/>
                <a:gd name="f278" fmla="val 224"/>
                <a:gd name="f279" fmla="val 223"/>
                <a:gd name="f280" fmla="val 387"/>
                <a:gd name="f281" fmla="val 222"/>
                <a:gd name="f282" fmla="val 219"/>
                <a:gd name="f283" fmla="val 218"/>
                <a:gd name="f284" fmla="val 217"/>
                <a:gd name="f285" fmla="val 214"/>
                <a:gd name="f286" fmla="val 212"/>
                <a:gd name="f287" fmla="val 209"/>
                <a:gd name="f288" fmla="val 202"/>
                <a:gd name="f289" fmla="val 198"/>
                <a:gd name="f290" fmla="val 195"/>
                <a:gd name="f291" fmla="val 189"/>
                <a:gd name="f292" fmla="val 186"/>
                <a:gd name="f293" fmla="val 185"/>
                <a:gd name="f294" fmla="val 183"/>
                <a:gd name="f295" fmla="val 182"/>
                <a:gd name="f296" fmla="val 181"/>
                <a:gd name="f297" fmla="val 179"/>
                <a:gd name="f298" fmla="val 178"/>
                <a:gd name="f299" fmla="val 176"/>
                <a:gd name="f300" fmla="val 173"/>
                <a:gd name="f301" fmla="val 172"/>
                <a:gd name="f302" fmla="val 171"/>
                <a:gd name="f303" fmla="val 169"/>
                <a:gd name="f304" fmla="val 167"/>
                <a:gd name="f305" fmla="val 166"/>
                <a:gd name="f306" fmla="val 162"/>
                <a:gd name="f307" fmla="val 160"/>
                <a:gd name="f308" fmla="val 158"/>
                <a:gd name="f309" fmla="val 155"/>
                <a:gd name="f310" fmla="val 154"/>
                <a:gd name="f311" fmla="val 153"/>
                <a:gd name="f312" fmla="val 151"/>
                <a:gd name="f313" fmla="val 150"/>
                <a:gd name="f314" fmla="val 148"/>
                <a:gd name="f315" fmla="val 144"/>
                <a:gd name="f316" fmla="val 143"/>
                <a:gd name="f317" fmla="val 141"/>
                <a:gd name="f318" fmla="val 139"/>
                <a:gd name="f319" fmla="val 138"/>
                <a:gd name="f320" fmla="val 136"/>
                <a:gd name="f321" fmla="val 135"/>
                <a:gd name="f322" fmla="val 134"/>
                <a:gd name="f323" fmla="val 132"/>
                <a:gd name="f324" fmla="val 130"/>
                <a:gd name="f325" fmla="val 129"/>
                <a:gd name="f326" fmla="val 128"/>
                <a:gd name="f327" fmla="val 127"/>
                <a:gd name="f328" fmla="val 126"/>
                <a:gd name="f329" fmla="val 123"/>
                <a:gd name="f330" fmla="val 122"/>
                <a:gd name="f331" fmla="val 121"/>
                <a:gd name="f332" fmla="val 120"/>
                <a:gd name="f333" fmla="val 119"/>
                <a:gd name="f334" fmla="val 118"/>
                <a:gd name="f335" fmla="val 117"/>
                <a:gd name="f336" fmla="val 116"/>
                <a:gd name="f337" fmla="val 115"/>
                <a:gd name="f338" fmla="val 114"/>
                <a:gd name="f339" fmla="val 113"/>
                <a:gd name="f340" fmla="val 112"/>
                <a:gd name="f341" fmla="val 110"/>
                <a:gd name="f342" fmla="val 109"/>
                <a:gd name="f343" fmla="val 108"/>
                <a:gd name="f344" fmla="val 107"/>
                <a:gd name="f345" fmla="val 106"/>
                <a:gd name="f346" fmla="val 105"/>
                <a:gd name="f347" fmla="val 104"/>
                <a:gd name="f348" fmla="val 103"/>
                <a:gd name="f349" fmla="val 102"/>
                <a:gd name="f350" fmla="val 101"/>
                <a:gd name="f351" fmla="val 100"/>
                <a:gd name="f352" fmla="val 98"/>
                <a:gd name="f353" fmla="val 99"/>
                <a:gd name="f354" fmla="val 97"/>
                <a:gd name="f355" fmla="val 96"/>
                <a:gd name="f356" fmla="val 94"/>
                <a:gd name="f357" fmla="val 93"/>
                <a:gd name="f358" fmla="val 92"/>
                <a:gd name="f359" fmla="val 90"/>
                <a:gd name="f360" fmla="val 89"/>
                <a:gd name="f361" fmla="val 88"/>
                <a:gd name="f362" fmla="val 85"/>
                <a:gd name="f363" fmla="val 84"/>
                <a:gd name="f364" fmla="val 83"/>
                <a:gd name="f365" fmla="val 82"/>
                <a:gd name="f366" fmla="val 81"/>
                <a:gd name="f367" fmla="val 79"/>
                <a:gd name="f368" fmla="val 78"/>
                <a:gd name="f369" fmla="val 77"/>
                <a:gd name="f370" fmla="val 75"/>
                <a:gd name="f371" fmla="val 74"/>
                <a:gd name="f372" fmla="val 73"/>
                <a:gd name="f373" fmla="val 72"/>
                <a:gd name="f374" fmla="val 71"/>
                <a:gd name="f375" fmla="val 70"/>
                <a:gd name="f376" fmla="val 69"/>
                <a:gd name="f377" fmla="val 68"/>
                <a:gd name="f378" fmla="val 67"/>
                <a:gd name="f379" fmla="val 66"/>
                <a:gd name="f380" fmla="val 64"/>
                <a:gd name="f381" fmla="val 63"/>
                <a:gd name="f382" fmla="val 61"/>
                <a:gd name="f383" fmla="val 60"/>
                <a:gd name="f384" fmla="val 58"/>
                <a:gd name="f385" fmla="val 57"/>
                <a:gd name="f386" fmla="val 56"/>
                <a:gd name="f387" fmla="val 53"/>
                <a:gd name="f388" fmla="val 52"/>
                <a:gd name="f389" fmla="val 51"/>
                <a:gd name="f390" fmla="val 322"/>
                <a:gd name="f391" fmla="val 318"/>
                <a:gd name="f392" fmla="val 50"/>
                <a:gd name="f393" fmla="val 49"/>
                <a:gd name="f394" fmla="val 48"/>
                <a:gd name="f395" fmla="val 47"/>
                <a:gd name="f396" fmla="val 309"/>
                <a:gd name="f397" fmla="val 45"/>
                <a:gd name="f398" fmla="val 46"/>
                <a:gd name="f399" fmla="val 43"/>
                <a:gd name="f400" fmla="val 41"/>
                <a:gd name="f401" fmla="val 39"/>
                <a:gd name="f402" fmla="val 38"/>
                <a:gd name="f403" fmla="val 37"/>
                <a:gd name="f404" fmla="val 36"/>
                <a:gd name="f405" fmla="val 270"/>
                <a:gd name="f406" fmla="val 257"/>
                <a:gd name="f407" fmla="val 256"/>
                <a:gd name="f408" fmla="val 35"/>
                <a:gd name="f409" fmla="val 34"/>
                <a:gd name="f410" fmla="val 255"/>
                <a:gd name="f411" fmla="val 33"/>
                <a:gd name="f412" fmla="val 30"/>
                <a:gd name="f413" fmla="val 29"/>
                <a:gd name="f414" fmla="val 253"/>
                <a:gd name="f415" fmla="val 28"/>
                <a:gd name="f416" fmla="val 27"/>
                <a:gd name="f417" fmla="val 251"/>
                <a:gd name="f418" fmla="val 26"/>
                <a:gd name="f419" fmla="val 250"/>
                <a:gd name="f420" fmla="val 25"/>
                <a:gd name="f421" fmla="val 248"/>
                <a:gd name="f422" fmla="val 24"/>
                <a:gd name="f423" fmla="val 23"/>
                <a:gd name="f424" fmla="val 247"/>
                <a:gd name="f425" fmla="val 22"/>
                <a:gd name="f426" fmla="val 20"/>
                <a:gd name="f427" fmla="val 244"/>
                <a:gd name="f428" fmla="val 19"/>
                <a:gd name="f429" fmla="val 18"/>
                <a:gd name="f430" fmla="val 241"/>
                <a:gd name="f431" fmla="val 17"/>
                <a:gd name="f432" fmla="val 240"/>
                <a:gd name="f433" fmla="val 238"/>
                <a:gd name="f434" fmla="val 232"/>
                <a:gd name="f435" fmla="val 16"/>
                <a:gd name="f436" fmla="val 15"/>
                <a:gd name="f437" fmla="val 228"/>
                <a:gd name="f438" fmla="val 14"/>
                <a:gd name="f439" fmla="val 225"/>
                <a:gd name="f440" fmla="val 221"/>
                <a:gd name="f441" fmla="val 220"/>
                <a:gd name="f442" fmla="val 216"/>
                <a:gd name="f443" fmla="val 215"/>
                <a:gd name="f444" fmla="val 213"/>
                <a:gd name="f445" fmla="val 211"/>
                <a:gd name="f446" fmla="val 208"/>
                <a:gd name="f447" fmla="val 207"/>
                <a:gd name="f448" fmla="val 204"/>
                <a:gd name="f449" fmla="val 200"/>
                <a:gd name="f450" fmla="val 196"/>
                <a:gd name="f451" fmla="val 10"/>
                <a:gd name="f452" fmla="val 194"/>
                <a:gd name="f453" fmla="val 9"/>
                <a:gd name="f454" fmla="val 192"/>
                <a:gd name="f455" fmla="val 8"/>
                <a:gd name="f456" fmla="val 188"/>
                <a:gd name="f457" fmla="val 7"/>
                <a:gd name="f458" fmla="val 184"/>
                <a:gd name="f459" fmla="val 5"/>
                <a:gd name="f460" fmla="val 4"/>
                <a:gd name="f461" fmla="val 2"/>
                <a:gd name="f462" fmla="val 175"/>
                <a:gd name="f463" fmla="val 1"/>
                <a:gd name="f464" fmla="val 170"/>
                <a:gd name="f465" fmla="val 168"/>
                <a:gd name="f466" fmla="val 3"/>
                <a:gd name="f467" fmla="val 6"/>
                <a:gd name="f468" fmla="val 164"/>
                <a:gd name="f469" fmla="val 163"/>
                <a:gd name="f470" fmla="val 161"/>
                <a:gd name="f471" fmla="val 159"/>
                <a:gd name="f472" fmla="val 157"/>
                <a:gd name="f473" fmla="val 156"/>
                <a:gd name="f474" fmla="val 11"/>
                <a:gd name="f475" fmla="val 152"/>
                <a:gd name="f476" fmla="val 147"/>
                <a:gd name="f477" fmla="val 146"/>
                <a:gd name="f478" fmla="val 12"/>
                <a:gd name="f479" fmla="val 13"/>
                <a:gd name="f480" fmla="val 149"/>
                <a:gd name="f481" fmla="val 145"/>
                <a:gd name="f482" fmla="val 142"/>
                <a:gd name="f483" fmla="val 31"/>
                <a:gd name="f484" fmla="val 32"/>
                <a:gd name="f485" fmla="val 137"/>
                <a:gd name="f486" fmla="val 40"/>
                <a:gd name="f487" fmla="val 133"/>
                <a:gd name="f488" fmla="val 42"/>
                <a:gd name="f489" fmla="val 65"/>
                <a:gd name="f490" fmla="val 76"/>
                <a:gd name="f491" fmla="val 80"/>
                <a:gd name="f492" fmla="val 140"/>
                <a:gd name="f493" fmla="val 125"/>
                <a:gd name="f494" fmla="val 124"/>
                <a:gd name="f495" fmla="val 91"/>
                <a:gd name="f496" fmla="val 111"/>
                <a:gd name="f497" fmla="val 131"/>
                <a:gd name="f498" fmla="val 174"/>
                <a:gd name="f499" fmla="val 177"/>
                <a:gd name="f500" fmla="val 187"/>
                <a:gd name="f501" fmla="val 191"/>
                <a:gd name="f502" fmla="val 193"/>
                <a:gd name="f503" fmla="val 197"/>
                <a:gd name="f504" fmla="val 190"/>
                <a:gd name="f505" fmla="val 165"/>
                <a:gd name="f506" fmla="val 95"/>
                <a:gd name="f507" fmla="val 87"/>
                <a:gd name="f508" fmla="val 86"/>
                <a:gd name="f509" fmla="val 62"/>
                <a:gd name="f510" fmla="val 59"/>
                <a:gd name="f511" fmla="val 55"/>
                <a:gd name="f512" fmla="val 44"/>
                <a:gd name="f513" fmla="val 199"/>
                <a:gd name="f514" fmla="val 205"/>
                <a:gd name="f515" fmla="val 21"/>
                <a:gd name="f516" fmla="val 501"/>
                <a:gd name="f517" fmla="val 507"/>
                <a:gd name="f518" fmla="val 548"/>
                <a:gd name="f519" fmla="val 552"/>
                <a:gd name="f520" fmla="val 560"/>
                <a:gd name="f521" fmla="val 564"/>
                <a:gd name="f522" fmla="val 570"/>
                <a:gd name="f523" fmla="val 582"/>
                <a:gd name="f524" fmla="val 587"/>
                <a:gd name="f525" fmla="val 592"/>
                <a:gd name="f526" fmla="val 602"/>
                <a:gd name="f527" fmla="val 607"/>
                <a:gd name="f528" fmla="val 612"/>
                <a:gd name="f529" fmla="val 622"/>
                <a:gd name="f530" fmla="val 627"/>
                <a:gd name="f531" fmla="val 632"/>
                <a:gd name="f532" fmla="val 641"/>
                <a:gd name="f533" fmla="val 646"/>
                <a:gd name="f534" fmla="val 649"/>
                <a:gd name="f535" fmla="val 655"/>
                <a:gd name="f536" fmla="val 658"/>
                <a:gd name="f537" fmla="val 661"/>
                <a:gd name="f538" fmla="val 666"/>
                <a:gd name="f539" fmla="val 669"/>
                <a:gd name="f540" fmla="val 672"/>
                <a:gd name="f541" fmla="val 678"/>
                <a:gd name="f542" fmla="val 681"/>
                <a:gd name="f543" fmla="val 684"/>
                <a:gd name="f544" fmla="val 689"/>
                <a:gd name="f545" fmla="val 692"/>
                <a:gd name="f546" fmla="val 694"/>
                <a:gd name="f547" fmla="val 699"/>
                <a:gd name="f548" fmla="val 701"/>
                <a:gd name="f549" fmla="val 704"/>
                <a:gd name="f550" fmla="val 709"/>
                <a:gd name="f551" fmla="val 712"/>
                <a:gd name="f552" fmla="val 714"/>
                <a:gd name="f553" fmla="val 718"/>
                <a:gd name="f554" fmla="val 720"/>
                <a:gd name="f555" fmla="val 723"/>
                <a:gd name="f556" fmla="val 728"/>
                <a:gd name="f557" fmla="val 730"/>
                <a:gd name="f558" fmla="val 727"/>
                <a:gd name="f559" fmla="val 725"/>
                <a:gd name="f560" fmla="val 711"/>
                <a:gd name="f561" fmla="val 691"/>
                <a:gd name="f562" fmla="val 695"/>
                <a:gd name="f563" fmla="val 690"/>
                <a:gd name="f564" fmla="val 682"/>
                <a:gd name="f565" fmla="val 677"/>
                <a:gd name="f566" fmla="val 418"/>
                <a:gd name="f567" fmla="val 675"/>
                <a:gd name="f568" fmla="val 670"/>
                <a:gd name="f569" fmla="val 668"/>
                <a:gd name="f570" fmla="val 667"/>
                <a:gd name="f571" fmla="val 663"/>
                <a:gd name="f572" fmla="val 662"/>
                <a:gd name="f573" fmla="val 659"/>
                <a:gd name="f574" fmla="val 657"/>
                <a:gd name="f575" fmla="val 656"/>
                <a:gd name="f576" fmla="val 651"/>
                <a:gd name="f577" fmla="val 650"/>
                <a:gd name="f578" fmla="val 460"/>
                <a:gd name="f579" fmla="val 648"/>
                <a:gd name="f580" fmla="val 647"/>
                <a:gd name="f581" fmla="val 645"/>
                <a:gd name="f582" fmla="val 644"/>
                <a:gd name="f583" fmla="val 642"/>
                <a:gd name="f584" fmla="val 640"/>
                <a:gd name="f585" fmla="val 637"/>
                <a:gd name="f586" fmla="val 636"/>
                <a:gd name="f587" fmla="val 635"/>
                <a:gd name="f588" fmla="val 634"/>
                <a:gd name="f589" fmla="val 633"/>
                <a:gd name="f590" fmla="val 631"/>
                <a:gd name="f591" fmla="val 628"/>
                <a:gd name="f592" fmla="val 471"/>
                <a:gd name="f593" fmla="val 626"/>
                <a:gd name="f594" fmla="val 625"/>
                <a:gd name="f595" fmla="val 474"/>
                <a:gd name="f596" fmla="val 624"/>
                <a:gd name="f597" fmla="val 623"/>
                <a:gd name="f598" fmla="val 621"/>
                <a:gd name="f599" fmla="val 620"/>
                <a:gd name="f600" fmla="val 618"/>
                <a:gd name="f601" fmla="val 615"/>
                <a:gd name="f602" fmla="val 614"/>
                <a:gd name="f603" fmla="val 613"/>
                <a:gd name="f604" fmla="val 611"/>
                <a:gd name="f605" fmla="val 610"/>
                <a:gd name="f606" fmla="val 608"/>
                <a:gd name="f607" fmla="val 606"/>
                <a:gd name="f608" fmla="val 605"/>
                <a:gd name="f609" fmla="val 604"/>
                <a:gd name="f610" fmla="val 601"/>
                <a:gd name="f611" fmla="val 600"/>
                <a:gd name="f612" fmla="val 599"/>
                <a:gd name="f613" fmla="val 597"/>
                <a:gd name="f614" fmla="val 596"/>
                <a:gd name="f615" fmla="val 594"/>
                <a:gd name="f616" fmla="val 589"/>
                <a:gd name="f617" fmla="val 585"/>
                <a:gd name="f618" fmla="val 580"/>
                <a:gd name="f619" fmla="val 577"/>
                <a:gd name="f620" fmla="val 571"/>
                <a:gd name="f621" fmla="val 569"/>
                <a:gd name="f622" fmla="val 567"/>
                <a:gd name="f623" fmla="val 563"/>
                <a:gd name="f624" fmla="val 562"/>
                <a:gd name="f625" fmla="val 488"/>
                <a:gd name="f626" fmla="val 559"/>
                <a:gd name="f627" fmla="val 495"/>
                <a:gd name="f628" fmla="val 558"/>
                <a:gd name="f629" fmla="val 557"/>
                <a:gd name="f630" fmla="val 554"/>
                <a:gd name="f631" fmla="val 553"/>
                <a:gd name="f632" fmla="val 502"/>
                <a:gd name="f633" fmla="val 551"/>
                <a:gd name="f634" fmla="val 546"/>
                <a:gd name="f635" fmla="val 504"/>
                <a:gd name="f636" fmla="val 534"/>
                <a:gd name="f637" fmla="val 532"/>
                <a:gd name="f638" fmla="val 524"/>
                <a:gd name="f639" fmla="val 523"/>
                <a:gd name="f640" fmla="val 511"/>
                <a:gd name="f641" fmla="val 509"/>
                <a:gd name="f642" fmla="val 517"/>
                <a:gd name="f643" fmla="val 518"/>
                <a:gd name="f644" fmla="val 531"/>
                <a:gd name="f645" fmla="val 491"/>
                <a:gd name="f646" fmla="val 486"/>
                <a:gd name="f647" fmla="+- 0 0 -90"/>
                <a:gd name="f648" fmla="*/ f4 1 544"/>
                <a:gd name="f649" fmla="*/ f5 1 731"/>
                <a:gd name="f650" fmla="val f6"/>
                <a:gd name="f651" fmla="val f7"/>
                <a:gd name="f652" fmla="val f8"/>
                <a:gd name="f653" fmla="*/ f647 f0 1"/>
                <a:gd name="f654" fmla="+- f652 0 f650"/>
                <a:gd name="f655" fmla="+- f651 0 f650"/>
                <a:gd name="f656" fmla="*/ f653 1 f3"/>
                <a:gd name="f657" fmla="*/ f655 1 544"/>
                <a:gd name="f658" fmla="*/ f654 1 731"/>
                <a:gd name="f659" fmla="*/ 540 f655 1"/>
                <a:gd name="f660" fmla="*/ 444 f654 1"/>
                <a:gd name="f661" fmla="*/ 526 f655 1"/>
                <a:gd name="f662" fmla="*/ 404 f654 1"/>
                <a:gd name="f663" fmla="*/ 497 f655 1"/>
                <a:gd name="f664" fmla="*/ 321 f654 1"/>
                <a:gd name="f665" fmla="*/ 463 f655 1"/>
                <a:gd name="f666" fmla="*/ 264 f654 1"/>
                <a:gd name="f667" fmla="*/ 433 f655 1"/>
                <a:gd name="f668" fmla="*/ 267 f654 1"/>
                <a:gd name="f669" fmla="*/ 406 f655 1"/>
                <a:gd name="f670" fmla="*/ 287 f654 1"/>
                <a:gd name="f671" fmla="*/ 395 f655 1"/>
                <a:gd name="f672" fmla="*/ 307 f654 1"/>
                <a:gd name="f673" fmla="*/ 380 f655 1"/>
                <a:gd name="f674" fmla="*/ 333 f654 1"/>
                <a:gd name="f675" fmla="*/ 355 f655 1"/>
                <a:gd name="f676" fmla="*/ 353 f654 1"/>
                <a:gd name="f677" fmla="*/ 331 f655 1"/>
                <a:gd name="f678" fmla="*/ 329 f654 1"/>
                <a:gd name="f679" fmla="*/ 347 f655 1"/>
                <a:gd name="f680" fmla="*/ 291 f654 1"/>
                <a:gd name="f681" fmla="*/ 364 f655 1"/>
                <a:gd name="f682" fmla="*/ 272 f654 1"/>
                <a:gd name="f683" fmla="*/ 374 f655 1"/>
                <a:gd name="f684" fmla="*/ 236 f654 1"/>
                <a:gd name="f685" fmla="*/ 385 f655 1"/>
                <a:gd name="f686" fmla="*/ 212 f654 1"/>
                <a:gd name="f687" fmla="*/ 381 f655 1"/>
                <a:gd name="f688" fmla="*/ 154 f654 1"/>
                <a:gd name="f689" fmla="*/ 359 f655 1"/>
                <a:gd name="f690" fmla="*/ 123 f654 1"/>
                <a:gd name="f691" fmla="*/ 353 f655 1"/>
                <a:gd name="f692" fmla="*/ 101 f654 1"/>
                <a:gd name="f693" fmla="*/ 99 f654 1"/>
                <a:gd name="f694" fmla="*/ 352 f655 1"/>
                <a:gd name="f695" fmla="*/ 72 f654 1"/>
                <a:gd name="f696" fmla="*/ 340 f655 1"/>
                <a:gd name="f697" fmla="*/ 52 f654 1"/>
                <a:gd name="f698" fmla="*/ 300 f655 1"/>
                <a:gd name="f699" fmla="*/ 46 f654 1"/>
                <a:gd name="f700" fmla="*/ 265 f655 1"/>
                <a:gd name="f701" fmla="*/ 38 f654 1"/>
                <a:gd name="f702" fmla="*/ 241 f655 1"/>
                <a:gd name="f703" fmla="*/ 17 f654 1"/>
                <a:gd name="f704" fmla="*/ 215 f655 1"/>
                <a:gd name="f705" fmla="*/ 18 f654 1"/>
                <a:gd name="f706" fmla="*/ 169 f655 1"/>
                <a:gd name="f707" fmla="*/ 1 f654 1"/>
                <a:gd name="f708" fmla="*/ 150 f655 1"/>
                <a:gd name="f709" fmla="*/ 9 f654 1"/>
                <a:gd name="f710" fmla="*/ 142 f655 1"/>
                <a:gd name="f711" fmla="*/ 31 f654 1"/>
                <a:gd name="f712" fmla="*/ 63 f654 1"/>
                <a:gd name="f713" fmla="*/ 147 f655 1"/>
                <a:gd name="f714" fmla="*/ 80 f654 1"/>
                <a:gd name="f715" fmla="*/ 111 f655 1"/>
                <a:gd name="f716" fmla="*/ 100 f654 1"/>
                <a:gd name="f717" fmla="*/ 117 f655 1"/>
                <a:gd name="f718" fmla="*/ 147 f654 1"/>
                <a:gd name="f719" fmla="*/ 106 f655 1"/>
                <a:gd name="f720" fmla="*/ 187 f654 1"/>
                <a:gd name="f721" fmla="*/ 103 f655 1"/>
                <a:gd name="f722" fmla="*/ 179 f654 1"/>
                <a:gd name="f723" fmla="*/ 153 f654 1"/>
                <a:gd name="f724" fmla="*/ 101 f655 1"/>
                <a:gd name="f725" fmla="*/ 174 f654 1"/>
                <a:gd name="f726" fmla="*/ 93 f655 1"/>
                <a:gd name="f727" fmla="*/ 194 f654 1"/>
                <a:gd name="f728" fmla="*/ 88 f655 1"/>
                <a:gd name="f729" fmla="*/ 94 f655 1"/>
                <a:gd name="f730" fmla="*/ 78 f655 1"/>
                <a:gd name="f731" fmla="*/ 129 f654 1"/>
                <a:gd name="f732" fmla="*/ 63 f655 1"/>
                <a:gd name="f733" fmla="*/ 167 f654 1"/>
                <a:gd name="f734" fmla="*/ 40 f655 1"/>
                <a:gd name="f735" fmla="*/ 177 f654 1"/>
                <a:gd name="f736" fmla="*/ 20 f655 1"/>
                <a:gd name="f737" fmla="*/ 215 f654 1"/>
                <a:gd name="f738" fmla="*/ 24 f655 1"/>
                <a:gd name="f739" fmla="*/ 263 f654 1"/>
                <a:gd name="f740" fmla="*/ 3 f655 1"/>
                <a:gd name="f741" fmla="*/ 327 f654 1"/>
                <a:gd name="f742" fmla="*/ 15 f655 1"/>
                <a:gd name="f743" fmla="*/ 387 f654 1"/>
                <a:gd name="f744" fmla="*/ 34 f655 1"/>
                <a:gd name="f745" fmla="*/ 458 f654 1"/>
                <a:gd name="f746" fmla="*/ 73 f655 1"/>
                <a:gd name="f747" fmla="*/ 587 f654 1"/>
                <a:gd name="f748" fmla="*/ 43 f655 1"/>
                <a:gd name="f749" fmla="*/ 701 f654 1"/>
                <a:gd name="f750" fmla="*/ 284 f655 1"/>
                <a:gd name="f751" fmla="*/ 704 f654 1"/>
                <a:gd name="f752" fmla="*/ 454 f655 1"/>
                <a:gd name="f753" fmla="*/ 656 f654 1"/>
                <a:gd name="f754" fmla="*/ 470 f655 1"/>
                <a:gd name="f755" fmla="*/ 627 f654 1"/>
                <a:gd name="f756" fmla="*/ 480 f655 1"/>
                <a:gd name="f757" fmla="*/ 596 f654 1"/>
                <a:gd name="f758" fmla="*/ 503 f655 1"/>
                <a:gd name="f759" fmla="*/ 535 f654 1"/>
                <a:gd name="f760" fmla="*/ 505 f655 1"/>
                <a:gd name="f761" fmla="*/ 509 f654 1"/>
                <a:gd name="f762" fmla="*/ 528 f655 1"/>
                <a:gd name="f763" fmla="*/ 497 f654 1"/>
                <a:gd name="f764" fmla="*/ 525 f655 1"/>
                <a:gd name="f765" fmla="*/ 514 f654 1"/>
                <a:gd name="f766" fmla="*/ 542 f655 1"/>
                <a:gd name="f767" fmla="*/ 482 f654 1"/>
                <a:gd name="f768" fmla="+- f656 0 f1"/>
                <a:gd name="f769" fmla="*/ f659 1 544"/>
                <a:gd name="f770" fmla="*/ f660 1 731"/>
                <a:gd name="f771" fmla="*/ f661 1 544"/>
                <a:gd name="f772" fmla="*/ f662 1 731"/>
                <a:gd name="f773" fmla="*/ f663 1 544"/>
                <a:gd name="f774" fmla="*/ f664 1 731"/>
                <a:gd name="f775" fmla="*/ f665 1 544"/>
                <a:gd name="f776" fmla="*/ f666 1 731"/>
                <a:gd name="f777" fmla="*/ f667 1 544"/>
                <a:gd name="f778" fmla="*/ f668 1 731"/>
                <a:gd name="f779" fmla="*/ f669 1 544"/>
                <a:gd name="f780" fmla="*/ f670 1 731"/>
                <a:gd name="f781" fmla="*/ f671 1 544"/>
                <a:gd name="f782" fmla="*/ f672 1 731"/>
                <a:gd name="f783" fmla="*/ f673 1 544"/>
                <a:gd name="f784" fmla="*/ f674 1 731"/>
                <a:gd name="f785" fmla="*/ f675 1 544"/>
                <a:gd name="f786" fmla="*/ f676 1 731"/>
                <a:gd name="f787" fmla="*/ f677 1 544"/>
                <a:gd name="f788" fmla="*/ f678 1 731"/>
                <a:gd name="f789" fmla="*/ f679 1 544"/>
                <a:gd name="f790" fmla="*/ f680 1 731"/>
                <a:gd name="f791" fmla="*/ f681 1 544"/>
                <a:gd name="f792" fmla="*/ f682 1 731"/>
                <a:gd name="f793" fmla="*/ f683 1 544"/>
                <a:gd name="f794" fmla="*/ f684 1 731"/>
                <a:gd name="f795" fmla="*/ f685 1 544"/>
                <a:gd name="f796" fmla="*/ f686 1 731"/>
                <a:gd name="f797" fmla="*/ f687 1 544"/>
                <a:gd name="f798" fmla="*/ f688 1 731"/>
                <a:gd name="f799" fmla="*/ f689 1 544"/>
                <a:gd name="f800" fmla="*/ f690 1 731"/>
                <a:gd name="f801" fmla="*/ f691 1 544"/>
                <a:gd name="f802" fmla="*/ f692 1 731"/>
                <a:gd name="f803" fmla="*/ f693 1 731"/>
                <a:gd name="f804" fmla="*/ f694 1 544"/>
                <a:gd name="f805" fmla="*/ f695 1 731"/>
                <a:gd name="f806" fmla="*/ f696 1 544"/>
                <a:gd name="f807" fmla="*/ f697 1 731"/>
                <a:gd name="f808" fmla="*/ f698 1 544"/>
                <a:gd name="f809" fmla="*/ f699 1 731"/>
                <a:gd name="f810" fmla="*/ f700 1 544"/>
                <a:gd name="f811" fmla="*/ f701 1 731"/>
                <a:gd name="f812" fmla="*/ f702 1 544"/>
                <a:gd name="f813" fmla="*/ f703 1 731"/>
                <a:gd name="f814" fmla="*/ f704 1 544"/>
                <a:gd name="f815" fmla="*/ f705 1 731"/>
                <a:gd name="f816" fmla="*/ f706 1 544"/>
                <a:gd name="f817" fmla="*/ f707 1 731"/>
                <a:gd name="f818" fmla="*/ f708 1 544"/>
                <a:gd name="f819" fmla="*/ f709 1 731"/>
                <a:gd name="f820" fmla="*/ f710 1 544"/>
                <a:gd name="f821" fmla="*/ f711 1 731"/>
                <a:gd name="f822" fmla="*/ f712 1 731"/>
                <a:gd name="f823" fmla="*/ f713 1 544"/>
                <a:gd name="f824" fmla="*/ f714 1 731"/>
                <a:gd name="f825" fmla="*/ f715 1 544"/>
                <a:gd name="f826" fmla="*/ f716 1 731"/>
                <a:gd name="f827" fmla="*/ f717 1 544"/>
                <a:gd name="f828" fmla="*/ f718 1 731"/>
                <a:gd name="f829" fmla="*/ f719 1 544"/>
                <a:gd name="f830" fmla="*/ f720 1 731"/>
                <a:gd name="f831" fmla="*/ f721 1 544"/>
                <a:gd name="f832" fmla="*/ f722 1 731"/>
                <a:gd name="f833" fmla="*/ f723 1 731"/>
                <a:gd name="f834" fmla="*/ f724 1 544"/>
                <a:gd name="f835" fmla="*/ f725 1 731"/>
                <a:gd name="f836" fmla="*/ f726 1 544"/>
                <a:gd name="f837" fmla="*/ f727 1 731"/>
                <a:gd name="f838" fmla="*/ f728 1 544"/>
                <a:gd name="f839" fmla="*/ f729 1 544"/>
                <a:gd name="f840" fmla="*/ f730 1 544"/>
                <a:gd name="f841" fmla="*/ f731 1 731"/>
                <a:gd name="f842" fmla="*/ f732 1 544"/>
                <a:gd name="f843" fmla="*/ f733 1 731"/>
                <a:gd name="f844" fmla="*/ f734 1 544"/>
                <a:gd name="f845" fmla="*/ f735 1 731"/>
                <a:gd name="f846" fmla="*/ f736 1 544"/>
                <a:gd name="f847" fmla="*/ f737 1 731"/>
                <a:gd name="f848" fmla="*/ f738 1 544"/>
                <a:gd name="f849" fmla="*/ f739 1 731"/>
                <a:gd name="f850" fmla="*/ f740 1 544"/>
                <a:gd name="f851" fmla="*/ f741 1 731"/>
                <a:gd name="f852" fmla="*/ f742 1 544"/>
                <a:gd name="f853" fmla="*/ f743 1 731"/>
                <a:gd name="f854" fmla="*/ f744 1 544"/>
                <a:gd name="f855" fmla="*/ f745 1 731"/>
                <a:gd name="f856" fmla="*/ f746 1 544"/>
                <a:gd name="f857" fmla="*/ f747 1 731"/>
                <a:gd name="f858" fmla="*/ f748 1 544"/>
                <a:gd name="f859" fmla="*/ f749 1 731"/>
                <a:gd name="f860" fmla="*/ f750 1 544"/>
                <a:gd name="f861" fmla="*/ f751 1 731"/>
                <a:gd name="f862" fmla="*/ f752 1 544"/>
                <a:gd name="f863" fmla="*/ f753 1 731"/>
                <a:gd name="f864" fmla="*/ f754 1 544"/>
                <a:gd name="f865" fmla="*/ f755 1 731"/>
                <a:gd name="f866" fmla="*/ f756 1 544"/>
                <a:gd name="f867" fmla="*/ f757 1 731"/>
                <a:gd name="f868" fmla="*/ f758 1 544"/>
                <a:gd name="f869" fmla="*/ f759 1 731"/>
                <a:gd name="f870" fmla="*/ f760 1 544"/>
                <a:gd name="f871" fmla="*/ f761 1 731"/>
                <a:gd name="f872" fmla="*/ f762 1 544"/>
                <a:gd name="f873" fmla="*/ f763 1 731"/>
                <a:gd name="f874" fmla="*/ f764 1 544"/>
                <a:gd name="f875" fmla="*/ f765 1 731"/>
                <a:gd name="f876" fmla="*/ f766 1 544"/>
                <a:gd name="f877" fmla="*/ f767 1 731"/>
                <a:gd name="f878" fmla="*/ 0 1 f657"/>
                <a:gd name="f879" fmla="*/ f651 1 f657"/>
                <a:gd name="f880" fmla="*/ 0 1 f658"/>
                <a:gd name="f881" fmla="*/ f652 1 f658"/>
                <a:gd name="f882" fmla="*/ f769 1 f657"/>
                <a:gd name="f883" fmla="*/ f770 1 f658"/>
                <a:gd name="f884" fmla="*/ f771 1 f657"/>
                <a:gd name="f885" fmla="*/ f772 1 f658"/>
                <a:gd name="f886" fmla="*/ f773 1 f657"/>
                <a:gd name="f887" fmla="*/ f774 1 f658"/>
                <a:gd name="f888" fmla="*/ f775 1 f657"/>
                <a:gd name="f889" fmla="*/ f776 1 f658"/>
                <a:gd name="f890" fmla="*/ f777 1 f657"/>
                <a:gd name="f891" fmla="*/ f778 1 f658"/>
                <a:gd name="f892" fmla="*/ f779 1 f657"/>
                <a:gd name="f893" fmla="*/ f780 1 f658"/>
                <a:gd name="f894" fmla="*/ f781 1 f657"/>
                <a:gd name="f895" fmla="*/ f782 1 f658"/>
                <a:gd name="f896" fmla="*/ f783 1 f657"/>
                <a:gd name="f897" fmla="*/ f784 1 f658"/>
                <a:gd name="f898" fmla="*/ f785 1 f657"/>
                <a:gd name="f899" fmla="*/ f786 1 f658"/>
                <a:gd name="f900" fmla="*/ f787 1 f657"/>
                <a:gd name="f901" fmla="*/ f788 1 f658"/>
                <a:gd name="f902" fmla="*/ f789 1 f657"/>
                <a:gd name="f903" fmla="*/ f790 1 f658"/>
                <a:gd name="f904" fmla="*/ f791 1 f657"/>
                <a:gd name="f905" fmla="*/ f792 1 f658"/>
                <a:gd name="f906" fmla="*/ f793 1 f657"/>
                <a:gd name="f907" fmla="*/ f794 1 f658"/>
                <a:gd name="f908" fmla="*/ f795 1 f657"/>
                <a:gd name="f909" fmla="*/ f796 1 f658"/>
                <a:gd name="f910" fmla="*/ f797 1 f657"/>
                <a:gd name="f911" fmla="*/ f798 1 f658"/>
                <a:gd name="f912" fmla="*/ f799 1 f657"/>
                <a:gd name="f913" fmla="*/ f800 1 f658"/>
                <a:gd name="f914" fmla="*/ f801 1 f657"/>
                <a:gd name="f915" fmla="*/ f802 1 f658"/>
                <a:gd name="f916" fmla="*/ f803 1 f658"/>
                <a:gd name="f917" fmla="*/ f804 1 f657"/>
                <a:gd name="f918" fmla="*/ f805 1 f658"/>
                <a:gd name="f919" fmla="*/ f806 1 f657"/>
                <a:gd name="f920" fmla="*/ f807 1 f658"/>
                <a:gd name="f921" fmla="*/ f808 1 f657"/>
                <a:gd name="f922" fmla="*/ f809 1 f658"/>
                <a:gd name="f923" fmla="*/ f810 1 f657"/>
                <a:gd name="f924" fmla="*/ f811 1 f658"/>
                <a:gd name="f925" fmla="*/ f812 1 f657"/>
                <a:gd name="f926" fmla="*/ f813 1 f658"/>
                <a:gd name="f927" fmla="*/ f814 1 f657"/>
                <a:gd name="f928" fmla="*/ f815 1 f658"/>
                <a:gd name="f929" fmla="*/ f816 1 f657"/>
                <a:gd name="f930" fmla="*/ f817 1 f658"/>
                <a:gd name="f931" fmla="*/ f818 1 f657"/>
                <a:gd name="f932" fmla="*/ f819 1 f658"/>
                <a:gd name="f933" fmla="*/ f820 1 f657"/>
                <a:gd name="f934" fmla="*/ f821 1 f658"/>
                <a:gd name="f935" fmla="*/ f822 1 f658"/>
                <a:gd name="f936" fmla="*/ f823 1 f657"/>
                <a:gd name="f937" fmla="*/ f824 1 f658"/>
                <a:gd name="f938" fmla="*/ f825 1 f657"/>
                <a:gd name="f939" fmla="*/ f826 1 f658"/>
                <a:gd name="f940" fmla="*/ f827 1 f657"/>
                <a:gd name="f941" fmla="*/ f828 1 f658"/>
                <a:gd name="f942" fmla="*/ f829 1 f657"/>
                <a:gd name="f943" fmla="*/ f830 1 f658"/>
                <a:gd name="f944" fmla="*/ f831 1 f657"/>
                <a:gd name="f945" fmla="*/ f832 1 f658"/>
                <a:gd name="f946" fmla="*/ f833 1 f658"/>
                <a:gd name="f947" fmla="*/ f834 1 f657"/>
                <a:gd name="f948" fmla="*/ f835 1 f658"/>
                <a:gd name="f949" fmla="*/ f836 1 f657"/>
                <a:gd name="f950" fmla="*/ f837 1 f658"/>
                <a:gd name="f951" fmla="*/ f838 1 f657"/>
                <a:gd name="f952" fmla="*/ f839 1 f657"/>
                <a:gd name="f953" fmla="*/ f840 1 f657"/>
                <a:gd name="f954" fmla="*/ f841 1 f658"/>
                <a:gd name="f955" fmla="*/ f842 1 f657"/>
                <a:gd name="f956" fmla="*/ f843 1 f658"/>
                <a:gd name="f957" fmla="*/ f844 1 f657"/>
                <a:gd name="f958" fmla="*/ f845 1 f658"/>
                <a:gd name="f959" fmla="*/ f846 1 f657"/>
                <a:gd name="f960" fmla="*/ f847 1 f658"/>
                <a:gd name="f961" fmla="*/ f848 1 f657"/>
                <a:gd name="f962" fmla="*/ f849 1 f658"/>
                <a:gd name="f963" fmla="*/ f850 1 f657"/>
                <a:gd name="f964" fmla="*/ f851 1 f658"/>
                <a:gd name="f965" fmla="*/ f852 1 f657"/>
                <a:gd name="f966" fmla="*/ f853 1 f658"/>
                <a:gd name="f967" fmla="*/ f854 1 f657"/>
                <a:gd name="f968" fmla="*/ f855 1 f658"/>
                <a:gd name="f969" fmla="*/ f856 1 f657"/>
                <a:gd name="f970" fmla="*/ f857 1 f658"/>
                <a:gd name="f971" fmla="*/ f858 1 f657"/>
                <a:gd name="f972" fmla="*/ f859 1 f658"/>
                <a:gd name="f973" fmla="*/ f860 1 f657"/>
                <a:gd name="f974" fmla="*/ f861 1 f658"/>
                <a:gd name="f975" fmla="*/ f862 1 f657"/>
                <a:gd name="f976" fmla="*/ f863 1 f658"/>
                <a:gd name="f977" fmla="*/ f864 1 f657"/>
                <a:gd name="f978" fmla="*/ f865 1 f658"/>
                <a:gd name="f979" fmla="*/ f866 1 f657"/>
                <a:gd name="f980" fmla="*/ f867 1 f658"/>
                <a:gd name="f981" fmla="*/ f868 1 f657"/>
                <a:gd name="f982" fmla="*/ f869 1 f658"/>
                <a:gd name="f983" fmla="*/ f870 1 f657"/>
                <a:gd name="f984" fmla="*/ f871 1 f658"/>
                <a:gd name="f985" fmla="*/ f872 1 f657"/>
                <a:gd name="f986" fmla="*/ f873 1 f658"/>
                <a:gd name="f987" fmla="*/ f874 1 f657"/>
                <a:gd name="f988" fmla="*/ f875 1 f658"/>
                <a:gd name="f989" fmla="*/ f876 1 f657"/>
                <a:gd name="f990" fmla="*/ f877 1 f658"/>
                <a:gd name="f991" fmla="*/ f878 f648 1"/>
                <a:gd name="f992" fmla="*/ f879 f648 1"/>
                <a:gd name="f993" fmla="*/ f881 f649 1"/>
                <a:gd name="f994" fmla="*/ f880 f649 1"/>
                <a:gd name="f995" fmla="*/ f882 f648 1"/>
                <a:gd name="f996" fmla="*/ f883 f649 1"/>
                <a:gd name="f997" fmla="*/ f884 f648 1"/>
                <a:gd name="f998" fmla="*/ f885 f649 1"/>
                <a:gd name="f999" fmla="*/ f886 f648 1"/>
                <a:gd name="f1000" fmla="*/ f887 f649 1"/>
                <a:gd name="f1001" fmla="*/ f888 f648 1"/>
                <a:gd name="f1002" fmla="*/ f889 f649 1"/>
                <a:gd name="f1003" fmla="*/ f890 f648 1"/>
                <a:gd name="f1004" fmla="*/ f891 f649 1"/>
                <a:gd name="f1005" fmla="*/ f892 f648 1"/>
                <a:gd name="f1006" fmla="*/ f893 f649 1"/>
                <a:gd name="f1007" fmla="*/ f894 f648 1"/>
                <a:gd name="f1008" fmla="*/ f895 f649 1"/>
                <a:gd name="f1009" fmla="*/ f896 f648 1"/>
                <a:gd name="f1010" fmla="*/ f897 f649 1"/>
                <a:gd name="f1011" fmla="*/ f898 f648 1"/>
                <a:gd name="f1012" fmla="*/ f899 f649 1"/>
                <a:gd name="f1013" fmla="*/ f900 f648 1"/>
                <a:gd name="f1014" fmla="*/ f901 f649 1"/>
                <a:gd name="f1015" fmla="*/ f902 f648 1"/>
                <a:gd name="f1016" fmla="*/ f903 f649 1"/>
                <a:gd name="f1017" fmla="*/ f904 f648 1"/>
                <a:gd name="f1018" fmla="*/ f905 f649 1"/>
                <a:gd name="f1019" fmla="*/ f906 f648 1"/>
                <a:gd name="f1020" fmla="*/ f907 f649 1"/>
                <a:gd name="f1021" fmla="*/ f908 f648 1"/>
                <a:gd name="f1022" fmla="*/ f909 f649 1"/>
                <a:gd name="f1023" fmla="*/ f910 f648 1"/>
                <a:gd name="f1024" fmla="*/ f911 f649 1"/>
                <a:gd name="f1025" fmla="*/ f912 f648 1"/>
                <a:gd name="f1026" fmla="*/ f913 f649 1"/>
                <a:gd name="f1027" fmla="*/ f914 f648 1"/>
                <a:gd name="f1028" fmla="*/ f915 f649 1"/>
                <a:gd name="f1029" fmla="*/ f916 f649 1"/>
                <a:gd name="f1030" fmla="*/ f917 f648 1"/>
                <a:gd name="f1031" fmla="*/ f918 f649 1"/>
                <a:gd name="f1032" fmla="*/ f919 f648 1"/>
                <a:gd name="f1033" fmla="*/ f920 f649 1"/>
                <a:gd name="f1034" fmla="*/ f921 f648 1"/>
                <a:gd name="f1035" fmla="*/ f922 f649 1"/>
                <a:gd name="f1036" fmla="*/ f923 f648 1"/>
                <a:gd name="f1037" fmla="*/ f924 f649 1"/>
                <a:gd name="f1038" fmla="*/ f925 f648 1"/>
                <a:gd name="f1039" fmla="*/ f926 f649 1"/>
                <a:gd name="f1040" fmla="*/ f927 f648 1"/>
                <a:gd name="f1041" fmla="*/ f928 f649 1"/>
                <a:gd name="f1042" fmla="*/ f929 f648 1"/>
                <a:gd name="f1043" fmla="*/ f930 f649 1"/>
                <a:gd name="f1044" fmla="*/ f931 f648 1"/>
                <a:gd name="f1045" fmla="*/ f932 f649 1"/>
                <a:gd name="f1046" fmla="*/ f933 f648 1"/>
                <a:gd name="f1047" fmla="*/ f934 f649 1"/>
                <a:gd name="f1048" fmla="*/ f935 f649 1"/>
                <a:gd name="f1049" fmla="*/ f936 f648 1"/>
                <a:gd name="f1050" fmla="*/ f937 f649 1"/>
                <a:gd name="f1051" fmla="*/ f938 f648 1"/>
                <a:gd name="f1052" fmla="*/ f939 f649 1"/>
                <a:gd name="f1053" fmla="*/ f940 f648 1"/>
                <a:gd name="f1054" fmla="*/ f941 f649 1"/>
                <a:gd name="f1055" fmla="*/ f942 f648 1"/>
                <a:gd name="f1056" fmla="*/ f943 f649 1"/>
                <a:gd name="f1057" fmla="*/ f944 f648 1"/>
                <a:gd name="f1058" fmla="*/ f945 f649 1"/>
                <a:gd name="f1059" fmla="*/ f946 f649 1"/>
                <a:gd name="f1060" fmla="*/ f947 f648 1"/>
                <a:gd name="f1061" fmla="*/ f948 f649 1"/>
                <a:gd name="f1062" fmla="*/ f949 f648 1"/>
                <a:gd name="f1063" fmla="*/ f950 f649 1"/>
                <a:gd name="f1064" fmla="*/ f951 f648 1"/>
                <a:gd name="f1065" fmla="*/ f952 f648 1"/>
                <a:gd name="f1066" fmla="*/ f953 f648 1"/>
                <a:gd name="f1067" fmla="*/ f954 f649 1"/>
                <a:gd name="f1068" fmla="*/ f955 f648 1"/>
                <a:gd name="f1069" fmla="*/ f956 f649 1"/>
                <a:gd name="f1070" fmla="*/ f957 f648 1"/>
                <a:gd name="f1071" fmla="*/ f958 f649 1"/>
                <a:gd name="f1072" fmla="*/ f959 f648 1"/>
                <a:gd name="f1073" fmla="*/ f960 f649 1"/>
                <a:gd name="f1074" fmla="*/ f961 f648 1"/>
                <a:gd name="f1075" fmla="*/ f962 f649 1"/>
                <a:gd name="f1076" fmla="*/ f963 f648 1"/>
                <a:gd name="f1077" fmla="*/ f964 f649 1"/>
                <a:gd name="f1078" fmla="*/ f965 f648 1"/>
                <a:gd name="f1079" fmla="*/ f966 f649 1"/>
                <a:gd name="f1080" fmla="*/ f967 f648 1"/>
                <a:gd name="f1081" fmla="*/ f968 f649 1"/>
                <a:gd name="f1082" fmla="*/ f969 f648 1"/>
                <a:gd name="f1083" fmla="*/ f970 f649 1"/>
                <a:gd name="f1084" fmla="*/ f971 f648 1"/>
                <a:gd name="f1085" fmla="*/ f972 f649 1"/>
                <a:gd name="f1086" fmla="*/ f973 f648 1"/>
                <a:gd name="f1087" fmla="*/ f974 f649 1"/>
                <a:gd name="f1088" fmla="*/ f975 f648 1"/>
                <a:gd name="f1089" fmla="*/ f976 f649 1"/>
                <a:gd name="f1090" fmla="*/ f977 f648 1"/>
                <a:gd name="f1091" fmla="*/ f978 f649 1"/>
                <a:gd name="f1092" fmla="*/ f979 f648 1"/>
                <a:gd name="f1093" fmla="*/ f980 f649 1"/>
                <a:gd name="f1094" fmla="*/ f981 f648 1"/>
                <a:gd name="f1095" fmla="*/ f982 f649 1"/>
                <a:gd name="f1096" fmla="*/ f983 f648 1"/>
                <a:gd name="f1097" fmla="*/ f984 f649 1"/>
                <a:gd name="f1098" fmla="*/ f985 f648 1"/>
                <a:gd name="f1099" fmla="*/ f986 f649 1"/>
                <a:gd name="f1100" fmla="*/ f987 f648 1"/>
                <a:gd name="f1101" fmla="*/ f988 f649 1"/>
                <a:gd name="f1102" fmla="*/ f989 f648 1"/>
                <a:gd name="f1103" fmla="*/ f990 f6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8">
                  <a:pos x="f995" y="f996"/>
                </a:cxn>
                <a:cxn ang="f768">
                  <a:pos x="f997" y="f998"/>
                </a:cxn>
                <a:cxn ang="f768">
                  <a:pos x="f999" y="f1000"/>
                </a:cxn>
                <a:cxn ang="f768">
                  <a:pos x="f1001" y="f1002"/>
                </a:cxn>
                <a:cxn ang="f768">
                  <a:pos x="f1003" y="f1004"/>
                </a:cxn>
                <a:cxn ang="f768">
                  <a:pos x="f1005" y="f1006"/>
                </a:cxn>
                <a:cxn ang="f768">
                  <a:pos x="f1007" y="f1008"/>
                </a:cxn>
                <a:cxn ang="f768">
                  <a:pos x="f1009" y="f1010"/>
                </a:cxn>
                <a:cxn ang="f768">
                  <a:pos x="f1011" y="f1012"/>
                </a:cxn>
                <a:cxn ang="f768">
                  <a:pos x="f1013" y="f1014"/>
                </a:cxn>
                <a:cxn ang="f768">
                  <a:pos x="f1015" y="f1016"/>
                </a:cxn>
                <a:cxn ang="f768">
                  <a:pos x="f1017" y="f1018"/>
                </a:cxn>
                <a:cxn ang="f768">
                  <a:pos x="f1019" y="f1020"/>
                </a:cxn>
                <a:cxn ang="f768">
                  <a:pos x="f1021" y="f1022"/>
                </a:cxn>
                <a:cxn ang="f768">
                  <a:pos x="f1023" y="f1024"/>
                </a:cxn>
                <a:cxn ang="f768">
                  <a:pos x="f1025" y="f1026"/>
                </a:cxn>
                <a:cxn ang="f768">
                  <a:pos x="f1027" y="f1028"/>
                </a:cxn>
                <a:cxn ang="f768">
                  <a:pos x="f1019" y="f1029"/>
                </a:cxn>
                <a:cxn ang="f768">
                  <a:pos x="f1030" y="f1031"/>
                </a:cxn>
                <a:cxn ang="f768">
                  <a:pos x="f1032" y="f1033"/>
                </a:cxn>
                <a:cxn ang="f768">
                  <a:pos x="f1034" y="f1035"/>
                </a:cxn>
                <a:cxn ang="f768">
                  <a:pos x="f1036" y="f1037"/>
                </a:cxn>
                <a:cxn ang="f768">
                  <a:pos x="f1038" y="f1039"/>
                </a:cxn>
                <a:cxn ang="f768">
                  <a:pos x="f1040" y="f1041"/>
                </a:cxn>
                <a:cxn ang="f768">
                  <a:pos x="f1042" y="f1043"/>
                </a:cxn>
                <a:cxn ang="f768">
                  <a:pos x="f1044" y="f1045"/>
                </a:cxn>
                <a:cxn ang="f768">
                  <a:pos x="f1046" y="f1047"/>
                </a:cxn>
                <a:cxn ang="f768">
                  <a:pos x="f1046" y="f1048"/>
                </a:cxn>
                <a:cxn ang="f768">
                  <a:pos x="f1049" y="f1050"/>
                </a:cxn>
                <a:cxn ang="f768">
                  <a:pos x="f1051" y="f1052"/>
                </a:cxn>
                <a:cxn ang="f768">
                  <a:pos x="f1053" y="f1054"/>
                </a:cxn>
                <a:cxn ang="f768">
                  <a:pos x="f1055" y="f1056"/>
                </a:cxn>
                <a:cxn ang="f768">
                  <a:pos x="f1057" y="f1058"/>
                </a:cxn>
                <a:cxn ang="f768">
                  <a:pos x="f1057" y="f1059"/>
                </a:cxn>
                <a:cxn ang="f768">
                  <a:pos x="f1060" y="f1061"/>
                </a:cxn>
                <a:cxn ang="f768">
                  <a:pos x="f1062" y="f1063"/>
                </a:cxn>
                <a:cxn ang="f768">
                  <a:pos x="f1064" y="f1059"/>
                </a:cxn>
                <a:cxn ang="f768">
                  <a:pos x="f1065" y="f1026"/>
                </a:cxn>
                <a:cxn ang="f768">
                  <a:pos x="f1066" y="f1067"/>
                </a:cxn>
                <a:cxn ang="f768">
                  <a:pos x="f1068" y="f1069"/>
                </a:cxn>
                <a:cxn ang="f768">
                  <a:pos x="f1070" y="f1071"/>
                </a:cxn>
                <a:cxn ang="f768">
                  <a:pos x="f1072" y="f1073"/>
                </a:cxn>
                <a:cxn ang="f768">
                  <a:pos x="f1074" y="f1075"/>
                </a:cxn>
                <a:cxn ang="f768">
                  <a:pos x="f1076" y="f1077"/>
                </a:cxn>
                <a:cxn ang="f768">
                  <a:pos x="f1078" y="f1079"/>
                </a:cxn>
                <a:cxn ang="f768">
                  <a:pos x="f1080" y="f1081"/>
                </a:cxn>
                <a:cxn ang="f768">
                  <a:pos x="f1082" y="f1083"/>
                </a:cxn>
                <a:cxn ang="f768">
                  <a:pos x="f1084" y="f1085"/>
                </a:cxn>
                <a:cxn ang="f768">
                  <a:pos x="f1086" y="f1087"/>
                </a:cxn>
                <a:cxn ang="f768">
                  <a:pos x="f1088" y="f1089"/>
                </a:cxn>
                <a:cxn ang="f768">
                  <a:pos x="f1090" y="f1091"/>
                </a:cxn>
                <a:cxn ang="f768">
                  <a:pos x="f1092" y="f1093"/>
                </a:cxn>
                <a:cxn ang="f768">
                  <a:pos x="f1094" y="f1095"/>
                </a:cxn>
                <a:cxn ang="f768">
                  <a:pos x="f1096" y="f1097"/>
                </a:cxn>
                <a:cxn ang="f768">
                  <a:pos x="f1098" y="f1099"/>
                </a:cxn>
                <a:cxn ang="f768">
                  <a:pos x="f1100" y="f1101"/>
                </a:cxn>
                <a:cxn ang="f768">
                  <a:pos x="f1102" y="f1103"/>
                </a:cxn>
              </a:cxnLst>
              <a:rect l="f991" t="f994" r="f992" b="f993"/>
              <a:pathLst>
                <a:path w="544" h="731">
                  <a:moveTo>
                    <a:pt x="f9" y="f10"/>
                  </a:moveTo>
                  <a:cubicBezTo>
                    <a:pt x="f11" y="f12"/>
                    <a:pt x="f7" y="f13"/>
                    <a:pt x="f7" y="f14"/>
                  </a:cubicBezTo>
                  <a:cubicBezTo>
                    <a:pt x="f7" y="f15"/>
                    <a:pt x="f11" y="f16"/>
                    <a:pt x="f9" y="f17"/>
                  </a:cubicBezTo>
                  <a:cubicBezTo>
                    <a:pt x="f9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23" y="f25"/>
                  </a:cubicBezTo>
                  <a:cubicBezTo>
                    <a:pt x="f23" y="f26"/>
                    <a:pt x="f27" y="f28"/>
                    <a:pt x="f27" y="f29"/>
                  </a:cubicBezTo>
                  <a:cubicBezTo>
                    <a:pt x="f27" y="f30"/>
                    <a:pt x="f19" y="f31"/>
                    <a:pt x="f19" y="f32"/>
                  </a:cubicBezTo>
                  <a:cubicBezTo>
                    <a:pt x="f19" y="f33"/>
                    <a:pt x="f19" y="f34"/>
                    <a:pt x="f19" y="f35"/>
                  </a:cubicBezTo>
                  <a:cubicBezTo>
                    <a:pt x="f23" y="f35"/>
                    <a:pt x="f9" y="f36"/>
                    <a:pt x="f11" y="f37"/>
                  </a:cubicBezTo>
                  <a:cubicBezTo>
                    <a:pt x="f11" y="f38"/>
                    <a:pt x="f7" y="f39"/>
                    <a:pt x="f7" y="f40"/>
                  </a:cubicBezTo>
                  <a:cubicBezTo>
                    <a:pt x="f7" y="f41"/>
                    <a:pt x="f9" y="f42"/>
                    <a:pt x="f9" y="f43"/>
                  </a:cubicBezTo>
                  <a:cubicBezTo>
                    <a:pt x="f23" y="f44"/>
                    <a:pt x="f23" y="f45"/>
                    <a:pt x="f19" y="f46"/>
                  </a:cubicBezTo>
                  <a:cubicBezTo>
                    <a:pt x="f19" y="f46"/>
                    <a:pt x="f27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2" y="f74"/>
                    <a:pt x="f75" y="f76"/>
                    <a:pt x="f75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2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1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08" y="f110"/>
                  </a:cubicBezTo>
                  <a:cubicBezTo>
                    <a:pt x="f108" y="f111"/>
                    <a:pt x="f108" y="f112"/>
                    <a:pt x="f113" y="f114"/>
                  </a:cubicBezTo>
                  <a:cubicBezTo>
                    <a:pt x="f113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0" y="f132"/>
                    <a:pt x="f133" y="f134"/>
                    <a:pt x="f135" y="f136"/>
                  </a:cubicBezTo>
                  <a:cubicBezTo>
                    <a:pt x="f137" y="f138"/>
                    <a:pt x="f15" y="f139"/>
                    <a:pt x="f140" y="f141"/>
                  </a:cubicBezTo>
                  <a:cubicBezTo>
                    <a:pt x="f16" y="f142"/>
                    <a:pt x="f17" y="f143"/>
                    <a:pt x="f144" y="f143"/>
                  </a:cubicBezTo>
                  <a:cubicBezTo>
                    <a:pt x="f20" y="f145"/>
                    <a:pt x="f146" y="f147"/>
                    <a:pt x="f148" y="f149"/>
                  </a:cubicBezTo>
                  <a:cubicBezTo>
                    <a:pt x="f24" y="f149"/>
                    <a:pt x="f26" y="f150"/>
                    <a:pt x="f151" y="f152"/>
                  </a:cubicBezTo>
                  <a:cubicBezTo>
                    <a:pt x="f28" y="f152"/>
                    <a:pt x="f153" y="f150"/>
                    <a:pt x="f29" y="f150"/>
                  </a:cubicBezTo>
                  <a:cubicBezTo>
                    <a:pt x="f30" y="f150"/>
                    <a:pt x="f32" y="f150"/>
                    <a:pt x="f33" y="f152"/>
                  </a:cubicBezTo>
                  <a:cubicBezTo>
                    <a:pt x="f154" y="f152"/>
                    <a:pt x="f155" y="f156"/>
                    <a:pt x="f157" y="f156"/>
                  </a:cubicBezTo>
                  <a:cubicBezTo>
                    <a:pt x="f34" y="f158"/>
                    <a:pt x="f36" y="f159"/>
                    <a:pt x="f37" y="f160"/>
                  </a:cubicBezTo>
                  <a:cubicBezTo>
                    <a:pt x="f38" y="f160"/>
                    <a:pt x="f161" y="f150"/>
                    <a:pt x="f161" y="f149"/>
                  </a:cubicBezTo>
                  <a:cubicBezTo>
                    <a:pt x="f39" y="f149"/>
                    <a:pt x="f41" y="f147"/>
                    <a:pt x="f162" y="f145"/>
                  </a:cubicBezTo>
                  <a:cubicBezTo>
                    <a:pt x="f162" y="f145"/>
                    <a:pt x="f42" y="f143"/>
                    <a:pt x="f43" y="f143"/>
                  </a:cubicBezTo>
                  <a:cubicBezTo>
                    <a:pt x="f43" y="f142"/>
                    <a:pt x="f43" y="f139"/>
                    <a:pt x="f44" y="f163"/>
                  </a:cubicBezTo>
                  <a:cubicBezTo>
                    <a:pt x="f164" y="f165"/>
                    <a:pt x="f45" y="f166"/>
                    <a:pt x="f167" y="f166"/>
                  </a:cubicBezTo>
                  <a:cubicBezTo>
                    <a:pt x="f168" y="f169"/>
                    <a:pt x="f49" y="f169"/>
                    <a:pt x="f170" y="f169"/>
                  </a:cubicBezTo>
                  <a:cubicBezTo>
                    <a:pt x="f171" y="f172"/>
                    <a:pt x="f173" y="f174"/>
                    <a:pt x="f53" y="f174"/>
                  </a:cubicBezTo>
                  <a:cubicBezTo>
                    <a:pt x="f55" y="f136"/>
                    <a:pt x="f175" y="f176"/>
                    <a:pt x="f177" y="f176"/>
                  </a:cubicBezTo>
                  <a:cubicBezTo>
                    <a:pt x="f61" y="f134"/>
                    <a:pt x="f178" y="f176"/>
                    <a:pt x="f179" y="f134"/>
                  </a:cubicBezTo>
                  <a:cubicBezTo>
                    <a:pt x="f180" y="f134"/>
                    <a:pt x="f181" y="f182"/>
                    <a:pt x="f65" y="f183"/>
                  </a:cubicBezTo>
                  <a:cubicBezTo>
                    <a:pt x="f65" y="f184"/>
                    <a:pt x="f65" y="f131"/>
                    <a:pt x="f65" y="f185"/>
                  </a:cubicBezTo>
                  <a:cubicBezTo>
                    <a:pt x="f65" y="f129"/>
                    <a:pt x="f186" y="f187"/>
                    <a:pt x="f67" y="f125"/>
                  </a:cubicBezTo>
                  <a:cubicBezTo>
                    <a:pt x="f67" y="f125"/>
                    <a:pt x="f188" y="f123"/>
                    <a:pt x="f189" y="f123"/>
                  </a:cubicBezTo>
                  <a:cubicBezTo>
                    <a:pt x="f189" y="f123"/>
                    <a:pt x="f190" y="f123"/>
                    <a:pt x="f190" y="f191"/>
                  </a:cubicBezTo>
                  <a:cubicBezTo>
                    <a:pt x="f190" y="f191"/>
                    <a:pt x="f190" y="f192"/>
                    <a:pt x="f190" y="f192"/>
                  </a:cubicBezTo>
                  <a:cubicBezTo>
                    <a:pt x="f193" y="f194"/>
                    <a:pt x="f189" y="f194"/>
                    <a:pt x="f189" y="f121"/>
                  </a:cubicBezTo>
                  <a:cubicBezTo>
                    <a:pt x="f189" y="f195"/>
                    <a:pt x="f189" y="f196"/>
                    <a:pt x="f189" y="f119"/>
                  </a:cubicBezTo>
                  <a:cubicBezTo>
                    <a:pt x="f189" y="f197"/>
                    <a:pt x="f193" y="f198"/>
                    <a:pt x="f190" y="f198"/>
                  </a:cubicBezTo>
                  <a:cubicBezTo>
                    <a:pt x="f71" y="f199"/>
                    <a:pt x="f73" y="f200"/>
                    <a:pt x="f73" y="f201"/>
                  </a:cubicBezTo>
                  <a:cubicBezTo>
                    <a:pt x="f74" y="f115"/>
                    <a:pt x="f202" y="f114"/>
                    <a:pt x="f202" y="f114"/>
                  </a:cubicBezTo>
                  <a:cubicBezTo>
                    <a:pt x="f203" y="f204"/>
                    <a:pt x="f203" y="f205"/>
                    <a:pt x="f203" y="f206"/>
                  </a:cubicBezTo>
                  <a:cubicBezTo>
                    <a:pt x="f207" y="f208"/>
                    <a:pt x="f76" y="f111"/>
                    <a:pt x="f76" y="f209"/>
                  </a:cubicBezTo>
                  <a:cubicBezTo>
                    <a:pt x="f76" y="f110"/>
                    <a:pt x="f76" y="f210"/>
                    <a:pt x="f77" y="f109"/>
                  </a:cubicBezTo>
                  <a:cubicBezTo>
                    <a:pt x="f77" y="f211"/>
                    <a:pt x="f212" y="f213"/>
                    <a:pt x="f212" y="f214"/>
                  </a:cubicBezTo>
                  <a:cubicBezTo>
                    <a:pt x="f212" y="f107"/>
                    <a:pt x="f77" y="f215"/>
                    <a:pt x="f212" y="f105"/>
                  </a:cubicBezTo>
                  <a:cubicBezTo>
                    <a:pt x="f212" y="f216"/>
                    <a:pt x="f217" y="f218"/>
                    <a:pt x="f219" y="f218"/>
                  </a:cubicBezTo>
                  <a:cubicBezTo>
                    <a:pt x="f79" y="f103"/>
                    <a:pt x="f220" y="f103"/>
                    <a:pt x="f221" y="f103"/>
                  </a:cubicBezTo>
                  <a:cubicBezTo>
                    <a:pt x="f222" y="f223"/>
                    <a:pt x="f224" y="f225"/>
                    <a:pt x="f224" y="f101"/>
                  </a:cubicBezTo>
                  <a:cubicBezTo>
                    <a:pt x="f226" y="f227"/>
                    <a:pt x="f81" y="f99"/>
                    <a:pt x="f228" y="f229"/>
                  </a:cubicBezTo>
                  <a:cubicBezTo>
                    <a:pt x="f228" y="f97"/>
                    <a:pt x="f230" y="f231"/>
                    <a:pt x="f230" y="f232"/>
                  </a:cubicBezTo>
                  <a:cubicBezTo>
                    <a:pt x="f233" y="f95"/>
                    <a:pt x="f83" y="f93"/>
                    <a:pt x="f234" y="f235"/>
                  </a:cubicBezTo>
                  <a:cubicBezTo>
                    <a:pt x="f236" y="f92"/>
                    <a:pt x="f237" y="f238"/>
                    <a:pt x="f239" y="f238"/>
                  </a:cubicBezTo>
                  <a:cubicBezTo>
                    <a:pt x="f240" y="f238"/>
                    <a:pt x="f241" y="f238"/>
                    <a:pt x="f242" y="f238"/>
                  </a:cubicBezTo>
                  <a:cubicBezTo>
                    <a:pt x="f86" y="f243"/>
                    <a:pt x="f88" y="f92"/>
                    <a:pt x="f90" y="f235"/>
                  </a:cubicBezTo>
                  <a:cubicBezTo>
                    <a:pt x="f238" y="f93"/>
                    <a:pt x="f244" y="f93"/>
                    <a:pt x="f92" y="f93"/>
                  </a:cubicBezTo>
                  <a:cubicBezTo>
                    <a:pt x="f93" y="f93"/>
                    <a:pt x="f232" y="f95"/>
                    <a:pt x="f231" y="f95"/>
                  </a:cubicBezTo>
                  <a:cubicBezTo>
                    <a:pt x="f245" y="f95"/>
                    <a:pt x="f246" y="f247"/>
                    <a:pt x="f97" y="f93"/>
                  </a:cubicBezTo>
                  <a:cubicBezTo>
                    <a:pt x="f248" y="f93"/>
                    <a:pt x="f99" y="f247"/>
                    <a:pt x="f99" y="f247"/>
                  </a:cubicBezTo>
                  <a:cubicBezTo>
                    <a:pt x="f227" y="f95"/>
                    <a:pt x="f249" y="f232"/>
                    <a:pt x="f250" y="f251"/>
                  </a:cubicBezTo>
                  <a:cubicBezTo>
                    <a:pt x="f252" y="f245"/>
                    <a:pt x="f223" y="f99"/>
                    <a:pt x="f218" y="f253"/>
                  </a:cubicBezTo>
                  <a:cubicBezTo>
                    <a:pt x="f216" y="f101"/>
                    <a:pt x="f107" y="f101"/>
                    <a:pt x="f214" y="f249"/>
                  </a:cubicBezTo>
                  <a:cubicBezTo>
                    <a:pt x="f214" y="f250"/>
                    <a:pt x="f215" y="f223"/>
                    <a:pt x="f105" y="f103"/>
                  </a:cubicBezTo>
                  <a:cubicBezTo>
                    <a:pt x="f105" y="f218"/>
                    <a:pt x="f216" y="f105"/>
                    <a:pt x="f216" y="f215"/>
                  </a:cubicBezTo>
                  <a:cubicBezTo>
                    <a:pt x="f216" y="f214"/>
                    <a:pt x="f105" y="f109"/>
                    <a:pt x="f105" y="f210"/>
                  </a:cubicBezTo>
                  <a:cubicBezTo>
                    <a:pt x="f105" y="f209"/>
                    <a:pt x="f215" y="f254"/>
                    <a:pt x="f215" y="f112"/>
                  </a:cubicBezTo>
                  <a:cubicBezTo>
                    <a:pt x="f215" y="f255"/>
                    <a:pt x="f105" y="f115"/>
                    <a:pt x="f105" y="f200"/>
                  </a:cubicBezTo>
                  <a:cubicBezTo>
                    <a:pt x="f105" y="f199"/>
                    <a:pt x="f216" y="f197"/>
                    <a:pt x="f218" y="f196"/>
                  </a:cubicBezTo>
                  <a:cubicBezTo>
                    <a:pt x="f103" y="f195"/>
                    <a:pt x="f223" y="f256"/>
                    <a:pt x="f252" y="f191"/>
                  </a:cubicBezTo>
                  <a:cubicBezTo>
                    <a:pt x="f252" y="f123"/>
                    <a:pt x="f249" y="f123"/>
                    <a:pt x="f225" y="f123"/>
                  </a:cubicBezTo>
                  <a:cubicBezTo>
                    <a:pt x="f227" y="f257"/>
                    <a:pt x="f99" y="f123"/>
                    <a:pt x="f229" y="f257"/>
                  </a:cubicBezTo>
                  <a:cubicBezTo>
                    <a:pt x="f248" y="f257"/>
                    <a:pt x="f246" y="f125"/>
                    <a:pt x="f245" y="f125"/>
                  </a:cubicBezTo>
                  <a:cubicBezTo>
                    <a:pt x="f251" y="f187"/>
                    <a:pt x="f247" y="f125"/>
                    <a:pt x="f93" y="f187"/>
                  </a:cubicBezTo>
                  <a:cubicBezTo>
                    <a:pt x="f235" y="f127"/>
                    <a:pt x="f235" y="f185"/>
                    <a:pt x="f235" y="f131"/>
                  </a:cubicBezTo>
                  <a:cubicBezTo>
                    <a:pt x="f93" y="f132"/>
                    <a:pt x="f247" y="f183"/>
                    <a:pt x="f247" y="f182"/>
                  </a:cubicBezTo>
                  <a:cubicBezTo>
                    <a:pt x="f93" y="f134"/>
                    <a:pt x="f92" y="f176"/>
                    <a:pt x="f92" y="f136"/>
                  </a:cubicBezTo>
                  <a:cubicBezTo>
                    <a:pt x="f244" y="f136"/>
                    <a:pt x="f243" y="f174"/>
                    <a:pt x="f238" y="f174"/>
                  </a:cubicBezTo>
                  <a:cubicBezTo>
                    <a:pt x="f238" y="f138"/>
                    <a:pt x="f2" y="f138"/>
                    <a:pt x="f88" y="f138"/>
                  </a:cubicBezTo>
                  <a:cubicBezTo>
                    <a:pt x="f258" y="f138"/>
                    <a:pt x="f86" y="f172"/>
                    <a:pt x="f242" y="f169"/>
                  </a:cubicBezTo>
                  <a:cubicBezTo>
                    <a:pt x="f242" y="f166"/>
                    <a:pt x="f242" y="f165"/>
                    <a:pt x="f242" y="f163"/>
                  </a:cubicBezTo>
                  <a:cubicBezTo>
                    <a:pt x="f242" y="f139"/>
                    <a:pt x="f241" y="f141"/>
                    <a:pt x="f241" y="f143"/>
                  </a:cubicBezTo>
                  <a:cubicBezTo>
                    <a:pt x="f240" y="f145"/>
                    <a:pt x="f242" y="f150"/>
                    <a:pt x="f242" y="f160"/>
                  </a:cubicBezTo>
                  <a:cubicBezTo>
                    <a:pt x="f242" y="f156"/>
                    <a:pt x="f86" y="f259"/>
                    <a:pt x="f86" y="f260"/>
                  </a:cubicBezTo>
                  <a:cubicBezTo>
                    <a:pt x="f86" y="f261"/>
                    <a:pt x="f242" y="f262"/>
                    <a:pt x="f242" y="f263"/>
                  </a:cubicBezTo>
                  <a:cubicBezTo>
                    <a:pt x="f241" y="f264"/>
                    <a:pt x="f240" y="f265"/>
                    <a:pt x="f239" y="f266"/>
                  </a:cubicBezTo>
                  <a:cubicBezTo>
                    <a:pt x="f237" y="f267"/>
                    <a:pt x="f84" y="f268"/>
                    <a:pt x="f236" y="f268"/>
                  </a:cubicBezTo>
                  <a:cubicBezTo>
                    <a:pt x="f236" y="f268"/>
                    <a:pt x="f83" y="f269"/>
                    <a:pt x="f83" y="f268"/>
                  </a:cubicBezTo>
                  <a:cubicBezTo>
                    <a:pt x="f233" y="f268"/>
                    <a:pt x="f230" y="f267"/>
                    <a:pt x="f230" y="f267"/>
                  </a:cubicBezTo>
                  <a:cubicBezTo>
                    <a:pt x="f230" y="f267"/>
                    <a:pt x="f228" y="f266"/>
                    <a:pt x="f81" y="f266"/>
                  </a:cubicBezTo>
                  <a:cubicBezTo>
                    <a:pt x="f226" y="f267"/>
                    <a:pt x="f224" y="f268"/>
                    <a:pt x="f224" y="f269"/>
                  </a:cubicBezTo>
                  <a:cubicBezTo>
                    <a:pt x="f222" y="f270"/>
                    <a:pt x="f222" y="f271"/>
                    <a:pt x="f222" y="f272"/>
                  </a:cubicBezTo>
                  <a:cubicBezTo>
                    <a:pt x="f221" y="f273"/>
                    <a:pt x="f274" y="f275"/>
                    <a:pt x="f274" y="f276"/>
                  </a:cubicBezTo>
                  <a:cubicBezTo>
                    <a:pt x="f277" y="f276"/>
                    <a:pt x="f277" y="f278"/>
                    <a:pt x="f277" y="f278"/>
                  </a:cubicBezTo>
                  <a:cubicBezTo>
                    <a:pt x="f79" y="f279"/>
                    <a:pt x="f280" y="f278"/>
                    <a:pt x="f280" y="f279"/>
                  </a:cubicBezTo>
                  <a:cubicBezTo>
                    <a:pt x="f212" y="f281"/>
                    <a:pt x="f280" y="f282"/>
                    <a:pt x="f280" y="f283"/>
                  </a:cubicBezTo>
                  <a:cubicBezTo>
                    <a:pt x="f280" y="f284"/>
                    <a:pt x="f217" y="f285"/>
                    <a:pt x="f219" y="f286"/>
                  </a:cubicBezTo>
                  <a:cubicBezTo>
                    <a:pt x="f219" y="f287"/>
                    <a:pt x="f219" y="f288"/>
                    <a:pt x="f219" y="f289"/>
                  </a:cubicBezTo>
                  <a:cubicBezTo>
                    <a:pt x="f219" y="f290"/>
                    <a:pt x="f79" y="f291"/>
                    <a:pt x="f79" y="f292"/>
                  </a:cubicBezTo>
                  <a:cubicBezTo>
                    <a:pt x="f79" y="f293"/>
                    <a:pt x="f277" y="f294"/>
                    <a:pt x="f277" y="f295"/>
                  </a:cubicBezTo>
                  <a:cubicBezTo>
                    <a:pt x="f277" y="f296"/>
                    <a:pt x="f220" y="f297"/>
                    <a:pt x="f220" y="f298"/>
                  </a:cubicBezTo>
                  <a:cubicBezTo>
                    <a:pt x="f220" y="f299"/>
                    <a:pt x="f220" y="f300"/>
                    <a:pt x="f220" y="f301"/>
                  </a:cubicBezTo>
                  <a:cubicBezTo>
                    <a:pt x="f274" y="f302"/>
                    <a:pt x="f277" y="f303"/>
                    <a:pt x="f79" y="f304"/>
                  </a:cubicBezTo>
                  <a:cubicBezTo>
                    <a:pt x="f79" y="f305"/>
                    <a:pt x="f277" y="f306"/>
                    <a:pt x="f277" y="f307"/>
                  </a:cubicBezTo>
                  <a:cubicBezTo>
                    <a:pt x="f274" y="f308"/>
                    <a:pt x="f220" y="f309"/>
                    <a:pt x="f220" y="f310"/>
                  </a:cubicBezTo>
                  <a:cubicBezTo>
                    <a:pt x="f221" y="f311"/>
                    <a:pt x="f224" y="f312"/>
                    <a:pt x="f224" y="f313"/>
                  </a:cubicBezTo>
                  <a:cubicBezTo>
                    <a:pt x="f224" y="f314"/>
                    <a:pt x="f222" y="f315"/>
                    <a:pt x="f222" y="f316"/>
                  </a:cubicBezTo>
                  <a:cubicBezTo>
                    <a:pt x="f224" y="f317"/>
                    <a:pt x="f81" y="f318"/>
                    <a:pt x="f81" y="f319"/>
                  </a:cubicBezTo>
                  <a:cubicBezTo>
                    <a:pt x="f228" y="f320"/>
                    <a:pt x="f233" y="f321"/>
                    <a:pt x="f83" y="f322"/>
                  </a:cubicBezTo>
                  <a:cubicBezTo>
                    <a:pt x="f83" y="f323"/>
                    <a:pt x="f233" y="f324"/>
                    <a:pt x="f83" y="f325"/>
                  </a:cubicBezTo>
                  <a:cubicBezTo>
                    <a:pt x="f83" y="f326"/>
                    <a:pt x="f84" y="f327"/>
                    <a:pt x="f239" y="f327"/>
                  </a:cubicBezTo>
                  <a:cubicBezTo>
                    <a:pt x="f240" y="f328"/>
                    <a:pt x="f86" y="f327"/>
                    <a:pt x="f258" y="f328"/>
                  </a:cubicBezTo>
                  <a:cubicBezTo>
                    <a:pt x="f88" y="f328"/>
                    <a:pt x="f2" y="f329"/>
                    <a:pt x="f90" y="f329"/>
                  </a:cubicBezTo>
                  <a:cubicBezTo>
                    <a:pt x="f238" y="f330"/>
                    <a:pt x="f243" y="f331"/>
                    <a:pt x="f244" y="f332"/>
                  </a:cubicBezTo>
                  <a:cubicBezTo>
                    <a:pt x="f244" y="f332"/>
                    <a:pt x="f92" y="f333"/>
                    <a:pt x="f92" y="f334"/>
                  </a:cubicBezTo>
                  <a:cubicBezTo>
                    <a:pt x="f235" y="f335"/>
                    <a:pt x="f92" y="f336"/>
                    <a:pt x="f235" y="f337"/>
                  </a:cubicBezTo>
                  <a:cubicBezTo>
                    <a:pt x="f235" y="f338"/>
                    <a:pt x="f93" y="f339"/>
                    <a:pt x="f93" y="f339"/>
                  </a:cubicBezTo>
                  <a:cubicBezTo>
                    <a:pt x="f247" y="f340"/>
                    <a:pt x="f93" y="f341"/>
                    <a:pt x="f93" y="f341"/>
                  </a:cubicBezTo>
                  <a:cubicBezTo>
                    <a:pt x="f93" y="f342"/>
                    <a:pt x="f93" y="f343"/>
                    <a:pt x="f93" y="f344"/>
                  </a:cubicBezTo>
                  <a:cubicBezTo>
                    <a:pt x="f247" y="f345"/>
                    <a:pt x="f95" y="f346"/>
                    <a:pt x="f95" y="f347"/>
                  </a:cubicBezTo>
                  <a:cubicBezTo>
                    <a:pt x="f95" y="f348"/>
                    <a:pt x="f247" y="f349"/>
                    <a:pt x="f93" y="f350"/>
                  </a:cubicBezTo>
                  <a:cubicBezTo>
                    <a:pt x="f235" y="f351"/>
                    <a:pt x="f92" y="f352"/>
                    <a:pt x="f244" y="f352"/>
                  </a:cubicBezTo>
                  <a:cubicBezTo>
                    <a:pt x="f243" y="f352"/>
                    <a:pt x="f90" y="f352"/>
                    <a:pt x="f2" y="f352"/>
                  </a:cubicBezTo>
                  <a:cubicBezTo>
                    <a:pt x="f2" y="f352"/>
                    <a:pt x="f88" y="f353"/>
                    <a:pt x="f88" y="f353"/>
                  </a:cubicBezTo>
                  <a:cubicBezTo>
                    <a:pt x="f258" y="f351"/>
                    <a:pt x="f86" y="f350"/>
                    <a:pt x="f242" y="f350"/>
                  </a:cubicBezTo>
                  <a:cubicBezTo>
                    <a:pt x="f241" y="f349"/>
                    <a:pt x="f239" y="f350"/>
                    <a:pt x="f237" y="f350"/>
                  </a:cubicBezTo>
                  <a:cubicBezTo>
                    <a:pt x="f84" y="f349"/>
                    <a:pt x="f236" y="f348"/>
                    <a:pt x="f234" y="f348"/>
                  </a:cubicBezTo>
                  <a:cubicBezTo>
                    <a:pt x="f83" y="f348"/>
                    <a:pt x="f233" y="f348"/>
                    <a:pt x="f233" y="f349"/>
                  </a:cubicBezTo>
                  <a:cubicBezTo>
                    <a:pt x="f230" y="f349"/>
                    <a:pt x="f230" y="f351"/>
                    <a:pt x="f230" y="f353"/>
                  </a:cubicBezTo>
                  <a:cubicBezTo>
                    <a:pt x="f233" y="f352"/>
                    <a:pt x="f83" y="f354"/>
                    <a:pt x="f234" y="f354"/>
                  </a:cubicBezTo>
                  <a:cubicBezTo>
                    <a:pt x="f234" y="f355"/>
                    <a:pt x="f236" y="f356"/>
                    <a:pt x="f84" y="f357"/>
                  </a:cubicBezTo>
                  <a:cubicBezTo>
                    <a:pt x="f84" y="f358"/>
                    <a:pt x="f237" y="f359"/>
                    <a:pt x="f237" y="f360"/>
                  </a:cubicBezTo>
                  <a:cubicBezTo>
                    <a:pt x="f239" y="f361"/>
                    <a:pt x="f240" y="f362"/>
                    <a:pt x="f241" y="f363"/>
                  </a:cubicBezTo>
                  <a:cubicBezTo>
                    <a:pt x="f242" y="f364"/>
                    <a:pt x="f88" y="f364"/>
                    <a:pt x="f2" y="f365"/>
                  </a:cubicBezTo>
                  <a:cubicBezTo>
                    <a:pt x="f90" y="f366"/>
                    <a:pt x="f238" y="f367"/>
                    <a:pt x="f243" y="f368"/>
                  </a:cubicBezTo>
                  <a:cubicBezTo>
                    <a:pt x="f243" y="f369"/>
                    <a:pt x="f244" y="f370"/>
                    <a:pt x="f92" y="f371"/>
                  </a:cubicBezTo>
                  <a:cubicBezTo>
                    <a:pt x="f235" y="f372"/>
                    <a:pt x="f93" y="f372"/>
                    <a:pt x="f247" y="f373"/>
                  </a:cubicBezTo>
                  <a:cubicBezTo>
                    <a:pt x="f95" y="f374"/>
                    <a:pt x="f251" y="f375"/>
                    <a:pt x="f251" y="f375"/>
                  </a:cubicBezTo>
                  <a:cubicBezTo>
                    <a:pt x="f251" y="f376"/>
                    <a:pt x="f251" y="f377"/>
                    <a:pt x="f251" y="f378"/>
                  </a:cubicBezTo>
                  <a:cubicBezTo>
                    <a:pt x="f251" y="f378"/>
                    <a:pt x="f95" y="f378"/>
                    <a:pt x="f95" y="f378"/>
                  </a:cubicBezTo>
                  <a:cubicBezTo>
                    <a:pt x="f247" y="f379"/>
                    <a:pt x="f247" y="f380"/>
                    <a:pt x="f247" y="f381"/>
                  </a:cubicBezTo>
                  <a:cubicBezTo>
                    <a:pt x="f247" y="f381"/>
                    <a:pt x="f247" y="f382"/>
                    <a:pt x="f247" y="f382"/>
                  </a:cubicBezTo>
                  <a:cubicBezTo>
                    <a:pt x="f95" y="f383"/>
                    <a:pt x="f231" y="f382"/>
                    <a:pt x="f245" y="f383"/>
                  </a:cubicBezTo>
                  <a:cubicBezTo>
                    <a:pt x="f246" y="f383"/>
                    <a:pt x="f248" y="f384"/>
                    <a:pt x="f229" y="f385"/>
                  </a:cubicBezTo>
                  <a:cubicBezTo>
                    <a:pt x="f99" y="f386"/>
                    <a:pt x="f253" y="f387"/>
                    <a:pt x="f227" y="f388"/>
                  </a:cubicBezTo>
                  <a:cubicBezTo>
                    <a:pt x="f101" y="f389"/>
                    <a:pt x="f250" y="f389"/>
                    <a:pt x="f252" y="f389"/>
                  </a:cubicBezTo>
                  <a:cubicBezTo>
                    <a:pt x="f252" y="f389"/>
                    <a:pt x="f103" y="f388"/>
                    <a:pt x="f218" y="f387"/>
                  </a:cubicBezTo>
                  <a:cubicBezTo>
                    <a:pt x="f218" y="f387"/>
                    <a:pt x="f105" y="f387"/>
                    <a:pt x="f215" y="f387"/>
                  </a:cubicBezTo>
                  <a:cubicBezTo>
                    <a:pt x="f214" y="f387"/>
                    <a:pt x="f210" y="f388"/>
                    <a:pt x="f390" y="f388"/>
                  </a:cubicBezTo>
                  <a:cubicBezTo>
                    <a:pt x="f209" y="f389"/>
                    <a:pt x="f391" y="f392"/>
                    <a:pt x="f208" y="f392"/>
                  </a:cubicBezTo>
                  <a:cubicBezTo>
                    <a:pt x="f254" y="f393"/>
                    <a:pt x="f204" y="f394"/>
                    <a:pt x="f255" y="f395"/>
                  </a:cubicBezTo>
                  <a:cubicBezTo>
                    <a:pt x="f396" y="f395"/>
                    <a:pt x="f200" y="f397"/>
                    <a:pt x="f199" y="f397"/>
                  </a:cubicBezTo>
                  <a:cubicBezTo>
                    <a:pt x="f117" y="f397"/>
                    <a:pt x="f119" y="f398"/>
                    <a:pt x="f196" y="f398"/>
                  </a:cubicBezTo>
                  <a:cubicBezTo>
                    <a:pt x="f121" y="f398"/>
                    <a:pt x="f256" y="f398"/>
                    <a:pt x="f191" y="f397"/>
                  </a:cubicBezTo>
                  <a:cubicBezTo>
                    <a:pt x="f123" y="f397"/>
                    <a:pt x="f125" y="f399"/>
                    <a:pt x="f125" y="f399"/>
                  </a:cubicBezTo>
                  <a:cubicBezTo>
                    <a:pt x="f127" y="f400"/>
                    <a:pt x="f185" y="f401"/>
                    <a:pt x="f131" y="f402"/>
                  </a:cubicBezTo>
                  <a:cubicBezTo>
                    <a:pt x="f184" y="f403"/>
                    <a:pt x="f134" y="f404"/>
                    <a:pt x="f176" y="f404"/>
                  </a:cubicBezTo>
                  <a:cubicBezTo>
                    <a:pt x="f174" y="f404"/>
                    <a:pt x="f169" y="f404"/>
                    <a:pt x="f165" y="f404"/>
                  </a:cubicBezTo>
                  <a:cubicBezTo>
                    <a:pt x="f165" y="f404"/>
                    <a:pt x="f163" y="f403"/>
                    <a:pt x="f139" y="f403"/>
                  </a:cubicBezTo>
                  <a:cubicBezTo>
                    <a:pt x="f405" y="f403"/>
                    <a:pt x="f141" y="f403"/>
                    <a:pt x="f142" y="f403"/>
                  </a:cubicBezTo>
                  <a:cubicBezTo>
                    <a:pt x="f143" y="f403"/>
                    <a:pt x="f147" y="f402"/>
                    <a:pt x="f147" y="f402"/>
                  </a:cubicBezTo>
                  <a:cubicBezTo>
                    <a:pt x="f149" y="f401"/>
                    <a:pt x="f152" y="f401"/>
                    <a:pt x="f160" y="f401"/>
                  </a:cubicBezTo>
                  <a:cubicBezTo>
                    <a:pt x="f159" y="f401"/>
                    <a:pt x="f156" y="f402"/>
                    <a:pt x="f158" y="f403"/>
                  </a:cubicBezTo>
                  <a:cubicBezTo>
                    <a:pt x="f406" y="f403"/>
                    <a:pt x="f407" y="f408"/>
                    <a:pt x="f407" y="f409"/>
                  </a:cubicBezTo>
                  <a:cubicBezTo>
                    <a:pt x="f410" y="f411"/>
                    <a:pt x="f259" y="f412"/>
                    <a:pt x="f259" y="f413"/>
                  </a:cubicBezTo>
                  <a:cubicBezTo>
                    <a:pt x="f414" y="f415"/>
                    <a:pt x="f260" y="f416"/>
                    <a:pt x="f417" y="f418"/>
                  </a:cubicBezTo>
                  <a:cubicBezTo>
                    <a:pt x="f419" y="f420"/>
                    <a:pt x="f421" y="f422"/>
                    <a:pt x="f421" y="f423"/>
                  </a:cubicBezTo>
                  <a:cubicBezTo>
                    <a:pt x="f424" y="f425"/>
                    <a:pt x="f262" y="f426"/>
                    <a:pt x="f427" y="f426"/>
                  </a:cubicBezTo>
                  <a:cubicBezTo>
                    <a:pt x="f427" y="f428"/>
                    <a:pt x="f264" y="f429"/>
                    <a:pt x="f430" y="f431"/>
                  </a:cubicBezTo>
                  <a:cubicBezTo>
                    <a:pt x="f432" y="f431"/>
                    <a:pt x="f433" y="f431"/>
                    <a:pt x="f266" y="f431"/>
                  </a:cubicBezTo>
                  <a:cubicBezTo>
                    <a:pt x="f268" y="f431"/>
                    <a:pt x="f434" y="f435"/>
                    <a:pt x="f272" y="f436"/>
                  </a:cubicBezTo>
                  <a:cubicBezTo>
                    <a:pt x="f273" y="f436"/>
                    <a:pt x="f437" y="f438"/>
                    <a:pt x="f275" y="f438"/>
                  </a:cubicBezTo>
                  <a:cubicBezTo>
                    <a:pt x="f276" y="f438"/>
                    <a:pt x="f439" y="f436"/>
                    <a:pt x="f278" y="f435"/>
                  </a:cubicBezTo>
                  <a:cubicBezTo>
                    <a:pt x="f279" y="f435"/>
                    <a:pt x="f281" y="f429"/>
                    <a:pt x="f281" y="f429"/>
                  </a:cubicBezTo>
                  <a:cubicBezTo>
                    <a:pt x="f440" y="f429"/>
                    <a:pt x="f441" y="f435"/>
                    <a:pt x="f282" y="f435"/>
                  </a:cubicBezTo>
                  <a:cubicBezTo>
                    <a:pt x="f283" y="f435"/>
                    <a:pt x="f284" y="f435"/>
                    <a:pt x="f442" y="f435"/>
                  </a:cubicBezTo>
                  <a:cubicBezTo>
                    <a:pt x="f442" y="f435"/>
                    <a:pt x="f443" y="f429"/>
                    <a:pt x="f443" y="f429"/>
                  </a:cubicBezTo>
                  <a:cubicBezTo>
                    <a:pt x="f285" y="f429"/>
                    <a:pt x="f444" y="f426"/>
                    <a:pt x="f286" y="f426"/>
                  </a:cubicBezTo>
                  <a:cubicBezTo>
                    <a:pt x="f445" y="f426"/>
                    <a:pt x="f287" y="f429"/>
                    <a:pt x="f446" y="f429"/>
                  </a:cubicBezTo>
                  <a:cubicBezTo>
                    <a:pt x="f447" y="f431"/>
                    <a:pt x="f448" y="f435"/>
                    <a:pt x="f288" y="f436"/>
                  </a:cubicBezTo>
                  <a:cubicBezTo>
                    <a:pt x="f449" y="f438"/>
                    <a:pt x="f450" y="f451"/>
                    <a:pt x="f452" y="f453"/>
                  </a:cubicBezTo>
                  <a:cubicBezTo>
                    <a:pt x="f454" y="f455"/>
                    <a:pt x="f456" y="f455"/>
                    <a:pt x="f292" y="f457"/>
                  </a:cubicBezTo>
                  <a:cubicBezTo>
                    <a:pt x="f458" y="f457"/>
                    <a:pt x="f296" y="f459"/>
                    <a:pt x="f297" y="f460"/>
                  </a:cubicBezTo>
                  <a:cubicBezTo>
                    <a:pt x="f298" y="f460"/>
                    <a:pt x="f299" y="f461"/>
                    <a:pt x="f462" y="f463"/>
                  </a:cubicBezTo>
                  <a:cubicBezTo>
                    <a:pt x="f300" y="f463"/>
                    <a:pt x="f464" y="f6"/>
                    <a:pt x="f303" y="f463"/>
                  </a:cubicBezTo>
                  <a:cubicBezTo>
                    <a:pt x="f465" y="f461"/>
                    <a:pt x="f465" y="f466"/>
                    <a:pt x="f465" y="f460"/>
                  </a:cubicBezTo>
                  <a:cubicBezTo>
                    <a:pt x="f465" y="f460"/>
                    <a:pt x="f303" y="f459"/>
                    <a:pt x="f303" y="f467"/>
                  </a:cubicBezTo>
                  <a:cubicBezTo>
                    <a:pt x="f303" y="f457"/>
                    <a:pt x="f465" y="f455"/>
                    <a:pt x="f304" y="f453"/>
                  </a:cubicBezTo>
                  <a:cubicBezTo>
                    <a:pt x="f305" y="f451"/>
                    <a:pt x="f468" y="f451"/>
                    <a:pt x="f469" y="f451"/>
                  </a:cubicBezTo>
                  <a:cubicBezTo>
                    <a:pt x="f306" y="f451"/>
                    <a:pt x="f470" y="f453"/>
                    <a:pt x="f307" y="f453"/>
                  </a:cubicBezTo>
                  <a:cubicBezTo>
                    <a:pt x="f471" y="f453"/>
                    <a:pt x="f472" y="f451"/>
                    <a:pt x="f473" y="f451"/>
                  </a:cubicBezTo>
                  <a:cubicBezTo>
                    <a:pt x="f309" y="f474"/>
                    <a:pt x="f310" y="f474"/>
                    <a:pt x="f311" y="f474"/>
                  </a:cubicBezTo>
                  <a:cubicBezTo>
                    <a:pt x="f475" y="f474"/>
                    <a:pt x="f312" y="f451"/>
                    <a:pt x="f313" y="f453"/>
                  </a:cubicBezTo>
                  <a:cubicBezTo>
                    <a:pt x="f313" y="f453"/>
                    <a:pt x="f314" y="f453"/>
                    <a:pt x="f476" y="f451"/>
                  </a:cubicBezTo>
                  <a:cubicBezTo>
                    <a:pt x="f477" y="f451"/>
                    <a:pt x="f477" y="f478"/>
                    <a:pt x="f477" y="f479"/>
                  </a:cubicBezTo>
                  <a:cubicBezTo>
                    <a:pt x="f477" y="f479"/>
                    <a:pt x="f476" y="f438"/>
                    <a:pt x="f476" y="f438"/>
                  </a:cubicBezTo>
                  <a:cubicBezTo>
                    <a:pt x="f314" y="f438"/>
                    <a:pt x="f480" y="f438"/>
                    <a:pt x="f313" y="f438"/>
                  </a:cubicBezTo>
                  <a:cubicBezTo>
                    <a:pt x="f312" y="f436"/>
                    <a:pt x="f312" y="f429"/>
                    <a:pt x="f312" y="f428"/>
                  </a:cubicBezTo>
                  <a:cubicBezTo>
                    <a:pt x="f312" y="f426"/>
                    <a:pt x="f480" y="f425"/>
                    <a:pt x="f314" y="f423"/>
                  </a:cubicBezTo>
                  <a:cubicBezTo>
                    <a:pt x="f476" y="f422"/>
                    <a:pt x="f477" y="f416"/>
                    <a:pt x="f481" y="f415"/>
                  </a:cubicBezTo>
                  <a:cubicBezTo>
                    <a:pt x="f315" y="f415"/>
                    <a:pt x="f316" y="f412"/>
                    <a:pt x="f482" y="f483"/>
                  </a:cubicBezTo>
                  <a:cubicBezTo>
                    <a:pt x="f317" y="f483"/>
                    <a:pt x="f318" y="f484"/>
                    <a:pt x="f319" y="f411"/>
                  </a:cubicBezTo>
                  <a:cubicBezTo>
                    <a:pt x="f319" y="f409"/>
                    <a:pt x="f319" y="f404"/>
                    <a:pt x="f319" y="f404"/>
                  </a:cubicBezTo>
                  <a:cubicBezTo>
                    <a:pt x="f485" y="f403"/>
                    <a:pt x="f320" y="f401"/>
                    <a:pt x="f321" y="f486"/>
                  </a:cubicBezTo>
                  <a:cubicBezTo>
                    <a:pt x="f322" y="f486"/>
                    <a:pt x="f487" y="f488"/>
                    <a:pt x="f487" y="f399"/>
                  </a:cubicBezTo>
                  <a:cubicBezTo>
                    <a:pt x="f487" y="f399"/>
                    <a:pt x="f487" y="f397"/>
                    <a:pt x="f487" y="f398"/>
                  </a:cubicBezTo>
                  <a:cubicBezTo>
                    <a:pt x="f487" y="f395"/>
                    <a:pt x="f487" y="f392"/>
                    <a:pt x="f487" y="f389"/>
                  </a:cubicBezTo>
                  <a:cubicBezTo>
                    <a:pt x="f322" y="f387"/>
                    <a:pt x="f320" y="f384"/>
                    <a:pt x="f319" y="f383"/>
                  </a:cubicBezTo>
                  <a:cubicBezTo>
                    <a:pt x="f318" y="f382"/>
                    <a:pt x="f317" y="f381"/>
                    <a:pt x="f482" y="f381"/>
                  </a:cubicBezTo>
                  <a:cubicBezTo>
                    <a:pt x="f316" y="f489"/>
                    <a:pt x="f477" y="f377"/>
                    <a:pt x="f314" y="f377"/>
                  </a:cubicBezTo>
                  <a:cubicBezTo>
                    <a:pt x="f313" y="f376"/>
                    <a:pt x="f475" y="f378"/>
                    <a:pt x="f310" y="f378"/>
                  </a:cubicBezTo>
                  <a:cubicBezTo>
                    <a:pt x="f473" y="f378"/>
                    <a:pt x="f471" y="f379"/>
                    <a:pt x="f470" y="f378"/>
                  </a:cubicBezTo>
                  <a:cubicBezTo>
                    <a:pt x="f306" y="f377"/>
                    <a:pt x="f469" y="f375"/>
                    <a:pt x="f469" y="f374"/>
                  </a:cubicBezTo>
                  <a:cubicBezTo>
                    <a:pt x="f469" y="f373"/>
                    <a:pt x="f306" y="f372"/>
                    <a:pt x="f306" y="f371"/>
                  </a:cubicBezTo>
                  <a:cubicBezTo>
                    <a:pt x="f470" y="f370"/>
                    <a:pt x="f471" y="f490"/>
                    <a:pt x="f308" y="f369"/>
                  </a:cubicBezTo>
                  <a:cubicBezTo>
                    <a:pt x="f472" y="f368"/>
                    <a:pt x="f311" y="f368"/>
                    <a:pt x="f475" y="f368"/>
                  </a:cubicBezTo>
                  <a:cubicBezTo>
                    <a:pt x="f313" y="f367"/>
                    <a:pt x="f314" y="f491"/>
                    <a:pt x="f476" y="f491"/>
                  </a:cubicBezTo>
                  <a:cubicBezTo>
                    <a:pt x="f481" y="f491"/>
                    <a:pt x="f317" y="f491"/>
                    <a:pt x="f492" y="f366"/>
                  </a:cubicBezTo>
                  <a:cubicBezTo>
                    <a:pt x="f319" y="f366"/>
                    <a:pt x="f320" y="f366"/>
                    <a:pt x="f322" y="f366"/>
                  </a:cubicBezTo>
                  <a:cubicBezTo>
                    <a:pt x="f487" y="f366"/>
                    <a:pt x="f325" y="f365"/>
                    <a:pt x="f326" y="f364"/>
                  </a:cubicBezTo>
                  <a:cubicBezTo>
                    <a:pt x="f327" y="f363"/>
                    <a:pt x="f328" y="f361"/>
                    <a:pt x="f493" y="f360"/>
                  </a:cubicBezTo>
                  <a:cubicBezTo>
                    <a:pt x="f494" y="f359"/>
                    <a:pt x="f329" y="f495"/>
                    <a:pt x="f330" y="f358"/>
                  </a:cubicBezTo>
                  <a:cubicBezTo>
                    <a:pt x="f331" y="f358"/>
                    <a:pt x="f333" y="f358"/>
                    <a:pt x="f334" y="f358"/>
                  </a:cubicBezTo>
                  <a:cubicBezTo>
                    <a:pt x="f335" y="f357"/>
                    <a:pt x="f337" y="f355"/>
                    <a:pt x="f338" y="f354"/>
                  </a:cubicBezTo>
                  <a:cubicBezTo>
                    <a:pt x="f338" y="f352"/>
                    <a:pt x="f496" y="f353"/>
                    <a:pt x="f496" y="f351"/>
                  </a:cubicBezTo>
                  <a:cubicBezTo>
                    <a:pt x="f341" y="f350"/>
                    <a:pt x="f341" y="f346"/>
                    <a:pt x="f342" y="f344"/>
                  </a:cubicBezTo>
                  <a:cubicBezTo>
                    <a:pt x="f342" y="f342"/>
                    <a:pt x="f342" y="f339"/>
                    <a:pt x="f342" y="f337"/>
                  </a:cubicBezTo>
                  <a:cubicBezTo>
                    <a:pt x="f341" y="f336"/>
                    <a:pt x="f340" y="f332"/>
                    <a:pt x="f339" y="f330"/>
                  </a:cubicBezTo>
                  <a:cubicBezTo>
                    <a:pt x="f339" y="f329"/>
                    <a:pt x="f339" y="f328"/>
                    <a:pt x="f338" y="f327"/>
                  </a:cubicBezTo>
                  <a:cubicBezTo>
                    <a:pt x="f338" y="f326"/>
                    <a:pt x="f337" y="f324"/>
                    <a:pt x="f337" y="f497"/>
                  </a:cubicBezTo>
                  <a:cubicBezTo>
                    <a:pt x="f336" y="f323"/>
                    <a:pt x="f335" y="f321"/>
                    <a:pt x="f335" y="f485"/>
                  </a:cubicBezTo>
                  <a:cubicBezTo>
                    <a:pt x="f335" y="f319"/>
                    <a:pt x="f337" y="f492"/>
                    <a:pt x="f337" y="f317"/>
                  </a:cubicBezTo>
                  <a:cubicBezTo>
                    <a:pt x="f337" y="f316"/>
                    <a:pt x="f335" y="f481"/>
                    <a:pt x="f335" y="f476"/>
                  </a:cubicBezTo>
                  <a:cubicBezTo>
                    <a:pt x="f334" y="f480"/>
                    <a:pt x="f334" y="f311"/>
                    <a:pt x="f334" y="f309"/>
                  </a:cubicBezTo>
                  <a:cubicBezTo>
                    <a:pt x="f335" y="f472"/>
                    <a:pt x="f336" y="f307"/>
                    <a:pt x="f336" y="f306"/>
                  </a:cubicBezTo>
                  <a:cubicBezTo>
                    <a:pt x="f337" y="f468"/>
                    <a:pt x="f338" y="f304"/>
                    <a:pt x="f338" y="f465"/>
                  </a:cubicBezTo>
                  <a:cubicBezTo>
                    <a:pt x="f338" y="f303"/>
                    <a:pt x="f338" y="f301"/>
                    <a:pt x="f338" y="f300"/>
                  </a:cubicBezTo>
                  <a:cubicBezTo>
                    <a:pt x="f339" y="f498"/>
                    <a:pt x="f340" y="f499"/>
                    <a:pt x="f340" y="f298"/>
                  </a:cubicBezTo>
                  <a:cubicBezTo>
                    <a:pt x="f340" y="f297"/>
                    <a:pt x="f340" y="f296"/>
                    <a:pt x="f340" y="f295"/>
                  </a:cubicBezTo>
                  <a:cubicBezTo>
                    <a:pt x="f496" y="f294"/>
                    <a:pt x="f341" y="f458"/>
                    <a:pt x="f342" y="f458"/>
                  </a:cubicBezTo>
                  <a:cubicBezTo>
                    <a:pt x="f343" y="f293"/>
                    <a:pt x="f344" y="f292"/>
                    <a:pt x="f345" y="f500"/>
                  </a:cubicBezTo>
                  <a:cubicBezTo>
                    <a:pt x="f345" y="f291"/>
                    <a:pt x="f344" y="f501"/>
                    <a:pt x="f344" y="f454"/>
                  </a:cubicBezTo>
                  <a:cubicBezTo>
                    <a:pt x="f344" y="f502"/>
                    <a:pt x="f344" y="f452"/>
                    <a:pt x="f345" y="f290"/>
                  </a:cubicBezTo>
                  <a:cubicBezTo>
                    <a:pt x="f345" y="f450"/>
                    <a:pt x="f346" y="f503"/>
                    <a:pt x="f347" y="f503"/>
                  </a:cubicBezTo>
                  <a:cubicBezTo>
                    <a:pt x="f348" y="f503"/>
                    <a:pt x="f349" y="f290"/>
                    <a:pt x="f349" y="f452"/>
                  </a:cubicBezTo>
                  <a:cubicBezTo>
                    <a:pt x="f350" y="f452"/>
                    <a:pt x="f351" y="f502"/>
                    <a:pt x="f351" y="f502"/>
                  </a:cubicBezTo>
                  <a:cubicBezTo>
                    <a:pt x="f351" y="f502"/>
                    <a:pt x="f351" y="f454"/>
                    <a:pt x="f351" y="f454"/>
                  </a:cubicBezTo>
                  <a:cubicBezTo>
                    <a:pt x="f351" y="f504"/>
                    <a:pt x="f351" y="f292"/>
                    <a:pt x="f351" y="f293"/>
                  </a:cubicBezTo>
                  <a:cubicBezTo>
                    <a:pt x="f350" y="f294"/>
                    <a:pt x="f349" y="f296"/>
                    <a:pt x="f348" y="f297"/>
                  </a:cubicBezTo>
                  <a:cubicBezTo>
                    <a:pt x="f347" y="f298"/>
                    <a:pt x="f345" y="f499"/>
                    <a:pt x="f345" y="f299"/>
                  </a:cubicBezTo>
                  <a:cubicBezTo>
                    <a:pt x="f344" y="f498"/>
                    <a:pt x="f344" y="f302"/>
                    <a:pt x="f345" y="f303"/>
                  </a:cubicBezTo>
                  <a:cubicBezTo>
                    <a:pt x="f345" y="f465"/>
                    <a:pt x="f347" y="f305"/>
                    <a:pt x="f347" y="f505"/>
                  </a:cubicBezTo>
                  <a:cubicBezTo>
                    <a:pt x="f347" y="f468"/>
                    <a:pt x="f347" y="f306"/>
                    <a:pt x="f346" y="f470"/>
                  </a:cubicBezTo>
                  <a:cubicBezTo>
                    <a:pt x="f345" y="f307"/>
                    <a:pt x="f344" y="f307"/>
                    <a:pt x="f343" y="f471"/>
                  </a:cubicBezTo>
                  <a:cubicBezTo>
                    <a:pt x="f343" y="f308"/>
                    <a:pt x="f343" y="f473"/>
                    <a:pt x="f344" y="f309"/>
                  </a:cubicBezTo>
                  <a:cubicBezTo>
                    <a:pt x="f344" y="f310"/>
                    <a:pt x="f345" y="f475"/>
                    <a:pt x="f346" y="f312"/>
                  </a:cubicBezTo>
                  <a:cubicBezTo>
                    <a:pt x="f347" y="f312"/>
                    <a:pt x="f347" y="f311"/>
                    <a:pt x="f348" y="f311"/>
                  </a:cubicBezTo>
                  <a:cubicBezTo>
                    <a:pt x="f349" y="f310"/>
                    <a:pt x="f350" y="f309"/>
                    <a:pt x="f350" y="f473"/>
                  </a:cubicBezTo>
                  <a:cubicBezTo>
                    <a:pt x="f351" y="f472"/>
                    <a:pt x="f350" y="f471"/>
                    <a:pt x="f351" y="f307"/>
                  </a:cubicBezTo>
                  <a:cubicBezTo>
                    <a:pt x="f351" y="f470"/>
                    <a:pt x="f353" y="f306"/>
                    <a:pt x="f352" y="f469"/>
                  </a:cubicBezTo>
                  <a:cubicBezTo>
                    <a:pt x="f352" y="f468"/>
                    <a:pt x="f353" y="f505"/>
                    <a:pt x="f353" y="f305"/>
                  </a:cubicBezTo>
                  <a:cubicBezTo>
                    <a:pt x="f352" y="f304"/>
                    <a:pt x="f354" y="f465"/>
                    <a:pt x="f354" y="f465"/>
                  </a:cubicBezTo>
                  <a:cubicBezTo>
                    <a:pt x="f354" y="f303"/>
                    <a:pt x="f354" y="f302"/>
                    <a:pt x="f352" y="f302"/>
                  </a:cubicBezTo>
                  <a:cubicBezTo>
                    <a:pt x="f352" y="f301"/>
                    <a:pt x="f350" y="f464"/>
                    <a:pt x="f350" y="f302"/>
                  </a:cubicBezTo>
                  <a:cubicBezTo>
                    <a:pt x="f349" y="f301"/>
                    <a:pt x="f350" y="f300"/>
                    <a:pt x="f350" y="f498"/>
                  </a:cubicBezTo>
                  <a:cubicBezTo>
                    <a:pt x="f351" y="f462"/>
                    <a:pt x="f353" y="f299"/>
                    <a:pt x="f353" y="f299"/>
                  </a:cubicBezTo>
                  <a:cubicBezTo>
                    <a:pt x="f352" y="f499"/>
                    <a:pt x="f353" y="f3"/>
                    <a:pt x="f352" y="f296"/>
                  </a:cubicBezTo>
                  <a:cubicBezTo>
                    <a:pt x="f352" y="f295"/>
                    <a:pt x="f352" y="f294"/>
                    <a:pt x="f354" y="f294"/>
                  </a:cubicBezTo>
                  <a:cubicBezTo>
                    <a:pt x="f354" y="f458"/>
                    <a:pt x="f354" y="f500"/>
                    <a:pt x="f354" y="f456"/>
                  </a:cubicBezTo>
                  <a:cubicBezTo>
                    <a:pt x="f354" y="f291"/>
                    <a:pt x="f354" y="f454"/>
                    <a:pt x="f354" y="f454"/>
                  </a:cubicBezTo>
                  <a:cubicBezTo>
                    <a:pt x="f354" y="f502"/>
                    <a:pt x="f354" y="f502"/>
                    <a:pt x="f354" y="f502"/>
                  </a:cubicBezTo>
                  <a:cubicBezTo>
                    <a:pt x="f354" y="f452"/>
                    <a:pt x="f355" y="f290"/>
                    <a:pt x="f355" y="f290"/>
                  </a:cubicBezTo>
                  <a:cubicBezTo>
                    <a:pt x="f506" y="f290"/>
                    <a:pt x="f357" y="f452"/>
                    <a:pt x="f357" y="f452"/>
                  </a:cubicBezTo>
                  <a:cubicBezTo>
                    <a:pt x="f358" y="f502"/>
                    <a:pt x="f495" y="f501"/>
                    <a:pt x="f495" y="f504"/>
                  </a:cubicBezTo>
                  <a:cubicBezTo>
                    <a:pt x="f359" y="f291"/>
                    <a:pt x="f359" y="f292"/>
                    <a:pt x="f359" y="f458"/>
                  </a:cubicBezTo>
                  <a:cubicBezTo>
                    <a:pt x="f360" y="f294"/>
                    <a:pt x="f361" y="f296"/>
                    <a:pt x="f361" y="f3"/>
                  </a:cubicBezTo>
                  <a:cubicBezTo>
                    <a:pt x="f507" y="f298"/>
                    <a:pt x="f507" y="f462"/>
                    <a:pt x="f361" y="f300"/>
                  </a:cubicBezTo>
                  <a:cubicBezTo>
                    <a:pt x="f361" y="f301"/>
                    <a:pt x="f359" y="f303"/>
                    <a:pt x="f359" y="f465"/>
                  </a:cubicBezTo>
                  <a:cubicBezTo>
                    <a:pt x="f495" y="f305"/>
                    <a:pt x="f495" y="f468"/>
                    <a:pt x="f495" y="f469"/>
                  </a:cubicBezTo>
                  <a:cubicBezTo>
                    <a:pt x="f495" y="f470"/>
                    <a:pt x="f359" y="f471"/>
                    <a:pt x="f359" y="f472"/>
                  </a:cubicBezTo>
                  <a:cubicBezTo>
                    <a:pt x="f360" y="f473"/>
                    <a:pt x="f361" y="f310"/>
                    <a:pt x="f361" y="f311"/>
                  </a:cubicBezTo>
                  <a:cubicBezTo>
                    <a:pt x="f361" y="f475"/>
                    <a:pt x="f360" y="f314"/>
                    <a:pt x="f359" y="f476"/>
                  </a:cubicBezTo>
                  <a:cubicBezTo>
                    <a:pt x="f495" y="f477"/>
                    <a:pt x="f356" y="f477"/>
                    <a:pt x="f356" y="f481"/>
                  </a:cubicBezTo>
                  <a:cubicBezTo>
                    <a:pt x="f356" y="f316"/>
                    <a:pt x="f358" y="f492"/>
                    <a:pt x="f359" y="f318"/>
                  </a:cubicBezTo>
                  <a:cubicBezTo>
                    <a:pt x="f359" y="f319"/>
                    <a:pt x="f361" y="f485"/>
                    <a:pt x="f507" y="f485"/>
                  </a:cubicBezTo>
                  <a:cubicBezTo>
                    <a:pt x="f507" y="f320"/>
                    <a:pt x="f362" y="f322"/>
                    <a:pt x="f362" y="f487"/>
                  </a:cubicBezTo>
                  <a:cubicBezTo>
                    <a:pt x="f362" y="f323"/>
                    <a:pt x="f362" y="f325"/>
                    <a:pt x="f508" y="f326"/>
                  </a:cubicBezTo>
                  <a:cubicBezTo>
                    <a:pt x="f507" y="f327"/>
                    <a:pt x="f495" y="f327"/>
                    <a:pt x="f358" y="f327"/>
                  </a:cubicBezTo>
                  <a:cubicBezTo>
                    <a:pt x="f357" y="f328"/>
                    <a:pt x="f356" y="f494"/>
                    <a:pt x="f356" y="f329"/>
                  </a:cubicBezTo>
                  <a:cubicBezTo>
                    <a:pt x="f506" y="f330"/>
                    <a:pt x="f506" y="f332"/>
                    <a:pt x="f506" y="f333"/>
                  </a:cubicBezTo>
                  <a:cubicBezTo>
                    <a:pt x="f356" y="f334"/>
                    <a:pt x="f357" y="f336"/>
                    <a:pt x="f358" y="f336"/>
                  </a:cubicBezTo>
                  <a:cubicBezTo>
                    <a:pt x="f495" y="f337"/>
                    <a:pt x="f359" y="f336"/>
                    <a:pt x="f360" y="f335"/>
                  </a:cubicBezTo>
                  <a:cubicBezTo>
                    <a:pt x="f360" y="f334"/>
                    <a:pt x="f360" y="f333"/>
                    <a:pt x="f361" y="f332"/>
                  </a:cubicBezTo>
                  <a:cubicBezTo>
                    <a:pt x="f361" y="f332"/>
                    <a:pt x="f507" y="f331"/>
                    <a:pt x="f508" y="f331"/>
                  </a:cubicBezTo>
                  <a:cubicBezTo>
                    <a:pt x="f508" y="f330"/>
                    <a:pt x="f363" y="f330"/>
                    <a:pt x="f364" y="f330"/>
                  </a:cubicBezTo>
                  <a:cubicBezTo>
                    <a:pt x="f365" y="f330"/>
                    <a:pt x="f366" y="f329"/>
                    <a:pt x="f491" y="f494"/>
                  </a:cubicBezTo>
                  <a:cubicBezTo>
                    <a:pt x="f367" y="f493"/>
                    <a:pt x="f368" y="f326"/>
                    <a:pt x="f368" y="f325"/>
                  </a:cubicBezTo>
                  <a:cubicBezTo>
                    <a:pt x="f368" y="f497"/>
                    <a:pt x="f368" y="f321"/>
                    <a:pt x="f368" y="f485"/>
                  </a:cubicBezTo>
                  <a:cubicBezTo>
                    <a:pt x="f369" y="f319"/>
                    <a:pt x="f369" y="f317"/>
                    <a:pt x="f490" y="f482"/>
                  </a:cubicBezTo>
                  <a:cubicBezTo>
                    <a:pt x="f370" y="f482"/>
                    <a:pt x="f371" y="f315"/>
                    <a:pt x="f372" y="f481"/>
                  </a:cubicBezTo>
                  <a:cubicBezTo>
                    <a:pt x="f372" y="f477"/>
                    <a:pt x="f374" y="f314"/>
                    <a:pt x="f375" y="f480"/>
                  </a:cubicBezTo>
                  <a:cubicBezTo>
                    <a:pt x="f375" y="f313"/>
                    <a:pt x="f377" y="f475"/>
                    <a:pt x="f377" y="f311"/>
                  </a:cubicBezTo>
                  <a:cubicBezTo>
                    <a:pt x="f378" y="f310"/>
                    <a:pt x="f377" y="f472"/>
                    <a:pt x="f377" y="f308"/>
                  </a:cubicBezTo>
                  <a:cubicBezTo>
                    <a:pt x="f377" y="f307"/>
                    <a:pt x="f378" y="f469"/>
                    <a:pt x="f379" y="f468"/>
                  </a:cubicBezTo>
                  <a:cubicBezTo>
                    <a:pt x="f379" y="f505"/>
                    <a:pt x="f380" y="f305"/>
                    <a:pt x="f381" y="f304"/>
                  </a:cubicBezTo>
                  <a:cubicBezTo>
                    <a:pt x="f509" y="f465"/>
                    <a:pt x="f383" y="f303"/>
                    <a:pt x="f510" y="f303"/>
                  </a:cubicBezTo>
                  <a:cubicBezTo>
                    <a:pt x="f384" y="f465"/>
                    <a:pt x="f385" y="f304"/>
                    <a:pt x="f386" y="f305"/>
                  </a:cubicBezTo>
                  <a:cubicBezTo>
                    <a:pt x="f511" y="f305"/>
                    <a:pt x="f387" y="f505"/>
                    <a:pt x="f388" y="f505"/>
                  </a:cubicBezTo>
                  <a:cubicBezTo>
                    <a:pt x="f389" y="f505"/>
                    <a:pt x="f394" y="f305"/>
                    <a:pt x="f394" y="f305"/>
                  </a:cubicBezTo>
                  <a:cubicBezTo>
                    <a:pt x="f395" y="f304"/>
                    <a:pt x="f395" y="f464"/>
                    <a:pt x="f395" y="f302"/>
                  </a:cubicBezTo>
                  <a:cubicBezTo>
                    <a:pt x="f398" y="f301"/>
                    <a:pt x="f398" y="f498"/>
                    <a:pt x="f398" y="f462"/>
                  </a:cubicBezTo>
                  <a:cubicBezTo>
                    <a:pt x="f397" y="f299"/>
                    <a:pt x="f512" y="f499"/>
                    <a:pt x="f399" y="f499"/>
                  </a:cubicBezTo>
                  <a:cubicBezTo>
                    <a:pt x="f488" y="f499"/>
                    <a:pt x="f400" y="f499"/>
                    <a:pt x="f486" y="f499"/>
                  </a:cubicBezTo>
                  <a:cubicBezTo>
                    <a:pt x="f401" y="f299"/>
                    <a:pt x="f403" y="f299"/>
                    <a:pt x="f403" y="f499"/>
                  </a:cubicBezTo>
                  <a:cubicBezTo>
                    <a:pt x="f404" y="f499"/>
                    <a:pt x="f404" y="f297"/>
                    <a:pt x="f408" y="f297"/>
                  </a:cubicBezTo>
                  <a:cubicBezTo>
                    <a:pt x="f408" y="f296"/>
                    <a:pt x="f408" y="f458"/>
                    <a:pt x="f404" y="f292"/>
                  </a:cubicBezTo>
                  <a:cubicBezTo>
                    <a:pt x="f404" y="f291"/>
                    <a:pt x="f402" y="f290"/>
                    <a:pt x="f402" y="f503"/>
                  </a:cubicBezTo>
                  <a:cubicBezTo>
                    <a:pt x="f402" y="f513"/>
                    <a:pt x="f402" y="f288"/>
                    <a:pt x="f403" y="f448"/>
                  </a:cubicBezTo>
                  <a:cubicBezTo>
                    <a:pt x="f404" y="f514"/>
                    <a:pt x="f408" y="f447"/>
                    <a:pt x="f411" y="f446"/>
                  </a:cubicBezTo>
                  <a:cubicBezTo>
                    <a:pt x="f484" y="f287"/>
                    <a:pt x="f413" y="f445"/>
                    <a:pt x="f416" y="f445"/>
                  </a:cubicBezTo>
                  <a:cubicBezTo>
                    <a:pt x="f420" y="f286"/>
                    <a:pt x="f515" y="f285"/>
                    <a:pt x="f426" y="f443"/>
                  </a:cubicBezTo>
                  <a:cubicBezTo>
                    <a:pt x="f428" y="f442"/>
                    <a:pt x="f431" y="f282"/>
                    <a:pt x="f431" y="f441"/>
                  </a:cubicBezTo>
                  <a:cubicBezTo>
                    <a:pt x="f431" y="f440"/>
                    <a:pt x="f431" y="f278"/>
                    <a:pt x="f429" y="f439"/>
                  </a:cubicBezTo>
                  <a:cubicBezTo>
                    <a:pt x="f428" y="f275"/>
                    <a:pt x="f425" y="f271"/>
                    <a:pt x="f423" y="f270"/>
                  </a:cubicBezTo>
                  <a:cubicBezTo>
                    <a:pt x="f422" y="f268"/>
                    <a:pt x="f422" y="f433"/>
                    <a:pt x="f422" y="f265"/>
                  </a:cubicBezTo>
                  <a:cubicBezTo>
                    <a:pt x="f422" y="f264"/>
                    <a:pt x="f420" y="f421"/>
                    <a:pt x="f420" y="f417"/>
                  </a:cubicBezTo>
                  <a:cubicBezTo>
                    <a:pt x="f422" y="f260"/>
                    <a:pt x="f423" y="f414"/>
                    <a:pt x="f423" y="f259"/>
                  </a:cubicBezTo>
                  <a:cubicBezTo>
                    <a:pt x="f425" y="f410"/>
                    <a:pt x="f515" y="f158"/>
                    <a:pt x="f425" y="f156"/>
                  </a:cubicBezTo>
                  <a:cubicBezTo>
                    <a:pt x="f425" y="f159"/>
                    <a:pt x="f422" y="f152"/>
                    <a:pt x="f422" y="f150"/>
                  </a:cubicBezTo>
                  <a:cubicBezTo>
                    <a:pt x="f420" y="f147"/>
                    <a:pt x="f420" y="f141"/>
                    <a:pt x="f420" y="f139"/>
                  </a:cubicBezTo>
                  <a:cubicBezTo>
                    <a:pt x="f420" y="f165"/>
                    <a:pt x="f423" y="f138"/>
                    <a:pt x="f423" y="f136"/>
                  </a:cubicBezTo>
                  <a:cubicBezTo>
                    <a:pt x="f425" y="f182"/>
                    <a:pt x="f426" y="f131"/>
                    <a:pt x="f428" y="f127"/>
                  </a:cubicBezTo>
                  <a:cubicBezTo>
                    <a:pt x="f429" y="f257"/>
                    <a:pt x="f431" y="f194"/>
                    <a:pt x="f435" y="f196"/>
                  </a:cubicBezTo>
                  <a:cubicBezTo>
                    <a:pt x="f436" y="f117"/>
                    <a:pt x="f438" y="f396"/>
                    <a:pt x="f479" y="f204"/>
                  </a:cubicBezTo>
                  <a:cubicBezTo>
                    <a:pt x="f478" y="f205"/>
                    <a:pt x="f474" y="f391"/>
                    <a:pt x="f451" y="f111"/>
                  </a:cubicBezTo>
                  <a:cubicBezTo>
                    <a:pt x="f451" y="f110"/>
                    <a:pt x="f455" y="f210"/>
                    <a:pt x="f457" y="f109"/>
                  </a:cubicBezTo>
                  <a:cubicBezTo>
                    <a:pt x="f467" y="f211"/>
                    <a:pt x="f460" y="f213"/>
                    <a:pt x="f466" y="f214"/>
                  </a:cubicBezTo>
                  <a:cubicBezTo>
                    <a:pt x="f461" y="f107"/>
                    <a:pt x="f6" y="f105"/>
                    <a:pt x="f6" y="f216"/>
                  </a:cubicBezTo>
                  <a:cubicBezTo>
                    <a:pt x="f6" y="f218"/>
                    <a:pt x="f463" y="f223"/>
                    <a:pt x="f461" y="f250"/>
                  </a:cubicBezTo>
                  <a:cubicBezTo>
                    <a:pt x="f466" y="f225"/>
                    <a:pt x="f455" y="f229"/>
                    <a:pt x="f453" y="f246"/>
                  </a:cubicBezTo>
                  <a:cubicBezTo>
                    <a:pt x="f451" y="f231"/>
                    <a:pt x="f474" y="f247"/>
                    <a:pt x="f478" y="f92"/>
                  </a:cubicBezTo>
                  <a:cubicBezTo>
                    <a:pt x="f479" y="f243"/>
                    <a:pt x="f438" y="f258"/>
                    <a:pt x="f436" y="f242"/>
                  </a:cubicBezTo>
                  <a:cubicBezTo>
                    <a:pt x="f436" y="f240"/>
                    <a:pt x="f435" y="f84"/>
                    <a:pt x="f435" y="f236"/>
                  </a:cubicBezTo>
                  <a:cubicBezTo>
                    <a:pt x="f431" y="f83"/>
                    <a:pt x="f431" y="f228"/>
                    <a:pt x="f435" y="f226"/>
                  </a:cubicBezTo>
                  <a:cubicBezTo>
                    <a:pt x="f435" y="f222"/>
                    <a:pt x="f435" y="f79"/>
                    <a:pt x="f436" y="f280"/>
                  </a:cubicBezTo>
                  <a:cubicBezTo>
                    <a:pt x="f438" y="f212"/>
                    <a:pt x="f474" y="f76"/>
                    <a:pt x="f451" y="f203"/>
                  </a:cubicBezTo>
                  <a:cubicBezTo>
                    <a:pt x="f453" y="f202"/>
                    <a:pt x="f455" y="f71"/>
                    <a:pt x="f455" y="f190"/>
                  </a:cubicBezTo>
                  <a:cubicBezTo>
                    <a:pt x="f457" y="f189"/>
                    <a:pt x="f467" y="f67"/>
                    <a:pt x="f457" y="f65"/>
                  </a:cubicBezTo>
                  <a:cubicBezTo>
                    <a:pt x="f457" y="f179"/>
                    <a:pt x="f451" y="f59"/>
                    <a:pt x="f474" y="f57"/>
                  </a:cubicBezTo>
                  <a:cubicBezTo>
                    <a:pt x="f479" y="f53"/>
                    <a:pt x="f435" y="f49"/>
                    <a:pt x="f429" y="f168"/>
                  </a:cubicBezTo>
                  <a:cubicBezTo>
                    <a:pt x="f428" y="f167"/>
                    <a:pt x="f515" y="f43"/>
                    <a:pt x="f425" y="f162"/>
                  </a:cubicBezTo>
                  <a:cubicBezTo>
                    <a:pt x="f422" y="f40"/>
                    <a:pt x="f418" y="f36"/>
                    <a:pt x="f416" y="f35"/>
                  </a:cubicBezTo>
                  <a:cubicBezTo>
                    <a:pt x="f413" y="f155"/>
                    <a:pt x="f484" y="f29"/>
                    <a:pt x="f409" y="f151"/>
                  </a:cubicBezTo>
                  <a:cubicBezTo>
                    <a:pt x="f408" y="f25"/>
                    <a:pt x="f401" y="f20"/>
                    <a:pt x="f400" y="f17"/>
                  </a:cubicBezTo>
                  <a:cubicBezTo>
                    <a:pt x="f512" y="f140"/>
                    <a:pt x="f393" y="f133"/>
                    <a:pt x="f389" y="f130"/>
                  </a:cubicBezTo>
                  <a:cubicBezTo>
                    <a:pt x="f387" y="f126"/>
                    <a:pt x="f386" y="f116"/>
                    <a:pt x="f384" y="f106"/>
                  </a:cubicBezTo>
                  <a:cubicBezTo>
                    <a:pt x="f510" y="f516"/>
                    <a:pt x="f509" y="f517"/>
                    <a:pt x="f381" y="f91"/>
                  </a:cubicBezTo>
                  <a:cubicBezTo>
                    <a:pt x="f380" y="f87"/>
                    <a:pt x="f489" y="f78"/>
                    <a:pt x="f379" y="f70"/>
                  </a:cubicBezTo>
                  <a:cubicBezTo>
                    <a:pt x="f378" y="f62"/>
                    <a:pt x="f373" y="f23"/>
                    <a:pt x="f372" y="f518"/>
                  </a:cubicBezTo>
                  <a:cubicBezTo>
                    <a:pt x="f371" y="f519"/>
                    <a:pt x="f371" y="f520"/>
                    <a:pt x="f371" y="f521"/>
                  </a:cubicBezTo>
                  <a:cubicBezTo>
                    <a:pt x="f371" y="f522"/>
                    <a:pt x="f371" y="f523"/>
                    <a:pt x="f372" y="f524"/>
                  </a:cubicBezTo>
                  <a:cubicBezTo>
                    <a:pt x="f372" y="f525"/>
                    <a:pt x="f372" y="f526"/>
                    <a:pt x="f372" y="f527"/>
                  </a:cubicBezTo>
                  <a:cubicBezTo>
                    <a:pt x="f373" y="f528"/>
                    <a:pt x="f374" y="f529"/>
                    <a:pt x="f375" y="f530"/>
                  </a:cubicBezTo>
                  <a:cubicBezTo>
                    <a:pt x="f376" y="f531"/>
                    <a:pt x="f378" y="f532"/>
                    <a:pt x="f379" y="f533"/>
                  </a:cubicBezTo>
                  <a:cubicBezTo>
                    <a:pt x="f380" y="f534"/>
                    <a:pt x="f383" y="f535"/>
                    <a:pt x="f510" y="f536"/>
                  </a:cubicBezTo>
                  <a:cubicBezTo>
                    <a:pt x="f385" y="f537"/>
                    <a:pt x="f511" y="f538"/>
                    <a:pt x="f387" y="f539"/>
                  </a:cubicBezTo>
                  <a:cubicBezTo>
                    <a:pt x="f388" y="f540"/>
                    <a:pt x="f394" y="f541"/>
                    <a:pt x="f395" y="f542"/>
                  </a:cubicBezTo>
                  <a:cubicBezTo>
                    <a:pt x="f398" y="f543"/>
                    <a:pt x="f398" y="f544"/>
                    <a:pt x="f397" y="f545"/>
                  </a:cubicBezTo>
                  <a:cubicBezTo>
                    <a:pt x="f397" y="f546"/>
                    <a:pt x="f512" y="f547"/>
                    <a:pt x="f399" y="f548"/>
                  </a:cubicBezTo>
                  <a:cubicBezTo>
                    <a:pt x="f488" y="f549"/>
                    <a:pt x="f486" y="f550"/>
                    <a:pt x="f401" y="f551"/>
                  </a:cubicBezTo>
                  <a:cubicBezTo>
                    <a:pt x="f402" y="f552"/>
                    <a:pt x="f404" y="f553"/>
                    <a:pt x="f409" y="f554"/>
                  </a:cubicBezTo>
                  <a:cubicBezTo>
                    <a:pt x="f484" y="f555"/>
                    <a:pt x="f415" y="f556"/>
                    <a:pt x="f420" y="f8"/>
                  </a:cubicBezTo>
                  <a:cubicBezTo>
                    <a:pt x="f408" y="f557"/>
                    <a:pt x="f389" y="f556"/>
                    <a:pt x="f385" y="f558"/>
                  </a:cubicBezTo>
                  <a:cubicBezTo>
                    <a:pt x="f373" y="f559"/>
                    <a:pt x="f349" y="f554"/>
                    <a:pt x="f335" y="f553"/>
                  </a:cubicBezTo>
                  <a:cubicBezTo>
                    <a:pt x="f472" y="f560"/>
                    <a:pt x="f138" y="f545"/>
                    <a:pt x="f138" y="f545"/>
                  </a:cubicBezTo>
                  <a:cubicBezTo>
                    <a:pt x="f182" y="f561"/>
                    <a:pt x="f182" y="f561"/>
                    <a:pt x="f182" y="f561"/>
                  </a:cubicBezTo>
                  <a:cubicBezTo>
                    <a:pt x="f184" y="f549"/>
                    <a:pt x="f184" y="f549"/>
                    <a:pt x="f184" y="f549"/>
                  </a:cubicBezTo>
                  <a:cubicBezTo>
                    <a:pt x="f114" y="f547"/>
                    <a:pt x="f214" y="f562"/>
                    <a:pt x="f252" y="f546"/>
                  </a:cubicBezTo>
                  <a:cubicBezTo>
                    <a:pt x="f93" y="f563"/>
                    <a:pt x="f76" y="f564"/>
                    <a:pt x="f179" y="f565"/>
                  </a:cubicBezTo>
                  <a:cubicBezTo>
                    <a:pt x="f566" y="f567"/>
                    <a:pt x="f38" y="f568"/>
                    <a:pt x="f33" y="f569"/>
                  </a:cubicBezTo>
                  <a:cubicBezTo>
                    <a:pt x="f31" y="f569"/>
                    <a:pt x="f31" y="f569"/>
                    <a:pt x="f31" y="f569"/>
                  </a:cubicBezTo>
                  <a:cubicBezTo>
                    <a:pt x="f31" y="f570"/>
                    <a:pt x="f32" y="f570"/>
                    <a:pt x="f32" y="f570"/>
                  </a:cubicBezTo>
                  <a:cubicBezTo>
                    <a:pt x="f32" y="f538"/>
                    <a:pt x="f154" y="f571"/>
                    <a:pt x="f154" y="f572"/>
                  </a:cubicBezTo>
                  <a:cubicBezTo>
                    <a:pt x="f154" y="f537"/>
                    <a:pt x="f33" y="f573"/>
                    <a:pt x="f33" y="f536"/>
                  </a:cubicBezTo>
                  <a:cubicBezTo>
                    <a:pt x="f32" y="f574"/>
                    <a:pt x="f30" y="f574"/>
                    <a:pt x="f30" y="f575"/>
                  </a:cubicBezTo>
                  <a:cubicBezTo>
                    <a:pt x="f29" y="f535"/>
                    <a:pt x="f29" y="f576"/>
                    <a:pt x="f153" y="f577"/>
                  </a:cubicBezTo>
                  <a:cubicBezTo>
                    <a:pt x="f28" y="f534"/>
                    <a:pt x="f26" y="f534"/>
                    <a:pt x="f578" y="f579"/>
                  </a:cubicBezTo>
                  <a:cubicBezTo>
                    <a:pt x="f25" y="f580"/>
                    <a:pt x="f25" y="f533"/>
                    <a:pt x="f25" y="f581"/>
                  </a:cubicBezTo>
                  <a:cubicBezTo>
                    <a:pt x="f24" y="f582"/>
                    <a:pt x="f25" y="f583"/>
                    <a:pt x="f25" y="f532"/>
                  </a:cubicBezTo>
                  <a:cubicBezTo>
                    <a:pt x="f25" y="f584"/>
                    <a:pt x="f25" y="f585"/>
                    <a:pt x="f24" y="f586"/>
                  </a:cubicBezTo>
                  <a:cubicBezTo>
                    <a:pt x="f148" y="f587"/>
                    <a:pt x="f22" y="f587"/>
                    <a:pt x="f21" y="f588"/>
                  </a:cubicBezTo>
                  <a:cubicBezTo>
                    <a:pt x="f20" y="f589"/>
                    <a:pt x="f144" y="f531"/>
                    <a:pt x="f144" y="f531"/>
                  </a:cubicBezTo>
                  <a:cubicBezTo>
                    <a:pt x="f18" y="f590"/>
                    <a:pt x="f18" y="f591"/>
                    <a:pt x="f17" y="f530"/>
                  </a:cubicBezTo>
                  <a:cubicBezTo>
                    <a:pt x="f592" y="f593"/>
                    <a:pt x="f140" y="f594"/>
                    <a:pt x="f595" y="f596"/>
                  </a:cubicBezTo>
                  <a:cubicBezTo>
                    <a:pt x="f595" y="f597"/>
                    <a:pt x="f14" y="f598"/>
                    <a:pt x="f14" y="f599"/>
                  </a:cubicBezTo>
                  <a:cubicBezTo>
                    <a:pt x="f137" y="f600"/>
                    <a:pt x="f14" y="f601"/>
                    <a:pt x="f15" y="f602"/>
                  </a:cubicBezTo>
                  <a:cubicBezTo>
                    <a:pt x="f15" y="f603"/>
                    <a:pt x="f15" y="f528"/>
                    <a:pt x="f15" y="f604"/>
                  </a:cubicBezTo>
                  <a:cubicBezTo>
                    <a:pt x="f15" y="f605"/>
                    <a:pt x="f137" y="f606"/>
                    <a:pt x="f137" y="f527"/>
                  </a:cubicBezTo>
                  <a:cubicBezTo>
                    <a:pt x="f13" y="f527"/>
                    <a:pt x="f133" y="f607"/>
                    <a:pt x="f12" y="f608"/>
                  </a:cubicBezTo>
                  <a:cubicBezTo>
                    <a:pt x="f12" y="f609"/>
                    <a:pt x="f12" y="f610"/>
                    <a:pt x="f12" y="f611"/>
                  </a:cubicBezTo>
                  <a:cubicBezTo>
                    <a:pt x="f12" y="f612"/>
                    <a:pt x="f133" y="f613"/>
                    <a:pt x="f133" y="f614"/>
                  </a:cubicBezTo>
                  <a:cubicBezTo>
                    <a:pt x="f135" y="f615"/>
                    <a:pt x="f13" y="f616"/>
                    <a:pt x="f13" y="f524"/>
                  </a:cubicBezTo>
                  <a:cubicBezTo>
                    <a:pt x="f13" y="f617"/>
                    <a:pt x="f137" y="f523"/>
                    <a:pt x="f137" y="f618"/>
                  </a:cubicBezTo>
                  <a:cubicBezTo>
                    <a:pt x="f137" y="f619"/>
                    <a:pt x="f13" y="f620"/>
                    <a:pt x="f135" y="f621"/>
                  </a:cubicBezTo>
                  <a:cubicBezTo>
                    <a:pt x="f133" y="f622"/>
                    <a:pt x="f128" y="f623"/>
                    <a:pt x="f126" y="f624"/>
                  </a:cubicBezTo>
                  <a:cubicBezTo>
                    <a:pt x="f625" y="f520"/>
                    <a:pt x="f118" y="f626"/>
                    <a:pt x="f627" y="f628"/>
                  </a:cubicBezTo>
                  <a:cubicBezTo>
                    <a:pt x="f113" y="f629"/>
                    <a:pt x="f102" y="f630"/>
                    <a:pt x="f516" y="f631"/>
                  </a:cubicBezTo>
                  <a:cubicBezTo>
                    <a:pt x="f632" y="f633"/>
                    <a:pt x="f100" y="f634"/>
                    <a:pt x="f635" y="f7"/>
                  </a:cubicBezTo>
                  <a:cubicBezTo>
                    <a:pt x="f635" y="f9"/>
                    <a:pt x="f100" y="f50"/>
                    <a:pt x="f100" y="f54"/>
                  </a:cubicBezTo>
                  <a:cubicBezTo>
                    <a:pt x="f100" y="f636"/>
                    <a:pt x="f516" y="f56"/>
                    <a:pt x="f516" y="f637"/>
                  </a:cubicBezTo>
                  <a:cubicBezTo>
                    <a:pt x="f516" y="f58"/>
                    <a:pt x="f516" y="f66"/>
                    <a:pt x="f516" y="f638"/>
                  </a:cubicBezTo>
                  <a:cubicBezTo>
                    <a:pt x="f516" y="f639"/>
                    <a:pt x="f632" y="f72"/>
                    <a:pt x="f632" y="f75"/>
                  </a:cubicBezTo>
                  <a:cubicBezTo>
                    <a:pt x="f632" y="f78"/>
                    <a:pt x="f632" y="f80"/>
                    <a:pt x="f100" y="f80"/>
                  </a:cubicBezTo>
                  <a:cubicBezTo>
                    <a:pt x="f100" y="f82"/>
                    <a:pt x="f98" y="f80"/>
                    <a:pt x="f98" y="f80"/>
                  </a:cubicBezTo>
                  <a:cubicBezTo>
                    <a:pt x="f517" y="f80"/>
                    <a:pt x="f91" y="f80"/>
                    <a:pt x="f91" y="f82"/>
                  </a:cubicBezTo>
                  <a:cubicBezTo>
                    <a:pt x="f640" y="f85"/>
                    <a:pt x="f641" y="f640"/>
                    <a:pt x="f641" y="f91"/>
                  </a:cubicBezTo>
                  <a:cubicBezTo>
                    <a:pt x="f94" y="f91"/>
                    <a:pt x="f96" y="f641"/>
                    <a:pt x="f98" y="f641"/>
                  </a:cubicBezTo>
                  <a:cubicBezTo>
                    <a:pt x="f635" y="f94"/>
                    <a:pt x="f100" y="f517"/>
                    <a:pt x="f100" y="f96"/>
                  </a:cubicBezTo>
                  <a:cubicBezTo>
                    <a:pt x="f100" y="f98"/>
                    <a:pt x="f635" y="f100"/>
                    <a:pt x="f98" y="f632"/>
                  </a:cubicBezTo>
                  <a:cubicBezTo>
                    <a:pt x="f96" y="f516"/>
                    <a:pt x="f94" y="f102"/>
                    <a:pt x="f641" y="f104"/>
                  </a:cubicBezTo>
                  <a:cubicBezTo>
                    <a:pt x="f640" y="f106"/>
                    <a:pt x="f87" y="f627"/>
                    <a:pt x="f85" y="f116"/>
                  </a:cubicBezTo>
                  <a:cubicBezTo>
                    <a:pt x="f82" y="f118"/>
                    <a:pt x="f642" y="f120"/>
                    <a:pt x="f643" y="f120"/>
                  </a:cubicBezTo>
                  <a:cubicBezTo>
                    <a:pt x="f78" y="f120"/>
                    <a:pt x="f72" y="f118"/>
                    <a:pt x="f639" y="f118"/>
                  </a:cubicBezTo>
                  <a:cubicBezTo>
                    <a:pt x="f639" y="f118"/>
                    <a:pt x="f68" y="f118"/>
                    <a:pt x="f66" y="f118"/>
                  </a:cubicBezTo>
                  <a:cubicBezTo>
                    <a:pt x="f64" y="f116"/>
                    <a:pt x="f62" y="f113"/>
                    <a:pt x="f62" y="f108"/>
                  </a:cubicBezTo>
                  <a:cubicBezTo>
                    <a:pt x="f62" y="f106"/>
                    <a:pt x="f66" y="f104"/>
                    <a:pt x="f68" y="f102"/>
                  </a:cubicBezTo>
                  <a:cubicBezTo>
                    <a:pt x="f638" y="f102"/>
                    <a:pt x="f70" y="f102"/>
                    <a:pt x="f72" y="f516"/>
                  </a:cubicBezTo>
                  <a:cubicBezTo>
                    <a:pt x="f72" y="f516"/>
                    <a:pt x="f70" y="f100"/>
                    <a:pt x="f72" y="f100"/>
                  </a:cubicBezTo>
                  <a:cubicBezTo>
                    <a:pt x="f72" y="f635"/>
                    <a:pt x="f643" y="f98"/>
                    <a:pt x="f643" y="f96"/>
                  </a:cubicBezTo>
                  <a:cubicBezTo>
                    <a:pt x="f643" y="f517"/>
                    <a:pt x="f643" y="f641"/>
                    <a:pt x="f78" y="f641"/>
                  </a:cubicBezTo>
                  <a:cubicBezTo>
                    <a:pt x="f75" y="f91"/>
                    <a:pt x="f72" y="f641"/>
                    <a:pt x="f70" y="f91"/>
                  </a:cubicBezTo>
                  <a:cubicBezTo>
                    <a:pt x="f70" y="f91"/>
                    <a:pt x="f70" y="f89"/>
                    <a:pt x="f639" y="f89"/>
                  </a:cubicBezTo>
                  <a:cubicBezTo>
                    <a:pt x="f639" y="f87"/>
                    <a:pt x="f68" y="f85"/>
                    <a:pt x="f68" y="f85"/>
                  </a:cubicBezTo>
                  <a:cubicBezTo>
                    <a:pt x="f64" y="f85"/>
                    <a:pt x="f60" y="f87"/>
                    <a:pt x="f58" y="f87"/>
                  </a:cubicBezTo>
                  <a:cubicBezTo>
                    <a:pt x="f644" y="f87"/>
                    <a:pt x="f636" y="f87"/>
                    <a:pt x="f54" y="f89"/>
                  </a:cubicBezTo>
                  <a:cubicBezTo>
                    <a:pt x="f52" y="f640"/>
                    <a:pt x="f50" y="f517"/>
                    <a:pt x="f48" y="f517"/>
                  </a:cubicBezTo>
                  <a:cubicBezTo>
                    <a:pt x="f48" y="f96"/>
                    <a:pt x="f19" y="f635"/>
                    <a:pt x="f19" y="f632"/>
                  </a:cubicBezTo>
                  <a:cubicBezTo>
                    <a:pt x="f23" y="f516"/>
                    <a:pt x="f9" y="f106"/>
                    <a:pt x="f9" y="f113"/>
                  </a:cubicBezTo>
                  <a:cubicBezTo>
                    <a:pt x="f9" y="f627"/>
                    <a:pt x="f19" y="f118"/>
                    <a:pt x="f19" y="f120"/>
                  </a:cubicBezTo>
                  <a:cubicBezTo>
                    <a:pt x="f19" y="f645"/>
                    <a:pt x="f23" y="f124"/>
                    <a:pt x="f9" y="f126"/>
                  </a:cubicBezTo>
                  <a:cubicBezTo>
                    <a:pt x="f9" y="f646"/>
                    <a:pt x="f9" y="f128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18.8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Freeform 251">
              <a:extLst>
                <a:ext uri="{FF2B5EF4-FFF2-40B4-BE49-F238E27FC236}">
                  <a16:creationId xmlns:a16="http://schemas.microsoft.com/office/drawing/2014/main" id="{77539174-3044-A946-9D9C-7CA2792B926E}"/>
                </a:ext>
              </a:extLst>
            </p:cNvPr>
            <p:cNvSpPr/>
            <p:nvPr/>
          </p:nvSpPr>
          <p:spPr>
            <a:xfrm>
              <a:off x="8173730" y="4227655"/>
              <a:ext cx="932971" cy="95950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767"/>
                <a:gd name="f8" fmla="val 784"/>
                <a:gd name="f9" fmla="val 766"/>
                <a:gd name="f10" fmla="val 452"/>
                <a:gd name="f11" fmla="val 765"/>
                <a:gd name="f12" fmla="val 451"/>
                <a:gd name="f13" fmla="val 761"/>
                <a:gd name="f14" fmla="val 453"/>
                <a:gd name="f15" fmla="val 759"/>
                <a:gd name="f16" fmla="val 758"/>
                <a:gd name="f17" fmla="val 757"/>
                <a:gd name="f18" fmla="val 756"/>
                <a:gd name="f19" fmla="val 755"/>
                <a:gd name="f20" fmla="val 753"/>
                <a:gd name="f21" fmla="val 752"/>
                <a:gd name="f22" fmla="val 450"/>
                <a:gd name="f23" fmla="val 751"/>
                <a:gd name="f24" fmla="val 449"/>
                <a:gd name="f25" fmla="val 447"/>
                <a:gd name="f26" fmla="val 750"/>
                <a:gd name="f27" fmla="val 446"/>
                <a:gd name="f28" fmla="val 749"/>
                <a:gd name="f29" fmla="val 747"/>
                <a:gd name="f30" fmla="val 445"/>
                <a:gd name="f31" fmla="val 745"/>
                <a:gd name="f32" fmla="val 744"/>
                <a:gd name="f33" fmla="val 443"/>
                <a:gd name="f34" fmla="val 742"/>
                <a:gd name="f35" fmla="val 442"/>
                <a:gd name="f36" fmla="val 741"/>
                <a:gd name="f37" fmla="val 739"/>
                <a:gd name="f38" fmla="val 738"/>
                <a:gd name="f39" fmla="val 737"/>
                <a:gd name="f40" fmla="val 736"/>
                <a:gd name="f41" fmla="val 733"/>
                <a:gd name="f42" fmla="val 448"/>
                <a:gd name="f43" fmla="val 732"/>
                <a:gd name="f44" fmla="val 731"/>
                <a:gd name="f45" fmla="val 729"/>
                <a:gd name="f46" fmla="val 444"/>
                <a:gd name="f47" fmla="val 728"/>
                <a:gd name="f48" fmla="val 727"/>
                <a:gd name="f49" fmla="val 725"/>
                <a:gd name="f50" fmla="val 724"/>
                <a:gd name="f51" fmla="val 723"/>
                <a:gd name="f52" fmla="val 721"/>
                <a:gd name="f53" fmla="val 440"/>
                <a:gd name="f54" fmla="val 438"/>
                <a:gd name="f55" fmla="val 720"/>
                <a:gd name="f56" fmla="val 437"/>
                <a:gd name="f57" fmla="val 722"/>
                <a:gd name="f58" fmla="val 433"/>
                <a:gd name="f59" fmla="val 431"/>
                <a:gd name="f60" fmla="val 430"/>
                <a:gd name="f61" fmla="val 718"/>
                <a:gd name="f62" fmla="val 429"/>
                <a:gd name="f63" fmla="val 717"/>
                <a:gd name="f64" fmla="val 428"/>
                <a:gd name="f65" fmla="val 716"/>
                <a:gd name="f66" fmla="val 427"/>
                <a:gd name="f67" fmla="val 714"/>
                <a:gd name="f68" fmla="val 425"/>
                <a:gd name="f69" fmla="val 423"/>
                <a:gd name="f70" fmla="val 422"/>
                <a:gd name="f71" fmla="val 419"/>
                <a:gd name="f72" fmla="val 417"/>
                <a:gd name="f73" fmla="val 416"/>
                <a:gd name="f74" fmla="val 413"/>
                <a:gd name="f75" fmla="val 412"/>
                <a:gd name="f76" fmla="val 411"/>
                <a:gd name="f77" fmla="val 715"/>
                <a:gd name="f78" fmla="val 410"/>
                <a:gd name="f79" fmla="val 409"/>
                <a:gd name="f80" fmla="val 407"/>
                <a:gd name="f81" fmla="val 713"/>
                <a:gd name="f82" fmla="val 406"/>
                <a:gd name="f83" fmla="val 712"/>
                <a:gd name="f84" fmla="val 405"/>
                <a:gd name="f85" fmla="val 709"/>
                <a:gd name="f86" fmla="val 708"/>
                <a:gd name="f87" fmla="val 404"/>
                <a:gd name="f88" fmla="val 707"/>
                <a:gd name="f89" fmla="val 706"/>
                <a:gd name="f90" fmla="val 402"/>
                <a:gd name="f91" fmla="val 401"/>
                <a:gd name="f92" fmla="val 400"/>
                <a:gd name="f93" fmla="val 705"/>
                <a:gd name="f94" fmla="val 398"/>
                <a:gd name="f95" fmla="val 704"/>
                <a:gd name="f96" fmla="val 397"/>
                <a:gd name="f97" fmla="val 396"/>
                <a:gd name="f98" fmla="val 701"/>
                <a:gd name="f99" fmla="val 394"/>
                <a:gd name="f100" fmla="val 700"/>
                <a:gd name="f101" fmla="val 392"/>
                <a:gd name="f102" fmla="val 391"/>
                <a:gd name="f103" fmla="val 699"/>
                <a:gd name="f104" fmla="val 387"/>
                <a:gd name="f105" fmla="val 386"/>
                <a:gd name="f106" fmla="val 698"/>
                <a:gd name="f107" fmla="val 384"/>
                <a:gd name="f108" fmla="val 697"/>
                <a:gd name="f109" fmla="val 383"/>
                <a:gd name="f110" fmla="val 696"/>
                <a:gd name="f111" fmla="val 382"/>
                <a:gd name="f112" fmla="val 695"/>
                <a:gd name="f113" fmla="val 380"/>
                <a:gd name="f114" fmla="val 694"/>
                <a:gd name="f115" fmla="val 379"/>
                <a:gd name="f116" fmla="val 693"/>
                <a:gd name="f117" fmla="val 378"/>
                <a:gd name="f118" fmla="val 690"/>
                <a:gd name="f119" fmla="val 689"/>
                <a:gd name="f120" fmla="val 688"/>
                <a:gd name="f121" fmla="val 687"/>
                <a:gd name="f122" fmla="val 376"/>
                <a:gd name="f123" fmla="val 686"/>
                <a:gd name="f124" fmla="val 375"/>
                <a:gd name="f125" fmla="val 685"/>
                <a:gd name="f126" fmla="val 374"/>
                <a:gd name="f127" fmla="val 684"/>
                <a:gd name="f128" fmla="val 372"/>
                <a:gd name="f129" fmla="val 682"/>
                <a:gd name="f130" fmla="val 681"/>
                <a:gd name="f131" fmla="val 679"/>
                <a:gd name="f132" fmla="val 674"/>
                <a:gd name="f133" fmla="val 373"/>
                <a:gd name="f134" fmla="val 673"/>
                <a:gd name="f135" fmla="val 672"/>
                <a:gd name="f136" fmla="val 671"/>
                <a:gd name="f137" fmla="val 369"/>
                <a:gd name="f138" fmla="val 670"/>
                <a:gd name="f139" fmla="val 668"/>
                <a:gd name="f140" fmla="val 368"/>
                <a:gd name="f141" fmla="val 665"/>
                <a:gd name="f142" fmla="val 664"/>
                <a:gd name="f143" fmla="val 367"/>
                <a:gd name="f144" fmla="val 663"/>
                <a:gd name="f145" fmla="val 662"/>
                <a:gd name="f146" fmla="val 365"/>
                <a:gd name="f147" fmla="val 364"/>
                <a:gd name="f148" fmla="val 362"/>
                <a:gd name="f149" fmla="val 359"/>
                <a:gd name="f150" fmla="val 357"/>
                <a:gd name="f151" fmla="val 661"/>
                <a:gd name="f152" fmla="val 353"/>
                <a:gd name="f153" fmla="val 658"/>
                <a:gd name="f154" fmla="val 350"/>
                <a:gd name="f155" fmla="val 349"/>
                <a:gd name="f156" fmla="val 657"/>
                <a:gd name="f157" fmla="val 347"/>
                <a:gd name="f158" fmla="val 660"/>
                <a:gd name="f159" fmla="val 344"/>
                <a:gd name="f160" fmla="val 659"/>
                <a:gd name="f161" fmla="val 343"/>
                <a:gd name="f162" fmla="val 341"/>
                <a:gd name="f163" fmla="val 656"/>
                <a:gd name="f164" fmla="val 339"/>
                <a:gd name="f165" fmla="val 655"/>
                <a:gd name="f166" fmla="val 337"/>
                <a:gd name="f167" fmla="val 336"/>
                <a:gd name="f168" fmla="val 333"/>
                <a:gd name="f169" fmla="val 332"/>
                <a:gd name="f170" fmla="val 654"/>
                <a:gd name="f171" fmla="val 331"/>
                <a:gd name="f172" fmla="val 328"/>
                <a:gd name="f173" fmla="val 653"/>
                <a:gd name="f174" fmla="val 327"/>
                <a:gd name="f175" fmla="val 652"/>
                <a:gd name="f176" fmla="val 649"/>
                <a:gd name="f177" fmla="val 326"/>
                <a:gd name="f178" fmla="val 648"/>
                <a:gd name="f179" fmla="val 325"/>
                <a:gd name="f180" fmla="val 324"/>
                <a:gd name="f181" fmla="val 647"/>
                <a:gd name="f182" fmla="val 323"/>
                <a:gd name="f183" fmla="val 646"/>
                <a:gd name="f184" fmla="val 322"/>
                <a:gd name="f185" fmla="val 321"/>
                <a:gd name="f186" fmla="val 318"/>
                <a:gd name="f187" fmla="val 645"/>
                <a:gd name="f188" fmla="val 317"/>
                <a:gd name="f189" fmla="val 644"/>
                <a:gd name="f190" fmla="val 316"/>
                <a:gd name="f191" fmla="val 641"/>
                <a:gd name="f192" fmla="val 315"/>
                <a:gd name="f193" fmla="val 640"/>
                <a:gd name="f194" fmla="val 313"/>
                <a:gd name="f195" fmla="val 639"/>
                <a:gd name="f196" fmla="val 310"/>
                <a:gd name="f197" fmla="val 309"/>
                <a:gd name="f198" fmla="val 308"/>
                <a:gd name="f199" fmla="val 304"/>
                <a:gd name="f200" fmla="val 303"/>
                <a:gd name="f201" fmla="val 637"/>
                <a:gd name="f202" fmla="val 300"/>
                <a:gd name="f203" fmla="val 636"/>
                <a:gd name="f204" fmla="val 299"/>
                <a:gd name="f205" fmla="val 635"/>
                <a:gd name="f206" fmla="val 298"/>
                <a:gd name="f207" fmla="val 632"/>
                <a:gd name="f208" fmla="val 631"/>
                <a:gd name="f209" fmla="val 297"/>
                <a:gd name="f210" fmla="val 630"/>
                <a:gd name="f211" fmla="val 627"/>
                <a:gd name="f212" fmla="val 296"/>
                <a:gd name="f213" fmla="val 626"/>
                <a:gd name="f214" fmla="val 295"/>
                <a:gd name="f215" fmla="val 624"/>
                <a:gd name="f216" fmla="val 294"/>
                <a:gd name="f217" fmla="val 621"/>
                <a:gd name="f218" fmla="val 290"/>
                <a:gd name="f219" fmla="val 619"/>
                <a:gd name="f220" fmla="val 617"/>
                <a:gd name="f221" fmla="val 289"/>
                <a:gd name="f222" fmla="val 615"/>
                <a:gd name="f223" fmla="val 291"/>
                <a:gd name="f224" fmla="val 613"/>
                <a:gd name="f225" fmla="val 611"/>
                <a:gd name="f226" fmla="val 608"/>
                <a:gd name="f227" fmla="val 606"/>
                <a:gd name="f228" fmla="val 604"/>
                <a:gd name="f229" fmla="val 597"/>
                <a:gd name="f230" fmla="val 286"/>
                <a:gd name="f231" fmla="val 596"/>
                <a:gd name="f232" fmla="val 594"/>
                <a:gd name="f233" fmla="val 282"/>
                <a:gd name="f234" fmla="val 281"/>
                <a:gd name="f235" fmla="val 279"/>
                <a:gd name="f236" fmla="val 277"/>
                <a:gd name="f237" fmla="val 276"/>
                <a:gd name="f238" fmla="val 275"/>
                <a:gd name="f239" fmla="val 593"/>
                <a:gd name="f240" fmla="val 272"/>
                <a:gd name="f241" fmla="val 591"/>
                <a:gd name="f242" fmla="val 590"/>
                <a:gd name="f243" fmla="val 589"/>
                <a:gd name="f244" fmla="val 587"/>
                <a:gd name="f245" fmla="val 585"/>
                <a:gd name="f246" fmla="val 583"/>
                <a:gd name="f247" fmla="val 582"/>
                <a:gd name="f248" fmla="val 271"/>
                <a:gd name="f249" fmla="val 579"/>
                <a:gd name="f250" fmla="val 270"/>
                <a:gd name="f251" fmla="val 578"/>
                <a:gd name="f252" fmla="val 268"/>
                <a:gd name="f253" fmla="val 581"/>
                <a:gd name="f254" fmla="val 266"/>
                <a:gd name="f255" fmla="val 265"/>
                <a:gd name="f256" fmla="val 263"/>
                <a:gd name="f257" fmla="val 261"/>
                <a:gd name="f258" fmla="val 577"/>
                <a:gd name="f259" fmla="val 260"/>
                <a:gd name="f260" fmla="val 259"/>
                <a:gd name="f261" fmla="val 575"/>
                <a:gd name="f262" fmla="val 258"/>
                <a:gd name="f263" fmla="val 574"/>
                <a:gd name="f264" fmla="val 572"/>
                <a:gd name="f265" fmla="val 570"/>
                <a:gd name="f266" fmla="val 568"/>
                <a:gd name="f267" fmla="val 257"/>
                <a:gd name="f268" fmla="val 567"/>
                <a:gd name="f269" fmla="val 565"/>
                <a:gd name="f270" fmla="val 256"/>
                <a:gd name="f271" fmla="val 255"/>
                <a:gd name="f272" fmla="val 564"/>
                <a:gd name="f273" fmla="val 254"/>
                <a:gd name="f274" fmla="val 251"/>
                <a:gd name="f275" fmla="val 250"/>
                <a:gd name="f276" fmla="val 248"/>
                <a:gd name="f277" fmla="val 563"/>
                <a:gd name="f278" fmla="val 246"/>
                <a:gd name="f279" fmla="val 245"/>
                <a:gd name="f280" fmla="val 243"/>
                <a:gd name="f281" fmla="val 240"/>
                <a:gd name="f282" fmla="val 238"/>
                <a:gd name="f283" fmla="val 237"/>
                <a:gd name="f284" fmla="val 235"/>
                <a:gd name="f285" fmla="val 562"/>
                <a:gd name="f286" fmla="val 560"/>
                <a:gd name="f287" fmla="val 234"/>
                <a:gd name="f288" fmla="val 557"/>
                <a:gd name="f289" fmla="val 556"/>
                <a:gd name="f290" fmla="val 554"/>
                <a:gd name="f291" fmla="val 233"/>
                <a:gd name="f292" fmla="val 553"/>
                <a:gd name="f293" fmla="val 231"/>
                <a:gd name="f294" fmla="val 552"/>
                <a:gd name="f295" fmla="val 230"/>
                <a:gd name="f296" fmla="val 551"/>
                <a:gd name="f297" fmla="val 229"/>
                <a:gd name="f298" fmla="val 549"/>
                <a:gd name="f299" fmla="val 226"/>
                <a:gd name="f300" fmla="val 548"/>
                <a:gd name="f301" fmla="val 225"/>
                <a:gd name="f302" fmla="val 547"/>
                <a:gd name="f303" fmla="val 545"/>
                <a:gd name="f304" fmla="val 224"/>
                <a:gd name="f305" fmla="val 223"/>
                <a:gd name="f306" fmla="val 544"/>
                <a:gd name="f307" fmla="val 222"/>
                <a:gd name="f308" fmla="val 543"/>
                <a:gd name="f309" fmla="val 221"/>
                <a:gd name="f310" fmla="val 542"/>
                <a:gd name="f311" fmla="val 220"/>
                <a:gd name="f312" fmla="val 540"/>
                <a:gd name="f313" fmla="val 536"/>
                <a:gd name="f314" fmla="val 219"/>
                <a:gd name="f315" fmla="val 535"/>
                <a:gd name="f316" fmla="val 534"/>
                <a:gd name="f317" fmla="val 218"/>
                <a:gd name="f318" fmla="val 533"/>
                <a:gd name="f319" fmla="val 217"/>
                <a:gd name="f320" fmla="val 532"/>
                <a:gd name="f321" fmla="val 530"/>
                <a:gd name="f322" fmla="val 529"/>
                <a:gd name="f323" fmla="val 528"/>
                <a:gd name="f324" fmla="val 526"/>
                <a:gd name="f325" fmla="val 525"/>
                <a:gd name="f326" fmla="val 524"/>
                <a:gd name="f327" fmla="val 522"/>
                <a:gd name="f328" fmla="val 216"/>
                <a:gd name="f329" fmla="val 521"/>
                <a:gd name="f330" fmla="val 215"/>
                <a:gd name="f331" fmla="val 519"/>
                <a:gd name="f332" fmla="val 214"/>
                <a:gd name="f333" fmla="val 518"/>
                <a:gd name="f334" fmla="val 210"/>
                <a:gd name="f335" fmla="val 516"/>
                <a:gd name="f336" fmla="val 208"/>
                <a:gd name="f337" fmla="val 515"/>
                <a:gd name="f338" fmla="val 207"/>
                <a:gd name="f339" fmla="val 511"/>
                <a:gd name="f340" fmla="val 205"/>
                <a:gd name="f341" fmla="val 510"/>
                <a:gd name="f342" fmla="val 204"/>
                <a:gd name="f343" fmla="val 509"/>
                <a:gd name="f344" fmla="val 202"/>
                <a:gd name="f345" fmla="val 508"/>
                <a:gd name="f346" fmla="val 196"/>
                <a:gd name="f347" fmla="val 506"/>
                <a:gd name="f348" fmla="val 194"/>
                <a:gd name="f349" fmla="val 505"/>
                <a:gd name="f350" fmla="val 193"/>
                <a:gd name="f351" fmla="val 502"/>
                <a:gd name="f352" fmla="val 192"/>
                <a:gd name="f353" fmla="val 501"/>
                <a:gd name="f354" fmla="val 191"/>
                <a:gd name="f355" fmla="val 499"/>
                <a:gd name="f356" fmla="val 190"/>
                <a:gd name="f357" fmla="val 496"/>
                <a:gd name="f358" fmla="val 187"/>
                <a:gd name="f359" fmla="val 494"/>
                <a:gd name="f360" fmla="val 185"/>
                <a:gd name="f361" fmla="val 492"/>
                <a:gd name="f362" fmla="val 184"/>
                <a:gd name="f363" fmla="val 487"/>
                <a:gd name="f364" fmla="val 181"/>
                <a:gd name="f365" fmla="val 484"/>
                <a:gd name="f366" fmla="val 483"/>
                <a:gd name="f367" fmla="val 179"/>
                <a:gd name="f368" fmla="val 480"/>
                <a:gd name="f369" fmla="val 478"/>
                <a:gd name="f370" fmla="val 476"/>
                <a:gd name="f371" fmla="val 473"/>
                <a:gd name="f372" fmla="val 178"/>
                <a:gd name="f373" fmla="val 472"/>
                <a:gd name="f374" fmla="val 177"/>
                <a:gd name="f375" fmla="val 471"/>
                <a:gd name="f376" fmla="val 176"/>
                <a:gd name="f377" fmla="val 468"/>
                <a:gd name="f378" fmla="val 174"/>
                <a:gd name="f379" fmla="val 466"/>
                <a:gd name="f380" fmla="val 173"/>
                <a:gd name="f381" fmla="val 465"/>
                <a:gd name="f382" fmla="val 172"/>
                <a:gd name="f383" fmla="val 464"/>
                <a:gd name="f384" fmla="val 169"/>
                <a:gd name="f385" fmla="val 463"/>
                <a:gd name="f386" fmla="val 461"/>
                <a:gd name="f387" fmla="val 168"/>
                <a:gd name="f388" fmla="val 456"/>
                <a:gd name="f389" fmla="val 455"/>
                <a:gd name="f390" fmla="val 167"/>
                <a:gd name="f391" fmla="val 163"/>
                <a:gd name="f392" fmla="val 162"/>
                <a:gd name="f393" fmla="val 160"/>
                <a:gd name="f394" fmla="val 156"/>
                <a:gd name="f395" fmla="val 154"/>
                <a:gd name="f396" fmla="val 153"/>
                <a:gd name="f397" fmla="val 151"/>
                <a:gd name="f398" fmla="val 441"/>
                <a:gd name="f399" fmla="val 150"/>
                <a:gd name="f400" fmla="val 149"/>
                <a:gd name="f401" fmla="val 146"/>
                <a:gd name="f402" fmla="val 439"/>
                <a:gd name="f403" fmla="val 145"/>
                <a:gd name="f404" fmla="val 144"/>
                <a:gd name="f405" fmla="val 436"/>
                <a:gd name="f406" fmla="val 142"/>
                <a:gd name="f407" fmla="val 435"/>
                <a:gd name="f408" fmla="val 141"/>
                <a:gd name="f409" fmla="val 140"/>
                <a:gd name="f410" fmla="val 138"/>
                <a:gd name="f411" fmla="val 134"/>
                <a:gd name="f412" fmla="val 424"/>
                <a:gd name="f413" fmla="val 132"/>
                <a:gd name="f414" fmla="val 130"/>
                <a:gd name="f415" fmla="val 421"/>
                <a:gd name="f416" fmla="val 126"/>
                <a:gd name="f417" fmla="val 124"/>
                <a:gd name="f418" fmla="val 420"/>
                <a:gd name="f419" fmla="val 122"/>
                <a:gd name="f420" fmla="val 119"/>
                <a:gd name="f421" fmla="val 117"/>
                <a:gd name="f422" fmla="val 418"/>
                <a:gd name="f423" fmla="val 116"/>
                <a:gd name="f424" fmla="val 114"/>
                <a:gd name="f425" fmla="val 415"/>
                <a:gd name="f426" fmla="val 113"/>
                <a:gd name="f427" fmla="val 414"/>
                <a:gd name="f428" fmla="val 112"/>
                <a:gd name="f429" fmla="val 109"/>
                <a:gd name="f430" fmla="val 108"/>
                <a:gd name="f431" fmla="val 107"/>
                <a:gd name="f432" fmla="val 105"/>
                <a:gd name="f433" fmla="val 104"/>
                <a:gd name="f434" fmla="val 403"/>
                <a:gd name="f435" fmla="val 102"/>
                <a:gd name="f436" fmla="val 97"/>
                <a:gd name="f437" fmla="val 95"/>
                <a:gd name="f438" fmla="val 93"/>
                <a:gd name="f439" fmla="val 399"/>
                <a:gd name="f440" fmla="val 90"/>
                <a:gd name="f441" fmla="val 89"/>
                <a:gd name="f442" fmla="val 88"/>
                <a:gd name="f443" fmla="val 86"/>
                <a:gd name="f444" fmla="val 393"/>
                <a:gd name="f445" fmla="val 85"/>
                <a:gd name="f446" fmla="val 388"/>
                <a:gd name="f447" fmla="val 385"/>
                <a:gd name="f448" fmla="val 371"/>
                <a:gd name="f449" fmla="val 87"/>
                <a:gd name="f450" fmla="val 366"/>
                <a:gd name="f451" fmla="val 84"/>
                <a:gd name="f452" fmla="val 83"/>
                <a:gd name="f453" fmla="val 363"/>
                <a:gd name="f454" fmla="val 81"/>
                <a:gd name="f455" fmla="val 80"/>
                <a:gd name="f456" fmla="val 79"/>
                <a:gd name="f457" fmla="val 358"/>
                <a:gd name="f458" fmla="val 78"/>
                <a:gd name="f459" fmla="val 355"/>
                <a:gd name="f460" fmla="val 75"/>
                <a:gd name="f461" fmla="val 354"/>
                <a:gd name="f462" fmla="val 74"/>
                <a:gd name="f463" fmla="val 352"/>
                <a:gd name="f464" fmla="val 73"/>
                <a:gd name="f465" fmla="val 72"/>
                <a:gd name="f466" fmla="val 71"/>
                <a:gd name="f467" fmla="val 342"/>
                <a:gd name="f468" fmla="val 338"/>
                <a:gd name="f469" fmla="val 70"/>
                <a:gd name="f470" fmla="val 335"/>
                <a:gd name="f471" fmla="val 69"/>
                <a:gd name="f472" fmla="val 64"/>
                <a:gd name="f473" fmla="val 63"/>
                <a:gd name="f474" fmla="val 62"/>
                <a:gd name="f475" fmla="val 61"/>
                <a:gd name="f476" fmla="val 60"/>
                <a:gd name="f477" fmla="val 59"/>
                <a:gd name="f478" fmla="val 320"/>
                <a:gd name="f479" fmla="val 57"/>
                <a:gd name="f480" fmla="val 56"/>
                <a:gd name="f481" fmla="val 54"/>
                <a:gd name="f482" fmla="val 52"/>
                <a:gd name="f483" fmla="val 51"/>
                <a:gd name="f484" fmla="val 49"/>
                <a:gd name="f485" fmla="val 47"/>
                <a:gd name="f486" fmla="val 45"/>
                <a:gd name="f487" fmla="val 44"/>
                <a:gd name="f488" fmla="val 42"/>
                <a:gd name="f489" fmla="val 41"/>
                <a:gd name="f490" fmla="val 40"/>
                <a:gd name="f491" fmla="val 38"/>
                <a:gd name="f492" fmla="val 37"/>
                <a:gd name="f493" fmla="val 36"/>
                <a:gd name="f494" fmla="val 34"/>
                <a:gd name="f495" fmla="val 33"/>
                <a:gd name="f496" fmla="val 329"/>
                <a:gd name="f497" fmla="val 31"/>
                <a:gd name="f498" fmla="val 27"/>
                <a:gd name="f499" fmla="val 25"/>
                <a:gd name="f500" fmla="val 24"/>
                <a:gd name="f501" fmla="val 23"/>
                <a:gd name="f502" fmla="val 22"/>
                <a:gd name="f503" fmla="val 20"/>
                <a:gd name="f504" fmla="val 19"/>
                <a:gd name="f505" fmla="val 18"/>
                <a:gd name="f506" fmla="val 340"/>
                <a:gd name="f507" fmla="val 16"/>
                <a:gd name="f508" fmla="val 15"/>
                <a:gd name="f509" fmla="val 345"/>
                <a:gd name="f510" fmla="val 14"/>
                <a:gd name="f511" fmla="val 346"/>
                <a:gd name="f512" fmla="val 12"/>
                <a:gd name="f513" fmla="val 9"/>
                <a:gd name="f514" fmla="val 7"/>
                <a:gd name="f515" fmla="val 6"/>
                <a:gd name="f516" fmla="val 3"/>
                <a:gd name="f517" fmla="val 1"/>
                <a:gd name="f518" fmla="val 2"/>
                <a:gd name="f519" fmla="val 330"/>
                <a:gd name="f520" fmla="val 11"/>
                <a:gd name="f521" fmla="val 288"/>
                <a:gd name="f522" fmla="val 13"/>
                <a:gd name="f523" fmla="val 26"/>
                <a:gd name="f524" fmla="val 189"/>
                <a:gd name="f525" fmla="val 30"/>
                <a:gd name="f526" fmla="val 32"/>
                <a:gd name="f527" fmla="val 170"/>
                <a:gd name="f528" fmla="val 39"/>
                <a:gd name="f529" fmla="val 123"/>
                <a:gd name="f530" fmla="val 66"/>
                <a:gd name="f531" fmla="val 377"/>
                <a:gd name="f532" fmla="val 121"/>
                <a:gd name="f533" fmla="val 426"/>
                <a:gd name="f534" fmla="val 125"/>
                <a:gd name="f535" fmla="val 127"/>
                <a:gd name="f536" fmla="val 432"/>
                <a:gd name="f537" fmla="val 128"/>
                <a:gd name="f538" fmla="val 434"/>
                <a:gd name="f539" fmla="val 129"/>
                <a:gd name="f540" fmla="val 131"/>
                <a:gd name="f541" fmla="val 133"/>
                <a:gd name="f542" fmla="val 136"/>
                <a:gd name="f543" fmla="val 137"/>
                <a:gd name="f544" fmla="val 454"/>
                <a:gd name="f545" fmla="val 457"/>
                <a:gd name="f546" fmla="val 458"/>
                <a:gd name="f547" fmla="val 139"/>
                <a:gd name="f548" fmla="val 460"/>
                <a:gd name="f549" fmla="val 462"/>
                <a:gd name="f550" fmla="val 143"/>
                <a:gd name="f551" fmla="val 147"/>
                <a:gd name="f552" fmla="val 467"/>
                <a:gd name="f553" fmla="val 148"/>
                <a:gd name="f554" fmla="val 470"/>
                <a:gd name="f555" fmla="val 152"/>
                <a:gd name="f556" fmla="val 475"/>
                <a:gd name="f557" fmla="val 477"/>
                <a:gd name="f558" fmla="val 479"/>
                <a:gd name="f559" fmla="val 155"/>
                <a:gd name="f560" fmla="val 481"/>
                <a:gd name="f561" fmla="val 482"/>
                <a:gd name="f562" fmla="val 158"/>
                <a:gd name="f563" fmla="val 161"/>
                <a:gd name="f564" fmla="val 490"/>
                <a:gd name="f565" fmla="val 491"/>
                <a:gd name="f566" fmla="val 493"/>
                <a:gd name="f567" fmla="val 495"/>
                <a:gd name="f568" fmla="val 498"/>
                <a:gd name="f569" fmla="val 500"/>
                <a:gd name="f570" fmla="val 504"/>
                <a:gd name="f571" fmla="val 164"/>
                <a:gd name="f572" fmla="val 166"/>
                <a:gd name="f573" fmla="val 507"/>
                <a:gd name="f574" fmla="val 171"/>
                <a:gd name="f575" fmla="val 175"/>
                <a:gd name="f576" fmla="val 512"/>
                <a:gd name="f577" fmla="val 520"/>
                <a:gd name="f578" fmla="val 523"/>
                <a:gd name="f579" fmla="val 527"/>
                <a:gd name="f580" fmla="val 531"/>
                <a:gd name="f581" fmla="val 538"/>
                <a:gd name="f582" fmla="val 539"/>
                <a:gd name="f583" fmla="val 159"/>
                <a:gd name="f584" fmla="val 541"/>
                <a:gd name="f585" fmla="val 157"/>
                <a:gd name="f586" fmla="val 546"/>
                <a:gd name="f587" fmla="val 555"/>
                <a:gd name="f588" fmla="val 558"/>
                <a:gd name="f589" fmla="val 559"/>
                <a:gd name="f590" fmla="val 569"/>
                <a:gd name="f591" fmla="val 571"/>
                <a:gd name="f592" fmla="val 573"/>
                <a:gd name="f593" fmla="val 588"/>
                <a:gd name="f594" fmla="val 592"/>
                <a:gd name="f595" fmla="val 595"/>
                <a:gd name="f596" fmla="val 600"/>
                <a:gd name="f597" fmla="val 601"/>
                <a:gd name="f598" fmla="val 602"/>
                <a:gd name="f599" fmla="val 603"/>
                <a:gd name="f600" fmla="val 607"/>
                <a:gd name="f601" fmla="val 610"/>
                <a:gd name="f602" fmla="val 612"/>
                <a:gd name="f603" fmla="val 614"/>
                <a:gd name="f604" fmla="val 616"/>
                <a:gd name="f605" fmla="val 620"/>
                <a:gd name="f606" fmla="val 622"/>
                <a:gd name="f607" fmla="val 165"/>
                <a:gd name="f608" fmla="val 623"/>
                <a:gd name="f609" fmla="val 628"/>
                <a:gd name="f610" fmla="val 633"/>
                <a:gd name="f611" fmla="val 638"/>
                <a:gd name="f612" fmla="val 642"/>
                <a:gd name="f613" fmla="val 643"/>
                <a:gd name="f614" fmla="val 650"/>
                <a:gd name="f615" fmla="val 667"/>
                <a:gd name="f616" fmla="val 669"/>
                <a:gd name="f617" fmla="val 675"/>
                <a:gd name="f618" fmla="val 676"/>
                <a:gd name="f619" fmla="val 677"/>
                <a:gd name="f620" fmla="val 678"/>
                <a:gd name="f621" fmla="val 680"/>
                <a:gd name="f622" fmla="val 683"/>
                <a:gd name="f623" fmla="val 691"/>
                <a:gd name="f624" fmla="val 703"/>
                <a:gd name="f625" fmla="val 710"/>
                <a:gd name="f626" fmla="val 711"/>
                <a:gd name="f627" fmla="val 182"/>
                <a:gd name="f628" fmla="val 186"/>
                <a:gd name="f629" fmla="val 719"/>
                <a:gd name="f630" fmla="val 188"/>
                <a:gd name="f631" fmla="val 726"/>
                <a:gd name="f632" fmla="val 195"/>
                <a:gd name="f633" fmla="val 734"/>
                <a:gd name="f634" fmla="val 735"/>
                <a:gd name="f635" fmla="val 197"/>
                <a:gd name="f636" fmla="val 743"/>
                <a:gd name="f637" fmla="val 746"/>
                <a:gd name="f638" fmla="val 748"/>
                <a:gd name="f639" fmla="val 198"/>
                <a:gd name="f640" fmla="val 199"/>
                <a:gd name="f641" fmla="val 200"/>
                <a:gd name="f642" fmla="val 754"/>
                <a:gd name="f643" fmla="val 203"/>
                <a:gd name="f644" fmla="val 762"/>
                <a:gd name="f645" fmla="val 206"/>
                <a:gd name="f646" fmla="val 763"/>
                <a:gd name="f647" fmla="val 769"/>
                <a:gd name="f648" fmla="val 770"/>
                <a:gd name="f649" fmla="val 771"/>
                <a:gd name="f650" fmla="val 772"/>
                <a:gd name="f651" fmla="val 209"/>
                <a:gd name="f652" fmla="val 775"/>
                <a:gd name="f653" fmla="val 211"/>
                <a:gd name="f654" fmla="val 776"/>
                <a:gd name="f655" fmla="val 213"/>
                <a:gd name="f656" fmla="val 778"/>
                <a:gd name="f657" fmla="val 779"/>
                <a:gd name="f658" fmla="val 780"/>
                <a:gd name="f659" fmla="val 740"/>
                <a:gd name="f660" fmla="val 618"/>
                <a:gd name="f661" fmla="val 760"/>
                <a:gd name="f662" fmla="val 625"/>
                <a:gd name="f663" fmla="val 774"/>
                <a:gd name="f664" fmla="val 634"/>
                <a:gd name="f665" fmla="val 773"/>
                <a:gd name="f666" fmla="val 702"/>
                <a:gd name="f667" fmla="val 692"/>
                <a:gd name="f668" fmla="val 651"/>
                <a:gd name="f669" fmla="val 666"/>
                <a:gd name="f670" fmla="val 629"/>
                <a:gd name="f671" fmla="val 609"/>
                <a:gd name="f672" fmla="val 730"/>
                <a:gd name="f673" fmla="val 598"/>
                <a:gd name="f674" fmla="val 586"/>
                <a:gd name="f675" fmla="val 584"/>
                <a:gd name="f676" fmla="val 580"/>
                <a:gd name="f677" fmla="val 576"/>
                <a:gd name="f678" fmla="val 550"/>
                <a:gd name="f679" fmla="val 517"/>
                <a:gd name="f680" fmla="val 513"/>
                <a:gd name="f681" fmla="val 503"/>
                <a:gd name="f682" fmla="val 489"/>
                <a:gd name="f683" fmla="val 488"/>
                <a:gd name="f684" fmla="val 486"/>
                <a:gd name="f685" fmla="val 485"/>
                <a:gd name="f686" fmla="val 474"/>
                <a:gd name="f687" fmla="val 469"/>
                <a:gd name="f688" fmla="val 764"/>
                <a:gd name="f689" fmla="val 459"/>
                <a:gd name="f690" fmla="+- 0 0 -90"/>
                <a:gd name="f691" fmla="*/ f4 1 767"/>
                <a:gd name="f692" fmla="*/ f5 1 784"/>
                <a:gd name="f693" fmla="val f6"/>
                <a:gd name="f694" fmla="val f7"/>
                <a:gd name="f695" fmla="val f8"/>
                <a:gd name="f696" fmla="*/ f690 f0 1"/>
                <a:gd name="f697" fmla="+- f695 0 f693"/>
                <a:gd name="f698" fmla="+- f694 0 f693"/>
                <a:gd name="f699" fmla="*/ f696 1 f3"/>
                <a:gd name="f700" fmla="*/ f698 1 767"/>
                <a:gd name="f701" fmla="*/ f697 1 784"/>
                <a:gd name="f702" fmla="*/ 747 f698 1"/>
                <a:gd name="f703" fmla="*/ 445 f697 1"/>
                <a:gd name="f704" fmla="*/ 721 f698 1"/>
                <a:gd name="f705" fmla="*/ 438 f697 1"/>
                <a:gd name="f706" fmla="*/ 713 f698 1"/>
                <a:gd name="f707" fmla="*/ 406 f697 1"/>
                <a:gd name="f708" fmla="*/ 694 f698 1"/>
                <a:gd name="f709" fmla="*/ 379 f697 1"/>
                <a:gd name="f710" fmla="*/ 664 f698 1"/>
                <a:gd name="f711" fmla="*/ 367 f697 1"/>
                <a:gd name="f712" fmla="*/ 655 f698 1"/>
                <a:gd name="f713" fmla="*/ 332 f697 1"/>
                <a:gd name="f714" fmla="*/ 639 f698 1"/>
                <a:gd name="f715" fmla="*/ 303 f697 1"/>
                <a:gd name="f716" fmla="*/ 597 f698 1"/>
                <a:gd name="f717" fmla="*/ 286 f697 1"/>
                <a:gd name="f718" fmla="*/ 581 f698 1"/>
                <a:gd name="f719" fmla="*/ 265 f697 1"/>
                <a:gd name="f720" fmla="*/ 565 f698 1"/>
                <a:gd name="f721" fmla="*/ 238 f697 1"/>
                <a:gd name="f722" fmla="*/ 535 f698 1"/>
                <a:gd name="f723" fmla="*/ 219 f697 1"/>
                <a:gd name="f724" fmla="*/ 506 f698 1"/>
                <a:gd name="f725" fmla="*/ 194 f697 1"/>
                <a:gd name="f726" fmla="*/ 463 f698 1"/>
                <a:gd name="f727" fmla="*/ 169 f697 1"/>
                <a:gd name="f728" fmla="*/ 428 f698 1"/>
                <a:gd name="f729" fmla="*/ 140 f697 1"/>
                <a:gd name="f730" fmla="*/ 402 f698 1"/>
                <a:gd name="f731" fmla="*/ 95 f697 1"/>
                <a:gd name="f732" fmla="*/ 365 f698 1"/>
                <a:gd name="f733" fmla="*/ 83 f697 1"/>
                <a:gd name="f734" fmla="*/ 323 f698 1"/>
                <a:gd name="f735" fmla="*/ 60 f697 1"/>
                <a:gd name="f736" fmla="*/ 331 f698 1"/>
                <a:gd name="f737" fmla="*/ 25 f697 1"/>
                <a:gd name="f738" fmla="*/ 343 f698 1"/>
                <a:gd name="f739" fmla="*/ 1 f697 1"/>
                <a:gd name="f740" fmla="*/ 47 f698 1"/>
                <a:gd name="f741" fmla="*/ 54 f697 1"/>
                <a:gd name="f742" fmla="*/ 127 f698 1"/>
                <a:gd name="f743" fmla="*/ 433 f697 1"/>
                <a:gd name="f744" fmla="*/ 132 f698 1"/>
                <a:gd name="f745" fmla="*/ 446 f697 1"/>
                <a:gd name="f746" fmla="*/ 143 f698 1"/>
                <a:gd name="f747" fmla="*/ 463 f697 1"/>
                <a:gd name="f748" fmla="*/ 160 f698 1"/>
                <a:gd name="f749" fmla="*/ 484 f697 1"/>
                <a:gd name="f750" fmla="*/ 506 f697 1"/>
                <a:gd name="f751" fmla="*/ 173 f698 1"/>
                <a:gd name="f752" fmla="*/ 524 f697 1"/>
                <a:gd name="f753" fmla="*/ 540 f697 1"/>
                <a:gd name="f754" fmla="*/ 159 f698 1"/>
                <a:gd name="f755" fmla="*/ 560 f697 1"/>
                <a:gd name="f756" fmla="*/ 152 f698 1"/>
                <a:gd name="f757" fmla="*/ 590 f697 1"/>
                <a:gd name="f758" fmla="*/ 158 f698 1"/>
                <a:gd name="f759" fmla="*/ 614 f697 1"/>
                <a:gd name="f760" fmla="*/ 170 f698 1"/>
                <a:gd name="f761" fmla="*/ 635 f697 1"/>
                <a:gd name="f762" fmla="*/ 660 f697 1"/>
                <a:gd name="f763" fmla="*/ 174 f698 1"/>
                <a:gd name="f764" fmla="*/ 685 f697 1"/>
                <a:gd name="f765" fmla="*/ 175 f698 1"/>
                <a:gd name="f766" fmla="*/ 706 f697 1"/>
                <a:gd name="f767" fmla="*/ 181 f698 1"/>
                <a:gd name="f768" fmla="*/ 713 f697 1"/>
                <a:gd name="f769" fmla="*/ 195 f698 1"/>
                <a:gd name="f770" fmla="*/ 732 f697 1"/>
                <a:gd name="f771" fmla="*/ 199 f698 1"/>
                <a:gd name="f772" fmla="*/ 753 f697 1"/>
                <a:gd name="f773" fmla="*/ 218 f698 1"/>
                <a:gd name="f774" fmla="*/ 784 f697 1"/>
                <a:gd name="f775" fmla="*/ 614 f698 1"/>
                <a:gd name="f776" fmla="*/ 749 f697 1"/>
                <a:gd name="f777" fmla="*/ 631 f698 1"/>
                <a:gd name="f778" fmla="*/ 775 f697 1"/>
                <a:gd name="f779" fmla="*/ 647 f698 1"/>
                <a:gd name="f780" fmla="*/ 750 f697 1"/>
                <a:gd name="f781" fmla="*/ 634 f698 1"/>
                <a:gd name="f782" fmla="*/ 716 f697 1"/>
                <a:gd name="f783" fmla="*/ 638 f698 1"/>
                <a:gd name="f784" fmla="*/ 696 f697 1"/>
                <a:gd name="f785" fmla="*/ 689 f697 1"/>
                <a:gd name="f786" fmla="*/ 680 f698 1"/>
                <a:gd name="f787" fmla="*/ 712 f698 1"/>
                <a:gd name="f788" fmla="*/ 693 f697 1"/>
                <a:gd name="f789" fmla="*/ 719 f698 1"/>
                <a:gd name="f790" fmla="*/ 682 f697 1"/>
                <a:gd name="f791" fmla="*/ 717 f698 1"/>
                <a:gd name="f792" fmla="*/ 651 f697 1"/>
                <a:gd name="f793" fmla="*/ 718 f698 1"/>
                <a:gd name="f794" fmla="*/ 637 f697 1"/>
                <a:gd name="f795" fmla="*/ 723 f698 1"/>
                <a:gd name="f796" fmla="*/ 608 f697 1"/>
                <a:gd name="f797" fmla="*/ 725 f698 1"/>
                <a:gd name="f798" fmla="*/ 578 f697 1"/>
                <a:gd name="f799" fmla="*/ 726 f698 1"/>
                <a:gd name="f800" fmla="*/ 550 f697 1"/>
                <a:gd name="f801" fmla="*/ 737 f698 1"/>
                <a:gd name="f802" fmla="*/ 530 f697 1"/>
                <a:gd name="f803" fmla="*/ 512 f697 1"/>
                <a:gd name="f804" fmla="*/ 746 f698 1"/>
                <a:gd name="f805" fmla="*/ 495 f697 1"/>
                <a:gd name="f806" fmla="*/ 739 f698 1"/>
                <a:gd name="f807" fmla="*/ 483 f697 1"/>
                <a:gd name="f808" fmla="*/ 756 f698 1"/>
                <a:gd name="f809" fmla="*/ 473 f697 1"/>
                <a:gd name="f810" fmla="*/ 765 f698 1"/>
                <a:gd name="f811" fmla="*/ 464 f697 1"/>
                <a:gd name="f812" fmla="+- f699 0 f1"/>
                <a:gd name="f813" fmla="*/ f702 1 767"/>
                <a:gd name="f814" fmla="*/ f703 1 784"/>
                <a:gd name="f815" fmla="*/ f704 1 767"/>
                <a:gd name="f816" fmla="*/ f705 1 784"/>
                <a:gd name="f817" fmla="*/ f706 1 767"/>
                <a:gd name="f818" fmla="*/ f707 1 784"/>
                <a:gd name="f819" fmla="*/ f708 1 767"/>
                <a:gd name="f820" fmla="*/ f709 1 784"/>
                <a:gd name="f821" fmla="*/ f710 1 767"/>
                <a:gd name="f822" fmla="*/ f711 1 784"/>
                <a:gd name="f823" fmla="*/ f712 1 767"/>
                <a:gd name="f824" fmla="*/ f713 1 784"/>
                <a:gd name="f825" fmla="*/ f714 1 767"/>
                <a:gd name="f826" fmla="*/ f715 1 784"/>
                <a:gd name="f827" fmla="*/ f716 1 767"/>
                <a:gd name="f828" fmla="*/ f717 1 784"/>
                <a:gd name="f829" fmla="*/ f718 1 767"/>
                <a:gd name="f830" fmla="*/ f719 1 784"/>
                <a:gd name="f831" fmla="*/ f720 1 767"/>
                <a:gd name="f832" fmla="*/ f721 1 784"/>
                <a:gd name="f833" fmla="*/ f722 1 767"/>
                <a:gd name="f834" fmla="*/ f723 1 784"/>
                <a:gd name="f835" fmla="*/ f724 1 767"/>
                <a:gd name="f836" fmla="*/ f725 1 784"/>
                <a:gd name="f837" fmla="*/ f726 1 767"/>
                <a:gd name="f838" fmla="*/ f727 1 784"/>
                <a:gd name="f839" fmla="*/ f728 1 767"/>
                <a:gd name="f840" fmla="*/ f729 1 784"/>
                <a:gd name="f841" fmla="*/ f730 1 767"/>
                <a:gd name="f842" fmla="*/ f731 1 784"/>
                <a:gd name="f843" fmla="*/ f732 1 767"/>
                <a:gd name="f844" fmla="*/ f733 1 784"/>
                <a:gd name="f845" fmla="*/ f734 1 767"/>
                <a:gd name="f846" fmla="*/ f735 1 784"/>
                <a:gd name="f847" fmla="*/ f736 1 767"/>
                <a:gd name="f848" fmla="*/ f737 1 784"/>
                <a:gd name="f849" fmla="*/ f738 1 767"/>
                <a:gd name="f850" fmla="*/ f739 1 784"/>
                <a:gd name="f851" fmla="*/ f740 1 767"/>
                <a:gd name="f852" fmla="*/ f741 1 784"/>
                <a:gd name="f853" fmla="*/ f742 1 767"/>
                <a:gd name="f854" fmla="*/ f743 1 784"/>
                <a:gd name="f855" fmla="*/ f744 1 767"/>
                <a:gd name="f856" fmla="*/ f745 1 784"/>
                <a:gd name="f857" fmla="*/ f746 1 767"/>
                <a:gd name="f858" fmla="*/ f747 1 784"/>
                <a:gd name="f859" fmla="*/ f748 1 767"/>
                <a:gd name="f860" fmla="*/ f749 1 784"/>
                <a:gd name="f861" fmla="*/ f750 1 784"/>
                <a:gd name="f862" fmla="*/ f751 1 767"/>
                <a:gd name="f863" fmla="*/ f752 1 784"/>
                <a:gd name="f864" fmla="*/ f753 1 784"/>
                <a:gd name="f865" fmla="*/ f754 1 767"/>
                <a:gd name="f866" fmla="*/ f755 1 784"/>
                <a:gd name="f867" fmla="*/ f756 1 767"/>
                <a:gd name="f868" fmla="*/ f757 1 784"/>
                <a:gd name="f869" fmla="*/ f758 1 767"/>
                <a:gd name="f870" fmla="*/ f759 1 784"/>
                <a:gd name="f871" fmla="*/ f760 1 767"/>
                <a:gd name="f872" fmla="*/ f761 1 784"/>
                <a:gd name="f873" fmla="*/ f762 1 784"/>
                <a:gd name="f874" fmla="*/ f763 1 767"/>
                <a:gd name="f875" fmla="*/ f764 1 784"/>
                <a:gd name="f876" fmla="*/ f765 1 767"/>
                <a:gd name="f877" fmla="*/ f766 1 784"/>
                <a:gd name="f878" fmla="*/ f767 1 767"/>
                <a:gd name="f879" fmla="*/ f768 1 784"/>
                <a:gd name="f880" fmla="*/ f769 1 767"/>
                <a:gd name="f881" fmla="*/ f770 1 784"/>
                <a:gd name="f882" fmla="*/ f771 1 767"/>
                <a:gd name="f883" fmla="*/ f772 1 784"/>
                <a:gd name="f884" fmla="*/ f773 1 767"/>
                <a:gd name="f885" fmla="*/ f774 1 784"/>
                <a:gd name="f886" fmla="*/ f775 1 767"/>
                <a:gd name="f887" fmla="*/ f776 1 784"/>
                <a:gd name="f888" fmla="*/ f777 1 767"/>
                <a:gd name="f889" fmla="*/ f778 1 784"/>
                <a:gd name="f890" fmla="*/ f779 1 767"/>
                <a:gd name="f891" fmla="*/ f780 1 784"/>
                <a:gd name="f892" fmla="*/ f781 1 767"/>
                <a:gd name="f893" fmla="*/ f782 1 784"/>
                <a:gd name="f894" fmla="*/ f783 1 767"/>
                <a:gd name="f895" fmla="*/ f784 1 784"/>
                <a:gd name="f896" fmla="*/ f785 1 784"/>
                <a:gd name="f897" fmla="*/ f786 1 767"/>
                <a:gd name="f898" fmla="*/ f787 1 767"/>
                <a:gd name="f899" fmla="*/ f788 1 784"/>
                <a:gd name="f900" fmla="*/ f789 1 767"/>
                <a:gd name="f901" fmla="*/ f790 1 784"/>
                <a:gd name="f902" fmla="*/ f791 1 767"/>
                <a:gd name="f903" fmla="*/ f792 1 784"/>
                <a:gd name="f904" fmla="*/ f793 1 767"/>
                <a:gd name="f905" fmla="*/ f794 1 784"/>
                <a:gd name="f906" fmla="*/ f795 1 767"/>
                <a:gd name="f907" fmla="*/ f796 1 784"/>
                <a:gd name="f908" fmla="*/ f797 1 767"/>
                <a:gd name="f909" fmla="*/ f798 1 784"/>
                <a:gd name="f910" fmla="*/ f799 1 767"/>
                <a:gd name="f911" fmla="*/ f800 1 784"/>
                <a:gd name="f912" fmla="*/ f801 1 767"/>
                <a:gd name="f913" fmla="*/ f802 1 784"/>
                <a:gd name="f914" fmla="*/ f803 1 784"/>
                <a:gd name="f915" fmla="*/ f804 1 767"/>
                <a:gd name="f916" fmla="*/ f805 1 784"/>
                <a:gd name="f917" fmla="*/ f806 1 767"/>
                <a:gd name="f918" fmla="*/ f807 1 784"/>
                <a:gd name="f919" fmla="*/ f808 1 767"/>
                <a:gd name="f920" fmla="*/ f809 1 784"/>
                <a:gd name="f921" fmla="*/ f810 1 767"/>
                <a:gd name="f922" fmla="*/ f811 1 784"/>
                <a:gd name="f923" fmla="*/ 0 1 f700"/>
                <a:gd name="f924" fmla="*/ f694 1 f700"/>
                <a:gd name="f925" fmla="*/ 0 1 f701"/>
                <a:gd name="f926" fmla="*/ f695 1 f701"/>
                <a:gd name="f927" fmla="*/ f813 1 f700"/>
                <a:gd name="f928" fmla="*/ f814 1 f701"/>
                <a:gd name="f929" fmla="*/ f815 1 f700"/>
                <a:gd name="f930" fmla="*/ f816 1 f701"/>
                <a:gd name="f931" fmla="*/ f817 1 f700"/>
                <a:gd name="f932" fmla="*/ f818 1 f701"/>
                <a:gd name="f933" fmla="*/ f819 1 f700"/>
                <a:gd name="f934" fmla="*/ f820 1 f701"/>
                <a:gd name="f935" fmla="*/ f821 1 f700"/>
                <a:gd name="f936" fmla="*/ f822 1 f701"/>
                <a:gd name="f937" fmla="*/ f823 1 f700"/>
                <a:gd name="f938" fmla="*/ f824 1 f701"/>
                <a:gd name="f939" fmla="*/ f825 1 f700"/>
                <a:gd name="f940" fmla="*/ f826 1 f701"/>
                <a:gd name="f941" fmla="*/ f827 1 f700"/>
                <a:gd name="f942" fmla="*/ f828 1 f701"/>
                <a:gd name="f943" fmla="*/ f829 1 f700"/>
                <a:gd name="f944" fmla="*/ f830 1 f701"/>
                <a:gd name="f945" fmla="*/ f831 1 f700"/>
                <a:gd name="f946" fmla="*/ f832 1 f701"/>
                <a:gd name="f947" fmla="*/ f833 1 f700"/>
                <a:gd name="f948" fmla="*/ f834 1 f701"/>
                <a:gd name="f949" fmla="*/ f835 1 f700"/>
                <a:gd name="f950" fmla="*/ f836 1 f701"/>
                <a:gd name="f951" fmla="*/ f837 1 f700"/>
                <a:gd name="f952" fmla="*/ f838 1 f701"/>
                <a:gd name="f953" fmla="*/ f839 1 f700"/>
                <a:gd name="f954" fmla="*/ f840 1 f701"/>
                <a:gd name="f955" fmla="*/ f841 1 f700"/>
                <a:gd name="f956" fmla="*/ f842 1 f701"/>
                <a:gd name="f957" fmla="*/ f843 1 f700"/>
                <a:gd name="f958" fmla="*/ f844 1 f701"/>
                <a:gd name="f959" fmla="*/ f845 1 f700"/>
                <a:gd name="f960" fmla="*/ f846 1 f701"/>
                <a:gd name="f961" fmla="*/ f847 1 f700"/>
                <a:gd name="f962" fmla="*/ f848 1 f701"/>
                <a:gd name="f963" fmla="*/ f849 1 f700"/>
                <a:gd name="f964" fmla="*/ f850 1 f701"/>
                <a:gd name="f965" fmla="*/ f851 1 f700"/>
                <a:gd name="f966" fmla="*/ f852 1 f701"/>
                <a:gd name="f967" fmla="*/ f853 1 f700"/>
                <a:gd name="f968" fmla="*/ f854 1 f701"/>
                <a:gd name="f969" fmla="*/ f855 1 f700"/>
                <a:gd name="f970" fmla="*/ f856 1 f701"/>
                <a:gd name="f971" fmla="*/ f857 1 f700"/>
                <a:gd name="f972" fmla="*/ f858 1 f701"/>
                <a:gd name="f973" fmla="*/ f859 1 f700"/>
                <a:gd name="f974" fmla="*/ f860 1 f701"/>
                <a:gd name="f975" fmla="*/ f861 1 f701"/>
                <a:gd name="f976" fmla="*/ f862 1 f700"/>
                <a:gd name="f977" fmla="*/ f863 1 f701"/>
                <a:gd name="f978" fmla="*/ f864 1 f701"/>
                <a:gd name="f979" fmla="*/ f865 1 f700"/>
                <a:gd name="f980" fmla="*/ f866 1 f701"/>
                <a:gd name="f981" fmla="*/ f867 1 f700"/>
                <a:gd name="f982" fmla="*/ f868 1 f701"/>
                <a:gd name="f983" fmla="*/ f869 1 f700"/>
                <a:gd name="f984" fmla="*/ f870 1 f701"/>
                <a:gd name="f985" fmla="*/ f871 1 f700"/>
                <a:gd name="f986" fmla="*/ f872 1 f701"/>
                <a:gd name="f987" fmla="*/ f873 1 f701"/>
                <a:gd name="f988" fmla="*/ f874 1 f700"/>
                <a:gd name="f989" fmla="*/ f875 1 f701"/>
                <a:gd name="f990" fmla="*/ f876 1 f700"/>
                <a:gd name="f991" fmla="*/ f877 1 f701"/>
                <a:gd name="f992" fmla="*/ f878 1 f700"/>
                <a:gd name="f993" fmla="*/ f879 1 f701"/>
                <a:gd name="f994" fmla="*/ f880 1 f700"/>
                <a:gd name="f995" fmla="*/ f881 1 f701"/>
                <a:gd name="f996" fmla="*/ f882 1 f700"/>
                <a:gd name="f997" fmla="*/ f883 1 f701"/>
                <a:gd name="f998" fmla="*/ f884 1 f700"/>
                <a:gd name="f999" fmla="*/ f885 1 f701"/>
                <a:gd name="f1000" fmla="*/ f886 1 f700"/>
                <a:gd name="f1001" fmla="*/ f887 1 f701"/>
                <a:gd name="f1002" fmla="*/ f888 1 f700"/>
                <a:gd name="f1003" fmla="*/ f889 1 f701"/>
                <a:gd name="f1004" fmla="*/ f890 1 f700"/>
                <a:gd name="f1005" fmla="*/ f891 1 f701"/>
                <a:gd name="f1006" fmla="*/ f892 1 f700"/>
                <a:gd name="f1007" fmla="*/ f893 1 f701"/>
                <a:gd name="f1008" fmla="*/ f894 1 f700"/>
                <a:gd name="f1009" fmla="*/ f895 1 f701"/>
                <a:gd name="f1010" fmla="*/ f896 1 f701"/>
                <a:gd name="f1011" fmla="*/ f897 1 f700"/>
                <a:gd name="f1012" fmla="*/ f898 1 f700"/>
                <a:gd name="f1013" fmla="*/ f899 1 f701"/>
                <a:gd name="f1014" fmla="*/ f900 1 f700"/>
                <a:gd name="f1015" fmla="*/ f901 1 f701"/>
                <a:gd name="f1016" fmla="*/ f902 1 f700"/>
                <a:gd name="f1017" fmla="*/ f903 1 f701"/>
                <a:gd name="f1018" fmla="*/ f904 1 f700"/>
                <a:gd name="f1019" fmla="*/ f905 1 f701"/>
                <a:gd name="f1020" fmla="*/ f906 1 f700"/>
                <a:gd name="f1021" fmla="*/ f907 1 f701"/>
                <a:gd name="f1022" fmla="*/ f908 1 f700"/>
                <a:gd name="f1023" fmla="*/ f909 1 f701"/>
                <a:gd name="f1024" fmla="*/ f910 1 f700"/>
                <a:gd name="f1025" fmla="*/ f911 1 f701"/>
                <a:gd name="f1026" fmla="*/ f912 1 f700"/>
                <a:gd name="f1027" fmla="*/ f913 1 f701"/>
                <a:gd name="f1028" fmla="*/ f914 1 f701"/>
                <a:gd name="f1029" fmla="*/ f915 1 f700"/>
                <a:gd name="f1030" fmla="*/ f916 1 f701"/>
                <a:gd name="f1031" fmla="*/ f917 1 f700"/>
                <a:gd name="f1032" fmla="*/ f918 1 f701"/>
                <a:gd name="f1033" fmla="*/ f919 1 f700"/>
                <a:gd name="f1034" fmla="*/ f920 1 f701"/>
                <a:gd name="f1035" fmla="*/ f921 1 f700"/>
                <a:gd name="f1036" fmla="*/ f922 1 f701"/>
                <a:gd name="f1037" fmla="*/ f923 f691 1"/>
                <a:gd name="f1038" fmla="*/ f924 f691 1"/>
                <a:gd name="f1039" fmla="*/ f926 f692 1"/>
                <a:gd name="f1040" fmla="*/ f925 f692 1"/>
                <a:gd name="f1041" fmla="*/ f927 f691 1"/>
                <a:gd name="f1042" fmla="*/ f928 f692 1"/>
                <a:gd name="f1043" fmla="*/ f929 f691 1"/>
                <a:gd name="f1044" fmla="*/ f930 f692 1"/>
                <a:gd name="f1045" fmla="*/ f931 f691 1"/>
                <a:gd name="f1046" fmla="*/ f932 f692 1"/>
                <a:gd name="f1047" fmla="*/ f933 f691 1"/>
                <a:gd name="f1048" fmla="*/ f934 f692 1"/>
                <a:gd name="f1049" fmla="*/ f935 f691 1"/>
                <a:gd name="f1050" fmla="*/ f936 f692 1"/>
                <a:gd name="f1051" fmla="*/ f937 f691 1"/>
                <a:gd name="f1052" fmla="*/ f938 f692 1"/>
                <a:gd name="f1053" fmla="*/ f939 f691 1"/>
                <a:gd name="f1054" fmla="*/ f940 f692 1"/>
                <a:gd name="f1055" fmla="*/ f941 f691 1"/>
                <a:gd name="f1056" fmla="*/ f942 f692 1"/>
                <a:gd name="f1057" fmla="*/ f943 f691 1"/>
                <a:gd name="f1058" fmla="*/ f944 f692 1"/>
                <a:gd name="f1059" fmla="*/ f945 f691 1"/>
                <a:gd name="f1060" fmla="*/ f946 f692 1"/>
                <a:gd name="f1061" fmla="*/ f947 f691 1"/>
                <a:gd name="f1062" fmla="*/ f948 f692 1"/>
                <a:gd name="f1063" fmla="*/ f949 f691 1"/>
                <a:gd name="f1064" fmla="*/ f950 f692 1"/>
                <a:gd name="f1065" fmla="*/ f951 f691 1"/>
                <a:gd name="f1066" fmla="*/ f952 f692 1"/>
                <a:gd name="f1067" fmla="*/ f953 f691 1"/>
                <a:gd name="f1068" fmla="*/ f954 f692 1"/>
                <a:gd name="f1069" fmla="*/ f955 f691 1"/>
                <a:gd name="f1070" fmla="*/ f956 f692 1"/>
                <a:gd name="f1071" fmla="*/ f957 f691 1"/>
                <a:gd name="f1072" fmla="*/ f958 f692 1"/>
                <a:gd name="f1073" fmla="*/ f959 f691 1"/>
                <a:gd name="f1074" fmla="*/ f960 f692 1"/>
                <a:gd name="f1075" fmla="*/ f961 f691 1"/>
                <a:gd name="f1076" fmla="*/ f962 f692 1"/>
                <a:gd name="f1077" fmla="*/ f963 f691 1"/>
                <a:gd name="f1078" fmla="*/ f964 f692 1"/>
                <a:gd name="f1079" fmla="*/ f965 f691 1"/>
                <a:gd name="f1080" fmla="*/ f966 f692 1"/>
                <a:gd name="f1081" fmla="*/ f967 f691 1"/>
                <a:gd name="f1082" fmla="*/ f968 f692 1"/>
                <a:gd name="f1083" fmla="*/ f969 f691 1"/>
                <a:gd name="f1084" fmla="*/ f970 f692 1"/>
                <a:gd name="f1085" fmla="*/ f971 f691 1"/>
                <a:gd name="f1086" fmla="*/ f972 f692 1"/>
                <a:gd name="f1087" fmla="*/ f973 f691 1"/>
                <a:gd name="f1088" fmla="*/ f974 f692 1"/>
                <a:gd name="f1089" fmla="*/ f975 f692 1"/>
                <a:gd name="f1090" fmla="*/ f976 f691 1"/>
                <a:gd name="f1091" fmla="*/ f977 f692 1"/>
                <a:gd name="f1092" fmla="*/ f978 f692 1"/>
                <a:gd name="f1093" fmla="*/ f979 f691 1"/>
                <a:gd name="f1094" fmla="*/ f980 f692 1"/>
                <a:gd name="f1095" fmla="*/ f981 f691 1"/>
                <a:gd name="f1096" fmla="*/ f982 f692 1"/>
                <a:gd name="f1097" fmla="*/ f983 f691 1"/>
                <a:gd name="f1098" fmla="*/ f984 f692 1"/>
                <a:gd name="f1099" fmla="*/ f985 f691 1"/>
                <a:gd name="f1100" fmla="*/ f986 f692 1"/>
                <a:gd name="f1101" fmla="*/ f987 f692 1"/>
                <a:gd name="f1102" fmla="*/ f988 f691 1"/>
                <a:gd name="f1103" fmla="*/ f989 f692 1"/>
                <a:gd name="f1104" fmla="*/ f990 f691 1"/>
                <a:gd name="f1105" fmla="*/ f991 f692 1"/>
                <a:gd name="f1106" fmla="*/ f992 f691 1"/>
                <a:gd name="f1107" fmla="*/ f993 f692 1"/>
                <a:gd name="f1108" fmla="*/ f994 f691 1"/>
                <a:gd name="f1109" fmla="*/ f995 f692 1"/>
                <a:gd name="f1110" fmla="*/ f996 f691 1"/>
                <a:gd name="f1111" fmla="*/ f997 f692 1"/>
                <a:gd name="f1112" fmla="*/ f998 f691 1"/>
                <a:gd name="f1113" fmla="*/ f999 f692 1"/>
                <a:gd name="f1114" fmla="*/ f1000 f691 1"/>
                <a:gd name="f1115" fmla="*/ f1001 f692 1"/>
                <a:gd name="f1116" fmla="*/ f1002 f691 1"/>
                <a:gd name="f1117" fmla="*/ f1003 f692 1"/>
                <a:gd name="f1118" fmla="*/ f1004 f691 1"/>
                <a:gd name="f1119" fmla="*/ f1005 f692 1"/>
                <a:gd name="f1120" fmla="*/ f1006 f691 1"/>
                <a:gd name="f1121" fmla="*/ f1007 f692 1"/>
                <a:gd name="f1122" fmla="*/ f1008 f691 1"/>
                <a:gd name="f1123" fmla="*/ f1009 f692 1"/>
                <a:gd name="f1124" fmla="*/ f1010 f692 1"/>
                <a:gd name="f1125" fmla="*/ f1011 f691 1"/>
                <a:gd name="f1126" fmla="*/ f1012 f691 1"/>
                <a:gd name="f1127" fmla="*/ f1013 f692 1"/>
                <a:gd name="f1128" fmla="*/ f1014 f691 1"/>
                <a:gd name="f1129" fmla="*/ f1015 f692 1"/>
                <a:gd name="f1130" fmla="*/ f1016 f691 1"/>
                <a:gd name="f1131" fmla="*/ f1017 f692 1"/>
                <a:gd name="f1132" fmla="*/ f1018 f691 1"/>
                <a:gd name="f1133" fmla="*/ f1019 f692 1"/>
                <a:gd name="f1134" fmla="*/ f1020 f691 1"/>
                <a:gd name="f1135" fmla="*/ f1021 f692 1"/>
                <a:gd name="f1136" fmla="*/ f1022 f691 1"/>
                <a:gd name="f1137" fmla="*/ f1023 f692 1"/>
                <a:gd name="f1138" fmla="*/ f1024 f691 1"/>
                <a:gd name="f1139" fmla="*/ f1025 f692 1"/>
                <a:gd name="f1140" fmla="*/ f1026 f691 1"/>
                <a:gd name="f1141" fmla="*/ f1027 f692 1"/>
                <a:gd name="f1142" fmla="*/ f1028 f692 1"/>
                <a:gd name="f1143" fmla="*/ f1029 f691 1"/>
                <a:gd name="f1144" fmla="*/ f1030 f692 1"/>
                <a:gd name="f1145" fmla="*/ f1031 f691 1"/>
                <a:gd name="f1146" fmla="*/ f1032 f692 1"/>
                <a:gd name="f1147" fmla="*/ f1033 f691 1"/>
                <a:gd name="f1148" fmla="*/ f1034 f692 1"/>
                <a:gd name="f1149" fmla="*/ f1035 f691 1"/>
                <a:gd name="f1150" fmla="*/ f1036 f6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2">
                  <a:pos x="f1041" y="f1042"/>
                </a:cxn>
                <a:cxn ang="f812">
                  <a:pos x="f1043" y="f1044"/>
                </a:cxn>
                <a:cxn ang="f812">
                  <a:pos x="f1045" y="f1046"/>
                </a:cxn>
                <a:cxn ang="f812">
                  <a:pos x="f1047" y="f1048"/>
                </a:cxn>
                <a:cxn ang="f812">
                  <a:pos x="f1049" y="f1050"/>
                </a:cxn>
                <a:cxn ang="f812">
                  <a:pos x="f1051" y="f1052"/>
                </a:cxn>
                <a:cxn ang="f812">
                  <a:pos x="f1053" y="f1054"/>
                </a:cxn>
                <a:cxn ang="f812">
                  <a:pos x="f1055" y="f1056"/>
                </a:cxn>
                <a:cxn ang="f812">
                  <a:pos x="f1057" y="f1058"/>
                </a:cxn>
                <a:cxn ang="f812">
                  <a:pos x="f1059" y="f1060"/>
                </a:cxn>
                <a:cxn ang="f812">
                  <a:pos x="f1061" y="f1062"/>
                </a:cxn>
                <a:cxn ang="f812">
                  <a:pos x="f1063" y="f1064"/>
                </a:cxn>
                <a:cxn ang="f812">
                  <a:pos x="f1065" y="f1066"/>
                </a:cxn>
                <a:cxn ang="f812">
                  <a:pos x="f1067" y="f1068"/>
                </a:cxn>
                <a:cxn ang="f812">
                  <a:pos x="f1069" y="f1070"/>
                </a:cxn>
                <a:cxn ang="f812">
                  <a:pos x="f1071" y="f1072"/>
                </a:cxn>
                <a:cxn ang="f812">
                  <a:pos x="f1073" y="f1074"/>
                </a:cxn>
                <a:cxn ang="f812">
                  <a:pos x="f1075" y="f1076"/>
                </a:cxn>
                <a:cxn ang="f812">
                  <a:pos x="f1077" y="f1078"/>
                </a:cxn>
                <a:cxn ang="f812">
                  <a:pos x="f1079" y="f1080"/>
                </a:cxn>
                <a:cxn ang="f812">
                  <a:pos x="f1081" y="f1082"/>
                </a:cxn>
                <a:cxn ang="f812">
                  <a:pos x="f1083" y="f1084"/>
                </a:cxn>
                <a:cxn ang="f812">
                  <a:pos x="f1085" y="f1086"/>
                </a:cxn>
                <a:cxn ang="f812">
                  <a:pos x="f1087" y="f1088"/>
                </a:cxn>
                <a:cxn ang="f812">
                  <a:pos x="f1087" y="f1089"/>
                </a:cxn>
                <a:cxn ang="f812">
                  <a:pos x="f1090" y="f1091"/>
                </a:cxn>
                <a:cxn ang="f812">
                  <a:pos x="f1087" y="f1092"/>
                </a:cxn>
                <a:cxn ang="f812">
                  <a:pos x="f1093" y="f1094"/>
                </a:cxn>
                <a:cxn ang="f812">
                  <a:pos x="f1095" y="f1096"/>
                </a:cxn>
                <a:cxn ang="f812">
                  <a:pos x="f1097" y="f1098"/>
                </a:cxn>
                <a:cxn ang="f812">
                  <a:pos x="f1099" y="f1100"/>
                </a:cxn>
                <a:cxn ang="f812">
                  <a:pos x="f1090" y="f1101"/>
                </a:cxn>
                <a:cxn ang="f812">
                  <a:pos x="f1102" y="f1103"/>
                </a:cxn>
                <a:cxn ang="f812">
                  <a:pos x="f1104" y="f1105"/>
                </a:cxn>
                <a:cxn ang="f812">
                  <a:pos x="f1106" y="f1107"/>
                </a:cxn>
                <a:cxn ang="f812">
                  <a:pos x="f1108" y="f1109"/>
                </a:cxn>
                <a:cxn ang="f812">
                  <a:pos x="f1110" y="f1111"/>
                </a:cxn>
                <a:cxn ang="f812">
                  <a:pos x="f1112" y="f1113"/>
                </a:cxn>
                <a:cxn ang="f812">
                  <a:pos x="f1114" y="f1115"/>
                </a:cxn>
                <a:cxn ang="f812">
                  <a:pos x="f1116" y="f1117"/>
                </a:cxn>
                <a:cxn ang="f812">
                  <a:pos x="f1118" y="f1119"/>
                </a:cxn>
                <a:cxn ang="f812">
                  <a:pos x="f1120" y="f1121"/>
                </a:cxn>
                <a:cxn ang="f812">
                  <a:pos x="f1122" y="f1123"/>
                </a:cxn>
                <a:cxn ang="f812">
                  <a:pos x="f1051" y="f1124"/>
                </a:cxn>
                <a:cxn ang="f812">
                  <a:pos x="f1125" y="f1123"/>
                </a:cxn>
                <a:cxn ang="f812">
                  <a:pos x="f1126" y="f1127"/>
                </a:cxn>
                <a:cxn ang="f812">
                  <a:pos x="f1128" y="f1129"/>
                </a:cxn>
                <a:cxn ang="f812">
                  <a:pos x="f1130" y="f1131"/>
                </a:cxn>
                <a:cxn ang="f812">
                  <a:pos x="f1132" y="f1133"/>
                </a:cxn>
                <a:cxn ang="f812">
                  <a:pos x="f1134" y="f1135"/>
                </a:cxn>
                <a:cxn ang="f812">
                  <a:pos x="f1136" y="f1137"/>
                </a:cxn>
                <a:cxn ang="f812">
                  <a:pos x="f1138" y="f1139"/>
                </a:cxn>
                <a:cxn ang="f812">
                  <a:pos x="f1140" y="f1141"/>
                </a:cxn>
                <a:cxn ang="f812">
                  <a:pos x="f1136" y="f1142"/>
                </a:cxn>
                <a:cxn ang="f812">
                  <a:pos x="f1143" y="f1144"/>
                </a:cxn>
                <a:cxn ang="f812">
                  <a:pos x="f1145" y="f1146"/>
                </a:cxn>
                <a:cxn ang="f812">
                  <a:pos x="f1147" y="f1148"/>
                </a:cxn>
                <a:cxn ang="f812">
                  <a:pos x="f1149" y="f1150"/>
                </a:cxn>
              </a:cxnLst>
              <a:rect l="f1037" t="f1040" r="f1038" b="f1039"/>
              <a:pathLst>
                <a:path w="767" h="784">
                  <a:moveTo>
                    <a:pt x="f9" y="f10"/>
                  </a:moveTo>
                  <a:cubicBezTo>
                    <a:pt x="f11" y="f12"/>
                    <a:pt x="f13" y="f14"/>
                    <a:pt x="f15" y="f10"/>
                  </a:cubicBezTo>
                  <a:cubicBezTo>
                    <a:pt x="f16" y="f10"/>
                    <a:pt x="f16" y="f12"/>
                    <a:pt x="f17" y="f12"/>
                  </a:cubicBezTo>
                  <a:cubicBezTo>
                    <a:pt x="f17" y="f12"/>
                    <a:pt x="f18" y="f10"/>
                    <a:pt x="f18" y="f10"/>
                  </a:cubicBezTo>
                  <a:cubicBezTo>
                    <a:pt x="f19" y="f10"/>
                    <a:pt x="f20" y="f12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8" y="f27"/>
                    <a:pt x="f29" y="f27"/>
                    <a:pt x="f29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3"/>
                  </a:cubicBezTo>
                  <a:cubicBezTo>
                    <a:pt x="f38" y="f33"/>
                    <a:pt x="f39" y="f30"/>
                    <a:pt x="f39" y="f27"/>
                  </a:cubicBezTo>
                  <a:cubicBezTo>
                    <a:pt x="f40" y="f25"/>
                    <a:pt x="f41" y="f42"/>
                    <a:pt x="f43" y="f42"/>
                  </a:cubicBezTo>
                  <a:cubicBezTo>
                    <a:pt x="f44" y="f25"/>
                    <a:pt x="f45" y="f46"/>
                    <a:pt x="f47" y="f46"/>
                  </a:cubicBezTo>
                  <a:cubicBezTo>
                    <a:pt x="f48" y="f33"/>
                    <a:pt x="f49" y="f33"/>
                    <a:pt x="f50" y="f35"/>
                  </a:cubicBezTo>
                  <a:cubicBezTo>
                    <a:pt x="f51" y="f35"/>
                    <a:pt x="f52" y="f53"/>
                    <a:pt x="f52" y="f54"/>
                  </a:cubicBezTo>
                  <a:cubicBezTo>
                    <a:pt x="f55" y="f56"/>
                    <a:pt x="f57" y="f58"/>
                    <a:pt x="f52" y="f59"/>
                  </a:cubicBezTo>
                  <a:cubicBezTo>
                    <a:pt x="f55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67" y="f70"/>
                    <a:pt x="f65" y="f71"/>
                    <a:pt x="f65" y="f72"/>
                  </a:cubicBezTo>
                  <a:cubicBezTo>
                    <a:pt x="f63" y="f73"/>
                    <a:pt x="f63" y="f74"/>
                    <a:pt x="f63" y="f75"/>
                  </a:cubicBezTo>
                  <a:cubicBezTo>
                    <a:pt x="f63" y="f76"/>
                    <a:pt x="f77" y="f76"/>
                    <a:pt x="f77" y="f78"/>
                  </a:cubicBezTo>
                  <a:cubicBezTo>
                    <a:pt x="f67" y="f79"/>
                    <a:pt x="f67" y="f80"/>
                    <a:pt x="f81" y="f82"/>
                  </a:cubicBezTo>
                  <a:cubicBezTo>
                    <a:pt x="f83" y="f84"/>
                    <a:pt x="f85" y="f84"/>
                    <a:pt x="f86" y="f87"/>
                  </a:cubicBezTo>
                  <a:cubicBezTo>
                    <a:pt x="f88" y="f87"/>
                    <a:pt x="f89" y="f90"/>
                    <a:pt x="f89" y="f91"/>
                  </a:cubicBezTo>
                  <a:cubicBezTo>
                    <a:pt x="f89" y="f92"/>
                    <a:pt x="f93" y="f94"/>
                    <a:pt x="f95" y="f96"/>
                  </a:cubicBezTo>
                  <a:cubicBezTo>
                    <a:pt x="f95" y="f97"/>
                    <a:pt x="f98" y="f99"/>
                    <a:pt x="f100" y="f101"/>
                  </a:cubicBezTo>
                  <a:cubicBezTo>
                    <a:pt x="f100" y="f102"/>
                    <a:pt x="f103" y="f104"/>
                    <a:pt x="f103" y="f104"/>
                  </a:cubicBezTo>
                  <a:cubicBezTo>
                    <a:pt x="f103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5"/>
                    <a:pt x="f119" y="f117"/>
                  </a:cubicBezTo>
                  <a:cubicBezTo>
                    <a:pt x="f120" y="f117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26"/>
                    <a:pt x="f131" y="f126"/>
                  </a:cubicBezTo>
                  <a:cubicBezTo>
                    <a:pt x="f131" y="f126"/>
                    <a:pt x="f132" y="f133"/>
                    <a:pt x="f134" y="f128"/>
                  </a:cubicBezTo>
                  <a:cubicBezTo>
                    <a:pt x="f135" y="f128"/>
                    <a:pt x="f136" y="f137"/>
                    <a:pt x="f138" y="f137"/>
                  </a:cubicBezTo>
                  <a:cubicBezTo>
                    <a:pt x="f139" y="f140"/>
                    <a:pt x="f141" y="f140"/>
                    <a:pt x="f142" y="f143"/>
                  </a:cubicBezTo>
                  <a:cubicBezTo>
                    <a:pt x="f144" y="f143"/>
                    <a:pt x="f145" y="f146"/>
                    <a:pt x="f145" y="f147"/>
                  </a:cubicBezTo>
                  <a:cubicBezTo>
                    <a:pt x="f145" y="f148"/>
                    <a:pt x="f142" y="f2"/>
                    <a:pt x="f142" y="f149"/>
                  </a:cubicBezTo>
                  <a:cubicBezTo>
                    <a:pt x="f142" y="f150"/>
                    <a:pt x="f151" y="f152"/>
                    <a:pt x="f151" y="f152"/>
                  </a:cubicBezTo>
                  <a:cubicBezTo>
                    <a:pt x="f151" y="f152"/>
                    <a:pt x="f153" y="f154"/>
                    <a:pt x="f153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0" y="f162"/>
                    <a:pt x="f163" y="f164"/>
                    <a:pt x="f165" y="f166"/>
                  </a:cubicBezTo>
                  <a:cubicBezTo>
                    <a:pt x="f165" y="f167"/>
                    <a:pt x="f165" y="f168"/>
                    <a:pt x="f165" y="f169"/>
                  </a:cubicBezTo>
                  <a:cubicBezTo>
                    <a:pt x="f170" y="f171"/>
                    <a:pt x="f170" y="f172"/>
                    <a:pt x="f173" y="f174"/>
                  </a:cubicBezTo>
                  <a:cubicBezTo>
                    <a:pt x="f175" y="f174"/>
                    <a:pt x="f176" y="f177"/>
                    <a:pt x="f178" y="f179"/>
                  </a:cubicBezTo>
                  <a:cubicBezTo>
                    <a:pt x="f178" y="f180"/>
                    <a:pt x="f181" y="f182"/>
                    <a:pt x="f183" y="f184"/>
                  </a:cubicBezTo>
                  <a:cubicBezTo>
                    <a:pt x="f183" y="f185"/>
                    <a:pt x="f183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4"/>
                    <a:pt x="f195" y="f196"/>
                    <a:pt x="f195" y="f197"/>
                  </a:cubicBezTo>
                  <a:cubicBezTo>
                    <a:pt x="f195" y="f198"/>
                    <a:pt x="f195" y="f199"/>
                    <a:pt x="f195" y="f200"/>
                  </a:cubicBezTo>
                  <a:cubicBezTo>
                    <a:pt x="f195" y="f200"/>
                    <a:pt x="f201" y="f202"/>
                    <a:pt x="f203" y="f204"/>
                  </a:cubicBezTo>
                  <a:cubicBezTo>
                    <a:pt x="f205" y="f206"/>
                    <a:pt x="f207" y="f206"/>
                    <a:pt x="f208" y="f209"/>
                  </a:cubicBezTo>
                  <a:cubicBezTo>
                    <a:pt x="f210" y="f209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21"/>
                    <a:pt x="f222" y="f223"/>
                    <a:pt x="f224" y="f223"/>
                  </a:cubicBezTo>
                  <a:cubicBezTo>
                    <a:pt x="f225" y="f223"/>
                    <a:pt x="f226" y="f218"/>
                    <a:pt x="f227" y="f221"/>
                  </a:cubicBezTo>
                  <a:cubicBezTo>
                    <a:pt x="f228" y="f221"/>
                    <a:pt x="f229" y="f230"/>
                    <a:pt x="f229" y="f230"/>
                  </a:cubicBezTo>
                  <a:cubicBezTo>
                    <a:pt x="f231" y="f230"/>
                    <a:pt x="f232" y="f233"/>
                    <a:pt x="f232" y="f234"/>
                  </a:cubicBezTo>
                  <a:cubicBezTo>
                    <a:pt x="f232" y="f235"/>
                    <a:pt x="f232" y="f236"/>
                    <a:pt x="f232" y="f237"/>
                  </a:cubicBezTo>
                  <a:cubicBezTo>
                    <a:pt x="f232" y="f238"/>
                    <a:pt x="f239" y="f240"/>
                    <a:pt x="f241" y="f240"/>
                  </a:cubicBezTo>
                  <a:cubicBezTo>
                    <a:pt x="f242" y="f240"/>
                    <a:pt x="f242" y="f238"/>
                    <a:pt x="f243" y="f238"/>
                  </a:cubicBezTo>
                  <a:cubicBezTo>
                    <a:pt x="f244" y="f238"/>
                    <a:pt x="f245" y="f240"/>
                    <a:pt x="f246" y="f240"/>
                  </a:cubicBezTo>
                  <a:cubicBezTo>
                    <a:pt x="f247" y="f248"/>
                    <a:pt x="f249" y="f248"/>
                    <a:pt x="f249" y="f250"/>
                  </a:cubicBezTo>
                  <a:cubicBezTo>
                    <a:pt x="f251" y="f252"/>
                    <a:pt x="f253" y="f254"/>
                    <a:pt x="f253" y="f255"/>
                  </a:cubicBezTo>
                  <a:cubicBezTo>
                    <a:pt x="f253" y="f256"/>
                    <a:pt x="f249" y="f257"/>
                    <a:pt x="f258" y="f259"/>
                  </a:cubicBezTo>
                  <a:cubicBezTo>
                    <a:pt x="f258" y="f260"/>
                    <a:pt x="f261" y="f262"/>
                    <a:pt x="f263" y="f262"/>
                  </a:cubicBezTo>
                  <a:cubicBezTo>
                    <a:pt x="f264" y="f262"/>
                    <a:pt x="f265" y="f262"/>
                    <a:pt x="f266" y="f267"/>
                  </a:cubicBezTo>
                  <a:cubicBezTo>
                    <a:pt x="f268" y="f267"/>
                    <a:pt x="f269" y="f270"/>
                    <a:pt x="f269" y="f271"/>
                  </a:cubicBezTo>
                  <a:cubicBezTo>
                    <a:pt x="f272" y="f273"/>
                    <a:pt x="f269" y="f274"/>
                    <a:pt x="f269" y="f275"/>
                  </a:cubicBezTo>
                  <a:cubicBezTo>
                    <a:pt x="f269" y="f276"/>
                    <a:pt x="f277" y="f278"/>
                    <a:pt x="f277" y="f279"/>
                  </a:cubicBezTo>
                  <a:cubicBezTo>
                    <a:pt x="f277" y="f280"/>
                    <a:pt x="f269" y="f281"/>
                    <a:pt x="f269" y="f282"/>
                  </a:cubicBezTo>
                  <a:cubicBezTo>
                    <a:pt x="f269" y="f283"/>
                    <a:pt x="f277" y="f284"/>
                    <a:pt x="f285" y="f284"/>
                  </a:cubicBezTo>
                  <a:cubicBezTo>
                    <a:pt x="f286" y="f287"/>
                    <a:pt x="f288" y="f284"/>
                    <a:pt x="f289" y="f287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1"/>
                    <a:pt x="f303" y="f304"/>
                    <a:pt x="f303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1"/>
                    <a:pt x="f313" y="f314"/>
                    <a:pt x="f315" y="f314"/>
                  </a:cubicBezTo>
                  <a:cubicBezTo>
                    <a:pt x="f316" y="f317"/>
                    <a:pt x="f318" y="f319"/>
                    <a:pt x="f318" y="f319"/>
                  </a:cubicBezTo>
                  <a:cubicBezTo>
                    <a:pt x="f320" y="f319"/>
                    <a:pt x="f321" y="f314"/>
                    <a:pt x="f322" y="f314"/>
                  </a:cubicBezTo>
                  <a:cubicBezTo>
                    <a:pt x="f323" y="f314"/>
                    <a:pt x="f324" y="f317"/>
                    <a:pt x="f325" y="f317"/>
                  </a:cubicBezTo>
                  <a:cubicBezTo>
                    <a:pt x="f326" y="f319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362"/>
                    <a:pt x="f363" y="f364"/>
                    <a:pt x="f365" y="f3"/>
                  </a:cubicBezTo>
                  <a:cubicBezTo>
                    <a:pt x="f366" y="f367"/>
                    <a:pt x="f368" y="f367"/>
                    <a:pt x="f369" y="f367"/>
                  </a:cubicBezTo>
                  <a:cubicBezTo>
                    <a:pt x="f370" y="f367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4"/>
                  </a:cubicBezTo>
                  <a:cubicBezTo>
                    <a:pt x="f386" y="f387"/>
                    <a:pt x="f388" y="f384"/>
                    <a:pt x="f389" y="f387"/>
                  </a:cubicBezTo>
                  <a:cubicBezTo>
                    <a:pt x="f14" y="f390"/>
                    <a:pt x="f14" y="f391"/>
                    <a:pt x="f10" y="f392"/>
                  </a:cubicBezTo>
                  <a:cubicBezTo>
                    <a:pt x="f12" y="f393"/>
                    <a:pt x="f42" y="f394"/>
                    <a:pt x="f25" y="f395"/>
                  </a:cubicBezTo>
                  <a:cubicBezTo>
                    <a:pt x="f27" y="f396"/>
                    <a:pt x="f35" y="f397"/>
                    <a:pt x="f398" y="f399"/>
                  </a:cubicBezTo>
                  <a:cubicBezTo>
                    <a:pt x="f53" y="f400"/>
                    <a:pt x="f53" y="f401"/>
                    <a:pt x="f402" y="f403"/>
                  </a:cubicBezTo>
                  <a:cubicBezTo>
                    <a:pt x="f54" y="f404"/>
                    <a:pt x="f405" y="f406"/>
                    <a:pt x="f407" y="f408"/>
                  </a:cubicBezTo>
                  <a:cubicBezTo>
                    <a:pt x="f58" y="f409"/>
                    <a:pt x="f60" y="f408"/>
                    <a:pt x="f64" y="f409"/>
                  </a:cubicBezTo>
                  <a:cubicBezTo>
                    <a:pt x="f66" y="f410"/>
                    <a:pt x="f68" y="f411"/>
                    <a:pt x="f412" y="f413"/>
                  </a:cubicBezTo>
                  <a:cubicBezTo>
                    <a:pt x="f69" y="f414"/>
                    <a:pt x="f415" y="f416"/>
                    <a:pt x="f415" y="f417"/>
                  </a:cubicBezTo>
                  <a:cubicBezTo>
                    <a:pt x="f418" y="f419"/>
                    <a:pt x="f418" y="f420"/>
                    <a:pt x="f71" y="f421"/>
                  </a:cubicBezTo>
                  <a:cubicBezTo>
                    <a:pt x="f422" y="f423"/>
                    <a:pt x="f73" y="f424"/>
                    <a:pt x="f425" y="f426"/>
                  </a:cubicBezTo>
                  <a:cubicBezTo>
                    <a:pt x="f427" y="f428"/>
                    <a:pt x="f75" y="f429"/>
                    <a:pt x="f78" y="f430"/>
                  </a:cubicBezTo>
                  <a:cubicBezTo>
                    <a:pt x="f79" y="f431"/>
                    <a:pt x="f82" y="f432"/>
                    <a:pt x="f84" y="f433"/>
                  </a:cubicBezTo>
                  <a:cubicBezTo>
                    <a:pt x="f434" y="f435"/>
                    <a:pt x="f434" y="f436"/>
                    <a:pt x="f90" y="f437"/>
                  </a:cubicBezTo>
                  <a:cubicBezTo>
                    <a:pt x="f91" y="f438"/>
                    <a:pt x="f439" y="f440"/>
                    <a:pt x="f96" y="f441"/>
                  </a:cubicBezTo>
                  <a:cubicBezTo>
                    <a:pt x="f97" y="f442"/>
                    <a:pt x="f99" y="f443"/>
                    <a:pt x="f444" y="f445"/>
                  </a:cubicBezTo>
                  <a:cubicBezTo>
                    <a:pt x="f102" y="f445"/>
                    <a:pt x="f446" y="f445"/>
                    <a:pt x="f104" y="f443"/>
                  </a:cubicBezTo>
                  <a:cubicBezTo>
                    <a:pt x="f105" y="f443"/>
                    <a:pt x="f447" y="f442"/>
                    <a:pt x="f107" y="f442"/>
                  </a:cubicBezTo>
                  <a:cubicBezTo>
                    <a:pt x="f111" y="f441"/>
                    <a:pt x="f115" y="f440"/>
                    <a:pt x="f117" y="f440"/>
                  </a:cubicBezTo>
                  <a:cubicBezTo>
                    <a:pt x="f122" y="f440"/>
                    <a:pt x="f448" y="f441"/>
                    <a:pt x="f137" y="f442"/>
                  </a:cubicBezTo>
                  <a:cubicBezTo>
                    <a:pt x="f140" y="f449"/>
                    <a:pt x="f450" y="f451"/>
                    <a:pt x="f146" y="f452"/>
                  </a:cubicBezTo>
                  <a:cubicBezTo>
                    <a:pt x="f453" y="f454"/>
                    <a:pt x="f2" y="f455"/>
                    <a:pt x="f149" y="f456"/>
                  </a:cubicBezTo>
                  <a:cubicBezTo>
                    <a:pt x="f457" y="f458"/>
                    <a:pt x="f459" y="f460"/>
                    <a:pt x="f461" y="f462"/>
                  </a:cubicBezTo>
                  <a:cubicBezTo>
                    <a:pt x="f463" y="f464"/>
                    <a:pt x="f154" y="f465"/>
                    <a:pt x="f155" y="f466"/>
                  </a:cubicBezTo>
                  <a:cubicBezTo>
                    <a:pt x="f157" y="f466"/>
                    <a:pt x="f159" y="f465"/>
                    <a:pt x="f161" y="f465"/>
                  </a:cubicBezTo>
                  <a:cubicBezTo>
                    <a:pt x="f467" y="f465"/>
                    <a:pt x="f164" y="f466"/>
                    <a:pt x="f468" y="f469"/>
                  </a:cubicBezTo>
                  <a:cubicBezTo>
                    <a:pt x="f470" y="f471"/>
                    <a:pt x="f171" y="f472"/>
                    <a:pt x="f172" y="f473"/>
                  </a:cubicBezTo>
                  <a:cubicBezTo>
                    <a:pt x="f174" y="f474"/>
                    <a:pt x="f180" y="f475"/>
                    <a:pt x="f182" y="f476"/>
                  </a:cubicBezTo>
                  <a:cubicBezTo>
                    <a:pt x="f184" y="f477"/>
                    <a:pt x="f478" y="f479"/>
                    <a:pt x="f478" y="f480"/>
                  </a:cubicBezTo>
                  <a:cubicBezTo>
                    <a:pt x="f478" y="f481"/>
                    <a:pt x="f182" y="f482"/>
                    <a:pt x="f182" y="f483"/>
                  </a:cubicBezTo>
                  <a:cubicBezTo>
                    <a:pt x="f180" y="f484"/>
                    <a:pt x="f182" y="f485"/>
                    <a:pt x="f182" y="f486"/>
                  </a:cubicBezTo>
                  <a:cubicBezTo>
                    <a:pt x="f182" y="f487"/>
                    <a:pt x="f184" y="f488"/>
                    <a:pt x="f184" y="f489"/>
                  </a:cubicBezTo>
                  <a:cubicBezTo>
                    <a:pt x="f184" y="f490"/>
                    <a:pt x="f180" y="f491"/>
                    <a:pt x="f179" y="f492"/>
                  </a:cubicBezTo>
                  <a:cubicBezTo>
                    <a:pt x="f179" y="f493"/>
                    <a:pt x="f174" y="f494"/>
                    <a:pt x="f172" y="f495"/>
                  </a:cubicBezTo>
                  <a:cubicBezTo>
                    <a:pt x="f496" y="f497"/>
                    <a:pt x="f496" y="f498"/>
                    <a:pt x="f171" y="f499"/>
                  </a:cubicBezTo>
                  <a:cubicBezTo>
                    <a:pt x="f169" y="f500"/>
                    <a:pt x="f470" y="f500"/>
                    <a:pt x="f167" y="f501"/>
                  </a:cubicBezTo>
                  <a:cubicBezTo>
                    <a:pt x="f166" y="f502"/>
                    <a:pt x="f166" y="f503"/>
                    <a:pt x="f468" y="f504"/>
                  </a:cubicBezTo>
                  <a:cubicBezTo>
                    <a:pt x="f164" y="f505"/>
                    <a:pt x="f506" y="f507"/>
                    <a:pt x="f162" y="f507"/>
                  </a:cubicBezTo>
                  <a:cubicBezTo>
                    <a:pt x="f467" y="f508"/>
                    <a:pt x="f159" y="f508"/>
                    <a:pt x="f509" y="f510"/>
                  </a:cubicBezTo>
                  <a:cubicBezTo>
                    <a:pt x="f511" y="f512"/>
                    <a:pt x="f509" y="f513"/>
                    <a:pt x="f509" y="f514"/>
                  </a:cubicBezTo>
                  <a:cubicBezTo>
                    <a:pt x="f509" y="f515"/>
                    <a:pt x="f509" y="f516"/>
                    <a:pt x="f509" y="f6"/>
                  </a:cubicBezTo>
                  <a:cubicBezTo>
                    <a:pt x="f159" y="f517"/>
                    <a:pt x="f161" y="f517"/>
                    <a:pt x="f161" y="f517"/>
                  </a:cubicBezTo>
                  <a:cubicBezTo>
                    <a:pt x="f506" y="f518"/>
                    <a:pt x="f168" y="f516"/>
                    <a:pt x="f519" y="f516"/>
                  </a:cubicBezTo>
                  <a:cubicBezTo>
                    <a:pt x="f478" y="f515"/>
                    <a:pt x="f206" y="f520"/>
                    <a:pt x="f521" y="f522"/>
                  </a:cubicBezTo>
                  <a:cubicBezTo>
                    <a:pt x="f250" y="f507"/>
                    <a:pt x="f287" y="f501"/>
                    <a:pt x="f319" y="f523"/>
                  </a:cubicBezTo>
                  <a:cubicBezTo>
                    <a:pt x="f338" y="f498"/>
                    <a:pt x="f524" y="f525"/>
                    <a:pt x="f376" y="f526"/>
                  </a:cubicBezTo>
                  <a:cubicBezTo>
                    <a:pt x="f380" y="f495"/>
                    <a:pt x="f527" y="f495"/>
                    <a:pt x="f390" y="f494"/>
                  </a:cubicBezTo>
                  <a:cubicBezTo>
                    <a:pt x="f394" y="f493"/>
                    <a:pt x="f411" y="f528"/>
                    <a:pt x="f529" y="f489"/>
                  </a:cubicBezTo>
                  <a:cubicBezTo>
                    <a:pt x="f433" y="f487"/>
                    <a:pt x="f530" y="f483"/>
                    <a:pt x="f485" y="f481"/>
                  </a:cubicBezTo>
                  <a:cubicBezTo>
                    <a:pt x="f493" y="f480"/>
                    <a:pt x="f507" y="f477"/>
                    <a:pt x="f6" y="f475"/>
                  </a:cubicBezTo>
                  <a:cubicBezTo>
                    <a:pt x="f477" y="f283"/>
                    <a:pt x="f477" y="f283"/>
                    <a:pt x="f477" y="f283"/>
                  </a:cubicBezTo>
                  <a:cubicBezTo>
                    <a:pt x="f433" y="f531"/>
                    <a:pt x="f424" y="f78"/>
                    <a:pt x="f421" y="f422"/>
                  </a:cubicBezTo>
                  <a:cubicBezTo>
                    <a:pt x="f420" y="f418"/>
                    <a:pt x="f532" y="f415"/>
                    <a:pt x="f419" y="f69"/>
                  </a:cubicBezTo>
                  <a:cubicBezTo>
                    <a:pt x="f419" y="f412"/>
                    <a:pt x="f419" y="f68"/>
                    <a:pt x="f419" y="f533"/>
                  </a:cubicBezTo>
                  <a:cubicBezTo>
                    <a:pt x="f529" y="f66"/>
                    <a:pt x="f417" y="f66"/>
                    <a:pt x="f534" y="f64"/>
                  </a:cubicBezTo>
                  <a:cubicBezTo>
                    <a:pt x="f416" y="f60"/>
                    <a:pt x="f535" y="f536"/>
                    <a:pt x="f535" y="f58"/>
                  </a:cubicBezTo>
                  <a:cubicBezTo>
                    <a:pt x="f537" y="f538"/>
                    <a:pt x="f537" y="f538"/>
                    <a:pt x="f537" y="f407"/>
                  </a:cubicBezTo>
                  <a:cubicBezTo>
                    <a:pt x="f537" y="f407"/>
                    <a:pt x="f537" y="f407"/>
                    <a:pt x="f537" y="f407"/>
                  </a:cubicBezTo>
                  <a:cubicBezTo>
                    <a:pt x="f539" y="f405"/>
                    <a:pt x="f539" y="f56"/>
                    <a:pt x="f414" y="f54"/>
                  </a:cubicBezTo>
                  <a:cubicBezTo>
                    <a:pt x="f540" y="f402"/>
                    <a:pt x="f540" y="f35"/>
                    <a:pt x="f413" y="f33"/>
                  </a:cubicBezTo>
                  <a:cubicBezTo>
                    <a:pt x="f413" y="f33"/>
                    <a:pt x="f413" y="f46"/>
                    <a:pt x="f413" y="f30"/>
                  </a:cubicBezTo>
                  <a:cubicBezTo>
                    <a:pt x="f413" y="f30"/>
                    <a:pt x="f413" y="f30"/>
                    <a:pt x="f413" y="f30"/>
                  </a:cubicBezTo>
                  <a:cubicBezTo>
                    <a:pt x="f413" y="f27"/>
                    <a:pt x="f413" y="f27"/>
                    <a:pt x="f413" y="f27"/>
                  </a:cubicBezTo>
                  <a:cubicBezTo>
                    <a:pt x="f541" y="f27"/>
                    <a:pt x="f541" y="f25"/>
                    <a:pt x="f411" y="f25"/>
                  </a:cubicBezTo>
                  <a:cubicBezTo>
                    <a:pt x="f411" y="f25"/>
                    <a:pt x="f542" y="f22"/>
                    <a:pt x="f543" y="f10"/>
                  </a:cubicBezTo>
                  <a:cubicBezTo>
                    <a:pt x="f543" y="f14"/>
                    <a:pt x="f543" y="f544"/>
                    <a:pt x="f410" y="f388"/>
                  </a:cubicBezTo>
                  <a:cubicBezTo>
                    <a:pt x="f410" y="f545"/>
                    <a:pt x="f410" y="f546"/>
                    <a:pt x="f410" y="f546"/>
                  </a:cubicBezTo>
                  <a:cubicBezTo>
                    <a:pt x="f547" y="f548"/>
                    <a:pt x="f547" y="f386"/>
                    <a:pt x="f409" y="f386"/>
                  </a:cubicBezTo>
                  <a:cubicBezTo>
                    <a:pt x="f409" y="f549"/>
                    <a:pt x="f408" y="f549"/>
                    <a:pt x="f408" y="f549"/>
                  </a:cubicBezTo>
                  <a:cubicBezTo>
                    <a:pt x="f406" y="f385"/>
                    <a:pt x="f406" y="f385"/>
                    <a:pt x="f550" y="f385"/>
                  </a:cubicBezTo>
                  <a:cubicBezTo>
                    <a:pt x="f403" y="f381"/>
                    <a:pt x="f401" y="f379"/>
                    <a:pt x="f551" y="f552"/>
                  </a:cubicBezTo>
                  <a:cubicBezTo>
                    <a:pt x="f553" y="f377"/>
                    <a:pt x="f553" y="f377"/>
                    <a:pt x="f553" y="f377"/>
                  </a:cubicBezTo>
                  <a:cubicBezTo>
                    <a:pt x="f399" y="f554"/>
                    <a:pt x="f555" y="f375"/>
                    <a:pt x="f396" y="f371"/>
                  </a:cubicBezTo>
                  <a:cubicBezTo>
                    <a:pt x="f395" y="f556"/>
                    <a:pt x="f395" y="f557"/>
                    <a:pt x="f395" y="f558"/>
                  </a:cubicBezTo>
                  <a:cubicBezTo>
                    <a:pt x="f559" y="f368"/>
                    <a:pt x="f559" y="f560"/>
                    <a:pt x="f559" y="f561"/>
                  </a:cubicBezTo>
                  <a:cubicBezTo>
                    <a:pt x="f559" y="f561"/>
                    <a:pt x="f559" y="f561"/>
                    <a:pt x="f559" y="f561"/>
                  </a:cubicBezTo>
                  <a:cubicBezTo>
                    <a:pt x="f394" y="f561"/>
                    <a:pt x="f562" y="f366"/>
                    <a:pt x="f393" y="f365"/>
                  </a:cubicBezTo>
                  <a:cubicBezTo>
                    <a:pt x="f563" y="f363"/>
                    <a:pt x="f563" y="f564"/>
                    <a:pt x="f563" y="f565"/>
                  </a:cubicBezTo>
                  <a:cubicBezTo>
                    <a:pt x="f563" y="f565"/>
                    <a:pt x="f563" y="f361"/>
                    <a:pt x="f563" y="f361"/>
                  </a:cubicBezTo>
                  <a:cubicBezTo>
                    <a:pt x="f393" y="f361"/>
                    <a:pt x="f393" y="f566"/>
                    <a:pt x="f393" y="f359"/>
                  </a:cubicBezTo>
                  <a:cubicBezTo>
                    <a:pt x="f393" y="f359"/>
                    <a:pt x="f393" y="f359"/>
                    <a:pt x="f393" y="f359"/>
                  </a:cubicBezTo>
                  <a:cubicBezTo>
                    <a:pt x="f393" y="f567"/>
                    <a:pt x="f563" y="f357"/>
                    <a:pt x="f563" y="f568"/>
                  </a:cubicBezTo>
                  <a:cubicBezTo>
                    <a:pt x="f392" y="f569"/>
                    <a:pt x="f563" y="f570"/>
                    <a:pt x="f393" y="f349"/>
                  </a:cubicBezTo>
                  <a:cubicBezTo>
                    <a:pt x="f393" y="f349"/>
                    <a:pt x="f393" y="f349"/>
                    <a:pt x="f393" y="f347"/>
                  </a:cubicBezTo>
                  <a:cubicBezTo>
                    <a:pt x="f393" y="f347"/>
                    <a:pt x="f393" y="f347"/>
                    <a:pt x="f393" y="f347"/>
                  </a:cubicBezTo>
                  <a:cubicBezTo>
                    <a:pt x="f392" y="f347"/>
                    <a:pt x="f571" y="f347"/>
                    <a:pt x="f572" y="f573"/>
                  </a:cubicBezTo>
                  <a:cubicBezTo>
                    <a:pt x="f390" y="f345"/>
                    <a:pt x="f387" y="f343"/>
                    <a:pt x="f387" y="f343"/>
                  </a:cubicBezTo>
                  <a:cubicBezTo>
                    <a:pt x="f387" y="f343"/>
                    <a:pt x="f387" y="f343"/>
                    <a:pt x="f384" y="f343"/>
                  </a:cubicBezTo>
                  <a:cubicBezTo>
                    <a:pt x="f527" y="f343"/>
                    <a:pt x="f574" y="f341"/>
                    <a:pt x="f380" y="f339"/>
                  </a:cubicBezTo>
                  <a:cubicBezTo>
                    <a:pt x="f575" y="f576"/>
                    <a:pt x="f374" y="f335"/>
                    <a:pt x="f374" y="f577"/>
                  </a:cubicBezTo>
                  <a:cubicBezTo>
                    <a:pt x="f376" y="f327"/>
                    <a:pt x="f575" y="f578"/>
                    <a:pt x="f380" y="f326"/>
                  </a:cubicBezTo>
                  <a:cubicBezTo>
                    <a:pt x="f380" y="f325"/>
                    <a:pt x="f380" y="f325"/>
                    <a:pt x="f380" y="f324"/>
                  </a:cubicBezTo>
                  <a:cubicBezTo>
                    <a:pt x="f380" y="f324"/>
                    <a:pt x="f380" y="f324"/>
                    <a:pt x="f380" y="f324"/>
                  </a:cubicBezTo>
                  <a:cubicBezTo>
                    <a:pt x="f380" y="f579"/>
                    <a:pt x="f382" y="f321"/>
                    <a:pt x="f527" y="f580"/>
                  </a:cubicBezTo>
                  <a:cubicBezTo>
                    <a:pt x="f384" y="f320"/>
                    <a:pt x="f387" y="f320"/>
                    <a:pt x="f390" y="f320"/>
                  </a:cubicBezTo>
                  <a:cubicBezTo>
                    <a:pt x="f390" y="f318"/>
                    <a:pt x="f572" y="f318"/>
                    <a:pt x="f572" y="f318"/>
                  </a:cubicBezTo>
                  <a:cubicBezTo>
                    <a:pt x="f572" y="f315"/>
                    <a:pt x="f571" y="f313"/>
                    <a:pt x="f392" y="f581"/>
                  </a:cubicBezTo>
                  <a:cubicBezTo>
                    <a:pt x="f563" y="f582"/>
                    <a:pt x="f563" y="f582"/>
                    <a:pt x="f393" y="f312"/>
                  </a:cubicBezTo>
                  <a:cubicBezTo>
                    <a:pt x="f583" y="f312"/>
                    <a:pt x="f562" y="f584"/>
                    <a:pt x="f562" y="f584"/>
                  </a:cubicBezTo>
                  <a:cubicBezTo>
                    <a:pt x="f585" y="f310"/>
                    <a:pt x="f585" y="f308"/>
                    <a:pt x="f394" y="f308"/>
                  </a:cubicBezTo>
                  <a:cubicBezTo>
                    <a:pt x="f394" y="f308"/>
                    <a:pt x="f394" y="f308"/>
                    <a:pt x="f394" y="f308"/>
                  </a:cubicBezTo>
                  <a:cubicBezTo>
                    <a:pt x="f585" y="f303"/>
                    <a:pt x="f583" y="f586"/>
                    <a:pt x="f583" y="f300"/>
                  </a:cubicBezTo>
                  <a:cubicBezTo>
                    <a:pt x="f393" y="f296"/>
                    <a:pt x="f583" y="f292"/>
                    <a:pt x="f562" y="f587"/>
                  </a:cubicBezTo>
                  <a:cubicBezTo>
                    <a:pt x="f562" y="f289"/>
                    <a:pt x="f562" y="f288"/>
                    <a:pt x="f562" y="f588"/>
                  </a:cubicBezTo>
                  <a:cubicBezTo>
                    <a:pt x="f562" y="f588"/>
                    <a:pt x="f562" y="f589"/>
                    <a:pt x="f583" y="f286"/>
                  </a:cubicBezTo>
                  <a:cubicBezTo>
                    <a:pt x="f583" y="f285"/>
                    <a:pt x="f393" y="f277"/>
                    <a:pt x="f393" y="f269"/>
                  </a:cubicBezTo>
                  <a:cubicBezTo>
                    <a:pt x="f393" y="f268"/>
                    <a:pt x="f583" y="f590"/>
                    <a:pt x="f583" y="f591"/>
                  </a:cubicBezTo>
                  <a:cubicBezTo>
                    <a:pt x="f583" y="f264"/>
                    <a:pt x="f562" y="f592"/>
                    <a:pt x="f562" y="f592"/>
                  </a:cubicBezTo>
                  <a:cubicBezTo>
                    <a:pt x="f562" y="f263"/>
                    <a:pt x="f562" y="f261"/>
                    <a:pt x="f562" y="f251"/>
                  </a:cubicBezTo>
                  <a:cubicBezTo>
                    <a:pt x="f562" y="f249"/>
                    <a:pt x="f562" y="f249"/>
                    <a:pt x="f562" y="f249"/>
                  </a:cubicBezTo>
                  <a:cubicBezTo>
                    <a:pt x="f562" y="f247"/>
                    <a:pt x="f395" y="f593"/>
                    <a:pt x="f395" y="f593"/>
                  </a:cubicBezTo>
                  <a:cubicBezTo>
                    <a:pt x="f395" y="f243"/>
                    <a:pt x="f396" y="f243"/>
                    <a:pt x="f555" y="f242"/>
                  </a:cubicBezTo>
                  <a:cubicBezTo>
                    <a:pt x="f555" y="f242"/>
                    <a:pt x="f555" y="f242"/>
                    <a:pt x="f555" y="f242"/>
                  </a:cubicBezTo>
                  <a:cubicBezTo>
                    <a:pt x="f555" y="f241"/>
                    <a:pt x="f555" y="f594"/>
                    <a:pt x="f555" y="f232"/>
                  </a:cubicBezTo>
                  <a:cubicBezTo>
                    <a:pt x="f555" y="f595"/>
                    <a:pt x="f395" y="f596"/>
                    <a:pt x="f395" y="f597"/>
                  </a:cubicBezTo>
                  <a:cubicBezTo>
                    <a:pt x="f395" y="f598"/>
                    <a:pt x="f559" y="f599"/>
                    <a:pt x="f559" y="f599"/>
                  </a:cubicBezTo>
                  <a:cubicBezTo>
                    <a:pt x="f394" y="f228"/>
                    <a:pt x="f394" y="f227"/>
                    <a:pt x="f394" y="f600"/>
                  </a:cubicBezTo>
                  <a:cubicBezTo>
                    <a:pt x="f585" y="f226"/>
                    <a:pt x="f585" y="f601"/>
                    <a:pt x="f562" y="f602"/>
                  </a:cubicBezTo>
                  <a:cubicBezTo>
                    <a:pt x="f562" y="f224"/>
                    <a:pt x="f562" y="f603"/>
                    <a:pt x="f562" y="f603"/>
                  </a:cubicBezTo>
                  <a:cubicBezTo>
                    <a:pt x="f562" y="f222"/>
                    <a:pt x="f562" y="f222"/>
                    <a:pt x="f562" y="f604"/>
                  </a:cubicBezTo>
                  <a:cubicBezTo>
                    <a:pt x="f583" y="f220"/>
                    <a:pt x="f583" y="f219"/>
                    <a:pt x="f583" y="f219"/>
                  </a:cubicBezTo>
                  <a:cubicBezTo>
                    <a:pt x="f583" y="f605"/>
                    <a:pt x="f393" y="f217"/>
                    <a:pt x="f563" y="f217"/>
                  </a:cubicBezTo>
                  <a:cubicBezTo>
                    <a:pt x="f563" y="f217"/>
                    <a:pt x="f392" y="f606"/>
                    <a:pt x="f392" y="f606"/>
                  </a:cubicBezTo>
                  <a:cubicBezTo>
                    <a:pt x="f571" y="f606"/>
                    <a:pt x="f607" y="f608"/>
                    <a:pt x="f390" y="f215"/>
                  </a:cubicBezTo>
                  <a:cubicBezTo>
                    <a:pt x="f387" y="f213"/>
                    <a:pt x="f384" y="f609"/>
                    <a:pt x="f384" y="f210"/>
                  </a:cubicBezTo>
                  <a:cubicBezTo>
                    <a:pt x="f527" y="f207"/>
                    <a:pt x="f527" y="f610"/>
                    <a:pt x="f527" y="f205"/>
                  </a:cubicBezTo>
                  <a:cubicBezTo>
                    <a:pt x="f527" y="f203"/>
                    <a:pt x="f527" y="f201"/>
                    <a:pt x="f527" y="f611"/>
                  </a:cubicBezTo>
                  <a:cubicBezTo>
                    <a:pt x="f527" y="f611"/>
                    <a:pt x="f574" y="f195"/>
                    <a:pt x="f574" y="f195"/>
                  </a:cubicBezTo>
                  <a:cubicBezTo>
                    <a:pt x="f382" y="f191"/>
                    <a:pt x="f380" y="f612"/>
                    <a:pt x="f378" y="f613"/>
                  </a:cubicBezTo>
                  <a:cubicBezTo>
                    <a:pt x="f575" y="f187"/>
                    <a:pt x="f376" y="f614"/>
                    <a:pt x="f575" y="f173"/>
                  </a:cubicBezTo>
                  <a:cubicBezTo>
                    <a:pt x="f575" y="f165"/>
                    <a:pt x="f378" y="f163"/>
                    <a:pt x="f380" y="f153"/>
                  </a:cubicBezTo>
                  <a:cubicBezTo>
                    <a:pt x="f380" y="f153"/>
                    <a:pt x="f380" y="f153"/>
                    <a:pt x="f380" y="f153"/>
                  </a:cubicBezTo>
                  <a:cubicBezTo>
                    <a:pt x="f380" y="f160"/>
                    <a:pt x="f380" y="f160"/>
                    <a:pt x="f380" y="f158"/>
                  </a:cubicBezTo>
                  <a:cubicBezTo>
                    <a:pt x="f378" y="f151"/>
                    <a:pt x="f575" y="f144"/>
                    <a:pt x="f575" y="f141"/>
                  </a:cubicBezTo>
                  <a:cubicBezTo>
                    <a:pt x="f575" y="f615"/>
                    <a:pt x="f575" y="f616"/>
                    <a:pt x="f378" y="f134"/>
                  </a:cubicBezTo>
                  <a:cubicBezTo>
                    <a:pt x="f378" y="f134"/>
                    <a:pt x="f378" y="f132"/>
                    <a:pt x="f378" y="f132"/>
                  </a:cubicBezTo>
                  <a:cubicBezTo>
                    <a:pt x="f380" y="f617"/>
                    <a:pt x="f380" y="f617"/>
                    <a:pt x="f380" y="f618"/>
                  </a:cubicBezTo>
                  <a:cubicBezTo>
                    <a:pt x="f380" y="f619"/>
                    <a:pt x="f382" y="f620"/>
                    <a:pt x="f382" y="f620"/>
                  </a:cubicBezTo>
                  <a:cubicBezTo>
                    <a:pt x="f382" y="f620"/>
                    <a:pt x="f380" y="f131"/>
                    <a:pt x="f380" y="f621"/>
                  </a:cubicBezTo>
                  <a:cubicBezTo>
                    <a:pt x="f380" y="f130"/>
                    <a:pt x="f378" y="f622"/>
                    <a:pt x="f378" y="f125"/>
                  </a:cubicBezTo>
                  <a:cubicBezTo>
                    <a:pt x="f378" y="f121"/>
                    <a:pt x="f380" y="f623"/>
                    <a:pt x="f380" y="f116"/>
                  </a:cubicBezTo>
                  <a:cubicBezTo>
                    <a:pt x="f382" y="f116"/>
                    <a:pt x="f382" y="f114"/>
                    <a:pt x="f382" y="f114"/>
                  </a:cubicBezTo>
                  <a:cubicBezTo>
                    <a:pt x="f382" y="f112"/>
                    <a:pt x="f382" y="f110"/>
                    <a:pt x="f382" y="f110"/>
                  </a:cubicBezTo>
                  <a:cubicBezTo>
                    <a:pt x="f382" y="f110"/>
                    <a:pt x="f380" y="f110"/>
                    <a:pt x="f380" y="f110"/>
                  </a:cubicBezTo>
                  <a:cubicBezTo>
                    <a:pt x="f380" y="f108"/>
                    <a:pt x="f380" y="f108"/>
                    <a:pt x="f380" y="f108"/>
                  </a:cubicBezTo>
                  <a:cubicBezTo>
                    <a:pt x="f378" y="f106"/>
                    <a:pt x="f575" y="f100"/>
                    <a:pt x="f575" y="f98"/>
                  </a:cubicBezTo>
                  <a:cubicBezTo>
                    <a:pt x="f376" y="f624"/>
                    <a:pt x="f376" y="f93"/>
                    <a:pt x="f575" y="f89"/>
                  </a:cubicBezTo>
                  <a:cubicBezTo>
                    <a:pt x="f575" y="f89"/>
                    <a:pt x="f575" y="f89"/>
                    <a:pt x="f575" y="f89"/>
                  </a:cubicBezTo>
                  <a:cubicBezTo>
                    <a:pt x="f575" y="f88"/>
                    <a:pt x="f575" y="f88"/>
                    <a:pt x="f376" y="f88"/>
                  </a:cubicBezTo>
                  <a:cubicBezTo>
                    <a:pt x="f376" y="f88"/>
                    <a:pt x="f376" y="f88"/>
                    <a:pt x="f376" y="f88"/>
                  </a:cubicBezTo>
                  <a:cubicBezTo>
                    <a:pt x="f374" y="f86"/>
                    <a:pt x="f372" y="f86"/>
                    <a:pt x="f372" y="f85"/>
                  </a:cubicBezTo>
                  <a:cubicBezTo>
                    <a:pt x="f367" y="f625"/>
                    <a:pt x="f3" y="f626"/>
                    <a:pt x="f3" y="f83"/>
                  </a:cubicBezTo>
                  <a:cubicBezTo>
                    <a:pt x="f3" y="f83"/>
                    <a:pt x="f3" y="f81"/>
                    <a:pt x="f3" y="f81"/>
                  </a:cubicBezTo>
                  <a:cubicBezTo>
                    <a:pt x="f364" y="f81"/>
                    <a:pt x="f364" y="f81"/>
                    <a:pt x="f364" y="f81"/>
                  </a:cubicBezTo>
                  <a:cubicBezTo>
                    <a:pt x="f627" y="f81"/>
                    <a:pt x="f362" y="f67"/>
                    <a:pt x="f360" y="f77"/>
                  </a:cubicBezTo>
                  <a:cubicBezTo>
                    <a:pt x="f628" y="f63"/>
                    <a:pt x="f358" y="f629"/>
                    <a:pt x="f358" y="f55"/>
                  </a:cubicBezTo>
                  <a:cubicBezTo>
                    <a:pt x="f630" y="f55"/>
                    <a:pt x="f630" y="f52"/>
                    <a:pt x="f630" y="f52"/>
                  </a:cubicBezTo>
                  <a:cubicBezTo>
                    <a:pt x="f630" y="f52"/>
                    <a:pt x="f630" y="f52"/>
                    <a:pt x="f630" y="f57"/>
                  </a:cubicBezTo>
                  <a:cubicBezTo>
                    <a:pt x="f524" y="f57"/>
                    <a:pt x="f354" y="f51"/>
                    <a:pt x="f352" y="f50"/>
                  </a:cubicBezTo>
                  <a:cubicBezTo>
                    <a:pt x="f350" y="f631"/>
                    <a:pt x="f348" y="f47"/>
                    <a:pt x="f348" y="f44"/>
                  </a:cubicBezTo>
                  <a:cubicBezTo>
                    <a:pt x="f632" y="f43"/>
                    <a:pt x="f632" y="f43"/>
                    <a:pt x="f632" y="f43"/>
                  </a:cubicBezTo>
                  <a:cubicBezTo>
                    <a:pt x="f632" y="f41"/>
                    <a:pt x="f632" y="f633"/>
                    <a:pt x="f346" y="f634"/>
                  </a:cubicBezTo>
                  <a:cubicBezTo>
                    <a:pt x="f346" y="f40"/>
                    <a:pt x="f346" y="f40"/>
                    <a:pt x="f346" y="f40"/>
                  </a:cubicBezTo>
                  <a:cubicBezTo>
                    <a:pt x="f635" y="f34"/>
                    <a:pt x="f635" y="f34"/>
                    <a:pt x="f635" y="f34"/>
                  </a:cubicBezTo>
                  <a:cubicBezTo>
                    <a:pt x="f350" y="f636"/>
                    <a:pt x="f350" y="f636"/>
                    <a:pt x="f350" y="f636"/>
                  </a:cubicBezTo>
                  <a:cubicBezTo>
                    <a:pt x="f350" y="f636"/>
                    <a:pt x="f348" y="f32"/>
                    <a:pt x="f348" y="f31"/>
                  </a:cubicBezTo>
                  <a:cubicBezTo>
                    <a:pt x="f632" y="f637"/>
                    <a:pt x="f346" y="f638"/>
                    <a:pt x="f346" y="f28"/>
                  </a:cubicBezTo>
                  <a:cubicBezTo>
                    <a:pt x="f635" y="f26"/>
                    <a:pt x="f639" y="f21"/>
                    <a:pt x="f640" y="f20"/>
                  </a:cubicBezTo>
                  <a:cubicBezTo>
                    <a:pt x="f641" y="f642"/>
                    <a:pt x="f344" y="f18"/>
                    <a:pt x="f643" y="f17"/>
                  </a:cubicBezTo>
                  <a:cubicBezTo>
                    <a:pt x="f342" y="f15"/>
                    <a:pt x="f340" y="f644"/>
                    <a:pt x="f645" y="f646"/>
                  </a:cubicBezTo>
                  <a:cubicBezTo>
                    <a:pt x="f645" y="f11"/>
                    <a:pt x="f645" y="f7"/>
                    <a:pt x="f645" y="f647"/>
                  </a:cubicBezTo>
                  <a:cubicBezTo>
                    <a:pt x="f338" y="f647"/>
                    <a:pt x="f338" y="f648"/>
                    <a:pt x="f336" y="f649"/>
                  </a:cubicBezTo>
                  <a:cubicBezTo>
                    <a:pt x="f336" y="f650"/>
                    <a:pt x="f651" y="f652"/>
                    <a:pt x="f334" y="f652"/>
                  </a:cubicBezTo>
                  <a:cubicBezTo>
                    <a:pt x="f653" y="f654"/>
                    <a:pt x="f655" y="f656"/>
                    <a:pt x="f332" y="f657"/>
                  </a:cubicBezTo>
                  <a:cubicBezTo>
                    <a:pt x="f330" y="f658"/>
                    <a:pt x="f317" y="f8"/>
                    <a:pt x="f317" y="f8"/>
                  </a:cubicBezTo>
                  <a:cubicBezTo>
                    <a:pt x="f223" y="f654"/>
                    <a:pt x="f223" y="f654"/>
                    <a:pt x="f223" y="f654"/>
                  </a:cubicBezTo>
                  <a:cubicBezTo>
                    <a:pt x="f388" y="f16"/>
                    <a:pt x="f388" y="f16"/>
                    <a:pt x="f388" y="f16"/>
                  </a:cubicBezTo>
                  <a:cubicBezTo>
                    <a:pt x="f308" y="f638"/>
                    <a:pt x="f308" y="f638"/>
                    <a:pt x="f308" y="f638"/>
                  </a:cubicBezTo>
                  <a:cubicBezTo>
                    <a:pt x="f225" y="f659"/>
                    <a:pt x="f225" y="f659"/>
                    <a:pt x="f225" y="f659"/>
                  </a:cubicBezTo>
                  <a:cubicBezTo>
                    <a:pt x="f225" y="f659"/>
                    <a:pt x="f224" y="f36"/>
                    <a:pt x="f224" y="f34"/>
                  </a:cubicBezTo>
                  <a:cubicBezTo>
                    <a:pt x="f603" y="f636"/>
                    <a:pt x="f224" y="f31"/>
                    <a:pt x="f224" y="f637"/>
                  </a:cubicBezTo>
                  <a:cubicBezTo>
                    <a:pt x="f224" y="f29"/>
                    <a:pt x="f603" y="f638"/>
                    <a:pt x="f603" y="f28"/>
                  </a:cubicBezTo>
                  <a:cubicBezTo>
                    <a:pt x="f222" y="f26"/>
                    <a:pt x="f220" y="f23"/>
                    <a:pt x="f660" y="f23"/>
                  </a:cubicBezTo>
                  <a:cubicBezTo>
                    <a:pt x="f660" y="f21"/>
                    <a:pt x="f605" y="f20"/>
                    <a:pt x="f605" y="f642"/>
                  </a:cubicBezTo>
                  <a:cubicBezTo>
                    <a:pt x="f217" y="f18"/>
                    <a:pt x="f219" y="f661"/>
                    <a:pt x="f605" y="f644"/>
                  </a:cubicBezTo>
                  <a:cubicBezTo>
                    <a:pt x="f605" y="f646"/>
                    <a:pt x="f217" y="f11"/>
                    <a:pt x="f217" y="f9"/>
                  </a:cubicBezTo>
                  <a:cubicBezTo>
                    <a:pt x="f217" y="f7"/>
                    <a:pt x="f606" y="f648"/>
                    <a:pt x="f606" y="f649"/>
                  </a:cubicBezTo>
                  <a:cubicBezTo>
                    <a:pt x="f608" y="f650"/>
                    <a:pt x="f662" y="f663"/>
                    <a:pt x="f213" y="f652"/>
                  </a:cubicBezTo>
                  <a:cubicBezTo>
                    <a:pt x="f211" y="f652"/>
                    <a:pt x="f210" y="f652"/>
                    <a:pt x="f208" y="f652"/>
                  </a:cubicBezTo>
                  <a:cubicBezTo>
                    <a:pt x="f207" y="f663"/>
                    <a:pt x="f610" y="f650"/>
                    <a:pt x="f664" y="f650"/>
                  </a:cubicBezTo>
                  <a:cubicBezTo>
                    <a:pt x="f205" y="f649"/>
                    <a:pt x="f201" y="f649"/>
                    <a:pt x="f611" y="f649"/>
                  </a:cubicBezTo>
                  <a:cubicBezTo>
                    <a:pt x="f195" y="f649"/>
                    <a:pt x="f612" y="f665"/>
                    <a:pt x="f613" y="f665"/>
                  </a:cubicBezTo>
                  <a:cubicBezTo>
                    <a:pt x="f189" y="f650"/>
                    <a:pt x="f183" y="f649"/>
                    <a:pt x="f183" y="f648"/>
                  </a:cubicBezTo>
                  <a:cubicBezTo>
                    <a:pt x="f181" y="f647"/>
                    <a:pt x="f178" y="f7"/>
                    <a:pt x="f178" y="f9"/>
                  </a:cubicBezTo>
                  <a:cubicBezTo>
                    <a:pt x="f176" y="f646"/>
                    <a:pt x="f183" y="f16"/>
                    <a:pt x="f183" y="f19"/>
                  </a:cubicBezTo>
                  <a:cubicBezTo>
                    <a:pt x="f183" y="f642"/>
                    <a:pt x="f181" y="f23"/>
                    <a:pt x="f181" y="f26"/>
                  </a:cubicBezTo>
                  <a:cubicBezTo>
                    <a:pt x="f183" y="f638"/>
                    <a:pt x="f187" y="f637"/>
                    <a:pt x="f187" y="f32"/>
                  </a:cubicBezTo>
                  <a:cubicBezTo>
                    <a:pt x="f187" y="f636"/>
                    <a:pt x="f183" y="f36"/>
                    <a:pt x="f183" y="f659"/>
                  </a:cubicBezTo>
                  <a:cubicBezTo>
                    <a:pt x="f183" y="f38"/>
                    <a:pt x="f187" y="f634"/>
                    <a:pt x="f187" y="f41"/>
                  </a:cubicBezTo>
                  <a:cubicBezTo>
                    <a:pt x="f189" y="f43"/>
                    <a:pt x="f187" y="f45"/>
                    <a:pt x="f189" y="f47"/>
                  </a:cubicBezTo>
                  <a:cubicBezTo>
                    <a:pt x="f613" y="f48"/>
                    <a:pt x="f193" y="f631"/>
                    <a:pt x="f195" y="f49"/>
                  </a:cubicBezTo>
                  <a:cubicBezTo>
                    <a:pt x="f611" y="f50"/>
                    <a:pt x="f203" y="f51"/>
                    <a:pt x="f203" y="f57"/>
                  </a:cubicBezTo>
                  <a:cubicBezTo>
                    <a:pt x="f205" y="f55"/>
                    <a:pt x="f664" y="f61"/>
                    <a:pt x="f664" y="f65"/>
                  </a:cubicBezTo>
                  <a:cubicBezTo>
                    <a:pt x="f205" y="f77"/>
                    <a:pt x="f201" y="f81"/>
                    <a:pt x="f201" y="f83"/>
                  </a:cubicBezTo>
                  <a:cubicBezTo>
                    <a:pt x="f201" y="f626"/>
                    <a:pt x="f664" y="f88"/>
                    <a:pt x="f205" y="f89"/>
                  </a:cubicBezTo>
                  <a:cubicBezTo>
                    <a:pt x="f205" y="f93"/>
                    <a:pt x="f203" y="f93"/>
                    <a:pt x="f201" y="f95"/>
                  </a:cubicBezTo>
                  <a:cubicBezTo>
                    <a:pt x="f201" y="f95"/>
                    <a:pt x="f611" y="f624"/>
                    <a:pt x="f611" y="f666"/>
                  </a:cubicBezTo>
                  <a:cubicBezTo>
                    <a:pt x="f611" y="f666"/>
                    <a:pt x="f203" y="f98"/>
                    <a:pt x="f203" y="f100"/>
                  </a:cubicBezTo>
                  <a:cubicBezTo>
                    <a:pt x="f203" y="f100"/>
                    <a:pt x="f205" y="f106"/>
                    <a:pt x="f203" y="f108"/>
                  </a:cubicBezTo>
                  <a:cubicBezTo>
                    <a:pt x="f203" y="f110"/>
                    <a:pt x="f611" y="f110"/>
                    <a:pt x="f611" y="f110"/>
                  </a:cubicBezTo>
                  <a:cubicBezTo>
                    <a:pt x="f195" y="f110"/>
                    <a:pt x="f193" y="f106"/>
                    <a:pt x="f191" y="f106"/>
                  </a:cubicBezTo>
                  <a:cubicBezTo>
                    <a:pt x="f191" y="f106"/>
                    <a:pt x="f613" y="f106"/>
                    <a:pt x="f613" y="f108"/>
                  </a:cubicBezTo>
                  <a:cubicBezTo>
                    <a:pt x="f189" y="f110"/>
                    <a:pt x="f613" y="f116"/>
                    <a:pt x="f613" y="f667"/>
                  </a:cubicBezTo>
                  <a:cubicBezTo>
                    <a:pt x="f613" y="f623"/>
                    <a:pt x="f613" y="f119"/>
                    <a:pt x="f189" y="f120"/>
                  </a:cubicBezTo>
                  <a:cubicBezTo>
                    <a:pt x="f187" y="f120"/>
                    <a:pt x="f181" y="f118"/>
                    <a:pt x="f178" y="f118"/>
                  </a:cubicBezTo>
                  <a:cubicBezTo>
                    <a:pt x="f176" y="f118"/>
                    <a:pt x="f668" y="f118"/>
                    <a:pt x="f175" y="f119"/>
                  </a:cubicBezTo>
                  <a:cubicBezTo>
                    <a:pt x="f173" y="f119"/>
                    <a:pt x="f170" y="f120"/>
                    <a:pt x="f165" y="f119"/>
                  </a:cubicBezTo>
                  <a:cubicBezTo>
                    <a:pt x="f163" y="f119"/>
                    <a:pt x="f163" y="f623"/>
                    <a:pt x="f156" y="f667"/>
                  </a:cubicBezTo>
                  <a:cubicBezTo>
                    <a:pt x="f153" y="f667"/>
                    <a:pt x="f158" y="f116"/>
                    <a:pt x="f151" y="f116"/>
                  </a:cubicBezTo>
                  <a:cubicBezTo>
                    <a:pt x="f145" y="f116"/>
                    <a:pt x="f142" y="f667"/>
                    <a:pt x="f141" y="f667"/>
                  </a:cubicBezTo>
                  <a:cubicBezTo>
                    <a:pt x="f669" y="f667"/>
                    <a:pt x="f139" y="f623"/>
                    <a:pt x="f616" y="f623"/>
                  </a:cubicBezTo>
                  <a:cubicBezTo>
                    <a:pt x="f138" y="f667"/>
                    <a:pt x="f136" y="f114"/>
                    <a:pt x="f135" y="f114"/>
                  </a:cubicBezTo>
                  <a:cubicBezTo>
                    <a:pt x="f132" y="f114"/>
                    <a:pt x="f618" y="f116"/>
                    <a:pt x="f619" y="f116"/>
                  </a:cubicBezTo>
                  <a:cubicBezTo>
                    <a:pt x="f620" y="f116"/>
                    <a:pt x="f131" y="f112"/>
                    <a:pt x="f621" y="f110"/>
                  </a:cubicBezTo>
                  <a:cubicBezTo>
                    <a:pt x="f130" y="f110"/>
                    <a:pt x="f127" y="f110"/>
                    <a:pt x="f123" y="f110"/>
                  </a:cubicBezTo>
                  <a:cubicBezTo>
                    <a:pt x="f121" y="f110"/>
                    <a:pt x="f119" y="f116"/>
                    <a:pt x="f118" y="f114"/>
                  </a:cubicBezTo>
                  <a:cubicBezTo>
                    <a:pt x="f623" y="f114"/>
                    <a:pt x="f667" y="f110"/>
                    <a:pt x="f116" y="f108"/>
                  </a:cubicBezTo>
                  <a:cubicBezTo>
                    <a:pt x="f112" y="f106"/>
                    <a:pt x="f106" y="f108"/>
                    <a:pt x="f100" y="f108"/>
                  </a:cubicBezTo>
                  <a:cubicBezTo>
                    <a:pt x="f98" y="f108"/>
                    <a:pt x="f624" y="f110"/>
                    <a:pt x="f95" y="f110"/>
                  </a:cubicBezTo>
                  <a:cubicBezTo>
                    <a:pt x="f89" y="f110"/>
                    <a:pt x="f86" y="f108"/>
                    <a:pt x="f625" y="f108"/>
                  </a:cubicBezTo>
                  <a:cubicBezTo>
                    <a:pt x="f626" y="f108"/>
                    <a:pt x="f626" y="f114"/>
                    <a:pt x="f83" y="f116"/>
                  </a:cubicBezTo>
                  <a:cubicBezTo>
                    <a:pt x="f81" y="f116"/>
                    <a:pt x="f65" y="f116"/>
                    <a:pt x="f63" y="f116"/>
                  </a:cubicBezTo>
                  <a:cubicBezTo>
                    <a:pt x="f61" y="f116"/>
                    <a:pt x="f52" y="f110"/>
                    <a:pt x="f57" y="f110"/>
                  </a:cubicBezTo>
                  <a:cubicBezTo>
                    <a:pt x="f51" y="f110"/>
                    <a:pt x="f49" y="f110"/>
                    <a:pt x="f631" y="f112"/>
                  </a:cubicBezTo>
                  <a:cubicBezTo>
                    <a:pt x="f631" y="f112"/>
                    <a:pt x="f631" y="f114"/>
                    <a:pt x="f49" y="f114"/>
                  </a:cubicBezTo>
                  <a:cubicBezTo>
                    <a:pt x="f50" y="f116"/>
                    <a:pt x="f57" y="f667"/>
                    <a:pt x="f52" y="f667"/>
                  </a:cubicBezTo>
                  <a:cubicBezTo>
                    <a:pt x="f52" y="f623"/>
                    <a:pt x="f55" y="f120"/>
                    <a:pt x="f55" y="f121"/>
                  </a:cubicBezTo>
                  <a:cubicBezTo>
                    <a:pt x="f629" y="f123"/>
                    <a:pt x="f629" y="f622"/>
                    <a:pt x="f629" y="f129"/>
                  </a:cubicBezTo>
                  <a:cubicBezTo>
                    <a:pt x="f629" y="f621"/>
                    <a:pt x="f57" y="f618"/>
                    <a:pt x="f57" y="f132"/>
                  </a:cubicBezTo>
                  <a:cubicBezTo>
                    <a:pt x="f51" y="f135"/>
                    <a:pt x="f51" y="f616"/>
                    <a:pt x="f51" y="f615"/>
                  </a:cubicBezTo>
                  <a:cubicBezTo>
                    <a:pt x="f51" y="f141"/>
                    <a:pt x="f51" y="f144"/>
                    <a:pt x="f51" y="f151"/>
                  </a:cubicBezTo>
                  <a:cubicBezTo>
                    <a:pt x="f51" y="f160"/>
                    <a:pt x="f51" y="f163"/>
                    <a:pt x="f51" y="f165"/>
                  </a:cubicBezTo>
                  <a:cubicBezTo>
                    <a:pt x="f51" y="f173"/>
                    <a:pt x="f57" y="f614"/>
                    <a:pt x="f52" y="f178"/>
                  </a:cubicBezTo>
                  <a:cubicBezTo>
                    <a:pt x="f52" y="f178"/>
                    <a:pt x="f629" y="f181"/>
                    <a:pt x="f61" y="f178"/>
                  </a:cubicBezTo>
                  <a:cubicBezTo>
                    <a:pt x="f63" y="f178"/>
                    <a:pt x="f63" y="f614"/>
                    <a:pt x="f63" y="f668"/>
                  </a:cubicBezTo>
                  <a:cubicBezTo>
                    <a:pt x="f65" y="f668"/>
                    <a:pt x="f77" y="f175"/>
                    <a:pt x="f67" y="f175"/>
                  </a:cubicBezTo>
                  <a:cubicBezTo>
                    <a:pt x="f81" y="f175"/>
                    <a:pt x="f83" y="f614"/>
                    <a:pt x="f626" y="f614"/>
                  </a:cubicBezTo>
                  <a:cubicBezTo>
                    <a:pt x="f625" y="f614"/>
                    <a:pt x="f86" y="f668"/>
                    <a:pt x="f88" y="f614"/>
                  </a:cubicBezTo>
                  <a:cubicBezTo>
                    <a:pt x="f89" y="f614"/>
                    <a:pt x="f88" y="f178"/>
                    <a:pt x="f88" y="f178"/>
                  </a:cubicBezTo>
                  <a:cubicBezTo>
                    <a:pt x="f86" y="f183"/>
                    <a:pt x="f625" y="f189"/>
                    <a:pt x="f626" y="f613"/>
                  </a:cubicBezTo>
                  <a:cubicBezTo>
                    <a:pt x="f83" y="f612"/>
                    <a:pt x="f77" y="f191"/>
                    <a:pt x="f65" y="f193"/>
                  </a:cubicBezTo>
                  <a:cubicBezTo>
                    <a:pt x="f63" y="f193"/>
                    <a:pt x="f63" y="f611"/>
                    <a:pt x="f61" y="f201"/>
                  </a:cubicBezTo>
                  <a:cubicBezTo>
                    <a:pt x="f61" y="f205"/>
                    <a:pt x="f63" y="f207"/>
                    <a:pt x="f63" y="f210"/>
                  </a:cubicBezTo>
                  <a:cubicBezTo>
                    <a:pt x="f63" y="f670"/>
                    <a:pt x="f77" y="f213"/>
                    <a:pt x="f77" y="f662"/>
                  </a:cubicBezTo>
                  <a:cubicBezTo>
                    <a:pt x="f77" y="f215"/>
                    <a:pt x="f77" y="f217"/>
                    <a:pt x="f65" y="f605"/>
                  </a:cubicBezTo>
                  <a:cubicBezTo>
                    <a:pt x="f65" y="f605"/>
                    <a:pt x="f629" y="f605"/>
                    <a:pt x="f629" y="f219"/>
                  </a:cubicBezTo>
                  <a:cubicBezTo>
                    <a:pt x="f55" y="f219"/>
                    <a:pt x="f52" y="f220"/>
                    <a:pt x="f52" y="f220"/>
                  </a:cubicBezTo>
                  <a:cubicBezTo>
                    <a:pt x="f52" y="f222"/>
                    <a:pt x="f52" y="f224"/>
                    <a:pt x="f52" y="f602"/>
                  </a:cubicBezTo>
                  <a:cubicBezTo>
                    <a:pt x="f57" y="f225"/>
                    <a:pt x="f51" y="f671"/>
                    <a:pt x="f51" y="f226"/>
                  </a:cubicBezTo>
                  <a:cubicBezTo>
                    <a:pt x="f50" y="f600"/>
                    <a:pt x="f631" y="f227"/>
                    <a:pt x="f48" y="f228"/>
                  </a:cubicBezTo>
                  <a:cubicBezTo>
                    <a:pt x="f47" y="f599"/>
                    <a:pt x="f672" y="f596"/>
                    <a:pt x="f672" y="f673"/>
                  </a:cubicBezTo>
                  <a:cubicBezTo>
                    <a:pt x="f44" y="f231"/>
                    <a:pt x="f672" y="f239"/>
                    <a:pt x="f672" y="f594"/>
                  </a:cubicBezTo>
                  <a:cubicBezTo>
                    <a:pt x="f672" y="f242"/>
                    <a:pt x="f44" y="f593"/>
                    <a:pt x="f44" y="f244"/>
                  </a:cubicBezTo>
                  <a:cubicBezTo>
                    <a:pt x="f672" y="f674"/>
                    <a:pt x="f672" y="f245"/>
                    <a:pt x="f45" y="f245"/>
                  </a:cubicBezTo>
                  <a:cubicBezTo>
                    <a:pt x="f45" y="f675"/>
                    <a:pt x="f631" y="f245"/>
                    <a:pt x="f49" y="f675"/>
                  </a:cubicBezTo>
                  <a:cubicBezTo>
                    <a:pt x="f50" y="f246"/>
                    <a:pt x="f49" y="f676"/>
                    <a:pt x="f49" y="f251"/>
                  </a:cubicBezTo>
                  <a:cubicBezTo>
                    <a:pt x="f49" y="f677"/>
                    <a:pt x="f631" y="f592"/>
                    <a:pt x="f48" y="f591"/>
                  </a:cubicBezTo>
                  <a:cubicBezTo>
                    <a:pt x="f47" y="f266"/>
                    <a:pt x="f44" y="f285"/>
                    <a:pt x="f43" y="f286"/>
                  </a:cubicBezTo>
                  <a:cubicBezTo>
                    <a:pt x="f41" y="f588"/>
                    <a:pt x="f633" y="f290"/>
                    <a:pt x="f634" y="f294"/>
                  </a:cubicBezTo>
                  <a:cubicBezTo>
                    <a:pt x="f634" y="f296"/>
                    <a:pt x="f634" y="f298"/>
                    <a:pt x="f634" y="f300"/>
                  </a:cubicBezTo>
                  <a:cubicBezTo>
                    <a:pt x="f634" y="f302"/>
                    <a:pt x="f41" y="f586"/>
                    <a:pt x="f43" y="f586"/>
                  </a:cubicBezTo>
                  <a:cubicBezTo>
                    <a:pt x="f44" y="f586"/>
                    <a:pt x="f672" y="f300"/>
                    <a:pt x="f672" y="f300"/>
                  </a:cubicBezTo>
                  <a:cubicBezTo>
                    <a:pt x="f45" y="f298"/>
                    <a:pt x="f48" y="f678"/>
                    <a:pt x="f631" y="f678"/>
                  </a:cubicBezTo>
                  <a:cubicBezTo>
                    <a:pt x="f49" y="f296"/>
                    <a:pt x="f51" y="f678"/>
                    <a:pt x="f57" y="f298"/>
                  </a:cubicBezTo>
                  <a:cubicBezTo>
                    <a:pt x="f52" y="f298"/>
                    <a:pt x="f52" y="f302"/>
                    <a:pt x="f52" y="f586"/>
                  </a:cubicBezTo>
                  <a:cubicBezTo>
                    <a:pt x="f52" y="f306"/>
                    <a:pt x="f50" y="f308"/>
                    <a:pt x="f49" y="f310"/>
                  </a:cubicBezTo>
                  <a:cubicBezTo>
                    <a:pt x="f631" y="f584"/>
                    <a:pt x="f47" y="f312"/>
                    <a:pt x="f45" y="f312"/>
                  </a:cubicBezTo>
                  <a:cubicBezTo>
                    <a:pt x="f672" y="f312"/>
                    <a:pt x="f41" y="f584"/>
                    <a:pt x="f633" y="f584"/>
                  </a:cubicBezTo>
                  <a:cubicBezTo>
                    <a:pt x="f634" y="f584"/>
                    <a:pt x="f40" y="f581"/>
                    <a:pt x="f40" y="f581"/>
                  </a:cubicBezTo>
                  <a:cubicBezTo>
                    <a:pt x="f39" y="f313"/>
                    <a:pt x="f39" y="f320"/>
                    <a:pt x="f39" y="f321"/>
                  </a:cubicBezTo>
                  <a:cubicBezTo>
                    <a:pt x="f38" y="f323"/>
                    <a:pt x="f38" y="f326"/>
                    <a:pt x="f39" y="f578"/>
                  </a:cubicBezTo>
                  <a:cubicBezTo>
                    <a:pt x="f39" y="f329"/>
                    <a:pt x="f40" y="f333"/>
                    <a:pt x="f40" y="f679"/>
                  </a:cubicBezTo>
                  <a:cubicBezTo>
                    <a:pt x="f634" y="f335"/>
                    <a:pt x="f633" y="f337"/>
                    <a:pt x="f633" y="f337"/>
                  </a:cubicBezTo>
                  <a:cubicBezTo>
                    <a:pt x="f41" y="f337"/>
                    <a:pt x="f43" y="f679"/>
                    <a:pt x="f44" y="f679"/>
                  </a:cubicBezTo>
                  <a:cubicBezTo>
                    <a:pt x="f44" y="f679"/>
                    <a:pt x="f45" y="f679"/>
                    <a:pt x="f47" y="f679"/>
                  </a:cubicBezTo>
                  <a:cubicBezTo>
                    <a:pt x="f48" y="f679"/>
                    <a:pt x="f49" y="f335"/>
                    <a:pt x="f49" y="f335"/>
                  </a:cubicBezTo>
                  <a:cubicBezTo>
                    <a:pt x="f50" y="f337"/>
                    <a:pt x="f50" y="f680"/>
                    <a:pt x="f49" y="f576"/>
                  </a:cubicBezTo>
                  <a:cubicBezTo>
                    <a:pt x="f49" y="f576"/>
                    <a:pt x="f48" y="f339"/>
                    <a:pt x="f47" y="f339"/>
                  </a:cubicBezTo>
                  <a:cubicBezTo>
                    <a:pt x="f45" y="f341"/>
                    <a:pt x="f672" y="f339"/>
                    <a:pt x="f44" y="f339"/>
                  </a:cubicBezTo>
                  <a:cubicBezTo>
                    <a:pt x="f43" y="f339"/>
                    <a:pt x="f634" y="f576"/>
                    <a:pt x="f40" y="f339"/>
                  </a:cubicBezTo>
                  <a:cubicBezTo>
                    <a:pt x="f39" y="f339"/>
                    <a:pt x="f39" y="f345"/>
                    <a:pt x="f38" y="f573"/>
                  </a:cubicBezTo>
                  <a:cubicBezTo>
                    <a:pt x="f38" y="f347"/>
                    <a:pt x="f659" y="f570"/>
                    <a:pt x="f36" y="f681"/>
                  </a:cubicBezTo>
                  <a:cubicBezTo>
                    <a:pt x="f34" y="f351"/>
                    <a:pt x="f636" y="f569"/>
                    <a:pt x="f32" y="f355"/>
                  </a:cubicBezTo>
                  <a:cubicBezTo>
                    <a:pt x="f32" y="f568"/>
                    <a:pt x="f31" y="f357"/>
                    <a:pt x="f637" y="f567"/>
                  </a:cubicBezTo>
                  <a:cubicBezTo>
                    <a:pt x="f637" y="f359"/>
                    <a:pt x="f31" y="f361"/>
                    <a:pt x="f32" y="f565"/>
                  </a:cubicBezTo>
                  <a:cubicBezTo>
                    <a:pt x="f32" y="f565"/>
                    <a:pt x="f34" y="f565"/>
                    <a:pt x="f36" y="f565"/>
                  </a:cubicBezTo>
                  <a:cubicBezTo>
                    <a:pt x="f659" y="f565"/>
                    <a:pt x="f38" y="f361"/>
                    <a:pt x="f38" y="f565"/>
                  </a:cubicBezTo>
                  <a:cubicBezTo>
                    <a:pt x="f39" y="f565"/>
                    <a:pt x="f39" y="f682"/>
                    <a:pt x="f38" y="f682"/>
                  </a:cubicBezTo>
                  <a:cubicBezTo>
                    <a:pt x="f38" y="f683"/>
                    <a:pt x="f659" y="f683"/>
                    <a:pt x="f659" y="f683"/>
                  </a:cubicBezTo>
                  <a:cubicBezTo>
                    <a:pt x="f36" y="f363"/>
                    <a:pt x="f36" y="f684"/>
                    <a:pt x="f36" y="f685"/>
                  </a:cubicBezTo>
                  <a:cubicBezTo>
                    <a:pt x="f659" y="f685"/>
                    <a:pt x="f37" y="f365"/>
                    <a:pt x="f37" y="f366"/>
                  </a:cubicBezTo>
                  <a:cubicBezTo>
                    <a:pt x="f37" y="f366"/>
                    <a:pt x="f659" y="f560"/>
                    <a:pt x="f36" y="f560"/>
                  </a:cubicBezTo>
                  <a:cubicBezTo>
                    <a:pt x="f34" y="f560"/>
                    <a:pt x="f32" y="f561"/>
                    <a:pt x="f31" y="f561"/>
                  </a:cubicBezTo>
                  <a:cubicBezTo>
                    <a:pt x="f31" y="f366"/>
                    <a:pt x="f637" y="f365"/>
                    <a:pt x="f29" y="f685"/>
                  </a:cubicBezTo>
                  <a:cubicBezTo>
                    <a:pt x="f638" y="f685"/>
                    <a:pt x="f28" y="f685"/>
                    <a:pt x="f26" y="f685"/>
                  </a:cubicBezTo>
                  <a:cubicBezTo>
                    <a:pt x="f23" y="f365"/>
                    <a:pt x="f21" y="f561"/>
                    <a:pt x="f20" y="f560"/>
                  </a:cubicBezTo>
                  <a:cubicBezTo>
                    <a:pt x="f642" y="f368"/>
                    <a:pt x="f18" y="f369"/>
                    <a:pt x="f18" y="f557"/>
                  </a:cubicBezTo>
                  <a:cubicBezTo>
                    <a:pt x="f18" y="f370"/>
                    <a:pt x="f18" y="f686"/>
                    <a:pt x="f18" y="f371"/>
                  </a:cubicBezTo>
                  <a:cubicBezTo>
                    <a:pt x="f19" y="f371"/>
                    <a:pt x="f21" y="f686"/>
                    <a:pt x="f23" y="f371"/>
                  </a:cubicBezTo>
                  <a:cubicBezTo>
                    <a:pt x="f23" y="f371"/>
                    <a:pt x="f28" y="f373"/>
                    <a:pt x="f28" y="f375"/>
                  </a:cubicBezTo>
                  <a:cubicBezTo>
                    <a:pt x="f28" y="f554"/>
                    <a:pt x="f26" y="f377"/>
                    <a:pt x="f26" y="f377"/>
                  </a:cubicBezTo>
                  <a:cubicBezTo>
                    <a:pt x="f23" y="f552"/>
                    <a:pt x="f20" y="f379"/>
                    <a:pt x="f20" y="f379"/>
                  </a:cubicBezTo>
                  <a:cubicBezTo>
                    <a:pt x="f642" y="f379"/>
                    <a:pt x="f18" y="f377"/>
                    <a:pt x="f17" y="f377"/>
                  </a:cubicBezTo>
                  <a:cubicBezTo>
                    <a:pt x="f17" y="f687"/>
                    <a:pt x="f15" y="f377"/>
                    <a:pt x="f661" y="f552"/>
                  </a:cubicBezTo>
                  <a:cubicBezTo>
                    <a:pt x="f13" y="f379"/>
                    <a:pt x="f688" y="f381"/>
                    <a:pt x="f11" y="f383"/>
                  </a:cubicBezTo>
                  <a:cubicBezTo>
                    <a:pt x="f9" y="f549"/>
                    <a:pt x="f7" y="f689"/>
                    <a:pt x="f7" y="f546"/>
                  </a:cubicBezTo>
                  <a:cubicBezTo>
                    <a:pt x="f7" y="f388"/>
                    <a:pt x="f7" y="f14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2.8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Freeform 252">
              <a:extLst>
                <a:ext uri="{FF2B5EF4-FFF2-40B4-BE49-F238E27FC236}">
                  <a16:creationId xmlns:a16="http://schemas.microsoft.com/office/drawing/2014/main" id="{DF62A24F-42D3-026F-FB7E-9CEDA6FC559C}"/>
                </a:ext>
              </a:extLst>
            </p:cNvPr>
            <p:cNvSpPr/>
            <p:nvPr/>
          </p:nvSpPr>
          <p:spPr>
            <a:xfrm>
              <a:off x="7942204" y="5078751"/>
              <a:ext cx="1565653" cy="114864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285"/>
                <a:gd name="f8" fmla="val 937"/>
                <a:gd name="f9" fmla="val 809"/>
                <a:gd name="f10" fmla="val 808"/>
                <a:gd name="f11" fmla="val 1284"/>
                <a:gd name="f12" fmla="val 805"/>
                <a:gd name="f13" fmla="val 804"/>
                <a:gd name="f14" fmla="val 803"/>
                <a:gd name="f15" fmla="val 801"/>
                <a:gd name="f16" fmla="val 800"/>
                <a:gd name="f17" fmla="val 797"/>
                <a:gd name="f18" fmla="val 792"/>
                <a:gd name="f19" fmla="val 789"/>
                <a:gd name="f20" fmla="val 786"/>
                <a:gd name="f21" fmla="val 1283"/>
                <a:gd name="f22" fmla="val 781"/>
                <a:gd name="f23" fmla="val 778"/>
                <a:gd name="f24" fmla="val 1282"/>
                <a:gd name="f25" fmla="val 774"/>
                <a:gd name="f26" fmla="val 1281"/>
                <a:gd name="f27" fmla="val 767"/>
                <a:gd name="f28" fmla="val 1280"/>
                <a:gd name="f29" fmla="val 764"/>
                <a:gd name="f30" fmla="val 760"/>
                <a:gd name="f31" fmla="val 1278"/>
                <a:gd name="f32" fmla="val 754"/>
                <a:gd name="f33" fmla="val 751"/>
                <a:gd name="f34" fmla="val 1277"/>
                <a:gd name="f35" fmla="val 746"/>
                <a:gd name="f36" fmla="val 738"/>
                <a:gd name="f37" fmla="val 1276"/>
                <a:gd name="f38" fmla="val 733"/>
                <a:gd name="f39" fmla="val 728"/>
                <a:gd name="f40" fmla="val 1275"/>
                <a:gd name="f41" fmla="val 717"/>
                <a:gd name="f42" fmla="val 1274"/>
                <a:gd name="f43" fmla="val 712"/>
                <a:gd name="f44" fmla="val 709"/>
                <a:gd name="f45" fmla="val 702"/>
                <a:gd name="f46" fmla="val 699"/>
                <a:gd name="f47" fmla="val 1273"/>
                <a:gd name="f48" fmla="val 695"/>
                <a:gd name="f49" fmla="val 1272"/>
                <a:gd name="f50" fmla="val 686"/>
                <a:gd name="f51" fmla="val 681"/>
                <a:gd name="f52" fmla="val 1271"/>
                <a:gd name="f53" fmla="val 677"/>
                <a:gd name="f54" fmla="val 669"/>
                <a:gd name="f55" fmla="val 1270"/>
                <a:gd name="f56" fmla="val 665"/>
                <a:gd name="f57" fmla="val 660"/>
                <a:gd name="f58" fmla="val 1269"/>
                <a:gd name="f59" fmla="val 650"/>
                <a:gd name="f60" fmla="val 1268"/>
                <a:gd name="f61" fmla="val 644"/>
                <a:gd name="f62" fmla="val 642"/>
                <a:gd name="f63" fmla="val 1265"/>
                <a:gd name="f64" fmla="val 636"/>
                <a:gd name="f65" fmla="val 633"/>
                <a:gd name="f66" fmla="val 1264"/>
                <a:gd name="f67" fmla="val 629"/>
                <a:gd name="f68" fmla="val 622"/>
                <a:gd name="f69" fmla="val 1263"/>
                <a:gd name="f70" fmla="val 619"/>
                <a:gd name="f71" fmla="val 1261"/>
                <a:gd name="f72" fmla="val 615"/>
                <a:gd name="f73" fmla="val 1257"/>
                <a:gd name="f74" fmla="val 608"/>
                <a:gd name="f75" fmla="val 1255"/>
                <a:gd name="f76" fmla="val 605"/>
                <a:gd name="f77" fmla="val 1253"/>
                <a:gd name="f78" fmla="val 601"/>
                <a:gd name="f79" fmla="val 1250"/>
                <a:gd name="f80" fmla="val 593"/>
                <a:gd name="f81" fmla="val 1248"/>
                <a:gd name="f82" fmla="val 589"/>
                <a:gd name="f83" fmla="val 1246"/>
                <a:gd name="f84" fmla="val 586"/>
                <a:gd name="f85" fmla="val 1243"/>
                <a:gd name="f86" fmla="val 581"/>
                <a:gd name="f87" fmla="val 1241"/>
                <a:gd name="f88" fmla="val 578"/>
                <a:gd name="f89" fmla="val 1240"/>
                <a:gd name="f90" fmla="val 576"/>
                <a:gd name="f91" fmla="val 1235"/>
                <a:gd name="f92" fmla="val 572"/>
                <a:gd name="f93" fmla="val 1233"/>
                <a:gd name="f94" fmla="val 569"/>
                <a:gd name="f95" fmla="val 568"/>
                <a:gd name="f96" fmla="val 1232"/>
                <a:gd name="f97" fmla="val 564"/>
                <a:gd name="f98" fmla="val 1231"/>
                <a:gd name="f99" fmla="val 563"/>
                <a:gd name="f100" fmla="val 1230"/>
                <a:gd name="f101" fmla="val 561"/>
                <a:gd name="f102" fmla="val 1229"/>
                <a:gd name="f103" fmla="val 558"/>
                <a:gd name="f104" fmla="val 1228"/>
                <a:gd name="f105" fmla="val 557"/>
                <a:gd name="f106" fmla="val 1227"/>
                <a:gd name="f107" fmla="val 555"/>
                <a:gd name="f108" fmla="val 1224"/>
                <a:gd name="f109" fmla="val 551"/>
                <a:gd name="f110" fmla="val 1223"/>
                <a:gd name="f111" fmla="val 549"/>
                <a:gd name="f112" fmla="val 1221"/>
                <a:gd name="f113" fmla="val 547"/>
                <a:gd name="f114" fmla="val 1218"/>
                <a:gd name="f115" fmla="val 543"/>
                <a:gd name="f116" fmla="val 1216"/>
                <a:gd name="f117" fmla="val 541"/>
                <a:gd name="f118" fmla="val 1214"/>
                <a:gd name="f119" fmla="val 539"/>
                <a:gd name="f120" fmla="val 1211"/>
                <a:gd name="f121" fmla="val 534"/>
                <a:gd name="f122" fmla="val 1210"/>
                <a:gd name="f123" fmla="val 532"/>
                <a:gd name="f124" fmla="val 1207"/>
                <a:gd name="f125" fmla="val 529"/>
                <a:gd name="f126" fmla="val 1203"/>
                <a:gd name="f127" fmla="val 522"/>
                <a:gd name="f128" fmla="val 1201"/>
                <a:gd name="f129" fmla="val 519"/>
                <a:gd name="f130" fmla="val 1200"/>
                <a:gd name="f131" fmla="val 517"/>
                <a:gd name="f132" fmla="val 1198"/>
                <a:gd name="f133" fmla="val 513"/>
                <a:gd name="f134" fmla="val 1197"/>
                <a:gd name="f135" fmla="val 511"/>
                <a:gd name="f136" fmla="val 1195"/>
                <a:gd name="f137" fmla="val 508"/>
                <a:gd name="f138" fmla="val 1193"/>
                <a:gd name="f139" fmla="val 502"/>
                <a:gd name="f140" fmla="val 1191"/>
                <a:gd name="f141" fmla="val 499"/>
                <a:gd name="f142" fmla="val 1189"/>
                <a:gd name="f143" fmla="val 496"/>
                <a:gd name="f144" fmla="val 1186"/>
                <a:gd name="f145" fmla="val 490"/>
                <a:gd name="f146" fmla="val 1184"/>
                <a:gd name="f147" fmla="val 487"/>
                <a:gd name="f148" fmla="val 1183"/>
                <a:gd name="f149" fmla="val 485"/>
                <a:gd name="f150" fmla="val 1180"/>
                <a:gd name="f151" fmla="val 480"/>
                <a:gd name="f152" fmla="val 1178"/>
                <a:gd name="f153" fmla="val 478"/>
                <a:gd name="f154" fmla="val 1175"/>
                <a:gd name="f155" fmla="val 473"/>
                <a:gd name="f156" fmla="val 1169"/>
                <a:gd name="f157" fmla="val 463"/>
                <a:gd name="f158" fmla="val 1166"/>
                <a:gd name="f159" fmla="val 458"/>
                <a:gd name="f160" fmla="val 1163"/>
                <a:gd name="f161" fmla="val 455"/>
                <a:gd name="f162" fmla="val 1158"/>
                <a:gd name="f163" fmla="val 450"/>
                <a:gd name="f164" fmla="val 1156"/>
                <a:gd name="f165" fmla="val 448"/>
                <a:gd name="f166" fmla="val 1154"/>
                <a:gd name="f167" fmla="val 445"/>
                <a:gd name="f168" fmla="val 1150"/>
                <a:gd name="f169" fmla="val 440"/>
                <a:gd name="f170" fmla="val 1148"/>
                <a:gd name="f171" fmla="val 437"/>
                <a:gd name="f172" fmla="val 1147"/>
                <a:gd name="f173" fmla="val 435"/>
                <a:gd name="f174" fmla="val 1143"/>
                <a:gd name="f175" fmla="val 430"/>
                <a:gd name="f176" fmla="val 1142"/>
                <a:gd name="f177" fmla="val 428"/>
                <a:gd name="f178" fmla="val 1139"/>
                <a:gd name="f179" fmla="val 423"/>
                <a:gd name="f180" fmla="val 1133"/>
                <a:gd name="f181" fmla="val 414"/>
                <a:gd name="f182" fmla="val 1131"/>
                <a:gd name="f183" fmla="val 409"/>
                <a:gd name="f184" fmla="val 1129"/>
                <a:gd name="f185" fmla="val 406"/>
                <a:gd name="f186" fmla="val 1127"/>
                <a:gd name="f187" fmla="val 400"/>
                <a:gd name="f188" fmla="val 1126"/>
                <a:gd name="f189" fmla="val 397"/>
                <a:gd name="f190" fmla="val 1125"/>
                <a:gd name="f191" fmla="val 394"/>
                <a:gd name="f192" fmla="val 1122"/>
                <a:gd name="f193" fmla="val 386"/>
                <a:gd name="f194" fmla="val 385"/>
                <a:gd name="f195" fmla="val 1120"/>
                <a:gd name="f196" fmla="val 380"/>
                <a:gd name="f197" fmla="val 378"/>
                <a:gd name="f198" fmla="val 375"/>
                <a:gd name="f199" fmla="val 370"/>
                <a:gd name="f200" fmla="val 367"/>
                <a:gd name="f201" fmla="val 366"/>
                <a:gd name="f202" fmla="val 1121"/>
                <a:gd name="f203" fmla="val 363"/>
                <a:gd name="f204" fmla="val 361"/>
                <a:gd name="f205" fmla="val 359"/>
                <a:gd name="f206" fmla="val 358"/>
                <a:gd name="f207" fmla="val 1128"/>
                <a:gd name="f208" fmla="val 357"/>
                <a:gd name="f209" fmla="val 356"/>
                <a:gd name="f210" fmla="val 354"/>
                <a:gd name="f211" fmla="val 352"/>
                <a:gd name="f212" fmla="val 351"/>
                <a:gd name="f213" fmla="val 349"/>
                <a:gd name="f214" fmla="val 1123"/>
                <a:gd name="f215" fmla="val 346"/>
                <a:gd name="f216" fmla="val 345"/>
                <a:gd name="f217" fmla="val 344"/>
                <a:gd name="f218" fmla="val 341"/>
                <a:gd name="f219" fmla="val 1119"/>
                <a:gd name="f220" fmla="val 340"/>
                <a:gd name="f221" fmla="val 1118"/>
                <a:gd name="f222" fmla="val 338"/>
                <a:gd name="f223" fmla="val 1117"/>
                <a:gd name="f224" fmla="val 335"/>
                <a:gd name="f225" fmla="val 334"/>
                <a:gd name="f226" fmla="val 1115"/>
                <a:gd name="f227" fmla="val 332"/>
                <a:gd name="f228" fmla="val 1112"/>
                <a:gd name="f229" fmla="val 330"/>
                <a:gd name="f230" fmla="val 1111"/>
                <a:gd name="f231" fmla="val 329"/>
                <a:gd name="f232" fmla="val 1110"/>
                <a:gd name="f233" fmla="val 328"/>
                <a:gd name="f234" fmla="val 1107"/>
                <a:gd name="f235" fmla="val 326"/>
                <a:gd name="f236" fmla="val 1106"/>
                <a:gd name="f237" fmla="val 325"/>
                <a:gd name="f238" fmla="val 1104"/>
                <a:gd name="f239" fmla="val 323"/>
                <a:gd name="f240" fmla="val 1099"/>
                <a:gd name="f241" fmla="val 318"/>
                <a:gd name="f242" fmla="val 1097"/>
                <a:gd name="f243" fmla="val 316"/>
                <a:gd name="f244" fmla="val 1094"/>
                <a:gd name="f245" fmla="val 314"/>
                <a:gd name="f246" fmla="val 1090"/>
                <a:gd name="f247" fmla="val 308"/>
                <a:gd name="f248" fmla="val 1088"/>
                <a:gd name="f249" fmla="val 306"/>
                <a:gd name="f250" fmla="val 1086"/>
                <a:gd name="f251" fmla="val 304"/>
                <a:gd name="f252" fmla="val 1083"/>
                <a:gd name="f253" fmla="val 301"/>
                <a:gd name="f254" fmla="val 1081"/>
                <a:gd name="f255" fmla="val 300"/>
                <a:gd name="f256" fmla="val 1080"/>
                <a:gd name="f257" fmla="val 298"/>
                <a:gd name="f258" fmla="val 1076"/>
                <a:gd name="f259" fmla="val 293"/>
                <a:gd name="f260" fmla="val 1074"/>
                <a:gd name="f261" fmla="val 291"/>
                <a:gd name="f262" fmla="val 1072"/>
                <a:gd name="f263" fmla="val 289"/>
                <a:gd name="f264" fmla="val 1068"/>
                <a:gd name="f265" fmla="val 285"/>
                <a:gd name="f266" fmla="val 1066"/>
                <a:gd name="f267" fmla="val 283"/>
                <a:gd name="f268" fmla="val 1064"/>
                <a:gd name="f269" fmla="val 282"/>
                <a:gd name="f270" fmla="val 1062"/>
                <a:gd name="f271" fmla="val 278"/>
                <a:gd name="f272" fmla="val 1061"/>
                <a:gd name="f273" fmla="val 277"/>
                <a:gd name="f274" fmla="val 1059"/>
                <a:gd name="f275" fmla="val 274"/>
                <a:gd name="f276" fmla="val 1055"/>
                <a:gd name="f277" fmla="val 269"/>
                <a:gd name="f278" fmla="val 1052"/>
                <a:gd name="f279" fmla="val 266"/>
                <a:gd name="f280" fmla="val 1050"/>
                <a:gd name="f281" fmla="val 264"/>
                <a:gd name="f282" fmla="val 1045"/>
                <a:gd name="f283" fmla="val 259"/>
                <a:gd name="f284" fmla="val 1043"/>
                <a:gd name="f285" fmla="val 256"/>
                <a:gd name="f286" fmla="val 1039"/>
                <a:gd name="f287" fmla="val 252"/>
                <a:gd name="f288" fmla="val 1033"/>
                <a:gd name="f289" fmla="val 243"/>
                <a:gd name="f290" fmla="val 1029"/>
                <a:gd name="f291" fmla="val 238"/>
                <a:gd name="f292" fmla="val 1026"/>
                <a:gd name="f293" fmla="val 234"/>
                <a:gd name="f294" fmla="val 1020"/>
                <a:gd name="f295" fmla="val 227"/>
                <a:gd name="f296" fmla="val 1018"/>
                <a:gd name="f297" fmla="val 222"/>
                <a:gd name="f298" fmla="val 1014"/>
                <a:gd name="f299" fmla="val 217"/>
                <a:gd name="f300" fmla="val 1008"/>
                <a:gd name="f301" fmla="val 206"/>
                <a:gd name="f302" fmla="val 1005"/>
                <a:gd name="f303" fmla="val 201"/>
                <a:gd name="f304" fmla="val 1000"/>
                <a:gd name="f305" fmla="val 193"/>
                <a:gd name="f306" fmla="val 988"/>
                <a:gd name="f307" fmla="val 178"/>
                <a:gd name="f308" fmla="val 984"/>
                <a:gd name="f309" fmla="val 170"/>
                <a:gd name="f310" fmla="val 981"/>
                <a:gd name="f311" fmla="val 166"/>
                <a:gd name="f312" fmla="val 977"/>
                <a:gd name="f313" fmla="val 157"/>
                <a:gd name="f314" fmla="val 975"/>
                <a:gd name="f315" fmla="val 152"/>
                <a:gd name="f316" fmla="val 974"/>
                <a:gd name="f317" fmla="val 150"/>
                <a:gd name="f318" fmla="val 972"/>
                <a:gd name="f319" fmla="val 145"/>
                <a:gd name="f320" fmla="val 971"/>
                <a:gd name="f321" fmla="val 143"/>
                <a:gd name="f322" fmla="val 970"/>
                <a:gd name="f323" fmla="val 141"/>
                <a:gd name="f324" fmla="val 968"/>
                <a:gd name="f325" fmla="val 136"/>
                <a:gd name="f326" fmla="val 967"/>
                <a:gd name="f327" fmla="val 134"/>
                <a:gd name="f328" fmla="val 966"/>
                <a:gd name="f329" fmla="val 132"/>
                <a:gd name="f330" fmla="val 963"/>
                <a:gd name="f331" fmla="val 130"/>
                <a:gd name="f332" fmla="val 962"/>
                <a:gd name="f333" fmla="val 128"/>
                <a:gd name="f334" fmla="val 960"/>
                <a:gd name="f335" fmla="val 125"/>
                <a:gd name="f336" fmla="val 957"/>
                <a:gd name="f337" fmla="val 119"/>
                <a:gd name="f338" fmla="val 955"/>
                <a:gd name="f339" fmla="val 115"/>
                <a:gd name="f340" fmla="val 952"/>
                <a:gd name="f341" fmla="val 109"/>
                <a:gd name="f342" fmla="val 947"/>
                <a:gd name="f343" fmla="val 96"/>
                <a:gd name="f344" fmla="val 944"/>
                <a:gd name="f345" fmla="val 89"/>
                <a:gd name="f346" fmla="val 941"/>
                <a:gd name="f347" fmla="val 83"/>
                <a:gd name="f348" fmla="val 936"/>
                <a:gd name="f349" fmla="val 70"/>
                <a:gd name="f350" fmla="val 934"/>
                <a:gd name="f351" fmla="val 64"/>
                <a:gd name="f352" fmla="val 933"/>
                <a:gd name="f353" fmla="val 60"/>
                <a:gd name="f354" fmla="val 931"/>
                <a:gd name="f355" fmla="val 54"/>
                <a:gd name="f356" fmla="val 930"/>
                <a:gd name="f357" fmla="val 50"/>
                <a:gd name="f358" fmla="val 929"/>
                <a:gd name="f359" fmla="val 47"/>
                <a:gd name="f360" fmla="val 928"/>
                <a:gd name="f361" fmla="val 41"/>
                <a:gd name="f362" fmla="val 926"/>
                <a:gd name="f363" fmla="val 38"/>
                <a:gd name="f364" fmla="val 925"/>
                <a:gd name="f365" fmla="val 37"/>
                <a:gd name="f366" fmla="val 923"/>
                <a:gd name="f367" fmla="val 36"/>
                <a:gd name="f368" fmla="val 35"/>
                <a:gd name="f369" fmla="val 922"/>
                <a:gd name="f370" fmla="val 34"/>
                <a:gd name="f371" fmla="val 920"/>
                <a:gd name="f372" fmla="val 33"/>
                <a:gd name="f373" fmla="val 919"/>
                <a:gd name="f374" fmla="val 32"/>
                <a:gd name="f375" fmla="val 921"/>
                <a:gd name="f376" fmla="val 31"/>
                <a:gd name="f377" fmla="val 29"/>
                <a:gd name="f378" fmla="val 26"/>
                <a:gd name="f379" fmla="val 25"/>
                <a:gd name="f380" fmla="val 24"/>
                <a:gd name="f381" fmla="val 23"/>
                <a:gd name="f382" fmla="val 918"/>
                <a:gd name="f383" fmla="val 22"/>
                <a:gd name="f384" fmla="val 917"/>
                <a:gd name="f385" fmla="val 20"/>
                <a:gd name="f386" fmla="val 15"/>
                <a:gd name="f387" fmla="val 13"/>
                <a:gd name="f388" fmla="val 11"/>
                <a:gd name="f389" fmla="val 8"/>
                <a:gd name="f390" fmla="val 5"/>
                <a:gd name="f391" fmla="val 916"/>
                <a:gd name="f392" fmla="val 6"/>
                <a:gd name="f393" fmla="val 914"/>
                <a:gd name="f394" fmla="val 913"/>
                <a:gd name="f395" fmla="val 912"/>
                <a:gd name="f396" fmla="val 909"/>
                <a:gd name="f397" fmla="val 908"/>
                <a:gd name="f398" fmla="val 4"/>
                <a:gd name="f399" fmla="val 906"/>
                <a:gd name="f400" fmla="val 3"/>
                <a:gd name="f401" fmla="val 905"/>
                <a:gd name="f402" fmla="val 904"/>
                <a:gd name="f403" fmla="val 902"/>
                <a:gd name="f404" fmla="val 7"/>
                <a:gd name="f405" fmla="val 901"/>
                <a:gd name="f406" fmla="val 900"/>
                <a:gd name="f407" fmla="val 899"/>
                <a:gd name="f408" fmla="val 898"/>
                <a:gd name="f409" fmla="val 896"/>
                <a:gd name="f410" fmla="val 895"/>
                <a:gd name="f411" fmla="val 894"/>
                <a:gd name="f412" fmla="val 893"/>
                <a:gd name="f413" fmla="val 892"/>
                <a:gd name="f414" fmla="val 891"/>
                <a:gd name="f415" fmla="val 889"/>
                <a:gd name="f416" fmla="val 888"/>
                <a:gd name="f417" fmla="val 887"/>
                <a:gd name="f418" fmla="val 884"/>
                <a:gd name="f419" fmla="val 882"/>
                <a:gd name="f420" fmla="val 881"/>
                <a:gd name="f421" fmla="val 880"/>
                <a:gd name="f422" fmla="val 879"/>
                <a:gd name="f423" fmla="val 878"/>
                <a:gd name="f424" fmla="val 877"/>
                <a:gd name="f425" fmla="val 876"/>
                <a:gd name="f426" fmla="val 875"/>
                <a:gd name="f427" fmla="val 873"/>
                <a:gd name="f428" fmla="val 872"/>
                <a:gd name="f429" fmla="val 870"/>
                <a:gd name="f430" fmla="val 868"/>
                <a:gd name="f431" fmla="val 867"/>
                <a:gd name="f432" fmla="val 866"/>
                <a:gd name="f433" fmla="val 865"/>
                <a:gd name="f434" fmla="val 864"/>
                <a:gd name="f435" fmla="val 863"/>
                <a:gd name="f436" fmla="val 862"/>
                <a:gd name="f437" fmla="val 861"/>
                <a:gd name="f438" fmla="val 859"/>
                <a:gd name="f439" fmla="val 858"/>
                <a:gd name="f440" fmla="val 2"/>
                <a:gd name="f441" fmla="val 857"/>
                <a:gd name="f442" fmla="val 1"/>
                <a:gd name="f443" fmla="val 856"/>
                <a:gd name="f444" fmla="val 855"/>
                <a:gd name="f445" fmla="val 854"/>
                <a:gd name="f446" fmla="val 852"/>
                <a:gd name="f447" fmla="val 851"/>
                <a:gd name="f448" fmla="val 847"/>
                <a:gd name="f449" fmla="val 844"/>
                <a:gd name="f450" fmla="val 843"/>
                <a:gd name="f451" fmla="val 841"/>
                <a:gd name="f452" fmla="val 840"/>
                <a:gd name="f453" fmla="val 839"/>
                <a:gd name="f454" fmla="val 838"/>
                <a:gd name="f455" fmla="val 836"/>
                <a:gd name="f456" fmla="val 834"/>
                <a:gd name="f457" fmla="val 833"/>
                <a:gd name="f458" fmla="val 10"/>
                <a:gd name="f459" fmla="val 831"/>
                <a:gd name="f460" fmla="val 12"/>
                <a:gd name="f461" fmla="val 14"/>
                <a:gd name="f462" fmla="val 832"/>
                <a:gd name="f463" fmla="val 16"/>
                <a:gd name="f464" fmla="val 18"/>
                <a:gd name="f465" fmla="val 21"/>
                <a:gd name="f466" fmla="val 830"/>
                <a:gd name="f467" fmla="val 27"/>
                <a:gd name="f468" fmla="val 835"/>
                <a:gd name="f469" fmla="val 837"/>
                <a:gd name="f470" fmla="val 28"/>
                <a:gd name="f471" fmla="val 30"/>
                <a:gd name="f472" fmla="val 39"/>
                <a:gd name="f473" fmla="val 43"/>
                <a:gd name="f474" fmla="val 45"/>
                <a:gd name="f475" fmla="val 46"/>
                <a:gd name="f476" fmla="val 49"/>
                <a:gd name="f477" fmla="val 52"/>
                <a:gd name="f478" fmla="val 842"/>
                <a:gd name="f479" fmla="val 53"/>
                <a:gd name="f480" fmla="val 56"/>
                <a:gd name="f481" fmla="val 57"/>
                <a:gd name="f482" fmla="val 58"/>
                <a:gd name="f483" fmla="val 59"/>
                <a:gd name="f484" fmla="val 62"/>
                <a:gd name="f485" fmla="val 63"/>
                <a:gd name="f486" fmla="val 66"/>
                <a:gd name="f487" fmla="val 69"/>
                <a:gd name="f488" fmla="val 71"/>
                <a:gd name="f489" fmla="val 74"/>
                <a:gd name="f490" fmla="val 77"/>
                <a:gd name="f491" fmla="val 78"/>
                <a:gd name="f492" fmla="val 79"/>
                <a:gd name="f493" fmla="val 82"/>
                <a:gd name="f494" fmla="val 829"/>
                <a:gd name="f495" fmla="val 828"/>
                <a:gd name="f496" fmla="val 81"/>
                <a:gd name="f497" fmla="val 827"/>
                <a:gd name="f498" fmla="val 826"/>
                <a:gd name="f499" fmla="val 825"/>
                <a:gd name="f500" fmla="val 824"/>
                <a:gd name="f501" fmla="val 84"/>
                <a:gd name="f502" fmla="val 823"/>
                <a:gd name="f503" fmla="val 821"/>
                <a:gd name="f504" fmla="val 85"/>
                <a:gd name="f505" fmla="val 819"/>
                <a:gd name="f506" fmla="val 818"/>
                <a:gd name="f507" fmla="val 817"/>
                <a:gd name="f508" fmla="val 816"/>
                <a:gd name="f509" fmla="val 815"/>
                <a:gd name="f510" fmla="val 812"/>
                <a:gd name="f511" fmla="val 80"/>
                <a:gd name="f512" fmla="val 807"/>
                <a:gd name="f513" fmla="val 75"/>
                <a:gd name="f514" fmla="val 806"/>
                <a:gd name="f515" fmla="val 73"/>
                <a:gd name="f516" fmla="val 72"/>
                <a:gd name="f517" fmla="val 68"/>
                <a:gd name="f518" fmla="val 61"/>
                <a:gd name="f519" fmla="val 799"/>
                <a:gd name="f520" fmla="val 55"/>
                <a:gd name="f521" fmla="val 798"/>
                <a:gd name="f522" fmla="val 51"/>
                <a:gd name="f523" fmla="val 647"/>
                <a:gd name="f524" fmla="val 482"/>
                <a:gd name="f525" fmla="val 86"/>
                <a:gd name="f526" fmla="val 95"/>
                <a:gd name="f527" fmla="val 404"/>
                <a:gd name="f528" fmla="val 92"/>
                <a:gd name="f529" fmla="val 403"/>
                <a:gd name="f530" fmla="val 90"/>
                <a:gd name="f531" fmla="val 401"/>
                <a:gd name="f532" fmla="val 88"/>
                <a:gd name="f533" fmla="val 87"/>
                <a:gd name="f534" fmla="val 399"/>
                <a:gd name="f535" fmla="val 398"/>
                <a:gd name="f536" fmla="val 396"/>
                <a:gd name="f537" fmla="val 395"/>
                <a:gd name="f538" fmla="val 393"/>
                <a:gd name="f539" fmla="val 392"/>
                <a:gd name="f540" fmla="val 76"/>
                <a:gd name="f541" fmla="val 391"/>
                <a:gd name="f542" fmla="val 390"/>
                <a:gd name="f543" fmla="val 389"/>
                <a:gd name="f544" fmla="val 65"/>
                <a:gd name="f545" fmla="val 387"/>
                <a:gd name="f546" fmla="val 383"/>
                <a:gd name="f547" fmla="val 382"/>
                <a:gd name="f548" fmla="val 381"/>
                <a:gd name="f549" fmla="val 379"/>
                <a:gd name="f550" fmla="val 377"/>
                <a:gd name="f551" fmla="val 48"/>
                <a:gd name="f552" fmla="val 362"/>
                <a:gd name="f553" fmla="val 324"/>
                <a:gd name="f554" fmla="val 309"/>
                <a:gd name="f555" fmla="val 288"/>
                <a:gd name="f556" fmla="val 258"/>
                <a:gd name="f557" fmla="val 240"/>
                <a:gd name="f558" fmla="val 229"/>
                <a:gd name="f559" fmla="val 212"/>
                <a:gd name="f560" fmla="val 181"/>
                <a:gd name="f561" fmla="val 147"/>
                <a:gd name="f562" fmla="val 137"/>
                <a:gd name="f563" fmla="val 129"/>
                <a:gd name="f564" fmla="val 100"/>
                <a:gd name="f565" fmla="val 19"/>
                <a:gd name="f566" fmla="val 102"/>
                <a:gd name="f567" fmla="val 104"/>
                <a:gd name="f568" fmla="val 106"/>
                <a:gd name="f569" fmla="val 107"/>
                <a:gd name="f570" fmla="val 108"/>
                <a:gd name="f571" fmla="val 110"/>
                <a:gd name="f572" fmla="val 113"/>
                <a:gd name="f573" fmla="val 116"/>
                <a:gd name="f574" fmla="val 117"/>
                <a:gd name="f575" fmla="val 120"/>
                <a:gd name="f576" fmla="val 121"/>
                <a:gd name="f577" fmla="val 122"/>
                <a:gd name="f578" fmla="val 123"/>
                <a:gd name="f579" fmla="val 124"/>
                <a:gd name="f580" fmla="val 126"/>
                <a:gd name="f581" fmla="val 127"/>
                <a:gd name="f582" fmla="val 131"/>
                <a:gd name="f583" fmla="val 133"/>
                <a:gd name="f584" fmla="val 138"/>
                <a:gd name="f585" fmla="val 17"/>
                <a:gd name="f586" fmla="val 139"/>
                <a:gd name="f587" fmla="val 140"/>
                <a:gd name="f588" fmla="val 142"/>
                <a:gd name="f589" fmla="val 144"/>
                <a:gd name="f590" fmla="val 146"/>
                <a:gd name="f591" fmla="val 148"/>
                <a:gd name="f592" fmla="val 155"/>
                <a:gd name="f593" fmla="val 40"/>
                <a:gd name="f594" fmla="val 159"/>
                <a:gd name="f595" fmla="val 162"/>
                <a:gd name="f596" fmla="val 163"/>
                <a:gd name="f597" fmla="val 164"/>
                <a:gd name="f598" fmla="val 165"/>
                <a:gd name="f599" fmla="val 167"/>
                <a:gd name="f600" fmla="val 172"/>
                <a:gd name="f601" fmla="val 174"/>
                <a:gd name="f602" fmla="val 175"/>
                <a:gd name="f603" fmla="val 176"/>
                <a:gd name="f604" fmla="val 177"/>
                <a:gd name="f605" fmla="val 179"/>
                <a:gd name="f606" fmla="val 182"/>
                <a:gd name="f607" fmla="val 183"/>
                <a:gd name="f608" fmla="val 184"/>
                <a:gd name="f609" fmla="val 42"/>
                <a:gd name="f610" fmla="val 44"/>
                <a:gd name="f611" fmla="val 185"/>
                <a:gd name="f612" fmla="val 186"/>
                <a:gd name="f613" fmla="val 189"/>
                <a:gd name="f614" fmla="val 192"/>
                <a:gd name="f615" fmla="val 195"/>
                <a:gd name="f616" fmla="val 199"/>
                <a:gd name="f617" fmla="val 202"/>
                <a:gd name="f618" fmla="val 203"/>
                <a:gd name="f619" fmla="val 204"/>
                <a:gd name="f620" fmla="val 205"/>
                <a:gd name="f621" fmla="val 207"/>
                <a:gd name="f622" fmla="val 208"/>
                <a:gd name="f623" fmla="val 209"/>
                <a:gd name="f624" fmla="val 210"/>
                <a:gd name="f625" fmla="val 211"/>
                <a:gd name="f626" fmla="val 213"/>
                <a:gd name="f627" fmla="val 214"/>
                <a:gd name="f628" fmla="val 216"/>
                <a:gd name="f629" fmla="val 215"/>
                <a:gd name="f630" fmla="val 98"/>
                <a:gd name="f631" fmla="val 191"/>
                <a:gd name="f632" fmla="val 187"/>
                <a:gd name="f633" fmla="val 224"/>
                <a:gd name="f634" fmla="val 254"/>
                <a:gd name="f635" fmla="val 190"/>
                <a:gd name="f636" fmla="val 263"/>
                <a:gd name="f637" fmla="val 270"/>
                <a:gd name="f638" fmla="val 196"/>
                <a:gd name="f639" fmla="val 284"/>
                <a:gd name="f640" fmla="val 294"/>
                <a:gd name="f641" fmla="val 303"/>
                <a:gd name="f642" fmla="val 305"/>
                <a:gd name="f643" fmla="val 310"/>
                <a:gd name="f644" fmla="val 312"/>
                <a:gd name="f645" fmla="val 218"/>
                <a:gd name="f646" fmla="val 219"/>
                <a:gd name="f647" fmla="val 320"/>
                <a:gd name="f648" fmla="val 221"/>
                <a:gd name="f649" fmla="val 225"/>
                <a:gd name="f650" fmla="val 228"/>
                <a:gd name="f651" fmla="val 230"/>
                <a:gd name="f652" fmla="val 231"/>
                <a:gd name="f653" fmla="val 333"/>
                <a:gd name="f654" fmla="val 232"/>
                <a:gd name="f655" fmla="val 337"/>
                <a:gd name="f656" fmla="val 233"/>
                <a:gd name="f657" fmla="val 342"/>
                <a:gd name="f658" fmla="val 350"/>
                <a:gd name="f659" fmla="val 353"/>
                <a:gd name="f660" fmla="val 236"/>
                <a:gd name="f661" fmla="val 355"/>
                <a:gd name="f662" fmla="val 237"/>
                <a:gd name="f663" fmla="val 242"/>
                <a:gd name="f664" fmla="val 245"/>
                <a:gd name="f665" fmla="val 250"/>
                <a:gd name="f666" fmla="val 369"/>
                <a:gd name="f667" fmla="val 253"/>
                <a:gd name="f668" fmla="val 255"/>
                <a:gd name="f669" fmla="val 261"/>
                <a:gd name="f670" fmla="val 371"/>
                <a:gd name="f671" fmla="val 272"/>
                <a:gd name="f672" fmla="val 273"/>
                <a:gd name="f673" fmla="val 368"/>
                <a:gd name="f674" fmla="val 275"/>
                <a:gd name="f675" fmla="val 365"/>
                <a:gd name="f676" fmla="val 364"/>
                <a:gd name="f677" fmla="val 276"/>
                <a:gd name="f678" fmla="val 268"/>
                <a:gd name="f679" fmla="val 260"/>
                <a:gd name="f680" fmla="val 257"/>
                <a:gd name="f681" fmla="val 251"/>
                <a:gd name="f682" fmla="val 247"/>
                <a:gd name="f683" fmla="val 246"/>
                <a:gd name="f684" fmla="val 262"/>
                <a:gd name="f685" fmla="val 265"/>
                <a:gd name="f686" fmla="val 281"/>
                <a:gd name="f687" fmla="val 280"/>
                <a:gd name="f688" fmla="val 279"/>
                <a:gd name="f689" fmla="val 372"/>
                <a:gd name="f690" fmla="val 384"/>
                <a:gd name="f691" fmla="val 388"/>
                <a:gd name="f692" fmla="val 271"/>
                <a:gd name="f693" fmla="val 412"/>
                <a:gd name="f694" fmla="val 417"/>
                <a:gd name="f695" fmla="val 419"/>
                <a:gd name="f696" fmla="val 420"/>
                <a:gd name="f697" fmla="val 421"/>
                <a:gd name="f698" fmla="val 422"/>
                <a:gd name="f699" fmla="val 424"/>
                <a:gd name="f700" fmla="val 425"/>
                <a:gd name="f701" fmla="val 427"/>
                <a:gd name="f702" fmla="val 249"/>
                <a:gd name="f703" fmla="val 431"/>
                <a:gd name="f704" fmla="val 429"/>
                <a:gd name="f705" fmla="val 432"/>
                <a:gd name="f706" fmla="val 433"/>
                <a:gd name="f707" fmla="val 436"/>
                <a:gd name="f708" fmla="val 439"/>
                <a:gd name="f709" fmla="val 444"/>
                <a:gd name="f710" fmla="val 446"/>
                <a:gd name="f711" fmla="val 244"/>
                <a:gd name="f712" fmla="val 452"/>
                <a:gd name="f713" fmla="val 454"/>
                <a:gd name="f714" fmla="val 241"/>
                <a:gd name="f715" fmla="val 457"/>
                <a:gd name="f716" fmla="val 459"/>
                <a:gd name="f717" fmla="val 460"/>
                <a:gd name="f718" fmla="val 462"/>
                <a:gd name="f719" fmla="val 235"/>
                <a:gd name="f720" fmla="val 464"/>
                <a:gd name="f721" fmla="val 465"/>
                <a:gd name="f722" fmla="val 466"/>
                <a:gd name="f723" fmla="val 467"/>
                <a:gd name="f724" fmla="val 468"/>
                <a:gd name="f725" fmla="val 469"/>
                <a:gd name="f726" fmla="val 472"/>
                <a:gd name="f727" fmla="val 226"/>
                <a:gd name="f728" fmla="val 474"/>
                <a:gd name="f729" fmla="val 475"/>
                <a:gd name="f730" fmla="val 476"/>
                <a:gd name="f731" fmla="val 477"/>
                <a:gd name="f732" fmla="val 220"/>
                <a:gd name="f733" fmla="val 479"/>
                <a:gd name="f734" fmla="val 483"/>
                <a:gd name="f735" fmla="val 484"/>
                <a:gd name="f736" fmla="val 486"/>
                <a:gd name="f737" fmla="val 489"/>
                <a:gd name="f738" fmla="val 492"/>
                <a:gd name="f739" fmla="val 493"/>
                <a:gd name="f740" fmla="val 494"/>
                <a:gd name="f741" fmla="val 497"/>
                <a:gd name="f742" fmla="val 500"/>
                <a:gd name="f743" fmla="val 501"/>
                <a:gd name="f744" fmla="val 504"/>
                <a:gd name="f745" fmla="val 506"/>
                <a:gd name="f746" fmla="val 507"/>
                <a:gd name="f747" fmla="val 509"/>
                <a:gd name="f748" fmla="val 510"/>
                <a:gd name="f749" fmla="val 505"/>
                <a:gd name="f750" fmla="val 200"/>
                <a:gd name="f751" fmla="val 503"/>
                <a:gd name="f752" fmla="val 198"/>
                <a:gd name="f753" fmla="val 194"/>
                <a:gd name="f754" fmla="val 188"/>
                <a:gd name="f755" fmla="val 512"/>
                <a:gd name="f756" fmla="val 515"/>
                <a:gd name="f757" fmla="val 514"/>
                <a:gd name="f758" fmla="val 516"/>
                <a:gd name="f759" fmla="val 518"/>
                <a:gd name="f760" fmla="val 520"/>
                <a:gd name="f761" fmla="val 521"/>
                <a:gd name="f762" fmla="val 523"/>
                <a:gd name="f763" fmla="val 524"/>
                <a:gd name="f764" fmla="val 525"/>
                <a:gd name="f765" fmla="val 526"/>
                <a:gd name="f766" fmla="val 528"/>
                <a:gd name="f767" fmla="val 530"/>
                <a:gd name="f768" fmla="val 531"/>
                <a:gd name="f769" fmla="val 535"/>
                <a:gd name="f770" fmla="val 536"/>
                <a:gd name="f771" fmla="val 538"/>
                <a:gd name="f772" fmla="val 544"/>
                <a:gd name="f773" fmla="val 545"/>
                <a:gd name="f774" fmla="val 546"/>
                <a:gd name="f775" fmla="val 548"/>
                <a:gd name="f776" fmla="val 173"/>
                <a:gd name="f777" fmla="val 552"/>
                <a:gd name="f778" fmla="val 554"/>
                <a:gd name="f779" fmla="val 556"/>
                <a:gd name="f780" fmla="val 560"/>
                <a:gd name="f781" fmla="val 574"/>
                <a:gd name="f782" fmla="val 579"/>
                <a:gd name="f783" fmla="val 582"/>
                <a:gd name="f784" fmla="val 583"/>
                <a:gd name="f785" fmla="val 587"/>
                <a:gd name="f786" fmla="val 588"/>
                <a:gd name="f787" fmla="val 590"/>
                <a:gd name="f788" fmla="val 591"/>
                <a:gd name="f789" fmla="val 596"/>
                <a:gd name="f790" fmla="val 598"/>
                <a:gd name="f791" fmla="val 607"/>
                <a:gd name="f792" fmla="val 610"/>
                <a:gd name="f793" fmla="val 197"/>
                <a:gd name="f794" fmla="val 611"/>
                <a:gd name="f795" fmla="val 614"/>
                <a:gd name="f796" fmla="val 616"/>
                <a:gd name="f797" fmla="val 617"/>
                <a:gd name="f798" fmla="val 620"/>
                <a:gd name="f799" fmla="val 621"/>
                <a:gd name="f800" fmla="val 624"/>
                <a:gd name="f801" fmla="val 625"/>
                <a:gd name="f802" fmla="val 628"/>
                <a:gd name="f803" fmla="val 631"/>
                <a:gd name="f804" fmla="val 223"/>
                <a:gd name="f805" fmla="val 632"/>
                <a:gd name="f806" fmla="val 634"/>
                <a:gd name="f807" fmla="val 638"/>
                <a:gd name="f808" fmla="val 640"/>
                <a:gd name="f809" fmla="val 643"/>
                <a:gd name="f810" fmla="val 645"/>
                <a:gd name="f811" fmla="val 646"/>
                <a:gd name="f812" fmla="val 649"/>
                <a:gd name="f813" fmla="val 651"/>
                <a:gd name="f814" fmla="val 653"/>
                <a:gd name="f815" fmla="val 654"/>
                <a:gd name="f816" fmla="val 655"/>
                <a:gd name="f817" fmla="val 657"/>
                <a:gd name="f818" fmla="val 239"/>
                <a:gd name="f819" fmla="val 658"/>
                <a:gd name="f820" fmla="val 659"/>
                <a:gd name="f821" fmla="val 661"/>
                <a:gd name="f822" fmla="val 662"/>
                <a:gd name="f823" fmla="val 663"/>
                <a:gd name="f824" fmla="val 667"/>
                <a:gd name="f825" fmla="val 668"/>
                <a:gd name="f826" fmla="val 670"/>
                <a:gd name="f827" fmla="val 671"/>
                <a:gd name="f828" fmla="val 675"/>
                <a:gd name="f829" fmla="val 676"/>
                <a:gd name="f830" fmla="val 678"/>
                <a:gd name="f831" fmla="val 679"/>
                <a:gd name="f832" fmla="val 267"/>
                <a:gd name="f833" fmla="val 680"/>
                <a:gd name="f834" fmla="val 682"/>
                <a:gd name="f835" fmla="val 684"/>
                <a:gd name="f836" fmla="val 687"/>
                <a:gd name="f837" fmla="val 689"/>
                <a:gd name="f838" fmla="val 690"/>
                <a:gd name="f839" fmla="val 691"/>
                <a:gd name="f840" fmla="val 693"/>
                <a:gd name="f841" fmla="val 694"/>
                <a:gd name="f842" fmla="val 696"/>
                <a:gd name="f843" fmla="val 697"/>
                <a:gd name="f844" fmla="val 700"/>
                <a:gd name="f845" fmla="val 701"/>
                <a:gd name="f846" fmla="val 286"/>
                <a:gd name="f847" fmla="val 703"/>
                <a:gd name="f848" fmla="val 290"/>
                <a:gd name="f849" fmla="val 705"/>
                <a:gd name="f850" fmla="val 706"/>
                <a:gd name="f851" fmla="val 707"/>
                <a:gd name="f852" fmla="val 708"/>
                <a:gd name="f853" fmla="val 711"/>
                <a:gd name="f854" fmla="val 292"/>
                <a:gd name="f855" fmla="val 713"/>
                <a:gd name="f856" fmla="val 714"/>
                <a:gd name="f857" fmla="val 715"/>
                <a:gd name="f858" fmla="val 718"/>
                <a:gd name="f859" fmla="val 296"/>
                <a:gd name="f860" fmla="val 297"/>
                <a:gd name="f861" fmla="val 299"/>
                <a:gd name="f862" fmla="val 302"/>
                <a:gd name="f863" fmla="val 719"/>
                <a:gd name="f864" fmla="val 722"/>
                <a:gd name="f865" fmla="val 723"/>
                <a:gd name="f866" fmla="val 307"/>
                <a:gd name="f867" fmla="val 721"/>
                <a:gd name="f868" fmla="val 311"/>
                <a:gd name="f869" fmla="val 724"/>
                <a:gd name="f870" fmla="val 726"/>
                <a:gd name="f871" fmla="val 313"/>
                <a:gd name="f872" fmla="val 315"/>
                <a:gd name="f873" fmla="val 729"/>
                <a:gd name="f874" fmla="val 730"/>
                <a:gd name="f875" fmla="val 731"/>
                <a:gd name="f876" fmla="val 732"/>
                <a:gd name="f877" fmla="val 735"/>
                <a:gd name="f878" fmla="val 740"/>
                <a:gd name="f879" fmla="val 741"/>
                <a:gd name="f880" fmla="val 743"/>
                <a:gd name="f881" fmla="val 744"/>
                <a:gd name="f882" fmla="val 745"/>
                <a:gd name="f883" fmla="val 747"/>
                <a:gd name="f884" fmla="val 748"/>
                <a:gd name="f885" fmla="val 750"/>
                <a:gd name="f886" fmla="val 752"/>
                <a:gd name="f887" fmla="val 753"/>
                <a:gd name="f888" fmla="val 755"/>
                <a:gd name="f889" fmla="val 757"/>
                <a:gd name="f890" fmla="val 759"/>
                <a:gd name="f891" fmla="val 761"/>
                <a:gd name="f892" fmla="val 762"/>
                <a:gd name="f893" fmla="val 763"/>
                <a:gd name="f894" fmla="val 317"/>
                <a:gd name="f895" fmla="val 766"/>
                <a:gd name="f896" fmla="val 768"/>
                <a:gd name="f897" fmla="val 769"/>
                <a:gd name="f898" fmla="val 319"/>
                <a:gd name="f899" fmla="val 771"/>
                <a:gd name="f900" fmla="val 772"/>
                <a:gd name="f901" fmla="val 773"/>
                <a:gd name="f902" fmla="val 322"/>
                <a:gd name="f903" fmla="val 327"/>
                <a:gd name="f904" fmla="val 776"/>
                <a:gd name="f905" fmla="val 777"/>
                <a:gd name="f906" fmla="val 331"/>
                <a:gd name="f907" fmla="val 779"/>
                <a:gd name="f908" fmla="val 780"/>
                <a:gd name="f909" fmla="val 783"/>
                <a:gd name="f910" fmla="val 784"/>
                <a:gd name="f911" fmla="val 785"/>
                <a:gd name="f912" fmla="val 788"/>
                <a:gd name="f913" fmla="val 791"/>
                <a:gd name="f914" fmla="val 343"/>
                <a:gd name="f915" fmla="val 793"/>
                <a:gd name="f916" fmla="val 794"/>
                <a:gd name="f917" fmla="val 795"/>
                <a:gd name="f918" fmla="val 796"/>
                <a:gd name="f919" fmla="val 347"/>
                <a:gd name="f920" fmla="val 373"/>
                <a:gd name="f921" fmla="val 374"/>
                <a:gd name="f922" fmla="val 802"/>
                <a:gd name="f923" fmla="val 402"/>
                <a:gd name="f924" fmla="val 405"/>
                <a:gd name="f925" fmla="val 407"/>
                <a:gd name="f926" fmla="val 410"/>
                <a:gd name="f927" fmla="val 413"/>
                <a:gd name="f928" fmla="val 418"/>
                <a:gd name="f929" fmla="val 426"/>
                <a:gd name="f930" fmla="val 438"/>
                <a:gd name="f931" fmla="val 441"/>
                <a:gd name="f932" fmla="val 443"/>
                <a:gd name="f933" fmla="val 447"/>
                <a:gd name="f934" fmla="val 453"/>
                <a:gd name="f935" fmla="val 461"/>
                <a:gd name="f936" fmla="val 471"/>
                <a:gd name="f937" fmla="val 481"/>
                <a:gd name="f938" fmla="val 491"/>
                <a:gd name="f939" fmla="val 498"/>
                <a:gd name="f940" fmla="val 790"/>
                <a:gd name="f941" fmla="val 488"/>
                <a:gd name="f942" fmla="val 533"/>
                <a:gd name="f943" fmla="val 810"/>
                <a:gd name="f944" fmla="val 811"/>
                <a:gd name="f945" fmla="val 813"/>
                <a:gd name="f946" fmla="val 814"/>
                <a:gd name="f947" fmla="val 553"/>
                <a:gd name="f948" fmla="val 562"/>
                <a:gd name="f949" fmla="val 565"/>
                <a:gd name="f950" fmla="val 820"/>
                <a:gd name="f951" fmla="val 559"/>
                <a:gd name="f952" fmla="val 822"/>
                <a:gd name="f953" fmla="val 550"/>
                <a:gd name="f954" fmla="val 542"/>
                <a:gd name="f955" fmla="val 540"/>
                <a:gd name="f956" fmla="val 537"/>
                <a:gd name="f957" fmla="val 845"/>
                <a:gd name="f958" fmla="val 848"/>
                <a:gd name="f959" fmla="val 849"/>
                <a:gd name="f960" fmla="val 853"/>
                <a:gd name="f961" fmla="val 850"/>
                <a:gd name="f962" fmla="val 860"/>
                <a:gd name="f963" fmla="val 527"/>
                <a:gd name="f964" fmla="val 846"/>
                <a:gd name="f965" fmla="val 566"/>
                <a:gd name="f966" fmla="val 571"/>
                <a:gd name="f967" fmla="val 573"/>
                <a:gd name="f968" fmla="val 575"/>
                <a:gd name="f969" fmla="val 577"/>
                <a:gd name="f970" fmla="val 580"/>
                <a:gd name="f971" fmla="val 592"/>
                <a:gd name="f972" fmla="val 594"/>
                <a:gd name="f973" fmla="val 597"/>
                <a:gd name="f974" fmla="val 600"/>
                <a:gd name="f975" fmla="val 603"/>
                <a:gd name="f976" fmla="val 604"/>
                <a:gd name="f977" fmla="val 606"/>
                <a:gd name="f978" fmla="val 609"/>
                <a:gd name="f979" fmla="val 618"/>
                <a:gd name="f980" fmla="val 869"/>
                <a:gd name="f981" fmla="val 871"/>
                <a:gd name="f982" fmla="val 630"/>
                <a:gd name="f983" fmla="val 639"/>
                <a:gd name="f984" fmla="val 641"/>
                <a:gd name="f985" fmla="val 883"/>
                <a:gd name="f986" fmla="val 652"/>
                <a:gd name="f987" fmla="val 885"/>
                <a:gd name="f988" fmla="val 656"/>
                <a:gd name="f989" fmla="val 672"/>
                <a:gd name="f990" fmla="val 673"/>
                <a:gd name="f991" fmla="val 683"/>
                <a:gd name="f992" fmla="val 685"/>
                <a:gd name="f993" fmla="val 915"/>
                <a:gd name="f994" fmla="val 692"/>
                <a:gd name="f995" fmla="val 698"/>
                <a:gd name="f996" fmla="val 924"/>
                <a:gd name="f997" fmla="val 927"/>
                <a:gd name="f998" fmla="val 932"/>
                <a:gd name="f999" fmla="val 935"/>
                <a:gd name="f1000" fmla="val 688"/>
                <a:gd name="f1001" fmla="val 666"/>
                <a:gd name="f1002" fmla="val 664"/>
                <a:gd name="f1003" fmla="val 938"/>
                <a:gd name="f1004" fmla="val 939"/>
                <a:gd name="f1005" fmla="val 940"/>
                <a:gd name="f1006" fmla="val 942"/>
                <a:gd name="f1007" fmla="val 945"/>
                <a:gd name="f1008" fmla="val 946"/>
                <a:gd name="f1009" fmla="val 943"/>
                <a:gd name="f1010" fmla="val 948"/>
                <a:gd name="f1011" fmla="val 949"/>
                <a:gd name="f1012" fmla="val 674"/>
                <a:gd name="f1013" fmla="val 950"/>
                <a:gd name="f1014" fmla="val 951"/>
                <a:gd name="f1015" fmla="val 704"/>
                <a:gd name="f1016" fmla="val 710"/>
                <a:gd name="f1017" fmla="val 716"/>
                <a:gd name="f1018" fmla="val 734"/>
                <a:gd name="f1019" fmla="val 736"/>
                <a:gd name="f1020" fmla="val 953"/>
                <a:gd name="f1021" fmla="val 737"/>
                <a:gd name="f1022" fmla="val 954"/>
                <a:gd name="f1023" fmla="val 958"/>
                <a:gd name="f1024" fmla="val 959"/>
                <a:gd name="f1025" fmla="val 964"/>
                <a:gd name="f1026" fmla="val 965"/>
                <a:gd name="f1027" fmla="val 976"/>
                <a:gd name="f1028" fmla="val 739"/>
                <a:gd name="f1029" fmla="val 978"/>
                <a:gd name="f1030" fmla="val 980"/>
                <a:gd name="f1031" fmla="val 982"/>
                <a:gd name="f1032" fmla="val 742"/>
                <a:gd name="f1033" fmla="val 985"/>
                <a:gd name="f1034" fmla="val 986"/>
                <a:gd name="f1035" fmla="val 987"/>
                <a:gd name="f1036" fmla="val 989"/>
                <a:gd name="f1037" fmla="val 990"/>
                <a:gd name="f1038" fmla="val 991"/>
                <a:gd name="f1039" fmla="val 993"/>
                <a:gd name="f1040" fmla="val 749"/>
                <a:gd name="f1041" fmla="val 994"/>
                <a:gd name="f1042" fmla="val 996"/>
                <a:gd name="f1043" fmla="val 1001"/>
                <a:gd name="f1044" fmla="val 1003"/>
                <a:gd name="f1045" fmla="val 1006"/>
                <a:gd name="f1046" fmla="val 1007"/>
                <a:gd name="f1047" fmla="val 1010"/>
                <a:gd name="f1048" fmla="val 1011"/>
                <a:gd name="f1049" fmla="val 1012"/>
                <a:gd name="f1050" fmla="val 1013"/>
                <a:gd name="f1051" fmla="val 1015"/>
                <a:gd name="f1052" fmla="val 1017"/>
                <a:gd name="f1053" fmla="val 1022"/>
                <a:gd name="f1054" fmla="val 1024"/>
                <a:gd name="f1055" fmla="val 1025"/>
                <a:gd name="f1056" fmla="val 1027"/>
                <a:gd name="f1057" fmla="val 1028"/>
                <a:gd name="f1058" fmla="val 1030"/>
                <a:gd name="f1059" fmla="val 1031"/>
                <a:gd name="f1060" fmla="val 1032"/>
                <a:gd name="f1061" fmla="val 1034"/>
                <a:gd name="f1062" fmla="val 1035"/>
                <a:gd name="f1063" fmla="val 1036"/>
                <a:gd name="f1064" fmla="val 1037"/>
                <a:gd name="f1065" fmla="val 1038"/>
                <a:gd name="f1066" fmla="val 1040"/>
                <a:gd name="f1067" fmla="val 1041"/>
                <a:gd name="f1068" fmla="val 1042"/>
                <a:gd name="f1069" fmla="val 1044"/>
                <a:gd name="f1070" fmla="val 1047"/>
                <a:gd name="f1071" fmla="val 1049"/>
                <a:gd name="f1072" fmla="val 1053"/>
                <a:gd name="f1073" fmla="val 1057"/>
                <a:gd name="f1074" fmla="val 1058"/>
                <a:gd name="f1075" fmla="val 1060"/>
                <a:gd name="f1076" fmla="val 1065"/>
                <a:gd name="f1077" fmla="val 1067"/>
                <a:gd name="f1078" fmla="val 1069"/>
                <a:gd name="f1079" fmla="val 1070"/>
                <a:gd name="f1080" fmla="val 1071"/>
                <a:gd name="f1081" fmla="val 1073"/>
                <a:gd name="f1082" fmla="val 1077"/>
                <a:gd name="f1083" fmla="val 1078"/>
                <a:gd name="f1084" fmla="val 1082"/>
                <a:gd name="f1085" fmla="val 1085"/>
                <a:gd name="f1086" fmla="val 1087"/>
                <a:gd name="f1087" fmla="val 1092"/>
                <a:gd name="f1088" fmla="val 1093"/>
                <a:gd name="f1089" fmla="val 1096"/>
                <a:gd name="f1090" fmla="val 1095"/>
                <a:gd name="f1091" fmla="val 1100"/>
                <a:gd name="f1092" fmla="val 1102"/>
                <a:gd name="f1093" fmla="val 1108"/>
                <a:gd name="f1094" fmla="val 1114"/>
                <a:gd name="f1095" fmla="val 1124"/>
                <a:gd name="f1096" fmla="val 1132"/>
                <a:gd name="f1097" fmla="val 1134"/>
                <a:gd name="f1098" fmla="val 1135"/>
                <a:gd name="f1099" fmla="val 886"/>
                <a:gd name="f1100" fmla="val 1136"/>
                <a:gd name="f1101" fmla="val 890"/>
                <a:gd name="f1102" fmla="val 1138"/>
                <a:gd name="f1103" fmla="val 1141"/>
                <a:gd name="f1104" fmla="val 1144"/>
                <a:gd name="f1105" fmla="val 897"/>
                <a:gd name="f1106" fmla="val 903"/>
                <a:gd name="f1107" fmla="val 1140"/>
                <a:gd name="f1108" fmla="val 907"/>
                <a:gd name="f1109" fmla="val 910"/>
                <a:gd name="f1110" fmla="val 911"/>
                <a:gd name="f1111" fmla="val 1145"/>
                <a:gd name="f1112" fmla="val 1146"/>
                <a:gd name="f1113" fmla="val 1149"/>
                <a:gd name="f1114" fmla="val 1152"/>
                <a:gd name="f1115" fmla="val 1153"/>
                <a:gd name="f1116" fmla="val 1157"/>
                <a:gd name="f1117" fmla="val 1161"/>
                <a:gd name="f1118" fmla="val 1162"/>
                <a:gd name="f1119" fmla="val 1164"/>
                <a:gd name="f1120" fmla="val 1165"/>
                <a:gd name="f1121" fmla="val 1168"/>
                <a:gd name="f1122" fmla="val 1170"/>
                <a:gd name="f1123" fmla="val 1172"/>
                <a:gd name="f1124" fmla="val 1173"/>
                <a:gd name="f1125" fmla="val 1174"/>
                <a:gd name="f1126" fmla="val 1176"/>
                <a:gd name="f1127" fmla="val 1181"/>
                <a:gd name="f1128" fmla="val 1182"/>
                <a:gd name="f1129" fmla="val 1185"/>
                <a:gd name="f1130" fmla="val 1187"/>
                <a:gd name="f1131" fmla="val 1188"/>
                <a:gd name="f1132" fmla="val 1190"/>
                <a:gd name="f1133" fmla="val 1192"/>
                <a:gd name="f1134" fmla="val 1194"/>
                <a:gd name="f1135" fmla="val 1196"/>
                <a:gd name="f1136" fmla="val 1199"/>
                <a:gd name="f1137" fmla="val 1202"/>
                <a:gd name="f1138" fmla="val 1204"/>
                <a:gd name="f1139" fmla="val 1205"/>
                <a:gd name="f1140" fmla="val 1206"/>
                <a:gd name="f1141" fmla="val 1208"/>
                <a:gd name="f1142" fmla="val 1209"/>
                <a:gd name="f1143" fmla="val 1212"/>
                <a:gd name="f1144" fmla="val 1213"/>
                <a:gd name="f1145" fmla="val 1217"/>
                <a:gd name="f1146" fmla="val 1219"/>
                <a:gd name="f1147" fmla="val 1220"/>
                <a:gd name="f1148" fmla="val 1222"/>
                <a:gd name="f1149" fmla="val 1226"/>
                <a:gd name="f1150" fmla="val 1234"/>
                <a:gd name="f1151" fmla="val 1236"/>
                <a:gd name="f1152" fmla="val 1237"/>
                <a:gd name="f1153" fmla="val 1238"/>
                <a:gd name="f1154" fmla="val 1239"/>
                <a:gd name="f1155" fmla="val 1242"/>
                <a:gd name="f1156" fmla="val 1244"/>
                <a:gd name="f1157" fmla="val 1245"/>
                <a:gd name="f1158" fmla="val 1249"/>
                <a:gd name="f1159" fmla="val 1251"/>
                <a:gd name="f1160" fmla="val 1252"/>
                <a:gd name="f1161" fmla="val 1256"/>
                <a:gd name="f1162" fmla="val 1259"/>
                <a:gd name="f1163" fmla="val 1260"/>
                <a:gd name="f1164" fmla="val 1262"/>
                <a:gd name="f1165" fmla="val 1267"/>
                <a:gd name="f1166" fmla="val 874"/>
                <a:gd name="f1167" fmla="val 1266"/>
                <a:gd name="f1168" fmla="val 1279"/>
                <a:gd name="f1169" fmla="+- 0 0 -90"/>
                <a:gd name="f1170" fmla="*/ f4 1 1285"/>
                <a:gd name="f1171" fmla="*/ f5 1 937"/>
                <a:gd name="f1172" fmla="val f6"/>
                <a:gd name="f1173" fmla="val f7"/>
                <a:gd name="f1174" fmla="val f8"/>
                <a:gd name="f1175" fmla="*/ f1169 f0 1"/>
                <a:gd name="f1176" fmla="+- f1174 0 f1172"/>
                <a:gd name="f1177" fmla="+- f1173 0 f1172"/>
                <a:gd name="f1178" fmla="*/ f1175 1 f3"/>
                <a:gd name="f1179" fmla="*/ f1177 1 1285"/>
                <a:gd name="f1180" fmla="*/ f1176 1 937"/>
                <a:gd name="f1181" fmla="*/ 1270 f1177 1"/>
                <a:gd name="f1182" fmla="*/ 665 f1176 1"/>
                <a:gd name="f1183" fmla="*/ 1210 f1177 1"/>
                <a:gd name="f1184" fmla="*/ 532 f1176 1"/>
                <a:gd name="f1185" fmla="*/ 1122 f1177 1"/>
                <a:gd name="f1186" fmla="*/ 385 f1176 1"/>
                <a:gd name="f1187" fmla="*/ 1097 f1177 1"/>
                <a:gd name="f1188" fmla="*/ 316 f1176 1"/>
                <a:gd name="f1189" fmla="*/ 975 f1177 1"/>
                <a:gd name="f1190" fmla="*/ 152 f1176 1"/>
                <a:gd name="f1191" fmla="*/ 921 f1177 1"/>
                <a:gd name="f1192" fmla="*/ 25 f1176 1"/>
                <a:gd name="f1193" fmla="*/ 894 f1177 1"/>
                <a:gd name="f1194" fmla="*/ 6 f1176 1"/>
                <a:gd name="f1195" fmla="*/ 857 f1177 1"/>
                <a:gd name="f1196" fmla="*/ 1 f1176 1"/>
                <a:gd name="f1197" fmla="*/ 830 f1177 1"/>
                <a:gd name="f1198" fmla="*/ 22 f1176 1"/>
                <a:gd name="f1199" fmla="*/ 841 f1177 1"/>
                <a:gd name="f1200" fmla="*/ 50 f1176 1"/>
                <a:gd name="f1201" fmla="*/ 826 f1177 1"/>
                <a:gd name="f1202" fmla="*/ 82 f1176 1"/>
                <a:gd name="f1203" fmla="*/ 804 f1177 1"/>
                <a:gd name="f1204" fmla="*/ 60 f1176 1"/>
                <a:gd name="f1205" fmla="*/ 396 f1177 1"/>
                <a:gd name="f1206" fmla="*/ 84 f1176 1"/>
                <a:gd name="f1207" fmla="*/ 380 f1177 1"/>
                <a:gd name="f1208" fmla="*/ 54 f1176 1"/>
                <a:gd name="f1209" fmla="*/ 2 f1177 1"/>
                <a:gd name="f1210" fmla="*/ 107 f1176 1"/>
                <a:gd name="f1211" fmla="*/ 19 f1177 1"/>
                <a:gd name="f1212" fmla="*/ 141 f1176 1"/>
                <a:gd name="f1213" fmla="*/ 36 f1177 1"/>
                <a:gd name="f1214" fmla="*/ 178 f1176 1"/>
                <a:gd name="f1215" fmla="*/ 38 f1177 1"/>
                <a:gd name="f1216" fmla="*/ 209 f1176 1"/>
                <a:gd name="f1217" fmla="*/ 195 f1177 1"/>
                <a:gd name="f1218" fmla="*/ 180 f1176 1"/>
                <a:gd name="f1219" fmla="*/ 369 f1177 1"/>
                <a:gd name="f1220" fmla="*/ 253 f1176 1"/>
                <a:gd name="f1221" fmla="*/ 350 f1177 1"/>
                <a:gd name="f1222" fmla="*/ 257 f1176 1"/>
                <a:gd name="f1223" fmla="*/ 412 f1177 1"/>
                <a:gd name="f1224" fmla="*/ 265 f1176 1"/>
                <a:gd name="f1225" fmla="*/ 452 f1177 1"/>
                <a:gd name="f1226" fmla="*/ 242 f1176 1"/>
                <a:gd name="f1227" fmla="*/ 496 f1177 1"/>
                <a:gd name="f1228" fmla="*/ 218 f1176 1"/>
                <a:gd name="f1229" fmla="*/ 512 f1177 1"/>
                <a:gd name="f1230" fmla="*/ 188 f1176 1"/>
                <a:gd name="f1231" fmla="*/ 548 f1177 1"/>
                <a:gd name="f1232" fmla="*/ 174 f1176 1"/>
                <a:gd name="f1233" fmla="*/ 621 f1177 1"/>
                <a:gd name="f1234" fmla="*/ 208 f1176 1"/>
                <a:gd name="f1235" fmla="*/ 658 f1177 1"/>
                <a:gd name="f1236" fmla="*/ 241 f1176 1"/>
                <a:gd name="f1237" fmla="*/ 696 f1177 1"/>
                <a:gd name="f1238" fmla="*/ 277 f1176 1"/>
                <a:gd name="f1239" fmla="*/ 723 f1177 1"/>
                <a:gd name="f1240" fmla="*/ 308 f1176 1"/>
                <a:gd name="f1241" fmla="*/ 761 f1177 1"/>
                <a:gd name="f1242" fmla="*/ 305 f1176 1"/>
                <a:gd name="f1243" fmla="*/ 780 f1177 1"/>
                <a:gd name="f1244" fmla="*/ 335 f1176 1"/>
                <a:gd name="f1245" fmla="*/ 797 f1177 1"/>
                <a:gd name="f1246" fmla="*/ 373 f1176 1"/>
                <a:gd name="f1247" fmla="*/ 800 f1177 1"/>
                <a:gd name="f1248" fmla="*/ 448 f1176 1"/>
                <a:gd name="f1249" fmla="*/ 798 f1177 1"/>
                <a:gd name="f1250" fmla="*/ 511 f1176 1"/>
                <a:gd name="f1251" fmla="*/ 792 f1177 1"/>
                <a:gd name="f1252" fmla="*/ 517 f1176 1"/>
                <a:gd name="f1253" fmla="*/ 824 f1177 1"/>
                <a:gd name="f1254" fmla="*/ 556 f1176 1"/>
                <a:gd name="f1255" fmla="*/ 837 f1177 1"/>
                <a:gd name="f1256" fmla="*/ 514 f1176 1"/>
                <a:gd name="f1257" fmla="*/ 833 f1177 1"/>
                <a:gd name="f1258" fmla="*/ 499 f1176 1"/>
                <a:gd name="f1259" fmla="*/ 849 f1177 1"/>
                <a:gd name="f1260" fmla="*/ 510 f1176 1"/>
                <a:gd name="f1261" fmla="*/ 861 f1177 1"/>
                <a:gd name="f1262" fmla="*/ 529 f1176 1"/>
                <a:gd name="f1263" fmla="*/ 836 f1177 1"/>
                <a:gd name="f1264" fmla="*/ 574 f1176 1"/>
                <a:gd name="f1265" fmla="*/ 855 f1177 1"/>
                <a:gd name="f1266" fmla="*/ 614 f1176 1"/>
                <a:gd name="f1267" fmla="*/ 916 f1177 1"/>
                <a:gd name="f1268" fmla="*/ 689 f1176 1"/>
                <a:gd name="f1269" fmla="*/ 934 f1177 1"/>
                <a:gd name="f1270" fmla="*/ 676 f1176 1"/>
                <a:gd name="f1271" fmla="*/ 942 f1177 1"/>
                <a:gd name="f1272" fmla="*/ 668 f1176 1"/>
                <a:gd name="f1273" fmla="*/ 941 f1177 1"/>
                <a:gd name="f1274" fmla="*/ 701 f1176 1"/>
                <a:gd name="f1275" fmla="*/ 959 f1177 1"/>
                <a:gd name="f1276" fmla="*/ 732 f1176 1"/>
                <a:gd name="f1277" fmla="*/ 1001 f1177 1"/>
                <a:gd name="f1278" fmla="*/ 759 f1176 1"/>
                <a:gd name="f1279" fmla="*/ 1041 f1177 1"/>
                <a:gd name="f1280" fmla="*/ 834 f1176 1"/>
                <a:gd name="f1281" fmla="*/ 1077 f1177 1"/>
                <a:gd name="f1282" fmla="*/ 823 f1176 1"/>
                <a:gd name="f1283" fmla="*/ 1119 f1177 1"/>
                <a:gd name="f1284" fmla="*/ 866 f1176 1"/>
                <a:gd name="f1285" fmla="*/ 1144 f1177 1"/>
                <a:gd name="f1286" fmla="*/ 901 f1176 1"/>
                <a:gd name="f1287" fmla="*/ 1162 f1177 1"/>
                <a:gd name="f1288" fmla="*/ 936 f1176 1"/>
                <a:gd name="f1289" fmla="*/ 1200 f1177 1"/>
                <a:gd name="f1290" fmla="*/ 920 f1176 1"/>
                <a:gd name="f1291" fmla="*/ 1231 f1177 1"/>
                <a:gd name="f1292" fmla="*/ 904 f1176 1"/>
                <a:gd name="f1293" fmla="*/ 1260 f1177 1"/>
                <a:gd name="f1294" fmla="*/ 887 f1176 1"/>
                <a:gd name="f1295" fmla="*/ 1262 f1177 1"/>
                <a:gd name="f1296" fmla="*/ 844 f1176 1"/>
                <a:gd name="f1297" fmla="*/ 1280 f1177 1"/>
                <a:gd name="f1298" fmla="*/ 807 f1176 1"/>
                <a:gd name="f1299" fmla="+- f1178 0 f1"/>
                <a:gd name="f1300" fmla="*/ f1181 1 1285"/>
                <a:gd name="f1301" fmla="*/ f1182 1 937"/>
                <a:gd name="f1302" fmla="*/ f1183 1 1285"/>
                <a:gd name="f1303" fmla="*/ f1184 1 937"/>
                <a:gd name="f1304" fmla="*/ f1185 1 1285"/>
                <a:gd name="f1305" fmla="*/ f1186 1 937"/>
                <a:gd name="f1306" fmla="*/ f1187 1 1285"/>
                <a:gd name="f1307" fmla="*/ f1188 1 937"/>
                <a:gd name="f1308" fmla="*/ f1189 1 1285"/>
                <a:gd name="f1309" fmla="*/ f1190 1 937"/>
                <a:gd name="f1310" fmla="*/ f1191 1 1285"/>
                <a:gd name="f1311" fmla="*/ f1192 1 937"/>
                <a:gd name="f1312" fmla="*/ f1193 1 1285"/>
                <a:gd name="f1313" fmla="*/ f1194 1 937"/>
                <a:gd name="f1314" fmla="*/ f1195 1 1285"/>
                <a:gd name="f1315" fmla="*/ f1196 1 937"/>
                <a:gd name="f1316" fmla="*/ f1197 1 1285"/>
                <a:gd name="f1317" fmla="*/ f1198 1 937"/>
                <a:gd name="f1318" fmla="*/ f1199 1 1285"/>
                <a:gd name="f1319" fmla="*/ f1200 1 937"/>
                <a:gd name="f1320" fmla="*/ f1201 1 1285"/>
                <a:gd name="f1321" fmla="*/ f1202 1 937"/>
                <a:gd name="f1322" fmla="*/ f1203 1 1285"/>
                <a:gd name="f1323" fmla="*/ f1204 1 937"/>
                <a:gd name="f1324" fmla="*/ f1205 1 1285"/>
                <a:gd name="f1325" fmla="*/ f1206 1 937"/>
                <a:gd name="f1326" fmla="*/ f1207 1 1285"/>
                <a:gd name="f1327" fmla="*/ f1208 1 937"/>
                <a:gd name="f1328" fmla="*/ f1209 1 1285"/>
                <a:gd name="f1329" fmla="*/ f1210 1 937"/>
                <a:gd name="f1330" fmla="*/ f1211 1 1285"/>
                <a:gd name="f1331" fmla="*/ f1212 1 937"/>
                <a:gd name="f1332" fmla="*/ f1213 1 1285"/>
                <a:gd name="f1333" fmla="*/ f1214 1 937"/>
                <a:gd name="f1334" fmla="*/ f1215 1 1285"/>
                <a:gd name="f1335" fmla="*/ f1216 1 937"/>
                <a:gd name="f1336" fmla="*/ f1217 1 1285"/>
                <a:gd name="f1337" fmla="*/ f1218 1 937"/>
                <a:gd name="f1338" fmla="*/ f1219 1 1285"/>
                <a:gd name="f1339" fmla="*/ f1220 1 937"/>
                <a:gd name="f1340" fmla="*/ f1221 1 1285"/>
                <a:gd name="f1341" fmla="*/ f1222 1 937"/>
                <a:gd name="f1342" fmla="*/ f1223 1 1285"/>
                <a:gd name="f1343" fmla="*/ f1224 1 937"/>
                <a:gd name="f1344" fmla="*/ f1225 1 1285"/>
                <a:gd name="f1345" fmla="*/ f1226 1 937"/>
                <a:gd name="f1346" fmla="*/ f1227 1 1285"/>
                <a:gd name="f1347" fmla="*/ f1228 1 937"/>
                <a:gd name="f1348" fmla="*/ f1229 1 1285"/>
                <a:gd name="f1349" fmla="*/ f1230 1 937"/>
                <a:gd name="f1350" fmla="*/ f1231 1 1285"/>
                <a:gd name="f1351" fmla="*/ f1232 1 937"/>
                <a:gd name="f1352" fmla="*/ f1233 1 1285"/>
                <a:gd name="f1353" fmla="*/ f1234 1 937"/>
                <a:gd name="f1354" fmla="*/ f1235 1 1285"/>
                <a:gd name="f1355" fmla="*/ f1236 1 937"/>
                <a:gd name="f1356" fmla="*/ f1237 1 1285"/>
                <a:gd name="f1357" fmla="*/ f1238 1 937"/>
                <a:gd name="f1358" fmla="*/ f1239 1 1285"/>
                <a:gd name="f1359" fmla="*/ f1240 1 937"/>
                <a:gd name="f1360" fmla="*/ f1241 1 1285"/>
                <a:gd name="f1361" fmla="*/ f1242 1 937"/>
                <a:gd name="f1362" fmla="*/ f1243 1 1285"/>
                <a:gd name="f1363" fmla="*/ f1244 1 937"/>
                <a:gd name="f1364" fmla="*/ f1245 1 1285"/>
                <a:gd name="f1365" fmla="*/ f1246 1 937"/>
                <a:gd name="f1366" fmla="*/ f1247 1 1285"/>
                <a:gd name="f1367" fmla="*/ f1248 1 937"/>
                <a:gd name="f1368" fmla="*/ f1249 1 1285"/>
                <a:gd name="f1369" fmla="*/ f1250 1 937"/>
                <a:gd name="f1370" fmla="*/ f1251 1 1285"/>
                <a:gd name="f1371" fmla="*/ f1252 1 937"/>
                <a:gd name="f1372" fmla="*/ f1253 1 1285"/>
                <a:gd name="f1373" fmla="*/ f1254 1 937"/>
                <a:gd name="f1374" fmla="*/ f1255 1 1285"/>
                <a:gd name="f1375" fmla="*/ f1256 1 937"/>
                <a:gd name="f1376" fmla="*/ f1257 1 1285"/>
                <a:gd name="f1377" fmla="*/ f1258 1 937"/>
                <a:gd name="f1378" fmla="*/ f1259 1 1285"/>
                <a:gd name="f1379" fmla="*/ f1260 1 937"/>
                <a:gd name="f1380" fmla="*/ f1261 1 1285"/>
                <a:gd name="f1381" fmla="*/ f1262 1 937"/>
                <a:gd name="f1382" fmla="*/ f1263 1 1285"/>
                <a:gd name="f1383" fmla="*/ f1264 1 937"/>
                <a:gd name="f1384" fmla="*/ f1265 1 1285"/>
                <a:gd name="f1385" fmla="*/ f1266 1 937"/>
                <a:gd name="f1386" fmla="*/ f1267 1 1285"/>
                <a:gd name="f1387" fmla="*/ f1268 1 937"/>
                <a:gd name="f1388" fmla="*/ f1269 1 1285"/>
                <a:gd name="f1389" fmla="*/ f1270 1 937"/>
                <a:gd name="f1390" fmla="*/ f1271 1 1285"/>
                <a:gd name="f1391" fmla="*/ f1272 1 937"/>
                <a:gd name="f1392" fmla="*/ f1273 1 1285"/>
                <a:gd name="f1393" fmla="*/ f1274 1 937"/>
                <a:gd name="f1394" fmla="*/ f1275 1 1285"/>
                <a:gd name="f1395" fmla="*/ f1276 1 937"/>
                <a:gd name="f1396" fmla="*/ f1277 1 1285"/>
                <a:gd name="f1397" fmla="*/ f1278 1 937"/>
                <a:gd name="f1398" fmla="*/ f1279 1 1285"/>
                <a:gd name="f1399" fmla="*/ f1280 1 937"/>
                <a:gd name="f1400" fmla="*/ f1281 1 1285"/>
                <a:gd name="f1401" fmla="*/ f1282 1 937"/>
                <a:gd name="f1402" fmla="*/ f1283 1 1285"/>
                <a:gd name="f1403" fmla="*/ f1284 1 937"/>
                <a:gd name="f1404" fmla="*/ f1285 1 1285"/>
                <a:gd name="f1405" fmla="*/ f1286 1 937"/>
                <a:gd name="f1406" fmla="*/ f1287 1 1285"/>
                <a:gd name="f1407" fmla="*/ f1288 1 937"/>
                <a:gd name="f1408" fmla="*/ f1289 1 1285"/>
                <a:gd name="f1409" fmla="*/ f1290 1 937"/>
                <a:gd name="f1410" fmla="*/ f1291 1 1285"/>
                <a:gd name="f1411" fmla="*/ f1292 1 937"/>
                <a:gd name="f1412" fmla="*/ f1293 1 1285"/>
                <a:gd name="f1413" fmla="*/ f1294 1 937"/>
                <a:gd name="f1414" fmla="*/ f1295 1 1285"/>
                <a:gd name="f1415" fmla="*/ f1296 1 937"/>
                <a:gd name="f1416" fmla="*/ f1297 1 1285"/>
                <a:gd name="f1417" fmla="*/ f1298 1 937"/>
                <a:gd name="f1418" fmla="*/ 0 1 f1179"/>
                <a:gd name="f1419" fmla="*/ f1173 1 f1179"/>
                <a:gd name="f1420" fmla="*/ 0 1 f1180"/>
                <a:gd name="f1421" fmla="*/ f1174 1 f1180"/>
                <a:gd name="f1422" fmla="*/ f1300 1 f1179"/>
                <a:gd name="f1423" fmla="*/ f1301 1 f1180"/>
                <a:gd name="f1424" fmla="*/ f1302 1 f1179"/>
                <a:gd name="f1425" fmla="*/ f1303 1 f1180"/>
                <a:gd name="f1426" fmla="*/ f1304 1 f1179"/>
                <a:gd name="f1427" fmla="*/ f1305 1 f1180"/>
                <a:gd name="f1428" fmla="*/ f1306 1 f1179"/>
                <a:gd name="f1429" fmla="*/ f1307 1 f1180"/>
                <a:gd name="f1430" fmla="*/ f1308 1 f1179"/>
                <a:gd name="f1431" fmla="*/ f1309 1 f1180"/>
                <a:gd name="f1432" fmla="*/ f1310 1 f1179"/>
                <a:gd name="f1433" fmla="*/ f1311 1 f1180"/>
                <a:gd name="f1434" fmla="*/ f1312 1 f1179"/>
                <a:gd name="f1435" fmla="*/ f1313 1 f1180"/>
                <a:gd name="f1436" fmla="*/ f1314 1 f1179"/>
                <a:gd name="f1437" fmla="*/ f1315 1 f1180"/>
                <a:gd name="f1438" fmla="*/ f1316 1 f1179"/>
                <a:gd name="f1439" fmla="*/ f1317 1 f1180"/>
                <a:gd name="f1440" fmla="*/ f1318 1 f1179"/>
                <a:gd name="f1441" fmla="*/ f1319 1 f1180"/>
                <a:gd name="f1442" fmla="*/ f1320 1 f1179"/>
                <a:gd name="f1443" fmla="*/ f1321 1 f1180"/>
                <a:gd name="f1444" fmla="*/ f1322 1 f1179"/>
                <a:gd name="f1445" fmla="*/ f1323 1 f1180"/>
                <a:gd name="f1446" fmla="*/ f1324 1 f1179"/>
                <a:gd name="f1447" fmla="*/ f1325 1 f1180"/>
                <a:gd name="f1448" fmla="*/ f1326 1 f1179"/>
                <a:gd name="f1449" fmla="*/ f1327 1 f1180"/>
                <a:gd name="f1450" fmla="*/ f1328 1 f1179"/>
                <a:gd name="f1451" fmla="*/ f1329 1 f1180"/>
                <a:gd name="f1452" fmla="*/ f1330 1 f1179"/>
                <a:gd name="f1453" fmla="*/ f1331 1 f1180"/>
                <a:gd name="f1454" fmla="*/ f1332 1 f1179"/>
                <a:gd name="f1455" fmla="*/ f1333 1 f1180"/>
                <a:gd name="f1456" fmla="*/ f1334 1 f1179"/>
                <a:gd name="f1457" fmla="*/ f1335 1 f1180"/>
                <a:gd name="f1458" fmla="*/ f1336 1 f1179"/>
                <a:gd name="f1459" fmla="*/ f1337 1 f1180"/>
                <a:gd name="f1460" fmla="*/ f1338 1 f1179"/>
                <a:gd name="f1461" fmla="*/ f1339 1 f1180"/>
                <a:gd name="f1462" fmla="*/ f1340 1 f1179"/>
                <a:gd name="f1463" fmla="*/ f1341 1 f1180"/>
                <a:gd name="f1464" fmla="*/ f1342 1 f1179"/>
                <a:gd name="f1465" fmla="*/ f1343 1 f1180"/>
                <a:gd name="f1466" fmla="*/ f1344 1 f1179"/>
                <a:gd name="f1467" fmla="*/ f1345 1 f1180"/>
                <a:gd name="f1468" fmla="*/ f1346 1 f1179"/>
                <a:gd name="f1469" fmla="*/ f1347 1 f1180"/>
                <a:gd name="f1470" fmla="*/ f1348 1 f1179"/>
                <a:gd name="f1471" fmla="*/ f1349 1 f1180"/>
                <a:gd name="f1472" fmla="*/ f1350 1 f1179"/>
                <a:gd name="f1473" fmla="*/ f1351 1 f1180"/>
                <a:gd name="f1474" fmla="*/ f1352 1 f1179"/>
                <a:gd name="f1475" fmla="*/ f1353 1 f1180"/>
                <a:gd name="f1476" fmla="*/ f1354 1 f1179"/>
                <a:gd name="f1477" fmla="*/ f1355 1 f1180"/>
                <a:gd name="f1478" fmla="*/ f1356 1 f1179"/>
                <a:gd name="f1479" fmla="*/ f1357 1 f1180"/>
                <a:gd name="f1480" fmla="*/ f1358 1 f1179"/>
                <a:gd name="f1481" fmla="*/ f1359 1 f1180"/>
                <a:gd name="f1482" fmla="*/ f1360 1 f1179"/>
                <a:gd name="f1483" fmla="*/ f1361 1 f1180"/>
                <a:gd name="f1484" fmla="*/ f1362 1 f1179"/>
                <a:gd name="f1485" fmla="*/ f1363 1 f1180"/>
                <a:gd name="f1486" fmla="*/ f1364 1 f1179"/>
                <a:gd name="f1487" fmla="*/ f1365 1 f1180"/>
                <a:gd name="f1488" fmla="*/ f1366 1 f1179"/>
                <a:gd name="f1489" fmla="*/ f1367 1 f1180"/>
                <a:gd name="f1490" fmla="*/ f1368 1 f1179"/>
                <a:gd name="f1491" fmla="*/ f1369 1 f1180"/>
                <a:gd name="f1492" fmla="*/ f1370 1 f1179"/>
                <a:gd name="f1493" fmla="*/ f1371 1 f1180"/>
                <a:gd name="f1494" fmla="*/ f1372 1 f1179"/>
                <a:gd name="f1495" fmla="*/ f1373 1 f1180"/>
                <a:gd name="f1496" fmla="*/ f1374 1 f1179"/>
                <a:gd name="f1497" fmla="*/ f1375 1 f1180"/>
                <a:gd name="f1498" fmla="*/ f1376 1 f1179"/>
                <a:gd name="f1499" fmla="*/ f1377 1 f1180"/>
                <a:gd name="f1500" fmla="*/ f1378 1 f1179"/>
                <a:gd name="f1501" fmla="*/ f1379 1 f1180"/>
                <a:gd name="f1502" fmla="*/ f1380 1 f1179"/>
                <a:gd name="f1503" fmla="*/ f1381 1 f1180"/>
                <a:gd name="f1504" fmla="*/ f1382 1 f1179"/>
                <a:gd name="f1505" fmla="*/ f1383 1 f1180"/>
                <a:gd name="f1506" fmla="*/ f1384 1 f1179"/>
                <a:gd name="f1507" fmla="*/ f1385 1 f1180"/>
                <a:gd name="f1508" fmla="*/ f1386 1 f1179"/>
                <a:gd name="f1509" fmla="*/ f1387 1 f1180"/>
                <a:gd name="f1510" fmla="*/ f1388 1 f1179"/>
                <a:gd name="f1511" fmla="*/ f1389 1 f1180"/>
                <a:gd name="f1512" fmla="*/ f1390 1 f1179"/>
                <a:gd name="f1513" fmla="*/ f1391 1 f1180"/>
                <a:gd name="f1514" fmla="*/ f1392 1 f1179"/>
                <a:gd name="f1515" fmla="*/ f1393 1 f1180"/>
                <a:gd name="f1516" fmla="*/ f1394 1 f1179"/>
                <a:gd name="f1517" fmla="*/ f1395 1 f1180"/>
                <a:gd name="f1518" fmla="*/ f1396 1 f1179"/>
                <a:gd name="f1519" fmla="*/ f1397 1 f1180"/>
                <a:gd name="f1520" fmla="*/ f1398 1 f1179"/>
                <a:gd name="f1521" fmla="*/ f1399 1 f1180"/>
                <a:gd name="f1522" fmla="*/ f1400 1 f1179"/>
                <a:gd name="f1523" fmla="*/ f1401 1 f1180"/>
                <a:gd name="f1524" fmla="*/ f1402 1 f1179"/>
                <a:gd name="f1525" fmla="*/ f1403 1 f1180"/>
                <a:gd name="f1526" fmla="*/ f1404 1 f1179"/>
                <a:gd name="f1527" fmla="*/ f1405 1 f1180"/>
                <a:gd name="f1528" fmla="*/ f1406 1 f1179"/>
                <a:gd name="f1529" fmla="*/ f1407 1 f1180"/>
                <a:gd name="f1530" fmla="*/ f1408 1 f1179"/>
                <a:gd name="f1531" fmla="*/ f1409 1 f1180"/>
                <a:gd name="f1532" fmla="*/ f1410 1 f1179"/>
                <a:gd name="f1533" fmla="*/ f1411 1 f1180"/>
                <a:gd name="f1534" fmla="*/ f1412 1 f1179"/>
                <a:gd name="f1535" fmla="*/ f1413 1 f1180"/>
                <a:gd name="f1536" fmla="*/ f1414 1 f1179"/>
                <a:gd name="f1537" fmla="*/ f1415 1 f1180"/>
                <a:gd name="f1538" fmla="*/ f1416 1 f1179"/>
                <a:gd name="f1539" fmla="*/ f1417 1 f1180"/>
                <a:gd name="f1540" fmla="*/ f1418 f1170 1"/>
                <a:gd name="f1541" fmla="*/ f1419 f1170 1"/>
                <a:gd name="f1542" fmla="*/ f1421 f1171 1"/>
                <a:gd name="f1543" fmla="*/ f1420 f1171 1"/>
                <a:gd name="f1544" fmla="*/ f1422 f1170 1"/>
                <a:gd name="f1545" fmla="*/ f1423 f1171 1"/>
                <a:gd name="f1546" fmla="*/ f1424 f1170 1"/>
                <a:gd name="f1547" fmla="*/ f1425 f1171 1"/>
                <a:gd name="f1548" fmla="*/ f1426 f1170 1"/>
                <a:gd name="f1549" fmla="*/ f1427 f1171 1"/>
                <a:gd name="f1550" fmla="*/ f1428 f1170 1"/>
                <a:gd name="f1551" fmla="*/ f1429 f1171 1"/>
                <a:gd name="f1552" fmla="*/ f1430 f1170 1"/>
                <a:gd name="f1553" fmla="*/ f1431 f1171 1"/>
                <a:gd name="f1554" fmla="*/ f1432 f1170 1"/>
                <a:gd name="f1555" fmla="*/ f1433 f1171 1"/>
                <a:gd name="f1556" fmla="*/ f1434 f1170 1"/>
                <a:gd name="f1557" fmla="*/ f1435 f1171 1"/>
                <a:gd name="f1558" fmla="*/ f1436 f1170 1"/>
                <a:gd name="f1559" fmla="*/ f1437 f1171 1"/>
                <a:gd name="f1560" fmla="*/ f1438 f1170 1"/>
                <a:gd name="f1561" fmla="*/ f1439 f1171 1"/>
                <a:gd name="f1562" fmla="*/ f1440 f1170 1"/>
                <a:gd name="f1563" fmla="*/ f1441 f1171 1"/>
                <a:gd name="f1564" fmla="*/ f1442 f1170 1"/>
                <a:gd name="f1565" fmla="*/ f1443 f1171 1"/>
                <a:gd name="f1566" fmla="*/ f1444 f1170 1"/>
                <a:gd name="f1567" fmla="*/ f1445 f1171 1"/>
                <a:gd name="f1568" fmla="*/ f1446 f1170 1"/>
                <a:gd name="f1569" fmla="*/ f1447 f1171 1"/>
                <a:gd name="f1570" fmla="*/ f1448 f1170 1"/>
                <a:gd name="f1571" fmla="*/ f1449 f1171 1"/>
                <a:gd name="f1572" fmla="*/ f1450 f1170 1"/>
                <a:gd name="f1573" fmla="*/ f1451 f1171 1"/>
                <a:gd name="f1574" fmla="*/ f1452 f1170 1"/>
                <a:gd name="f1575" fmla="*/ f1453 f1171 1"/>
                <a:gd name="f1576" fmla="*/ f1454 f1170 1"/>
                <a:gd name="f1577" fmla="*/ f1455 f1171 1"/>
                <a:gd name="f1578" fmla="*/ f1456 f1170 1"/>
                <a:gd name="f1579" fmla="*/ f1457 f1171 1"/>
                <a:gd name="f1580" fmla="*/ f1458 f1170 1"/>
                <a:gd name="f1581" fmla="*/ f1459 f1171 1"/>
                <a:gd name="f1582" fmla="*/ f1460 f1170 1"/>
                <a:gd name="f1583" fmla="*/ f1461 f1171 1"/>
                <a:gd name="f1584" fmla="*/ f1462 f1170 1"/>
                <a:gd name="f1585" fmla="*/ f1463 f1171 1"/>
                <a:gd name="f1586" fmla="*/ f1464 f1170 1"/>
                <a:gd name="f1587" fmla="*/ f1465 f1171 1"/>
                <a:gd name="f1588" fmla="*/ f1466 f1170 1"/>
                <a:gd name="f1589" fmla="*/ f1467 f1171 1"/>
                <a:gd name="f1590" fmla="*/ f1468 f1170 1"/>
                <a:gd name="f1591" fmla="*/ f1469 f1171 1"/>
                <a:gd name="f1592" fmla="*/ f1470 f1170 1"/>
                <a:gd name="f1593" fmla="*/ f1471 f1171 1"/>
                <a:gd name="f1594" fmla="*/ f1472 f1170 1"/>
                <a:gd name="f1595" fmla="*/ f1473 f1171 1"/>
                <a:gd name="f1596" fmla="*/ f1474 f1170 1"/>
                <a:gd name="f1597" fmla="*/ f1475 f1171 1"/>
                <a:gd name="f1598" fmla="*/ f1476 f1170 1"/>
                <a:gd name="f1599" fmla="*/ f1477 f1171 1"/>
                <a:gd name="f1600" fmla="*/ f1478 f1170 1"/>
                <a:gd name="f1601" fmla="*/ f1479 f1171 1"/>
                <a:gd name="f1602" fmla="*/ f1480 f1170 1"/>
                <a:gd name="f1603" fmla="*/ f1481 f1171 1"/>
                <a:gd name="f1604" fmla="*/ f1482 f1170 1"/>
                <a:gd name="f1605" fmla="*/ f1483 f1171 1"/>
                <a:gd name="f1606" fmla="*/ f1484 f1170 1"/>
                <a:gd name="f1607" fmla="*/ f1485 f1171 1"/>
                <a:gd name="f1608" fmla="*/ f1486 f1170 1"/>
                <a:gd name="f1609" fmla="*/ f1487 f1171 1"/>
                <a:gd name="f1610" fmla="*/ f1488 f1170 1"/>
                <a:gd name="f1611" fmla="*/ f1489 f1171 1"/>
                <a:gd name="f1612" fmla="*/ f1490 f1170 1"/>
                <a:gd name="f1613" fmla="*/ f1491 f1171 1"/>
                <a:gd name="f1614" fmla="*/ f1492 f1170 1"/>
                <a:gd name="f1615" fmla="*/ f1493 f1171 1"/>
                <a:gd name="f1616" fmla="*/ f1494 f1170 1"/>
                <a:gd name="f1617" fmla="*/ f1495 f1171 1"/>
                <a:gd name="f1618" fmla="*/ f1496 f1170 1"/>
                <a:gd name="f1619" fmla="*/ f1497 f1171 1"/>
                <a:gd name="f1620" fmla="*/ f1498 f1170 1"/>
                <a:gd name="f1621" fmla="*/ f1499 f1171 1"/>
                <a:gd name="f1622" fmla="*/ f1500 f1170 1"/>
                <a:gd name="f1623" fmla="*/ f1501 f1171 1"/>
                <a:gd name="f1624" fmla="*/ f1502 f1170 1"/>
                <a:gd name="f1625" fmla="*/ f1503 f1171 1"/>
                <a:gd name="f1626" fmla="*/ f1504 f1170 1"/>
                <a:gd name="f1627" fmla="*/ f1505 f1171 1"/>
                <a:gd name="f1628" fmla="*/ f1506 f1170 1"/>
                <a:gd name="f1629" fmla="*/ f1507 f1171 1"/>
                <a:gd name="f1630" fmla="*/ f1508 f1170 1"/>
                <a:gd name="f1631" fmla="*/ f1509 f1171 1"/>
                <a:gd name="f1632" fmla="*/ f1510 f1170 1"/>
                <a:gd name="f1633" fmla="*/ f1511 f1171 1"/>
                <a:gd name="f1634" fmla="*/ f1512 f1170 1"/>
                <a:gd name="f1635" fmla="*/ f1513 f1171 1"/>
                <a:gd name="f1636" fmla="*/ f1514 f1170 1"/>
                <a:gd name="f1637" fmla="*/ f1515 f1171 1"/>
                <a:gd name="f1638" fmla="*/ f1516 f1170 1"/>
                <a:gd name="f1639" fmla="*/ f1517 f1171 1"/>
                <a:gd name="f1640" fmla="*/ f1518 f1170 1"/>
                <a:gd name="f1641" fmla="*/ f1519 f1171 1"/>
                <a:gd name="f1642" fmla="*/ f1520 f1170 1"/>
                <a:gd name="f1643" fmla="*/ f1521 f1171 1"/>
                <a:gd name="f1644" fmla="*/ f1522 f1170 1"/>
                <a:gd name="f1645" fmla="*/ f1523 f1171 1"/>
                <a:gd name="f1646" fmla="*/ f1524 f1170 1"/>
                <a:gd name="f1647" fmla="*/ f1525 f1171 1"/>
                <a:gd name="f1648" fmla="*/ f1526 f1170 1"/>
                <a:gd name="f1649" fmla="*/ f1527 f1171 1"/>
                <a:gd name="f1650" fmla="*/ f1528 f1170 1"/>
                <a:gd name="f1651" fmla="*/ f1529 f1171 1"/>
                <a:gd name="f1652" fmla="*/ f1530 f1170 1"/>
                <a:gd name="f1653" fmla="*/ f1531 f1171 1"/>
                <a:gd name="f1654" fmla="*/ f1532 f1170 1"/>
                <a:gd name="f1655" fmla="*/ f1533 f1171 1"/>
                <a:gd name="f1656" fmla="*/ f1534 f1170 1"/>
                <a:gd name="f1657" fmla="*/ f1535 f1171 1"/>
                <a:gd name="f1658" fmla="*/ f1536 f1170 1"/>
                <a:gd name="f1659" fmla="*/ f1537 f1171 1"/>
                <a:gd name="f1660" fmla="*/ f1538 f1170 1"/>
                <a:gd name="f1661" fmla="*/ f1539 f1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9">
                  <a:pos x="f1544" y="f1545"/>
                </a:cxn>
                <a:cxn ang="f1299">
                  <a:pos x="f1546" y="f1547"/>
                </a:cxn>
                <a:cxn ang="f1299">
                  <a:pos x="f1548" y="f1549"/>
                </a:cxn>
                <a:cxn ang="f1299">
                  <a:pos x="f1550" y="f1551"/>
                </a:cxn>
                <a:cxn ang="f1299">
                  <a:pos x="f1552" y="f1553"/>
                </a:cxn>
                <a:cxn ang="f1299">
                  <a:pos x="f1554" y="f1555"/>
                </a:cxn>
                <a:cxn ang="f1299">
                  <a:pos x="f1556" y="f1557"/>
                </a:cxn>
                <a:cxn ang="f1299">
                  <a:pos x="f1558" y="f1559"/>
                </a:cxn>
                <a:cxn ang="f1299">
                  <a:pos x="f1560" y="f1561"/>
                </a:cxn>
                <a:cxn ang="f1299">
                  <a:pos x="f1562" y="f1563"/>
                </a:cxn>
                <a:cxn ang="f1299">
                  <a:pos x="f1564" y="f1565"/>
                </a:cxn>
                <a:cxn ang="f1299">
                  <a:pos x="f1566" y="f1567"/>
                </a:cxn>
                <a:cxn ang="f1299">
                  <a:pos x="f1568" y="f1569"/>
                </a:cxn>
                <a:cxn ang="f1299">
                  <a:pos x="f1570" y="f1571"/>
                </a:cxn>
                <a:cxn ang="f1299">
                  <a:pos x="f1572" y="f1573"/>
                </a:cxn>
                <a:cxn ang="f1299">
                  <a:pos x="f1574" y="f1575"/>
                </a:cxn>
                <a:cxn ang="f1299">
                  <a:pos x="f1576" y="f1577"/>
                </a:cxn>
                <a:cxn ang="f1299">
                  <a:pos x="f1578" y="f1579"/>
                </a:cxn>
                <a:cxn ang="f1299">
                  <a:pos x="f1580" y="f1581"/>
                </a:cxn>
                <a:cxn ang="f1299">
                  <a:pos x="f1582" y="f1583"/>
                </a:cxn>
                <a:cxn ang="f1299">
                  <a:pos x="f1584" y="f1585"/>
                </a:cxn>
                <a:cxn ang="f1299">
                  <a:pos x="f1586" y="f1587"/>
                </a:cxn>
                <a:cxn ang="f1299">
                  <a:pos x="f1588" y="f1589"/>
                </a:cxn>
                <a:cxn ang="f1299">
                  <a:pos x="f1590" y="f1591"/>
                </a:cxn>
                <a:cxn ang="f1299">
                  <a:pos x="f1592" y="f1593"/>
                </a:cxn>
                <a:cxn ang="f1299">
                  <a:pos x="f1594" y="f1595"/>
                </a:cxn>
                <a:cxn ang="f1299">
                  <a:pos x="f1596" y="f1597"/>
                </a:cxn>
                <a:cxn ang="f1299">
                  <a:pos x="f1598" y="f1599"/>
                </a:cxn>
                <a:cxn ang="f1299">
                  <a:pos x="f1600" y="f1601"/>
                </a:cxn>
                <a:cxn ang="f1299">
                  <a:pos x="f1602" y="f1603"/>
                </a:cxn>
                <a:cxn ang="f1299">
                  <a:pos x="f1604" y="f1605"/>
                </a:cxn>
                <a:cxn ang="f1299">
                  <a:pos x="f1606" y="f1607"/>
                </a:cxn>
                <a:cxn ang="f1299">
                  <a:pos x="f1608" y="f1609"/>
                </a:cxn>
                <a:cxn ang="f1299">
                  <a:pos x="f1610" y="f1611"/>
                </a:cxn>
                <a:cxn ang="f1299">
                  <a:pos x="f1612" y="f1613"/>
                </a:cxn>
                <a:cxn ang="f1299">
                  <a:pos x="f1614" y="f1615"/>
                </a:cxn>
                <a:cxn ang="f1299">
                  <a:pos x="f1616" y="f1617"/>
                </a:cxn>
                <a:cxn ang="f1299">
                  <a:pos x="f1618" y="f1619"/>
                </a:cxn>
                <a:cxn ang="f1299">
                  <a:pos x="f1620" y="f1621"/>
                </a:cxn>
                <a:cxn ang="f1299">
                  <a:pos x="f1622" y="f1623"/>
                </a:cxn>
                <a:cxn ang="f1299">
                  <a:pos x="f1624" y="f1625"/>
                </a:cxn>
                <a:cxn ang="f1299">
                  <a:pos x="f1626" y="f1627"/>
                </a:cxn>
                <a:cxn ang="f1299">
                  <a:pos x="f1628" y="f1629"/>
                </a:cxn>
                <a:cxn ang="f1299">
                  <a:pos x="f1630" y="f1631"/>
                </a:cxn>
                <a:cxn ang="f1299">
                  <a:pos x="f1632" y="f1633"/>
                </a:cxn>
                <a:cxn ang="f1299">
                  <a:pos x="f1634" y="f1635"/>
                </a:cxn>
                <a:cxn ang="f1299">
                  <a:pos x="f1636" y="f1637"/>
                </a:cxn>
                <a:cxn ang="f1299">
                  <a:pos x="f1638" y="f1639"/>
                </a:cxn>
                <a:cxn ang="f1299">
                  <a:pos x="f1640" y="f1641"/>
                </a:cxn>
                <a:cxn ang="f1299">
                  <a:pos x="f1642" y="f1643"/>
                </a:cxn>
                <a:cxn ang="f1299">
                  <a:pos x="f1644" y="f1645"/>
                </a:cxn>
                <a:cxn ang="f1299">
                  <a:pos x="f1646" y="f1647"/>
                </a:cxn>
                <a:cxn ang="f1299">
                  <a:pos x="f1648" y="f1649"/>
                </a:cxn>
                <a:cxn ang="f1299">
                  <a:pos x="f1650" y="f1651"/>
                </a:cxn>
                <a:cxn ang="f1299">
                  <a:pos x="f1652" y="f1653"/>
                </a:cxn>
                <a:cxn ang="f1299">
                  <a:pos x="f1654" y="f1655"/>
                </a:cxn>
                <a:cxn ang="f1299">
                  <a:pos x="f1656" y="f1657"/>
                </a:cxn>
                <a:cxn ang="f1299">
                  <a:pos x="f1658" y="f1659"/>
                </a:cxn>
                <a:cxn ang="f1299">
                  <a:pos x="f1660" y="f1661"/>
                </a:cxn>
              </a:cxnLst>
              <a:rect l="f1540" t="f1543" r="f1541" b="f1542"/>
              <a:pathLst>
                <a:path w="1285" h="937">
                  <a:moveTo>
                    <a:pt x="f7" y="f9"/>
                  </a:moveTo>
                  <a:cubicBezTo>
                    <a:pt x="f7" y="f10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1" y="f17"/>
                    <a:pt x="f11" y="f18"/>
                    <a:pt x="f11" y="f19"/>
                  </a:cubicBezTo>
                  <a:cubicBezTo>
                    <a:pt x="f11" y="f20"/>
                    <a:pt x="f21" y="f22"/>
                    <a:pt x="f21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32"/>
                    <a:pt x="f31" y="f33"/>
                  </a:cubicBezTo>
                  <a:cubicBezTo>
                    <a:pt x="f34" y="f35"/>
                    <a:pt x="f34" y="f36"/>
                    <a:pt x="f37" y="f38"/>
                  </a:cubicBezTo>
                  <a:cubicBezTo>
                    <a:pt x="f37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5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3" y="f65"/>
                  </a:cubicBezTo>
                  <a:cubicBezTo>
                    <a:pt x="f66" y="f67"/>
                    <a:pt x="f66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3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2" y="f194"/>
                  </a:cubicBezTo>
                  <a:cubicBezTo>
                    <a:pt x="f192" y="f194"/>
                    <a:pt x="f195" y="f196"/>
                    <a:pt x="f195" y="f197"/>
                  </a:cubicBezTo>
                  <a:cubicBezTo>
                    <a:pt x="f195" y="f198"/>
                    <a:pt x="f195" y="f199"/>
                    <a:pt x="f195" y="f200"/>
                  </a:cubicBezTo>
                  <a:cubicBezTo>
                    <a:pt x="f195" y="f201"/>
                    <a:pt x="f202" y="f203"/>
                    <a:pt x="f192" y="f204"/>
                  </a:cubicBezTo>
                  <a:cubicBezTo>
                    <a:pt x="f192" y="f2"/>
                    <a:pt x="f190" y="f205"/>
                    <a:pt x="f190" y="f205"/>
                  </a:cubicBezTo>
                  <a:cubicBezTo>
                    <a:pt x="f188" y="f206"/>
                    <a:pt x="f207" y="f208"/>
                    <a:pt x="f184" y="f209"/>
                  </a:cubicBezTo>
                  <a:cubicBezTo>
                    <a:pt x="f184" y="f210"/>
                    <a:pt x="f186" y="f211"/>
                    <a:pt x="f186" y="f212"/>
                  </a:cubicBezTo>
                  <a:cubicBezTo>
                    <a:pt x="f188" y="f213"/>
                    <a:pt x="f214" y="f215"/>
                    <a:pt x="f192" y="f216"/>
                  </a:cubicBezTo>
                  <a:cubicBezTo>
                    <a:pt x="f202" y="f217"/>
                    <a:pt x="f195" y="f218"/>
                    <a:pt x="f219" y="f220"/>
                  </a:cubicBezTo>
                  <a:cubicBezTo>
                    <a:pt x="f221" y="f222"/>
                    <a:pt x="f223" y="f224"/>
                    <a:pt x="f223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238" y="f239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64" y="f365"/>
                    <a:pt x="f366" y="f367"/>
                    <a:pt x="f366" y="f368"/>
                  </a:cubicBezTo>
                  <a:cubicBezTo>
                    <a:pt x="f369" y="f370"/>
                    <a:pt x="f371" y="f370"/>
                    <a:pt x="f371" y="f372"/>
                  </a:cubicBezTo>
                  <a:cubicBezTo>
                    <a:pt x="f373" y="f374"/>
                    <a:pt x="f375" y="f376"/>
                    <a:pt x="f375" y="f376"/>
                  </a:cubicBezTo>
                  <a:cubicBezTo>
                    <a:pt x="f375" y="f377"/>
                    <a:pt x="f375" y="f378"/>
                    <a:pt x="f375" y="f379"/>
                  </a:cubicBezTo>
                  <a:cubicBezTo>
                    <a:pt x="f371" y="f380"/>
                    <a:pt x="f373" y="f381"/>
                    <a:pt x="f382" y="f383"/>
                  </a:cubicBezTo>
                  <a:cubicBezTo>
                    <a:pt x="f384" y="f385"/>
                    <a:pt x="f384" y="f386"/>
                    <a:pt x="f384" y="f387"/>
                  </a:cubicBezTo>
                  <a:cubicBezTo>
                    <a:pt x="f384" y="f388"/>
                    <a:pt x="f384" y="f389"/>
                    <a:pt x="f384" y="f390"/>
                  </a:cubicBezTo>
                  <a:cubicBezTo>
                    <a:pt x="f391" y="f392"/>
                    <a:pt x="f393" y="f392"/>
                    <a:pt x="f394" y="f392"/>
                  </a:cubicBezTo>
                  <a:cubicBezTo>
                    <a:pt x="f395" y="f392"/>
                    <a:pt x="f395" y="f392"/>
                    <a:pt x="f395" y="f392"/>
                  </a:cubicBezTo>
                  <a:cubicBezTo>
                    <a:pt x="f396" y="f392"/>
                    <a:pt x="f397" y="f398"/>
                    <a:pt x="f399" y="f400"/>
                  </a:cubicBezTo>
                  <a:cubicBezTo>
                    <a:pt x="f399" y="f400"/>
                    <a:pt x="f399" y="f400"/>
                    <a:pt x="f399" y="f400"/>
                  </a:cubicBezTo>
                  <a:cubicBezTo>
                    <a:pt x="f399" y="f400"/>
                    <a:pt x="f399" y="f400"/>
                    <a:pt x="f399" y="f400"/>
                  </a:cubicBezTo>
                  <a:cubicBezTo>
                    <a:pt x="f401" y="f398"/>
                    <a:pt x="f402" y="f392"/>
                    <a:pt x="f403" y="f404"/>
                  </a:cubicBezTo>
                  <a:cubicBezTo>
                    <a:pt x="f405" y="f404"/>
                    <a:pt x="f406" y="f404"/>
                    <a:pt x="f407" y="f404"/>
                  </a:cubicBezTo>
                  <a:cubicBezTo>
                    <a:pt x="f408" y="f404"/>
                    <a:pt x="f409" y="f404"/>
                    <a:pt x="f410" y="f392"/>
                  </a:cubicBezTo>
                  <a:cubicBezTo>
                    <a:pt x="f410" y="f392"/>
                    <a:pt x="f410" y="f392"/>
                    <a:pt x="f411" y="f392"/>
                  </a:cubicBezTo>
                  <a:cubicBezTo>
                    <a:pt x="f411" y="f392"/>
                    <a:pt x="f411" y="f392"/>
                    <a:pt x="f411" y="f392"/>
                  </a:cubicBezTo>
                  <a:cubicBezTo>
                    <a:pt x="f412" y="f404"/>
                    <a:pt x="f413" y="f404"/>
                    <a:pt x="f414" y="f404"/>
                  </a:cubicBezTo>
                  <a:cubicBezTo>
                    <a:pt x="f415" y="f404"/>
                    <a:pt x="f416" y="f404"/>
                    <a:pt x="f417" y="f404"/>
                  </a:cubicBezTo>
                  <a:cubicBezTo>
                    <a:pt x="f418" y="f404"/>
                    <a:pt x="f419" y="f404"/>
                    <a:pt x="f420" y="f404"/>
                  </a:cubicBezTo>
                  <a:cubicBezTo>
                    <a:pt x="f421" y="f392"/>
                    <a:pt x="f422" y="f392"/>
                    <a:pt x="f422" y="f390"/>
                  </a:cubicBezTo>
                  <a:cubicBezTo>
                    <a:pt x="f423" y="f390"/>
                    <a:pt x="f423" y="f392"/>
                    <a:pt x="f424" y="f392"/>
                  </a:cubicBezTo>
                  <a:cubicBezTo>
                    <a:pt x="f425" y="f392"/>
                    <a:pt x="f426" y="f392"/>
                    <a:pt x="f427" y="f392"/>
                  </a:cubicBezTo>
                  <a:cubicBezTo>
                    <a:pt x="f428" y="f392"/>
                    <a:pt x="f429" y="f392"/>
                    <a:pt x="f430" y="f390"/>
                  </a:cubicBezTo>
                  <a:cubicBezTo>
                    <a:pt x="f431" y="f390"/>
                    <a:pt x="f432" y="f398"/>
                    <a:pt x="f433" y="f398"/>
                  </a:cubicBezTo>
                  <a:cubicBezTo>
                    <a:pt x="f433" y="f398"/>
                    <a:pt x="f434" y="f398"/>
                    <a:pt x="f435" y="f398"/>
                  </a:cubicBezTo>
                  <a:cubicBezTo>
                    <a:pt x="f436" y="f398"/>
                    <a:pt x="f436" y="f398"/>
                    <a:pt x="f437" y="f398"/>
                  </a:cubicBezTo>
                  <a:cubicBezTo>
                    <a:pt x="f438" y="f398"/>
                    <a:pt x="f439" y="f440"/>
                    <a:pt x="f441" y="f442"/>
                  </a:cubicBezTo>
                  <a:cubicBezTo>
                    <a:pt x="f441" y="f442"/>
                    <a:pt x="f441" y="f440"/>
                    <a:pt x="f441" y="f440"/>
                  </a:cubicBezTo>
                  <a:cubicBezTo>
                    <a:pt x="f441" y="f440"/>
                    <a:pt x="f443" y="f440"/>
                    <a:pt x="f443" y="f440"/>
                  </a:cubicBezTo>
                  <a:cubicBezTo>
                    <a:pt x="f443" y="f440"/>
                    <a:pt x="f444" y="f440"/>
                    <a:pt x="f444" y="f440"/>
                  </a:cubicBezTo>
                  <a:cubicBezTo>
                    <a:pt x="f445" y="f440"/>
                    <a:pt x="f446" y="f400"/>
                    <a:pt x="f447" y="f400"/>
                  </a:cubicBezTo>
                  <a:cubicBezTo>
                    <a:pt x="f447" y="f400"/>
                    <a:pt x="f448" y="f400"/>
                    <a:pt x="f449" y="f442"/>
                  </a:cubicBezTo>
                  <a:cubicBezTo>
                    <a:pt x="f450" y="f6"/>
                    <a:pt x="f450" y="f6"/>
                    <a:pt x="f450" y="f6"/>
                  </a:cubicBezTo>
                  <a:cubicBezTo>
                    <a:pt x="f451" y="f6"/>
                    <a:pt x="f452" y="f6"/>
                    <a:pt x="f453" y="f6"/>
                  </a:cubicBezTo>
                  <a:cubicBezTo>
                    <a:pt x="f453" y="f442"/>
                    <a:pt x="f453" y="f400"/>
                    <a:pt x="f454" y="f390"/>
                  </a:cubicBezTo>
                  <a:cubicBezTo>
                    <a:pt x="f455" y="f404"/>
                    <a:pt x="f456" y="f404"/>
                    <a:pt x="f457" y="f389"/>
                  </a:cubicBezTo>
                  <a:cubicBezTo>
                    <a:pt x="f457" y="f458"/>
                    <a:pt x="f459" y="f460"/>
                    <a:pt x="f459" y="f387"/>
                  </a:cubicBezTo>
                  <a:cubicBezTo>
                    <a:pt x="f459" y="f461"/>
                    <a:pt x="f462" y="f463"/>
                    <a:pt x="f462" y="f464"/>
                  </a:cubicBezTo>
                  <a:cubicBezTo>
                    <a:pt x="f462" y="f385"/>
                    <a:pt x="f459" y="f465"/>
                    <a:pt x="f466" y="f383"/>
                  </a:cubicBezTo>
                  <a:cubicBezTo>
                    <a:pt x="f466" y="f383"/>
                    <a:pt x="f466" y="f383"/>
                    <a:pt x="f466" y="f381"/>
                  </a:cubicBezTo>
                  <a:cubicBezTo>
                    <a:pt x="f466" y="f381"/>
                    <a:pt x="f466" y="f380"/>
                    <a:pt x="f466" y="f380"/>
                  </a:cubicBezTo>
                  <a:cubicBezTo>
                    <a:pt x="f466" y="f380"/>
                    <a:pt x="f459" y="f379"/>
                    <a:pt x="f462" y="f378"/>
                  </a:cubicBezTo>
                  <a:cubicBezTo>
                    <a:pt x="f462" y="f378"/>
                    <a:pt x="f457" y="f378"/>
                    <a:pt x="f457" y="f467"/>
                  </a:cubicBezTo>
                  <a:cubicBezTo>
                    <a:pt x="f468" y="f467"/>
                    <a:pt x="f469" y="f470"/>
                    <a:pt x="f454" y="f471"/>
                  </a:cubicBezTo>
                  <a:cubicBezTo>
                    <a:pt x="f453" y="f374"/>
                    <a:pt x="f452" y="f370"/>
                    <a:pt x="f452" y="f367"/>
                  </a:cubicBezTo>
                  <a:cubicBezTo>
                    <a:pt x="f452" y="f365"/>
                    <a:pt x="f452" y="f365"/>
                    <a:pt x="f452" y="f365"/>
                  </a:cubicBezTo>
                  <a:cubicBezTo>
                    <a:pt x="f452" y="f363"/>
                    <a:pt x="f452" y="f363"/>
                    <a:pt x="f452" y="f472"/>
                  </a:cubicBezTo>
                  <a:cubicBezTo>
                    <a:pt x="f451" y="f361"/>
                    <a:pt x="f451" y="f473"/>
                    <a:pt x="f451" y="f474"/>
                  </a:cubicBezTo>
                  <a:cubicBezTo>
                    <a:pt x="f451" y="f475"/>
                    <a:pt x="f451" y="f359"/>
                    <a:pt x="f452" y="f476"/>
                  </a:cubicBezTo>
                  <a:cubicBezTo>
                    <a:pt x="f452" y="f476"/>
                    <a:pt x="f452" y="f476"/>
                    <a:pt x="f452" y="f476"/>
                  </a:cubicBezTo>
                  <a:cubicBezTo>
                    <a:pt x="f452" y="f357"/>
                    <a:pt x="f452" y="f357"/>
                    <a:pt x="f451" y="f357"/>
                  </a:cubicBezTo>
                  <a:cubicBezTo>
                    <a:pt x="f451" y="f477"/>
                    <a:pt x="f478" y="f479"/>
                    <a:pt x="f478" y="f355"/>
                  </a:cubicBezTo>
                  <a:cubicBezTo>
                    <a:pt x="f478" y="f480"/>
                    <a:pt x="f478" y="f481"/>
                    <a:pt x="f451" y="f482"/>
                  </a:cubicBezTo>
                  <a:cubicBezTo>
                    <a:pt x="f451" y="f483"/>
                    <a:pt x="f451" y="f483"/>
                    <a:pt x="f451" y="f353"/>
                  </a:cubicBezTo>
                  <a:cubicBezTo>
                    <a:pt x="f451" y="f353"/>
                    <a:pt x="f478" y="f484"/>
                    <a:pt x="f478" y="f485"/>
                  </a:cubicBezTo>
                  <a:cubicBezTo>
                    <a:pt x="f450" y="f486"/>
                    <a:pt x="f449" y="f487"/>
                    <a:pt x="f449" y="f488"/>
                  </a:cubicBezTo>
                  <a:cubicBezTo>
                    <a:pt x="f450" y="f489"/>
                    <a:pt x="f451" y="f490"/>
                    <a:pt x="f452" y="f491"/>
                  </a:cubicBezTo>
                  <a:cubicBezTo>
                    <a:pt x="f452" y="f492"/>
                    <a:pt x="f469" y="f493"/>
                    <a:pt x="f456" y="f347"/>
                  </a:cubicBezTo>
                  <a:cubicBezTo>
                    <a:pt x="f456" y="f347"/>
                    <a:pt x="f457" y="f347"/>
                    <a:pt x="f457" y="f347"/>
                  </a:cubicBezTo>
                  <a:cubicBezTo>
                    <a:pt x="f459" y="f347"/>
                    <a:pt x="f494" y="f493"/>
                    <a:pt x="f495" y="f496"/>
                  </a:cubicBezTo>
                  <a:cubicBezTo>
                    <a:pt x="f495" y="f496"/>
                    <a:pt x="f495" y="f496"/>
                    <a:pt x="f497" y="f496"/>
                  </a:cubicBezTo>
                  <a:cubicBezTo>
                    <a:pt x="f497" y="f496"/>
                    <a:pt x="f497" y="f496"/>
                    <a:pt x="f497" y="f496"/>
                  </a:cubicBezTo>
                  <a:cubicBezTo>
                    <a:pt x="f497" y="f496"/>
                    <a:pt x="f498" y="f493"/>
                    <a:pt x="f498" y="f493"/>
                  </a:cubicBezTo>
                  <a:cubicBezTo>
                    <a:pt x="f499" y="f347"/>
                    <a:pt x="f500" y="f501"/>
                    <a:pt x="f502" y="f501"/>
                  </a:cubicBezTo>
                  <a:cubicBezTo>
                    <a:pt x="f503" y="f504"/>
                    <a:pt x="f505" y="f504"/>
                    <a:pt x="f506" y="f504"/>
                  </a:cubicBezTo>
                  <a:cubicBezTo>
                    <a:pt x="f507" y="f504"/>
                    <a:pt x="f508" y="f504"/>
                    <a:pt x="f509" y="f504"/>
                  </a:cubicBezTo>
                  <a:cubicBezTo>
                    <a:pt x="f510" y="f501"/>
                    <a:pt x="f9" y="f511"/>
                    <a:pt x="f10" y="f492"/>
                  </a:cubicBezTo>
                  <a:cubicBezTo>
                    <a:pt x="f512" y="f490"/>
                    <a:pt x="f512" y="f513"/>
                    <a:pt x="f514" y="f489"/>
                  </a:cubicBezTo>
                  <a:cubicBezTo>
                    <a:pt x="f514" y="f515"/>
                    <a:pt x="f514" y="f515"/>
                    <a:pt x="f514" y="f516"/>
                  </a:cubicBezTo>
                  <a:cubicBezTo>
                    <a:pt x="f514" y="f516"/>
                    <a:pt x="f514" y="f516"/>
                    <a:pt x="f514" y="f488"/>
                  </a:cubicBezTo>
                  <a:cubicBezTo>
                    <a:pt x="f12" y="f349"/>
                    <a:pt x="f12" y="f487"/>
                    <a:pt x="f12" y="f517"/>
                  </a:cubicBezTo>
                  <a:cubicBezTo>
                    <a:pt x="f13" y="f486"/>
                    <a:pt x="f12" y="f351"/>
                    <a:pt x="f12" y="f485"/>
                  </a:cubicBezTo>
                  <a:cubicBezTo>
                    <a:pt x="f12" y="f484"/>
                    <a:pt x="f12" y="f484"/>
                    <a:pt x="f12" y="f518"/>
                  </a:cubicBezTo>
                  <a:cubicBezTo>
                    <a:pt x="f12" y="f518"/>
                    <a:pt x="f12" y="f518"/>
                    <a:pt x="f12" y="f518"/>
                  </a:cubicBezTo>
                  <a:cubicBezTo>
                    <a:pt x="f13" y="f353"/>
                    <a:pt x="f13" y="f353"/>
                    <a:pt x="f13" y="f353"/>
                  </a:cubicBezTo>
                  <a:cubicBezTo>
                    <a:pt x="f13" y="f353"/>
                    <a:pt x="f13" y="f353"/>
                    <a:pt x="f13" y="f353"/>
                  </a:cubicBezTo>
                  <a:cubicBezTo>
                    <a:pt x="f14" y="f483"/>
                    <a:pt x="f15" y="f482"/>
                    <a:pt x="f16" y="f481"/>
                  </a:cubicBezTo>
                  <a:cubicBezTo>
                    <a:pt x="f519" y="f520"/>
                    <a:pt x="f521" y="f477"/>
                    <a:pt x="f521" y="f477"/>
                  </a:cubicBezTo>
                  <a:cubicBezTo>
                    <a:pt x="f521" y="f522"/>
                    <a:pt x="f521" y="f522"/>
                    <a:pt x="f521" y="f357"/>
                  </a:cubicBezTo>
                  <a:cubicBezTo>
                    <a:pt x="f38" y="f482"/>
                    <a:pt x="f38" y="f482"/>
                    <a:pt x="f38" y="f482"/>
                  </a:cubicBezTo>
                  <a:cubicBezTo>
                    <a:pt x="f523" y="f517"/>
                    <a:pt x="f523" y="f517"/>
                    <a:pt x="f523" y="f517"/>
                  </a:cubicBezTo>
                  <a:cubicBezTo>
                    <a:pt x="f524" y="f525"/>
                    <a:pt x="f524" y="f525"/>
                    <a:pt x="f524" y="f525"/>
                  </a:cubicBezTo>
                  <a:cubicBezTo>
                    <a:pt x="f185" y="f526"/>
                    <a:pt x="f185" y="f526"/>
                    <a:pt x="f185" y="f526"/>
                  </a:cubicBezTo>
                  <a:cubicBezTo>
                    <a:pt x="f527" y="f528"/>
                    <a:pt x="f527" y="f528"/>
                    <a:pt x="f527" y="f528"/>
                  </a:cubicBezTo>
                  <a:cubicBezTo>
                    <a:pt x="f529" y="f530"/>
                    <a:pt x="f531" y="f532"/>
                    <a:pt x="f187" y="f533"/>
                  </a:cubicBezTo>
                  <a:cubicBezTo>
                    <a:pt x="f187" y="f533"/>
                    <a:pt x="f187" y="f533"/>
                    <a:pt x="f534" y="f533"/>
                  </a:cubicBezTo>
                  <a:cubicBezTo>
                    <a:pt x="f535" y="f525"/>
                    <a:pt x="f189" y="f504"/>
                    <a:pt x="f536" y="f501"/>
                  </a:cubicBezTo>
                  <a:cubicBezTo>
                    <a:pt x="f537" y="f347"/>
                    <a:pt x="f191" y="f496"/>
                    <a:pt x="f538" y="f492"/>
                  </a:cubicBezTo>
                  <a:cubicBezTo>
                    <a:pt x="f538" y="f492"/>
                    <a:pt x="f538" y="f491"/>
                    <a:pt x="f538" y="f491"/>
                  </a:cubicBezTo>
                  <a:cubicBezTo>
                    <a:pt x="f538" y="f491"/>
                    <a:pt x="f538" y="f491"/>
                    <a:pt x="f538" y="f491"/>
                  </a:cubicBezTo>
                  <a:cubicBezTo>
                    <a:pt x="f539" y="f490"/>
                    <a:pt x="f539" y="f540"/>
                    <a:pt x="f539" y="f513"/>
                  </a:cubicBezTo>
                  <a:cubicBezTo>
                    <a:pt x="f541" y="f489"/>
                    <a:pt x="f541" y="f515"/>
                    <a:pt x="f541" y="f516"/>
                  </a:cubicBezTo>
                  <a:cubicBezTo>
                    <a:pt x="f541" y="f488"/>
                    <a:pt x="f541" y="f349"/>
                    <a:pt x="f541" y="f349"/>
                  </a:cubicBezTo>
                  <a:cubicBezTo>
                    <a:pt x="f542" y="f517"/>
                    <a:pt x="f543" y="f486"/>
                    <a:pt x="f543" y="f544"/>
                  </a:cubicBezTo>
                  <a:cubicBezTo>
                    <a:pt x="f543" y="f351"/>
                    <a:pt x="f545" y="f485"/>
                    <a:pt x="f545" y="f485"/>
                  </a:cubicBezTo>
                  <a:cubicBezTo>
                    <a:pt x="f193" y="f484"/>
                    <a:pt x="f193" y="f518"/>
                    <a:pt x="f194" y="f518"/>
                  </a:cubicBezTo>
                  <a:cubicBezTo>
                    <a:pt x="f194" y="f518"/>
                    <a:pt x="f194" y="f353"/>
                    <a:pt x="f194" y="f353"/>
                  </a:cubicBezTo>
                  <a:cubicBezTo>
                    <a:pt x="f546" y="f483"/>
                    <a:pt x="f547" y="f482"/>
                    <a:pt x="f547" y="f481"/>
                  </a:cubicBezTo>
                  <a:cubicBezTo>
                    <a:pt x="f548" y="f480"/>
                    <a:pt x="f548" y="f520"/>
                    <a:pt x="f196" y="f355"/>
                  </a:cubicBezTo>
                  <a:cubicBezTo>
                    <a:pt x="f196" y="f479"/>
                    <a:pt x="f196" y="f479"/>
                    <a:pt x="f196" y="f477"/>
                  </a:cubicBezTo>
                  <a:cubicBezTo>
                    <a:pt x="f196" y="f477"/>
                    <a:pt x="f549" y="f477"/>
                    <a:pt x="f549" y="f522"/>
                  </a:cubicBezTo>
                  <a:cubicBezTo>
                    <a:pt x="f549" y="f522"/>
                    <a:pt x="f549" y="f522"/>
                    <a:pt x="f549" y="f357"/>
                  </a:cubicBezTo>
                  <a:cubicBezTo>
                    <a:pt x="f550" y="f551"/>
                    <a:pt x="f550" y="f551"/>
                    <a:pt x="f550" y="f551"/>
                  </a:cubicBezTo>
                  <a:cubicBezTo>
                    <a:pt x="f552" y="f522"/>
                    <a:pt x="f553" y="f480"/>
                    <a:pt x="f554" y="f483"/>
                  </a:cubicBezTo>
                  <a:cubicBezTo>
                    <a:pt x="f255" y="f353"/>
                    <a:pt x="f555" y="f484"/>
                    <a:pt x="f275" y="f544"/>
                  </a:cubicBezTo>
                  <a:cubicBezTo>
                    <a:pt x="f556" y="f517"/>
                    <a:pt x="f557" y="f488"/>
                    <a:pt x="f558" y="f516"/>
                  </a:cubicBezTo>
                  <a:cubicBezTo>
                    <a:pt x="f559" y="f513"/>
                    <a:pt x="f560" y="f492"/>
                    <a:pt x="f313" y="f493"/>
                  </a:cubicBezTo>
                  <a:cubicBezTo>
                    <a:pt x="f561" y="f501"/>
                    <a:pt x="f562" y="f504"/>
                    <a:pt x="f563" y="f525"/>
                  </a:cubicBezTo>
                  <a:cubicBezTo>
                    <a:pt x="f564" y="f530"/>
                    <a:pt x="f565" y="f566"/>
                    <a:pt x="f440" y="f567"/>
                  </a:cubicBezTo>
                  <a:cubicBezTo>
                    <a:pt x="f440" y="f567"/>
                    <a:pt x="f440" y="f567"/>
                    <a:pt x="f440" y="f567"/>
                  </a:cubicBezTo>
                  <a:cubicBezTo>
                    <a:pt x="f440" y="f567"/>
                    <a:pt x="f440" y="f568"/>
                    <a:pt x="f440" y="f569"/>
                  </a:cubicBezTo>
                  <a:cubicBezTo>
                    <a:pt x="f440" y="f570"/>
                    <a:pt x="f440" y="f341"/>
                    <a:pt x="f440" y="f341"/>
                  </a:cubicBezTo>
                  <a:cubicBezTo>
                    <a:pt x="f440" y="f571"/>
                    <a:pt x="f440" y="f571"/>
                    <a:pt x="f440" y="f571"/>
                  </a:cubicBezTo>
                  <a:cubicBezTo>
                    <a:pt x="f440" y="f572"/>
                    <a:pt x="f440" y="f573"/>
                    <a:pt x="f440" y="f574"/>
                  </a:cubicBezTo>
                  <a:cubicBezTo>
                    <a:pt x="f442" y="f337"/>
                    <a:pt x="f442" y="f575"/>
                    <a:pt x="f6" y="f576"/>
                  </a:cubicBezTo>
                  <a:cubicBezTo>
                    <a:pt x="f6" y="f576"/>
                    <a:pt x="f6" y="f576"/>
                    <a:pt x="f6" y="f577"/>
                  </a:cubicBezTo>
                  <a:cubicBezTo>
                    <a:pt x="f6" y="f577"/>
                    <a:pt x="f6" y="f578"/>
                    <a:pt x="f6" y="f578"/>
                  </a:cubicBezTo>
                  <a:cubicBezTo>
                    <a:pt x="f442" y="f578"/>
                    <a:pt x="f440" y="f579"/>
                    <a:pt x="f400" y="f335"/>
                  </a:cubicBezTo>
                  <a:cubicBezTo>
                    <a:pt x="f390" y="f335"/>
                    <a:pt x="f392" y="f580"/>
                    <a:pt x="f404" y="f581"/>
                  </a:cubicBezTo>
                  <a:cubicBezTo>
                    <a:pt x="f389" y="f333"/>
                    <a:pt x="f388" y="f331"/>
                    <a:pt x="f460" y="f582"/>
                  </a:cubicBezTo>
                  <a:cubicBezTo>
                    <a:pt x="f387" y="f583"/>
                    <a:pt x="f461" y="f327"/>
                    <a:pt x="f386" y="f325"/>
                  </a:cubicBezTo>
                  <a:cubicBezTo>
                    <a:pt x="f463" y="f325"/>
                    <a:pt x="f463" y="f584"/>
                    <a:pt x="f585" y="f584"/>
                  </a:cubicBezTo>
                  <a:cubicBezTo>
                    <a:pt x="f585" y="f586"/>
                    <a:pt x="f565" y="f587"/>
                    <a:pt x="f565" y="f323"/>
                  </a:cubicBezTo>
                  <a:cubicBezTo>
                    <a:pt x="f385" y="f323"/>
                    <a:pt x="f383" y="f323"/>
                    <a:pt x="f381" y="f588"/>
                  </a:cubicBezTo>
                  <a:cubicBezTo>
                    <a:pt x="f380" y="f588"/>
                    <a:pt x="f378" y="f588"/>
                    <a:pt x="f467" y="f321"/>
                  </a:cubicBezTo>
                  <a:cubicBezTo>
                    <a:pt x="f467" y="f321"/>
                    <a:pt x="f467" y="f321"/>
                    <a:pt x="f470" y="f321"/>
                  </a:cubicBezTo>
                  <a:cubicBezTo>
                    <a:pt x="f471" y="f589"/>
                    <a:pt x="f374" y="f319"/>
                    <a:pt x="f370" y="f590"/>
                  </a:cubicBezTo>
                  <a:cubicBezTo>
                    <a:pt x="f367" y="f591"/>
                    <a:pt x="f472" y="f315"/>
                    <a:pt x="f472" y="f592"/>
                  </a:cubicBezTo>
                  <a:cubicBezTo>
                    <a:pt x="f593" y="f313"/>
                    <a:pt x="f593" y="f594"/>
                    <a:pt x="f472" y="f595"/>
                  </a:cubicBezTo>
                  <a:cubicBezTo>
                    <a:pt x="f472" y="f595"/>
                    <a:pt x="f472" y="f596"/>
                    <a:pt x="f472" y="f597"/>
                  </a:cubicBezTo>
                  <a:cubicBezTo>
                    <a:pt x="f472" y="f597"/>
                    <a:pt x="f472" y="f598"/>
                    <a:pt x="f593" y="f598"/>
                  </a:cubicBezTo>
                  <a:cubicBezTo>
                    <a:pt x="f593" y="f599"/>
                    <a:pt x="f593" y="f309"/>
                    <a:pt x="f593" y="f600"/>
                  </a:cubicBezTo>
                  <a:cubicBezTo>
                    <a:pt x="f472" y="f601"/>
                    <a:pt x="f363" y="f602"/>
                    <a:pt x="f365" y="f603"/>
                  </a:cubicBezTo>
                  <a:cubicBezTo>
                    <a:pt x="f365" y="f603"/>
                    <a:pt x="f365" y="f603"/>
                    <a:pt x="f367" y="f603"/>
                  </a:cubicBezTo>
                  <a:cubicBezTo>
                    <a:pt x="f367" y="f604"/>
                    <a:pt x="f367" y="f604"/>
                    <a:pt x="f367" y="f307"/>
                  </a:cubicBezTo>
                  <a:cubicBezTo>
                    <a:pt x="f367" y="f307"/>
                    <a:pt x="f365" y="f307"/>
                    <a:pt x="f365" y="f307"/>
                  </a:cubicBezTo>
                  <a:cubicBezTo>
                    <a:pt x="f365" y="f605"/>
                    <a:pt x="f363" y="f3"/>
                    <a:pt x="f363" y="f560"/>
                  </a:cubicBezTo>
                  <a:cubicBezTo>
                    <a:pt x="f472" y="f606"/>
                    <a:pt x="f472" y="f607"/>
                    <a:pt x="f472" y="f608"/>
                  </a:cubicBezTo>
                  <a:cubicBezTo>
                    <a:pt x="f472" y="f608"/>
                    <a:pt x="f593" y="f608"/>
                    <a:pt x="f361" y="f608"/>
                  </a:cubicBezTo>
                  <a:cubicBezTo>
                    <a:pt x="f609" y="f608"/>
                    <a:pt x="f473" y="f608"/>
                    <a:pt x="f610" y="f611"/>
                  </a:cubicBezTo>
                  <a:cubicBezTo>
                    <a:pt x="f475" y="f612"/>
                    <a:pt x="f551" y="f613"/>
                    <a:pt x="f551" y="f614"/>
                  </a:cubicBezTo>
                  <a:cubicBezTo>
                    <a:pt x="f476" y="f615"/>
                    <a:pt x="f475" y="f616"/>
                    <a:pt x="f474" y="f616"/>
                  </a:cubicBezTo>
                  <a:cubicBezTo>
                    <a:pt x="f473" y="f303"/>
                    <a:pt x="f609" y="f303"/>
                    <a:pt x="f593" y="f617"/>
                  </a:cubicBezTo>
                  <a:cubicBezTo>
                    <a:pt x="f593" y="f617"/>
                    <a:pt x="f472" y="f617"/>
                    <a:pt x="f472" y="f617"/>
                  </a:cubicBezTo>
                  <a:cubicBezTo>
                    <a:pt x="f472" y="f618"/>
                    <a:pt x="f472" y="f618"/>
                    <a:pt x="f472" y="f619"/>
                  </a:cubicBezTo>
                  <a:cubicBezTo>
                    <a:pt x="f472" y="f619"/>
                    <a:pt x="f472" y="f620"/>
                    <a:pt x="f472" y="f620"/>
                  </a:cubicBezTo>
                  <a:cubicBezTo>
                    <a:pt x="f472" y="f621"/>
                    <a:pt x="f363" y="f622"/>
                    <a:pt x="f363" y="f623"/>
                  </a:cubicBezTo>
                  <a:cubicBezTo>
                    <a:pt x="f363" y="f624"/>
                    <a:pt x="f365" y="f625"/>
                    <a:pt x="f367" y="f626"/>
                  </a:cubicBezTo>
                  <a:cubicBezTo>
                    <a:pt x="f365" y="f626"/>
                    <a:pt x="f365" y="f626"/>
                    <a:pt x="f363" y="f627"/>
                  </a:cubicBezTo>
                  <a:cubicBezTo>
                    <a:pt x="f472" y="f628"/>
                    <a:pt x="f472" y="f628"/>
                    <a:pt x="f472" y="f628"/>
                  </a:cubicBezTo>
                  <a:cubicBezTo>
                    <a:pt x="f593" y="f629"/>
                    <a:pt x="f609" y="f629"/>
                    <a:pt x="f473" y="f629"/>
                  </a:cubicBezTo>
                  <a:cubicBezTo>
                    <a:pt x="f474" y="f627"/>
                    <a:pt x="f357" y="f559"/>
                    <a:pt x="f477" y="f559"/>
                  </a:cubicBezTo>
                  <a:cubicBezTo>
                    <a:pt x="f355" y="f625"/>
                    <a:pt x="f482" y="f624"/>
                    <a:pt x="f353" y="f623"/>
                  </a:cubicBezTo>
                  <a:cubicBezTo>
                    <a:pt x="f485" y="f623"/>
                    <a:pt x="f349" y="f622"/>
                    <a:pt x="f489" y="f621"/>
                  </a:cubicBezTo>
                  <a:cubicBezTo>
                    <a:pt x="f491" y="f301"/>
                    <a:pt x="f532" y="f618"/>
                    <a:pt x="f528" y="f303"/>
                  </a:cubicBezTo>
                  <a:cubicBezTo>
                    <a:pt x="f630" y="f616"/>
                    <a:pt x="f341" y="f615"/>
                    <a:pt x="f339" y="f305"/>
                  </a:cubicBezTo>
                  <a:cubicBezTo>
                    <a:pt x="f575" y="f631"/>
                    <a:pt x="f582" y="f632"/>
                    <a:pt x="f325" y="f611"/>
                  </a:cubicBezTo>
                  <a:cubicBezTo>
                    <a:pt x="f587" y="f608"/>
                    <a:pt x="f591" y="f606"/>
                    <a:pt x="f315" y="f606"/>
                  </a:cubicBezTo>
                  <a:cubicBezTo>
                    <a:pt x="f596" y="f560"/>
                    <a:pt x="f608" y="f3"/>
                    <a:pt x="f615" y="f3"/>
                  </a:cubicBezTo>
                  <a:cubicBezTo>
                    <a:pt x="f617" y="f560"/>
                    <a:pt x="f299" y="f606"/>
                    <a:pt x="f633" y="f608"/>
                  </a:cubicBezTo>
                  <a:cubicBezTo>
                    <a:pt x="f293" y="f611"/>
                    <a:pt x="f634" y="f635"/>
                    <a:pt x="f636" y="f305"/>
                  </a:cubicBezTo>
                  <a:cubicBezTo>
                    <a:pt x="f637" y="f638"/>
                    <a:pt x="f639" y="f617"/>
                    <a:pt x="f261" y="f301"/>
                  </a:cubicBezTo>
                  <a:cubicBezTo>
                    <a:pt x="f640" y="f622"/>
                    <a:pt x="f255" y="f627"/>
                    <a:pt x="f641" y="f629"/>
                  </a:cubicBezTo>
                  <a:cubicBezTo>
                    <a:pt x="f642" y="f628"/>
                    <a:pt x="f554" y="f299"/>
                    <a:pt x="f643" y="f299"/>
                  </a:cubicBezTo>
                  <a:cubicBezTo>
                    <a:pt x="f644" y="f645"/>
                    <a:pt x="f243" y="f645"/>
                    <a:pt x="f241" y="f646"/>
                  </a:cubicBezTo>
                  <a:cubicBezTo>
                    <a:pt x="f647" y="f648"/>
                    <a:pt x="f239" y="f649"/>
                    <a:pt x="f553" y="f295"/>
                  </a:cubicBezTo>
                  <a:cubicBezTo>
                    <a:pt x="f235" y="f650"/>
                    <a:pt x="f229" y="f651"/>
                    <a:pt x="f227" y="f652"/>
                  </a:cubicBezTo>
                  <a:cubicBezTo>
                    <a:pt x="f653" y="f654"/>
                    <a:pt x="f655" y="f654"/>
                    <a:pt x="f222" y="f656"/>
                  </a:cubicBezTo>
                  <a:cubicBezTo>
                    <a:pt x="f657" y="f656"/>
                    <a:pt x="f658" y="f293"/>
                    <a:pt x="f659" y="f660"/>
                  </a:cubicBezTo>
                  <a:cubicBezTo>
                    <a:pt x="f661" y="f662"/>
                    <a:pt x="f206" y="f557"/>
                    <a:pt x="f2" y="f663"/>
                  </a:cubicBezTo>
                  <a:cubicBezTo>
                    <a:pt x="f552" y="f664"/>
                    <a:pt x="f200" y="f665"/>
                    <a:pt x="f666" y="f667"/>
                  </a:cubicBezTo>
                  <a:cubicBezTo>
                    <a:pt x="f199" y="f668"/>
                    <a:pt x="f199" y="f669"/>
                    <a:pt x="f199" y="f281"/>
                  </a:cubicBezTo>
                  <a:cubicBezTo>
                    <a:pt x="f199" y="f279"/>
                    <a:pt x="f670" y="f637"/>
                    <a:pt x="f199" y="f671"/>
                  </a:cubicBezTo>
                  <a:cubicBezTo>
                    <a:pt x="f199" y="f672"/>
                    <a:pt x="f666" y="f275"/>
                    <a:pt x="f673" y="f275"/>
                  </a:cubicBezTo>
                  <a:cubicBezTo>
                    <a:pt x="f200" y="f674"/>
                    <a:pt x="f675" y="f273"/>
                    <a:pt x="f676" y="f677"/>
                  </a:cubicBezTo>
                  <a:cubicBezTo>
                    <a:pt x="f203" y="f677"/>
                    <a:pt x="f203" y="f275"/>
                    <a:pt x="f552" y="f672"/>
                  </a:cubicBezTo>
                  <a:cubicBezTo>
                    <a:pt x="f204" y="f671"/>
                    <a:pt x="f205" y="f637"/>
                    <a:pt x="f206" y="f678"/>
                  </a:cubicBezTo>
                  <a:cubicBezTo>
                    <a:pt x="f209" y="f279"/>
                    <a:pt x="f210" y="f679"/>
                    <a:pt x="f659" y="f680"/>
                  </a:cubicBezTo>
                  <a:cubicBezTo>
                    <a:pt x="f659" y="f285"/>
                    <a:pt x="f659" y="f287"/>
                    <a:pt x="f659" y="f681"/>
                  </a:cubicBezTo>
                  <a:cubicBezTo>
                    <a:pt x="f659" y="f665"/>
                    <a:pt x="f210" y="f682"/>
                    <a:pt x="f210" y="f683"/>
                  </a:cubicBezTo>
                  <a:cubicBezTo>
                    <a:pt x="f659" y="f664"/>
                    <a:pt x="f212" y="f683"/>
                    <a:pt x="f658" y="f683"/>
                  </a:cubicBezTo>
                  <a:cubicBezTo>
                    <a:pt x="f213" y="f682"/>
                    <a:pt x="f213" y="f665"/>
                    <a:pt x="f213" y="f287"/>
                  </a:cubicBezTo>
                  <a:cubicBezTo>
                    <a:pt x="f213" y="f667"/>
                    <a:pt x="f213" y="f285"/>
                    <a:pt x="f658" y="f680"/>
                  </a:cubicBezTo>
                  <a:cubicBezTo>
                    <a:pt x="f658" y="f283"/>
                    <a:pt x="f212" y="f684"/>
                    <a:pt x="f211" y="f281"/>
                  </a:cubicBezTo>
                  <a:cubicBezTo>
                    <a:pt x="f659" y="f685"/>
                    <a:pt x="f210" y="f678"/>
                    <a:pt x="f661" y="f637"/>
                  </a:cubicBezTo>
                  <a:cubicBezTo>
                    <a:pt x="f209" y="f671"/>
                    <a:pt x="f206" y="f674"/>
                    <a:pt x="f206" y="f677"/>
                  </a:cubicBezTo>
                  <a:cubicBezTo>
                    <a:pt x="f205" y="f271"/>
                    <a:pt x="f204" y="f269"/>
                    <a:pt x="f552" y="f267"/>
                  </a:cubicBezTo>
                  <a:cubicBezTo>
                    <a:pt x="f203" y="f267"/>
                    <a:pt x="f675" y="f639"/>
                    <a:pt x="f675" y="f639"/>
                  </a:cubicBezTo>
                  <a:cubicBezTo>
                    <a:pt x="f201" y="f267"/>
                    <a:pt x="f200" y="f686"/>
                    <a:pt x="f673" y="f687"/>
                  </a:cubicBezTo>
                  <a:cubicBezTo>
                    <a:pt x="f666" y="f688"/>
                    <a:pt x="f199" y="f271"/>
                    <a:pt x="f670" y="f271"/>
                  </a:cubicBezTo>
                  <a:cubicBezTo>
                    <a:pt x="f689" y="f273"/>
                    <a:pt x="f198" y="f677"/>
                    <a:pt x="f550" y="f677"/>
                  </a:cubicBezTo>
                  <a:cubicBezTo>
                    <a:pt x="f197" y="f674"/>
                    <a:pt x="f196" y="f677"/>
                    <a:pt x="f548" y="f674"/>
                  </a:cubicBezTo>
                  <a:cubicBezTo>
                    <a:pt x="f690" y="f674"/>
                    <a:pt x="f691" y="f671"/>
                    <a:pt x="f542" y="f692"/>
                  </a:cubicBezTo>
                  <a:cubicBezTo>
                    <a:pt x="f538" y="f637"/>
                    <a:pt x="f189" y="f279"/>
                    <a:pt x="f187" y="f685"/>
                  </a:cubicBezTo>
                  <a:cubicBezTo>
                    <a:pt x="f529" y="f281"/>
                    <a:pt x="f183" y="f685"/>
                    <a:pt x="f693" y="f685"/>
                  </a:cubicBezTo>
                  <a:cubicBezTo>
                    <a:pt x="f181" y="f281"/>
                    <a:pt x="f694" y="f281"/>
                    <a:pt x="f695" y="f636"/>
                  </a:cubicBezTo>
                  <a:cubicBezTo>
                    <a:pt x="f696" y="f684"/>
                    <a:pt x="f697" y="f283"/>
                    <a:pt x="f698" y="f556"/>
                  </a:cubicBezTo>
                  <a:cubicBezTo>
                    <a:pt x="f179" y="f680"/>
                    <a:pt x="f699" y="f634"/>
                    <a:pt x="f700" y="f634"/>
                  </a:cubicBezTo>
                  <a:cubicBezTo>
                    <a:pt x="f700" y="f667"/>
                    <a:pt x="f701" y="f665"/>
                    <a:pt x="f177" y="f665"/>
                  </a:cubicBezTo>
                  <a:cubicBezTo>
                    <a:pt x="f177" y="f702"/>
                    <a:pt x="f175" y="f702"/>
                    <a:pt x="f175" y="f665"/>
                  </a:cubicBezTo>
                  <a:cubicBezTo>
                    <a:pt x="f703" y="f665"/>
                    <a:pt x="f703" y="f681"/>
                    <a:pt x="f703" y="f287"/>
                  </a:cubicBezTo>
                  <a:cubicBezTo>
                    <a:pt x="f703" y="f667"/>
                    <a:pt x="f704" y="f634"/>
                    <a:pt x="f704" y="f668"/>
                  </a:cubicBezTo>
                  <a:cubicBezTo>
                    <a:pt x="f704" y="f285"/>
                    <a:pt x="f704" y="f283"/>
                    <a:pt x="f175" y="f679"/>
                  </a:cubicBezTo>
                  <a:cubicBezTo>
                    <a:pt x="f175" y="f669"/>
                    <a:pt x="f705" y="f669"/>
                    <a:pt x="f706" y="f679"/>
                  </a:cubicBezTo>
                  <a:cubicBezTo>
                    <a:pt x="f173" y="f679"/>
                    <a:pt x="f707" y="f680"/>
                    <a:pt x="f171" y="f285"/>
                  </a:cubicBezTo>
                  <a:cubicBezTo>
                    <a:pt x="f708" y="f634"/>
                    <a:pt x="f709" y="f681"/>
                    <a:pt x="f710" y="f702"/>
                  </a:cubicBezTo>
                  <a:cubicBezTo>
                    <a:pt x="f165" y="f682"/>
                    <a:pt x="f163" y="f711"/>
                    <a:pt x="f712" y="f663"/>
                  </a:cubicBezTo>
                  <a:cubicBezTo>
                    <a:pt x="f713" y="f714"/>
                    <a:pt x="f715" y="f662"/>
                    <a:pt x="f716" y="f660"/>
                  </a:cubicBezTo>
                  <a:cubicBezTo>
                    <a:pt x="f717" y="f660"/>
                    <a:pt x="f718" y="f660"/>
                    <a:pt x="f157" y="f719"/>
                  </a:cubicBezTo>
                  <a:cubicBezTo>
                    <a:pt x="f720" y="f719"/>
                    <a:pt x="f721" y="f656"/>
                    <a:pt x="f722" y="f654"/>
                  </a:cubicBezTo>
                  <a:cubicBezTo>
                    <a:pt x="f722" y="f652"/>
                    <a:pt x="f723" y="f558"/>
                    <a:pt x="f724" y="f650"/>
                  </a:cubicBezTo>
                  <a:cubicBezTo>
                    <a:pt x="f725" y="f295"/>
                    <a:pt x="f726" y="f727"/>
                    <a:pt x="f728" y="f649"/>
                  </a:cubicBezTo>
                  <a:cubicBezTo>
                    <a:pt x="f729" y="f633"/>
                    <a:pt x="f730" y="f648"/>
                    <a:pt x="f731" y="f732"/>
                  </a:cubicBezTo>
                  <a:cubicBezTo>
                    <a:pt x="f733" y="f646"/>
                    <a:pt x="f524" y="f646"/>
                    <a:pt x="f734" y="f645"/>
                  </a:cubicBezTo>
                  <a:cubicBezTo>
                    <a:pt x="f735" y="f645"/>
                    <a:pt x="f736" y="f299"/>
                    <a:pt x="f736" y="f299"/>
                  </a:cubicBezTo>
                  <a:cubicBezTo>
                    <a:pt x="f147" y="f628"/>
                    <a:pt x="f737" y="f627"/>
                    <a:pt x="f145" y="f627"/>
                  </a:cubicBezTo>
                  <a:cubicBezTo>
                    <a:pt x="f145" y="f627"/>
                    <a:pt x="f738" y="f627"/>
                    <a:pt x="f738" y="f629"/>
                  </a:cubicBezTo>
                  <a:cubicBezTo>
                    <a:pt x="f739" y="f629"/>
                    <a:pt x="f739" y="f299"/>
                    <a:pt x="f740" y="f299"/>
                  </a:cubicBezTo>
                  <a:cubicBezTo>
                    <a:pt x="f740" y="f299"/>
                    <a:pt x="f143" y="f299"/>
                    <a:pt x="f143" y="f645"/>
                  </a:cubicBezTo>
                  <a:cubicBezTo>
                    <a:pt x="f741" y="f645"/>
                    <a:pt x="f742" y="f299"/>
                    <a:pt x="f743" y="f299"/>
                  </a:cubicBezTo>
                  <a:cubicBezTo>
                    <a:pt x="f139" y="f299"/>
                    <a:pt x="f744" y="f645"/>
                    <a:pt x="f745" y="f299"/>
                  </a:cubicBezTo>
                  <a:cubicBezTo>
                    <a:pt x="f746" y="f299"/>
                    <a:pt x="f747" y="f629"/>
                    <a:pt x="f747" y="f627"/>
                  </a:cubicBezTo>
                  <a:cubicBezTo>
                    <a:pt x="f748" y="f626"/>
                    <a:pt x="f748" y="f624"/>
                    <a:pt x="f748" y="f623"/>
                  </a:cubicBezTo>
                  <a:cubicBezTo>
                    <a:pt x="f747" y="f621"/>
                    <a:pt x="f137" y="f619"/>
                    <a:pt x="f746" y="f618"/>
                  </a:cubicBezTo>
                  <a:cubicBezTo>
                    <a:pt x="f745" y="f617"/>
                    <a:pt x="f749" y="f750"/>
                    <a:pt x="f744" y="f616"/>
                  </a:cubicBezTo>
                  <a:cubicBezTo>
                    <a:pt x="f751" y="f752"/>
                    <a:pt x="f139" y="f615"/>
                    <a:pt x="f139" y="f753"/>
                  </a:cubicBezTo>
                  <a:cubicBezTo>
                    <a:pt x="f139" y="f305"/>
                    <a:pt x="f743" y="f635"/>
                    <a:pt x="f139" y="f613"/>
                  </a:cubicBezTo>
                  <a:cubicBezTo>
                    <a:pt x="f139" y="f613"/>
                    <a:pt x="f744" y="f754"/>
                    <a:pt x="f749" y="f632"/>
                  </a:cubicBezTo>
                  <a:cubicBezTo>
                    <a:pt x="f749" y="f632"/>
                    <a:pt x="f745" y="f611"/>
                    <a:pt x="f746" y="f612"/>
                  </a:cubicBezTo>
                  <a:cubicBezTo>
                    <a:pt x="f137" y="f612"/>
                    <a:pt x="f137" y="f632"/>
                    <a:pt x="f137" y="f754"/>
                  </a:cubicBezTo>
                  <a:cubicBezTo>
                    <a:pt x="f747" y="f754"/>
                    <a:pt x="f755" y="f754"/>
                    <a:pt x="f755" y="f754"/>
                  </a:cubicBezTo>
                  <a:cubicBezTo>
                    <a:pt x="f133" y="f632"/>
                    <a:pt x="f756" y="f612"/>
                    <a:pt x="f756" y="f611"/>
                  </a:cubicBezTo>
                  <a:cubicBezTo>
                    <a:pt x="f756" y="f608"/>
                    <a:pt x="f757" y="f607"/>
                    <a:pt x="f757" y="f606"/>
                  </a:cubicBezTo>
                  <a:cubicBezTo>
                    <a:pt x="f757" y="f560"/>
                    <a:pt x="f756" y="f3"/>
                    <a:pt x="f758" y="f605"/>
                  </a:cubicBezTo>
                  <a:cubicBezTo>
                    <a:pt x="f131" y="f605"/>
                    <a:pt x="f759" y="f3"/>
                    <a:pt x="f129" y="f3"/>
                  </a:cubicBezTo>
                  <a:cubicBezTo>
                    <a:pt x="f129" y="f560"/>
                    <a:pt x="f760" y="f606"/>
                    <a:pt x="f761" y="f606"/>
                  </a:cubicBezTo>
                  <a:cubicBezTo>
                    <a:pt x="f761" y="f606"/>
                    <a:pt x="f762" y="f560"/>
                    <a:pt x="f763" y="f560"/>
                  </a:cubicBezTo>
                  <a:cubicBezTo>
                    <a:pt x="f764" y="f560"/>
                    <a:pt x="f765" y="f606"/>
                    <a:pt x="f765" y="f606"/>
                  </a:cubicBezTo>
                  <a:cubicBezTo>
                    <a:pt x="f766" y="f606"/>
                    <a:pt x="f767" y="f607"/>
                    <a:pt x="f768" y="f606"/>
                  </a:cubicBezTo>
                  <a:cubicBezTo>
                    <a:pt x="f123" y="f606"/>
                    <a:pt x="f121" y="f605"/>
                    <a:pt x="f769" y="f605"/>
                  </a:cubicBezTo>
                  <a:cubicBezTo>
                    <a:pt x="f770" y="f307"/>
                    <a:pt x="f771" y="f307"/>
                    <a:pt x="f119" y="f604"/>
                  </a:cubicBezTo>
                  <a:cubicBezTo>
                    <a:pt x="f117" y="f604"/>
                    <a:pt x="f772" y="f603"/>
                    <a:pt x="f773" y="f602"/>
                  </a:cubicBezTo>
                  <a:cubicBezTo>
                    <a:pt x="f774" y="f602"/>
                    <a:pt x="f113" y="f601"/>
                    <a:pt x="f775" y="f601"/>
                  </a:cubicBezTo>
                  <a:cubicBezTo>
                    <a:pt x="f111" y="f776"/>
                    <a:pt x="f109" y="f601"/>
                    <a:pt x="f777" y="f601"/>
                  </a:cubicBezTo>
                  <a:cubicBezTo>
                    <a:pt x="f778" y="f601"/>
                    <a:pt x="f779" y="f603"/>
                    <a:pt x="f105" y="f603"/>
                  </a:cubicBezTo>
                  <a:cubicBezTo>
                    <a:pt x="f103" y="f604"/>
                    <a:pt x="f780" y="f307"/>
                    <a:pt x="f101" y="f307"/>
                  </a:cubicBezTo>
                  <a:cubicBezTo>
                    <a:pt x="f97" y="f605"/>
                    <a:pt x="f94" y="f607"/>
                    <a:pt x="f92" y="f608"/>
                  </a:cubicBezTo>
                  <a:cubicBezTo>
                    <a:pt x="f781" y="f611"/>
                    <a:pt x="f782" y="f612"/>
                    <a:pt x="f783" y="f632"/>
                  </a:cubicBezTo>
                  <a:cubicBezTo>
                    <a:pt x="f784" y="f632"/>
                    <a:pt x="f84" y="f754"/>
                    <a:pt x="f785" y="f613"/>
                  </a:cubicBezTo>
                  <a:cubicBezTo>
                    <a:pt x="f786" y="f613"/>
                    <a:pt x="f787" y="f635"/>
                    <a:pt x="f788" y="f635"/>
                  </a:cubicBezTo>
                  <a:cubicBezTo>
                    <a:pt x="f80" y="f635"/>
                    <a:pt x="f789" y="f631"/>
                    <a:pt x="f790" y="f614"/>
                  </a:cubicBezTo>
                  <a:cubicBezTo>
                    <a:pt x="f78" y="f305"/>
                    <a:pt x="f791" y="f615"/>
                    <a:pt x="f792" y="f793"/>
                  </a:cubicBezTo>
                  <a:cubicBezTo>
                    <a:pt x="f794" y="f752"/>
                    <a:pt x="f795" y="f750"/>
                    <a:pt x="f72" y="f303"/>
                  </a:cubicBezTo>
                  <a:cubicBezTo>
                    <a:pt x="f72" y="f617"/>
                    <a:pt x="f796" y="f619"/>
                    <a:pt x="f797" y="f620"/>
                  </a:cubicBezTo>
                  <a:cubicBezTo>
                    <a:pt x="f797" y="f301"/>
                    <a:pt x="f798" y="f622"/>
                    <a:pt x="f799" y="f622"/>
                  </a:cubicBezTo>
                  <a:cubicBezTo>
                    <a:pt x="f68" y="f623"/>
                    <a:pt x="f800" y="f625"/>
                    <a:pt x="f801" y="f559"/>
                  </a:cubicBezTo>
                  <a:cubicBezTo>
                    <a:pt x="f801" y="f626"/>
                    <a:pt x="f800" y="f628"/>
                    <a:pt x="f801" y="f645"/>
                  </a:cubicBezTo>
                  <a:cubicBezTo>
                    <a:pt x="f801" y="f646"/>
                    <a:pt x="f802" y="f732"/>
                    <a:pt x="f802" y="f732"/>
                  </a:cubicBezTo>
                  <a:cubicBezTo>
                    <a:pt x="f67" y="f648"/>
                    <a:pt x="f803" y="f804"/>
                    <a:pt x="f805" y="f633"/>
                  </a:cubicBezTo>
                  <a:cubicBezTo>
                    <a:pt x="f65" y="f633"/>
                    <a:pt x="f806" y="f727"/>
                    <a:pt x="f806" y="f727"/>
                  </a:cubicBezTo>
                  <a:cubicBezTo>
                    <a:pt x="f64" y="f295"/>
                    <a:pt x="f807" y="f727"/>
                    <a:pt x="f808" y="f727"/>
                  </a:cubicBezTo>
                  <a:cubicBezTo>
                    <a:pt x="f808" y="f295"/>
                    <a:pt x="f62" y="f650"/>
                    <a:pt x="f62" y="f558"/>
                  </a:cubicBezTo>
                  <a:cubicBezTo>
                    <a:pt x="f809" y="f558"/>
                    <a:pt x="f810" y="f652"/>
                    <a:pt x="f811" y="f652"/>
                  </a:cubicBezTo>
                  <a:cubicBezTo>
                    <a:pt x="f523" y="f652"/>
                    <a:pt x="f812" y="f652"/>
                    <a:pt x="f59" y="f652"/>
                  </a:cubicBezTo>
                  <a:cubicBezTo>
                    <a:pt x="f813" y="f652"/>
                    <a:pt x="f814" y="f652"/>
                    <a:pt x="f815" y="f654"/>
                  </a:cubicBezTo>
                  <a:cubicBezTo>
                    <a:pt x="f815" y="f654"/>
                    <a:pt x="f815" y="f656"/>
                    <a:pt x="f815" y="f293"/>
                  </a:cubicBezTo>
                  <a:cubicBezTo>
                    <a:pt x="f816" y="f660"/>
                    <a:pt x="f817" y="f818"/>
                    <a:pt x="f819" y="f714"/>
                  </a:cubicBezTo>
                  <a:cubicBezTo>
                    <a:pt x="f819" y="f663"/>
                    <a:pt x="f819" y="f683"/>
                    <a:pt x="f819" y="f682"/>
                  </a:cubicBezTo>
                  <a:cubicBezTo>
                    <a:pt x="f820" y="f702"/>
                    <a:pt x="f57" y="f287"/>
                    <a:pt x="f57" y="f667"/>
                  </a:cubicBezTo>
                  <a:cubicBezTo>
                    <a:pt x="f821" y="f668"/>
                    <a:pt x="f821" y="f680"/>
                    <a:pt x="f822" y="f556"/>
                  </a:cubicBezTo>
                  <a:cubicBezTo>
                    <a:pt x="f823" y="f283"/>
                    <a:pt x="f824" y="f283"/>
                    <a:pt x="f825" y="f283"/>
                  </a:cubicBezTo>
                  <a:cubicBezTo>
                    <a:pt x="f54" y="f679"/>
                    <a:pt x="f54" y="f684"/>
                    <a:pt x="f826" y="f684"/>
                  </a:cubicBezTo>
                  <a:cubicBezTo>
                    <a:pt x="f827" y="f636"/>
                    <a:pt x="f828" y="f684"/>
                    <a:pt x="f829" y="f636"/>
                  </a:cubicBezTo>
                  <a:cubicBezTo>
                    <a:pt x="f53" y="f281"/>
                    <a:pt x="f830" y="f279"/>
                    <a:pt x="f830" y="f279"/>
                  </a:cubicBezTo>
                  <a:cubicBezTo>
                    <a:pt x="f831" y="f832"/>
                    <a:pt x="f833" y="f678"/>
                    <a:pt x="f51" y="f678"/>
                  </a:cubicBezTo>
                  <a:cubicBezTo>
                    <a:pt x="f834" y="f678"/>
                    <a:pt x="f835" y="f832"/>
                    <a:pt x="f50" y="f832"/>
                  </a:cubicBezTo>
                  <a:cubicBezTo>
                    <a:pt x="f836" y="f832"/>
                    <a:pt x="f837" y="f678"/>
                    <a:pt x="f838" y="f678"/>
                  </a:cubicBezTo>
                  <a:cubicBezTo>
                    <a:pt x="f839" y="f277"/>
                    <a:pt x="f840" y="f692"/>
                    <a:pt x="f841" y="f671"/>
                  </a:cubicBezTo>
                  <a:cubicBezTo>
                    <a:pt x="f48" y="f672"/>
                    <a:pt x="f48" y="f677"/>
                    <a:pt x="f842" y="f273"/>
                  </a:cubicBezTo>
                  <a:cubicBezTo>
                    <a:pt x="f843" y="f271"/>
                    <a:pt x="f844" y="f688"/>
                    <a:pt x="f844" y="f687"/>
                  </a:cubicBezTo>
                  <a:cubicBezTo>
                    <a:pt x="f845" y="f686"/>
                    <a:pt x="f844" y="f267"/>
                    <a:pt x="f845" y="f265"/>
                  </a:cubicBezTo>
                  <a:cubicBezTo>
                    <a:pt x="f845" y="f846"/>
                    <a:pt x="f45" y="f555"/>
                    <a:pt x="f847" y="f263"/>
                  </a:cubicBezTo>
                  <a:cubicBezTo>
                    <a:pt x="f847" y="f848"/>
                    <a:pt x="f849" y="f848"/>
                    <a:pt x="f850" y="f848"/>
                  </a:cubicBezTo>
                  <a:cubicBezTo>
                    <a:pt x="f851" y="f848"/>
                    <a:pt x="f852" y="f261"/>
                    <a:pt x="f44" y="f261"/>
                  </a:cubicBezTo>
                  <a:cubicBezTo>
                    <a:pt x="f853" y="f854"/>
                    <a:pt x="f855" y="f261"/>
                    <a:pt x="f856" y="f854"/>
                  </a:cubicBezTo>
                  <a:cubicBezTo>
                    <a:pt x="f857" y="f854"/>
                    <a:pt x="f41" y="f854"/>
                    <a:pt x="f858" y="f259"/>
                  </a:cubicBezTo>
                  <a:cubicBezTo>
                    <a:pt x="f858" y="f640"/>
                    <a:pt x="f858" y="f859"/>
                    <a:pt x="f858" y="f860"/>
                  </a:cubicBezTo>
                  <a:cubicBezTo>
                    <a:pt x="f858" y="f257"/>
                    <a:pt x="f41" y="f861"/>
                    <a:pt x="f41" y="f255"/>
                  </a:cubicBezTo>
                  <a:cubicBezTo>
                    <a:pt x="f41" y="f255"/>
                    <a:pt x="f41" y="f862"/>
                    <a:pt x="f858" y="f862"/>
                  </a:cubicBezTo>
                  <a:cubicBezTo>
                    <a:pt x="f863" y="f251"/>
                    <a:pt x="f864" y="f251"/>
                    <a:pt x="f864" y="f642"/>
                  </a:cubicBezTo>
                  <a:cubicBezTo>
                    <a:pt x="f865" y="f249"/>
                    <a:pt x="f865" y="f866"/>
                    <a:pt x="f865" y="f247"/>
                  </a:cubicBezTo>
                  <a:cubicBezTo>
                    <a:pt x="f865" y="f554"/>
                    <a:pt x="f867" y="f868"/>
                    <a:pt x="f864" y="f644"/>
                  </a:cubicBezTo>
                  <a:cubicBezTo>
                    <a:pt x="f864" y="f644"/>
                    <a:pt x="f869" y="f644"/>
                    <a:pt x="f869" y="f644"/>
                  </a:cubicBezTo>
                  <a:cubicBezTo>
                    <a:pt x="f870" y="f871"/>
                    <a:pt x="f39" y="f872"/>
                    <a:pt x="f873" y="f872"/>
                  </a:cubicBezTo>
                  <a:cubicBezTo>
                    <a:pt x="f874" y="f245"/>
                    <a:pt x="f875" y="f868"/>
                    <a:pt x="f875" y="f643"/>
                  </a:cubicBezTo>
                  <a:cubicBezTo>
                    <a:pt x="f875" y="f554"/>
                    <a:pt x="f875" y="f866"/>
                    <a:pt x="f875" y="f249"/>
                  </a:cubicBezTo>
                  <a:cubicBezTo>
                    <a:pt x="f876" y="f642"/>
                    <a:pt x="f38" y="f251"/>
                    <a:pt x="f38" y="f251"/>
                  </a:cubicBezTo>
                  <a:cubicBezTo>
                    <a:pt x="f877" y="f251"/>
                    <a:pt x="f36" y="f642"/>
                    <a:pt x="f878" y="f642"/>
                  </a:cubicBezTo>
                  <a:cubicBezTo>
                    <a:pt x="f879" y="f642"/>
                    <a:pt x="f880" y="f641"/>
                    <a:pt x="f881" y="f251"/>
                  </a:cubicBezTo>
                  <a:cubicBezTo>
                    <a:pt x="f882" y="f251"/>
                    <a:pt x="f883" y="f642"/>
                    <a:pt x="f884" y="f642"/>
                  </a:cubicBezTo>
                  <a:cubicBezTo>
                    <a:pt x="f885" y="f642"/>
                    <a:pt x="f886" y="f641"/>
                    <a:pt x="f887" y="f641"/>
                  </a:cubicBezTo>
                  <a:cubicBezTo>
                    <a:pt x="f888" y="f641"/>
                    <a:pt x="f889" y="f641"/>
                    <a:pt x="f890" y="f641"/>
                  </a:cubicBezTo>
                  <a:cubicBezTo>
                    <a:pt x="f890" y="f641"/>
                    <a:pt x="f30" y="f642"/>
                    <a:pt x="f891" y="f642"/>
                  </a:cubicBezTo>
                  <a:cubicBezTo>
                    <a:pt x="f891" y="f249"/>
                    <a:pt x="f892" y="f249"/>
                    <a:pt x="f893" y="f866"/>
                  </a:cubicBezTo>
                  <a:cubicBezTo>
                    <a:pt x="f893" y="f247"/>
                    <a:pt x="f893" y="f643"/>
                    <a:pt x="f892" y="f868"/>
                  </a:cubicBezTo>
                  <a:cubicBezTo>
                    <a:pt x="f892" y="f644"/>
                    <a:pt x="f891" y="f871"/>
                    <a:pt x="f891" y="f871"/>
                  </a:cubicBezTo>
                  <a:cubicBezTo>
                    <a:pt x="f891" y="f245"/>
                    <a:pt x="f891" y="f894"/>
                    <a:pt x="f892" y="f894"/>
                  </a:cubicBezTo>
                  <a:cubicBezTo>
                    <a:pt x="f893" y="f241"/>
                    <a:pt x="f895" y="f243"/>
                    <a:pt x="f27" y="f894"/>
                  </a:cubicBezTo>
                  <a:cubicBezTo>
                    <a:pt x="f27" y="f894"/>
                    <a:pt x="f896" y="f241"/>
                    <a:pt x="f896" y="f241"/>
                  </a:cubicBezTo>
                  <a:cubicBezTo>
                    <a:pt x="f897" y="f898"/>
                    <a:pt x="f899" y="f241"/>
                    <a:pt x="f899" y="f898"/>
                  </a:cubicBezTo>
                  <a:cubicBezTo>
                    <a:pt x="f900" y="f647"/>
                    <a:pt x="f901" y="f902"/>
                    <a:pt x="f901" y="f239"/>
                  </a:cubicBezTo>
                  <a:cubicBezTo>
                    <a:pt x="f901" y="f239"/>
                    <a:pt x="f901" y="f237"/>
                    <a:pt x="f25" y="f235"/>
                  </a:cubicBezTo>
                  <a:cubicBezTo>
                    <a:pt x="f25" y="f903"/>
                    <a:pt x="f904" y="f233"/>
                    <a:pt x="f905" y="f231"/>
                  </a:cubicBezTo>
                  <a:cubicBezTo>
                    <a:pt x="f905" y="f229"/>
                    <a:pt x="f905" y="f906"/>
                    <a:pt x="f905" y="f227"/>
                  </a:cubicBezTo>
                  <a:cubicBezTo>
                    <a:pt x="f905" y="f653"/>
                    <a:pt x="f907" y="f225"/>
                    <a:pt x="f908" y="f224"/>
                  </a:cubicBezTo>
                  <a:cubicBezTo>
                    <a:pt x="f22" y="f224"/>
                    <a:pt x="f909" y="f655"/>
                    <a:pt x="f910" y="f222"/>
                  </a:cubicBezTo>
                  <a:cubicBezTo>
                    <a:pt x="f911" y="f222"/>
                    <a:pt x="f911" y="f218"/>
                    <a:pt x="f911" y="f218"/>
                  </a:cubicBezTo>
                  <a:cubicBezTo>
                    <a:pt x="f20" y="f657"/>
                    <a:pt x="f912" y="f657"/>
                    <a:pt x="f19" y="f657"/>
                  </a:cubicBezTo>
                  <a:cubicBezTo>
                    <a:pt x="f913" y="f914"/>
                    <a:pt x="f915" y="f657"/>
                    <a:pt x="f916" y="f914"/>
                  </a:cubicBezTo>
                  <a:cubicBezTo>
                    <a:pt x="f917" y="f914"/>
                    <a:pt x="f918" y="f216"/>
                    <a:pt x="f918" y="f215"/>
                  </a:cubicBezTo>
                  <a:cubicBezTo>
                    <a:pt x="f17" y="f919"/>
                    <a:pt x="f17" y="f213"/>
                    <a:pt x="f17" y="f658"/>
                  </a:cubicBezTo>
                  <a:cubicBezTo>
                    <a:pt x="f17" y="f212"/>
                    <a:pt x="f917" y="f659"/>
                    <a:pt x="f917" y="f210"/>
                  </a:cubicBezTo>
                  <a:cubicBezTo>
                    <a:pt x="f916" y="f210"/>
                    <a:pt x="f916" y="f209"/>
                    <a:pt x="f917" y="f208"/>
                  </a:cubicBezTo>
                  <a:cubicBezTo>
                    <a:pt x="f917" y="f206"/>
                    <a:pt x="f521" y="f2"/>
                    <a:pt x="f521" y="f204"/>
                  </a:cubicBezTo>
                  <a:cubicBezTo>
                    <a:pt x="f521" y="f203"/>
                    <a:pt x="f17" y="f201"/>
                    <a:pt x="f17" y="f673"/>
                  </a:cubicBezTo>
                  <a:cubicBezTo>
                    <a:pt x="f17" y="f666"/>
                    <a:pt x="f918" y="f199"/>
                    <a:pt x="f918" y="f670"/>
                  </a:cubicBezTo>
                  <a:cubicBezTo>
                    <a:pt x="f918" y="f670"/>
                    <a:pt x="f17" y="f689"/>
                    <a:pt x="f17" y="f920"/>
                  </a:cubicBezTo>
                  <a:cubicBezTo>
                    <a:pt x="f17" y="f921"/>
                    <a:pt x="f519" y="f550"/>
                    <a:pt x="f519" y="f549"/>
                  </a:cubicBezTo>
                  <a:cubicBezTo>
                    <a:pt x="f16" y="f548"/>
                    <a:pt x="f16" y="f194"/>
                    <a:pt x="f16" y="f545"/>
                  </a:cubicBezTo>
                  <a:cubicBezTo>
                    <a:pt x="f16" y="f543"/>
                    <a:pt x="f15" y="f538"/>
                    <a:pt x="f15" y="f537"/>
                  </a:cubicBezTo>
                  <a:cubicBezTo>
                    <a:pt x="f922" y="f189"/>
                    <a:pt x="f13" y="f187"/>
                    <a:pt x="f14" y="f923"/>
                  </a:cubicBezTo>
                  <a:cubicBezTo>
                    <a:pt x="f14" y="f529"/>
                    <a:pt x="f922" y="f924"/>
                    <a:pt x="f922" y="f185"/>
                  </a:cubicBezTo>
                  <a:cubicBezTo>
                    <a:pt x="f922" y="f925"/>
                    <a:pt x="f14" y="f183"/>
                    <a:pt x="f14" y="f926"/>
                  </a:cubicBezTo>
                  <a:cubicBezTo>
                    <a:pt x="f14" y="f927"/>
                    <a:pt x="f14" y="f928"/>
                    <a:pt x="f14" y="f696"/>
                  </a:cubicBezTo>
                  <a:cubicBezTo>
                    <a:pt x="f14" y="f697"/>
                    <a:pt x="f15" y="f699"/>
                    <a:pt x="f15" y="f700"/>
                  </a:cubicBezTo>
                  <a:cubicBezTo>
                    <a:pt x="f15" y="f929"/>
                    <a:pt x="f16" y="f704"/>
                    <a:pt x="f16" y="f175"/>
                  </a:cubicBezTo>
                  <a:cubicBezTo>
                    <a:pt x="f16" y="f703"/>
                    <a:pt x="f15" y="f173"/>
                    <a:pt x="f15" y="f707"/>
                  </a:cubicBezTo>
                  <a:cubicBezTo>
                    <a:pt x="f15" y="f930"/>
                    <a:pt x="f521" y="f169"/>
                    <a:pt x="f521" y="f931"/>
                  </a:cubicBezTo>
                  <a:cubicBezTo>
                    <a:pt x="f521" y="f932"/>
                    <a:pt x="f16" y="f933"/>
                    <a:pt x="f16" y="f165"/>
                  </a:cubicBezTo>
                  <a:cubicBezTo>
                    <a:pt x="f16" y="f163"/>
                    <a:pt x="f521" y="f712"/>
                    <a:pt x="f17" y="f934"/>
                  </a:cubicBezTo>
                  <a:cubicBezTo>
                    <a:pt x="f17" y="f713"/>
                    <a:pt x="f918" y="f715"/>
                    <a:pt x="f918" y="f159"/>
                  </a:cubicBezTo>
                  <a:cubicBezTo>
                    <a:pt x="f17" y="f716"/>
                    <a:pt x="f521" y="f717"/>
                    <a:pt x="f521" y="f935"/>
                  </a:cubicBezTo>
                  <a:cubicBezTo>
                    <a:pt x="f521" y="f718"/>
                    <a:pt x="f918" y="f720"/>
                    <a:pt x="f917" y="f721"/>
                  </a:cubicBezTo>
                  <a:cubicBezTo>
                    <a:pt x="f916" y="f722"/>
                    <a:pt x="f915" y="f723"/>
                    <a:pt x="f18" y="f724"/>
                  </a:cubicBezTo>
                  <a:cubicBezTo>
                    <a:pt x="f18" y="f725"/>
                    <a:pt x="f18" y="f936"/>
                    <a:pt x="f18" y="f726"/>
                  </a:cubicBezTo>
                  <a:cubicBezTo>
                    <a:pt x="f915" y="f155"/>
                    <a:pt x="f918" y="f728"/>
                    <a:pt x="f918" y="f729"/>
                  </a:cubicBezTo>
                  <a:cubicBezTo>
                    <a:pt x="f17" y="f731"/>
                    <a:pt x="f521" y="f937"/>
                    <a:pt x="f521" y="f734"/>
                  </a:cubicBezTo>
                  <a:cubicBezTo>
                    <a:pt x="f519" y="f735"/>
                    <a:pt x="f519" y="f147"/>
                    <a:pt x="f519" y="f737"/>
                  </a:cubicBezTo>
                  <a:cubicBezTo>
                    <a:pt x="f16" y="f938"/>
                    <a:pt x="f16" y="f143"/>
                    <a:pt x="f16" y="f939"/>
                  </a:cubicBezTo>
                  <a:cubicBezTo>
                    <a:pt x="f16" y="f742"/>
                    <a:pt x="f16" y="f744"/>
                    <a:pt x="f519" y="f745"/>
                  </a:cubicBezTo>
                  <a:cubicBezTo>
                    <a:pt x="f519" y="f746"/>
                    <a:pt x="f519" y="f748"/>
                    <a:pt x="f521" y="f135"/>
                  </a:cubicBezTo>
                  <a:cubicBezTo>
                    <a:pt x="f521" y="f133"/>
                    <a:pt x="f17" y="f131"/>
                    <a:pt x="f918" y="f758"/>
                  </a:cubicBezTo>
                  <a:cubicBezTo>
                    <a:pt x="f917" y="f758"/>
                    <a:pt x="f918" y="f133"/>
                    <a:pt x="f918" y="f755"/>
                  </a:cubicBezTo>
                  <a:cubicBezTo>
                    <a:pt x="f918" y="f135"/>
                    <a:pt x="f918" y="f137"/>
                    <a:pt x="f918" y="f746"/>
                  </a:cubicBezTo>
                  <a:cubicBezTo>
                    <a:pt x="f918" y="f749"/>
                    <a:pt x="f17" y="f743"/>
                    <a:pt x="f17" y="f939"/>
                  </a:cubicBezTo>
                  <a:cubicBezTo>
                    <a:pt x="f918" y="f741"/>
                    <a:pt x="f917" y="f739"/>
                    <a:pt x="f917" y="f738"/>
                  </a:cubicBezTo>
                  <a:cubicBezTo>
                    <a:pt x="f916" y="f145"/>
                    <a:pt x="f915" y="f147"/>
                    <a:pt x="f18" y="f147"/>
                  </a:cubicBezTo>
                  <a:cubicBezTo>
                    <a:pt x="f913" y="f147"/>
                    <a:pt x="f940" y="f147"/>
                    <a:pt x="f940" y="f941"/>
                  </a:cubicBezTo>
                  <a:cubicBezTo>
                    <a:pt x="f19" y="f737"/>
                    <a:pt x="f913" y="f938"/>
                    <a:pt x="f913" y="f738"/>
                  </a:cubicBezTo>
                  <a:cubicBezTo>
                    <a:pt x="f18" y="f740"/>
                    <a:pt x="f915" y="f143"/>
                    <a:pt x="f915" y="f741"/>
                  </a:cubicBezTo>
                  <a:cubicBezTo>
                    <a:pt x="f915" y="f141"/>
                    <a:pt x="f915" y="f139"/>
                    <a:pt x="f18" y="f744"/>
                  </a:cubicBezTo>
                  <a:cubicBezTo>
                    <a:pt x="f18" y="f745"/>
                    <a:pt x="f18" y="f747"/>
                    <a:pt x="f18" y="f135"/>
                  </a:cubicBezTo>
                  <a:cubicBezTo>
                    <a:pt x="f18" y="f755"/>
                    <a:pt x="f18" y="f756"/>
                    <a:pt x="f18" y="f131"/>
                  </a:cubicBezTo>
                  <a:cubicBezTo>
                    <a:pt x="f915" y="f759"/>
                    <a:pt x="f916" y="f127"/>
                    <a:pt x="f917" y="f762"/>
                  </a:cubicBezTo>
                  <a:cubicBezTo>
                    <a:pt x="f917" y="f764"/>
                    <a:pt x="f17" y="f766"/>
                    <a:pt x="f521" y="f767"/>
                  </a:cubicBezTo>
                  <a:cubicBezTo>
                    <a:pt x="f519" y="f767"/>
                    <a:pt x="f15" y="f768"/>
                    <a:pt x="f15" y="f123"/>
                  </a:cubicBezTo>
                  <a:cubicBezTo>
                    <a:pt x="f14" y="f942"/>
                    <a:pt x="f10" y="f770"/>
                    <a:pt x="f943" y="f771"/>
                  </a:cubicBezTo>
                  <a:cubicBezTo>
                    <a:pt x="f944" y="f119"/>
                    <a:pt x="f945" y="f115"/>
                    <a:pt x="f946" y="f772"/>
                  </a:cubicBezTo>
                  <a:cubicBezTo>
                    <a:pt x="f509" y="f773"/>
                    <a:pt x="f508" y="f113"/>
                    <a:pt x="f508" y="f775"/>
                  </a:cubicBezTo>
                  <a:cubicBezTo>
                    <a:pt x="f507" y="f111"/>
                    <a:pt x="f507" y="f947"/>
                    <a:pt x="f507" y="f107"/>
                  </a:cubicBezTo>
                  <a:cubicBezTo>
                    <a:pt x="f507" y="f779"/>
                    <a:pt x="f507" y="f780"/>
                    <a:pt x="f506" y="f101"/>
                  </a:cubicBezTo>
                  <a:cubicBezTo>
                    <a:pt x="f506" y="f948"/>
                    <a:pt x="f505" y="f949"/>
                    <a:pt x="f950" y="f949"/>
                  </a:cubicBezTo>
                  <a:cubicBezTo>
                    <a:pt x="f503" y="f949"/>
                    <a:pt x="f502" y="f97"/>
                    <a:pt x="f500" y="f97"/>
                  </a:cubicBezTo>
                  <a:cubicBezTo>
                    <a:pt x="f500" y="f99"/>
                    <a:pt x="f499" y="f780"/>
                    <a:pt x="f499" y="f951"/>
                  </a:cubicBezTo>
                  <a:cubicBezTo>
                    <a:pt x="f499" y="f103"/>
                    <a:pt x="f500" y="f105"/>
                    <a:pt x="f500" y="f779"/>
                  </a:cubicBezTo>
                  <a:cubicBezTo>
                    <a:pt x="f502" y="f107"/>
                    <a:pt x="f503" y="f947"/>
                    <a:pt x="f503" y="f109"/>
                  </a:cubicBezTo>
                  <a:cubicBezTo>
                    <a:pt x="f503" y="f109"/>
                    <a:pt x="f952" y="f953"/>
                    <a:pt x="f952" y="f111"/>
                  </a:cubicBezTo>
                  <a:cubicBezTo>
                    <a:pt x="f502" y="f775"/>
                    <a:pt x="f498" y="f775"/>
                    <a:pt x="f495" y="f775"/>
                  </a:cubicBezTo>
                  <a:cubicBezTo>
                    <a:pt x="f494" y="f113"/>
                    <a:pt x="f462" y="f113"/>
                    <a:pt x="f457" y="f774"/>
                  </a:cubicBezTo>
                  <a:cubicBezTo>
                    <a:pt x="f456" y="f773"/>
                    <a:pt x="f456" y="f954"/>
                    <a:pt x="f456" y="f117"/>
                  </a:cubicBezTo>
                  <a:cubicBezTo>
                    <a:pt x="f456" y="f955"/>
                    <a:pt x="f462" y="f771"/>
                    <a:pt x="f462" y="f956"/>
                  </a:cubicBezTo>
                  <a:cubicBezTo>
                    <a:pt x="f462" y="f770"/>
                    <a:pt x="f462" y="f942"/>
                    <a:pt x="f462" y="f123"/>
                  </a:cubicBezTo>
                  <a:cubicBezTo>
                    <a:pt x="f457" y="f767"/>
                    <a:pt x="f455" y="f125"/>
                    <a:pt x="f455" y="f766"/>
                  </a:cubicBezTo>
                  <a:cubicBezTo>
                    <a:pt x="f469" y="f765"/>
                    <a:pt x="f455" y="f762"/>
                    <a:pt x="f455" y="f127"/>
                  </a:cubicBezTo>
                  <a:cubicBezTo>
                    <a:pt x="f455" y="f761"/>
                    <a:pt x="f456" y="f760"/>
                    <a:pt x="f468" y="f129"/>
                  </a:cubicBezTo>
                  <a:cubicBezTo>
                    <a:pt x="f468" y="f759"/>
                    <a:pt x="f454" y="f759"/>
                    <a:pt x="f453" y="f131"/>
                  </a:cubicBezTo>
                  <a:cubicBezTo>
                    <a:pt x="f453" y="f758"/>
                    <a:pt x="f454" y="f756"/>
                    <a:pt x="f469" y="f757"/>
                  </a:cubicBezTo>
                  <a:cubicBezTo>
                    <a:pt x="f469" y="f757"/>
                    <a:pt x="f455" y="f133"/>
                    <a:pt x="f468" y="f133"/>
                  </a:cubicBezTo>
                  <a:cubicBezTo>
                    <a:pt x="f456" y="f757"/>
                    <a:pt x="f457" y="f756"/>
                    <a:pt x="f462" y="f756"/>
                  </a:cubicBezTo>
                  <a:cubicBezTo>
                    <a:pt x="f459" y="f758"/>
                    <a:pt x="f494" y="f756"/>
                    <a:pt x="f494" y="f757"/>
                  </a:cubicBezTo>
                  <a:cubicBezTo>
                    <a:pt x="f495" y="f133"/>
                    <a:pt x="f495" y="f135"/>
                    <a:pt x="f497" y="f135"/>
                  </a:cubicBezTo>
                  <a:cubicBezTo>
                    <a:pt x="f498" y="f748"/>
                    <a:pt x="f502" y="f748"/>
                    <a:pt x="f952" y="f135"/>
                  </a:cubicBezTo>
                  <a:cubicBezTo>
                    <a:pt x="f503" y="f135"/>
                    <a:pt x="f505" y="f755"/>
                    <a:pt x="f506" y="f755"/>
                  </a:cubicBezTo>
                  <a:cubicBezTo>
                    <a:pt x="f507" y="f755"/>
                    <a:pt x="f509" y="f135"/>
                    <a:pt x="f946" y="f135"/>
                  </a:cubicBezTo>
                  <a:cubicBezTo>
                    <a:pt x="f945" y="f747"/>
                    <a:pt x="f944" y="f745"/>
                    <a:pt x="f510" y="f749"/>
                  </a:cubicBezTo>
                  <a:cubicBezTo>
                    <a:pt x="f510" y="f744"/>
                    <a:pt x="f509" y="f744"/>
                    <a:pt x="f508" y="f751"/>
                  </a:cubicBezTo>
                  <a:cubicBezTo>
                    <a:pt x="f506" y="f751"/>
                    <a:pt x="f950" y="f744"/>
                    <a:pt x="f952" y="f744"/>
                  </a:cubicBezTo>
                  <a:cubicBezTo>
                    <a:pt x="f502" y="f751"/>
                    <a:pt x="f499" y="f139"/>
                    <a:pt x="f498" y="f743"/>
                  </a:cubicBezTo>
                  <a:cubicBezTo>
                    <a:pt x="f495" y="f743"/>
                    <a:pt x="f462" y="f742"/>
                    <a:pt x="f457" y="f141"/>
                  </a:cubicBezTo>
                  <a:cubicBezTo>
                    <a:pt x="f468" y="f141"/>
                    <a:pt x="f469" y="f141"/>
                    <a:pt x="f454" y="f742"/>
                  </a:cubicBezTo>
                  <a:cubicBezTo>
                    <a:pt x="f453" y="f742"/>
                    <a:pt x="f451" y="f139"/>
                    <a:pt x="f478" y="f751"/>
                  </a:cubicBezTo>
                  <a:cubicBezTo>
                    <a:pt x="f478" y="f744"/>
                    <a:pt x="f450" y="f749"/>
                    <a:pt x="f450" y="f745"/>
                  </a:cubicBezTo>
                  <a:cubicBezTo>
                    <a:pt x="f450" y="f746"/>
                    <a:pt x="f478" y="f137"/>
                    <a:pt x="f478" y="f747"/>
                  </a:cubicBezTo>
                  <a:cubicBezTo>
                    <a:pt x="f478" y="f748"/>
                    <a:pt x="f449" y="f755"/>
                    <a:pt x="f449" y="f133"/>
                  </a:cubicBezTo>
                  <a:cubicBezTo>
                    <a:pt x="f449" y="f757"/>
                    <a:pt x="f450" y="f756"/>
                    <a:pt x="f450" y="f758"/>
                  </a:cubicBezTo>
                  <a:cubicBezTo>
                    <a:pt x="f450" y="f131"/>
                    <a:pt x="f449" y="f129"/>
                    <a:pt x="f957" y="f760"/>
                  </a:cubicBezTo>
                  <a:cubicBezTo>
                    <a:pt x="f957" y="f760"/>
                    <a:pt x="f448" y="f127"/>
                    <a:pt x="f958" y="f127"/>
                  </a:cubicBezTo>
                  <a:cubicBezTo>
                    <a:pt x="f959" y="f127"/>
                    <a:pt x="f447" y="f127"/>
                    <a:pt x="f446" y="f761"/>
                  </a:cubicBezTo>
                  <a:cubicBezTo>
                    <a:pt x="f960" y="f761"/>
                    <a:pt x="f444" y="f759"/>
                    <a:pt x="f444" y="f131"/>
                  </a:cubicBezTo>
                  <a:cubicBezTo>
                    <a:pt x="f444" y="f758"/>
                    <a:pt x="f960" y="f757"/>
                    <a:pt x="f446" y="f133"/>
                  </a:cubicBezTo>
                  <a:cubicBezTo>
                    <a:pt x="f447" y="f755"/>
                    <a:pt x="f959" y="f135"/>
                    <a:pt x="f959" y="f748"/>
                  </a:cubicBezTo>
                  <a:cubicBezTo>
                    <a:pt x="f958" y="f747"/>
                    <a:pt x="f958" y="f746"/>
                    <a:pt x="f958" y="f745"/>
                  </a:cubicBezTo>
                  <a:cubicBezTo>
                    <a:pt x="f959" y="f745"/>
                    <a:pt x="f961" y="f744"/>
                    <a:pt x="f447" y="f744"/>
                  </a:cubicBezTo>
                  <a:cubicBezTo>
                    <a:pt x="f446" y="f744"/>
                    <a:pt x="f446" y="f749"/>
                    <a:pt x="f960" y="f749"/>
                  </a:cubicBezTo>
                  <a:cubicBezTo>
                    <a:pt x="f445" y="f745"/>
                    <a:pt x="f443" y="f746"/>
                    <a:pt x="f441" y="f746"/>
                  </a:cubicBezTo>
                  <a:cubicBezTo>
                    <a:pt x="f439" y="f746"/>
                    <a:pt x="f962" y="f746"/>
                    <a:pt x="f437" y="f746"/>
                  </a:cubicBezTo>
                  <a:cubicBezTo>
                    <a:pt x="f436" y="f746"/>
                    <a:pt x="f435" y="f137"/>
                    <a:pt x="f434" y="f747"/>
                  </a:cubicBezTo>
                  <a:cubicBezTo>
                    <a:pt x="f434" y="f748"/>
                    <a:pt x="f435" y="f133"/>
                    <a:pt x="f435" y="f757"/>
                  </a:cubicBezTo>
                  <a:cubicBezTo>
                    <a:pt x="f435" y="f757"/>
                    <a:pt x="f434" y="f758"/>
                    <a:pt x="f433" y="f758"/>
                  </a:cubicBezTo>
                  <a:cubicBezTo>
                    <a:pt x="f433" y="f131"/>
                    <a:pt x="f433" y="f129"/>
                    <a:pt x="f433" y="f760"/>
                  </a:cubicBezTo>
                  <a:cubicBezTo>
                    <a:pt x="f434" y="f761"/>
                    <a:pt x="f434" y="f127"/>
                    <a:pt x="f434" y="f127"/>
                  </a:cubicBezTo>
                  <a:cubicBezTo>
                    <a:pt x="f435" y="f762"/>
                    <a:pt x="f435" y="f764"/>
                    <a:pt x="f436" y="f765"/>
                  </a:cubicBezTo>
                  <a:cubicBezTo>
                    <a:pt x="f436" y="f963"/>
                    <a:pt x="f437" y="f766"/>
                    <a:pt x="f437" y="f125"/>
                  </a:cubicBezTo>
                  <a:cubicBezTo>
                    <a:pt x="f437" y="f767"/>
                    <a:pt x="f962" y="f768"/>
                    <a:pt x="f962" y="f123"/>
                  </a:cubicBezTo>
                  <a:cubicBezTo>
                    <a:pt x="f438" y="f123"/>
                    <a:pt x="f441" y="f942"/>
                    <a:pt x="f441" y="f121"/>
                  </a:cubicBezTo>
                  <a:cubicBezTo>
                    <a:pt x="f443" y="f769"/>
                    <a:pt x="f441" y="f956"/>
                    <a:pt x="f443" y="f119"/>
                  </a:cubicBezTo>
                  <a:cubicBezTo>
                    <a:pt x="f443" y="f119"/>
                    <a:pt x="f445" y="f955"/>
                    <a:pt x="f960" y="f955"/>
                  </a:cubicBezTo>
                  <a:cubicBezTo>
                    <a:pt x="f446" y="f117"/>
                    <a:pt x="f961" y="f772"/>
                    <a:pt x="f961" y="f773"/>
                  </a:cubicBezTo>
                  <a:cubicBezTo>
                    <a:pt x="f959" y="f774"/>
                    <a:pt x="f959" y="f111"/>
                    <a:pt x="f959" y="f953"/>
                  </a:cubicBezTo>
                  <a:cubicBezTo>
                    <a:pt x="f959" y="f109"/>
                    <a:pt x="f958" y="f947"/>
                    <a:pt x="f958" y="f778"/>
                  </a:cubicBezTo>
                  <a:cubicBezTo>
                    <a:pt x="f448" y="f779"/>
                    <a:pt x="f964" y="f103"/>
                    <a:pt x="f964" y="f780"/>
                  </a:cubicBezTo>
                  <a:cubicBezTo>
                    <a:pt x="f957" y="f101"/>
                    <a:pt x="f449" y="f948"/>
                    <a:pt x="f450" y="f99"/>
                  </a:cubicBezTo>
                  <a:cubicBezTo>
                    <a:pt x="f478" y="f97"/>
                    <a:pt x="f452" y="f949"/>
                    <a:pt x="f452" y="f949"/>
                  </a:cubicBezTo>
                  <a:cubicBezTo>
                    <a:pt x="f453" y="f965"/>
                    <a:pt x="f453" y="f95"/>
                    <a:pt x="f454" y="f94"/>
                  </a:cubicBezTo>
                  <a:cubicBezTo>
                    <a:pt x="f454" y="f966"/>
                    <a:pt x="f469" y="f967"/>
                    <a:pt x="f455" y="f781"/>
                  </a:cubicBezTo>
                  <a:cubicBezTo>
                    <a:pt x="f455" y="f968"/>
                    <a:pt x="f468" y="f969"/>
                    <a:pt x="f456" y="f88"/>
                  </a:cubicBezTo>
                  <a:cubicBezTo>
                    <a:pt x="f457" y="f782"/>
                    <a:pt x="f462" y="f970"/>
                    <a:pt x="f462" y="f86"/>
                  </a:cubicBezTo>
                  <a:cubicBezTo>
                    <a:pt x="f459" y="f86"/>
                    <a:pt x="f466" y="f783"/>
                    <a:pt x="f494" y="f783"/>
                  </a:cubicBezTo>
                  <a:cubicBezTo>
                    <a:pt x="f494" y="f784"/>
                    <a:pt x="f495" y="f783"/>
                    <a:pt x="f495" y="f783"/>
                  </a:cubicBezTo>
                  <a:cubicBezTo>
                    <a:pt x="f497" y="f784"/>
                    <a:pt x="f495" y="f84"/>
                    <a:pt x="f494" y="f785"/>
                  </a:cubicBezTo>
                  <a:cubicBezTo>
                    <a:pt x="f494" y="f786"/>
                    <a:pt x="f459" y="f971"/>
                    <a:pt x="f462" y="f80"/>
                  </a:cubicBezTo>
                  <a:cubicBezTo>
                    <a:pt x="f457" y="f972"/>
                    <a:pt x="f468" y="f789"/>
                    <a:pt x="f455" y="f789"/>
                  </a:cubicBezTo>
                  <a:cubicBezTo>
                    <a:pt x="f454" y="f973"/>
                    <a:pt x="f478" y="f790"/>
                    <a:pt x="f450" y="f974"/>
                  </a:cubicBezTo>
                  <a:cubicBezTo>
                    <a:pt x="f449" y="f974"/>
                    <a:pt x="f957" y="f975"/>
                    <a:pt x="f964" y="f976"/>
                  </a:cubicBezTo>
                  <a:cubicBezTo>
                    <a:pt x="f448" y="f76"/>
                    <a:pt x="f959" y="f977"/>
                    <a:pt x="f961" y="f791"/>
                  </a:cubicBezTo>
                  <a:cubicBezTo>
                    <a:pt x="f447" y="f74"/>
                    <a:pt x="f445" y="f978"/>
                    <a:pt x="f444" y="f794"/>
                  </a:cubicBezTo>
                  <a:cubicBezTo>
                    <a:pt x="f444" y="f794"/>
                    <a:pt x="f445" y="f795"/>
                    <a:pt x="f444" y="f795"/>
                  </a:cubicBezTo>
                  <a:cubicBezTo>
                    <a:pt x="f444" y="f72"/>
                    <a:pt x="f439" y="f796"/>
                    <a:pt x="f439" y="f797"/>
                  </a:cubicBezTo>
                  <a:cubicBezTo>
                    <a:pt x="f962" y="f979"/>
                    <a:pt x="f435" y="f799"/>
                    <a:pt x="f434" y="f68"/>
                  </a:cubicBezTo>
                  <a:cubicBezTo>
                    <a:pt x="f432" y="f800"/>
                    <a:pt x="f980" y="f802"/>
                    <a:pt x="f981" y="f982"/>
                  </a:cubicBezTo>
                  <a:cubicBezTo>
                    <a:pt x="f427" y="f65"/>
                    <a:pt x="f425" y="f983"/>
                    <a:pt x="f424" y="f984"/>
                  </a:cubicBezTo>
                  <a:cubicBezTo>
                    <a:pt x="f422" y="f61"/>
                    <a:pt x="f420" y="f812"/>
                    <a:pt x="f985" y="f986"/>
                  </a:cubicBezTo>
                  <a:cubicBezTo>
                    <a:pt x="f987" y="f814"/>
                    <a:pt x="f416" y="f988"/>
                    <a:pt x="f415" y="f819"/>
                  </a:cubicBezTo>
                  <a:cubicBezTo>
                    <a:pt x="f414" y="f820"/>
                    <a:pt x="f413" y="f823"/>
                    <a:pt x="f411" y="f56"/>
                  </a:cubicBezTo>
                  <a:cubicBezTo>
                    <a:pt x="f410" y="f824"/>
                    <a:pt x="f407" y="f826"/>
                    <a:pt x="f405" y="f989"/>
                  </a:cubicBezTo>
                  <a:cubicBezTo>
                    <a:pt x="f403" y="f990"/>
                    <a:pt x="f399" y="f53"/>
                    <a:pt x="f397" y="f831"/>
                  </a:cubicBezTo>
                  <a:cubicBezTo>
                    <a:pt x="f396" y="f51"/>
                    <a:pt x="f395" y="f991"/>
                    <a:pt x="f394" y="f835"/>
                  </a:cubicBezTo>
                  <a:cubicBezTo>
                    <a:pt x="f393" y="f992"/>
                    <a:pt x="f993" y="f50"/>
                    <a:pt x="f391" y="f836"/>
                  </a:cubicBezTo>
                  <a:cubicBezTo>
                    <a:pt x="f391" y="f836"/>
                    <a:pt x="f391" y="f837"/>
                    <a:pt x="f391" y="f837"/>
                  </a:cubicBezTo>
                  <a:cubicBezTo>
                    <a:pt x="f384" y="f838"/>
                    <a:pt x="f382" y="f994"/>
                    <a:pt x="f382" y="f840"/>
                  </a:cubicBezTo>
                  <a:cubicBezTo>
                    <a:pt x="f382" y="f841"/>
                    <a:pt x="f373" y="f843"/>
                    <a:pt x="f371" y="f46"/>
                  </a:cubicBezTo>
                  <a:cubicBezTo>
                    <a:pt x="f371" y="f46"/>
                    <a:pt x="f371" y="f845"/>
                    <a:pt x="f375" y="f845"/>
                  </a:cubicBezTo>
                  <a:cubicBezTo>
                    <a:pt x="f369" y="f845"/>
                    <a:pt x="f369" y="f844"/>
                    <a:pt x="f369" y="f46"/>
                  </a:cubicBezTo>
                  <a:cubicBezTo>
                    <a:pt x="f366" y="f995"/>
                    <a:pt x="f366" y="f843"/>
                    <a:pt x="f366" y="f842"/>
                  </a:cubicBezTo>
                  <a:cubicBezTo>
                    <a:pt x="f366" y="f48"/>
                    <a:pt x="f366" y="f840"/>
                    <a:pt x="f996" y="f840"/>
                  </a:cubicBezTo>
                  <a:cubicBezTo>
                    <a:pt x="f996" y="f840"/>
                    <a:pt x="f364" y="f840"/>
                    <a:pt x="f362" y="f840"/>
                  </a:cubicBezTo>
                  <a:cubicBezTo>
                    <a:pt x="f997" y="f840"/>
                    <a:pt x="f360" y="f840"/>
                    <a:pt x="f358" y="f840"/>
                  </a:cubicBezTo>
                  <a:cubicBezTo>
                    <a:pt x="f356" y="f840"/>
                    <a:pt x="f354" y="f994"/>
                    <a:pt x="f998" y="f839"/>
                  </a:cubicBezTo>
                  <a:cubicBezTo>
                    <a:pt x="f352" y="f839"/>
                    <a:pt x="f999" y="f838"/>
                    <a:pt x="f999" y="f837"/>
                  </a:cubicBezTo>
                  <a:cubicBezTo>
                    <a:pt x="f348" y="f1000"/>
                    <a:pt x="f8" y="f992"/>
                    <a:pt x="f8" y="f991"/>
                  </a:cubicBezTo>
                  <a:cubicBezTo>
                    <a:pt x="f8" y="f51"/>
                    <a:pt x="f999" y="f53"/>
                    <a:pt x="f350" y="f829"/>
                  </a:cubicBezTo>
                  <a:cubicBezTo>
                    <a:pt x="f352" y="f828"/>
                    <a:pt x="f354" y="f990"/>
                    <a:pt x="f356" y="f989"/>
                  </a:cubicBezTo>
                  <a:cubicBezTo>
                    <a:pt x="f358" y="f989"/>
                    <a:pt x="f360" y="f826"/>
                    <a:pt x="f360" y="f54"/>
                  </a:cubicBezTo>
                  <a:cubicBezTo>
                    <a:pt x="f360" y="f825"/>
                    <a:pt x="f358" y="f1001"/>
                    <a:pt x="f356" y="f56"/>
                  </a:cubicBezTo>
                  <a:cubicBezTo>
                    <a:pt x="f354" y="f1002"/>
                    <a:pt x="f352" y="f56"/>
                    <a:pt x="f352" y="f1002"/>
                  </a:cubicBezTo>
                  <a:cubicBezTo>
                    <a:pt x="f350" y="f823"/>
                    <a:pt x="f350" y="f821"/>
                    <a:pt x="f999" y="f57"/>
                  </a:cubicBezTo>
                  <a:cubicBezTo>
                    <a:pt x="f999" y="f820"/>
                    <a:pt x="f8" y="f819"/>
                    <a:pt x="f1003" y="f817"/>
                  </a:cubicBezTo>
                  <a:cubicBezTo>
                    <a:pt x="f1004" y="f817"/>
                    <a:pt x="f1005" y="f819"/>
                    <a:pt x="f346" y="f819"/>
                  </a:cubicBezTo>
                  <a:cubicBezTo>
                    <a:pt x="f1006" y="f819"/>
                    <a:pt x="f1007" y="f819"/>
                    <a:pt x="f1007" y="f819"/>
                  </a:cubicBezTo>
                  <a:cubicBezTo>
                    <a:pt x="f1008" y="f820"/>
                    <a:pt x="f1008" y="f57"/>
                    <a:pt x="f1007" y="f821"/>
                  </a:cubicBezTo>
                  <a:cubicBezTo>
                    <a:pt x="f1007" y="f821"/>
                    <a:pt x="f1009" y="f821"/>
                    <a:pt x="f1009" y="f821"/>
                  </a:cubicBezTo>
                  <a:cubicBezTo>
                    <a:pt x="f1006" y="f822"/>
                    <a:pt x="f1006" y="f823"/>
                    <a:pt x="f346" y="f1002"/>
                  </a:cubicBezTo>
                  <a:cubicBezTo>
                    <a:pt x="f346" y="f56"/>
                    <a:pt x="f346" y="f824"/>
                    <a:pt x="f1006" y="f825"/>
                  </a:cubicBezTo>
                  <a:cubicBezTo>
                    <a:pt x="f1006" y="f825"/>
                    <a:pt x="f1009" y="f54"/>
                    <a:pt x="f344" y="f54"/>
                  </a:cubicBezTo>
                  <a:cubicBezTo>
                    <a:pt x="f344" y="f826"/>
                    <a:pt x="f1008" y="f826"/>
                    <a:pt x="f342" y="f827"/>
                  </a:cubicBezTo>
                  <a:cubicBezTo>
                    <a:pt x="f1010" y="f827"/>
                    <a:pt x="f1011" y="f990"/>
                    <a:pt x="f1011" y="f1012"/>
                  </a:cubicBezTo>
                  <a:cubicBezTo>
                    <a:pt x="f1011" y="f828"/>
                    <a:pt x="f1013" y="f830"/>
                    <a:pt x="f1013" y="f831"/>
                  </a:cubicBezTo>
                  <a:cubicBezTo>
                    <a:pt x="f1013" y="f833"/>
                    <a:pt x="f1013" y="f834"/>
                    <a:pt x="f1013" y="f991"/>
                  </a:cubicBezTo>
                  <a:cubicBezTo>
                    <a:pt x="f1013" y="f992"/>
                    <a:pt x="f1013" y="f1000"/>
                    <a:pt x="f1013" y="f838"/>
                  </a:cubicBezTo>
                  <a:cubicBezTo>
                    <a:pt x="f1013" y="f994"/>
                    <a:pt x="f1014" y="f48"/>
                    <a:pt x="f1014" y="f843"/>
                  </a:cubicBezTo>
                  <a:cubicBezTo>
                    <a:pt x="f1014" y="f995"/>
                    <a:pt x="f1013" y="f844"/>
                    <a:pt x="f1013" y="f45"/>
                  </a:cubicBezTo>
                  <a:cubicBezTo>
                    <a:pt x="f1013" y="f847"/>
                    <a:pt x="f1014" y="f850"/>
                    <a:pt x="f1013" y="f851"/>
                  </a:cubicBezTo>
                  <a:cubicBezTo>
                    <a:pt x="f1013" y="f852"/>
                    <a:pt x="f342" y="f852"/>
                    <a:pt x="f342" y="f851"/>
                  </a:cubicBezTo>
                  <a:cubicBezTo>
                    <a:pt x="f1008" y="f851"/>
                    <a:pt x="f1008" y="f1015"/>
                    <a:pt x="f1007" y="f847"/>
                  </a:cubicBezTo>
                  <a:cubicBezTo>
                    <a:pt x="f1007" y="f45"/>
                    <a:pt x="f1006" y="f845"/>
                    <a:pt x="f346" y="f845"/>
                  </a:cubicBezTo>
                  <a:cubicBezTo>
                    <a:pt x="f1005" y="f845"/>
                    <a:pt x="f1003" y="f845"/>
                    <a:pt x="f8" y="f845"/>
                  </a:cubicBezTo>
                  <a:cubicBezTo>
                    <a:pt x="f348" y="f45"/>
                    <a:pt x="f999" y="f847"/>
                    <a:pt x="f999" y="f1015"/>
                  </a:cubicBezTo>
                  <a:cubicBezTo>
                    <a:pt x="f999" y="f849"/>
                    <a:pt x="f348" y="f851"/>
                    <a:pt x="f348" y="f852"/>
                  </a:cubicBezTo>
                  <a:cubicBezTo>
                    <a:pt x="f8" y="f852"/>
                    <a:pt x="f1004" y="f1016"/>
                    <a:pt x="f1004" y="f1016"/>
                  </a:cubicBezTo>
                  <a:cubicBezTo>
                    <a:pt x="f1005" y="f853"/>
                    <a:pt x="f1006" y="f43"/>
                    <a:pt x="f1009" y="f855"/>
                  </a:cubicBezTo>
                  <a:cubicBezTo>
                    <a:pt x="f344" y="f856"/>
                    <a:pt x="f1007" y="f1017"/>
                    <a:pt x="f1008" y="f41"/>
                  </a:cubicBezTo>
                  <a:cubicBezTo>
                    <a:pt x="f342" y="f863"/>
                    <a:pt x="f1010" y="f864"/>
                    <a:pt x="f1011" y="f869"/>
                  </a:cubicBezTo>
                  <a:cubicBezTo>
                    <a:pt x="f1011" y="f870"/>
                    <a:pt x="f1013" y="f873"/>
                    <a:pt x="f1014" y="f874"/>
                  </a:cubicBezTo>
                  <a:cubicBezTo>
                    <a:pt x="f1014" y="f876"/>
                    <a:pt x="f1014" y="f1018"/>
                    <a:pt x="f1014" y="f877"/>
                  </a:cubicBezTo>
                  <a:cubicBezTo>
                    <a:pt x="f340" y="f1019"/>
                    <a:pt x="f1020" y="f1021"/>
                    <a:pt x="f1022" y="f1021"/>
                  </a:cubicBezTo>
                  <a:cubicBezTo>
                    <a:pt x="f338" y="f1021"/>
                    <a:pt x="f336" y="f1021"/>
                    <a:pt x="f336" y="f1019"/>
                  </a:cubicBezTo>
                  <a:cubicBezTo>
                    <a:pt x="f1023" y="f877"/>
                    <a:pt x="f1023" y="f38"/>
                    <a:pt x="f1024" y="f876"/>
                  </a:cubicBezTo>
                  <a:cubicBezTo>
                    <a:pt x="f334" y="f875"/>
                    <a:pt x="f332" y="f875"/>
                    <a:pt x="f330" y="f874"/>
                  </a:cubicBezTo>
                  <a:cubicBezTo>
                    <a:pt x="f1025" y="f874"/>
                    <a:pt x="f1026" y="f874"/>
                    <a:pt x="f328" y="f875"/>
                  </a:cubicBezTo>
                  <a:cubicBezTo>
                    <a:pt x="f328" y="f875"/>
                    <a:pt x="f328" y="f38"/>
                    <a:pt x="f326" y="f1018"/>
                  </a:cubicBezTo>
                  <a:cubicBezTo>
                    <a:pt x="f324" y="f1018"/>
                    <a:pt x="f322" y="f877"/>
                    <a:pt x="f320" y="f877"/>
                  </a:cubicBezTo>
                  <a:cubicBezTo>
                    <a:pt x="f318" y="f877"/>
                    <a:pt x="f316" y="f877"/>
                    <a:pt x="f314" y="f877"/>
                  </a:cubicBezTo>
                  <a:cubicBezTo>
                    <a:pt x="f314" y="f1019"/>
                    <a:pt x="f1027" y="f36"/>
                    <a:pt x="f312" y="f1028"/>
                  </a:cubicBezTo>
                  <a:cubicBezTo>
                    <a:pt x="f1029" y="f878"/>
                    <a:pt x="f1030" y="f878"/>
                    <a:pt x="f310" y="f878"/>
                  </a:cubicBezTo>
                  <a:cubicBezTo>
                    <a:pt x="f1031" y="f879"/>
                    <a:pt x="f308" y="f1032"/>
                    <a:pt x="f308" y="f1032"/>
                  </a:cubicBezTo>
                  <a:cubicBezTo>
                    <a:pt x="f1033" y="f880"/>
                    <a:pt x="f1034" y="f882"/>
                    <a:pt x="f1035" y="f35"/>
                  </a:cubicBezTo>
                  <a:cubicBezTo>
                    <a:pt x="f306" y="f35"/>
                    <a:pt x="f1036" y="f883"/>
                    <a:pt x="f1037" y="f883"/>
                  </a:cubicBezTo>
                  <a:cubicBezTo>
                    <a:pt x="f1038" y="f884"/>
                    <a:pt x="f1039" y="f1040"/>
                    <a:pt x="f1041" y="f885"/>
                  </a:cubicBezTo>
                  <a:cubicBezTo>
                    <a:pt x="f1042" y="f886"/>
                    <a:pt x="f304" y="f889"/>
                    <a:pt x="f1043" y="f890"/>
                  </a:cubicBezTo>
                  <a:cubicBezTo>
                    <a:pt x="f1044" y="f892"/>
                    <a:pt x="f302" y="f897"/>
                    <a:pt x="f1045" y="f900"/>
                  </a:cubicBezTo>
                  <a:cubicBezTo>
                    <a:pt x="f1046" y="f904"/>
                    <a:pt x="f1047" y="f910"/>
                    <a:pt x="f1048" y="f912"/>
                  </a:cubicBezTo>
                  <a:cubicBezTo>
                    <a:pt x="f1048" y="f940"/>
                    <a:pt x="f1049" y="f917"/>
                    <a:pt x="f1050" y="f17"/>
                  </a:cubicBezTo>
                  <a:cubicBezTo>
                    <a:pt x="f298" y="f519"/>
                    <a:pt x="f1051" y="f922"/>
                    <a:pt x="f1052" y="f14"/>
                  </a:cubicBezTo>
                  <a:cubicBezTo>
                    <a:pt x="f296" y="f12"/>
                    <a:pt x="f294" y="f10"/>
                    <a:pt x="f1053" y="f9"/>
                  </a:cubicBezTo>
                  <a:cubicBezTo>
                    <a:pt x="f1053" y="f9"/>
                    <a:pt x="f1054" y="f943"/>
                    <a:pt x="f1054" y="f943"/>
                  </a:cubicBezTo>
                  <a:cubicBezTo>
                    <a:pt x="f1055" y="f944"/>
                    <a:pt x="f1054" y="f946"/>
                    <a:pt x="f1055" y="f509"/>
                  </a:cubicBezTo>
                  <a:cubicBezTo>
                    <a:pt x="f1055" y="f508"/>
                    <a:pt x="f1056" y="f507"/>
                    <a:pt x="f1057" y="f506"/>
                  </a:cubicBezTo>
                  <a:cubicBezTo>
                    <a:pt x="f290" y="f505"/>
                    <a:pt x="f1058" y="f952"/>
                    <a:pt x="f1059" y="f502"/>
                  </a:cubicBezTo>
                  <a:cubicBezTo>
                    <a:pt x="f1060" y="f500"/>
                    <a:pt x="f1061" y="f499"/>
                    <a:pt x="f1062" y="f498"/>
                  </a:cubicBezTo>
                  <a:cubicBezTo>
                    <a:pt x="f1062" y="f495"/>
                    <a:pt x="f1063" y="f459"/>
                    <a:pt x="f1064" y="f462"/>
                  </a:cubicBezTo>
                  <a:cubicBezTo>
                    <a:pt x="f1065" y="f457"/>
                    <a:pt x="f1066" y="f456"/>
                    <a:pt x="f1067" y="f456"/>
                  </a:cubicBezTo>
                  <a:cubicBezTo>
                    <a:pt x="f1068" y="f456"/>
                    <a:pt x="f1068" y="f459"/>
                    <a:pt x="f284" y="f466"/>
                  </a:cubicBezTo>
                  <a:cubicBezTo>
                    <a:pt x="f284" y="f494"/>
                    <a:pt x="f1068" y="f498"/>
                    <a:pt x="f284" y="f499"/>
                  </a:cubicBezTo>
                  <a:cubicBezTo>
                    <a:pt x="f1069" y="f500"/>
                    <a:pt x="f1070" y="f502"/>
                    <a:pt x="f1071" y="f502"/>
                  </a:cubicBezTo>
                  <a:cubicBezTo>
                    <a:pt x="f280" y="f952"/>
                    <a:pt x="f1072" y="f502"/>
                    <a:pt x="f276" y="f502"/>
                  </a:cubicBezTo>
                  <a:cubicBezTo>
                    <a:pt x="f276" y="f952"/>
                    <a:pt x="f1073" y="f952"/>
                    <a:pt x="f1073" y="f503"/>
                  </a:cubicBezTo>
                  <a:cubicBezTo>
                    <a:pt x="f1074" y="f503"/>
                    <a:pt x="f1075" y="f505"/>
                    <a:pt x="f272" y="f505"/>
                  </a:cubicBezTo>
                  <a:cubicBezTo>
                    <a:pt x="f270" y="f505"/>
                    <a:pt x="f268" y="f505"/>
                    <a:pt x="f268" y="f950"/>
                  </a:cubicBezTo>
                  <a:cubicBezTo>
                    <a:pt x="f1076" y="f950"/>
                    <a:pt x="f266" y="f952"/>
                    <a:pt x="f266" y="f952"/>
                  </a:cubicBezTo>
                  <a:cubicBezTo>
                    <a:pt x="f1077" y="f952"/>
                    <a:pt x="f264" y="f503"/>
                    <a:pt x="f1078" y="f950"/>
                  </a:cubicBezTo>
                  <a:cubicBezTo>
                    <a:pt x="f1079" y="f950"/>
                    <a:pt x="f1080" y="f950"/>
                    <a:pt x="f262" y="f503"/>
                  </a:cubicBezTo>
                  <a:cubicBezTo>
                    <a:pt x="f262" y="f503"/>
                    <a:pt x="f1081" y="f502"/>
                    <a:pt x="f260" y="f502"/>
                  </a:cubicBezTo>
                  <a:cubicBezTo>
                    <a:pt x="f260" y="f502"/>
                    <a:pt x="f258" y="f502"/>
                    <a:pt x="f1082" y="f502"/>
                  </a:cubicBezTo>
                  <a:cubicBezTo>
                    <a:pt x="f1083" y="f502"/>
                    <a:pt x="f254" y="f502"/>
                    <a:pt x="f1084" y="f502"/>
                  </a:cubicBezTo>
                  <a:cubicBezTo>
                    <a:pt x="f252" y="f500"/>
                    <a:pt x="f1085" y="f499"/>
                    <a:pt x="f1085" y="f499"/>
                  </a:cubicBezTo>
                  <a:cubicBezTo>
                    <a:pt x="f1086" y="f498"/>
                    <a:pt x="f1087" y="f497"/>
                    <a:pt x="f1088" y="f495"/>
                  </a:cubicBezTo>
                  <a:cubicBezTo>
                    <a:pt x="f244" y="f494"/>
                    <a:pt x="f244" y="f459"/>
                    <a:pt x="f244" y="f462"/>
                  </a:cubicBezTo>
                  <a:cubicBezTo>
                    <a:pt x="f244" y="f457"/>
                    <a:pt x="f1088" y="f456"/>
                    <a:pt x="f1088" y="f468"/>
                  </a:cubicBezTo>
                  <a:cubicBezTo>
                    <a:pt x="f1088" y="f455"/>
                    <a:pt x="f1089" y="f469"/>
                    <a:pt x="f1089" y="f454"/>
                  </a:cubicBezTo>
                  <a:cubicBezTo>
                    <a:pt x="f1089" y="f453"/>
                    <a:pt x="f1090" y="f478"/>
                    <a:pt x="f1089" y="f450"/>
                  </a:cubicBezTo>
                  <a:cubicBezTo>
                    <a:pt x="f1089" y="f449"/>
                    <a:pt x="f240" y="f957"/>
                    <a:pt x="f1091" y="f957"/>
                  </a:cubicBezTo>
                  <a:cubicBezTo>
                    <a:pt x="f1092" y="f964"/>
                    <a:pt x="f238" y="f958"/>
                    <a:pt x="f236" y="f959"/>
                  </a:cubicBezTo>
                  <a:cubicBezTo>
                    <a:pt x="f1093" y="f961"/>
                    <a:pt x="f228" y="f445"/>
                    <a:pt x="f1094" y="f443"/>
                  </a:cubicBezTo>
                  <a:cubicBezTo>
                    <a:pt x="f226" y="f441"/>
                    <a:pt x="f223" y="f438"/>
                    <a:pt x="f221" y="f437"/>
                  </a:cubicBezTo>
                  <a:cubicBezTo>
                    <a:pt x="f221" y="f436"/>
                    <a:pt x="f221" y="f433"/>
                    <a:pt x="f219" y="f432"/>
                  </a:cubicBezTo>
                  <a:cubicBezTo>
                    <a:pt x="f219" y="f432"/>
                    <a:pt x="f202" y="f431"/>
                    <a:pt x="f192" y="f431"/>
                  </a:cubicBezTo>
                  <a:cubicBezTo>
                    <a:pt x="f192" y="f430"/>
                    <a:pt x="f214" y="f980"/>
                    <a:pt x="f1095" y="f429"/>
                  </a:cubicBezTo>
                  <a:cubicBezTo>
                    <a:pt x="f1095" y="f981"/>
                    <a:pt x="f1095" y="f426"/>
                    <a:pt x="f190" y="f425"/>
                  </a:cubicBezTo>
                  <a:cubicBezTo>
                    <a:pt x="f188" y="f424"/>
                    <a:pt x="f207" y="f423"/>
                    <a:pt x="f184" y="f422"/>
                  </a:cubicBezTo>
                  <a:cubicBezTo>
                    <a:pt x="f184" y="f421"/>
                    <a:pt x="f182" y="f420"/>
                    <a:pt x="f1096" y="f419"/>
                  </a:cubicBezTo>
                  <a:cubicBezTo>
                    <a:pt x="f180" y="f985"/>
                    <a:pt x="f1097" y="f418"/>
                    <a:pt x="f1098" y="f1099"/>
                  </a:cubicBezTo>
                  <a:cubicBezTo>
                    <a:pt x="f1098" y="f1099"/>
                    <a:pt x="f1098" y="f416"/>
                    <a:pt x="f1098" y="f415"/>
                  </a:cubicBezTo>
                  <a:cubicBezTo>
                    <a:pt x="f1100" y="f1101"/>
                    <a:pt x="f1102" y="f414"/>
                    <a:pt x="f1102" y="f413"/>
                  </a:cubicBezTo>
                  <a:cubicBezTo>
                    <a:pt x="f178" y="f413"/>
                    <a:pt x="f1102" y="f411"/>
                    <a:pt x="f178" y="f411"/>
                  </a:cubicBezTo>
                  <a:cubicBezTo>
                    <a:pt x="f178" y="f410"/>
                    <a:pt x="f1103" y="f410"/>
                    <a:pt x="f176" y="f410"/>
                  </a:cubicBezTo>
                  <a:cubicBezTo>
                    <a:pt x="f174" y="f409"/>
                    <a:pt x="f1104" y="f1105"/>
                    <a:pt x="f1104" y="f408"/>
                  </a:cubicBezTo>
                  <a:cubicBezTo>
                    <a:pt x="f1104" y="f407"/>
                    <a:pt x="f1104" y="f406"/>
                    <a:pt x="f1104" y="f405"/>
                  </a:cubicBezTo>
                  <a:cubicBezTo>
                    <a:pt x="f174" y="f403"/>
                    <a:pt x="f1103" y="f403"/>
                    <a:pt x="f1103" y="f1106"/>
                  </a:cubicBezTo>
                  <a:cubicBezTo>
                    <a:pt x="f1107" y="f402"/>
                    <a:pt x="f178" y="f399"/>
                    <a:pt x="f178" y="f1108"/>
                  </a:cubicBezTo>
                  <a:cubicBezTo>
                    <a:pt x="f178" y="f397"/>
                    <a:pt x="f1102" y="f1109"/>
                    <a:pt x="f1102" y="f1110"/>
                  </a:cubicBezTo>
                  <a:cubicBezTo>
                    <a:pt x="f1102" y="f393"/>
                    <a:pt x="f1102" y="f382"/>
                    <a:pt x="f178" y="f371"/>
                  </a:cubicBezTo>
                  <a:cubicBezTo>
                    <a:pt x="f178" y="f375"/>
                    <a:pt x="f1103" y="f369"/>
                    <a:pt x="f1103" y="f369"/>
                  </a:cubicBezTo>
                  <a:cubicBezTo>
                    <a:pt x="f176" y="f366"/>
                    <a:pt x="f1104" y="f364"/>
                    <a:pt x="f1111" y="f362"/>
                  </a:cubicBezTo>
                  <a:cubicBezTo>
                    <a:pt x="f1111" y="f997"/>
                    <a:pt x="f1112" y="f356"/>
                    <a:pt x="f172" y="f354"/>
                  </a:cubicBezTo>
                  <a:cubicBezTo>
                    <a:pt x="f172" y="f354"/>
                    <a:pt x="f1113" y="f998"/>
                    <a:pt x="f168" y="f352"/>
                  </a:cubicBezTo>
                  <a:cubicBezTo>
                    <a:pt x="f168" y="f352"/>
                    <a:pt x="f1114" y="f352"/>
                    <a:pt x="f1114" y="f352"/>
                  </a:cubicBezTo>
                  <a:cubicBezTo>
                    <a:pt x="f1115" y="f350"/>
                    <a:pt x="f1115" y="f999"/>
                    <a:pt x="f1115" y="f999"/>
                  </a:cubicBezTo>
                  <a:cubicBezTo>
                    <a:pt x="f166" y="f348"/>
                    <a:pt x="f164" y="f8"/>
                    <a:pt x="f1116" y="f8"/>
                  </a:cubicBezTo>
                  <a:cubicBezTo>
                    <a:pt x="f162" y="f8"/>
                    <a:pt x="f1117" y="f348"/>
                    <a:pt x="f1118" y="f348"/>
                  </a:cubicBezTo>
                  <a:cubicBezTo>
                    <a:pt x="f1118" y="f348"/>
                    <a:pt x="f1119" y="f999"/>
                    <a:pt x="f1119" y="f999"/>
                  </a:cubicBezTo>
                  <a:cubicBezTo>
                    <a:pt x="f1120" y="f350"/>
                    <a:pt x="f1121" y="f350"/>
                    <a:pt x="f156" y="f350"/>
                  </a:cubicBezTo>
                  <a:cubicBezTo>
                    <a:pt x="f1122" y="f350"/>
                    <a:pt x="f1123" y="f350"/>
                    <a:pt x="f1124" y="f350"/>
                  </a:cubicBezTo>
                  <a:cubicBezTo>
                    <a:pt x="f1125" y="f352"/>
                    <a:pt x="f1126" y="f354"/>
                    <a:pt x="f152" y="f356"/>
                  </a:cubicBezTo>
                  <a:cubicBezTo>
                    <a:pt x="f152" y="f356"/>
                    <a:pt x="f150" y="f356"/>
                    <a:pt x="f1127" y="f356"/>
                  </a:cubicBezTo>
                  <a:cubicBezTo>
                    <a:pt x="f1128" y="f358"/>
                    <a:pt x="f146" y="f360"/>
                    <a:pt x="f1129" y="f997"/>
                  </a:cubicBezTo>
                  <a:cubicBezTo>
                    <a:pt x="f144" y="f997"/>
                    <a:pt x="f144" y="f996"/>
                    <a:pt x="f144" y="f366"/>
                  </a:cubicBezTo>
                  <a:cubicBezTo>
                    <a:pt x="f1130" y="f369"/>
                    <a:pt x="f1131" y="f375"/>
                    <a:pt x="f142" y="f375"/>
                  </a:cubicBezTo>
                  <a:cubicBezTo>
                    <a:pt x="f142" y="f375"/>
                    <a:pt x="f1132" y="f371"/>
                    <a:pt x="f140" y="f371"/>
                  </a:cubicBezTo>
                  <a:cubicBezTo>
                    <a:pt x="f1133" y="f371"/>
                    <a:pt x="f1134" y="f371"/>
                    <a:pt x="f136" y="f371"/>
                  </a:cubicBezTo>
                  <a:cubicBezTo>
                    <a:pt x="f1135" y="f375"/>
                    <a:pt x="f134" y="f369"/>
                    <a:pt x="f134" y="f369"/>
                  </a:cubicBezTo>
                  <a:cubicBezTo>
                    <a:pt x="f132" y="f369"/>
                    <a:pt x="f1136" y="f371"/>
                    <a:pt x="f130" y="f371"/>
                  </a:cubicBezTo>
                  <a:cubicBezTo>
                    <a:pt x="f1137" y="f373"/>
                    <a:pt x="f1138" y="f373"/>
                    <a:pt x="f1139" y="f371"/>
                  </a:cubicBezTo>
                  <a:cubicBezTo>
                    <a:pt x="f1140" y="f371"/>
                    <a:pt x="f1141" y="f375"/>
                    <a:pt x="f1142" y="f369"/>
                  </a:cubicBezTo>
                  <a:cubicBezTo>
                    <a:pt x="f122" y="f369"/>
                    <a:pt x="f1143" y="f366"/>
                    <a:pt x="f1144" y="f369"/>
                  </a:cubicBezTo>
                  <a:cubicBezTo>
                    <a:pt x="f118" y="f369"/>
                    <a:pt x="f116" y="f369"/>
                    <a:pt x="f1145" y="f375"/>
                  </a:cubicBezTo>
                  <a:cubicBezTo>
                    <a:pt x="f114" y="f371"/>
                    <a:pt x="f114" y="f382"/>
                    <a:pt x="f1146" y="f384"/>
                  </a:cubicBezTo>
                  <a:cubicBezTo>
                    <a:pt x="f1147" y="f384"/>
                    <a:pt x="f112" y="f391"/>
                    <a:pt x="f1148" y="f391"/>
                  </a:cubicBezTo>
                  <a:cubicBezTo>
                    <a:pt x="f110" y="f993"/>
                    <a:pt x="f1149" y="f393"/>
                    <a:pt x="f106" y="f394"/>
                  </a:cubicBezTo>
                  <a:cubicBezTo>
                    <a:pt x="f104" y="f394"/>
                    <a:pt x="f100" y="f394"/>
                    <a:pt x="f98" y="f395"/>
                  </a:cubicBezTo>
                  <a:cubicBezTo>
                    <a:pt x="f98" y="f395"/>
                    <a:pt x="f96" y="f1110"/>
                    <a:pt x="f96" y="f1109"/>
                  </a:cubicBezTo>
                  <a:cubicBezTo>
                    <a:pt x="f93" y="f1109"/>
                    <a:pt x="f93" y="f396"/>
                    <a:pt x="f93" y="f397"/>
                  </a:cubicBezTo>
                  <a:cubicBezTo>
                    <a:pt x="f93" y="f1108"/>
                    <a:pt x="f93" y="f399"/>
                    <a:pt x="f96" y="f401"/>
                  </a:cubicBezTo>
                  <a:cubicBezTo>
                    <a:pt x="f96" y="f401"/>
                    <a:pt x="f98" y="f402"/>
                    <a:pt x="f98" y="f402"/>
                  </a:cubicBezTo>
                  <a:cubicBezTo>
                    <a:pt x="f98" y="f1106"/>
                    <a:pt x="f96" y="f405"/>
                    <a:pt x="f93" y="f405"/>
                  </a:cubicBezTo>
                  <a:cubicBezTo>
                    <a:pt x="f1150" y="f406"/>
                    <a:pt x="f91" y="f406"/>
                    <a:pt x="f1151" y="f406"/>
                  </a:cubicBezTo>
                  <a:cubicBezTo>
                    <a:pt x="f1152" y="f406"/>
                    <a:pt x="f1153" y="f406"/>
                    <a:pt x="f1153" y="f405"/>
                  </a:cubicBezTo>
                  <a:cubicBezTo>
                    <a:pt x="f1154" y="f405"/>
                    <a:pt x="f1154" y="f1106"/>
                    <a:pt x="f89" y="f1106"/>
                  </a:cubicBezTo>
                  <a:cubicBezTo>
                    <a:pt x="f89" y="f402"/>
                    <a:pt x="f1155" y="f1106"/>
                    <a:pt x="f85" y="f402"/>
                  </a:cubicBezTo>
                  <a:cubicBezTo>
                    <a:pt x="f85" y="f402"/>
                    <a:pt x="f1156" y="f401"/>
                    <a:pt x="f1157" y="f401"/>
                  </a:cubicBezTo>
                  <a:cubicBezTo>
                    <a:pt x="f83" y="f401"/>
                    <a:pt x="f81" y="f402"/>
                    <a:pt x="f81" y="f1106"/>
                  </a:cubicBezTo>
                  <a:cubicBezTo>
                    <a:pt x="f1158" y="f403"/>
                    <a:pt x="f79" y="f405"/>
                    <a:pt x="f1159" y="f406"/>
                  </a:cubicBezTo>
                  <a:cubicBezTo>
                    <a:pt x="f1159" y="f407"/>
                    <a:pt x="f1160" y="f1105"/>
                    <a:pt x="f77" y="f409"/>
                  </a:cubicBezTo>
                  <a:cubicBezTo>
                    <a:pt x="f77" y="f410"/>
                    <a:pt x="f75" y="f411"/>
                    <a:pt x="f1161" y="f412"/>
                  </a:cubicBezTo>
                  <a:cubicBezTo>
                    <a:pt x="f73" y="f413"/>
                    <a:pt x="f1162" y="f414"/>
                    <a:pt x="f1162" y="f1101"/>
                  </a:cubicBezTo>
                  <a:cubicBezTo>
                    <a:pt x="f1163" y="f415"/>
                    <a:pt x="f1163" y="f416"/>
                    <a:pt x="f1163" y="f417"/>
                  </a:cubicBezTo>
                  <a:cubicBezTo>
                    <a:pt x="f71" y="f1099"/>
                    <a:pt x="f71" y="f418"/>
                    <a:pt x="f1164" y="f985"/>
                  </a:cubicBezTo>
                  <a:cubicBezTo>
                    <a:pt x="f1164" y="f419"/>
                    <a:pt x="f69" y="f421"/>
                    <a:pt x="f66" y="f422"/>
                  </a:cubicBezTo>
                  <a:cubicBezTo>
                    <a:pt x="f63" y="f423"/>
                    <a:pt x="f1165" y="f424"/>
                    <a:pt x="f60" y="f424"/>
                  </a:cubicBezTo>
                  <a:cubicBezTo>
                    <a:pt x="f60" y="f425"/>
                    <a:pt x="f58" y="f426"/>
                    <a:pt x="f58" y="f1166"/>
                  </a:cubicBezTo>
                  <a:cubicBezTo>
                    <a:pt x="f55" y="f427"/>
                    <a:pt x="f55" y="f428"/>
                    <a:pt x="f55" y="f981"/>
                  </a:cubicBezTo>
                  <a:cubicBezTo>
                    <a:pt x="f55" y="f429"/>
                    <a:pt x="f55" y="f430"/>
                    <a:pt x="f58" y="f431"/>
                  </a:cubicBezTo>
                  <a:cubicBezTo>
                    <a:pt x="f58" y="f432"/>
                    <a:pt x="f1165" y="f431"/>
                    <a:pt x="f1165" y="f432"/>
                  </a:cubicBezTo>
                  <a:cubicBezTo>
                    <a:pt x="f1167" y="f432"/>
                    <a:pt x="f1167" y="f434"/>
                    <a:pt x="f1167" y="f435"/>
                  </a:cubicBezTo>
                  <a:cubicBezTo>
                    <a:pt x="f63" y="f436"/>
                    <a:pt x="f63" y="f962"/>
                    <a:pt x="f63" y="f438"/>
                  </a:cubicBezTo>
                  <a:cubicBezTo>
                    <a:pt x="f63" y="f439"/>
                    <a:pt x="f66" y="f444"/>
                    <a:pt x="f69" y="f445"/>
                  </a:cubicBezTo>
                  <a:cubicBezTo>
                    <a:pt x="f69" y="f445"/>
                    <a:pt x="f71" y="f446"/>
                    <a:pt x="f71" y="f447"/>
                  </a:cubicBezTo>
                  <a:cubicBezTo>
                    <a:pt x="f71" y="f959"/>
                    <a:pt x="f1164" y="f964"/>
                    <a:pt x="f1164" y="f449"/>
                  </a:cubicBezTo>
                  <a:cubicBezTo>
                    <a:pt x="f69" y="f450"/>
                    <a:pt x="f66" y="f478"/>
                    <a:pt x="f63" y="f451"/>
                  </a:cubicBezTo>
                  <a:cubicBezTo>
                    <a:pt x="f63" y="f452"/>
                    <a:pt x="f63" y="f454"/>
                    <a:pt x="f63" y="f469"/>
                  </a:cubicBezTo>
                  <a:cubicBezTo>
                    <a:pt x="f63" y="f455"/>
                    <a:pt x="f69" y="f456"/>
                    <a:pt x="f69" y="f462"/>
                  </a:cubicBezTo>
                  <a:cubicBezTo>
                    <a:pt x="f1164" y="f462"/>
                    <a:pt x="f69" y="f466"/>
                    <a:pt x="f69" y="f494"/>
                  </a:cubicBezTo>
                  <a:cubicBezTo>
                    <a:pt x="f66" y="f495"/>
                    <a:pt x="f1167" y="f499"/>
                    <a:pt x="f1165" y="f500"/>
                  </a:cubicBezTo>
                  <a:cubicBezTo>
                    <a:pt x="f60" y="f502"/>
                    <a:pt x="f58" y="f950"/>
                    <a:pt x="f58" y="f505"/>
                  </a:cubicBezTo>
                  <a:cubicBezTo>
                    <a:pt x="f58" y="f507"/>
                    <a:pt x="f60" y="f946"/>
                    <a:pt x="f60" y="f945"/>
                  </a:cubicBezTo>
                  <a:cubicBezTo>
                    <a:pt x="f60" y="f510"/>
                    <a:pt x="f58" y="f943"/>
                    <a:pt x="f58" y="f9"/>
                  </a:cubicBezTo>
                  <a:cubicBezTo>
                    <a:pt x="f55" y="f10"/>
                    <a:pt x="f52" y="f514"/>
                    <a:pt x="f49" y="f12"/>
                  </a:cubicBezTo>
                  <a:cubicBezTo>
                    <a:pt x="f49" y="f12"/>
                    <a:pt x="f40" y="f13"/>
                    <a:pt x="f37" y="f14"/>
                  </a:cubicBezTo>
                  <a:cubicBezTo>
                    <a:pt x="f34" y="f14"/>
                    <a:pt x="f31" y="f13"/>
                    <a:pt x="f1168" y="f13"/>
                  </a:cubicBezTo>
                  <a:cubicBezTo>
                    <a:pt x="f28" y="f12"/>
                    <a:pt x="f28" y="f514"/>
                    <a:pt x="f28" y="f512"/>
                  </a:cubicBezTo>
                  <a:cubicBezTo>
                    <a:pt x="f28" y="f10"/>
                    <a:pt x="f28" y="f943"/>
                    <a:pt x="f28" y="f510"/>
                  </a:cubicBezTo>
                  <a:cubicBezTo>
                    <a:pt x="f28" y="f945"/>
                    <a:pt x="f28" y="f946"/>
                    <a:pt x="f28" y="f509"/>
                  </a:cubicBezTo>
                  <a:cubicBezTo>
                    <a:pt x="f28" y="f508"/>
                    <a:pt x="f26" y="f506"/>
                    <a:pt x="f24" y="f506"/>
                  </a:cubicBezTo>
                  <a:cubicBezTo>
                    <a:pt x="f21" y="f506"/>
                    <a:pt x="f11" y="f508"/>
                    <a:pt x="f7" y="f509"/>
                  </a:cubicBezTo>
                  <a:cubicBezTo>
                    <a:pt x="f7" y="f946"/>
                    <a:pt x="f7" y="f944"/>
                    <a:pt x="f7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          2.8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Freeform 253">
              <a:extLst>
                <a:ext uri="{FF2B5EF4-FFF2-40B4-BE49-F238E27FC236}">
                  <a16:creationId xmlns:a16="http://schemas.microsoft.com/office/drawing/2014/main" id="{0A5726FC-90D1-2785-E567-4B8F137B00AF}"/>
                </a:ext>
              </a:extLst>
            </p:cNvPr>
            <p:cNvSpPr/>
            <p:nvPr/>
          </p:nvSpPr>
          <p:spPr>
            <a:xfrm>
              <a:off x="8570305" y="4128479"/>
              <a:ext cx="852742" cy="6458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99"/>
                <a:gd name="f8" fmla="val 526"/>
                <a:gd name="f9" fmla="val 504"/>
                <a:gd name="f10" fmla="val 20"/>
                <a:gd name="f11" fmla="val 347"/>
                <a:gd name="f12" fmla="val 50"/>
                <a:gd name="f13" fmla="val 30"/>
                <a:gd name="f14" fmla="val 319"/>
                <a:gd name="f15" fmla="val 5"/>
                <a:gd name="f16" fmla="val 307"/>
                <a:gd name="f17" fmla="val 18"/>
                <a:gd name="f18" fmla="val 303"/>
                <a:gd name="f19" fmla="val 17"/>
                <a:gd name="f20" fmla="val 302"/>
                <a:gd name="f21" fmla="val 16"/>
                <a:gd name="f22" fmla="val 14"/>
                <a:gd name="f23" fmla="val 11"/>
                <a:gd name="f24" fmla="val 10"/>
                <a:gd name="f25" fmla="val 9"/>
                <a:gd name="f26" fmla="val 304"/>
                <a:gd name="f27" fmla="val 8"/>
                <a:gd name="f28" fmla="val 305"/>
                <a:gd name="f29" fmla="val 7"/>
                <a:gd name="f30" fmla="val 3"/>
                <a:gd name="f31" fmla="val 2"/>
                <a:gd name="f32" fmla="val 1"/>
                <a:gd name="f33" fmla="val 299"/>
                <a:gd name="f34" fmla="val 211"/>
                <a:gd name="f35" fmla="val 13"/>
                <a:gd name="f36" fmla="val 133"/>
                <a:gd name="f37" fmla="val 24"/>
                <a:gd name="f38" fmla="val 128"/>
                <a:gd name="f39" fmla="val 25"/>
                <a:gd name="f40" fmla="val 126"/>
                <a:gd name="f41" fmla="val 26"/>
                <a:gd name="f42" fmla="val 125"/>
                <a:gd name="f43" fmla="val 124"/>
                <a:gd name="f44" fmla="val 29"/>
                <a:gd name="f45" fmla="val 123"/>
                <a:gd name="f46" fmla="val 122"/>
                <a:gd name="f47" fmla="val 120"/>
                <a:gd name="f48" fmla="val 28"/>
                <a:gd name="f49" fmla="val 118"/>
                <a:gd name="f50" fmla="val 117"/>
                <a:gd name="f51" fmla="val 32"/>
                <a:gd name="f52" fmla="val 116"/>
                <a:gd name="f53" fmla="val 115"/>
                <a:gd name="f54" fmla="val 31"/>
                <a:gd name="f55" fmla="val 114"/>
                <a:gd name="f56" fmla="val 27"/>
                <a:gd name="f57" fmla="val 113"/>
                <a:gd name="f58" fmla="val 112"/>
                <a:gd name="f59" fmla="val 111"/>
                <a:gd name="f60" fmla="val 109"/>
                <a:gd name="f61" fmla="val 108"/>
                <a:gd name="f62" fmla="val 107"/>
                <a:gd name="f63" fmla="val 34"/>
                <a:gd name="f64" fmla="val 35"/>
                <a:gd name="f65" fmla="val 36"/>
                <a:gd name="f66" fmla="val 105"/>
                <a:gd name="f67" fmla="val 104"/>
                <a:gd name="f68" fmla="val 103"/>
                <a:gd name="f69" fmla="val 101"/>
                <a:gd name="f70" fmla="val 100"/>
                <a:gd name="f71" fmla="val 99"/>
                <a:gd name="f72" fmla="val 98"/>
                <a:gd name="f73" fmla="val 38"/>
                <a:gd name="f74" fmla="val 97"/>
                <a:gd name="f75" fmla="val 96"/>
                <a:gd name="f76" fmla="val 39"/>
                <a:gd name="f77" fmla="val 93"/>
                <a:gd name="f78" fmla="val 92"/>
                <a:gd name="f79" fmla="val 90"/>
                <a:gd name="f80" fmla="val 40"/>
                <a:gd name="f81" fmla="val 88"/>
                <a:gd name="f82" fmla="val 43"/>
                <a:gd name="f83" fmla="val 86"/>
                <a:gd name="f84" fmla="val 44"/>
                <a:gd name="f85" fmla="val 85"/>
                <a:gd name="f86" fmla="val 45"/>
                <a:gd name="f87" fmla="val 82"/>
                <a:gd name="f88" fmla="val 46"/>
                <a:gd name="f89" fmla="val 80"/>
                <a:gd name="f90" fmla="val 47"/>
                <a:gd name="f91" fmla="val 79"/>
                <a:gd name="f92" fmla="val 48"/>
                <a:gd name="f93" fmla="val 77"/>
                <a:gd name="f94" fmla="val 76"/>
                <a:gd name="f95" fmla="val 51"/>
                <a:gd name="f96" fmla="val 75"/>
                <a:gd name="f97" fmla="val 52"/>
                <a:gd name="f98" fmla="val 74"/>
                <a:gd name="f99" fmla="val 54"/>
                <a:gd name="f100" fmla="val 73"/>
                <a:gd name="f101" fmla="val 55"/>
                <a:gd name="f102" fmla="val 72"/>
                <a:gd name="f103" fmla="val 56"/>
                <a:gd name="f104" fmla="val 69"/>
                <a:gd name="f105" fmla="val 57"/>
                <a:gd name="f106" fmla="val 68"/>
                <a:gd name="f107" fmla="val 58"/>
                <a:gd name="f108" fmla="val 67"/>
                <a:gd name="f109" fmla="val 59"/>
                <a:gd name="f110" fmla="val 66"/>
                <a:gd name="f111" fmla="val 61"/>
                <a:gd name="f112" fmla="val 65"/>
                <a:gd name="f113" fmla="val 63"/>
                <a:gd name="f114" fmla="val 62"/>
                <a:gd name="f115" fmla="val 60"/>
                <a:gd name="f116" fmla="val 53"/>
                <a:gd name="f117" fmla="val 49"/>
                <a:gd name="f118" fmla="val 64"/>
                <a:gd name="f119" fmla="val 71"/>
                <a:gd name="f120" fmla="val 83"/>
                <a:gd name="f121" fmla="val 87"/>
                <a:gd name="f122" fmla="val 91"/>
                <a:gd name="f123" fmla="val 94"/>
                <a:gd name="f124" fmla="val 23"/>
                <a:gd name="f125" fmla="val 22"/>
                <a:gd name="f126" fmla="val 102"/>
                <a:gd name="f127" fmla="val 15"/>
                <a:gd name="f128" fmla="val 106"/>
                <a:gd name="f129" fmla="val 12"/>
                <a:gd name="f130" fmla="val 110"/>
                <a:gd name="f131" fmla="val 6"/>
                <a:gd name="f132" fmla="val 4"/>
                <a:gd name="f133" fmla="val 119"/>
                <a:gd name="f134" fmla="val 121"/>
                <a:gd name="f135" fmla="val 130"/>
                <a:gd name="f136" fmla="val 132"/>
                <a:gd name="f137" fmla="val 134"/>
                <a:gd name="f138" fmla="val 135"/>
                <a:gd name="f139" fmla="val 136"/>
                <a:gd name="f140" fmla="val 137"/>
                <a:gd name="f141" fmla="val 138"/>
                <a:gd name="f142" fmla="val 139"/>
                <a:gd name="f143" fmla="val 140"/>
                <a:gd name="f144" fmla="val 142"/>
                <a:gd name="f145" fmla="val 143"/>
                <a:gd name="f146" fmla="val 145"/>
                <a:gd name="f147" fmla="val 146"/>
                <a:gd name="f148" fmla="val 147"/>
                <a:gd name="f149" fmla="val 19"/>
                <a:gd name="f150" fmla="val 21"/>
                <a:gd name="f151" fmla="val 149"/>
                <a:gd name="f152" fmla="val 150"/>
                <a:gd name="f153" fmla="val 33"/>
                <a:gd name="f154" fmla="val 152"/>
                <a:gd name="f155" fmla="val 153"/>
                <a:gd name="f156" fmla="val 154"/>
                <a:gd name="f157" fmla="val 155"/>
                <a:gd name="f158" fmla="val 37"/>
                <a:gd name="f159" fmla="val 156"/>
                <a:gd name="f160" fmla="val 157"/>
                <a:gd name="f161" fmla="val 41"/>
                <a:gd name="f162" fmla="val 158"/>
                <a:gd name="f163" fmla="val 42"/>
                <a:gd name="f164" fmla="val 159"/>
                <a:gd name="f165" fmla="val 160"/>
                <a:gd name="f166" fmla="val 161"/>
                <a:gd name="f167" fmla="val 162"/>
                <a:gd name="f168" fmla="val 163"/>
                <a:gd name="f169" fmla="val 164"/>
                <a:gd name="f170" fmla="val 165"/>
                <a:gd name="f171" fmla="val 167"/>
                <a:gd name="f172" fmla="val 170"/>
                <a:gd name="f173" fmla="val 172"/>
                <a:gd name="f174" fmla="val 81"/>
                <a:gd name="f175" fmla="val 174"/>
                <a:gd name="f176" fmla="val 176"/>
                <a:gd name="f177" fmla="val 178"/>
                <a:gd name="f178" fmla="val 179"/>
                <a:gd name="f179" fmla="val 181"/>
                <a:gd name="f180" fmla="val 84"/>
                <a:gd name="f181" fmla="val 182"/>
                <a:gd name="f182" fmla="val 183"/>
                <a:gd name="f183" fmla="val 184"/>
                <a:gd name="f184" fmla="val 89"/>
                <a:gd name="f185" fmla="val 185"/>
                <a:gd name="f186" fmla="val 187"/>
                <a:gd name="f187" fmla="val 188"/>
                <a:gd name="f188" fmla="val 189"/>
                <a:gd name="f189" fmla="val 190"/>
                <a:gd name="f190" fmla="val 191"/>
                <a:gd name="f191" fmla="val 95"/>
                <a:gd name="f192" fmla="val 192"/>
                <a:gd name="f193" fmla="val 193"/>
                <a:gd name="f194" fmla="val 194"/>
                <a:gd name="f195" fmla="val 196"/>
                <a:gd name="f196" fmla="val 198"/>
                <a:gd name="f197" fmla="val 200"/>
                <a:gd name="f198" fmla="val 201"/>
                <a:gd name="f199" fmla="val 202"/>
                <a:gd name="f200" fmla="val 203"/>
                <a:gd name="f201" fmla="val 205"/>
                <a:gd name="f202" fmla="val 209"/>
                <a:gd name="f203" fmla="val 210"/>
                <a:gd name="f204" fmla="val 213"/>
                <a:gd name="f205" fmla="val 215"/>
                <a:gd name="f206" fmla="val 216"/>
                <a:gd name="f207" fmla="val 217"/>
                <a:gd name="f208" fmla="val 218"/>
                <a:gd name="f209" fmla="val 221"/>
                <a:gd name="f210" fmla="val 222"/>
                <a:gd name="f211" fmla="val 224"/>
                <a:gd name="f212" fmla="val 225"/>
                <a:gd name="f213" fmla="val 226"/>
                <a:gd name="f214" fmla="val 227"/>
                <a:gd name="f215" fmla="val 228"/>
                <a:gd name="f216" fmla="val 229"/>
                <a:gd name="f217" fmla="val 230"/>
                <a:gd name="f218" fmla="val 231"/>
                <a:gd name="f219" fmla="val 233"/>
                <a:gd name="f220" fmla="val 236"/>
                <a:gd name="f221" fmla="val 239"/>
                <a:gd name="f222" fmla="val 131"/>
                <a:gd name="f223" fmla="val 240"/>
                <a:gd name="f224" fmla="val 241"/>
                <a:gd name="f225" fmla="val 242"/>
                <a:gd name="f226" fmla="val 243"/>
                <a:gd name="f227" fmla="val 244"/>
                <a:gd name="f228" fmla="val 141"/>
                <a:gd name="f229" fmla="val 245"/>
                <a:gd name="f230" fmla="val 247"/>
                <a:gd name="f231" fmla="val 249"/>
                <a:gd name="f232" fmla="val 144"/>
                <a:gd name="f233" fmla="val 250"/>
                <a:gd name="f234" fmla="val 252"/>
                <a:gd name="f235" fmla="val 148"/>
                <a:gd name="f236" fmla="val 253"/>
                <a:gd name="f237" fmla="val 254"/>
                <a:gd name="f238" fmla="val 255"/>
                <a:gd name="f239" fmla="val 256"/>
                <a:gd name="f240" fmla="val 169"/>
                <a:gd name="f241" fmla="val 260"/>
                <a:gd name="f242" fmla="val 171"/>
                <a:gd name="f243" fmla="val 261"/>
                <a:gd name="f244" fmla="val 173"/>
                <a:gd name="f245" fmla="val 262"/>
                <a:gd name="f246" fmla="val 263"/>
                <a:gd name="f247" fmla="val 175"/>
                <a:gd name="f248" fmla="val 265"/>
                <a:gd name="f249" fmla="val 266"/>
                <a:gd name="f250" fmla="val 177"/>
                <a:gd name="f251" fmla="val 267"/>
                <a:gd name="f252" fmla="val 268"/>
                <a:gd name="f253" fmla="val 269"/>
                <a:gd name="f254" fmla="val 270"/>
                <a:gd name="f255" fmla="val 271"/>
                <a:gd name="f256" fmla="val 186"/>
                <a:gd name="f257" fmla="val 273"/>
                <a:gd name="f258" fmla="val 275"/>
                <a:gd name="f259" fmla="val 278"/>
                <a:gd name="f260" fmla="val 279"/>
                <a:gd name="f261" fmla="val 280"/>
                <a:gd name="f262" fmla="val 281"/>
                <a:gd name="f263" fmla="val 282"/>
                <a:gd name="f264" fmla="val 283"/>
                <a:gd name="f265" fmla="val 284"/>
                <a:gd name="f266" fmla="val 195"/>
                <a:gd name="f267" fmla="val 286"/>
                <a:gd name="f268" fmla="val 287"/>
                <a:gd name="f269" fmla="val 197"/>
                <a:gd name="f270" fmla="val 289"/>
                <a:gd name="f271" fmla="val 290"/>
                <a:gd name="f272" fmla="val 291"/>
                <a:gd name="f273" fmla="val 292"/>
                <a:gd name="f274" fmla="val 199"/>
                <a:gd name="f275" fmla="val 293"/>
                <a:gd name="f276" fmla="val 207"/>
                <a:gd name="f277" fmla="val 294"/>
                <a:gd name="f278" fmla="val 212"/>
                <a:gd name="f279" fmla="val 295"/>
                <a:gd name="f280" fmla="val 296"/>
                <a:gd name="f281" fmla="val 219"/>
                <a:gd name="f282" fmla="val 297"/>
                <a:gd name="f283" fmla="val 220"/>
                <a:gd name="f284" fmla="val 298"/>
                <a:gd name="f285" fmla="val 223"/>
                <a:gd name="f286" fmla="val 300"/>
                <a:gd name="f287" fmla="val 301"/>
                <a:gd name="f288" fmla="val 306"/>
                <a:gd name="f289" fmla="val 308"/>
                <a:gd name="f290" fmla="val 232"/>
                <a:gd name="f291" fmla="val 309"/>
                <a:gd name="f292" fmla="val 235"/>
                <a:gd name="f293" fmla="val 238"/>
                <a:gd name="f294" fmla="val 310"/>
                <a:gd name="f295" fmla="val 311"/>
                <a:gd name="f296" fmla="val 313"/>
                <a:gd name="f297" fmla="val 317"/>
                <a:gd name="f298" fmla="val 322"/>
                <a:gd name="f299" fmla="val 324"/>
                <a:gd name="f300" fmla="val 325"/>
                <a:gd name="f301" fmla="val 326"/>
                <a:gd name="f302" fmla="val 328"/>
                <a:gd name="f303" fmla="val 329"/>
                <a:gd name="f304" fmla="val 330"/>
                <a:gd name="f305" fmla="val 331"/>
                <a:gd name="f306" fmla="val 332"/>
                <a:gd name="f307" fmla="val 333"/>
                <a:gd name="f308" fmla="val 246"/>
                <a:gd name="f309" fmla="val 248"/>
                <a:gd name="f310" fmla="val 334"/>
                <a:gd name="f311" fmla="val 336"/>
                <a:gd name="f312" fmla="val 259"/>
                <a:gd name="f313" fmla="val 340"/>
                <a:gd name="f314" fmla="val 344"/>
                <a:gd name="f315" fmla="val 345"/>
                <a:gd name="f316" fmla="val 346"/>
                <a:gd name="f317" fmla="val 348"/>
                <a:gd name="f318" fmla="val 264"/>
                <a:gd name="f319" fmla="val 272"/>
                <a:gd name="f320" fmla="val 351"/>
                <a:gd name="f321" fmla="val 355"/>
                <a:gd name="f322" fmla="val 356"/>
                <a:gd name="f323" fmla="val 357"/>
                <a:gd name="f324" fmla="val 359"/>
                <a:gd name="f325" fmla="val 274"/>
                <a:gd name="f326" fmla="val 361"/>
                <a:gd name="f327" fmla="val 276"/>
                <a:gd name="f328" fmla="val 362"/>
                <a:gd name="f329" fmla="val 364"/>
                <a:gd name="f330" fmla="val 365"/>
                <a:gd name="f331" fmla="val 366"/>
                <a:gd name="f332" fmla="val 288"/>
                <a:gd name="f333" fmla="val 367"/>
                <a:gd name="f334" fmla="val 369"/>
                <a:gd name="f335" fmla="val 370"/>
                <a:gd name="f336" fmla="val 371"/>
                <a:gd name="f337" fmla="val 372"/>
                <a:gd name="f338" fmla="val 373"/>
                <a:gd name="f339" fmla="val 312"/>
                <a:gd name="f340" fmla="val 374"/>
                <a:gd name="f341" fmla="val 375"/>
                <a:gd name="f342" fmla="val 316"/>
                <a:gd name="f343" fmla="val 376"/>
                <a:gd name="f344" fmla="val 318"/>
                <a:gd name="f345" fmla="val 381"/>
                <a:gd name="f346" fmla="val 383"/>
                <a:gd name="f347" fmla="val 384"/>
                <a:gd name="f348" fmla="val 388"/>
                <a:gd name="f349" fmla="val 389"/>
                <a:gd name="f350" fmla="val 390"/>
                <a:gd name="f351" fmla="val 320"/>
                <a:gd name="f352" fmla="val 391"/>
                <a:gd name="f353" fmla="val 392"/>
                <a:gd name="f354" fmla="val 323"/>
                <a:gd name="f355" fmla="val 394"/>
                <a:gd name="f356" fmla="val 395"/>
                <a:gd name="f357" fmla="val 397"/>
                <a:gd name="f358" fmla="val 399"/>
                <a:gd name="f359" fmla="val 400"/>
                <a:gd name="f360" fmla="val 401"/>
                <a:gd name="f361" fmla="val 327"/>
                <a:gd name="f362" fmla="val 402"/>
                <a:gd name="f363" fmla="val 403"/>
                <a:gd name="f364" fmla="val 404"/>
                <a:gd name="f365" fmla="val 406"/>
                <a:gd name="f366" fmla="val 409"/>
                <a:gd name="f367" fmla="val 411"/>
                <a:gd name="f368" fmla="val 412"/>
                <a:gd name="f369" fmla="val 413"/>
                <a:gd name="f370" fmla="val 414"/>
                <a:gd name="f371" fmla="val 415"/>
                <a:gd name="f372" fmla="val 416"/>
                <a:gd name="f373" fmla="val 335"/>
                <a:gd name="f374" fmla="val 418"/>
                <a:gd name="f375" fmla="val 338"/>
                <a:gd name="f376" fmla="val 420"/>
                <a:gd name="f377" fmla="val 422"/>
                <a:gd name="f378" fmla="val 339"/>
                <a:gd name="f379" fmla="val 424"/>
                <a:gd name="f380" fmla="val 426"/>
                <a:gd name="f381" fmla="val 337"/>
                <a:gd name="f382" fmla="val 428"/>
                <a:gd name="f383" fmla="val 429"/>
                <a:gd name="f384" fmla="val 430"/>
                <a:gd name="f385" fmla="val 432"/>
                <a:gd name="f386" fmla="val 343"/>
                <a:gd name="f387" fmla="val 436"/>
                <a:gd name="f388" fmla="val 439"/>
                <a:gd name="f389" fmla="val 441"/>
                <a:gd name="f390" fmla="val 442"/>
                <a:gd name="f391" fmla="val 342"/>
                <a:gd name="f392" fmla="val 443"/>
                <a:gd name="f393" fmla="val 444"/>
                <a:gd name="f394" fmla="val 445"/>
                <a:gd name="f395" fmla="val 349"/>
                <a:gd name="f396" fmla="val 446"/>
                <a:gd name="f397" fmla="val 448"/>
                <a:gd name="f398" fmla="val 350"/>
                <a:gd name="f399" fmla="val 352"/>
                <a:gd name="f400" fmla="val 449"/>
                <a:gd name="f401" fmla="val 353"/>
                <a:gd name="f402" fmla="val 354"/>
                <a:gd name="f403" fmla="val 447"/>
                <a:gd name="f404" fmla="val 451"/>
                <a:gd name="f405" fmla="val 452"/>
                <a:gd name="f406" fmla="val 453"/>
                <a:gd name="f407" fmla="val 454"/>
                <a:gd name="f408" fmla="val 456"/>
                <a:gd name="f409" fmla="val 458"/>
                <a:gd name="f410" fmla="val 459"/>
                <a:gd name="f411" fmla="val 460"/>
                <a:gd name="f412" fmla="val 378"/>
                <a:gd name="f413" fmla="val 464"/>
                <a:gd name="f414" fmla="val 465"/>
                <a:gd name="f415" fmla="val 466"/>
                <a:gd name="f416" fmla="val 379"/>
                <a:gd name="f417" fmla="val 467"/>
                <a:gd name="f418" fmla="val 468"/>
                <a:gd name="f419" fmla="val 470"/>
                <a:gd name="f420" fmla="val 471"/>
                <a:gd name="f421" fmla="val 380"/>
                <a:gd name="f422" fmla="val 472"/>
                <a:gd name="f423" fmla="val 382"/>
                <a:gd name="f424" fmla="val 473"/>
                <a:gd name="f425" fmla="val 475"/>
                <a:gd name="f426" fmla="val 476"/>
                <a:gd name="f427" fmla="val 477"/>
                <a:gd name="f428" fmla="val 478"/>
                <a:gd name="f429" fmla="val 385"/>
                <a:gd name="f430" fmla="val 479"/>
                <a:gd name="f431" fmla="val 480"/>
                <a:gd name="f432" fmla="val 387"/>
                <a:gd name="f433" fmla="val 482"/>
                <a:gd name="f434" fmla="val 483"/>
                <a:gd name="f435" fmla="val 393"/>
                <a:gd name="f436" fmla="val 485"/>
                <a:gd name="f437" fmla="val 487"/>
                <a:gd name="f438" fmla="val 488"/>
                <a:gd name="f439" fmla="val 489"/>
                <a:gd name="f440" fmla="val 396"/>
                <a:gd name="f441" fmla="val 490"/>
                <a:gd name="f442" fmla="val 493"/>
                <a:gd name="f443" fmla="val 496"/>
                <a:gd name="f444" fmla="val 498"/>
                <a:gd name="f445" fmla="val 499"/>
                <a:gd name="f446" fmla="val 500"/>
                <a:gd name="f447" fmla="val 501"/>
                <a:gd name="f448" fmla="val 502"/>
                <a:gd name="f449" fmla="val 503"/>
                <a:gd name="f450" fmla="val 505"/>
                <a:gd name="f451" fmla="val 506"/>
                <a:gd name="f452" fmla="val 507"/>
                <a:gd name="f453" fmla="val 509"/>
                <a:gd name="f454" fmla="val 511"/>
                <a:gd name="f455" fmla="val 513"/>
                <a:gd name="f456" fmla="val 515"/>
                <a:gd name="f457" fmla="val 516"/>
                <a:gd name="f458" fmla="val 517"/>
                <a:gd name="f459" fmla="val 518"/>
                <a:gd name="f460" fmla="val 519"/>
                <a:gd name="f461" fmla="val 405"/>
                <a:gd name="f462" fmla="val 520"/>
                <a:gd name="f463" fmla="val 521"/>
                <a:gd name="f464" fmla="val 407"/>
                <a:gd name="f465" fmla="val 522"/>
                <a:gd name="f466" fmla="val 408"/>
                <a:gd name="f467" fmla="val 410"/>
                <a:gd name="f468" fmla="val 417"/>
                <a:gd name="f469" fmla="val 421"/>
                <a:gd name="f470" fmla="val 423"/>
                <a:gd name="f471" fmla="val 425"/>
                <a:gd name="f472" fmla="val 427"/>
                <a:gd name="f473" fmla="val 523"/>
                <a:gd name="f474" fmla="val 524"/>
                <a:gd name="f475" fmla="val 525"/>
                <a:gd name="f476" fmla="val 433"/>
                <a:gd name="f477" fmla="val 434"/>
                <a:gd name="f478" fmla="val 437"/>
                <a:gd name="f479" fmla="val 438"/>
                <a:gd name="f480" fmla="val 440"/>
                <a:gd name="f481" fmla="val 510"/>
                <a:gd name="f482" fmla="val 455"/>
                <a:gd name="f483" fmla="val 497"/>
                <a:gd name="f484" fmla="val 457"/>
                <a:gd name="f485" fmla="val 495"/>
                <a:gd name="f486" fmla="val 494"/>
                <a:gd name="f487" fmla="val 486"/>
                <a:gd name="f488" fmla="val 462"/>
                <a:gd name="f489" fmla="val 484"/>
                <a:gd name="f490" fmla="val 469"/>
                <a:gd name="f491" fmla="val 474"/>
                <a:gd name="f492" fmla="val 461"/>
                <a:gd name="f493" fmla="val 481"/>
                <a:gd name="f494" fmla="val 450"/>
                <a:gd name="f495" fmla="val 491"/>
                <a:gd name="f496" fmla="val 492"/>
                <a:gd name="f497" fmla="val 431"/>
                <a:gd name="f498" fmla="val 508"/>
                <a:gd name="f499" fmla="val 512"/>
                <a:gd name="f500" fmla="val 419"/>
                <a:gd name="f501" fmla="val 527"/>
                <a:gd name="f502" fmla="val 528"/>
                <a:gd name="f503" fmla="val 530"/>
                <a:gd name="f504" fmla="val 531"/>
                <a:gd name="f505" fmla="val 532"/>
                <a:gd name="f506" fmla="val 533"/>
                <a:gd name="f507" fmla="val 534"/>
                <a:gd name="f508" fmla="val 535"/>
                <a:gd name="f509" fmla="val 537"/>
                <a:gd name="f510" fmla="val 538"/>
                <a:gd name="f511" fmla="val 539"/>
                <a:gd name="f512" fmla="val 540"/>
                <a:gd name="f513" fmla="val 541"/>
                <a:gd name="f514" fmla="val 542"/>
                <a:gd name="f515" fmla="val 543"/>
                <a:gd name="f516" fmla="val 544"/>
                <a:gd name="f517" fmla="val 545"/>
                <a:gd name="f518" fmla="val 398"/>
                <a:gd name="f519" fmla="val 548"/>
                <a:gd name="f520" fmla="val 549"/>
                <a:gd name="f521" fmla="val 551"/>
                <a:gd name="f522" fmla="val 553"/>
                <a:gd name="f523" fmla="val 554"/>
                <a:gd name="f524" fmla="val 555"/>
                <a:gd name="f525" fmla="val 386"/>
                <a:gd name="f526" fmla="val 377"/>
                <a:gd name="f527" fmla="val 556"/>
                <a:gd name="f528" fmla="val 559"/>
                <a:gd name="f529" fmla="val 560"/>
                <a:gd name="f530" fmla="val 561"/>
                <a:gd name="f531" fmla="val 562"/>
                <a:gd name="f532" fmla="val 563"/>
                <a:gd name="f533" fmla="val 566"/>
                <a:gd name="f534" fmla="val 567"/>
                <a:gd name="f535" fmla="val 568"/>
                <a:gd name="f536" fmla="val 368"/>
                <a:gd name="f537" fmla="val 571"/>
                <a:gd name="f538" fmla="val 572"/>
                <a:gd name="f539" fmla="val 573"/>
                <a:gd name="f540" fmla="val 574"/>
                <a:gd name="f541" fmla="val 363"/>
                <a:gd name="f542" fmla="val 575"/>
                <a:gd name="f543" fmla="val 358"/>
                <a:gd name="f544" fmla="val 577"/>
                <a:gd name="f545" fmla="val 578"/>
                <a:gd name="f546" fmla="val 579"/>
                <a:gd name="f547" fmla="val 581"/>
                <a:gd name="f548" fmla="val 582"/>
                <a:gd name="f549" fmla="val 583"/>
                <a:gd name="f550" fmla="val 586"/>
                <a:gd name="f551" fmla="val 587"/>
                <a:gd name="f552" fmla="val 589"/>
                <a:gd name="f553" fmla="val 590"/>
                <a:gd name="f554" fmla="val 591"/>
                <a:gd name="f555" fmla="val 588"/>
                <a:gd name="f556" fmla="val 585"/>
                <a:gd name="f557" fmla="val 321"/>
                <a:gd name="f558" fmla="val 593"/>
                <a:gd name="f559" fmla="val 594"/>
                <a:gd name="f560" fmla="val 595"/>
                <a:gd name="f561" fmla="val 596"/>
                <a:gd name="f562" fmla="val 597"/>
                <a:gd name="f563" fmla="val 598"/>
                <a:gd name="f564" fmla="val 599"/>
                <a:gd name="f565" fmla="val 600"/>
                <a:gd name="f566" fmla="val 602"/>
                <a:gd name="f567" fmla="val 603"/>
                <a:gd name="f568" fmla="val 604"/>
                <a:gd name="f569" fmla="val 605"/>
                <a:gd name="f570" fmla="val 606"/>
                <a:gd name="f571" fmla="val 608"/>
                <a:gd name="f572" fmla="val 609"/>
                <a:gd name="f573" fmla="val 611"/>
                <a:gd name="f574" fmla="val 615"/>
                <a:gd name="f575" fmla="val 617"/>
                <a:gd name="f576" fmla="val 618"/>
                <a:gd name="f577" fmla="val 619"/>
                <a:gd name="f578" fmla="val 315"/>
                <a:gd name="f579" fmla="val 620"/>
                <a:gd name="f580" fmla="val 621"/>
                <a:gd name="f581" fmla="val 622"/>
                <a:gd name="f582" fmla="val 626"/>
                <a:gd name="f583" fmla="val 628"/>
                <a:gd name="f584" fmla="val 629"/>
                <a:gd name="f585" fmla="val 631"/>
                <a:gd name="f586" fmla="val 632"/>
                <a:gd name="f587" fmla="val 633"/>
                <a:gd name="f588" fmla="val 634"/>
                <a:gd name="f589" fmla="val 635"/>
                <a:gd name="f590" fmla="val 285"/>
                <a:gd name="f591" fmla="val 636"/>
                <a:gd name="f592" fmla="val 637"/>
                <a:gd name="f593" fmla="val 277"/>
                <a:gd name="f594" fmla="val 257"/>
                <a:gd name="f595" fmla="val 251"/>
                <a:gd name="f596" fmla="val 237"/>
                <a:gd name="f597" fmla="val 639"/>
                <a:gd name="f598" fmla="val 640"/>
                <a:gd name="f599" fmla="val 643"/>
                <a:gd name="f600" fmla="val 645"/>
                <a:gd name="f601" fmla="val 646"/>
                <a:gd name="f602" fmla="val 647"/>
                <a:gd name="f603" fmla="val 648"/>
                <a:gd name="f604" fmla="val 649"/>
                <a:gd name="f605" fmla="val 206"/>
                <a:gd name="f606" fmla="val 652"/>
                <a:gd name="f607" fmla="val 654"/>
                <a:gd name="f608" fmla="val 655"/>
                <a:gd name="f609" fmla="val 659"/>
                <a:gd name="f610" fmla="val 661"/>
                <a:gd name="f611" fmla="val 663"/>
                <a:gd name="f612" fmla="val 669"/>
                <a:gd name="f613" fmla="val 672"/>
                <a:gd name="f614" fmla="val 674"/>
                <a:gd name="f615" fmla="val 166"/>
                <a:gd name="f616" fmla="val 680"/>
                <a:gd name="f617" fmla="val 683"/>
                <a:gd name="f618" fmla="val 686"/>
                <a:gd name="f619" fmla="val 692"/>
                <a:gd name="f620" fmla="val 695"/>
                <a:gd name="f621" fmla="val 696"/>
                <a:gd name="f622" fmla="val 698"/>
                <a:gd name="f623" fmla="+- 0 0 -90"/>
                <a:gd name="f624" fmla="*/ f4 1 699"/>
                <a:gd name="f625" fmla="*/ f5 1 526"/>
                <a:gd name="f626" fmla="val f6"/>
                <a:gd name="f627" fmla="val f7"/>
                <a:gd name="f628" fmla="val f8"/>
                <a:gd name="f629" fmla="*/ f623 f0 1"/>
                <a:gd name="f630" fmla="+- f628 0 f626"/>
                <a:gd name="f631" fmla="+- f627 0 f626"/>
                <a:gd name="f632" fmla="*/ f629 1 f3"/>
                <a:gd name="f633" fmla="*/ f631 1 699"/>
                <a:gd name="f634" fmla="*/ f630 1 526"/>
                <a:gd name="f635" fmla="*/ 302 f631 1"/>
                <a:gd name="f636" fmla="*/ 16 f630 1"/>
                <a:gd name="f637" fmla="*/ 133 f631 1"/>
                <a:gd name="f638" fmla="*/ 24 f630 1"/>
                <a:gd name="f639" fmla="*/ 112 f631 1"/>
                <a:gd name="f640" fmla="*/ 26 f630 1"/>
                <a:gd name="f641" fmla="*/ 92 f631 1"/>
                <a:gd name="f642" fmla="*/ 39 f630 1"/>
                <a:gd name="f643" fmla="*/ 65 f631 1"/>
                <a:gd name="f644" fmla="*/ 61 f630 1"/>
                <a:gd name="f645" fmla="*/ 25 f631 1"/>
                <a:gd name="f646" fmla="*/ 79 f630 1"/>
                <a:gd name="f647" fmla="*/ 18 f631 1"/>
                <a:gd name="f648" fmla="*/ 100 f630 1"/>
                <a:gd name="f649" fmla="*/ 8 f631 1"/>
                <a:gd name="f650" fmla="*/ 109 f630 1"/>
                <a:gd name="f651" fmla="*/ 2 f631 1"/>
                <a:gd name="f652" fmla="*/ 122 f630 1"/>
                <a:gd name="f653" fmla="*/ 137 f630 1"/>
                <a:gd name="f654" fmla="*/ 22 f631 1"/>
                <a:gd name="f655" fmla="*/ 146 f630 1"/>
                <a:gd name="f656" fmla="*/ 42 f631 1"/>
                <a:gd name="f657" fmla="*/ 159 f630 1"/>
                <a:gd name="f658" fmla="*/ 55 f631 1"/>
                <a:gd name="f659" fmla="*/ 163 f630 1"/>
                <a:gd name="f660" fmla="*/ 82 f631 1"/>
                <a:gd name="f661" fmla="*/ 178 f630 1"/>
                <a:gd name="f662" fmla="*/ 94 f631 1"/>
                <a:gd name="f663" fmla="*/ 191 f630 1"/>
                <a:gd name="f664" fmla="*/ 105 f631 1"/>
                <a:gd name="f665" fmla="*/ 215 f630 1"/>
                <a:gd name="f666" fmla="*/ 121 f631 1"/>
                <a:gd name="f667" fmla="*/ 228 f630 1"/>
                <a:gd name="f668" fmla="*/ 134 f631 1"/>
                <a:gd name="f669" fmla="*/ 243 f630 1"/>
                <a:gd name="f670" fmla="*/ 153 f631 1"/>
                <a:gd name="f671" fmla="*/ 254 f630 1"/>
                <a:gd name="f672" fmla="*/ 179 f631 1"/>
                <a:gd name="f673" fmla="*/ 268 f630 1"/>
                <a:gd name="f674" fmla="*/ 197 f631 1"/>
                <a:gd name="f675" fmla="*/ 289 f630 1"/>
                <a:gd name="f676" fmla="*/ 207 f631 1"/>
                <a:gd name="f677" fmla="*/ 292 f630 1"/>
                <a:gd name="f678" fmla="*/ 223 f631 1"/>
                <a:gd name="f679" fmla="*/ 300 f630 1"/>
                <a:gd name="f680" fmla="*/ 233 f631 1"/>
                <a:gd name="f681" fmla="*/ 309 f630 1"/>
                <a:gd name="f682" fmla="*/ 244 f631 1"/>
                <a:gd name="f683" fmla="*/ 329 f630 1"/>
                <a:gd name="f684" fmla="*/ 260 f631 1"/>
                <a:gd name="f685" fmla="*/ 344 f630 1"/>
                <a:gd name="f686" fmla="*/ 273 f631 1"/>
                <a:gd name="f687" fmla="*/ 355 f630 1"/>
                <a:gd name="f688" fmla="*/ 288 f631 1"/>
                <a:gd name="f689" fmla="*/ 365 f630 1"/>
                <a:gd name="f690" fmla="*/ 308 f631 1"/>
                <a:gd name="f691" fmla="*/ 373 f630 1"/>
                <a:gd name="f692" fmla="*/ 319 f631 1"/>
                <a:gd name="f693" fmla="*/ 390 f630 1"/>
                <a:gd name="f694" fmla="*/ 331 f631 1"/>
                <a:gd name="f695" fmla="*/ 404 f630 1"/>
                <a:gd name="f696" fmla="*/ 337 f631 1"/>
                <a:gd name="f697" fmla="*/ 428 f630 1"/>
                <a:gd name="f698" fmla="*/ 349 f631 1"/>
                <a:gd name="f699" fmla="*/ 448 f630 1"/>
                <a:gd name="f700" fmla="*/ 366 f631 1"/>
                <a:gd name="f701" fmla="*/ 454 f630 1"/>
                <a:gd name="f702" fmla="*/ 379 f631 1"/>
                <a:gd name="f703" fmla="*/ 467 f630 1"/>
                <a:gd name="f704" fmla="*/ 385 f631 1"/>
                <a:gd name="f705" fmla="*/ 480 f630 1"/>
                <a:gd name="f706" fmla="*/ 395 f631 1"/>
                <a:gd name="f707" fmla="*/ 498 f630 1"/>
                <a:gd name="f708" fmla="*/ 396 f631 1"/>
                <a:gd name="f709" fmla="*/ 505 f630 1"/>
                <a:gd name="f710" fmla="*/ 404 f631 1"/>
                <a:gd name="f711" fmla="*/ 519 f630 1"/>
                <a:gd name="f712" fmla="*/ 423 f631 1"/>
                <a:gd name="f713" fmla="*/ 521 f630 1"/>
                <a:gd name="f714" fmla="*/ 437 f631 1"/>
                <a:gd name="f715" fmla="*/ 516 f630 1"/>
                <a:gd name="f716" fmla="*/ 458 f631 1"/>
                <a:gd name="f717" fmla="*/ 489 f630 1"/>
                <a:gd name="f718" fmla="*/ 484 f631 1"/>
                <a:gd name="f719" fmla="*/ 469 f630 1"/>
                <a:gd name="f720" fmla="*/ 479 f631 1"/>
                <a:gd name="f721" fmla="*/ 450 f630 1"/>
                <a:gd name="f722" fmla="*/ 486 f631 1"/>
                <a:gd name="f723" fmla="*/ 443 f630 1"/>
                <a:gd name="f724" fmla="*/ 502 f631 1"/>
                <a:gd name="f725" fmla="*/ 433 f630 1"/>
                <a:gd name="f726" fmla="*/ 527 f631 1"/>
                <a:gd name="f727" fmla="*/ 410 f630 1"/>
                <a:gd name="f728" fmla="*/ 549 f631 1"/>
                <a:gd name="f729" fmla="*/ 394 f630 1"/>
                <a:gd name="f730" fmla="*/ 559 f631 1"/>
                <a:gd name="f731" fmla="*/ 376 f630 1"/>
                <a:gd name="f732" fmla="*/ 578 f631 1"/>
                <a:gd name="f733" fmla="*/ 353 f630 1"/>
                <a:gd name="f734" fmla="*/ 586 f631 1"/>
                <a:gd name="f735" fmla="*/ 340 f630 1"/>
                <a:gd name="f736" fmla="*/ 590 f631 1"/>
                <a:gd name="f737" fmla="*/ 322 f630 1"/>
                <a:gd name="f738" fmla="*/ 605 f631 1"/>
                <a:gd name="f739" fmla="*/ 320 f630 1"/>
                <a:gd name="f740" fmla="*/ 621 f631 1"/>
                <a:gd name="f741" fmla="*/ 301 f630 1"/>
                <a:gd name="f742" fmla="*/ 632 f631 1"/>
                <a:gd name="f743" fmla="*/ 265 f630 1"/>
                <a:gd name="f744" fmla="*/ 654 f631 1"/>
                <a:gd name="f745" fmla="*/ 196 f630 1"/>
                <a:gd name="f746" fmla="*/ 504 f631 1"/>
                <a:gd name="f747" fmla="*/ 20 f630 1"/>
                <a:gd name="f748" fmla="+- f632 0 f1"/>
                <a:gd name="f749" fmla="*/ f635 1 699"/>
                <a:gd name="f750" fmla="*/ f636 1 526"/>
                <a:gd name="f751" fmla="*/ f637 1 699"/>
                <a:gd name="f752" fmla="*/ f638 1 526"/>
                <a:gd name="f753" fmla="*/ f639 1 699"/>
                <a:gd name="f754" fmla="*/ f640 1 526"/>
                <a:gd name="f755" fmla="*/ f641 1 699"/>
                <a:gd name="f756" fmla="*/ f642 1 526"/>
                <a:gd name="f757" fmla="*/ f643 1 699"/>
                <a:gd name="f758" fmla="*/ f644 1 526"/>
                <a:gd name="f759" fmla="*/ f645 1 699"/>
                <a:gd name="f760" fmla="*/ f646 1 526"/>
                <a:gd name="f761" fmla="*/ f647 1 699"/>
                <a:gd name="f762" fmla="*/ f648 1 526"/>
                <a:gd name="f763" fmla="*/ f649 1 699"/>
                <a:gd name="f764" fmla="*/ f650 1 526"/>
                <a:gd name="f765" fmla="*/ f651 1 699"/>
                <a:gd name="f766" fmla="*/ f652 1 526"/>
                <a:gd name="f767" fmla="*/ f653 1 526"/>
                <a:gd name="f768" fmla="*/ f654 1 699"/>
                <a:gd name="f769" fmla="*/ f655 1 526"/>
                <a:gd name="f770" fmla="*/ f656 1 699"/>
                <a:gd name="f771" fmla="*/ f657 1 526"/>
                <a:gd name="f772" fmla="*/ f658 1 699"/>
                <a:gd name="f773" fmla="*/ f659 1 526"/>
                <a:gd name="f774" fmla="*/ f660 1 699"/>
                <a:gd name="f775" fmla="*/ f661 1 526"/>
                <a:gd name="f776" fmla="*/ f662 1 699"/>
                <a:gd name="f777" fmla="*/ f663 1 526"/>
                <a:gd name="f778" fmla="*/ f664 1 699"/>
                <a:gd name="f779" fmla="*/ f665 1 526"/>
                <a:gd name="f780" fmla="*/ f666 1 699"/>
                <a:gd name="f781" fmla="*/ f667 1 526"/>
                <a:gd name="f782" fmla="*/ f668 1 699"/>
                <a:gd name="f783" fmla="*/ f669 1 526"/>
                <a:gd name="f784" fmla="*/ f670 1 699"/>
                <a:gd name="f785" fmla="*/ f671 1 526"/>
                <a:gd name="f786" fmla="*/ f672 1 699"/>
                <a:gd name="f787" fmla="*/ f673 1 526"/>
                <a:gd name="f788" fmla="*/ f674 1 699"/>
                <a:gd name="f789" fmla="*/ f675 1 526"/>
                <a:gd name="f790" fmla="*/ f676 1 699"/>
                <a:gd name="f791" fmla="*/ f677 1 526"/>
                <a:gd name="f792" fmla="*/ f678 1 699"/>
                <a:gd name="f793" fmla="*/ f679 1 526"/>
                <a:gd name="f794" fmla="*/ f680 1 699"/>
                <a:gd name="f795" fmla="*/ f681 1 526"/>
                <a:gd name="f796" fmla="*/ f682 1 699"/>
                <a:gd name="f797" fmla="*/ f683 1 526"/>
                <a:gd name="f798" fmla="*/ f684 1 699"/>
                <a:gd name="f799" fmla="*/ f685 1 526"/>
                <a:gd name="f800" fmla="*/ f686 1 699"/>
                <a:gd name="f801" fmla="*/ f687 1 526"/>
                <a:gd name="f802" fmla="*/ f688 1 699"/>
                <a:gd name="f803" fmla="*/ f689 1 526"/>
                <a:gd name="f804" fmla="*/ f690 1 699"/>
                <a:gd name="f805" fmla="*/ f691 1 526"/>
                <a:gd name="f806" fmla="*/ f692 1 699"/>
                <a:gd name="f807" fmla="*/ f693 1 526"/>
                <a:gd name="f808" fmla="*/ f694 1 699"/>
                <a:gd name="f809" fmla="*/ f695 1 526"/>
                <a:gd name="f810" fmla="*/ f696 1 699"/>
                <a:gd name="f811" fmla="*/ f697 1 526"/>
                <a:gd name="f812" fmla="*/ f698 1 699"/>
                <a:gd name="f813" fmla="*/ f699 1 526"/>
                <a:gd name="f814" fmla="*/ f700 1 699"/>
                <a:gd name="f815" fmla="*/ f701 1 526"/>
                <a:gd name="f816" fmla="*/ f702 1 699"/>
                <a:gd name="f817" fmla="*/ f703 1 526"/>
                <a:gd name="f818" fmla="*/ f704 1 699"/>
                <a:gd name="f819" fmla="*/ f705 1 526"/>
                <a:gd name="f820" fmla="*/ f706 1 699"/>
                <a:gd name="f821" fmla="*/ f707 1 526"/>
                <a:gd name="f822" fmla="*/ f708 1 699"/>
                <a:gd name="f823" fmla="*/ f709 1 526"/>
                <a:gd name="f824" fmla="*/ f710 1 699"/>
                <a:gd name="f825" fmla="*/ f711 1 526"/>
                <a:gd name="f826" fmla="*/ f712 1 699"/>
                <a:gd name="f827" fmla="*/ f713 1 526"/>
                <a:gd name="f828" fmla="*/ f714 1 699"/>
                <a:gd name="f829" fmla="*/ f715 1 526"/>
                <a:gd name="f830" fmla="*/ f716 1 699"/>
                <a:gd name="f831" fmla="*/ f717 1 526"/>
                <a:gd name="f832" fmla="*/ f718 1 699"/>
                <a:gd name="f833" fmla="*/ f719 1 526"/>
                <a:gd name="f834" fmla="*/ f720 1 699"/>
                <a:gd name="f835" fmla="*/ f721 1 526"/>
                <a:gd name="f836" fmla="*/ f722 1 699"/>
                <a:gd name="f837" fmla="*/ f723 1 526"/>
                <a:gd name="f838" fmla="*/ f724 1 699"/>
                <a:gd name="f839" fmla="*/ f725 1 526"/>
                <a:gd name="f840" fmla="*/ f726 1 699"/>
                <a:gd name="f841" fmla="*/ f727 1 526"/>
                <a:gd name="f842" fmla="*/ f728 1 699"/>
                <a:gd name="f843" fmla="*/ f729 1 526"/>
                <a:gd name="f844" fmla="*/ f730 1 699"/>
                <a:gd name="f845" fmla="*/ f731 1 526"/>
                <a:gd name="f846" fmla="*/ f732 1 699"/>
                <a:gd name="f847" fmla="*/ f733 1 526"/>
                <a:gd name="f848" fmla="*/ f734 1 699"/>
                <a:gd name="f849" fmla="*/ f735 1 526"/>
                <a:gd name="f850" fmla="*/ f736 1 699"/>
                <a:gd name="f851" fmla="*/ f737 1 526"/>
                <a:gd name="f852" fmla="*/ f738 1 699"/>
                <a:gd name="f853" fmla="*/ f739 1 526"/>
                <a:gd name="f854" fmla="*/ f740 1 699"/>
                <a:gd name="f855" fmla="*/ f741 1 526"/>
                <a:gd name="f856" fmla="*/ f742 1 699"/>
                <a:gd name="f857" fmla="*/ f743 1 526"/>
                <a:gd name="f858" fmla="*/ f744 1 699"/>
                <a:gd name="f859" fmla="*/ f745 1 526"/>
                <a:gd name="f860" fmla="*/ f746 1 699"/>
                <a:gd name="f861" fmla="*/ f747 1 526"/>
                <a:gd name="f862" fmla="*/ 0 1 f633"/>
                <a:gd name="f863" fmla="*/ f627 1 f633"/>
                <a:gd name="f864" fmla="*/ 0 1 f634"/>
                <a:gd name="f865" fmla="*/ f628 1 f634"/>
                <a:gd name="f866" fmla="*/ f749 1 f633"/>
                <a:gd name="f867" fmla="*/ f750 1 f634"/>
                <a:gd name="f868" fmla="*/ f751 1 f633"/>
                <a:gd name="f869" fmla="*/ f752 1 f634"/>
                <a:gd name="f870" fmla="*/ f753 1 f633"/>
                <a:gd name="f871" fmla="*/ f754 1 f634"/>
                <a:gd name="f872" fmla="*/ f755 1 f633"/>
                <a:gd name="f873" fmla="*/ f756 1 f634"/>
                <a:gd name="f874" fmla="*/ f757 1 f633"/>
                <a:gd name="f875" fmla="*/ f758 1 f634"/>
                <a:gd name="f876" fmla="*/ f759 1 f633"/>
                <a:gd name="f877" fmla="*/ f760 1 f634"/>
                <a:gd name="f878" fmla="*/ f761 1 f633"/>
                <a:gd name="f879" fmla="*/ f762 1 f634"/>
                <a:gd name="f880" fmla="*/ f763 1 f633"/>
                <a:gd name="f881" fmla="*/ f764 1 f634"/>
                <a:gd name="f882" fmla="*/ f765 1 f633"/>
                <a:gd name="f883" fmla="*/ f766 1 f634"/>
                <a:gd name="f884" fmla="*/ f767 1 f634"/>
                <a:gd name="f885" fmla="*/ f768 1 f633"/>
                <a:gd name="f886" fmla="*/ f769 1 f634"/>
                <a:gd name="f887" fmla="*/ f770 1 f633"/>
                <a:gd name="f888" fmla="*/ f771 1 f634"/>
                <a:gd name="f889" fmla="*/ f772 1 f633"/>
                <a:gd name="f890" fmla="*/ f773 1 f634"/>
                <a:gd name="f891" fmla="*/ f774 1 f633"/>
                <a:gd name="f892" fmla="*/ f775 1 f634"/>
                <a:gd name="f893" fmla="*/ f776 1 f633"/>
                <a:gd name="f894" fmla="*/ f777 1 f634"/>
                <a:gd name="f895" fmla="*/ f778 1 f633"/>
                <a:gd name="f896" fmla="*/ f779 1 f634"/>
                <a:gd name="f897" fmla="*/ f780 1 f633"/>
                <a:gd name="f898" fmla="*/ f781 1 f634"/>
                <a:gd name="f899" fmla="*/ f782 1 f633"/>
                <a:gd name="f900" fmla="*/ f783 1 f634"/>
                <a:gd name="f901" fmla="*/ f784 1 f633"/>
                <a:gd name="f902" fmla="*/ f785 1 f634"/>
                <a:gd name="f903" fmla="*/ f786 1 f633"/>
                <a:gd name="f904" fmla="*/ f787 1 f634"/>
                <a:gd name="f905" fmla="*/ f788 1 f633"/>
                <a:gd name="f906" fmla="*/ f789 1 f634"/>
                <a:gd name="f907" fmla="*/ f790 1 f633"/>
                <a:gd name="f908" fmla="*/ f791 1 f634"/>
                <a:gd name="f909" fmla="*/ f792 1 f633"/>
                <a:gd name="f910" fmla="*/ f793 1 f634"/>
                <a:gd name="f911" fmla="*/ f794 1 f633"/>
                <a:gd name="f912" fmla="*/ f795 1 f634"/>
                <a:gd name="f913" fmla="*/ f796 1 f633"/>
                <a:gd name="f914" fmla="*/ f797 1 f634"/>
                <a:gd name="f915" fmla="*/ f798 1 f633"/>
                <a:gd name="f916" fmla="*/ f799 1 f634"/>
                <a:gd name="f917" fmla="*/ f800 1 f633"/>
                <a:gd name="f918" fmla="*/ f801 1 f634"/>
                <a:gd name="f919" fmla="*/ f802 1 f633"/>
                <a:gd name="f920" fmla="*/ f803 1 f634"/>
                <a:gd name="f921" fmla="*/ f804 1 f633"/>
                <a:gd name="f922" fmla="*/ f805 1 f634"/>
                <a:gd name="f923" fmla="*/ f806 1 f633"/>
                <a:gd name="f924" fmla="*/ f807 1 f634"/>
                <a:gd name="f925" fmla="*/ f808 1 f633"/>
                <a:gd name="f926" fmla="*/ f809 1 f634"/>
                <a:gd name="f927" fmla="*/ f810 1 f633"/>
                <a:gd name="f928" fmla="*/ f811 1 f634"/>
                <a:gd name="f929" fmla="*/ f812 1 f633"/>
                <a:gd name="f930" fmla="*/ f813 1 f634"/>
                <a:gd name="f931" fmla="*/ f814 1 f633"/>
                <a:gd name="f932" fmla="*/ f815 1 f634"/>
                <a:gd name="f933" fmla="*/ f816 1 f633"/>
                <a:gd name="f934" fmla="*/ f817 1 f634"/>
                <a:gd name="f935" fmla="*/ f818 1 f633"/>
                <a:gd name="f936" fmla="*/ f819 1 f634"/>
                <a:gd name="f937" fmla="*/ f820 1 f633"/>
                <a:gd name="f938" fmla="*/ f821 1 f634"/>
                <a:gd name="f939" fmla="*/ f822 1 f633"/>
                <a:gd name="f940" fmla="*/ f823 1 f634"/>
                <a:gd name="f941" fmla="*/ f824 1 f633"/>
                <a:gd name="f942" fmla="*/ f825 1 f634"/>
                <a:gd name="f943" fmla="*/ f826 1 f633"/>
                <a:gd name="f944" fmla="*/ f827 1 f634"/>
                <a:gd name="f945" fmla="*/ f828 1 f633"/>
                <a:gd name="f946" fmla="*/ f829 1 f634"/>
                <a:gd name="f947" fmla="*/ f830 1 f633"/>
                <a:gd name="f948" fmla="*/ f831 1 f634"/>
                <a:gd name="f949" fmla="*/ f832 1 f633"/>
                <a:gd name="f950" fmla="*/ f833 1 f634"/>
                <a:gd name="f951" fmla="*/ f834 1 f633"/>
                <a:gd name="f952" fmla="*/ f835 1 f634"/>
                <a:gd name="f953" fmla="*/ f836 1 f633"/>
                <a:gd name="f954" fmla="*/ f837 1 f634"/>
                <a:gd name="f955" fmla="*/ f838 1 f633"/>
                <a:gd name="f956" fmla="*/ f839 1 f634"/>
                <a:gd name="f957" fmla="*/ f840 1 f633"/>
                <a:gd name="f958" fmla="*/ f841 1 f634"/>
                <a:gd name="f959" fmla="*/ f842 1 f633"/>
                <a:gd name="f960" fmla="*/ f843 1 f634"/>
                <a:gd name="f961" fmla="*/ f844 1 f633"/>
                <a:gd name="f962" fmla="*/ f845 1 f634"/>
                <a:gd name="f963" fmla="*/ f846 1 f633"/>
                <a:gd name="f964" fmla="*/ f847 1 f634"/>
                <a:gd name="f965" fmla="*/ f848 1 f633"/>
                <a:gd name="f966" fmla="*/ f849 1 f634"/>
                <a:gd name="f967" fmla="*/ f850 1 f633"/>
                <a:gd name="f968" fmla="*/ f851 1 f634"/>
                <a:gd name="f969" fmla="*/ f852 1 f633"/>
                <a:gd name="f970" fmla="*/ f853 1 f634"/>
                <a:gd name="f971" fmla="*/ f854 1 f633"/>
                <a:gd name="f972" fmla="*/ f855 1 f634"/>
                <a:gd name="f973" fmla="*/ f856 1 f633"/>
                <a:gd name="f974" fmla="*/ f857 1 f634"/>
                <a:gd name="f975" fmla="*/ f858 1 f633"/>
                <a:gd name="f976" fmla="*/ f859 1 f634"/>
                <a:gd name="f977" fmla="*/ f860 1 f633"/>
                <a:gd name="f978" fmla="*/ f861 1 f634"/>
                <a:gd name="f979" fmla="*/ f862 f624 1"/>
                <a:gd name="f980" fmla="*/ f863 f624 1"/>
                <a:gd name="f981" fmla="*/ f865 f625 1"/>
                <a:gd name="f982" fmla="*/ f864 f625 1"/>
                <a:gd name="f983" fmla="*/ f866 f624 1"/>
                <a:gd name="f984" fmla="*/ f867 f625 1"/>
                <a:gd name="f985" fmla="*/ f868 f624 1"/>
                <a:gd name="f986" fmla="*/ f869 f625 1"/>
                <a:gd name="f987" fmla="*/ f870 f624 1"/>
                <a:gd name="f988" fmla="*/ f871 f625 1"/>
                <a:gd name="f989" fmla="*/ f872 f624 1"/>
                <a:gd name="f990" fmla="*/ f873 f625 1"/>
                <a:gd name="f991" fmla="*/ f874 f624 1"/>
                <a:gd name="f992" fmla="*/ f875 f625 1"/>
                <a:gd name="f993" fmla="*/ f876 f624 1"/>
                <a:gd name="f994" fmla="*/ f877 f625 1"/>
                <a:gd name="f995" fmla="*/ f878 f624 1"/>
                <a:gd name="f996" fmla="*/ f879 f625 1"/>
                <a:gd name="f997" fmla="*/ f880 f624 1"/>
                <a:gd name="f998" fmla="*/ f881 f625 1"/>
                <a:gd name="f999" fmla="*/ f882 f624 1"/>
                <a:gd name="f1000" fmla="*/ f883 f625 1"/>
                <a:gd name="f1001" fmla="*/ f884 f625 1"/>
                <a:gd name="f1002" fmla="*/ f885 f624 1"/>
                <a:gd name="f1003" fmla="*/ f886 f625 1"/>
                <a:gd name="f1004" fmla="*/ f887 f624 1"/>
                <a:gd name="f1005" fmla="*/ f888 f625 1"/>
                <a:gd name="f1006" fmla="*/ f889 f624 1"/>
                <a:gd name="f1007" fmla="*/ f890 f625 1"/>
                <a:gd name="f1008" fmla="*/ f891 f624 1"/>
                <a:gd name="f1009" fmla="*/ f892 f625 1"/>
                <a:gd name="f1010" fmla="*/ f893 f624 1"/>
                <a:gd name="f1011" fmla="*/ f894 f625 1"/>
                <a:gd name="f1012" fmla="*/ f895 f624 1"/>
                <a:gd name="f1013" fmla="*/ f896 f625 1"/>
                <a:gd name="f1014" fmla="*/ f897 f624 1"/>
                <a:gd name="f1015" fmla="*/ f898 f625 1"/>
                <a:gd name="f1016" fmla="*/ f899 f624 1"/>
                <a:gd name="f1017" fmla="*/ f900 f625 1"/>
                <a:gd name="f1018" fmla="*/ f901 f624 1"/>
                <a:gd name="f1019" fmla="*/ f902 f625 1"/>
                <a:gd name="f1020" fmla="*/ f903 f624 1"/>
                <a:gd name="f1021" fmla="*/ f904 f625 1"/>
                <a:gd name="f1022" fmla="*/ f905 f624 1"/>
                <a:gd name="f1023" fmla="*/ f906 f625 1"/>
                <a:gd name="f1024" fmla="*/ f907 f624 1"/>
                <a:gd name="f1025" fmla="*/ f908 f625 1"/>
                <a:gd name="f1026" fmla="*/ f909 f624 1"/>
                <a:gd name="f1027" fmla="*/ f910 f625 1"/>
                <a:gd name="f1028" fmla="*/ f911 f624 1"/>
                <a:gd name="f1029" fmla="*/ f912 f625 1"/>
                <a:gd name="f1030" fmla="*/ f913 f624 1"/>
                <a:gd name="f1031" fmla="*/ f914 f625 1"/>
                <a:gd name="f1032" fmla="*/ f915 f624 1"/>
                <a:gd name="f1033" fmla="*/ f916 f625 1"/>
                <a:gd name="f1034" fmla="*/ f917 f624 1"/>
                <a:gd name="f1035" fmla="*/ f918 f625 1"/>
                <a:gd name="f1036" fmla="*/ f919 f624 1"/>
                <a:gd name="f1037" fmla="*/ f920 f625 1"/>
                <a:gd name="f1038" fmla="*/ f921 f624 1"/>
                <a:gd name="f1039" fmla="*/ f922 f625 1"/>
                <a:gd name="f1040" fmla="*/ f923 f624 1"/>
                <a:gd name="f1041" fmla="*/ f924 f625 1"/>
                <a:gd name="f1042" fmla="*/ f925 f624 1"/>
                <a:gd name="f1043" fmla="*/ f926 f625 1"/>
                <a:gd name="f1044" fmla="*/ f927 f624 1"/>
                <a:gd name="f1045" fmla="*/ f928 f625 1"/>
                <a:gd name="f1046" fmla="*/ f929 f624 1"/>
                <a:gd name="f1047" fmla="*/ f930 f625 1"/>
                <a:gd name="f1048" fmla="*/ f931 f624 1"/>
                <a:gd name="f1049" fmla="*/ f932 f625 1"/>
                <a:gd name="f1050" fmla="*/ f933 f624 1"/>
                <a:gd name="f1051" fmla="*/ f934 f625 1"/>
                <a:gd name="f1052" fmla="*/ f935 f624 1"/>
                <a:gd name="f1053" fmla="*/ f936 f625 1"/>
                <a:gd name="f1054" fmla="*/ f937 f624 1"/>
                <a:gd name="f1055" fmla="*/ f938 f625 1"/>
                <a:gd name="f1056" fmla="*/ f939 f624 1"/>
                <a:gd name="f1057" fmla="*/ f940 f625 1"/>
                <a:gd name="f1058" fmla="*/ f941 f624 1"/>
                <a:gd name="f1059" fmla="*/ f942 f625 1"/>
                <a:gd name="f1060" fmla="*/ f943 f624 1"/>
                <a:gd name="f1061" fmla="*/ f944 f625 1"/>
                <a:gd name="f1062" fmla="*/ f945 f624 1"/>
                <a:gd name="f1063" fmla="*/ f946 f625 1"/>
                <a:gd name="f1064" fmla="*/ f947 f624 1"/>
                <a:gd name="f1065" fmla="*/ f948 f625 1"/>
                <a:gd name="f1066" fmla="*/ f949 f624 1"/>
                <a:gd name="f1067" fmla="*/ f950 f625 1"/>
                <a:gd name="f1068" fmla="*/ f951 f624 1"/>
                <a:gd name="f1069" fmla="*/ f952 f625 1"/>
                <a:gd name="f1070" fmla="*/ f953 f624 1"/>
                <a:gd name="f1071" fmla="*/ f954 f625 1"/>
                <a:gd name="f1072" fmla="*/ f955 f624 1"/>
                <a:gd name="f1073" fmla="*/ f956 f625 1"/>
                <a:gd name="f1074" fmla="*/ f957 f624 1"/>
                <a:gd name="f1075" fmla="*/ f958 f625 1"/>
                <a:gd name="f1076" fmla="*/ f959 f624 1"/>
                <a:gd name="f1077" fmla="*/ f960 f625 1"/>
                <a:gd name="f1078" fmla="*/ f961 f624 1"/>
                <a:gd name="f1079" fmla="*/ f962 f625 1"/>
                <a:gd name="f1080" fmla="*/ f963 f624 1"/>
                <a:gd name="f1081" fmla="*/ f964 f625 1"/>
                <a:gd name="f1082" fmla="*/ f965 f624 1"/>
                <a:gd name="f1083" fmla="*/ f966 f625 1"/>
                <a:gd name="f1084" fmla="*/ f967 f624 1"/>
                <a:gd name="f1085" fmla="*/ f968 f625 1"/>
                <a:gd name="f1086" fmla="*/ f969 f624 1"/>
                <a:gd name="f1087" fmla="*/ f970 f625 1"/>
                <a:gd name="f1088" fmla="*/ f971 f624 1"/>
                <a:gd name="f1089" fmla="*/ f972 f625 1"/>
                <a:gd name="f1090" fmla="*/ f973 f624 1"/>
                <a:gd name="f1091" fmla="*/ f974 f625 1"/>
                <a:gd name="f1092" fmla="*/ f975 f624 1"/>
                <a:gd name="f1093" fmla="*/ f976 f625 1"/>
                <a:gd name="f1094" fmla="*/ f977 f624 1"/>
                <a:gd name="f1095" fmla="*/ f978 f6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8">
                  <a:pos x="f983" y="f984"/>
                </a:cxn>
                <a:cxn ang="f748">
                  <a:pos x="f985" y="f986"/>
                </a:cxn>
                <a:cxn ang="f748">
                  <a:pos x="f987" y="f988"/>
                </a:cxn>
                <a:cxn ang="f748">
                  <a:pos x="f989" y="f990"/>
                </a:cxn>
                <a:cxn ang="f748">
                  <a:pos x="f991" y="f992"/>
                </a:cxn>
                <a:cxn ang="f748">
                  <a:pos x="f993" y="f994"/>
                </a:cxn>
                <a:cxn ang="f748">
                  <a:pos x="f995" y="f996"/>
                </a:cxn>
                <a:cxn ang="f748">
                  <a:pos x="f997" y="f998"/>
                </a:cxn>
                <a:cxn ang="f748">
                  <a:pos x="f999" y="f1000"/>
                </a:cxn>
                <a:cxn ang="f748">
                  <a:pos x="f999" y="f1001"/>
                </a:cxn>
                <a:cxn ang="f748">
                  <a:pos x="f1002" y="f1003"/>
                </a:cxn>
                <a:cxn ang="f748">
                  <a:pos x="f1004" y="f1005"/>
                </a:cxn>
                <a:cxn ang="f748">
                  <a:pos x="f1006" y="f1007"/>
                </a:cxn>
                <a:cxn ang="f748">
                  <a:pos x="f1008" y="f1009"/>
                </a:cxn>
                <a:cxn ang="f748">
                  <a:pos x="f1010" y="f1011"/>
                </a:cxn>
                <a:cxn ang="f748">
                  <a:pos x="f1012" y="f1013"/>
                </a:cxn>
                <a:cxn ang="f748">
                  <a:pos x="f1014" y="f1015"/>
                </a:cxn>
                <a:cxn ang="f748">
                  <a:pos x="f1016" y="f1017"/>
                </a:cxn>
                <a:cxn ang="f748">
                  <a:pos x="f1018" y="f1019"/>
                </a:cxn>
                <a:cxn ang="f748">
                  <a:pos x="f1020" y="f1021"/>
                </a:cxn>
                <a:cxn ang="f748">
                  <a:pos x="f1022" y="f1023"/>
                </a:cxn>
                <a:cxn ang="f748">
                  <a:pos x="f1024" y="f1025"/>
                </a:cxn>
                <a:cxn ang="f748">
                  <a:pos x="f1026" y="f1027"/>
                </a:cxn>
                <a:cxn ang="f748">
                  <a:pos x="f1028" y="f1029"/>
                </a:cxn>
                <a:cxn ang="f748">
                  <a:pos x="f1030" y="f1031"/>
                </a:cxn>
                <a:cxn ang="f748">
                  <a:pos x="f1032" y="f1033"/>
                </a:cxn>
                <a:cxn ang="f748">
                  <a:pos x="f1034" y="f1035"/>
                </a:cxn>
                <a:cxn ang="f748">
                  <a:pos x="f1036" y="f1037"/>
                </a:cxn>
                <a:cxn ang="f748">
                  <a:pos x="f1038" y="f1039"/>
                </a:cxn>
                <a:cxn ang="f748">
                  <a:pos x="f1040" y="f1041"/>
                </a:cxn>
                <a:cxn ang="f748">
                  <a:pos x="f1042" y="f1043"/>
                </a:cxn>
                <a:cxn ang="f748">
                  <a:pos x="f1044" y="f1045"/>
                </a:cxn>
                <a:cxn ang="f748">
                  <a:pos x="f1046" y="f1047"/>
                </a:cxn>
                <a:cxn ang="f748">
                  <a:pos x="f1048" y="f1049"/>
                </a:cxn>
                <a:cxn ang="f748">
                  <a:pos x="f1050" y="f1051"/>
                </a:cxn>
                <a:cxn ang="f748">
                  <a:pos x="f1052" y="f1053"/>
                </a:cxn>
                <a:cxn ang="f748">
                  <a:pos x="f1054" y="f1055"/>
                </a:cxn>
                <a:cxn ang="f748">
                  <a:pos x="f1056" y="f1057"/>
                </a:cxn>
                <a:cxn ang="f748">
                  <a:pos x="f1058" y="f1059"/>
                </a:cxn>
                <a:cxn ang="f748">
                  <a:pos x="f1060" y="f1061"/>
                </a:cxn>
                <a:cxn ang="f748">
                  <a:pos x="f1062" y="f1063"/>
                </a:cxn>
                <a:cxn ang="f748">
                  <a:pos x="f1064" y="f1065"/>
                </a:cxn>
                <a:cxn ang="f748">
                  <a:pos x="f1066" y="f1067"/>
                </a:cxn>
                <a:cxn ang="f748">
                  <a:pos x="f1068" y="f1069"/>
                </a:cxn>
                <a:cxn ang="f748">
                  <a:pos x="f1070" y="f1071"/>
                </a:cxn>
                <a:cxn ang="f748">
                  <a:pos x="f1072" y="f1073"/>
                </a:cxn>
                <a:cxn ang="f748">
                  <a:pos x="f1074" y="f1075"/>
                </a:cxn>
                <a:cxn ang="f748">
                  <a:pos x="f1076" y="f1077"/>
                </a:cxn>
                <a:cxn ang="f748">
                  <a:pos x="f1078" y="f1079"/>
                </a:cxn>
                <a:cxn ang="f748">
                  <a:pos x="f1080" y="f1081"/>
                </a:cxn>
                <a:cxn ang="f748">
                  <a:pos x="f1082" y="f1083"/>
                </a:cxn>
                <a:cxn ang="f748">
                  <a:pos x="f1084" y="f1085"/>
                </a:cxn>
                <a:cxn ang="f748">
                  <a:pos x="f1086" y="f1087"/>
                </a:cxn>
                <a:cxn ang="f748">
                  <a:pos x="f1088" y="f1089"/>
                </a:cxn>
                <a:cxn ang="f748">
                  <a:pos x="f1090" y="f1091"/>
                </a:cxn>
                <a:cxn ang="f748">
                  <a:pos x="f1092" y="f1093"/>
                </a:cxn>
                <a:cxn ang="f748">
                  <a:pos x="f1094" y="f1095"/>
                </a:cxn>
              </a:cxnLst>
              <a:rect l="f979" t="f982" r="f980" b="f981"/>
              <a:pathLst>
                <a:path w="699" h="526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1" y="f13"/>
                    <a:pt x="f11" y="f13"/>
                    <a:pt x="f11" y="f13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17"/>
                    <a:pt x="f16" y="f17"/>
                    <a:pt x="f16" y="f1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0" y="f23"/>
                    <a:pt x="f20" y="f24"/>
                  </a:cubicBezTo>
                  <a:cubicBezTo>
                    <a:pt x="f20" y="f25"/>
                    <a:pt x="f26" y="f27"/>
                    <a:pt x="f28" y="f29"/>
                  </a:cubicBezTo>
                  <a:cubicBezTo>
                    <a:pt x="f28" y="f15"/>
                    <a:pt x="f26" y="f30"/>
                    <a:pt x="f18" y="f31"/>
                  </a:cubicBezTo>
                  <a:cubicBezTo>
                    <a:pt x="f20" y="f32"/>
                    <a:pt x="f33" y="f6"/>
                    <a:pt x="f33" y="f6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8"/>
                  </a:cubicBezTo>
                  <a:cubicBezTo>
                    <a:pt x="f49" y="f44"/>
                    <a:pt x="f50" y="f51"/>
                    <a:pt x="f52" y="f51"/>
                  </a:cubicBezTo>
                  <a:cubicBezTo>
                    <a:pt x="f53" y="f54"/>
                    <a:pt x="f52" y="f48"/>
                    <a:pt x="f53" y="f48"/>
                  </a:cubicBezTo>
                  <a:cubicBezTo>
                    <a:pt x="f55" y="f56"/>
                    <a:pt x="f57" y="f41"/>
                    <a:pt x="f58" y="f41"/>
                  </a:cubicBezTo>
                  <a:cubicBezTo>
                    <a:pt x="f59" y="f41"/>
                    <a:pt x="f60" y="f48"/>
                    <a:pt x="f61" y="f44"/>
                  </a:cubicBezTo>
                  <a:cubicBezTo>
                    <a:pt x="f62" y="f54"/>
                    <a:pt x="f60" y="f63"/>
                    <a:pt x="f61" y="f64"/>
                  </a:cubicBezTo>
                  <a:cubicBezTo>
                    <a:pt x="f62" y="f65"/>
                    <a:pt x="f66" y="f64"/>
                    <a:pt x="f67" y="f64"/>
                  </a:cubicBezTo>
                  <a:cubicBezTo>
                    <a:pt x="f68" y="f64"/>
                    <a:pt x="f69" y="f64"/>
                    <a:pt x="f70" y="f65"/>
                  </a:cubicBezTo>
                  <a:cubicBezTo>
                    <a:pt x="f71" y="f65"/>
                    <a:pt x="f72" y="f73"/>
                    <a:pt x="f74" y="f73"/>
                  </a:cubicBezTo>
                  <a:cubicBezTo>
                    <a:pt x="f75" y="f76"/>
                    <a:pt x="f77" y="f76"/>
                    <a:pt x="f78" y="f76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12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2" y="f111"/>
                    <a:pt x="f113" y="f111"/>
                    <a:pt x="f114" y="f115"/>
                  </a:cubicBezTo>
                  <a:cubicBezTo>
                    <a:pt x="f114" y="f115"/>
                    <a:pt x="f111" y="f107"/>
                    <a:pt x="f115" y="f107"/>
                  </a:cubicBezTo>
                  <a:cubicBezTo>
                    <a:pt x="f107" y="f107"/>
                    <a:pt x="f103" y="f115"/>
                    <a:pt x="f101" y="f111"/>
                  </a:cubicBezTo>
                  <a:cubicBezTo>
                    <a:pt x="f116" y="f114"/>
                    <a:pt x="f117" y="f118"/>
                    <a:pt x="f90" y="f110"/>
                  </a:cubicBezTo>
                  <a:cubicBezTo>
                    <a:pt x="f84" y="f108"/>
                    <a:pt x="f80" y="f104"/>
                    <a:pt x="f73" y="f119"/>
                  </a:cubicBezTo>
                  <a:cubicBezTo>
                    <a:pt x="f64" y="f100"/>
                    <a:pt x="f44" y="f93"/>
                    <a:pt x="f39" y="f91"/>
                  </a:cubicBezTo>
                  <a:cubicBezTo>
                    <a:pt x="f39" y="f91"/>
                    <a:pt x="f37" y="f91"/>
                    <a:pt x="f37" y="f91"/>
                  </a:cubicBezTo>
                  <a:cubicBezTo>
                    <a:pt x="f37" y="f89"/>
                    <a:pt x="f37" y="f89"/>
                    <a:pt x="f37" y="f89"/>
                  </a:cubicBezTo>
                  <a:cubicBezTo>
                    <a:pt x="f37" y="f120"/>
                    <a:pt x="f37" y="f83"/>
                    <a:pt x="f37" y="f121"/>
                  </a:cubicBezTo>
                  <a:cubicBezTo>
                    <a:pt x="f37" y="f121"/>
                    <a:pt x="f37" y="f81"/>
                    <a:pt x="f37" y="f81"/>
                  </a:cubicBezTo>
                  <a:cubicBezTo>
                    <a:pt x="f37" y="f122"/>
                    <a:pt x="f39" y="f123"/>
                    <a:pt x="f124" y="f75"/>
                  </a:cubicBezTo>
                  <a:cubicBezTo>
                    <a:pt x="f125" y="f72"/>
                    <a:pt x="f10" y="f71"/>
                    <a:pt x="f17" y="f70"/>
                  </a:cubicBezTo>
                  <a:cubicBezTo>
                    <a:pt x="f17" y="f70"/>
                    <a:pt x="f17" y="f70"/>
                    <a:pt x="f17" y="f70"/>
                  </a:cubicBezTo>
                  <a:cubicBezTo>
                    <a:pt x="f19" y="f70"/>
                    <a:pt x="f19" y="f69"/>
                    <a:pt x="f21" y="f126"/>
                  </a:cubicBezTo>
                  <a:cubicBezTo>
                    <a:pt x="f21" y="f126"/>
                    <a:pt x="f21" y="f126"/>
                    <a:pt x="f21" y="f68"/>
                  </a:cubicBezTo>
                  <a:cubicBezTo>
                    <a:pt x="f127" y="f67"/>
                    <a:pt x="f22" y="f128"/>
                    <a:pt x="f35" y="f62"/>
                  </a:cubicBezTo>
                  <a:cubicBezTo>
                    <a:pt x="f129" y="f61"/>
                    <a:pt x="f24" y="f60"/>
                    <a:pt x="f25" y="f60"/>
                  </a:cubicBezTo>
                  <a:cubicBezTo>
                    <a:pt x="f25" y="f60"/>
                    <a:pt x="f25" y="f60"/>
                    <a:pt x="f27" y="f60"/>
                  </a:cubicBezTo>
                  <a:cubicBezTo>
                    <a:pt x="f27" y="f130"/>
                    <a:pt x="f27" y="f130"/>
                    <a:pt x="f27" y="f59"/>
                  </a:cubicBezTo>
                  <a:cubicBezTo>
                    <a:pt x="f27" y="f58"/>
                    <a:pt x="f29" y="f55"/>
                    <a:pt x="f131" y="f52"/>
                  </a:cubicBezTo>
                  <a:cubicBezTo>
                    <a:pt x="f131" y="f50"/>
                    <a:pt x="f15" y="f49"/>
                    <a:pt x="f132" y="f133"/>
                  </a:cubicBezTo>
                  <a:cubicBezTo>
                    <a:pt x="f132" y="f133"/>
                    <a:pt x="f30" y="f133"/>
                    <a:pt x="f30" y="f47"/>
                  </a:cubicBezTo>
                  <a:cubicBezTo>
                    <a:pt x="f31" y="f134"/>
                    <a:pt x="f31" y="f134"/>
                    <a:pt x="f31" y="f46"/>
                  </a:cubicBezTo>
                  <a:cubicBezTo>
                    <a:pt x="f31" y="f46"/>
                    <a:pt x="f31" y="f46"/>
                    <a:pt x="f31" y="f46"/>
                  </a:cubicBezTo>
                  <a:cubicBezTo>
                    <a:pt x="f31" y="f45"/>
                    <a:pt x="f31" y="f43"/>
                    <a:pt x="f31" y="f42"/>
                  </a:cubicBezTo>
                  <a:cubicBezTo>
                    <a:pt x="f31" y="f42"/>
                    <a:pt x="f31" y="f42"/>
                    <a:pt x="f31" y="f42"/>
                  </a:cubicBezTo>
                  <a:cubicBezTo>
                    <a:pt x="f30" y="f38"/>
                    <a:pt x="f30" y="f135"/>
                    <a:pt x="f31" y="f136"/>
                  </a:cubicBezTo>
                  <a:cubicBezTo>
                    <a:pt x="f31" y="f137"/>
                    <a:pt x="f32" y="f138"/>
                    <a:pt x="f6" y="f139"/>
                  </a:cubicBezTo>
                  <a:cubicBezTo>
                    <a:pt x="f6" y="f139"/>
                    <a:pt x="f32" y="f139"/>
                    <a:pt x="f32" y="f139"/>
                  </a:cubicBezTo>
                  <a:cubicBezTo>
                    <a:pt x="f32" y="f139"/>
                    <a:pt x="f31" y="f140"/>
                    <a:pt x="f31" y="f140"/>
                  </a:cubicBezTo>
                  <a:cubicBezTo>
                    <a:pt x="f30" y="f140"/>
                    <a:pt x="f132" y="f141"/>
                    <a:pt x="f15" y="f141"/>
                  </a:cubicBezTo>
                  <a:cubicBezTo>
                    <a:pt x="f131" y="f142"/>
                    <a:pt x="f27" y="f143"/>
                    <a:pt x="f24" y="f144"/>
                  </a:cubicBezTo>
                  <a:cubicBezTo>
                    <a:pt x="f23" y="f145"/>
                    <a:pt x="f35" y="f146"/>
                    <a:pt x="f22" y="f146"/>
                  </a:cubicBezTo>
                  <a:cubicBezTo>
                    <a:pt x="f127" y="f147"/>
                    <a:pt x="f19" y="f148"/>
                    <a:pt x="f17" y="f148"/>
                  </a:cubicBezTo>
                  <a:cubicBezTo>
                    <a:pt x="f17" y="f148"/>
                    <a:pt x="f17" y="f148"/>
                    <a:pt x="f149" y="f148"/>
                  </a:cubicBezTo>
                  <a:cubicBezTo>
                    <a:pt x="f10" y="f147"/>
                    <a:pt x="f150" y="f147"/>
                    <a:pt x="f125" y="f147"/>
                  </a:cubicBezTo>
                  <a:cubicBezTo>
                    <a:pt x="f124" y="f147"/>
                    <a:pt x="f124" y="f147"/>
                    <a:pt x="f37" y="f147"/>
                  </a:cubicBezTo>
                  <a:cubicBezTo>
                    <a:pt x="f56" y="f148"/>
                    <a:pt x="f13" y="f151"/>
                    <a:pt x="f54" y="f152"/>
                  </a:cubicBezTo>
                  <a:cubicBezTo>
                    <a:pt x="f51" y="f152"/>
                    <a:pt x="f153" y="f154"/>
                    <a:pt x="f63" y="f155"/>
                  </a:cubicBezTo>
                  <a:cubicBezTo>
                    <a:pt x="f64" y="f156"/>
                    <a:pt x="f65" y="f157"/>
                    <a:pt x="f65" y="f157"/>
                  </a:cubicBezTo>
                  <a:cubicBezTo>
                    <a:pt x="f158" y="f157"/>
                    <a:pt x="f73" y="f159"/>
                    <a:pt x="f73" y="f159"/>
                  </a:cubicBezTo>
                  <a:cubicBezTo>
                    <a:pt x="f80" y="f160"/>
                    <a:pt x="f161" y="f162"/>
                    <a:pt x="f163" y="f164"/>
                  </a:cubicBezTo>
                  <a:cubicBezTo>
                    <a:pt x="f82" y="f165"/>
                    <a:pt x="f84" y="f166"/>
                    <a:pt x="f86" y="f167"/>
                  </a:cubicBezTo>
                  <a:cubicBezTo>
                    <a:pt x="f86" y="f167"/>
                    <a:pt x="f88" y="f168"/>
                    <a:pt x="f88" y="f169"/>
                  </a:cubicBezTo>
                  <a:cubicBezTo>
                    <a:pt x="f90" y="f169"/>
                    <a:pt x="f12" y="f170"/>
                    <a:pt x="f97" y="f170"/>
                  </a:cubicBezTo>
                  <a:cubicBezTo>
                    <a:pt x="f97" y="f170"/>
                    <a:pt x="f97" y="f170"/>
                    <a:pt x="f97" y="f170"/>
                  </a:cubicBezTo>
                  <a:cubicBezTo>
                    <a:pt x="f97" y="f170"/>
                    <a:pt x="f99" y="f169"/>
                    <a:pt x="f101" y="f169"/>
                  </a:cubicBezTo>
                  <a:cubicBezTo>
                    <a:pt x="f101" y="f169"/>
                    <a:pt x="f101" y="f169"/>
                    <a:pt x="f101" y="f168"/>
                  </a:cubicBezTo>
                  <a:cubicBezTo>
                    <a:pt x="f103" y="f167"/>
                    <a:pt x="f107" y="f166"/>
                    <a:pt x="f109" y="f166"/>
                  </a:cubicBezTo>
                  <a:cubicBezTo>
                    <a:pt x="f111" y="f165"/>
                    <a:pt x="f113" y="f165"/>
                    <a:pt x="f118" y="f165"/>
                  </a:cubicBezTo>
                  <a:cubicBezTo>
                    <a:pt x="f112" y="f165"/>
                    <a:pt x="f108" y="f165"/>
                    <a:pt x="f106" y="f166"/>
                  </a:cubicBezTo>
                  <a:cubicBezTo>
                    <a:pt x="f119" y="f166"/>
                    <a:pt x="f98" y="f169"/>
                    <a:pt x="f96" y="f170"/>
                  </a:cubicBezTo>
                  <a:cubicBezTo>
                    <a:pt x="f93" y="f171"/>
                    <a:pt x="f91" y="f172"/>
                    <a:pt x="f89" y="f173"/>
                  </a:cubicBezTo>
                  <a:cubicBezTo>
                    <a:pt x="f174" y="f175"/>
                    <a:pt x="f174" y="f176"/>
                    <a:pt x="f87" y="f177"/>
                  </a:cubicBezTo>
                  <a:cubicBezTo>
                    <a:pt x="f87" y="f178"/>
                    <a:pt x="f87" y="f3"/>
                    <a:pt x="f120" y="f179"/>
                  </a:cubicBezTo>
                  <a:cubicBezTo>
                    <a:pt x="f120" y="f179"/>
                    <a:pt x="f180" y="f181"/>
                    <a:pt x="f180" y="f181"/>
                  </a:cubicBezTo>
                  <a:cubicBezTo>
                    <a:pt x="f85" y="f181"/>
                    <a:pt x="f121" y="f182"/>
                    <a:pt x="f81" y="f183"/>
                  </a:cubicBezTo>
                  <a:cubicBezTo>
                    <a:pt x="f184" y="f185"/>
                    <a:pt x="f79" y="f186"/>
                    <a:pt x="f122" y="f187"/>
                  </a:cubicBezTo>
                  <a:cubicBezTo>
                    <a:pt x="f78" y="f188"/>
                    <a:pt x="f78" y="f189"/>
                    <a:pt x="f77" y="f189"/>
                  </a:cubicBezTo>
                  <a:cubicBezTo>
                    <a:pt x="f77" y="f189"/>
                    <a:pt x="f77" y="f190"/>
                    <a:pt x="f123" y="f190"/>
                  </a:cubicBezTo>
                  <a:cubicBezTo>
                    <a:pt x="f191" y="f192"/>
                    <a:pt x="f75" y="f193"/>
                    <a:pt x="f74" y="f194"/>
                  </a:cubicBezTo>
                  <a:cubicBezTo>
                    <a:pt x="f72" y="f195"/>
                    <a:pt x="f71" y="f196"/>
                    <a:pt x="f71" y="f197"/>
                  </a:cubicBezTo>
                  <a:cubicBezTo>
                    <a:pt x="f71" y="f198"/>
                    <a:pt x="f70" y="f199"/>
                    <a:pt x="f70" y="f199"/>
                  </a:cubicBezTo>
                  <a:cubicBezTo>
                    <a:pt x="f70" y="f200"/>
                    <a:pt x="f70" y="f200"/>
                    <a:pt x="f70" y="f200"/>
                  </a:cubicBezTo>
                  <a:cubicBezTo>
                    <a:pt x="f69" y="f201"/>
                    <a:pt x="f126" y="f202"/>
                    <a:pt x="f126" y="f203"/>
                  </a:cubicBezTo>
                  <a:cubicBezTo>
                    <a:pt x="f67" y="f204"/>
                    <a:pt x="f66" y="f205"/>
                    <a:pt x="f66" y="f205"/>
                  </a:cubicBezTo>
                  <a:cubicBezTo>
                    <a:pt x="f128" y="f205"/>
                    <a:pt x="f128" y="f205"/>
                    <a:pt x="f62" y="f205"/>
                  </a:cubicBezTo>
                  <a:cubicBezTo>
                    <a:pt x="f61" y="f206"/>
                    <a:pt x="f130" y="f206"/>
                    <a:pt x="f59" y="f207"/>
                  </a:cubicBezTo>
                  <a:cubicBezTo>
                    <a:pt x="f57" y="f208"/>
                    <a:pt x="f52" y="f209"/>
                    <a:pt x="f50" y="f210"/>
                  </a:cubicBezTo>
                  <a:cubicBezTo>
                    <a:pt x="f49" y="f211"/>
                    <a:pt x="f133" y="f212"/>
                    <a:pt x="f133" y="f213"/>
                  </a:cubicBezTo>
                  <a:cubicBezTo>
                    <a:pt x="f133" y="f213"/>
                    <a:pt x="f133" y="f213"/>
                    <a:pt x="f133" y="f214"/>
                  </a:cubicBezTo>
                  <a:cubicBezTo>
                    <a:pt x="f47" y="f214"/>
                    <a:pt x="f134" y="f215"/>
                    <a:pt x="f134" y="f215"/>
                  </a:cubicBezTo>
                  <a:cubicBezTo>
                    <a:pt x="f46" y="f216"/>
                    <a:pt x="f43" y="f217"/>
                    <a:pt x="f42" y="f218"/>
                  </a:cubicBezTo>
                  <a:cubicBezTo>
                    <a:pt x="f40" y="f219"/>
                    <a:pt x="f38" y="f220"/>
                    <a:pt x="f135" y="f221"/>
                  </a:cubicBezTo>
                  <a:cubicBezTo>
                    <a:pt x="f135" y="f221"/>
                    <a:pt x="f135" y="f221"/>
                    <a:pt x="f135" y="f221"/>
                  </a:cubicBezTo>
                  <a:cubicBezTo>
                    <a:pt x="f222" y="f223"/>
                    <a:pt x="f222" y="f224"/>
                    <a:pt x="f222" y="f225"/>
                  </a:cubicBezTo>
                  <a:cubicBezTo>
                    <a:pt x="f136" y="f225"/>
                    <a:pt x="f136" y="f226"/>
                    <a:pt x="f136" y="f226"/>
                  </a:cubicBezTo>
                  <a:cubicBezTo>
                    <a:pt x="f136" y="f226"/>
                    <a:pt x="f137" y="f226"/>
                    <a:pt x="f137" y="f226"/>
                  </a:cubicBezTo>
                  <a:cubicBezTo>
                    <a:pt x="f139" y="f226"/>
                    <a:pt x="f141" y="f226"/>
                    <a:pt x="f143" y="f227"/>
                  </a:cubicBezTo>
                  <a:cubicBezTo>
                    <a:pt x="f228" y="f229"/>
                    <a:pt x="f144" y="f230"/>
                    <a:pt x="f145" y="f231"/>
                  </a:cubicBezTo>
                  <a:cubicBezTo>
                    <a:pt x="f232" y="f231"/>
                    <a:pt x="f232" y="f231"/>
                    <a:pt x="f232" y="f233"/>
                  </a:cubicBezTo>
                  <a:cubicBezTo>
                    <a:pt x="f146" y="f233"/>
                    <a:pt x="f148" y="f234"/>
                    <a:pt x="f235" y="f236"/>
                  </a:cubicBezTo>
                  <a:cubicBezTo>
                    <a:pt x="f151" y="f236"/>
                    <a:pt x="f152" y="f236"/>
                    <a:pt x="f155" y="f237"/>
                  </a:cubicBezTo>
                  <a:cubicBezTo>
                    <a:pt x="f155" y="f237"/>
                    <a:pt x="f155" y="f237"/>
                    <a:pt x="f155" y="f237"/>
                  </a:cubicBezTo>
                  <a:cubicBezTo>
                    <a:pt x="f156" y="f237"/>
                    <a:pt x="f156" y="f237"/>
                    <a:pt x="f157" y="f237"/>
                  </a:cubicBezTo>
                  <a:cubicBezTo>
                    <a:pt x="f160" y="f237"/>
                    <a:pt x="f164" y="f238"/>
                    <a:pt x="f165" y="f238"/>
                  </a:cubicBezTo>
                  <a:cubicBezTo>
                    <a:pt x="f168" y="f239"/>
                    <a:pt x="f240" y="f241"/>
                    <a:pt x="f242" y="f243"/>
                  </a:cubicBezTo>
                  <a:cubicBezTo>
                    <a:pt x="f244" y="f245"/>
                    <a:pt x="f175" y="f246"/>
                    <a:pt x="f247" y="f248"/>
                  </a:cubicBezTo>
                  <a:cubicBezTo>
                    <a:pt x="f176" y="f249"/>
                    <a:pt x="f250" y="f251"/>
                    <a:pt x="f177" y="f251"/>
                  </a:cubicBezTo>
                  <a:cubicBezTo>
                    <a:pt x="f177" y="f251"/>
                    <a:pt x="f178" y="f252"/>
                    <a:pt x="f178" y="f252"/>
                  </a:cubicBezTo>
                  <a:cubicBezTo>
                    <a:pt x="f179" y="f253"/>
                    <a:pt x="f182" y="f254"/>
                    <a:pt x="f183" y="f255"/>
                  </a:cubicBezTo>
                  <a:cubicBezTo>
                    <a:pt x="f256" y="f257"/>
                    <a:pt x="f256" y="f258"/>
                    <a:pt x="f186" y="f259"/>
                  </a:cubicBezTo>
                  <a:cubicBezTo>
                    <a:pt x="f186" y="f260"/>
                    <a:pt x="f187" y="f261"/>
                    <a:pt x="f187" y="f261"/>
                  </a:cubicBezTo>
                  <a:cubicBezTo>
                    <a:pt x="f188" y="f262"/>
                    <a:pt x="f188" y="f262"/>
                    <a:pt x="f189" y="f263"/>
                  </a:cubicBezTo>
                  <a:cubicBezTo>
                    <a:pt x="f190" y="f263"/>
                    <a:pt x="f193" y="f264"/>
                    <a:pt x="f194" y="f265"/>
                  </a:cubicBezTo>
                  <a:cubicBezTo>
                    <a:pt x="f266" y="f267"/>
                    <a:pt x="f195" y="f268"/>
                    <a:pt x="f269" y="f270"/>
                  </a:cubicBezTo>
                  <a:cubicBezTo>
                    <a:pt x="f269" y="f271"/>
                    <a:pt x="f196" y="f272"/>
                    <a:pt x="f196" y="f273"/>
                  </a:cubicBezTo>
                  <a:cubicBezTo>
                    <a:pt x="f274" y="f273"/>
                    <a:pt x="f197" y="f273"/>
                    <a:pt x="f198" y="f275"/>
                  </a:cubicBezTo>
                  <a:cubicBezTo>
                    <a:pt x="f199" y="f275"/>
                    <a:pt x="f199" y="f275"/>
                    <a:pt x="f199" y="f275"/>
                  </a:cubicBezTo>
                  <a:cubicBezTo>
                    <a:pt x="f200" y="f275"/>
                    <a:pt x="f201" y="f273"/>
                    <a:pt x="f276" y="f273"/>
                  </a:cubicBezTo>
                  <a:cubicBezTo>
                    <a:pt x="f276" y="f273"/>
                    <a:pt x="f276" y="f273"/>
                    <a:pt x="f276" y="f273"/>
                  </a:cubicBezTo>
                  <a:cubicBezTo>
                    <a:pt x="f276" y="f273"/>
                    <a:pt x="f276" y="f273"/>
                    <a:pt x="f276" y="f273"/>
                  </a:cubicBezTo>
                  <a:cubicBezTo>
                    <a:pt x="f202" y="f273"/>
                    <a:pt x="f203" y="f275"/>
                    <a:pt x="f34" y="f277"/>
                  </a:cubicBezTo>
                  <a:cubicBezTo>
                    <a:pt x="f278" y="f277"/>
                    <a:pt x="f204" y="f277"/>
                    <a:pt x="f204" y="f277"/>
                  </a:cubicBezTo>
                  <a:cubicBezTo>
                    <a:pt x="f205" y="f279"/>
                    <a:pt x="f207" y="f279"/>
                    <a:pt x="f208" y="f280"/>
                  </a:cubicBezTo>
                  <a:cubicBezTo>
                    <a:pt x="f281" y="f282"/>
                    <a:pt x="f283" y="f284"/>
                    <a:pt x="f209" y="f284"/>
                  </a:cubicBezTo>
                  <a:cubicBezTo>
                    <a:pt x="f209" y="f33"/>
                    <a:pt x="f210" y="f33"/>
                    <a:pt x="f210" y="f33"/>
                  </a:cubicBezTo>
                  <a:cubicBezTo>
                    <a:pt x="f210" y="f33"/>
                    <a:pt x="f210" y="f33"/>
                    <a:pt x="f285" y="f286"/>
                  </a:cubicBezTo>
                  <a:cubicBezTo>
                    <a:pt x="f211" y="f286"/>
                    <a:pt x="f212" y="f287"/>
                    <a:pt x="f212" y="f20"/>
                  </a:cubicBezTo>
                  <a:cubicBezTo>
                    <a:pt x="f213" y="f18"/>
                    <a:pt x="f214" y="f26"/>
                    <a:pt x="f215" y="f28"/>
                  </a:cubicBezTo>
                  <a:cubicBezTo>
                    <a:pt x="f216" y="f288"/>
                    <a:pt x="f216" y="f288"/>
                    <a:pt x="f217" y="f16"/>
                  </a:cubicBezTo>
                  <a:cubicBezTo>
                    <a:pt x="f217" y="f16"/>
                    <a:pt x="f217" y="f16"/>
                    <a:pt x="f218" y="f289"/>
                  </a:cubicBezTo>
                  <a:cubicBezTo>
                    <a:pt x="f218" y="f289"/>
                    <a:pt x="f290" y="f291"/>
                    <a:pt x="f290" y="f291"/>
                  </a:cubicBezTo>
                  <a:cubicBezTo>
                    <a:pt x="f290" y="f291"/>
                    <a:pt x="f219" y="f291"/>
                    <a:pt x="f219" y="f291"/>
                  </a:cubicBezTo>
                  <a:cubicBezTo>
                    <a:pt x="f292" y="f291"/>
                    <a:pt x="f220" y="f291"/>
                    <a:pt x="f293" y="f294"/>
                  </a:cubicBezTo>
                  <a:cubicBezTo>
                    <a:pt x="f221" y="f295"/>
                    <a:pt x="f226" y="f296"/>
                    <a:pt x="f227" y="f297"/>
                  </a:cubicBezTo>
                  <a:cubicBezTo>
                    <a:pt x="f229" y="f14"/>
                    <a:pt x="f227" y="f298"/>
                    <a:pt x="f226" y="f299"/>
                  </a:cubicBezTo>
                  <a:cubicBezTo>
                    <a:pt x="f226" y="f299"/>
                    <a:pt x="f226" y="f300"/>
                    <a:pt x="f226" y="f300"/>
                  </a:cubicBezTo>
                  <a:cubicBezTo>
                    <a:pt x="f226" y="f300"/>
                    <a:pt x="f226" y="f300"/>
                    <a:pt x="f226" y="f300"/>
                  </a:cubicBezTo>
                  <a:cubicBezTo>
                    <a:pt x="f226" y="f301"/>
                    <a:pt x="f227" y="f302"/>
                    <a:pt x="f227" y="f303"/>
                  </a:cubicBezTo>
                  <a:cubicBezTo>
                    <a:pt x="f227" y="f304"/>
                    <a:pt x="f227" y="f305"/>
                    <a:pt x="f227" y="f306"/>
                  </a:cubicBezTo>
                  <a:cubicBezTo>
                    <a:pt x="f227" y="f307"/>
                    <a:pt x="f227" y="f307"/>
                    <a:pt x="f227" y="f307"/>
                  </a:cubicBezTo>
                  <a:cubicBezTo>
                    <a:pt x="f229" y="f307"/>
                    <a:pt x="f229" y="f307"/>
                    <a:pt x="f308" y="f307"/>
                  </a:cubicBezTo>
                  <a:cubicBezTo>
                    <a:pt x="f230" y="f307"/>
                    <a:pt x="f309" y="f307"/>
                    <a:pt x="f231" y="f307"/>
                  </a:cubicBezTo>
                  <a:cubicBezTo>
                    <a:pt x="f233" y="f307"/>
                    <a:pt x="f236" y="f310"/>
                    <a:pt x="f238" y="f311"/>
                  </a:cubicBezTo>
                  <a:cubicBezTo>
                    <a:pt x="f238" y="f311"/>
                    <a:pt x="f312" y="f313"/>
                    <a:pt x="f241" y="f314"/>
                  </a:cubicBezTo>
                  <a:cubicBezTo>
                    <a:pt x="f241" y="f315"/>
                    <a:pt x="f241" y="f316"/>
                    <a:pt x="f312" y="f11"/>
                  </a:cubicBezTo>
                  <a:cubicBezTo>
                    <a:pt x="f241" y="f11"/>
                    <a:pt x="f243" y="f317"/>
                    <a:pt x="f243" y="f317"/>
                  </a:cubicBezTo>
                  <a:cubicBezTo>
                    <a:pt x="f245" y="f317"/>
                    <a:pt x="f318" y="f11"/>
                    <a:pt x="f248" y="f11"/>
                  </a:cubicBezTo>
                  <a:cubicBezTo>
                    <a:pt x="f249" y="f11"/>
                    <a:pt x="f249" y="f11"/>
                    <a:pt x="f249" y="f11"/>
                  </a:cubicBezTo>
                  <a:cubicBezTo>
                    <a:pt x="f249" y="f11"/>
                    <a:pt x="f249" y="f11"/>
                    <a:pt x="f249" y="f11"/>
                  </a:cubicBezTo>
                  <a:cubicBezTo>
                    <a:pt x="f254" y="f11"/>
                    <a:pt x="f319" y="f320"/>
                    <a:pt x="f257" y="f321"/>
                  </a:cubicBezTo>
                  <a:cubicBezTo>
                    <a:pt x="f257" y="f322"/>
                    <a:pt x="f257" y="f323"/>
                    <a:pt x="f257" y="f324"/>
                  </a:cubicBezTo>
                  <a:cubicBezTo>
                    <a:pt x="f257" y="f324"/>
                    <a:pt x="f257" y="f324"/>
                    <a:pt x="f257" y="f324"/>
                  </a:cubicBezTo>
                  <a:cubicBezTo>
                    <a:pt x="f257" y="f2"/>
                    <a:pt x="f325" y="f326"/>
                    <a:pt x="f325" y="f326"/>
                  </a:cubicBezTo>
                  <a:cubicBezTo>
                    <a:pt x="f327" y="f328"/>
                    <a:pt x="f261" y="f329"/>
                    <a:pt x="f262" y="f329"/>
                  </a:cubicBezTo>
                  <a:cubicBezTo>
                    <a:pt x="f264" y="f330"/>
                    <a:pt x="f267" y="f331"/>
                    <a:pt x="f268" y="f331"/>
                  </a:cubicBezTo>
                  <a:cubicBezTo>
                    <a:pt x="f268" y="f331"/>
                    <a:pt x="f332" y="f330"/>
                    <a:pt x="f332" y="f330"/>
                  </a:cubicBezTo>
                  <a:cubicBezTo>
                    <a:pt x="f270" y="f330"/>
                    <a:pt x="f272" y="f329"/>
                    <a:pt x="f273" y="f329"/>
                  </a:cubicBezTo>
                  <a:cubicBezTo>
                    <a:pt x="f275" y="f329"/>
                    <a:pt x="f275" y="f329"/>
                    <a:pt x="f277" y="f330"/>
                  </a:cubicBezTo>
                  <a:cubicBezTo>
                    <a:pt x="f282" y="f330"/>
                    <a:pt x="f33" y="f333"/>
                    <a:pt x="f287" y="f334"/>
                  </a:cubicBezTo>
                  <a:cubicBezTo>
                    <a:pt x="f287" y="f334"/>
                    <a:pt x="f20" y="f335"/>
                    <a:pt x="f20" y="f335"/>
                  </a:cubicBezTo>
                  <a:cubicBezTo>
                    <a:pt x="f18" y="f336"/>
                    <a:pt x="f288" y="f337"/>
                    <a:pt x="f16" y="f338"/>
                  </a:cubicBezTo>
                  <a:cubicBezTo>
                    <a:pt x="f16" y="f338"/>
                    <a:pt x="f289" y="f338"/>
                    <a:pt x="f289" y="f338"/>
                  </a:cubicBezTo>
                  <a:cubicBezTo>
                    <a:pt x="f294" y="f338"/>
                    <a:pt x="f339" y="f340"/>
                    <a:pt x="f296" y="f341"/>
                  </a:cubicBezTo>
                  <a:cubicBezTo>
                    <a:pt x="f342" y="f343"/>
                    <a:pt x="f344" y="f345"/>
                    <a:pt x="f344" y="f346"/>
                  </a:cubicBezTo>
                  <a:cubicBezTo>
                    <a:pt x="f344" y="f347"/>
                    <a:pt x="f344" y="f347"/>
                    <a:pt x="f344" y="f347"/>
                  </a:cubicBezTo>
                  <a:cubicBezTo>
                    <a:pt x="f344" y="f348"/>
                    <a:pt x="f344" y="f348"/>
                    <a:pt x="f344" y="f349"/>
                  </a:cubicBezTo>
                  <a:cubicBezTo>
                    <a:pt x="f344" y="f349"/>
                    <a:pt x="f344" y="f350"/>
                    <a:pt x="f344" y="f350"/>
                  </a:cubicBezTo>
                  <a:cubicBezTo>
                    <a:pt x="f344" y="f350"/>
                    <a:pt x="f14" y="f350"/>
                    <a:pt x="f14" y="f350"/>
                  </a:cubicBezTo>
                  <a:cubicBezTo>
                    <a:pt x="f351" y="f352"/>
                    <a:pt x="f298" y="f353"/>
                    <a:pt x="f354" y="f355"/>
                  </a:cubicBezTo>
                  <a:cubicBezTo>
                    <a:pt x="f300" y="f356"/>
                    <a:pt x="f300" y="f357"/>
                    <a:pt x="f300" y="f358"/>
                  </a:cubicBezTo>
                  <a:cubicBezTo>
                    <a:pt x="f300" y="f358"/>
                    <a:pt x="f300" y="f359"/>
                    <a:pt x="f300" y="f359"/>
                  </a:cubicBezTo>
                  <a:cubicBezTo>
                    <a:pt x="f300" y="f359"/>
                    <a:pt x="f301" y="f360"/>
                    <a:pt x="f301" y="f360"/>
                  </a:cubicBezTo>
                  <a:cubicBezTo>
                    <a:pt x="f301" y="f360"/>
                    <a:pt x="f301" y="f360"/>
                    <a:pt x="f361" y="f360"/>
                  </a:cubicBezTo>
                  <a:cubicBezTo>
                    <a:pt x="f302" y="f362"/>
                    <a:pt x="f304" y="f363"/>
                    <a:pt x="f305" y="f364"/>
                  </a:cubicBezTo>
                  <a:cubicBezTo>
                    <a:pt x="f306" y="f365"/>
                    <a:pt x="f307" y="f366"/>
                    <a:pt x="f310" y="f367"/>
                  </a:cubicBezTo>
                  <a:cubicBezTo>
                    <a:pt x="f310" y="f368"/>
                    <a:pt x="f310" y="f369"/>
                    <a:pt x="f310" y="f370"/>
                  </a:cubicBezTo>
                  <a:cubicBezTo>
                    <a:pt x="f310" y="f371"/>
                    <a:pt x="f310" y="f371"/>
                    <a:pt x="f310" y="f371"/>
                  </a:cubicBezTo>
                  <a:cubicBezTo>
                    <a:pt x="f310" y="f372"/>
                    <a:pt x="f373" y="f372"/>
                    <a:pt x="f373" y="f372"/>
                  </a:cubicBezTo>
                  <a:cubicBezTo>
                    <a:pt x="f311" y="f374"/>
                    <a:pt x="f375" y="f376"/>
                    <a:pt x="f375" y="f377"/>
                  </a:cubicBezTo>
                  <a:cubicBezTo>
                    <a:pt x="f378" y="f379"/>
                    <a:pt x="f375" y="f380"/>
                    <a:pt x="f381" y="f382"/>
                  </a:cubicBezTo>
                  <a:cubicBezTo>
                    <a:pt x="f381" y="f382"/>
                    <a:pt x="f375" y="f382"/>
                    <a:pt x="f375" y="f383"/>
                  </a:cubicBezTo>
                  <a:cubicBezTo>
                    <a:pt x="f378" y="f383"/>
                    <a:pt x="f378" y="f383"/>
                    <a:pt x="f378" y="f384"/>
                  </a:cubicBezTo>
                  <a:cubicBezTo>
                    <a:pt x="f313" y="f385"/>
                    <a:pt x="f386" y="f387"/>
                    <a:pt x="f386" y="f388"/>
                  </a:cubicBezTo>
                  <a:cubicBezTo>
                    <a:pt x="f386" y="f389"/>
                    <a:pt x="f386" y="f390"/>
                    <a:pt x="f391" y="f392"/>
                  </a:cubicBezTo>
                  <a:cubicBezTo>
                    <a:pt x="f386" y="f392"/>
                    <a:pt x="f315" y="f392"/>
                    <a:pt x="f316" y="f393"/>
                  </a:cubicBezTo>
                  <a:cubicBezTo>
                    <a:pt x="f317" y="f394"/>
                    <a:pt x="f395" y="f396"/>
                    <a:pt x="f395" y="f397"/>
                  </a:cubicBezTo>
                  <a:cubicBezTo>
                    <a:pt x="f398" y="f397"/>
                    <a:pt x="f398" y="f397"/>
                    <a:pt x="f398" y="f397"/>
                  </a:cubicBezTo>
                  <a:cubicBezTo>
                    <a:pt x="f398" y="f397"/>
                    <a:pt x="f320" y="f397"/>
                    <a:pt x="f399" y="f400"/>
                  </a:cubicBezTo>
                  <a:cubicBezTo>
                    <a:pt x="f401" y="f397"/>
                    <a:pt x="f402" y="f403"/>
                    <a:pt x="f322" y="f403"/>
                  </a:cubicBezTo>
                  <a:cubicBezTo>
                    <a:pt x="f324" y="f403"/>
                    <a:pt x="f328" y="f400"/>
                    <a:pt x="f329" y="f404"/>
                  </a:cubicBezTo>
                  <a:cubicBezTo>
                    <a:pt x="f329" y="f404"/>
                    <a:pt x="f329" y="f404"/>
                    <a:pt x="f329" y="f404"/>
                  </a:cubicBezTo>
                  <a:cubicBezTo>
                    <a:pt x="f330" y="f405"/>
                    <a:pt x="f330" y="f406"/>
                    <a:pt x="f331" y="f407"/>
                  </a:cubicBezTo>
                  <a:cubicBezTo>
                    <a:pt x="f331" y="f407"/>
                    <a:pt x="f331" y="f407"/>
                    <a:pt x="f331" y="f407"/>
                  </a:cubicBezTo>
                  <a:cubicBezTo>
                    <a:pt x="f333" y="f407"/>
                    <a:pt x="f334" y="f407"/>
                    <a:pt x="f335" y="f407"/>
                  </a:cubicBezTo>
                  <a:cubicBezTo>
                    <a:pt x="f337" y="f408"/>
                    <a:pt x="f340" y="f409"/>
                    <a:pt x="f341" y="f410"/>
                  </a:cubicBezTo>
                  <a:cubicBezTo>
                    <a:pt x="f341" y="f411"/>
                    <a:pt x="f341" y="f411"/>
                    <a:pt x="f341" y="f411"/>
                  </a:cubicBezTo>
                  <a:cubicBezTo>
                    <a:pt x="f412" y="f413"/>
                    <a:pt x="f412" y="f413"/>
                    <a:pt x="f412" y="f414"/>
                  </a:cubicBezTo>
                  <a:cubicBezTo>
                    <a:pt x="f412" y="f415"/>
                    <a:pt x="f412" y="f415"/>
                    <a:pt x="f416" y="f417"/>
                  </a:cubicBezTo>
                  <a:cubicBezTo>
                    <a:pt x="f416" y="f418"/>
                    <a:pt x="f416" y="f419"/>
                    <a:pt x="f416" y="f419"/>
                  </a:cubicBezTo>
                  <a:cubicBezTo>
                    <a:pt x="f416" y="f420"/>
                    <a:pt x="f421" y="f420"/>
                    <a:pt x="f421" y="f420"/>
                  </a:cubicBezTo>
                  <a:cubicBezTo>
                    <a:pt x="f345" y="f422"/>
                    <a:pt x="f423" y="f424"/>
                    <a:pt x="f346" y="f425"/>
                  </a:cubicBezTo>
                  <a:cubicBezTo>
                    <a:pt x="f346" y="f426"/>
                    <a:pt x="f347" y="f427"/>
                    <a:pt x="f347" y="f428"/>
                  </a:cubicBezTo>
                  <a:cubicBezTo>
                    <a:pt x="f347" y="f428"/>
                    <a:pt x="f429" y="f430"/>
                    <a:pt x="f429" y="f430"/>
                  </a:cubicBezTo>
                  <a:cubicBezTo>
                    <a:pt x="f429" y="f430"/>
                    <a:pt x="f429" y="f431"/>
                    <a:pt x="f429" y="f431"/>
                  </a:cubicBezTo>
                  <a:cubicBezTo>
                    <a:pt x="f429" y="f431"/>
                    <a:pt x="f429" y="f431"/>
                    <a:pt x="f429" y="f431"/>
                  </a:cubicBezTo>
                  <a:cubicBezTo>
                    <a:pt x="f432" y="f431"/>
                    <a:pt x="f349" y="f431"/>
                    <a:pt x="f352" y="f433"/>
                  </a:cubicBezTo>
                  <a:cubicBezTo>
                    <a:pt x="f353" y="f434"/>
                    <a:pt x="f435" y="f436"/>
                    <a:pt x="f435" y="f437"/>
                  </a:cubicBezTo>
                  <a:cubicBezTo>
                    <a:pt x="f435" y="f437"/>
                    <a:pt x="f435" y="f437"/>
                    <a:pt x="f435" y="f437"/>
                  </a:cubicBezTo>
                  <a:cubicBezTo>
                    <a:pt x="f355" y="f438"/>
                    <a:pt x="f356" y="f439"/>
                    <a:pt x="f440" y="f441"/>
                  </a:cubicBezTo>
                  <a:cubicBezTo>
                    <a:pt x="f357" y="f442"/>
                    <a:pt x="f440" y="f443"/>
                    <a:pt x="f356" y="f444"/>
                  </a:cubicBezTo>
                  <a:cubicBezTo>
                    <a:pt x="f356" y="f445"/>
                    <a:pt x="f356" y="f445"/>
                    <a:pt x="f356" y="f445"/>
                  </a:cubicBezTo>
                  <a:cubicBezTo>
                    <a:pt x="f356" y="f446"/>
                    <a:pt x="f355" y="f447"/>
                    <a:pt x="f355" y="f448"/>
                  </a:cubicBezTo>
                  <a:cubicBezTo>
                    <a:pt x="f355" y="f448"/>
                    <a:pt x="f355" y="f448"/>
                    <a:pt x="f435" y="f449"/>
                  </a:cubicBezTo>
                  <a:cubicBezTo>
                    <a:pt x="f355" y="f449"/>
                    <a:pt x="f355" y="f449"/>
                    <a:pt x="f355" y="f9"/>
                  </a:cubicBezTo>
                  <a:cubicBezTo>
                    <a:pt x="f356" y="f9"/>
                    <a:pt x="f356" y="f9"/>
                    <a:pt x="f356" y="f9"/>
                  </a:cubicBezTo>
                  <a:cubicBezTo>
                    <a:pt x="f356" y="f9"/>
                    <a:pt x="f356" y="f450"/>
                    <a:pt x="f440" y="f450"/>
                  </a:cubicBezTo>
                  <a:cubicBezTo>
                    <a:pt x="f357" y="f451"/>
                    <a:pt x="f358" y="f452"/>
                    <a:pt x="f358" y="f453"/>
                  </a:cubicBezTo>
                  <a:cubicBezTo>
                    <a:pt x="f359" y="f454"/>
                    <a:pt x="f359" y="f455"/>
                    <a:pt x="f359" y="f456"/>
                  </a:cubicBezTo>
                  <a:cubicBezTo>
                    <a:pt x="f359" y="f457"/>
                    <a:pt x="f359" y="f458"/>
                    <a:pt x="f359" y="f458"/>
                  </a:cubicBezTo>
                  <a:cubicBezTo>
                    <a:pt x="f359" y="f458"/>
                    <a:pt x="f359" y="f459"/>
                    <a:pt x="f360" y="f459"/>
                  </a:cubicBezTo>
                  <a:cubicBezTo>
                    <a:pt x="f360" y="f459"/>
                    <a:pt x="f360" y="f459"/>
                    <a:pt x="f360" y="f459"/>
                  </a:cubicBezTo>
                  <a:cubicBezTo>
                    <a:pt x="f362" y="f459"/>
                    <a:pt x="f363" y="f460"/>
                    <a:pt x="f364" y="f460"/>
                  </a:cubicBezTo>
                  <a:cubicBezTo>
                    <a:pt x="f461" y="f462"/>
                    <a:pt x="f365" y="f463"/>
                    <a:pt x="f464" y="f465"/>
                  </a:cubicBezTo>
                  <a:cubicBezTo>
                    <a:pt x="f464" y="f463"/>
                    <a:pt x="f466" y="f460"/>
                    <a:pt x="f467" y="f460"/>
                  </a:cubicBezTo>
                  <a:cubicBezTo>
                    <a:pt x="f367" y="f458"/>
                    <a:pt x="f370" y="f458"/>
                    <a:pt x="f371" y="f458"/>
                  </a:cubicBezTo>
                  <a:cubicBezTo>
                    <a:pt x="f372" y="f458"/>
                    <a:pt x="f468" y="f458"/>
                    <a:pt x="f374" y="f458"/>
                  </a:cubicBezTo>
                  <a:cubicBezTo>
                    <a:pt x="f376" y="f459"/>
                    <a:pt x="f469" y="f460"/>
                    <a:pt x="f377" y="f462"/>
                  </a:cubicBezTo>
                  <a:cubicBezTo>
                    <a:pt x="f377" y="f462"/>
                    <a:pt x="f377" y="f463"/>
                    <a:pt x="f470" y="f463"/>
                  </a:cubicBezTo>
                  <a:cubicBezTo>
                    <a:pt x="f379" y="f463"/>
                    <a:pt x="f471" y="f463"/>
                    <a:pt x="f472" y="f465"/>
                  </a:cubicBezTo>
                  <a:cubicBezTo>
                    <a:pt x="f382" y="f473"/>
                    <a:pt x="f383" y="f474"/>
                    <a:pt x="f383" y="f8"/>
                  </a:cubicBezTo>
                  <a:cubicBezTo>
                    <a:pt x="f384" y="f475"/>
                    <a:pt x="f384" y="f475"/>
                    <a:pt x="f384" y="f475"/>
                  </a:cubicBezTo>
                  <a:cubicBezTo>
                    <a:pt x="f384" y="f474"/>
                    <a:pt x="f384" y="f474"/>
                    <a:pt x="f384" y="f474"/>
                  </a:cubicBezTo>
                  <a:cubicBezTo>
                    <a:pt x="f384" y="f473"/>
                    <a:pt x="f385" y="f463"/>
                    <a:pt x="f476" y="f463"/>
                  </a:cubicBezTo>
                  <a:cubicBezTo>
                    <a:pt x="f477" y="f460"/>
                    <a:pt x="f387" y="f457"/>
                    <a:pt x="f478" y="f457"/>
                  </a:cubicBezTo>
                  <a:cubicBezTo>
                    <a:pt x="f479" y="f456"/>
                    <a:pt x="f480" y="f457"/>
                    <a:pt x="f389" y="f456"/>
                  </a:cubicBezTo>
                  <a:cubicBezTo>
                    <a:pt x="f392" y="f456"/>
                    <a:pt x="f396" y="f455"/>
                    <a:pt x="f397" y="f454"/>
                  </a:cubicBezTo>
                  <a:cubicBezTo>
                    <a:pt x="f400" y="f481"/>
                    <a:pt x="f405" y="f452"/>
                    <a:pt x="f406" y="f450"/>
                  </a:cubicBezTo>
                  <a:cubicBezTo>
                    <a:pt x="f406" y="f449"/>
                    <a:pt x="f407" y="f445"/>
                    <a:pt x="f482" y="f483"/>
                  </a:cubicBezTo>
                  <a:cubicBezTo>
                    <a:pt x="f482" y="f443"/>
                    <a:pt x="f484" y="f485"/>
                    <a:pt x="f484" y="f486"/>
                  </a:cubicBezTo>
                  <a:cubicBezTo>
                    <a:pt x="f484" y="f442"/>
                    <a:pt x="f409" y="f441"/>
                    <a:pt x="f409" y="f439"/>
                  </a:cubicBezTo>
                  <a:cubicBezTo>
                    <a:pt x="f409" y="f439"/>
                    <a:pt x="f410" y="f437"/>
                    <a:pt x="f410" y="f487"/>
                  </a:cubicBezTo>
                  <a:cubicBezTo>
                    <a:pt x="f411" y="f436"/>
                    <a:pt x="f488" y="f436"/>
                    <a:pt x="f488" y="f436"/>
                  </a:cubicBezTo>
                  <a:cubicBezTo>
                    <a:pt x="f413" y="f489"/>
                    <a:pt x="f417" y="f434"/>
                    <a:pt x="f418" y="f433"/>
                  </a:cubicBezTo>
                  <a:cubicBezTo>
                    <a:pt x="f490" y="f433"/>
                    <a:pt x="f422" y="f431"/>
                    <a:pt x="f491" y="f430"/>
                  </a:cubicBezTo>
                  <a:cubicBezTo>
                    <a:pt x="f425" y="f428"/>
                    <a:pt x="f426" y="f425"/>
                    <a:pt x="f428" y="f491"/>
                  </a:cubicBezTo>
                  <a:cubicBezTo>
                    <a:pt x="f430" y="f424"/>
                    <a:pt x="f433" y="f419"/>
                    <a:pt x="f489" y="f490"/>
                  </a:cubicBezTo>
                  <a:cubicBezTo>
                    <a:pt x="f489" y="f490"/>
                    <a:pt x="f487" y="f417"/>
                    <a:pt x="f437" y="f415"/>
                  </a:cubicBezTo>
                  <a:cubicBezTo>
                    <a:pt x="f437" y="f414"/>
                    <a:pt x="f487" y="f492"/>
                    <a:pt x="f487" y="f410"/>
                  </a:cubicBezTo>
                  <a:cubicBezTo>
                    <a:pt x="f487" y="f409"/>
                    <a:pt x="f437" y="f484"/>
                    <a:pt x="f437" y="f408"/>
                  </a:cubicBezTo>
                  <a:cubicBezTo>
                    <a:pt x="f437" y="f482"/>
                    <a:pt x="f487" y="f406"/>
                    <a:pt x="f487" y="f405"/>
                  </a:cubicBezTo>
                  <a:cubicBezTo>
                    <a:pt x="f436" y="f405"/>
                    <a:pt x="f434" y="f404"/>
                    <a:pt x="f433" y="f404"/>
                  </a:cubicBezTo>
                  <a:cubicBezTo>
                    <a:pt x="f493" y="f494"/>
                    <a:pt x="f431" y="f494"/>
                    <a:pt x="f430" y="f494"/>
                  </a:cubicBezTo>
                  <a:cubicBezTo>
                    <a:pt x="f428" y="f400"/>
                    <a:pt x="f427" y="f403"/>
                    <a:pt x="f426" y="f394"/>
                  </a:cubicBezTo>
                  <a:cubicBezTo>
                    <a:pt x="f426" y="f393"/>
                    <a:pt x="f427" y="f389"/>
                    <a:pt x="f427" y="f480"/>
                  </a:cubicBezTo>
                  <a:cubicBezTo>
                    <a:pt x="f428" y="f388"/>
                    <a:pt x="f431" y="f479"/>
                    <a:pt x="f493" y="f478"/>
                  </a:cubicBezTo>
                  <a:cubicBezTo>
                    <a:pt x="f433" y="f478"/>
                    <a:pt x="f434" y="f479"/>
                    <a:pt x="f489" y="f479"/>
                  </a:cubicBezTo>
                  <a:cubicBezTo>
                    <a:pt x="f489" y="f388"/>
                    <a:pt x="f434" y="f389"/>
                    <a:pt x="f489" y="f390"/>
                  </a:cubicBezTo>
                  <a:cubicBezTo>
                    <a:pt x="f489" y="f392"/>
                    <a:pt x="f487" y="f392"/>
                    <a:pt x="f487" y="f392"/>
                  </a:cubicBezTo>
                  <a:cubicBezTo>
                    <a:pt x="f437" y="f392"/>
                    <a:pt x="f439" y="f390"/>
                    <a:pt x="f441" y="f389"/>
                  </a:cubicBezTo>
                  <a:cubicBezTo>
                    <a:pt x="f495" y="f389"/>
                    <a:pt x="f495" y="f479"/>
                    <a:pt x="f495" y="f479"/>
                  </a:cubicBezTo>
                  <a:cubicBezTo>
                    <a:pt x="f496" y="f478"/>
                    <a:pt x="f442" y="f387"/>
                    <a:pt x="f486" y="f387"/>
                  </a:cubicBezTo>
                  <a:cubicBezTo>
                    <a:pt x="f485" y="f478"/>
                    <a:pt x="f443" y="f388"/>
                    <a:pt x="f483" y="f388"/>
                  </a:cubicBezTo>
                  <a:cubicBezTo>
                    <a:pt x="f444" y="f388"/>
                    <a:pt x="f445" y="f479"/>
                    <a:pt x="f445" y="f479"/>
                  </a:cubicBezTo>
                  <a:cubicBezTo>
                    <a:pt x="f446" y="f478"/>
                    <a:pt x="f447" y="f477"/>
                    <a:pt x="f448" y="f476"/>
                  </a:cubicBezTo>
                  <a:cubicBezTo>
                    <a:pt x="f449" y="f497"/>
                    <a:pt x="f451" y="f383"/>
                    <a:pt x="f452" y="f472"/>
                  </a:cubicBezTo>
                  <a:cubicBezTo>
                    <a:pt x="f498" y="f380"/>
                    <a:pt x="f481" y="f470"/>
                    <a:pt x="f499" y="f377"/>
                  </a:cubicBezTo>
                  <a:cubicBezTo>
                    <a:pt x="f455" y="f377"/>
                    <a:pt x="f456" y="f377"/>
                    <a:pt x="f457" y="f469"/>
                  </a:cubicBezTo>
                  <a:cubicBezTo>
                    <a:pt x="f458" y="f469"/>
                    <a:pt x="f459" y="f376"/>
                    <a:pt x="f459" y="f500"/>
                  </a:cubicBezTo>
                  <a:cubicBezTo>
                    <a:pt x="f460" y="f374"/>
                    <a:pt x="f463" y="f371"/>
                    <a:pt x="f473" y="f369"/>
                  </a:cubicBezTo>
                  <a:cubicBezTo>
                    <a:pt x="f474" y="f368"/>
                    <a:pt x="f8" y="f367"/>
                    <a:pt x="f501" y="f467"/>
                  </a:cubicBezTo>
                  <a:cubicBezTo>
                    <a:pt x="f502" y="f467"/>
                    <a:pt x="f503" y="f366"/>
                    <a:pt x="f504" y="f366"/>
                  </a:cubicBezTo>
                  <a:cubicBezTo>
                    <a:pt x="f505" y="f466"/>
                    <a:pt x="f506" y="f464"/>
                    <a:pt x="f507" y="f464"/>
                  </a:cubicBezTo>
                  <a:cubicBezTo>
                    <a:pt x="f508" y="f365"/>
                    <a:pt x="f509" y="f464"/>
                    <a:pt x="f510" y="f464"/>
                  </a:cubicBezTo>
                  <a:cubicBezTo>
                    <a:pt x="f511" y="f365"/>
                    <a:pt x="f512" y="f364"/>
                    <a:pt x="f513" y="f363"/>
                  </a:cubicBezTo>
                  <a:cubicBezTo>
                    <a:pt x="f514" y="f362"/>
                    <a:pt x="f515" y="f359"/>
                    <a:pt x="f516" y="f358"/>
                  </a:cubicBezTo>
                  <a:cubicBezTo>
                    <a:pt x="f517" y="f518"/>
                    <a:pt x="f519" y="f356"/>
                    <a:pt x="f520" y="f355"/>
                  </a:cubicBezTo>
                  <a:cubicBezTo>
                    <a:pt x="f521" y="f435"/>
                    <a:pt x="f522" y="f353"/>
                    <a:pt x="f523" y="f352"/>
                  </a:cubicBezTo>
                  <a:cubicBezTo>
                    <a:pt x="f524" y="f350"/>
                    <a:pt x="f524" y="f432"/>
                    <a:pt x="f524" y="f525"/>
                  </a:cubicBezTo>
                  <a:cubicBezTo>
                    <a:pt x="f524" y="f429"/>
                    <a:pt x="f523" y="f346"/>
                    <a:pt x="f523" y="f423"/>
                  </a:cubicBezTo>
                  <a:cubicBezTo>
                    <a:pt x="f523" y="f345"/>
                    <a:pt x="f522" y="f416"/>
                    <a:pt x="f522" y="f416"/>
                  </a:cubicBezTo>
                  <a:cubicBezTo>
                    <a:pt x="f522" y="f412"/>
                    <a:pt x="f524" y="f526"/>
                    <a:pt x="f524" y="f526"/>
                  </a:cubicBezTo>
                  <a:cubicBezTo>
                    <a:pt x="f527" y="f343"/>
                    <a:pt x="f528" y="f343"/>
                    <a:pt x="f528" y="f343"/>
                  </a:cubicBezTo>
                  <a:cubicBezTo>
                    <a:pt x="f529" y="f341"/>
                    <a:pt x="f530" y="f338"/>
                    <a:pt x="f531" y="f337"/>
                  </a:cubicBezTo>
                  <a:cubicBezTo>
                    <a:pt x="f532" y="f336"/>
                    <a:pt x="f533" y="f334"/>
                    <a:pt x="f534" y="f334"/>
                  </a:cubicBezTo>
                  <a:cubicBezTo>
                    <a:pt x="f535" y="f536"/>
                    <a:pt x="f537" y="f331"/>
                    <a:pt x="f538" y="f330"/>
                  </a:cubicBezTo>
                  <a:cubicBezTo>
                    <a:pt x="f539" y="f330"/>
                    <a:pt x="f540" y="f541"/>
                    <a:pt x="f540" y="f328"/>
                  </a:cubicBezTo>
                  <a:cubicBezTo>
                    <a:pt x="f542" y="f326"/>
                    <a:pt x="f540" y="f543"/>
                    <a:pt x="f542" y="f323"/>
                  </a:cubicBezTo>
                  <a:cubicBezTo>
                    <a:pt x="f542" y="f322"/>
                    <a:pt x="f544" y="f402"/>
                    <a:pt x="f545" y="f401"/>
                  </a:cubicBezTo>
                  <a:cubicBezTo>
                    <a:pt x="f546" y="f320"/>
                    <a:pt x="f547" y="f395"/>
                    <a:pt x="f548" y="f317"/>
                  </a:cubicBezTo>
                  <a:cubicBezTo>
                    <a:pt x="f549" y="f11"/>
                    <a:pt x="f550" y="f316"/>
                    <a:pt x="f551" y="f315"/>
                  </a:cubicBezTo>
                  <a:cubicBezTo>
                    <a:pt x="f551" y="f315"/>
                    <a:pt x="f552" y="f314"/>
                    <a:pt x="f553" y="f386"/>
                  </a:cubicBezTo>
                  <a:cubicBezTo>
                    <a:pt x="f553" y="f386"/>
                    <a:pt x="f554" y="f313"/>
                    <a:pt x="f553" y="f378"/>
                  </a:cubicBezTo>
                  <a:cubicBezTo>
                    <a:pt x="f553" y="f378"/>
                    <a:pt x="f552" y="f375"/>
                    <a:pt x="f552" y="f375"/>
                  </a:cubicBezTo>
                  <a:cubicBezTo>
                    <a:pt x="f555" y="f375"/>
                    <a:pt x="f551" y="f313"/>
                    <a:pt x="f550" y="f313"/>
                  </a:cubicBezTo>
                  <a:cubicBezTo>
                    <a:pt x="f556" y="f313"/>
                    <a:pt x="f549" y="f378"/>
                    <a:pt x="f548" y="f375"/>
                  </a:cubicBezTo>
                  <a:cubicBezTo>
                    <a:pt x="f548" y="f381"/>
                    <a:pt x="f548" y="f311"/>
                    <a:pt x="f548" y="f373"/>
                  </a:cubicBezTo>
                  <a:cubicBezTo>
                    <a:pt x="f548" y="f310"/>
                    <a:pt x="f549" y="f305"/>
                    <a:pt x="f549" y="f304"/>
                  </a:cubicBezTo>
                  <a:cubicBezTo>
                    <a:pt x="f549" y="f303"/>
                    <a:pt x="f556" y="f361"/>
                    <a:pt x="f556" y="f361"/>
                  </a:cubicBezTo>
                  <a:cubicBezTo>
                    <a:pt x="f550" y="f301"/>
                    <a:pt x="f550" y="f299"/>
                    <a:pt x="f551" y="f354"/>
                  </a:cubicBezTo>
                  <a:cubicBezTo>
                    <a:pt x="f551" y="f354"/>
                    <a:pt x="f552" y="f298"/>
                    <a:pt x="f553" y="f298"/>
                  </a:cubicBezTo>
                  <a:cubicBezTo>
                    <a:pt x="f553" y="f557"/>
                    <a:pt x="f553" y="f14"/>
                    <a:pt x="f554" y="f14"/>
                  </a:cubicBezTo>
                  <a:cubicBezTo>
                    <a:pt x="f554" y="f344"/>
                    <a:pt x="f558" y="f344"/>
                    <a:pt x="f559" y="f344"/>
                  </a:cubicBezTo>
                  <a:cubicBezTo>
                    <a:pt x="f560" y="f344"/>
                    <a:pt x="f561" y="f14"/>
                    <a:pt x="f562" y="f14"/>
                  </a:cubicBezTo>
                  <a:cubicBezTo>
                    <a:pt x="f563" y="f351"/>
                    <a:pt x="f564" y="f298"/>
                    <a:pt x="f565" y="f298"/>
                  </a:cubicBezTo>
                  <a:cubicBezTo>
                    <a:pt x="f565" y="f298"/>
                    <a:pt x="f566" y="f298"/>
                    <a:pt x="f566" y="f298"/>
                  </a:cubicBezTo>
                  <a:cubicBezTo>
                    <a:pt x="f567" y="f557"/>
                    <a:pt x="f568" y="f351"/>
                    <a:pt x="f569" y="f351"/>
                  </a:cubicBezTo>
                  <a:cubicBezTo>
                    <a:pt x="f570" y="f14"/>
                    <a:pt x="f571" y="f351"/>
                    <a:pt x="f572" y="f351"/>
                  </a:cubicBezTo>
                  <a:cubicBezTo>
                    <a:pt x="f573" y="f351"/>
                    <a:pt x="f574" y="f351"/>
                    <a:pt x="f575" y="f14"/>
                  </a:cubicBezTo>
                  <a:cubicBezTo>
                    <a:pt x="f576" y="f344"/>
                    <a:pt x="f577" y="f578"/>
                    <a:pt x="f577" y="f296"/>
                  </a:cubicBezTo>
                  <a:cubicBezTo>
                    <a:pt x="f577" y="f339"/>
                    <a:pt x="f579" y="f291"/>
                    <a:pt x="f579" y="f289"/>
                  </a:cubicBezTo>
                  <a:cubicBezTo>
                    <a:pt x="f579" y="f16"/>
                    <a:pt x="f575" y="f28"/>
                    <a:pt x="f575" y="f26"/>
                  </a:cubicBezTo>
                  <a:cubicBezTo>
                    <a:pt x="f575" y="f18"/>
                    <a:pt x="f579" y="f287"/>
                    <a:pt x="f580" y="f287"/>
                  </a:cubicBezTo>
                  <a:cubicBezTo>
                    <a:pt x="f581" y="f33"/>
                    <a:pt x="f582" y="f284"/>
                    <a:pt x="f583" y="f282"/>
                  </a:cubicBezTo>
                  <a:cubicBezTo>
                    <a:pt x="f584" y="f279"/>
                    <a:pt x="f585" y="f273"/>
                    <a:pt x="f586" y="f271"/>
                  </a:cubicBezTo>
                  <a:cubicBezTo>
                    <a:pt x="f587" y="f270"/>
                    <a:pt x="f588" y="f267"/>
                    <a:pt x="f589" y="f590"/>
                  </a:cubicBezTo>
                  <a:cubicBezTo>
                    <a:pt x="f591" y="f265"/>
                    <a:pt x="f592" y="f262"/>
                    <a:pt x="f592" y="f260"/>
                  </a:cubicBezTo>
                  <a:cubicBezTo>
                    <a:pt x="f592" y="f593"/>
                    <a:pt x="f589" y="f325"/>
                    <a:pt x="f588" y="f319"/>
                  </a:cubicBezTo>
                  <a:cubicBezTo>
                    <a:pt x="f588" y="f254"/>
                    <a:pt x="f586" y="f249"/>
                    <a:pt x="f586" y="f248"/>
                  </a:cubicBezTo>
                  <a:cubicBezTo>
                    <a:pt x="f586" y="f245"/>
                    <a:pt x="f586" y="f594"/>
                    <a:pt x="f586" y="f237"/>
                  </a:cubicBezTo>
                  <a:cubicBezTo>
                    <a:pt x="f587" y="f595"/>
                    <a:pt x="f587" y="f227"/>
                    <a:pt x="f588" y="f223"/>
                  </a:cubicBezTo>
                  <a:cubicBezTo>
                    <a:pt x="f589" y="f596"/>
                    <a:pt x="f592" y="f218"/>
                    <a:pt x="f597" y="f215"/>
                  </a:cubicBezTo>
                  <a:cubicBezTo>
                    <a:pt x="f598" y="f212"/>
                    <a:pt x="f599" y="f283"/>
                    <a:pt x="f600" y="f208"/>
                  </a:cubicBezTo>
                  <a:cubicBezTo>
                    <a:pt x="f601" y="f206"/>
                    <a:pt x="f602" y="f278"/>
                    <a:pt x="f603" y="f203"/>
                  </a:cubicBezTo>
                  <a:cubicBezTo>
                    <a:pt x="f604" y="f605"/>
                    <a:pt x="f606" y="f274"/>
                    <a:pt x="f607" y="f195"/>
                  </a:cubicBezTo>
                  <a:cubicBezTo>
                    <a:pt x="f608" y="f192"/>
                    <a:pt x="f609" y="f185"/>
                    <a:pt x="f610" y="f181"/>
                  </a:cubicBezTo>
                  <a:cubicBezTo>
                    <a:pt x="f611" y="f177"/>
                    <a:pt x="f612" y="f173"/>
                    <a:pt x="f613" y="f240"/>
                  </a:cubicBezTo>
                  <a:cubicBezTo>
                    <a:pt x="f614" y="f615"/>
                    <a:pt x="f616" y="f166"/>
                    <a:pt x="f617" y="f164"/>
                  </a:cubicBezTo>
                  <a:cubicBezTo>
                    <a:pt x="f618" y="f159"/>
                    <a:pt x="f619" y="f154"/>
                    <a:pt x="f620" y="f152"/>
                  </a:cubicBezTo>
                  <a:cubicBezTo>
                    <a:pt x="f621" y="f151"/>
                    <a:pt x="f622" y="f235"/>
                    <a:pt x="f7" y="f148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1.7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Freeform 254">
              <a:extLst>
                <a:ext uri="{FF2B5EF4-FFF2-40B4-BE49-F238E27FC236}">
                  <a16:creationId xmlns:a16="http://schemas.microsoft.com/office/drawing/2014/main" id="{A6A0E78F-3EA4-F2EC-512B-9CE9BAC06201}"/>
                </a:ext>
              </a:extLst>
            </p:cNvPr>
            <p:cNvSpPr/>
            <p:nvPr/>
          </p:nvSpPr>
          <p:spPr>
            <a:xfrm>
              <a:off x="7387465" y="3840169"/>
              <a:ext cx="1386852" cy="54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0"/>
                <a:gd name="f7" fmla="val 444"/>
                <a:gd name="f8" fmla="val 640"/>
                <a:gd name="f9" fmla="val 371"/>
                <a:gd name="f10" fmla="val 652"/>
                <a:gd name="f11" fmla="val 370"/>
                <a:gd name="f12" fmla="val 666"/>
                <a:gd name="f13" fmla="val 368"/>
                <a:gd name="f14" fmla="val 683"/>
                <a:gd name="f15" fmla="val 366"/>
                <a:gd name="f16" fmla="val 692"/>
                <a:gd name="f17" fmla="val 364"/>
                <a:gd name="f18" fmla="val 704"/>
                <a:gd name="f19" fmla="val 362"/>
                <a:gd name="f20" fmla="val 723"/>
                <a:gd name="f21" fmla="val 359"/>
                <a:gd name="f22" fmla="val 740"/>
                <a:gd name="f23" fmla="val 356"/>
                <a:gd name="f24" fmla="val 751"/>
                <a:gd name="f25" fmla="val 354"/>
                <a:gd name="f26" fmla="val 761"/>
                <a:gd name="f27" fmla="val 352"/>
                <a:gd name="f28" fmla="val 768"/>
                <a:gd name="f29" fmla="val 351"/>
                <a:gd name="f30" fmla="val 774"/>
                <a:gd name="f31" fmla="val 350"/>
                <a:gd name="f32" fmla="val 785"/>
                <a:gd name="f33" fmla="val 348"/>
                <a:gd name="f34" fmla="val 795"/>
                <a:gd name="f35" fmla="val 347"/>
                <a:gd name="f36" fmla="val 802"/>
                <a:gd name="f37" fmla="val 346"/>
                <a:gd name="f38" fmla="val 808"/>
                <a:gd name="f39" fmla="val 345"/>
                <a:gd name="f40" fmla="val 812"/>
                <a:gd name="f41" fmla="val 344"/>
                <a:gd name="f42" fmla="val 815"/>
                <a:gd name="f43" fmla="val 343"/>
                <a:gd name="f44" fmla="val 818"/>
                <a:gd name="f45" fmla="val 821"/>
                <a:gd name="f46" fmla="val 342"/>
                <a:gd name="f47" fmla="val 822"/>
                <a:gd name="f48" fmla="val 820"/>
                <a:gd name="f49" fmla="val 305"/>
                <a:gd name="f50" fmla="val 823"/>
                <a:gd name="f51" fmla="val 302"/>
                <a:gd name="f52" fmla="val 824"/>
                <a:gd name="f53" fmla="val 301"/>
                <a:gd name="f54" fmla="val 300"/>
                <a:gd name="f55" fmla="val 298"/>
                <a:gd name="f56" fmla="val 825"/>
                <a:gd name="f57" fmla="val 297"/>
                <a:gd name="f58" fmla="val 826"/>
                <a:gd name="f59" fmla="val 296"/>
                <a:gd name="f60" fmla="val 829"/>
                <a:gd name="f61" fmla="val 295"/>
                <a:gd name="f62" fmla="val 830"/>
                <a:gd name="f63" fmla="val 299"/>
                <a:gd name="f64" fmla="val 831"/>
                <a:gd name="f65" fmla="val 833"/>
                <a:gd name="f66" fmla="val 834"/>
                <a:gd name="f67" fmla="val 835"/>
                <a:gd name="f68" fmla="val 837"/>
                <a:gd name="f69" fmla="val 838"/>
                <a:gd name="f70" fmla="val 840"/>
                <a:gd name="f71" fmla="val 843"/>
                <a:gd name="f72" fmla="val 844"/>
                <a:gd name="f73" fmla="val 845"/>
                <a:gd name="f74" fmla="val 847"/>
                <a:gd name="f75" fmla="val 848"/>
                <a:gd name="f76" fmla="val 849"/>
                <a:gd name="f77" fmla="val 293"/>
                <a:gd name="f78" fmla="val 850"/>
                <a:gd name="f79" fmla="val 292"/>
                <a:gd name="f80" fmla="val 851"/>
                <a:gd name="f81" fmla="val 291"/>
                <a:gd name="f82" fmla="val 852"/>
                <a:gd name="f83" fmla="val 853"/>
                <a:gd name="f84" fmla="val 290"/>
                <a:gd name="f85" fmla="val 854"/>
                <a:gd name="f86" fmla="val 289"/>
                <a:gd name="f87" fmla="val 855"/>
                <a:gd name="f88" fmla="val 287"/>
                <a:gd name="f89" fmla="val 286"/>
                <a:gd name="f90" fmla="val 285"/>
                <a:gd name="f91" fmla="val 284"/>
                <a:gd name="f92" fmla="val 283"/>
                <a:gd name="f93" fmla="val 282"/>
                <a:gd name="f94" fmla="val 280"/>
                <a:gd name="f95" fmla="val 279"/>
                <a:gd name="f96" fmla="val 278"/>
                <a:gd name="f97" fmla="val 277"/>
                <a:gd name="f98" fmla="val 276"/>
                <a:gd name="f99" fmla="val 275"/>
                <a:gd name="f100" fmla="val 272"/>
                <a:gd name="f101" fmla="val 271"/>
                <a:gd name="f102" fmla="val 270"/>
                <a:gd name="f103" fmla="val 269"/>
                <a:gd name="f104" fmla="val 268"/>
                <a:gd name="f105" fmla="val 267"/>
                <a:gd name="f106" fmla="val 265"/>
                <a:gd name="f107" fmla="val 264"/>
                <a:gd name="f108" fmla="val 856"/>
                <a:gd name="f109" fmla="val 262"/>
                <a:gd name="f110" fmla="val 857"/>
                <a:gd name="f111" fmla="val 259"/>
                <a:gd name="f112" fmla="val 858"/>
                <a:gd name="f113" fmla="val 257"/>
                <a:gd name="f114" fmla="val 859"/>
                <a:gd name="f115" fmla="val 256"/>
                <a:gd name="f116" fmla="val 861"/>
                <a:gd name="f117" fmla="val 255"/>
                <a:gd name="f118" fmla="val 862"/>
                <a:gd name="f119" fmla="val 863"/>
                <a:gd name="f120" fmla="val 254"/>
                <a:gd name="f121" fmla="val 865"/>
                <a:gd name="f122" fmla="val 253"/>
                <a:gd name="f123" fmla="val 866"/>
                <a:gd name="f124" fmla="val 252"/>
                <a:gd name="f125" fmla="val 250"/>
                <a:gd name="f126" fmla="val 248"/>
                <a:gd name="f127" fmla="val 247"/>
                <a:gd name="f128" fmla="val 867"/>
                <a:gd name="f129" fmla="val 246"/>
                <a:gd name="f130" fmla="val 868"/>
                <a:gd name="f131" fmla="val 245"/>
                <a:gd name="f132" fmla="val 869"/>
                <a:gd name="f133" fmla="val 870"/>
                <a:gd name="f134" fmla="val 244"/>
                <a:gd name="f135" fmla="val 871"/>
                <a:gd name="f136" fmla="val 872"/>
                <a:gd name="f137" fmla="val 874"/>
                <a:gd name="f138" fmla="val 875"/>
                <a:gd name="f139" fmla="val 243"/>
                <a:gd name="f140" fmla="val 876"/>
                <a:gd name="f141" fmla="val 877"/>
                <a:gd name="f142" fmla="val 240"/>
                <a:gd name="f143" fmla="val 878"/>
                <a:gd name="f144" fmla="val 239"/>
                <a:gd name="f145" fmla="val 879"/>
                <a:gd name="f146" fmla="val 238"/>
                <a:gd name="f147" fmla="val 880"/>
                <a:gd name="f148" fmla="val 235"/>
                <a:gd name="f149" fmla="val 881"/>
                <a:gd name="f150" fmla="val 882"/>
                <a:gd name="f151" fmla="val 234"/>
                <a:gd name="f152" fmla="val 885"/>
                <a:gd name="f153" fmla="val 887"/>
                <a:gd name="f154" fmla="val 888"/>
                <a:gd name="f155" fmla="val 890"/>
                <a:gd name="f156" fmla="val 232"/>
                <a:gd name="f157" fmla="val 892"/>
                <a:gd name="f158" fmla="val 231"/>
                <a:gd name="f159" fmla="val 893"/>
                <a:gd name="f160" fmla="val 895"/>
                <a:gd name="f161" fmla="val 897"/>
                <a:gd name="f162" fmla="val 898"/>
                <a:gd name="f163" fmla="val 900"/>
                <a:gd name="f164" fmla="val 901"/>
                <a:gd name="f165" fmla="val 230"/>
                <a:gd name="f166" fmla="val 902"/>
                <a:gd name="f167" fmla="val 227"/>
                <a:gd name="f168" fmla="val 903"/>
                <a:gd name="f169" fmla="val 904"/>
                <a:gd name="f170" fmla="val 906"/>
                <a:gd name="f171" fmla="val 228"/>
                <a:gd name="f172" fmla="val 907"/>
                <a:gd name="f173" fmla="val 229"/>
                <a:gd name="f174" fmla="val 908"/>
                <a:gd name="f175" fmla="val 909"/>
                <a:gd name="f176" fmla="val 911"/>
                <a:gd name="f177" fmla="val 912"/>
                <a:gd name="f178" fmla="val 913"/>
                <a:gd name="f179" fmla="val 917"/>
                <a:gd name="f180" fmla="val 919"/>
                <a:gd name="f181" fmla="val 920"/>
                <a:gd name="f182" fmla="val 921"/>
                <a:gd name="f183" fmla="val 225"/>
                <a:gd name="f184" fmla="val 922"/>
                <a:gd name="f185" fmla="val 224"/>
                <a:gd name="f186" fmla="val 923"/>
                <a:gd name="f187" fmla="val 223"/>
                <a:gd name="f188" fmla="val 924"/>
                <a:gd name="f189" fmla="val 220"/>
                <a:gd name="f190" fmla="val 925"/>
                <a:gd name="f191" fmla="val 219"/>
                <a:gd name="f192" fmla="val 926"/>
                <a:gd name="f193" fmla="val 218"/>
                <a:gd name="f194" fmla="val 929"/>
                <a:gd name="f195" fmla="val 930"/>
                <a:gd name="f196" fmla="val 931"/>
                <a:gd name="f197" fmla="val 217"/>
                <a:gd name="f198" fmla="val 933"/>
                <a:gd name="f199" fmla="val 214"/>
                <a:gd name="f200" fmla="val 934"/>
                <a:gd name="f201" fmla="val 213"/>
                <a:gd name="f202" fmla="val 935"/>
                <a:gd name="f203" fmla="val 212"/>
                <a:gd name="f204" fmla="val 210"/>
                <a:gd name="f205" fmla="val 936"/>
                <a:gd name="f206" fmla="val 209"/>
                <a:gd name="f207" fmla="val 937"/>
                <a:gd name="f208" fmla="val 208"/>
                <a:gd name="f209" fmla="val 939"/>
                <a:gd name="f210" fmla="val 206"/>
                <a:gd name="f211" fmla="val 940"/>
                <a:gd name="f212" fmla="val 941"/>
                <a:gd name="f213" fmla="val 942"/>
                <a:gd name="f214" fmla="val 943"/>
                <a:gd name="f215" fmla="val 944"/>
                <a:gd name="f216" fmla="val 945"/>
                <a:gd name="f217" fmla="val 946"/>
                <a:gd name="f218" fmla="val 205"/>
                <a:gd name="f219" fmla="val 947"/>
                <a:gd name="f220" fmla="val 202"/>
                <a:gd name="f221" fmla="val 948"/>
                <a:gd name="f222" fmla="val 201"/>
                <a:gd name="f223" fmla="val 200"/>
                <a:gd name="f224" fmla="val 197"/>
                <a:gd name="f225" fmla="val 949"/>
                <a:gd name="f226" fmla="val 196"/>
                <a:gd name="f227" fmla="val 195"/>
                <a:gd name="f228" fmla="val 951"/>
                <a:gd name="f229" fmla="val 194"/>
                <a:gd name="f230" fmla="val 952"/>
                <a:gd name="f231" fmla="val 953"/>
                <a:gd name="f232" fmla="val 193"/>
                <a:gd name="f233" fmla="val 957"/>
                <a:gd name="f234" fmla="val 959"/>
                <a:gd name="f235" fmla="val 192"/>
                <a:gd name="f236" fmla="val 960"/>
                <a:gd name="f237" fmla="val 191"/>
                <a:gd name="f238" fmla="val 188"/>
                <a:gd name="f239" fmla="val 187"/>
                <a:gd name="f240" fmla="val 961"/>
                <a:gd name="f241" fmla="val 186"/>
                <a:gd name="f242" fmla="val 964"/>
                <a:gd name="f243" fmla="val 965"/>
                <a:gd name="f244" fmla="val 185"/>
                <a:gd name="f245" fmla="val 966"/>
                <a:gd name="f246" fmla="val 184"/>
                <a:gd name="f247" fmla="val 969"/>
                <a:gd name="f248" fmla="val 182"/>
                <a:gd name="f249" fmla="val 970"/>
                <a:gd name="f250" fmla="val 181"/>
                <a:gd name="f251" fmla="val 971"/>
                <a:gd name="f252" fmla="val 178"/>
                <a:gd name="f253" fmla="val 972"/>
                <a:gd name="f254" fmla="val 973"/>
                <a:gd name="f255" fmla="val 177"/>
                <a:gd name="f256" fmla="val 975"/>
                <a:gd name="f257" fmla="val 977"/>
                <a:gd name="f258" fmla="val 978"/>
                <a:gd name="f259" fmla="val 980"/>
                <a:gd name="f260" fmla="val 981"/>
                <a:gd name="f261" fmla="val 982"/>
                <a:gd name="f262" fmla="val 983"/>
                <a:gd name="f263" fmla="val 179"/>
                <a:gd name="f264" fmla="val 984"/>
                <a:gd name="f265" fmla="val 985"/>
                <a:gd name="f266" fmla="val 986"/>
                <a:gd name="f267" fmla="val 176"/>
                <a:gd name="f268" fmla="val 987"/>
                <a:gd name="f269" fmla="val 175"/>
                <a:gd name="f270" fmla="val 174"/>
                <a:gd name="f271" fmla="val 988"/>
                <a:gd name="f272" fmla="val 171"/>
                <a:gd name="f273" fmla="val 989"/>
                <a:gd name="f274" fmla="val 170"/>
                <a:gd name="f275" fmla="val 169"/>
                <a:gd name="f276" fmla="val 991"/>
                <a:gd name="f277" fmla="val 168"/>
                <a:gd name="f278" fmla="val 992"/>
                <a:gd name="f279" fmla="val 167"/>
                <a:gd name="f280" fmla="val 166"/>
                <a:gd name="f281" fmla="val 165"/>
                <a:gd name="f282" fmla="val 164"/>
                <a:gd name="f283" fmla="val 163"/>
                <a:gd name="f284" fmla="val 993"/>
                <a:gd name="f285" fmla="val 161"/>
                <a:gd name="f286" fmla="val 159"/>
                <a:gd name="f287" fmla="val 158"/>
                <a:gd name="f288" fmla="val 156"/>
                <a:gd name="f289" fmla="val 155"/>
                <a:gd name="f290" fmla="val 154"/>
                <a:gd name="f291" fmla="val 153"/>
                <a:gd name="f292" fmla="val 151"/>
                <a:gd name="f293" fmla="val 150"/>
                <a:gd name="f294" fmla="val 147"/>
                <a:gd name="f295" fmla="val 146"/>
                <a:gd name="f296" fmla="val 994"/>
                <a:gd name="f297" fmla="val 145"/>
                <a:gd name="f298" fmla="val 996"/>
                <a:gd name="f299" fmla="val 997"/>
                <a:gd name="f300" fmla="val 998"/>
                <a:gd name="f301" fmla="val 999"/>
                <a:gd name="f302" fmla="val 1000"/>
                <a:gd name="f303" fmla="val 148"/>
                <a:gd name="f304" fmla="val 149"/>
                <a:gd name="f305" fmla="val 1001"/>
                <a:gd name="f306" fmla="val 1002"/>
                <a:gd name="f307" fmla="val 1005"/>
                <a:gd name="f308" fmla="val 1006"/>
                <a:gd name="f309" fmla="val 143"/>
                <a:gd name="f310" fmla="val 1008"/>
                <a:gd name="f311" fmla="val 142"/>
                <a:gd name="f312" fmla="val 141"/>
                <a:gd name="f313" fmla="val 140"/>
                <a:gd name="f314" fmla="val 138"/>
                <a:gd name="f315" fmla="val 137"/>
                <a:gd name="f316" fmla="val 136"/>
                <a:gd name="f317" fmla="val 135"/>
                <a:gd name="f318" fmla="val 1007"/>
                <a:gd name="f319" fmla="val 134"/>
                <a:gd name="f320" fmla="val 133"/>
                <a:gd name="f321" fmla="val 1009"/>
                <a:gd name="f322" fmla="val 132"/>
                <a:gd name="f323" fmla="val 1010"/>
                <a:gd name="f324" fmla="val 131"/>
                <a:gd name="f325" fmla="val 1012"/>
                <a:gd name="f326" fmla="val 129"/>
                <a:gd name="f327" fmla="val 1013"/>
                <a:gd name="f328" fmla="val 128"/>
                <a:gd name="f329" fmla="val 1015"/>
                <a:gd name="f330" fmla="val 127"/>
                <a:gd name="f331" fmla="val 1016"/>
                <a:gd name="f332" fmla="val 124"/>
                <a:gd name="f333" fmla="val 1018"/>
                <a:gd name="f334" fmla="val 123"/>
                <a:gd name="f335" fmla="val 1019"/>
                <a:gd name="f336" fmla="val 122"/>
                <a:gd name="f337" fmla="val 1021"/>
                <a:gd name="f338" fmla="val 121"/>
                <a:gd name="f339" fmla="val 1022"/>
                <a:gd name="f340" fmla="val 120"/>
                <a:gd name="f341" fmla="val 1023"/>
                <a:gd name="f342" fmla="val 1025"/>
                <a:gd name="f343" fmla="val 1026"/>
                <a:gd name="f344" fmla="val 1028"/>
                <a:gd name="f345" fmla="val 1030"/>
                <a:gd name="f346" fmla="val 1031"/>
                <a:gd name="f347" fmla="val 126"/>
                <a:gd name="f348" fmla="val 1029"/>
                <a:gd name="f349" fmla="val 130"/>
                <a:gd name="f350" fmla="val 1032"/>
                <a:gd name="f351" fmla="val 1033"/>
                <a:gd name="f352" fmla="val 1036"/>
                <a:gd name="f353" fmla="val 1037"/>
                <a:gd name="f354" fmla="val 1039"/>
                <a:gd name="f355" fmla="val 1041"/>
                <a:gd name="f356" fmla="val 1042"/>
                <a:gd name="f357" fmla="val 1043"/>
                <a:gd name="f358" fmla="val 1045"/>
                <a:gd name="f359" fmla="val 1046"/>
                <a:gd name="f360" fmla="val 1047"/>
                <a:gd name="f361" fmla="val 1049"/>
                <a:gd name="f362" fmla="val 1050"/>
                <a:gd name="f363" fmla="val 125"/>
                <a:gd name="f364" fmla="val 1051"/>
                <a:gd name="f365" fmla="val 118"/>
                <a:gd name="f366" fmla="val 1052"/>
                <a:gd name="f367" fmla="val 116"/>
                <a:gd name="f368" fmla="val 1053"/>
                <a:gd name="f369" fmla="val 112"/>
                <a:gd name="f370" fmla="val 1054"/>
                <a:gd name="f371" fmla="val 110"/>
                <a:gd name="f372" fmla="val 1055"/>
                <a:gd name="f373" fmla="val 109"/>
                <a:gd name="f374" fmla="val 1057"/>
                <a:gd name="f375" fmla="val 106"/>
                <a:gd name="f376" fmla="val 1059"/>
                <a:gd name="f377" fmla="val 105"/>
                <a:gd name="f378" fmla="val 1060"/>
                <a:gd name="f379" fmla="val 104"/>
                <a:gd name="f380" fmla="val 1064"/>
                <a:gd name="f381" fmla="val 1065"/>
                <a:gd name="f382" fmla="val 103"/>
                <a:gd name="f383" fmla="val 1066"/>
                <a:gd name="f384" fmla="val 102"/>
                <a:gd name="f385" fmla="val 99"/>
                <a:gd name="f386" fmla="val 1068"/>
                <a:gd name="f387" fmla="val 1069"/>
                <a:gd name="f388" fmla="val 98"/>
                <a:gd name="f389" fmla="val 1072"/>
                <a:gd name="f390" fmla="val 1073"/>
                <a:gd name="f391" fmla="val 1074"/>
                <a:gd name="f392" fmla="val 1075"/>
                <a:gd name="f393" fmla="val 97"/>
                <a:gd name="f394" fmla="val 1076"/>
                <a:gd name="f395" fmla="val 96"/>
                <a:gd name="f396" fmla="val 94"/>
                <a:gd name="f397" fmla="val 1077"/>
                <a:gd name="f398" fmla="val 93"/>
                <a:gd name="f399" fmla="val 1078"/>
                <a:gd name="f400" fmla="val 1080"/>
                <a:gd name="f401" fmla="val 1081"/>
                <a:gd name="f402" fmla="val 1082"/>
                <a:gd name="f403" fmla="val 1083"/>
                <a:gd name="f404" fmla="val 95"/>
                <a:gd name="f405" fmla="val 1084"/>
                <a:gd name="f406" fmla="val 1085"/>
                <a:gd name="f407" fmla="val 1086"/>
                <a:gd name="f408" fmla="val 1087"/>
                <a:gd name="f409" fmla="val 1088"/>
                <a:gd name="f410" fmla="val 1090"/>
                <a:gd name="f411" fmla="val 1091"/>
                <a:gd name="f412" fmla="val 1092"/>
                <a:gd name="f413" fmla="val 100"/>
                <a:gd name="f414" fmla="val 1094"/>
                <a:gd name="f415" fmla="val 1095"/>
                <a:gd name="f416" fmla="val 1096"/>
                <a:gd name="f417" fmla="val 1099"/>
                <a:gd name="f418" fmla="val 1100"/>
                <a:gd name="f419" fmla="val 1101"/>
                <a:gd name="f420" fmla="val 1102"/>
                <a:gd name="f421" fmla="val 1103"/>
                <a:gd name="f422" fmla="val 1104"/>
                <a:gd name="f423" fmla="val 1105"/>
                <a:gd name="f424" fmla="val 1106"/>
                <a:gd name="f425" fmla="val 92"/>
                <a:gd name="f426" fmla="val 1107"/>
                <a:gd name="f427" fmla="val 91"/>
                <a:gd name="f428" fmla="val 1108"/>
                <a:gd name="f429" fmla="val 88"/>
                <a:gd name="f430" fmla="val 1109"/>
                <a:gd name="f431" fmla="val 86"/>
                <a:gd name="f432" fmla="val 1110"/>
                <a:gd name="f433" fmla="val 84"/>
                <a:gd name="f434" fmla="val 79"/>
                <a:gd name="f435" fmla="val 77"/>
                <a:gd name="f436" fmla="val 1111"/>
                <a:gd name="f437" fmla="val 74"/>
                <a:gd name="f438" fmla="val 1113"/>
                <a:gd name="f439" fmla="val 69"/>
                <a:gd name="f440" fmla="val 1114"/>
                <a:gd name="f441" fmla="val 66"/>
                <a:gd name="f442" fmla="val 1115"/>
                <a:gd name="f443" fmla="val 64"/>
                <a:gd name="f444" fmla="val 60"/>
                <a:gd name="f445" fmla="val 1116"/>
                <a:gd name="f446" fmla="val 59"/>
                <a:gd name="f447" fmla="val 1117"/>
                <a:gd name="f448" fmla="val 1118"/>
                <a:gd name="f449" fmla="val 58"/>
                <a:gd name="f450" fmla="val 1119"/>
                <a:gd name="f451" fmla="val 1120"/>
                <a:gd name="f452" fmla="val 57"/>
                <a:gd name="f453" fmla="val 1121"/>
                <a:gd name="f454" fmla="val 55"/>
                <a:gd name="f455" fmla="val 54"/>
                <a:gd name="f456" fmla="val 1122"/>
                <a:gd name="f457" fmla="val 53"/>
                <a:gd name="f458" fmla="val 1124"/>
                <a:gd name="f459" fmla="val 51"/>
                <a:gd name="f460" fmla="val 1125"/>
                <a:gd name="f461" fmla="val 50"/>
                <a:gd name="f462" fmla="val 1126"/>
                <a:gd name="f463" fmla="val 1128"/>
                <a:gd name="f464" fmla="val 48"/>
                <a:gd name="f465" fmla="val 1129"/>
                <a:gd name="f466" fmla="val 1130"/>
                <a:gd name="f467" fmla="val 1131"/>
                <a:gd name="f468" fmla="val 1132"/>
                <a:gd name="f469" fmla="val 49"/>
                <a:gd name="f470" fmla="val 1133"/>
                <a:gd name="f471" fmla="val 1135"/>
                <a:gd name="f472" fmla="val 1136"/>
                <a:gd name="f473" fmla="val 1137"/>
                <a:gd name="f474" fmla="val 1139"/>
                <a:gd name="f475" fmla="val 47"/>
                <a:gd name="f476" fmla="val 45"/>
                <a:gd name="f477" fmla="val 43"/>
                <a:gd name="f478" fmla="val 1138"/>
                <a:gd name="f479" fmla="val 42"/>
                <a:gd name="f480" fmla="val 41"/>
                <a:gd name="f481" fmla="val 39"/>
                <a:gd name="f482" fmla="val 38"/>
                <a:gd name="f483" fmla="val 37"/>
                <a:gd name="f484" fmla="val 35"/>
                <a:gd name="f485" fmla="val 34"/>
                <a:gd name="f486" fmla="val 33"/>
                <a:gd name="f487" fmla="val 30"/>
                <a:gd name="f488" fmla="val 29"/>
                <a:gd name="f489" fmla="val 28"/>
                <a:gd name="f490" fmla="val 27"/>
                <a:gd name="f491" fmla="val 26"/>
                <a:gd name="f492" fmla="val 25"/>
                <a:gd name="f493" fmla="val 22"/>
                <a:gd name="f494" fmla="val 20"/>
                <a:gd name="f495" fmla="val 19"/>
                <a:gd name="f496" fmla="val 17"/>
                <a:gd name="f497" fmla="val 16"/>
                <a:gd name="f498" fmla="val 15"/>
                <a:gd name="f499" fmla="val 12"/>
                <a:gd name="f500" fmla="val 11"/>
                <a:gd name="f501" fmla="val 10"/>
                <a:gd name="f502" fmla="val 7"/>
                <a:gd name="f503" fmla="val 6"/>
                <a:gd name="f504" fmla="val 4"/>
                <a:gd name="f505" fmla="val 2"/>
                <a:gd name="f506" fmla="val 1"/>
                <a:gd name="f507" fmla="val 1134"/>
                <a:gd name="f508" fmla="val 1127"/>
                <a:gd name="f509" fmla="val 3"/>
                <a:gd name="f510" fmla="val 1123"/>
                <a:gd name="f511" fmla="val 8"/>
                <a:gd name="f512" fmla="val 1097"/>
                <a:gd name="f513" fmla="val 13"/>
                <a:gd name="f514" fmla="val 990"/>
                <a:gd name="f515" fmla="val 864"/>
                <a:gd name="f516" fmla="val 56"/>
                <a:gd name="f517" fmla="val 860"/>
                <a:gd name="f518" fmla="val 832"/>
                <a:gd name="f519" fmla="val 61"/>
                <a:gd name="f520" fmla="val 62"/>
                <a:gd name="f521" fmla="val 63"/>
                <a:gd name="f522" fmla="val 797"/>
                <a:gd name="f523" fmla="val 788"/>
                <a:gd name="f524" fmla="val 68"/>
                <a:gd name="f525" fmla="val 777"/>
                <a:gd name="f526" fmla="val 756"/>
                <a:gd name="f527" fmla="val 72"/>
                <a:gd name="f528" fmla="val 746"/>
                <a:gd name="f529" fmla="val 737"/>
                <a:gd name="f530" fmla="val 75"/>
                <a:gd name="f531" fmla="val 721"/>
                <a:gd name="f532" fmla="val 712"/>
                <a:gd name="f533" fmla="val 78"/>
                <a:gd name="f534" fmla="val 688"/>
                <a:gd name="f535" fmla="val 680"/>
                <a:gd name="f536" fmla="val 80"/>
                <a:gd name="f537" fmla="val 671"/>
                <a:gd name="f538" fmla="val 81"/>
                <a:gd name="f539" fmla="val 655"/>
                <a:gd name="f540" fmla="val 83"/>
                <a:gd name="f541" fmla="val 647"/>
                <a:gd name="f542" fmla="val 85"/>
                <a:gd name="f543" fmla="val 642"/>
                <a:gd name="f544" fmla="val 631"/>
                <a:gd name="f545" fmla="val 87"/>
                <a:gd name="f546" fmla="val 626"/>
                <a:gd name="f547" fmla="val 621"/>
                <a:gd name="f548" fmla="val 89"/>
                <a:gd name="f549" fmla="val 612"/>
                <a:gd name="f550" fmla="val 607"/>
                <a:gd name="f551" fmla="val 593"/>
                <a:gd name="f552" fmla="val 565"/>
                <a:gd name="f553" fmla="val 550"/>
                <a:gd name="f554" fmla="val 531"/>
                <a:gd name="f555" fmla="val 492"/>
                <a:gd name="f556" fmla="val 474"/>
                <a:gd name="f557" fmla="val 473"/>
                <a:gd name="f558" fmla="val 470"/>
                <a:gd name="f559" fmla="val 108"/>
                <a:gd name="f560" fmla="val 469"/>
                <a:gd name="f561" fmla="val 468"/>
                <a:gd name="f562" fmla="val 465"/>
                <a:gd name="f563" fmla="val 464"/>
                <a:gd name="f564" fmla="val 463"/>
                <a:gd name="f565" fmla="val 462"/>
                <a:gd name="f566" fmla="val 107"/>
                <a:gd name="f567" fmla="val 456"/>
                <a:gd name="f568" fmla="val 438"/>
                <a:gd name="f569" fmla="val 111"/>
                <a:gd name="f570" fmla="val 418"/>
                <a:gd name="f571" fmla="val 114"/>
                <a:gd name="f572" fmla="val 379"/>
                <a:gd name="f573" fmla="val 323"/>
                <a:gd name="f574" fmla="val 311"/>
                <a:gd name="f575" fmla="val 306"/>
                <a:gd name="f576" fmla="val 258"/>
                <a:gd name="f577" fmla="val 162"/>
                <a:gd name="f578" fmla="val 251"/>
                <a:gd name="f579" fmla="val 215"/>
                <a:gd name="f580" fmla="val 203"/>
                <a:gd name="f581" fmla="val 183"/>
                <a:gd name="f582" fmla="val 190"/>
                <a:gd name="f583" fmla="val 70"/>
                <a:gd name="f584" fmla="val 198"/>
                <a:gd name="f585" fmla="val 67"/>
                <a:gd name="f586" fmla="val 65"/>
                <a:gd name="f587" fmla="val 199"/>
                <a:gd name="f588" fmla="val 71"/>
                <a:gd name="f589" fmla="val 221"/>
                <a:gd name="f590" fmla="val 233"/>
                <a:gd name="f591" fmla="val 236"/>
                <a:gd name="f592" fmla="val 237"/>
                <a:gd name="f593" fmla="val 260"/>
                <a:gd name="f594" fmla="val 261"/>
                <a:gd name="f595" fmla="val 263"/>
                <a:gd name="f596" fmla="val 266"/>
                <a:gd name="f597" fmla="val 52"/>
                <a:gd name="f598" fmla="val 274"/>
                <a:gd name="f599" fmla="val 281"/>
                <a:gd name="f600" fmla="val 288"/>
                <a:gd name="f601" fmla="val 294"/>
                <a:gd name="f602" fmla="val 304"/>
                <a:gd name="f603" fmla="val 308"/>
                <a:gd name="f604" fmla="val 310"/>
                <a:gd name="f605" fmla="val 312"/>
                <a:gd name="f606" fmla="val 314"/>
                <a:gd name="f607" fmla="val 46"/>
                <a:gd name="f608" fmla="val 315"/>
                <a:gd name="f609" fmla="val 44"/>
                <a:gd name="f610" fmla="val 316"/>
                <a:gd name="f611" fmla="val 318"/>
                <a:gd name="f612" fmla="val 320"/>
                <a:gd name="f613" fmla="val 40"/>
                <a:gd name="f614" fmla="val 36"/>
                <a:gd name="f615" fmla="val 325"/>
                <a:gd name="f616" fmla="val 326"/>
                <a:gd name="f617" fmla="val 32"/>
                <a:gd name="f618" fmla="val 31"/>
                <a:gd name="f619" fmla="val 327"/>
                <a:gd name="f620" fmla="val 328"/>
                <a:gd name="f621" fmla="val 24"/>
                <a:gd name="f622" fmla="val 23"/>
                <a:gd name="f623" fmla="val 21"/>
                <a:gd name="f624" fmla="val 329"/>
                <a:gd name="f625" fmla="val 330"/>
                <a:gd name="f626" fmla="val 331"/>
                <a:gd name="f627" fmla="val 332"/>
                <a:gd name="f628" fmla="val 333"/>
                <a:gd name="f629" fmla="val 334"/>
                <a:gd name="f630" fmla="val 336"/>
                <a:gd name="f631" fmla="val 338"/>
                <a:gd name="f632" fmla="val 349"/>
                <a:gd name="f633" fmla="val 357"/>
                <a:gd name="f634" fmla="val 363"/>
                <a:gd name="f635" fmla="val 367"/>
                <a:gd name="f636" fmla="val 369"/>
                <a:gd name="f637" fmla="val 365"/>
                <a:gd name="f638" fmla="val 14"/>
                <a:gd name="f639" fmla="val 18"/>
                <a:gd name="f640" fmla="val 374"/>
                <a:gd name="f641" fmla="val 376"/>
                <a:gd name="f642" fmla="val 383"/>
                <a:gd name="f643" fmla="val 384"/>
                <a:gd name="f644" fmla="val 386"/>
                <a:gd name="f645" fmla="val 388"/>
                <a:gd name="f646" fmla="val 9"/>
                <a:gd name="f647" fmla="val 391"/>
                <a:gd name="f648" fmla="val 394"/>
                <a:gd name="f649" fmla="val 395"/>
                <a:gd name="f650" fmla="val 396"/>
                <a:gd name="f651" fmla="val 397"/>
                <a:gd name="f652" fmla="val 398"/>
                <a:gd name="f653" fmla="val 399"/>
                <a:gd name="f654" fmla="val 400"/>
                <a:gd name="f655" fmla="val 402"/>
                <a:gd name="f656" fmla="val 403"/>
                <a:gd name="f657" fmla="val 5"/>
                <a:gd name="f658" fmla="val 405"/>
                <a:gd name="f659" fmla="val 407"/>
                <a:gd name="f660" fmla="val 409"/>
                <a:gd name="f661" fmla="val 410"/>
                <a:gd name="f662" fmla="val 412"/>
                <a:gd name="f663" fmla="val 416"/>
                <a:gd name="f664" fmla="val 419"/>
                <a:gd name="f665" fmla="val 421"/>
                <a:gd name="f666" fmla="val 422"/>
                <a:gd name="f667" fmla="val 423"/>
                <a:gd name="f668" fmla="val 424"/>
                <a:gd name="f669" fmla="val 426"/>
                <a:gd name="f670" fmla="val 428"/>
                <a:gd name="f671" fmla="val 431"/>
                <a:gd name="f672" fmla="val 435"/>
                <a:gd name="f673" fmla="val 437"/>
                <a:gd name="f674" fmla="val 439"/>
                <a:gd name="f675" fmla="val 440"/>
                <a:gd name="f676" fmla="val 441"/>
                <a:gd name="f677" fmla="val 442"/>
                <a:gd name="f678" fmla="val 443"/>
                <a:gd name="f679" fmla="val 119"/>
                <a:gd name="f680" fmla="val 144"/>
                <a:gd name="f681" fmla="val 436"/>
                <a:gd name="f682" fmla="val 434"/>
                <a:gd name="f683" fmla="val 433"/>
                <a:gd name="f684" fmla="val 432"/>
                <a:gd name="f685" fmla="val 430"/>
                <a:gd name="f686" fmla="val 204"/>
                <a:gd name="f687" fmla="val 429"/>
                <a:gd name="f688" fmla="val 427"/>
                <a:gd name="f689" fmla="val 241"/>
                <a:gd name="f690" fmla="val 425"/>
                <a:gd name="f691" fmla="val 420"/>
                <a:gd name="f692" fmla="val 415"/>
                <a:gd name="f693" fmla="val 313"/>
                <a:gd name="f694" fmla="val 414"/>
                <a:gd name="f695" fmla="val 413"/>
                <a:gd name="f696" fmla="val 411"/>
                <a:gd name="f697" fmla="val 353"/>
                <a:gd name="f698" fmla="val 358"/>
                <a:gd name="f699" fmla="val 408"/>
                <a:gd name="f700" fmla="val 406"/>
                <a:gd name="f701" fmla="val 404"/>
                <a:gd name="f702" fmla="val 401"/>
                <a:gd name="f703" fmla="val 452"/>
                <a:gd name="f704" fmla="val 467"/>
                <a:gd name="f705" fmla="val 476"/>
                <a:gd name="f706" fmla="val 486"/>
                <a:gd name="f707" fmla="val 501"/>
                <a:gd name="f708" fmla="val 516"/>
                <a:gd name="f709" fmla="val 389"/>
                <a:gd name="f710" fmla="val 526"/>
                <a:gd name="f711" fmla="val 387"/>
                <a:gd name="f712" fmla="val 536"/>
                <a:gd name="f713" fmla="val 542"/>
                <a:gd name="f714" fmla="val 385"/>
                <a:gd name="f715" fmla="val 382"/>
                <a:gd name="f716" fmla="val 375"/>
                <a:gd name="f717" fmla="val 373"/>
                <a:gd name="f718" fmla="val 634"/>
                <a:gd name="f719" fmla="val 372"/>
                <a:gd name="f720" fmla="val 637"/>
                <a:gd name="f721" fmla="+- 0 0 -90"/>
                <a:gd name="f722" fmla="*/ f3 1 1140"/>
                <a:gd name="f723" fmla="*/ f4 1 444"/>
                <a:gd name="f724" fmla="val f5"/>
                <a:gd name="f725" fmla="val f6"/>
                <a:gd name="f726" fmla="val f7"/>
                <a:gd name="f727" fmla="*/ f721 f0 1"/>
                <a:gd name="f728" fmla="+- f726 0 f724"/>
                <a:gd name="f729" fmla="+- f725 0 f724"/>
                <a:gd name="f730" fmla="*/ f727 1 f2"/>
                <a:gd name="f731" fmla="*/ f729 1 1140"/>
                <a:gd name="f732" fmla="*/ f728 1 444"/>
                <a:gd name="f733" fmla="*/ 768 f729 1"/>
                <a:gd name="f734" fmla="*/ 351 f728 1"/>
                <a:gd name="f735" fmla="*/ 820 f729 1"/>
                <a:gd name="f736" fmla="*/ 305 f728 1"/>
                <a:gd name="f737" fmla="*/ 834 f729 1"/>
                <a:gd name="f738" fmla="*/ 300 f728 1"/>
                <a:gd name="f739" fmla="*/ 853 f729 1"/>
                <a:gd name="f740" fmla="*/ 290 f728 1"/>
                <a:gd name="f741" fmla="*/ 854 f729 1"/>
                <a:gd name="f742" fmla="*/ 271 f728 1"/>
                <a:gd name="f743" fmla="*/ 865 f729 1"/>
                <a:gd name="f744" fmla="*/ 253 f728 1"/>
                <a:gd name="f745" fmla="*/ 878 f729 1"/>
                <a:gd name="f746" fmla="*/ 239 f728 1"/>
                <a:gd name="f747" fmla="*/ 901 f729 1"/>
                <a:gd name="f748" fmla="*/ 230 f728 1"/>
                <a:gd name="f749" fmla="*/ 919 f729 1"/>
                <a:gd name="f750" fmla="*/ 228 f728 1"/>
                <a:gd name="f751" fmla="*/ 936 f729 1"/>
                <a:gd name="f752" fmla="*/ 209 f728 1"/>
                <a:gd name="f753" fmla="*/ 949 f729 1"/>
                <a:gd name="f754" fmla="*/ 196 f728 1"/>
                <a:gd name="f755" fmla="*/ 970 f729 1"/>
                <a:gd name="f756" fmla="*/ 181 f728 1"/>
                <a:gd name="f757" fmla="*/ 987 f729 1"/>
                <a:gd name="f758" fmla="*/ 175 f728 1"/>
                <a:gd name="f759" fmla="*/ 991 f729 1"/>
                <a:gd name="f760" fmla="*/ 155 f728 1"/>
                <a:gd name="f761" fmla="*/ 1001 f729 1"/>
                <a:gd name="f762" fmla="*/ 150 f728 1"/>
                <a:gd name="f763" fmla="*/ 1007 f729 1"/>
                <a:gd name="f764" fmla="*/ 134 f728 1"/>
                <a:gd name="f765" fmla="*/ 1026 f729 1"/>
                <a:gd name="f766" fmla="*/ 120 f728 1"/>
                <a:gd name="f767" fmla="*/ 1032 f729 1"/>
                <a:gd name="f768" fmla="*/ 136 f728 1"/>
                <a:gd name="f769" fmla="*/ 1051 f729 1"/>
                <a:gd name="f770" fmla="*/ 118 f728 1"/>
                <a:gd name="f771" fmla="*/ 1073 f729 1"/>
                <a:gd name="f772" fmla="*/ 99 f728 1"/>
                <a:gd name="f773" fmla="*/ 1087 f729 1"/>
                <a:gd name="f774" fmla="*/ 93 f728 1"/>
                <a:gd name="f775" fmla="*/ 1103 f729 1"/>
                <a:gd name="f776" fmla="*/ 94 f728 1"/>
                <a:gd name="f777" fmla="*/ 1116 f729 1"/>
                <a:gd name="f778" fmla="*/ 59 f728 1"/>
                <a:gd name="f779" fmla="*/ 1132 f729 1"/>
                <a:gd name="f780" fmla="*/ 49 f728 1"/>
                <a:gd name="f781" fmla="*/ 1136 f729 1"/>
                <a:gd name="f782" fmla="*/ 38 f728 1"/>
                <a:gd name="f783" fmla="*/ 1137 f729 1"/>
                <a:gd name="f784" fmla="*/ 16 f728 1"/>
                <a:gd name="f785" fmla="*/ 1133 f729 1"/>
                <a:gd name="f786" fmla="*/ 1 f728 1"/>
                <a:gd name="f787" fmla="*/ 1100 f729 1"/>
                <a:gd name="f788" fmla="*/ 11 f728 1"/>
                <a:gd name="f789" fmla="*/ 861 f729 1"/>
                <a:gd name="f790" fmla="*/ 56 f728 1"/>
                <a:gd name="f791" fmla="*/ 712 f729 1"/>
                <a:gd name="f792" fmla="*/ 78 f728 1"/>
                <a:gd name="f793" fmla="*/ 550 f729 1"/>
                <a:gd name="f794" fmla="*/ 98 f728 1"/>
                <a:gd name="f795" fmla="*/ 438 f729 1"/>
                <a:gd name="f796" fmla="*/ 111 f728 1"/>
                <a:gd name="f797" fmla="*/ 258 f729 1"/>
                <a:gd name="f798" fmla="*/ 129 f728 1"/>
                <a:gd name="f799" fmla="*/ 100 f729 1"/>
                <a:gd name="f800" fmla="*/ 179 f728 1"/>
                <a:gd name="f801" fmla="*/ 74 f729 1"/>
                <a:gd name="f802" fmla="*/ 65 f729 1"/>
                <a:gd name="f803" fmla="*/ 198 f728 1"/>
                <a:gd name="f804" fmla="*/ 64 f729 1"/>
                <a:gd name="f805" fmla="*/ 218 f728 1"/>
                <a:gd name="f806" fmla="*/ 59 f729 1"/>
                <a:gd name="f807" fmla="*/ 53 f729 1"/>
                <a:gd name="f808" fmla="*/ 262 f728 1"/>
                <a:gd name="f809" fmla="*/ 52 f729 1"/>
                <a:gd name="f810" fmla="*/ 50 f729 1"/>
                <a:gd name="f811" fmla="*/ 280 f728 1"/>
                <a:gd name="f812" fmla="*/ 43 f729 1"/>
                <a:gd name="f813" fmla="*/ 315 f728 1"/>
                <a:gd name="f814" fmla="*/ 30 f729 1"/>
                <a:gd name="f815" fmla="*/ 326 f728 1"/>
                <a:gd name="f816" fmla="*/ 19 f729 1"/>
                <a:gd name="f817" fmla="*/ 328 f728 1"/>
                <a:gd name="f818" fmla="*/ 23 f729 1"/>
                <a:gd name="f819" fmla="*/ 333 f728 1"/>
                <a:gd name="f820" fmla="*/ 35 f729 1"/>
                <a:gd name="f821" fmla="*/ 344 f728 1"/>
                <a:gd name="f822" fmla="*/ 354 f728 1"/>
                <a:gd name="f823" fmla="*/ 13 f729 1"/>
                <a:gd name="f824" fmla="*/ 365 f728 1"/>
                <a:gd name="f825" fmla="*/ 11 f729 1"/>
                <a:gd name="f826" fmla="*/ 366 f728 1"/>
                <a:gd name="f827" fmla="*/ 8 f729 1"/>
                <a:gd name="f828" fmla="*/ 388 f728 1"/>
                <a:gd name="f829" fmla="*/ 9 f729 1"/>
                <a:gd name="f830" fmla="*/ 410 f728 1"/>
                <a:gd name="f831" fmla="*/ 14 f729 1"/>
                <a:gd name="f832" fmla="*/ 437 f728 1"/>
                <a:gd name="f833" fmla="*/ 1 f729 1"/>
                <a:gd name="f834" fmla="*/ 441 f728 1"/>
                <a:gd name="f835" fmla="*/ 72 f729 1"/>
                <a:gd name="f836" fmla="*/ 444 f728 1"/>
                <a:gd name="f837" fmla="*/ 251 f729 1"/>
                <a:gd name="f838" fmla="*/ 424 f728 1"/>
                <a:gd name="f839" fmla="*/ 279 f729 1"/>
                <a:gd name="f840" fmla="*/ 419 f728 1"/>
                <a:gd name="f841" fmla="*/ 358 f729 1"/>
                <a:gd name="f842" fmla="*/ 409 f728 1"/>
                <a:gd name="f843" fmla="*/ 516 f729 1"/>
                <a:gd name="f844" fmla="*/ 389 f728 1"/>
                <a:gd name="f845" fmla="+- f730 0 f1"/>
                <a:gd name="f846" fmla="*/ f733 1 1140"/>
                <a:gd name="f847" fmla="*/ f734 1 444"/>
                <a:gd name="f848" fmla="*/ f735 1 1140"/>
                <a:gd name="f849" fmla="*/ f736 1 444"/>
                <a:gd name="f850" fmla="*/ f737 1 1140"/>
                <a:gd name="f851" fmla="*/ f738 1 444"/>
                <a:gd name="f852" fmla="*/ f739 1 1140"/>
                <a:gd name="f853" fmla="*/ f740 1 444"/>
                <a:gd name="f854" fmla="*/ f741 1 1140"/>
                <a:gd name="f855" fmla="*/ f742 1 444"/>
                <a:gd name="f856" fmla="*/ f743 1 1140"/>
                <a:gd name="f857" fmla="*/ f744 1 444"/>
                <a:gd name="f858" fmla="*/ f745 1 1140"/>
                <a:gd name="f859" fmla="*/ f746 1 444"/>
                <a:gd name="f860" fmla="*/ f747 1 1140"/>
                <a:gd name="f861" fmla="*/ f748 1 444"/>
                <a:gd name="f862" fmla="*/ f749 1 1140"/>
                <a:gd name="f863" fmla="*/ f750 1 444"/>
                <a:gd name="f864" fmla="*/ f751 1 1140"/>
                <a:gd name="f865" fmla="*/ f752 1 444"/>
                <a:gd name="f866" fmla="*/ f753 1 1140"/>
                <a:gd name="f867" fmla="*/ f754 1 444"/>
                <a:gd name="f868" fmla="*/ f755 1 1140"/>
                <a:gd name="f869" fmla="*/ f756 1 444"/>
                <a:gd name="f870" fmla="*/ f757 1 1140"/>
                <a:gd name="f871" fmla="*/ f758 1 444"/>
                <a:gd name="f872" fmla="*/ f759 1 1140"/>
                <a:gd name="f873" fmla="*/ f760 1 444"/>
                <a:gd name="f874" fmla="*/ f761 1 1140"/>
                <a:gd name="f875" fmla="*/ f762 1 444"/>
                <a:gd name="f876" fmla="*/ f763 1 1140"/>
                <a:gd name="f877" fmla="*/ f764 1 444"/>
                <a:gd name="f878" fmla="*/ f765 1 1140"/>
                <a:gd name="f879" fmla="*/ f766 1 444"/>
                <a:gd name="f880" fmla="*/ f767 1 1140"/>
                <a:gd name="f881" fmla="*/ f768 1 444"/>
                <a:gd name="f882" fmla="*/ f769 1 1140"/>
                <a:gd name="f883" fmla="*/ f770 1 444"/>
                <a:gd name="f884" fmla="*/ f771 1 1140"/>
                <a:gd name="f885" fmla="*/ f772 1 444"/>
                <a:gd name="f886" fmla="*/ f773 1 1140"/>
                <a:gd name="f887" fmla="*/ f774 1 444"/>
                <a:gd name="f888" fmla="*/ f775 1 1140"/>
                <a:gd name="f889" fmla="*/ f776 1 444"/>
                <a:gd name="f890" fmla="*/ f777 1 1140"/>
                <a:gd name="f891" fmla="*/ f778 1 444"/>
                <a:gd name="f892" fmla="*/ f779 1 1140"/>
                <a:gd name="f893" fmla="*/ f780 1 444"/>
                <a:gd name="f894" fmla="*/ f781 1 1140"/>
                <a:gd name="f895" fmla="*/ f782 1 444"/>
                <a:gd name="f896" fmla="*/ f783 1 1140"/>
                <a:gd name="f897" fmla="*/ f784 1 444"/>
                <a:gd name="f898" fmla="*/ f785 1 1140"/>
                <a:gd name="f899" fmla="*/ f786 1 444"/>
                <a:gd name="f900" fmla="*/ f787 1 1140"/>
                <a:gd name="f901" fmla="*/ f788 1 444"/>
                <a:gd name="f902" fmla="*/ f789 1 1140"/>
                <a:gd name="f903" fmla="*/ f790 1 444"/>
                <a:gd name="f904" fmla="*/ f791 1 1140"/>
                <a:gd name="f905" fmla="*/ f792 1 444"/>
                <a:gd name="f906" fmla="*/ f793 1 1140"/>
                <a:gd name="f907" fmla="*/ f794 1 444"/>
                <a:gd name="f908" fmla="*/ f795 1 1140"/>
                <a:gd name="f909" fmla="*/ f796 1 444"/>
                <a:gd name="f910" fmla="*/ f797 1 1140"/>
                <a:gd name="f911" fmla="*/ f798 1 444"/>
                <a:gd name="f912" fmla="*/ f799 1 1140"/>
                <a:gd name="f913" fmla="*/ f800 1 444"/>
                <a:gd name="f914" fmla="*/ f801 1 1140"/>
                <a:gd name="f915" fmla="*/ f802 1 1140"/>
                <a:gd name="f916" fmla="*/ f803 1 444"/>
                <a:gd name="f917" fmla="*/ f804 1 1140"/>
                <a:gd name="f918" fmla="*/ f805 1 444"/>
                <a:gd name="f919" fmla="*/ f806 1 1140"/>
                <a:gd name="f920" fmla="*/ f807 1 1140"/>
                <a:gd name="f921" fmla="*/ f808 1 444"/>
                <a:gd name="f922" fmla="*/ f809 1 1140"/>
                <a:gd name="f923" fmla="*/ f810 1 1140"/>
                <a:gd name="f924" fmla="*/ f811 1 444"/>
                <a:gd name="f925" fmla="*/ f812 1 1140"/>
                <a:gd name="f926" fmla="*/ f813 1 444"/>
                <a:gd name="f927" fmla="*/ f814 1 1140"/>
                <a:gd name="f928" fmla="*/ f815 1 444"/>
                <a:gd name="f929" fmla="*/ f816 1 1140"/>
                <a:gd name="f930" fmla="*/ f817 1 444"/>
                <a:gd name="f931" fmla="*/ f818 1 1140"/>
                <a:gd name="f932" fmla="*/ f819 1 444"/>
                <a:gd name="f933" fmla="*/ f820 1 1140"/>
                <a:gd name="f934" fmla="*/ f821 1 444"/>
                <a:gd name="f935" fmla="*/ f822 1 444"/>
                <a:gd name="f936" fmla="*/ f823 1 1140"/>
                <a:gd name="f937" fmla="*/ f824 1 444"/>
                <a:gd name="f938" fmla="*/ f825 1 1140"/>
                <a:gd name="f939" fmla="*/ f826 1 444"/>
                <a:gd name="f940" fmla="*/ f827 1 1140"/>
                <a:gd name="f941" fmla="*/ f828 1 444"/>
                <a:gd name="f942" fmla="*/ f829 1 1140"/>
                <a:gd name="f943" fmla="*/ f830 1 444"/>
                <a:gd name="f944" fmla="*/ f831 1 1140"/>
                <a:gd name="f945" fmla="*/ f832 1 444"/>
                <a:gd name="f946" fmla="*/ f833 1 1140"/>
                <a:gd name="f947" fmla="*/ f834 1 444"/>
                <a:gd name="f948" fmla="*/ f835 1 1140"/>
                <a:gd name="f949" fmla="*/ f836 1 444"/>
                <a:gd name="f950" fmla="*/ f837 1 1140"/>
                <a:gd name="f951" fmla="*/ f838 1 444"/>
                <a:gd name="f952" fmla="*/ f839 1 1140"/>
                <a:gd name="f953" fmla="*/ f840 1 444"/>
                <a:gd name="f954" fmla="*/ f841 1 1140"/>
                <a:gd name="f955" fmla="*/ f842 1 444"/>
                <a:gd name="f956" fmla="*/ f843 1 1140"/>
                <a:gd name="f957" fmla="*/ f844 1 444"/>
                <a:gd name="f958" fmla="*/ 0 1 f731"/>
                <a:gd name="f959" fmla="*/ f725 1 f731"/>
                <a:gd name="f960" fmla="*/ 0 1 f732"/>
                <a:gd name="f961" fmla="*/ f726 1 f732"/>
                <a:gd name="f962" fmla="*/ f846 1 f731"/>
                <a:gd name="f963" fmla="*/ f847 1 f732"/>
                <a:gd name="f964" fmla="*/ f848 1 f731"/>
                <a:gd name="f965" fmla="*/ f849 1 f732"/>
                <a:gd name="f966" fmla="*/ f850 1 f731"/>
                <a:gd name="f967" fmla="*/ f851 1 f732"/>
                <a:gd name="f968" fmla="*/ f852 1 f731"/>
                <a:gd name="f969" fmla="*/ f853 1 f732"/>
                <a:gd name="f970" fmla="*/ f854 1 f731"/>
                <a:gd name="f971" fmla="*/ f855 1 f732"/>
                <a:gd name="f972" fmla="*/ f856 1 f731"/>
                <a:gd name="f973" fmla="*/ f857 1 f732"/>
                <a:gd name="f974" fmla="*/ f858 1 f731"/>
                <a:gd name="f975" fmla="*/ f859 1 f732"/>
                <a:gd name="f976" fmla="*/ f860 1 f731"/>
                <a:gd name="f977" fmla="*/ f861 1 f732"/>
                <a:gd name="f978" fmla="*/ f862 1 f731"/>
                <a:gd name="f979" fmla="*/ f863 1 f732"/>
                <a:gd name="f980" fmla="*/ f864 1 f731"/>
                <a:gd name="f981" fmla="*/ f865 1 f732"/>
                <a:gd name="f982" fmla="*/ f866 1 f731"/>
                <a:gd name="f983" fmla="*/ f867 1 f732"/>
                <a:gd name="f984" fmla="*/ f868 1 f731"/>
                <a:gd name="f985" fmla="*/ f869 1 f732"/>
                <a:gd name="f986" fmla="*/ f870 1 f731"/>
                <a:gd name="f987" fmla="*/ f871 1 f732"/>
                <a:gd name="f988" fmla="*/ f872 1 f731"/>
                <a:gd name="f989" fmla="*/ f873 1 f732"/>
                <a:gd name="f990" fmla="*/ f874 1 f731"/>
                <a:gd name="f991" fmla="*/ f875 1 f732"/>
                <a:gd name="f992" fmla="*/ f876 1 f731"/>
                <a:gd name="f993" fmla="*/ f877 1 f732"/>
                <a:gd name="f994" fmla="*/ f878 1 f731"/>
                <a:gd name="f995" fmla="*/ f879 1 f732"/>
                <a:gd name="f996" fmla="*/ f880 1 f731"/>
                <a:gd name="f997" fmla="*/ f881 1 f732"/>
                <a:gd name="f998" fmla="*/ f882 1 f731"/>
                <a:gd name="f999" fmla="*/ f883 1 f732"/>
                <a:gd name="f1000" fmla="*/ f884 1 f731"/>
                <a:gd name="f1001" fmla="*/ f885 1 f732"/>
                <a:gd name="f1002" fmla="*/ f886 1 f731"/>
                <a:gd name="f1003" fmla="*/ f887 1 f732"/>
                <a:gd name="f1004" fmla="*/ f888 1 f731"/>
                <a:gd name="f1005" fmla="*/ f889 1 f732"/>
                <a:gd name="f1006" fmla="*/ f890 1 f731"/>
                <a:gd name="f1007" fmla="*/ f891 1 f732"/>
                <a:gd name="f1008" fmla="*/ f892 1 f731"/>
                <a:gd name="f1009" fmla="*/ f893 1 f732"/>
                <a:gd name="f1010" fmla="*/ f894 1 f731"/>
                <a:gd name="f1011" fmla="*/ f895 1 f732"/>
                <a:gd name="f1012" fmla="*/ f896 1 f731"/>
                <a:gd name="f1013" fmla="*/ f897 1 f732"/>
                <a:gd name="f1014" fmla="*/ f898 1 f731"/>
                <a:gd name="f1015" fmla="*/ f899 1 f732"/>
                <a:gd name="f1016" fmla="*/ f900 1 f731"/>
                <a:gd name="f1017" fmla="*/ f901 1 f732"/>
                <a:gd name="f1018" fmla="*/ f902 1 f731"/>
                <a:gd name="f1019" fmla="*/ f903 1 f732"/>
                <a:gd name="f1020" fmla="*/ f904 1 f731"/>
                <a:gd name="f1021" fmla="*/ f905 1 f732"/>
                <a:gd name="f1022" fmla="*/ f906 1 f731"/>
                <a:gd name="f1023" fmla="*/ f907 1 f732"/>
                <a:gd name="f1024" fmla="*/ f908 1 f731"/>
                <a:gd name="f1025" fmla="*/ f909 1 f732"/>
                <a:gd name="f1026" fmla="*/ f910 1 f731"/>
                <a:gd name="f1027" fmla="*/ f911 1 f732"/>
                <a:gd name="f1028" fmla="*/ f912 1 f731"/>
                <a:gd name="f1029" fmla="*/ f913 1 f732"/>
                <a:gd name="f1030" fmla="*/ f914 1 f731"/>
                <a:gd name="f1031" fmla="*/ f915 1 f731"/>
                <a:gd name="f1032" fmla="*/ f916 1 f732"/>
                <a:gd name="f1033" fmla="*/ f917 1 f731"/>
                <a:gd name="f1034" fmla="*/ f918 1 f732"/>
                <a:gd name="f1035" fmla="*/ f919 1 f731"/>
                <a:gd name="f1036" fmla="*/ f920 1 f731"/>
                <a:gd name="f1037" fmla="*/ f921 1 f732"/>
                <a:gd name="f1038" fmla="*/ f922 1 f731"/>
                <a:gd name="f1039" fmla="*/ f923 1 f731"/>
                <a:gd name="f1040" fmla="*/ f924 1 f732"/>
                <a:gd name="f1041" fmla="*/ f925 1 f731"/>
                <a:gd name="f1042" fmla="*/ f926 1 f732"/>
                <a:gd name="f1043" fmla="*/ f927 1 f731"/>
                <a:gd name="f1044" fmla="*/ f928 1 f732"/>
                <a:gd name="f1045" fmla="*/ f929 1 f731"/>
                <a:gd name="f1046" fmla="*/ f930 1 f732"/>
                <a:gd name="f1047" fmla="*/ f931 1 f731"/>
                <a:gd name="f1048" fmla="*/ f932 1 f732"/>
                <a:gd name="f1049" fmla="*/ f933 1 f731"/>
                <a:gd name="f1050" fmla="*/ f934 1 f732"/>
                <a:gd name="f1051" fmla="*/ f935 1 f732"/>
                <a:gd name="f1052" fmla="*/ f936 1 f731"/>
                <a:gd name="f1053" fmla="*/ f937 1 f732"/>
                <a:gd name="f1054" fmla="*/ f938 1 f731"/>
                <a:gd name="f1055" fmla="*/ f939 1 f732"/>
                <a:gd name="f1056" fmla="*/ f940 1 f731"/>
                <a:gd name="f1057" fmla="*/ f941 1 f732"/>
                <a:gd name="f1058" fmla="*/ f942 1 f731"/>
                <a:gd name="f1059" fmla="*/ f943 1 f732"/>
                <a:gd name="f1060" fmla="*/ f944 1 f731"/>
                <a:gd name="f1061" fmla="*/ f945 1 f732"/>
                <a:gd name="f1062" fmla="*/ f946 1 f731"/>
                <a:gd name="f1063" fmla="*/ f947 1 f732"/>
                <a:gd name="f1064" fmla="*/ f948 1 f731"/>
                <a:gd name="f1065" fmla="*/ f949 1 f732"/>
                <a:gd name="f1066" fmla="*/ f950 1 f731"/>
                <a:gd name="f1067" fmla="*/ f951 1 f732"/>
                <a:gd name="f1068" fmla="*/ f952 1 f731"/>
                <a:gd name="f1069" fmla="*/ f953 1 f732"/>
                <a:gd name="f1070" fmla="*/ f954 1 f731"/>
                <a:gd name="f1071" fmla="*/ f955 1 f732"/>
                <a:gd name="f1072" fmla="*/ f956 1 f731"/>
                <a:gd name="f1073" fmla="*/ f957 1 f732"/>
                <a:gd name="f1074" fmla="*/ f958 f722 1"/>
                <a:gd name="f1075" fmla="*/ f959 f722 1"/>
                <a:gd name="f1076" fmla="*/ f961 f723 1"/>
                <a:gd name="f1077" fmla="*/ f960 f723 1"/>
                <a:gd name="f1078" fmla="*/ f962 f722 1"/>
                <a:gd name="f1079" fmla="*/ f963 f723 1"/>
                <a:gd name="f1080" fmla="*/ f964 f722 1"/>
                <a:gd name="f1081" fmla="*/ f965 f723 1"/>
                <a:gd name="f1082" fmla="*/ f966 f722 1"/>
                <a:gd name="f1083" fmla="*/ f967 f723 1"/>
                <a:gd name="f1084" fmla="*/ f968 f722 1"/>
                <a:gd name="f1085" fmla="*/ f969 f723 1"/>
                <a:gd name="f1086" fmla="*/ f970 f722 1"/>
                <a:gd name="f1087" fmla="*/ f971 f723 1"/>
                <a:gd name="f1088" fmla="*/ f972 f722 1"/>
                <a:gd name="f1089" fmla="*/ f973 f723 1"/>
                <a:gd name="f1090" fmla="*/ f974 f722 1"/>
                <a:gd name="f1091" fmla="*/ f975 f723 1"/>
                <a:gd name="f1092" fmla="*/ f976 f722 1"/>
                <a:gd name="f1093" fmla="*/ f977 f723 1"/>
                <a:gd name="f1094" fmla="*/ f978 f722 1"/>
                <a:gd name="f1095" fmla="*/ f979 f723 1"/>
                <a:gd name="f1096" fmla="*/ f980 f722 1"/>
                <a:gd name="f1097" fmla="*/ f981 f723 1"/>
                <a:gd name="f1098" fmla="*/ f982 f722 1"/>
                <a:gd name="f1099" fmla="*/ f983 f723 1"/>
                <a:gd name="f1100" fmla="*/ f984 f722 1"/>
                <a:gd name="f1101" fmla="*/ f985 f723 1"/>
                <a:gd name="f1102" fmla="*/ f986 f722 1"/>
                <a:gd name="f1103" fmla="*/ f987 f723 1"/>
                <a:gd name="f1104" fmla="*/ f988 f722 1"/>
                <a:gd name="f1105" fmla="*/ f989 f723 1"/>
                <a:gd name="f1106" fmla="*/ f990 f722 1"/>
                <a:gd name="f1107" fmla="*/ f991 f723 1"/>
                <a:gd name="f1108" fmla="*/ f992 f722 1"/>
                <a:gd name="f1109" fmla="*/ f993 f723 1"/>
                <a:gd name="f1110" fmla="*/ f994 f722 1"/>
                <a:gd name="f1111" fmla="*/ f995 f723 1"/>
                <a:gd name="f1112" fmla="*/ f996 f722 1"/>
                <a:gd name="f1113" fmla="*/ f997 f723 1"/>
                <a:gd name="f1114" fmla="*/ f998 f722 1"/>
                <a:gd name="f1115" fmla="*/ f999 f723 1"/>
                <a:gd name="f1116" fmla="*/ f1000 f722 1"/>
                <a:gd name="f1117" fmla="*/ f1001 f723 1"/>
                <a:gd name="f1118" fmla="*/ f1002 f722 1"/>
                <a:gd name="f1119" fmla="*/ f1003 f723 1"/>
                <a:gd name="f1120" fmla="*/ f1004 f722 1"/>
                <a:gd name="f1121" fmla="*/ f1005 f723 1"/>
                <a:gd name="f1122" fmla="*/ f1006 f722 1"/>
                <a:gd name="f1123" fmla="*/ f1007 f723 1"/>
                <a:gd name="f1124" fmla="*/ f1008 f722 1"/>
                <a:gd name="f1125" fmla="*/ f1009 f723 1"/>
                <a:gd name="f1126" fmla="*/ f1010 f722 1"/>
                <a:gd name="f1127" fmla="*/ f1011 f723 1"/>
                <a:gd name="f1128" fmla="*/ f1012 f722 1"/>
                <a:gd name="f1129" fmla="*/ f1013 f723 1"/>
                <a:gd name="f1130" fmla="*/ f1014 f722 1"/>
                <a:gd name="f1131" fmla="*/ f1015 f723 1"/>
                <a:gd name="f1132" fmla="*/ f1016 f722 1"/>
                <a:gd name="f1133" fmla="*/ f1017 f723 1"/>
                <a:gd name="f1134" fmla="*/ f1018 f722 1"/>
                <a:gd name="f1135" fmla="*/ f1019 f723 1"/>
                <a:gd name="f1136" fmla="*/ f1020 f722 1"/>
                <a:gd name="f1137" fmla="*/ f1021 f723 1"/>
                <a:gd name="f1138" fmla="*/ f1022 f722 1"/>
                <a:gd name="f1139" fmla="*/ f1023 f723 1"/>
                <a:gd name="f1140" fmla="*/ f1024 f722 1"/>
                <a:gd name="f1141" fmla="*/ f1025 f723 1"/>
                <a:gd name="f1142" fmla="*/ f1026 f722 1"/>
                <a:gd name="f1143" fmla="*/ f1027 f723 1"/>
                <a:gd name="f1144" fmla="*/ f1028 f722 1"/>
                <a:gd name="f1145" fmla="*/ f1029 f723 1"/>
                <a:gd name="f1146" fmla="*/ f1030 f722 1"/>
                <a:gd name="f1147" fmla="*/ f1031 f722 1"/>
                <a:gd name="f1148" fmla="*/ f1032 f723 1"/>
                <a:gd name="f1149" fmla="*/ f1033 f722 1"/>
                <a:gd name="f1150" fmla="*/ f1034 f723 1"/>
                <a:gd name="f1151" fmla="*/ f1035 f722 1"/>
                <a:gd name="f1152" fmla="*/ f1036 f722 1"/>
                <a:gd name="f1153" fmla="*/ f1037 f723 1"/>
                <a:gd name="f1154" fmla="*/ f1038 f722 1"/>
                <a:gd name="f1155" fmla="*/ f1039 f722 1"/>
                <a:gd name="f1156" fmla="*/ f1040 f723 1"/>
                <a:gd name="f1157" fmla="*/ f1041 f722 1"/>
                <a:gd name="f1158" fmla="*/ f1042 f723 1"/>
                <a:gd name="f1159" fmla="*/ f1043 f722 1"/>
                <a:gd name="f1160" fmla="*/ f1044 f723 1"/>
                <a:gd name="f1161" fmla="*/ f1045 f722 1"/>
                <a:gd name="f1162" fmla="*/ f1046 f723 1"/>
                <a:gd name="f1163" fmla="*/ f1047 f722 1"/>
                <a:gd name="f1164" fmla="*/ f1048 f723 1"/>
                <a:gd name="f1165" fmla="*/ f1049 f722 1"/>
                <a:gd name="f1166" fmla="*/ f1050 f723 1"/>
                <a:gd name="f1167" fmla="*/ f1051 f723 1"/>
                <a:gd name="f1168" fmla="*/ f1052 f722 1"/>
                <a:gd name="f1169" fmla="*/ f1053 f723 1"/>
                <a:gd name="f1170" fmla="*/ f1054 f722 1"/>
                <a:gd name="f1171" fmla="*/ f1055 f723 1"/>
                <a:gd name="f1172" fmla="*/ f1056 f722 1"/>
                <a:gd name="f1173" fmla="*/ f1057 f723 1"/>
                <a:gd name="f1174" fmla="*/ f1058 f722 1"/>
                <a:gd name="f1175" fmla="*/ f1059 f723 1"/>
                <a:gd name="f1176" fmla="*/ f1060 f722 1"/>
                <a:gd name="f1177" fmla="*/ f1061 f723 1"/>
                <a:gd name="f1178" fmla="*/ f1062 f722 1"/>
                <a:gd name="f1179" fmla="*/ f1063 f723 1"/>
                <a:gd name="f1180" fmla="*/ f1064 f722 1"/>
                <a:gd name="f1181" fmla="*/ f1065 f723 1"/>
                <a:gd name="f1182" fmla="*/ f1066 f722 1"/>
                <a:gd name="f1183" fmla="*/ f1067 f723 1"/>
                <a:gd name="f1184" fmla="*/ f1068 f722 1"/>
                <a:gd name="f1185" fmla="*/ f1069 f723 1"/>
                <a:gd name="f1186" fmla="*/ f1070 f722 1"/>
                <a:gd name="f1187" fmla="*/ f1071 f723 1"/>
                <a:gd name="f1188" fmla="*/ f1072 f722 1"/>
                <a:gd name="f1189" fmla="*/ f1073 f7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5">
                  <a:pos x="f1078" y="f1079"/>
                </a:cxn>
                <a:cxn ang="f845">
                  <a:pos x="f1080" y="f1081"/>
                </a:cxn>
                <a:cxn ang="f845">
                  <a:pos x="f1082" y="f1083"/>
                </a:cxn>
                <a:cxn ang="f845">
                  <a:pos x="f1084" y="f1085"/>
                </a:cxn>
                <a:cxn ang="f845">
                  <a:pos x="f1086" y="f1087"/>
                </a:cxn>
                <a:cxn ang="f845">
                  <a:pos x="f1088" y="f1089"/>
                </a:cxn>
                <a:cxn ang="f845">
                  <a:pos x="f1090" y="f1091"/>
                </a:cxn>
                <a:cxn ang="f845">
                  <a:pos x="f1092" y="f1093"/>
                </a:cxn>
                <a:cxn ang="f845">
                  <a:pos x="f1094" y="f1095"/>
                </a:cxn>
                <a:cxn ang="f845">
                  <a:pos x="f1096" y="f1097"/>
                </a:cxn>
                <a:cxn ang="f845">
                  <a:pos x="f1098" y="f1099"/>
                </a:cxn>
                <a:cxn ang="f845">
                  <a:pos x="f1100" y="f1101"/>
                </a:cxn>
                <a:cxn ang="f845">
                  <a:pos x="f1102" y="f1103"/>
                </a:cxn>
                <a:cxn ang="f845">
                  <a:pos x="f1104" y="f1105"/>
                </a:cxn>
                <a:cxn ang="f845">
                  <a:pos x="f1106" y="f1107"/>
                </a:cxn>
                <a:cxn ang="f845">
                  <a:pos x="f1108" y="f1109"/>
                </a:cxn>
                <a:cxn ang="f845">
                  <a:pos x="f1110" y="f1111"/>
                </a:cxn>
                <a:cxn ang="f845">
                  <a:pos x="f1112" y="f1113"/>
                </a:cxn>
                <a:cxn ang="f845">
                  <a:pos x="f1114" y="f1115"/>
                </a:cxn>
                <a:cxn ang="f845">
                  <a:pos x="f1116" y="f1117"/>
                </a:cxn>
                <a:cxn ang="f845">
                  <a:pos x="f1118" y="f1119"/>
                </a:cxn>
                <a:cxn ang="f845">
                  <a:pos x="f1120" y="f1121"/>
                </a:cxn>
                <a:cxn ang="f845">
                  <a:pos x="f1122" y="f1123"/>
                </a:cxn>
                <a:cxn ang="f845">
                  <a:pos x="f1124" y="f1125"/>
                </a:cxn>
                <a:cxn ang="f845">
                  <a:pos x="f1126" y="f1127"/>
                </a:cxn>
                <a:cxn ang="f845">
                  <a:pos x="f1128" y="f1129"/>
                </a:cxn>
                <a:cxn ang="f845">
                  <a:pos x="f1130" y="f1131"/>
                </a:cxn>
                <a:cxn ang="f845">
                  <a:pos x="f1132" y="f1133"/>
                </a:cxn>
                <a:cxn ang="f845">
                  <a:pos x="f1134" y="f1135"/>
                </a:cxn>
                <a:cxn ang="f845">
                  <a:pos x="f1136" y="f1137"/>
                </a:cxn>
                <a:cxn ang="f845">
                  <a:pos x="f1138" y="f1139"/>
                </a:cxn>
                <a:cxn ang="f845">
                  <a:pos x="f1140" y="f1141"/>
                </a:cxn>
                <a:cxn ang="f845">
                  <a:pos x="f1142" y="f1143"/>
                </a:cxn>
                <a:cxn ang="f845">
                  <a:pos x="f1144" y="f1145"/>
                </a:cxn>
                <a:cxn ang="f845">
                  <a:pos x="f1146" y="f1099"/>
                </a:cxn>
                <a:cxn ang="f845">
                  <a:pos x="f1147" y="f1148"/>
                </a:cxn>
                <a:cxn ang="f845">
                  <a:pos x="f1149" y="f1150"/>
                </a:cxn>
                <a:cxn ang="f845">
                  <a:pos x="f1151" y="f1091"/>
                </a:cxn>
                <a:cxn ang="f845">
                  <a:pos x="f1152" y="f1153"/>
                </a:cxn>
                <a:cxn ang="f845">
                  <a:pos x="f1154" y="f1087"/>
                </a:cxn>
                <a:cxn ang="f845">
                  <a:pos x="f1155" y="f1156"/>
                </a:cxn>
                <a:cxn ang="f845">
                  <a:pos x="f1152" y="f1083"/>
                </a:cxn>
                <a:cxn ang="f845">
                  <a:pos x="f1157" y="f1158"/>
                </a:cxn>
                <a:cxn ang="f845">
                  <a:pos x="f1159" y="f1160"/>
                </a:cxn>
                <a:cxn ang="f845">
                  <a:pos x="f1161" y="f1162"/>
                </a:cxn>
                <a:cxn ang="f845">
                  <a:pos x="f1163" y="f1164"/>
                </a:cxn>
                <a:cxn ang="f845">
                  <a:pos x="f1165" y="f1166"/>
                </a:cxn>
                <a:cxn ang="f845">
                  <a:pos x="f1159" y="f1167"/>
                </a:cxn>
                <a:cxn ang="f845">
                  <a:pos x="f1168" y="f1169"/>
                </a:cxn>
                <a:cxn ang="f845">
                  <a:pos x="f1170" y="f1171"/>
                </a:cxn>
                <a:cxn ang="f845">
                  <a:pos x="f1172" y="f1173"/>
                </a:cxn>
                <a:cxn ang="f845">
                  <a:pos x="f1174" y="f1175"/>
                </a:cxn>
                <a:cxn ang="f845">
                  <a:pos x="f1176" y="f1177"/>
                </a:cxn>
                <a:cxn ang="f845">
                  <a:pos x="f1178" y="f1179"/>
                </a:cxn>
                <a:cxn ang="f845">
                  <a:pos x="f1180" y="f1181"/>
                </a:cxn>
                <a:cxn ang="f845">
                  <a:pos x="f1182" y="f1183"/>
                </a:cxn>
                <a:cxn ang="f845">
                  <a:pos x="f1184" y="f1185"/>
                </a:cxn>
                <a:cxn ang="f845">
                  <a:pos x="f1186" y="f1187"/>
                </a:cxn>
                <a:cxn ang="f845">
                  <a:pos x="f1188" y="f1189"/>
                </a:cxn>
              </a:cxnLst>
              <a:rect l="f1074" t="f1077" r="f1075" b="f1076"/>
              <a:pathLst>
                <a:path w="1140" h="444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3"/>
                    <a:pt x="f45" y="f46"/>
                  </a:cubicBezTo>
                  <a:cubicBezTo>
                    <a:pt x="f47" y="f46"/>
                    <a:pt x="f47" y="f46"/>
                    <a:pt x="f47" y="f46"/>
                  </a:cubicBezTo>
                  <a:cubicBezTo>
                    <a:pt x="f48" y="f49"/>
                    <a:pt x="f48" y="f49"/>
                    <a:pt x="f48" y="f49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54"/>
                    <a:pt x="f52" y="f55"/>
                    <a:pt x="f56" y="f57"/>
                  </a:cubicBezTo>
                  <a:cubicBezTo>
                    <a:pt x="f58" y="f59"/>
                    <a:pt x="f60" y="f61"/>
                    <a:pt x="f62" y="f59"/>
                  </a:cubicBezTo>
                  <a:cubicBezTo>
                    <a:pt x="f62" y="f59"/>
                    <a:pt x="f60" y="f63"/>
                    <a:pt x="f62" y="f63"/>
                  </a:cubicBezTo>
                  <a:cubicBezTo>
                    <a:pt x="f64" y="f54"/>
                    <a:pt x="f65" y="f54"/>
                    <a:pt x="f66" y="f54"/>
                  </a:cubicBezTo>
                  <a:cubicBezTo>
                    <a:pt x="f67" y="f54"/>
                    <a:pt x="f68" y="f63"/>
                    <a:pt x="f69" y="f55"/>
                  </a:cubicBezTo>
                  <a:cubicBezTo>
                    <a:pt x="f70" y="f55"/>
                    <a:pt x="f71" y="f55"/>
                    <a:pt x="f72" y="f55"/>
                  </a:cubicBezTo>
                  <a:cubicBezTo>
                    <a:pt x="f73" y="f55"/>
                    <a:pt x="f74" y="f59"/>
                    <a:pt x="f74" y="f59"/>
                  </a:cubicBezTo>
                  <a:cubicBezTo>
                    <a:pt x="f75" y="f61"/>
                    <a:pt x="f76" y="f77"/>
                    <a:pt x="f78" y="f79"/>
                  </a:cubicBezTo>
                  <a:cubicBezTo>
                    <a:pt x="f80" y="f81"/>
                    <a:pt x="f82" y="f81"/>
                    <a:pt x="f83" y="f84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87" y="f90"/>
                    <a:pt x="f83" y="f91"/>
                    <a:pt x="f83" y="f92"/>
                  </a:cubicBezTo>
                  <a:cubicBezTo>
                    <a:pt x="f82" y="f93"/>
                    <a:pt x="f82" y="f94"/>
                    <a:pt x="f82" y="f95"/>
                  </a:cubicBezTo>
                  <a:cubicBezTo>
                    <a:pt x="f82" y="f96"/>
                    <a:pt x="f83" y="f97"/>
                    <a:pt x="f83" y="f98"/>
                  </a:cubicBezTo>
                  <a:cubicBezTo>
                    <a:pt x="f85" y="f99"/>
                    <a:pt x="f85" y="f100"/>
                    <a:pt x="f85" y="f101"/>
                  </a:cubicBezTo>
                  <a:cubicBezTo>
                    <a:pt x="f85" y="f102"/>
                    <a:pt x="f83" y="f103"/>
                    <a:pt x="f83" y="f104"/>
                  </a:cubicBezTo>
                  <a:cubicBezTo>
                    <a:pt x="f83" y="f105"/>
                    <a:pt x="f85" y="f106"/>
                    <a:pt x="f87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20"/>
                    <a:pt x="f121" y="f120"/>
                    <a:pt x="f121" y="f122"/>
                  </a:cubicBezTo>
                  <a:cubicBezTo>
                    <a:pt x="f123" y="f124"/>
                    <a:pt x="f123" y="f125"/>
                    <a:pt x="f123" y="f126"/>
                  </a:cubicBezTo>
                  <a:cubicBezTo>
                    <a:pt x="f123" y="f127"/>
                    <a:pt x="f128" y="f129"/>
                    <a:pt x="f130" y="f131"/>
                  </a:cubicBezTo>
                  <a:cubicBezTo>
                    <a:pt x="f132" y="f131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9"/>
                  </a:cubicBezTo>
                  <a:cubicBezTo>
                    <a:pt x="f140" y="f139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51"/>
                    <a:pt x="f152" y="f148"/>
                    <a:pt x="f153" y="f151"/>
                  </a:cubicBezTo>
                  <a:cubicBezTo>
                    <a:pt x="f154" y="f151"/>
                    <a:pt x="f155" y="f156"/>
                    <a:pt x="f157" y="f158"/>
                  </a:cubicBezTo>
                  <a:cubicBezTo>
                    <a:pt x="f159" y="f158"/>
                    <a:pt x="f160" y="f158"/>
                    <a:pt x="f161" y="f158"/>
                  </a:cubicBezTo>
                  <a:cubicBezTo>
                    <a:pt x="f162" y="f158"/>
                    <a:pt x="f163" y="f158"/>
                    <a:pt x="f164" y="f165"/>
                  </a:cubicBezTo>
                  <a:cubicBezTo>
                    <a:pt x="f166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2" y="f173"/>
                    <a:pt x="f172" y="f158"/>
                    <a:pt x="f174" y="f158"/>
                  </a:cubicBezTo>
                  <a:cubicBezTo>
                    <a:pt x="f175" y="f156"/>
                    <a:pt x="f176" y="f173"/>
                    <a:pt x="f177" y="f171"/>
                  </a:cubicBezTo>
                  <a:cubicBezTo>
                    <a:pt x="f178" y="f171"/>
                    <a:pt x="f179" y="f173"/>
                    <a:pt x="f180" y="f171"/>
                  </a:cubicBezTo>
                  <a:cubicBezTo>
                    <a:pt x="f181" y="f17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93"/>
                    <a:pt x="f195" y="f193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2" y="f204"/>
                    <a:pt x="f205" y="f206"/>
                  </a:cubicBezTo>
                  <a:cubicBezTo>
                    <a:pt x="f207" y="f208"/>
                    <a:pt x="f209" y="f210"/>
                    <a:pt x="f211" y="f210"/>
                  </a:cubicBezTo>
                  <a:cubicBezTo>
                    <a:pt x="f212" y="f210"/>
                    <a:pt x="f213" y="f208"/>
                    <a:pt x="f213" y="f208"/>
                  </a:cubicBezTo>
                  <a:cubicBezTo>
                    <a:pt x="f214" y="f208"/>
                    <a:pt x="f215" y="f210"/>
                    <a:pt x="f216" y="f210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1" y="f223"/>
                    <a:pt x="f221" y="f224"/>
                    <a:pt x="f225" y="f226"/>
                  </a:cubicBezTo>
                  <a:cubicBezTo>
                    <a:pt x="f225" y="f227"/>
                    <a:pt x="f228" y="f229"/>
                    <a:pt x="f230" y="f229"/>
                  </a:cubicBezTo>
                  <a:cubicBezTo>
                    <a:pt x="f231" y="f232"/>
                    <a:pt x="f233" y="f232"/>
                    <a:pt x="f234" y="f235"/>
                  </a:cubicBezTo>
                  <a:cubicBezTo>
                    <a:pt x="f236" y="f237"/>
                    <a:pt x="f234" y="f238"/>
                    <a:pt x="f236" y="f239"/>
                  </a:cubicBezTo>
                  <a:cubicBezTo>
                    <a:pt x="f240" y="f241"/>
                    <a:pt x="f242" y="f241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49" y="f2"/>
                    <a:pt x="f251" y="f252"/>
                    <a:pt x="f253" y="f252"/>
                  </a:cubicBezTo>
                  <a:cubicBezTo>
                    <a:pt x="f254" y="f255"/>
                    <a:pt x="f256" y="f252"/>
                    <a:pt x="f257" y="f252"/>
                  </a:cubicBezTo>
                  <a:cubicBezTo>
                    <a:pt x="f258" y="f252"/>
                    <a:pt x="f259" y="f2"/>
                    <a:pt x="f260" y="f2"/>
                  </a:cubicBezTo>
                  <a:cubicBezTo>
                    <a:pt x="f261" y="f2"/>
                    <a:pt x="f262" y="f263"/>
                    <a:pt x="f264" y="f263"/>
                  </a:cubicBezTo>
                  <a:cubicBezTo>
                    <a:pt x="f265" y="f252"/>
                    <a:pt x="f266" y="f267"/>
                    <a:pt x="f268" y="f269"/>
                  </a:cubicBezTo>
                  <a:cubicBezTo>
                    <a:pt x="f268" y="f270"/>
                    <a:pt x="f271" y="f272"/>
                    <a:pt x="f273" y="f274"/>
                  </a:cubicBezTo>
                  <a:cubicBezTo>
                    <a:pt x="f273" y="f275"/>
                    <a:pt x="f276" y="f277"/>
                    <a:pt x="f278" y="f279"/>
                  </a:cubicBezTo>
                  <a:cubicBezTo>
                    <a:pt x="f278" y="f280"/>
                    <a:pt x="f276" y="f281"/>
                    <a:pt x="f276" y="f282"/>
                  </a:cubicBezTo>
                  <a:cubicBezTo>
                    <a:pt x="f276" y="f283"/>
                    <a:pt x="f284" y="f285"/>
                    <a:pt x="f284" y="f286"/>
                  </a:cubicBezTo>
                  <a:cubicBezTo>
                    <a:pt x="f284" y="f287"/>
                    <a:pt x="f278" y="f288"/>
                    <a:pt x="f276" y="f289"/>
                  </a:cubicBezTo>
                  <a:cubicBezTo>
                    <a:pt x="f276" y="f290"/>
                    <a:pt x="f273" y="f291"/>
                    <a:pt x="f273" y="f292"/>
                  </a:cubicBezTo>
                  <a:cubicBezTo>
                    <a:pt x="f273" y="f293"/>
                    <a:pt x="f276" y="f294"/>
                    <a:pt x="f284" y="f295"/>
                  </a:cubicBezTo>
                  <a:cubicBezTo>
                    <a:pt x="f296" y="f297"/>
                    <a:pt x="f298" y="f297"/>
                    <a:pt x="f299" y="f295"/>
                  </a:cubicBezTo>
                  <a:cubicBezTo>
                    <a:pt x="f300" y="f295"/>
                    <a:pt x="f301" y="f294"/>
                    <a:pt x="f301" y="f294"/>
                  </a:cubicBezTo>
                  <a:cubicBezTo>
                    <a:pt x="f302" y="f303"/>
                    <a:pt x="f302" y="f304"/>
                    <a:pt x="f305" y="f293"/>
                  </a:cubicBezTo>
                  <a:cubicBezTo>
                    <a:pt x="f306" y="f293"/>
                    <a:pt x="f307" y="f293"/>
                    <a:pt x="f307" y="f304"/>
                  </a:cubicBezTo>
                  <a:cubicBezTo>
                    <a:pt x="f308" y="f303"/>
                    <a:pt x="f307" y="f295"/>
                    <a:pt x="f308" y="f297"/>
                  </a:cubicBezTo>
                  <a:cubicBezTo>
                    <a:pt x="f308" y="f309"/>
                    <a:pt x="f310" y="f311"/>
                    <a:pt x="f310" y="f312"/>
                  </a:cubicBezTo>
                  <a:cubicBezTo>
                    <a:pt x="f310" y="f313"/>
                    <a:pt x="f308" y="f314"/>
                    <a:pt x="f308" y="f315"/>
                  </a:cubicBezTo>
                  <a:cubicBezTo>
                    <a:pt x="f308" y="f316"/>
                    <a:pt x="f308" y="f317"/>
                    <a:pt x="f318" y="f319"/>
                  </a:cubicBezTo>
                  <a:cubicBezTo>
                    <a:pt x="f318" y="f320"/>
                    <a:pt x="f321" y="f320"/>
                    <a:pt x="f321" y="f322"/>
                  </a:cubicBezTo>
                  <a:cubicBezTo>
                    <a:pt x="f323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0"/>
                    <a:pt x="f342" y="f340"/>
                    <a:pt x="f343" y="f340"/>
                  </a:cubicBezTo>
                  <a:cubicBezTo>
                    <a:pt x="f344" y="f338"/>
                    <a:pt x="f345" y="f336"/>
                    <a:pt x="f345" y="f334"/>
                  </a:cubicBezTo>
                  <a:cubicBezTo>
                    <a:pt x="f346" y="f332"/>
                    <a:pt x="f345" y="f347"/>
                    <a:pt x="f345" y="f347"/>
                  </a:cubicBezTo>
                  <a:cubicBezTo>
                    <a:pt x="f345" y="f330"/>
                    <a:pt x="f348" y="f326"/>
                    <a:pt x="f348" y="f349"/>
                  </a:cubicBezTo>
                  <a:cubicBezTo>
                    <a:pt x="f344" y="f324"/>
                    <a:pt x="f348" y="f319"/>
                    <a:pt x="f345" y="f317"/>
                  </a:cubicBezTo>
                  <a:cubicBezTo>
                    <a:pt x="f345" y="f317"/>
                    <a:pt x="f350" y="f316"/>
                    <a:pt x="f350" y="f316"/>
                  </a:cubicBezTo>
                  <a:cubicBezTo>
                    <a:pt x="f351" y="f316"/>
                    <a:pt x="f352" y="f315"/>
                    <a:pt x="f353" y="f315"/>
                  </a:cubicBezTo>
                  <a:cubicBezTo>
                    <a:pt x="f354" y="f316"/>
                    <a:pt x="f355" y="f319"/>
                    <a:pt x="f356" y="f320"/>
                  </a:cubicBezTo>
                  <a:cubicBezTo>
                    <a:pt x="f357" y="f322"/>
                    <a:pt x="f358" y="f324"/>
                    <a:pt x="f359" y="f349"/>
                  </a:cubicBezTo>
                  <a:cubicBezTo>
                    <a:pt x="f360" y="f326"/>
                    <a:pt x="f361" y="f347"/>
                    <a:pt x="f362" y="f363"/>
                  </a:cubicBezTo>
                  <a:cubicBezTo>
                    <a:pt x="f364" y="f332"/>
                    <a:pt x="f364" y="f340"/>
                    <a:pt x="f364" y="f365"/>
                  </a:cubicBezTo>
                  <a:cubicBezTo>
                    <a:pt x="f366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380" y="f379"/>
                    <a:pt x="f381" y="f382"/>
                  </a:cubicBezTo>
                  <a:cubicBezTo>
                    <a:pt x="f383" y="f384"/>
                    <a:pt x="f383" y="f385"/>
                    <a:pt x="f386" y="f385"/>
                  </a:cubicBezTo>
                  <a:cubicBezTo>
                    <a:pt x="f387" y="f388"/>
                    <a:pt x="f389" y="f385"/>
                    <a:pt x="f390" y="f385"/>
                  </a:cubicBezTo>
                  <a:cubicBezTo>
                    <a:pt x="f391" y="f388"/>
                    <a:pt x="f392" y="f393"/>
                    <a:pt x="f394" y="f395"/>
                  </a:cubicBezTo>
                  <a:cubicBezTo>
                    <a:pt x="f394" y="f395"/>
                    <a:pt x="f394" y="f396"/>
                    <a:pt x="f397" y="f398"/>
                  </a:cubicBezTo>
                  <a:cubicBezTo>
                    <a:pt x="f399" y="f398"/>
                    <a:pt x="f400" y="f398"/>
                    <a:pt x="f401" y="f398"/>
                  </a:cubicBezTo>
                  <a:cubicBezTo>
                    <a:pt x="f402" y="f396"/>
                    <a:pt x="f403" y="f404"/>
                    <a:pt x="f405" y="f404"/>
                  </a:cubicBezTo>
                  <a:cubicBezTo>
                    <a:pt x="f406" y="f404"/>
                    <a:pt x="f407" y="f398"/>
                    <a:pt x="f408" y="f398"/>
                  </a:cubicBezTo>
                  <a:cubicBezTo>
                    <a:pt x="f409" y="f398"/>
                    <a:pt x="f410" y="f396"/>
                    <a:pt x="f410" y="f404"/>
                  </a:cubicBezTo>
                  <a:cubicBezTo>
                    <a:pt x="f411" y="f395"/>
                    <a:pt x="f410" y="f388"/>
                    <a:pt x="f411" y="f385"/>
                  </a:cubicBezTo>
                  <a:cubicBezTo>
                    <a:pt x="f412" y="f413"/>
                    <a:pt x="f414" y="f413"/>
                    <a:pt x="f415" y="f413"/>
                  </a:cubicBezTo>
                  <a:cubicBezTo>
                    <a:pt x="f416" y="f413"/>
                    <a:pt x="f417" y="f388"/>
                    <a:pt x="f418" y="f393"/>
                  </a:cubicBezTo>
                  <a:cubicBezTo>
                    <a:pt x="f419" y="f395"/>
                    <a:pt x="f420" y="f396"/>
                    <a:pt x="f421" y="f396"/>
                  </a:cubicBezTo>
                  <a:cubicBezTo>
                    <a:pt x="f422" y="f398"/>
                    <a:pt x="f423" y="f398"/>
                    <a:pt x="f424" y="f425"/>
                  </a:cubicBez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2" y="f434"/>
                    <a:pt x="f432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2" y="f444"/>
                    <a:pt x="f445" y="f446"/>
                  </a:cubicBezTo>
                  <a:cubicBezTo>
                    <a:pt x="f447" y="f446"/>
                    <a:pt x="f448" y="f449"/>
                    <a:pt x="f450" y="f449"/>
                  </a:cubicBezTo>
                  <a:cubicBezTo>
                    <a:pt x="f451" y="f452"/>
                    <a:pt x="f453" y="f454"/>
                    <a:pt x="f453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1"/>
                    <a:pt x="f463" y="f464"/>
                    <a:pt x="f465" y="f464"/>
                  </a:cubicBezTo>
                  <a:cubicBezTo>
                    <a:pt x="f466" y="f464"/>
                    <a:pt x="f467" y="f464"/>
                    <a:pt x="f468" y="f469"/>
                  </a:cubicBezTo>
                  <a:cubicBezTo>
                    <a:pt x="f470" y="f469"/>
                    <a:pt x="f471" y="f459"/>
                    <a:pt x="f472" y="f459"/>
                  </a:cubicBezTo>
                  <a:cubicBezTo>
                    <a:pt x="f473" y="f459"/>
                    <a:pt x="f474" y="f459"/>
                    <a:pt x="f6" y="f461"/>
                  </a:cubicBezTo>
                  <a:cubicBezTo>
                    <a:pt x="f6" y="f461"/>
                    <a:pt x="f6" y="f464"/>
                    <a:pt x="f6" y="f475"/>
                  </a:cubicBezTo>
                  <a:cubicBezTo>
                    <a:pt x="f6" y="f476"/>
                    <a:pt x="f474" y="f477"/>
                    <a:pt x="f478" y="f479"/>
                  </a:cubicBezTo>
                  <a:cubicBezTo>
                    <a:pt x="f478" y="f480"/>
                    <a:pt x="f472" y="f481"/>
                    <a:pt x="f472" y="f482"/>
                  </a:cubicBezTo>
                  <a:cubicBezTo>
                    <a:pt x="f472" y="f483"/>
                    <a:pt x="f478" y="f484"/>
                    <a:pt x="f478" y="f485"/>
                  </a:cubicBezTo>
                  <a:cubicBezTo>
                    <a:pt x="f474" y="f486"/>
                    <a:pt x="f473" y="f487"/>
                    <a:pt x="f473" y="f488"/>
                  </a:cubicBezTo>
                  <a:cubicBezTo>
                    <a:pt x="f473" y="f489"/>
                    <a:pt x="f474" y="f490"/>
                    <a:pt x="f474" y="f491"/>
                  </a:cubicBezTo>
                  <a:cubicBezTo>
                    <a:pt x="f474" y="f492"/>
                    <a:pt x="f474" y="f493"/>
                    <a:pt x="f478" y="f494"/>
                  </a:cubicBezTo>
                  <a:cubicBezTo>
                    <a:pt x="f478" y="f495"/>
                    <a:pt x="f473" y="f496"/>
                    <a:pt x="f473" y="f497"/>
                  </a:cubicBezTo>
                  <a:cubicBezTo>
                    <a:pt x="f473" y="f498"/>
                    <a:pt x="f473" y="f499"/>
                    <a:pt x="f473" y="f500"/>
                  </a:cubicBezTo>
                  <a:cubicBezTo>
                    <a:pt x="f473" y="f501"/>
                    <a:pt x="f473" y="f502"/>
                    <a:pt x="f478" y="f503"/>
                  </a:cubicBezTo>
                  <a:cubicBezTo>
                    <a:pt x="f478" y="f503"/>
                    <a:pt x="f474" y="f504"/>
                    <a:pt x="f6" y="f505"/>
                  </a:cubicBezTo>
                  <a:cubicBezTo>
                    <a:pt x="f474" y="f505"/>
                    <a:pt x="f478" y="f506"/>
                    <a:pt x="f473" y="f506"/>
                  </a:cubicBezTo>
                  <a:cubicBezTo>
                    <a:pt x="f472" y="f5"/>
                    <a:pt x="f507" y="f506"/>
                    <a:pt x="f470" y="f506"/>
                  </a:cubicBezTo>
                  <a:cubicBezTo>
                    <a:pt x="f467" y="f506"/>
                    <a:pt x="f508" y="f505"/>
                    <a:pt x="f460" y="f509"/>
                  </a:cubicBezTo>
                  <a:cubicBezTo>
                    <a:pt x="f510" y="f509"/>
                    <a:pt x="f448" y="f509"/>
                    <a:pt x="f445" y="f504"/>
                  </a:cubicBezTo>
                  <a:cubicBezTo>
                    <a:pt x="f440" y="f504"/>
                    <a:pt x="f432" y="f509"/>
                    <a:pt x="f430" y="f504"/>
                  </a:cubicBezTo>
                  <a:cubicBezTo>
                    <a:pt x="f426" y="f504"/>
                    <a:pt x="f422" y="f503"/>
                    <a:pt x="f421" y="f502"/>
                  </a:cubicBezTo>
                  <a:cubicBezTo>
                    <a:pt x="f420" y="f511"/>
                    <a:pt x="f419" y="f501"/>
                    <a:pt x="f418" y="f500"/>
                  </a:cubicBezTo>
                  <a:cubicBezTo>
                    <a:pt x="f512" y="f499"/>
                    <a:pt x="f411" y="f513"/>
                    <a:pt x="f409" y="f513"/>
                  </a:cubicBezTo>
                  <a:cubicBezTo>
                    <a:pt x="f387" y="f496"/>
                    <a:pt x="f346" y="f492"/>
                    <a:pt x="f325" y="f488"/>
                  </a:cubicBezTo>
                  <a:cubicBezTo>
                    <a:pt x="f514" y="f486"/>
                    <a:pt x="f188" y="f477"/>
                    <a:pt x="f188" y="f477"/>
                  </a:cubicBezTo>
                  <a:cubicBezTo>
                    <a:pt x="f121" y="f457"/>
                    <a:pt x="f121" y="f457"/>
                    <a:pt x="f121" y="f457"/>
                  </a:cubicBezTo>
                  <a:cubicBezTo>
                    <a:pt x="f515" y="f455"/>
                    <a:pt x="f118" y="f516"/>
                    <a:pt x="f116" y="f516"/>
                  </a:cubicBezTo>
                  <a:cubicBezTo>
                    <a:pt x="f517" y="f452"/>
                    <a:pt x="f110" y="f452"/>
                    <a:pt x="f87" y="f452"/>
                  </a:cubicBezTo>
                  <a:cubicBezTo>
                    <a:pt x="f74" y="f446"/>
                    <a:pt x="f518" y="f519"/>
                    <a:pt x="f52" y="f520"/>
                  </a:cubicBezTo>
                  <a:cubicBezTo>
                    <a:pt x="f42" y="f521"/>
                    <a:pt x="f522" y="f441"/>
                    <a:pt x="f523" y="f524"/>
                  </a:cubicBezTo>
                  <a:cubicBezTo>
                    <a:pt x="f525" y="f439"/>
                    <a:pt x="f526" y="f527"/>
                    <a:pt x="f528" y="f437"/>
                  </a:cubicBezTo>
                  <a:cubicBezTo>
                    <a:pt x="f529" y="f530"/>
                    <a:pt x="f531" y="f435"/>
                    <a:pt x="f532" y="f533"/>
                  </a:cubicBezTo>
                  <a:cubicBezTo>
                    <a:pt x="f18" y="f434"/>
                    <a:pt x="f534" y="f434"/>
                    <a:pt x="f535" y="f536"/>
                  </a:cubicBezTo>
                  <a:cubicBezTo>
                    <a:pt x="f537" y="f538"/>
                    <a:pt x="f539" y="f540"/>
                    <a:pt x="f541" y="f542"/>
                  </a:cubicBezTo>
                  <a:cubicBezTo>
                    <a:pt x="f543" y="f542"/>
                    <a:pt x="f544" y="f545"/>
                    <a:pt x="f546" y="f429"/>
                  </a:cubicBezTo>
                  <a:cubicBezTo>
                    <a:pt x="f547" y="f548"/>
                    <a:pt x="f549" y="f427"/>
                    <a:pt x="f550" y="f425"/>
                  </a:cubicBezTo>
                  <a:cubicBezTo>
                    <a:pt x="f551" y="f396"/>
                    <a:pt x="f552" y="f393"/>
                    <a:pt x="f553" y="f388"/>
                  </a:cubicBezTo>
                  <a:cubicBezTo>
                    <a:pt x="f554" y="f413"/>
                    <a:pt x="f555" y="f393"/>
                    <a:pt x="f556" y="f379"/>
                  </a:cubicBezTo>
                  <a:cubicBezTo>
                    <a:pt x="f557" y="f377"/>
                    <a:pt x="f558" y="f559"/>
                    <a:pt x="f560" y="f373"/>
                  </a:cubicBezTo>
                  <a:cubicBezTo>
                    <a:pt x="f561" y="f373"/>
                    <a:pt x="f562" y="f371"/>
                    <a:pt x="f563" y="f373"/>
                  </a:cubicBezTo>
                  <a:cubicBezTo>
                    <a:pt x="f564" y="f373"/>
                    <a:pt x="f565" y="f566"/>
                    <a:pt x="f565" y="f566"/>
                  </a:cubicBezTo>
                  <a:cubicBezTo>
                    <a:pt x="f567" y="f377"/>
                    <a:pt x="f7" y="f371"/>
                    <a:pt x="f568" y="f569"/>
                  </a:cubicBezTo>
                  <a:cubicBezTo>
                    <a:pt x="f570" y="f571"/>
                    <a:pt x="f572" y="f340"/>
                    <a:pt x="f21" y="f334"/>
                  </a:cubicBezTo>
                  <a:cubicBezTo>
                    <a:pt x="f35" y="f363"/>
                    <a:pt x="f573" y="f328"/>
                    <a:pt x="f574" y="f349"/>
                  </a:cubicBezTo>
                  <a:cubicBezTo>
                    <a:pt x="f575" y="f324"/>
                    <a:pt x="f86" y="f317"/>
                    <a:pt x="f86" y="f317"/>
                  </a:cubicBezTo>
                  <a:cubicBezTo>
                    <a:pt x="f86" y="f326"/>
                    <a:pt x="f86" y="f326"/>
                    <a:pt x="f86" y="f326"/>
                  </a:cubicBezTo>
                  <a:cubicBezTo>
                    <a:pt x="f576" y="f326"/>
                    <a:pt x="f576" y="f326"/>
                    <a:pt x="f576" y="f326"/>
                  </a:cubicBezTo>
                  <a:cubicBezTo>
                    <a:pt x="f106" y="f292"/>
                    <a:pt x="f106" y="f292"/>
                    <a:pt x="f106" y="f292"/>
                  </a:cubicBezTo>
                  <a:cubicBezTo>
                    <a:pt x="f106" y="f285"/>
                    <a:pt x="f106" y="f285"/>
                    <a:pt x="f106" y="f285"/>
                  </a:cubicBezTo>
                  <a:cubicBezTo>
                    <a:pt x="f106" y="f285"/>
                    <a:pt x="f117" y="f577"/>
                    <a:pt x="f578" y="f577"/>
                  </a:cubicBezTo>
                  <a:cubicBezTo>
                    <a:pt x="f144" y="f282"/>
                    <a:pt x="f579" y="f279"/>
                    <a:pt x="f580" y="f277"/>
                  </a:cubicBezTo>
                  <a:cubicBezTo>
                    <a:pt x="f255" y="f272"/>
                    <a:pt x="f347" y="f269"/>
                    <a:pt x="f413" y="f263"/>
                  </a:cubicBezTo>
                  <a:cubicBezTo>
                    <a:pt x="f395" y="f2"/>
                    <a:pt x="f429" y="f248"/>
                    <a:pt x="f538" y="f581"/>
                  </a:cubicBezTo>
                  <a:cubicBezTo>
                    <a:pt x="f538" y="f246"/>
                    <a:pt x="f538" y="f246"/>
                    <a:pt x="f538" y="f246"/>
                  </a:cubicBezTo>
                  <a:cubicBezTo>
                    <a:pt x="f538" y="f246"/>
                    <a:pt x="f538" y="f244"/>
                    <a:pt x="f538" y="f244"/>
                  </a:cubicBezTo>
                  <a:cubicBezTo>
                    <a:pt x="f538" y="f238"/>
                    <a:pt x="f536" y="f582"/>
                    <a:pt x="f536" y="f237"/>
                  </a:cubicBezTo>
                  <a:cubicBezTo>
                    <a:pt x="f533" y="f232"/>
                    <a:pt x="f530" y="f227"/>
                    <a:pt x="f437" y="f226"/>
                  </a:cubicBezTo>
                  <a:cubicBezTo>
                    <a:pt x="f527" y="f224"/>
                    <a:pt x="f583" y="f584"/>
                    <a:pt x="f439" y="f584"/>
                  </a:cubicBezTo>
                  <a:cubicBezTo>
                    <a:pt x="f524" y="f584"/>
                    <a:pt x="f524" y="f584"/>
                    <a:pt x="f585" y="f584"/>
                  </a:cubicBezTo>
                  <a:cubicBezTo>
                    <a:pt x="f585" y="f584"/>
                    <a:pt x="f441" y="f224"/>
                    <a:pt x="f586" y="f224"/>
                  </a:cubicBezTo>
                  <a:cubicBezTo>
                    <a:pt x="f586" y="f224"/>
                    <a:pt x="f586" y="f584"/>
                    <a:pt x="f586" y="f584"/>
                  </a:cubicBezTo>
                  <a:cubicBezTo>
                    <a:pt x="f586" y="f584"/>
                    <a:pt x="f586" y="f584"/>
                    <a:pt x="f586" y="f584"/>
                  </a:cubicBezTo>
                  <a:cubicBezTo>
                    <a:pt x="f586" y="f587"/>
                    <a:pt x="f586" y="f587"/>
                    <a:pt x="f586" y="f587"/>
                  </a:cubicBezTo>
                  <a:cubicBezTo>
                    <a:pt x="f441" y="f223"/>
                    <a:pt x="f441" y="f223"/>
                    <a:pt x="f441" y="f223"/>
                  </a:cubicBezTo>
                  <a:cubicBezTo>
                    <a:pt x="f585" y="f222"/>
                    <a:pt x="f439" y="f580"/>
                    <a:pt x="f583" y="f218"/>
                  </a:cubicBezTo>
                  <a:cubicBezTo>
                    <a:pt x="f588" y="f206"/>
                    <a:pt x="f524" y="f199"/>
                    <a:pt x="f585" y="f579"/>
                  </a:cubicBezTo>
                  <a:cubicBezTo>
                    <a:pt x="f585" y="f579"/>
                    <a:pt x="f441" y="f197"/>
                    <a:pt x="f443" y="f193"/>
                  </a:cubicBezTo>
                  <a:cubicBezTo>
                    <a:pt x="f441" y="f191"/>
                    <a:pt x="f524" y="f589"/>
                    <a:pt x="f439" y="f187"/>
                  </a:cubicBezTo>
                  <a:cubicBezTo>
                    <a:pt x="f583" y="f167"/>
                    <a:pt x="f585" y="f158"/>
                    <a:pt x="f441" y="f590"/>
                  </a:cubicBezTo>
                  <a:cubicBezTo>
                    <a:pt x="f443" y="f151"/>
                    <a:pt x="f519" y="f591"/>
                    <a:pt x="f446" y="f592"/>
                  </a:cubicBezTo>
                  <a:cubicBezTo>
                    <a:pt x="f446" y="f592"/>
                    <a:pt x="f449" y="f592"/>
                    <a:pt x="f452" y="f146"/>
                  </a:cubicBezTo>
                  <a:cubicBezTo>
                    <a:pt x="f449" y="f146"/>
                    <a:pt x="f449" y="f146"/>
                    <a:pt x="f446" y="f144"/>
                  </a:cubicBezTo>
                  <a:cubicBezTo>
                    <a:pt x="f444" y="f142"/>
                    <a:pt x="f443" y="f134"/>
                    <a:pt x="f443" y="f126"/>
                  </a:cubicBezTo>
                  <a:cubicBezTo>
                    <a:pt x="f443" y="f578"/>
                    <a:pt x="f520" y="f117"/>
                    <a:pt x="f519" y="f113"/>
                  </a:cubicBezTo>
                  <a:cubicBezTo>
                    <a:pt x="f446" y="f111"/>
                    <a:pt x="f452" y="f593"/>
                    <a:pt x="f454" y="f594"/>
                  </a:cubicBezTo>
                  <a:cubicBezTo>
                    <a:pt x="f455" y="f594"/>
                    <a:pt x="f457" y="f109"/>
                    <a:pt x="f457" y="f109"/>
                  </a:cubicBezTo>
                  <a:cubicBezTo>
                    <a:pt x="f457" y="f109"/>
                    <a:pt x="f457" y="f109"/>
                    <a:pt x="f457" y="f109"/>
                  </a:cubicBezTo>
                  <a:cubicBezTo>
                    <a:pt x="f457" y="f109"/>
                    <a:pt x="f457" y="f109"/>
                    <a:pt x="f457" y="f109"/>
                  </a:cubicBezTo>
                  <a:cubicBezTo>
                    <a:pt x="f457" y="f595"/>
                    <a:pt x="f457" y="f107"/>
                    <a:pt x="f457" y="f596"/>
                  </a:cubicBezTo>
                  <a:cubicBezTo>
                    <a:pt x="f457" y="f596"/>
                    <a:pt x="f457" y="f105"/>
                    <a:pt x="f457" y="f103"/>
                  </a:cubicBezTo>
                  <a:cubicBezTo>
                    <a:pt x="f454" y="f104"/>
                    <a:pt x="f454" y="f104"/>
                    <a:pt x="f454" y="f104"/>
                  </a:cubicBezTo>
                  <a:cubicBezTo>
                    <a:pt x="f597" y="f101"/>
                    <a:pt x="f597" y="f101"/>
                    <a:pt x="f597" y="f101"/>
                  </a:cubicBezTo>
                  <a:cubicBezTo>
                    <a:pt x="f597" y="f598"/>
                    <a:pt x="f597" y="f598"/>
                    <a:pt x="f597" y="f598"/>
                  </a:cubicBezTo>
                  <a:cubicBezTo>
                    <a:pt x="f461" y="f598"/>
                    <a:pt x="f461" y="f598"/>
                    <a:pt x="f461" y="f598"/>
                  </a:cubicBezTo>
                  <a:cubicBezTo>
                    <a:pt x="f464" y="f97"/>
                    <a:pt x="f464" y="f97"/>
                    <a:pt x="f464" y="f97"/>
                  </a:cubicBezTo>
                  <a:cubicBezTo>
                    <a:pt x="f464" y="f96"/>
                    <a:pt x="f464" y="f96"/>
                    <a:pt x="f464" y="f95"/>
                  </a:cubicBezTo>
                  <a:cubicBezTo>
                    <a:pt x="f469" y="f95"/>
                    <a:pt x="f469" y="f94"/>
                    <a:pt x="f461" y="f94"/>
                  </a:cubicBezTo>
                  <a:cubicBezTo>
                    <a:pt x="f461" y="f94"/>
                    <a:pt x="f461" y="f94"/>
                    <a:pt x="f459" y="f94"/>
                  </a:cubicBezTo>
                  <a:cubicBezTo>
                    <a:pt x="f597" y="f599"/>
                    <a:pt x="f455" y="f599"/>
                    <a:pt x="f516" y="f93"/>
                  </a:cubicBezTo>
                  <a:cubicBezTo>
                    <a:pt x="f449" y="f92"/>
                    <a:pt x="f444" y="f89"/>
                    <a:pt x="f444" y="f600"/>
                  </a:cubicBezTo>
                  <a:cubicBezTo>
                    <a:pt x="f519" y="f84"/>
                    <a:pt x="f519" y="f601"/>
                    <a:pt x="f446" y="f57"/>
                  </a:cubicBezTo>
                  <a:cubicBezTo>
                    <a:pt x="f449" y="f55"/>
                    <a:pt x="f516" y="f54"/>
                    <a:pt x="f457" y="f54"/>
                  </a:cubicBezTo>
                  <a:cubicBezTo>
                    <a:pt x="f457" y="f54"/>
                    <a:pt x="f457" y="f54"/>
                    <a:pt x="f457" y="f54"/>
                  </a:cubicBezTo>
                  <a:cubicBezTo>
                    <a:pt x="f454" y="f602"/>
                    <a:pt x="f455" y="f603"/>
                    <a:pt x="f457" y="f604"/>
                  </a:cubicBezTo>
                  <a:cubicBezTo>
                    <a:pt x="f597" y="f605"/>
                    <a:pt x="f469" y="f606"/>
                    <a:pt x="f475" y="f606"/>
                  </a:cubicBezTo>
                  <a:cubicBezTo>
                    <a:pt x="f607" y="f608"/>
                    <a:pt x="f609" y="f608"/>
                    <a:pt x="f477" y="f608"/>
                  </a:cubicBezTo>
                  <a:cubicBezTo>
                    <a:pt x="f477" y="f608"/>
                    <a:pt x="f477" y="f608"/>
                    <a:pt x="f477" y="f608"/>
                  </a:cubicBezTo>
                  <a:cubicBezTo>
                    <a:pt x="f479" y="f608"/>
                    <a:pt x="f479" y="f608"/>
                    <a:pt x="f479" y="f608"/>
                  </a:cubicBezTo>
                  <a:cubicBezTo>
                    <a:pt x="f479" y="f610"/>
                    <a:pt x="f479" y="f611"/>
                    <a:pt x="f480" y="f612"/>
                  </a:cubicBezTo>
                  <a:cubicBezTo>
                    <a:pt x="f613" y="f573"/>
                    <a:pt x="f614" y="f615"/>
                    <a:pt x="f484" y="f615"/>
                  </a:cubicBezTo>
                  <a:cubicBezTo>
                    <a:pt x="f485" y="f616"/>
                    <a:pt x="f617" y="f616"/>
                    <a:pt x="f618" y="f616"/>
                  </a:cubicBezTo>
                  <a:cubicBezTo>
                    <a:pt x="f618" y="f616"/>
                    <a:pt x="f618" y="f616"/>
                    <a:pt x="f487" y="f616"/>
                  </a:cubicBezTo>
                  <a:cubicBezTo>
                    <a:pt x="f487" y="f616"/>
                    <a:pt x="f487" y="f616"/>
                    <a:pt x="f487" y="f616"/>
                  </a:cubicBezTo>
                  <a:cubicBezTo>
                    <a:pt x="f488" y="f619"/>
                    <a:pt x="f490" y="f620"/>
                    <a:pt x="f492" y="f620"/>
                  </a:cubicBezTo>
                  <a:cubicBezTo>
                    <a:pt x="f492" y="f620"/>
                    <a:pt x="f621" y="f620"/>
                    <a:pt x="f621" y="f620"/>
                  </a:cubicBezTo>
                  <a:cubicBezTo>
                    <a:pt x="f622" y="f620"/>
                    <a:pt x="f493" y="f619"/>
                    <a:pt x="f623" y="f616"/>
                  </a:cubicBezTo>
                  <a:cubicBezTo>
                    <a:pt x="f494" y="f619"/>
                    <a:pt x="f495" y="f620"/>
                    <a:pt x="f495" y="f620"/>
                  </a:cubicBezTo>
                  <a:cubicBezTo>
                    <a:pt x="f495" y="f624"/>
                    <a:pt x="f495" y="f625"/>
                    <a:pt x="f495" y="f626"/>
                  </a:cubicBezTo>
                  <a:cubicBezTo>
                    <a:pt x="f495" y="f626"/>
                    <a:pt x="f494" y="f627"/>
                    <a:pt x="f623" y="f628"/>
                  </a:cubicBezTo>
                  <a:cubicBezTo>
                    <a:pt x="f623" y="f629"/>
                    <a:pt x="f493" y="f629"/>
                    <a:pt x="f493" y="f629"/>
                  </a:cubicBezTo>
                  <a:cubicBezTo>
                    <a:pt x="f493" y="f629"/>
                    <a:pt x="f622" y="f629"/>
                    <a:pt x="f622" y="f628"/>
                  </a:cubicBezTo>
                  <a:cubicBezTo>
                    <a:pt x="f622" y="f628"/>
                    <a:pt x="f622" y="f628"/>
                    <a:pt x="f622" y="f628"/>
                  </a:cubicBezTo>
                  <a:cubicBezTo>
                    <a:pt x="f621" y="f627"/>
                    <a:pt x="f492" y="f625"/>
                    <a:pt x="f489" y="f625"/>
                  </a:cubicBezTo>
                  <a:cubicBezTo>
                    <a:pt x="f489" y="f625"/>
                    <a:pt x="f489" y="f625"/>
                    <a:pt x="f489" y="f625"/>
                  </a:cubicBezTo>
                  <a:cubicBezTo>
                    <a:pt x="f488" y="f625"/>
                    <a:pt x="f488" y="f625"/>
                    <a:pt x="f488" y="f625"/>
                  </a:cubicBezTo>
                  <a:cubicBezTo>
                    <a:pt x="f486" y="f626"/>
                    <a:pt x="f484" y="f630"/>
                    <a:pt x="f484" y="f630"/>
                  </a:cubicBezTo>
                  <a:cubicBezTo>
                    <a:pt x="f614" y="f631"/>
                    <a:pt x="f614" y="f46"/>
                    <a:pt x="f484" y="f41"/>
                  </a:cubicBezTo>
                  <a:cubicBezTo>
                    <a:pt x="f486" y="f35"/>
                    <a:pt x="f618" y="f33"/>
                    <a:pt x="f488" y="f632"/>
                  </a:cubicBezTo>
                  <a:cubicBezTo>
                    <a:pt x="f488" y="f632"/>
                    <a:pt x="f488" y="f632"/>
                    <a:pt x="f489" y="f632"/>
                  </a:cubicBezTo>
                  <a:cubicBezTo>
                    <a:pt x="f489" y="f31"/>
                    <a:pt x="f490" y="f31"/>
                    <a:pt x="f491" y="f31"/>
                  </a:cubicBezTo>
                  <a:cubicBezTo>
                    <a:pt x="f491" y="f31"/>
                    <a:pt x="f492" y="f31"/>
                    <a:pt x="f492" y="f31"/>
                  </a:cubicBezTo>
                  <a:cubicBezTo>
                    <a:pt x="f490" y="f29"/>
                    <a:pt x="f488" y="f27"/>
                    <a:pt x="f487" y="f25"/>
                  </a:cubicBezTo>
                  <a:cubicBezTo>
                    <a:pt x="f486" y="f633"/>
                    <a:pt x="f618" y="f634"/>
                    <a:pt x="f618" y="f634"/>
                  </a:cubicBezTo>
                  <a:cubicBezTo>
                    <a:pt x="f618" y="f17"/>
                    <a:pt x="f488" y="f635"/>
                    <a:pt x="f490" y="f636"/>
                  </a:cubicBezTo>
                  <a:cubicBezTo>
                    <a:pt x="f491" y="f636"/>
                    <a:pt x="f621" y="f11"/>
                    <a:pt x="f493" y="f11"/>
                  </a:cubicBezTo>
                  <a:cubicBezTo>
                    <a:pt x="f493" y="f11"/>
                    <a:pt x="f623" y="f11"/>
                    <a:pt x="f494" y="f11"/>
                  </a:cubicBezTo>
                  <a:cubicBezTo>
                    <a:pt x="f495" y="f636"/>
                    <a:pt x="f498" y="f13"/>
                    <a:pt x="f513" y="f637"/>
                  </a:cubicBezTo>
                  <a:cubicBezTo>
                    <a:pt x="f499" y="f17"/>
                    <a:pt x="f499" y="f634"/>
                    <a:pt x="f499" y="f19"/>
                  </a:cubicBezTo>
                  <a:cubicBezTo>
                    <a:pt x="f499" y="f19"/>
                    <a:pt x="f499" y="f19"/>
                    <a:pt x="f500" y="f19"/>
                  </a:cubicBezTo>
                  <a:cubicBezTo>
                    <a:pt x="f500" y="f19"/>
                    <a:pt x="f500" y="f17"/>
                    <a:pt x="f500" y="f17"/>
                  </a:cubicBezTo>
                  <a:cubicBezTo>
                    <a:pt x="f500" y="f637"/>
                    <a:pt x="f500" y="f637"/>
                    <a:pt x="f500" y="f15"/>
                  </a:cubicBezTo>
                  <a:cubicBezTo>
                    <a:pt x="f500" y="f15"/>
                    <a:pt x="f500" y="f15"/>
                    <a:pt x="f500" y="f15"/>
                  </a:cubicBezTo>
                  <a:cubicBezTo>
                    <a:pt x="f499" y="f15"/>
                    <a:pt x="f638" y="f635"/>
                    <a:pt x="f498" y="f13"/>
                  </a:cubicBezTo>
                  <a:cubicBezTo>
                    <a:pt x="f496" y="f11"/>
                    <a:pt x="f639" y="f640"/>
                    <a:pt x="f639" y="f641"/>
                  </a:cubicBezTo>
                  <a:cubicBezTo>
                    <a:pt x="f639" y="f572"/>
                    <a:pt x="f498" y="f642"/>
                    <a:pt x="f498" y="f643"/>
                  </a:cubicBezTo>
                  <a:cubicBezTo>
                    <a:pt x="f513" y="f644"/>
                    <a:pt x="f500" y="f645"/>
                    <a:pt x="f646" y="f645"/>
                  </a:cubicBezTo>
                  <a:cubicBezTo>
                    <a:pt x="f646" y="f645"/>
                    <a:pt x="f511" y="f645"/>
                    <a:pt x="f511" y="f645"/>
                  </a:cubicBezTo>
                  <a:cubicBezTo>
                    <a:pt x="f646" y="f647"/>
                    <a:pt x="f646" y="f648"/>
                    <a:pt x="f511" y="f649"/>
                  </a:cubicBezTo>
                  <a:cubicBezTo>
                    <a:pt x="f511" y="f650"/>
                    <a:pt x="f502" y="f651"/>
                    <a:pt x="f502" y="f652"/>
                  </a:cubicBezTo>
                  <a:cubicBezTo>
                    <a:pt x="f502" y="f653"/>
                    <a:pt x="f502" y="f654"/>
                    <a:pt x="f502" y="f655"/>
                  </a:cubicBezTo>
                  <a:cubicBezTo>
                    <a:pt x="f503" y="f656"/>
                    <a:pt x="f657" y="f658"/>
                    <a:pt x="f504" y="f659"/>
                  </a:cubicBezTo>
                  <a:cubicBezTo>
                    <a:pt x="f503" y="f659"/>
                    <a:pt x="f646" y="f660"/>
                    <a:pt x="f646" y="f661"/>
                  </a:cubicBezTo>
                  <a:cubicBezTo>
                    <a:pt x="f500" y="f662"/>
                    <a:pt x="f499" y="f663"/>
                    <a:pt x="f499" y="f664"/>
                  </a:cubicBezTo>
                  <a:cubicBezTo>
                    <a:pt x="f499" y="f665"/>
                    <a:pt x="f500" y="f666"/>
                    <a:pt x="f501" y="f667"/>
                  </a:cubicBezTo>
                  <a:cubicBezTo>
                    <a:pt x="f501" y="f667"/>
                    <a:pt x="f501" y="f667"/>
                    <a:pt x="f501" y="f667"/>
                  </a:cubicBezTo>
                  <a:cubicBezTo>
                    <a:pt x="f513" y="f668"/>
                    <a:pt x="f498" y="f669"/>
                    <a:pt x="f497" y="f670"/>
                  </a:cubicBezTo>
                  <a:cubicBezTo>
                    <a:pt x="f496" y="f671"/>
                    <a:pt x="f498" y="f672"/>
                    <a:pt x="f638" y="f673"/>
                  </a:cubicBezTo>
                  <a:cubicBezTo>
                    <a:pt x="f499" y="f674"/>
                    <a:pt x="f511" y="f675"/>
                    <a:pt x="f503" y="f675"/>
                  </a:cubicBezTo>
                  <a:cubicBezTo>
                    <a:pt x="f503" y="f675"/>
                    <a:pt x="f657" y="f675"/>
                    <a:pt x="f657" y="f675"/>
                  </a:cubicBezTo>
                  <a:cubicBezTo>
                    <a:pt x="f509" y="f675"/>
                    <a:pt x="f506" y="f674"/>
                    <a:pt x="f506" y="f568"/>
                  </a:cubicBezTo>
                  <a:cubicBezTo>
                    <a:pt x="f5" y="f568"/>
                    <a:pt x="f5" y="f568"/>
                    <a:pt x="f5" y="f674"/>
                  </a:cubicBezTo>
                  <a:cubicBezTo>
                    <a:pt x="f5" y="f674"/>
                    <a:pt x="f5" y="f675"/>
                    <a:pt x="f506" y="f676"/>
                  </a:cubicBezTo>
                  <a:cubicBezTo>
                    <a:pt x="f506" y="f676"/>
                    <a:pt x="f506" y="f676"/>
                    <a:pt x="f506" y="f676"/>
                  </a:cubicBezTo>
                  <a:cubicBezTo>
                    <a:pt x="f509" y="f676"/>
                    <a:pt x="f657" y="f676"/>
                    <a:pt x="f511" y="f676"/>
                  </a:cubicBezTo>
                  <a:cubicBezTo>
                    <a:pt x="f495" y="f676"/>
                    <a:pt x="f487" y="f677"/>
                    <a:pt x="f480" y="f678"/>
                  </a:cubicBezTo>
                  <a:cubicBezTo>
                    <a:pt x="f459" y="f678"/>
                    <a:pt x="f446" y="f7"/>
                    <a:pt x="f441" y="f7"/>
                  </a:cubicBezTo>
                  <a:cubicBezTo>
                    <a:pt x="f439" y="f7"/>
                    <a:pt x="f588" y="f7"/>
                    <a:pt x="f527" y="f7"/>
                  </a:cubicBezTo>
                  <a:cubicBezTo>
                    <a:pt x="f429" y="f677"/>
                    <a:pt x="f679" y="f674"/>
                    <a:pt x="f317" y="f673"/>
                  </a:cubicBezTo>
                  <a:cubicBezTo>
                    <a:pt x="f680" y="f681"/>
                    <a:pt x="f287" y="f682"/>
                    <a:pt x="f274" y="f683"/>
                  </a:cubicBezTo>
                  <a:cubicBezTo>
                    <a:pt x="f263" y="f684"/>
                    <a:pt x="f239" y="f671"/>
                    <a:pt x="f232" y="f685"/>
                  </a:cubicBezTo>
                  <a:cubicBezTo>
                    <a:pt x="f584" y="f685"/>
                    <a:pt x="f686" y="f687"/>
                    <a:pt x="f204" y="f670"/>
                  </a:cubicBezTo>
                  <a:cubicBezTo>
                    <a:pt x="f183" y="f688"/>
                    <a:pt x="f689" y="f690"/>
                    <a:pt x="f578" y="f668"/>
                  </a:cubicBezTo>
                  <a:cubicBezTo>
                    <a:pt x="f117" y="f667"/>
                    <a:pt x="f593" y="f666"/>
                    <a:pt x="f106" y="f665"/>
                  </a:cubicBezTo>
                  <a:cubicBezTo>
                    <a:pt x="f104" y="f691"/>
                    <a:pt x="f101" y="f691"/>
                    <a:pt x="f598" y="f691"/>
                  </a:cubicBezTo>
                  <a:cubicBezTo>
                    <a:pt x="f598" y="f664"/>
                    <a:pt x="f598" y="f664"/>
                    <a:pt x="f598" y="f664"/>
                  </a:cubicBezTo>
                  <a:cubicBezTo>
                    <a:pt x="f98" y="f664"/>
                    <a:pt x="f98" y="f664"/>
                    <a:pt x="f98" y="f664"/>
                  </a:cubicBezTo>
                  <a:cubicBezTo>
                    <a:pt x="f95" y="f664"/>
                    <a:pt x="f95" y="f664"/>
                    <a:pt x="f95" y="f664"/>
                  </a:cubicBezTo>
                  <a:cubicBezTo>
                    <a:pt x="f95" y="f664"/>
                    <a:pt x="f95" y="f664"/>
                    <a:pt x="f95" y="f664"/>
                  </a:cubicBezTo>
                  <a:cubicBezTo>
                    <a:pt x="f599" y="f570"/>
                    <a:pt x="f599" y="f570"/>
                    <a:pt x="f599" y="f570"/>
                  </a:cubicBezTo>
                  <a:cubicBezTo>
                    <a:pt x="f77" y="f663"/>
                    <a:pt x="f53" y="f692"/>
                    <a:pt x="f575" y="f692"/>
                  </a:cubicBezTo>
                  <a:cubicBezTo>
                    <a:pt x="f693" y="f694"/>
                    <a:pt x="f615" y="f695"/>
                    <a:pt x="f630" y="f662"/>
                  </a:cubicBezTo>
                  <a:cubicBezTo>
                    <a:pt x="f41" y="f696"/>
                    <a:pt x="f697" y="f661"/>
                    <a:pt x="f698" y="f660"/>
                  </a:cubicBezTo>
                  <a:cubicBezTo>
                    <a:pt x="f13" y="f699"/>
                    <a:pt x="f643" y="f700"/>
                    <a:pt x="f653" y="f701"/>
                  </a:cubicBezTo>
                  <a:cubicBezTo>
                    <a:pt x="f659" y="f656"/>
                    <a:pt x="f694" y="f655"/>
                    <a:pt x="f664" y="f655"/>
                  </a:cubicBezTo>
                  <a:cubicBezTo>
                    <a:pt x="f668" y="f702"/>
                    <a:pt x="f671" y="f654"/>
                    <a:pt x="f568" y="f654"/>
                  </a:cubicBezTo>
                  <a:cubicBezTo>
                    <a:pt x="f703" y="f652"/>
                    <a:pt x="f704" y="f650"/>
                    <a:pt x="f705" y="f649"/>
                  </a:cubicBezTo>
                  <a:cubicBezTo>
                    <a:pt x="f706" y="f648"/>
                    <a:pt x="f707" y="f647"/>
                    <a:pt x="f708" y="f709"/>
                  </a:cubicBezTo>
                  <a:cubicBezTo>
                    <a:pt x="f710" y="f711"/>
                    <a:pt x="f712" y="f644"/>
                    <a:pt x="f713" y="f714"/>
                  </a:cubicBezTo>
                  <a:cubicBezTo>
                    <a:pt x="f552" y="f715"/>
                    <a:pt x="f549" y="f716"/>
                    <a:pt x="f544" y="f717"/>
                  </a:cubicBezTo>
                  <a:cubicBezTo>
                    <a:pt x="f718" y="f719"/>
                    <a:pt x="f720" y="f719"/>
                    <a:pt x="f8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b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4</a:t>
              </a:r>
            </a:p>
          </p:txBody>
        </p:sp>
        <p:sp>
          <p:nvSpPr>
            <p:cNvPr id="63" name="Freeform 255">
              <a:extLst>
                <a:ext uri="{FF2B5EF4-FFF2-40B4-BE49-F238E27FC236}">
                  <a16:creationId xmlns:a16="http://schemas.microsoft.com/office/drawing/2014/main" id="{BB9DA9DC-D6E4-1DD9-BC57-73B7070C1268}"/>
                </a:ext>
              </a:extLst>
            </p:cNvPr>
            <p:cNvSpPr/>
            <p:nvPr/>
          </p:nvSpPr>
          <p:spPr>
            <a:xfrm>
              <a:off x="7508952" y="3399620"/>
              <a:ext cx="1173668" cy="65504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62"/>
                <a:gd name="f8" fmla="val 534"/>
                <a:gd name="f9" fmla="val 2"/>
                <a:gd name="f10" fmla="val 444"/>
                <a:gd name="f11" fmla="val 445"/>
                <a:gd name="f12" fmla="val 449"/>
                <a:gd name="f13" fmla="val 3"/>
                <a:gd name="f14" fmla="val 4"/>
                <a:gd name="f15" fmla="val 5"/>
                <a:gd name="f16" fmla="val 8"/>
                <a:gd name="f17" fmla="val 11"/>
                <a:gd name="f18" fmla="val 452"/>
                <a:gd name="f19" fmla="val 13"/>
                <a:gd name="f20" fmla="val 454"/>
                <a:gd name="f21" fmla="val 14"/>
                <a:gd name="f22" fmla="val 458"/>
                <a:gd name="f23" fmla="val 15"/>
                <a:gd name="f24" fmla="val 460"/>
                <a:gd name="f25" fmla="val 462"/>
                <a:gd name="f26" fmla="val 465"/>
                <a:gd name="f27" fmla="val 468"/>
                <a:gd name="f28" fmla="val 469"/>
                <a:gd name="f29" fmla="val 472"/>
                <a:gd name="f30" fmla="val 474"/>
                <a:gd name="f31" fmla="val 475"/>
                <a:gd name="f32" fmla="val 12"/>
                <a:gd name="f33" fmla="val 476"/>
                <a:gd name="f34" fmla="val 479"/>
                <a:gd name="f35" fmla="val 9"/>
                <a:gd name="f36" fmla="val 481"/>
                <a:gd name="f37" fmla="val 7"/>
                <a:gd name="f38" fmla="val 482"/>
                <a:gd name="f39" fmla="val 6"/>
                <a:gd name="f40" fmla="val 483"/>
                <a:gd name="f41" fmla="val 484"/>
                <a:gd name="f42" fmla="val 16"/>
                <a:gd name="f43" fmla="val 487"/>
                <a:gd name="f44" fmla="val 17"/>
                <a:gd name="f45" fmla="val 492"/>
                <a:gd name="f46" fmla="val 495"/>
                <a:gd name="f47" fmla="val 499"/>
                <a:gd name="f48" fmla="val 500"/>
                <a:gd name="f49" fmla="val 10"/>
                <a:gd name="f50" fmla="val 501"/>
                <a:gd name="f51" fmla="val 503"/>
                <a:gd name="f52" fmla="val 506"/>
                <a:gd name="f53" fmla="val 510"/>
                <a:gd name="f54" fmla="val 512"/>
                <a:gd name="f55" fmla="val 514"/>
                <a:gd name="f56" fmla="val 515"/>
                <a:gd name="f57" fmla="val 516"/>
                <a:gd name="f58" fmla="val 517"/>
                <a:gd name="f59" fmla="val 519"/>
                <a:gd name="f60" fmla="val 521"/>
                <a:gd name="f61" fmla="val 522"/>
                <a:gd name="f62" fmla="val 523"/>
                <a:gd name="f63" fmla="val 526"/>
                <a:gd name="f64" fmla="val 528"/>
                <a:gd name="f65" fmla="val 530"/>
                <a:gd name="f66" fmla="val 532"/>
                <a:gd name="f67" fmla="val 531"/>
                <a:gd name="f68" fmla="val 44"/>
                <a:gd name="f69" fmla="val 68"/>
                <a:gd name="f70" fmla="val 80"/>
                <a:gd name="f71" fmla="val 525"/>
                <a:gd name="f72" fmla="val 93"/>
                <a:gd name="f73" fmla="val 524"/>
                <a:gd name="f74" fmla="val 101"/>
                <a:gd name="f75" fmla="val 112"/>
                <a:gd name="f76" fmla="val 130"/>
                <a:gd name="f77" fmla="val 143"/>
                <a:gd name="f78" fmla="val 518"/>
                <a:gd name="f79" fmla="val 150"/>
                <a:gd name="f80" fmla="val 152"/>
                <a:gd name="f81" fmla="val 156"/>
                <a:gd name="f82" fmla="val 159"/>
                <a:gd name="f83" fmla="val 511"/>
                <a:gd name="f84" fmla="val 149"/>
                <a:gd name="f85" fmla="val 193"/>
                <a:gd name="f86" fmla="val 488"/>
                <a:gd name="f87" fmla="val 199"/>
                <a:gd name="f88" fmla="val 206"/>
                <a:gd name="f89" fmla="val 486"/>
                <a:gd name="f90" fmla="val 209"/>
                <a:gd name="f91" fmla="val 485"/>
                <a:gd name="f92" fmla="val 217"/>
                <a:gd name="f93" fmla="val 230"/>
                <a:gd name="f94" fmla="val 241"/>
                <a:gd name="f95" fmla="val 480"/>
                <a:gd name="f96" fmla="val 247"/>
                <a:gd name="f97" fmla="val 253"/>
                <a:gd name="f98" fmla="val 257"/>
                <a:gd name="f99" fmla="val 478"/>
                <a:gd name="f100" fmla="val 278"/>
                <a:gd name="f101" fmla="val 317"/>
                <a:gd name="f102" fmla="val 336"/>
                <a:gd name="f103" fmla="val 466"/>
                <a:gd name="f104" fmla="val 338"/>
                <a:gd name="f105" fmla="val 340"/>
                <a:gd name="f106" fmla="val 342"/>
                <a:gd name="f107" fmla="val 464"/>
                <a:gd name="f108" fmla="val 347"/>
                <a:gd name="f109" fmla="val 463"/>
                <a:gd name="f110" fmla="val 353"/>
                <a:gd name="f111" fmla="val 461"/>
                <a:gd name="f112" fmla="val 357"/>
                <a:gd name="f113" fmla="val 359"/>
                <a:gd name="f114" fmla="val 361"/>
                <a:gd name="f115" fmla="val 362"/>
                <a:gd name="f116" fmla="val 364"/>
                <a:gd name="f117" fmla="val 365"/>
                <a:gd name="f118" fmla="val 366"/>
                <a:gd name="f119" fmla="val 367"/>
                <a:gd name="f120" fmla="val 368"/>
                <a:gd name="f121" fmla="val 370"/>
                <a:gd name="f122" fmla="val 371"/>
                <a:gd name="f123" fmla="val 384"/>
                <a:gd name="f124" fmla="val 455"/>
                <a:gd name="f125" fmla="val 406"/>
                <a:gd name="f126" fmla="val 426"/>
                <a:gd name="f127" fmla="val 435"/>
                <a:gd name="f128" fmla="val 443"/>
                <a:gd name="f129" fmla="val 453"/>
                <a:gd name="f130" fmla="val 451"/>
                <a:gd name="f131" fmla="val 505"/>
                <a:gd name="f132" fmla="val 447"/>
                <a:gd name="f133" fmla="val 508"/>
                <a:gd name="f134" fmla="val 513"/>
                <a:gd name="f135" fmla="val 446"/>
                <a:gd name="f136" fmla="val 520"/>
                <a:gd name="f137" fmla="val 442"/>
                <a:gd name="f138" fmla="val 540"/>
                <a:gd name="f139" fmla="val 440"/>
                <a:gd name="f140" fmla="val 545"/>
                <a:gd name="f141" fmla="val 439"/>
                <a:gd name="f142" fmla="val 554"/>
                <a:gd name="f143" fmla="val 438"/>
                <a:gd name="f144" fmla="val 570"/>
                <a:gd name="f145" fmla="val 436"/>
                <a:gd name="f146" fmla="val 578"/>
                <a:gd name="f147" fmla="val 582"/>
                <a:gd name="f148" fmla="val 434"/>
                <a:gd name="f149" fmla="val 589"/>
                <a:gd name="f150" fmla="val 595"/>
                <a:gd name="f151" fmla="val 601"/>
                <a:gd name="f152" fmla="val 607"/>
                <a:gd name="f153" fmla="val 433"/>
                <a:gd name="f154" fmla="val 611"/>
                <a:gd name="f155" fmla="val 617"/>
                <a:gd name="f156" fmla="val 432"/>
                <a:gd name="f157" fmla="val 629"/>
                <a:gd name="f158" fmla="val 431"/>
                <a:gd name="f159" fmla="val 638"/>
                <a:gd name="f160" fmla="val 429"/>
                <a:gd name="f161" fmla="val 640"/>
                <a:gd name="f162" fmla="val 642"/>
                <a:gd name="f163" fmla="val 644"/>
                <a:gd name="f164" fmla="val 655"/>
                <a:gd name="f165" fmla="val 427"/>
                <a:gd name="f166" fmla="val 676"/>
                <a:gd name="f167" fmla="val 424"/>
                <a:gd name="f168" fmla="val 686"/>
                <a:gd name="f169" fmla="val 423"/>
                <a:gd name="f170" fmla="val 691"/>
                <a:gd name="f171" fmla="val 422"/>
                <a:gd name="f172" fmla="val 697"/>
                <a:gd name="f173" fmla="val 421"/>
                <a:gd name="f174" fmla="val 704"/>
                <a:gd name="f175" fmla="val 420"/>
                <a:gd name="f176" fmla="val 711"/>
                <a:gd name="f177" fmla="val 419"/>
                <a:gd name="f178" fmla="val 718"/>
                <a:gd name="f179" fmla="val 417"/>
                <a:gd name="f180" fmla="val 722"/>
                <a:gd name="f181" fmla="val 726"/>
                <a:gd name="f182" fmla="val 416"/>
                <a:gd name="f183" fmla="val 731"/>
                <a:gd name="f184" fmla="val 736"/>
                <a:gd name="f185" fmla="val 415"/>
                <a:gd name="f186" fmla="val 742"/>
                <a:gd name="f187" fmla="val 414"/>
                <a:gd name="f188" fmla="val 749"/>
                <a:gd name="f189" fmla="val 413"/>
                <a:gd name="f190" fmla="val 753"/>
                <a:gd name="f191" fmla="val 412"/>
                <a:gd name="f192" fmla="val 754"/>
                <a:gd name="f193" fmla="val 755"/>
                <a:gd name="f194" fmla="val 756"/>
                <a:gd name="f195" fmla="val 757"/>
                <a:gd name="f196" fmla="val 758"/>
                <a:gd name="f197" fmla="val 411"/>
                <a:gd name="f198" fmla="val 759"/>
                <a:gd name="f199" fmla="val 410"/>
                <a:gd name="f200" fmla="val 760"/>
                <a:gd name="f201" fmla="val 761"/>
                <a:gd name="f202" fmla="val 408"/>
                <a:gd name="f203" fmla="val 770"/>
                <a:gd name="f204" fmla="val 407"/>
                <a:gd name="f205" fmla="val 771"/>
                <a:gd name="f206" fmla="val 405"/>
                <a:gd name="f207" fmla="val 772"/>
                <a:gd name="f208" fmla="val 773"/>
                <a:gd name="f209" fmla="val 404"/>
                <a:gd name="f210" fmla="val 777"/>
                <a:gd name="f211" fmla="val 402"/>
                <a:gd name="f212" fmla="val 778"/>
                <a:gd name="f213" fmla="val 401"/>
                <a:gd name="f214" fmla="val 779"/>
                <a:gd name="f215" fmla="val 400"/>
                <a:gd name="f216" fmla="val 782"/>
                <a:gd name="f217" fmla="val 397"/>
                <a:gd name="f218" fmla="val 784"/>
                <a:gd name="f219" fmla="val 786"/>
                <a:gd name="f220" fmla="val 396"/>
                <a:gd name="f221" fmla="val 790"/>
                <a:gd name="f222" fmla="val 792"/>
                <a:gd name="f223" fmla="val 793"/>
                <a:gd name="f224" fmla="val 395"/>
                <a:gd name="f225" fmla="val 796"/>
                <a:gd name="f226" fmla="val 797"/>
                <a:gd name="f227" fmla="val 799"/>
                <a:gd name="f228" fmla="val 394"/>
                <a:gd name="f229" fmla="val 801"/>
                <a:gd name="f230" fmla="val 390"/>
                <a:gd name="f231" fmla="val 802"/>
                <a:gd name="f232" fmla="val 389"/>
                <a:gd name="f233" fmla="val 804"/>
                <a:gd name="f234" fmla="val 388"/>
                <a:gd name="f235" fmla="val 807"/>
                <a:gd name="f236" fmla="val 386"/>
                <a:gd name="f237" fmla="val 809"/>
                <a:gd name="f238" fmla="val 385"/>
                <a:gd name="f239" fmla="val 811"/>
                <a:gd name="f240" fmla="val 816"/>
                <a:gd name="f241" fmla="val 381"/>
                <a:gd name="f242" fmla="val 819"/>
                <a:gd name="f243" fmla="val 380"/>
                <a:gd name="f244" fmla="val 820"/>
                <a:gd name="f245" fmla="val 379"/>
                <a:gd name="f246" fmla="val 823"/>
                <a:gd name="f247" fmla="val 378"/>
                <a:gd name="f248" fmla="val 824"/>
                <a:gd name="f249" fmla="val 377"/>
                <a:gd name="f250" fmla="val 825"/>
                <a:gd name="f251" fmla="val 828"/>
                <a:gd name="f252" fmla="val 829"/>
                <a:gd name="f253" fmla="val 830"/>
                <a:gd name="f254" fmla="val 832"/>
                <a:gd name="f255" fmla="val 375"/>
                <a:gd name="f256" fmla="val 374"/>
                <a:gd name="f257" fmla="val 833"/>
                <a:gd name="f258" fmla="val 373"/>
                <a:gd name="f259" fmla="val 834"/>
                <a:gd name="f260" fmla="val 835"/>
                <a:gd name="f261" fmla="val 356"/>
                <a:gd name="f262" fmla="val 836"/>
                <a:gd name="f263" fmla="val 355"/>
                <a:gd name="f264" fmla="val 839"/>
                <a:gd name="f265" fmla="val 354"/>
                <a:gd name="f266" fmla="val 840"/>
                <a:gd name="f267" fmla="val 841"/>
                <a:gd name="f268" fmla="val 843"/>
                <a:gd name="f269" fmla="val 844"/>
                <a:gd name="f270" fmla="val 845"/>
                <a:gd name="f271" fmla="val 847"/>
                <a:gd name="f272" fmla="val 848"/>
                <a:gd name="f273" fmla="val 849"/>
                <a:gd name="f274" fmla="val 851"/>
                <a:gd name="f275" fmla="val 350"/>
                <a:gd name="f276" fmla="val 853"/>
                <a:gd name="f277" fmla="val 854"/>
                <a:gd name="f278" fmla="val 349"/>
                <a:gd name="f279" fmla="val 857"/>
                <a:gd name="f280" fmla="val 348"/>
                <a:gd name="f281" fmla="val 858"/>
                <a:gd name="f282" fmla="val 859"/>
                <a:gd name="f283" fmla="val 862"/>
                <a:gd name="f284" fmla="val 346"/>
                <a:gd name="f285" fmla="val 345"/>
                <a:gd name="f286" fmla="val 863"/>
                <a:gd name="f287" fmla="val 344"/>
                <a:gd name="f288" fmla="val 341"/>
                <a:gd name="f289" fmla="val 339"/>
                <a:gd name="f290" fmla="val 864"/>
                <a:gd name="f291" fmla="val 335"/>
                <a:gd name="f292" fmla="val 333"/>
                <a:gd name="f293" fmla="val 861"/>
                <a:gd name="f294" fmla="val 330"/>
                <a:gd name="f295" fmla="val 329"/>
                <a:gd name="f296" fmla="val 328"/>
                <a:gd name="f297" fmla="val 327"/>
                <a:gd name="f298" fmla="val 326"/>
                <a:gd name="f299" fmla="val 865"/>
                <a:gd name="f300" fmla="val 325"/>
                <a:gd name="f301" fmla="val 866"/>
                <a:gd name="f302" fmla="val 321"/>
                <a:gd name="f303" fmla="val 867"/>
                <a:gd name="f304" fmla="val 868"/>
                <a:gd name="f305" fmla="val 320"/>
                <a:gd name="f306" fmla="val 872"/>
                <a:gd name="f307" fmla="val 873"/>
                <a:gd name="f308" fmla="val 874"/>
                <a:gd name="f309" fmla="val 875"/>
                <a:gd name="f310" fmla="val 316"/>
                <a:gd name="f311" fmla="val 876"/>
                <a:gd name="f312" fmla="val 315"/>
                <a:gd name="f313" fmla="val 878"/>
                <a:gd name="f314" fmla="val 313"/>
                <a:gd name="f315" fmla="val 879"/>
                <a:gd name="f316" fmla="val 312"/>
                <a:gd name="f317" fmla="val 311"/>
                <a:gd name="f318" fmla="val 308"/>
                <a:gd name="f319" fmla="val 306"/>
                <a:gd name="f320" fmla="val 305"/>
                <a:gd name="f321" fmla="val 303"/>
                <a:gd name="f322" fmla="val 301"/>
                <a:gd name="f323" fmla="val 300"/>
                <a:gd name="f324" fmla="val 298"/>
                <a:gd name="f325" fmla="val 880"/>
                <a:gd name="f326" fmla="val 297"/>
                <a:gd name="f327" fmla="val 881"/>
                <a:gd name="f328" fmla="val 296"/>
                <a:gd name="f329" fmla="val 884"/>
                <a:gd name="f330" fmla="val 295"/>
                <a:gd name="f331" fmla="val 885"/>
                <a:gd name="f332" fmla="val 294"/>
                <a:gd name="f333" fmla="val 887"/>
                <a:gd name="f334" fmla="val 293"/>
                <a:gd name="f335" fmla="val 890"/>
                <a:gd name="f336" fmla="val 289"/>
                <a:gd name="f337" fmla="val 892"/>
                <a:gd name="f338" fmla="val 287"/>
                <a:gd name="f339" fmla="val 893"/>
                <a:gd name="f340" fmla="val 286"/>
                <a:gd name="f341" fmla="val 895"/>
                <a:gd name="f342" fmla="val 283"/>
                <a:gd name="f343" fmla="val 897"/>
                <a:gd name="f344" fmla="val 281"/>
                <a:gd name="f345" fmla="val 899"/>
                <a:gd name="f346" fmla="val 279"/>
                <a:gd name="f347" fmla="val 903"/>
                <a:gd name="f348" fmla="val 277"/>
                <a:gd name="f349" fmla="val 906"/>
                <a:gd name="f350" fmla="val 275"/>
                <a:gd name="f351" fmla="val 907"/>
                <a:gd name="f352" fmla="val 274"/>
                <a:gd name="f353" fmla="val 911"/>
                <a:gd name="f354" fmla="val 271"/>
                <a:gd name="f355" fmla="val 913"/>
                <a:gd name="f356" fmla="val 270"/>
                <a:gd name="f357" fmla="val 915"/>
                <a:gd name="f358" fmla="val 269"/>
                <a:gd name="f359" fmla="val 919"/>
                <a:gd name="f360" fmla="val 268"/>
                <a:gd name="f361" fmla="val 921"/>
                <a:gd name="f362" fmla="val 267"/>
                <a:gd name="f363" fmla="val 922"/>
                <a:gd name="f364" fmla="val 266"/>
                <a:gd name="f365" fmla="val 925"/>
                <a:gd name="f366" fmla="val 262"/>
                <a:gd name="f367" fmla="val 213"/>
                <a:gd name="f368" fmla="val 961"/>
                <a:gd name="f369" fmla="val 210"/>
                <a:gd name="f370" fmla="val 960"/>
                <a:gd name="f371" fmla="val 956"/>
                <a:gd name="f372" fmla="val 211"/>
                <a:gd name="f373" fmla="val 955"/>
                <a:gd name="f374" fmla="val 953"/>
                <a:gd name="f375" fmla="val 952"/>
                <a:gd name="f376" fmla="val 208"/>
                <a:gd name="f377" fmla="val 950"/>
                <a:gd name="f378" fmla="val 949"/>
                <a:gd name="f379" fmla="val 947"/>
                <a:gd name="f380" fmla="val 946"/>
                <a:gd name="f381" fmla="val 945"/>
                <a:gd name="f382" fmla="val 943"/>
                <a:gd name="f383" fmla="val 942"/>
                <a:gd name="f384" fmla="val 941"/>
                <a:gd name="f385" fmla="val 207"/>
                <a:gd name="f386" fmla="val 204"/>
                <a:gd name="f387" fmla="val 203"/>
                <a:gd name="f388" fmla="val 202"/>
                <a:gd name="f389" fmla="val 939"/>
                <a:gd name="f390" fmla="val 938"/>
                <a:gd name="f391" fmla="val 201"/>
                <a:gd name="f392" fmla="val 937"/>
                <a:gd name="f393" fmla="val 200"/>
                <a:gd name="f394" fmla="val 936"/>
                <a:gd name="f395" fmla="val 195"/>
                <a:gd name="f396" fmla="val 934"/>
                <a:gd name="f397" fmla="val 194"/>
                <a:gd name="f398" fmla="val 933"/>
                <a:gd name="f399" fmla="val 932"/>
                <a:gd name="f400" fmla="val 198"/>
                <a:gd name="f401" fmla="val 930"/>
                <a:gd name="f402" fmla="val 929"/>
                <a:gd name="f403" fmla="val 928"/>
                <a:gd name="f404" fmla="val 927"/>
                <a:gd name="f405" fmla="val 926"/>
                <a:gd name="f406" fmla="val 196"/>
                <a:gd name="f407" fmla="val 920"/>
                <a:gd name="f408" fmla="val 918"/>
                <a:gd name="f409" fmla="val 917"/>
                <a:gd name="f410" fmla="val 916"/>
                <a:gd name="f411" fmla="val 192"/>
                <a:gd name="f412" fmla="val 189"/>
                <a:gd name="f413" fmla="val 188"/>
                <a:gd name="f414" fmla="val 914"/>
                <a:gd name="f415" fmla="val 187"/>
                <a:gd name="f416" fmla="val 186"/>
                <a:gd name="f417" fmla="val 184"/>
                <a:gd name="f418" fmla="val 910"/>
                <a:gd name="f419" fmla="val 183"/>
                <a:gd name="f420" fmla="val 179"/>
                <a:gd name="f421" fmla="val 178"/>
                <a:gd name="f422" fmla="val 909"/>
                <a:gd name="f423" fmla="val 176"/>
                <a:gd name="f424" fmla="val 908"/>
                <a:gd name="f425" fmla="val 175"/>
                <a:gd name="f426" fmla="val 904"/>
                <a:gd name="f427" fmla="val 174"/>
                <a:gd name="f428" fmla="val 902"/>
                <a:gd name="f429" fmla="val 173"/>
                <a:gd name="f430" fmla="val 898"/>
                <a:gd name="f431" fmla="val 171"/>
                <a:gd name="f432" fmla="val 170"/>
                <a:gd name="f433" fmla="val 167"/>
                <a:gd name="f434" fmla="val 896"/>
                <a:gd name="f435" fmla="val 166"/>
                <a:gd name="f436" fmla="val 164"/>
                <a:gd name="f437" fmla="val 160"/>
                <a:gd name="f438" fmla="val 157"/>
                <a:gd name="f439" fmla="val 888"/>
                <a:gd name="f440" fmla="val 155"/>
                <a:gd name="f441" fmla="val 882"/>
                <a:gd name="f442" fmla="val 154"/>
                <a:gd name="f443" fmla="val 153"/>
                <a:gd name="f444" fmla="val 151"/>
                <a:gd name="f445" fmla="val 145"/>
                <a:gd name="f446" fmla="val 883"/>
                <a:gd name="f447" fmla="val 142"/>
                <a:gd name="f448" fmla="val 877"/>
                <a:gd name="f449" fmla="val 141"/>
                <a:gd name="f450" fmla="val 140"/>
                <a:gd name="f451" fmla="val 137"/>
                <a:gd name="f452" fmla="val 136"/>
                <a:gd name="f453" fmla="val 135"/>
                <a:gd name="f454" fmla="val 871"/>
                <a:gd name="f455" fmla="val 131"/>
                <a:gd name="f456" fmla="val 870"/>
                <a:gd name="f457" fmla="val 869"/>
                <a:gd name="f458" fmla="val 129"/>
                <a:gd name="f459" fmla="val 128"/>
                <a:gd name="f460" fmla="val 127"/>
                <a:gd name="f461" fmla="val 126"/>
                <a:gd name="f462" fmla="val 125"/>
                <a:gd name="f463" fmla="val 124"/>
                <a:gd name="f464" fmla="val 860"/>
                <a:gd name="f465" fmla="val 123"/>
                <a:gd name="f466" fmla="val 856"/>
                <a:gd name="f467" fmla="val 121"/>
                <a:gd name="f468" fmla="val 120"/>
                <a:gd name="f469" fmla="val 855"/>
                <a:gd name="f470" fmla="val 119"/>
                <a:gd name="f471" fmla="val 117"/>
                <a:gd name="f472" fmla="val 116"/>
                <a:gd name="f473" fmla="val 115"/>
                <a:gd name="f474" fmla="val 114"/>
                <a:gd name="f475" fmla="val 111"/>
                <a:gd name="f476" fmla="val 110"/>
                <a:gd name="f477" fmla="val 107"/>
                <a:gd name="f478" fmla="val 105"/>
                <a:gd name="f479" fmla="val 103"/>
                <a:gd name="f480" fmla="val 102"/>
                <a:gd name="f481" fmla="val 99"/>
                <a:gd name="f482" fmla="val 98"/>
                <a:gd name="f483" fmla="val 97"/>
                <a:gd name="f484" fmla="val 95"/>
                <a:gd name="f485" fmla="val 94"/>
                <a:gd name="f486" fmla="val 92"/>
                <a:gd name="f487" fmla="val 88"/>
                <a:gd name="f488" fmla="val 86"/>
                <a:gd name="f489" fmla="val 85"/>
                <a:gd name="f490" fmla="val 84"/>
                <a:gd name="f491" fmla="val 83"/>
                <a:gd name="f492" fmla="val 82"/>
                <a:gd name="f493" fmla="val 78"/>
                <a:gd name="f494" fmla="val 852"/>
                <a:gd name="f495" fmla="val 77"/>
                <a:gd name="f496" fmla="val 850"/>
                <a:gd name="f497" fmla="val 75"/>
                <a:gd name="f498" fmla="val 846"/>
                <a:gd name="f499" fmla="val 72"/>
                <a:gd name="f500" fmla="val 67"/>
                <a:gd name="f501" fmla="val 66"/>
                <a:gd name="f502" fmla="val 65"/>
                <a:gd name="f503" fmla="val 64"/>
                <a:gd name="f504" fmla="val 842"/>
                <a:gd name="f505" fmla="val 63"/>
                <a:gd name="f506" fmla="val 837"/>
                <a:gd name="f507" fmla="val 62"/>
                <a:gd name="f508" fmla="val 61"/>
                <a:gd name="f509" fmla="val 60"/>
                <a:gd name="f510" fmla="val 59"/>
                <a:gd name="f511" fmla="val 58"/>
                <a:gd name="f512" fmla="val 831"/>
                <a:gd name="f513" fmla="val 57"/>
                <a:gd name="f514" fmla="val 56"/>
                <a:gd name="f515" fmla="val 827"/>
                <a:gd name="f516" fmla="val 821"/>
                <a:gd name="f517" fmla="val 815"/>
                <a:gd name="f518" fmla="val 810"/>
                <a:gd name="f519" fmla="val 53"/>
                <a:gd name="f520" fmla="val 51"/>
                <a:gd name="f521" fmla="val 49"/>
                <a:gd name="f522" fmla="val 806"/>
                <a:gd name="f523" fmla="val 43"/>
                <a:gd name="f524" fmla="val 805"/>
                <a:gd name="f525" fmla="val 42"/>
                <a:gd name="f526" fmla="val 41"/>
                <a:gd name="f527" fmla="val 39"/>
                <a:gd name="f528" fmla="val 38"/>
                <a:gd name="f529" fmla="val 37"/>
                <a:gd name="f530" fmla="val 35"/>
                <a:gd name="f531" fmla="val 33"/>
                <a:gd name="f532" fmla="val 31"/>
                <a:gd name="f533" fmla="val 29"/>
                <a:gd name="f534" fmla="val 28"/>
                <a:gd name="f535" fmla="val 803"/>
                <a:gd name="f536" fmla="val 27"/>
                <a:gd name="f537" fmla="val 26"/>
                <a:gd name="f538" fmla="val 800"/>
                <a:gd name="f539" fmla="val 798"/>
                <a:gd name="f540" fmla="val 30"/>
                <a:gd name="f541" fmla="val 795"/>
                <a:gd name="f542" fmla="val 32"/>
                <a:gd name="f543" fmla="val 791"/>
                <a:gd name="f544" fmla="val 34"/>
                <a:gd name="f545" fmla="val 788"/>
                <a:gd name="f546" fmla="val 787"/>
                <a:gd name="f547" fmla="val 36"/>
                <a:gd name="f548" fmla="val 785"/>
                <a:gd name="f549" fmla="val 40"/>
                <a:gd name="f550" fmla="val 783"/>
                <a:gd name="f551" fmla="val 781"/>
                <a:gd name="f552" fmla="val 45"/>
                <a:gd name="f553" fmla="val 46"/>
                <a:gd name="f554" fmla="val 780"/>
                <a:gd name="f555" fmla="val 48"/>
                <a:gd name="f556" fmla="val 775"/>
                <a:gd name="f557" fmla="val 767"/>
                <a:gd name="f558" fmla="val 766"/>
                <a:gd name="f559" fmla="val 765"/>
                <a:gd name="f560" fmla="val 764"/>
                <a:gd name="f561" fmla="val 762"/>
                <a:gd name="f562" fmla="val 751"/>
                <a:gd name="f563" fmla="val 747"/>
                <a:gd name="f564" fmla="val 745"/>
                <a:gd name="f565" fmla="val 744"/>
                <a:gd name="f566" fmla="val 55"/>
                <a:gd name="f567" fmla="val 743"/>
                <a:gd name="f568" fmla="val 54"/>
                <a:gd name="f569" fmla="val 741"/>
                <a:gd name="f570" fmla="val 740"/>
                <a:gd name="f571" fmla="val 739"/>
                <a:gd name="f572" fmla="val 738"/>
                <a:gd name="f573" fmla="val 737"/>
                <a:gd name="f574" fmla="val 735"/>
                <a:gd name="f575" fmla="val 732"/>
                <a:gd name="f576" fmla="val 729"/>
                <a:gd name="f577" fmla="val 728"/>
                <a:gd name="f578" fmla="val 727"/>
                <a:gd name="f579" fmla="val 52"/>
                <a:gd name="f580" fmla="val 725"/>
                <a:gd name="f581" fmla="val 724"/>
                <a:gd name="f582" fmla="val 723"/>
                <a:gd name="f583" fmla="val 50"/>
                <a:gd name="f584" fmla="val 721"/>
                <a:gd name="f585" fmla="val 720"/>
                <a:gd name="f586" fmla="val 717"/>
                <a:gd name="f587" fmla="val 716"/>
                <a:gd name="f588" fmla="val 715"/>
                <a:gd name="f589" fmla="val 714"/>
                <a:gd name="f590" fmla="val 713"/>
                <a:gd name="f591" fmla="val 712"/>
                <a:gd name="f592" fmla="val 709"/>
                <a:gd name="f593" fmla="val 707"/>
                <a:gd name="f594" fmla="val 700"/>
                <a:gd name="f595" fmla="val 699"/>
                <a:gd name="f596" fmla="val 698"/>
                <a:gd name="f597" fmla="val 695"/>
                <a:gd name="f598" fmla="val 693"/>
                <a:gd name="f599" fmla="val 692"/>
                <a:gd name="f600" fmla="val 690"/>
                <a:gd name="f601" fmla="val 689"/>
                <a:gd name="f602" fmla="val 684"/>
                <a:gd name="f603" fmla="val 682"/>
                <a:gd name="f604" fmla="val 681"/>
                <a:gd name="f605" fmla="val 680"/>
                <a:gd name="f606" fmla="val 679"/>
                <a:gd name="f607" fmla="val 678"/>
                <a:gd name="f608" fmla="val 675"/>
                <a:gd name="f609" fmla="val 674"/>
                <a:gd name="f610" fmla="val 671"/>
                <a:gd name="f611" fmla="val 670"/>
                <a:gd name="f612" fmla="val 669"/>
                <a:gd name="f613" fmla="val 668"/>
                <a:gd name="f614" fmla="val 667"/>
                <a:gd name="f615" fmla="val 666"/>
                <a:gd name="f616" fmla="val 665"/>
                <a:gd name="f617" fmla="val 664"/>
                <a:gd name="f618" fmla="val 663"/>
                <a:gd name="f619" fmla="val 47"/>
                <a:gd name="f620" fmla="val 662"/>
                <a:gd name="f621" fmla="val 661"/>
                <a:gd name="f622" fmla="val 660"/>
                <a:gd name="f623" fmla="val 659"/>
                <a:gd name="f624" fmla="val 658"/>
                <a:gd name="f625" fmla="val 657"/>
                <a:gd name="f626" fmla="val 656"/>
                <a:gd name="f627" fmla="val 654"/>
                <a:gd name="f628" fmla="val 650"/>
                <a:gd name="f629" fmla="val 648"/>
                <a:gd name="f630" fmla="val 647"/>
                <a:gd name="f631" fmla="val 645"/>
                <a:gd name="f632" fmla="val 643"/>
                <a:gd name="f633" fmla="val 637"/>
                <a:gd name="f634" fmla="val 636"/>
                <a:gd name="f635" fmla="val 635"/>
                <a:gd name="f636" fmla="val 634"/>
                <a:gd name="f637" fmla="val 633"/>
                <a:gd name="f638" fmla="val 632"/>
                <a:gd name="f639" fmla="val 631"/>
                <a:gd name="f640" fmla="val 630"/>
                <a:gd name="f641" fmla="val 628"/>
                <a:gd name="f642" fmla="val 627"/>
                <a:gd name="f643" fmla="val 626"/>
                <a:gd name="f644" fmla="val 624"/>
                <a:gd name="f645" fmla="val 620"/>
                <a:gd name="f646" fmla="val 618"/>
                <a:gd name="f647" fmla="val 616"/>
                <a:gd name="f648" fmla="val 615"/>
                <a:gd name="f649" fmla="val 614"/>
                <a:gd name="f650" fmla="val 613"/>
                <a:gd name="f651" fmla="val 612"/>
                <a:gd name="f652" fmla="val 610"/>
                <a:gd name="f653" fmla="val 25"/>
                <a:gd name="f654" fmla="val 609"/>
                <a:gd name="f655" fmla="val 608"/>
                <a:gd name="f656" fmla="val 24"/>
                <a:gd name="f657" fmla="val 23"/>
                <a:gd name="f658" fmla="val 605"/>
                <a:gd name="f659" fmla="val 19"/>
                <a:gd name="f660" fmla="val 604"/>
                <a:gd name="f661" fmla="val 603"/>
                <a:gd name="f662" fmla="val 602"/>
                <a:gd name="f663" fmla="val 599"/>
                <a:gd name="f664" fmla="val 598"/>
                <a:gd name="f665" fmla="val 596"/>
                <a:gd name="f666" fmla="val 594"/>
                <a:gd name="f667" fmla="val 593"/>
                <a:gd name="f668" fmla="val 592"/>
                <a:gd name="f669" fmla="val 590"/>
                <a:gd name="f670" fmla="val 586"/>
                <a:gd name="f671" fmla="val 584"/>
                <a:gd name="f672" fmla="val 583"/>
                <a:gd name="f673" fmla="val 1"/>
                <a:gd name="f674" fmla="val 581"/>
                <a:gd name="f675" fmla="val 580"/>
                <a:gd name="f676" fmla="val 576"/>
                <a:gd name="f677" fmla="val 574"/>
                <a:gd name="f678" fmla="val 573"/>
                <a:gd name="f679" fmla="val 572"/>
                <a:gd name="f680" fmla="val 571"/>
                <a:gd name="f681" fmla="val 568"/>
                <a:gd name="f682" fmla="val 565"/>
                <a:gd name="f683" fmla="val 563"/>
                <a:gd name="f684" fmla="val 562"/>
                <a:gd name="f685" fmla="val 561"/>
                <a:gd name="f686" fmla="val 559"/>
                <a:gd name="f687" fmla="val 558"/>
                <a:gd name="f688" fmla="val 557"/>
                <a:gd name="f689" fmla="val 556"/>
                <a:gd name="f690" fmla="val 553"/>
                <a:gd name="f691" fmla="val 552"/>
                <a:gd name="f692" fmla="val 550"/>
                <a:gd name="f693" fmla="val 549"/>
                <a:gd name="f694" fmla="val 547"/>
                <a:gd name="f695" fmla="val 546"/>
                <a:gd name="f696" fmla="val 538"/>
                <a:gd name="f697" fmla="val 537"/>
                <a:gd name="f698" fmla="val 536"/>
                <a:gd name="f699" fmla="val 535"/>
                <a:gd name="f700" fmla="val 533"/>
                <a:gd name="f701" fmla="val 539"/>
                <a:gd name="f702" fmla="val 18"/>
                <a:gd name="f703" fmla="val 541"/>
                <a:gd name="f704" fmla="val 21"/>
                <a:gd name="f705" fmla="val 542"/>
                <a:gd name="f706" fmla="val 543"/>
                <a:gd name="f707" fmla="val 544"/>
                <a:gd name="f708" fmla="val 551"/>
                <a:gd name="f709" fmla="val 69"/>
                <a:gd name="f710" fmla="val 529"/>
                <a:gd name="f711" fmla="val 527"/>
                <a:gd name="f712" fmla="val 70"/>
                <a:gd name="f713" fmla="val 71"/>
                <a:gd name="f714" fmla="val 74"/>
                <a:gd name="f715" fmla="val 76"/>
                <a:gd name="f716" fmla="val 507"/>
                <a:gd name="f717" fmla="val 504"/>
                <a:gd name="f718" fmla="val 87"/>
                <a:gd name="f719" fmla="val 89"/>
                <a:gd name="f720" fmla="val 498"/>
                <a:gd name="f721" fmla="val 497"/>
                <a:gd name="f722" fmla="val 491"/>
                <a:gd name="f723" fmla="val 489"/>
                <a:gd name="f724" fmla="val 81"/>
                <a:gd name="f725" fmla="val 477"/>
                <a:gd name="f726" fmla="val 473"/>
                <a:gd name="f727" fmla="val 471"/>
                <a:gd name="f728" fmla="val 470"/>
                <a:gd name="f729" fmla="val 467"/>
                <a:gd name="f730" fmla="val 90"/>
                <a:gd name="f731" fmla="val 96"/>
                <a:gd name="f732" fmla="val 100"/>
                <a:gd name="f733" fmla="val 104"/>
                <a:gd name="f734" fmla="val 106"/>
                <a:gd name="f735" fmla="val 108"/>
                <a:gd name="f736" fmla="val 113"/>
                <a:gd name="f737" fmla="val 122"/>
                <a:gd name="f738" fmla="val 132"/>
                <a:gd name="f739" fmla="val 138"/>
                <a:gd name="f740" fmla="val 457"/>
                <a:gd name="f741" fmla="val 456"/>
                <a:gd name="f742" fmla="val 139"/>
                <a:gd name="f743" fmla="val 146"/>
                <a:gd name="f744" fmla="val 147"/>
                <a:gd name="f745" fmla="val 148"/>
                <a:gd name="f746" fmla="val 450"/>
                <a:gd name="f747" fmla="val 158"/>
                <a:gd name="f748" fmla="val 448"/>
                <a:gd name="f749" fmla="val 161"/>
                <a:gd name="f750" fmla="val 162"/>
                <a:gd name="f751" fmla="val 169"/>
                <a:gd name="f752" fmla="val 441"/>
                <a:gd name="f753" fmla="val 437"/>
                <a:gd name="f754" fmla="val 430"/>
                <a:gd name="f755" fmla="val 181"/>
                <a:gd name="f756" fmla="val 182"/>
                <a:gd name="f757" fmla="val 185"/>
                <a:gd name="f758" fmla="val 190"/>
                <a:gd name="f759" fmla="val 197"/>
                <a:gd name="f760" fmla="val 205"/>
                <a:gd name="f761" fmla="val 214"/>
                <a:gd name="f762" fmla="val 219"/>
                <a:gd name="f763" fmla="val 221"/>
                <a:gd name="f764" fmla="val 222"/>
                <a:gd name="f765" fmla="val 223"/>
                <a:gd name="f766" fmla="val 224"/>
                <a:gd name="f767" fmla="val 225"/>
                <a:gd name="f768" fmla="val 226"/>
                <a:gd name="f769" fmla="val 409"/>
                <a:gd name="f770" fmla="val 227"/>
                <a:gd name="f771" fmla="val 234"/>
                <a:gd name="f772" fmla="val 398"/>
                <a:gd name="f773" fmla="val 231"/>
                <a:gd name="f774" fmla="val 229"/>
                <a:gd name="f775" fmla="val 228"/>
                <a:gd name="f776" fmla="val 393"/>
                <a:gd name="f777" fmla="val 392"/>
                <a:gd name="f778" fmla="val 391"/>
                <a:gd name="f779" fmla="val 383"/>
                <a:gd name="f780" fmla="val 376"/>
                <a:gd name="f781" fmla="val 372"/>
                <a:gd name="f782" fmla="val 363"/>
                <a:gd name="f783" fmla="val 358"/>
                <a:gd name="f784" fmla="val 212"/>
                <a:gd name="f785" fmla="val 215"/>
                <a:gd name="f786" fmla="val 352"/>
                <a:gd name="f787" fmla="val 216"/>
                <a:gd name="f788" fmla="val 351"/>
                <a:gd name="f789" fmla="val 343"/>
                <a:gd name="f790" fmla="val 232"/>
                <a:gd name="f791" fmla="val 233"/>
                <a:gd name="f792" fmla="val 235"/>
                <a:gd name="f793" fmla="val 237"/>
                <a:gd name="f794" fmla="val 238"/>
                <a:gd name="f795" fmla="val 239"/>
                <a:gd name="f796" fmla="val 244"/>
                <a:gd name="f797" fmla="val 249"/>
                <a:gd name="f798" fmla="val 251"/>
                <a:gd name="f799" fmla="val 337"/>
                <a:gd name="f800" fmla="val 252"/>
                <a:gd name="f801" fmla="val 254"/>
                <a:gd name="f802" fmla="val 334"/>
                <a:gd name="f803" fmla="val 260"/>
                <a:gd name="f804" fmla="val 332"/>
                <a:gd name="f805" fmla="val 331"/>
                <a:gd name="f806" fmla="val 263"/>
                <a:gd name="f807" fmla="val 324"/>
                <a:gd name="f808" fmla="val 323"/>
                <a:gd name="f809" fmla="val 319"/>
                <a:gd name="f810" fmla="val 259"/>
                <a:gd name="f811" fmla="val 258"/>
                <a:gd name="f812" fmla="val 314"/>
                <a:gd name="f813" fmla="val 309"/>
                <a:gd name="f814" fmla="val 307"/>
                <a:gd name="f815" fmla="val 302"/>
                <a:gd name="f816" fmla="val 250"/>
                <a:gd name="f817" fmla="val 299"/>
                <a:gd name="f818" fmla="val 246"/>
                <a:gd name="f819" fmla="val 245"/>
                <a:gd name="f820" fmla="val 243"/>
                <a:gd name="f821" fmla="val 248"/>
                <a:gd name="f822" fmla="val 292"/>
                <a:gd name="f823" fmla="val 291"/>
                <a:gd name="f824" fmla="val 290"/>
                <a:gd name="f825" fmla="val 285"/>
                <a:gd name="f826" fmla="val 255"/>
                <a:gd name="f827" fmla="val 256"/>
                <a:gd name="f828" fmla="val 280"/>
                <a:gd name="f829" fmla="val 276"/>
                <a:gd name="f830" fmla="val 261"/>
                <a:gd name="f831" fmla="val 264"/>
                <a:gd name="f832" fmla="val 265"/>
                <a:gd name="f833" fmla="val 273"/>
                <a:gd name="f834" fmla="val 242"/>
                <a:gd name="f835" fmla="val 272"/>
                <a:gd name="f836" fmla="val 236"/>
                <a:gd name="f837" fmla="val 220"/>
                <a:gd name="f838" fmla="val 218"/>
                <a:gd name="f839" fmla="val 284"/>
                <a:gd name="f840" fmla="val 191"/>
                <a:gd name="f841" fmla="val 288"/>
                <a:gd name="f842" fmla="val 177"/>
                <a:gd name="f843" fmla="val 172"/>
                <a:gd name="f844" fmla="val 165"/>
                <a:gd name="f845" fmla="val 282"/>
                <a:gd name="f846" fmla="val 310"/>
                <a:gd name="f847" fmla="val 134"/>
                <a:gd name="f848" fmla="val 133"/>
                <a:gd name="f849" fmla="val 322"/>
                <a:gd name="f850" fmla="val 144"/>
                <a:gd name="f851" fmla="val 109"/>
                <a:gd name="f852" fmla="val 369"/>
                <a:gd name="f853" fmla="val 91"/>
                <a:gd name="f854" fmla="val 399"/>
                <a:gd name="f855" fmla="val 403"/>
                <a:gd name="f856" fmla="val 418"/>
                <a:gd name="f857" fmla="val 73"/>
                <a:gd name="f858" fmla="val 428"/>
                <a:gd name="f859" fmla="val 425"/>
                <a:gd name="f860" fmla="val 22"/>
                <a:gd name="f861" fmla="+- 0 0 -90"/>
                <a:gd name="f862" fmla="*/ f4 1 962"/>
                <a:gd name="f863" fmla="*/ f5 1 534"/>
                <a:gd name="f864" fmla="val f6"/>
                <a:gd name="f865" fmla="val f7"/>
                <a:gd name="f866" fmla="val f8"/>
                <a:gd name="f867" fmla="*/ f861 f0 1"/>
                <a:gd name="f868" fmla="+- f866 0 f864"/>
                <a:gd name="f869" fmla="+- f865 0 f864"/>
                <a:gd name="f870" fmla="*/ f867 1 f3"/>
                <a:gd name="f871" fmla="*/ f869 1 962"/>
                <a:gd name="f872" fmla="*/ f868 1 534"/>
                <a:gd name="f873" fmla="*/ 14 f869 1"/>
                <a:gd name="f874" fmla="*/ 469 f868 1"/>
                <a:gd name="f875" fmla="*/ 4 f869 1"/>
                <a:gd name="f876" fmla="*/ 500 f868 1"/>
                <a:gd name="f877" fmla="*/ 68 f869 1"/>
                <a:gd name="f878" fmla="*/ 526 f868 1"/>
                <a:gd name="f879" fmla="*/ 241 f869 1"/>
                <a:gd name="f880" fmla="*/ 480 f868 1"/>
                <a:gd name="f881" fmla="*/ 426 f869 1"/>
                <a:gd name="f882" fmla="*/ 454 f868 1"/>
                <a:gd name="f883" fmla="*/ 644 f869 1"/>
                <a:gd name="f884" fmla="*/ 429 f868 1"/>
                <a:gd name="f885" fmla="*/ 770 f869 1"/>
                <a:gd name="f886" fmla="*/ 407 f868 1"/>
                <a:gd name="f887" fmla="*/ 829 f869 1"/>
                <a:gd name="f888" fmla="*/ 377 f868 1"/>
                <a:gd name="f889" fmla="*/ 858 f869 1"/>
                <a:gd name="f890" fmla="*/ 348 f868 1"/>
                <a:gd name="f891" fmla="*/ 879 f869 1"/>
                <a:gd name="f892" fmla="*/ 306 f868 1"/>
                <a:gd name="f893" fmla="*/ 962 f869 1"/>
                <a:gd name="f894" fmla="*/ 213 f868 1"/>
                <a:gd name="f895" fmla="*/ 930 f869 1"/>
                <a:gd name="f896" fmla="*/ 198 f868 1"/>
                <a:gd name="f897" fmla="*/ 896 f869 1"/>
                <a:gd name="f898" fmla="*/ 166 f868 1"/>
                <a:gd name="f899" fmla="*/ 863 f869 1"/>
                <a:gd name="f900" fmla="*/ 125 f868 1"/>
                <a:gd name="f901" fmla="*/ 86 f868 1"/>
                <a:gd name="f902" fmla="*/ 840 f869 1"/>
                <a:gd name="f903" fmla="*/ 63 f868 1"/>
                <a:gd name="f904" fmla="*/ 806 f869 1"/>
                <a:gd name="f905" fmla="*/ 43 f868 1"/>
                <a:gd name="f906" fmla="*/ 799 f869 1"/>
                <a:gd name="f907" fmla="*/ 28 f868 1"/>
                <a:gd name="f908" fmla="*/ 778 f869 1"/>
                <a:gd name="f909" fmla="*/ 53 f868 1"/>
                <a:gd name="f910" fmla="*/ 742 f869 1"/>
                <a:gd name="f911" fmla="*/ 54 f868 1"/>
                <a:gd name="f912" fmla="*/ 721 f869 1"/>
                <a:gd name="f913" fmla="*/ 50 f868 1"/>
                <a:gd name="f914" fmla="*/ 691 f869 1"/>
                <a:gd name="f915" fmla="*/ 65 f868 1"/>
                <a:gd name="f916" fmla="*/ 671 f869 1"/>
                <a:gd name="f917" fmla="*/ 48 f868 1"/>
                <a:gd name="f918" fmla="*/ 655 f869 1"/>
                <a:gd name="f919" fmla="*/ 616 f869 1"/>
                <a:gd name="f920" fmla="*/ 38 f868 1"/>
                <a:gd name="f921" fmla="*/ 602 f869 1"/>
                <a:gd name="f922" fmla="*/ 12 f868 1"/>
                <a:gd name="f923" fmla="*/ 583 f869 1"/>
                <a:gd name="f924" fmla="*/ 0 f868 1"/>
                <a:gd name="f925" fmla="*/ 557 f869 1"/>
                <a:gd name="f926" fmla="*/ 8 f868 1"/>
                <a:gd name="f927" fmla="*/ 533 f869 1"/>
                <a:gd name="f928" fmla="*/ 14 f868 1"/>
                <a:gd name="f929" fmla="*/ 552 f869 1"/>
                <a:gd name="f930" fmla="*/ 49 f868 1"/>
                <a:gd name="f931" fmla="*/ 534 f869 1"/>
                <a:gd name="f932" fmla="*/ 66 f868 1"/>
                <a:gd name="f933" fmla="*/ 498 f869 1"/>
                <a:gd name="f934" fmla="*/ 89 f868 1"/>
                <a:gd name="f935" fmla="*/ 476 f869 1"/>
                <a:gd name="f936" fmla="*/ 85 f868 1"/>
                <a:gd name="f937" fmla="*/ 472 f869 1"/>
                <a:gd name="f938" fmla="*/ 100 f868 1"/>
                <a:gd name="f939" fmla="*/ 467 f869 1"/>
                <a:gd name="f940" fmla="*/ 132 f868 1"/>
                <a:gd name="f941" fmla="*/ 450 f869 1"/>
                <a:gd name="f942" fmla="*/ 157 f868 1"/>
                <a:gd name="f943" fmla="*/ 429 f869 1"/>
                <a:gd name="f944" fmla="*/ 176 f868 1"/>
                <a:gd name="f945" fmla="*/ 412 f869 1"/>
                <a:gd name="f946" fmla="*/ 224 f868 1"/>
                <a:gd name="f947" fmla="*/ 393 f869 1"/>
                <a:gd name="f948" fmla="*/ 227 f868 1"/>
                <a:gd name="f949" fmla="*/ 376 f869 1"/>
                <a:gd name="f950" fmla="*/ 225 f868 1"/>
                <a:gd name="f951" fmla="*/ 350 f869 1"/>
                <a:gd name="f952" fmla="*/ 338 f869 1"/>
                <a:gd name="f953" fmla="*/ 251 f868 1"/>
                <a:gd name="f954" fmla="*/ 311 f869 1"/>
                <a:gd name="f955" fmla="*/ 259 f868 1"/>
                <a:gd name="f956" fmla="*/ 293 f869 1"/>
                <a:gd name="f957" fmla="*/ 248 f868 1"/>
                <a:gd name="f958" fmla="*/ 274 f869 1"/>
                <a:gd name="f959" fmla="*/ 277 f868 1"/>
                <a:gd name="f960" fmla="*/ 239 f869 1"/>
                <a:gd name="f961" fmla="*/ 274 f868 1"/>
                <a:gd name="f962" fmla="*/ 214 f869 1"/>
                <a:gd name="f963" fmla="*/ 265 f868 1"/>
                <a:gd name="f964" fmla="*/ 199 f869 1"/>
                <a:gd name="f965" fmla="*/ 279 f868 1"/>
                <a:gd name="f966" fmla="*/ 169 f869 1"/>
                <a:gd name="f967" fmla="*/ 281 f868 1"/>
                <a:gd name="f968" fmla="*/ 157 f869 1"/>
                <a:gd name="f969" fmla="*/ 280 f868 1"/>
                <a:gd name="f970" fmla="*/ 130 f869 1"/>
                <a:gd name="f971" fmla="*/ 315 f868 1"/>
                <a:gd name="f972" fmla="*/ 144 f869 1"/>
                <a:gd name="f973" fmla="*/ 340 f868 1"/>
                <a:gd name="f974" fmla="*/ 104 f869 1"/>
                <a:gd name="f975" fmla="*/ 371 f868 1"/>
                <a:gd name="f976" fmla="*/ 88 f869 1"/>
                <a:gd name="f977" fmla="*/ 389 f868 1"/>
                <a:gd name="f978" fmla="*/ 103 f869 1"/>
                <a:gd name="f979" fmla="*/ 424 f868 1"/>
                <a:gd name="f980" fmla="*/ 58 f869 1"/>
                <a:gd name="f981" fmla="*/ 425 f868 1"/>
                <a:gd name="f982" fmla="*/ 31 f869 1"/>
                <a:gd name="f983" fmla="*/ 414 f868 1"/>
                <a:gd name="f984" fmla="*/ 10 f869 1"/>
                <a:gd name="f985" fmla="*/ 432 f868 1"/>
                <a:gd name="f986" fmla="+- f870 0 f1"/>
                <a:gd name="f987" fmla="*/ f873 1 962"/>
                <a:gd name="f988" fmla="*/ f874 1 534"/>
                <a:gd name="f989" fmla="*/ f875 1 962"/>
                <a:gd name="f990" fmla="*/ f876 1 534"/>
                <a:gd name="f991" fmla="*/ f877 1 962"/>
                <a:gd name="f992" fmla="*/ f878 1 534"/>
                <a:gd name="f993" fmla="*/ f879 1 962"/>
                <a:gd name="f994" fmla="*/ f880 1 534"/>
                <a:gd name="f995" fmla="*/ f881 1 962"/>
                <a:gd name="f996" fmla="*/ f882 1 534"/>
                <a:gd name="f997" fmla="*/ f883 1 962"/>
                <a:gd name="f998" fmla="*/ f884 1 534"/>
                <a:gd name="f999" fmla="*/ f885 1 962"/>
                <a:gd name="f1000" fmla="*/ f886 1 534"/>
                <a:gd name="f1001" fmla="*/ f887 1 962"/>
                <a:gd name="f1002" fmla="*/ f888 1 534"/>
                <a:gd name="f1003" fmla="*/ f889 1 962"/>
                <a:gd name="f1004" fmla="*/ f890 1 534"/>
                <a:gd name="f1005" fmla="*/ f891 1 962"/>
                <a:gd name="f1006" fmla="*/ f892 1 534"/>
                <a:gd name="f1007" fmla="*/ f893 1 962"/>
                <a:gd name="f1008" fmla="*/ f894 1 534"/>
                <a:gd name="f1009" fmla="*/ f895 1 962"/>
                <a:gd name="f1010" fmla="*/ f896 1 534"/>
                <a:gd name="f1011" fmla="*/ f897 1 962"/>
                <a:gd name="f1012" fmla="*/ f898 1 534"/>
                <a:gd name="f1013" fmla="*/ f899 1 962"/>
                <a:gd name="f1014" fmla="*/ f900 1 534"/>
                <a:gd name="f1015" fmla="*/ f901 1 534"/>
                <a:gd name="f1016" fmla="*/ f902 1 962"/>
                <a:gd name="f1017" fmla="*/ f903 1 534"/>
                <a:gd name="f1018" fmla="*/ f904 1 962"/>
                <a:gd name="f1019" fmla="*/ f905 1 534"/>
                <a:gd name="f1020" fmla="*/ f906 1 962"/>
                <a:gd name="f1021" fmla="*/ f907 1 534"/>
                <a:gd name="f1022" fmla="*/ f908 1 962"/>
                <a:gd name="f1023" fmla="*/ f909 1 534"/>
                <a:gd name="f1024" fmla="*/ f910 1 962"/>
                <a:gd name="f1025" fmla="*/ f911 1 534"/>
                <a:gd name="f1026" fmla="*/ f912 1 962"/>
                <a:gd name="f1027" fmla="*/ f913 1 534"/>
                <a:gd name="f1028" fmla="*/ f914 1 962"/>
                <a:gd name="f1029" fmla="*/ f915 1 534"/>
                <a:gd name="f1030" fmla="*/ f916 1 962"/>
                <a:gd name="f1031" fmla="*/ f917 1 534"/>
                <a:gd name="f1032" fmla="*/ f918 1 962"/>
                <a:gd name="f1033" fmla="*/ f919 1 962"/>
                <a:gd name="f1034" fmla="*/ f920 1 534"/>
                <a:gd name="f1035" fmla="*/ f921 1 962"/>
                <a:gd name="f1036" fmla="*/ f922 1 534"/>
                <a:gd name="f1037" fmla="*/ f923 1 962"/>
                <a:gd name="f1038" fmla="*/ f924 1 534"/>
                <a:gd name="f1039" fmla="*/ f925 1 962"/>
                <a:gd name="f1040" fmla="*/ f926 1 534"/>
                <a:gd name="f1041" fmla="*/ f927 1 962"/>
                <a:gd name="f1042" fmla="*/ f928 1 534"/>
                <a:gd name="f1043" fmla="*/ f929 1 962"/>
                <a:gd name="f1044" fmla="*/ f930 1 534"/>
                <a:gd name="f1045" fmla="*/ f931 1 962"/>
                <a:gd name="f1046" fmla="*/ f932 1 534"/>
                <a:gd name="f1047" fmla="*/ f933 1 962"/>
                <a:gd name="f1048" fmla="*/ f934 1 534"/>
                <a:gd name="f1049" fmla="*/ f935 1 962"/>
                <a:gd name="f1050" fmla="*/ f936 1 534"/>
                <a:gd name="f1051" fmla="*/ f937 1 962"/>
                <a:gd name="f1052" fmla="*/ f938 1 534"/>
                <a:gd name="f1053" fmla="*/ f939 1 962"/>
                <a:gd name="f1054" fmla="*/ f940 1 534"/>
                <a:gd name="f1055" fmla="*/ f941 1 962"/>
                <a:gd name="f1056" fmla="*/ f942 1 534"/>
                <a:gd name="f1057" fmla="*/ f943 1 962"/>
                <a:gd name="f1058" fmla="*/ f944 1 534"/>
                <a:gd name="f1059" fmla="*/ f945 1 962"/>
                <a:gd name="f1060" fmla="*/ f946 1 534"/>
                <a:gd name="f1061" fmla="*/ f947 1 962"/>
                <a:gd name="f1062" fmla="*/ f948 1 534"/>
                <a:gd name="f1063" fmla="*/ f949 1 962"/>
                <a:gd name="f1064" fmla="*/ f950 1 534"/>
                <a:gd name="f1065" fmla="*/ f951 1 962"/>
                <a:gd name="f1066" fmla="*/ f952 1 962"/>
                <a:gd name="f1067" fmla="*/ f953 1 534"/>
                <a:gd name="f1068" fmla="*/ f954 1 962"/>
                <a:gd name="f1069" fmla="*/ f955 1 534"/>
                <a:gd name="f1070" fmla="*/ f956 1 962"/>
                <a:gd name="f1071" fmla="*/ f957 1 534"/>
                <a:gd name="f1072" fmla="*/ f958 1 962"/>
                <a:gd name="f1073" fmla="*/ f959 1 534"/>
                <a:gd name="f1074" fmla="*/ f960 1 962"/>
                <a:gd name="f1075" fmla="*/ f961 1 534"/>
                <a:gd name="f1076" fmla="*/ f962 1 962"/>
                <a:gd name="f1077" fmla="*/ f963 1 534"/>
                <a:gd name="f1078" fmla="*/ f964 1 962"/>
                <a:gd name="f1079" fmla="*/ f965 1 534"/>
                <a:gd name="f1080" fmla="*/ f966 1 962"/>
                <a:gd name="f1081" fmla="*/ f967 1 534"/>
                <a:gd name="f1082" fmla="*/ f968 1 962"/>
                <a:gd name="f1083" fmla="*/ f969 1 534"/>
                <a:gd name="f1084" fmla="*/ f970 1 962"/>
                <a:gd name="f1085" fmla="*/ f971 1 534"/>
                <a:gd name="f1086" fmla="*/ f972 1 962"/>
                <a:gd name="f1087" fmla="*/ f973 1 534"/>
                <a:gd name="f1088" fmla="*/ f974 1 962"/>
                <a:gd name="f1089" fmla="*/ f975 1 534"/>
                <a:gd name="f1090" fmla="*/ f976 1 962"/>
                <a:gd name="f1091" fmla="*/ f977 1 534"/>
                <a:gd name="f1092" fmla="*/ f978 1 962"/>
                <a:gd name="f1093" fmla="*/ f979 1 534"/>
                <a:gd name="f1094" fmla="*/ f980 1 962"/>
                <a:gd name="f1095" fmla="*/ f981 1 534"/>
                <a:gd name="f1096" fmla="*/ f982 1 962"/>
                <a:gd name="f1097" fmla="*/ f983 1 534"/>
                <a:gd name="f1098" fmla="*/ f984 1 962"/>
                <a:gd name="f1099" fmla="*/ f985 1 534"/>
                <a:gd name="f1100" fmla="*/ 0 1 f871"/>
                <a:gd name="f1101" fmla="*/ f865 1 f871"/>
                <a:gd name="f1102" fmla="*/ 0 1 f872"/>
                <a:gd name="f1103" fmla="*/ f866 1 f872"/>
                <a:gd name="f1104" fmla="*/ f987 1 f871"/>
                <a:gd name="f1105" fmla="*/ f988 1 f872"/>
                <a:gd name="f1106" fmla="*/ f989 1 f871"/>
                <a:gd name="f1107" fmla="*/ f990 1 f872"/>
                <a:gd name="f1108" fmla="*/ f991 1 f871"/>
                <a:gd name="f1109" fmla="*/ f992 1 f872"/>
                <a:gd name="f1110" fmla="*/ f993 1 f871"/>
                <a:gd name="f1111" fmla="*/ f994 1 f872"/>
                <a:gd name="f1112" fmla="*/ f995 1 f871"/>
                <a:gd name="f1113" fmla="*/ f996 1 f872"/>
                <a:gd name="f1114" fmla="*/ f997 1 f871"/>
                <a:gd name="f1115" fmla="*/ f998 1 f872"/>
                <a:gd name="f1116" fmla="*/ f999 1 f871"/>
                <a:gd name="f1117" fmla="*/ f1000 1 f872"/>
                <a:gd name="f1118" fmla="*/ f1001 1 f871"/>
                <a:gd name="f1119" fmla="*/ f1002 1 f872"/>
                <a:gd name="f1120" fmla="*/ f1003 1 f871"/>
                <a:gd name="f1121" fmla="*/ f1004 1 f872"/>
                <a:gd name="f1122" fmla="*/ f1005 1 f871"/>
                <a:gd name="f1123" fmla="*/ f1006 1 f872"/>
                <a:gd name="f1124" fmla="*/ f1007 1 f871"/>
                <a:gd name="f1125" fmla="*/ f1008 1 f872"/>
                <a:gd name="f1126" fmla="*/ f1009 1 f871"/>
                <a:gd name="f1127" fmla="*/ f1010 1 f872"/>
                <a:gd name="f1128" fmla="*/ f1011 1 f871"/>
                <a:gd name="f1129" fmla="*/ f1012 1 f872"/>
                <a:gd name="f1130" fmla="*/ f1013 1 f871"/>
                <a:gd name="f1131" fmla="*/ f1014 1 f872"/>
                <a:gd name="f1132" fmla="*/ f1015 1 f872"/>
                <a:gd name="f1133" fmla="*/ f1016 1 f871"/>
                <a:gd name="f1134" fmla="*/ f1017 1 f872"/>
                <a:gd name="f1135" fmla="*/ f1018 1 f871"/>
                <a:gd name="f1136" fmla="*/ f1019 1 f872"/>
                <a:gd name="f1137" fmla="*/ f1020 1 f871"/>
                <a:gd name="f1138" fmla="*/ f1021 1 f872"/>
                <a:gd name="f1139" fmla="*/ f1022 1 f871"/>
                <a:gd name="f1140" fmla="*/ f1023 1 f872"/>
                <a:gd name="f1141" fmla="*/ f1024 1 f871"/>
                <a:gd name="f1142" fmla="*/ f1025 1 f872"/>
                <a:gd name="f1143" fmla="*/ f1026 1 f871"/>
                <a:gd name="f1144" fmla="*/ f1027 1 f872"/>
                <a:gd name="f1145" fmla="*/ f1028 1 f871"/>
                <a:gd name="f1146" fmla="*/ f1029 1 f872"/>
                <a:gd name="f1147" fmla="*/ f1030 1 f871"/>
                <a:gd name="f1148" fmla="*/ f1031 1 f872"/>
                <a:gd name="f1149" fmla="*/ f1032 1 f871"/>
                <a:gd name="f1150" fmla="*/ f1033 1 f871"/>
                <a:gd name="f1151" fmla="*/ f1034 1 f872"/>
                <a:gd name="f1152" fmla="*/ f1035 1 f871"/>
                <a:gd name="f1153" fmla="*/ f1036 1 f872"/>
                <a:gd name="f1154" fmla="*/ f1037 1 f871"/>
                <a:gd name="f1155" fmla="*/ f1038 1 f872"/>
                <a:gd name="f1156" fmla="*/ f1039 1 f871"/>
                <a:gd name="f1157" fmla="*/ f1040 1 f872"/>
                <a:gd name="f1158" fmla="*/ f1041 1 f871"/>
                <a:gd name="f1159" fmla="*/ f1042 1 f872"/>
                <a:gd name="f1160" fmla="*/ f1043 1 f871"/>
                <a:gd name="f1161" fmla="*/ f1044 1 f872"/>
                <a:gd name="f1162" fmla="*/ f1045 1 f871"/>
                <a:gd name="f1163" fmla="*/ f1046 1 f872"/>
                <a:gd name="f1164" fmla="*/ f1047 1 f871"/>
                <a:gd name="f1165" fmla="*/ f1048 1 f872"/>
                <a:gd name="f1166" fmla="*/ f1049 1 f871"/>
                <a:gd name="f1167" fmla="*/ f1050 1 f872"/>
                <a:gd name="f1168" fmla="*/ f1051 1 f871"/>
                <a:gd name="f1169" fmla="*/ f1052 1 f872"/>
                <a:gd name="f1170" fmla="*/ f1053 1 f871"/>
                <a:gd name="f1171" fmla="*/ f1054 1 f872"/>
                <a:gd name="f1172" fmla="*/ f1055 1 f871"/>
                <a:gd name="f1173" fmla="*/ f1056 1 f872"/>
                <a:gd name="f1174" fmla="*/ f1057 1 f871"/>
                <a:gd name="f1175" fmla="*/ f1058 1 f872"/>
                <a:gd name="f1176" fmla="*/ f1059 1 f871"/>
                <a:gd name="f1177" fmla="*/ f1060 1 f872"/>
                <a:gd name="f1178" fmla="*/ f1061 1 f871"/>
                <a:gd name="f1179" fmla="*/ f1062 1 f872"/>
                <a:gd name="f1180" fmla="*/ f1063 1 f871"/>
                <a:gd name="f1181" fmla="*/ f1064 1 f872"/>
                <a:gd name="f1182" fmla="*/ f1065 1 f871"/>
                <a:gd name="f1183" fmla="*/ f1066 1 f871"/>
                <a:gd name="f1184" fmla="*/ f1067 1 f872"/>
                <a:gd name="f1185" fmla="*/ f1068 1 f871"/>
                <a:gd name="f1186" fmla="*/ f1069 1 f872"/>
                <a:gd name="f1187" fmla="*/ f1070 1 f871"/>
                <a:gd name="f1188" fmla="*/ f1071 1 f872"/>
                <a:gd name="f1189" fmla="*/ f1072 1 f871"/>
                <a:gd name="f1190" fmla="*/ f1073 1 f872"/>
                <a:gd name="f1191" fmla="*/ f1074 1 f871"/>
                <a:gd name="f1192" fmla="*/ f1075 1 f872"/>
                <a:gd name="f1193" fmla="*/ f1076 1 f871"/>
                <a:gd name="f1194" fmla="*/ f1077 1 f872"/>
                <a:gd name="f1195" fmla="*/ f1078 1 f871"/>
                <a:gd name="f1196" fmla="*/ f1079 1 f872"/>
                <a:gd name="f1197" fmla="*/ f1080 1 f871"/>
                <a:gd name="f1198" fmla="*/ f1081 1 f872"/>
                <a:gd name="f1199" fmla="*/ f1082 1 f871"/>
                <a:gd name="f1200" fmla="*/ f1083 1 f872"/>
                <a:gd name="f1201" fmla="*/ f1084 1 f871"/>
                <a:gd name="f1202" fmla="*/ f1085 1 f872"/>
                <a:gd name="f1203" fmla="*/ f1086 1 f871"/>
                <a:gd name="f1204" fmla="*/ f1087 1 f872"/>
                <a:gd name="f1205" fmla="*/ f1088 1 f871"/>
                <a:gd name="f1206" fmla="*/ f1089 1 f872"/>
                <a:gd name="f1207" fmla="*/ f1090 1 f871"/>
                <a:gd name="f1208" fmla="*/ f1091 1 f872"/>
                <a:gd name="f1209" fmla="*/ f1092 1 f871"/>
                <a:gd name="f1210" fmla="*/ f1093 1 f872"/>
                <a:gd name="f1211" fmla="*/ f1094 1 f871"/>
                <a:gd name="f1212" fmla="*/ f1095 1 f872"/>
                <a:gd name="f1213" fmla="*/ f1096 1 f871"/>
                <a:gd name="f1214" fmla="*/ f1097 1 f872"/>
                <a:gd name="f1215" fmla="*/ f1098 1 f871"/>
                <a:gd name="f1216" fmla="*/ f1099 1 f872"/>
                <a:gd name="f1217" fmla="*/ f1100 f862 1"/>
                <a:gd name="f1218" fmla="*/ f1101 f862 1"/>
                <a:gd name="f1219" fmla="*/ f1103 f863 1"/>
                <a:gd name="f1220" fmla="*/ f1102 f863 1"/>
                <a:gd name="f1221" fmla="*/ f1104 f862 1"/>
                <a:gd name="f1222" fmla="*/ f1105 f863 1"/>
                <a:gd name="f1223" fmla="*/ f1106 f862 1"/>
                <a:gd name="f1224" fmla="*/ f1107 f863 1"/>
                <a:gd name="f1225" fmla="*/ f1108 f862 1"/>
                <a:gd name="f1226" fmla="*/ f1109 f863 1"/>
                <a:gd name="f1227" fmla="*/ f1110 f862 1"/>
                <a:gd name="f1228" fmla="*/ f1111 f863 1"/>
                <a:gd name="f1229" fmla="*/ f1112 f862 1"/>
                <a:gd name="f1230" fmla="*/ f1113 f863 1"/>
                <a:gd name="f1231" fmla="*/ f1114 f862 1"/>
                <a:gd name="f1232" fmla="*/ f1115 f863 1"/>
                <a:gd name="f1233" fmla="*/ f1116 f862 1"/>
                <a:gd name="f1234" fmla="*/ f1117 f863 1"/>
                <a:gd name="f1235" fmla="*/ f1118 f862 1"/>
                <a:gd name="f1236" fmla="*/ f1119 f863 1"/>
                <a:gd name="f1237" fmla="*/ f1120 f862 1"/>
                <a:gd name="f1238" fmla="*/ f1121 f863 1"/>
                <a:gd name="f1239" fmla="*/ f1122 f862 1"/>
                <a:gd name="f1240" fmla="*/ f1123 f863 1"/>
                <a:gd name="f1241" fmla="*/ f1124 f862 1"/>
                <a:gd name="f1242" fmla="*/ f1125 f863 1"/>
                <a:gd name="f1243" fmla="*/ f1126 f862 1"/>
                <a:gd name="f1244" fmla="*/ f1127 f863 1"/>
                <a:gd name="f1245" fmla="*/ f1128 f862 1"/>
                <a:gd name="f1246" fmla="*/ f1129 f863 1"/>
                <a:gd name="f1247" fmla="*/ f1130 f862 1"/>
                <a:gd name="f1248" fmla="*/ f1131 f863 1"/>
                <a:gd name="f1249" fmla="*/ f1132 f863 1"/>
                <a:gd name="f1250" fmla="*/ f1133 f862 1"/>
                <a:gd name="f1251" fmla="*/ f1134 f863 1"/>
                <a:gd name="f1252" fmla="*/ f1135 f862 1"/>
                <a:gd name="f1253" fmla="*/ f1136 f863 1"/>
                <a:gd name="f1254" fmla="*/ f1137 f862 1"/>
                <a:gd name="f1255" fmla="*/ f1138 f863 1"/>
                <a:gd name="f1256" fmla="*/ f1139 f862 1"/>
                <a:gd name="f1257" fmla="*/ f1140 f863 1"/>
                <a:gd name="f1258" fmla="*/ f1141 f862 1"/>
                <a:gd name="f1259" fmla="*/ f1142 f863 1"/>
                <a:gd name="f1260" fmla="*/ f1143 f862 1"/>
                <a:gd name="f1261" fmla="*/ f1144 f863 1"/>
                <a:gd name="f1262" fmla="*/ f1145 f862 1"/>
                <a:gd name="f1263" fmla="*/ f1146 f863 1"/>
                <a:gd name="f1264" fmla="*/ f1147 f862 1"/>
                <a:gd name="f1265" fmla="*/ f1148 f863 1"/>
                <a:gd name="f1266" fmla="*/ f1149 f862 1"/>
                <a:gd name="f1267" fmla="*/ f1150 f862 1"/>
                <a:gd name="f1268" fmla="*/ f1151 f863 1"/>
                <a:gd name="f1269" fmla="*/ f1152 f862 1"/>
                <a:gd name="f1270" fmla="*/ f1153 f863 1"/>
                <a:gd name="f1271" fmla="*/ f1154 f862 1"/>
                <a:gd name="f1272" fmla="*/ f1155 f863 1"/>
                <a:gd name="f1273" fmla="*/ f1156 f862 1"/>
                <a:gd name="f1274" fmla="*/ f1157 f863 1"/>
                <a:gd name="f1275" fmla="*/ f1158 f862 1"/>
                <a:gd name="f1276" fmla="*/ f1159 f863 1"/>
                <a:gd name="f1277" fmla="*/ f1160 f862 1"/>
                <a:gd name="f1278" fmla="*/ f1161 f863 1"/>
                <a:gd name="f1279" fmla="*/ f1162 f862 1"/>
                <a:gd name="f1280" fmla="*/ f1163 f863 1"/>
                <a:gd name="f1281" fmla="*/ f1164 f862 1"/>
                <a:gd name="f1282" fmla="*/ f1165 f863 1"/>
                <a:gd name="f1283" fmla="*/ f1166 f862 1"/>
                <a:gd name="f1284" fmla="*/ f1167 f863 1"/>
                <a:gd name="f1285" fmla="*/ f1168 f862 1"/>
                <a:gd name="f1286" fmla="*/ f1169 f863 1"/>
                <a:gd name="f1287" fmla="*/ f1170 f862 1"/>
                <a:gd name="f1288" fmla="*/ f1171 f863 1"/>
                <a:gd name="f1289" fmla="*/ f1172 f862 1"/>
                <a:gd name="f1290" fmla="*/ f1173 f863 1"/>
                <a:gd name="f1291" fmla="*/ f1174 f862 1"/>
                <a:gd name="f1292" fmla="*/ f1175 f863 1"/>
                <a:gd name="f1293" fmla="*/ f1176 f862 1"/>
                <a:gd name="f1294" fmla="*/ f1177 f863 1"/>
                <a:gd name="f1295" fmla="*/ f1178 f862 1"/>
                <a:gd name="f1296" fmla="*/ f1179 f863 1"/>
                <a:gd name="f1297" fmla="*/ f1180 f862 1"/>
                <a:gd name="f1298" fmla="*/ f1181 f863 1"/>
                <a:gd name="f1299" fmla="*/ f1182 f862 1"/>
                <a:gd name="f1300" fmla="*/ f1183 f862 1"/>
                <a:gd name="f1301" fmla="*/ f1184 f863 1"/>
                <a:gd name="f1302" fmla="*/ f1185 f862 1"/>
                <a:gd name="f1303" fmla="*/ f1186 f863 1"/>
                <a:gd name="f1304" fmla="*/ f1187 f862 1"/>
                <a:gd name="f1305" fmla="*/ f1188 f863 1"/>
                <a:gd name="f1306" fmla="*/ f1189 f862 1"/>
                <a:gd name="f1307" fmla="*/ f1190 f863 1"/>
                <a:gd name="f1308" fmla="*/ f1191 f862 1"/>
                <a:gd name="f1309" fmla="*/ f1192 f863 1"/>
                <a:gd name="f1310" fmla="*/ f1193 f862 1"/>
                <a:gd name="f1311" fmla="*/ f1194 f863 1"/>
                <a:gd name="f1312" fmla="*/ f1195 f862 1"/>
                <a:gd name="f1313" fmla="*/ f1196 f863 1"/>
                <a:gd name="f1314" fmla="*/ f1197 f862 1"/>
                <a:gd name="f1315" fmla="*/ f1198 f863 1"/>
                <a:gd name="f1316" fmla="*/ f1199 f862 1"/>
                <a:gd name="f1317" fmla="*/ f1200 f863 1"/>
                <a:gd name="f1318" fmla="*/ f1201 f862 1"/>
                <a:gd name="f1319" fmla="*/ f1202 f863 1"/>
                <a:gd name="f1320" fmla="*/ f1203 f862 1"/>
                <a:gd name="f1321" fmla="*/ f1204 f863 1"/>
                <a:gd name="f1322" fmla="*/ f1205 f862 1"/>
                <a:gd name="f1323" fmla="*/ f1206 f863 1"/>
                <a:gd name="f1324" fmla="*/ f1207 f862 1"/>
                <a:gd name="f1325" fmla="*/ f1208 f863 1"/>
                <a:gd name="f1326" fmla="*/ f1209 f862 1"/>
                <a:gd name="f1327" fmla="*/ f1210 f863 1"/>
                <a:gd name="f1328" fmla="*/ f1211 f862 1"/>
                <a:gd name="f1329" fmla="*/ f1212 f863 1"/>
                <a:gd name="f1330" fmla="*/ f1213 f862 1"/>
                <a:gd name="f1331" fmla="*/ f1214 f863 1"/>
                <a:gd name="f1332" fmla="*/ f1215 f862 1"/>
                <a:gd name="f1333" fmla="*/ f1216 f8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6">
                  <a:pos x="f1221" y="f1222"/>
                </a:cxn>
                <a:cxn ang="f986">
                  <a:pos x="f1223" y="f1224"/>
                </a:cxn>
                <a:cxn ang="f986">
                  <a:pos x="f1225" y="f1226"/>
                </a:cxn>
                <a:cxn ang="f986">
                  <a:pos x="f1227" y="f1228"/>
                </a:cxn>
                <a:cxn ang="f986">
                  <a:pos x="f1229" y="f1230"/>
                </a:cxn>
                <a:cxn ang="f986">
                  <a:pos x="f1231" y="f1232"/>
                </a:cxn>
                <a:cxn ang="f986">
                  <a:pos x="f1233" y="f1234"/>
                </a:cxn>
                <a:cxn ang="f986">
                  <a:pos x="f1235" y="f1236"/>
                </a:cxn>
                <a:cxn ang="f986">
                  <a:pos x="f1237" y="f1238"/>
                </a:cxn>
                <a:cxn ang="f986">
                  <a:pos x="f1239" y="f1240"/>
                </a:cxn>
                <a:cxn ang="f986">
                  <a:pos x="f1241" y="f1242"/>
                </a:cxn>
                <a:cxn ang="f986">
                  <a:pos x="f1243" y="f1244"/>
                </a:cxn>
                <a:cxn ang="f986">
                  <a:pos x="f1245" y="f1246"/>
                </a:cxn>
                <a:cxn ang="f986">
                  <a:pos x="f1247" y="f1248"/>
                </a:cxn>
                <a:cxn ang="f986">
                  <a:pos x="f1237" y="f1249"/>
                </a:cxn>
                <a:cxn ang="f986">
                  <a:pos x="f1250" y="f1251"/>
                </a:cxn>
                <a:cxn ang="f986">
                  <a:pos x="f1252" y="f1253"/>
                </a:cxn>
                <a:cxn ang="f986">
                  <a:pos x="f1254" y="f1255"/>
                </a:cxn>
                <a:cxn ang="f986">
                  <a:pos x="f1256" y="f1257"/>
                </a:cxn>
                <a:cxn ang="f986">
                  <a:pos x="f1258" y="f1259"/>
                </a:cxn>
                <a:cxn ang="f986">
                  <a:pos x="f1260" y="f1261"/>
                </a:cxn>
                <a:cxn ang="f986">
                  <a:pos x="f1262" y="f1263"/>
                </a:cxn>
                <a:cxn ang="f986">
                  <a:pos x="f1264" y="f1265"/>
                </a:cxn>
                <a:cxn ang="f986">
                  <a:pos x="f1266" y="f1265"/>
                </a:cxn>
                <a:cxn ang="f986">
                  <a:pos x="f1267" y="f1268"/>
                </a:cxn>
                <a:cxn ang="f986">
                  <a:pos x="f1269" y="f1270"/>
                </a:cxn>
                <a:cxn ang="f986">
                  <a:pos x="f1271" y="f1272"/>
                </a:cxn>
                <a:cxn ang="f986">
                  <a:pos x="f1273" y="f1274"/>
                </a:cxn>
                <a:cxn ang="f986">
                  <a:pos x="f1275" y="f1276"/>
                </a:cxn>
                <a:cxn ang="f986">
                  <a:pos x="f1277" y="f1278"/>
                </a:cxn>
                <a:cxn ang="f986">
                  <a:pos x="f1279" y="f1280"/>
                </a:cxn>
                <a:cxn ang="f986">
                  <a:pos x="f1281" y="f1282"/>
                </a:cxn>
                <a:cxn ang="f986">
                  <a:pos x="f1283" y="f1284"/>
                </a:cxn>
                <a:cxn ang="f986">
                  <a:pos x="f1285" y="f1286"/>
                </a:cxn>
                <a:cxn ang="f986">
                  <a:pos x="f1287" y="f1288"/>
                </a:cxn>
                <a:cxn ang="f986">
                  <a:pos x="f1289" y="f1290"/>
                </a:cxn>
                <a:cxn ang="f986">
                  <a:pos x="f1291" y="f1292"/>
                </a:cxn>
                <a:cxn ang="f986">
                  <a:pos x="f1293" y="f1294"/>
                </a:cxn>
                <a:cxn ang="f986">
                  <a:pos x="f1295" y="f1296"/>
                </a:cxn>
                <a:cxn ang="f986">
                  <a:pos x="f1297" y="f1298"/>
                </a:cxn>
                <a:cxn ang="f986">
                  <a:pos x="f1299" y="f1294"/>
                </a:cxn>
                <a:cxn ang="f986">
                  <a:pos x="f1300" y="f1301"/>
                </a:cxn>
                <a:cxn ang="f986">
                  <a:pos x="f1302" y="f1303"/>
                </a:cxn>
                <a:cxn ang="f986">
                  <a:pos x="f1304" y="f1305"/>
                </a:cxn>
                <a:cxn ang="f986">
                  <a:pos x="f1306" y="f1307"/>
                </a:cxn>
                <a:cxn ang="f986">
                  <a:pos x="f1308" y="f1309"/>
                </a:cxn>
                <a:cxn ang="f986">
                  <a:pos x="f1310" y="f1311"/>
                </a:cxn>
                <a:cxn ang="f986">
                  <a:pos x="f1312" y="f1313"/>
                </a:cxn>
                <a:cxn ang="f986">
                  <a:pos x="f1314" y="f1315"/>
                </a:cxn>
                <a:cxn ang="f986">
                  <a:pos x="f1316" y="f1317"/>
                </a:cxn>
                <a:cxn ang="f986">
                  <a:pos x="f1318" y="f1319"/>
                </a:cxn>
                <a:cxn ang="f986">
                  <a:pos x="f1320" y="f1321"/>
                </a:cxn>
                <a:cxn ang="f986">
                  <a:pos x="f1322" y="f1323"/>
                </a:cxn>
                <a:cxn ang="f986">
                  <a:pos x="f1324" y="f1325"/>
                </a:cxn>
                <a:cxn ang="f986">
                  <a:pos x="f1326" y="f1327"/>
                </a:cxn>
                <a:cxn ang="f986">
                  <a:pos x="f1328" y="f1329"/>
                </a:cxn>
                <a:cxn ang="f986">
                  <a:pos x="f1330" y="f1331"/>
                </a:cxn>
                <a:cxn ang="f986">
                  <a:pos x="f1332" y="f1333"/>
                </a:cxn>
              </a:cxnLst>
              <a:rect l="f1217" t="f1220" r="f1218" b="f1219"/>
              <a:pathLst>
                <a:path w="962" h="534">
                  <a:moveTo>
                    <a:pt x="f9" y="f10"/>
                  </a:moveTo>
                  <a:cubicBezTo>
                    <a:pt x="f9" y="f10"/>
                    <a:pt x="f9" y="f10"/>
                    <a:pt x="f9" y="f11"/>
                  </a:cubicBezTo>
                  <a:cubicBezTo>
                    <a:pt x="f9" y="f12"/>
                    <a:pt x="f9" y="f12"/>
                    <a:pt x="f9" y="f12"/>
                  </a:cubicBezTo>
                  <a:cubicBezTo>
                    <a:pt x="f13" y="f12"/>
                    <a:pt x="f14" y="f12"/>
                    <a:pt x="f14" y="f12"/>
                  </a:cubicBezTo>
                  <a:cubicBezTo>
                    <a:pt x="f14" y="f12"/>
                    <a:pt x="f14" y="f12"/>
                    <a:pt x="f14" y="f12"/>
                  </a:cubicBezTo>
                  <a:cubicBezTo>
                    <a:pt x="f15" y="f12"/>
                    <a:pt x="f15" y="f12"/>
                    <a:pt x="f15" y="f12"/>
                  </a:cubicBezTo>
                  <a:cubicBezTo>
                    <a:pt x="f16" y="f12"/>
                    <a:pt x="f17" y="f1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23" y="f26"/>
                    <a:pt x="f21" y="f27"/>
                  </a:cubicBezTo>
                  <a:cubicBezTo>
                    <a:pt x="f21" y="f28"/>
                    <a:pt x="f21" y="f28"/>
                    <a:pt x="f21" y="f28"/>
                  </a:cubicBezTo>
                  <a:cubicBezTo>
                    <a:pt x="f21" y="f29"/>
                    <a:pt x="f19" y="f30"/>
                    <a:pt x="f19" y="f31"/>
                  </a:cubicBezTo>
                  <a:cubicBezTo>
                    <a:pt x="f32" y="f33"/>
                    <a:pt x="f17" y="f34"/>
                    <a:pt x="f35" y="f36"/>
                  </a:cubicBezTo>
                  <a:cubicBezTo>
                    <a:pt x="f16" y="f36"/>
                    <a:pt x="f37" y="f38"/>
                    <a:pt x="f39" y="f38"/>
                  </a:cubicBezTo>
                  <a:cubicBezTo>
                    <a:pt x="f37" y="f38"/>
                    <a:pt x="f16" y="f38"/>
                    <a:pt x="f16" y="f40"/>
                  </a:cubicBezTo>
                  <a:cubicBezTo>
                    <a:pt x="f17" y="f41"/>
                    <a:pt x="f42" y="f43"/>
                    <a:pt x="f44" y="f45"/>
                  </a:cubicBezTo>
                  <a:cubicBezTo>
                    <a:pt x="f44" y="f46"/>
                    <a:pt x="f23" y="f47"/>
                    <a:pt x="f32" y="f48"/>
                  </a:cubicBezTo>
                  <a:cubicBezTo>
                    <a:pt x="f17" y="f48"/>
                    <a:pt x="f17" y="f48"/>
                    <a:pt x="f49" y="f48"/>
                  </a:cubicBezTo>
                  <a:cubicBezTo>
                    <a:pt x="f16" y="f48"/>
                    <a:pt x="f37" y="f48"/>
                    <a:pt x="f39" y="f47"/>
                  </a:cubicBezTo>
                  <a:cubicBezTo>
                    <a:pt x="f39" y="f47"/>
                    <a:pt x="f15" y="f47"/>
                    <a:pt x="f15" y="f48"/>
                  </a:cubicBezTo>
                  <a:cubicBezTo>
                    <a:pt x="f15" y="f48"/>
                    <a:pt x="f14" y="f48"/>
                    <a:pt x="f14" y="f48"/>
                  </a:cubicBezTo>
                  <a:cubicBezTo>
                    <a:pt x="f39" y="f50"/>
                    <a:pt x="f37" y="f50"/>
                    <a:pt x="f16" y="f51"/>
                  </a:cubicBezTo>
                  <a:cubicBezTo>
                    <a:pt x="f49" y="f52"/>
                    <a:pt x="f17" y="f53"/>
                    <a:pt x="f49" y="f54"/>
                  </a:cubicBezTo>
                  <a:cubicBezTo>
                    <a:pt x="f49" y="f55"/>
                    <a:pt x="f35" y="f56"/>
                    <a:pt x="f35" y="f57"/>
                  </a:cubicBezTo>
                  <a:cubicBezTo>
                    <a:pt x="f16" y="f57"/>
                    <a:pt x="f16" y="f58"/>
                    <a:pt x="f16" y="f58"/>
                  </a:cubicBezTo>
                  <a:cubicBezTo>
                    <a:pt x="f16" y="f58"/>
                    <a:pt x="f16" y="f59"/>
                    <a:pt x="f16" y="f59"/>
                  </a:cubicBezTo>
                  <a:cubicBezTo>
                    <a:pt x="f16" y="f60"/>
                    <a:pt x="f37" y="f61"/>
                    <a:pt x="f37" y="f62"/>
                  </a:cubicBezTo>
                  <a:cubicBezTo>
                    <a:pt x="f37" y="f62"/>
                    <a:pt x="f37" y="f62"/>
                    <a:pt x="f37" y="f62"/>
                  </a:cubicBezTo>
                  <a:cubicBezTo>
                    <a:pt x="f39" y="f63"/>
                    <a:pt x="f39" y="f64"/>
                    <a:pt x="f14" y="f65"/>
                  </a:cubicBezTo>
                  <a:cubicBezTo>
                    <a:pt x="f14" y="f65"/>
                    <a:pt x="f9" y="f66"/>
                    <a:pt x="f6" y="f8"/>
                  </a:cubicBezTo>
                  <a:cubicBezTo>
                    <a:pt x="f44" y="f67"/>
                    <a:pt x="f68" y="f64"/>
                    <a:pt x="f69" y="f63"/>
                  </a:cubicBezTo>
                  <a:cubicBezTo>
                    <a:pt x="f70" y="f71"/>
                    <a:pt x="f72" y="f73"/>
                    <a:pt x="f74" y="f62"/>
                  </a:cubicBezTo>
                  <a:cubicBezTo>
                    <a:pt x="f75" y="f61"/>
                    <a:pt x="f76" y="f59"/>
                    <a:pt x="f77" y="f78"/>
                  </a:cubicBezTo>
                  <a:cubicBezTo>
                    <a:pt x="f79" y="f58"/>
                    <a:pt x="f79" y="f58"/>
                    <a:pt x="f79" y="f58"/>
                  </a:cubicBezTo>
                  <a:cubicBezTo>
                    <a:pt x="f80" y="f58"/>
                    <a:pt x="f81" y="f57"/>
                    <a:pt x="f82" y="f57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4" y="f41"/>
                    <a:pt x="f84" y="f41"/>
                    <a:pt x="f84" y="f41"/>
                  </a:cubicBezTo>
                  <a:cubicBezTo>
                    <a:pt x="f85" y="f41"/>
                    <a:pt x="f85" y="f41"/>
                    <a:pt x="f85" y="f41"/>
                  </a:cubicBezTo>
                  <a:cubicBezTo>
                    <a:pt x="f85" y="f86"/>
                    <a:pt x="f85" y="f86"/>
                    <a:pt x="f85" y="f86"/>
                  </a:cubicBezTo>
                  <a:cubicBezTo>
                    <a:pt x="f87" y="f43"/>
                    <a:pt x="f88" y="f89"/>
                    <a:pt x="f90" y="f91"/>
                  </a:cubicBezTo>
                  <a:cubicBezTo>
                    <a:pt x="f92" y="f40"/>
                    <a:pt x="f93" y="f38"/>
                    <a:pt x="f94" y="f95"/>
                  </a:cubicBezTo>
                  <a:cubicBezTo>
                    <a:pt x="f96" y="f34"/>
                    <a:pt x="f97" y="f34"/>
                    <a:pt x="f98" y="f99"/>
                  </a:cubicBezTo>
                  <a:cubicBezTo>
                    <a:pt x="f100" y="f31"/>
                    <a:pt x="f101" y="f28"/>
                    <a:pt x="f102" y="f103"/>
                  </a:cubicBezTo>
                  <a:cubicBezTo>
                    <a:pt x="f104" y="f26"/>
                    <a:pt x="f105" y="f26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1"/>
                    <a:pt x="f115" y="f25"/>
                  </a:cubicBezTo>
                  <a:cubicBezTo>
                    <a:pt x="f116" y="f25"/>
                    <a:pt x="f116" y="f109"/>
                    <a:pt x="f117" y="f107"/>
                  </a:cubicBezTo>
                  <a:cubicBezTo>
                    <a:pt x="f117" y="f107"/>
                    <a:pt x="f117" y="f107"/>
                    <a:pt x="f118" y="f107"/>
                  </a:cubicBezTo>
                  <a:cubicBezTo>
                    <a:pt x="f118" y="f107"/>
                    <a:pt x="f118" y="f109"/>
                    <a:pt x="f119" y="f109"/>
                  </a:cubicBezTo>
                  <a:cubicBezTo>
                    <a:pt x="f120" y="f25"/>
                    <a:pt x="f121" y="f24"/>
                    <a:pt x="f122" y="f24"/>
                  </a:cubicBezTo>
                  <a:cubicBezTo>
                    <a:pt x="f123" y="f124"/>
                    <a:pt x="f125" y="f20"/>
                    <a:pt x="f126" y="f20"/>
                  </a:cubicBezTo>
                  <a:cubicBezTo>
                    <a:pt x="f127" y="f20"/>
                    <a:pt x="f128" y="f20"/>
                    <a:pt x="f12" y="f129"/>
                  </a:cubicBezTo>
                  <a:cubicBezTo>
                    <a:pt x="f33" y="f130"/>
                    <a:pt x="f46" y="f12"/>
                    <a:pt x="f131" y="f132"/>
                  </a:cubicBezTo>
                  <a:cubicBezTo>
                    <a:pt x="f133" y="f132"/>
                    <a:pt x="f134" y="f135"/>
                    <a:pt x="f58" y="f11"/>
                  </a:cubicBezTo>
                  <a:cubicBezTo>
                    <a:pt x="f136" y="f10"/>
                    <a:pt x="f61" y="f10"/>
                    <a:pt x="f73" y="f128"/>
                  </a:cubicBezTo>
                  <a:cubicBezTo>
                    <a:pt x="f67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27"/>
                  </a:cubicBezTo>
                  <a:cubicBezTo>
                    <a:pt x="f147" y="f148"/>
                    <a:pt x="f149" y="f148"/>
                    <a:pt x="f150" y="f148"/>
                  </a:cubicBezTo>
                  <a:cubicBezTo>
                    <a:pt x="f151" y="f148"/>
                    <a:pt x="f152" y="f153"/>
                    <a:pt x="f154" y="f153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0"/>
                    <a:pt x="f162" y="f160"/>
                    <a:pt x="f163" y="f160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82"/>
                    <a:pt x="f183" y="f182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1"/>
                    <a:pt x="f193" y="f191"/>
                    <a:pt x="f193" y="f191"/>
                  </a:cubicBezTo>
                  <a:cubicBezTo>
                    <a:pt x="f194" y="f191"/>
                    <a:pt x="f195" y="f191"/>
                    <a:pt x="f196" y="f191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202"/>
                    <a:pt x="f201" y="f202"/>
                    <a:pt x="f201" y="f202"/>
                  </a:cubicBezTo>
                  <a:cubicBezTo>
                    <a:pt x="f203" y="f204"/>
                    <a:pt x="f203" y="f204"/>
                    <a:pt x="f203" y="f204"/>
                  </a:cubicBezTo>
                  <a:cubicBezTo>
                    <a:pt x="f203" y="f125"/>
                    <a:pt x="f205" y="f206"/>
                    <a:pt x="f207" y="f206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7"/>
                  </a:cubicBezTo>
                  <a:cubicBezTo>
                    <a:pt x="f219" y="f220"/>
                    <a:pt x="f221" y="f220"/>
                    <a:pt x="f222" y="f220"/>
                  </a:cubicBezTo>
                  <a:cubicBezTo>
                    <a:pt x="f223" y="f224"/>
                    <a:pt x="f225" y="f224"/>
                    <a:pt x="f226" y="f224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123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49"/>
                    <a:pt x="f251" y="f247"/>
                    <a:pt x="f252" y="f249"/>
                  </a:cubicBezTo>
                  <a:cubicBezTo>
                    <a:pt x="f253" y="f249"/>
                    <a:pt x="f254" y="f255"/>
                    <a:pt x="f254" y="f256"/>
                  </a:cubicBezTo>
                  <a:cubicBezTo>
                    <a:pt x="f257" y="f258"/>
                    <a:pt x="f254" y="f121"/>
                    <a:pt x="f254" y="f120"/>
                  </a:cubicBezTo>
                  <a:cubicBezTo>
                    <a:pt x="f254" y="f120"/>
                    <a:pt x="f259" y="f118"/>
                    <a:pt x="f259" y="f117"/>
                  </a:cubicBezTo>
                  <a:cubicBezTo>
                    <a:pt x="f259" y="f116"/>
                    <a:pt x="f260" y="f115"/>
                    <a:pt x="f260" y="f2"/>
                  </a:cubicBezTo>
                  <a:cubicBezTo>
                    <a:pt x="f260" y="f113"/>
                    <a:pt x="f260" y="f112"/>
                    <a:pt x="f260" y="f261"/>
                  </a:cubicBezTo>
                  <a:cubicBezTo>
                    <a:pt x="f262" y="f263"/>
                    <a:pt x="f264" y="f265"/>
                    <a:pt x="f266" y="f265"/>
                  </a:cubicBezTo>
                  <a:cubicBezTo>
                    <a:pt x="f267" y="f110"/>
                    <a:pt x="f268" y="f265"/>
                    <a:pt x="f269" y="f265"/>
                  </a:cubicBezTo>
                  <a:cubicBezTo>
                    <a:pt x="f270" y="f265"/>
                    <a:pt x="f271" y="f265"/>
                    <a:pt x="f272" y="f110"/>
                  </a:cubicBezTo>
                  <a:cubicBezTo>
                    <a:pt x="f273" y="f110"/>
                    <a:pt x="f274" y="f275"/>
                    <a:pt x="f276" y="f275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108"/>
                    <a:pt x="f283" y="f284"/>
                    <a:pt x="f283" y="f285"/>
                  </a:cubicBezTo>
                  <a:cubicBezTo>
                    <a:pt x="f286" y="f287"/>
                    <a:pt x="f286" y="f106"/>
                    <a:pt x="f286" y="f288"/>
                  </a:cubicBezTo>
                  <a:cubicBezTo>
                    <a:pt x="f286" y="f289"/>
                    <a:pt x="f290" y="f102"/>
                    <a:pt x="f286" y="f291"/>
                  </a:cubicBezTo>
                  <a:cubicBezTo>
                    <a:pt x="f286" y="f292"/>
                    <a:pt x="f293" y="f294"/>
                    <a:pt x="f293" y="f295"/>
                  </a:cubicBezTo>
                  <a:cubicBezTo>
                    <a:pt x="f283" y="f296"/>
                    <a:pt x="f290" y="f297"/>
                    <a:pt x="f290" y="f298"/>
                  </a:cubicBezTo>
                  <a:cubicBezTo>
                    <a:pt x="f299" y="f300"/>
                    <a:pt x="f301" y="f302"/>
                    <a:pt x="f303" y="f302"/>
                  </a:cubicBezTo>
                  <a:cubicBezTo>
                    <a:pt x="f304" y="f305"/>
                    <a:pt x="f306" y="f302"/>
                    <a:pt x="f307" y="f302"/>
                  </a:cubicBezTo>
                  <a:cubicBezTo>
                    <a:pt x="f308" y="f305"/>
                    <a:pt x="f309" y="f101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5" y="f317"/>
                    <a:pt x="f315" y="f318"/>
                    <a:pt x="f315" y="f319"/>
                  </a:cubicBezTo>
                  <a:cubicBezTo>
                    <a:pt x="f315" y="f320"/>
                    <a:pt x="f313" y="f321"/>
                    <a:pt x="f313" y="f322"/>
                  </a:cubicBezTo>
                  <a:cubicBezTo>
                    <a:pt x="f313" y="f323"/>
                    <a:pt x="f315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5" y="f366"/>
                  </a:cubicBezTo>
                  <a:cubicBezTo>
                    <a:pt x="f7" y="f367"/>
                    <a:pt x="f7" y="f367"/>
                    <a:pt x="f7" y="f367"/>
                  </a:cubicBezTo>
                  <a:cubicBezTo>
                    <a:pt x="f7" y="f90"/>
                    <a:pt x="f7" y="f90"/>
                    <a:pt x="f7" y="f90"/>
                  </a:cubicBezTo>
                  <a:cubicBezTo>
                    <a:pt x="f7" y="f90"/>
                    <a:pt x="f7" y="f90"/>
                    <a:pt x="f368" y="f369"/>
                  </a:cubicBezTo>
                  <a:cubicBezTo>
                    <a:pt x="f370" y="f369"/>
                    <a:pt x="f371" y="f372"/>
                    <a:pt x="f373" y="f372"/>
                  </a:cubicBezTo>
                  <a:cubicBezTo>
                    <a:pt x="f374" y="f372"/>
                    <a:pt x="f375" y="f376"/>
                    <a:pt x="f377" y="f376"/>
                  </a:cubicBezTo>
                  <a:cubicBezTo>
                    <a:pt x="f378" y="f376"/>
                    <a:pt x="f379" y="f90"/>
                    <a:pt x="f380" y="f90"/>
                  </a:cubicBezTo>
                  <a:cubicBezTo>
                    <a:pt x="f381" y="f90"/>
                    <a:pt x="f382" y="f90"/>
                    <a:pt x="f383" y="f376"/>
                  </a:cubicBezTo>
                  <a:cubicBezTo>
                    <a:pt x="f384" y="f385"/>
                    <a:pt x="f382" y="f386"/>
                    <a:pt x="f383" y="f387"/>
                  </a:cubicBezTo>
                  <a:cubicBezTo>
                    <a:pt x="f383" y="f388"/>
                    <a:pt x="f389" y="f388"/>
                    <a:pt x="f390" y="f391"/>
                  </a:cubicBezTo>
                  <a:cubicBezTo>
                    <a:pt x="f392" y="f393"/>
                    <a:pt x="f394" y="f395"/>
                    <a:pt x="f396" y="f397"/>
                  </a:cubicBezTo>
                  <a:cubicBezTo>
                    <a:pt x="f398" y="f397"/>
                    <a:pt x="f399" y="f400"/>
                    <a:pt x="f401" y="f400"/>
                  </a:cubicBezTo>
                  <a:cubicBezTo>
                    <a:pt x="f402" y="f400"/>
                    <a:pt x="f403" y="f395"/>
                    <a:pt x="f404" y="f395"/>
                  </a:cubicBezTo>
                  <a:cubicBezTo>
                    <a:pt x="f405" y="f397"/>
                    <a:pt x="f363" y="f406"/>
                    <a:pt x="f407" y="f395"/>
                  </a:cubicBezTo>
                  <a:cubicBezTo>
                    <a:pt x="f359" y="f395"/>
                    <a:pt x="f408" y="f397"/>
                    <a:pt x="f409" y="f85"/>
                  </a:cubicBezTo>
                  <a:cubicBezTo>
                    <a:pt x="f410" y="f411"/>
                    <a:pt x="f410" y="f412"/>
                    <a:pt x="f357" y="f413"/>
                  </a:cubicBezTo>
                  <a:cubicBezTo>
                    <a:pt x="f414" y="f415"/>
                    <a:pt x="f353" y="f416"/>
                    <a:pt x="f353" y="f417"/>
                  </a:cubicBezTo>
                  <a:cubicBezTo>
                    <a:pt x="f418" y="f419"/>
                    <a:pt x="f353" y="f3"/>
                    <a:pt x="f353" y="f420"/>
                  </a:cubicBezTo>
                  <a:cubicBezTo>
                    <a:pt x="f418" y="f421"/>
                    <a:pt x="f422" y="f423"/>
                    <a:pt x="f424" y="f423"/>
                  </a:cubicBezTo>
                  <a:cubicBezTo>
                    <a:pt x="f351" y="f425"/>
                    <a:pt x="f426" y="f427"/>
                    <a:pt x="f347" y="f427"/>
                  </a:cubicBezTo>
                  <a:cubicBezTo>
                    <a:pt x="f428" y="f429"/>
                    <a:pt x="f430" y="f431"/>
                    <a:pt x="f430" y="f431"/>
                  </a:cubicBezTo>
                  <a:cubicBezTo>
                    <a:pt x="f430" y="f432"/>
                    <a:pt x="f343" y="f433"/>
                    <a:pt x="f434" y="f435"/>
                  </a:cubicBezTo>
                  <a:cubicBezTo>
                    <a:pt x="f341" y="f436"/>
                    <a:pt x="f341" y="f437"/>
                    <a:pt x="f339" y="f82"/>
                  </a:cubicBezTo>
                  <a:cubicBezTo>
                    <a:pt x="f337" y="f438"/>
                    <a:pt x="f439" y="f81"/>
                    <a:pt x="f333" y="f81"/>
                  </a:cubicBezTo>
                  <a:cubicBezTo>
                    <a:pt x="f331" y="f440"/>
                    <a:pt x="f441" y="f81"/>
                    <a:pt x="f441" y="f442"/>
                  </a:cubicBezTo>
                  <a:cubicBezTo>
                    <a:pt x="f441" y="f443"/>
                    <a:pt x="f329" y="f80"/>
                    <a:pt x="f329" y="f444"/>
                  </a:cubicBezTo>
                  <a:cubicBezTo>
                    <a:pt x="f329" y="f84"/>
                    <a:pt x="f329" y="f445"/>
                    <a:pt x="f446" y="f77"/>
                  </a:cubicBezTo>
                  <a:cubicBezTo>
                    <a:pt x="f441" y="f447"/>
                    <a:pt x="f313" y="f447"/>
                    <a:pt x="f448" y="f449"/>
                  </a:cubicBezTo>
                  <a:cubicBezTo>
                    <a:pt x="f311" y="f450"/>
                    <a:pt x="f309" y="f451"/>
                    <a:pt x="f308" y="f452"/>
                  </a:cubicBezTo>
                  <a:cubicBezTo>
                    <a:pt x="f307" y="f453"/>
                    <a:pt x="f454" y="f455"/>
                    <a:pt x="f456" y="f76"/>
                  </a:cubicBezTo>
                  <a:cubicBezTo>
                    <a:pt x="f457" y="f458"/>
                    <a:pt x="f301" y="f459"/>
                    <a:pt x="f299" y="f459"/>
                  </a:cubicBezTo>
                  <a:cubicBezTo>
                    <a:pt x="f299" y="f460"/>
                    <a:pt x="f290" y="f461"/>
                    <a:pt x="f286" y="f462"/>
                  </a:cubicBezTo>
                  <a:cubicBezTo>
                    <a:pt x="f283" y="f463"/>
                    <a:pt x="f464" y="f463"/>
                    <a:pt x="f282" y="f465"/>
                  </a:cubicBezTo>
                  <a:cubicBezTo>
                    <a:pt x="f281" y="f465"/>
                    <a:pt x="f466" y="f467"/>
                    <a:pt x="f466" y="f468"/>
                  </a:cubicBezTo>
                  <a:cubicBezTo>
                    <a:pt x="f469" y="f470"/>
                    <a:pt x="f469" y="f471"/>
                    <a:pt x="f469" y="f471"/>
                  </a:cubicBezTo>
                  <a:cubicBezTo>
                    <a:pt x="f466" y="f472"/>
                    <a:pt x="f279" y="f473"/>
                    <a:pt x="f281" y="f473"/>
                  </a:cubicBezTo>
                  <a:cubicBezTo>
                    <a:pt x="f281" y="f474"/>
                    <a:pt x="f282" y="f75"/>
                    <a:pt x="f282" y="f475"/>
                  </a:cubicBezTo>
                  <a:cubicBezTo>
                    <a:pt x="f282" y="f476"/>
                    <a:pt x="f279" y="f477"/>
                    <a:pt x="f279" y="f478"/>
                  </a:cubicBezTo>
                  <a:cubicBezTo>
                    <a:pt x="f279" y="f478"/>
                    <a:pt x="f281" y="f479"/>
                    <a:pt x="f282" y="f480"/>
                  </a:cubicBezTo>
                  <a:cubicBezTo>
                    <a:pt x="f282" y="f74"/>
                    <a:pt x="f293" y="f481"/>
                    <a:pt x="f283" y="f482"/>
                  </a:cubicBezTo>
                  <a:cubicBezTo>
                    <a:pt x="f283" y="f483"/>
                    <a:pt x="f283" y="f484"/>
                    <a:pt x="f293" y="f485"/>
                  </a:cubicBezTo>
                  <a:cubicBezTo>
                    <a:pt x="f293" y="f486"/>
                    <a:pt x="f282" y="f487"/>
                    <a:pt x="f281" y="f488"/>
                  </a:cubicBezTo>
                  <a:cubicBezTo>
                    <a:pt x="f279" y="f489"/>
                    <a:pt x="f469" y="f490"/>
                    <a:pt x="f469" y="f491"/>
                  </a:cubicBezTo>
                  <a:cubicBezTo>
                    <a:pt x="f277" y="f492"/>
                    <a:pt x="f276" y="f70"/>
                    <a:pt x="f276" y="f493"/>
                  </a:cubicBezTo>
                  <a:cubicBezTo>
                    <a:pt x="f494" y="f493"/>
                    <a:pt x="f494" y="f493"/>
                    <a:pt x="f274" y="f495"/>
                  </a:cubicBezTo>
                  <a:cubicBezTo>
                    <a:pt x="f274" y="f495"/>
                    <a:pt x="f496" y="f495"/>
                    <a:pt x="f496" y="f495"/>
                  </a:cubicBezTo>
                  <a:cubicBezTo>
                    <a:pt x="f272" y="f497"/>
                    <a:pt x="f498" y="f499"/>
                    <a:pt x="f270" y="f69"/>
                  </a:cubicBezTo>
                  <a:cubicBezTo>
                    <a:pt x="f270" y="f69"/>
                    <a:pt x="f270" y="f69"/>
                    <a:pt x="f270" y="f69"/>
                  </a:cubicBezTo>
                  <a:cubicBezTo>
                    <a:pt x="f270" y="f500"/>
                    <a:pt x="f269" y="f501"/>
                    <a:pt x="f269" y="f502"/>
                  </a:cubicBezTo>
                  <a:cubicBezTo>
                    <a:pt x="f269" y="f502"/>
                    <a:pt x="f269" y="f502"/>
                    <a:pt x="f269" y="f502"/>
                  </a:cubicBezTo>
                  <a:cubicBezTo>
                    <a:pt x="f269" y="f502"/>
                    <a:pt x="f268" y="f503"/>
                    <a:pt x="f268" y="f503"/>
                  </a:cubicBezTo>
                  <a:cubicBezTo>
                    <a:pt x="f504" y="f503"/>
                    <a:pt x="f267" y="f503"/>
                    <a:pt x="f266" y="f505"/>
                  </a:cubicBezTo>
                  <a:cubicBezTo>
                    <a:pt x="f266" y="f505"/>
                    <a:pt x="f264" y="f505"/>
                    <a:pt x="f264" y="f505"/>
                  </a:cubicBezTo>
                  <a:cubicBezTo>
                    <a:pt x="f506" y="f507"/>
                    <a:pt x="f260" y="f508"/>
                    <a:pt x="f257" y="f509"/>
                  </a:cubicBezTo>
                  <a:cubicBezTo>
                    <a:pt x="f254" y="f510"/>
                    <a:pt x="f254" y="f511"/>
                    <a:pt x="f512" y="f513"/>
                  </a:cubicBezTo>
                  <a:cubicBezTo>
                    <a:pt x="f512" y="f514"/>
                    <a:pt x="f512" y="f514"/>
                    <a:pt x="f253" y="f514"/>
                  </a:cubicBezTo>
                  <a:cubicBezTo>
                    <a:pt x="f253" y="f514"/>
                    <a:pt x="f252" y="f514"/>
                    <a:pt x="f251" y="f514"/>
                  </a:cubicBezTo>
                  <a:cubicBezTo>
                    <a:pt x="f251" y="f514"/>
                    <a:pt x="f515" y="f514"/>
                    <a:pt x="f515" y="f514"/>
                  </a:cubicBezTo>
                  <a:cubicBezTo>
                    <a:pt x="f250" y="f513"/>
                    <a:pt x="f246" y="f511"/>
                    <a:pt x="f516" y="f511"/>
                  </a:cubicBezTo>
                  <a:cubicBezTo>
                    <a:pt x="f516" y="f511"/>
                    <a:pt x="f244" y="f511"/>
                    <a:pt x="f244" y="f511"/>
                  </a:cubicBezTo>
                  <a:cubicBezTo>
                    <a:pt x="f517" y="f511"/>
                    <a:pt x="f518" y="f519"/>
                    <a:pt x="f237" y="f520"/>
                  </a:cubicBezTo>
                  <a:cubicBezTo>
                    <a:pt x="f235" y="f521"/>
                    <a:pt x="f522" y="f68"/>
                    <a:pt x="f522" y="f523"/>
                  </a:cubicBezTo>
                  <a:cubicBezTo>
                    <a:pt x="f524" y="f525"/>
                    <a:pt x="f524" y="f526"/>
                    <a:pt x="f524" y="f527"/>
                  </a:cubicBezTo>
                  <a:cubicBezTo>
                    <a:pt x="f524" y="f527"/>
                    <a:pt x="f524" y="f527"/>
                    <a:pt x="f524" y="f527"/>
                  </a:cubicBezTo>
                  <a:cubicBezTo>
                    <a:pt x="f233" y="f528"/>
                    <a:pt x="f231" y="f529"/>
                    <a:pt x="f231" y="f530"/>
                  </a:cubicBezTo>
                  <a:cubicBezTo>
                    <a:pt x="f229" y="f531"/>
                    <a:pt x="f231" y="f532"/>
                    <a:pt x="f231" y="f533"/>
                  </a:cubicBezTo>
                  <a:cubicBezTo>
                    <a:pt x="f231" y="f533"/>
                    <a:pt x="f231" y="f534"/>
                    <a:pt x="f535" y="f534"/>
                  </a:cubicBezTo>
                  <a:cubicBezTo>
                    <a:pt x="f535" y="f534"/>
                    <a:pt x="f535" y="f534"/>
                    <a:pt x="f535" y="f536"/>
                  </a:cubicBezTo>
                  <a:cubicBezTo>
                    <a:pt x="f535" y="f536"/>
                    <a:pt x="f535" y="f536"/>
                    <a:pt x="f535" y="f537"/>
                  </a:cubicBezTo>
                  <a:cubicBezTo>
                    <a:pt x="f535" y="f537"/>
                    <a:pt x="f231" y="f537"/>
                    <a:pt x="f231" y="f537"/>
                  </a:cubicBezTo>
                  <a:cubicBezTo>
                    <a:pt x="f231" y="f537"/>
                    <a:pt x="f229" y="f536"/>
                    <a:pt x="f538" y="f536"/>
                  </a:cubicBezTo>
                  <a:cubicBezTo>
                    <a:pt x="f538" y="f536"/>
                    <a:pt x="f227" y="f534"/>
                    <a:pt x="f227" y="f534"/>
                  </a:cubicBezTo>
                  <a:cubicBezTo>
                    <a:pt x="f539" y="f533"/>
                    <a:pt x="f226" y="f540"/>
                    <a:pt x="f225" y="f532"/>
                  </a:cubicBezTo>
                  <a:cubicBezTo>
                    <a:pt x="f541" y="f542"/>
                    <a:pt x="f222" y="f531"/>
                    <a:pt x="f543" y="f531"/>
                  </a:cubicBezTo>
                  <a:cubicBezTo>
                    <a:pt x="f221" y="f544"/>
                    <a:pt x="f545" y="f544"/>
                    <a:pt x="f546" y="f544"/>
                  </a:cubicBezTo>
                  <a:cubicBezTo>
                    <a:pt x="f546" y="f544"/>
                    <a:pt x="f546" y="f530"/>
                    <a:pt x="f546" y="f547"/>
                  </a:cubicBezTo>
                  <a:cubicBezTo>
                    <a:pt x="f546" y="f547"/>
                    <a:pt x="f546" y="f547"/>
                    <a:pt x="f546" y="f529"/>
                  </a:cubicBezTo>
                  <a:cubicBezTo>
                    <a:pt x="f219" y="f527"/>
                    <a:pt x="f548" y="f549"/>
                    <a:pt x="f218" y="f525"/>
                  </a:cubicBezTo>
                  <a:cubicBezTo>
                    <a:pt x="f550" y="f523"/>
                    <a:pt x="f216" y="f68"/>
                    <a:pt x="f551" y="f68"/>
                  </a:cubicBezTo>
                  <a:cubicBezTo>
                    <a:pt x="f551" y="f68"/>
                    <a:pt x="f551" y="f552"/>
                    <a:pt x="f551" y="f552"/>
                  </a:cubicBezTo>
                  <a:cubicBezTo>
                    <a:pt x="f551" y="f553"/>
                    <a:pt x="f551" y="f553"/>
                    <a:pt x="f551" y="f553"/>
                  </a:cubicBezTo>
                  <a:cubicBezTo>
                    <a:pt x="f554" y="f555"/>
                    <a:pt x="f554" y="f520"/>
                    <a:pt x="f212" y="f519"/>
                  </a:cubicBezTo>
                  <a:cubicBezTo>
                    <a:pt x="f556" y="f513"/>
                    <a:pt x="f557" y="f511"/>
                    <a:pt x="f557" y="f511"/>
                  </a:cubicBezTo>
                  <a:cubicBezTo>
                    <a:pt x="f557" y="f511"/>
                    <a:pt x="f557" y="f511"/>
                    <a:pt x="f558" y="f511"/>
                  </a:cubicBezTo>
                  <a:cubicBezTo>
                    <a:pt x="f559" y="f511"/>
                    <a:pt x="f560" y="f513"/>
                    <a:pt x="f561" y="f513"/>
                  </a:cubicBezTo>
                  <a:cubicBezTo>
                    <a:pt x="f561" y="f513"/>
                    <a:pt x="f561" y="f513"/>
                    <a:pt x="f561" y="f513"/>
                  </a:cubicBezTo>
                  <a:cubicBezTo>
                    <a:pt x="f201" y="f510"/>
                    <a:pt x="f200" y="f507"/>
                    <a:pt x="f195" y="f505"/>
                  </a:cubicBezTo>
                  <a:cubicBezTo>
                    <a:pt x="f194" y="f505"/>
                    <a:pt x="f194" y="f505"/>
                    <a:pt x="f193" y="f505"/>
                  </a:cubicBezTo>
                  <a:cubicBezTo>
                    <a:pt x="f562" y="f505"/>
                    <a:pt x="f563" y="f509"/>
                    <a:pt x="f563" y="f510"/>
                  </a:cubicBezTo>
                  <a:cubicBezTo>
                    <a:pt x="f564" y="f511"/>
                    <a:pt x="f564" y="f513"/>
                    <a:pt x="f565" y="f514"/>
                  </a:cubicBezTo>
                  <a:cubicBezTo>
                    <a:pt x="f565" y="f514"/>
                    <a:pt x="f565" y="f566"/>
                    <a:pt x="f565" y="f566"/>
                  </a:cubicBezTo>
                  <a:cubicBezTo>
                    <a:pt x="f567" y="f566"/>
                    <a:pt x="f567" y="f568"/>
                    <a:pt x="f186" y="f568"/>
                  </a:cubicBezTo>
                  <a:cubicBezTo>
                    <a:pt x="f186" y="f568"/>
                    <a:pt x="f186" y="f568"/>
                    <a:pt x="f186" y="f568"/>
                  </a:cubicBezTo>
                  <a:cubicBezTo>
                    <a:pt x="f569" y="f568"/>
                    <a:pt x="f570" y="f568"/>
                    <a:pt x="f570" y="f568"/>
                  </a:cubicBezTo>
                  <a:cubicBezTo>
                    <a:pt x="f571" y="f568"/>
                    <a:pt x="f572" y="f568"/>
                    <a:pt x="f572" y="f568"/>
                  </a:cubicBezTo>
                  <a:cubicBezTo>
                    <a:pt x="f573" y="f568"/>
                    <a:pt x="f573" y="f568"/>
                    <a:pt x="f573" y="f568"/>
                  </a:cubicBezTo>
                  <a:cubicBezTo>
                    <a:pt x="f573" y="f568"/>
                    <a:pt x="f184" y="f568"/>
                    <a:pt x="f184" y="f568"/>
                  </a:cubicBezTo>
                  <a:cubicBezTo>
                    <a:pt x="f184" y="f568"/>
                    <a:pt x="f574" y="f566"/>
                    <a:pt x="f574" y="f566"/>
                  </a:cubicBezTo>
                  <a:cubicBezTo>
                    <a:pt x="f575" y="f566"/>
                    <a:pt x="f183" y="f568"/>
                    <a:pt x="f576" y="f568"/>
                  </a:cubicBezTo>
                  <a:cubicBezTo>
                    <a:pt x="f577" y="f519"/>
                    <a:pt x="f578" y="f579"/>
                    <a:pt x="f580" y="f520"/>
                  </a:cubicBezTo>
                  <a:cubicBezTo>
                    <a:pt x="f580" y="f520"/>
                    <a:pt x="f580" y="f520"/>
                    <a:pt x="f581" y="f520"/>
                  </a:cubicBezTo>
                  <a:cubicBezTo>
                    <a:pt x="f582" y="f583"/>
                    <a:pt x="f584" y="f583"/>
                    <a:pt x="f584" y="f583"/>
                  </a:cubicBezTo>
                  <a:cubicBezTo>
                    <a:pt x="f585" y="f583"/>
                    <a:pt x="f178" y="f583"/>
                    <a:pt x="f178" y="f583"/>
                  </a:cubicBezTo>
                  <a:cubicBezTo>
                    <a:pt x="f586" y="f520"/>
                    <a:pt x="f586" y="f520"/>
                    <a:pt x="f586" y="f520"/>
                  </a:cubicBezTo>
                  <a:cubicBezTo>
                    <a:pt x="f587" y="f579"/>
                    <a:pt x="f588" y="f568"/>
                    <a:pt x="f589" y="f566"/>
                  </a:cubicBezTo>
                  <a:cubicBezTo>
                    <a:pt x="f590" y="f566"/>
                    <a:pt x="f591" y="f514"/>
                    <a:pt x="f176" y="f514"/>
                  </a:cubicBezTo>
                  <a:cubicBezTo>
                    <a:pt x="f176" y="f514"/>
                    <a:pt x="f176" y="f514"/>
                    <a:pt x="f176" y="f514"/>
                  </a:cubicBezTo>
                  <a:cubicBezTo>
                    <a:pt x="f176" y="f511"/>
                    <a:pt x="f176" y="f508"/>
                    <a:pt x="f592" y="f505"/>
                  </a:cubicBezTo>
                  <a:cubicBezTo>
                    <a:pt x="f593" y="f502"/>
                    <a:pt x="f174" y="f501"/>
                    <a:pt x="f594" y="f501"/>
                  </a:cubicBezTo>
                  <a:cubicBezTo>
                    <a:pt x="f594" y="f501"/>
                    <a:pt x="f594" y="f501"/>
                    <a:pt x="f595" y="f501"/>
                  </a:cubicBezTo>
                  <a:cubicBezTo>
                    <a:pt x="f596" y="f501"/>
                    <a:pt x="f597" y="f501"/>
                    <a:pt x="f598" y="f502"/>
                  </a:cubicBezTo>
                  <a:cubicBezTo>
                    <a:pt x="f598" y="f502"/>
                    <a:pt x="f599" y="f502"/>
                    <a:pt x="f170" y="f502"/>
                  </a:cubicBezTo>
                  <a:cubicBezTo>
                    <a:pt x="f170" y="f502"/>
                    <a:pt x="f170" y="f502"/>
                    <a:pt x="f600" y="f502"/>
                  </a:cubicBezTo>
                  <a:cubicBezTo>
                    <a:pt x="f601" y="f502"/>
                    <a:pt x="f168" y="f502"/>
                    <a:pt x="f602" y="f505"/>
                  </a:cubicBezTo>
                  <a:cubicBezTo>
                    <a:pt x="f603" y="f507"/>
                    <a:pt x="f604" y="f510"/>
                    <a:pt x="f604" y="f513"/>
                  </a:cubicBezTo>
                  <a:cubicBezTo>
                    <a:pt x="f604" y="f513"/>
                    <a:pt x="f604" y="f513"/>
                    <a:pt x="f604" y="f513"/>
                  </a:cubicBezTo>
                  <a:cubicBezTo>
                    <a:pt x="f604" y="f514"/>
                    <a:pt x="f604" y="f514"/>
                    <a:pt x="f604" y="f514"/>
                  </a:cubicBezTo>
                  <a:cubicBezTo>
                    <a:pt x="f604" y="f514"/>
                    <a:pt x="f605" y="f514"/>
                    <a:pt x="f605" y="f514"/>
                  </a:cubicBezTo>
                  <a:cubicBezTo>
                    <a:pt x="f605" y="f514"/>
                    <a:pt x="f605" y="f514"/>
                    <a:pt x="f606" y="f514"/>
                  </a:cubicBezTo>
                  <a:cubicBezTo>
                    <a:pt x="f606" y="f514"/>
                    <a:pt x="f606" y="f514"/>
                    <a:pt x="f606" y="f514"/>
                  </a:cubicBezTo>
                  <a:cubicBezTo>
                    <a:pt x="f607" y="f514"/>
                    <a:pt x="f608" y="f514"/>
                    <a:pt x="f609" y="f568"/>
                  </a:cubicBezTo>
                  <a:cubicBezTo>
                    <a:pt x="f610" y="f579"/>
                    <a:pt x="f610" y="f583"/>
                    <a:pt x="f610" y="f555"/>
                  </a:cubicBezTo>
                  <a:cubicBezTo>
                    <a:pt x="f610" y="f555"/>
                    <a:pt x="f610" y="f555"/>
                    <a:pt x="f610" y="f555"/>
                  </a:cubicBezTo>
                  <a:cubicBezTo>
                    <a:pt x="f611" y="f555"/>
                    <a:pt x="f611" y="f555"/>
                    <a:pt x="f611" y="f555"/>
                  </a:cubicBezTo>
                  <a:cubicBezTo>
                    <a:pt x="f612" y="f555"/>
                    <a:pt x="f613" y="f555"/>
                    <a:pt x="f613" y="f555"/>
                  </a:cubicBezTo>
                  <a:cubicBezTo>
                    <a:pt x="f614" y="f555"/>
                    <a:pt x="f615" y="f555"/>
                    <a:pt x="f616" y="f555"/>
                  </a:cubicBezTo>
                  <a:cubicBezTo>
                    <a:pt x="f617" y="f555"/>
                    <a:pt x="f618" y="f619"/>
                    <a:pt x="f620" y="f553"/>
                  </a:cubicBezTo>
                  <a:cubicBezTo>
                    <a:pt x="f621" y="f553"/>
                    <a:pt x="f621" y="f553"/>
                    <a:pt x="f621" y="f553"/>
                  </a:cubicBezTo>
                  <a:cubicBezTo>
                    <a:pt x="f622" y="f553"/>
                    <a:pt x="f622" y="f553"/>
                    <a:pt x="f623" y="f553"/>
                  </a:cubicBezTo>
                  <a:cubicBezTo>
                    <a:pt x="f623" y="f553"/>
                    <a:pt x="f623" y="f553"/>
                    <a:pt x="f623" y="f553"/>
                  </a:cubicBezTo>
                  <a:cubicBezTo>
                    <a:pt x="f624" y="f553"/>
                    <a:pt x="f624" y="f553"/>
                    <a:pt x="f624" y="f553"/>
                  </a:cubicBezTo>
                  <a:cubicBezTo>
                    <a:pt x="f625" y="f619"/>
                    <a:pt x="f626" y="f555"/>
                    <a:pt x="f164" y="f555"/>
                  </a:cubicBezTo>
                  <a:cubicBezTo>
                    <a:pt x="f627" y="f521"/>
                    <a:pt x="f628" y="f520"/>
                    <a:pt x="f629" y="f520"/>
                  </a:cubicBezTo>
                  <a:cubicBezTo>
                    <a:pt x="f630" y="f520"/>
                    <a:pt x="f631" y="f520"/>
                    <a:pt x="f163" y="f520"/>
                  </a:cubicBezTo>
                  <a:cubicBezTo>
                    <a:pt x="f632" y="f520"/>
                    <a:pt x="f161" y="f520"/>
                    <a:pt x="f159" y="f583"/>
                  </a:cubicBezTo>
                  <a:cubicBezTo>
                    <a:pt x="f633" y="f583"/>
                    <a:pt x="f634" y="f521"/>
                    <a:pt x="f635" y="f521"/>
                  </a:cubicBezTo>
                  <a:cubicBezTo>
                    <a:pt x="f636" y="f521"/>
                    <a:pt x="f636" y="f555"/>
                    <a:pt x="f636" y="f555"/>
                  </a:cubicBezTo>
                  <a:cubicBezTo>
                    <a:pt x="f637" y="f555"/>
                    <a:pt x="f638" y="f555"/>
                    <a:pt x="f639" y="f555"/>
                  </a:cubicBezTo>
                  <a:cubicBezTo>
                    <a:pt x="f640" y="f555"/>
                    <a:pt x="f641" y="f555"/>
                    <a:pt x="f642" y="f555"/>
                  </a:cubicBezTo>
                  <a:cubicBezTo>
                    <a:pt x="f642" y="f619"/>
                    <a:pt x="f642" y="f619"/>
                    <a:pt x="f643" y="f619"/>
                  </a:cubicBezTo>
                  <a:cubicBezTo>
                    <a:pt x="f644" y="f619"/>
                    <a:pt x="f645" y="f553"/>
                    <a:pt x="f646" y="f68"/>
                  </a:cubicBezTo>
                  <a:cubicBezTo>
                    <a:pt x="f647" y="f525"/>
                    <a:pt x="f647" y="f549"/>
                    <a:pt x="f647" y="f528"/>
                  </a:cubicBezTo>
                  <a:cubicBezTo>
                    <a:pt x="f647" y="f529"/>
                    <a:pt x="f647" y="f529"/>
                    <a:pt x="f647" y="f529"/>
                  </a:cubicBezTo>
                  <a:cubicBezTo>
                    <a:pt x="f647" y="f547"/>
                    <a:pt x="f648" y="f530"/>
                    <a:pt x="f648" y="f531"/>
                  </a:cubicBezTo>
                  <a:cubicBezTo>
                    <a:pt x="f648" y="f531"/>
                    <a:pt x="f648" y="f532"/>
                    <a:pt x="f648" y="f540"/>
                  </a:cubicBezTo>
                  <a:cubicBezTo>
                    <a:pt x="f648" y="f540"/>
                    <a:pt x="f649" y="f534"/>
                    <a:pt x="f650" y="f536"/>
                  </a:cubicBezTo>
                  <a:cubicBezTo>
                    <a:pt x="f650" y="f536"/>
                    <a:pt x="f651" y="f536"/>
                    <a:pt x="f154" y="f537"/>
                  </a:cubicBezTo>
                  <a:cubicBezTo>
                    <a:pt x="f652" y="f653"/>
                    <a:pt x="f654" y="f653"/>
                    <a:pt x="f655" y="f656"/>
                  </a:cubicBezTo>
                  <a:cubicBezTo>
                    <a:pt x="f152" y="f657"/>
                    <a:pt x="f658" y="f659"/>
                    <a:pt x="f660" y="f44"/>
                  </a:cubicBezTo>
                  <a:cubicBezTo>
                    <a:pt x="f661" y="f23"/>
                    <a:pt x="f661" y="f21"/>
                    <a:pt x="f661" y="f19"/>
                  </a:cubicBezTo>
                  <a:cubicBezTo>
                    <a:pt x="f661" y="f19"/>
                    <a:pt x="f661" y="f19"/>
                    <a:pt x="f661" y="f19"/>
                  </a:cubicBezTo>
                  <a:cubicBezTo>
                    <a:pt x="f662" y="f19"/>
                    <a:pt x="f662" y="f19"/>
                    <a:pt x="f662" y="f32"/>
                  </a:cubicBezTo>
                  <a:cubicBezTo>
                    <a:pt x="f151" y="f32"/>
                    <a:pt x="f151" y="f32"/>
                    <a:pt x="f151" y="f32"/>
                  </a:cubicBezTo>
                  <a:cubicBezTo>
                    <a:pt x="f151" y="f32"/>
                    <a:pt x="f663" y="f17"/>
                    <a:pt x="f663" y="f17"/>
                  </a:cubicBezTo>
                  <a:cubicBezTo>
                    <a:pt x="f664" y="f17"/>
                    <a:pt x="f664" y="f17"/>
                    <a:pt x="f664" y="f17"/>
                  </a:cubicBezTo>
                  <a:cubicBezTo>
                    <a:pt x="f665" y="f17"/>
                    <a:pt x="f150" y="f17"/>
                    <a:pt x="f666" y="f17"/>
                  </a:cubicBezTo>
                  <a:cubicBezTo>
                    <a:pt x="f667" y="f17"/>
                    <a:pt x="f667" y="f17"/>
                    <a:pt x="f668" y="f17"/>
                  </a:cubicBezTo>
                  <a:cubicBezTo>
                    <a:pt x="f669" y="f17"/>
                    <a:pt x="f670" y="f35"/>
                    <a:pt x="f671" y="f39"/>
                  </a:cubicBezTo>
                  <a:cubicBezTo>
                    <a:pt x="f672" y="f14"/>
                    <a:pt x="f672" y="f9"/>
                    <a:pt x="f672" y="f673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672" y="f6"/>
                    <a:pt x="f672" y="f6"/>
                    <a:pt x="f672" y="f6"/>
                  </a:cubicBezTo>
                  <a:cubicBezTo>
                    <a:pt x="f147" y="f6"/>
                    <a:pt x="f147" y="f6"/>
                    <a:pt x="f147" y="f6"/>
                  </a:cubicBezTo>
                  <a:cubicBezTo>
                    <a:pt x="f147" y="f673"/>
                    <a:pt x="f674" y="f13"/>
                    <a:pt x="f675" y="f14"/>
                  </a:cubicBezTo>
                  <a:cubicBezTo>
                    <a:pt x="f146" y="f15"/>
                    <a:pt x="f676" y="f15"/>
                    <a:pt x="f677" y="f15"/>
                  </a:cubicBezTo>
                  <a:cubicBezTo>
                    <a:pt x="f677" y="f15"/>
                    <a:pt x="f677" y="f15"/>
                    <a:pt x="f677" y="f15"/>
                  </a:cubicBezTo>
                  <a:cubicBezTo>
                    <a:pt x="f677" y="f15"/>
                    <a:pt x="f678" y="f15"/>
                    <a:pt x="f678" y="f15"/>
                  </a:cubicBezTo>
                  <a:cubicBezTo>
                    <a:pt x="f678" y="f15"/>
                    <a:pt x="f678" y="f39"/>
                    <a:pt x="f678" y="f39"/>
                  </a:cubicBezTo>
                  <a:cubicBezTo>
                    <a:pt x="f679" y="f37"/>
                    <a:pt x="f680" y="f35"/>
                    <a:pt x="f144" y="f49"/>
                  </a:cubicBezTo>
                  <a:cubicBezTo>
                    <a:pt x="f681" y="f17"/>
                    <a:pt x="f682" y="f17"/>
                    <a:pt x="f683" y="f17"/>
                  </a:cubicBezTo>
                  <a:cubicBezTo>
                    <a:pt x="f684" y="f17"/>
                    <a:pt x="f684" y="f17"/>
                    <a:pt x="f685" y="f17"/>
                  </a:cubicBezTo>
                  <a:cubicBezTo>
                    <a:pt x="f686" y="f49"/>
                    <a:pt x="f687" y="f35"/>
                    <a:pt x="f688" y="f16"/>
                  </a:cubicBezTo>
                  <a:cubicBezTo>
                    <a:pt x="f688" y="f16"/>
                    <a:pt x="f688" y="f16"/>
                    <a:pt x="f688" y="f16"/>
                  </a:cubicBezTo>
                  <a:cubicBezTo>
                    <a:pt x="f689" y="f37"/>
                    <a:pt x="f142" y="f37"/>
                    <a:pt x="f142" y="f37"/>
                  </a:cubicBezTo>
                  <a:cubicBezTo>
                    <a:pt x="f142" y="f37"/>
                    <a:pt x="f142" y="f37"/>
                    <a:pt x="f690" y="f37"/>
                  </a:cubicBezTo>
                  <a:cubicBezTo>
                    <a:pt x="f691" y="f39"/>
                    <a:pt x="f692" y="f39"/>
                    <a:pt x="f693" y="f15"/>
                  </a:cubicBezTo>
                  <a:cubicBezTo>
                    <a:pt x="f694" y="f14"/>
                    <a:pt x="f695" y="f13"/>
                    <a:pt x="f695" y="f673"/>
                  </a:cubicBezTo>
                  <a:cubicBezTo>
                    <a:pt x="f695" y="f9"/>
                    <a:pt x="f140" y="f13"/>
                    <a:pt x="f140" y="f13"/>
                  </a:cubicBezTo>
                  <a:cubicBezTo>
                    <a:pt x="f696" y="f44"/>
                    <a:pt x="f696" y="f44"/>
                    <a:pt x="f696" y="f44"/>
                  </a:cubicBezTo>
                  <a:cubicBezTo>
                    <a:pt x="f697" y="f32"/>
                    <a:pt x="f697" y="f32"/>
                    <a:pt x="f697" y="f32"/>
                  </a:cubicBezTo>
                  <a:cubicBezTo>
                    <a:pt x="f698" y="f32"/>
                    <a:pt x="f699" y="f19"/>
                    <a:pt x="f8" y="f21"/>
                  </a:cubicBezTo>
                  <a:cubicBezTo>
                    <a:pt x="f8" y="f21"/>
                    <a:pt x="f8" y="f21"/>
                    <a:pt x="f700" y="f21"/>
                  </a:cubicBezTo>
                  <a:cubicBezTo>
                    <a:pt x="f700" y="f21"/>
                    <a:pt x="f700" y="f23"/>
                    <a:pt x="f700" y="f23"/>
                  </a:cubicBezTo>
                  <a:cubicBezTo>
                    <a:pt x="f700" y="f23"/>
                    <a:pt x="f700" y="f23"/>
                    <a:pt x="f700" y="f23"/>
                  </a:cubicBezTo>
                  <a:cubicBezTo>
                    <a:pt x="f8" y="f23"/>
                    <a:pt x="f698" y="f42"/>
                    <a:pt x="f697" y="f44"/>
                  </a:cubicBezTo>
                  <a:cubicBezTo>
                    <a:pt x="f701" y="f702"/>
                    <a:pt x="f703" y="f704"/>
                    <a:pt x="f705" y="f657"/>
                  </a:cubicBezTo>
                  <a:cubicBezTo>
                    <a:pt x="f706" y="f653"/>
                    <a:pt x="f707" y="f533"/>
                    <a:pt x="f706" y="f542"/>
                  </a:cubicBezTo>
                  <a:cubicBezTo>
                    <a:pt x="f706" y="f531"/>
                    <a:pt x="f705" y="f544"/>
                    <a:pt x="f705" y="f530"/>
                  </a:cubicBezTo>
                  <a:cubicBezTo>
                    <a:pt x="f705" y="f530"/>
                    <a:pt x="f705" y="f530"/>
                    <a:pt x="f705" y="f530"/>
                  </a:cubicBezTo>
                  <a:cubicBezTo>
                    <a:pt x="f705" y="f530"/>
                    <a:pt x="f706" y="f530"/>
                    <a:pt x="f706" y="f530"/>
                  </a:cubicBezTo>
                  <a:cubicBezTo>
                    <a:pt x="f140" y="f530"/>
                    <a:pt x="f692" y="f547"/>
                    <a:pt x="f691" y="f527"/>
                  </a:cubicBezTo>
                  <a:cubicBezTo>
                    <a:pt x="f142" y="f523"/>
                    <a:pt x="f690" y="f555"/>
                    <a:pt x="f691" y="f521"/>
                  </a:cubicBezTo>
                  <a:cubicBezTo>
                    <a:pt x="f708" y="f520"/>
                    <a:pt x="f692" y="f579"/>
                    <a:pt x="f693" y="f579"/>
                  </a:cubicBezTo>
                  <a:cubicBezTo>
                    <a:pt x="f693" y="f579"/>
                    <a:pt x="f693" y="f519"/>
                    <a:pt x="f693" y="f519"/>
                  </a:cubicBezTo>
                  <a:cubicBezTo>
                    <a:pt x="f693" y="f519"/>
                    <a:pt x="f708" y="f513"/>
                    <a:pt x="f692" y="f508"/>
                  </a:cubicBezTo>
                  <a:cubicBezTo>
                    <a:pt x="f693" y="f505"/>
                    <a:pt x="f695" y="f502"/>
                    <a:pt x="f707" y="f501"/>
                  </a:cubicBezTo>
                  <a:cubicBezTo>
                    <a:pt x="f707" y="f501"/>
                    <a:pt x="f707" y="f501"/>
                    <a:pt x="f707" y="f501"/>
                  </a:cubicBezTo>
                  <a:cubicBezTo>
                    <a:pt x="f706" y="f501"/>
                    <a:pt x="f706" y="f501"/>
                    <a:pt x="f705" y="f501"/>
                  </a:cubicBezTo>
                  <a:cubicBezTo>
                    <a:pt x="f703" y="f501"/>
                    <a:pt x="f701" y="f502"/>
                    <a:pt x="f696" y="f502"/>
                  </a:cubicBezTo>
                  <a:cubicBezTo>
                    <a:pt x="f696" y="f502"/>
                    <a:pt x="f696" y="f502"/>
                    <a:pt x="f696" y="f502"/>
                  </a:cubicBezTo>
                  <a:cubicBezTo>
                    <a:pt x="f697" y="f502"/>
                    <a:pt x="f698" y="f502"/>
                    <a:pt x="f699" y="f502"/>
                  </a:cubicBezTo>
                  <a:cubicBezTo>
                    <a:pt x="f699" y="f502"/>
                    <a:pt x="f699" y="f502"/>
                    <a:pt x="f8" y="f501"/>
                  </a:cubicBezTo>
                  <a:cubicBezTo>
                    <a:pt x="f700" y="f500"/>
                    <a:pt x="f66" y="f69"/>
                    <a:pt x="f65" y="f709"/>
                  </a:cubicBezTo>
                  <a:cubicBezTo>
                    <a:pt x="f710" y="f709"/>
                    <a:pt x="f64" y="f709"/>
                    <a:pt x="f711" y="f709"/>
                  </a:cubicBezTo>
                  <a:cubicBezTo>
                    <a:pt x="f63" y="f709"/>
                    <a:pt x="f63" y="f709"/>
                    <a:pt x="f71" y="f709"/>
                  </a:cubicBezTo>
                  <a:cubicBezTo>
                    <a:pt x="f73" y="f709"/>
                    <a:pt x="f73" y="f709"/>
                    <a:pt x="f73" y="f709"/>
                  </a:cubicBezTo>
                  <a:cubicBezTo>
                    <a:pt x="f62" y="f709"/>
                    <a:pt x="f61" y="f712"/>
                    <a:pt x="f60" y="f713"/>
                  </a:cubicBezTo>
                  <a:cubicBezTo>
                    <a:pt x="f136" y="f499"/>
                    <a:pt x="f58" y="f714"/>
                    <a:pt x="f57" y="f715"/>
                  </a:cubicBezTo>
                  <a:cubicBezTo>
                    <a:pt x="f56" y="f715"/>
                    <a:pt x="f56" y="f495"/>
                    <a:pt x="f55" y="f493"/>
                  </a:cubicBezTo>
                  <a:cubicBezTo>
                    <a:pt x="f134" y="f70"/>
                    <a:pt x="f83" y="f492"/>
                    <a:pt x="f53" y="f491"/>
                  </a:cubicBezTo>
                  <a:cubicBezTo>
                    <a:pt x="f53" y="f491"/>
                    <a:pt x="f716" y="f488"/>
                    <a:pt x="f717" y="f718"/>
                  </a:cubicBezTo>
                  <a:cubicBezTo>
                    <a:pt x="f51" y="f487"/>
                    <a:pt x="f48" y="f719"/>
                    <a:pt x="f720" y="f719"/>
                  </a:cubicBezTo>
                  <a:cubicBezTo>
                    <a:pt x="f720" y="f719"/>
                    <a:pt x="f720" y="f719"/>
                    <a:pt x="f721" y="f719"/>
                  </a:cubicBezTo>
                  <a:cubicBezTo>
                    <a:pt x="f46" y="f719"/>
                    <a:pt x="f722" y="f487"/>
                    <a:pt x="f723" y="f488"/>
                  </a:cubicBezTo>
                  <a:cubicBezTo>
                    <a:pt x="f86" y="f490"/>
                    <a:pt x="f43" y="f491"/>
                    <a:pt x="f43" y="f724"/>
                  </a:cubicBezTo>
                  <a:cubicBezTo>
                    <a:pt x="f89" y="f724"/>
                    <a:pt x="f91" y="f724"/>
                    <a:pt x="f91" y="f724"/>
                  </a:cubicBezTo>
                  <a:cubicBezTo>
                    <a:pt x="f41" y="f724"/>
                    <a:pt x="f41" y="f724"/>
                    <a:pt x="f41" y="f724"/>
                  </a:cubicBezTo>
                  <a:cubicBezTo>
                    <a:pt x="f41" y="f724"/>
                    <a:pt x="f40" y="f492"/>
                    <a:pt x="f40" y="f492"/>
                  </a:cubicBezTo>
                  <a:cubicBezTo>
                    <a:pt x="f38" y="f492"/>
                    <a:pt x="f36" y="f491"/>
                    <a:pt x="f95" y="f491"/>
                  </a:cubicBezTo>
                  <a:cubicBezTo>
                    <a:pt x="f95" y="f491"/>
                    <a:pt x="f34" y="f490"/>
                    <a:pt x="f99" y="f490"/>
                  </a:cubicBezTo>
                  <a:cubicBezTo>
                    <a:pt x="f99" y="f490"/>
                    <a:pt x="f725" y="f490"/>
                    <a:pt x="f725" y="f490"/>
                  </a:cubicBezTo>
                  <a:cubicBezTo>
                    <a:pt x="f725" y="f490"/>
                    <a:pt x="f33" y="f490"/>
                    <a:pt x="f33" y="f489"/>
                  </a:cubicBezTo>
                  <a:cubicBezTo>
                    <a:pt x="f30" y="f489"/>
                    <a:pt x="f726" y="f488"/>
                    <a:pt x="f727" y="f488"/>
                  </a:cubicBezTo>
                  <a:cubicBezTo>
                    <a:pt x="f727" y="f488"/>
                    <a:pt x="f728" y="f488"/>
                    <a:pt x="f28" y="f488"/>
                  </a:cubicBezTo>
                  <a:cubicBezTo>
                    <a:pt x="f28" y="f488"/>
                    <a:pt x="f27" y="f488"/>
                    <a:pt x="f27" y="f488"/>
                  </a:cubicBezTo>
                  <a:cubicBezTo>
                    <a:pt x="f27" y="f488"/>
                    <a:pt x="f729" y="f488"/>
                    <a:pt x="f729" y="f488"/>
                  </a:cubicBezTo>
                  <a:cubicBezTo>
                    <a:pt x="f729" y="f488"/>
                    <a:pt x="f729" y="f718"/>
                    <a:pt x="f103" y="f718"/>
                  </a:cubicBezTo>
                  <a:cubicBezTo>
                    <a:pt x="f729" y="f718"/>
                    <a:pt x="f729" y="f487"/>
                    <a:pt x="f729" y="f719"/>
                  </a:cubicBezTo>
                  <a:cubicBezTo>
                    <a:pt x="f729" y="f719"/>
                    <a:pt x="f729" y="f719"/>
                    <a:pt x="f729" y="f719"/>
                  </a:cubicBezTo>
                  <a:cubicBezTo>
                    <a:pt x="f27" y="f730"/>
                    <a:pt x="f28" y="f730"/>
                    <a:pt x="f728" y="f486"/>
                  </a:cubicBezTo>
                  <a:cubicBezTo>
                    <a:pt x="f727" y="f72"/>
                    <a:pt x="f727" y="f731"/>
                    <a:pt x="f29" y="f482"/>
                  </a:cubicBezTo>
                  <a:cubicBezTo>
                    <a:pt x="f29" y="f481"/>
                    <a:pt x="f29" y="f732"/>
                    <a:pt x="f29" y="f732"/>
                  </a:cubicBezTo>
                  <a:cubicBezTo>
                    <a:pt x="f29" y="f74"/>
                    <a:pt x="f726" y="f479"/>
                    <a:pt x="f30" y="f733"/>
                  </a:cubicBezTo>
                  <a:cubicBezTo>
                    <a:pt x="f30" y="f733"/>
                    <a:pt x="f30" y="f478"/>
                    <a:pt x="f30" y="f734"/>
                  </a:cubicBezTo>
                  <a:cubicBezTo>
                    <a:pt x="f31" y="f735"/>
                    <a:pt x="f725" y="f476"/>
                    <a:pt x="f725" y="f75"/>
                  </a:cubicBezTo>
                  <a:cubicBezTo>
                    <a:pt x="f725" y="f736"/>
                    <a:pt x="f725" y="f471"/>
                    <a:pt x="f33" y="f468"/>
                  </a:cubicBezTo>
                  <a:cubicBezTo>
                    <a:pt x="f31" y="f737"/>
                    <a:pt x="f726" y="f465"/>
                    <a:pt x="f29" y="f465"/>
                  </a:cubicBezTo>
                  <a:cubicBezTo>
                    <a:pt x="f727" y="f463"/>
                    <a:pt x="f727" y="f463"/>
                    <a:pt x="f727" y="f463"/>
                  </a:cubicBezTo>
                  <a:cubicBezTo>
                    <a:pt x="f727" y="f463"/>
                    <a:pt x="f727" y="f463"/>
                    <a:pt x="f728" y="f463"/>
                  </a:cubicBezTo>
                  <a:cubicBezTo>
                    <a:pt x="f728" y="f462"/>
                    <a:pt x="f728" y="f462"/>
                    <a:pt x="f28" y="f462"/>
                  </a:cubicBezTo>
                  <a:cubicBezTo>
                    <a:pt x="f28" y="f461"/>
                    <a:pt x="f28" y="f461"/>
                    <a:pt x="f28" y="f461"/>
                  </a:cubicBezTo>
                  <a:cubicBezTo>
                    <a:pt x="f28" y="f459"/>
                    <a:pt x="f28" y="f76"/>
                    <a:pt x="f729" y="f738"/>
                  </a:cubicBezTo>
                  <a:cubicBezTo>
                    <a:pt x="f26" y="f453"/>
                    <a:pt x="f24" y="f451"/>
                    <a:pt x="f24" y="f451"/>
                  </a:cubicBezTo>
                  <a:cubicBezTo>
                    <a:pt x="f22" y="f739"/>
                    <a:pt x="f740" y="f739"/>
                    <a:pt x="f741" y="f739"/>
                  </a:cubicBezTo>
                  <a:cubicBezTo>
                    <a:pt x="f124" y="f739"/>
                    <a:pt x="f20" y="f739"/>
                    <a:pt x="f20" y="f739"/>
                  </a:cubicBezTo>
                  <a:cubicBezTo>
                    <a:pt x="f20" y="f739"/>
                    <a:pt x="f129" y="f739"/>
                    <a:pt x="f129" y="f742"/>
                  </a:cubicBezTo>
                  <a:cubicBezTo>
                    <a:pt x="f18" y="f450"/>
                    <a:pt x="f18" y="f77"/>
                    <a:pt x="f18" y="f445"/>
                  </a:cubicBezTo>
                  <a:cubicBezTo>
                    <a:pt x="f18" y="f445"/>
                    <a:pt x="f18" y="f743"/>
                    <a:pt x="f18" y="f743"/>
                  </a:cubicBezTo>
                  <a:cubicBezTo>
                    <a:pt x="f18" y="f743"/>
                    <a:pt x="f18" y="f744"/>
                    <a:pt x="f18" y="f744"/>
                  </a:cubicBezTo>
                  <a:cubicBezTo>
                    <a:pt x="f18" y="f745"/>
                    <a:pt x="f18" y="f79"/>
                    <a:pt x="f18" y="f444"/>
                  </a:cubicBezTo>
                  <a:cubicBezTo>
                    <a:pt x="f130" y="f80"/>
                    <a:pt x="f130" y="f440"/>
                    <a:pt x="f746" y="f438"/>
                  </a:cubicBezTo>
                  <a:cubicBezTo>
                    <a:pt x="f746" y="f438"/>
                    <a:pt x="f746" y="f438"/>
                    <a:pt x="f746" y="f438"/>
                  </a:cubicBezTo>
                  <a:cubicBezTo>
                    <a:pt x="f746" y="f438"/>
                    <a:pt x="f12" y="f747"/>
                    <a:pt x="f12" y="f82"/>
                  </a:cubicBezTo>
                  <a:cubicBezTo>
                    <a:pt x="f12" y="f82"/>
                    <a:pt x="f748" y="f437"/>
                    <a:pt x="f748" y="f749"/>
                  </a:cubicBezTo>
                  <a:cubicBezTo>
                    <a:pt x="f748" y="f749"/>
                    <a:pt x="f748" y="f749"/>
                    <a:pt x="f748" y="f750"/>
                  </a:cubicBezTo>
                  <a:cubicBezTo>
                    <a:pt x="f748" y="f436"/>
                    <a:pt x="f132" y="f435"/>
                    <a:pt x="f135" y="f433"/>
                  </a:cubicBezTo>
                  <a:cubicBezTo>
                    <a:pt x="f11" y="f751"/>
                    <a:pt x="f752" y="f429"/>
                    <a:pt x="f143" y="f425"/>
                  </a:cubicBezTo>
                  <a:cubicBezTo>
                    <a:pt x="f753" y="f425"/>
                    <a:pt x="f127" y="f425"/>
                    <a:pt x="f148" y="f425"/>
                  </a:cubicBezTo>
                  <a:cubicBezTo>
                    <a:pt x="f153" y="f425"/>
                    <a:pt x="f156" y="f425"/>
                    <a:pt x="f158" y="f427"/>
                  </a:cubicBezTo>
                  <a:cubicBezTo>
                    <a:pt x="f754" y="f427"/>
                    <a:pt x="f160" y="f429"/>
                    <a:pt x="f160" y="f429"/>
                  </a:cubicBezTo>
                  <a:cubicBezTo>
                    <a:pt x="f160" y="f429"/>
                    <a:pt x="f160" y="f429"/>
                    <a:pt x="f160" y="f429"/>
                  </a:cubicBezTo>
                  <a:cubicBezTo>
                    <a:pt x="f160" y="f427"/>
                    <a:pt x="f160" y="f425"/>
                    <a:pt x="f160" y="f423"/>
                  </a:cubicBezTo>
                  <a:cubicBezTo>
                    <a:pt x="f160" y="f420"/>
                    <a:pt x="f165" y="f755"/>
                    <a:pt x="f126" y="f756"/>
                  </a:cubicBezTo>
                  <a:cubicBezTo>
                    <a:pt x="f126" y="f417"/>
                    <a:pt x="f167" y="f417"/>
                    <a:pt x="f169" y="f757"/>
                  </a:cubicBezTo>
                  <a:cubicBezTo>
                    <a:pt x="f169" y="f757"/>
                    <a:pt x="f171" y="f416"/>
                    <a:pt x="f171" y="f416"/>
                  </a:cubicBezTo>
                  <a:cubicBezTo>
                    <a:pt x="f171" y="f415"/>
                    <a:pt x="f173" y="f758"/>
                    <a:pt x="f173" y="f411"/>
                  </a:cubicBezTo>
                  <a:cubicBezTo>
                    <a:pt x="f173" y="f411"/>
                    <a:pt x="f173" y="f397"/>
                    <a:pt x="f173" y="f395"/>
                  </a:cubicBezTo>
                  <a:cubicBezTo>
                    <a:pt x="f171" y="f406"/>
                    <a:pt x="f171" y="f759"/>
                    <a:pt x="f171" y="f400"/>
                  </a:cubicBezTo>
                  <a:cubicBezTo>
                    <a:pt x="f169" y="f393"/>
                    <a:pt x="f169" y="f760"/>
                    <a:pt x="f169" y="f385"/>
                  </a:cubicBezTo>
                  <a:cubicBezTo>
                    <a:pt x="f169" y="f90"/>
                    <a:pt x="f169" y="f761"/>
                    <a:pt x="f173" y="f92"/>
                  </a:cubicBezTo>
                  <a:cubicBezTo>
                    <a:pt x="f173" y="f762"/>
                    <a:pt x="f177" y="f763"/>
                    <a:pt x="f179" y="f764"/>
                  </a:cubicBezTo>
                  <a:cubicBezTo>
                    <a:pt x="f185" y="f765"/>
                    <a:pt x="f187" y="f766"/>
                    <a:pt x="f191" y="f766"/>
                  </a:cubicBezTo>
                  <a:cubicBezTo>
                    <a:pt x="f191" y="f766"/>
                    <a:pt x="f191" y="f766"/>
                    <a:pt x="f191" y="f766"/>
                  </a:cubicBezTo>
                  <a:cubicBezTo>
                    <a:pt x="f197" y="f766"/>
                    <a:pt x="f199" y="f766"/>
                    <a:pt x="f199" y="f766"/>
                  </a:cubicBezTo>
                  <a:cubicBezTo>
                    <a:pt x="f199" y="f767"/>
                    <a:pt x="f199" y="f768"/>
                    <a:pt x="f769" y="f770"/>
                  </a:cubicBezTo>
                  <a:cubicBezTo>
                    <a:pt x="f769" y="f770"/>
                    <a:pt x="f769" y="f770"/>
                    <a:pt x="f769" y="f770"/>
                  </a:cubicBezTo>
                  <a:cubicBezTo>
                    <a:pt x="f202" y="f93"/>
                    <a:pt x="f204" y="f771"/>
                    <a:pt x="f211" y="f771"/>
                  </a:cubicBezTo>
                  <a:cubicBezTo>
                    <a:pt x="f211" y="f771"/>
                    <a:pt x="f211" y="f771"/>
                    <a:pt x="f211" y="f771"/>
                  </a:cubicBezTo>
                  <a:cubicBezTo>
                    <a:pt x="f211" y="f771"/>
                    <a:pt x="f211" y="f771"/>
                    <a:pt x="f211" y="f771"/>
                  </a:cubicBezTo>
                  <a:cubicBezTo>
                    <a:pt x="f772" y="f771"/>
                    <a:pt x="f220" y="f773"/>
                    <a:pt x="f224" y="f774"/>
                  </a:cubicBezTo>
                  <a:cubicBezTo>
                    <a:pt x="f224" y="f774"/>
                    <a:pt x="f228" y="f774"/>
                    <a:pt x="f228" y="f775"/>
                  </a:cubicBezTo>
                  <a:cubicBezTo>
                    <a:pt x="f228" y="f775"/>
                    <a:pt x="f776" y="f770"/>
                    <a:pt x="f776" y="f770"/>
                  </a:cubicBezTo>
                  <a:cubicBezTo>
                    <a:pt x="f776" y="f768"/>
                    <a:pt x="f776" y="f768"/>
                    <a:pt x="f776" y="f768"/>
                  </a:cubicBezTo>
                  <a:cubicBezTo>
                    <a:pt x="f776" y="f768"/>
                    <a:pt x="f777" y="f768"/>
                    <a:pt x="f777" y="f768"/>
                  </a:cubicBezTo>
                  <a:cubicBezTo>
                    <a:pt x="f777" y="f768"/>
                    <a:pt x="f777" y="f768"/>
                    <a:pt x="f777" y="f768"/>
                  </a:cubicBezTo>
                  <a:cubicBezTo>
                    <a:pt x="f778" y="f768"/>
                    <a:pt x="f230" y="f768"/>
                    <a:pt x="f230" y="f768"/>
                  </a:cubicBezTo>
                  <a:cubicBezTo>
                    <a:pt x="f230" y="f768"/>
                    <a:pt x="f232" y="f768"/>
                    <a:pt x="f232" y="f768"/>
                  </a:cubicBezTo>
                  <a:cubicBezTo>
                    <a:pt x="f234" y="f770"/>
                    <a:pt x="f236" y="f775"/>
                    <a:pt x="f123" y="f775"/>
                  </a:cubicBezTo>
                  <a:cubicBezTo>
                    <a:pt x="f123" y="f775"/>
                    <a:pt x="f779" y="f775"/>
                    <a:pt x="f779" y="f775"/>
                  </a:cubicBezTo>
                  <a:cubicBezTo>
                    <a:pt x="f241" y="f775"/>
                    <a:pt x="f243" y="f770"/>
                    <a:pt x="f247" y="f768"/>
                  </a:cubicBezTo>
                  <a:cubicBezTo>
                    <a:pt x="f247" y="f768"/>
                    <a:pt x="f247" y="f767"/>
                    <a:pt x="f247" y="f767"/>
                  </a:cubicBezTo>
                  <a:cubicBezTo>
                    <a:pt x="f247" y="f767"/>
                    <a:pt x="f249" y="f767"/>
                    <a:pt x="f780" y="f767"/>
                  </a:cubicBezTo>
                  <a:cubicBezTo>
                    <a:pt x="f780" y="f767"/>
                    <a:pt x="f255" y="f766"/>
                    <a:pt x="f255" y="f766"/>
                  </a:cubicBezTo>
                  <a:cubicBezTo>
                    <a:pt x="f256" y="f766"/>
                    <a:pt x="f256" y="f766"/>
                    <a:pt x="f256" y="f766"/>
                  </a:cubicBezTo>
                  <a:cubicBezTo>
                    <a:pt x="f781" y="f765"/>
                    <a:pt x="f121" y="f765"/>
                    <a:pt x="f120" y="f764"/>
                  </a:cubicBezTo>
                  <a:cubicBezTo>
                    <a:pt x="f118" y="f762"/>
                    <a:pt x="f782" y="f761"/>
                    <a:pt x="f782" y="f761"/>
                  </a:cubicBezTo>
                  <a:cubicBezTo>
                    <a:pt x="f115" y="f367"/>
                    <a:pt x="f115" y="f372"/>
                    <a:pt x="f114" y="f369"/>
                  </a:cubicBezTo>
                  <a:cubicBezTo>
                    <a:pt x="f114" y="f372"/>
                    <a:pt x="f2" y="f372"/>
                    <a:pt x="f783" y="f372"/>
                  </a:cubicBezTo>
                  <a:cubicBezTo>
                    <a:pt x="f783" y="f372"/>
                    <a:pt x="f783" y="f372"/>
                    <a:pt x="f783" y="f372"/>
                  </a:cubicBezTo>
                  <a:cubicBezTo>
                    <a:pt x="f783" y="f372"/>
                    <a:pt x="f783" y="f372"/>
                    <a:pt x="f112" y="f784"/>
                  </a:cubicBezTo>
                  <a:cubicBezTo>
                    <a:pt x="f112" y="f367"/>
                    <a:pt x="f263" y="f785"/>
                    <a:pt x="f786" y="f787"/>
                  </a:cubicBezTo>
                  <a:cubicBezTo>
                    <a:pt x="f786" y="f762"/>
                    <a:pt x="f788" y="f764"/>
                    <a:pt x="f275" y="f766"/>
                  </a:cubicBezTo>
                  <a:cubicBezTo>
                    <a:pt x="f280" y="f768"/>
                    <a:pt x="f285" y="f770"/>
                    <a:pt x="f789" y="f775"/>
                  </a:cubicBezTo>
                  <a:cubicBezTo>
                    <a:pt x="f106" y="f775"/>
                    <a:pt x="f106" y="f775"/>
                    <a:pt x="f106" y="f775"/>
                  </a:cubicBezTo>
                  <a:cubicBezTo>
                    <a:pt x="f106" y="f775"/>
                    <a:pt x="f288" y="f775"/>
                    <a:pt x="f105" y="f775"/>
                  </a:cubicBezTo>
                  <a:cubicBezTo>
                    <a:pt x="f105" y="f775"/>
                    <a:pt x="f288" y="f775"/>
                    <a:pt x="f288" y="f774"/>
                  </a:cubicBezTo>
                  <a:cubicBezTo>
                    <a:pt x="f288" y="f93"/>
                    <a:pt x="f288" y="f790"/>
                    <a:pt x="f106" y="f791"/>
                  </a:cubicBezTo>
                  <a:cubicBezTo>
                    <a:pt x="f106" y="f771"/>
                    <a:pt x="f106" y="f771"/>
                    <a:pt x="f106" y="f771"/>
                  </a:cubicBezTo>
                  <a:cubicBezTo>
                    <a:pt x="f789" y="f792"/>
                    <a:pt x="f287" y="f793"/>
                    <a:pt x="f285" y="f794"/>
                  </a:cubicBezTo>
                  <a:cubicBezTo>
                    <a:pt x="f285" y="f795"/>
                    <a:pt x="f284" y="f796"/>
                    <a:pt x="f285" y="f96"/>
                  </a:cubicBezTo>
                  <a:cubicBezTo>
                    <a:pt x="f287" y="f797"/>
                    <a:pt x="f288" y="f798"/>
                    <a:pt x="f289" y="f798"/>
                  </a:cubicBezTo>
                  <a:cubicBezTo>
                    <a:pt x="f289" y="f798"/>
                    <a:pt x="f104" y="f798"/>
                    <a:pt x="f104" y="f798"/>
                  </a:cubicBezTo>
                  <a:cubicBezTo>
                    <a:pt x="f799" y="f798"/>
                    <a:pt x="f102" y="f798"/>
                    <a:pt x="f291" y="f798"/>
                  </a:cubicBezTo>
                  <a:cubicBezTo>
                    <a:pt x="f291" y="f800"/>
                    <a:pt x="f291" y="f97"/>
                    <a:pt x="f291" y="f801"/>
                  </a:cubicBezTo>
                  <a:cubicBezTo>
                    <a:pt x="f291" y="f98"/>
                    <a:pt x="f802" y="f803"/>
                    <a:pt x="f804" y="f366"/>
                  </a:cubicBezTo>
                  <a:cubicBezTo>
                    <a:pt x="f805" y="f806"/>
                    <a:pt x="f296" y="f364"/>
                    <a:pt x="f807" y="f364"/>
                  </a:cubicBezTo>
                  <a:cubicBezTo>
                    <a:pt x="f808" y="f364"/>
                    <a:pt x="f808" y="f364"/>
                    <a:pt x="f808" y="f364"/>
                  </a:cubicBezTo>
                  <a:cubicBezTo>
                    <a:pt x="f809" y="f364"/>
                    <a:pt x="f310" y="f366"/>
                    <a:pt x="f310" y="f803"/>
                  </a:cubicBezTo>
                  <a:cubicBezTo>
                    <a:pt x="f310" y="f810"/>
                    <a:pt x="f310" y="f811"/>
                    <a:pt x="f310" y="f811"/>
                  </a:cubicBezTo>
                  <a:cubicBezTo>
                    <a:pt x="f812" y="f811"/>
                    <a:pt x="f314" y="f810"/>
                    <a:pt x="f317" y="f810"/>
                  </a:cubicBezTo>
                  <a:cubicBezTo>
                    <a:pt x="f317" y="f810"/>
                    <a:pt x="f317" y="f810"/>
                    <a:pt x="f317" y="f810"/>
                  </a:cubicBezTo>
                  <a:cubicBezTo>
                    <a:pt x="f317" y="f810"/>
                    <a:pt x="f317" y="f810"/>
                    <a:pt x="f317" y="f810"/>
                  </a:cubicBezTo>
                  <a:cubicBezTo>
                    <a:pt x="f813" y="f810"/>
                    <a:pt x="f814" y="f811"/>
                    <a:pt x="f321" y="f801"/>
                  </a:cubicBezTo>
                  <a:cubicBezTo>
                    <a:pt x="f815" y="f800"/>
                    <a:pt x="f322" y="f816"/>
                    <a:pt x="f323" y="f96"/>
                  </a:cubicBezTo>
                  <a:cubicBezTo>
                    <a:pt x="f817" y="f96"/>
                    <a:pt x="f817" y="f96"/>
                    <a:pt x="f817" y="f96"/>
                  </a:cubicBezTo>
                  <a:cubicBezTo>
                    <a:pt x="f817" y="f818"/>
                    <a:pt x="f817" y="f819"/>
                    <a:pt x="f324" y="f796"/>
                  </a:cubicBezTo>
                  <a:cubicBezTo>
                    <a:pt x="f324" y="f796"/>
                    <a:pt x="f324" y="f820"/>
                    <a:pt x="f324" y="f820"/>
                  </a:cubicBezTo>
                  <a:cubicBezTo>
                    <a:pt x="f324" y="f820"/>
                    <a:pt x="f324" y="f820"/>
                    <a:pt x="f324" y="f820"/>
                  </a:cubicBezTo>
                  <a:cubicBezTo>
                    <a:pt x="f326" y="f820"/>
                    <a:pt x="f328" y="f820"/>
                    <a:pt x="f328" y="f820"/>
                  </a:cubicBezTo>
                  <a:cubicBezTo>
                    <a:pt x="f328" y="f796"/>
                    <a:pt x="f330" y="f819"/>
                    <a:pt x="f332" y="f819"/>
                  </a:cubicBezTo>
                  <a:cubicBezTo>
                    <a:pt x="f332" y="f818"/>
                    <a:pt x="f332" y="f818"/>
                    <a:pt x="f332" y="f818"/>
                  </a:cubicBezTo>
                  <a:cubicBezTo>
                    <a:pt x="f332" y="f818"/>
                    <a:pt x="f334" y="f96"/>
                    <a:pt x="f334" y="f821"/>
                  </a:cubicBezTo>
                  <a:cubicBezTo>
                    <a:pt x="f822" y="f797"/>
                    <a:pt x="f823" y="f816"/>
                    <a:pt x="f824" y="f798"/>
                  </a:cubicBezTo>
                  <a:cubicBezTo>
                    <a:pt x="f824" y="f800"/>
                    <a:pt x="f338" y="f801"/>
                    <a:pt x="f825" y="f826"/>
                  </a:cubicBezTo>
                  <a:cubicBezTo>
                    <a:pt x="f342" y="f827"/>
                    <a:pt x="f344" y="f827"/>
                    <a:pt x="f828" y="f827"/>
                  </a:cubicBezTo>
                  <a:cubicBezTo>
                    <a:pt x="f346" y="f827"/>
                    <a:pt x="f346" y="f827"/>
                    <a:pt x="f100" y="f827"/>
                  </a:cubicBezTo>
                  <a:cubicBezTo>
                    <a:pt x="f100" y="f98"/>
                    <a:pt x="f348" y="f98"/>
                    <a:pt x="f348" y="f98"/>
                  </a:cubicBezTo>
                  <a:cubicBezTo>
                    <a:pt x="f829" y="f811"/>
                    <a:pt x="f352" y="f803"/>
                    <a:pt x="f352" y="f803"/>
                  </a:cubicBezTo>
                  <a:cubicBezTo>
                    <a:pt x="f352" y="f830"/>
                    <a:pt x="f352" y="f806"/>
                    <a:pt x="f352" y="f831"/>
                  </a:cubicBezTo>
                  <a:cubicBezTo>
                    <a:pt x="f352" y="f832"/>
                    <a:pt x="f352" y="f364"/>
                    <a:pt x="f352" y="f364"/>
                  </a:cubicBezTo>
                  <a:cubicBezTo>
                    <a:pt x="f352" y="f362"/>
                    <a:pt x="f352" y="f360"/>
                    <a:pt x="f352" y="f360"/>
                  </a:cubicBezTo>
                  <a:cubicBezTo>
                    <a:pt x="f350" y="f354"/>
                    <a:pt x="f350" y="f352"/>
                    <a:pt x="f352" y="f348"/>
                  </a:cubicBezTo>
                  <a:cubicBezTo>
                    <a:pt x="f833" y="f346"/>
                    <a:pt x="f356" y="f825"/>
                    <a:pt x="f831" y="f340"/>
                  </a:cubicBezTo>
                  <a:cubicBezTo>
                    <a:pt x="f831" y="f340"/>
                    <a:pt x="f831" y="f340"/>
                    <a:pt x="f831" y="f340"/>
                  </a:cubicBezTo>
                  <a:cubicBezTo>
                    <a:pt x="f810" y="f340"/>
                    <a:pt x="f826" y="f344"/>
                    <a:pt x="f801" y="f828"/>
                  </a:cubicBezTo>
                  <a:cubicBezTo>
                    <a:pt x="f97" y="f346"/>
                    <a:pt x="f800" y="f348"/>
                    <a:pt x="f800" y="f829"/>
                  </a:cubicBezTo>
                  <a:cubicBezTo>
                    <a:pt x="f800" y="f829"/>
                    <a:pt x="f800" y="f829"/>
                    <a:pt x="f800" y="f829"/>
                  </a:cubicBezTo>
                  <a:cubicBezTo>
                    <a:pt x="f800" y="f829"/>
                    <a:pt x="f798" y="f829"/>
                    <a:pt x="f798" y="f350"/>
                  </a:cubicBezTo>
                  <a:cubicBezTo>
                    <a:pt x="f798" y="f829"/>
                    <a:pt x="f816" y="f829"/>
                    <a:pt x="f816" y="f829"/>
                  </a:cubicBezTo>
                  <a:cubicBezTo>
                    <a:pt x="f797" y="f829"/>
                    <a:pt x="f821" y="f829"/>
                    <a:pt x="f96" y="f829"/>
                  </a:cubicBezTo>
                  <a:cubicBezTo>
                    <a:pt x="f96" y="f829"/>
                    <a:pt x="f96" y="f829"/>
                    <a:pt x="f818" y="f829"/>
                  </a:cubicBezTo>
                  <a:cubicBezTo>
                    <a:pt x="f818" y="f829"/>
                    <a:pt x="f834" y="f829"/>
                    <a:pt x="f795" y="f352"/>
                  </a:cubicBezTo>
                  <a:cubicBezTo>
                    <a:pt x="f794" y="f833"/>
                    <a:pt x="f793" y="f835"/>
                    <a:pt x="f836" y="f354"/>
                  </a:cubicBezTo>
                  <a:cubicBezTo>
                    <a:pt x="f836" y="f354"/>
                    <a:pt x="f792" y="f356"/>
                    <a:pt x="f792" y="f356"/>
                  </a:cubicBezTo>
                  <a:cubicBezTo>
                    <a:pt x="f771" y="f358"/>
                    <a:pt x="f791" y="f360"/>
                    <a:pt x="f790" y="f360"/>
                  </a:cubicBezTo>
                  <a:cubicBezTo>
                    <a:pt x="f790" y="f360"/>
                    <a:pt x="f773" y="f360"/>
                    <a:pt x="f773" y="f360"/>
                  </a:cubicBezTo>
                  <a:cubicBezTo>
                    <a:pt x="f93" y="f360"/>
                    <a:pt x="f774" y="f360"/>
                    <a:pt x="f770" y="f362"/>
                  </a:cubicBezTo>
                  <a:cubicBezTo>
                    <a:pt x="f768" y="f364"/>
                    <a:pt x="f767" y="f832"/>
                    <a:pt x="f766" y="f831"/>
                  </a:cubicBezTo>
                  <a:cubicBezTo>
                    <a:pt x="f765" y="f831"/>
                    <a:pt x="f765" y="f831"/>
                    <a:pt x="f765" y="f831"/>
                  </a:cubicBezTo>
                  <a:cubicBezTo>
                    <a:pt x="f764" y="f806"/>
                    <a:pt x="f837" y="f806"/>
                    <a:pt x="f762" y="f806"/>
                  </a:cubicBezTo>
                  <a:cubicBezTo>
                    <a:pt x="f838" y="f806"/>
                    <a:pt x="f787" y="f831"/>
                    <a:pt x="f785" y="f831"/>
                  </a:cubicBezTo>
                  <a:cubicBezTo>
                    <a:pt x="f761" y="f832"/>
                    <a:pt x="f761" y="f832"/>
                    <a:pt x="f761" y="f832"/>
                  </a:cubicBezTo>
                  <a:cubicBezTo>
                    <a:pt x="f761" y="f364"/>
                    <a:pt x="f367" y="f362"/>
                    <a:pt x="f367" y="f362"/>
                  </a:cubicBezTo>
                  <a:cubicBezTo>
                    <a:pt x="f367" y="f362"/>
                    <a:pt x="f367" y="f360"/>
                    <a:pt x="f367" y="f360"/>
                  </a:cubicBezTo>
                  <a:cubicBezTo>
                    <a:pt x="f372" y="f358"/>
                    <a:pt x="f369" y="f835"/>
                    <a:pt x="f385" y="f835"/>
                  </a:cubicBezTo>
                  <a:cubicBezTo>
                    <a:pt x="f88" y="f835"/>
                    <a:pt x="f88" y="f835"/>
                    <a:pt x="f88" y="f835"/>
                  </a:cubicBezTo>
                  <a:cubicBezTo>
                    <a:pt x="f88" y="f835"/>
                    <a:pt x="f88" y="f835"/>
                    <a:pt x="f88" y="f835"/>
                  </a:cubicBezTo>
                  <a:cubicBezTo>
                    <a:pt x="f387" y="f835"/>
                    <a:pt x="f391" y="f354"/>
                    <a:pt x="f393" y="f358"/>
                  </a:cubicBezTo>
                  <a:cubicBezTo>
                    <a:pt x="f393" y="f356"/>
                    <a:pt x="f393" y="f356"/>
                    <a:pt x="f391" y="f356"/>
                  </a:cubicBezTo>
                  <a:cubicBezTo>
                    <a:pt x="f388" y="f833"/>
                    <a:pt x="f393" y="f829"/>
                    <a:pt x="f393" y="f100"/>
                  </a:cubicBezTo>
                  <a:cubicBezTo>
                    <a:pt x="f393" y="f100"/>
                    <a:pt x="f87" y="f346"/>
                    <a:pt x="f87" y="f346"/>
                  </a:cubicBezTo>
                  <a:cubicBezTo>
                    <a:pt x="f87" y="f346"/>
                    <a:pt x="f87" y="f346"/>
                    <a:pt x="f87" y="f346"/>
                  </a:cubicBezTo>
                  <a:cubicBezTo>
                    <a:pt x="f87" y="f344"/>
                    <a:pt x="f400" y="f342"/>
                    <a:pt x="f759" y="f839"/>
                  </a:cubicBezTo>
                  <a:cubicBezTo>
                    <a:pt x="f395" y="f340"/>
                    <a:pt x="f411" y="f338"/>
                    <a:pt x="f840" y="f841"/>
                  </a:cubicBezTo>
                  <a:cubicBezTo>
                    <a:pt x="f758" y="f841"/>
                    <a:pt x="f413" y="f841"/>
                    <a:pt x="f415" y="f841"/>
                  </a:cubicBezTo>
                  <a:cubicBezTo>
                    <a:pt x="f757" y="f841"/>
                    <a:pt x="f417" y="f841"/>
                    <a:pt x="f419" y="f338"/>
                  </a:cubicBezTo>
                  <a:cubicBezTo>
                    <a:pt x="f420" y="f825"/>
                    <a:pt x="f421" y="f828"/>
                    <a:pt x="f421" y="f100"/>
                  </a:cubicBezTo>
                  <a:cubicBezTo>
                    <a:pt x="f421" y="f348"/>
                    <a:pt x="f421" y="f829"/>
                    <a:pt x="f421" y="f829"/>
                  </a:cubicBezTo>
                  <a:cubicBezTo>
                    <a:pt x="f842" y="f829"/>
                    <a:pt x="f423" y="f829"/>
                    <a:pt x="f425" y="f829"/>
                  </a:cubicBezTo>
                  <a:cubicBezTo>
                    <a:pt x="f425" y="f829"/>
                    <a:pt x="f425" y="f829"/>
                    <a:pt x="f425" y="f829"/>
                  </a:cubicBezTo>
                  <a:cubicBezTo>
                    <a:pt x="f427" y="f348"/>
                    <a:pt x="f427" y="f348"/>
                    <a:pt x="f427" y="f348"/>
                  </a:cubicBezTo>
                  <a:cubicBezTo>
                    <a:pt x="f843" y="f346"/>
                    <a:pt x="f431" y="f828"/>
                    <a:pt x="f751" y="f344"/>
                  </a:cubicBezTo>
                  <a:cubicBezTo>
                    <a:pt x="f433" y="f344"/>
                    <a:pt x="f844" y="f845"/>
                    <a:pt x="f436" y="f845"/>
                  </a:cubicBezTo>
                  <a:cubicBezTo>
                    <a:pt x="f750" y="f845"/>
                    <a:pt x="f437" y="f344"/>
                    <a:pt x="f82" y="f344"/>
                  </a:cubicBezTo>
                  <a:cubicBezTo>
                    <a:pt x="f438" y="f828"/>
                    <a:pt x="f81" y="f100"/>
                    <a:pt x="f440" y="f829"/>
                  </a:cubicBezTo>
                  <a:cubicBezTo>
                    <a:pt x="f440" y="f829"/>
                    <a:pt x="f440" y="f829"/>
                    <a:pt x="f440" y="f829"/>
                  </a:cubicBezTo>
                  <a:cubicBezTo>
                    <a:pt x="f440" y="f350"/>
                    <a:pt x="f442" y="f350"/>
                    <a:pt x="f442" y="f350"/>
                  </a:cubicBezTo>
                  <a:cubicBezTo>
                    <a:pt x="f442" y="f350"/>
                    <a:pt x="f443" y="f829"/>
                    <a:pt x="f443" y="f348"/>
                  </a:cubicBezTo>
                  <a:cubicBezTo>
                    <a:pt x="f443" y="f348"/>
                    <a:pt x="f443" y="f348"/>
                    <a:pt x="f443" y="f348"/>
                  </a:cubicBezTo>
                  <a:cubicBezTo>
                    <a:pt x="f443" y="f348"/>
                    <a:pt x="f443" y="f100"/>
                    <a:pt x="f443" y="f100"/>
                  </a:cubicBezTo>
                  <a:cubicBezTo>
                    <a:pt x="f443" y="f100"/>
                    <a:pt x="f443" y="f100"/>
                    <a:pt x="f443" y="f100"/>
                  </a:cubicBezTo>
                  <a:cubicBezTo>
                    <a:pt x="f440" y="f100"/>
                    <a:pt x="f81" y="f346"/>
                    <a:pt x="f438" y="f828"/>
                  </a:cubicBezTo>
                  <a:cubicBezTo>
                    <a:pt x="f82" y="f845"/>
                    <a:pt x="f437" y="f825"/>
                    <a:pt x="f437" y="f338"/>
                  </a:cubicBezTo>
                  <a:cubicBezTo>
                    <a:pt x="f437" y="f336"/>
                    <a:pt x="f747" y="f334"/>
                    <a:pt x="f438" y="f330"/>
                  </a:cubicBezTo>
                  <a:cubicBezTo>
                    <a:pt x="f81" y="f328"/>
                    <a:pt x="f440" y="f328"/>
                    <a:pt x="f442" y="f326"/>
                  </a:cubicBezTo>
                  <a:cubicBezTo>
                    <a:pt x="f443" y="f324"/>
                    <a:pt x="f443" y="f817"/>
                    <a:pt x="f444" y="f323"/>
                  </a:cubicBezTo>
                  <a:cubicBezTo>
                    <a:pt x="f79" y="f322"/>
                    <a:pt x="f744" y="f322"/>
                    <a:pt x="f743" y="f322"/>
                  </a:cubicBezTo>
                  <a:cubicBezTo>
                    <a:pt x="f445" y="f322"/>
                    <a:pt x="f77" y="f322"/>
                    <a:pt x="f447" y="f323"/>
                  </a:cubicBezTo>
                  <a:cubicBezTo>
                    <a:pt x="f447" y="f321"/>
                    <a:pt x="f449" y="f319"/>
                    <a:pt x="f742" y="f318"/>
                  </a:cubicBezTo>
                  <a:cubicBezTo>
                    <a:pt x="f739" y="f846"/>
                    <a:pt x="f452" y="f317"/>
                    <a:pt x="f847" y="f316"/>
                  </a:cubicBezTo>
                  <a:cubicBezTo>
                    <a:pt x="f847" y="f316"/>
                    <a:pt x="f848" y="f316"/>
                    <a:pt x="f848" y="f316"/>
                  </a:cubicBezTo>
                  <a:cubicBezTo>
                    <a:pt x="f738" y="f314"/>
                    <a:pt x="f455" y="f812"/>
                    <a:pt x="f76" y="f312"/>
                  </a:cubicBezTo>
                  <a:cubicBezTo>
                    <a:pt x="f458" y="f101"/>
                    <a:pt x="f459" y="f809"/>
                    <a:pt x="f459" y="f809"/>
                  </a:cubicBezTo>
                  <a:cubicBezTo>
                    <a:pt x="f459" y="f305"/>
                    <a:pt x="f459" y="f849"/>
                    <a:pt x="f459" y="f808"/>
                  </a:cubicBezTo>
                  <a:cubicBezTo>
                    <a:pt x="f459" y="f808"/>
                    <a:pt x="f459" y="f807"/>
                    <a:pt x="f459" y="f807"/>
                  </a:cubicBezTo>
                  <a:cubicBezTo>
                    <a:pt x="f458" y="f300"/>
                    <a:pt x="f76" y="f298"/>
                    <a:pt x="f455" y="f297"/>
                  </a:cubicBezTo>
                  <a:cubicBezTo>
                    <a:pt x="f455" y="f296"/>
                    <a:pt x="f455" y="f295"/>
                    <a:pt x="f455" y="f805"/>
                  </a:cubicBezTo>
                  <a:cubicBezTo>
                    <a:pt x="f738" y="f805"/>
                    <a:pt x="f738" y="f805"/>
                    <a:pt x="f738" y="f805"/>
                  </a:cubicBezTo>
                  <a:cubicBezTo>
                    <a:pt x="f738" y="f805"/>
                    <a:pt x="f848" y="f805"/>
                    <a:pt x="f848" y="f804"/>
                  </a:cubicBezTo>
                  <a:cubicBezTo>
                    <a:pt x="f453" y="f804"/>
                    <a:pt x="f452" y="f292"/>
                    <a:pt x="f451" y="f292"/>
                  </a:cubicBezTo>
                  <a:cubicBezTo>
                    <a:pt x="f451" y="f802"/>
                    <a:pt x="f451" y="f802"/>
                    <a:pt x="f451" y="f802"/>
                  </a:cubicBezTo>
                  <a:cubicBezTo>
                    <a:pt x="f450" y="f291"/>
                    <a:pt x="f77" y="f799"/>
                    <a:pt x="f850" y="f105"/>
                  </a:cubicBezTo>
                  <a:cubicBezTo>
                    <a:pt x="f445" y="f789"/>
                    <a:pt x="f743" y="f278"/>
                    <a:pt x="f850" y="f110"/>
                  </a:cubicBezTo>
                  <a:cubicBezTo>
                    <a:pt x="f447" y="f263"/>
                    <a:pt x="f742" y="f261"/>
                    <a:pt x="f451" y="f112"/>
                  </a:cubicBezTo>
                  <a:cubicBezTo>
                    <a:pt x="f451" y="f112"/>
                    <a:pt x="f452" y="f112"/>
                    <a:pt x="f452" y="f112"/>
                  </a:cubicBezTo>
                  <a:cubicBezTo>
                    <a:pt x="f847" y="f783"/>
                    <a:pt x="f76" y="f113"/>
                    <a:pt x="f459" y="f2"/>
                  </a:cubicBezTo>
                  <a:cubicBezTo>
                    <a:pt x="f461" y="f2"/>
                    <a:pt x="f462" y="f2"/>
                    <a:pt x="f465" y="f114"/>
                  </a:cubicBezTo>
                  <a:cubicBezTo>
                    <a:pt x="f737" y="f114"/>
                    <a:pt x="f468" y="f114"/>
                    <a:pt x="f468" y="f114"/>
                  </a:cubicBezTo>
                  <a:cubicBezTo>
                    <a:pt x="f474" y="f782"/>
                    <a:pt x="f475" y="f116"/>
                    <a:pt x="f475" y="f117"/>
                  </a:cubicBezTo>
                  <a:cubicBezTo>
                    <a:pt x="f476" y="f117"/>
                    <a:pt x="f851" y="f118"/>
                    <a:pt x="f735" y="f119"/>
                  </a:cubicBezTo>
                  <a:cubicBezTo>
                    <a:pt x="f735" y="f119"/>
                    <a:pt x="f735" y="f120"/>
                    <a:pt x="f735" y="f120"/>
                  </a:cubicBezTo>
                  <a:cubicBezTo>
                    <a:pt x="f477" y="f852"/>
                    <a:pt x="f734" y="f121"/>
                    <a:pt x="f733" y="f122"/>
                  </a:cubicBezTo>
                  <a:cubicBezTo>
                    <a:pt x="f479" y="f781"/>
                    <a:pt x="f74" y="f258"/>
                    <a:pt x="f481" y="f258"/>
                  </a:cubicBezTo>
                  <a:cubicBezTo>
                    <a:pt x="f481" y="f258"/>
                    <a:pt x="f482" y="f258"/>
                    <a:pt x="f482" y="f258"/>
                  </a:cubicBezTo>
                  <a:cubicBezTo>
                    <a:pt x="f731" y="f258"/>
                    <a:pt x="f484" y="f781"/>
                    <a:pt x="f484" y="f122"/>
                  </a:cubicBezTo>
                  <a:cubicBezTo>
                    <a:pt x="f485" y="f122"/>
                    <a:pt x="f485" y="f122"/>
                    <a:pt x="f485" y="f122"/>
                  </a:cubicBezTo>
                  <a:cubicBezTo>
                    <a:pt x="f485" y="f122"/>
                    <a:pt x="f72" y="f781"/>
                    <a:pt x="f486" y="f258"/>
                  </a:cubicBezTo>
                  <a:cubicBezTo>
                    <a:pt x="f486" y="f258"/>
                    <a:pt x="f853" y="f256"/>
                    <a:pt x="f853" y="f255"/>
                  </a:cubicBezTo>
                  <a:cubicBezTo>
                    <a:pt x="f853" y="f780"/>
                    <a:pt x="f853" y="f249"/>
                    <a:pt x="f853" y="f249"/>
                  </a:cubicBezTo>
                  <a:cubicBezTo>
                    <a:pt x="f853" y="f245"/>
                    <a:pt x="f486" y="f241"/>
                    <a:pt x="f853" y="f779"/>
                  </a:cubicBezTo>
                  <a:cubicBezTo>
                    <a:pt x="f853" y="f238"/>
                    <a:pt x="f730" y="f236"/>
                    <a:pt x="f719" y="f234"/>
                  </a:cubicBezTo>
                  <a:cubicBezTo>
                    <a:pt x="f487" y="f234"/>
                    <a:pt x="f487" y="f232"/>
                    <a:pt x="f487" y="f232"/>
                  </a:cubicBezTo>
                  <a:cubicBezTo>
                    <a:pt x="f487" y="f230"/>
                    <a:pt x="f487" y="f778"/>
                    <a:pt x="f487" y="f777"/>
                  </a:cubicBezTo>
                  <a:cubicBezTo>
                    <a:pt x="f487" y="f777"/>
                    <a:pt x="f719" y="f228"/>
                    <a:pt x="f719" y="f224"/>
                  </a:cubicBezTo>
                  <a:cubicBezTo>
                    <a:pt x="f730" y="f220"/>
                    <a:pt x="f72" y="f772"/>
                    <a:pt x="f485" y="f854"/>
                  </a:cubicBezTo>
                  <a:cubicBezTo>
                    <a:pt x="f484" y="f854"/>
                    <a:pt x="f484" y="f215"/>
                    <a:pt x="f731" y="f215"/>
                  </a:cubicBezTo>
                  <a:cubicBezTo>
                    <a:pt x="f731" y="f215"/>
                    <a:pt x="f731" y="f215"/>
                    <a:pt x="f483" y="f213"/>
                  </a:cubicBezTo>
                  <a:cubicBezTo>
                    <a:pt x="f482" y="f211"/>
                    <a:pt x="f732" y="f855"/>
                    <a:pt x="f74" y="f209"/>
                  </a:cubicBezTo>
                  <a:cubicBezTo>
                    <a:pt x="f480" y="f204"/>
                    <a:pt x="f479" y="f199"/>
                    <a:pt x="f479" y="f189"/>
                  </a:cubicBezTo>
                  <a:cubicBezTo>
                    <a:pt x="f479" y="f187"/>
                    <a:pt x="f479" y="f187"/>
                    <a:pt x="f479" y="f187"/>
                  </a:cubicBezTo>
                  <a:cubicBezTo>
                    <a:pt x="f479" y="f187"/>
                    <a:pt x="f479" y="f187"/>
                    <a:pt x="f479" y="f187"/>
                  </a:cubicBezTo>
                  <a:cubicBezTo>
                    <a:pt x="f733" y="f856"/>
                    <a:pt x="f733" y="f171"/>
                    <a:pt x="f479" y="f167"/>
                  </a:cubicBezTo>
                  <a:cubicBezTo>
                    <a:pt x="f479" y="f126"/>
                    <a:pt x="f732" y="f158"/>
                    <a:pt x="f483" y="f153"/>
                  </a:cubicBezTo>
                  <a:cubicBezTo>
                    <a:pt x="f485" y="f145"/>
                    <a:pt x="f718" y="f145"/>
                    <a:pt x="f718" y="f145"/>
                  </a:cubicBezTo>
                  <a:cubicBezTo>
                    <a:pt x="f489" y="f145"/>
                    <a:pt x="f70" y="f127"/>
                    <a:pt x="f495" y="f148"/>
                  </a:cubicBezTo>
                  <a:cubicBezTo>
                    <a:pt x="f497" y="f153"/>
                    <a:pt x="f714" y="f158"/>
                    <a:pt x="f857" y="f754"/>
                  </a:cubicBezTo>
                  <a:cubicBezTo>
                    <a:pt x="f857" y="f160"/>
                    <a:pt x="f857" y="f160"/>
                    <a:pt x="f857" y="f858"/>
                  </a:cubicBezTo>
                  <a:cubicBezTo>
                    <a:pt x="f499" y="f858"/>
                    <a:pt x="f712" y="f858"/>
                    <a:pt x="f709" y="f858"/>
                  </a:cubicBezTo>
                  <a:cubicBezTo>
                    <a:pt x="f69" y="f165"/>
                    <a:pt x="f501" y="f165"/>
                    <a:pt x="f502" y="f165"/>
                  </a:cubicBezTo>
                  <a:cubicBezTo>
                    <a:pt x="f503" y="f126"/>
                    <a:pt x="f505" y="f126"/>
                    <a:pt x="f505" y="f126"/>
                  </a:cubicBezTo>
                  <a:cubicBezTo>
                    <a:pt x="f507" y="f859"/>
                    <a:pt x="f508" y="f859"/>
                    <a:pt x="f508" y="f859"/>
                  </a:cubicBezTo>
                  <a:cubicBezTo>
                    <a:pt x="f508" y="f859"/>
                    <a:pt x="f510" y="f859"/>
                    <a:pt x="f511" y="f859"/>
                  </a:cubicBezTo>
                  <a:cubicBezTo>
                    <a:pt x="f511" y="f859"/>
                    <a:pt x="f513" y="f859"/>
                    <a:pt x="f514" y="f859"/>
                  </a:cubicBezTo>
                  <a:cubicBezTo>
                    <a:pt x="f514" y="f859"/>
                    <a:pt x="f566" y="f859"/>
                    <a:pt x="f566" y="f167"/>
                  </a:cubicBezTo>
                  <a:cubicBezTo>
                    <a:pt x="f519" y="f167"/>
                    <a:pt x="f520" y="f167"/>
                    <a:pt x="f521" y="f169"/>
                  </a:cubicBezTo>
                  <a:cubicBezTo>
                    <a:pt x="f619" y="f171"/>
                    <a:pt x="f619" y="f173"/>
                    <a:pt x="f553" y="f175"/>
                  </a:cubicBezTo>
                  <a:cubicBezTo>
                    <a:pt x="f552" y="f177"/>
                    <a:pt x="f68" y="f177"/>
                    <a:pt x="f68" y="f177"/>
                  </a:cubicBezTo>
                  <a:cubicBezTo>
                    <a:pt x="f523" y="f177"/>
                    <a:pt x="f523" y="f177"/>
                    <a:pt x="f525" y="f856"/>
                  </a:cubicBezTo>
                  <a:cubicBezTo>
                    <a:pt x="f525" y="f856"/>
                    <a:pt x="f549" y="f856"/>
                    <a:pt x="f527" y="f179"/>
                  </a:cubicBezTo>
                  <a:cubicBezTo>
                    <a:pt x="f528" y="f179"/>
                    <a:pt x="f529" y="f179"/>
                    <a:pt x="f547" y="f182"/>
                  </a:cubicBezTo>
                  <a:cubicBezTo>
                    <a:pt x="f530" y="f182"/>
                    <a:pt x="f544" y="f182"/>
                    <a:pt x="f531" y="f185"/>
                  </a:cubicBezTo>
                  <a:cubicBezTo>
                    <a:pt x="f531" y="f185"/>
                    <a:pt x="f532" y="f187"/>
                    <a:pt x="f532" y="f187"/>
                  </a:cubicBezTo>
                  <a:cubicBezTo>
                    <a:pt x="f533" y="f187"/>
                    <a:pt x="f536" y="f187"/>
                    <a:pt x="f653" y="f187"/>
                  </a:cubicBezTo>
                  <a:cubicBezTo>
                    <a:pt x="f653" y="f187"/>
                    <a:pt x="f653" y="f187"/>
                    <a:pt x="f653" y="f187"/>
                  </a:cubicBezTo>
                  <a:cubicBezTo>
                    <a:pt x="f656" y="f187"/>
                    <a:pt x="f860" y="f187"/>
                    <a:pt x="f704" y="f187"/>
                  </a:cubicBezTo>
                  <a:cubicBezTo>
                    <a:pt x="f704" y="f185"/>
                    <a:pt x="f659" y="f182"/>
                    <a:pt x="f659" y="f182"/>
                  </a:cubicBezTo>
                  <a:cubicBezTo>
                    <a:pt x="f702" y="f179"/>
                    <a:pt x="f702" y="f179"/>
                    <a:pt x="f702" y="f179"/>
                  </a:cubicBezTo>
                  <a:cubicBezTo>
                    <a:pt x="f44" y="f179"/>
                    <a:pt x="f44" y="f856"/>
                    <a:pt x="f44" y="f856"/>
                  </a:cubicBezTo>
                  <a:cubicBezTo>
                    <a:pt x="f42" y="f856"/>
                    <a:pt x="f23" y="f175"/>
                    <a:pt x="f21" y="f175"/>
                  </a:cubicBezTo>
                  <a:cubicBezTo>
                    <a:pt x="f21" y="f173"/>
                    <a:pt x="f32" y="f169"/>
                    <a:pt x="f32" y="f167"/>
                  </a:cubicBezTo>
                  <a:cubicBezTo>
                    <a:pt x="f32" y="f859"/>
                    <a:pt x="f17" y="f126"/>
                    <a:pt x="f17" y="f165"/>
                  </a:cubicBezTo>
                  <a:cubicBezTo>
                    <a:pt x="f17" y="f160"/>
                    <a:pt x="f49" y="f158"/>
                    <a:pt x="f49" y="f156"/>
                  </a:cubicBezTo>
                  <a:cubicBezTo>
                    <a:pt x="f35" y="f148"/>
                    <a:pt x="f16" y="f145"/>
                    <a:pt x="f37" y="f753"/>
                  </a:cubicBezTo>
                  <a:cubicBezTo>
                    <a:pt x="f39" y="f143"/>
                    <a:pt x="f15" y="f141"/>
                    <a:pt x="f13" y="f139"/>
                  </a:cubicBezTo>
                  <a:cubicBezTo>
                    <a:pt x="f13" y="f139"/>
                    <a:pt x="f9" y="f752"/>
                    <a:pt x="f9" y="f752"/>
                  </a:cubicBezTo>
                  <a:cubicBezTo>
                    <a:pt x="f9" y="f752"/>
                    <a:pt x="f9" y="f752"/>
                    <a:pt x="f9" y="f752"/>
                  </a:cubicBezTo>
                  <a:cubicBezTo>
                    <a:pt x="f9" y="f752"/>
                    <a:pt x="f9" y="f137"/>
                    <a:pt x="f9" y="f137"/>
                  </a:cubicBezTo>
                  <a:cubicBezTo>
                    <a:pt x="f9" y="f128"/>
                    <a:pt x="f9" y="f128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10.2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4" name="Freeform 256">
              <a:extLst>
                <a:ext uri="{FF2B5EF4-FFF2-40B4-BE49-F238E27FC236}">
                  <a16:creationId xmlns:a16="http://schemas.microsoft.com/office/drawing/2014/main" id="{3B60E8F1-DB09-BC39-0757-3CAE8ACB66C7}"/>
                </a:ext>
              </a:extLst>
            </p:cNvPr>
            <p:cNvSpPr/>
            <p:nvPr/>
          </p:nvSpPr>
          <p:spPr>
            <a:xfrm>
              <a:off x="7486028" y="4040834"/>
              <a:ext cx="18333" cy="18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2"/>
                <a:gd name="f9" fmla="val 13"/>
                <a:gd name="f10" fmla="val 6"/>
                <a:gd name="f11" fmla="val 11"/>
                <a:gd name="f12" fmla="val 9"/>
                <a:gd name="f13" fmla="val 4"/>
                <a:gd name="f14" fmla="val 5"/>
                <a:gd name="f15" fmla="val 3"/>
                <a:gd name="f16" fmla="val 2"/>
                <a:gd name="f17" fmla="val 1"/>
                <a:gd name="f18" fmla="val 7"/>
                <a:gd name="f19" fmla="+- 0 0 -90"/>
                <a:gd name="f20" fmla="*/ f3 1 14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5"/>
                <a:gd name="f31" fmla="*/ 0 f27 1"/>
                <a:gd name="f32" fmla="*/ 12 f26 1"/>
                <a:gd name="f33" fmla="*/ 15 f26 1"/>
                <a:gd name="f34" fmla="*/ 14 f27 1"/>
                <a:gd name="f35" fmla="*/ 11 f26 1"/>
                <a:gd name="f36" fmla="*/ 4 f27 1"/>
                <a:gd name="f37" fmla="*/ 5 f26 1"/>
                <a:gd name="f38" fmla="*/ 2 f27 1"/>
                <a:gd name="f39" fmla="*/ 0 f26 1"/>
                <a:gd name="f40" fmla="*/ 1 f26 1"/>
                <a:gd name="f41" fmla="*/ 1 f27 1"/>
                <a:gd name="f42" fmla="*/ 4 f26 1"/>
                <a:gd name="f43" fmla="*/ 7 f26 1"/>
                <a:gd name="f44" fmla="+- f28 0 f1"/>
                <a:gd name="f45" fmla="*/ f31 1 14"/>
                <a:gd name="f46" fmla="*/ f32 1 15"/>
                <a:gd name="f47" fmla="*/ f33 1 15"/>
                <a:gd name="f48" fmla="*/ f34 1 14"/>
                <a:gd name="f49" fmla="*/ f35 1 15"/>
                <a:gd name="f50" fmla="*/ f36 1 14"/>
                <a:gd name="f51" fmla="*/ f37 1 15"/>
                <a:gd name="f52" fmla="*/ f38 1 14"/>
                <a:gd name="f53" fmla="*/ f39 1 15"/>
                <a:gd name="f54" fmla="*/ f40 1 15"/>
                <a:gd name="f55" fmla="*/ f41 1 14"/>
                <a:gd name="f56" fmla="*/ f42 1 15"/>
                <a:gd name="f57" fmla="*/ f43 1 15"/>
                <a:gd name="f58" fmla="*/ 0 1 f29"/>
                <a:gd name="f59" fmla="*/ f23 1 f29"/>
                <a:gd name="f60" fmla="*/ 0 1 f30"/>
                <a:gd name="f61" fmla="*/ f24 1 f30"/>
                <a:gd name="f62" fmla="*/ f45 1 f29"/>
                <a:gd name="f63" fmla="*/ f46 1 f30"/>
                <a:gd name="f64" fmla="*/ f47 1 f30"/>
                <a:gd name="f65" fmla="*/ f48 1 f29"/>
                <a:gd name="f66" fmla="*/ f49 1 f30"/>
                <a:gd name="f67" fmla="*/ f50 1 f29"/>
                <a:gd name="f68" fmla="*/ f51 1 f30"/>
                <a:gd name="f69" fmla="*/ f52 1 f29"/>
                <a:gd name="f70" fmla="*/ f53 1 f30"/>
                <a:gd name="f71" fmla="*/ f54 1 f30"/>
                <a:gd name="f72" fmla="*/ f55 1 f29"/>
                <a:gd name="f73" fmla="*/ f56 1 f30"/>
                <a:gd name="f74" fmla="*/ f57 1 f30"/>
                <a:gd name="f75" fmla="*/ f58 f20 1"/>
                <a:gd name="f76" fmla="*/ f59 f20 1"/>
                <a:gd name="f77" fmla="*/ f61 f21 1"/>
                <a:gd name="f78" fmla="*/ f60 f21 1"/>
                <a:gd name="f79" fmla="*/ f62 f20 1"/>
                <a:gd name="f80" fmla="*/ f63 f21 1"/>
                <a:gd name="f81" fmla="*/ f64 f21 1"/>
                <a:gd name="f82" fmla="*/ f65 f20 1"/>
                <a:gd name="f83" fmla="*/ f66 f21 1"/>
                <a:gd name="f84" fmla="*/ f67 f20 1"/>
                <a:gd name="f85" fmla="*/ f68 f21 1"/>
                <a:gd name="f86" fmla="*/ f69 f20 1"/>
                <a:gd name="f87" fmla="*/ f70 f21 1"/>
                <a:gd name="f88" fmla="*/ f71 f21 1"/>
                <a:gd name="f89" fmla="*/ f72 f20 1"/>
                <a:gd name="f90" fmla="*/ f73 f21 1"/>
                <a:gd name="f91" fmla="*/ f7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9" y="f80"/>
                </a:cxn>
                <a:cxn ang="f44">
                  <a:pos x="f79" y="f81"/>
                </a:cxn>
                <a:cxn ang="f44">
                  <a:pos x="f82" y="f83"/>
                </a:cxn>
                <a:cxn ang="f44">
                  <a:pos x="f84" y="f85"/>
                </a:cxn>
                <a:cxn ang="f44">
                  <a:pos x="f86" y="f87"/>
                </a:cxn>
                <a:cxn ang="f44">
                  <a:pos x="f86" y="f87"/>
                </a:cxn>
                <a:cxn ang="f44">
                  <a:pos x="f86" y="f87"/>
                </a:cxn>
                <a:cxn ang="f44">
                  <a:pos x="f79" y="f88"/>
                </a:cxn>
                <a:cxn ang="f44">
                  <a:pos x="f89" y="f90"/>
                </a:cxn>
                <a:cxn ang="f44">
                  <a:pos x="f89" y="f91"/>
                </a:cxn>
                <a:cxn ang="f44">
                  <a:pos x="f79" y="f80"/>
                </a:cxn>
              </a:cxnLst>
              <a:rect l="f75" t="f78" r="f76" b="f77"/>
              <a:pathLst>
                <a:path w="14" h="15">
                  <a:moveTo>
                    <a:pt x="f5" y="f8"/>
                  </a:moveTo>
                  <a:cubicBezTo>
                    <a:pt x="f5" y="f9"/>
                    <a:pt x="f5" y="f6"/>
                    <a:pt x="f5" y="f7"/>
                  </a:cubicBezTo>
                  <a:cubicBezTo>
                    <a:pt x="f10" y="f9"/>
                    <a:pt x="f11" y="f8"/>
                    <a:pt x="f6" y="f11"/>
                  </a:cubicBezTo>
                  <a:cubicBezTo>
                    <a:pt x="f12" y="f11"/>
                    <a:pt x="f13" y="f14"/>
                    <a:pt x="f13" y="f14"/>
                  </a:cubicBezTo>
                  <a:cubicBezTo>
                    <a:pt x="f15" y="f13"/>
                    <a:pt x="f15" y="f16"/>
                    <a:pt x="f16" y="f5"/>
                  </a:cubicBezTo>
                  <a:cubicBezTo>
                    <a:pt x="f16" y="f5"/>
                    <a:pt x="f16" y="f5"/>
                    <a:pt x="f16" y="f5"/>
                  </a:cubicBezTo>
                  <a:cubicBezTo>
                    <a:pt x="f16" y="f5"/>
                    <a:pt x="f16" y="f5"/>
                    <a:pt x="f16" y="f5"/>
                  </a:cubicBezTo>
                  <a:cubicBezTo>
                    <a:pt x="f17" y="f5"/>
                    <a:pt x="f17" y="f17"/>
                    <a:pt x="f5" y="f17"/>
                  </a:cubicBezTo>
                  <a:cubicBezTo>
                    <a:pt x="f5" y="f16"/>
                    <a:pt x="f17" y="f15"/>
                    <a:pt x="f17" y="f13"/>
                  </a:cubicBezTo>
                  <a:cubicBezTo>
                    <a:pt x="f17" y="f14"/>
                    <a:pt x="f17" y="f10"/>
                    <a:pt x="f17" y="f18"/>
                  </a:cubicBezTo>
                  <a:cubicBezTo>
                    <a:pt x="f17" y="f12"/>
                    <a:pt x="f5" y="f11"/>
                    <a:pt x="f5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Freeform 257">
              <a:extLst>
                <a:ext uri="{FF2B5EF4-FFF2-40B4-BE49-F238E27FC236}">
                  <a16:creationId xmlns:a16="http://schemas.microsoft.com/office/drawing/2014/main" id="{F040B9DA-E637-9A11-4E38-D97674AD2029}"/>
                </a:ext>
              </a:extLst>
            </p:cNvPr>
            <p:cNvSpPr/>
            <p:nvPr/>
          </p:nvSpPr>
          <p:spPr>
            <a:xfrm>
              <a:off x="8391494" y="3634886"/>
              <a:ext cx="1473957" cy="6688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210"/>
                <a:gd name="f8" fmla="val 546"/>
                <a:gd name="f9" fmla="val 1209"/>
                <a:gd name="f10" fmla="val 198"/>
                <a:gd name="f11" fmla="val 1208"/>
                <a:gd name="f12" fmla="val 195"/>
                <a:gd name="f13" fmla="val 190"/>
                <a:gd name="f14" fmla="val 187"/>
                <a:gd name="f15" fmla="val 184"/>
                <a:gd name="f16" fmla="val 1206"/>
                <a:gd name="f17" fmla="val 178"/>
                <a:gd name="f18" fmla="val 175"/>
                <a:gd name="f19" fmla="val 1205"/>
                <a:gd name="f20" fmla="val 171"/>
                <a:gd name="f21" fmla="val 162"/>
                <a:gd name="f22" fmla="val 1204"/>
                <a:gd name="f23" fmla="val 158"/>
                <a:gd name="f24" fmla="val 1203"/>
                <a:gd name="f25" fmla="val 153"/>
                <a:gd name="f26" fmla="val 1202"/>
                <a:gd name="f27" fmla="val 145"/>
                <a:gd name="f28" fmla="val 1200"/>
                <a:gd name="f29" fmla="val 140"/>
                <a:gd name="f30" fmla="val 1199"/>
                <a:gd name="f31" fmla="val 138"/>
                <a:gd name="f32" fmla="val 1196"/>
                <a:gd name="f33" fmla="val 133"/>
                <a:gd name="f34" fmla="val 1194"/>
                <a:gd name="f35" fmla="val 131"/>
                <a:gd name="f36" fmla="val 1193"/>
                <a:gd name="f37" fmla="val 128"/>
                <a:gd name="f38" fmla="val 1190"/>
                <a:gd name="f39" fmla="val 123"/>
                <a:gd name="f40" fmla="val 1188"/>
                <a:gd name="f41" fmla="val 121"/>
                <a:gd name="f42" fmla="val 1186"/>
                <a:gd name="f43" fmla="val 120"/>
                <a:gd name="f44" fmla="val 1183"/>
                <a:gd name="f45" fmla="val 117"/>
                <a:gd name="f46" fmla="val 1182"/>
                <a:gd name="f47" fmla="val 116"/>
                <a:gd name="f48" fmla="val 1180"/>
                <a:gd name="f49" fmla="val 114"/>
                <a:gd name="f50" fmla="val 1177"/>
                <a:gd name="f51" fmla="val 109"/>
                <a:gd name="f52" fmla="val 1175"/>
                <a:gd name="f53" fmla="val 107"/>
                <a:gd name="f54" fmla="val 1174"/>
                <a:gd name="f55" fmla="val 105"/>
                <a:gd name="f56" fmla="val 1171"/>
                <a:gd name="f57" fmla="val 101"/>
                <a:gd name="f58" fmla="val 1169"/>
                <a:gd name="f59" fmla="val 99"/>
                <a:gd name="f60" fmla="val 1168"/>
                <a:gd name="f61" fmla="val 97"/>
                <a:gd name="f62" fmla="val 1164"/>
                <a:gd name="f63" fmla="val 93"/>
                <a:gd name="f64" fmla="val 1162"/>
                <a:gd name="f65" fmla="val 91"/>
                <a:gd name="f66" fmla="val 1160"/>
                <a:gd name="f67" fmla="val 89"/>
                <a:gd name="f68" fmla="val 1157"/>
                <a:gd name="f69" fmla="val 85"/>
                <a:gd name="f70" fmla="val 1155"/>
                <a:gd name="f71" fmla="val 83"/>
                <a:gd name="f72" fmla="val 1153"/>
                <a:gd name="f73" fmla="val 79"/>
                <a:gd name="f74" fmla="val 1147"/>
                <a:gd name="f75" fmla="val 73"/>
                <a:gd name="f76" fmla="val 1145"/>
                <a:gd name="f77" fmla="val 70"/>
                <a:gd name="f78" fmla="val 1143"/>
                <a:gd name="f79" fmla="val 68"/>
                <a:gd name="f80" fmla="val 1140"/>
                <a:gd name="f81" fmla="val 64"/>
                <a:gd name="f82" fmla="val 1139"/>
                <a:gd name="f83" fmla="val 62"/>
                <a:gd name="f84" fmla="val 1137"/>
                <a:gd name="f85" fmla="val 59"/>
                <a:gd name="f86" fmla="val 1133"/>
                <a:gd name="f87" fmla="val 54"/>
                <a:gd name="f88" fmla="val 1132"/>
                <a:gd name="f89" fmla="val 52"/>
                <a:gd name="f90" fmla="val 1129"/>
                <a:gd name="f91" fmla="val 48"/>
                <a:gd name="f92" fmla="val 1125"/>
                <a:gd name="f93" fmla="val 42"/>
                <a:gd name="f94" fmla="val 1123"/>
                <a:gd name="f95" fmla="val 38"/>
                <a:gd name="f96" fmla="val 1121"/>
                <a:gd name="f97" fmla="val 35"/>
                <a:gd name="f98" fmla="val 1118"/>
                <a:gd name="f99" fmla="val 27"/>
                <a:gd name="f100" fmla="val 1116"/>
                <a:gd name="f101" fmla="val 24"/>
                <a:gd name="f102" fmla="val 1115"/>
                <a:gd name="f103" fmla="val 21"/>
                <a:gd name="f104" fmla="val 1113"/>
                <a:gd name="f105" fmla="val 17"/>
                <a:gd name="f106" fmla="val 1111"/>
                <a:gd name="f107" fmla="val 15"/>
                <a:gd name="f108" fmla="val 1109"/>
                <a:gd name="f109" fmla="val 12"/>
                <a:gd name="f110" fmla="val 1105"/>
                <a:gd name="f111" fmla="val 4"/>
                <a:gd name="f112" fmla="val 1103"/>
                <a:gd name="f113" fmla="val 985"/>
                <a:gd name="f114" fmla="val 30"/>
                <a:gd name="f115" fmla="val 908"/>
                <a:gd name="f116" fmla="val 49"/>
                <a:gd name="f117" fmla="val 883"/>
                <a:gd name="f118" fmla="val 56"/>
                <a:gd name="f119" fmla="val 861"/>
                <a:gd name="f120" fmla="val 61"/>
                <a:gd name="f121" fmla="val 817"/>
                <a:gd name="f122" fmla="val 72"/>
                <a:gd name="f123" fmla="val 795"/>
                <a:gd name="f124" fmla="val 77"/>
                <a:gd name="f125" fmla="val 775"/>
                <a:gd name="f126" fmla="val 82"/>
                <a:gd name="f127" fmla="val 735"/>
                <a:gd name="f128" fmla="val 92"/>
                <a:gd name="f129" fmla="val 715"/>
                <a:gd name="f130" fmla="val 96"/>
                <a:gd name="f131" fmla="val 701"/>
                <a:gd name="f132" fmla="val 672"/>
                <a:gd name="f133" fmla="val 658"/>
                <a:gd name="f134" fmla="val 108"/>
                <a:gd name="f135" fmla="val 645"/>
                <a:gd name="f136" fmla="val 111"/>
                <a:gd name="f137" fmla="val 619"/>
                <a:gd name="f138" fmla="val 118"/>
                <a:gd name="f139" fmla="val 606"/>
                <a:gd name="f140" fmla="val 592"/>
                <a:gd name="f141" fmla="val 124"/>
                <a:gd name="f142" fmla="val 564"/>
                <a:gd name="f143" fmla="val 129"/>
                <a:gd name="f144" fmla="val 550"/>
                <a:gd name="f145" fmla="val 132"/>
                <a:gd name="f146" fmla="val 535"/>
                <a:gd name="f147" fmla="val 135"/>
                <a:gd name="f148" fmla="val 507"/>
                <a:gd name="f149" fmla="val 141"/>
                <a:gd name="f150" fmla="val 493"/>
                <a:gd name="f151" fmla="val 144"/>
                <a:gd name="f152" fmla="val 485"/>
                <a:gd name="f153" fmla="val 469"/>
                <a:gd name="f154" fmla="val 147"/>
                <a:gd name="f155" fmla="val 461"/>
                <a:gd name="f156" fmla="val 148"/>
                <a:gd name="f157" fmla="val 455"/>
                <a:gd name="f158" fmla="val 149"/>
                <a:gd name="f159" fmla="val 444"/>
                <a:gd name="f160" fmla="val 152"/>
                <a:gd name="f161" fmla="val 438"/>
                <a:gd name="f162" fmla="val 423"/>
                <a:gd name="f163" fmla="val 156"/>
                <a:gd name="f164" fmla="val 394"/>
                <a:gd name="f165" fmla="val 160"/>
                <a:gd name="f166" fmla="val 379"/>
                <a:gd name="f167" fmla="val 369"/>
                <a:gd name="f168" fmla="val 164"/>
                <a:gd name="f169" fmla="val 349"/>
                <a:gd name="f170" fmla="val 169"/>
                <a:gd name="f171" fmla="val 339"/>
                <a:gd name="f172" fmla="val 170"/>
                <a:gd name="f173" fmla="val 334"/>
                <a:gd name="f174" fmla="val 326"/>
                <a:gd name="f175" fmla="val 322"/>
                <a:gd name="f176" fmla="val 321"/>
                <a:gd name="f177" fmla="val 320"/>
                <a:gd name="f178" fmla="val 319"/>
                <a:gd name="f179" fmla="val 173"/>
                <a:gd name="f180" fmla="val 318"/>
                <a:gd name="f181" fmla="val 176"/>
                <a:gd name="f182" fmla="val 317"/>
                <a:gd name="f183" fmla="val 179"/>
                <a:gd name="f184" fmla="val 181"/>
                <a:gd name="f185" fmla="val 182"/>
                <a:gd name="f186" fmla="val 183"/>
                <a:gd name="f187" fmla="val 185"/>
                <a:gd name="f188" fmla="val 186"/>
                <a:gd name="f189" fmla="val 188"/>
                <a:gd name="f190" fmla="val 192"/>
                <a:gd name="f191" fmla="val 196"/>
                <a:gd name="f192" fmla="val 197"/>
                <a:gd name="f193" fmla="val 199"/>
                <a:gd name="f194" fmla="val 201"/>
                <a:gd name="f195" fmla="val 203"/>
                <a:gd name="f196" fmla="val 204"/>
                <a:gd name="f197" fmla="val 205"/>
                <a:gd name="f198" fmla="val 206"/>
                <a:gd name="f199" fmla="val 207"/>
                <a:gd name="f200" fmla="val 208"/>
                <a:gd name="f201" fmla="val 212"/>
                <a:gd name="f202" fmla="val 214"/>
                <a:gd name="f203" fmla="val 217"/>
                <a:gd name="f204" fmla="val 220"/>
                <a:gd name="f205" fmla="val 222"/>
                <a:gd name="f206" fmla="val 316"/>
                <a:gd name="f207" fmla="val 224"/>
                <a:gd name="f208" fmla="val 313"/>
                <a:gd name="f209" fmla="val 311"/>
                <a:gd name="f210" fmla="val 310"/>
                <a:gd name="f211" fmla="val 309"/>
                <a:gd name="f212" fmla="val 307"/>
                <a:gd name="f213" fmla="val 223"/>
                <a:gd name="f214" fmla="val 305"/>
                <a:gd name="f215" fmla="val 221"/>
                <a:gd name="f216" fmla="val 304"/>
                <a:gd name="f217" fmla="val 303"/>
                <a:gd name="f218" fmla="val 302"/>
                <a:gd name="f219" fmla="val 301"/>
                <a:gd name="f220" fmla="val 300"/>
                <a:gd name="f221" fmla="val 225"/>
                <a:gd name="f222" fmla="val 227"/>
                <a:gd name="f223" fmla="val 299"/>
                <a:gd name="f224" fmla="val 228"/>
                <a:gd name="f225" fmla="val 298"/>
                <a:gd name="f226" fmla="val 230"/>
                <a:gd name="f227" fmla="val 297"/>
                <a:gd name="f228" fmla="val 296"/>
                <a:gd name="f229" fmla="val 231"/>
                <a:gd name="f230" fmla="val 295"/>
                <a:gd name="f231" fmla="val 232"/>
                <a:gd name="f232" fmla="val 233"/>
                <a:gd name="f233" fmla="val 294"/>
                <a:gd name="f234" fmla="val 234"/>
                <a:gd name="f235" fmla="val 235"/>
                <a:gd name="f236" fmla="val 236"/>
                <a:gd name="f237" fmla="val 293"/>
                <a:gd name="f238" fmla="val 238"/>
                <a:gd name="f239" fmla="val 240"/>
                <a:gd name="f240" fmla="val 292"/>
                <a:gd name="f241" fmla="val 242"/>
                <a:gd name="f242" fmla="val 291"/>
                <a:gd name="f243" fmla="val 245"/>
                <a:gd name="f244" fmla="val 290"/>
                <a:gd name="f245" fmla="val 246"/>
                <a:gd name="f246" fmla="val 247"/>
                <a:gd name="f247" fmla="val 248"/>
                <a:gd name="f248" fmla="val 249"/>
                <a:gd name="f249" fmla="val 252"/>
                <a:gd name="f250" fmla="val 289"/>
                <a:gd name="f251" fmla="val 254"/>
                <a:gd name="f252" fmla="val 256"/>
                <a:gd name="f253" fmla="val 288"/>
                <a:gd name="f254" fmla="val 257"/>
                <a:gd name="f255" fmla="val 287"/>
                <a:gd name="f256" fmla="val 261"/>
                <a:gd name="f257" fmla="val 285"/>
                <a:gd name="f258" fmla="val 263"/>
                <a:gd name="f259" fmla="val 284"/>
                <a:gd name="f260" fmla="val 264"/>
                <a:gd name="f261" fmla="val 282"/>
                <a:gd name="f262" fmla="val 265"/>
                <a:gd name="f263" fmla="val 266"/>
                <a:gd name="f264" fmla="val 281"/>
                <a:gd name="f265" fmla="val 280"/>
                <a:gd name="f266" fmla="val 267"/>
                <a:gd name="f267" fmla="val 279"/>
                <a:gd name="f268" fmla="val 268"/>
                <a:gd name="f269" fmla="val 278"/>
                <a:gd name="f270" fmla="val 269"/>
                <a:gd name="f271" fmla="val 275"/>
                <a:gd name="f272" fmla="val 271"/>
                <a:gd name="f273" fmla="val 273"/>
                <a:gd name="f274" fmla="val 270"/>
                <a:gd name="f275" fmla="val 262"/>
                <a:gd name="f276" fmla="val 260"/>
                <a:gd name="f277" fmla="val 259"/>
                <a:gd name="f278" fmla="val 255"/>
                <a:gd name="f279" fmla="val 250"/>
                <a:gd name="f280" fmla="val 272"/>
                <a:gd name="f281" fmla="val 244"/>
                <a:gd name="f282" fmla="val 274"/>
                <a:gd name="f283" fmla="val 243"/>
                <a:gd name="f284" fmla="val 276"/>
                <a:gd name="f285" fmla="val 277"/>
                <a:gd name="f286" fmla="val 237"/>
                <a:gd name="f287" fmla="val 229"/>
                <a:gd name="f288" fmla="val 226"/>
                <a:gd name="f289" fmla="val 219"/>
                <a:gd name="f290" fmla="val 306"/>
                <a:gd name="f291" fmla="val 216"/>
                <a:gd name="f292" fmla="val 213"/>
                <a:gd name="f293" fmla="val 211"/>
                <a:gd name="f294" fmla="val 210"/>
                <a:gd name="f295" fmla="val 308"/>
                <a:gd name="f296" fmla="val 202"/>
                <a:gd name="f297" fmla="val 200"/>
                <a:gd name="f298" fmla="val 194"/>
                <a:gd name="f299" fmla="val 193"/>
                <a:gd name="f300" fmla="val 191"/>
                <a:gd name="f301" fmla="val 189"/>
                <a:gd name="f302" fmla="val 314"/>
                <a:gd name="f303" fmla="val 323"/>
                <a:gd name="f304" fmla="val 177"/>
                <a:gd name="f305" fmla="val 174"/>
                <a:gd name="f306" fmla="val 172"/>
                <a:gd name="f307" fmla="val 325"/>
                <a:gd name="f308" fmla="val 327"/>
                <a:gd name="f309" fmla="val 329"/>
                <a:gd name="f310" fmla="val 331"/>
                <a:gd name="f311" fmla="val 332"/>
                <a:gd name="f312" fmla="val 335"/>
                <a:gd name="f313" fmla="val 337"/>
                <a:gd name="f314" fmla="val 340"/>
                <a:gd name="f315" fmla="val 168"/>
                <a:gd name="f316" fmla="val 341"/>
                <a:gd name="f317" fmla="val 342"/>
                <a:gd name="f318" fmla="val 167"/>
                <a:gd name="f319" fmla="val 343"/>
                <a:gd name="f320" fmla="val 344"/>
                <a:gd name="f321" fmla="val 345"/>
                <a:gd name="f322" fmla="val 166"/>
                <a:gd name="f323" fmla="val 346"/>
                <a:gd name="f324" fmla="val 347"/>
                <a:gd name="f325" fmla="val 351"/>
                <a:gd name="f326" fmla="val 161"/>
                <a:gd name="f327" fmla="val 352"/>
                <a:gd name="f328" fmla="val 353"/>
                <a:gd name="f329" fmla="val 154"/>
                <a:gd name="f330" fmla="val 151"/>
                <a:gd name="f331" fmla="val 150"/>
                <a:gd name="f332" fmla="val 354"/>
                <a:gd name="f333" fmla="val 356"/>
                <a:gd name="f334" fmla="val 143"/>
                <a:gd name="f335" fmla="val 357"/>
                <a:gd name="f336" fmla="val 142"/>
                <a:gd name="f337" fmla="val 358"/>
                <a:gd name="f338" fmla="val 359"/>
                <a:gd name="f339" fmla="val 139"/>
                <a:gd name="f340" fmla="val 362"/>
                <a:gd name="f341" fmla="val 137"/>
                <a:gd name="f342" fmla="val 364"/>
                <a:gd name="f343" fmla="val 366"/>
                <a:gd name="f344" fmla="val 130"/>
                <a:gd name="f345" fmla="val 367"/>
                <a:gd name="f346" fmla="val 368"/>
                <a:gd name="f347" fmla="val 370"/>
                <a:gd name="f348" fmla="val 371"/>
                <a:gd name="f349" fmla="val 127"/>
                <a:gd name="f350" fmla="val 373"/>
                <a:gd name="f351" fmla="val 125"/>
                <a:gd name="f352" fmla="val 376"/>
                <a:gd name="f353" fmla="val 377"/>
                <a:gd name="f354" fmla="val 381"/>
                <a:gd name="f355" fmla="val 115"/>
                <a:gd name="f356" fmla="val 382"/>
                <a:gd name="f357" fmla="val 383"/>
                <a:gd name="f358" fmla="val 113"/>
                <a:gd name="f359" fmla="val 384"/>
                <a:gd name="f360" fmla="val 110"/>
                <a:gd name="f361" fmla="val 388"/>
                <a:gd name="f362" fmla="val 390"/>
                <a:gd name="f363" fmla="val 106"/>
                <a:gd name="f364" fmla="val 391"/>
                <a:gd name="f365" fmla="val 104"/>
                <a:gd name="f366" fmla="val 103"/>
                <a:gd name="f367" fmla="val 392"/>
                <a:gd name="f368" fmla="val 393"/>
                <a:gd name="f369" fmla="val 102"/>
                <a:gd name="f370" fmla="val 395"/>
                <a:gd name="f371" fmla="val 396"/>
                <a:gd name="f372" fmla="val 100"/>
                <a:gd name="f373" fmla="val 398"/>
                <a:gd name="f374" fmla="val 98"/>
                <a:gd name="f375" fmla="val 400"/>
                <a:gd name="f376" fmla="val 401"/>
                <a:gd name="f377" fmla="val 95"/>
                <a:gd name="f378" fmla="val 94"/>
                <a:gd name="f379" fmla="val 402"/>
                <a:gd name="f380" fmla="val 90"/>
                <a:gd name="f381" fmla="val 88"/>
                <a:gd name="f382" fmla="val 403"/>
                <a:gd name="f383" fmla="val 86"/>
                <a:gd name="f384" fmla="val 405"/>
                <a:gd name="f385" fmla="val 404"/>
                <a:gd name="f386" fmla="val 81"/>
                <a:gd name="f387" fmla="val 80"/>
                <a:gd name="f388" fmla="val 78"/>
                <a:gd name="f389" fmla="val 75"/>
                <a:gd name="f390" fmla="val 71"/>
                <a:gd name="f391" fmla="val 69"/>
                <a:gd name="f392" fmla="val 67"/>
                <a:gd name="f393" fmla="val 66"/>
                <a:gd name="f394" fmla="val 406"/>
                <a:gd name="f395" fmla="val 65"/>
                <a:gd name="f396" fmla="val 407"/>
                <a:gd name="f397" fmla="val 63"/>
                <a:gd name="f398" fmla="val 408"/>
                <a:gd name="f399" fmla="val 60"/>
                <a:gd name="f400" fmla="val 58"/>
                <a:gd name="f401" fmla="val 409"/>
                <a:gd name="f402" fmla="val 57"/>
                <a:gd name="f403" fmla="val 410"/>
                <a:gd name="f404" fmla="val 411"/>
                <a:gd name="f405" fmla="val 55"/>
                <a:gd name="f406" fmla="val 413"/>
                <a:gd name="f407" fmla="val 414"/>
                <a:gd name="f408" fmla="val 53"/>
                <a:gd name="f409" fmla="val 415"/>
                <a:gd name="f410" fmla="val 51"/>
                <a:gd name="f411" fmla="val 416"/>
                <a:gd name="f412" fmla="val 50"/>
                <a:gd name="f413" fmla="val 417"/>
                <a:gd name="f414" fmla="val 47"/>
                <a:gd name="f415" fmla="val 46"/>
                <a:gd name="f416" fmla="val 418"/>
                <a:gd name="f417" fmla="val 420"/>
                <a:gd name="f418" fmla="val 44"/>
                <a:gd name="f419" fmla="val 424"/>
                <a:gd name="f420" fmla="val 43"/>
                <a:gd name="f421" fmla="val 426"/>
                <a:gd name="f422" fmla="val 41"/>
                <a:gd name="f423" fmla="val 427"/>
                <a:gd name="f424" fmla="val 39"/>
                <a:gd name="f425" fmla="val 428"/>
                <a:gd name="f426" fmla="val 37"/>
                <a:gd name="f427" fmla="val 429"/>
                <a:gd name="f428" fmla="val 36"/>
                <a:gd name="f429" fmla="val 431"/>
                <a:gd name="f430" fmla="val 432"/>
                <a:gd name="f431" fmla="val 433"/>
                <a:gd name="f432" fmla="val 434"/>
                <a:gd name="f433" fmla="val 34"/>
                <a:gd name="f434" fmla="val 435"/>
                <a:gd name="f435" fmla="val 436"/>
                <a:gd name="f436" fmla="val 33"/>
                <a:gd name="f437" fmla="val 437"/>
                <a:gd name="f438" fmla="val 439"/>
                <a:gd name="f439" fmla="val 441"/>
                <a:gd name="f440" fmla="val 443"/>
                <a:gd name="f441" fmla="val 445"/>
                <a:gd name="f442" fmla="val 446"/>
                <a:gd name="f443" fmla="val 32"/>
                <a:gd name="f444" fmla="val 447"/>
                <a:gd name="f445" fmla="val 448"/>
                <a:gd name="f446" fmla="val 449"/>
                <a:gd name="f447" fmla="val 451"/>
                <a:gd name="f448" fmla="val 454"/>
                <a:gd name="f449" fmla="val 457"/>
                <a:gd name="f450" fmla="val 459"/>
                <a:gd name="f451" fmla="val 31"/>
                <a:gd name="f452" fmla="val 462"/>
                <a:gd name="f453" fmla="val 463"/>
                <a:gd name="f454" fmla="val 29"/>
                <a:gd name="f455" fmla="val 464"/>
                <a:gd name="f456" fmla="val 28"/>
                <a:gd name="f457" fmla="val 465"/>
                <a:gd name="f458" fmla="val 466"/>
                <a:gd name="f459" fmla="val 26"/>
                <a:gd name="f460" fmla="val 467"/>
                <a:gd name="f461" fmla="val 25"/>
                <a:gd name="f462" fmla="val 468"/>
                <a:gd name="f463" fmla="val 23"/>
                <a:gd name="f464" fmla="val 470"/>
                <a:gd name="f465" fmla="val 471"/>
                <a:gd name="f466" fmla="val 19"/>
                <a:gd name="f467" fmla="val 18"/>
                <a:gd name="f468" fmla="val 16"/>
                <a:gd name="f469" fmla="val 14"/>
                <a:gd name="f470" fmla="val 472"/>
                <a:gd name="f471" fmla="val 13"/>
                <a:gd name="f472" fmla="val 11"/>
                <a:gd name="f473" fmla="val 473"/>
                <a:gd name="f474" fmla="val 10"/>
                <a:gd name="f475" fmla="val 9"/>
                <a:gd name="f476" fmla="val 8"/>
                <a:gd name="f477" fmla="val 6"/>
                <a:gd name="f478" fmla="val 3"/>
                <a:gd name="f479" fmla="val 2"/>
                <a:gd name="f480" fmla="val 474"/>
                <a:gd name="f481" fmla="val 475"/>
                <a:gd name="f482" fmla="val 509"/>
                <a:gd name="f483" fmla="val 505"/>
                <a:gd name="f484" fmla="val 504"/>
                <a:gd name="f485" fmla="val 503"/>
                <a:gd name="f486" fmla="val 500"/>
                <a:gd name="f487" fmla="val 494"/>
                <a:gd name="f488" fmla="val 491"/>
                <a:gd name="f489" fmla="val 490"/>
                <a:gd name="f490" fmla="val 122"/>
                <a:gd name="f491" fmla="val 488"/>
                <a:gd name="f492" fmla="val 486"/>
                <a:gd name="f493" fmla="val 484"/>
                <a:gd name="f494" fmla="val 482"/>
                <a:gd name="f495" fmla="val 481"/>
                <a:gd name="f496" fmla="val 480"/>
                <a:gd name="f497" fmla="val 479"/>
                <a:gd name="f498" fmla="val 163"/>
                <a:gd name="f499" fmla="val 478"/>
                <a:gd name="f500" fmla="val 165"/>
                <a:gd name="f501" fmla="val 477"/>
                <a:gd name="f502" fmla="val 476"/>
                <a:gd name="f503" fmla="val 460"/>
                <a:gd name="f504" fmla="val 456"/>
                <a:gd name="f505" fmla="val 209"/>
                <a:gd name="f506" fmla="val 458"/>
                <a:gd name="f507" fmla="val 215"/>
                <a:gd name="f508" fmla="val 453"/>
                <a:gd name="f509" fmla="val 218"/>
                <a:gd name="f510" fmla="val 452"/>
                <a:gd name="f511" fmla="val 450"/>
                <a:gd name="f512" fmla="val 442"/>
                <a:gd name="f513" fmla="val 440"/>
                <a:gd name="f514" fmla="val 241"/>
                <a:gd name="f515" fmla="val 430"/>
                <a:gd name="f516" fmla="val 258"/>
                <a:gd name="f517" fmla="val 425"/>
                <a:gd name="f518" fmla="val 422"/>
                <a:gd name="f519" fmla="val 499"/>
                <a:gd name="f520" fmla="val 652"/>
                <a:gd name="f521" fmla="val 851"/>
                <a:gd name="f522" fmla="val 853"/>
                <a:gd name="f523" fmla="val 545"/>
                <a:gd name="f524" fmla="val 855"/>
                <a:gd name="f525" fmla="val 544"/>
                <a:gd name="f526" fmla="val 856"/>
                <a:gd name="f527" fmla="val 543"/>
                <a:gd name="f528" fmla="val 541"/>
                <a:gd name="f529" fmla="val 870"/>
                <a:gd name="f530" fmla="val 536"/>
                <a:gd name="f531" fmla="val 875"/>
                <a:gd name="f532" fmla="val 534"/>
                <a:gd name="f533" fmla="val 880"/>
                <a:gd name="f534" fmla="val 532"/>
                <a:gd name="f535" fmla="val 890"/>
                <a:gd name="f536" fmla="val 529"/>
                <a:gd name="f537" fmla="val 896"/>
                <a:gd name="f538" fmla="val 528"/>
                <a:gd name="f539" fmla="val 898"/>
                <a:gd name="f540" fmla="val 904"/>
                <a:gd name="f541" fmla="val 527"/>
                <a:gd name="f542" fmla="val 907"/>
                <a:gd name="f543" fmla="val 910"/>
                <a:gd name="f544" fmla="val 915"/>
                <a:gd name="f545" fmla="val 525"/>
                <a:gd name="f546" fmla="val 918"/>
                <a:gd name="f547" fmla="val 919"/>
                <a:gd name="f548" fmla="val 920"/>
                <a:gd name="f549" fmla="val 921"/>
                <a:gd name="f550" fmla="val 530"/>
                <a:gd name="f551" fmla="val 922"/>
                <a:gd name="f552" fmla="val 923"/>
                <a:gd name="f553" fmla="val 533"/>
                <a:gd name="f554" fmla="val 925"/>
                <a:gd name="f555" fmla="val 926"/>
                <a:gd name="f556" fmla="val 927"/>
                <a:gd name="f557" fmla="val 929"/>
                <a:gd name="f558" fmla="val 531"/>
                <a:gd name="f559" fmla="val 930"/>
                <a:gd name="f560" fmla="val 524"/>
                <a:gd name="f561" fmla="val 522"/>
                <a:gd name="f562" fmla="val 519"/>
                <a:gd name="f563" fmla="val 518"/>
                <a:gd name="f564" fmla="val 517"/>
                <a:gd name="f565" fmla="val 515"/>
                <a:gd name="f566" fmla="val 513"/>
                <a:gd name="f567" fmla="val 511"/>
                <a:gd name="f568" fmla="val 510"/>
                <a:gd name="f569" fmla="val 932"/>
                <a:gd name="f570" fmla="val 489"/>
                <a:gd name="f571" fmla="val 933"/>
                <a:gd name="f572" fmla="val 487"/>
                <a:gd name="f573" fmla="val 934"/>
                <a:gd name="f574" fmla="val 935"/>
                <a:gd name="f575" fmla="val 936"/>
                <a:gd name="f576" fmla="val 940"/>
                <a:gd name="f577" fmla="val 942"/>
                <a:gd name="f578" fmla="val 944"/>
                <a:gd name="f579" fmla="val 948"/>
                <a:gd name="f580" fmla="val 951"/>
                <a:gd name="f581" fmla="val 957"/>
                <a:gd name="f582" fmla="val 969"/>
                <a:gd name="f583" fmla="val 976"/>
                <a:gd name="f584" fmla="val 981"/>
                <a:gd name="f585" fmla="val 993"/>
                <a:gd name="f586" fmla="val 999"/>
                <a:gd name="f587" fmla="val 1002"/>
                <a:gd name="f588" fmla="val 1007"/>
                <a:gd name="f589" fmla="val 374"/>
                <a:gd name="f590" fmla="val 1010"/>
                <a:gd name="f591" fmla="val 1014"/>
                <a:gd name="f592" fmla="val 1021"/>
                <a:gd name="f593" fmla="val 365"/>
                <a:gd name="f594" fmla="val 1024"/>
                <a:gd name="f595" fmla="val 363"/>
                <a:gd name="f596" fmla="val 1027"/>
                <a:gd name="f597" fmla="val 361"/>
                <a:gd name="f598" fmla="val 1034"/>
                <a:gd name="f599" fmla="val 1037"/>
                <a:gd name="f600" fmla="val 1043"/>
                <a:gd name="f601" fmla="val 1054"/>
                <a:gd name="f602" fmla="val 348"/>
                <a:gd name="f603" fmla="val 1059"/>
                <a:gd name="f604" fmla="val 1063"/>
                <a:gd name="f605" fmla="val 1071"/>
                <a:gd name="f606" fmla="val 1075"/>
                <a:gd name="f607" fmla="val 1077"/>
                <a:gd name="f608" fmla="val 1081"/>
                <a:gd name="f609" fmla="val 1083"/>
                <a:gd name="f610" fmla="val 1085"/>
                <a:gd name="f611" fmla="val 1089"/>
                <a:gd name="f612" fmla="val 1091"/>
                <a:gd name="f613" fmla="val 1092"/>
                <a:gd name="f614" fmla="val 1093"/>
                <a:gd name="f615" fmla="val 355"/>
                <a:gd name="f616" fmla="val 1094"/>
                <a:gd name="f617" fmla="val 1096"/>
                <a:gd name="f618" fmla="val 1098"/>
                <a:gd name="f619" fmla="val 1097"/>
                <a:gd name="f620" fmla="val 1101"/>
                <a:gd name="f621" fmla="val 1102"/>
                <a:gd name="f622" fmla="val 1104"/>
                <a:gd name="f623" fmla="val 1107"/>
                <a:gd name="f624" fmla="val 324"/>
                <a:gd name="f625" fmla="val 1110"/>
                <a:gd name="f626" fmla="val 1114"/>
                <a:gd name="f627" fmla="val 312"/>
                <a:gd name="f628" fmla="val 1122"/>
                <a:gd name="f629" fmla="val 1126"/>
                <a:gd name="f630" fmla="val 1130"/>
                <a:gd name="f631" fmla="val 286"/>
                <a:gd name="f632" fmla="val 283"/>
                <a:gd name="f633" fmla="val 1135"/>
                <a:gd name="f634" fmla="val 1138"/>
                <a:gd name="f635" fmla="val 1141"/>
                <a:gd name="f636" fmla="val 1142"/>
                <a:gd name="f637" fmla="val 1144"/>
                <a:gd name="f638" fmla="val 1136"/>
                <a:gd name="f639" fmla="val 1134"/>
                <a:gd name="f640" fmla="val 1128"/>
                <a:gd name="f641" fmla="val 1124"/>
                <a:gd name="f642" fmla="val 1120"/>
                <a:gd name="f643" fmla="val 1119"/>
                <a:gd name="f644" fmla="val 1117"/>
                <a:gd name="f645" fmla="val 1108"/>
                <a:gd name="f646" fmla="val 315"/>
                <a:gd name="f647" fmla="val 1106"/>
                <a:gd name="f648" fmla="val 1112"/>
                <a:gd name="f649" fmla="val 1099"/>
                <a:gd name="f650" fmla="val 1095"/>
                <a:gd name="f651" fmla="val 1090"/>
                <a:gd name="f652" fmla="val 1088"/>
                <a:gd name="f653" fmla="val 1087"/>
                <a:gd name="f654" fmla="val 1086"/>
                <a:gd name="f655" fmla="val 1084"/>
                <a:gd name="f656" fmla="val 1078"/>
                <a:gd name="f657" fmla="val 1076"/>
                <a:gd name="f658" fmla="val 1073"/>
                <a:gd name="f659" fmla="val 1070"/>
                <a:gd name="f660" fmla="val 1067"/>
                <a:gd name="f661" fmla="val 1066"/>
                <a:gd name="f662" fmla="val 1065"/>
                <a:gd name="f663" fmla="val 1062"/>
                <a:gd name="f664" fmla="val 1064"/>
                <a:gd name="f665" fmla="val 1068"/>
                <a:gd name="f666" fmla="val 1069"/>
                <a:gd name="f667" fmla="val 1072"/>
                <a:gd name="f668" fmla="val 1074"/>
                <a:gd name="f669" fmla="val 253"/>
                <a:gd name="f670" fmla="val 251"/>
                <a:gd name="f671" fmla="val 239"/>
                <a:gd name="f672" fmla="val 1060"/>
                <a:gd name="f673" fmla="val 1058"/>
                <a:gd name="f674" fmla="val 1057"/>
                <a:gd name="f675" fmla="val 1055"/>
                <a:gd name="f676" fmla="val 1053"/>
                <a:gd name="f677" fmla="val 1050"/>
                <a:gd name="f678" fmla="val 1079"/>
                <a:gd name="f679" fmla="val 1080"/>
                <a:gd name="f680" fmla="val 1082"/>
                <a:gd name="f681" fmla="val 1127"/>
                <a:gd name="f682" fmla="val 1131"/>
                <a:gd name="f683" fmla="val 1148"/>
                <a:gd name="f684" fmla="val 1149"/>
                <a:gd name="f685" fmla="val 1152"/>
                <a:gd name="f686" fmla="val 1154"/>
                <a:gd name="f687" fmla="val 1158"/>
                <a:gd name="f688" fmla="val 157"/>
                <a:gd name="f689" fmla="val 1159"/>
                <a:gd name="f690" fmla="val 1161"/>
                <a:gd name="f691" fmla="val 155"/>
                <a:gd name="f692" fmla="val 146"/>
                <a:gd name="f693" fmla="val 134"/>
                <a:gd name="f694" fmla="val 126"/>
                <a:gd name="f695" fmla="val 1151"/>
                <a:gd name="f696" fmla="val 112"/>
                <a:gd name="f697" fmla="val 119"/>
                <a:gd name="f698" fmla="val 1061"/>
                <a:gd name="f699" fmla="val 1052"/>
                <a:gd name="f700" fmla="val 1049"/>
                <a:gd name="f701" fmla="val 1048"/>
                <a:gd name="f702" fmla="val 1046"/>
                <a:gd name="f703" fmla="val 1041"/>
                <a:gd name="f704" fmla="val 1039"/>
                <a:gd name="f705" fmla="val 1035"/>
                <a:gd name="f706" fmla="val 1033"/>
                <a:gd name="f707" fmla="val 1031"/>
                <a:gd name="f708" fmla="val 1025"/>
                <a:gd name="f709" fmla="val 1020"/>
                <a:gd name="f710" fmla="val 1019"/>
                <a:gd name="f711" fmla="val 1017"/>
                <a:gd name="f712" fmla="val 1016"/>
                <a:gd name="f713" fmla="val 1018"/>
                <a:gd name="f714" fmla="val 1023"/>
                <a:gd name="f715" fmla="val 1026"/>
                <a:gd name="f716" fmla="val 1029"/>
                <a:gd name="f717" fmla="val 1030"/>
                <a:gd name="f718" fmla="val 1032"/>
                <a:gd name="f719" fmla="val 1036"/>
                <a:gd name="f720" fmla="val 1038"/>
                <a:gd name="f721" fmla="val 1044"/>
                <a:gd name="f722" fmla="val 1045"/>
                <a:gd name="f723" fmla="val 1047"/>
                <a:gd name="f724" fmla="val 1051"/>
                <a:gd name="f725" fmla="val 1056"/>
                <a:gd name="f726" fmla="val 87"/>
                <a:gd name="f727" fmla="val 84"/>
                <a:gd name="f728" fmla="val 74"/>
                <a:gd name="f729" fmla="val 76"/>
                <a:gd name="f730" fmla="val 45"/>
                <a:gd name="f731" fmla="val 40"/>
                <a:gd name="f732" fmla="val 1100"/>
                <a:gd name="f733" fmla="val 22"/>
                <a:gd name="f734" fmla="val 20"/>
                <a:gd name="f735" fmla="val 1146"/>
                <a:gd name="f736" fmla="val 1150"/>
                <a:gd name="f737" fmla="val 1156"/>
                <a:gd name="f738" fmla="val 1165"/>
                <a:gd name="f739" fmla="val 1163"/>
                <a:gd name="f740" fmla="val 1166"/>
                <a:gd name="f741" fmla="val 1167"/>
                <a:gd name="f742" fmla="val 1170"/>
                <a:gd name="f743" fmla="val 1172"/>
                <a:gd name="f744" fmla="val 1173"/>
                <a:gd name="f745" fmla="val 1176"/>
                <a:gd name="f746" fmla="val 1181"/>
                <a:gd name="f747" fmla="val 1185"/>
                <a:gd name="f748" fmla="val 1187"/>
                <a:gd name="f749" fmla="val 1189"/>
                <a:gd name="f750" fmla="val 136"/>
                <a:gd name="f751" fmla="val 1191"/>
                <a:gd name="f752" fmla="val 1195"/>
                <a:gd name="f753" fmla="val 1198"/>
                <a:gd name="f754" fmla="val 1201"/>
                <a:gd name="f755" fmla="val 1197"/>
                <a:gd name="f756" fmla="val 1179"/>
                <a:gd name="f757" fmla="val 1178"/>
                <a:gd name="f758" fmla="val 1184"/>
                <a:gd name="f759" fmla="val 1207"/>
                <a:gd name="f760" fmla="+- 0 0 -90"/>
                <a:gd name="f761" fmla="*/ f4 1 1210"/>
                <a:gd name="f762" fmla="*/ f5 1 546"/>
                <a:gd name="f763" fmla="val f6"/>
                <a:gd name="f764" fmla="val f7"/>
                <a:gd name="f765" fmla="val f8"/>
                <a:gd name="f766" fmla="*/ f760 f0 1"/>
                <a:gd name="f767" fmla="+- f765 0 f763"/>
                <a:gd name="f768" fmla="+- f764 0 f763"/>
                <a:gd name="f769" fmla="*/ f766 1 f3"/>
                <a:gd name="f770" fmla="*/ f768 1 1210"/>
                <a:gd name="f771" fmla="*/ f767 1 546"/>
                <a:gd name="f772" fmla="*/ 1175 f768 1"/>
                <a:gd name="f773" fmla="*/ 107 f767 1"/>
                <a:gd name="f774" fmla="*/ 1111 f768 1"/>
                <a:gd name="f775" fmla="*/ 15 f767 1"/>
                <a:gd name="f776" fmla="*/ 493 f768 1"/>
                <a:gd name="f777" fmla="*/ 144 f767 1"/>
                <a:gd name="f778" fmla="*/ 317 f768 1"/>
                <a:gd name="f779" fmla="*/ 178 f767 1"/>
                <a:gd name="f780" fmla="*/ 318 f768 1"/>
                <a:gd name="f781" fmla="*/ 203 f767 1"/>
                <a:gd name="f782" fmla="*/ 304 f768 1"/>
                <a:gd name="f783" fmla="*/ 221 f767 1"/>
                <a:gd name="f784" fmla="*/ 293 f768 1"/>
                <a:gd name="f785" fmla="*/ 240 f767 1"/>
                <a:gd name="f786" fmla="*/ 271 f768 1"/>
                <a:gd name="f787" fmla="*/ 273 f767 1"/>
                <a:gd name="f788" fmla="*/ 250 f768 1"/>
                <a:gd name="f789" fmla="*/ 272 f767 1"/>
                <a:gd name="f790" fmla="*/ 231 f768 1"/>
                <a:gd name="f791" fmla="*/ 290 f767 1"/>
                <a:gd name="f792" fmla="*/ 206 f768 1"/>
                <a:gd name="f793" fmla="*/ 309 f767 1"/>
                <a:gd name="f794" fmla="*/ 187 f768 1"/>
                <a:gd name="f795" fmla="*/ 304 f767 1"/>
                <a:gd name="f796" fmla="*/ 169 f768 1"/>
                <a:gd name="f797" fmla="*/ 319 f767 1"/>
                <a:gd name="f798" fmla="*/ 167 f768 1"/>
                <a:gd name="f799" fmla="*/ 343 f767 1"/>
                <a:gd name="f800" fmla="*/ 143 f768 1"/>
                <a:gd name="f801" fmla="*/ 357 f767 1"/>
                <a:gd name="f802" fmla="*/ 124 f768 1"/>
                <a:gd name="f803" fmla="*/ 377 f767 1"/>
                <a:gd name="f804" fmla="*/ 103 f768 1"/>
                <a:gd name="f805" fmla="*/ 391 f767 1"/>
                <a:gd name="f806" fmla="*/ 81 f768 1"/>
                <a:gd name="f807" fmla="*/ 404 f767 1"/>
                <a:gd name="f808" fmla="*/ 60 f768 1"/>
                <a:gd name="f809" fmla="*/ 408 f767 1"/>
                <a:gd name="f810" fmla="*/ 46 f768 1"/>
                <a:gd name="f811" fmla="*/ 417 f767 1"/>
                <a:gd name="f812" fmla="*/ 33 f768 1"/>
                <a:gd name="f813" fmla="*/ 436 f767 1"/>
                <a:gd name="f814" fmla="*/ 29 f768 1"/>
                <a:gd name="f815" fmla="*/ 463 f767 1"/>
                <a:gd name="f816" fmla="*/ 8 f768 1"/>
                <a:gd name="f817" fmla="*/ 473 f767 1"/>
                <a:gd name="f818" fmla="*/ 156 f768 1"/>
                <a:gd name="f819" fmla="*/ 480 f767 1"/>
                <a:gd name="f820" fmla="*/ 196 f768 1"/>
                <a:gd name="f821" fmla="*/ 461 f767 1"/>
                <a:gd name="f822" fmla="*/ 217 f768 1"/>
                <a:gd name="f823" fmla="*/ 453 f767 1"/>
                <a:gd name="f824" fmla="*/ 242 f768 1"/>
                <a:gd name="f825" fmla="*/ 424 f767 1"/>
                <a:gd name="f826" fmla="*/ 499 f768 1"/>
                <a:gd name="f827" fmla="*/ 447 f767 1"/>
                <a:gd name="f828" fmla="*/ 922 f768 1"/>
                <a:gd name="f829" fmla="*/ 532 f767 1"/>
                <a:gd name="f830" fmla="*/ 934 f768 1"/>
                <a:gd name="f831" fmla="*/ 482 f767 1"/>
                <a:gd name="f832" fmla="*/ 1059 f768 1"/>
                <a:gd name="f833" fmla="*/ 346 f767 1"/>
                <a:gd name="f834" fmla="*/ 1102 f768 1"/>
                <a:gd name="f835" fmla="*/ 335 f767 1"/>
                <a:gd name="f836" fmla="*/ 1141 f768 1"/>
                <a:gd name="f837" fmla="*/ 257 f767 1"/>
                <a:gd name="f838" fmla="*/ 1113 f768 1"/>
                <a:gd name="f839" fmla="*/ 303 f767 1"/>
                <a:gd name="f840" fmla="*/ 1116 f768 1"/>
                <a:gd name="f841" fmla="*/ 291 f767 1"/>
                <a:gd name="f842" fmla="*/ 1106 f768 1"/>
                <a:gd name="f843" fmla="*/ 280 f767 1"/>
                <a:gd name="f844" fmla="*/ 1084 f768 1"/>
                <a:gd name="f845" fmla="*/ 276 f767 1"/>
                <a:gd name="f846" fmla="*/ 1070 f768 1"/>
                <a:gd name="f847" fmla="*/ 271 f767 1"/>
                <a:gd name="f848" fmla="*/ 1072 f768 1"/>
                <a:gd name="f849" fmla="*/ 231 f767 1"/>
                <a:gd name="f850" fmla="*/ 1071 f768 1"/>
                <a:gd name="f851" fmla="*/ 1103 f768 1"/>
                <a:gd name="f852" fmla="*/ 220 f767 1"/>
                <a:gd name="f853" fmla="*/ 1130 f768 1"/>
                <a:gd name="f854" fmla="*/ 200 f767 1"/>
                <a:gd name="f855" fmla="*/ 1154 f768 1"/>
                <a:gd name="f856" fmla="*/ 165 f767 1"/>
                <a:gd name="f857" fmla="*/ 1155 f768 1"/>
                <a:gd name="f858" fmla="*/ 128 f767 1"/>
                <a:gd name="f859" fmla="*/ 1120 f768 1"/>
                <a:gd name="f860" fmla="*/ 100 f767 1"/>
                <a:gd name="f861" fmla="*/ 103 f767 1"/>
                <a:gd name="f862" fmla="*/ 1048 f768 1"/>
                <a:gd name="f863" fmla="*/ 118 f767 1"/>
                <a:gd name="f864" fmla="*/ 1020 f768 1"/>
                <a:gd name="f865" fmla="*/ 114 f767 1"/>
                <a:gd name="f866" fmla="*/ 1056 f768 1"/>
                <a:gd name="f867" fmla="*/ 97 f767 1"/>
                <a:gd name="f868" fmla="*/ 1093 f768 1"/>
                <a:gd name="f869" fmla="*/ 79 f767 1"/>
                <a:gd name="f870" fmla="*/ 1122 f768 1"/>
                <a:gd name="f871" fmla="*/ 73 f767 1"/>
                <a:gd name="f872" fmla="*/ 1119 f768 1"/>
                <a:gd name="f873" fmla="*/ 55 f767 1"/>
                <a:gd name="f874" fmla="*/ 1096 f768 1"/>
                <a:gd name="f875" fmla="*/ 27 f767 1"/>
                <a:gd name="f876" fmla="*/ 18 f767 1"/>
                <a:gd name="f877" fmla="*/ 44 f767 1"/>
                <a:gd name="f878" fmla="*/ 1151 f768 1"/>
                <a:gd name="f879" fmla="*/ 89 f767 1"/>
                <a:gd name="f880" fmla="*/ 1149 f768 1"/>
                <a:gd name="f881" fmla="*/ 99 f767 1"/>
                <a:gd name="f882" fmla="*/ 1170 f768 1"/>
                <a:gd name="f883" fmla="*/ 1190 f768 1"/>
                <a:gd name="f884" fmla="*/ 136 f767 1"/>
                <a:gd name="f885" fmla="*/ 1198 f768 1"/>
                <a:gd name="f886" fmla="*/ 208 f767 1"/>
                <a:gd name="f887" fmla="*/ 1156 f768 1"/>
                <a:gd name="f888" fmla="*/ 243 f767 1"/>
                <a:gd name="f889" fmla="*/ 1176 f768 1"/>
                <a:gd name="f890" fmla="*/ 232 f767 1"/>
                <a:gd name="f891" fmla="+- f769 0 f1"/>
                <a:gd name="f892" fmla="*/ f772 1 1210"/>
                <a:gd name="f893" fmla="*/ f773 1 546"/>
                <a:gd name="f894" fmla="*/ f774 1 1210"/>
                <a:gd name="f895" fmla="*/ f775 1 546"/>
                <a:gd name="f896" fmla="*/ f776 1 1210"/>
                <a:gd name="f897" fmla="*/ f777 1 546"/>
                <a:gd name="f898" fmla="*/ f778 1 1210"/>
                <a:gd name="f899" fmla="*/ f779 1 546"/>
                <a:gd name="f900" fmla="*/ f780 1 1210"/>
                <a:gd name="f901" fmla="*/ f781 1 546"/>
                <a:gd name="f902" fmla="*/ f782 1 1210"/>
                <a:gd name="f903" fmla="*/ f783 1 546"/>
                <a:gd name="f904" fmla="*/ f784 1 1210"/>
                <a:gd name="f905" fmla="*/ f785 1 546"/>
                <a:gd name="f906" fmla="*/ f786 1 1210"/>
                <a:gd name="f907" fmla="*/ f787 1 546"/>
                <a:gd name="f908" fmla="*/ f788 1 1210"/>
                <a:gd name="f909" fmla="*/ f789 1 546"/>
                <a:gd name="f910" fmla="*/ f790 1 1210"/>
                <a:gd name="f911" fmla="*/ f791 1 546"/>
                <a:gd name="f912" fmla="*/ f792 1 1210"/>
                <a:gd name="f913" fmla="*/ f793 1 546"/>
                <a:gd name="f914" fmla="*/ f794 1 1210"/>
                <a:gd name="f915" fmla="*/ f795 1 546"/>
                <a:gd name="f916" fmla="*/ f796 1 1210"/>
                <a:gd name="f917" fmla="*/ f797 1 546"/>
                <a:gd name="f918" fmla="*/ f798 1 1210"/>
                <a:gd name="f919" fmla="*/ f799 1 546"/>
                <a:gd name="f920" fmla="*/ f800 1 1210"/>
                <a:gd name="f921" fmla="*/ f801 1 546"/>
                <a:gd name="f922" fmla="*/ f802 1 1210"/>
                <a:gd name="f923" fmla="*/ f803 1 546"/>
                <a:gd name="f924" fmla="*/ f804 1 1210"/>
                <a:gd name="f925" fmla="*/ f805 1 546"/>
                <a:gd name="f926" fmla="*/ f806 1 1210"/>
                <a:gd name="f927" fmla="*/ f807 1 546"/>
                <a:gd name="f928" fmla="*/ f808 1 1210"/>
                <a:gd name="f929" fmla="*/ f809 1 546"/>
                <a:gd name="f930" fmla="*/ f810 1 1210"/>
                <a:gd name="f931" fmla="*/ f811 1 546"/>
                <a:gd name="f932" fmla="*/ f812 1 1210"/>
                <a:gd name="f933" fmla="*/ f813 1 546"/>
                <a:gd name="f934" fmla="*/ f814 1 1210"/>
                <a:gd name="f935" fmla="*/ f815 1 546"/>
                <a:gd name="f936" fmla="*/ f816 1 1210"/>
                <a:gd name="f937" fmla="*/ f817 1 546"/>
                <a:gd name="f938" fmla="*/ f818 1 1210"/>
                <a:gd name="f939" fmla="*/ f819 1 546"/>
                <a:gd name="f940" fmla="*/ f820 1 1210"/>
                <a:gd name="f941" fmla="*/ f821 1 546"/>
                <a:gd name="f942" fmla="*/ f822 1 1210"/>
                <a:gd name="f943" fmla="*/ f823 1 546"/>
                <a:gd name="f944" fmla="*/ f824 1 1210"/>
                <a:gd name="f945" fmla="*/ f825 1 546"/>
                <a:gd name="f946" fmla="*/ f826 1 1210"/>
                <a:gd name="f947" fmla="*/ f827 1 546"/>
                <a:gd name="f948" fmla="*/ f828 1 1210"/>
                <a:gd name="f949" fmla="*/ f829 1 546"/>
                <a:gd name="f950" fmla="*/ f830 1 1210"/>
                <a:gd name="f951" fmla="*/ f831 1 546"/>
                <a:gd name="f952" fmla="*/ f832 1 1210"/>
                <a:gd name="f953" fmla="*/ f833 1 546"/>
                <a:gd name="f954" fmla="*/ f834 1 1210"/>
                <a:gd name="f955" fmla="*/ f835 1 546"/>
                <a:gd name="f956" fmla="*/ f836 1 1210"/>
                <a:gd name="f957" fmla="*/ f837 1 546"/>
                <a:gd name="f958" fmla="*/ f838 1 1210"/>
                <a:gd name="f959" fmla="*/ f839 1 546"/>
                <a:gd name="f960" fmla="*/ f840 1 1210"/>
                <a:gd name="f961" fmla="*/ f841 1 546"/>
                <a:gd name="f962" fmla="*/ f842 1 1210"/>
                <a:gd name="f963" fmla="*/ f843 1 546"/>
                <a:gd name="f964" fmla="*/ f844 1 1210"/>
                <a:gd name="f965" fmla="*/ f845 1 546"/>
                <a:gd name="f966" fmla="*/ f846 1 1210"/>
                <a:gd name="f967" fmla="*/ f847 1 546"/>
                <a:gd name="f968" fmla="*/ f848 1 1210"/>
                <a:gd name="f969" fmla="*/ f849 1 546"/>
                <a:gd name="f970" fmla="*/ f850 1 1210"/>
                <a:gd name="f971" fmla="*/ f851 1 1210"/>
                <a:gd name="f972" fmla="*/ f852 1 546"/>
                <a:gd name="f973" fmla="*/ f853 1 1210"/>
                <a:gd name="f974" fmla="*/ f854 1 546"/>
                <a:gd name="f975" fmla="*/ f855 1 1210"/>
                <a:gd name="f976" fmla="*/ f856 1 546"/>
                <a:gd name="f977" fmla="*/ f857 1 1210"/>
                <a:gd name="f978" fmla="*/ f858 1 546"/>
                <a:gd name="f979" fmla="*/ f859 1 1210"/>
                <a:gd name="f980" fmla="*/ f860 1 546"/>
                <a:gd name="f981" fmla="*/ f861 1 546"/>
                <a:gd name="f982" fmla="*/ f862 1 1210"/>
                <a:gd name="f983" fmla="*/ f863 1 546"/>
                <a:gd name="f984" fmla="*/ f864 1 1210"/>
                <a:gd name="f985" fmla="*/ f865 1 546"/>
                <a:gd name="f986" fmla="*/ f866 1 1210"/>
                <a:gd name="f987" fmla="*/ f867 1 546"/>
                <a:gd name="f988" fmla="*/ f868 1 1210"/>
                <a:gd name="f989" fmla="*/ f869 1 546"/>
                <a:gd name="f990" fmla="*/ f870 1 1210"/>
                <a:gd name="f991" fmla="*/ f871 1 546"/>
                <a:gd name="f992" fmla="*/ f872 1 1210"/>
                <a:gd name="f993" fmla="*/ f873 1 546"/>
                <a:gd name="f994" fmla="*/ f874 1 1210"/>
                <a:gd name="f995" fmla="*/ f875 1 546"/>
                <a:gd name="f996" fmla="*/ f876 1 546"/>
                <a:gd name="f997" fmla="*/ f877 1 546"/>
                <a:gd name="f998" fmla="*/ f878 1 1210"/>
                <a:gd name="f999" fmla="*/ f879 1 546"/>
                <a:gd name="f1000" fmla="*/ f880 1 1210"/>
                <a:gd name="f1001" fmla="*/ f881 1 546"/>
                <a:gd name="f1002" fmla="*/ f882 1 1210"/>
                <a:gd name="f1003" fmla="*/ f883 1 1210"/>
                <a:gd name="f1004" fmla="*/ f884 1 546"/>
                <a:gd name="f1005" fmla="*/ f885 1 1210"/>
                <a:gd name="f1006" fmla="*/ f886 1 546"/>
                <a:gd name="f1007" fmla="*/ f887 1 1210"/>
                <a:gd name="f1008" fmla="*/ f888 1 546"/>
                <a:gd name="f1009" fmla="*/ f889 1 1210"/>
                <a:gd name="f1010" fmla="*/ f890 1 546"/>
                <a:gd name="f1011" fmla="*/ 0 1 f770"/>
                <a:gd name="f1012" fmla="*/ f764 1 f770"/>
                <a:gd name="f1013" fmla="*/ 0 1 f771"/>
                <a:gd name="f1014" fmla="*/ f765 1 f771"/>
                <a:gd name="f1015" fmla="*/ f892 1 f770"/>
                <a:gd name="f1016" fmla="*/ f893 1 f771"/>
                <a:gd name="f1017" fmla="*/ f894 1 f770"/>
                <a:gd name="f1018" fmla="*/ f895 1 f771"/>
                <a:gd name="f1019" fmla="*/ f896 1 f770"/>
                <a:gd name="f1020" fmla="*/ f897 1 f771"/>
                <a:gd name="f1021" fmla="*/ f898 1 f770"/>
                <a:gd name="f1022" fmla="*/ f899 1 f771"/>
                <a:gd name="f1023" fmla="*/ f900 1 f770"/>
                <a:gd name="f1024" fmla="*/ f901 1 f771"/>
                <a:gd name="f1025" fmla="*/ f902 1 f770"/>
                <a:gd name="f1026" fmla="*/ f903 1 f771"/>
                <a:gd name="f1027" fmla="*/ f904 1 f770"/>
                <a:gd name="f1028" fmla="*/ f905 1 f771"/>
                <a:gd name="f1029" fmla="*/ f906 1 f770"/>
                <a:gd name="f1030" fmla="*/ f907 1 f771"/>
                <a:gd name="f1031" fmla="*/ f908 1 f770"/>
                <a:gd name="f1032" fmla="*/ f909 1 f771"/>
                <a:gd name="f1033" fmla="*/ f910 1 f770"/>
                <a:gd name="f1034" fmla="*/ f911 1 f771"/>
                <a:gd name="f1035" fmla="*/ f912 1 f770"/>
                <a:gd name="f1036" fmla="*/ f913 1 f771"/>
                <a:gd name="f1037" fmla="*/ f914 1 f770"/>
                <a:gd name="f1038" fmla="*/ f915 1 f771"/>
                <a:gd name="f1039" fmla="*/ f916 1 f770"/>
                <a:gd name="f1040" fmla="*/ f917 1 f771"/>
                <a:gd name="f1041" fmla="*/ f918 1 f770"/>
                <a:gd name="f1042" fmla="*/ f919 1 f771"/>
                <a:gd name="f1043" fmla="*/ f920 1 f770"/>
                <a:gd name="f1044" fmla="*/ f921 1 f771"/>
                <a:gd name="f1045" fmla="*/ f922 1 f770"/>
                <a:gd name="f1046" fmla="*/ f923 1 f771"/>
                <a:gd name="f1047" fmla="*/ f924 1 f770"/>
                <a:gd name="f1048" fmla="*/ f925 1 f771"/>
                <a:gd name="f1049" fmla="*/ f926 1 f770"/>
                <a:gd name="f1050" fmla="*/ f927 1 f771"/>
                <a:gd name="f1051" fmla="*/ f928 1 f770"/>
                <a:gd name="f1052" fmla="*/ f929 1 f771"/>
                <a:gd name="f1053" fmla="*/ f930 1 f770"/>
                <a:gd name="f1054" fmla="*/ f931 1 f771"/>
                <a:gd name="f1055" fmla="*/ f932 1 f770"/>
                <a:gd name="f1056" fmla="*/ f933 1 f771"/>
                <a:gd name="f1057" fmla="*/ f934 1 f770"/>
                <a:gd name="f1058" fmla="*/ f935 1 f771"/>
                <a:gd name="f1059" fmla="*/ f936 1 f770"/>
                <a:gd name="f1060" fmla="*/ f937 1 f771"/>
                <a:gd name="f1061" fmla="*/ f938 1 f770"/>
                <a:gd name="f1062" fmla="*/ f939 1 f771"/>
                <a:gd name="f1063" fmla="*/ f940 1 f770"/>
                <a:gd name="f1064" fmla="*/ f941 1 f771"/>
                <a:gd name="f1065" fmla="*/ f942 1 f770"/>
                <a:gd name="f1066" fmla="*/ f943 1 f771"/>
                <a:gd name="f1067" fmla="*/ f944 1 f770"/>
                <a:gd name="f1068" fmla="*/ f945 1 f771"/>
                <a:gd name="f1069" fmla="*/ f946 1 f770"/>
                <a:gd name="f1070" fmla="*/ f947 1 f771"/>
                <a:gd name="f1071" fmla="*/ f948 1 f770"/>
                <a:gd name="f1072" fmla="*/ f949 1 f771"/>
                <a:gd name="f1073" fmla="*/ f950 1 f770"/>
                <a:gd name="f1074" fmla="*/ f951 1 f771"/>
                <a:gd name="f1075" fmla="*/ f952 1 f770"/>
                <a:gd name="f1076" fmla="*/ f953 1 f771"/>
                <a:gd name="f1077" fmla="*/ f954 1 f770"/>
                <a:gd name="f1078" fmla="*/ f955 1 f771"/>
                <a:gd name="f1079" fmla="*/ f956 1 f770"/>
                <a:gd name="f1080" fmla="*/ f957 1 f771"/>
                <a:gd name="f1081" fmla="*/ f958 1 f770"/>
                <a:gd name="f1082" fmla="*/ f959 1 f771"/>
                <a:gd name="f1083" fmla="*/ f960 1 f770"/>
                <a:gd name="f1084" fmla="*/ f961 1 f771"/>
                <a:gd name="f1085" fmla="*/ f962 1 f770"/>
                <a:gd name="f1086" fmla="*/ f963 1 f771"/>
                <a:gd name="f1087" fmla="*/ f964 1 f770"/>
                <a:gd name="f1088" fmla="*/ f965 1 f771"/>
                <a:gd name="f1089" fmla="*/ f966 1 f770"/>
                <a:gd name="f1090" fmla="*/ f967 1 f771"/>
                <a:gd name="f1091" fmla="*/ f968 1 f770"/>
                <a:gd name="f1092" fmla="*/ f969 1 f771"/>
                <a:gd name="f1093" fmla="*/ f970 1 f770"/>
                <a:gd name="f1094" fmla="*/ f971 1 f770"/>
                <a:gd name="f1095" fmla="*/ f972 1 f771"/>
                <a:gd name="f1096" fmla="*/ f973 1 f770"/>
                <a:gd name="f1097" fmla="*/ f974 1 f771"/>
                <a:gd name="f1098" fmla="*/ f975 1 f770"/>
                <a:gd name="f1099" fmla="*/ f976 1 f771"/>
                <a:gd name="f1100" fmla="*/ f977 1 f770"/>
                <a:gd name="f1101" fmla="*/ f978 1 f771"/>
                <a:gd name="f1102" fmla="*/ f979 1 f770"/>
                <a:gd name="f1103" fmla="*/ f980 1 f771"/>
                <a:gd name="f1104" fmla="*/ f981 1 f771"/>
                <a:gd name="f1105" fmla="*/ f982 1 f770"/>
                <a:gd name="f1106" fmla="*/ f983 1 f771"/>
                <a:gd name="f1107" fmla="*/ f984 1 f770"/>
                <a:gd name="f1108" fmla="*/ f985 1 f771"/>
                <a:gd name="f1109" fmla="*/ f986 1 f770"/>
                <a:gd name="f1110" fmla="*/ f987 1 f771"/>
                <a:gd name="f1111" fmla="*/ f988 1 f770"/>
                <a:gd name="f1112" fmla="*/ f989 1 f771"/>
                <a:gd name="f1113" fmla="*/ f990 1 f770"/>
                <a:gd name="f1114" fmla="*/ f991 1 f771"/>
                <a:gd name="f1115" fmla="*/ f992 1 f770"/>
                <a:gd name="f1116" fmla="*/ f993 1 f771"/>
                <a:gd name="f1117" fmla="*/ f994 1 f770"/>
                <a:gd name="f1118" fmla="*/ f995 1 f771"/>
                <a:gd name="f1119" fmla="*/ f996 1 f771"/>
                <a:gd name="f1120" fmla="*/ f997 1 f771"/>
                <a:gd name="f1121" fmla="*/ f998 1 f770"/>
                <a:gd name="f1122" fmla="*/ f999 1 f771"/>
                <a:gd name="f1123" fmla="*/ f1000 1 f770"/>
                <a:gd name="f1124" fmla="*/ f1001 1 f771"/>
                <a:gd name="f1125" fmla="*/ f1002 1 f770"/>
                <a:gd name="f1126" fmla="*/ f1003 1 f770"/>
                <a:gd name="f1127" fmla="*/ f1004 1 f771"/>
                <a:gd name="f1128" fmla="*/ f1005 1 f770"/>
                <a:gd name="f1129" fmla="*/ f1006 1 f771"/>
                <a:gd name="f1130" fmla="*/ f1007 1 f770"/>
                <a:gd name="f1131" fmla="*/ f1008 1 f771"/>
                <a:gd name="f1132" fmla="*/ f1009 1 f770"/>
                <a:gd name="f1133" fmla="*/ f1010 1 f771"/>
                <a:gd name="f1134" fmla="*/ f1011 f761 1"/>
                <a:gd name="f1135" fmla="*/ f1012 f761 1"/>
                <a:gd name="f1136" fmla="*/ f1014 f762 1"/>
                <a:gd name="f1137" fmla="*/ f1013 f762 1"/>
                <a:gd name="f1138" fmla="*/ f1015 f761 1"/>
                <a:gd name="f1139" fmla="*/ f1016 f762 1"/>
                <a:gd name="f1140" fmla="*/ f1017 f761 1"/>
                <a:gd name="f1141" fmla="*/ f1018 f762 1"/>
                <a:gd name="f1142" fmla="*/ f1019 f761 1"/>
                <a:gd name="f1143" fmla="*/ f1020 f762 1"/>
                <a:gd name="f1144" fmla="*/ f1021 f761 1"/>
                <a:gd name="f1145" fmla="*/ f1022 f762 1"/>
                <a:gd name="f1146" fmla="*/ f1023 f761 1"/>
                <a:gd name="f1147" fmla="*/ f1024 f762 1"/>
                <a:gd name="f1148" fmla="*/ f1025 f761 1"/>
                <a:gd name="f1149" fmla="*/ f1026 f762 1"/>
                <a:gd name="f1150" fmla="*/ f1027 f761 1"/>
                <a:gd name="f1151" fmla="*/ f1028 f762 1"/>
                <a:gd name="f1152" fmla="*/ f1029 f761 1"/>
                <a:gd name="f1153" fmla="*/ f1030 f762 1"/>
                <a:gd name="f1154" fmla="*/ f1031 f761 1"/>
                <a:gd name="f1155" fmla="*/ f1032 f762 1"/>
                <a:gd name="f1156" fmla="*/ f1033 f761 1"/>
                <a:gd name="f1157" fmla="*/ f1034 f762 1"/>
                <a:gd name="f1158" fmla="*/ f1035 f761 1"/>
                <a:gd name="f1159" fmla="*/ f1036 f762 1"/>
                <a:gd name="f1160" fmla="*/ f1037 f761 1"/>
                <a:gd name="f1161" fmla="*/ f1038 f762 1"/>
                <a:gd name="f1162" fmla="*/ f1039 f761 1"/>
                <a:gd name="f1163" fmla="*/ f1040 f762 1"/>
                <a:gd name="f1164" fmla="*/ f1041 f761 1"/>
                <a:gd name="f1165" fmla="*/ f1042 f762 1"/>
                <a:gd name="f1166" fmla="*/ f1043 f761 1"/>
                <a:gd name="f1167" fmla="*/ f1044 f762 1"/>
                <a:gd name="f1168" fmla="*/ f1045 f761 1"/>
                <a:gd name="f1169" fmla="*/ f1046 f762 1"/>
                <a:gd name="f1170" fmla="*/ f1047 f761 1"/>
                <a:gd name="f1171" fmla="*/ f1048 f762 1"/>
                <a:gd name="f1172" fmla="*/ f1049 f761 1"/>
                <a:gd name="f1173" fmla="*/ f1050 f762 1"/>
                <a:gd name="f1174" fmla="*/ f1051 f761 1"/>
                <a:gd name="f1175" fmla="*/ f1052 f762 1"/>
                <a:gd name="f1176" fmla="*/ f1053 f761 1"/>
                <a:gd name="f1177" fmla="*/ f1054 f762 1"/>
                <a:gd name="f1178" fmla="*/ f1055 f761 1"/>
                <a:gd name="f1179" fmla="*/ f1056 f762 1"/>
                <a:gd name="f1180" fmla="*/ f1057 f761 1"/>
                <a:gd name="f1181" fmla="*/ f1058 f762 1"/>
                <a:gd name="f1182" fmla="*/ f1059 f761 1"/>
                <a:gd name="f1183" fmla="*/ f1060 f762 1"/>
                <a:gd name="f1184" fmla="*/ f1061 f761 1"/>
                <a:gd name="f1185" fmla="*/ f1062 f762 1"/>
                <a:gd name="f1186" fmla="*/ f1063 f761 1"/>
                <a:gd name="f1187" fmla="*/ f1064 f762 1"/>
                <a:gd name="f1188" fmla="*/ f1065 f761 1"/>
                <a:gd name="f1189" fmla="*/ f1066 f762 1"/>
                <a:gd name="f1190" fmla="*/ f1067 f761 1"/>
                <a:gd name="f1191" fmla="*/ f1068 f762 1"/>
                <a:gd name="f1192" fmla="*/ f1069 f761 1"/>
                <a:gd name="f1193" fmla="*/ f1070 f762 1"/>
                <a:gd name="f1194" fmla="*/ f1071 f761 1"/>
                <a:gd name="f1195" fmla="*/ f1072 f762 1"/>
                <a:gd name="f1196" fmla="*/ f1073 f761 1"/>
                <a:gd name="f1197" fmla="*/ f1074 f762 1"/>
                <a:gd name="f1198" fmla="*/ f1075 f761 1"/>
                <a:gd name="f1199" fmla="*/ f1076 f762 1"/>
                <a:gd name="f1200" fmla="*/ f1077 f761 1"/>
                <a:gd name="f1201" fmla="*/ f1078 f762 1"/>
                <a:gd name="f1202" fmla="*/ f1079 f761 1"/>
                <a:gd name="f1203" fmla="*/ f1080 f762 1"/>
                <a:gd name="f1204" fmla="*/ f1081 f761 1"/>
                <a:gd name="f1205" fmla="*/ f1082 f762 1"/>
                <a:gd name="f1206" fmla="*/ f1083 f761 1"/>
                <a:gd name="f1207" fmla="*/ f1084 f762 1"/>
                <a:gd name="f1208" fmla="*/ f1085 f761 1"/>
                <a:gd name="f1209" fmla="*/ f1086 f762 1"/>
                <a:gd name="f1210" fmla="*/ f1087 f761 1"/>
                <a:gd name="f1211" fmla="*/ f1088 f762 1"/>
                <a:gd name="f1212" fmla="*/ f1089 f761 1"/>
                <a:gd name="f1213" fmla="*/ f1090 f762 1"/>
                <a:gd name="f1214" fmla="*/ f1091 f761 1"/>
                <a:gd name="f1215" fmla="*/ f1092 f762 1"/>
                <a:gd name="f1216" fmla="*/ f1093 f761 1"/>
                <a:gd name="f1217" fmla="*/ f1094 f761 1"/>
                <a:gd name="f1218" fmla="*/ f1095 f762 1"/>
                <a:gd name="f1219" fmla="*/ f1096 f761 1"/>
                <a:gd name="f1220" fmla="*/ f1097 f762 1"/>
                <a:gd name="f1221" fmla="*/ f1098 f761 1"/>
                <a:gd name="f1222" fmla="*/ f1099 f762 1"/>
                <a:gd name="f1223" fmla="*/ f1100 f761 1"/>
                <a:gd name="f1224" fmla="*/ f1101 f762 1"/>
                <a:gd name="f1225" fmla="*/ f1102 f761 1"/>
                <a:gd name="f1226" fmla="*/ f1103 f762 1"/>
                <a:gd name="f1227" fmla="*/ f1104 f762 1"/>
                <a:gd name="f1228" fmla="*/ f1105 f761 1"/>
                <a:gd name="f1229" fmla="*/ f1106 f762 1"/>
                <a:gd name="f1230" fmla="*/ f1107 f761 1"/>
                <a:gd name="f1231" fmla="*/ f1108 f762 1"/>
                <a:gd name="f1232" fmla="*/ f1109 f761 1"/>
                <a:gd name="f1233" fmla="*/ f1110 f762 1"/>
                <a:gd name="f1234" fmla="*/ f1111 f761 1"/>
                <a:gd name="f1235" fmla="*/ f1112 f762 1"/>
                <a:gd name="f1236" fmla="*/ f1113 f761 1"/>
                <a:gd name="f1237" fmla="*/ f1114 f762 1"/>
                <a:gd name="f1238" fmla="*/ f1115 f761 1"/>
                <a:gd name="f1239" fmla="*/ f1116 f762 1"/>
                <a:gd name="f1240" fmla="*/ f1117 f761 1"/>
                <a:gd name="f1241" fmla="*/ f1118 f762 1"/>
                <a:gd name="f1242" fmla="*/ f1119 f762 1"/>
                <a:gd name="f1243" fmla="*/ f1120 f762 1"/>
                <a:gd name="f1244" fmla="*/ f1121 f761 1"/>
                <a:gd name="f1245" fmla="*/ f1122 f762 1"/>
                <a:gd name="f1246" fmla="*/ f1123 f761 1"/>
                <a:gd name="f1247" fmla="*/ f1124 f762 1"/>
                <a:gd name="f1248" fmla="*/ f1125 f761 1"/>
                <a:gd name="f1249" fmla="*/ f1126 f761 1"/>
                <a:gd name="f1250" fmla="*/ f1127 f762 1"/>
                <a:gd name="f1251" fmla="*/ f1128 f761 1"/>
                <a:gd name="f1252" fmla="*/ f1129 f762 1"/>
                <a:gd name="f1253" fmla="*/ f1130 f761 1"/>
                <a:gd name="f1254" fmla="*/ f1131 f762 1"/>
                <a:gd name="f1255" fmla="*/ f1132 f761 1"/>
                <a:gd name="f1256" fmla="*/ f1133 f7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1">
                  <a:pos x="f1138" y="f1139"/>
                </a:cxn>
                <a:cxn ang="f891">
                  <a:pos x="f1140" y="f1141"/>
                </a:cxn>
                <a:cxn ang="f891">
                  <a:pos x="f1142" y="f1143"/>
                </a:cxn>
                <a:cxn ang="f891">
                  <a:pos x="f1144" y="f1145"/>
                </a:cxn>
                <a:cxn ang="f891">
                  <a:pos x="f1146" y="f1147"/>
                </a:cxn>
                <a:cxn ang="f891">
                  <a:pos x="f1148" y="f1149"/>
                </a:cxn>
                <a:cxn ang="f891">
                  <a:pos x="f1150" y="f1151"/>
                </a:cxn>
                <a:cxn ang="f891">
                  <a:pos x="f1152" y="f1153"/>
                </a:cxn>
                <a:cxn ang="f891">
                  <a:pos x="f1154" y="f1155"/>
                </a:cxn>
                <a:cxn ang="f891">
                  <a:pos x="f1156" y="f1157"/>
                </a:cxn>
                <a:cxn ang="f891">
                  <a:pos x="f1158" y="f1159"/>
                </a:cxn>
                <a:cxn ang="f891">
                  <a:pos x="f1160" y="f1161"/>
                </a:cxn>
                <a:cxn ang="f891">
                  <a:pos x="f1162" y="f1163"/>
                </a:cxn>
                <a:cxn ang="f891">
                  <a:pos x="f1164" y="f1165"/>
                </a:cxn>
                <a:cxn ang="f891">
                  <a:pos x="f1166" y="f1167"/>
                </a:cxn>
                <a:cxn ang="f891">
                  <a:pos x="f1168" y="f1169"/>
                </a:cxn>
                <a:cxn ang="f891">
                  <a:pos x="f1170" y="f1171"/>
                </a:cxn>
                <a:cxn ang="f891">
                  <a:pos x="f1172" y="f1173"/>
                </a:cxn>
                <a:cxn ang="f891">
                  <a:pos x="f1174" y="f1175"/>
                </a:cxn>
                <a:cxn ang="f891">
                  <a:pos x="f1176" y="f1177"/>
                </a:cxn>
                <a:cxn ang="f891">
                  <a:pos x="f1178" y="f1179"/>
                </a:cxn>
                <a:cxn ang="f891">
                  <a:pos x="f1180" y="f1181"/>
                </a:cxn>
                <a:cxn ang="f891">
                  <a:pos x="f1182" y="f1183"/>
                </a:cxn>
                <a:cxn ang="f891">
                  <a:pos x="f1184" y="f1185"/>
                </a:cxn>
                <a:cxn ang="f891">
                  <a:pos x="f1186" y="f1187"/>
                </a:cxn>
                <a:cxn ang="f891">
                  <a:pos x="f1188" y="f1189"/>
                </a:cxn>
                <a:cxn ang="f891">
                  <a:pos x="f1190" y="f1179"/>
                </a:cxn>
                <a:cxn ang="f891">
                  <a:pos x="f1152" y="f1191"/>
                </a:cxn>
                <a:cxn ang="f891">
                  <a:pos x="f1192" y="f1193"/>
                </a:cxn>
                <a:cxn ang="f891">
                  <a:pos x="f1194" y="f1195"/>
                </a:cxn>
                <a:cxn ang="f891">
                  <a:pos x="f1196" y="f1197"/>
                </a:cxn>
                <a:cxn ang="f891">
                  <a:pos x="f1198" y="f1199"/>
                </a:cxn>
                <a:cxn ang="f891">
                  <a:pos x="f1200" y="f1201"/>
                </a:cxn>
                <a:cxn ang="f891">
                  <a:pos x="f1202" y="f1203"/>
                </a:cxn>
                <a:cxn ang="f891">
                  <a:pos x="f1204" y="f1205"/>
                </a:cxn>
                <a:cxn ang="f891">
                  <a:pos x="f1206" y="f1207"/>
                </a:cxn>
                <a:cxn ang="f891">
                  <a:pos x="f1208" y="f1209"/>
                </a:cxn>
                <a:cxn ang="f891">
                  <a:pos x="f1210" y="f1211"/>
                </a:cxn>
                <a:cxn ang="f891">
                  <a:pos x="f1212" y="f1213"/>
                </a:cxn>
                <a:cxn ang="f891">
                  <a:pos x="f1214" y="f1215"/>
                </a:cxn>
                <a:cxn ang="f891">
                  <a:pos x="f1216" y="f1149"/>
                </a:cxn>
                <a:cxn ang="f891">
                  <a:pos x="f1217" y="f1218"/>
                </a:cxn>
                <a:cxn ang="f891">
                  <a:pos x="f1219" y="f1220"/>
                </a:cxn>
                <a:cxn ang="f891">
                  <a:pos x="f1221" y="f1222"/>
                </a:cxn>
                <a:cxn ang="f891">
                  <a:pos x="f1223" y="f1224"/>
                </a:cxn>
                <a:cxn ang="f891">
                  <a:pos x="f1225" y="f1226"/>
                </a:cxn>
                <a:cxn ang="f891">
                  <a:pos x="f1208" y="f1227"/>
                </a:cxn>
                <a:cxn ang="f891">
                  <a:pos x="f1228" y="f1229"/>
                </a:cxn>
                <a:cxn ang="f891">
                  <a:pos x="f1230" y="f1231"/>
                </a:cxn>
                <a:cxn ang="f891">
                  <a:pos x="f1232" y="f1233"/>
                </a:cxn>
                <a:cxn ang="f891">
                  <a:pos x="f1234" y="f1235"/>
                </a:cxn>
                <a:cxn ang="f891">
                  <a:pos x="f1236" y="f1237"/>
                </a:cxn>
                <a:cxn ang="f891">
                  <a:pos x="f1238" y="f1239"/>
                </a:cxn>
                <a:cxn ang="f891">
                  <a:pos x="f1240" y="f1241"/>
                </a:cxn>
                <a:cxn ang="f891">
                  <a:pos x="f1217" y="f1242"/>
                </a:cxn>
                <a:cxn ang="f891">
                  <a:pos x="f1225" y="f1243"/>
                </a:cxn>
                <a:cxn ang="f891">
                  <a:pos x="f1244" y="f1245"/>
                </a:cxn>
                <a:cxn ang="f891">
                  <a:pos x="f1246" y="f1247"/>
                </a:cxn>
                <a:cxn ang="f891">
                  <a:pos x="f1248" y="f1231"/>
                </a:cxn>
                <a:cxn ang="f891">
                  <a:pos x="f1249" y="f1250"/>
                </a:cxn>
                <a:cxn ang="f891">
                  <a:pos x="f1251" y="f1252"/>
                </a:cxn>
                <a:cxn ang="f891">
                  <a:pos x="f1253" y="f1254"/>
                </a:cxn>
                <a:cxn ang="f891">
                  <a:pos x="f1255" y="f1256"/>
                </a:cxn>
              </a:cxnLst>
              <a:rect l="f1134" t="f1137" r="f1135" b="f1136"/>
              <a:pathLst>
                <a:path w="1210" h="546">
                  <a:moveTo>
                    <a:pt x="f9" y="f10"/>
                  </a:moveTo>
                  <a:cubicBezTo>
                    <a:pt x="f11" y="f12"/>
                    <a:pt x="f11" y="f13"/>
                    <a:pt x="f11" y="f14"/>
                  </a:cubicBezTo>
                  <a:cubicBezTo>
                    <a:pt x="f11" y="f15"/>
                    <a:pt x="f16" y="f17"/>
                    <a:pt x="f16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6"/>
                  </a:cubicBezTo>
                  <a:cubicBezTo>
                    <a:pt x="f113" y="f114"/>
                    <a:pt x="f113" y="f114"/>
                    <a:pt x="f113" y="f114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59"/>
                    <a:pt x="f132" y="f55"/>
                    <a:pt x="f133" y="f134"/>
                  </a:cubicBezTo>
                  <a:cubicBezTo>
                    <a:pt x="f135" y="f136"/>
                    <a:pt x="f137" y="f138"/>
                    <a:pt x="f139" y="f43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27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25"/>
                  </a:cubicBezTo>
                  <a:cubicBezTo>
                    <a:pt x="f162" y="f163"/>
                    <a:pt x="f164" y="f165"/>
                    <a:pt x="f166" y="f21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2"/>
                    <a:pt x="f174" y="f20"/>
                    <a:pt x="f175" y="f20"/>
                  </a:cubicBezTo>
                  <a:cubicBezTo>
                    <a:pt x="f176" y="f20"/>
                    <a:pt x="f176" y="f20"/>
                    <a:pt x="f177" y="f20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80" y="f18"/>
                    <a:pt x="f180" y="f181"/>
                    <a:pt x="f180" y="f181"/>
                  </a:cubicBezTo>
                  <a:cubicBezTo>
                    <a:pt x="f182" y="f181"/>
                    <a:pt x="f182" y="f17"/>
                    <a:pt x="f182" y="f17"/>
                  </a:cubicBezTo>
                  <a:cubicBezTo>
                    <a:pt x="f182" y="f17"/>
                    <a:pt x="f182" y="f183"/>
                    <a:pt x="f182" y="f183"/>
                  </a:cubicBezTo>
                  <a:cubicBezTo>
                    <a:pt x="f182" y="f183"/>
                    <a:pt x="f182" y="f3"/>
                    <a:pt x="f182" y="f3"/>
                  </a:cubicBezTo>
                  <a:cubicBezTo>
                    <a:pt x="f182" y="f184"/>
                    <a:pt x="f182" y="f185"/>
                    <a:pt x="f182" y="f186"/>
                  </a:cubicBezTo>
                  <a:cubicBezTo>
                    <a:pt x="f182" y="f186"/>
                    <a:pt x="f182" y="f15"/>
                    <a:pt x="f182" y="f15"/>
                  </a:cubicBezTo>
                  <a:cubicBezTo>
                    <a:pt x="f180" y="f187"/>
                    <a:pt x="f180" y="f188"/>
                    <a:pt x="f180" y="f14"/>
                  </a:cubicBezTo>
                  <a:cubicBezTo>
                    <a:pt x="f178" y="f189"/>
                    <a:pt x="f177" y="f190"/>
                    <a:pt x="f178" y="f12"/>
                  </a:cubicBezTo>
                  <a:cubicBezTo>
                    <a:pt x="f178" y="f191"/>
                    <a:pt x="f180" y="f192"/>
                    <a:pt x="f180" y="f10"/>
                  </a:cubicBezTo>
                  <a:cubicBezTo>
                    <a:pt x="f180" y="f10"/>
                    <a:pt x="f180" y="f10"/>
                    <a:pt x="f180" y="f10"/>
                  </a:cubicBezTo>
                  <a:cubicBezTo>
                    <a:pt x="f180" y="f193"/>
                    <a:pt x="f178" y="f194"/>
                    <a:pt x="f180" y="f195"/>
                  </a:cubicBezTo>
                  <a:cubicBezTo>
                    <a:pt x="f180" y="f196"/>
                    <a:pt x="f180" y="f197"/>
                    <a:pt x="f182" y="f198"/>
                  </a:cubicBezTo>
                  <a:cubicBezTo>
                    <a:pt x="f182" y="f199"/>
                    <a:pt x="f180" y="f199"/>
                    <a:pt x="f180" y="f200"/>
                  </a:cubicBezTo>
                  <a:cubicBezTo>
                    <a:pt x="f180" y="f200"/>
                    <a:pt x="f177" y="f201"/>
                    <a:pt x="f177" y="f202"/>
                  </a:cubicBezTo>
                  <a:cubicBezTo>
                    <a:pt x="f177" y="f203"/>
                    <a:pt x="f177" y="f204"/>
                    <a:pt x="f180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09" y="f207"/>
                    <a:pt x="f209" y="f207"/>
                    <a:pt x="f210" y="f207"/>
                  </a:cubicBezTo>
                  <a:cubicBezTo>
                    <a:pt x="f211" y="f207"/>
                    <a:pt x="f212" y="f213"/>
                    <a:pt x="f214" y="f205"/>
                  </a:cubicBezTo>
                  <a:cubicBezTo>
                    <a:pt x="f214" y="f205"/>
                    <a:pt x="f214" y="f205"/>
                    <a:pt x="f214" y="f215"/>
                  </a:cubicBezTo>
                  <a:cubicBezTo>
                    <a:pt x="f216" y="f215"/>
                    <a:pt x="f216" y="f215"/>
                    <a:pt x="f216" y="f215"/>
                  </a:cubicBezTo>
                  <a:cubicBezTo>
                    <a:pt x="f216" y="f205"/>
                    <a:pt x="f216" y="f205"/>
                    <a:pt x="f216" y="f205"/>
                  </a:cubicBezTo>
                  <a:cubicBezTo>
                    <a:pt x="f217" y="f205"/>
                    <a:pt x="f217" y="f205"/>
                    <a:pt x="f217" y="f205"/>
                  </a:cubicBezTo>
                  <a:cubicBezTo>
                    <a:pt x="f218" y="f213"/>
                    <a:pt x="f219" y="f207"/>
                    <a:pt x="f220" y="f221"/>
                  </a:cubicBezTo>
                  <a:cubicBezTo>
                    <a:pt x="f220" y="f221"/>
                    <a:pt x="f220" y="f221"/>
                    <a:pt x="f220" y="f221"/>
                  </a:cubicBezTo>
                  <a:cubicBezTo>
                    <a:pt x="f220" y="f222"/>
                    <a:pt x="f223" y="f224"/>
                    <a:pt x="f225" y="f226"/>
                  </a:cubicBezTo>
                  <a:cubicBezTo>
                    <a:pt x="f227" y="f226"/>
                    <a:pt x="f228" y="f229"/>
                    <a:pt x="f230" y="f229"/>
                  </a:cubicBezTo>
                  <a:cubicBezTo>
                    <a:pt x="f230" y="f231"/>
                    <a:pt x="f230" y="f231"/>
                    <a:pt x="f230" y="f232"/>
                  </a:cubicBezTo>
                  <a:cubicBezTo>
                    <a:pt x="f233" y="f234"/>
                    <a:pt x="f233" y="f235"/>
                    <a:pt x="f233" y="f235"/>
                  </a:cubicBezTo>
                  <a:cubicBezTo>
                    <a:pt x="f233" y="f236"/>
                    <a:pt x="f237" y="f238"/>
                    <a:pt x="f237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4" y="f246"/>
                    <a:pt x="f244" y="f247"/>
                    <a:pt x="f244" y="f248"/>
                  </a:cubicBezTo>
                  <a:cubicBezTo>
                    <a:pt x="f244" y="f249"/>
                    <a:pt x="f250" y="f251"/>
                    <a:pt x="f250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1" y="f263"/>
                  </a:cubicBezTo>
                  <a:cubicBezTo>
                    <a:pt x="f264" y="f263"/>
                    <a:pt x="f264" y="f263"/>
                    <a:pt x="f264" y="f263"/>
                  </a:cubicBezTo>
                  <a:cubicBezTo>
                    <a:pt x="f264" y="f263"/>
                    <a:pt x="f265" y="f263"/>
                    <a:pt x="f265" y="f266"/>
                  </a:cubicBezTo>
                  <a:cubicBezTo>
                    <a:pt x="f267" y="f266"/>
                    <a:pt x="f267" y="f268"/>
                    <a:pt x="f269" y="f270"/>
                  </a:cubicBezTo>
                  <a:cubicBezTo>
                    <a:pt x="f271" y="f272"/>
                    <a:pt x="f273" y="f273"/>
                    <a:pt x="f272" y="f273"/>
                  </a:cubicBezTo>
                  <a:cubicBezTo>
                    <a:pt x="f274" y="f273"/>
                    <a:pt x="f270" y="f273"/>
                    <a:pt x="f270" y="f273"/>
                  </a:cubicBezTo>
                  <a:cubicBezTo>
                    <a:pt x="f266" y="f273"/>
                    <a:pt x="f260" y="f273"/>
                    <a:pt x="f275" y="f272"/>
                  </a:cubicBezTo>
                  <a:cubicBezTo>
                    <a:pt x="f256" y="f274"/>
                    <a:pt x="f256" y="f270"/>
                    <a:pt x="f256" y="f268"/>
                  </a:cubicBezTo>
                  <a:cubicBezTo>
                    <a:pt x="f276" y="f268"/>
                    <a:pt x="f276" y="f268"/>
                    <a:pt x="f276" y="f268"/>
                  </a:cubicBezTo>
                  <a:cubicBezTo>
                    <a:pt x="f276" y="f268"/>
                    <a:pt x="f276" y="f268"/>
                    <a:pt x="f276" y="f268"/>
                  </a:cubicBezTo>
                  <a:cubicBezTo>
                    <a:pt x="f277" y="f268"/>
                    <a:pt x="f277" y="f268"/>
                    <a:pt x="f277" y="f268"/>
                  </a:cubicBezTo>
                  <a:cubicBezTo>
                    <a:pt x="f254" y="f268"/>
                    <a:pt x="f252" y="f268"/>
                    <a:pt x="f278" y="f266"/>
                  </a:cubicBezTo>
                  <a:cubicBezTo>
                    <a:pt x="f278" y="f266"/>
                    <a:pt x="f278" y="f266"/>
                    <a:pt x="f278" y="f266"/>
                  </a:cubicBezTo>
                  <a:cubicBezTo>
                    <a:pt x="f278" y="f266"/>
                    <a:pt x="f249" y="f272"/>
                    <a:pt x="f279" y="f280"/>
                  </a:cubicBezTo>
                  <a:cubicBezTo>
                    <a:pt x="f248" y="f280"/>
                    <a:pt x="f247" y="f280"/>
                    <a:pt x="f246" y="f280"/>
                  </a:cubicBezTo>
                  <a:cubicBezTo>
                    <a:pt x="f245" y="f280"/>
                    <a:pt x="f245" y="f280"/>
                    <a:pt x="f243" y="f280"/>
                  </a:cubicBezTo>
                  <a:cubicBezTo>
                    <a:pt x="f243" y="f273"/>
                    <a:pt x="f281" y="f282"/>
                    <a:pt x="f283" y="f271"/>
                  </a:cubicBezTo>
                  <a:cubicBezTo>
                    <a:pt x="f241" y="f284"/>
                    <a:pt x="f239" y="f285"/>
                    <a:pt x="f238" y="f285"/>
                  </a:cubicBezTo>
                  <a:cubicBezTo>
                    <a:pt x="f238" y="f285"/>
                    <a:pt x="f286" y="f285"/>
                    <a:pt x="f286" y="f269"/>
                  </a:cubicBezTo>
                  <a:cubicBezTo>
                    <a:pt x="f236" y="f269"/>
                    <a:pt x="f234" y="f265"/>
                    <a:pt x="f234" y="f264"/>
                  </a:cubicBezTo>
                  <a:cubicBezTo>
                    <a:pt x="f232" y="f261"/>
                    <a:pt x="f231" y="f257"/>
                    <a:pt x="f231" y="f255"/>
                  </a:cubicBezTo>
                  <a:cubicBezTo>
                    <a:pt x="f229" y="f253"/>
                    <a:pt x="f229" y="f253"/>
                    <a:pt x="f229" y="f253"/>
                  </a:cubicBezTo>
                  <a:cubicBezTo>
                    <a:pt x="f229" y="f253"/>
                    <a:pt x="f229" y="f250"/>
                    <a:pt x="f229" y="f244"/>
                  </a:cubicBezTo>
                  <a:cubicBezTo>
                    <a:pt x="f229" y="f240"/>
                    <a:pt x="f226" y="f233"/>
                    <a:pt x="f226" y="f230"/>
                  </a:cubicBezTo>
                  <a:cubicBezTo>
                    <a:pt x="f287" y="f225"/>
                    <a:pt x="f288" y="f220"/>
                    <a:pt x="f221" y="f219"/>
                  </a:cubicBezTo>
                  <a:cubicBezTo>
                    <a:pt x="f207" y="f218"/>
                    <a:pt x="f213" y="f217"/>
                    <a:pt x="f215" y="f216"/>
                  </a:cubicBezTo>
                  <a:cubicBezTo>
                    <a:pt x="f215" y="f216"/>
                    <a:pt x="f204" y="f214"/>
                    <a:pt x="f204" y="f214"/>
                  </a:cubicBezTo>
                  <a:cubicBezTo>
                    <a:pt x="f204" y="f214"/>
                    <a:pt x="f289" y="f290"/>
                    <a:pt x="f289" y="f290"/>
                  </a:cubicBezTo>
                  <a:cubicBezTo>
                    <a:pt x="f203" y="f212"/>
                    <a:pt x="f291" y="f211"/>
                    <a:pt x="f292" y="f210"/>
                  </a:cubicBezTo>
                  <a:cubicBezTo>
                    <a:pt x="f292" y="f210"/>
                    <a:pt x="f201" y="f210"/>
                    <a:pt x="f293" y="f210"/>
                  </a:cubicBezTo>
                  <a:cubicBezTo>
                    <a:pt x="f294" y="f210"/>
                    <a:pt x="f200" y="f211"/>
                    <a:pt x="f198" y="f211"/>
                  </a:cubicBezTo>
                  <a:cubicBezTo>
                    <a:pt x="f198" y="f211"/>
                    <a:pt x="f198" y="f211"/>
                    <a:pt x="f198" y="f211"/>
                  </a:cubicBezTo>
                  <a:cubicBezTo>
                    <a:pt x="f196" y="f295"/>
                    <a:pt x="f296" y="f295"/>
                    <a:pt x="f194" y="f290"/>
                  </a:cubicBezTo>
                  <a:cubicBezTo>
                    <a:pt x="f193" y="f216"/>
                    <a:pt x="f10" y="f223"/>
                    <a:pt x="f10" y="f227"/>
                  </a:cubicBezTo>
                  <a:cubicBezTo>
                    <a:pt x="f193" y="f228"/>
                    <a:pt x="f193" y="f233"/>
                    <a:pt x="f297" y="f237"/>
                  </a:cubicBezTo>
                  <a:cubicBezTo>
                    <a:pt x="f297" y="f237"/>
                    <a:pt x="f297" y="f237"/>
                    <a:pt x="f297" y="f237"/>
                  </a:cubicBezTo>
                  <a:cubicBezTo>
                    <a:pt x="f193" y="f237"/>
                    <a:pt x="f193" y="f237"/>
                    <a:pt x="f10" y="f237"/>
                  </a:cubicBezTo>
                  <a:cubicBezTo>
                    <a:pt x="f10" y="f237"/>
                    <a:pt x="f192" y="f233"/>
                    <a:pt x="f191" y="f230"/>
                  </a:cubicBezTo>
                  <a:cubicBezTo>
                    <a:pt x="f191" y="f230"/>
                    <a:pt x="f12" y="f227"/>
                    <a:pt x="f298" y="f227"/>
                  </a:cubicBezTo>
                  <a:cubicBezTo>
                    <a:pt x="f298" y="f225"/>
                    <a:pt x="f299" y="f223"/>
                    <a:pt x="f190" y="f220"/>
                  </a:cubicBezTo>
                  <a:cubicBezTo>
                    <a:pt x="f300" y="f219"/>
                    <a:pt x="f301" y="f217"/>
                    <a:pt x="f14" y="f216"/>
                  </a:cubicBezTo>
                  <a:cubicBezTo>
                    <a:pt x="f14" y="f216"/>
                    <a:pt x="f14" y="f214"/>
                    <a:pt x="f14" y="f214"/>
                  </a:cubicBezTo>
                  <a:cubicBezTo>
                    <a:pt x="f14" y="f290"/>
                    <a:pt x="f189" y="f212"/>
                    <a:pt x="f189" y="f211"/>
                  </a:cubicBezTo>
                  <a:cubicBezTo>
                    <a:pt x="f189" y="f209"/>
                    <a:pt x="f14" y="f208"/>
                    <a:pt x="f188" y="f302"/>
                  </a:cubicBezTo>
                  <a:cubicBezTo>
                    <a:pt x="f188" y="f206"/>
                    <a:pt x="f188" y="f180"/>
                    <a:pt x="f15" y="f177"/>
                  </a:cubicBezTo>
                  <a:cubicBezTo>
                    <a:pt x="f185" y="f175"/>
                    <a:pt x="f183" y="f303"/>
                    <a:pt x="f304" y="f303"/>
                  </a:cubicBezTo>
                  <a:cubicBezTo>
                    <a:pt x="f18" y="f303"/>
                    <a:pt x="f305" y="f303"/>
                    <a:pt x="f179" y="f175"/>
                  </a:cubicBezTo>
                  <a:cubicBezTo>
                    <a:pt x="f20" y="f176"/>
                    <a:pt x="f20" y="f177"/>
                    <a:pt x="f172" y="f178"/>
                  </a:cubicBezTo>
                  <a:cubicBezTo>
                    <a:pt x="f172" y="f178"/>
                    <a:pt x="f172" y="f178"/>
                    <a:pt x="f172" y="f178"/>
                  </a:cubicBezTo>
                  <a:cubicBezTo>
                    <a:pt x="f172" y="f178"/>
                    <a:pt x="f172" y="f178"/>
                    <a:pt x="f170" y="f178"/>
                  </a:cubicBezTo>
                  <a:cubicBezTo>
                    <a:pt x="f172" y="f177"/>
                    <a:pt x="f172" y="f177"/>
                    <a:pt x="f20" y="f176"/>
                  </a:cubicBezTo>
                  <a:cubicBezTo>
                    <a:pt x="f20" y="f176"/>
                    <a:pt x="f20" y="f176"/>
                    <a:pt x="f20" y="f176"/>
                  </a:cubicBezTo>
                  <a:cubicBezTo>
                    <a:pt x="f306" y="f303"/>
                    <a:pt x="f179" y="f307"/>
                    <a:pt x="f179" y="f308"/>
                  </a:cubicBezTo>
                  <a:cubicBezTo>
                    <a:pt x="f179" y="f309"/>
                    <a:pt x="f306" y="f310"/>
                    <a:pt x="f306" y="f311"/>
                  </a:cubicBezTo>
                  <a:cubicBezTo>
                    <a:pt x="f306" y="f311"/>
                    <a:pt x="f20" y="f311"/>
                    <a:pt x="f20" y="f311"/>
                  </a:cubicBezTo>
                  <a:cubicBezTo>
                    <a:pt x="f306" y="f173"/>
                    <a:pt x="f306" y="f312"/>
                    <a:pt x="f306" y="f313"/>
                  </a:cubicBezTo>
                  <a:cubicBezTo>
                    <a:pt x="f20" y="f171"/>
                    <a:pt x="f170" y="f314"/>
                    <a:pt x="f315" y="f316"/>
                  </a:cubicBezTo>
                  <a:cubicBezTo>
                    <a:pt x="f315" y="f316"/>
                    <a:pt x="f315" y="f316"/>
                    <a:pt x="f315" y="f316"/>
                  </a:cubicBezTo>
                  <a:cubicBezTo>
                    <a:pt x="f315" y="f317"/>
                    <a:pt x="f318" y="f317"/>
                    <a:pt x="f318" y="f319"/>
                  </a:cubicBezTo>
                  <a:cubicBezTo>
                    <a:pt x="f318" y="f320"/>
                    <a:pt x="f318" y="f321"/>
                    <a:pt x="f322" y="f323"/>
                  </a:cubicBezTo>
                  <a:cubicBezTo>
                    <a:pt x="f322" y="f324"/>
                    <a:pt x="f168" y="f169"/>
                    <a:pt x="f21" y="f325"/>
                  </a:cubicBezTo>
                  <a:cubicBezTo>
                    <a:pt x="f326" y="f327"/>
                    <a:pt x="f23" y="f328"/>
                    <a:pt x="f163" y="f328"/>
                  </a:cubicBezTo>
                  <a:cubicBezTo>
                    <a:pt x="f163" y="f328"/>
                    <a:pt x="f163" y="f328"/>
                    <a:pt x="f163" y="f328"/>
                  </a:cubicBezTo>
                  <a:cubicBezTo>
                    <a:pt x="f329" y="f328"/>
                    <a:pt x="f160" y="f327"/>
                    <a:pt x="f330" y="f325"/>
                  </a:cubicBezTo>
                  <a:cubicBezTo>
                    <a:pt x="f330" y="f325"/>
                    <a:pt x="f331" y="f325"/>
                    <a:pt x="f331" y="f325"/>
                  </a:cubicBezTo>
                  <a:cubicBezTo>
                    <a:pt x="f331" y="f325"/>
                    <a:pt x="f331" y="f325"/>
                    <a:pt x="f331" y="f325"/>
                  </a:cubicBezTo>
                  <a:cubicBezTo>
                    <a:pt x="f158" y="f325"/>
                    <a:pt x="f158" y="f327"/>
                    <a:pt x="f158" y="f327"/>
                  </a:cubicBezTo>
                  <a:cubicBezTo>
                    <a:pt x="f154" y="f332"/>
                    <a:pt x="f151" y="f333"/>
                    <a:pt x="f334" y="f335"/>
                  </a:cubicBezTo>
                  <a:cubicBezTo>
                    <a:pt x="f336" y="f337"/>
                    <a:pt x="f149" y="f337"/>
                    <a:pt x="f29" y="f337"/>
                  </a:cubicBezTo>
                  <a:cubicBezTo>
                    <a:pt x="f29" y="f337"/>
                    <a:pt x="f29" y="f338"/>
                    <a:pt x="f339" y="f338"/>
                  </a:cubicBezTo>
                  <a:cubicBezTo>
                    <a:pt x="f339" y="f2"/>
                    <a:pt x="f339" y="f340"/>
                    <a:pt x="f341" y="f342"/>
                  </a:cubicBezTo>
                  <a:cubicBezTo>
                    <a:pt x="f147" y="f343"/>
                    <a:pt x="f145" y="f343"/>
                    <a:pt x="f344" y="f343"/>
                  </a:cubicBezTo>
                  <a:cubicBezTo>
                    <a:pt x="f344" y="f343"/>
                    <a:pt x="f143" y="f343"/>
                    <a:pt x="f143" y="f343"/>
                  </a:cubicBezTo>
                  <a:cubicBezTo>
                    <a:pt x="f143" y="f345"/>
                    <a:pt x="f143" y="f345"/>
                    <a:pt x="f37" y="f345"/>
                  </a:cubicBezTo>
                  <a:cubicBezTo>
                    <a:pt x="f37" y="f345"/>
                    <a:pt x="f37" y="f345"/>
                    <a:pt x="f37" y="f345"/>
                  </a:cubicBezTo>
                  <a:cubicBezTo>
                    <a:pt x="f37" y="f346"/>
                    <a:pt x="f37" y="f347"/>
                    <a:pt x="f37" y="f348"/>
                  </a:cubicBezTo>
                  <a:cubicBezTo>
                    <a:pt x="f349" y="f350"/>
                    <a:pt x="f351" y="f352"/>
                    <a:pt x="f141" y="f353"/>
                  </a:cubicBezTo>
                  <a:cubicBezTo>
                    <a:pt x="f141" y="f353"/>
                    <a:pt x="f141" y="f353"/>
                    <a:pt x="f141" y="f353"/>
                  </a:cubicBezTo>
                  <a:cubicBezTo>
                    <a:pt x="f39" y="f166"/>
                    <a:pt x="f41" y="f354"/>
                    <a:pt x="f45" y="f354"/>
                  </a:cubicBezTo>
                  <a:cubicBezTo>
                    <a:pt x="f45" y="f354"/>
                    <a:pt x="f45" y="f354"/>
                    <a:pt x="f45" y="f354"/>
                  </a:cubicBezTo>
                  <a:cubicBezTo>
                    <a:pt x="f47" y="f354"/>
                    <a:pt x="f47" y="f354"/>
                    <a:pt x="f355" y="f354"/>
                  </a:cubicBezTo>
                  <a:cubicBezTo>
                    <a:pt x="f355" y="f354"/>
                    <a:pt x="f355" y="f354"/>
                    <a:pt x="f355" y="f354"/>
                  </a:cubicBezTo>
                  <a:cubicBezTo>
                    <a:pt x="f49" y="f356"/>
                    <a:pt x="f49" y="f357"/>
                    <a:pt x="f358" y="f359"/>
                  </a:cubicBezTo>
                  <a:cubicBezTo>
                    <a:pt x="f358" y="f359"/>
                    <a:pt x="f360" y="f361"/>
                    <a:pt x="f53" y="f362"/>
                  </a:cubicBezTo>
                  <a:cubicBezTo>
                    <a:pt x="f363" y="f364"/>
                    <a:pt x="f55" y="f364"/>
                    <a:pt x="f365" y="f364"/>
                  </a:cubicBezTo>
                  <a:cubicBezTo>
                    <a:pt x="f365" y="f364"/>
                    <a:pt x="f365" y="f364"/>
                    <a:pt x="f366" y="f364"/>
                  </a:cubicBezTo>
                  <a:cubicBezTo>
                    <a:pt x="f366" y="f367"/>
                    <a:pt x="f366" y="f367"/>
                    <a:pt x="f366" y="f368"/>
                  </a:cubicBezTo>
                  <a:cubicBezTo>
                    <a:pt x="f369" y="f164"/>
                    <a:pt x="f369" y="f370"/>
                    <a:pt x="f57" y="f370"/>
                  </a:cubicBezTo>
                  <a:cubicBezTo>
                    <a:pt x="f57" y="f370"/>
                    <a:pt x="f57" y="f371"/>
                    <a:pt x="f57" y="f371"/>
                  </a:cubicBezTo>
                  <a:cubicBezTo>
                    <a:pt x="f372" y="f373"/>
                    <a:pt x="f374" y="f375"/>
                    <a:pt x="f130" y="f376"/>
                  </a:cubicBezTo>
                  <a:cubicBezTo>
                    <a:pt x="f377" y="f376"/>
                    <a:pt x="f378" y="f379"/>
                    <a:pt x="f128" y="f379"/>
                  </a:cubicBezTo>
                  <a:cubicBezTo>
                    <a:pt x="f65" y="f379"/>
                    <a:pt x="f380" y="f376"/>
                    <a:pt x="f67" y="f376"/>
                  </a:cubicBezTo>
                  <a:cubicBezTo>
                    <a:pt x="f67" y="f376"/>
                    <a:pt x="f67" y="f376"/>
                    <a:pt x="f67" y="f376"/>
                  </a:cubicBezTo>
                  <a:cubicBezTo>
                    <a:pt x="f381" y="f382"/>
                    <a:pt x="f383" y="f384"/>
                    <a:pt x="f71" y="f384"/>
                  </a:cubicBezTo>
                  <a:cubicBezTo>
                    <a:pt x="f126" y="f384"/>
                    <a:pt x="f126" y="f385"/>
                    <a:pt x="f386" y="f385"/>
                  </a:cubicBezTo>
                  <a:cubicBezTo>
                    <a:pt x="f387" y="f385"/>
                    <a:pt x="f73" y="f382"/>
                    <a:pt x="f73" y="f382"/>
                  </a:cubicBezTo>
                  <a:cubicBezTo>
                    <a:pt x="f388" y="f382"/>
                    <a:pt x="f388" y="f382"/>
                    <a:pt x="f388" y="f382"/>
                  </a:cubicBezTo>
                  <a:cubicBezTo>
                    <a:pt x="f124" y="f385"/>
                    <a:pt x="f389" y="f385"/>
                    <a:pt x="f75" y="f385"/>
                  </a:cubicBezTo>
                  <a:cubicBezTo>
                    <a:pt x="f75" y="f385"/>
                    <a:pt x="f122" y="f385"/>
                    <a:pt x="f122" y="f385"/>
                  </a:cubicBezTo>
                  <a:cubicBezTo>
                    <a:pt x="f122" y="f385"/>
                    <a:pt x="f390" y="f385"/>
                    <a:pt x="f77" y="f385"/>
                  </a:cubicBezTo>
                  <a:cubicBezTo>
                    <a:pt x="f391" y="f385"/>
                    <a:pt x="f391" y="f385"/>
                    <a:pt x="f79" y="f385"/>
                  </a:cubicBezTo>
                  <a:cubicBezTo>
                    <a:pt x="f79" y="f384"/>
                    <a:pt x="f392" y="f384"/>
                    <a:pt x="f392" y="f384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83" y="f396"/>
                    <a:pt x="f120" y="f398"/>
                    <a:pt x="f399" y="f398"/>
                  </a:cubicBezTo>
                  <a:cubicBezTo>
                    <a:pt x="f399" y="f398"/>
                    <a:pt x="f399" y="f398"/>
                    <a:pt x="f85" y="f398"/>
                  </a:cubicBezTo>
                  <a:cubicBezTo>
                    <a:pt x="f85" y="f398"/>
                    <a:pt x="f85" y="f398"/>
                    <a:pt x="f85" y="f398"/>
                  </a:cubicBezTo>
                  <a:cubicBezTo>
                    <a:pt x="f400" y="f398"/>
                    <a:pt x="f400" y="f398"/>
                    <a:pt x="f400" y="f401"/>
                  </a:cubicBezTo>
                  <a:cubicBezTo>
                    <a:pt x="f400" y="f401"/>
                    <a:pt x="f402" y="f403"/>
                    <a:pt x="f402" y="f403"/>
                  </a:cubicBezTo>
                  <a:cubicBezTo>
                    <a:pt x="f402" y="f404"/>
                    <a:pt x="f402" y="f404"/>
                    <a:pt x="f118" y="f404"/>
                  </a:cubicBezTo>
                  <a:cubicBezTo>
                    <a:pt x="f405" y="f406"/>
                    <a:pt x="f87" y="f407"/>
                    <a:pt x="f408" y="f409"/>
                  </a:cubicBezTo>
                  <a:cubicBezTo>
                    <a:pt x="f410" y="f411"/>
                    <a:pt x="f412" y="f413"/>
                    <a:pt x="f91" y="f413"/>
                  </a:cubicBezTo>
                  <a:cubicBezTo>
                    <a:pt x="f91" y="f413"/>
                    <a:pt x="f91" y="f413"/>
                    <a:pt x="f414" y="f413"/>
                  </a:cubicBezTo>
                  <a:cubicBezTo>
                    <a:pt x="f414" y="f413"/>
                    <a:pt x="f415" y="f413"/>
                    <a:pt x="f415" y="f413"/>
                  </a:cubicBezTo>
                  <a:cubicBezTo>
                    <a:pt x="f415" y="f416"/>
                    <a:pt x="f415" y="f416"/>
                    <a:pt x="f415" y="f416"/>
                  </a:cubicBezTo>
                  <a:cubicBezTo>
                    <a:pt x="f415" y="f416"/>
                    <a:pt x="f415" y="f416"/>
                    <a:pt x="f415" y="f416"/>
                  </a:cubicBezTo>
                  <a:cubicBezTo>
                    <a:pt x="f415" y="f417"/>
                    <a:pt x="f415" y="f162"/>
                    <a:pt x="f418" y="f419"/>
                  </a:cubicBezTo>
                  <a:cubicBezTo>
                    <a:pt x="f420" y="f421"/>
                    <a:pt x="f422" y="f423"/>
                    <a:pt x="f424" y="f423"/>
                  </a:cubicBezTo>
                  <a:cubicBezTo>
                    <a:pt x="f424" y="f423"/>
                    <a:pt x="f424" y="f423"/>
                    <a:pt x="f424" y="f423"/>
                  </a:cubicBezTo>
                  <a:cubicBezTo>
                    <a:pt x="f424" y="f425"/>
                    <a:pt x="f95" y="f425"/>
                    <a:pt x="f426" y="f427"/>
                  </a:cubicBezTo>
                  <a:cubicBezTo>
                    <a:pt x="f426" y="f427"/>
                    <a:pt x="f428" y="f429"/>
                    <a:pt x="f428" y="f430"/>
                  </a:cubicBezTo>
                  <a:cubicBezTo>
                    <a:pt x="f97" y="f431"/>
                    <a:pt x="f97" y="f432"/>
                    <a:pt x="f433" y="f434"/>
                  </a:cubicBezTo>
                  <a:cubicBezTo>
                    <a:pt x="f433" y="f434"/>
                    <a:pt x="f433" y="f435"/>
                    <a:pt x="f436" y="f435"/>
                  </a:cubicBezTo>
                  <a:cubicBezTo>
                    <a:pt x="f433" y="f437"/>
                    <a:pt x="f433" y="f161"/>
                    <a:pt x="f433" y="f438"/>
                  </a:cubicBezTo>
                  <a:cubicBezTo>
                    <a:pt x="f97" y="f439"/>
                    <a:pt x="f433" y="f440"/>
                    <a:pt x="f436" y="f441"/>
                  </a:cubicBezTo>
                  <a:cubicBezTo>
                    <a:pt x="f436" y="f441"/>
                    <a:pt x="f436" y="f441"/>
                    <a:pt x="f436" y="f441"/>
                  </a:cubicBezTo>
                  <a:cubicBezTo>
                    <a:pt x="f436" y="f442"/>
                    <a:pt x="f443" y="f444"/>
                    <a:pt x="f443" y="f445"/>
                  </a:cubicBezTo>
                  <a:cubicBezTo>
                    <a:pt x="f443" y="f445"/>
                    <a:pt x="f443" y="f445"/>
                    <a:pt x="f443" y="f445"/>
                  </a:cubicBezTo>
                  <a:cubicBezTo>
                    <a:pt x="f443" y="f445"/>
                    <a:pt x="f443" y="f445"/>
                    <a:pt x="f443" y="f445"/>
                  </a:cubicBezTo>
                  <a:cubicBezTo>
                    <a:pt x="f436" y="f446"/>
                    <a:pt x="f97" y="f447"/>
                    <a:pt x="f97" y="f448"/>
                  </a:cubicBezTo>
                  <a:cubicBezTo>
                    <a:pt x="f428" y="f449"/>
                    <a:pt x="f433" y="f450"/>
                    <a:pt x="f451" y="f452"/>
                  </a:cubicBezTo>
                  <a:cubicBezTo>
                    <a:pt x="f451" y="f452"/>
                    <a:pt x="f114" y="f453"/>
                    <a:pt x="f454" y="f453"/>
                  </a:cubicBezTo>
                  <a:cubicBezTo>
                    <a:pt x="f454" y="f455"/>
                    <a:pt x="f454" y="f455"/>
                    <a:pt x="f454" y="f455"/>
                  </a:cubicBezTo>
                  <a:cubicBezTo>
                    <a:pt x="f456" y="f455"/>
                    <a:pt x="f456" y="f455"/>
                    <a:pt x="f456" y="f457"/>
                  </a:cubicBezTo>
                  <a:cubicBezTo>
                    <a:pt x="f99" y="f458"/>
                    <a:pt x="f99" y="f458"/>
                    <a:pt x="f459" y="f460"/>
                  </a:cubicBezTo>
                  <a:cubicBezTo>
                    <a:pt x="f461" y="f462"/>
                    <a:pt x="f463" y="f464"/>
                    <a:pt x="f103" y="f465"/>
                  </a:cubicBezTo>
                  <a:cubicBezTo>
                    <a:pt x="f466" y="f465"/>
                    <a:pt x="f467" y="f465"/>
                    <a:pt x="f468" y="f465"/>
                  </a:cubicBezTo>
                  <a:cubicBezTo>
                    <a:pt x="f107" y="f465"/>
                    <a:pt x="f107" y="f465"/>
                    <a:pt x="f469" y="f465"/>
                  </a:cubicBezTo>
                  <a:cubicBezTo>
                    <a:pt x="f469" y="f470"/>
                    <a:pt x="f469" y="f470"/>
                    <a:pt x="f471" y="f470"/>
                  </a:cubicBezTo>
                  <a:cubicBezTo>
                    <a:pt x="f109" y="f470"/>
                    <a:pt x="f472" y="f473"/>
                    <a:pt x="f474" y="f473"/>
                  </a:cubicBezTo>
                  <a:cubicBezTo>
                    <a:pt x="f475" y="f473"/>
                    <a:pt x="f475" y="f473"/>
                    <a:pt x="f476" y="f473"/>
                  </a:cubicBezTo>
                  <a:cubicBezTo>
                    <a:pt x="f477" y="f473"/>
                    <a:pt x="f111" y="f473"/>
                    <a:pt x="f478" y="f470"/>
                  </a:cubicBezTo>
                  <a:cubicBezTo>
                    <a:pt x="f479" y="f473"/>
                    <a:pt x="f479" y="f480"/>
                    <a:pt x="f6" y="f481"/>
                  </a:cubicBezTo>
                  <a:cubicBezTo>
                    <a:pt x="f479" y="f482"/>
                    <a:pt x="f479" y="f482"/>
                    <a:pt x="f479" y="f482"/>
                  </a:cubicBezTo>
                  <a:cubicBezTo>
                    <a:pt x="f469" y="f148"/>
                    <a:pt x="f456" y="f483"/>
                    <a:pt x="f426" y="f484"/>
                  </a:cubicBezTo>
                  <a:cubicBezTo>
                    <a:pt x="f426" y="f485"/>
                    <a:pt x="f426" y="f485"/>
                    <a:pt x="f426" y="f485"/>
                  </a:cubicBezTo>
                  <a:cubicBezTo>
                    <a:pt x="f118" y="f486"/>
                    <a:pt x="f380" y="f487"/>
                    <a:pt x="f134" y="f488"/>
                  </a:cubicBezTo>
                  <a:cubicBezTo>
                    <a:pt x="f358" y="f489"/>
                    <a:pt x="f490" y="f491"/>
                    <a:pt x="f35" y="f492"/>
                  </a:cubicBezTo>
                  <a:cubicBezTo>
                    <a:pt x="f31" y="f493"/>
                    <a:pt x="f27" y="f494"/>
                    <a:pt x="f331" y="f495"/>
                  </a:cubicBezTo>
                  <a:cubicBezTo>
                    <a:pt x="f160" y="f495"/>
                    <a:pt x="f329" y="f495"/>
                    <a:pt x="f163" y="f496"/>
                  </a:cubicBezTo>
                  <a:cubicBezTo>
                    <a:pt x="f23" y="f496"/>
                    <a:pt x="f326" y="f497"/>
                    <a:pt x="f498" y="f497"/>
                  </a:cubicBezTo>
                  <a:cubicBezTo>
                    <a:pt x="f498" y="f497"/>
                    <a:pt x="f168" y="f499"/>
                    <a:pt x="f500" y="f499"/>
                  </a:cubicBezTo>
                  <a:cubicBezTo>
                    <a:pt x="f315" y="f499"/>
                    <a:pt x="f315" y="f499"/>
                    <a:pt x="f315" y="f499"/>
                  </a:cubicBezTo>
                  <a:cubicBezTo>
                    <a:pt x="f170" y="f501"/>
                    <a:pt x="f170" y="f501"/>
                    <a:pt x="f170" y="f501"/>
                  </a:cubicBezTo>
                  <a:cubicBezTo>
                    <a:pt x="f172" y="f501"/>
                    <a:pt x="f172" y="f501"/>
                    <a:pt x="f172" y="f501"/>
                  </a:cubicBezTo>
                  <a:cubicBezTo>
                    <a:pt x="f306" y="f502"/>
                    <a:pt x="f181" y="f480"/>
                    <a:pt x="f17" y="f470"/>
                  </a:cubicBezTo>
                  <a:cubicBezTo>
                    <a:pt x="f3" y="f465"/>
                    <a:pt x="f184" y="f464"/>
                    <a:pt x="f186" y="f153"/>
                  </a:cubicBezTo>
                  <a:cubicBezTo>
                    <a:pt x="f186" y="f153"/>
                    <a:pt x="f189" y="f458"/>
                    <a:pt x="f300" y="f455"/>
                  </a:cubicBezTo>
                  <a:cubicBezTo>
                    <a:pt x="f190" y="f453"/>
                    <a:pt x="f298" y="f452"/>
                    <a:pt x="f191" y="f155"/>
                  </a:cubicBezTo>
                  <a:cubicBezTo>
                    <a:pt x="f192" y="f155"/>
                    <a:pt x="f193" y="f503"/>
                    <a:pt x="f297" y="f450"/>
                  </a:cubicBezTo>
                  <a:cubicBezTo>
                    <a:pt x="f297" y="f450"/>
                    <a:pt x="f297" y="f450"/>
                    <a:pt x="f297" y="f450"/>
                  </a:cubicBezTo>
                  <a:cubicBezTo>
                    <a:pt x="f296" y="f449"/>
                    <a:pt x="f196" y="f504"/>
                    <a:pt x="f199" y="f504"/>
                  </a:cubicBezTo>
                  <a:cubicBezTo>
                    <a:pt x="f199" y="f504"/>
                    <a:pt x="f199" y="f504"/>
                    <a:pt x="f199" y="f504"/>
                  </a:cubicBezTo>
                  <a:cubicBezTo>
                    <a:pt x="f505" y="f504"/>
                    <a:pt x="f294" y="f449"/>
                    <a:pt x="f293" y="f506"/>
                  </a:cubicBezTo>
                  <a:cubicBezTo>
                    <a:pt x="f201" y="f449"/>
                    <a:pt x="f201" y="f449"/>
                    <a:pt x="f201" y="f449"/>
                  </a:cubicBezTo>
                  <a:cubicBezTo>
                    <a:pt x="f292" y="f504"/>
                    <a:pt x="f202" y="f504"/>
                    <a:pt x="f507" y="f157"/>
                  </a:cubicBezTo>
                  <a:cubicBezTo>
                    <a:pt x="f291" y="f157"/>
                    <a:pt x="f291" y="f157"/>
                    <a:pt x="f291" y="f448"/>
                  </a:cubicBezTo>
                  <a:cubicBezTo>
                    <a:pt x="f203" y="f448"/>
                    <a:pt x="f203" y="f448"/>
                    <a:pt x="f203" y="f508"/>
                  </a:cubicBezTo>
                  <a:cubicBezTo>
                    <a:pt x="f509" y="f510"/>
                    <a:pt x="f509" y="f447"/>
                    <a:pt x="f289" y="f511"/>
                  </a:cubicBezTo>
                  <a:cubicBezTo>
                    <a:pt x="f204" y="f446"/>
                    <a:pt x="f213" y="f444"/>
                    <a:pt x="f207" y="f442"/>
                  </a:cubicBezTo>
                  <a:cubicBezTo>
                    <a:pt x="f221" y="f441"/>
                    <a:pt x="f222" y="f441"/>
                    <a:pt x="f224" y="f159"/>
                  </a:cubicBezTo>
                  <a:cubicBezTo>
                    <a:pt x="f287" y="f440"/>
                    <a:pt x="f226" y="f440"/>
                    <a:pt x="f226" y="f512"/>
                  </a:cubicBezTo>
                  <a:cubicBezTo>
                    <a:pt x="f229" y="f512"/>
                    <a:pt x="f229" y="f512"/>
                    <a:pt x="f231" y="f439"/>
                  </a:cubicBezTo>
                  <a:cubicBezTo>
                    <a:pt x="f234" y="f513"/>
                    <a:pt x="f235" y="f161"/>
                    <a:pt x="f286" y="f437"/>
                  </a:cubicBezTo>
                  <a:cubicBezTo>
                    <a:pt x="f238" y="f437"/>
                    <a:pt x="f239" y="f437"/>
                    <a:pt x="f514" y="f437"/>
                  </a:cubicBezTo>
                  <a:cubicBezTo>
                    <a:pt x="f514" y="f437"/>
                    <a:pt x="f514" y="f437"/>
                    <a:pt x="f241" y="f437"/>
                  </a:cubicBezTo>
                  <a:cubicBezTo>
                    <a:pt x="f241" y="f435"/>
                    <a:pt x="f241" y="f435"/>
                    <a:pt x="f241" y="f435"/>
                  </a:cubicBezTo>
                  <a:cubicBezTo>
                    <a:pt x="f283" y="f434"/>
                    <a:pt x="f281" y="f434"/>
                    <a:pt x="f243" y="f432"/>
                  </a:cubicBezTo>
                  <a:cubicBezTo>
                    <a:pt x="f245" y="f432"/>
                    <a:pt x="f247" y="f431"/>
                    <a:pt x="f279" y="f431"/>
                  </a:cubicBezTo>
                  <a:cubicBezTo>
                    <a:pt x="f279" y="f430"/>
                    <a:pt x="f279" y="f429"/>
                    <a:pt x="f279" y="f515"/>
                  </a:cubicBezTo>
                  <a:cubicBezTo>
                    <a:pt x="f249" y="f425"/>
                    <a:pt x="f278" y="f419"/>
                    <a:pt x="f516" y="f419"/>
                  </a:cubicBezTo>
                  <a:cubicBezTo>
                    <a:pt x="f277" y="f419"/>
                    <a:pt x="f277" y="f419"/>
                    <a:pt x="f277" y="f419"/>
                  </a:cubicBezTo>
                  <a:cubicBezTo>
                    <a:pt x="f256" y="f419"/>
                    <a:pt x="f260" y="f517"/>
                    <a:pt x="f262" y="f423"/>
                  </a:cubicBezTo>
                  <a:cubicBezTo>
                    <a:pt x="f263" y="f421"/>
                    <a:pt x="f263" y="f421"/>
                    <a:pt x="f266" y="f421"/>
                  </a:cubicBezTo>
                  <a:cubicBezTo>
                    <a:pt x="f266" y="f421"/>
                    <a:pt x="f268" y="f421"/>
                    <a:pt x="f268" y="f421"/>
                  </a:cubicBezTo>
                  <a:cubicBezTo>
                    <a:pt x="f270" y="f421"/>
                    <a:pt x="f274" y="f517"/>
                    <a:pt x="f272" y="f419"/>
                  </a:cubicBezTo>
                  <a:cubicBezTo>
                    <a:pt x="f273" y="f162"/>
                    <a:pt x="f285" y="f518"/>
                    <a:pt x="f267" y="f518"/>
                  </a:cubicBezTo>
                  <a:cubicBezTo>
                    <a:pt x="f337" y="f404"/>
                    <a:pt x="f337" y="f404"/>
                    <a:pt x="f337" y="f404"/>
                  </a:cubicBezTo>
                  <a:cubicBezTo>
                    <a:pt x="f444" y="f373"/>
                    <a:pt x="f444" y="f373"/>
                    <a:pt x="f444" y="f373"/>
                  </a:cubicBezTo>
                  <a:cubicBezTo>
                    <a:pt x="f445" y="f373"/>
                    <a:pt x="f445" y="f373"/>
                    <a:pt x="f445" y="f373"/>
                  </a:cubicBezTo>
                  <a:cubicBezTo>
                    <a:pt x="f510" y="f375"/>
                    <a:pt x="f508" y="f376"/>
                    <a:pt x="f448" y="f379"/>
                  </a:cubicBezTo>
                  <a:cubicBezTo>
                    <a:pt x="f157" y="f382"/>
                    <a:pt x="f449" y="f396"/>
                    <a:pt x="f449" y="f403"/>
                  </a:cubicBezTo>
                  <a:cubicBezTo>
                    <a:pt x="f457" y="f376"/>
                    <a:pt x="f457" y="f376"/>
                    <a:pt x="f457" y="f376"/>
                  </a:cubicBezTo>
                  <a:cubicBezTo>
                    <a:pt x="f519" y="f429"/>
                    <a:pt x="f519" y="f429"/>
                    <a:pt x="f519" y="f429"/>
                  </a:cubicBezTo>
                  <a:cubicBezTo>
                    <a:pt x="f519" y="f444"/>
                    <a:pt x="f519" y="f444"/>
                    <a:pt x="f519" y="f444"/>
                  </a:cubicBezTo>
                  <a:cubicBezTo>
                    <a:pt x="f520" y="f416"/>
                    <a:pt x="f520" y="f416"/>
                    <a:pt x="f520" y="f416"/>
                  </a:cubicBezTo>
                  <a:cubicBezTo>
                    <a:pt x="f521" y="f8"/>
                    <a:pt x="f521" y="f8"/>
                    <a:pt x="f521" y="f8"/>
                  </a:cubicBezTo>
                  <a:cubicBezTo>
                    <a:pt x="f522" y="f523"/>
                    <a:pt x="f524" y="f525"/>
                    <a:pt x="f526" y="f527"/>
                  </a:cubicBezTo>
                  <a:cubicBezTo>
                    <a:pt x="f119" y="f528"/>
                    <a:pt x="f529" y="f530"/>
                    <a:pt x="f531" y="f532"/>
                  </a:cubicBezTo>
                  <a:cubicBezTo>
                    <a:pt x="f533" y="f534"/>
                    <a:pt x="f535" y="f536"/>
                    <a:pt x="f537" y="f538"/>
                  </a:cubicBezTo>
                  <a:cubicBezTo>
                    <a:pt x="f539" y="f538"/>
                    <a:pt x="f540" y="f541"/>
                    <a:pt x="f542" y="f541"/>
                  </a:cubicBezTo>
                  <a:cubicBezTo>
                    <a:pt x="f543" y="f541"/>
                    <a:pt x="f544" y="f545"/>
                    <a:pt x="f546" y="f541"/>
                  </a:cubicBezTo>
                  <a:cubicBezTo>
                    <a:pt x="f547" y="f541"/>
                    <a:pt x="f548" y="f538"/>
                    <a:pt x="f548" y="f536"/>
                  </a:cubicBezTo>
                  <a:cubicBezTo>
                    <a:pt x="f549" y="f550"/>
                    <a:pt x="f549" y="f534"/>
                    <a:pt x="f551" y="f534"/>
                  </a:cubicBezTo>
                  <a:cubicBezTo>
                    <a:pt x="f552" y="f553"/>
                    <a:pt x="f554" y="f532"/>
                    <a:pt x="f555" y="f553"/>
                  </a:cubicBezTo>
                  <a:cubicBezTo>
                    <a:pt x="f556" y="f553"/>
                    <a:pt x="f557" y="f558"/>
                    <a:pt x="f557" y="f550"/>
                  </a:cubicBezTo>
                  <a:cubicBezTo>
                    <a:pt x="f559" y="f538"/>
                    <a:pt x="f557" y="f545"/>
                    <a:pt x="f557" y="f560"/>
                  </a:cubicBezTo>
                  <a:cubicBezTo>
                    <a:pt x="f557" y="f561"/>
                    <a:pt x="f556" y="f562"/>
                    <a:pt x="f556" y="f563"/>
                  </a:cubicBezTo>
                  <a:cubicBezTo>
                    <a:pt x="f556" y="f564"/>
                    <a:pt x="f557" y="f565"/>
                    <a:pt x="f557" y="f566"/>
                  </a:cubicBezTo>
                  <a:cubicBezTo>
                    <a:pt x="f557" y="f566"/>
                    <a:pt x="f557" y="f567"/>
                    <a:pt x="f559" y="f568"/>
                  </a:cubicBezTo>
                  <a:cubicBezTo>
                    <a:pt x="f559" y="f148"/>
                    <a:pt x="f569" y="f486"/>
                    <a:pt x="f569" y="f486"/>
                  </a:cubicBezTo>
                  <a:cubicBezTo>
                    <a:pt x="f569" y="f519"/>
                    <a:pt x="f569" y="f488"/>
                    <a:pt x="f569" y="f570"/>
                  </a:cubicBezTo>
                  <a:cubicBezTo>
                    <a:pt x="f571" y="f572"/>
                    <a:pt x="f573" y="f493"/>
                    <a:pt x="f573" y="f494"/>
                  </a:cubicBezTo>
                  <a:cubicBezTo>
                    <a:pt x="f573" y="f497"/>
                    <a:pt x="f573" y="f473"/>
                    <a:pt x="f574" y="f464"/>
                  </a:cubicBezTo>
                  <a:cubicBezTo>
                    <a:pt x="f575" y="f458"/>
                    <a:pt x="f576" y="f449"/>
                    <a:pt x="f577" y="f508"/>
                  </a:cubicBezTo>
                  <a:cubicBezTo>
                    <a:pt x="f578" y="f511"/>
                    <a:pt x="f579" y="f512"/>
                    <a:pt x="f580" y="f438"/>
                  </a:cubicBezTo>
                  <a:cubicBezTo>
                    <a:pt x="f581" y="f515"/>
                    <a:pt x="f582" y="f407"/>
                    <a:pt x="f583" y="f394"/>
                  </a:cubicBezTo>
                  <a:cubicBezTo>
                    <a:pt x="f584" y="f375"/>
                    <a:pt x="f585" y="f361"/>
                    <a:pt x="f586" y="f356"/>
                  </a:cubicBezTo>
                  <a:cubicBezTo>
                    <a:pt x="f587" y="f166"/>
                    <a:pt x="f588" y="f589"/>
                    <a:pt x="f590" y="f348"/>
                  </a:cubicBezTo>
                  <a:cubicBezTo>
                    <a:pt x="f591" y="f167"/>
                    <a:pt x="f592" y="f593"/>
                    <a:pt x="f594" y="f595"/>
                  </a:cubicBezTo>
                  <a:cubicBezTo>
                    <a:pt x="f596" y="f597"/>
                    <a:pt x="f598" y="f337"/>
                    <a:pt x="f599" y="f333"/>
                  </a:cubicBezTo>
                  <a:cubicBezTo>
                    <a:pt x="f600" y="f328"/>
                    <a:pt x="f601" y="f602"/>
                    <a:pt x="f603" y="f323"/>
                  </a:cubicBezTo>
                  <a:cubicBezTo>
                    <a:pt x="f604" y="f321"/>
                    <a:pt x="f605" y="f320"/>
                    <a:pt x="f606" y="f320"/>
                  </a:cubicBezTo>
                  <a:cubicBezTo>
                    <a:pt x="f607" y="f320"/>
                    <a:pt x="f608" y="f321"/>
                    <a:pt x="f609" y="f321"/>
                  </a:cubicBezTo>
                  <a:cubicBezTo>
                    <a:pt x="f610" y="f323"/>
                    <a:pt x="f611" y="f323"/>
                    <a:pt x="f612" y="f324"/>
                  </a:cubicBezTo>
                  <a:cubicBezTo>
                    <a:pt x="f613" y="f602"/>
                    <a:pt x="f613" y="f325"/>
                    <a:pt x="f613" y="f327"/>
                  </a:cubicBezTo>
                  <a:cubicBezTo>
                    <a:pt x="f613" y="f328"/>
                    <a:pt x="f614" y="f615"/>
                    <a:pt x="f616" y="f333"/>
                  </a:cubicBezTo>
                  <a:cubicBezTo>
                    <a:pt x="f616" y="f335"/>
                    <a:pt x="f617" y="f335"/>
                    <a:pt x="f617" y="f335"/>
                  </a:cubicBezTo>
                  <a:cubicBezTo>
                    <a:pt x="f618" y="f333"/>
                    <a:pt x="f618" y="f328"/>
                    <a:pt x="f618" y="f325"/>
                  </a:cubicBezTo>
                  <a:cubicBezTo>
                    <a:pt x="f618" y="f169"/>
                    <a:pt x="f619" y="f321"/>
                    <a:pt x="f618" y="f319"/>
                  </a:cubicBezTo>
                  <a:cubicBezTo>
                    <a:pt x="f618" y="f316"/>
                    <a:pt x="f620" y="f313"/>
                    <a:pt x="f621" y="f312"/>
                  </a:cubicBezTo>
                  <a:cubicBezTo>
                    <a:pt x="f622" y="f310"/>
                    <a:pt x="f623" y="f624"/>
                    <a:pt x="f108" y="f177"/>
                  </a:cubicBezTo>
                  <a:cubicBezTo>
                    <a:pt x="f625" y="f182"/>
                    <a:pt x="f626" y="f627"/>
                    <a:pt x="f100" y="f211"/>
                  </a:cubicBezTo>
                  <a:cubicBezTo>
                    <a:pt x="f98" y="f290"/>
                    <a:pt x="f628" y="f223"/>
                    <a:pt x="f92" y="f228"/>
                  </a:cubicBezTo>
                  <a:cubicBezTo>
                    <a:pt x="f629" y="f233"/>
                    <a:pt x="f90" y="f250"/>
                    <a:pt x="f630" y="f631"/>
                  </a:cubicBezTo>
                  <a:cubicBezTo>
                    <a:pt x="f88" y="f632"/>
                    <a:pt x="f633" y="f285"/>
                    <a:pt x="f84" y="f282"/>
                  </a:cubicBezTo>
                  <a:cubicBezTo>
                    <a:pt x="f634" y="f280"/>
                    <a:pt x="f80" y="f268"/>
                    <a:pt x="f635" y="f266"/>
                  </a:cubicBezTo>
                  <a:cubicBezTo>
                    <a:pt x="f636" y="f262"/>
                    <a:pt x="f637" y="f260"/>
                    <a:pt x="f76" y="f275"/>
                  </a:cubicBezTo>
                  <a:cubicBezTo>
                    <a:pt x="f76" y="f256"/>
                    <a:pt x="f76" y="f277"/>
                    <a:pt x="f76" y="f516"/>
                  </a:cubicBezTo>
                  <a:cubicBezTo>
                    <a:pt x="f637" y="f516"/>
                    <a:pt x="f636" y="f254"/>
                    <a:pt x="f635" y="f254"/>
                  </a:cubicBezTo>
                  <a:cubicBezTo>
                    <a:pt x="f80" y="f254"/>
                    <a:pt x="f82" y="f516"/>
                    <a:pt x="f634" y="f277"/>
                  </a:cubicBezTo>
                  <a:cubicBezTo>
                    <a:pt x="f84" y="f276"/>
                    <a:pt x="f84" y="f258"/>
                    <a:pt x="f84" y="f260"/>
                  </a:cubicBezTo>
                  <a:cubicBezTo>
                    <a:pt x="f638" y="f263"/>
                    <a:pt x="f639" y="f274"/>
                    <a:pt x="f86" y="f272"/>
                  </a:cubicBezTo>
                  <a:cubicBezTo>
                    <a:pt x="f88" y="f273"/>
                    <a:pt x="f630" y="f285"/>
                    <a:pt x="f90" y="f267"/>
                  </a:cubicBezTo>
                  <a:cubicBezTo>
                    <a:pt x="f640" y="f265"/>
                    <a:pt x="f629" y="f261"/>
                    <a:pt x="f92" y="f632"/>
                  </a:cubicBezTo>
                  <a:cubicBezTo>
                    <a:pt x="f641" y="f257"/>
                    <a:pt x="f94" y="f253"/>
                    <a:pt x="f628" y="f244"/>
                  </a:cubicBezTo>
                  <a:cubicBezTo>
                    <a:pt x="f628" y="f242"/>
                    <a:pt x="f642" y="f233"/>
                    <a:pt x="f643" y="f230"/>
                  </a:cubicBezTo>
                  <a:cubicBezTo>
                    <a:pt x="f643" y="f228"/>
                    <a:pt x="f644" y="f225"/>
                    <a:pt x="f100" y="f223"/>
                  </a:cubicBezTo>
                  <a:cubicBezTo>
                    <a:pt x="f100" y="f220"/>
                    <a:pt x="f626" y="f218"/>
                    <a:pt x="f104" y="f217"/>
                  </a:cubicBezTo>
                  <a:cubicBezTo>
                    <a:pt x="f104" y="f216"/>
                    <a:pt x="f106" y="f212"/>
                    <a:pt x="f106" y="f295"/>
                  </a:cubicBezTo>
                  <a:cubicBezTo>
                    <a:pt x="f625" y="f211"/>
                    <a:pt x="f625" y="f208"/>
                    <a:pt x="f108" y="f302"/>
                  </a:cubicBezTo>
                  <a:cubicBezTo>
                    <a:pt x="f645" y="f302"/>
                    <a:pt x="f623" y="f646"/>
                    <a:pt x="f647" y="f302"/>
                  </a:cubicBezTo>
                  <a:cubicBezTo>
                    <a:pt x="f110" y="f302"/>
                    <a:pt x="f622" y="f208"/>
                    <a:pt x="f622" y="f627"/>
                  </a:cubicBezTo>
                  <a:cubicBezTo>
                    <a:pt x="f112" y="f209"/>
                    <a:pt x="f112" y="f212"/>
                    <a:pt x="f622" y="f290"/>
                  </a:cubicBezTo>
                  <a:cubicBezTo>
                    <a:pt x="f110" y="f214"/>
                    <a:pt x="f623" y="f216"/>
                    <a:pt x="f645" y="f217"/>
                  </a:cubicBezTo>
                  <a:cubicBezTo>
                    <a:pt x="f108" y="f218"/>
                    <a:pt x="f106" y="f220"/>
                    <a:pt x="f106" y="f223"/>
                  </a:cubicBezTo>
                  <a:cubicBezTo>
                    <a:pt x="f648" y="f225"/>
                    <a:pt x="f648" y="f230"/>
                    <a:pt x="f648" y="f233"/>
                  </a:cubicBezTo>
                  <a:cubicBezTo>
                    <a:pt x="f104" y="f237"/>
                    <a:pt x="f102" y="f240"/>
                    <a:pt x="f100" y="f242"/>
                  </a:cubicBezTo>
                  <a:cubicBezTo>
                    <a:pt x="f100" y="f244"/>
                    <a:pt x="f644" y="f255"/>
                    <a:pt x="f644" y="f631"/>
                  </a:cubicBezTo>
                  <a:cubicBezTo>
                    <a:pt x="f644" y="f257"/>
                    <a:pt x="f626" y="f632"/>
                    <a:pt x="f104" y="f261"/>
                  </a:cubicBezTo>
                  <a:cubicBezTo>
                    <a:pt x="f104" y="f264"/>
                    <a:pt x="f104" y="f267"/>
                    <a:pt x="f104" y="f269"/>
                  </a:cubicBezTo>
                  <a:cubicBezTo>
                    <a:pt x="f648" y="f285"/>
                    <a:pt x="f625" y="f285"/>
                    <a:pt x="f108" y="f284"/>
                  </a:cubicBezTo>
                  <a:cubicBezTo>
                    <a:pt x="f108" y="f284"/>
                    <a:pt x="f623" y="f284"/>
                    <a:pt x="f647" y="f271"/>
                  </a:cubicBezTo>
                  <a:cubicBezTo>
                    <a:pt x="f110" y="f271"/>
                    <a:pt x="f622" y="f282"/>
                    <a:pt x="f622" y="f273"/>
                  </a:cubicBezTo>
                  <a:cubicBezTo>
                    <a:pt x="f112" y="f273"/>
                    <a:pt x="f620" y="f282"/>
                    <a:pt x="f620" y="f271"/>
                  </a:cubicBezTo>
                  <a:cubicBezTo>
                    <a:pt x="f620" y="f284"/>
                    <a:pt x="f621" y="f285"/>
                    <a:pt x="f112" y="f269"/>
                  </a:cubicBezTo>
                  <a:cubicBezTo>
                    <a:pt x="f622" y="f267"/>
                    <a:pt x="f647" y="f267"/>
                    <a:pt x="f647" y="f265"/>
                  </a:cubicBezTo>
                  <a:cubicBezTo>
                    <a:pt x="f623" y="f265"/>
                    <a:pt x="f108" y="f261"/>
                    <a:pt x="f108" y="f632"/>
                  </a:cubicBezTo>
                  <a:cubicBezTo>
                    <a:pt x="f108" y="f259"/>
                    <a:pt x="f108" y="f257"/>
                    <a:pt x="f645" y="f631"/>
                  </a:cubicBezTo>
                  <a:cubicBezTo>
                    <a:pt x="f645" y="f631"/>
                    <a:pt x="f110" y="f255"/>
                    <a:pt x="f622" y="f255"/>
                  </a:cubicBezTo>
                  <a:cubicBezTo>
                    <a:pt x="f621" y="f255"/>
                    <a:pt x="f649" y="f631"/>
                    <a:pt x="f618" y="f631"/>
                  </a:cubicBezTo>
                  <a:cubicBezTo>
                    <a:pt x="f619" y="f257"/>
                    <a:pt x="f650" y="f259"/>
                    <a:pt x="f616" y="f632"/>
                  </a:cubicBezTo>
                  <a:cubicBezTo>
                    <a:pt x="f614" y="f264"/>
                    <a:pt x="f613" y="f269"/>
                    <a:pt x="f612" y="f285"/>
                  </a:cubicBezTo>
                  <a:cubicBezTo>
                    <a:pt x="f612" y="f284"/>
                    <a:pt x="f612" y="f282"/>
                    <a:pt x="f651" y="f273"/>
                  </a:cubicBezTo>
                  <a:cubicBezTo>
                    <a:pt x="f611" y="f280"/>
                    <a:pt x="f652" y="f280"/>
                    <a:pt x="f653" y="f280"/>
                  </a:cubicBezTo>
                  <a:cubicBezTo>
                    <a:pt x="f654" y="f280"/>
                    <a:pt x="f655" y="f271"/>
                    <a:pt x="f655" y="f284"/>
                  </a:cubicBezTo>
                  <a:cubicBezTo>
                    <a:pt x="f655" y="f285"/>
                    <a:pt x="f654" y="f264"/>
                    <a:pt x="f654" y="f261"/>
                  </a:cubicBezTo>
                  <a:cubicBezTo>
                    <a:pt x="f610" y="f259"/>
                    <a:pt x="f655" y="f631"/>
                    <a:pt x="f609" y="f255"/>
                  </a:cubicBezTo>
                  <a:cubicBezTo>
                    <a:pt x="f608" y="f253"/>
                    <a:pt x="f656" y="f253"/>
                    <a:pt x="f657" y="f250"/>
                  </a:cubicBezTo>
                  <a:cubicBezTo>
                    <a:pt x="f606" y="f250"/>
                    <a:pt x="f658" y="f244"/>
                    <a:pt x="f605" y="f244"/>
                  </a:cubicBezTo>
                  <a:cubicBezTo>
                    <a:pt x="f659" y="f244"/>
                    <a:pt x="f660" y="f242"/>
                    <a:pt x="f661" y="f244"/>
                  </a:cubicBezTo>
                  <a:cubicBezTo>
                    <a:pt x="f662" y="f250"/>
                    <a:pt x="f604" y="f255"/>
                    <a:pt x="f663" y="f631"/>
                  </a:cubicBezTo>
                  <a:cubicBezTo>
                    <a:pt x="f663" y="f257"/>
                    <a:pt x="f604" y="f261"/>
                    <a:pt x="f604" y="f264"/>
                  </a:cubicBezTo>
                  <a:cubicBezTo>
                    <a:pt x="f664" y="f267"/>
                    <a:pt x="f660" y="f285"/>
                    <a:pt x="f665" y="f284"/>
                  </a:cubicBezTo>
                  <a:cubicBezTo>
                    <a:pt x="f666" y="f271"/>
                    <a:pt x="f666" y="f280"/>
                    <a:pt x="f659" y="f272"/>
                  </a:cubicBezTo>
                  <a:cubicBezTo>
                    <a:pt x="f659" y="f270"/>
                    <a:pt x="f667" y="f263"/>
                    <a:pt x="f667" y="f260"/>
                  </a:cubicBezTo>
                  <a:cubicBezTo>
                    <a:pt x="f667" y="f275"/>
                    <a:pt x="f659" y="f276"/>
                    <a:pt x="f605" y="f516"/>
                  </a:cubicBezTo>
                  <a:cubicBezTo>
                    <a:pt x="f605" y="f254"/>
                    <a:pt x="f605" y="f278"/>
                    <a:pt x="f667" y="f251"/>
                  </a:cubicBezTo>
                  <a:cubicBezTo>
                    <a:pt x="f667" y="f251"/>
                    <a:pt x="f668" y="f669"/>
                    <a:pt x="f668" y="f249"/>
                  </a:cubicBezTo>
                  <a:cubicBezTo>
                    <a:pt x="f606" y="f670"/>
                    <a:pt x="f657" y="f279"/>
                    <a:pt x="f657" y="f248"/>
                  </a:cubicBezTo>
                  <a:cubicBezTo>
                    <a:pt x="f657" y="f246"/>
                    <a:pt x="f606" y="f243"/>
                    <a:pt x="f606" y="f281"/>
                  </a:cubicBezTo>
                  <a:cubicBezTo>
                    <a:pt x="f606" y="f241"/>
                    <a:pt x="f656" y="f671"/>
                    <a:pt x="f607" y="f286"/>
                  </a:cubicBezTo>
                  <a:cubicBezTo>
                    <a:pt x="f607" y="f236"/>
                    <a:pt x="f657" y="f234"/>
                    <a:pt x="f606" y="f232"/>
                  </a:cubicBezTo>
                  <a:cubicBezTo>
                    <a:pt x="f668" y="f231"/>
                    <a:pt x="f658" y="f229"/>
                    <a:pt x="f667" y="f229"/>
                  </a:cubicBezTo>
                  <a:cubicBezTo>
                    <a:pt x="f659" y="f226"/>
                    <a:pt x="f662" y="f226"/>
                    <a:pt x="f604" y="f226"/>
                  </a:cubicBezTo>
                  <a:cubicBezTo>
                    <a:pt x="f663" y="f226"/>
                    <a:pt x="f672" y="f232"/>
                    <a:pt x="f673" y="f232"/>
                  </a:cubicBezTo>
                  <a:cubicBezTo>
                    <a:pt x="f674" y="f232"/>
                    <a:pt x="f675" y="f231"/>
                    <a:pt x="f601" y="f231"/>
                  </a:cubicBezTo>
                  <a:cubicBezTo>
                    <a:pt x="f676" y="f229"/>
                    <a:pt x="f677" y="f287"/>
                    <a:pt x="f677" y="f224"/>
                  </a:cubicBezTo>
                  <a:cubicBezTo>
                    <a:pt x="f677" y="f288"/>
                    <a:pt x="f676" y="f207"/>
                    <a:pt x="f601" y="f213"/>
                  </a:cubicBezTo>
                  <a:cubicBezTo>
                    <a:pt x="f675" y="f205"/>
                    <a:pt x="f673" y="f213"/>
                    <a:pt x="f603" y="f213"/>
                  </a:cubicBezTo>
                  <a:cubicBezTo>
                    <a:pt x="f672" y="f205"/>
                    <a:pt x="f604" y="f289"/>
                    <a:pt x="f664" y="f289"/>
                  </a:cubicBezTo>
                  <a:cubicBezTo>
                    <a:pt x="f662" y="f289"/>
                    <a:pt x="f661" y="f215"/>
                    <a:pt x="f660" y="f215"/>
                  </a:cubicBezTo>
                  <a:cubicBezTo>
                    <a:pt x="f665" y="f215"/>
                    <a:pt x="f659" y="f205"/>
                    <a:pt x="f605" y="f215"/>
                  </a:cubicBezTo>
                  <a:cubicBezTo>
                    <a:pt x="f667" y="f215"/>
                    <a:pt x="f658" y="f204"/>
                    <a:pt x="f658" y="f289"/>
                  </a:cubicBezTo>
                  <a:cubicBezTo>
                    <a:pt x="f668" y="f289"/>
                    <a:pt x="f657" y="f204"/>
                    <a:pt x="f657" y="f204"/>
                  </a:cubicBezTo>
                  <a:cubicBezTo>
                    <a:pt x="f607" y="f215"/>
                    <a:pt x="f678" y="f207"/>
                    <a:pt x="f679" y="f207"/>
                  </a:cubicBezTo>
                  <a:cubicBezTo>
                    <a:pt x="f608" y="f207"/>
                    <a:pt x="f680" y="f213"/>
                    <a:pt x="f609" y="f213"/>
                  </a:cubicBezTo>
                  <a:cubicBezTo>
                    <a:pt x="f655" y="f205"/>
                    <a:pt x="f654" y="f215"/>
                    <a:pt x="f653" y="f215"/>
                  </a:cubicBezTo>
                  <a:cubicBezTo>
                    <a:pt x="f652" y="f215"/>
                    <a:pt x="f612" y="f205"/>
                    <a:pt x="f613" y="f215"/>
                  </a:cubicBezTo>
                  <a:cubicBezTo>
                    <a:pt x="f613" y="f215"/>
                    <a:pt x="f614" y="f289"/>
                    <a:pt x="f614" y="f289"/>
                  </a:cubicBezTo>
                  <a:cubicBezTo>
                    <a:pt x="f616" y="f289"/>
                    <a:pt x="f617" y="f289"/>
                    <a:pt x="f619" y="f289"/>
                  </a:cubicBezTo>
                  <a:cubicBezTo>
                    <a:pt x="f649" y="f289"/>
                    <a:pt x="f620" y="f204"/>
                    <a:pt x="f112" y="f204"/>
                  </a:cubicBezTo>
                  <a:cubicBezTo>
                    <a:pt x="f112" y="f289"/>
                    <a:pt x="f622" y="f509"/>
                    <a:pt x="f110" y="f509"/>
                  </a:cubicBezTo>
                  <a:cubicBezTo>
                    <a:pt x="f647" y="f509"/>
                    <a:pt x="f623" y="f289"/>
                    <a:pt x="f623" y="f289"/>
                  </a:cubicBezTo>
                  <a:cubicBezTo>
                    <a:pt x="f108" y="f289"/>
                    <a:pt x="f106" y="f509"/>
                    <a:pt x="f648" y="f509"/>
                  </a:cubicBezTo>
                  <a:cubicBezTo>
                    <a:pt x="f626" y="f509"/>
                    <a:pt x="f644" y="f204"/>
                    <a:pt x="f98" y="f289"/>
                  </a:cubicBezTo>
                  <a:cubicBezTo>
                    <a:pt x="f643" y="f509"/>
                    <a:pt x="f643" y="f202"/>
                    <a:pt x="f642" y="f292"/>
                  </a:cubicBezTo>
                  <a:cubicBezTo>
                    <a:pt x="f96" y="f201"/>
                    <a:pt x="f94" y="f293"/>
                    <a:pt x="f641" y="f294"/>
                  </a:cubicBezTo>
                  <a:cubicBezTo>
                    <a:pt x="f92" y="f505"/>
                    <a:pt x="f640" y="f199"/>
                    <a:pt x="f640" y="f197"/>
                  </a:cubicBezTo>
                  <a:cubicBezTo>
                    <a:pt x="f640" y="f196"/>
                    <a:pt x="f629" y="f296"/>
                    <a:pt x="f681" y="f194"/>
                  </a:cubicBezTo>
                  <a:cubicBezTo>
                    <a:pt x="f681" y="f297"/>
                    <a:pt x="f90" y="f297"/>
                    <a:pt x="f630" y="f297"/>
                  </a:cubicBezTo>
                  <a:cubicBezTo>
                    <a:pt x="f682" y="f10"/>
                    <a:pt x="f86" y="f12"/>
                    <a:pt x="f86" y="f298"/>
                  </a:cubicBezTo>
                  <a:cubicBezTo>
                    <a:pt x="f639" y="f190"/>
                    <a:pt x="f86" y="f189"/>
                    <a:pt x="f86" y="f188"/>
                  </a:cubicBezTo>
                  <a:cubicBezTo>
                    <a:pt x="f639" y="f187"/>
                    <a:pt x="f638" y="f15"/>
                    <a:pt x="f638" y="f186"/>
                  </a:cubicBezTo>
                  <a:cubicBezTo>
                    <a:pt x="f84" y="f184"/>
                    <a:pt x="f633" y="f17"/>
                    <a:pt x="f638" y="f304"/>
                  </a:cubicBezTo>
                  <a:cubicBezTo>
                    <a:pt x="f638" y="f181"/>
                    <a:pt x="f634" y="f181"/>
                    <a:pt x="f82" y="f18"/>
                  </a:cubicBezTo>
                  <a:cubicBezTo>
                    <a:pt x="f80" y="f305"/>
                    <a:pt x="f636" y="f179"/>
                    <a:pt x="f78" y="f306"/>
                  </a:cubicBezTo>
                  <a:cubicBezTo>
                    <a:pt x="f78" y="f172"/>
                    <a:pt x="f78" y="f315"/>
                    <a:pt x="f637" y="f318"/>
                  </a:cubicBezTo>
                  <a:cubicBezTo>
                    <a:pt x="f76" y="f322"/>
                    <a:pt x="f74" y="f500"/>
                    <a:pt x="f683" y="f500"/>
                  </a:cubicBezTo>
                  <a:cubicBezTo>
                    <a:pt x="f684" y="f168"/>
                    <a:pt x="f685" y="f322"/>
                    <a:pt x="f686" y="f500"/>
                  </a:cubicBezTo>
                  <a:cubicBezTo>
                    <a:pt x="f70" y="f500"/>
                    <a:pt x="f68" y="f498"/>
                    <a:pt x="f687" y="f21"/>
                  </a:cubicBezTo>
                  <a:cubicBezTo>
                    <a:pt x="f687" y="f326"/>
                    <a:pt x="f687" y="f23"/>
                    <a:pt x="f687" y="f688"/>
                  </a:cubicBezTo>
                  <a:cubicBezTo>
                    <a:pt x="f689" y="f688"/>
                    <a:pt x="f66" y="f163"/>
                    <a:pt x="f690" y="f691"/>
                  </a:cubicBezTo>
                  <a:cubicBezTo>
                    <a:pt x="f690" y="f329"/>
                    <a:pt x="f64" y="f25"/>
                    <a:pt x="f64" y="f160"/>
                  </a:cubicBezTo>
                  <a:cubicBezTo>
                    <a:pt x="f64" y="f330"/>
                    <a:pt x="f689" y="f331"/>
                    <a:pt x="f689" y="f158"/>
                  </a:cubicBezTo>
                  <a:cubicBezTo>
                    <a:pt x="f689" y="f156"/>
                    <a:pt x="f689" y="f692"/>
                    <a:pt x="f689" y="f692"/>
                  </a:cubicBezTo>
                  <a:cubicBezTo>
                    <a:pt x="f66" y="f151"/>
                    <a:pt x="f64" y="f336"/>
                    <a:pt x="f64" y="f29"/>
                  </a:cubicBezTo>
                  <a:cubicBezTo>
                    <a:pt x="f64" y="f31"/>
                    <a:pt x="f689" y="f693"/>
                    <a:pt x="f687" y="f33"/>
                  </a:cubicBezTo>
                  <a:cubicBezTo>
                    <a:pt x="f68" y="f35"/>
                    <a:pt x="f70" y="f143"/>
                    <a:pt x="f70" y="f37"/>
                  </a:cubicBezTo>
                  <a:cubicBezTo>
                    <a:pt x="f686" y="f694"/>
                    <a:pt x="f70" y="f39"/>
                    <a:pt x="f70" y="f490"/>
                  </a:cubicBezTo>
                  <a:cubicBezTo>
                    <a:pt x="f686" y="f43"/>
                    <a:pt x="f72" y="f45"/>
                    <a:pt x="f685" y="f47"/>
                  </a:cubicBezTo>
                  <a:cubicBezTo>
                    <a:pt x="f695" y="f49"/>
                    <a:pt x="f684" y="f136"/>
                    <a:pt x="f683" y="f360"/>
                  </a:cubicBezTo>
                  <a:cubicBezTo>
                    <a:pt x="f74" y="f51"/>
                    <a:pt x="f637" y="f53"/>
                    <a:pt x="f78" y="f363"/>
                  </a:cubicBezTo>
                  <a:cubicBezTo>
                    <a:pt x="f636" y="f55"/>
                    <a:pt x="f80" y="f369"/>
                    <a:pt x="f82" y="f57"/>
                  </a:cubicBezTo>
                  <a:cubicBezTo>
                    <a:pt x="f634" y="f372"/>
                    <a:pt x="f638" y="f59"/>
                    <a:pt x="f633" y="f374"/>
                  </a:cubicBezTo>
                  <a:cubicBezTo>
                    <a:pt x="f639" y="f374"/>
                    <a:pt x="f630" y="f61"/>
                    <a:pt x="f90" y="f61"/>
                  </a:cubicBezTo>
                  <a:cubicBezTo>
                    <a:pt x="f681" y="f61"/>
                    <a:pt x="f92" y="f61"/>
                    <a:pt x="f641" y="f374"/>
                  </a:cubicBezTo>
                  <a:cubicBezTo>
                    <a:pt x="f628" y="f374"/>
                    <a:pt x="f642" y="f59"/>
                    <a:pt x="f642" y="f372"/>
                  </a:cubicBezTo>
                  <a:cubicBezTo>
                    <a:pt x="f643" y="f57"/>
                    <a:pt x="f98" y="f369"/>
                    <a:pt x="f98" y="f366"/>
                  </a:cubicBezTo>
                  <a:cubicBezTo>
                    <a:pt x="f643" y="f365"/>
                    <a:pt x="f96" y="f365"/>
                    <a:pt x="f628" y="f55"/>
                  </a:cubicBezTo>
                  <a:cubicBezTo>
                    <a:pt x="f628" y="f363"/>
                    <a:pt x="f628" y="f53"/>
                    <a:pt x="f628" y="f53"/>
                  </a:cubicBezTo>
                  <a:cubicBezTo>
                    <a:pt x="f628" y="f134"/>
                    <a:pt x="f642" y="f51"/>
                    <a:pt x="f642" y="f360"/>
                  </a:cubicBezTo>
                  <a:cubicBezTo>
                    <a:pt x="f643" y="f136"/>
                    <a:pt x="f643" y="f358"/>
                    <a:pt x="f98" y="f49"/>
                  </a:cubicBezTo>
                  <a:cubicBezTo>
                    <a:pt x="f644" y="f355"/>
                    <a:pt x="f100" y="f355"/>
                    <a:pt x="f102" y="f355"/>
                  </a:cubicBezTo>
                  <a:cubicBezTo>
                    <a:pt x="f626" y="f355"/>
                    <a:pt x="f648" y="f355"/>
                    <a:pt x="f106" y="f49"/>
                  </a:cubicBezTo>
                  <a:cubicBezTo>
                    <a:pt x="f625" y="f358"/>
                    <a:pt x="f108" y="f360"/>
                    <a:pt x="f108" y="f134"/>
                  </a:cubicBezTo>
                  <a:cubicBezTo>
                    <a:pt x="f645" y="f53"/>
                    <a:pt x="f623" y="f365"/>
                    <a:pt x="f647" y="f366"/>
                  </a:cubicBezTo>
                  <a:cubicBezTo>
                    <a:pt x="f110" y="f369"/>
                    <a:pt x="f112" y="f369"/>
                    <a:pt x="f621" y="f57"/>
                  </a:cubicBezTo>
                  <a:cubicBezTo>
                    <a:pt x="f649" y="f57"/>
                    <a:pt x="f614" y="f366"/>
                    <a:pt x="f612" y="f366"/>
                  </a:cubicBezTo>
                  <a:cubicBezTo>
                    <a:pt x="f652" y="f365"/>
                    <a:pt x="f680" y="f363"/>
                    <a:pt x="f678" y="f53"/>
                  </a:cubicBezTo>
                  <a:cubicBezTo>
                    <a:pt x="f607" y="f134"/>
                    <a:pt x="f658" y="f136"/>
                    <a:pt x="f667" y="f696"/>
                  </a:cubicBezTo>
                  <a:cubicBezTo>
                    <a:pt x="f659" y="f358"/>
                    <a:pt x="f666" y="f45"/>
                    <a:pt x="f660" y="f138"/>
                  </a:cubicBezTo>
                  <a:cubicBezTo>
                    <a:pt x="f661" y="f697"/>
                    <a:pt x="f664" y="f41"/>
                    <a:pt x="f663" y="f41"/>
                  </a:cubicBezTo>
                  <a:cubicBezTo>
                    <a:pt x="f698" y="f41"/>
                    <a:pt x="f672" y="f138"/>
                    <a:pt x="f603" y="f138"/>
                  </a:cubicBezTo>
                  <a:cubicBezTo>
                    <a:pt x="f673" y="f45"/>
                    <a:pt x="f675" y="f47"/>
                    <a:pt x="f601" y="f47"/>
                  </a:cubicBezTo>
                  <a:cubicBezTo>
                    <a:pt x="f699" y="f47"/>
                    <a:pt x="f700" y="f45"/>
                    <a:pt x="f701" y="f138"/>
                  </a:cubicBezTo>
                  <a:cubicBezTo>
                    <a:pt x="f702" y="f697"/>
                    <a:pt x="f600" y="f39"/>
                    <a:pt x="f703" y="f351"/>
                  </a:cubicBezTo>
                  <a:cubicBezTo>
                    <a:pt x="f704" y="f694"/>
                    <a:pt x="f705" y="f37"/>
                    <a:pt x="f706" y="f37"/>
                  </a:cubicBezTo>
                  <a:cubicBezTo>
                    <a:pt x="f707" y="f143"/>
                    <a:pt x="f596" y="f35"/>
                    <a:pt x="f708" y="f145"/>
                  </a:cubicBezTo>
                  <a:cubicBezTo>
                    <a:pt x="f594" y="f145"/>
                    <a:pt x="f592" y="f33"/>
                    <a:pt x="f709" y="f33"/>
                  </a:cubicBezTo>
                  <a:cubicBezTo>
                    <a:pt x="f710" y="f145"/>
                    <a:pt x="f711" y="f344"/>
                    <a:pt x="f712" y="f143"/>
                  </a:cubicBezTo>
                  <a:cubicBezTo>
                    <a:pt x="f712" y="f37"/>
                    <a:pt x="f711" y="f694"/>
                    <a:pt x="f711" y="f351"/>
                  </a:cubicBezTo>
                  <a:cubicBezTo>
                    <a:pt x="f711" y="f39"/>
                    <a:pt x="f712" y="f41"/>
                    <a:pt x="f712" y="f697"/>
                  </a:cubicBezTo>
                  <a:cubicBezTo>
                    <a:pt x="f712" y="f138"/>
                    <a:pt x="f713" y="f45"/>
                    <a:pt x="f713" y="f47"/>
                  </a:cubicBezTo>
                  <a:cubicBezTo>
                    <a:pt x="f710" y="f47"/>
                    <a:pt x="f710" y="f49"/>
                    <a:pt x="f709" y="f49"/>
                  </a:cubicBezTo>
                  <a:cubicBezTo>
                    <a:pt x="f592" y="f49"/>
                    <a:pt x="f714" y="f358"/>
                    <a:pt x="f594" y="f49"/>
                  </a:cubicBezTo>
                  <a:cubicBezTo>
                    <a:pt x="f708" y="f49"/>
                    <a:pt x="f715" y="f47"/>
                    <a:pt x="f715" y="f47"/>
                  </a:cubicBezTo>
                  <a:cubicBezTo>
                    <a:pt x="f596" y="f45"/>
                    <a:pt x="f716" y="f138"/>
                    <a:pt x="f717" y="f138"/>
                  </a:cubicBezTo>
                  <a:cubicBezTo>
                    <a:pt x="f718" y="f138"/>
                    <a:pt x="f705" y="f47"/>
                    <a:pt x="f719" y="f355"/>
                  </a:cubicBezTo>
                  <a:cubicBezTo>
                    <a:pt x="f599" y="f355"/>
                    <a:pt x="f720" y="f355"/>
                    <a:pt x="f704" y="f355"/>
                  </a:cubicBezTo>
                  <a:cubicBezTo>
                    <a:pt x="f703" y="f49"/>
                    <a:pt x="f721" y="f358"/>
                    <a:pt x="f722" y="f696"/>
                  </a:cubicBezTo>
                  <a:cubicBezTo>
                    <a:pt x="f723" y="f360"/>
                    <a:pt x="f701" y="f53"/>
                    <a:pt x="f700" y="f363"/>
                  </a:cubicBezTo>
                  <a:cubicBezTo>
                    <a:pt x="f677" y="f365"/>
                    <a:pt x="f724" y="f57"/>
                    <a:pt x="f699" y="f59"/>
                  </a:cubicBezTo>
                  <a:cubicBezTo>
                    <a:pt x="f676" y="f59"/>
                    <a:pt x="f675" y="f61"/>
                    <a:pt x="f725" y="f61"/>
                  </a:cubicBezTo>
                  <a:cubicBezTo>
                    <a:pt x="f674" y="f130"/>
                    <a:pt x="f603" y="f61"/>
                    <a:pt x="f672" y="f130"/>
                  </a:cubicBezTo>
                  <a:cubicBezTo>
                    <a:pt x="f663" y="f130"/>
                    <a:pt x="f664" y="f377"/>
                    <a:pt x="f662" y="f378"/>
                  </a:cubicBezTo>
                  <a:cubicBezTo>
                    <a:pt x="f661" y="f63"/>
                    <a:pt x="f661" y="f65"/>
                    <a:pt x="f660" y="f380"/>
                  </a:cubicBezTo>
                  <a:cubicBezTo>
                    <a:pt x="f666" y="f380"/>
                    <a:pt x="f667" y="f65"/>
                    <a:pt x="f668" y="f380"/>
                  </a:cubicBezTo>
                  <a:cubicBezTo>
                    <a:pt x="f606" y="f380"/>
                    <a:pt x="f657" y="f67"/>
                    <a:pt x="f657" y="f381"/>
                  </a:cubicBezTo>
                  <a:cubicBezTo>
                    <a:pt x="f607" y="f726"/>
                    <a:pt x="f678" y="f69"/>
                    <a:pt x="f679" y="f727"/>
                  </a:cubicBezTo>
                  <a:cubicBezTo>
                    <a:pt x="f608" y="f71"/>
                    <a:pt x="f609" y="f126"/>
                    <a:pt x="f655" y="f126"/>
                  </a:cubicBezTo>
                  <a:cubicBezTo>
                    <a:pt x="f610" y="f386"/>
                    <a:pt x="f653" y="f387"/>
                    <a:pt x="f652" y="f387"/>
                  </a:cubicBezTo>
                  <a:cubicBezTo>
                    <a:pt x="f611" y="f73"/>
                    <a:pt x="f613" y="f73"/>
                    <a:pt x="f614" y="f73"/>
                  </a:cubicBezTo>
                  <a:cubicBezTo>
                    <a:pt x="f616" y="f388"/>
                    <a:pt x="f616" y="f389"/>
                    <a:pt x="f616" y="f728"/>
                  </a:cubicBezTo>
                  <a:cubicBezTo>
                    <a:pt x="f616" y="f75"/>
                    <a:pt x="f614" y="f122"/>
                    <a:pt x="f614" y="f390"/>
                  </a:cubicBezTo>
                  <a:cubicBezTo>
                    <a:pt x="f616" y="f77"/>
                    <a:pt x="f650" y="f79"/>
                    <a:pt x="f617" y="f79"/>
                  </a:cubicBezTo>
                  <a:cubicBezTo>
                    <a:pt x="f617" y="f392"/>
                    <a:pt x="f618" y="f392"/>
                    <a:pt x="f649" y="f392"/>
                  </a:cubicBezTo>
                  <a:cubicBezTo>
                    <a:pt x="f620" y="f79"/>
                    <a:pt x="f622" y="f391"/>
                    <a:pt x="f110" y="f391"/>
                  </a:cubicBezTo>
                  <a:cubicBezTo>
                    <a:pt x="f647" y="f391"/>
                    <a:pt x="f108" y="f391"/>
                    <a:pt x="f625" y="f79"/>
                  </a:cubicBezTo>
                  <a:cubicBezTo>
                    <a:pt x="f106" y="f79"/>
                    <a:pt x="f102" y="f392"/>
                    <a:pt x="f100" y="f392"/>
                  </a:cubicBezTo>
                  <a:cubicBezTo>
                    <a:pt x="f644" y="f392"/>
                    <a:pt x="f643" y="f392"/>
                    <a:pt x="f642" y="f79"/>
                  </a:cubicBezTo>
                  <a:cubicBezTo>
                    <a:pt x="f96" y="f391"/>
                    <a:pt x="f96" y="f122"/>
                    <a:pt x="f628" y="f75"/>
                  </a:cubicBezTo>
                  <a:cubicBezTo>
                    <a:pt x="f628" y="f728"/>
                    <a:pt x="f641" y="f729"/>
                    <a:pt x="f641" y="f124"/>
                  </a:cubicBezTo>
                  <a:cubicBezTo>
                    <a:pt x="f92" y="f124"/>
                    <a:pt x="f640" y="f388"/>
                    <a:pt x="f90" y="f73"/>
                  </a:cubicBezTo>
                  <a:cubicBezTo>
                    <a:pt x="f630" y="f73"/>
                    <a:pt x="f88" y="f126"/>
                    <a:pt x="f86" y="f386"/>
                  </a:cubicBezTo>
                  <a:cubicBezTo>
                    <a:pt x="f639" y="f387"/>
                    <a:pt x="f86" y="f388"/>
                    <a:pt x="f86" y="f124"/>
                  </a:cubicBezTo>
                  <a:cubicBezTo>
                    <a:pt x="f86" y="f389"/>
                    <a:pt x="f682" y="f75"/>
                    <a:pt x="f682" y="f390"/>
                  </a:cubicBezTo>
                  <a:cubicBezTo>
                    <a:pt x="f630" y="f77"/>
                    <a:pt x="f640" y="f392"/>
                    <a:pt x="f681" y="f393"/>
                  </a:cubicBezTo>
                  <a:cubicBezTo>
                    <a:pt x="f629" y="f395"/>
                    <a:pt x="f641" y="f81"/>
                    <a:pt x="f641" y="f397"/>
                  </a:cubicBezTo>
                  <a:cubicBezTo>
                    <a:pt x="f94" y="f83"/>
                    <a:pt x="f94" y="f85"/>
                    <a:pt x="f628" y="f400"/>
                  </a:cubicBezTo>
                  <a:cubicBezTo>
                    <a:pt x="f96" y="f402"/>
                    <a:pt x="f643" y="f405"/>
                    <a:pt x="f643" y="f405"/>
                  </a:cubicBezTo>
                  <a:cubicBezTo>
                    <a:pt x="f98" y="f87"/>
                    <a:pt x="f100" y="f89"/>
                    <a:pt x="f100" y="f410"/>
                  </a:cubicBezTo>
                  <a:cubicBezTo>
                    <a:pt x="f102" y="f412"/>
                    <a:pt x="f102" y="f91"/>
                    <a:pt x="f626" y="f415"/>
                  </a:cubicBezTo>
                  <a:cubicBezTo>
                    <a:pt x="f626" y="f730"/>
                    <a:pt x="f106" y="f418"/>
                    <a:pt x="f625" y="f420"/>
                  </a:cubicBezTo>
                  <a:cubicBezTo>
                    <a:pt x="f625" y="f420"/>
                    <a:pt x="f645" y="f731"/>
                    <a:pt x="f645" y="f731"/>
                  </a:cubicBezTo>
                  <a:cubicBezTo>
                    <a:pt x="f623" y="f95"/>
                    <a:pt x="f622" y="f426"/>
                    <a:pt x="f622" y="f97"/>
                  </a:cubicBezTo>
                  <a:cubicBezTo>
                    <a:pt x="f112" y="f433"/>
                    <a:pt x="f112" y="f114"/>
                    <a:pt x="f112" y="f456"/>
                  </a:cubicBezTo>
                  <a:cubicBezTo>
                    <a:pt x="f112" y="f99"/>
                    <a:pt x="f621" y="f101"/>
                    <a:pt x="f620" y="f101"/>
                  </a:cubicBezTo>
                  <a:cubicBezTo>
                    <a:pt x="f732" y="f463"/>
                    <a:pt x="f618" y="f461"/>
                    <a:pt x="f618" y="f461"/>
                  </a:cubicBezTo>
                  <a:cubicBezTo>
                    <a:pt x="f619" y="f459"/>
                    <a:pt x="f617" y="f99"/>
                    <a:pt x="f617" y="f99"/>
                  </a:cubicBezTo>
                  <a:cubicBezTo>
                    <a:pt x="f650" y="f99"/>
                    <a:pt x="f614" y="f461"/>
                    <a:pt x="f614" y="f461"/>
                  </a:cubicBezTo>
                  <a:cubicBezTo>
                    <a:pt x="f613" y="f101"/>
                    <a:pt x="f612" y="f463"/>
                    <a:pt x="f651" y="f463"/>
                  </a:cubicBezTo>
                  <a:cubicBezTo>
                    <a:pt x="f652" y="f733"/>
                    <a:pt x="f654" y="f733"/>
                    <a:pt x="f610" y="f103"/>
                  </a:cubicBezTo>
                  <a:cubicBezTo>
                    <a:pt x="f655" y="f734"/>
                    <a:pt x="f609" y="f467"/>
                    <a:pt x="f609" y="f105"/>
                  </a:cubicBezTo>
                  <a:cubicBezTo>
                    <a:pt x="f609" y="f468"/>
                    <a:pt x="f655" y="f469"/>
                    <a:pt x="f610" y="f471"/>
                  </a:cubicBezTo>
                  <a:cubicBezTo>
                    <a:pt x="f653" y="f471"/>
                    <a:pt x="f611" y="f109"/>
                    <a:pt x="f612" y="f109"/>
                  </a:cubicBezTo>
                  <a:cubicBezTo>
                    <a:pt x="f613" y="f109"/>
                    <a:pt x="f617" y="f471"/>
                    <a:pt x="f618" y="f471"/>
                  </a:cubicBezTo>
                  <a:cubicBezTo>
                    <a:pt x="f649" y="f471"/>
                    <a:pt x="f620" y="f471"/>
                    <a:pt x="f621" y="f469"/>
                  </a:cubicBezTo>
                  <a:cubicBezTo>
                    <a:pt x="f621" y="f469"/>
                    <a:pt x="f112" y="f105"/>
                    <a:pt x="f112" y="f467"/>
                  </a:cubicBezTo>
                  <a:cubicBezTo>
                    <a:pt x="f622" y="f466"/>
                    <a:pt x="f110" y="f734"/>
                    <a:pt x="f647" y="f103"/>
                  </a:cubicBezTo>
                  <a:cubicBezTo>
                    <a:pt x="f623" y="f103"/>
                    <a:pt x="f625" y="f103"/>
                    <a:pt x="f106" y="f103"/>
                  </a:cubicBezTo>
                  <a:cubicBezTo>
                    <a:pt x="f106" y="f733"/>
                    <a:pt x="f106" y="f101"/>
                    <a:pt x="f106" y="f461"/>
                  </a:cubicBezTo>
                  <a:cubicBezTo>
                    <a:pt x="f106" y="f459"/>
                    <a:pt x="f106" y="f456"/>
                    <a:pt x="f106" y="f454"/>
                  </a:cubicBezTo>
                  <a:cubicBezTo>
                    <a:pt x="f648" y="f114"/>
                    <a:pt x="f626" y="f114"/>
                    <a:pt x="f626" y="f451"/>
                  </a:cubicBezTo>
                  <a:cubicBezTo>
                    <a:pt x="f102" y="f443"/>
                    <a:pt x="f102" y="f433"/>
                    <a:pt x="f102" y="f97"/>
                  </a:cubicBezTo>
                  <a:cubicBezTo>
                    <a:pt x="f102" y="f428"/>
                    <a:pt x="f102" y="f424"/>
                    <a:pt x="f100" y="f731"/>
                  </a:cubicBezTo>
                  <a:cubicBezTo>
                    <a:pt x="f100" y="f422"/>
                    <a:pt x="f644" y="f93"/>
                    <a:pt x="f644" y="f420"/>
                  </a:cubicBezTo>
                  <a:cubicBezTo>
                    <a:pt x="f98" y="f420"/>
                    <a:pt x="f643" y="f420"/>
                    <a:pt x="f642" y="f418"/>
                  </a:cubicBezTo>
                  <a:cubicBezTo>
                    <a:pt x="f642" y="f418"/>
                    <a:pt x="f96" y="f415"/>
                    <a:pt x="f628" y="f414"/>
                  </a:cubicBezTo>
                  <a:cubicBezTo>
                    <a:pt x="f94" y="f116"/>
                    <a:pt x="f629" y="f410"/>
                    <a:pt x="f640" y="f408"/>
                  </a:cubicBezTo>
                  <a:cubicBezTo>
                    <a:pt x="f90" y="f87"/>
                    <a:pt x="f682" y="f400"/>
                    <a:pt x="f88" y="f85"/>
                  </a:cubicBezTo>
                  <a:cubicBezTo>
                    <a:pt x="f639" y="f120"/>
                    <a:pt x="f84" y="f395"/>
                    <a:pt x="f634" y="f392"/>
                  </a:cubicBezTo>
                  <a:cubicBezTo>
                    <a:pt x="f82" y="f391"/>
                    <a:pt x="f635" y="f75"/>
                    <a:pt x="f635" y="f728"/>
                  </a:cubicBezTo>
                  <a:cubicBezTo>
                    <a:pt x="f636" y="f729"/>
                    <a:pt x="f78" y="f388"/>
                    <a:pt x="f637" y="f387"/>
                  </a:cubicBezTo>
                  <a:cubicBezTo>
                    <a:pt x="f637" y="f386"/>
                    <a:pt x="f637" y="f71"/>
                    <a:pt x="f637" y="f727"/>
                  </a:cubicBezTo>
                  <a:cubicBezTo>
                    <a:pt x="f76" y="f69"/>
                    <a:pt x="f76" y="f381"/>
                    <a:pt x="f735" y="f381"/>
                  </a:cubicBezTo>
                  <a:cubicBezTo>
                    <a:pt x="f74" y="f67"/>
                    <a:pt x="f736" y="f67"/>
                    <a:pt x="f695" y="f67"/>
                  </a:cubicBezTo>
                  <a:cubicBezTo>
                    <a:pt x="f685" y="f67"/>
                    <a:pt x="f686" y="f67"/>
                    <a:pt x="f686" y="f67"/>
                  </a:cubicBezTo>
                  <a:cubicBezTo>
                    <a:pt x="f737" y="f380"/>
                    <a:pt x="f687" y="f63"/>
                    <a:pt x="f66" y="f378"/>
                  </a:cubicBezTo>
                  <a:cubicBezTo>
                    <a:pt x="f690" y="f377"/>
                    <a:pt x="f62" y="f130"/>
                    <a:pt x="f62" y="f374"/>
                  </a:cubicBezTo>
                  <a:cubicBezTo>
                    <a:pt x="f738" y="f59"/>
                    <a:pt x="f738" y="f57"/>
                    <a:pt x="f62" y="f369"/>
                  </a:cubicBezTo>
                  <a:cubicBezTo>
                    <a:pt x="f62" y="f369"/>
                    <a:pt x="f739" y="f366"/>
                    <a:pt x="f739" y="f366"/>
                  </a:cubicBezTo>
                  <a:cubicBezTo>
                    <a:pt x="f64" y="f366"/>
                    <a:pt x="f66" y="f369"/>
                    <a:pt x="f66" y="f57"/>
                  </a:cubicBezTo>
                  <a:cubicBezTo>
                    <a:pt x="f689" y="f57"/>
                    <a:pt x="f68" y="f59"/>
                    <a:pt x="f737" y="f374"/>
                  </a:cubicBezTo>
                  <a:cubicBezTo>
                    <a:pt x="f70" y="f374"/>
                    <a:pt x="f685" y="f130"/>
                    <a:pt x="f695" y="f61"/>
                  </a:cubicBezTo>
                  <a:cubicBezTo>
                    <a:pt x="f736" y="f61"/>
                    <a:pt x="f684" y="f374"/>
                    <a:pt x="f684" y="f59"/>
                  </a:cubicBezTo>
                  <a:cubicBezTo>
                    <a:pt x="f684" y="f372"/>
                    <a:pt x="f736" y="f369"/>
                    <a:pt x="f695" y="f366"/>
                  </a:cubicBezTo>
                  <a:cubicBezTo>
                    <a:pt x="f685" y="f365"/>
                    <a:pt x="f70" y="f55"/>
                    <a:pt x="f737" y="f55"/>
                  </a:cubicBezTo>
                  <a:cubicBezTo>
                    <a:pt x="f68" y="f363"/>
                    <a:pt x="f66" y="f134"/>
                    <a:pt x="f690" y="f51"/>
                  </a:cubicBezTo>
                  <a:cubicBezTo>
                    <a:pt x="f690" y="f51"/>
                    <a:pt x="f64" y="f136"/>
                    <a:pt x="f64" y="f136"/>
                  </a:cubicBezTo>
                  <a:cubicBezTo>
                    <a:pt x="f64" y="f696"/>
                    <a:pt x="f690" y="f49"/>
                    <a:pt x="f690" y="f355"/>
                  </a:cubicBezTo>
                  <a:cubicBezTo>
                    <a:pt x="f690" y="f47"/>
                    <a:pt x="f64" y="f45"/>
                    <a:pt x="f64" y="f45"/>
                  </a:cubicBezTo>
                  <a:cubicBezTo>
                    <a:pt x="f739" y="f138"/>
                    <a:pt x="f738" y="f138"/>
                    <a:pt x="f740" y="f138"/>
                  </a:cubicBezTo>
                  <a:cubicBezTo>
                    <a:pt x="f741" y="f138"/>
                    <a:pt x="f58" y="f138"/>
                    <a:pt x="f742" y="f45"/>
                  </a:cubicBezTo>
                  <a:cubicBezTo>
                    <a:pt x="f742" y="f47"/>
                    <a:pt x="f742" y="f49"/>
                    <a:pt x="f742" y="f49"/>
                  </a:cubicBezTo>
                  <a:cubicBezTo>
                    <a:pt x="f58" y="f358"/>
                    <a:pt x="f60" y="f136"/>
                    <a:pt x="f741" y="f360"/>
                  </a:cubicBezTo>
                  <a:cubicBezTo>
                    <a:pt x="f741" y="f51"/>
                    <a:pt x="f738" y="f134"/>
                    <a:pt x="f740" y="f53"/>
                  </a:cubicBezTo>
                  <a:cubicBezTo>
                    <a:pt x="f740" y="f363"/>
                    <a:pt x="f741" y="f55"/>
                    <a:pt x="f741" y="f55"/>
                  </a:cubicBezTo>
                  <a:cubicBezTo>
                    <a:pt x="f60" y="f55"/>
                    <a:pt x="f56" y="f134"/>
                    <a:pt x="f56" y="f134"/>
                  </a:cubicBezTo>
                  <a:cubicBezTo>
                    <a:pt x="f56" y="f134"/>
                    <a:pt x="f743" y="f136"/>
                    <a:pt x="f743" y="f696"/>
                  </a:cubicBezTo>
                  <a:cubicBezTo>
                    <a:pt x="f744" y="f358"/>
                    <a:pt x="f52" y="f355"/>
                    <a:pt x="f745" y="f47"/>
                  </a:cubicBezTo>
                  <a:cubicBezTo>
                    <a:pt x="f50" y="f45"/>
                    <a:pt x="f746" y="f697"/>
                    <a:pt x="f46" y="f43"/>
                  </a:cubicBezTo>
                  <a:cubicBezTo>
                    <a:pt x="f44" y="f490"/>
                    <a:pt x="f747" y="f694"/>
                    <a:pt x="f42" y="f37"/>
                  </a:cubicBezTo>
                  <a:cubicBezTo>
                    <a:pt x="f748" y="f344"/>
                    <a:pt x="f749" y="f693"/>
                    <a:pt x="f38" y="f750"/>
                  </a:cubicBezTo>
                  <a:cubicBezTo>
                    <a:pt x="f751" y="f341"/>
                    <a:pt x="f36" y="f339"/>
                    <a:pt x="f34" y="f149"/>
                  </a:cubicBezTo>
                  <a:cubicBezTo>
                    <a:pt x="f34" y="f336"/>
                    <a:pt x="f752" y="f151"/>
                    <a:pt x="f32" y="f151"/>
                  </a:cubicBezTo>
                  <a:cubicBezTo>
                    <a:pt x="f32" y="f692"/>
                    <a:pt x="f753" y="f330"/>
                    <a:pt x="f753" y="f25"/>
                  </a:cubicBezTo>
                  <a:cubicBezTo>
                    <a:pt x="f30" y="f163"/>
                    <a:pt x="f28" y="f168"/>
                    <a:pt x="f28" y="f318"/>
                  </a:cubicBezTo>
                  <a:cubicBezTo>
                    <a:pt x="f754" y="f306"/>
                    <a:pt x="f26" y="f3"/>
                    <a:pt x="f26" y="f187"/>
                  </a:cubicBezTo>
                  <a:cubicBezTo>
                    <a:pt x="f26" y="f189"/>
                    <a:pt x="f26" y="f298"/>
                    <a:pt x="f26" y="f10"/>
                  </a:cubicBezTo>
                  <a:cubicBezTo>
                    <a:pt x="f26" y="f193"/>
                    <a:pt x="f22" y="f194"/>
                    <a:pt x="f22" y="f195"/>
                  </a:cubicBezTo>
                  <a:cubicBezTo>
                    <a:pt x="f24" y="f196"/>
                    <a:pt x="f26" y="f197"/>
                    <a:pt x="f26" y="f198"/>
                  </a:cubicBezTo>
                  <a:cubicBezTo>
                    <a:pt x="f754" y="f199"/>
                    <a:pt x="f30" y="f199"/>
                    <a:pt x="f753" y="f200"/>
                  </a:cubicBezTo>
                  <a:cubicBezTo>
                    <a:pt x="f755" y="f505"/>
                    <a:pt x="f32" y="f293"/>
                    <a:pt x="f752" y="f201"/>
                  </a:cubicBezTo>
                  <a:cubicBezTo>
                    <a:pt x="f34" y="f292"/>
                    <a:pt x="f751" y="f291"/>
                    <a:pt x="f749" y="f203"/>
                  </a:cubicBezTo>
                  <a:cubicBezTo>
                    <a:pt x="f749" y="f203"/>
                    <a:pt x="f748" y="f203"/>
                    <a:pt x="f42" y="f203"/>
                  </a:cubicBezTo>
                  <a:cubicBezTo>
                    <a:pt x="f747" y="f509"/>
                    <a:pt x="f44" y="f289"/>
                    <a:pt x="f46" y="f204"/>
                  </a:cubicBezTo>
                  <a:cubicBezTo>
                    <a:pt x="f46" y="f215"/>
                    <a:pt x="f48" y="f205"/>
                    <a:pt x="f756" y="f213"/>
                  </a:cubicBezTo>
                  <a:cubicBezTo>
                    <a:pt x="f757" y="f213"/>
                    <a:pt x="f745" y="f207"/>
                    <a:pt x="f52" y="f221"/>
                  </a:cubicBezTo>
                  <a:cubicBezTo>
                    <a:pt x="f54" y="f288"/>
                    <a:pt x="f56" y="f226"/>
                    <a:pt x="f58" y="f229"/>
                  </a:cubicBezTo>
                  <a:cubicBezTo>
                    <a:pt x="f60" y="f232"/>
                    <a:pt x="f62" y="f236"/>
                    <a:pt x="f739" y="f286"/>
                  </a:cubicBezTo>
                  <a:cubicBezTo>
                    <a:pt x="f690" y="f671"/>
                    <a:pt x="f68" y="f241"/>
                    <a:pt x="f737" y="f283"/>
                  </a:cubicBezTo>
                  <a:cubicBezTo>
                    <a:pt x="f70" y="f281"/>
                    <a:pt x="f72" y="f245"/>
                    <a:pt x="f695" y="f246"/>
                  </a:cubicBezTo>
                  <a:cubicBezTo>
                    <a:pt x="f695" y="f246"/>
                    <a:pt x="f684" y="f246"/>
                    <a:pt x="f683" y="f246"/>
                  </a:cubicBezTo>
                  <a:cubicBezTo>
                    <a:pt x="f683" y="f247"/>
                    <a:pt x="f683" y="f248"/>
                    <a:pt x="f683" y="f279"/>
                  </a:cubicBezTo>
                  <a:cubicBezTo>
                    <a:pt x="f683" y="f670"/>
                    <a:pt x="f683" y="f249"/>
                    <a:pt x="f683" y="f669"/>
                  </a:cubicBezTo>
                  <a:cubicBezTo>
                    <a:pt x="f683" y="f251"/>
                    <a:pt x="f683" y="f254"/>
                    <a:pt x="f684" y="f516"/>
                  </a:cubicBezTo>
                  <a:cubicBezTo>
                    <a:pt x="f736" y="f516"/>
                    <a:pt x="f72" y="f278"/>
                    <a:pt x="f686" y="f251"/>
                  </a:cubicBezTo>
                  <a:cubicBezTo>
                    <a:pt x="f70" y="f669"/>
                    <a:pt x="f737" y="f279"/>
                    <a:pt x="f68" y="f247"/>
                  </a:cubicBezTo>
                  <a:cubicBezTo>
                    <a:pt x="f689" y="f245"/>
                    <a:pt x="f739" y="f281"/>
                    <a:pt x="f738" y="f241"/>
                  </a:cubicBezTo>
                  <a:cubicBezTo>
                    <a:pt x="f60" y="f239"/>
                    <a:pt x="f744" y="f234"/>
                    <a:pt x="f745" y="f231"/>
                  </a:cubicBezTo>
                  <a:cubicBezTo>
                    <a:pt x="f50" y="f229"/>
                    <a:pt x="f746" y="f224"/>
                    <a:pt x="f44" y="f222"/>
                  </a:cubicBezTo>
                  <a:cubicBezTo>
                    <a:pt x="f758" y="f288"/>
                    <a:pt x="f40" y="f207"/>
                    <a:pt x="f38" y="f213"/>
                  </a:cubicBezTo>
                  <a:cubicBezTo>
                    <a:pt x="f751" y="f205"/>
                    <a:pt x="f36" y="f204"/>
                    <a:pt x="f752" y="f289"/>
                  </a:cubicBezTo>
                  <a:cubicBezTo>
                    <a:pt x="f32" y="f509"/>
                    <a:pt x="f30" y="f291"/>
                    <a:pt x="f28" y="f507"/>
                  </a:cubicBezTo>
                  <a:cubicBezTo>
                    <a:pt x="f754" y="f507"/>
                    <a:pt x="f24" y="f507"/>
                    <a:pt x="f22" y="f202"/>
                  </a:cubicBezTo>
                  <a:cubicBezTo>
                    <a:pt x="f19" y="f202"/>
                    <a:pt x="f16" y="f292"/>
                    <a:pt x="f759" y="f201"/>
                  </a:cubicBezTo>
                  <a:cubicBezTo>
                    <a:pt x="f11" y="f293"/>
                    <a:pt x="f9" y="f200"/>
                    <a:pt x="f7" y="f199"/>
                  </a:cubicBezTo>
                  <a:cubicBezTo>
                    <a:pt x="f7" y="f197"/>
                    <a:pt x="f9" y="f297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0.4</a:t>
              </a:r>
            </a:p>
          </p:txBody>
        </p:sp>
        <p:sp>
          <p:nvSpPr>
            <p:cNvPr id="66" name="Freeform 258">
              <a:extLst>
                <a:ext uri="{FF2B5EF4-FFF2-40B4-BE49-F238E27FC236}">
                  <a16:creationId xmlns:a16="http://schemas.microsoft.com/office/drawing/2014/main" id="{125F9C9F-A137-C956-D2D9-D699AEC426E3}"/>
                </a:ext>
              </a:extLst>
            </p:cNvPr>
            <p:cNvSpPr/>
            <p:nvPr/>
          </p:nvSpPr>
          <p:spPr>
            <a:xfrm>
              <a:off x="9666021" y="3300444"/>
              <a:ext cx="89400" cy="2214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81"/>
                <a:gd name="f8" fmla="val 24"/>
                <a:gd name="f9" fmla="val 21"/>
                <a:gd name="f10" fmla="val 73"/>
                <a:gd name="f11" fmla="val 3"/>
                <a:gd name="f12" fmla="val 71"/>
                <a:gd name="f13" fmla="val 7"/>
                <a:gd name="f14" fmla="val 9"/>
                <a:gd name="f15" fmla="val 70"/>
                <a:gd name="f16" fmla="val 11"/>
                <a:gd name="f17" fmla="val 67"/>
                <a:gd name="f18" fmla="val 15"/>
                <a:gd name="f19" fmla="val 18"/>
                <a:gd name="f20" fmla="val 20"/>
                <a:gd name="f21" fmla="val 69"/>
                <a:gd name="f22" fmla="val 23"/>
                <a:gd name="f23" fmla="val 26"/>
                <a:gd name="f24" fmla="val 68"/>
                <a:gd name="f25" fmla="val 30"/>
                <a:gd name="f26" fmla="val 31"/>
                <a:gd name="f27" fmla="val 66"/>
                <a:gd name="f28" fmla="val 32"/>
                <a:gd name="f29" fmla="val 64"/>
                <a:gd name="f30" fmla="val 35"/>
                <a:gd name="f31" fmla="val 63"/>
                <a:gd name="f32" fmla="val 62"/>
                <a:gd name="f33" fmla="val 60"/>
                <a:gd name="f34" fmla="val 59"/>
                <a:gd name="f35" fmla="val 58"/>
                <a:gd name="f36" fmla="val 55"/>
                <a:gd name="f37" fmla="val 33"/>
                <a:gd name="f38" fmla="val 54"/>
                <a:gd name="f39" fmla="val 34"/>
                <a:gd name="f40" fmla="val 53"/>
                <a:gd name="f41" fmla="val 51"/>
                <a:gd name="f42" fmla="val 40"/>
                <a:gd name="f43" fmla="val 50"/>
                <a:gd name="f44" fmla="val 43"/>
                <a:gd name="f45" fmla="val 49"/>
                <a:gd name="f46" fmla="val 44"/>
                <a:gd name="f47" fmla="val 48"/>
                <a:gd name="f48" fmla="val 47"/>
                <a:gd name="f49" fmla="val 46"/>
                <a:gd name="f50" fmla="val 52"/>
                <a:gd name="f51" fmla="val 61"/>
                <a:gd name="f52" fmla="val 72"/>
                <a:gd name="f53" fmla="val 79"/>
                <a:gd name="f54" fmla="val 82"/>
                <a:gd name="f55" fmla="val 83"/>
                <a:gd name="f56" fmla="val 86"/>
                <a:gd name="f57" fmla="val 45"/>
                <a:gd name="f58" fmla="val 87"/>
                <a:gd name="f59" fmla="val 88"/>
                <a:gd name="f60" fmla="val 89"/>
                <a:gd name="f61" fmla="val 90"/>
                <a:gd name="f62" fmla="val 93"/>
                <a:gd name="f63" fmla="val 94"/>
                <a:gd name="f64" fmla="val 95"/>
                <a:gd name="f65" fmla="val 96"/>
                <a:gd name="f66" fmla="val 98"/>
                <a:gd name="f67" fmla="val 99"/>
                <a:gd name="f68" fmla="val 101"/>
                <a:gd name="f69" fmla="val 102"/>
                <a:gd name="f70" fmla="val 104"/>
                <a:gd name="f71" fmla="val 107"/>
                <a:gd name="f72" fmla="val 109"/>
                <a:gd name="f73" fmla="val 111"/>
                <a:gd name="f74" fmla="val 112"/>
                <a:gd name="f75" fmla="val 114"/>
                <a:gd name="f76" fmla="val 117"/>
                <a:gd name="f77" fmla="val 119"/>
                <a:gd name="f78" fmla="val 120"/>
                <a:gd name="f79" fmla="val 41"/>
                <a:gd name="f80" fmla="val 123"/>
                <a:gd name="f81" fmla="val 124"/>
                <a:gd name="f82" fmla="val 126"/>
                <a:gd name="f83" fmla="val 131"/>
                <a:gd name="f84" fmla="val 133"/>
                <a:gd name="f85" fmla="val 135"/>
                <a:gd name="f86" fmla="val 39"/>
                <a:gd name="f87" fmla="val 138"/>
                <a:gd name="f88" fmla="val 38"/>
                <a:gd name="f89" fmla="val 140"/>
                <a:gd name="f90" fmla="val 37"/>
                <a:gd name="f91" fmla="val 36"/>
                <a:gd name="f92" fmla="val 142"/>
                <a:gd name="f93" fmla="val 143"/>
                <a:gd name="f94" fmla="val 144"/>
                <a:gd name="f95" fmla="val 145"/>
                <a:gd name="f96" fmla="val 148"/>
                <a:gd name="f97" fmla="val 151"/>
                <a:gd name="f98" fmla="val 152"/>
                <a:gd name="f99" fmla="val 154"/>
                <a:gd name="f100" fmla="val 155"/>
                <a:gd name="f101" fmla="val 156"/>
                <a:gd name="f102" fmla="val 158"/>
                <a:gd name="f103" fmla="val 159"/>
                <a:gd name="f104" fmla="val 160"/>
                <a:gd name="f105" fmla="val 163"/>
                <a:gd name="f106" fmla="val 164"/>
                <a:gd name="f107" fmla="val 165"/>
                <a:gd name="f108" fmla="val 166"/>
                <a:gd name="f109" fmla="val 167"/>
                <a:gd name="f110" fmla="val 168"/>
                <a:gd name="f111" fmla="val 171"/>
                <a:gd name="f112" fmla="val 172"/>
                <a:gd name="f113" fmla="val 174"/>
                <a:gd name="f114" fmla="val 29"/>
                <a:gd name="f115" fmla="val 177"/>
                <a:gd name="f116" fmla="val 28"/>
                <a:gd name="f117" fmla="val 178"/>
                <a:gd name="f118" fmla="val 27"/>
                <a:gd name="f119" fmla="val 25"/>
                <a:gd name="f120" fmla="val 179"/>
                <a:gd name="f121" fmla="val 176"/>
                <a:gd name="f122" fmla="val 22"/>
                <a:gd name="f123" fmla="val 19"/>
                <a:gd name="f124" fmla="val 16"/>
                <a:gd name="f125" fmla="val 175"/>
                <a:gd name="f126" fmla="val 173"/>
                <a:gd name="f127" fmla="val 13"/>
                <a:gd name="f128" fmla="val 12"/>
                <a:gd name="f129" fmla="val 170"/>
                <a:gd name="f130" fmla="val 169"/>
                <a:gd name="f131" fmla="val 10"/>
                <a:gd name="f132" fmla="val 8"/>
                <a:gd name="f133" fmla="val 6"/>
                <a:gd name="f134" fmla="val 5"/>
                <a:gd name="f135" fmla="val 161"/>
                <a:gd name="f136" fmla="val 2"/>
                <a:gd name="f137" fmla="val 1"/>
                <a:gd name="f138" fmla="val 149"/>
                <a:gd name="f139" fmla="val 146"/>
                <a:gd name="f140" fmla="val 141"/>
                <a:gd name="f141" fmla="val 4"/>
                <a:gd name="f142" fmla="val 139"/>
                <a:gd name="f143" fmla="val 136"/>
                <a:gd name="f144" fmla="val 134"/>
                <a:gd name="f145" fmla="val 132"/>
                <a:gd name="f146" fmla="val 130"/>
                <a:gd name="f147" fmla="val 129"/>
                <a:gd name="f148" fmla="val 128"/>
                <a:gd name="f149" fmla="val 125"/>
                <a:gd name="f150" fmla="val 110"/>
                <a:gd name="f151" fmla="val 97"/>
                <a:gd name="f152" fmla="val 92"/>
                <a:gd name="f153" fmla="val 85"/>
                <a:gd name="f154" fmla="val 84"/>
                <a:gd name="f155" fmla="val 78"/>
                <a:gd name="f156" fmla="val 76"/>
                <a:gd name="f157" fmla="val 75"/>
                <a:gd name="f158" fmla="val 65"/>
                <a:gd name="f159" fmla="val 57"/>
                <a:gd name="f160" fmla="val 56"/>
                <a:gd name="f161" fmla="val 17"/>
                <a:gd name="f162" fmla="val 42"/>
                <a:gd name="f163" fmla="val 14"/>
                <a:gd name="f164" fmla="+- 0 0 -90"/>
                <a:gd name="f165" fmla="*/ f3 1 74"/>
                <a:gd name="f166" fmla="*/ f4 1 181"/>
                <a:gd name="f167" fmla="val f5"/>
                <a:gd name="f168" fmla="val f6"/>
                <a:gd name="f169" fmla="val f7"/>
                <a:gd name="f170" fmla="*/ f164 f0 1"/>
                <a:gd name="f171" fmla="+- f169 0 f167"/>
                <a:gd name="f172" fmla="+- f168 0 f167"/>
                <a:gd name="f173" fmla="*/ f170 1 f2"/>
                <a:gd name="f174" fmla="*/ f172 1 74"/>
                <a:gd name="f175" fmla="*/ f171 1 181"/>
                <a:gd name="f176" fmla="*/ 74 f172 1"/>
                <a:gd name="f177" fmla="*/ 0 f171 1"/>
                <a:gd name="f178" fmla="*/ 67 f172 1"/>
                <a:gd name="f179" fmla="*/ 18 f171 1"/>
                <a:gd name="f180" fmla="*/ 31 f171 1"/>
                <a:gd name="f181" fmla="*/ 59 f172 1"/>
                <a:gd name="f182" fmla="*/ 32 f171 1"/>
                <a:gd name="f183" fmla="*/ 50 f172 1"/>
                <a:gd name="f184" fmla="*/ 43 f171 1"/>
                <a:gd name="f185" fmla="*/ 46 f172 1"/>
                <a:gd name="f186" fmla="*/ 61 f171 1"/>
                <a:gd name="f187" fmla="*/ 44 f172 1"/>
                <a:gd name="f188" fmla="*/ 82 f171 1"/>
                <a:gd name="f189" fmla="*/ 47 f172 1"/>
                <a:gd name="f190" fmla="*/ 89 f171 1"/>
                <a:gd name="f191" fmla="*/ 45 f172 1"/>
                <a:gd name="f192" fmla="*/ 98 f171 1"/>
                <a:gd name="f193" fmla="*/ 43 f172 1"/>
                <a:gd name="f194" fmla="*/ 109 f171 1"/>
                <a:gd name="f195" fmla="*/ 119 f171 1"/>
                <a:gd name="f196" fmla="*/ 40 f172 1"/>
                <a:gd name="f197" fmla="*/ 133 f171 1"/>
                <a:gd name="f198" fmla="*/ 35 f172 1"/>
                <a:gd name="f199" fmla="*/ 142 f171 1"/>
                <a:gd name="f200" fmla="*/ 148 f171 1"/>
                <a:gd name="f201" fmla="*/ 37 f172 1"/>
                <a:gd name="f202" fmla="*/ 155 f171 1"/>
                <a:gd name="f203" fmla="*/ 36 f172 1"/>
                <a:gd name="f204" fmla="*/ 164 f171 1"/>
                <a:gd name="f205" fmla="*/ 31 f172 1"/>
                <a:gd name="f206" fmla="*/ 172 f171 1"/>
                <a:gd name="f207" fmla="*/ 25 f172 1"/>
                <a:gd name="f208" fmla="*/ 179 f171 1"/>
                <a:gd name="f209" fmla="*/ 21 f172 1"/>
                <a:gd name="f210" fmla="*/ 178 f171 1"/>
                <a:gd name="f211" fmla="*/ 16 f172 1"/>
                <a:gd name="f212" fmla="*/ 12 f172 1"/>
                <a:gd name="f213" fmla="*/ 170 f171 1"/>
                <a:gd name="f214" fmla="*/ 6 f172 1"/>
                <a:gd name="f215" fmla="*/ 1 f172 1"/>
                <a:gd name="f216" fmla="*/ 5 f172 1"/>
                <a:gd name="f217" fmla="*/ 134 f171 1"/>
                <a:gd name="f218" fmla="*/ 123 f171 1"/>
                <a:gd name="f219" fmla="*/ 3 f172 1"/>
                <a:gd name="f220" fmla="*/ 76 f171 1"/>
                <a:gd name="f221" fmla="*/ 10 f172 1"/>
                <a:gd name="f222" fmla="*/ 69 f171 1"/>
                <a:gd name="f223" fmla="*/ 62 f171 1"/>
                <a:gd name="f224" fmla="*/ 11 f172 1"/>
                <a:gd name="f225" fmla="*/ 56 f171 1"/>
                <a:gd name="f226" fmla="*/ 20 f172 1"/>
                <a:gd name="f227" fmla="*/ 48 f171 1"/>
                <a:gd name="f228" fmla="*/ 22 f172 1"/>
                <a:gd name="f229" fmla="*/ 41 f171 1"/>
                <a:gd name="f230" fmla="*/ 38 f171 1"/>
                <a:gd name="f231" fmla="*/ 40 f171 1"/>
                <a:gd name="f232" fmla="*/ 13 f172 1"/>
                <a:gd name="f233" fmla="*/ 34 f171 1"/>
                <a:gd name="f234" fmla="*/ 29 f171 1"/>
                <a:gd name="f235" fmla="*/ 24 f172 1"/>
                <a:gd name="f236" fmla="*/ 28 f171 1"/>
                <a:gd name="f237" fmla="+- f173 0 f1"/>
                <a:gd name="f238" fmla="*/ f176 1 74"/>
                <a:gd name="f239" fmla="*/ f177 1 181"/>
                <a:gd name="f240" fmla="*/ f178 1 74"/>
                <a:gd name="f241" fmla="*/ f179 1 181"/>
                <a:gd name="f242" fmla="*/ f180 1 181"/>
                <a:gd name="f243" fmla="*/ f181 1 74"/>
                <a:gd name="f244" fmla="*/ f182 1 181"/>
                <a:gd name="f245" fmla="*/ f183 1 74"/>
                <a:gd name="f246" fmla="*/ f184 1 181"/>
                <a:gd name="f247" fmla="*/ f185 1 74"/>
                <a:gd name="f248" fmla="*/ f186 1 181"/>
                <a:gd name="f249" fmla="*/ f187 1 74"/>
                <a:gd name="f250" fmla="*/ f188 1 181"/>
                <a:gd name="f251" fmla="*/ f189 1 74"/>
                <a:gd name="f252" fmla="*/ f190 1 181"/>
                <a:gd name="f253" fmla="*/ f191 1 74"/>
                <a:gd name="f254" fmla="*/ f192 1 181"/>
                <a:gd name="f255" fmla="*/ f193 1 74"/>
                <a:gd name="f256" fmla="*/ f194 1 181"/>
                <a:gd name="f257" fmla="*/ f195 1 181"/>
                <a:gd name="f258" fmla="*/ f196 1 74"/>
                <a:gd name="f259" fmla="*/ f197 1 181"/>
                <a:gd name="f260" fmla="*/ f198 1 74"/>
                <a:gd name="f261" fmla="*/ f199 1 181"/>
                <a:gd name="f262" fmla="*/ f200 1 181"/>
                <a:gd name="f263" fmla="*/ f201 1 74"/>
                <a:gd name="f264" fmla="*/ f202 1 181"/>
                <a:gd name="f265" fmla="*/ f203 1 74"/>
                <a:gd name="f266" fmla="*/ f204 1 181"/>
                <a:gd name="f267" fmla="*/ f205 1 74"/>
                <a:gd name="f268" fmla="*/ f206 1 181"/>
                <a:gd name="f269" fmla="*/ f207 1 74"/>
                <a:gd name="f270" fmla="*/ f208 1 181"/>
                <a:gd name="f271" fmla="*/ f209 1 74"/>
                <a:gd name="f272" fmla="*/ f210 1 181"/>
                <a:gd name="f273" fmla="*/ f211 1 74"/>
                <a:gd name="f274" fmla="*/ f212 1 74"/>
                <a:gd name="f275" fmla="*/ f213 1 181"/>
                <a:gd name="f276" fmla="*/ f214 1 74"/>
                <a:gd name="f277" fmla="*/ f215 1 74"/>
                <a:gd name="f278" fmla="*/ f216 1 74"/>
                <a:gd name="f279" fmla="*/ f217 1 181"/>
                <a:gd name="f280" fmla="*/ f218 1 181"/>
                <a:gd name="f281" fmla="*/ f219 1 74"/>
                <a:gd name="f282" fmla="*/ f220 1 181"/>
                <a:gd name="f283" fmla="*/ f221 1 74"/>
                <a:gd name="f284" fmla="*/ f222 1 181"/>
                <a:gd name="f285" fmla="*/ f223 1 181"/>
                <a:gd name="f286" fmla="*/ f224 1 74"/>
                <a:gd name="f287" fmla="*/ f225 1 181"/>
                <a:gd name="f288" fmla="*/ f226 1 74"/>
                <a:gd name="f289" fmla="*/ f227 1 181"/>
                <a:gd name="f290" fmla="*/ f228 1 74"/>
                <a:gd name="f291" fmla="*/ f229 1 181"/>
                <a:gd name="f292" fmla="*/ f230 1 181"/>
                <a:gd name="f293" fmla="*/ f231 1 181"/>
                <a:gd name="f294" fmla="*/ f232 1 74"/>
                <a:gd name="f295" fmla="*/ f233 1 181"/>
                <a:gd name="f296" fmla="*/ f234 1 181"/>
                <a:gd name="f297" fmla="*/ f235 1 74"/>
                <a:gd name="f298" fmla="*/ f236 1 181"/>
                <a:gd name="f299" fmla="*/ 0 1 f174"/>
                <a:gd name="f300" fmla="*/ f168 1 f174"/>
                <a:gd name="f301" fmla="*/ 0 1 f175"/>
                <a:gd name="f302" fmla="*/ f169 1 f175"/>
                <a:gd name="f303" fmla="*/ f238 1 f174"/>
                <a:gd name="f304" fmla="*/ f239 1 f175"/>
                <a:gd name="f305" fmla="*/ f240 1 f174"/>
                <a:gd name="f306" fmla="*/ f241 1 f175"/>
                <a:gd name="f307" fmla="*/ f242 1 f175"/>
                <a:gd name="f308" fmla="*/ f243 1 f174"/>
                <a:gd name="f309" fmla="*/ f244 1 f175"/>
                <a:gd name="f310" fmla="*/ f245 1 f174"/>
                <a:gd name="f311" fmla="*/ f246 1 f175"/>
                <a:gd name="f312" fmla="*/ f247 1 f174"/>
                <a:gd name="f313" fmla="*/ f248 1 f175"/>
                <a:gd name="f314" fmla="*/ f249 1 f174"/>
                <a:gd name="f315" fmla="*/ f250 1 f175"/>
                <a:gd name="f316" fmla="*/ f251 1 f174"/>
                <a:gd name="f317" fmla="*/ f252 1 f175"/>
                <a:gd name="f318" fmla="*/ f253 1 f174"/>
                <a:gd name="f319" fmla="*/ f254 1 f175"/>
                <a:gd name="f320" fmla="*/ f255 1 f174"/>
                <a:gd name="f321" fmla="*/ f256 1 f175"/>
                <a:gd name="f322" fmla="*/ f257 1 f175"/>
                <a:gd name="f323" fmla="*/ f258 1 f174"/>
                <a:gd name="f324" fmla="*/ f259 1 f175"/>
                <a:gd name="f325" fmla="*/ f260 1 f174"/>
                <a:gd name="f326" fmla="*/ f261 1 f175"/>
                <a:gd name="f327" fmla="*/ f262 1 f175"/>
                <a:gd name="f328" fmla="*/ f263 1 f174"/>
                <a:gd name="f329" fmla="*/ f264 1 f175"/>
                <a:gd name="f330" fmla="*/ f265 1 f174"/>
                <a:gd name="f331" fmla="*/ f266 1 f175"/>
                <a:gd name="f332" fmla="*/ f267 1 f174"/>
                <a:gd name="f333" fmla="*/ f268 1 f175"/>
                <a:gd name="f334" fmla="*/ f269 1 f174"/>
                <a:gd name="f335" fmla="*/ f270 1 f175"/>
                <a:gd name="f336" fmla="*/ f271 1 f174"/>
                <a:gd name="f337" fmla="*/ f272 1 f175"/>
                <a:gd name="f338" fmla="*/ f273 1 f174"/>
                <a:gd name="f339" fmla="*/ f274 1 f174"/>
                <a:gd name="f340" fmla="*/ f275 1 f175"/>
                <a:gd name="f341" fmla="*/ f276 1 f174"/>
                <a:gd name="f342" fmla="*/ f277 1 f174"/>
                <a:gd name="f343" fmla="*/ f278 1 f174"/>
                <a:gd name="f344" fmla="*/ f279 1 f175"/>
                <a:gd name="f345" fmla="*/ f280 1 f175"/>
                <a:gd name="f346" fmla="*/ f281 1 f174"/>
                <a:gd name="f347" fmla="*/ f282 1 f175"/>
                <a:gd name="f348" fmla="*/ f283 1 f174"/>
                <a:gd name="f349" fmla="*/ f284 1 f175"/>
                <a:gd name="f350" fmla="*/ f285 1 f175"/>
                <a:gd name="f351" fmla="*/ f286 1 f174"/>
                <a:gd name="f352" fmla="*/ f287 1 f175"/>
                <a:gd name="f353" fmla="*/ f288 1 f174"/>
                <a:gd name="f354" fmla="*/ f289 1 f175"/>
                <a:gd name="f355" fmla="*/ f290 1 f174"/>
                <a:gd name="f356" fmla="*/ f291 1 f175"/>
                <a:gd name="f357" fmla="*/ f292 1 f175"/>
                <a:gd name="f358" fmla="*/ f293 1 f175"/>
                <a:gd name="f359" fmla="*/ f294 1 f174"/>
                <a:gd name="f360" fmla="*/ f295 1 f175"/>
                <a:gd name="f361" fmla="*/ f296 1 f175"/>
                <a:gd name="f362" fmla="*/ f297 1 f174"/>
                <a:gd name="f363" fmla="*/ f298 1 f175"/>
                <a:gd name="f364" fmla="*/ f299 f165 1"/>
                <a:gd name="f365" fmla="*/ f300 f165 1"/>
                <a:gd name="f366" fmla="*/ f302 f166 1"/>
                <a:gd name="f367" fmla="*/ f301 f166 1"/>
                <a:gd name="f368" fmla="*/ f303 f165 1"/>
                <a:gd name="f369" fmla="*/ f304 f166 1"/>
                <a:gd name="f370" fmla="*/ f305 f165 1"/>
                <a:gd name="f371" fmla="*/ f306 f166 1"/>
                <a:gd name="f372" fmla="*/ f307 f166 1"/>
                <a:gd name="f373" fmla="*/ f308 f165 1"/>
                <a:gd name="f374" fmla="*/ f309 f166 1"/>
                <a:gd name="f375" fmla="*/ f310 f165 1"/>
                <a:gd name="f376" fmla="*/ f311 f166 1"/>
                <a:gd name="f377" fmla="*/ f312 f165 1"/>
                <a:gd name="f378" fmla="*/ f313 f166 1"/>
                <a:gd name="f379" fmla="*/ f314 f165 1"/>
                <a:gd name="f380" fmla="*/ f315 f166 1"/>
                <a:gd name="f381" fmla="*/ f316 f165 1"/>
                <a:gd name="f382" fmla="*/ f317 f166 1"/>
                <a:gd name="f383" fmla="*/ f318 f165 1"/>
                <a:gd name="f384" fmla="*/ f319 f166 1"/>
                <a:gd name="f385" fmla="*/ f320 f165 1"/>
                <a:gd name="f386" fmla="*/ f321 f166 1"/>
                <a:gd name="f387" fmla="*/ f322 f166 1"/>
                <a:gd name="f388" fmla="*/ f323 f165 1"/>
                <a:gd name="f389" fmla="*/ f324 f166 1"/>
                <a:gd name="f390" fmla="*/ f325 f165 1"/>
                <a:gd name="f391" fmla="*/ f326 f166 1"/>
                <a:gd name="f392" fmla="*/ f327 f166 1"/>
                <a:gd name="f393" fmla="*/ f328 f165 1"/>
                <a:gd name="f394" fmla="*/ f329 f166 1"/>
                <a:gd name="f395" fmla="*/ f330 f165 1"/>
                <a:gd name="f396" fmla="*/ f331 f166 1"/>
                <a:gd name="f397" fmla="*/ f332 f165 1"/>
                <a:gd name="f398" fmla="*/ f333 f166 1"/>
                <a:gd name="f399" fmla="*/ f334 f165 1"/>
                <a:gd name="f400" fmla="*/ f335 f166 1"/>
                <a:gd name="f401" fmla="*/ f336 f165 1"/>
                <a:gd name="f402" fmla="*/ f337 f166 1"/>
                <a:gd name="f403" fmla="*/ f338 f165 1"/>
                <a:gd name="f404" fmla="*/ f339 f165 1"/>
                <a:gd name="f405" fmla="*/ f340 f166 1"/>
                <a:gd name="f406" fmla="*/ f341 f165 1"/>
                <a:gd name="f407" fmla="*/ f342 f165 1"/>
                <a:gd name="f408" fmla="*/ f343 f165 1"/>
                <a:gd name="f409" fmla="*/ f344 f166 1"/>
                <a:gd name="f410" fmla="*/ f345 f166 1"/>
                <a:gd name="f411" fmla="*/ f346 f165 1"/>
                <a:gd name="f412" fmla="*/ f347 f166 1"/>
                <a:gd name="f413" fmla="*/ f348 f165 1"/>
                <a:gd name="f414" fmla="*/ f349 f166 1"/>
                <a:gd name="f415" fmla="*/ f350 f166 1"/>
                <a:gd name="f416" fmla="*/ f351 f165 1"/>
                <a:gd name="f417" fmla="*/ f352 f166 1"/>
                <a:gd name="f418" fmla="*/ f353 f165 1"/>
                <a:gd name="f419" fmla="*/ f354 f166 1"/>
                <a:gd name="f420" fmla="*/ f355 f165 1"/>
                <a:gd name="f421" fmla="*/ f356 f166 1"/>
                <a:gd name="f422" fmla="*/ f357 f166 1"/>
                <a:gd name="f423" fmla="*/ f358 f166 1"/>
                <a:gd name="f424" fmla="*/ f359 f165 1"/>
                <a:gd name="f425" fmla="*/ f360 f166 1"/>
                <a:gd name="f426" fmla="*/ f361 f166 1"/>
                <a:gd name="f427" fmla="*/ f362 f165 1"/>
                <a:gd name="f428" fmla="*/ f363 f1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7">
                  <a:pos x="f368" y="f369"/>
                </a:cxn>
                <a:cxn ang="f237">
                  <a:pos x="f370" y="f371"/>
                </a:cxn>
                <a:cxn ang="f237">
                  <a:pos x="f370" y="f372"/>
                </a:cxn>
                <a:cxn ang="f237">
                  <a:pos x="f373" y="f374"/>
                </a:cxn>
                <a:cxn ang="f237">
                  <a:pos x="f375" y="f376"/>
                </a:cxn>
                <a:cxn ang="f237">
                  <a:pos x="f377" y="f378"/>
                </a:cxn>
                <a:cxn ang="f237">
                  <a:pos x="f379" y="f380"/>
                </a:cxn>
                <a:cxn ang="f237">
                  <a:pos x="f381" y="f382"/>
                </a:cxn>
                <a:cxn ang="f237">
                  <a:pos x="f383" y="f384"/>
                </a:cxn>
                <a:cxn ang="f237">
                  <a:pos x="f385" y="f386"/>
                </a:cxn>
                <a:cxn ang="f237">
                  <a:pos x="f379" y="f387"/>
                </a:cxn>
                <a:cxn ang="f237">
                  <a:pos x="f388" y="f389"/>
                </a:cxn>
                <a:cxn ang="f237">
                  <a:pos x="f390" y="f391"/>
                </a:cxn>
                <a:cxn ang="f237">
                  <a:pos x="f390" y="f392"/>
                </a:cxn>
                <a:cxn ang="f237">
                  <a:pos x="f393" y="f394"/>
                </a:cxn>
                <a:cxn ang="f237">
                  <a:pos x="f395" y="f396"/>
                </a:cxn>
                <a:cxn ang="f237">
                  <a:pos x="f397" y="f398"/>
                </a:cxn>
                <a:cxn ang="f237">
                  <a:pos x="f399" y="f400"/>
                </a:cxn>
                <a:cxn ang="f237">
                  <a:pos x="f401" y="f402"/>
                </a:cxn>
                <a:cxn ang="f237">
                  <a:pos x="f403" y="f400"/>
                </a:cxn>
                <a:cxn ang="f237">
                  <a:pos x="f404" y="f405"/>
                </a:cxn>
                <a:cxn ang="f237">
                  <a:pos x="f406" y="f396"/>
                </a:cxn>
                <a:cxn ang="f237">
                  <a:pos x="f407" y="f392"/>
                </a:cxn>
                <a:cxn ang="f237">
                  <a:pos x="f408" y="f409"/>
                </a:cxn>
                <a:cxn ang="f237">
                  <a:pos x="f407" y="f410"/>
                </a:cxn>
                <a:cxn ang="f237">
                  <a:pos x="f407" y="f384"/>
                </a:cxn>
                <a:cxn ang="f237">
                  <a:pos x="f411" y="f382"/>
                </a:cxn>
                <a:cxn ang="f237">
                  <a:pos x="f406" y="f412"/>
                </a:cxn>
                <a:cxn ang="f237">
                  <a:pos x="f413" y="f414"/>
                </a:cxn>
                <a:cxn ang="f237">
                  <a:pos x="f404" y="f415"/>
                </a:cxn>
                <a:cxn ang="f237">
                  <a:pos x="f416" y="f417"/>
                </a:cxn>
                <a:cxn ang="f237">
                  <a:pos x="f418" y="f419"/>
                </a:cxn>
                <a:cxn ang="f237">
                  <a:pos x="f420" y="f421"/>
                </a:cxn>
                <a:cxn ang="f237">
                  <a:pos x="f403" y="f422"/>
                </a:cxn>
                <a:cxn ang="f237">
                  <a:pos x="f416" y="f423"/>
                </a:cxn>
                <a:cxn ang="f237">
                  <a:pos x="f424" y="f425"/>
                </a:cxn>
                <a:cxn ang="f237">
                  <a:pos x="f403" y="f426"/>
                </a:cxn>
                <a:cxn ang="f237">
                  <a:pos x="f427" y="f428"/>
                </a:cxn>
              </a:cxnLst>
              <a:rect l="f364" t="f367" r="f365" b="f366"/>
              <a:pathLst>
                <a:path w="74" h="181">
                  <a:moveTo>
                    <a:pt x="f8" y="f9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21" y="f22"/>
                    <a:pt x="f21" y="f8"/>
                  </a:cubicBezTo>
                  <a:cubicBezTo>
                    <a:pt x="f21" y="f23"/>
                    <a:pt x="f24" y="f25"/>
                    <a:pt x="f17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8"/>
                  </a:cubicBezTo>
                  <a:cubicBezTo>
                    <a:pt x="f35" y="f28"/>
                    <a:pt x="f36" y="f37"/>
                    <a:pt x="f38" y="f39"/>
                  </a:cubicBezTo>
                  <a:cubicBezTo>
                    <a:pt x="f40" y="f30"/>
                    <a:pt x="f41" y="f42"/>
                    <a:pt x="f43" y="f44"/>
                  </a:cubicBezTo>
                  <a:cubicBezTo>
                    <a:pt x="f45" y="f46"/>
                    <a:pt x="f47" y="f48"/>
                    <a:pt x="f48" y="f45"/>
                  </a:cubicBezTo>
                  <a:cubicBezTo>
                    <a:pt x="f49" y="f50"/>
                    <a:pt x="f49" y="f35"/>
                    <a:pt x="f49" y="f51"/>
                  </a:cubicBezTo>
                  <a:cubicBezTo>
                    <a:pt x="f49" y="f31"/>
                    <a:pt x="f49" y="f21"/>
                    <a:pt x="f49" y="f52"/>
                  </a:cubicBezTo>
                  <a:cubicBezTo>
                    <a:pt x="f49" y="f6"/>
                    <a:pt x="f46" y="f53"/>
                    <a:pt x="f46" y="f54"/>
                  </a:cubicBezTo>
                  <a:cubicBezTo>
                    <a:pt x="f46" y="f55"/>
                    <a:pt x="f46" y="f56"/>
                    <a:pt x="f57" y="f58"/>
                  </a:cubicBezTo>
                  <a:cubicBezTo>
                    <a:pt x="f57" y="f59"/>
                    <a:pt x="f48" y="f59"/>
                    <a:pt x="f48" y="f60"/>
                  </a:cubicBezTo>
                  <a:cubicBezTo>
                    <a:pt x="f47" y="f61"/>
                    <a:pt x="f47" y="f62"/>
                    <a:pt x="f47" y="f63"/>
                  </a:cubicBezTo>
                  <a:cubicBezTo>
                    <a:pt x="f47" y="f64"/>
                    <a:pt x="f57" y="f65"/>
                    <a:pt x="f57" y="f66"/>
                  </a:cubicBezTo>
                  <a:cubicBezTo>
                    <a:pt x="f57" y="f67"/>
                    <a:pt x="f49" y="f68"/>
                    <a:pt x="f57" y="f69"/>
                  </a:cubicBezTo>
                  <a:cubicBezTo>
                    <a:pt x="f57" y="f70"/>
                    <a:pt x="f44" y="f71"/>
                    <a:pt x="f44" y="f72"/>
                  </a:cubicBezTo>
                  <a:cubicBezTo>
                    <a:pt x="f44" y="f72"/>
                    <a:pt x="f46" y="f73"/>
                    <a:pt x="f46" y="f74"/>
                  </a:cubicBezTo>
                  <a:cubicBezTo>
                    <a:pt x="f57" y="f75"/>
                    <a:pt x="f46" y="f76"/>
                    <a:pt x="f46" y="f77"/>
                  </a:cubicBezTo>
                  <a:cubicBezTo>
                    <a:pt x="f44" y="f78"/>
                    <a:pt x="f79" y="f80"/>
                    <a:pt x="f79" y="f81"/>
                  </a:cubicBezTo>
                  <a:cubicBezTo>
                    <a:pt x="f42" y="f82"/>
                    <a:pt x="f42" y="f83"/>
                    <a:pt x="f42" y="f84"/>
                  </a:cubicBezTo>
                  <a:cubicBezTo>
                    <a:pt x="f42" y="f85"/>
                    <a:pt x="f86" y="f87"/>
                    <a:pt x="f88" y="f89"/>
                  </a:cubicBezTo>
                  <a:cubicBezTo>
                    <a:pt x="f90" y="f89"/>
                    <a:pt x="f91" y="f92"/>
                    <a:pt x="f30" y="f92"/>
                  </a:cubicBezTo>
                  <a:cubicBezTo>
                    <a:pt x="f39" y="f93"/>
                    <a:pt x="f37" y="f93"/>
                    <a:pt x="f37" y="f94"/>
                  </a:cubicBezTo>
                  <a:cubicBezTo>
                    <a:pt x="f37" y="f95"/>
                    <a:pt x="f30" y="f96"/>
                    <a:pt x="f30" y="f96"/>
                  </a:cubicBezTo>
                  <a:cubicBezTo>
                    <a:pt x="f30" y="f96"/>
                    <a:pt x="f30" y="f97"/>
                    <a:pt x="f30" y="f98"/>
                  </a:cubicBezTo>
                  <a:cubicBezTo>
                    <a:pt x="f30" y="f98"/>
                    <a:pt x="f90" y="f99"/>
                    <a:pt x="f90" y="f100"/>
                  </a:cubicBezTo>
                  <a:cubicBezTo>
                    <a:pt x="f90" y="f101"/>
                    <a:pt x="f88" y="f102"/>
                    <a:pt x="f90" y="f103"/>
                  </a:cubicBezTo>
                  <a:cubicBezTo>
                    <a:pt x="f90" y="f104"/>
                    <a:pt x="f91" y="f105"/>
                    <a:pt x="f91" y="f106"/>
                  </a:cubicBezTo>
                  <a:cubicBezTo>
                    <a:pt x="f30" y="f107"/>
                    <a:pt x="f39" y="f108"/>
                    <a:pt x="f37" y="f109"/>
                  </a:cubicBezTo>
                  <a:cubicBezTo>
                    <a:pt x="f28" y="f110"/>
                    <a:pt x="f28" y="f111"/>
                    <a:pt x="f26" y="f112"/>
                  </a:cubicBezTo>
                  <a:cubicBezTo>
                    <a:pt x="f26" y="f113"/>
                    <a:pt x="f114" y="f115"/>
                    <a:pt x="f116" y="f117"/>
                  </a:cubicBezTo>
                  <a:cubicBezTo>
                    <a:pt x="f118" y="f117"/>
                    <a:pt x="f23" y="f2"/>
                    <a:pt x="f119" y="f120"/>
                  </a:cubicBezTo>
                  <a:cubicBezTo>
                    <a:pt x="f8" y="f120"/>
                    <a:pt x="f119" y="f115"/>
                    <a:pt x="f8" y="f121"/>
                  </a:cubicBezTo>
                  <a:cubicBezTo>
                    <a:pt x="f8" y="f121"/>
                    <a:pt x="f122" y="f115"/>
                    <a:pt x="f9" y="f117"/>
                  </a:cubicBezTo>
                  <a:cubicBezTo>
                    <a:pt x="f20" y="f117"/>
                    <a:pt x="f123" y="f2"/>
                    <a:pt x="f19" y="f7"/>
                  </a:cubicBezTo>
                  <a:cubicBezTo>
                    <a:pt x="f19" y="f7"/>
                    <a:pt x="f124" y="f120"/>
                    <a:pt x="f124" y="f120"/>
                  </a:cubicBezTo>
                  <a:cubicBezTo>
                    <a:pt x="f18" y="f117"/>
                    <a:pt x="f124" y="f121"/>
                    <a:pt x="f18" y="f125"/>
                  </a:cubicBezTo>
                  <a:cubicBezTo>
                    <a:pt x="f18" y="f126"/>
                    <a:pt x="f127" y="f111"/>
                    <a:pt x="f128" y="f129"/>
                  </a:cubicBezTo>
                  <a:cubicBezTo>
                    <a:pt x="f16" y="f130"/>
                    <a:pt x="f131" y="f110"/>
                    <a:pt x="f14" y="f110"/>
                  </a:cubicBezTo>
                  <a:cubicBezTo>
                    <a:pt x="f132" y="f109"/>
                    <a:pt x="f13" y="f107"/>
                    <a:pt x="f133" y="f106"/>
                  </a:cubicBezTo>
                  <a:cubicBezTo>
                    <a:pt x="f134" y="f135"/>
                    <a:pt x="f11" y="f101"/>
                    <a:pt x="f11" y="f99"/>
                  </a:cubicBezTo>
                  <a:cubicBezTo>
                    <a:pt x="f136" y="f98"/>
                    <a:pt x="f137" y="f138"/>
                    <a:pt x="f137" y="f96"/>
                  </a:cubicBezTo>
                  <a:cubicBezTo>
                    <a:pt x="f137" y="f139"/>
                    <a:pt x="f136" y="f93"/>
                    <a:pt x="f11" y="f140"/>
                  </a:cubicBezTo>
                  <a:cubicBezTo>
                    <a:pt x="f141" y="f142"/>
                    <a:pt x="f134" y="f143"/>
                    <a:pt x="f134" y="f144"/>
                  </a:cubicBezTo>
                  <a:cubicBezTo>
                    <a:pt x="f134" y="f145"/>
                    <a:pt x="f11" y="f146"/>
                    <a:pt x="f11" y="f147"/>
                  </a:cubicBezTo>
                  <a:cubicBezTo>
                    <a:pt x="f136" y="f148"/>
                    <a:pt x="f137" y="f149"/>
                    <a:pt x="f137" y="f80"/>
                  </a:cubicBezTo>
                  <a:cubicBezTo>
                    <a:pt x="f5" y="f78"/>
                    <a:pt x="f137" y="f75"/>
                    <a:pt x="f137" y="f150"/>
                  </a:cubicBezTo>
                  <a:cubicBezTo>
                    <a:pt x="f137" y="f71"/>
                    <a:pt x="f137" y="f68"/>
                    <a:pt x="f137" y="f66"/>
                  </a:cubicBezTo>
                  <a:cubicBezTo>
                    <a:pt x="f137" y="f151"/>
                    <a:pt x="f137" y="f63"/>
                    <a:pt x="f137" y="f62"/>
                  </a:cubicBezTo>
                  <a:cubicBezTo>
                    <a:pt x="f137" y="f152"/>
                    <a:pt x="f11" y="f61"/>
                    <a:pt x="f11" y="f60"/>
                  </a:cubicBezTo>
                  <a:cubicBezTo>
                    <a:pt x="f141" y="f59"/>
                    <a:pt x="f134" y="f153"/>
                    <a:pt x="f134" y="f154"/>
                  </a:cubicBezTo>
                  <a:cubicBezTo>
                    <a:pt x="f133" y="f54"/>
                    <a:pt x="f133" y="f155"/>
                    <a:pt x="f133" y="f156"/>
                  </a:cubicBezTo>
                  <a:cubicBezTo>
                    <a:pt x="f13" y="f157"/>
                    <a:pt x="f132" y="f6"/>
                    <a:pt x="f14" y="f10"/>
                  </a:cubicBezTo>
                  <a:cubicBezTo>
                    <a:pt x="f14" y="f52"/>
                    <a:pt x="f14" y="f15"/>
                    <a:pt x="f131" y="f21"/>
                  </a:cubicBezTo>
                  <a:cubicBezTo>
                    <a:pt x="f131" y="f24"/>
                    <a:pt x="f16" y="f17"/>
                    <a:pt x="f16" y="f27"/>
                  </a:cubicBezTo>
                  <a:cubicBezTo>
                    <a:pt x="f128" y="f158"/>
                    <a:pt x="f128" y="f31"/>
                    <a:pt x="f128" y="f32"/>
                  </a:cubicBezTo>
                  <a:cubicBezTo>
                    <a:pt x="f16" y="f51"/>
                    <a:pt x="f132" y="f33"/>
                    <a:pt x="f132" y="f35"/>
                  </a:cubicBezTo>
                  <a:cubicBezTo>
                    <a:pt x="f132" y="f159"/>
                    <a:pt x="f131" y="f160"/>
                    <a:pt x="f16" y="f160"/>
                  </a:cubicBezTo>
                  <a:cubicBezTo>
                    <a:pt x="f128" y="f36"/>
                    <a:pt x="f18" y="f36"/>
                    <a:pt x="f124" y="f36"/>
                  </a:cubicBezTo>
                  <a:cubicBezTo>
                    <a:pt x="f161" y="f40"/>
                    <a:pt x="f123" y="f43"/>
                    <a:pt x="f20" y="f47"/>
                  </a:cubicBezTo>
                  <a:cubicBezTo>
                    <a:pt x="f20" y="f48"/>
                    <a:pt x="f9" y="f49"/>
                    <a:pt x="f122" y="f57"/>
                  </a:cubicBezTo>
                  <a:cubicBezTo>
                    <a:pt x="f122" y="f46"/>
                    <a:pt x="f22" y="f162"/>
                    <a:pt x="f122" y="f79"/>
                  </a:cubicBezTo>
                  <a:cubicBezTo>
                    <a:pt x="f122" y="f42"/>
                    <a:pt x="f20" y="f88"/>
                    <a:pt x="f123" y="f88"/>
                  </a:cubicBezTo>
                  <a:cubicBezTo>
                    <a:pt x="f19" y="f88"/>
                    <a:pt x="f161" y="f88"/>
                    <a:pt x="f124" y="f88"/>
                  </a:cubicBezTo>
                  <a:cubicBezTo>
                    <a:pt x="f18" y="f86"/>
                    <a:pt x="f163" y="f79"/>
                    <a:pt x="f127" y="f79"/>
                  </a:cubicBezTo>
                  <a:cubicBezTo>
                    <a:pt x="f128" y="f79"/>
                    <a:pt x="f16" y="f79"/>
                    <a:pt x="f16" y="f42"/>
                  </a:cubicBezTo>
                  <a:cubicBezTo>
                    <a:pt x="f16" y="f42"/>
                    <a:pt x="f131" y="f88"/>
                    <a:pt x="f16" y="f90"/>
                  </a:cubicBezTo>
                  <a:cubicBezTo>
                    <a:pt x="f16" y="f91"/>
                    <a:pt x="f128" y="f30"/>
                    <a:pt x="f127" y="f39"/>
                  </a:cubicBezTo>
                  <a:cubicBezTo>
                    <a:pt x="f127" y="f39"/>
                    <a:pt x="f18" y="f37"/>
                    <a:pt x="f18" y="f28"/>
                  </a:cubicBezTo>
                  <a:cubicBezTo>
                    <a:pt x="f124" y="f28"/>
                    <a:pt x="f124" y="f25"/>
                    <a:pt x="f124" y="f114"/>
                  </a:cubicBezTo>
                  <a:cubicBezTo>
                    <a:pt x="f161" y="f114"/>
                    <a:pt x="f161" y="f114"/>
                    <a:pt x="f161" y="f116"/>
                  </a:cubicBezTo>
                  <a:cubicBezTo>
                    <a:pt x="f8" y="f116"/>
                    <a:pt x="f8" y="f116"/>
                    <a:pt x="f8" y="f1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7" name="Freeform 259">
              <a:extLst>
                <a:ext uri="{FF2B5EF4-FFF2-40B4-BE49-F238E27FC236}">
                  <a16:creationId xmlns:a16="http://schemas.microsoft.com/office/drawing/2014/main" id="{5140BE26-AB1E-3313-4F2B-E170E88425DA}"/>
                </a:ext>
              </a:extLst>
            </p:cNvPr>
            <p:cNvSpPr/>
            <p:nvPr/>
          </p:nvSpPr>
          <p:spPr>
            <a:xfrm>
              <a:off x="8421002" y="3125144"/>
              <a:ext cx="1272232" cy="77037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44"/>
                <a:gd name="f8" fmla="val 629"/>
                <a:gd name="f9" fmla="val 1042"/>
                <a:gd name="f10" fmla="val 407"/>
                <a:gd name="f11" fmla="val 1041"/>
                <a:gd name="f12" fmla="val 405"/>
                <a:gd name="f13" fmla="val 1037"/>
                <a:gd name="f14" fmla="val 401"/>
                <a:gd name="f15" fmla="val 1035"/>
                <a:gd name="f16" fmla="val 398"/>
                <a:gd name="f17" fmla="val 1033"/>
                <a:gd name="f18" fmla="val 396"/>
                <a:gd name="f19" fmla="val 1031"/>
                <a:gd name="f20" fmla="val 391"/>
                <a:gd name="f21" fmla="val 1029"/>
                <a:gd name="f22" fmla="val 388"/>
                <a:gd name="f23" fmla="val 1027"/>
                <a:gd name="f24" fmla="val 386"/>
                <a:gd name="f25" fmla="val 1024"/>
                <a:gd name="f26" fmla="val 381"/>
                <a:gd name="f27" fmla="val 1022"/>
                <a:gd name="f28" fmla="val 379"/>
                <a:gd name="f29" fmla="val 1021"/>
                <a:gd name="f30" fmla="val 377"/>
                <a:gd name="f31" fmla="val 1019"/>
                <a:gd name="f32" fmla="val 372"/>
                <a:gd name="f33" fmla="val 1018"/>
                <a:gd name="f34" fmla="val 370"/>
                <a:gd name="f35" fmla="val 1017"/>
                <a:gd name="f36" fmla="val 368"/>
                <a:gd name="f37" fmla="val 1016"/>
                <a:gd name="f38" fmla="val 363"/>
                <a:gd name="f39" fmla="val 1014"/>
                <a:gd name="f40" fmla="val 1013"/>
                <a:gd name="f41" fmla="val 359"/>
                <a:gd name="f42" fmla="val 1012"/>
                <a:gd name="f43" fmla="val 356"/>
                <a:gd name="f44" fmla="val 1010"/>
                <a:gd name="f45" fmla="val 355"/>
                <a:gd name="f46" fmla="val 1009"/>
                <a:gd name="f47" fmla="val 1007"/>
                <a:gd name="f48" fmla="val 1005"/>
                <a:gd name="f49" fmla="val 1003"/>
                <a:gd name="f50" fmla="val 357"/>
                <a:gd name="f51" fmla="val 358"/>
                <a:gd name="f52" fmla="val 1002"/>
                <a:gd name="f53" fmla="val 1001"/>
                <a:gd name="f54" fmla="val 1000"/>
                <a:gd name="f55" fmla="val 361"/>
                <a:gd name="f56" fmla="val 999"/>
                <a:gd name="f57" fmla="val 362"/>
                <a:gd name="f58" fmla="val 997"/>
                <a:gd name="f59" fmla="val 995"/>
                <a:gd name="f60" fmla="val 994"/>
                <a:gd name="f61" fmla="val 990"/>
                <a:gd name="f62" fmla="val 989"/>
                <a:gd name="f63" fmla="val 987"/>
                <a:gd name="f64" fmla="val 983"/>
                <a:gd name="f65" fmla="val 981"/>
                <a:gd name="f66" fmla="val 979"/>
                <a:gd name="f67" fmla="val 977"/>
                <a:gd name="f68" fmla="val 975"/>
                <a:gd name="f69" fmla="val 974"/>
                <a:gd name="f70" fmla="val 972"/>
                <a:gd name="f71" fmla="val 971"/>
                <a:gd name="f72" fmla="val 970"/>
                <a:gd name="f73" fmla="val 969"/>
                <a:gd name="f74" fmla="val 968"/>
                <a:gd name="f75" fmla="val 966"/>
                <a:gd name="f76" fmla="val 965"/>
                <a:gd name="f77" fmla="val 964"/>
                <a:gd name="f78" fmla="val 364"/>
                <a:gd name="f79" fmla="val 365"/>
                <a:gd name="f80" fmla="val 367"/>
                <a:gd name="f81" fmla="val 369"/>
                <a:gd name="f82" fmla="val 963"/>
                <a:gd name="f83" fmla="val 961"/>
                <a:gd name="f84" fmla="val 960"/>
                <a:gd name="f85" fmla="val 959"/>
                <a:gd name="f86" fmla="val 958"/>
                <a:gd name="f87" fmla="val 373"/>
                <a:gd name="f88" fmla="val 957"/>
                <a:gd name="f89" fmla="val 374"/>
                <a:gd name="f90" fmla="val 955"/>
                <a:gd name="f91" fmla="val 376"/>
                <a:gd name="f92" fmla="val 953"/>
                <a:gd name="f93" fmla="val 375"/>
                <a:gd name="f94" fmla="val 952"/>
                <a:gd name="f95" fmla="val 951"/>
                <a:gd name="f96" fmla="val 378"/>
                <a:gd name="f97" fmla="val 950"/>
                <a:gd name="f98" fmla="val 949"/>
                <a:gd name="f99" fmla="val 380"/>
                <a:gd name="f100" fmla="val 947"/>
                <a:gd name="f101" fmla="val 946"/>
                <a:gd name="f102" fmla="val 945"/>
                <a:gd name="f103" fmla="val 944"/>
                <a:gd name="f104" fmla="val 943"/>
                <a:gd name="f105" fmla="val 941"/>
                <a:gd name="f106" fmla="val 366"/>
                <a:gd name="f107" fmla="val 940"/>
                <a:gd name="f108" fmla="val 939"/>
                <a:gd name="f109" fmla="val 936"/>
                <a:gd name="f110" fmla="val 935"/>
                <a:gd name="f111" fmla="val 933"/>
                <a:gd name="f112" fmla="val 930"/>
                <a:gd name="f113" fmla="val 929"/>
                <a:gd name="f114" fmla="val 928"/>
                <a:gd name="f115" fmla="val 926"/>
                <a:gd name="f116" fmla="val 925"/>
                <a:gd name="f117" fmla="val 924"/>
                <a:gd name="f118" fmla="val 923"/>
                <a:gd name="f119" fmla="val 922"/>
                <a:gd name="f120" fmla="val 920"/>
                <a:gd name="f121" fmla="val 918"/>
                <a:gd name="f122" fmla="val 917"/>
                <a:gd name="f123" fmla="val 916"/>
                <a:gd name="f124" fmla="val 915"/>
                <a:gd name="f125" fmla="val 914"/>
                <a:gd name="f126" fmla="val 354"/>
                <a:gd name="f127" fmla="val 353"/>
                <a:gd name="f128" fmla="val 352"/>
                <a:gd name="f129" fmla="val 351"/>
                <a:gd name="f130" fmla="val 350"/>
                <a:gd name="f131" fmla="val 348"/>
                <a:gd name="f132" fmla="val 347"/>
                <a:gd name="f133" fmla="val 346"/>
                <a:gd name="f134" fmla="val 913"/>
                <a:gd name="f135" fmla="val 345"/>
                <a:gd name="f136" fmla="val 344"/>
                <a:gd name="f137" fmla="val 912"/>
                <a:gd name="f138" fmla="val 343"/>
                <a:gd name="f139" fmla="val 911"/>
                <a:gd name="f140" fmla="val 340"/>
                <a:gd name="f141" fmla="val 339"/>
                <a:gd name="f142" fmla="val 910"/>
                <a:gd name="f143" fmla="val 338"/>
                <a:gd name="f144" fmla="val 909"/>
                <a:gd name="f145" fmla="val 336"/>
                <a:gd name="f146" fmla="val 908"/>
                <a:gd name="f147" fmla="val 907"/>
                <a:gd name="f148" fmla="val 337"/>
                <a:gd name="f149" fmla="val 906"/>
                <a:gd name="f150" fmla="val 342"/>
                <a:gd name="f151" fmla="val 905"/>
                <a:gd name="f152" fmla="val 903"/>
                <a:gd name="f153" fmla="val 902"/>
                <a:gd name="f154" fmla="val 900"/>
                <a:gd name="f155" fmla="val 899"/>
                <a:gd name="f156" fmla="val 898"/>
                <a:gd name="f157" fmla="val 897"/>
                <a:gd name="f158" fmla="val 341"/>
                <a:gd name="f159" fmla="val 896"/>
                <a:gd name="f160" fmla="val 894"/>
                <a:gd name="f161" fmla="val 893"/>
                <a:gd name="f162" fmla="val 892"/>
                <a:gd name="f163" fmla="val 895"/>
                <a:gd name="f164" fmla="val 335"/>
                <a:gd name="f165" fmla="val 334"/>
                <a:gd name="f166" fmla="val 331"/>
                <a:gd name="f167" fmla="val 904"/>
                <a:gd name="f168" fmla="val 330"/>
                <a:gd name="f169" fmla="val 329"/>
                <a:gd name="f170" fmla="val 921"/>
                <a:gd name="f171" fmla="val 927"/>
                <a:gd name="f172" fmla="val 931"/>
                <a:gd name="f173" fmla="val 932"/>
                <a:gd name="f174" fmla="val 349"/>
                <a:gd name="f175" fmla="val 934"/>
                <a:gd name="f176" fmla="val 938"/>
                <a:gd name="f177" fmla="val 942"/>
                <a:gd name="f178" fmla="val 948"/>
                <a:gd name="f179" fmla="val 954"/>
                <a:gd name="f180" fmla="val 956"/>
                <a:gd name="f181" fmla="val 962"/>
                <a:gd name="f182" fmla="val 967"/>
                <a:gd name="f183" fmla="val 333"/>
                <a:gd name="f184" fmla="val 332"/>
                <a:gd name="f185" fmla="val 328"/>
                <a:gd name="f186" fmla="val 327"/>
                <a:gd name="f187" fmla="val 326"/>
                <a:gd name="f188" fmla="val 325"/>
                <a:gd name="f189" fmla="val 323"/>
                <a:gd name="f190" fmla="val 322"/>
                <a:gd name="f191" fmla="val 321"/>
                <a:gd name="f192" fmla="val 319"/>
                <a:gd name="f193" fmla="val 320"/>
                <a:gd name="f194" fmla="val 324"/>
                <a:gd name="f195" fmla="val 937"/>
                <a:gd name="f196" fmla="val 318"/>
                <a:gd name="f197" fmla="val 317"/>
                <a:gd name="f198" fmla="val 316"/>
                <a:gd name="f199" fmla="val 315"/>
                <a:gd name="f200" fmla="val 314"/>
                <a:gd name="f201" fmla="val 313"/>
                <a:gd name="f202" fmla="val 312"/>
                <a:gd name="f203" fmla="val 311"/>
                <a:gd name="f204" fmla="val 310"/>
                <a:gd name="f205" fmla="val 308"/>
                <a:gd name="f206" fmla="val 307"/>
                <a:gd name="f207" fmla="val 306"/>
                <a:gd name="f208" fmla="val 304"/>
                <a:gd name="f209" fmla="val 302"/>
                <a:gd name="f210" fmla="val 300"/>
                <a:gd name="f211" fmla="val 299"/>
                <a:gd name="f212" fmla="val 298"/>
                <a:gd name="f213" fmla="val 297"/>
                <a:gd name="f214" fmla="val 296"/>
                <a:gd name="f215" fmla="val 295"/>
                <a:gd name="f216" fmla="val 293"/>
                <a:gd name="f217" fmla="val 292"/>
                <a:gd name="f218" fmla="val 290"/>
                <a:gd name="f219" fmla="val 289"/>
                <a:gd name="f220" fmla="val 291"/>
                <a:gd name="f221" fmla="val 294"/>
                <a:gd name="f222" fmla="val 301"/>
                <a:gd name="f223" fmla="val 285"/>
                <a:gd name="f224" fmla="val 283"/>
                <a:gd name="f225" fmla="val 281"/>
                <a:gd name="f226" fmla="val 278"/>
                <a:gd name="f227" fmla="val 276"/>
                <a:gd name="f228" fmla="val 275"/>
                <a:gd name="f229" fmla="val 272"/>
                <a:gd name="f230" fmla="val 270"/>
                <a:gd name="f231" fmla="val 269"/>
                <a:gd name="f232" fmla="val 267"/>
                <a:gd name="f233" fmla="val 266"/>
                <a:gd name="f234" fmla="val 265"/>
                <a:gd name="f235" fmla="val 271"/>
                <a:gd name="f236" fmla="val 268"/>
                <a:gd name="f237" fmla="val 264"/>
                <a:gd name="f238" fmla="val 263"/>
                <a:gd name="f239" fmla="val 262"/>
                <a:gd name="f240" fmla="val 261"/>
                <a:gd name="f241" fmla="val 260"/>
                <a:gd name="f242" fmla="val 258"/>
                <a:gd name="f243" fmla="val 257"/>
                <a:gd name="f244" fmla="val 259"/>
                <a:gd name="f245" fmla="val 256"/>
                <a:gd name="f246" fmla="val 255"/>
                <a:gd name="f247" fmla="val 919"/>
                <a:gd name="f248" fmla="val 253"/>
                <a:gd name="f249" fmla="val 252"/>
                <a:gd name="f250" fmla="val 901"/>
                <a:gd name="f251" fmla="val 250"/>
                <a:gd name="f252" fmla="val 247"/>
                <a:gd name="f253" fmla="val 246"/>
                <a:gd name="f254" fmla="val 245"/>
                <a:gd name="f255" fmla="val 242"/>
                <a:gd name="f256" fmla="val 241"/>
                <a:gd name="f257" fmla="val 239"/>
                <a:gd name="f258" fmla="val 891"/>
                <a:gd name="f259" fmla="val 238"/>
                <a:gd name="f260" fmla="val 889"/>
                <a:gd name="f261" fmla="val 888"/>
                <a:gd name="f262" fmla="val 887"/>
                <a:gd name="f263" fmla="val 884"/>
                <a:gd name="f264" fmla="val 883"/>
                <a:gd name="f265" fmla="val 237"/>
                <a:gd name="f266" fmla="val 882"/>
                <a:gd name="f267" fmla="val 236"/>
                <a:gd name="f268" fmla="val 881"/>
                <a:gd name="f269" fmla="val 235"/>
                <a:gd name="f270" fmla="val 880"/>
                <a:gd name="f271" fmla="val 878"/>
                <a:gd name="f272" fmla="val 234"/>
                <a:gd name="f273" fmla="val 877"/>
                <a:gd name="f274" fmla="val 233"/>
                <a:gd name="f275" fmla="val 876"/>
                <a:gd name="f276" fmla="val 874"/>
                <a:gd name="f277" fmla="val 232"/>
                <a:gd name="f278" fmla="val 873"/>
                <a:gd name="f279" fmla="val 231"/>
                <a:gd name="f280" fmla="val 872"/>
                <a:gd name="f281" fmla="val 871"/>
                <a:gd name="f282" fmla="val 229"/>
                <a:gd name="f283" fmla="val 870"/>
                <a:gd name="f284" fmla="val 228"/>
                <a:gd name="f285" fmla="val 868"/>
                <a:gd name="f286" fmla="val 227"/>
                <a:gd name="f287" fmla="val 867"/>
                <a:gd name="f288" fmla="val 866"/>
                <a:gd name="f289" fmla="val 226"/>
                <a:gd name="f290" fmla="val 865"/>
                <a:gd name="f291" fmla="val 224"/>
                <a:gd name="f292" fmla="val 864"/>
                <a:gd name="f293" fmla="val 223"/>
                <a:gd name="f294" fmla="val 221"/>
                <a:gd name="f295" fmla="val 220"/>
                <a:gd name="f296" fmla="val 219"/>
                <a:gd name="f297" fmla="val 222"/>
                <a:gd name="f298" fmla="val 875"/>
                <a:gd name="f299" fmla="val 225"/>
                <a:gd name="f300" fmla="val 879"/>
                <a:gd name="f301" fmla="val 885"/>
                <a:gd name="f302" fmla="val 886"/>
                <a:gd name="f303" fmla="val 230"/>
                <a:gd name="f304" fmla="val 240"/>
                <a:gd name="f305" fmla="val 243"/>
                <a:gd name="f306" fmla="val 244"/>
                <a:gd name="f307" fmla="val 248"/>
                <a:gd name="f308" fmla="val 249"/>
                <a:gd name="f309" fmla="val 251"/>
                <a:gd name="f310" fmla="val 218"/>
                <a:gd name="f311" fmla="val 217"/>
                <a:gd name="f312" fmla="val 216"/>
                <a:gd name="f313" fmla="val 215"/>
                <a:gd name="f314" fmla="val 214"/>
                <a:gd name="f315" fmla="val 213"/>
                <a:gd name="f316" fmla="val 211"/>
                <a:gd name="f317" fmla="val 209"/>
                <a:gd name="f318" fmla="val 207"/>
                <a:gd name="f319" fmla="val 204"/>
                <a:gd name="f320" fmla="val 202"/>
                <a:gd name="f321" fmla="val 201"/>
                <a:gd name="f322" fmla="val 199"/>
                <a:gd name="f323" fmla="val 198"/>
                <a:gd name="f324" fmla="val 197"/>
                <a:gd name="f325" fmla="val 195"/>
                <a:gd name="f326" fmla="val 194"/>
                <a:gd name="f327" fmla="val 193"/>
                <a:gd name="f328" fmla="val 192"/>
                <a:gd name="f329" fmla="val 191"/>
                <a:gd name="f330" fmla="val 189"/>
                <a:gd name="f331" fmla="val 188"/>
                <a:gd name="f332" fmla="val 187"/>
                <a:gd name="f333" fmla="val 186"/>
                <a:gd name="f334" fmla="val 183"/>
                <a:gd name="f335" fmla="val 182"/>
                <a:gd name="f336" fmla="val 181"/>
                <a:gd name="f337" fmla="val 179"/>
                <a:gd name="f338" fmla="val 178"/>
                <a:gd name="f339" fmla="val 177"/>
                <a:gd name="f340" fmla="val 176"/>
                <a:gd name="f341" fmla="val 175"/>
                <a:gd name="f342" fmla="val 174"/>
                <a:gd name="f343" fmla="val 173"/>
                <a:gd name="f344" fmla="val 171"/>
                <a:gd name="f345" fmla="val 170"/>
                <a:gd name="f346" fmla="val 169"/>
                <a:gd name="f347" fmla="val 168"/>
                <a:gd name="f348" fmla="val 869"/>
                <a:gd name="f349" fmla="val 863"/>
                <a:gd name="f350" fmla="val 172"/>
                <a:gd name="f351" fmla="val 862"/>
                <a:gd name="f352" fmla="val 861"/>
                <a:gd name="f353" fmla="val 859"/>
                <a:gd name="f354" fmla="val 858"/>
                <a:gd name="f355" fmla="val 857"/>
                <a:gd name="f356" fmla="val 856"/>
                <a:gd name="f357" fmla="val 853"/>
                <a:gd name="f358" fmla="val 852"/>
                <a:gd name="f359" fmla="val 851"/>
                <a:gd name="f360" fmla="val 849"/>
                <a:gd name="f361" fmla="val 847"/>
                <a:gd name="f362" fmla="val 846"/>
                <a:gd name="f363" fmla="val 843"/>
                <a:gd name="f364" fmla="val 842"/>
                <a:gd name="f365" fmla="val 841"/>
                <a:gd name="f366" fmla="val 840"/>
                <a:gd name="f367" fmla="val 839"/>
                <a:gd name="f368" fmla="val 838"/>
                <a:gd name="f369" fmla="val 835"/>
                <a:gd name="f370" fmla="val 834"/>
                <a:gd name="f371" fmla="val 833"/>
                <a:gd name="f372" fmla="val 830"/>
                <a:gd name="f373" fmla="val 829"/>
                <a:gd name="f374" fmla="val 828"/>
                <a:gd name="f375" fmla="val 827"/>
                <a:gd name="f376" fmla="val 826"/>
                <a:gd name="f377" fmla="val 167"/>
                <a:gd name="f378" fmla="val 166"/>
                <a:gd name="f379" fmla="val 165"/>
                <a:gd name="f380" fmla="val 164"/>
                <a:gd name="f381" fmla="val 825"/>
                <a:gd name="f382" fmla="val 162"/>
                <a:gd name="f383" fmla="val 824"/>
                <a:gd name="f384" fmla="val 161"/>
                <a:gd name="f385" fmla="val 822"/>
                <a:gd name="f386" fmla="val 159"/>
                <a:gd name="f387" fmla="val 821"/>
                <a:gd name="f388" fmla="val 820"/>
                <a:gd name="f389" fmla="val 158"/>
                <a:gd name="f390" fmla="val 817"/>
                <a:gd name="f391" fmla="val 816"/>
                <a:gd name="f392" fmla="val 157"/>
                <a:gd name="f393" fmla="val 815"/>
                <a:gd name="f394" fmla="val 814"/>
                <a:gd name="f395" fmla="val 155"/>
                <a:gd name="f396" fmla="val 154"/>
                <a:gd name="f397" fmla="val 813"/>
                <a:gd name="f398" fmla="val 153"/>
                <a:gd name="f399" fmla="val 150"/>
                <a:gd name="f400" fmla="val 148"/>
                <a:gd name="f401" fmla="val 147"/>
                <a:gd name="f402" fmla="val 145"/>
                <a:gd name="f403" fmla="val 144"/>
                <a:gd name="f404" fmla="val 812"/>
                <a:gd name="f405" fmla="val 811"/>
                <a:gd name="f406" fmla="val 142"/>
                <a:gd name="f407" fmla="val 810"/>
                <a:gd name="f408" fmla="val 809"/>
                <a:gd name="f409" fmla="val 807"/>
                <a:gd name="f410" fmla="val 806"/>
                <a:gd name="f411" fmla="val 143"/>
                <a:gd name="f412" fmla="val 805"/>
                <a:gd name="f413" fmla="val 146"/>
                <a:gd name="f414" fmla="val 804"/>
                <a:gd name="f415" fmla="val 803"/>
                <a:gd name="f416" fmla="val 802"/>
                <a:gd name="f417" fmla="val 800"/>
                <a:gd name="f418" fmla="val 799"/>
                <a:gd name="f419" fmla="val 798"/>
                <a:gd name="f420" fmla="val 797"/>
                <a:gd name="f421" fmla="val 151"/>
                <a:gd name="f422" fmla="val 795"/>
                <a:gd name="f423" fmla="val 794"/>
                <a:gd name="f424" fmla="val 792"/>
                <a:gd name="f425" fmla="val 156"/>
                <a:gd name="f426" fmla="val 791"/>
                <a:gd name="f427" fmla="val 790"/>
                <a:gd name="f428" fmla="val 789"/>
                <a:gd name="f429" fmla="val 788"/>
                <a:gd name="f430" fmla="val 787"/>
                <a:gd name="f431" fmla="val 785"/>
                <a:gd name="f432" fmla="val 784"/>
                <a:gd name="f433" fmla="val 783"/>
                <a:gd name="f434" fmla="val 781"/>
                <a:gd name="f435" fmla="val 780"/>
                <a:gd name="f436" fmla="val 779"/>
                <a:gd name="f437" fmla="val 778"/>
                <a:gd name="f438" fmla="val 777"/>
                <a:gd name="f439" fmla="val 776"/>
                <a:gd name="f440" fmla="val 152"/>
                <a:gd name="f441" fmla="val 775"/>
                <a:gd name="f442" fmla="val 774"/>
                <a:gd name="f443" fmla="val 773"/>
                <a:gd name="f444" fmla="val 149"/>
                <a:gd name="f445" fmla="val 772"/>
                <a:gd name="f446" fmla="val 771"/>
                <a:gd name="f447" fmla="val 770"/>
                <a:gd name="f448" fmla="val 769"/>
                <a:gd name="f449" fmla="val 141"/>
                <a:gd name="f450" fmla="val 139"/>
                <a:gd name="f451" fmla="val 768"/>
                <a:gd name="f452" fmla="val 137"/>
                <a:gd name="f453" fmla="val 135"/>
                <a:gd name="f454" fmla="val 134"/>
                <a:gd name="f455" fmla="val 132"/>
                <a:gd name="f456" fmla="val 131"/>
                <a:gd name="f457" fmla="val 130"/>
                <a:gd name="f458" fmla="val 128"/>
                <a:gd name="f459" fmla="val 127"/>
                <a:gd name="f460" fmla="val 126"/>
                <a:gd name="f461" fmla="val 123"/>
                <a:gd name="f462" fmla="val 122"/>
                <a:gd name="f463" fmla="val 121"/>
                <a:gd name="f464" fmla="val 119"/>
                <a:gd name="f465" fmla="val 118"/>
                <a:gd name="f466" fmla="val 117"/>
                <a:gd name="f467" fmla="val 115"/>
                <a:gd name="f468" fmla="val 113"/>
                <a:gd name="f469" fmla="val 112"/>
                <a:gd name="f470" fmla="val 110"/>
                <a:gd name="f471" fmla="val 109"/>
                <a:gd name="f472" fmla="val 108"/>
                <a:gd name="f473" fmla="val 107"/>
                <a:gd name="f474" fmla="val 106"/>
                <a:gd name="f475" fmla="val 105"/>
                <a:gd name="f476" fmla="val 782"/>
                <a:gd name="f477" fmla="val 104"/>
                <a:gd name="f478" fmla="val 103"/>
                <a:gd name="f479" fmla="val 101"/>
                <a:gd name="f480" fmla="val 786"/>
                <a:gd name="f481" fmla="val 100"/>
                <a:gd name="f482" fmla="val 99"/>
                <a:gd name="f483" fmla="val 98"/>
                <a:gd name="f484" fmla="val 94"/>
                <a:gd name="f485" fmla="val 93"/>
                <a:gd name="f486" fmla="val 90"/>
                <a:gd name="f487" fmla="val 89"/>
                <a:gd name="f488" fmla="val 88"/>
                <a:gd name="f489" fmla="val 793"/>
                <a:gd name="f490" fmla="val 87"/>
                <a:gd name="f491" fmla="val 86"/>
                <a:gd name="f492" fmla="val 85"/>
                <a:gd name="f493" fmla="val 84"/>
                <a:gd name="f494" fmla="val 82"/>
                <a:gd name="f495" fmla="val 81"/>
                <a:gd name="f496" fmla="val 80"/>
                <a:gd name="f497" fmla="val 78"/>
                <a:gd name="f498" fmla="val 76"/>
                <a:gd name="f499" fmla="val 75"/>
                <a:gd name="f500" fmla="val 73"/>
                <a:gd name="f501" fmla="val 72"/>
                <a:gd name="f502" fmla="val 71"/>
                <a:gd name="f503" fmla="val 68"/>
                <a:gd name="f504" fmla="val 67"/>
                <a:gd name="f505" fmla="val 66"/>
                <a:gd name="f506" fmla="val 62"/>
                <a:gd name="f507" fmla="val 60"/>
                <a:gd name="f508" fmla="val 59"/>
                <a:gd name="f509" fmla="val 58"/>
                <a:gd name="f510" fmla="val 57"/>
                <a:gd name="f511" fmla="val 56"/>
                <a:gd name="f512" fmla="val 55"/>
                <a:gd name="f513" fmla="val 54"/>
                <a:gd name="f514" fmla="val 53"/>
                <a:gd name="f515" fmla="val 52"/>
                <a:gd name="f516" fmla="val 51"/>
                <a:gd name="f517" fmla="val 49"/>
                <a:gd name="f518" fmla="val 48"/>
                <a:gd name="f519" fmla="val 47"/>
                <a:gd name="f520" fmla="val 767"/>
                <a:gd name="f521" fmla="val 766"/>
                <a:gd name="f522" fmla="val 765"/>
                <a:gd name="f523" fmla="val 764"/>
                <a:gd name="f524" fmla="val 763"/>
                <a:gd name="f525" fmla="val 761"/>
                <a:gd name="f526" fmla="val 760"/>
                <a:gd name="f527" fmla="val 759"/>
                <a:gd name="f528" fmla="val 757"/>
                <a:gd name="f529" fmla="val 756"/>
                <a:gd name="f530" fmla="val 755"/>
                <a:gd name="f531" fmla="val 46"/>
                <a:gd name="f532" fmla="val 44"/>
                <a:gd name="f533" fmla="val 754"/>
                <a:gd name="f534" fmla="val 43"/>
                <a:gd name="f535" fmla="val 42"/>
                <a:gd name="f536" fmla="val 753"/>
                <a:gd name="f537" fmla="val 41"/>
                <a:gd name="f538" fmla="val 752"/>
                <a:gd name="f539" fmla="val 40"/>
                <a:gd name="f540" fmla="val 751"/>
                <a:gd name="f541" fmla="val 39"/>
                <a:gd name="f542" fmla="val 749"/>
                <a:gd name="f543" fmla="val 748"/>
                <a:gd name="f544" fmla="val 38"/>
                <a:gd name="f545" fmla="val 746"/>
                <a:gd name="f546" fmla="val 743"/>
                <a:gd name="f547" fmla="val 37"/>
                <a:gd name="f548" fmla="val 741"/>
                <a:gd name="f549" fmla="val 740"/>
                <a:gd name="f550" fmla="val 36"/>
                <a:gd name="f551" fmla="val 737"/>
                <a:gd name="f552" fmla="val 736"/>
                <a:gd name="f553" fmla="val 734"/>
                <a:gd name="f554" fmla="val 731"/>
                <a:gd name="f555" fmla="val 730"/>
                <a:gd name="f556" fmla="val 728"/>
                <a:gd name="f557" fmla="val 725"/>
                <a:gd name="f558" fmla="val 724"/>
                <a:gd name="f559" fmla="val 723"/>
                <a:gd name="f560" fmla="val 722"/>
                <a:gd name="f561" fmla="val 35"/>
                <a:gd name="f562" fmla="val 720"/>
                <a:gd name="f563" fmla="val 34"/>
                <a:gd name="f564" fmla="val 719"/>
                <a:gd name="f565" fmla="val 33"/>
                <a:gd name="f566" fmla="val 716"/>
                <a:gd name="f567" fmla="val 715"/>
                <a:gd name="f568" fmla="val 714"/>
                <a:gd name="f569" fmla="val 713"/>
                <a:gd name="f570" fmla="val 31"/>
                <a:gd name="f571" fmla="val 30"/>
                <a:gd name="f572" fmla="val 29"/>
                <a:gd name="f573" fmla="val 27"/>
                <a:gd name="f574" fmla="val 25"/>
                <a:gd name="f575" fmla="val 23"/>
                <a:gd name="f576" fmla="val 22"/>
                <a:gd name="f577" fmla="val 21"/>
                <a:gd name="f578" fmla="val 717"/>
                <a:gd name="f579" fmla="val 20"/>
                <a:gd name="f580" fmla="val 718"/>
                <a:gd name="f581" fmla="val 18"/>
                <a:gd name="f582" fmla="val 16"/>
                <a:gd name="f583" fmla="val 14"/>
                <a:gd name="f584" fmla="val 13"/>
                <a:gd name="f585" fmla="val 11"/>
                <a:gd name="f586" fmla="val 10"/>
                <a:gd name="f587" fmla="val 712"/>
                <a:gd name="f588" fmla="val 711"/>
                <a:gd name="f589" fmla="val 710"/>
                <a:gd name="f590" fmla="val 707"/>
                <a:gd name="f591" fmla="val 9"/>
                <a:gd name="f592" fmla="val 706"/>
                <a:gd name="f593" fmla="val 705"/>
                <a:gd name="f594" fmla="val 8"/>
                <a:gd name="f595" fmla="val 704"/>
                <a:gd name="f596" fmla="val 5"/>
                <a:gd name="f597" fmla="val 703"/>
                <a:gd name="f598" fmla="val 4"/>
                <a:gd name="f599" fmla="val 702"/>
                <a:gd name="f600" fmla="val 700"/>
                <a:gd name="f601" fmla="val 3"/>
                <a:gd name="f602" fmla="val 699"/>
                <a:gd name="f603" fmla="val 698"/>
                <a:gd name="f604" fmla="val 696"/>
                <a:gd name="f605" fmla="val 695"/>
                <a:gd name="f606" fmla="val 694"/>
                <a:gd name="f607" fmla="val 6"/>
                <a:gd name="f608" fmla="val 692"/>
                <a:gd name="f609" fmla="val 691"/>
                <a:gd name="f610" fmla="val 690"/>
                <a:gd name="f611" fmla="val 688"/>
                <a:gd name="f612" fmla="val 686"/>
                <a:gd name="f613" fmla="val 685"/>
                <a:gd name="f614" fmla="val 684"/>
                <a:gd name="f615" fmla="val 683"/>
                <a:gd name="f616" fmla="val 682"/>
                <a:gd name="f617" fmla="val 681"/>
                <a:gd name="f618" fmla="val 680"/>
                <a:gd name="f619" fmla="val 7"/>
                <a:gd name="f620" fmla="val 679"/>
                <a:gd name="f621" fmla="val 678"/>
                <a:gd name="f622" fmla="val 677"/>
                <a:gd name="f623" fmla="val 676"/>
                <a:gd name="f624" fmla="val 675"/>
                <a:gd name="f625" fmla="val 32"/>
                <a:gd name="f626" fmla="val 594"/>
                <a:gd name="f627" fmla="val 595"/>
                <a:gd name="f628" fmla="val 593"/>
                <a:gd name="f629" fmla="val 596"/>
                <a:gd name="f630" fmla="val 597"/>
                <a:gd name="f631" fmla="val 15"/>
                <a:gd name="f632" fmla="val 17"/>
                <a:gd name="f633" fmla="val 598"/>
                <a:gd name="f634" fmla="val 19"/>
                <a:gd name="f635" fmla="val 24"/>
                <a:gd name="f636" fmla="val 28"/>
                <a:gd name="f637" fmla="val 591"/>
                <a:gd name="f638" fmla="val 592"/>
                <a:gd name="f639" fmla="val 45"/>
                <a:gd name="f640" fmla="val 50"/>
                <a:gd name="f641" fmla="val 63"/>
                <a:gd name="f642" fmla="val 590"/>
                <a:gd name="f643" fmla="val 64"/>
                <a:gd name="f644" fmla="val 589"/>
                <a:gd name="f645" fmla="val 65"/>
                <a:gd name="f646" fmla="val 587"/>
                <a:gd name="f647" fmla="val 69"/>
                <a:gd name="f648" fmla="val 586"/>
                <a:gd name="f649" fmla="val 70"/>
                <a:gd name="f650" fmla="val 585"/>
                <a:gd name="f651" fmla="val 74"/>
                <a:gd name="f652" fmla="val 583"/>
                <a:gd name="f653" fmla="val 582"/>
                <a:gd name="f654" fmla="val 581"/>
                <a:gd name="f655" fmla="val 584"/>
                <a:gd name="f656" fmla="val 91"/>
                <a:gd name="f657" fmla="val 580"/>
                <a:gd name="f658" fmla="val 579"/>
                <a:gd name="f659" fmla="val 578"/>
                <a:gd name="f660" fmla="val 577"/>
                <a:gd name="f661" fmla="val 575"/>
                <a:gd name="f662" fmla="val 92"/>
                <a:gd name="f663" fmla="val 574"/>
                <a:gd name="f664" fmla="val 573"/>
                <a:gd name="f665" fmla="val 96"/>
                <a:gd name="f666" fmla="val 572"/>
                <a:gd name="f667" fmla="val 571"/>
                <a:gd name="f668" fmla="val 102"/>
                <a:gd name="f669" fmla="val 570"/>
                <a:gd name="f670" fmla="val 568"/>
                <a:gd name="f671" fmla="val 567"/>
                <a:gd name="f672" fmla="val 566"/>
                <a:gd name="f673" fmla="val 565"/>
                <a:gd name="f674" fmla="val 564"/>
                <a:gd name="f675" fmla="val 563"/>
                <a:gd name="f676" fmla="val 562"/>
                <a:gd name="f677" fmla="val 561"/>
                <a:gd name="f678" fmla="val 560"/>
                <a:gd name="f679" fmla="val 559"/>
                <a:gd name="f680" fmla="val 553"/>
                <a:gd name="f681" fmla="val 136"/>
                <a:gd name="f682" fmla="val 533"/>
                <a:gd name="f683" fmla="val 531"/>
                <a:gd name="f684" fmla="val 129"/>
                <a:gd name="f685" fmla="val 530"/>
                <a:gd name="f686" fmla="val 133"/>
                <a:gd name="f687" fmla="val 529"/>
                <a:gd name="f688" fmla="val 528"/>
                <a:gd name="f689" fmla="val 527"/>
                <a:gd name="f690" fmla="val 525"/>
                <a:gd name="f691" fmla="val 524"/>
                <a:gd name="f692" fmla="val 160"/>
                <a:gd name="f693" fmla="val 523"/>
                <a:gd name="f694" fmla="val 522"/>
                <a:gd name="f695" fmla="val 163"/>
                <a:gd name="f696" fmla="val 521"/>
                <a:gd name="f697" fmla="val 520"/>
                <a:gd name="f698" fmla="val 518"/>
                <a:gd name="f699" fmla="val 184"/>
                <a:gd name="f700" fmla="val 185"/>
                <a:gd name="f701" fmla="val 517"/>
                <a:gd name="f702" fmla="val 515"/>
                <a:gd name="f703" fmla="val 196"/>
                <a:gd name="f704" fmla="val 514"/>
                <a:gd name="f705" fmla="val 513"/>
                <a:gd name="f706" fmla="val 200"/>
                <a:gd name="f707" fmla="val 511"/>
                <a:gd name="f708" fmla="val 203"/>
                <a:gd name="f709" fmla="val 510"/>
                <a:gd name="f710" fmla="val 205"/>
                <a:gd name="f711" fmla="val 509"/>
                <a:gd name="f712" fmla="val 208"/>
                <a:gd name="f713" fmla="val 484"/>
                <a:gd name="f714" fmla="val 206"/>
                <a:gd name="f715" fmla="val 472"/>
                <a:gd name="f716" fmla="val 456"/>
                <a:gd name="f717" fmla="val 457"/>
                <a:gd name="f718" fmla="val 190"/>
                <a:gd name="f719" fmla="val 455"/>
                <a:gd name="f720" fmla="val 458"/>
                <a:gd name="f721" fmla="val 454"/>
                <a:gd name="f722" fmla="val 453"/>
                <a:gd name="f723" fmla="val 210"/>
                <a:gd name="f724" fmla="val 212"/>
                <a:gd name="f725" fmla="val 451"/>
                <a:gd name="f726" fmla="val 450"/>
                <a:gd name="f727" fmla="val 449"/>
                <a:gd name="f728" fmla="val 446"/>
                <a:gd name="f729" fmla="val 445"/>
                <a:gd name="f730" fmla="val 444"/>
                <a:gd name="f731" fmla="val 448"/>
                <a:gd name="f732" fmla="val 447"/>
                <a:gd name="f733" fmla="val 442"/>
                <a:gd name="f734" fmla="val 440"/>
                <a:gd name="f735" fmla="val 439"/>
                <a:gd name="f736" fmla="val 437"/>
                <a:gd name="f737" fmla="val 436"/>
                <a:gd name="f738" fmla="val 273"/>
                <a:gd name="f739" fmla="val 434"/>
                <a:gd name="f740" fmla="val 274"/>
                <a:gd name="f741" fmla="val 277"/>
                <a:gd name="f742" fmla="val 279"/>
                <a:gd name="f743" fmla="val 282"/>
                <a:gd name="f744" fmla="val 287"/>
                <a:gd name="f745" fmla="val 288"/>
                <a:gd name="f746" fmla="val 433"/>
                <a:gd name="f747" fmla="val 432"/>
                <a:gd name="f748" fmla="val 431"/>
                <a:gd name="f749" fmla="val 430"/>
                <a:gd name="f750" fmla="val 429"/>
                <a:gd name="f751" fmla="val 428"/>
                <a:gd name="f752" fmla="val 305"/>
                <a:gd name="f753" fmla="val 427"/>
                <a:gd name="f754" fmla="val 426"/>
                <a:gd name="f755" fmla="val 309"/>
                <a:gd name="f756" fmla="val 423"/>
                <a:gd name="f757" fmla="val 422"/>
                <a:gd name="f758" fmla="val 421"/>
                <a:gd name="f759" fmla="val 420"/>
                <a:gd name="f760" fmla="val 418"/>
                <a:gd name="f761" fmla="val 416"/>
                <a:gd name="f762" fmla="val 415"/>
                <a:gd name="f763" fmla="val 414"/>
                <a:gd name="f764" fmla="val 413"/>
                <a:gd name="f765" fmla="val 412"/>
                <a:gd name="f766" fmla="val 411"/>
                <a:gd name="f767" fmla="val 410"/>
                <a:gd name="f768" fmla="val 409"/>
                <a:gd name="f769" fmla="val 408"/>
                <a:gd name="f770" fmla="val 406"/>
                <a:gd name="f771" fmla="val 403"/>
                <a:gd name="f772" fmla="val 404"/>
                <a:gd name="f773" fmla="val 383"/>
                <a:gd name="f774" fmla="val 384"/>
                <a:gd name="f775" fmla="val 387"/>
                <a:gd name="f776" fmla="val 392"/>
                <a:gd name="f777" fmla="val 389"/>
                <a:gd name="f778" fmla="val 385"/>
                <a:gd name="f779" fmla="val 435"/>
                <a:gd name="f780" fmla="val 465"/>
                <a:gd name="f781" fmla="val 461"/>
                <a:gd name="f782" fmla="val 462"/>
                <a:gd name="f783" fmla="val 463"/>
                <a:gd name="f784" fmla="val 464"/>
                <a:gd name="f785" fmla="val 466"/>
                <a:gd name="f786" fmla="val 468"/>
                <a:gd name="f787" fmla="val 469"/>
                <a:gd name="f788" fmla="val 470"/>
                <a:gd name="f789" fmla="val 473"/>
                <a:gd name="f790" fmla="val 254"/>
                <a:gd name="f791" fmla="val 474"/>
                <a:gd name="f792" fmla="val 475"/>
                <a:gd name="f793" fmla="val 476"/>
                <a:gd name="f794" fmla="val 477"/>
                <a:gd name="f795" fmla="val 479"/>
                <a:gd name="f796" fmla="val 480"/>
                <a:gd name="f797" fmla="val 482"/>
                <a:gd name="f798" fmla="val 483"/>
                <a:gd name="f799" fmla="val 478"/>
                <a:gd name="f800" fmla="val 471"/>
                <a:gd name="f801" fmla="val 460"/>
                <a:gd name="f802" fmla="val 459"/>
                <a:gd name="f803" fmla="val 452"/>
                <a:gd name="f804" fmla="val 443"/>
                <a:gd name="f805" fmla="val 441"/>
                <a:gd name="f806" fmla="val 438"/>
                <a:gd name="f807" fmla="val 490"/>
                <a:gd name="f808" fmla="val 491"/>
                <a:gd name="f809" fmla="val 494"/>
                <a:gd name="f810" fmla="val 495"/>
                <a:gd name="f811" fmla="val 140"/>
                <a:gd name="f812" fmla="val 496"/>
                <a:gd name="f813" fmla="val 138"/>
                <a:gd name="f814" fmla="val 497"/>
                <a:gd name="f815" fmla="val 498"/>
                <a:gd name="f816" fmla="val 499"/>
                <a:gd name="f817" fmla="val 500"/>
                <a:gd name="f818" fmla="val 501"/>
                <a:gd name="f819" fmla="val 502"/>
                <a:gd name="f820" fmla="val 503"/>
                <a:gd name="f821" fmla="val 504"/>
                <a:gd name="f822" fmla="val 125"/>
                <a:gd name="f823" fmla="val 505"/>
                <a:gd name="f824" fmla="val 506"/>
                <a:gd name="f825" fmla="val 507"/>
                <a:gd name="f826" fmla="val 508"/>
                <a:gd name="f827" fmla="val 116"/>
                <a:gd name="f828" fmla="val 512"/>
                <a:gd name="f829" fmla="val 114"/>
                <a:gd name="f830" fmla="val 111"/>
                <a:gd name="f831" fmla="val 526"/>
                <a:gd name="f832" fmla="val 535"/>
                <a:gd name="f833" fmla="val 538"/>
                <a:gd name="f834" fmla="val 539"/>
                <a:gd name="f835" fmla="val 541"/>
                <a:gd name="f836" fmla="val 542"/>
                <a:gd name="f837" fmla="val 543"/>
                <a:gd name="f838" fmla="val 97"/>
                <a:gd name="f839" fmla="val 545"/>
                <a:gd name="f840" fmla="val 548"/>
                <a:gd name="f841" fmla="val 549"/>
                <a:gd name="f842" fmla="val 550"/>
                <a:gd name="f843" fmla="val 551"/>
                <a:gd name="f844" fmla="val 552"/>
                <a:gd name="f845" fmla="val 554"/>
                <a:gd name="f846" fmla="val 556"/>
                <a:gd name="f847" fmla="val 557"/>
                <a:gd name="f848" fmla="val 558"/>
                <a:gd name="f849" fmla="val 83"/>
                <a:gd name="f850" fmla="val 576"/>
                <a:gd name="f851" fmla="val 77"/>
                <a:gd name="f852" fmla="val 600"/>
                <a:gd name="f853" fmla="val 602"/>
                <a:gd name="f854" fmla="val 605"/>
                <a:gd name="f855" fmla="val 606"/>
                <a:gd name="f856" fmla="val 607"/>
                <a:gd name="f857" fmla="val 608"/>
                <a:gd name="f858" fmla="val 609"/>
                <a:gd name="f859" fmla="val 610"/>
                <a:gd name="f860" fmla="val 611"/>
                <a:gd name="f861" fmla="val 612"/>
                <a:gd name="f862" fmla="val 613"/>
                <a:gd name="f863" fmla="val 614"/>
                <a:gd name="f864" fmla="val 616"/>
                <a:gd name="f865" fmla="val 617"/>
                <a:gd name="f866" fmla="val 618"/>
                <a:gd name="f867" fmla="val 619"/>
                <a:gd name="f868" fmla="val 620"/>
                <a:gd name="f869" fmla="val 622"/>
                <a:gd name="f870" fmla="val 623"/>
                <a:gd name="f871" fmla="val 624"/>
                <a:gd name="f872" fmla="val 625"/>
                <a:gd name="f873" fmla="val 626"/>
                <a:gd name="f874" fmla="val 2"/>
                <a:gd name="f875" fmla="val 627"/>
                <a:gd name="f876" fmla="val 1"/>
                <a:gd name="f877" fmla="val 628"/>
                <a:gd name="f878" fmla="val 588"/>
                <a:gd name="f879" fmla="val 280"/>
                <a:gd name="f880" fmla="val 286"/>
                <a:gd name="f881" fmla="val 569"/>
                <a:gd name="f882" fmla="val 382"/>
                <a:gd name="f883" fmla="val 390"/>
                <a:gd name="f884" fmla="val 395"/>
                <a:gd name="f885" fmla="val 399"/>
                <a:gd name="f886" fmla="val 402"/>
                <a:gd name="f887" fmla="val 424"/>
                <a:gd name="f888" fmla="val 555"/>
                <a:gd name="f889" fmla="val 546"/>
                <a:gd name="f890" fmla="val 487"/>
                <a:gd name="f891" fmla="val 544"/>
                <a:gd name="f892" fmla="val 516"/>
                <a:gd name="f893" fmla="val 536"/>
                <a:gd name="f894" fmla="val 534"/>
                <a:gd name="f895" fmla="val 547"/>
                <a:gd name="f896" fmla="val 599"/>
                <a:gd name="f897" fmla="val 519"/>
                <a:gd name="f898" fmla="val 638"/>
                <a:gd name="f899" fmla="val 649"/>
                <a:gd name="f900" fmla="val 656"/>
                <a:gd name="f901" fmla="val 672"/>
                <a:gd name="f902" fmla="val 721"/>
                <a:gd name="f903" fmla="val 492"/>
                <a:gd name="f904" fmla="val 726"/>
                <a:gd name="f905" fmla="val 732"/>
                <a:gd name="f906" fmla="val 489"/>
                <a:gd name="f907" fmla="val 488"/>
                <a:gd name="f908" fmla="val 467"/>
                <a:gd name="f909" fmla="val 1043"/>
                <a:gd name="f910" fmla="+- 0 0 -90"/>
                <a:gd name="f911" fmla="*/ f4 1 1044"/>
                <a:gd name="f912" fmla="*/ f5 1 629"/>
                <a:gd name="f913" fmla="val f6"/>
                <a:gd name="f914" fmla="val f7"/>
                <a:gd name="f915" fmla="val f8"/>
                <a:gd name="f916" fmla="*/ f910 f0 1"/>
                <a:gd name="f917" fmla="+- f915 0 f913"/>
                <a:gd name="f918" fmla="+- f914 0 f913"/>
                <a:gd name="f919" fmla="*/ f916 1 f3"/>
                <a:gd name="f920" fmla="*/ f918 1 1044"/>
                <a:gd name="f921" fmla="*/ f917 1 629"/>
                <a:gd name="f922" fmla="*/ 1000 f918 1"/>
                <a:gd name="f923" fmla="*/ 361 f917 1"/>
                <a:gd name="f924" fmla="*/ 964 f918 1"/>
                <a:gd name="f925" fmla="*/ 370 f917 1"/>
                <a:gd name="f926" fmla="*/ 935 f918 1"/>
                <a:gd name="f927" fmla="*/ 364 f917 1"/>
                <a:gd name="f928" fmla="*/ 911 f918 1"/>
                <a:gd name="f929" fmla="*/ 339 f917 1"/>
                <a:gd name="f930" fmla="*/ 898 f918 1"/>
                <a:gd name="f931" fmla="*/ 337 f917 1"/>
                <a:gd name="f932" fmla="*/ 924 f918 1"/>
                <a:gd name="f933" fmla="*/ 347 f917 1"/>
                <a:gd name="f934" fmla="*/ 956 f918 1"/>
                <a:gd name="f935" fmla="*/ 362 f917 1"/>
                <a:gd name="f936" fmla="*/ 954 f918 1"/>
                <a:gd name="f937" fmla="*/ 329 f917 1"/>
                <a:gd name="f938" fmla="*/ 932 f918 1"/>
                <a:gd name="f939" fmla="*/ 322 f917 1"/>
                <a:gd name="f940" fmla="*/ 938 f918 1"/>
                <a:gd name="f941" fmla="*/ 300 f917 1"/>
                <a:gd name="f942" fmla="*/ 955 f918 1"/>
                <a:gd name="f943" fmla="*/ 939 f918 1"/>
                <a:gd name="f944" fmla="*/ 271 f917 1"/>
                <a:gd name="f945" fmla="*/ 257 f917 1"/>
                <a:gd name="f946" fmla="*/ 883 f918 1"/>
                <a:gd name="f947" fmla="*/ 237 f917 1"/>
                <a:gd name="f948" fmla="*/ 873 f918 1"/>
                <a:gd name="f949" fmla="*/ 224 f917 1"/>
                <a:gd name="f950" fmla="*/ 906 f918 1"/>
                <a:gd name="f951" fmla="*/ 244 f917 1"/>
                <a:gd name="f952" fmla="*/ 252 f917 1"/>
                <a:gd name="f953" fmla="*/ 936 f918 1"/>
                <a:gd name="f954" fmla="*/ 235 f917 1"/>
                <a:gd name="f955" fmla="*/ 194 f917 1"/>
                <a:gd name="f956" fmla="*/ 878 f918 1"/>
                <a:gd name="f957" fmla="*/ 174 f917 1"/>
                <a:gd name="f958" fmla="*/ 847 f918 1"/>
                <a:gd name="f959" fmla="*/ 814 f918 1"/>
                <a:gd name="f960" fmla="*/ 154 f917 1"/>
                <a:gd name="f961" fmla="*/ 791 f918 1"/>
                <a:gd name="f962" fmla="*/ 156 f917 1"/>
                <a:gd name="f963" fmla="*/ 769 f918 1"/>
                <a:gd name="f964" fmla="*/ 131 f917 1"/>
                <a:gd name="f965" fmla="*/ 779 f918 1"/>
                <a:gd name="f966" fmla="*/ 108 f917 1"/>
                <a:gd name="f967" fmla="*/ 794 f918 1"/>
                <a:gd name="f968" fmla="*/ 81 f917 1"/>
                <a:gd name="f969" fmla="*/ 772 f918 1"/>
                <a:gd name="f970" fmla="*/ 48 f917 1"/>
                <a:gd name="f971" fmla="*/ 730 f918 1"/>
                <a:gd name="f972" fmla="*/ 40 f917 1"/>
                <a:gd name="f973" fmla="*/ 715 f918 1"/>
                <a:gd name="f974" fmla="*/ 10 f917 1"/>
                <a:gd name="f975" fmla="*/ 680 f918 1"/>
                <a:gd name="f976" fmla="*/ 6 f917 1"/>
                <a:gd name="f977" fmla="*/ 593 f918 1"/>
                <a:gd name="f978" fmla="*/ 8 f917 1"/>
                <a:gd name="f979" fmla="*/ 596 f918 1"/>
                <a:gd name="f980" fmla="*/ 41 f917 1"/>
                <a:gd name="f981" fmla="*/ 583 f918 1"/>
                <a:gd name="f982" fmla="*/ 75 f917 1"/>
                <a:gd name="f983" fmla="*/ 567 f918 1"/>
                <a:gd name="f984" fmla="*/ 103 f917 1"/>
                <a:gd name="f985" fmla="*/ 527 f918 1"/>
                <a:gd name="f986" fmla="*/ 142 f917 1"/>
                <a:gd name="f987" fmla="*/ 518 f918 1"/>
                <a:gd name="f988" fmla="*/ 183 f917 1"/>
                <a:gd name="f989" fmla="*/ 456 f918 1"/>
                <a:gd name="f990" fmla="*/ 191 f917 1"/>
                <a:gd name="f991" fmla="*/ 454 f918 1"/>
                <a:gd name="f992" fmla="*/ 229 f917 1"/>
                <a:gd name="f993" fmla="*/ 436 f918 1"/>
                <a:gd name="f994" fmla="*/ 262 f917 1"/>
                <a:gd name="f995" fmla="*/ 427 f918 1"/>
                <a:gd name="f996" fmla="*/ 307 f917 1"/>
                <a:gd name="f997" fmla="*/ 409 f918 1"/>
                <a:gd name="f998" fmla="*/ 345 f917 1"/>
                <a:gd name="f999" fmla="*/ 414 f918 1"/>
                <a:gd name="f1000" fmla="*/ 374 f917 1"/>
                <a:gd name="f1001" fmla="*/ 385 f918 1"/>
                <a:gd name="f1002" fmla="*/ 404 f917 1"/>
                <a:gd name="f1003" fmla="*/ 272 f918 1"/>
                <a:gd name="f1004" fmla="*/ 451 f917 1"/>
                <a:gd name="f1005" fmla="*/ 243 f918 1"/>
                <a:gd name="f1006" fmla="*/ 480 f917 1"/>
                <a:gd name="f1007" fmla="*/ 194 f918 1"/>
                <a:gd name="f1008" fmla="*/ 459 f917 1"/>
                <a:gd name="f1009" fmla="*/ 186 f918 1"/>
                <a:gd name="f1010" fmla="*/ 439 f917 1"/>
                <a:gd name="f1011" fmla="*/ 114 f918 1"/>
                <a:gd name="f1012" fmla="*/ 515 f917 1"/>
                <a:gd name="f1013" fmla="*/ 98 f918 1"/>
                <a:gd name="f1014" fmla="*/ 543 f917 1"/>
                <a:gd name="f1015" fmla="*/ 78 f918 1"/>
                <a:gd name="f1016" fmla="*/ 576 f917 1"/>
                <a:gd name="f1017" fmla="*/ 56 f918 1"/>
                <a:gd name="f1018" fmla="*/ 593 f917 1"/>
                <a:gd name="f1019" fmla="*/ 35 f918 1"/>
                <a:gd name="f1020" fmla="*/ 611 f917 1"/>
                <a:gd name="f1021" fmla="*/ 0 f918 1"/>
                <a:gd name="f1022" fmla="*/ 629 f917 1"/>
                <a:gd name="f1023" fmla="*/ 227 f918 1"/>
                <a:gd name="f1024" fmla="*/ 582 f917 1"/>
                <a:gd name="f1025" fmla="*/ 256 f918 1"/>
                <a:gd name="f1026" fmla="*/ 580 f917 1"/>
                <a:gd name="f1027" fmla="*/ 379 f918 1"/>
                <a:gd name="f1028" fmla="*/ 564 f917 1"/>
                <a:gd name="f1029" fmla="*/ 599 f918 1"/>
                <a:gd name="f1030" fmla="*/ 519 f917 1"/>
                <a:gd name="f1031" fmla="+- f919 0 f1"/>
                <a:gd name="f1032" fmla="*/ f922 1 1044"/>
                <a:gd name="f1033" fmla="*/ f923 1 629"/>
                <a:gd name="f1034" fmla="*/ f924 1 1044"/>
                <a:gd name="f1035" fmla="*/ f925 1 629"/>
                <a:gd name="f1036" fmla="*/ f926 1 1044"/>
                <a:gd name="f1037" fmla="*/ f927 1 629"/>
                <a:gd name="f1038" fmla="*/ f928 1 1044"/>
                <a:gd name="f1039" fmla="*/ f929 1 629"/>
                <a:gd name="f1040" fmla="*/ f930 1 1044"/>
                <a:gd name="f1041" fmla="*/ f931 1 629"/>
                <a:gd name="f1042" fmla="*/ f932 1 1044"/>
                <a:gd name="f1043" fmla="*/ f933 1 629"/>
                <a:gd name="f1044" fmla="*/ f934 1 1044"/>
                <a:gd name="f1045" fmla="*/ f935 1 629"/>
                <a:gd name="f1046" fmla="*/ f936 1 1044"/>
                <a:gd name="f1047" fmla="*/ f937 1 629"/>
                <a:gd name="f1048" fmla="*/ f938 1 1044"/>
                <a:gd name="f1049" fmla="*/ f939 1 629"/>
                <a:gd name="f1050" fmla="*/ f940 1 1044"/>
                <a:gd name="f1051" fmla="*/ f941 1 629"/>
                <a:gd name="f1052" fmla="*/ f942 1 1044"/>
                <a:gd name="f1053" fmla="*/ f943 1 1044"/>
                <a:gd name="f1054" fmla="*/ f944 1 629"/>
                <a:gd name="f1055" fmla="*/ f945 1 629"/>
                <a:gd name="f1056" fmla="*/ f946 1 1044"/>
                <a:gd name="f1057" fmla="*/ f947 1 629"/>
                <a:gd name="f1058" fmla="*/ f948 1 1044"/>
                <a:gd name="f1059" fmla="*/ f949 1 629"/>
                <a:gd name="f1060" fmla="*/ f950 1 1044"/>
                <a:gd name="f1061" fmla="*/ f951 1 629"/>
                <a:gd name="f1062" fmla="*/ f952 1 629"/>
                <a:gd name="f1063" fmla="*/ f953 1 1044"/>
                <a:gd name="f1064" fmla="*/ f954 1 629"/>
                <a:gd name="f1065" fmla="*/ f955 1 629"/>
                <a:gd name="f1066" fmla="*/ f956 1 1044"/>
                <a:gd name="f1067" fmla="*/ f957 1 629"/>
                <a:gd name="f1068" fmla="*/ f958 1 1044"/>
                <a:gd name="f1069" fmla="*/ f959 1 1044"/>
                <a:gd name="f1070" fmla="*/ f960 1 629"/>
                <a:gd name="f1071" fmla="*/ f961 1 1044"/>
                <a:gd name="f1072" fmla="*/ f962 1 629"/>
                <a:gd name="f1073" fmla="*/ f963 1 1044"/>
                <a:gd name="f1074" fmla="*/ f964 1 629"/>
                <a:gd name="f1075" fmla="*/ f965 1 1044"/>
                <a:gd name="f1076" fmla="*/ f966 1 629"/>
                <a:gd name="f1077" fmla="*/ f967 1 1044"/>
                <a:gd name="f1078" fmla="*/ f968 1 629"/>
                <a:gd name="f1079" fmla="*/ f969 1 1044"/>
                <a:gd name="f1080" fmla="*/ f970 1 629"/>
                <a:gd name="f1081" fmla="*/ f971 1 1044"/>
                <a:gd name="f1082" fmla="*/ f972 1 629"/>
                <a:gd name="f1083" fmla="*/ f973 1 1044"/>
                <a:gd name="f1084" fmla="*/ f974 1 629"/>
                <a:gd name="f1085" fmla="*/ f975 1 1044"/>
                <a:gd name="f1086" fmla="*/ f976 1 629"/>
                <a:gd name="f1087" fmla="*/ f977 1 1044"/>
                <a:gd name="f1088" fmla="*/ f978 1 629"/>
                <a:gd name="f1089" fmla="*/ f979 1 1044"/>
                <a:gd name="f1090" fmla="*/ f980 1 629"/>
                <a:gd name="f1091" fmla="*/ f981 1 1044"/>
                <a:gd name="f1092" fmla="*/ f982 1 629"/>
                <a:gd name="f1093" fmla="*/ f983 1 1044"/>
                <a:gd name="f1094" fmla="*/ f984 1 629"/>
                <a:gd name="f1095" fmla="*/ f985 1 1044"/>
                <a:gd name="f1096" fmla="*/ f986 1 629"/>
                <a:gd name="f1097" fmla="*/ f987 1 1044"/>
                <a:gd name="f1098" fmla="*/ f988 1 629"/>
                <a:gd name="f1099" fmla="*/ f989 1 1044"/>
                <a:gd name="f1100" fmla="*/ f990 1 629"/>
                <a:gd name="f1101" fmla="*/ f991 1 1044"/>
                <a:gd name="f1102" fmla="*/ f992 1 629"/>
                <a:gd name="f1103" fmla="*/ f993 1 1044"/>
                <a:gd name="f1104" fmla="*/ f994 1 629"/>
                <a:gd name="f1105" fmla="*/ f995 1 1044"/>
                <a:gd name="f1106" fmla="*/ f996 1 629"/>
                <a:gd name="f1107" fmla="*/ f997 1 1044"/>
                <a:gd name="f1108" fmla="*/ f998 1 629"/>
                <a:gd name="f1109" fmla="*/ f999 1 1044"/>
                <a:gd name="f1110" fmla="*/ f1000 1 629"/>
                <a:gd name="f1111" fmla="*/ f1001 1 1044"/>
                <a:gd name="f1112" fmla="*/ f1002 1 629"/>
                <a:gd name="f1113" fmla="*/ f1003 1 1044"/>
                <a:gd name="f1114" fmla="*/ f1004 1 629"/>
                <a:gd name="f1115" fmla="*/ f1005 1 1044"/>
                <a:gd name="f1116" fmla="*/ f1006 1 629"/>
                <a:gd name="f1117" fmla="*/ f1007 1 1044"/>
                <a:gd name="f1118" fmla="*/ f1008 1 629"/>
                <a:gd name="f1119" fmla="*/ f1009 1 1044"/>
                <a:gd name="f1120" fmla="*/ f1010 1 629"/>
                <a:gd name="f1121" fmla="*/ f1011 1 1044"/>
                <a:gd name="f1122" fmla="*/ f1012 1 629"/>
                <a:gd name="f1123" fmla="*/ f1013 1 1044"/>
                <a:gd name="f1124" fmla="*/ f1014 1 629"/>
                <a:gd name="f1125" fmla="*/ f1015 1 1044"/>
                <a:gd name="f1126" fmla="*/ f1016 1 629"/>
                <a:gd name="f1127" fmla="*/ f1017 1 1044"/>
                <a:gd name="f1128" fmla="*/ f1018 1 629"/>
                <a:gd name="f1129" fmla="*/ f1019 1 1044"/>
                <a:gd name="f1130" fmla="*/ f1020 1 629"/>
                <a:gd name="f1131" fmla="*/ f1021 1 1044"/>
                <a:gd name="f1132" fmla="*/ f1022 1 629"/>
                <a:gd name="f1133" fmla="*/ f1023 1 1044"/>
                <a:gd name="f1134" fmla="*/ f1024 1 629"/>
                <a:gd name="f1135" fmla="*/ f1025 1 1044"/>
                <a:gd name="f1136" fmla="*/ f1026 1 629"/>
                <a:gd name="f1137" fmla="*/ f1027 1 1044"/>
                <a:gd name="f1138" fmla="*/ f1028 1 629"/>
                <a:gd name="f1139" fmla="*/ f1029 1 1044"/>
                <a:gd name="f1140" fmla="*/ f1030 1 629"/>
                <a:gd name="f1141" fmla="*/ 0 1 f920"/>
                <a:gd name="f1142" fmla="*/ f914 1 f920"/>
                <a:gd name="f1143" fmla="*/ 0 1 f921"/>
                <a:gd name="f1144" fmla="*/ f915 1 f921"/>
                <a:gd name="f1145" fmla="*/ f1032 1 f920"/>
                <a:gd name="f1146" fmla="*/ f1033 1 f921"/>
                <a:gd name="f1147" fmla="*/ f1034 1 f920"/>
                <a:gd name="f1148" fmla="*/ f1035 1 f921"/>
                <a:gd name="f1149" fmla="*/ f1036 1 f920"/>
                <a:gd name="f1150" fmla="*/ f1037 1 f921"/>
                <a:gd name="f1151" fmla="*/ f1038 1 f920"/>
                <a:gd name="f1152" fmla="*/ f1039 1 f921"/>
                <a:gd name="f1153" fmla="*/ f1040 1 f920"/>
                <a:gd name="f1154" fmla="*/ f1041 1 f921"/>
                <a:gd name="f1155" fmla="*/ f1042 1 f920"/>
                <a:gd name="f1156" fmla="*/ f1043 1 f921"/>
                <a:gd name="f1157" fmla="*/ f1044 1 f920"/>
                <a:gd name="f1158" fmla="*/ f1045 1 f921"/>
                <a:gd name="f1159" fmla="*/ f1046 1 f920"/>
                <a:gd name="f1160" fmla="*/ f1047 1 f921"/>
                <a:gd name="f1161" fmla="*/ f1048 1 f920"/>
                <a:gd name="f1162" fmla="*/ f1049 1 f921"/>
                <a:gd name="f1163" fmla="*/ f1050 1 f920"/>
                <a:gd name="f1164" fmla="*/ f1051 1 f921"/>
                <a:gd name="f1165" fmla="*/ f1052 1 f920"/>
                <a:gd name="f1166" fmla="*/ f1053 1 f920"/>
                <a:gd name="f1167" fmla="*/ f1054 1 f921"/>
                <a:gd name="f1168" fmla="*/ f1055 1 f921"/>
                <a:gd name="f1169" fmla="*/ f1056 1 f920"/>
                <a:gd name="f1170" fmla="*/ f1057 1 f921"/>
                <a:gd name="f1171" fmla="*/ f1058 1 f920"/>
                <a:gd name="f1172" fmla="*/ f1059 1 f921"/>
                <a:gd name="f1173" fmla="*/ f1060 1 f920"/>
                <a:gd name="f1174" fmla="*/ f1061 1 f921"/>
                <a:gd name="f1175" fmla="*/ f1062 1 f921"/>
                <a:gd name="f1176" fmla="*/ f1063 1 f920"/>
                <a:gd name="f1177" fmla="*/ f1064 1 f921"/>
                <a:gd name="f1178" fmla="*/ f1065 1 f921"/>
                <a:gd name="f1179" fmla="*/ f1066 1 f920"/>
                <a:gd name="f1180" fmla="*/ f1067 1 f921"/>
                <a:gd name="f1181" fmla="*/ f1068 1 f920"/>
                <a:gd name="f1182" fmla="*/ f1069 1 f920"/>
                <a:gd name="f1183" fmla="*/ f1070 1 f921"/>
                <a:gd name="f1184" fmla="*/ f1071 1 f920"/>
                <a:gd name="f1185" fmla="*/ f1072 1 f921"/>
                <a:gd name="f1186" fmla="*/ f1073 1 f920"/>
                <a:gd name="f1187" fmla="*/ f1074 1 f921"/>
                <a:gd name="f1188" fmla="*/ f1075 1 f920"/>
                <a:gd name="f1189" fmla="*/ f1076 1 f921"/>
                <a:gd name="f1190" fmla="*/ f1077 1 f920"/>
                <a:gd name="f1191" fmla="*/ f1078 1 f921"/>
                <a:gd name="f1192" fmla="*/ f1079 1 f920"/>
                <a:gd name="f1193" fmla="*/ f1080 1 f921"/>
                <a:gd name="f1194" fmla="*/ f1081 1 f920"/>
                <a:gd name="f1195" fmla="*/ f1082 1 f921"/>
                <a:gd name="f1196" fmla="*/ f1083 1 f920"/>
                <a:gd name="f1197" fmla="*/ f1084 1 f921"/>
                <a:gd name="f1198" fmla="*/ f1085 1 f920"/>
                <a:gd name="f1199" fmla="*/ f1086 1 f921"/>
                <a:gd name="f1200" fmla="*/ f1087 1 f920"/>
                <a:gd name="f1201" fmla="*/ f1088 1 f921"/>
                <a:gd name="f1202" fmla="*/ f1089 1 f920"/>
                <a:gd name="f1203" fmla="*/ f1090 1 f921"/>
                <a:gd name="f1204" fmla="*/ f1091 1 f920"/>
                <a:gd name="f1205" fmla="*/ f1092 1 f921"/>
                <a:gd name="f1206" fmla="*/ f1093 1 f920"/>
                <a:gd name="f1207" fmla="*/ f1094 1 f921"/>
                <a:gd name="f1208" fmla="*/ f1095 1 f920"/>
                <a:gd name="f1209" fmla="*/ f1096 1 f921"/>
                <a:gd name="f1210" fmla="*/ f1097 1 f920"/>
                <a:gd name="f1211" fmla="*/ f1098 1 f921"/>
                <a:gd name="f1212" fmla="*/ f1099 1 f920"/>
                <a:gd name="f1213" fmla="*/ f1100 1 f921"/>
                <a:gd name="f1214" fmla="*/ f1101 1 f920"/>
                <a:gd name="f1215" fmla="*/ f1102 1 f921"/>
                <a:gd name="f1216" fmla="*/ f1103 1 f920"/>
                <a:gd name="f1217" fmla="*/ f1104 1 f921"/>
                <a:gd name="f1218" fmla="*/ f1105 1 f920"/>
                <a:gd name="f1219" fmla="*/ f1106 1 f921"/>
                <a:gd name="f1220" fmla="*/ f1107 1 f920"/>
                <a:gd name="f1221" fmla="*/ f1108 1 f921"/>
                <a:gd name="f1222" fmla="*/ f1109 1 f920"/>
                <a:gd name="f1223" fmla="*/ f1110 1 f921"/>
                <a:gd name="f1224" fmla="*/ f1111 1 f920"/>
                <a:gd name="f1225" fmla="*/ f1112 1 f921"/>
                <a:gd name="f1226" fmla="*/ f1113 1 f920"/>
                <a:gd name="f1227" fmla="*/ f1114 1 f921"/>
                <a:gd name="f1228" fmla="*/ f1115 1 f920"/>
                <a:gd name="f1229" fmla="*/ f1116 1 f921"/>
                <a:gd name="f1230" fmla="*/ f1117 1 f920"/>
                <a:gd name="f1231" fmla="*/ f1118 1 f921"/>
                <a:gd name="f1232" fmla="*/ f1119 1 f920"/>
                <a:gd name="f1233" fmla="*/ f1120 1 f921"/>
                <a:gd name="f1234" fmla="*/ f1121 1 f920"/>
                <a:gd name="f1235" fmla="*/ f1122 1 f921"/>
                <a:gd name="f1236" fmla="*/ f1123 1 f920"/>
                <a:gd name="f1237" fmla="*/ f1124 1 f921"/>
                <a:gd name="f1238" fmla="*/ f1125 1 f920"/>
                <a:gd name="f1239" fmla="*/ f1126 1 f921"/>
                <a:gd name="f1240" fmla="*/ f1127 1 f920"/>
                <a:gd name="f1241" fmla="*/ f1128 1 f921"/>
                <a:gd name="f1242" fmla="*/ f1129 1 f920"/>
                <a:gd name="f1243" fmla="*/ f1130 1 f921"/>
                <a:gd name="f1244" fmla="*/ f1131 1 f920"/>
                <a:gd name="f1245" fmla="*/ f1132 1 f921"/>
                <a:gd name="f1246" fmla="*/ f1133 1 f920"/>
                <a:gd name="f1247" fmla="*/ f1134 1 f921"/>
                <a:gd name="f1248" fmla="*/ f1135 1 f920"/>
                <a:gd name="f1249" fmla="*/ f1136 1 f921"/>
                <a:gd name="f1250" fmla="*/ f1137 1 f920"/>
                <a:gd name="f1251" fmla="*/ f1138 1 f921"/>
                <a:gd name="f1252" fmla="*/ f1139 1 f920"/>
                <a:gd name="f1253" fmla="*/ f1140 1 f921"/>
                <a:gd name="f1254" fmla="*/ f1141 f911 1"/>
                <a:gd name="f1255" fmla="*/ f1142 f911 1"/>
                <a:gd name="f1256" fmla="*/ f1144 f912 1"/>
                <a:gd name="f1257" fmla="*/ f1143 f912 1"/>
                <a:gd name="f1258" fmla="*/ f1145 f911 1"/>
                <a:gd name="f1259" fmla="*/ f1146 f912 1"/>
                <a:gd name="f1260" fmla="*/ f1147 f911 1"/>
                <a:gd name="f1261" fmla="*/ f1148 f912 1"/>
                <a:gd name="f1262" fmla="*/ f1149 f911 1"/>
                <a:gd name="f1263" fmla="*/ f1150 f912 1"/>
                <a:gd name="f1264" fmla="*/ f1151 f911 1"/>
                <a:gd name="f1265" fmla="*/ f1152 f912 1"/>
                <a:gd name="f1266" fmla="*/ f1153 f911 1"/>
                <a:gd name="f1267" fmla="*/ f1154 f912 1"/>
                <a:gd name="f1268" fmla="*/ f1155 f911 1"/>
                <a:gd name="f1269" fmla="*/ f1156 f912 1"/>
                <a:gd name="f1270" fmla="*/ f1157 f911 1"/>
                <a:gd name="f1271" fmla="*/ f1158 f912 1"/>
                <a:gd name="f1272" fmla="*/ f1159 f911 1"/>
                <a:gd name="f1273" fmla="*/ f1160 f912 1"/>
                <a:gd name="f1274" fmla="*/ f1161 f911 1"/>
                <a:gd name="f1275" fmla="*/ f1162 f912 1"/>
                <a:gd name="f1276" fmla="*/ f1163 f911 1"/>
                <a:gd name="f1277" fmla="*/ f1164 f912 1"/>
                <a:gd name="f1278" fmla="*/ f1165 f911 1"/>
                <a:gd name="f1279" fmla="*/ f1166 f911 1"/>
                <a:gd name="f1280" fmla="*/ f1167 f912 1"/>
                <a:gd name="f1281" fmla="*/ f1168 f912 1"/>
                <a:gd name="f1282" fmla="*/ f1169 f911 1"/>
                <a:gd name="f1283" fmla="*/ f1170 f912 1"/>
                <a:gd name="f1284" fmla="*/ f1171 f911 1"/>
                <a:gd name="f1285" fmla="*/ f1172 f912 1"/>
                <a:gd name="f1286" fmla="*/ f1173 f911 1"/>
                <a:gd name="f1287" fmla="*/ f1174 f912 1"/>
                <a:gd name="f1288" fmla="*/ f1175 f912 1"/>
                <a:gd name="f1289" fmla="*/ f1176 f911 1"/>
                <a:gd name="f1290" fmla="*/ f1177 f912 1"/>
                <a:gd name="f1291" fmla="*/ f1178 f912 1"/>
                <a:gd name="f1292" fmla="*/ f1179 f911 1"/>
                <a:gd name="f1293" fmla="*/ f1180 f912 1"/>
                <a:gd name="f1294" fmla="*/ f1181 f911 1"/>
                <a:gd name="f1295" fmla="*/ f1182 f911 1"/>
                <a:gd name="f1296" fmla="*/ f1183 f912 1"/>
                <a:gd name="f1297" fmla="*/ f1184 f911 1"/>
                <a:gd name="f1298" fmla="*/ f1185 f912 1"/>
                <a:gd name="f1299" fmla="*/ f1186 f911 1"/>
                <a:gd name="f1300" fmla="*/ f1187 f912 1"/>
                <a:gd name="f1301" fmla="*/ f1188 f911 1"/>
                <a:gd name="f1302" fmla="*/ f1189 f912 1"/>
                <a:gd name="f1303" fmla="*/ f1190 f911 1"/>
                <a:gd name="f1304" fmla="*/ f1191 f912 1"/>
                <a:gd name="f1305" fmla="*/ f1192 f911 1"/>
                <a:gd name="f1306" fmla="*/ f1193 f912 1"/>
                <a:gd name="f1307" fmla="*/ f1194 f911 1"/>
                <a:gd name="f1308" fmla="*/ f1195 f912 1"/>
                <a:gd name="f1309" fmla="*/ f1196 f911 1"/>
                <a:gd name="f1310" fmla="*/ f1197 f912 1"/>
                <a:gd name="f1311" fmla="*/ f1198 f911 1"/>
                <a:gd name="f1312" fmla="*/ f1199 f912 1"/>
                <a:gd name="f1313" fmla="*/ f1200 f911 1"/>
                <a:gd name="f1314" fmla="*/ f1201 f912 1"/>
                <a:gd name="f1315" fmla="*/ f1202 f911 1"/>
                <a:gd name="f1316" fmla="*/ f1203 f912 1"/>
                <a:gd name="f1317" fmla="*/ f1204 f911 1"/>
                <a:gd name="f1318" fmla="*/ f1205 f912 1"/>
                <a:gd name="f1319" fmla="*/ f1206 f911 1"/>
                <a:gd name="f1320" fmla="*/ f1207 f912 1"/>
                <a:gd name="f1321" fmla="*/ f1208 f911 1"/>
                <a:gd name="f1322" fmla="*/ f1209 f912 1"/>
                <a:gd name="f1323" fmla="*/ f1210 f911 1"/>
                <a:gd name="f1324" fmla="*/ f1211 f912 1"/>
                <a:gd name="f1325" fmla="*/ f1212 f911 1"/>
                <a:gd name="f1326" fmla="*/ f1213 f912 1"/>
                <a:gd name="f1327" fmla="*/ f1214 f911 1"/>
                <a:gd name="f1328" fmla="*/ f1215 f912 1"/>
                <a:gd name="f1329" fmla="*/ f1216 f911 1"/>
                <a:gd name="f1330" fmla="*/ f1217 f912 1"/>
                <a:gd name="f1331" fmla="*/ f1218 f911 1"/>
                <a:gd name="f1332" fmla="*/ f1219 f912 1"/>
                <a:gd name="f1333" fmla="*/ f1220 f911 1"/>
                <a:gd name="f1334" fmla="*/ f1221 f912 1"/>
                <a:gd name="f1335" fmla="*/ f1222 f911 1"/>
                <a:gd name="f1336" fmla="*/ f1223 f912 1"/>
                <a:gd name="f1337" fmla="*/ f1224 f911 1"/>
                <a:gd name="f1338" fmla="*/ f1225 f912 1"/>
                <a:gd name="f1339" fmla="*/ f1226 f911 1"/>
                <a:gd name="f1340" fmla="*/ f1227 f912 1"/>
                <a:gd name="f1341" fmla="*/ f1228 f911 1"/>
                <a:gd name="f1342" fmla="*/ f1229 f912 1"/>
                <a:gd name="f1343" fmla="*/ f1230 f911 1"/>
                <a:gd name="f1344" fmla="*/ f1231 f912 1"/>
                <a:gd name="f1345" fmla="*/ f1232 f911 1"/>
                <a:gd name="f1346" fmla="*/ f1233 f912 1"/>
                <a:gd name="f1347" fmla="*/ f1234 f911 1"/>
                <a:gd name="f1348" fmla="*/ f1235 f912 1"/>
                <a:gd name="f1349" fmla="*/ f1236 f911 1"/>
                <a:gd name="f1350" fmla="*/ f1237 f912 1"/>
                <a:gd name="f1351" fmla="*/ f1238 f911 1"/>
                <a:gd name="f1352" fmla="*/ f1239 f912 1"/>
                <a:gd name="f1353" fmla="*/ f1240 f911 1"/>
                <a:gd name="f1354" fmla="*/ f1241 f912 1"/>
                <a:gd name="f1355" fmla="*/ f1242 f911 1"/>
                <a:gd name="f1356" fmla="*/ f1243 f912 1"/>
                <a:gd name="f1357" fmla="*/ f1244 f911 1"/>
                <a:gd name="f1358" fmla="*/ f1245 f912 1"/>
                <a:gd name="f1359" fmla="*/ f1246 f911 1"/>
                <a:gd name="f1360" fmla="*/ f1247 f912 1"/>
                <a:gd name="f1361" fmla="*/ f1248 f911 1"/>
                <a:gd name="f1362" fmla="*/ f1249 f912 1"/>
                <a:gd name="f1363" fmla="*/ f1250 f911 1"/>
                <a:gd name="f1364" fmla="*/ f1251 f912 1"/>
                <a:gd name="f1365" fmla="*/ f1252 f911 1"/>
                <a:gd name="f1366" fmla="*/ f1253 f9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1">
                  <a:pos x="f1258" y="f1259"/>
                </a:cxn>
                <a:cxn ang="f1031">
                  <a:pos x="f1260" y="f1261"/>
                </a:cxn>
                <a:cxn ang="f1031">
                  <a:pos x="f1262" y="f1263"/>
                </a:cxn>
                <a:cxn ang="f1031">
                  <a:pos x="f1264" y="f1265"/>
                </a:cxn>
                <a:cxn ang="f1031">
                  <a:pos x="f1266" y="f1267"/>
                </a:cxn>
                <a:cxn ang="f1031">
                  <a:pos x="f1268" y="f1269"/>
                </a:cxn>
                <a:cxn ang="f1031">
                  <a:pos x="f1270" y="f1271"/>
                </a:cxn>
                <a:cxn ang="f1031">
                  <a:pos x="f1272" y="f1273"/>
                </a:cxn>
                <a:cxn ang="f1031">
                  <a:pos x="f1274" y="f1275"/>
                </a:cxn>
                <a:cxn ang="f1031">
                  <a:pos x="f1276" y="f1277"/>
                </a:cxn>
                <a:cxn ang="f1031">
                  <a:pos x="f1278" y="f1277"/>
                </a:cxn>
                <a:cxn ang="f1031">
                  <a:pos x="f1279" y="f1280"/>
                </a:cxn>
                <a:cxn ang="f1031">
                  <a:pos x="f1268" y="f1281"/>
                </a:cxn>
                <a:cxn ang="f1031">
                  <a:pos x="f1282" y="f1283"/>
                </a:cxn>
                <a:cxn ang="f1031">
                  <a:pos x="f1284" y="f1285"/>
                </a:cxn>
                <a:cxn ang="f1031">
                  <a:pos x="f1286" y="f1287"/>
                </a:cxn>
                <a:cxn ang="f1031">
                  <a:pos x="f1262" y="f1288"/>
                </a:cxn>
                <a:cxn ang="f1031">
                  <a:pos x="f1289" y="f1290"/>
                </a:cxn>
                <a:cxn ang="f1031">
                  <a:pos x="f1268" y="f1291"/>
                </a:cxn>
                <a:cxn ang="f1031">
                  <a:pos x="f1292" y="f1293"/>
                </a:cxn>
                <a:cxn ang="f1031">
                  <a:pos x="f1294" y="f1293"/>
                </a:cxn>
                <a:cxn ang="f1031">
                  <a:pos x="f1295" y="f1296"/>
                </a:cxn>
                <a:cxn ang="f1031">
                  <a:pos x="f1297" y="f1298"/>
                </a:cxn>
                <a:cxn ang="f1031">
                  <a:pos x="f1299" y="f1300"/>
                </a:cxn>
                <a:cxn ang="f1031">
                  <a:pos x="f1301" y="f1302"/>
                </a:cxn>
                <a:cxn ang="f1031">
                  <a:pos x="f1303" y="f1304"/>
                </a:cxn>
                <a:cxn ang="f1031">
                  <a:pos x="f1305" y="f1306"/>
                </a:cxn>
                <a:cxn ang="f1031">
                  <a:pos x="f1307" y="f1308"/>
                </a:cxn>
                <a:cxn ang="f1031">
                  <a:pos x="f1309" y="f1310"/>
                </a:cxn>
                <a:cxn ang="f1031">
                  <a:pos x="f1311" y="f1312"/>
                </a:cxn>
                <a:cxn ang="f1031">
                  <a:pos x="f1313" y="f1314"/>
                </a:cxn>
                <a:cxn ang="f1031">
                  <a:pos x="f1315" y="f1316"/>
                </a:cxn>
                <a:cxn ang="f1031">
                  <a:pos x="f1317" y="f1318"/>
                </a:cxn>
                <a:cxn ang="f1031">
                  <a:pos x="f1319" y="f1320"/>
                </a:cxn>
                <a:cxn ang="f1031">
                  <a:pos x="f1321" y="f1322"/>
                </a:cxn>
                <a:cxn ang="f1031">
                  <a:pos x="f1323" y="f1324"/>
                </a:cxn>
                <a:cxn ang="f1031">
                  <a:pos x="f1325" y="f1326"/>
                </a:cxn>
                <a:cxn ang="f1031">
                  <a:pos x="f1327" y="f1328"/>
                </a:cxn>
                <a:cxn ang="f1031">
                  <a:pos x="f1329" y="f1330"/>
                </a:cxn>
                <a:cxn ang="f1031">
                  <a:pos x="f1331" y="f1332"/>
                </a:cxn>
                <a:cxn ang="f1031">
                  <a:pos x="f1333" y="f1334"/>
                </a:cxn>
                <a:cxn ang="f1031">
                  <a:pos x="f1335" y="f1336"/>
                </a:cxn>
                <a:cxn ang="f1031">
                  <a:pos x="f1337" y="f1338"/>
                </a:cxn>
                <a:cxn ang="f1031">
                  <a:pos x="f1339" y="f1340"/>
                </a:cxn>
                <a:cxn ang="f1031">
                  <a:pos x="f1341" y="f1342"/>
                </a:cxn>
                <a:cxn ang="f1031">
                  <a:pos x="f1343" y="f1344"/>
                </a:cxn>
                <a:cxn ang="f1031">
                  <a:pos x="f1345" y="f1346"/>
                </a:cxn>
                <a:cxn ang="f1031">
                  <a:pos x="f1347" y="f1348"/>
                </a:cxn>
                <a:cxn ang="f1031">
                  <a:pos x="f1349" y="f1350"/>
                </a:cxn>
                <a:cxn ang="f1031">
                  <a:pos x="f1351" y="f1352"/>
                </a:cxn>
                <a:cxn ang="f1031">
                  <a:pos x="f1353" y="f1354"/>
                </a:cxn>
                <a:cxn ang="f1031">
                  <a:pos x="f1355" y="f1356"/>
                </a:cxn>
                <a:cxn ang="f1031">
                  <a:pos x="f1357" y="f1358"/>
                </a:cxn>
                <a:cxn ang="f1031">
                  <a:pos x="f1359" y="f1360"/>
                </a:cxn>
                <a:cxn ang="f1031">
                  <a:pos x="f1361" y="f1362"/>
                </a:cxn>
                <a:cxn ang="f1031">
                  <a:pos x="f1363" y="f1364"/>
                </a:cxn>
                <a:cxn ang="f1031">
                  <a:pos x="f1365" y="f1366"/>
                </a:cxn>
              </a:cxnLst>
              <a:rect l="f1254" t="f1257" r="f1255" b="f1256"/>
              <a:pathLst>
                <a:path w="1044" h="62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2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5"/>
                    <a:pt x="f47" y="f45"/>
                    <a:pt x="f47" y="f45"/>
                  </a:cubicBezTo>
                  <a:cubicBezTo>
                    <a:pt x="f48" y="f43"/>
                    <a:pt x="f49" y="f50"/>
                    <a:pt x="f49" y="f51"/>
                  </a:cubicBezTo>
                  <a:cubicBezTo>
                    <a:pt x="f52" y="f51"/>
                    <a:pt x="f53" y="f2"/>
                    <a:pt x="f54" y="f55"/>
                  </a:cubicBezTo>
                  <a:cubicBezTo>
                    <a:pt x="f56" y="f57"/>
                    <a:pt x="f58" y="f38"/>
                    <a:pt x="f59" y="f38"/>
                  </a:cubicBezTo>
                  <a:cubicBezTo>
                    <a:pt x="f60" y="f38"/>
                    <a:pt x="f61" y="f57"/>
                    <a:pt x="f62" y="f57"/>
                  </a:cubicBezTo>
                  <a:cubicBezTo>
                    <a:pt x="f63" y="f57"/>
                    <a:pt x="f64" y="f57"/>
                    <a:pt x="f65" y="f57"/>
                  </a:cubicBezTo>
                  <a:cubicBezTo>
                    <a:pt x="f66" y="f57"/>
                    <a:pt x="f67" y="f2"/>
                    <a:pt x="f68" y="f2"/>
                  </a:cubicBezTo>
                  <a:cubicBezTo>
                    <a:pt x="f69" y="f41"/>
                    <a:pt x="f70" y="f51"/>
                    <a:pt x="f71" y="f51"/>
                  </a:cubicBezTo>
                  <a:cubicBezTo>
                    <a:pt x="f72" y="f41"/>
                    <a:pt x="f72" y="f55"/>
                    <a:pt x="f73" y="f55"/>
                  </a:cubicBezTo>
                  <a:cubicBezTo>
                    <a:pt x="f74" y="f57"/>
                    <a:pt x="f75" y="f55"/>
                    <a:pt x="f76" y="f57"/>
                  </a:cubicBezTo>
                  <a:cubicBezTo>
                    <a:pt x="f76" y="f57"/>
                    <a:pt x="f77" y="f38"/>
                    <a:pt x="f77" y="f78"/>
                  </a:cubicBezTo>
                  <a:cubicBezTo>
                    <a:pt x="f77" y="f79"/>
                    <a:pt x="f75" y="f80"/>
                    <a:pt x="f75" y="f36"/>
                  </a:cubicBezTo>
                  <a:cubicBezTo>
                    <a:pt x="f75" y="f81"/>
                    <a:pt x="f76" y="f34"/>
                    <a:pt x="f77" y="f34"/>
                  </a:cubicBezTo>
                  <a:cubicBezTo>
                    <a:pt x="f82" y="f34"/>
                    <a:pt x="f83" y="f81"/>
                    <a:pt x="f84" y="f34"/>
                  </a:cubicBezTo>
                  <a:cubicBezTo>
                    <a:pt x="f85" y="f34"/>
                    <a:pt x="f86" y="f87"/>
                    <a:pt x="f86" y="f87"/>
                  </a:cubicBezTo>
                  <a:cubicBezTo>
                    <a:pt x="f88" y="f89"/>
                    <a:pt x="f90" y="f91"/>
                    <a:pt x="f90" y="f91"/>
                  </a:cubicBezTo>
                  <a:cubicBezTo>
                    <a:pt x="f90" y="f91"/>
                    <a:pt x="f92" y="f93"/>
                    <a:pt x="f94" y="f91"/>
                  </a:cubicBezTo>
                  <a:cubicBezTo>
                    <a:pt x="f95" y="f91"/>
                    <a:pt x="f95" y="f96"/>
                    <a:pt x="f95" y="f28"/>
                  </a:cubicBezTo>
                  <a:cubicBezTo>
                    <a:pt x="f97" y="f28"/>
                    <a:pt x="f98" y="f99"/>
                    <a:pt x="f98" y="f99"/>
                  </a:cubicBezTo>
                  <a:cubicBezTo>
                    <a:pt x="f100" y="f28"/>
                    <a:pt x="f101" y="f91"/>
                    <a:pt x="f102" y="f89"/>
                  </a:cubicBezTo>
                  <a:cubicBezTo>
                    <a:pt x="f102" y="f87"/>
                    <a:pt x="f103" y="f81"/>
                    <a:pt x="f104" y="f36"/>
                  </a:cubicBezTo>
                  <a:cubicBezTo>
                    <a:pt x="f104" y="f80"/>
                    <a:pt x="f105" y="f106"/>
                    <a:pt x="f107" y="f106"/>
                  </a:cubicBezTo>
                  <a:cubicBezTo>
                    <a:pt x="f108" y="f79"/>
                    <a:pt x="f109" y="f78"/>
                    <a:pt x="f110" y="f78"/>
                  </a:cubicBezTo>
                  <a:cubicBezTo>
                    <a:pt x="f111" y="f38"/>
                    <a:pt x="f112" y="f55"/>
                    <a:pt x="f113" y="f2"/>
                  </a:cubicBezTo>
                  <a:cubicBezTo>
                    <a:pt x="f114" y="f41"/>
                    <a:pt x="f115" y="f51"/>
                    <a:pt x="f116" y="f51"/>
                  </a:cubicBezTo>
                  <a:cubicBezTo>
                    <a:pt x="f117" y="f51"/>
                    <a:pt x="f118" y="f55"/>
                    <a:pt x="f119" y="f55"/>
                  </a:cubicBezTo>
                  <a:cubicBezTo>
                    <a:pt x="f120" y="f55"/>
                    <a:pt x="f121" y="f55"/>
                    <a:pt x="f122" y="f2"/>
                  </a:cubicBezTo>
                  <a:cubicBezTo>
                    <a:pt x="f123" y="f2"/>
                    <a:pt x="f124" y="f51"/>
                    <a:pt x="f124" y="f50"/>
                  </a:cubicBezTo>
                  <a:cubicBezTo>
                    <a:pt x="f124" y="f43"/>
                    <a:pt x="f125" y="f126"/>
                    <a:pt x="f124" y="f127"/>
                  </a:cubicBezTo>
                  <a:cubicBezTo>
                    <a:pt x="f124" y="f128"/>
                    <a:pt x="f123" y="f129"/>
                    <a:pt x="f123" y="f129"/>
                  </a:cubicBezTo>
                  <a:cubicBezTo>
                    <a:pt x="f123" y="f130"/>
                    <a:pt x="f124" y="f131"/>
                    <a:pt x="f124" y="f132"/>
                  </a:cubicBezTo>
                  <a:cubicBezTo>
                    <a:pt x="f125" y="f133"/>
                    <a:pt x="f134" y="f135"/>
                    <a:pt x="f134" y="f136"/>
                  </a:cubicBezTo>
                  <a:cubicBezTo>
                    <a:pt x="f137" y="f138"/>
                    <a:pt x="f139" y="f140"/>
                    <a:pt x="f139" y="f141"/>
                  </a:cubicBez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8"/>
                    <a:pt x="f147" y="f143"/>
                    <a:pt x="f147" y="f141"/>
                  </a:cubicBezTo>
                  <a:cubicBezTo>
                    <a:pt x="f149" y="f140"/>
                    <a:pt x="f149" y="f150"/>
                    <a:pt x="f151" y="f138"/>
                  </a:cubicBezTo>
                  <a:cubicBezTo>
                    <a:pt x="f151" y="f138"/>
                    <a:pt x="f152" y="f136"/>
                    <a:pt x="f152" y="f136"/>
                  </a:cubicBezTo>
                  <a:cubicBezTo>
                    <a:pt x="f153" y="f136"/>
                    <a:pt x="f154" y="f138"/>
                    <a:pt x="f155" y="f138"/>
                  </a:cubicBezTo>
                  <a:cubicBezTo>
                    <a:pt x="f156" y="f150"/>
                    <a:pt x="f157" y="f158"/>
                    <a:pt x="f159" y="f158"/>
                  </a:cubicBezTo>
                  <a:cubicBezTo>
                    <a:pt x="f159" y="f158"/>
                    <a:pt x="f160" y="f158"/>
                    <a:pt x="f160" y="f158"/>
                  </a:cubicBezTo>
                  <a:cubicBezTo>
                    <a:pt x="f161" y="f158"/>
                    <a:pt x="f162" y="f141"/>
                    <a:pt x="f162" y="f141"/>
                  </a:cubicBezTo>
                  <a:cubicBezTo>
                    <a:pt x="f162" y="f143"/>
                    <a:pt x="f161" y="f148"/>
                    <a:pt x="f160" y="f145"/>
                  </a:cubicBezTo>
                  <a:cubicBezTo>
                    <a:pt x="f163" y="f145"/>
                    <a:pt x="f157" y="f148"/>
                    <a:pt x="f156" y="f148"/>
                  </a:cubicBezTo>
                  <a:cubicBezTo>
                    <a:pt x="f156" y="f148"/>
                    <a:pt x="f155" y="f164"/>
                    <a:pt x="f155" y="f164"/>
                  </a:cubicBezTo>
                  <a:cubicBezTo>
                    <a:pt x="f154" y="f165"/>
                    <a:pt x="f153" y="f166"/>
                    <a:pt x="f152" y="f166"/>
                  </a:cubicBezTo>
                  <a:cubicBezTo>
                    <a:pt x="f167" y="f168"/>
                    <a:pt x="f149" y="f168"/>
                    <a:pt x="f147" y="f169"/>
                  </a:cubicBezTo>
                  <a:cubicBezTo>
                    <a:pt x="f144" y="f169"/>
                    <a:pt x="f134" y="f169"/>
                    <a:pt x="f125" y="f168"/>
                  </a:cubicBezTo>
                  <a:cubicBezTo>
                    <a:pt x="f124" y="f166"/>
                    <a:pt x="f124" y="f165"/>
                    <a:pt x="f123" y="f164"/>
                  </a:cubicBezTo>
                  <a:cubicBezTo>
                    <a:pt x="f123" y="f164"/>
                    <a:pt x="f121" y="f145"/>
                    <a:pt x="f121" y="f148"/>
                  </a:cubicBezTo>
                  <a:cubicBezTo>
                    <a:pt x="f121" y="f143"/>
                    <a:pt x="f122" y="f141"/>
                    <a:pt x="f122" y="f140"/>
                  </a:cubicBezTo>
                  <a:cubicBezTo>
                    <a:pt x="f122" y="f158"/>
                    <a:pt x="f122" y="f138"/>
                    <a:pt x="f121" y="f138"/>
                  </a:cubicBezTo>
                  <a:cubicBezTo>
                    <a:pt x="f121" y="f136"/>
                    <a:pt x="f120" y="f133"/>
                    <a:pt x="f170" y="f133"/>
                  </a:cubicBezTo>
                  <a:cubicBezTo>
                    <a:pt x="f170" y="f133"/>
                    <a:pt x="f118" y="f133"/>
                    <a:pt x="f117" y="f132"/>
                  </a:cubicBezTo>
                  <a:cubicBezTo>
                    <a:pt x="f116" y="f132"/>
                    <a:pt x="f115" y="f130"/>
                    <a:pt x="f171" y="f130"/>
                  </a:cubicBezTo>
                  <a:cubicBezTo>
                    <a:pt x="f113" y="f130"/>
                    <a:pt x="f172" y="f131"/>
                    <a:pt x="f173" y="f174"/>
                  </a:cubicBezTo>
                  <a:cubicBezTo>
                    <a:pt x="f111" y="f174"/>
                    <a:pt x="f175" y="f129"/>
                    <a:pt x="f110" y="f128"/>
                  </a:cubicBezTo>
                  <a:cubicBezTo>
                    <a:pt x="f110" y="f127"/>
                    <a:pt x="f176" y="f126"/>
                    <a:pt x="f108" y="f126"/>
                  </a:cubicBezTo>
                  <a:cubicBezTo>
                    <a:pt x="f107" y="f45"/>
                    <a:pt x="f177" y="f45"/>
                    <a:pt x="f104" y="f45"/>
                  </a:cubicBezTo>
                  <a:cubicBezTo>
                    <a:pt x="f103" y="f43"/>
                    <a:pt x="f101" y="f51"/>
                    <a:pt x="f101" y="f41"/>
                  </a:cubicBezTo>
                  <a:cubicBezTo>
                    <a:pt x="f100" y="f41"/>
                    <a:pt x="f100" y="f55"/>
                    <a:pt x="f100" y="f55"/>
                  </a:cubicBezTo>
                  <a:cubicBezTo>
                    <a:pt x="f178" y="f57"/>
                    <a:pt x="f98" y="f38"/>
                    <a:pt x="f98" y="f78"/>
                  </a:cubicBezTo>
                  <a:cubicBezTo>
                    <a:pt x="f97" y="f78"/>
                    <a:pt x="f94" y="f79"/>
                    <a:pt x="f92" y="f79"/>
                  </a:cubicBezTo>
                  <a:cubicBezTo>
                    <a:pt x="f179" y="f79"/>
                    <a:pt x="f180" y="f38"/>
                    <a:pt x="f180" y="f57"/>
                  </a:cubicBezTo>
                  <a:cubicBezTo>
                    <a:pt x="f88" y="f55"/>
                    <a:pt x="f180" y="f51"/>
                    <a:pt x="f88" y="f50"/>
                  </a:cubicBezTo>
                  <a:cubicBezTo>
                    <a:pt x="f88" y="f50"/>
                    <a:pt x="f85" y="f45"/>
                    <a:pt x="f84" y="f45"/>
                  </a:cubicBezTo>
                  <a:cubicBezTo>
                    <a:pt x="f83" y="f45"/>
                    <a:pt x="f181" y="f45"/>
                    <a:pt x="f82" y="f45"/>
                  </a:cubicBezTo>
                  <a:cubicBezTo>
                    <a:pt x="f77" y="f45"/>
                    <a:pt x="f75" y="f45"/>
                    <a:pt x="f75" y="f126"/>
                  </a:cubicBezTo>
                  <a:cubicBezTo>
                    <a:pt x="f182" y="f128"/>
                    <a:pt x="f182" y="f174"/>
                    <a:pt x="f182" y="f132"/>
                  </a:cubicBezTo>
                  <a:cubicBezTo>
                    <a:pt x="f182" y="f135"/>
                    <a:pt x="f182" y="f158"/>
                    <a:pt x="f75" y="f141"/>
                  </a:cubicBezTo>
                  <a:cubicBezTo>
                    <a:pt x="f75" y="f143"/>
                    <a:pt x="f76" y="f145"/>
                    <a:pt x="f77" y="f164"/>
                  </a:cubicBezTo>
                  <a:cubicBezTo>
                    <a:pt x="f77" y="f165"/>
                    <a:pt x="f82" y="f166"/>
                    <a:pt x="f83" y="f166"/>
                  </a:cubicBezTo>
                  <a:cubicBezTo>
                    <a:pt x="f84" y="f166"/>
                    <a:pt x="f88" y="f183"/>
                    <a:pt x="f180" y="f184"/>
                  </a:cubicBezTo>
                  <a:cubicBezTo>
                    <a:pt x="f90" y="f184"/>
                    <a:pt x="f90" y="f169"/>
                    <a:pt x="f179" y="f169"/>
                  </a:cubicBezTo>
                  <a:cubicBezTo>
                    <a:pt x="f92" y="f185"/>
                    <a:pt x="f94" y="f185"/>
                    <a:pt x="f95" y="f185"/>
                  </a:cubicBezTo>
                  <a:cubicBezTo>
                    <a:pt x="f97" y="f169"/>
                    <a:pt x="f98" y="f166"/>
                    <a:pt x="f178" y="f166"/>
                  </a:cubicBezTo>
                  <a:cubicBezTo>
                    <a:pt x="f178" y="f184"/>
                    <a:pt x="f101" y="f168"/>
                    <a:pt x="f101" y="f169"/>
                  </a:cubicBezTo>
                  <a:cubicBezTo>
                    <a:pt x="f101" y="f185"/>
                    <a:pt x="f100" y="f186"/>
                    <a:pt x="f100" y="f187"/>
                  </a:cubicBezTo>
                  <a:cubicBezTo>
                    <a:pt x="f100" y="f188"/>
                    <a:pt x="f101" y="f189"/>
                    <a:pt x="f101" y="f190"/>
                  </a:cubicBezTo>
                  <a:cubicBezTo>
                    <a:pt x="f102" y="f191"/>
                    <a:pt x="f103" y="f192"/>
                    <a:pt x="f104" y="f192"/>
                  </a:cubicBezTo>
                  <a:cubicBezTo>
                    <a:pt x="f104" y="f192"/>
                    <a:pt x="f105" y="f193"/>
                    <a:pt x="f105" y="f191"/>
                  </a:cubicBezTo>
                  <a:cubicBezTo>
                    <a:pt x="f107" y="f191"/>
                    <a:pt x="f108" y="f189"/>
                    <a:pt x="f176" y="f194"/>
                  </a:cubicBezTo>
                  <a:cubicBezTo>
                    <a:pt x="f195" y="f194"/>
                    <a:pt x="f110" y="f194"/>
                    <a:pt x="f175" y="f194"/>
                  </a:cubicBezTo>
                  <a:cubicBezTo>
                    <a:pt x="f111" y="f194"/>
                    <a:pt x="f173" y="f189"/>
                    <a:pt x="f173" y="f190"/>
                  </a:cubicBezTo>
                  <a:cubicBezTo>
                    <a:pt x="f172" y="f191"/>
                    <a:pt x="f172" y="f192"/>
                    <a:pt x="f172" y="f192"/>
                  </a:cubicBezTo>
                  <a:cubicBezTo>
                    <a:pt x="f173" y="f196"/>
                    <a:pt x="f175" y="f196"/>
                    <a:pt x="f110" y="f197"/>
                  </a:cubicBezTo>
                  <a:cubicBezTo>
                    <a:pt x="f109" y="f197"/>
                    <a:pt x="f195" y="f198"/>
                    <a:pt x="f176" y="f199"/>
                  </a:cubicBezTo>
                  <a:cubicBezTo>
                    <a:pt x="f108" y="f200"/>
                    <a:pt x="f107" y="f201"/>
                    <a:pt x="f107" y="f202"/>
                  </a:cubicBezTo>
                  <a:cubicBezTo>
                    <a:pt x="f177" y="f202"/>
                    <a:pt x="f102" y="f201"/>
                    <a:pt x="f101" y="f202"/>
                  </a:cubicBezTo>
                  <a:cubicBezTo>
                    <a:pt x="f100" y="f202"/>
                    <a:pt x="f178" y="f203"/>
                    <a:pt x="f178" y="f204"/>
                  </a:cubicBezTo>
                  <a:cubicBezTo>
                    <a:pt x="f98" y="f204"/>
                    <a:pt x="f100" y="f205"/>
                    <a:pt x="f101" y="f205"/>
                  </a:cubicBezTo>
                  <a:cubicBezTo>
                    <a:pt x="f102" y="f205"/>
                    <a:pt x="f103" y="f206"/>
                    <a:pt x="f104" y="f206"/>
                  </a:cubicBezTo>
                  <a:cubicBezTo>
                    <a:pt x="f177" y="f207"/>
                    <a:pt x="f105" y="f208"/>
                    <a:pt x="f107" y="f209"/>
                  </a:cubicBezTo>
                  <a:cubicBezTo>
                    <a:pt x="f108" y="f209"/>
                    <a:pt x="f176" y="f210"/>
                    <a:pt x="f176" y="f210"/>
                  </a:cubicBezTo>
                  <a:cubicBezTo>
                    <a:pt x="f195" y="f211"/>
                    <a:pt x="f175" y="f211"/>
                    <a:pt x="f111" y="f211"/>
                  </a:cubicBezTo>
                  <a:cubicBezTo>
                    <a:pt x="f173" y="f212"/>
                    <a:pt x="f172" y="f213"/>
                    <a:pt x="f172" y="f214"/>
                  </a:cubicBezTo>
                  <a:cubicBezTo>
                    <a:pt x="f172" y="f215"/>
                    <a:pt x="f111" y="f216"/>
                    <a:pt x="f111" y="f216"/>
                  </a:cubicBezTo>
                  <a:cubicBezTo>
                    <a:pt x="f175" y="f217"/>
                    <a:pt x="f175" y="f218"/>
                    <a:pt x="f110" y="f219"/>
                  </a:cubicBezTo>
                  <a:cubicBezTo>
                    <a:pt x="f109" y="f219"/>
                    <a:pt x="f176" y="f220"/>
                    <a:pt x="f176" y="f217"/>
                  </a:cubicBezTo>
                  <a:cubicBezTo>
                    <a:pt x="f108" y="f217"/>
                    <a:pt x="f107" y="f221"/>
                    <a:pt x="f105" y="f221"/>
                  </a:cubicBezTo>
                  <a:cubicBezTo>
                    <a:pt x="f177" y="f215"/>
                    <a:pt x="f103" y="f221"/>
                    <a:pt x="f102" y="f221"/>
                  </a:cubicBezTo>
                  <a:cubicBezTo>
                    <a:pt x="f101" y="f221"/>
                    <a:pt x="f178" y="f215"/>
                    <a:pt x="f98" y="f214"/>
                  </a:cubicBezTo>
                  <a:cubicBezTo>
                    <a:pt x="f97" y="f213"/>
                    <a:pt x="f95" y="f211"/>
                    <a:pt x="f94" y="f210"/>
                  </a:cubicBezTo>
                  <a:cubicBezTo>
                    <a:pt x="f94" y="f210"/>
                    <a:pt x="f179" y="f222"/>
                    <a:pt x="f90" y="f210"/>
                  </a:cubicBezTo>
                  <a:cubicBezTo>
                    <a:pt x="f180" y="f210"/>
                    <a:pt x="f88" y="f212"/>
                    <a:pt x="f88" y="f213"/>
                  </a:cubicBezTo>
                  <a:cubicBezTo>
                    <a:pt x="f86" y="f214"/>
                    <a:pt x="f88" y="f216"/>
                    <a:pt x="f88" y="f220"/>
                  </a:cubicBezTo>
                  <a:cubicBezTo>
                    <a:pt x="f88" y="f219"/>
                    <a:pt x="f86" y="f223"/>
                    <a:pt x="f86" y="f224"/>
                  </a:cubicBezTo>
                  <a:cubicBezTo>
                    <a:pt x="f86" y="f225"/>
                    <a:pt x="f90" y="f226"/>
                    <a:pt x="f179" y="f227"/>
                  </a:cubicBezTo>
                  <a:cubicBezTo>
                    <a:pt x="f92" y="f228"/>
                    <a:pt x="f95" y="f229"/>
                    <a:pt x="f97" y="f230"/>
                  </a:cubicBezTo>
                  <a:cubicBezTo>
                    <a:pt x="f97" y="f231"/>
                    <a:pt x="f98" y="f232"/>
                    <a:pt x="f178" y="f233"/>
                  </a:cubicBezTo>
                  <a:cubicBezTo>
                    <a:pt x="f100" y="f233"/>
                    <a:pt x="f102" y="f234"/>
                    <a:pt x="f103" y="f233"/>
                  </a:cubicBezTo>
                  <a:cubicBezTo>
                    <a:pt x="f103" y="f233"/>
                    <a:pt x="f102" y="f231"/>
                    <a:pt x="f102" y="f230"/>
                  </a:cubicBezTo>
                  <a:cubicBezTo>
                    <a:pt x="f103" y="f230"/>
                    <a:pt x="f104" y="f235"/>
                    <a:pt x="f177" y="f229"/>
                  </a:cubicBezTo>
                  <a:cubicBezTo>
                    <a:pt x="f105" y="f229"/>
                    <a:pt x="f107" y="f235"/>
                    <a:pt x="f108" y="f235"/>
                  </a:cubicBezTo>
                  <a:cubicBezTo>
                    <a:pt x="f176" y="f230"/>
                    <a:pt x="f195" y="f231"/>
                    <a:pt x="f195" y="f236"/>
                  </a:cubicBezTo>
                  <a:cubicBezTo>
                    <a:pt x="f109" y="f232"/>
                    <a:pt x="f195" y="f234"/>
                    <a:pt x="f176" y="f237"/>
                  </a:cubicBezTo>
                  <a:cubicBezTo>
                    <a:pt x="f176" y="f237"/>
                    <a:pt x="f107" y="f238"/>
                    <a:pt x="f105" y="f238"/>
                  </a:cubicBezTo>
                  <a:cubicBezTo>
                    <a:pt x="f105" y="f239"/>
                    <a:pt x="f104" y="f240"/>
                    <a:pt x="f104" y="f241"/>
                  </a:cubicBezTo>
                  <a:cubicBezTo>
                    <a:pt x="f104" y="f241"/>
                    <a:pt x="f177" y="f242"/>
                    <a:pt x="f177" y="f242"/>
                  </a:cubicBezTo>
                  <a:cubicBezTo>
                    <a:pt x="f105" y="f243"/>
                    <a:pt x="f176" y="f243"/>
                    <a:pt x="f195" y="f243"/>
                  </a:cubicBezTo>
                  <a:cubicBezTo>
                    <a:pt x="f109" y="f243"/>
                    <a:pt x="f111" y="f242"/>
                    <a:pt x="f173" y="f244"/>
                  </a:cubicBezTo>
                  <a:cubicBezTo>
                    <a:pt x="f173" y="f244"/>
                    <a:pt x="f172" y="f241"/>
                    <a:pt x="f112" y="f241"/>
                  </a:cubicBezTo>
                  <a:cubicBezTo>
                    <a:pt x="f113" y="f241"/>
                    <a:pt x="f114" y="f244"/>
                    <a:pt x="f171" y="f244"/>
                  </a:cubicBezTo>
                  <a:cubicBezTo>
                    <a:pt x="f115" y="f242"/>
                    <a:pt x="f116" y="f243"/>
                    <a:pt x="f117" y="f243"/>
                  </a:cubicBezTo>
                  <a:cubicBezTo>
                    <a:pt x="f118" y="f245"/>
                    <a:pt x="f119" y="f246"/>
                    <a:pt x="f170" y="f246"/>
                  </a:cubicBezTo>
                  <a:cubicBezTo>
                    <a:pt x="f247" y="f246"/>
                    <a:pt x="f123" y="f243"/>
                    <a:pt x="f124" y="f243"/>
                  </a:cubicBezTo>
                  <a:cubicBezTo>
                    <a:pt x="f134" y="f243"/>
                    <a:pt x="f139" y="f242"/>
                    <a:pt x="f142" y="f243"/>
                  </a:cubicBezTo>
                  <a:cubicBezTo>
                    <a:pt x="f144" y="f243"/>
                    <a:pt x="f147" y="f245"/>
                    <a:pt x="f149" y="f245"/>
                  </a:cubicBezTo>
                  <a:cubicBezTo>
                    <a:pt x="f151" y="f246"/>
                    <a:pt x="f153" y="f248"/>
                    <a:pt x="f153" y="f249"/>
                  </a:cubicBezTo>
                  <a:cubicBezTo>
                    <a:pt x="f250" y="f251"/>
                    <a:pt x="f154" y="f252"/>
                    <a:pt x="f155" y="f253"/>
                  </a:cubicBezTo>
                  <a:cubicBezTo>
                    <a:pt x="f156" y="f254"/>
                    <a:pt x="f159" y="f255"/>
                    <a:pt x="f163" y="f256"/>
                  </a:cubicBezTo>
                  <a:cubicBezTo>
                    <a:pt x="f160" y="f256"/>
                    <a:pt x="f161" y="f257"/>
                    <a:pt x="f162" y="f257"/>
                  </a:cubicBezTo>
                  <a:cubicBezTo>
                    <a:pt x="f258" y="f259"/>
                    <a:pt x="f260" y="f257"/>
                    <a:pt x="f261" y="f257"/>
                  </a:cubicBezTo>
                  <a:cubicBezTo>
                    <a:pt x="f262" y="f257"/>
                    <a:pt x="f263" y="f259"/>
                    <a:pt x="f264" y="f265"/>
                  </a:cubicBezTo>
                  <a:cubicBezTo>
                    <a:pt x="f266" y="f265"/>
                    <a:pt x="f266" y="f267"/>
                    <a:pt x="f268" y="f269"/>
                  </a:cubicBezTo>
                  <a:cubicBezTo>
                    <a:pt x="f270" y="f269"/>
                    <a:pt x="f271" y="f272"/>
                    <a:pt x="f273" y="f274"/>
                  </a:cubicBezTo>
                  <a:cubicBezTo>
                    <a:pt x="f275" y="f274"/>
                    <a:pt x="f276" y="f277"/>
                    <a:pt x="f278" y="f279"/>
                  </a:cubicBezTo>
                  <a:cubicBezTo>
                    <a:pt x="f280" y="f279"/>
                    <a:pt x="f281" y="f282"/>
                    <a:pt x="f283" y="f282"/>
                  </a:cubicBezTo>
                  <a:cubicBezTo>
                    <a:pt x="f283" y="f284"/>
                    <a:pt x="f285" y="f286"/>
                    <a:pt x="f287" y="f286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2" y="f293"/>
                    <a:pt x="f292" y="f294"/>
                    <a:pt x="f290" y="f295"/>
                  </a:cubicBezTo>
                  <a:cubicBezTo>
                    <a:pt x="f288" y="f296"/>
                    <a:pt x="f285" y="f296"/>
                    <a:pt x="f283" y="f296"/>
                  </a:cubicBezTo>
                  <a:cubicBezTo>
                    <a:pt x="f283" y="f296"/>
                    <a:pt x="f281" y="f295"/>
                    <a:pt x="f280" y="f294"/>
                  </a:cubicBezTo>
                  <a:cubicBezTo>
                    <a:pt x="f280" y="f297"/>
                    <a:pt x="f278" y="f293"/>
                    <a:pt x="f278" y="f291"/>
                  </a:cubicBezTo>
                  <a:cubicBezTo>
                    <a:pt x="f276" y="f291"/>
                    <a:pt x="f298" y="f299"/>
                    <a:pt x="f275" y="f299"/>
                  </a:cubicBezTo>
                  <a:cubicBezTo>
                    <a:pt x="f273" y="f289"/>
                    <a:pt x="f273" y="f286"/>
                    <a:pt x="f271" y="f286"/>
                  </a:cubicBezTo>
                  <a:cubicBezTo>
                    <a:pt x="f300" y="f284"/>
                    <a:pt x="f264" y="f289"/>
                    <a:pt x="f263" y="f286"/>
                  </a:cubicBezTo>
                  <a:cubicBezTo>
                    <a:pt x="f263" y="f286"/>
                    <a:pt x="f301" y="f282"/>
                    <a:pt x="f301" y="f282"/>
                  </a:cubicBezTo>
                  <a:cubicBezTo>
                    <a:pt x="f302" y="f303"/>
                    <a:pt x="f262" y="f303"/>
                    <a:pt x="f261" y="f279"/>
                  </a:cubicBezTo>
                  <a:cubicBezTo>
                    <a:pt x="f260" y="f279"/>
                    <a:pt x="f258" y="f279"/>
                    <a:pt x="f162" y="f279"/>
                  </a:cubicBezTo>
                  <a:cubicBezTo>
                    <a:pt x="f161" y="f277"/>
                    <a:pt x="f161" y="f274"/>
                    <a:pt x="f160" y="f274"/>
                  </a:cubicBezTo>
                  <a:cubicBezTo>
                    <a:pt x="f163" y="f272"/>
                    <a:pt x="f156" y="f272"/>
                    <a:pt x="f155" y="f269"/>
                  </a:cubicBezTo>
                  <a:cubicBezTo>
                    <a:pt x="f154" y="f267"/>
                    <a:pt x="f153" y="f257"/>
                    <a:pt x="f152" y="f304"/>
                  </a:cubicBezTo>
                  <a:cubicBezTo>
                    <a:pt x="f152" y="f256"/>
                    <a:pt x="f151" y="f305"/>
                    <a:pt x="f149" y="f306"/>
                  </a:cubicBezTo>
                  <a:cubicBezTo>
                    <a:pt x="f149" y="f254"/>
                    <a:pt x="f149" y="f307"/>
                    <a:pt x="f147" y="f308"/>
                  </a:cubicBezTo>
                  <a:cubicBezTo>
                    <a:pt x="f147" y="f308"/>
                    <a:pt x="f144" y="f309"/>
                    <a:pt x="f144" y="f249"/>
                  </a:cubicBezTo>
                  <a:cubicBezTo>
                    <a:pt x="f142" y="f249"/>
                    <a:pt x="f137" y="f249"/>
                    <a:pt x="f137" y="f249"/>
                  </a:cubicBezTo>
                  <a:cubicBezTo>
                    <a:pt x="f134" y="f309"/>
                    <a:pt x="f137" y="f308"/>
                    <a:pt x="f137" y="f307"/>
                  </a:cubicBezTo>
                  <a:cubicBezTo>
                    <a:pt x="f134" y="f252"/>
                    <a:pt x="f123" y="f252"/>
                    <a:pt x="f122" y="f252"/>
                  </a:cubicBezTo>
                  <a:cubicBezTo>
                    <a:pt x="f121" y="f252"/>
                    <a:pt x="f247" y="f307"/>
                    <a:pt x="f120" y="f307"/>
                  </a:cubicBezTo>
                  <a:cubicBezTo>
                    <a:pt x="f170" y="f308"/>
                    <a:pt x="f117" y="f309"/>
                    <a:pt x="f116" y="f309"/>
                  </a:cubicBezTo>
                  <a:cubicBezTo>
                    <a:pt x="f115" y="f249"/>
                    <a:pt x="f114" y="f309"/>
                    <a:pt x="f113" y="f309"/>
                  </a:cubicBezTo>
                  <a:cubicBezTo>
                    <a:pt x="f112" y="f309"/>
                    <a:pt x="f172" y="f249"/>
                    <a:pt x="f173" y="f249"/>
                  </a:cubicBezTo>
                  <a:cubicBezTo>
                    <a:pt x="f111" y="f248"/>
                    <a:pt x="f175" y="f249"/>
                    <a:pt x="f110" y="f249"/>
                  </a:cubicBezTo>
                  <a:cubicBezTo>
                    <a:pt x="f109" y="f249"/>
                    <a:pt x="f195" y="f309"/>
                    <a:pt x="f195" y="f309"/>
                  </a:cubicBezTo>
                  <a:cubicBezTo>
                    <a:pt x="f108" y="f251"/>
                    <a:pt x="f103" y="f249"/>
                    <a:pt x="f102" y="f251"/>
                  </a:cubicBezTo>
                  <a:cubicBezTo>
                    <a:pt x="f102" y="f308"/>
                    <a:pt x="f104" y="f307"/>
                    <a:pt x="f104" y="f252"/>
                  </a:cubicBezTo>
                  <a:cubicBezTo>
                    <a:pt x="f177" y="f253"/>
                    <a:pt x="f107" y="f254"/>
                    <a:pt x="f108" y="f254"/>
                  </a:cubicBezTo>
                  <a:cubicBezTo>
                    <a:pt x="f108" y="f254"/>
                    <a:pt x="f195" y="f253"/>
                    <a:pt x="f109" y="f253"/>
                  </a:cubicBezTo>
                  <a:cubicBezTo>
                    <a:pt x="f109" y="f253"/>
                    <a:pt x="f175" y="f253"/>
                    <a:pt x="f111" y="f254"/>
                  </a:cubicBezTo>
                  <a:cubicBezTo>
                    <a:pt x="f111" y="f254"/>
                    <a:pt x="f173" y="f305"/>
                    <a:pt x="f173" y="f255"/>
                  </a:cubicBezTo>
                  <a:cubicBezTo>
                    <a:pt x="f173" y="f255"/>
                    <a:pt x="f175" y="f256"/>
                    <a:pt x="f175" y="f304"/>
                  </a:cubicBezTo>
                  <a:cubicBezTo>
                    <a:pt x="f110" y="f304"/>
                    <a:pt x="f109" y="f259"/>
                    <a:pt x="f109" y="f259"/>
                  </a:cubicBezTo>
                  <a:cubicBezTo>
                    <a:pt x="f109" y="f265"/>
                    <a:pt x="f109" y="f269"/>
                    <a:pt x="f109" y="f269"/>
                  </a:cubicBezTo>
                  <a:cubicBezTo>
                    <a:pt x="f109" y="f272"/>
                    <a:pt x="f175" y="f277"/>
                    <a:pt x="f175" y="f279"/>
                  </a:cubicBezTo>
                  <a:cubicBezTo>
                    <a:pt x="f175" y="f303"/>
                    <a:pt x="f111" y="f284"/>
                    <a:pt x="f111" y="f286"/>
                  </a:cubicBezTo>
                  <a:cubicBezTo>
                    <a:pt x="f111" y="f299"/>
                    <a:pt x="f172" y="f293"/>
                    <a:pt x="f172" y="f297"/>
                  </a:cubicBezTo>
                  <a:cubicBezTo>
                    <a:pt x="f172" y="f294"/>
                    <a:pt x="f112" y="f296"/>
                    <a:pt x="f112" y="f310"/>
                  </a:cubicBezTo>
                  <a:cubicBezTo>
                    <a:pt x="f112" y="f311"/>
                    <a:pt x="f172" y="f312"/>
                    <a:pt x="f173" y="f313"/>
                  </a:cubicBezTo>
                  <a:cubicBezTo>
                    <a:pt x="f111" y="f313"/>
                    <a:pt x="f110" y="f313"/>
                    <a:pt x="f109" y="f314"/>
                  </a:cubicBezTo>
                  <a:cubicBezTo>
                    <a:pt x="f195" y="f315"/>
                    <a:pt x="f108" y="f316"/>
                    <a:pt x="f108" y="f317"/>
                  </a:cubicBezTo>
                  <a:cubicBezTo>
                    <a:pt x="f107" y="f318"/>
                    <a:pt x="f108" y="f319"/>
                    <a:pt x="f176" y="f320"/>
                  </a:cubicBezTo>
                  <a:cubicBezTo>
                    <a:pt x="f195" y="f321"/>
                    <a:pt x="f110" y="f322"/>
                    <a:pt x="f175" y="f323"/>
                  </a:cubicBezTo>
                  <a:cubicBezTo>
                    <a:pt x="f173" y="f324"/>
                    <a:pt x="f171" y="f325"/>
                    <a:pt x="f117" y="f326"/>
                  </a:cubicBezTo>
                  <a:cubicBezTo>
                    <a:pt x="f118" y="f327"/>
                    <a:pt x="f170" y="f327"/>
                    <a:pt x="f247" y="f327"/>
                  </a:cubicBezTo>
                  <a:cubicBezTo>
                    <a:pt x="f122" y="f328"/>
                    <a:pt x="f125" y="f327"/>
                    <a:pt x="f137" y="f327"/>
                  </a:cubicBezTo>
                  <a:cubicBezTo>
                    <a:pt x="f139" y="f327"/>
                    <a:pt x="f146" y="f327"/>
                    <a:pt x="f147" y="f328"/>
                  </a:cubicBezTo>
                  <a:cubicBezTo>
                    <a:pt x="f149" y="f329"/>
                    <a:pt x="f167" y="f330"/>
                    <a:pt x="f152" y="f330"/>
                  </a:cubicBezTo>
                  <a:cubicBezTo>
                    <a:pt x="f153" y="f331"/>
                    <a:pt x="f154" y="f332"/>
                    <a:pt x="f155" y="f332"/>
                  </a:cubicBezTo>
                  <a:cubicBezTo>
                    <a:pt x="f156" y="f332"/>
                    <a:pt x="f159" y="f332"/>
                    <a:pt x="f163" y="f333"/>
                  </a:cubicBezTo>
                  <a:cubicBezTo>
                    <a:pt x="f161" y="f333"/>
                    <a:pt x="f161" y="f334"/>
                    <a:pt x="f162" y="f335"/>
                  </a:cubicBezTo>
                  <a:cubicBezTo>
                    <a:pt x="f258" y="f336"/>
                    <a:pt x="f261" y="f337"/>
                    <a:pt x="f262" y="f338"/>
                  </a:cubicBezTo>
                  <a:cubicBezTo>
                    <a:pt x="f302" y="f339"/>
                    <a:pt x="f264" y="f339"/>
                    <a:pt x="f268" y="f339"/>
                  </a:cubicBezTo>
                  <a:cubicBezTo>
                    <a:pt x="f268" y="f340"/>
                    <a:pt x="f300" y="f341"/>
                    <a:pt x="f271" y="f342"/>
                  </a:cubicBezTo>
                  <a:cubicBezTo>
                    <a:pt x="f271" y="f343"/>
                    <a:pt x="f273" y="f344"/>
                    <a:pt x="f275" y="f345"/>
                  </a:cubicBezTo>
                  <a:cubicBezTo>
                    <a:pt x="f275" y="f346"/>
                    <a:pt x="f276" y="f347"/>
                    <a:pt x="f278" y="f346"/>
                  </a:cubicBezTo>
                  <a:cubicBezTo>
                    <a:pt x="f280" y="f346"/>
                    <a:pt x="f281" y="f344"/>
                    <a:pt x="f283" y="f344"/>
                  </a:cubicBezTo>
                  <a:cubicBezTo>
                    <a:pt x="f348" y="f344"/>
                    <a:pt x="f288" y="f345"/>
                    <a:pt x="f290" y="f345"/>
                  </a:cubicBezTo>
                  <a:cubicBezTo>
                    <a:pt x="f292" y="f345"/>
                    <a:pt x="f349" y="f350"/>
                    <a:pt x="f351" y="f343"/>
                  </a:cubicBezTo>
                  <a:cubicBezTo>
                    <a:pt x="f351" y="f343"/>
                    <a:pt x="f351" y="f342"/>
                    <a:pt x="f352" y="f342"/>
                  </a:cubicBezTo>
                  <a:cubicBezTo>
                    <a:pt x="f352" y="f341"/>
                    <a:pt x="f353" y="f342"/>
                    <a:pt x="f354" y="f342"/>
                  </a:cubicBezTo>
                  <a:cubicBezTo>
                    <a:pt x="f354" y="f343"/>
                    <a:pt x="f355" y="f350"/>
                    <a:pt x="f355" y="f344"/>
                  </a:cubicBezTo>
                  <a:cubicBezTo>
                    <a:pt x="f356" y="f344"/>
                    <a:pt x="f357" y="f344"/>
                    <a:pt x="f358" y="f344"/>
                  </a:cubicBezTo>
                  <a:cubicBezTo>
                    <a:pt x="f359" y="f350"/>
                    <a:pt x="f360" y="f342"/>
                    <a:pt x="f361" y="f342"/>
                  </a:cubicBezTo>
                  <a:cubicBezTo>
                    <a:pt x="f362" y="f341"/>
                    <a:pt x="f363" y="f341"/>
                    <a:pt x="f364" y="f342"/>
                  </a:cubicBezTo>
                  <a:cubicBezTo>
                    <a:pt x="f365" y="f342"/>
                    <a:pt x="f366" y="f343"/>
                    <a:pt x="f367" y="f350"/>
                  </a:cubicBezTo>
                  <a:cubicBezTo>
                    <a:pt x="f368" y="f344"/>
                    <a:pt x="f369" y="f344"/>
                    <a:pt x="f370" y="f344"/>
                  </a:cubicBezTo>
                  <a:cubicBezTo>
                    <a:pt x="f371" y="f345"/>
                    <a:pt x="f372" y="f344"/>
                    <a:pt x="f373" y="f345"/>
                  </a:cubicBezTo>
                  <a:cubicBezTo>
                    <a:pt x="f374" y="f345"/>
                    <a:pt x="f375" y="f346"/>
                    <a:pt x="f375" y="f347"/>
                  </a:cubicBezTo>
                  <a:cubicBezTo>
                    <a:pt x="f376" y="f377"/>
                    <a:pt x="f375" y="f378"/>
                    <a:pt x="f375" y="f379"/>
                  </a:cubicBezTo>
                  <a:cubicBezTo>
                    <a:pt x="f376" y="f380"/>
                    <a:pt x="f381" y="f382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9"/>
                    <a:pt x="f390" y="f389"/>
                    <a:pt x="f391" y="f392"/>
                  </a:cubicBezTo>
                  <a:cubicBezTo>
                    <a:pt x="f393" y="f392"/>
                    <a:pt x="f394" y="f395"/>
                    <a:pt x="f394" y="f396"/>
                  </a:cubicBezTo>
                  <a:cubicBezTo>
                    <a:pt x="f397" y="f398"/>
                    <a:pt x="f397" y="f399"/>
                    <a:pt x="f397" y="f400"/>
                  </a:cubicBezTo>
                  <a:cubicBezTo>
                    <a:pt x="f397" y="f401"/>
                    <a:pt x="f397" y="f402"/>
                    <a:pt x="f397" y="f403"/>
                  </a:cubicBezTo>
                  <a:cubicBezTo>
                    <a:pt x="f404" y="f403"/>
                    <a:pt x="f405" y="f406"/>
                    <a:pt x="f407" y="f406"/>
                  </a:cubicBezTo>
                  <a:cubicBezTo>
                    <a:pt x="f408" y="f406"/>
                    <a:pt x="f409" y="f406"/>
                    <a:pt x="f410" y="f411"/>
                  </a:cubicBezTo>
                  <a:cubicBezTo>
                    <a:pt x="f412" y="f411"/>
                    <a:pt x="f412" y="f402"/>
                    <a:pt x="f412" y="f413"/>
                  </a:cubicBezTo>
                  <a:cubicBezTo>
                    <a:pt x="f414" y="f413"/>
                    <a:pt x="f415" y="f401"/>
                    <a:pt x="f415" y="f400"/>
                  </a:cubicBezTo>
                  <a:cubicBezTo>
                    <a:pt x="f416" y="f400"/>
                    <a:pt x="f417" y="f401"/>
                    <a:pt x="f417" y="f400"/>
                  </a:cubicBezTo>
                  <a:cubicBezTo>
                    <a:pt x="f418" y="f400"/>
                    <a:pt x="f419" y="f399"/>
                    <a:pt x="f420" y="f399"/>
                  </a:cubicBezTo>
                  <a:cubicBezTo>
                    <a:pt x="f420" y="f421"/>
                    <a:pt x="f422" y="f398"/>
                    <a:pt x="f423" y="f396"/>
                  </a:cubicBezTo>
                  <a:cubicBezTo>
                    <a:pt x="f423" y="f396"/>
                    <a:pt x="f424" y="f425"/>
                    <a:pt x="f426" y="f425"/>
                  </a:cubicBezTo>
                  <a:cubicBezTo>
                    <a:pt x="f427" y="f392"/>
                    <a:pt x="f428" y="f392"/>
                    <a:pt x="f429" y="f392"/>
                  </a:cubicBezTo>
                  <a:cubicBezTo>
                    <a:pt x="f430" y="f389"/>
                    <a:pt x="f431" y="f386"/>
                    <a:pt x="f432" y="f386"/>
                  </a:cubicBezTo>
                  <a:cubicBezTo>
                    <a:pt x="f433" y="f386"/>
                    <a:pt x="f434" y="f386"/>
                    <a:pt x="f434" y="f389"/>
                  </a:cubicBezTo>
                  <a:cubicBezTo>
                    <a:pt x="f435" y="f389"/>
                    <a:pt x="f436" y="f392"/>
                    <a:pt x="f437" y="f425"/>
                  </a:cubicBezTo>
                  <a:cubicBezTo>
                    <a:pt x="f437" y="f425"/>
                    <a:pt x="f438" y="f396"/>
                    <a:pt x="f438" y="f398"/>
                  </a:cubicBezTo>
                  <a:cubicBezTo>
                    <a:pt x="f439" y="f440"/>
                    <a:pt x="f441" y="f421"/>
                    <a:pt x="f442" y="f399"/>
                  </a:cubicBezTo>
                  <a:cubicBezTo>
                    <a:pt x="f443" y="f444"/>
                    <a:pt x="f445" y="f413"/>
                    <a:pt x="f446" y="f403"/>
                  </a:cubicBezTo>
                  <a:cubicBezTo>
                    <a:pt x="f447" y="f411"/>
                    <a:pt x="f448" y="f406"/>
                    <a:pt x="f448" y="f449"/>
                  </a:cubicBezTo>
                  <a:cubicBezTo>
                    <a:pt x="f448" y="f450"/>
                    <a:pt x="f451" y="f452"/>
                    <a:pt x="f451" y="f453"/>
                  </a:cubicBezTo>
                  <a:cubicBezTo>
                    <a:pt x="f451" y="f454"/>
                    <a:pt x="f451" y="f455"/>
                    <a:pt x="f448" y="f456"/>
                  </a:cubicBezTo>
                  <a:cubicBezTo>
                    <a:pt x="f448" y="f457"/>
                    <a:pt x="f446" y="f458"/>
                    <a:pt x="f446" y="f459"/>
                  </a:cubicBezTo>
                  <a:cubicBezTo>
                    <a:pt x="f446" y="f460"/>
                    <a:pt x="f445" y="f461"/>
                    <a:pt x="f445" y="f462"/>
                  </a:cubicBezTo>
                  <a:cubicBezTo>
                    <a:pt x="f445" y="f463"/>
                    <a:pt x="f443" y="f464"/>
                    <a:pt x="f443" y="f465"/>
                  </a:cubicBezTo>
                  <a:cubicBezTo>
                    <a:pt x="f443" y="f466"/>
                    <a:pt x="f445" y="f467"/>
                    <a:pt x="f445" y="f468"/>
                  </a:cubicBezTo>
                  <a:cubicBezTo>
                    <a:pt x="f445" y="f469"/>
                    <a:pt x="f446" y="f470"/>
                    <a:pt x="f446" y="f471"/>
                  </a:cubicBezTo>
                  <a:cubicBezTo>
                    <a:pt x="f446" y="f472"/>
                    <a:pt x="f445" y="f473"/>
                    <a:pt x="f443" y="f474"/>
                  </a:cubicBezTo>
                  <a:cubicBezTo>
                    <a:pt x="f443" y="f474"/>
                    <a:pt x="f442" y="f475"/>
                    <a:pt x="f442" y="f475"/>
                  </a:cubicBezTo>
                  <a:cubicBezTo>
                    <a:pt x="f441" y="f475"/>
                    <a:pt x="f439" y="f474"/>
                    <a:pt x="f439" y="f474"/>
                  </a:cubicBezTo>
                  <a:cubicBezTo>
                    <a:pt x="f439" y="f474"/>
                    <a:pt x="f438" y="f472"/>
                    <a:pt x="f438" y="f472"/>
                  </a:cubicBezTo>
                  <a:cubicBezTo>
                    <a:pt x="f437" y="f472"/>
                    <a:pt x="f436" y="f472"/>
                    <a:pt x="f436" y="f472"/>
                  </a:cubicBezTo>
                  <a:cubicBezTo>
                    <a:pt x="f435" y="f473"/>
                    <a:pt x="f476" y="f473"/>
                    <a:pt x="f476" y="f474"/>
                  </a:cubicBezTo>
                  <a:cubicBezTo>
                    <a:pt x="f433" y="f475"/>
                    <a:pt x="f433" y="f477"/>
                    <a:pt x="f433" y="f477"/>
                  </a:cubicBezTo>
                  <a:cubicBezTo>
                    <a:pt x="f432" y="f478"/>
                    <a:pt x="f432" y="f479"/>
                    <a:pt x="f431" y="f479"/>
                  </a:cubicBezTo>
                  <a:cubicBezTo>
                    <a:pt x="f431" y="f479"/>
                    <a:pt x="f431" y="f479"/>
                    <a:pt x="f431" y="f479"/>
                  </a:cubicBezTo>
                  <a:cubicBezTo>
                    <a:pt x="f480" y="f481"/>
                    <a:pt x="f480" y="f481"/>
                    <a:pt x="f480" y="f482"/>
                  </a:cubicBezTo>
                  <a:cubicBezTo>
                    <a:pt x="f480" y="f483"/>
                    <a:pt x="f431" y="f484"/>
                    <a:pt x="f431" y="f484"/>
                  </a:cubicBezTo>
                  <a:cubicBezTo>
                    <a:pt x="f431" y="f485"/>
                    <a:pt x="f430" y="f486"/>
                    <a:pt x="f429" y="f487"/>
                  </a:cubicBezTo>
                  <a:cubicBezTo>
                    <a:pt x="f428" y="f487"/>
                    <a:pt x="f424" y="f487"/>
                    <a:pt x="f424" y="f488"/>
                  </a:cubicBezTo>
                  <a:cubicBezTo>
                    <a:pt x="f489" y="f490"/>
                    <a:pt x="f423" y="f491"/>
                    <a:pt x="f423" y="f492"/>
                  </a:cubicBezTo>
                  <a:cubicBezTo>
                    <a:pt x="f423" y="f493"/>
                    <a:pt x="f423" y="f494"/>
                    <a:pt x="f423" y="f495"/>
                  </a:cubicBezTo>
                  <a:cubicBezTo>
                    <a:pt x="f489" y="f496"/>
                    <a:pt x="f424" y="f497"/>
                    <a:pt x="f424" y="f498"/>
                  </a:cubicBezTo>
                  <a:cubicBezTo>
                    <a:pt x="f424" y="f499"/>
                    <a:pt x="f424" y="f500"/>
                    <a:pt x="f424" y="f501"/>
                  </a:cubicBezTo>
                  <a:cubicBezTo>
                    <a:pt x="f424" y="f501"/>
                    <a:pt x="f424" y="f501"/>
                    <a:pt x="f424" y="f501"/>
                  </a:cubicBezTo>
                  <a:cubicBezTo>
                    <a:pt x="f424" y="f502"/>
                    <a:pt x="f424" y="f503"/>
                    <a:pt x="f424" y="f504"/>
                  </a:cubicBezTo>
                  <a:cubicBezTo>
                    <a:pt x="f426" y="f505"/>
                    <a:pt x="f427" y="f506"/>
                    <a:pt x="f429" y="f507"/>
                  </a:cubicBezTo>
                  <a:cubicBezTo>
                    <a:pt x="f429" y="f508"/>
                    <a:pt x="f431" y="f509"/>
                    <a:pt x="f432" y="f509"/>
                  </a:cubicBezTo>
                  <a:cubicBezTo>
                    <a:pt x="f433" y="f510"/>
                    <a:pt x="f436" y="f511"/>
                    <a:pt x="f437" y="f512"/>
                  </a:cubicBezTo>
                  <a:cubicBezTo>
                    <a:pt x="f438" y="f513"/>
                    <a:pt x="f439" y="f514"/>
                    <a:pt x="f441" y="f515"/>
                  </a:cubicBezTo>
                  <a:cubicBezTo>
                    <a:pt x="f441" y="f515"/>
                    <a:pt x="f441" y="f515"/>
                    <a:pt x="f441" y="f515"/>
                  </a:cubicBezTo>
                  <a:cubicBezTo>
                    <a:pt x="f442" y="f516"/>
                    <a:pt x="f443" y="f517"/>
                    <a:pt x="f445" y="f518"/>
                  </a:cubicBezTo>
                  <a:cubicBezTo>
                    <a:pt x="f446" y="f518"/>
                    <a:pt x="f451" y="f519"/>
                    <a:pt x="f520" y="f519"/>
                  </a:cubicBezTo>
                  <a:cubicBezTo>
                    <a:pt x="f521" y="f519"/>
                    <a:pt x="f522" y="f518"/>
                    <a:pt x="f523" y="f518"/>
                  </a:cubicBezTo>
                  <a:cubicBezTo>
                    <a:pt x="f524" y="f517"/>
                    <a:pt x="f525" y="f517"/>
                    <a:pt x="f526" y="f518"/>
                  </a:cubicBezTo>
                  <a:cubicBezTo>
                    <a:pt x="f527" y="f518"/>
                    <a:pt x="f528" y="f518"/>
                    <a:pt x="f529" y="f519"/>
                  </a:cubicBezTo>
                  <a:cubicBezTo>
                    <a:pt x="f530" y="f531"/>
                    <a:pt x="f530" y="f532"/>
                    <a:pt x="f533" y="f534"/>
                  </a:cubicBezTo>
                  <a:cubicBezTo>
                    <a:pt x="f533" y="f535"/>
                    <a:pt x="f536" y="f537"/>
                    <a:pt x="f538" y="f539"/>
                  </a:cubicBezTo>
                  <a:cubicBezTo>
                    <a:pt x="f540" y="f541"/>
                    <a:pt x="f542" y="f541"/>
                    <a:pt x="f543" y="f544"/>
                  </a:cubicBezTo>
                  <a:cubicBezTo>
                    <a:pt x="f545" y="f544"/>
                    <a:pt x="f546" y="f547"/>
                    <a:pt x="f548" y="f547"/>
                  </a:cubicBezTo>
                  <a:cubicBezTo>
                    <a:pt x="f549" y="f550"/>
                    <a:pt x="f551" y="f547"/>
                    <a:pt x="f552" y="f544"/>
                  </a:cubicBezTo>
                  <a:cubicBezTo>
                    <a:pt x="f553" y="f544"/>
                    <a:pt x="f554" y="f539"/>
                    <a:pt x="f555" y="f539"/>
                  </a:cubicBezTo>
                  <a:cubicBezTo>
                    <a:pt x="f556" y="f539"/>
                    <a:pt x="f557" y="f541"/>
                    <a:pt x="f558" y="f544"/>
                  </a:cubicBezTo>
                  <a:cubicBezTo>
                    <a:pt x="f558" y="f544"/>
                    <a:pt x="f559" y="f550"/>
                    <a:pt x="f560" y="f561"/>
                  </a:cubicBezTo>
                  <a:cubicBezTo>
                    <a:pt x="f560" y="f561"/>
                    <a:pt x="f562" y="f563"/>
                    <a:pt x="f562" y="f563"/>
                  </a:cubicBezTo>
                  <a:cubicBezTo>
                    <a:pt x="f564" y="f565"/>
                    <a:pt x="f566" y="f563"/>
                    <a:pt x="f567" y="f563"/>
                  </a:cubicBezTo>
                  <a:cubicBezTo>
                    <a:pt x="f568" y="f565"/>
                    <a:pt x="f569" y="f570"/>
                    <a:pt x="f569" y="f571"/>
                  </a:cubicBezTo>
                  <a:cubicBezTo>
                    <a:pt x="f569" y="f572"/>
                    <a:pt x="f569" y="f573"/>
                    <a:pt x="f569" y="f574"/>
                  </a:cubicBezTo>
                  <a:cubicBezTo>
                    <a:pt x="f569" y="f574"/>
                    <a:pt x="f568" y="f575"/>
                    <a:pt x="f567" y="f576"/>
                  </a:cubicBezTo>
                  <a:cubicBezTo>
                    <a:pt x="f567" y="f577"/>
                    <a:pt x="f578" y="f579"/>
                    <a:pt x="f580" y="f579"/>
                  </a:cubicBezTo>
                  <a:cubicBezTo>
                    <a:pt x="f564" y="f581"/>
                    <a:pt x="f564" y="f582"/>
                    <a:pt x="f580" y="f583"/>
                  </a:cubicBezTo>
                  <a:cubicBezTo>
                    <a:pt x="f580" y="f584"/>
                    <a:pt x="f566" y="f585"/>
                    <a:pt x="f567" y="f586"/>
                  </a:cubicBezTo>
                  <a:cubicBezTo>
                    <a:pt x="f568" y="f586"/>
                    <a:pt x="f587" y="f585"/>
                    <a:pt x="f588" y="f585"/>
                  </a:cubicBezTo>
                  <a:cubicBezTo>
                    <a:pt x="f589" y="f586"/>
                    <a:pt x="f590" y="f591"/>
                    <a:pt x="f592" y="f591"/>
                  </a:cubicBez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598"/>
                    <a:pt x="f600" y="f601"/>
                    <a:pt x="f602" y="f601"/>
                  </a:cubicBezTo>
                  <a:cubicBezTo>
                    <a:pt x="f603" y="f601"/>
                    <a:pt x="f604" y="f596"/>
                    <a:pt x="f605" y="f596"/>
                  </a:cubicBezTo>
                  <a:cubicBezTo>
                    <a:pt x="f606" y="f607"/>
                    <a:pt x="f608" y="f596"/>
                    <a:pt x="f609" y="f596"/>
                  </a:cubicBezTo>
                  <a:cubicBezTo>
                    <a:pt x="f610" y="f596"/>
                    <a:pt x="f611" y="f601"/>
                    <a:pt x="f612" y="f601"/>
                  </a:cubicBezTo>
                  <a:cubicBezTo>
                    <a:pt x="f613" y="f601"/>
                    <a:pt x="f614" y="f598"/>
                    <a:pt x="f614" y="f598"/>
                  </a:cubicBezTo>
                  <a:cubicBezTo>
                    <a:pt x="f615" y="f598"/>
                    <a:pt x="f615" y="f598"/>
                    <a:pt x="f615" y="f596"/>
                  </a:cubicBezTo>
                  <a:cubicBezTo>
                    <a:pt x="f616" y="f596"/>
                    <a:pt x="f617" y="f607"/>
                    <a:pt x="f618" y="f607"/>
                  </a:cubicBezTo>
                  <a:cubicBezTo>
                    <a:pt x="f618" y="f619"/>
                    <a:pt x="f620" y="f594"/>
                    <a:pt x="f621" y="f591"/>
                  </a:cubicBezTo>
                  <a:cubicBezTo>
                    <a:pt x="f621" y="f586"/>
                    <a:pt x="f621" y="f584"/>
                    <a:pt x="f621" y="f583"/>
                  </a:cubicBezTo>
                  <a:cubicBezTo>
                    <a:pt x="f622" y="f582"/>
                    <a:pt x="f621" y="f581"/>
                    <a:pt x="f621" y="f579"/>
                  </a:cubicBezTo>
                  <a:cubicBezTo>
                    <a:pt x="f621" y="f577"/>
                    <a:pt x="f623" y="f576"/>
                    <a:pt x="f623" y="f575"/>
                  </a:cubicBezTo>
                  <a:cubicBezTo>
                    <a:pt x="f624" y="f574"/>
                    <a:pt x="f623" y="f572"/>
                    <a:pt x="f624" y="f570"/>
                  </a:cubicBezTo>
                  <a:cubicBezTo>
                    <a:pt x="f624" y="f625"/>
                    <a:pt x="f623" y="f561"/>
                    <a:pt x="f624" y="f550"/>
                  </a:cubicBezTo>
                  <a:cubicBezTo>
                    <a:pt x="f624" y="f547"/>
                    <a:pt x="f624" y="f539"/>
                    <a:pt x="f624" y="f539"/>
                  </a:cubicBezTo>
                  <a:cubicBezTo>
                    <a:pt x="f626" y="f6"/>
                    <a:pt x="f626" y="f6"/>
                    <a:pt x="f626" y="f6"/>
                  </a:cubicBezTo>
                  <a:cubicBezTo>
                    <a:pt x="f626" y="f6"/>
                    <a:pt x="f627" y="f598"/>
                    <a:pt x="f627" y="f607"/>
                  </a:cubicBezTo>
                  <a:cubicBezTo>
                    <a:pt x="f627" y="f607"/>
                    <a:pt x="f628" y="f594"/>
                    <a:pt x="f628" y="f594"/>
                  </a:cubicBezTo>
                  <a:cubicBezTo>
                    <a:pt x="f626" y="f591"/>
                    <a:pt x="f629" y="f586"/>
                    <a:pt x="f629" y="f585"/>
                  </a:cubicBezTo>
                  <a:cubicBezTo>
                    <a:pt x="f630" y="f585"/>
                    <a:pt x="f630" y="f584"/>
                    <a:pt x="f630" y="f583"/>
                  </a:cubicBezTo>
                  <a:cubicBezTo>
                    <a:pt x="f630" y="f631"/>
                    <a:pt x="f629" y="f582"/>
                    <a:pt x="f629" y="f582"/>
                  </a:cubicBezTo>
                  <a:cubicBezTo>
                    <a:pt x="f629" y="f632"/>
                    <a:pt x="f630" y="f632"/>
                    <a:pt x="f633" y="f581"/>
                  </a:cubicBezTo>
                  <a:cubicBezTo>
                    <a:pt x="f633" y="f634"/>
                    <a:pt x="f633" y="f575"/>
                    <a:pt x="f633" y="f635"/>
                  </a:cubicBezTo>
                  <a:cubicBezTo>
                    <a:pt x="f633" y="f574"/>
                    <a:pt x="f630" y="f636"/>
                    <a:pt x="f630" y="f572"/>
                  </a:cubicBezTo>
                  <a:cubicBezTo>
                    <a:pt x="f629" y="f572"/>
                    <a:pt x="f626" y="f570"/>
                    <a:pt x="f628" y="f570"/>
                  </a:cubicBezTo>
                  <a:cubicBezTo>
                    <a:pt x="f628" y="f625"/>
                    <a:pt x="f637" y="f563"/>
                    <a:pt x="f638" y="f561"/>
                  </a:cubicBezTo>
                  <a:cubicBezTo>
                    <a:pt x="f638" y="f550"/>
                    <a:pt x="f629" y="f550"/>
                    <a:pt x="f629" y="f544"/>
                  </a:cubicBezTo>
                  <a:cubicBezTo>
                    <a:pt x="f630" y="f544"/>
                    <a:pt x="f630" y="f539"/>
                    <a:pt x="f629" y="f537"/>
                  </a:cubicBezTo>
                  <a:cubicBezTo>
                    <a:pt x="f629" y="f534"/>
                    <a:pt x="f638" y="f532"/>
                    <a:pt x="f638" y="f639"/>
                  </a:cubicBezTo>
                  <a:cubicBezTo>
                    <a:pt x="f638" y="f531"/>
                    <a:pt x="f638" y="f518"/>
                    <a:pt x="f628" y="f517"/>
                  </a:cubicBezTo>
                  <a:cubicBezTo>
                    <a:pt x="f628" y="f640"/>
                    <a:pt x="f629" y="f640"/>
                    <a:pt x="f630" y="f516"/>
                  </a:cubicBezTo>
                  <a:cubicBezTo>
                    <a:pt x="f630" y="f515"/>
                    <a:pt x="f630" y="f513"/>
                    <a:pt x="f630" y="f512"/>
                  </a:cubicBezTo>
                  <a:cubicBezTo>
                    <a:pt x="f629" y="f511"/>
                    <a:pt x="f627" y="f509"/>
                    <a:pt x="f626" y="f508"/>
                  </a:cubicBezTo>
                  <a:cubicBezTo>
                    <a:pt x="f626" y="f507"/>
                    <a:pt x="f626" y="f506"/>
                    <a:pt x="f628" y="f506"/>
                  </a:cubicBezTo>
                  <a:cubicBezTo>
                    <a:pt x="f628" y="f641"/>
                    <a:pt x="f637" y="f641"/>
                    <a:pt x="f642" y="f643"/>
                  </a:cubicBezTo>
                  <a:cubicBezTo>
                    <a:pt x="f644" y="f645"/>
                    <a:pt x="f646" y="f504"/>
                    <a:pt x="f646" y="f647"/>
                  </a:cubicBezTo>
                  <a:cubicBezTo>
                    <a:pt x="f648" y="f649"/>
                    <a:pt x="f648" y="f501"/>
                    <a:pt x="f648" y="f500"/>
                  </a:cubicBezTo>
                  <a:cubicBezTo>
                    <a:pt x="f650" y="f651"/>
                    <a:pt x="f652" y="f651"/>
                    <a:pt x="f652" y="f499"/>
                  </a:cubicBezTo>
                  <a:cubicBezTo>
                    <a:pt x="f653" y="f498"/>
                    <a:pt x="f654" y="f497"/>
                    <a:pt x="f654" y="f496"/>
                  </a:cubicBezTo>
                  <a:cubicBezTo>
                    <a:pt x="f653" y="f496"/>
                    <a:pt x="f655" y="f496"/>
                    <a:pt x="f655" y="f495"/>
                  </a:cubicBezTo>
                  <a:cubicBezTo>
                    <a:pt x="f650" y="f494"/>
                    <a:pt x="f652" y="f492"/>
                    <a:pt x="f652" y="f491"/>
                  </a:cubicBezTo>
                  <a:cubicBezTo>
                    <a:pt x="f653" y="f490"/>
                    <a:pt x="f653" y="f486"/>
                    <a:pt x="f654" y="f656"/>
                  </a:cubicBezTo>
                  <a:cubicBezTo>
                    <a:pt x="f657" y="f656"/>
                    <a:pt x="f658" y="f656"/>
                    <a:pt x="f659" y="f656"/>
                  </a:cubicBezTo>
                  <a:cubicBezTo>
                    <a:pt x="f660" y="f656"/>
                    <a:pt x="f661" y="f662"/>
                    <a:pt x="f663" y="f485"/>
                  </a:cubicBezTo>
                  <a:cubicBezTo>
                    <a:pt x="f664" y="f485"/>
                    <a:pt x="f664" y="f665"/>
                    <a:pt x="f664" y="f483"/>
                  </a:cubicBezTo>
                  <a:cubicBezTo>
                    <a:pt x="f664" y="f483"/>
                    <a:pt x="f666" y="f481"/>
                    <a:pt x="f667" y="f479"/>
                  </a:cubicBezTo>
                  <a:cubicBezTo>
                    <a:pt x="f667" y="f668"/>
                    <a:pt x="f669" y="f475"/>
                    <a:pt x="f670" y="f475"/>
                  </a:cubicBezTo>
                  <a:cubicBezTo>
                    <a:pt x="f670" y="f475"/>
                    <a:pt x="f671" y="f477"/>
                    <a:pt x="f671" y="f478"/>
                  </a:cubicBezTo>
                  <a:cubicBezTo>
                    <a:pt x="f672" y="f668"/>
                    <a:pt x="f672" y="f481"/>
                    <a:pt x="f673" y="f481"/>
                  </a:cubicBezTo>
                  <a:cubicBezTo>
                    <a:pt x="f674" y="f481"/>
                    <a:pt x="f675" y="f668"/>
                    <a:pt x="f676" y="f478"/>
                  </a:cubicBezTo>
                  <a:cubicBezTo>
                    <a:pt x="f676" y="f477"/>
                    <a:pt x="f676" y="f473"/>
                    <a:pt x="f677" y="f472"/>
                  </a:cubicBezTo>
                  <a:cubicBezTo>
                    <a:pt x="f678" y="f471"/>
                    <a:pt x="f679" y="f470"/>
                    <a:pt x="f679" y="f470"/>
                  </a:cubicBezTo>
                  <a:cubicBezTo>
                    <a:pt x="f680" y="f681"/>
                    <a:pt x="f680" y="f681"/>
                    <a:pt x="f680" y="f681"/>
                  </a:cubicBezTo>
                  <a:cubicBezTo>
                    <a:pt x="f682" y="f461"/>
                    <a:pt x="f682" y="f461"/>
                    <a:pt x="f682" y="f461"/>
                  </a:cubicBezTo>
                  <a:cubicBezTo>
                    <a:pt x="f682" y="f461"/>
                    <a:pt x="f683" y="f458"/>
                    <a:pt x="f683" y="f684"/>
                  </a:cubicBezTo>
                  <a:cubicBezTo>
                    <a:pt x="f685" y="f457"/>
                    <a:pt x="f683" y="f686"/>
                    <a:pt x="f685" y="f453"/>
                  </a:cubicBezTo>
                  <a:cubicBezTo>
                    <a:pt x="f687" y="f453"/>
                    <a:pt x="f688" y="f453"/>
                    <a:pt x="f689" y="f681"/>
                  </a:cubicBezTo>
                  <a:cubicBezTo>
                    <a:pt x="f689" y="f452"/>
                    <a:pt x="f689" y="f449"/>
                    <a:pt x="f689" y="f406"/>
                  </a:cubicBezTo>
                  <a:cubicBezTo>
                    <a:pt x="f689" y="f411"/>
                    <a:pt x="f690" y="f402"/>
                    <a:pt x="f690" y="f402"/>
                  </a:cubicBezTo>
                  <a:cubicBezTo>
                    <a:pt x="f690" y="f401"/>
                    <a:pt x="f691" y="f444"/>
                    <a:pt x="f690" y="f399"/>
                  </a:cubicBezTo>
                  <a:cubicBezTo>
                    <a:pt x="f690" y="f421"/>
                    <a:pt x="f688" y="f398"/>
                    <a:pt x="f688" y="f396"/>
                  </a:cubicBezTo>
                  <a:cubicBezTo>
                    <a:pt x="f688" y="f395"/>
                    <a:pt x="f688" y="f389"/>
                    <a:pt x="f689" y="f386"/>
                  </a:cubicBezTo>
                  <a:cubicBezTo>
                    <a:pt x="f689" y="f692"/>
                    <a:pt x="f690" y="f386"/>
                    <a:pt x="f691" y="f692"/>
                  </a:cubicBezTo>
                  <a:cubicBezTo>
                    <a:pt x="f693" y="f692"/>
                    <a:pt x="f694" y="f382"/>
                    <a:pt x="f694" y="f695"/>
                  </a:cubicBezTo>
                  <a:cubicBezTo>
                    <a:pt x="f696" y="f380"/>
                    <a:pt x="f697" y="f377"/>
                    <a:pt x="f697" y="f346"/>
                  </a:cubicBezTo>
                  <a:cubicBezTo>
                    <a:pt x="f697" y="f345"/>
                    <a:pt x="f697" y="f343"/>
                    <a:pt x="f697" y="f342"/>
                  </a:cubicBezTo>
                  <a:cubicBezTo>
                    <a:pt x="f697" y="f341"/>
                    <a:pt x="f697" y="f337"/>
                    <a:pt x="f697" y="f3"/>
                  </a:cubicBezTo>
                  <a:cubicBezTo>
                    <a:pt x="f697" y="f336"/>
                    <a:pt x="f698" y="f335"/>
                    <a:pt x="f698" y="f334"/>
                  </a:cubicBezTo>
                  <a:cubicBezTo>
                    <a:pt x="f698" y="f699"/>
                    <a:pt x="f698" y="f700"/>
                    <a:pt x="f698" y="f333"/>
                  </a:cubicBezTo>
                  <a:cubicBezTo>
                    <a:pt x="f698" y="f331"/>
                    <a:pt x="f698" y="f329"/>
                    <a:pt x="f698" y="f327"/>
                  </a:cubicBezTo>
                  <a:cubicBezTo>
                    <a:pt x="f701" y="f326"/>
                    <a:pt x="f702" y="f325"/>
                    <a:pt x="f702" y="f703"/>
                  </a:cubicBezTo>
                  <a:cubicBezTo>
                    <a:pt x="f704" y="f703"/>
                    <a:pt x="f704" y="f323"/>
                    <a:pt x="f704" y="f322"/>
                  </a:cubicBezTo>
                  <a:cubicBezTo>
                    <a:pt x="f705" y="f706"/>
                    <a:pt x="f707" y="f708"/>
                    <a:pt x="f707" y="f319"/>
                  </a:cubicBezTo>
                  <a:cubicBezTo>
                    <a:pt x="f709" y="f710"/>
                    <a:pt x="f711" y="f712"/>
                    <a:pt x="f711" y="f712"/>
                  </a:cubicBezTo>
                  <a:cubicBezTo>
                    <a:pt x="f713" y="f714"/>
                    <a:pt x="f713" y="f714"/>
                    <a:pt x="f713" y="f714"/>
                  </a:cubicBezTo>
                  <a:cubicBezTo>
                    <a:pt x="f715" y="f329"/>
                    <a:pt x="f715" y="f329"/>
                    <a:pt x="f715" y="f329"/>
                  </a:cubicBezTo>
                  <a:cubicBezTo>
                    <a:pt x="f716" y="f332"/>
                    <a:pt x="f716" y="f332"/>
                    <a:pt x="f716" y="f332"/>
                  </a:cubicBezTo>
                  <a:cubicBezTo>
                    <a:pt x="f716" y="f332"/>
                    <a:pt x="f717" y="f718"/>
                    <a:pt x="f716" y="f329"/>
                  </a:cubicBezTo>
                  <a:cubicBezTo>
                    <a:pt x="f716" y="f328"/>
                    <a:pt x="f719" y="f327"/>
                    <a:pt x="f719" y="f326"/>
                  </a:cubicBezTo>
                  <a:cubicBezTo>
                    <a:pt x="f719" y="f325"/>
                    <a:pt x="f717" y="f324"/>
                    <a:pt x="f717" y="f323"/>
                  </a:cubicBezTo>
                  <a:cubicBezTo>
                    <a:pt x="f717" y="f322"/>
                    <a:pt x="f720" y="f321"/>
                    <a:pt x="f717" y="f320"/>
                  </a:cubicBezTo>
                  <a:cubicBezTo>
                    <a:pt x="f717" y="f708"/>
                    <a:pt x="f719" y="f708"/>
                    <a:pt x="f721" y="f708"/>
                  </a:cubicBezTo>
                  <a:cubicBezTo>
                    <a:pt x="f721" y="f319"/>
                    <a:pt x="f722" y="f714"/>
                    <a:pt x="f721" y="f714"/>
                  </a:cubicBezTo>
                  <a:cubicBezTo>
                    <a:pt x="f721" y="f712"/>
                    <a:pt x="f716" y="f723"/>
                    <a:pt x="f716" y="f724"/>
                  </a:cubicBezTo>
                  <a:cubicBezTo>
                    <a:pt x="f716" y="f315"/>
                    <a:pt x="f717" y="f313"/>
                    <a:pt x="f717" y="f312"/>
                  </a:cubicBezTo>
                  <a:cubicBezTo>
                    <a:pt x="f717" y="f311"/>
                    <a:pt x="f719" y="f310"/>
                    <a:pt x="f721" y="f296"/>
                  </a:cubicBezTo>
                  <a:cubicBezTo>
                    <a:pt x="f721" y="f295"/>
                    <a:pt x="f721" y="f297"/>
                    <a:pt x="f721" y="f293"/>
                  </a:cubicBezTo>
                  <a:cubicBezTo>
                    <a:pt x="f721" y="f291"/>
                    <a:pt x="f719" y="f284"/>
                    <a:pt x="f721" y="f282"/>
                  </a:cubicBezTo>
                  <a:cubicBezTo>
                    <a:pt x="f722" y="f282"/>
                    <a:pt x="f725" y="f282"/>
                    <a:pt x="f725" y="f303"/>
                  </a:cubicBezTo>
                  <a:cubicBezTo>
                    <a:pt x="f726" y="f303"/>
                    <a:pt x="f726" y="f277"/>
                    <a:pt x="f726" y="f277"/>
                  </a:cubicBezTo>
                  <a:cubicBezTo>
                    <a:pt x="f727" y="f274"/>
                    <a:pt x="f726" y="f269"/>
                    <a:pt x="f726" y="f269"/>
                  </a:cubicBezTo>
                  <a:cubicBezTo>
                    <a:pt x="f727" y="f267"/>
                    <a:pt x="f728" y="f265"/>
                    <a:pt x="f729" y="f259"/>
                  </a:cubicBezTo>
                  <a:cubicBezTo>
                    <a:pt x="f729" y="f257"/>
                    <a:pt x="f730" y="f256"/>
                    <a:pt x="f729" y="f255"/>
                  </a:cubicBezTo>
                  <a:cubicBezTo>
                    <a:pt x="f729" y="f255"/>
                    <a:pt x="f731" y="f255"/>
                    <a:pt x="f727" y="f305"/>
                  </a:cubicBezTo>
                  <a:cubicBezTo>
                    <a:pt x="f726" y="f306"/>
                    <a:pt x="f726" y="f253"/>
                    <a:pt x="f727" y="f252"/>
                  </a:cubicBezTo>
                  <a:cubicBezTo>
                    <a:pt x="f727" y="f308"/>
                    <a:pt x="f732" y="f251"/>
                    <a:pt x="f728" y="f309"/>
                  </a:cubicBezTo>
                  <a:cubicBezTo>
                    <a:pt x="f729" y="f248"/>
                    <a:pt x="f733" y="f246"/>
                    <a:pt x="f734" y="f243"/>
                  </a:cubicBezTo>
                  <a:cubicBezTo>
                    <a:pt x="f735" y="f242"/>
                    <a:pt x="f736" y="f241"/>
                    <a:pt x="f737" y="f239"/>
                  </a:cubicBezTo>
                  <a:cubicBezTo>
                    <a:pt x="f737" y="f238"/>
                    <a:pt x="f737" y="f237"/>
                    <a:pt x="f737" y="f237"/>
                  </a:cubicBezTo>
                  <a:cubicBezTo>
                    <a:pt x="f737" y="f233"/>
                    <a:pt x="f736" y="f236"/>
                    <a:pt x="f736" y="f230"/>
                  </a:cubicBezTo>
                  <a:cubicBezTo>
                    <a:pt x="f736" y="f230"/>
                    <a:pt x="f737" y="f229"/>
                    <a:pt x="f737" y="f229"/>
                  </a:cubicBezTo>
                  <a:cubicBezTo>
                    <a:pt x="f737" y="f738"/>
                    <a:pt x="f739" y="f740"/>
                    <a:pt x="f739" y="f228"/>
                  </a:cubicBezTo>
                  <a:cubicBezTo>
                    <a:pt x="f739" y="f227"/>
                    <a:pt x="f737" y="f741"/>
                    <a:pt x="f737" y="f226"/>
                  </a:cubicBezTo>
                  <a:cubicBezTo>
                    <a:pt x="f736" y="f742"/>
                    <a:pt x="f737" y="f225"/>
                    <a:pt x="f737" y="f743"/>
                  </a:cubicBezTo>
                  <a:cubicBezTo>
                    <a:pt x="f737" y="f224"/>
                    <a:pt x="f739" y="f744"/>
                    <a:pt x="f739" y="f745"/>
                  </a:cubicBezTo>
                  <a:cubicBezTo>
                    <a:pt x="f739" y="f218"/>
                    <a:pt x="f746" y="f217"/>
                    <a:pt x="f746" y="f221"/>
                  </a:cubicBezTo>
                  <a:cubicBezTo>
                    <a:pt x="f747" y="f215"/>
                    <a:pt x="f748" y="f211"/>
                    <a:pt x="f749" y="f210"/>
                  </a:cubicBezTo>
                  <a:cubicBezTo>
                    <a:pt x="f750" y="f209"/>
                    <a:pt x="f751" y="f752"/>
                    <a:pt x="f753" y="f206"/>
                  </a:cubicBezTo>
                  <a:cubicBezTo>
                    <a:pt x="f754" y="f755"/>
                    <a:pt x="f756" y="f202"/>
                    <a:pt x="f757" y="f200"/>
                  </a:cubicBezTo>
                  <a:cubicBezTo>
                    <a:pt x="f758" y="f198"/>
                    <a:pt x="f759" y="f192"/>
                    <a:pt x="f760" y="f191"/>
                  </a:cubicBezTo>
                  <a:cubicBezTo>
                    <a:pt x="f760" y="f190"/>
                    <a:pt x="f761" y="f190"/>
                    <a:pt x="f762" y="f189"/>
                  </a:cubicBezTo>
                  <a:cubicBezTo>
                    <a:pt x="f763" y="f194"/>
                    <a:pt x="f763" y="f187"/>
                    <a:pt x="f764" y="f186"/>
                  </a:cubicBezTo>
                  <a:cubicBezTo>
                    <a:pt x="f764" y="f186"/>
                    <a:pt x="f763" y="f169"/>
                    <a:pt x="f764" y="f168"/>
                  </a:cubicBezTo>
                  <a:cubicBezTo>
                    <a:pt x="f764" y="f166"/>
                    <a:pt x="f765" y="f184"/>
                    <a:pt x="f766" y="f184"/>
                  </a:cubicBezTo>
                  <a:cubicBezTo>
                    <a:pt x="f766" y="f183"/>
                    <a:pt x="f766" y="f164"/>
                    <a:pt x="f767" y="f145"/>
                  </a:cubicBezTo>
                  <a:cubicBezTo>
                    <a:pt x="f767" y="f145"/>
                    <a:pt x="f768" y="f148"/>
                    <a:pt x="f768" y="f148"/>
                  </a:cubicBezTo>
                  <a:cubicBezTo>
                    <a:pt x="f768" y="f143"/>
                    <a:pt x="f768" y="f140"/>
                    <a:pt x="f768" y="f158"/>
                  </a:cubicBezTo>
                  <a:cubicBezTo>
                    <a:pt x="f768" y="f150"/>
                    <a:pt x="f768" y="f136"/>
                    <a:pt x="f768" y="f135"/>
                  </a:cubicBezTo>
                  <a:cubicBezTo>
                    <a:pt x="f769" y="f135"/>
                    <a:pt x="f10" y="f135"/>
                    <a:pt x="f770" y="f133"/>
                  </a:cubicBezTo>
                  <a:cubicBezTo>
                    <a:pt x="f770" y="f132"/>
                    <a:pt x="f770" y="f131"/>
                    <a:pt x="f770" y="f174"/>
                  </a:cubicBezTo>
                  <a:cubicBezTo>
                    <a:pt x="f770" y="f130"/>
                    <a:pt x="f10" y="f128"/>
                    <a:pt x="f770" y="f127"/>
                  </a:cubicBezTo>
                  <a:cubicBezTo>
                    <a:pt x="f770" y="f126"/>
                    <a:pt x="f12" y="f45"/>
                    <a:pt x="f12" y="f45"/>
                  </a:cubicBezTo>
                  <a:cubicBezTo>
                    <a:pt x="f12" y="f43"/>
                    <a:pt x="f771" y="f51"/>
                    <a:pt x="f771" y="f41"/>
                  </a:cubicBezTo>
                  <a:cubicBezTo>
                    <a:pt x="f771" y="f55"/>
                    <a:pt x="f772" y="f38"/>
                    <a:pt x="f12" y="f78"/>
                  </a:cubicBezTo>
                  <a:cubicBezTo>
                    <a:pt x="f12" y="f79"/>
                    <a:pt x="f10" y="f106"/>
                    <a:pt x="f10" y="f80"/>
                  </a:cubicBezTo>
                  <a:cubicBezTo>
                    <a:pt x="f769" y="f80"/>
                    <a:pt x="f767" y="f80"/>
                    <a:pt x="f766" y="f80"/>
                  </a:cubicBezTo>
                  <a:cubicBezTo>
                    <a:pt x="f765" y="f80"/>
                    <a:pt x="f762" y="f36"/>
                    <a:pt x="f762" y="f81"/>
                  </a:cubicBezTo>
                  <a:cubicBezTo>
                    <a:pt x="f761" y="f34"/>
                    <a:pt x="f763" y="f87"/>
                    <a:pt x="f763" y="f89"/>
                  </a:cubicBezTo>
                  <a:cubicBezTo>
                    <a:pt x="f764" y="f93"/>
                    <a:pt x="f766" y="f91"/>
                    <a:pt x="f767" y="f30"/>
                  </a:cubicBezTo>
                  <a:cubicBezTo>
                    <a:pt x="f767" y="f30"/>
                    <a:pt x="f769" y="f96"/>
                    <a:pt x="f10" y="f28"/>
                  </a:cubicBezTo>
                  <a:cubicBezTo>
                    <a:pt x="f770" y="f99"/>
                    <a:pt x="f772" y="f26"/>
                    <a:pt x="f772" y="f773"/>
                  </a:cubicBezTo>
                  <a:cubicBezTo>
                    <a:pt x="f771" y="f774"/>
                    <a:pt x="f771" y="f24"/>
                    <a:pt x="f772" y="f775"/>
                  </a:cubicBezTo>
                  <a:cubicBezTo>
                    <a:pt x="f12" y="f22"/>
                    <a:pt x="f770" y="f775"/>
                    <a:pt x="f10" y="f775"/>
                  </a:cubicBezTo>
                  <a:cubicBezTo>
                    <a:pt x="f769" y="f775"/>
                    <a:pt x="f767" y="f775"/>
                    <a:pt x="f766" y="f775"/>
                  </a:cubicBezTo>
                  <a:cubicBezTo>
                    <a:pt x="f766" y="f22"/>
                    <a:pt x="f767" y="f776"/>
                    <a:pt x="f767" y="f776"/>
                  </a:cubicBezTo>
                  <a:cubicBezTo>
                    <a:pt x="f777" y="f765"/>
                    <a:pt x="f777" y="f765"/>
                    <a:pt x="f777" y="f765"/>
                  </a:cubicBezTo>
                  <a:cubicBezTo>
                    <a:pt x="f777" y="f765"/>
                    <a:pt x="f24" y="f764"/>
                    <a:pt x="f778" y="f765"/>
                  </a:cubicBezTo>
                  <a:cubicBezTo>
                    <a:pt x="f774" y="f766"/>
                    <a:pt x="f24" y="f770"/>
                    <a:pt x="f778" y="f772"/>
                  </a:cubicBezTo>
                  <a:cubicBezTo>
                    <a:pt x="f774" y="f771"/>
                    <a:pt x="f30" y="f772"/>
                    <a:pt x="f30" y="f772"/>
                  </a:cubicBezTo>
                  <a:cubicBezTo>
                    <a:pt x="f128" y="f751"/>
                    <a:pt x="f128" y="f751"/>
                    <a:pt x="f128" y="f751"/>
                  </a:cubicBezTo>
                  <a:cubicBezTo>
                    <a:pt x="f140" y="f758"/>
                    <a:pt x="f140" y="f758"/>
                    <a:pt x="f140" y="f758"/>
                  </a:cubicBezTo>
                  <a:cubicBezTo>
                    <a:pt x="f145" y="f758"/>
                    <a:pt x="f145" y="f758"/>
                    <a:pt x="f145" y="f758"/>
                  </a:cubicBezTo>
                  <a:cubicBezTo>
                    <a:pt x="f145" y="f747"/>
                    <a:pt x="f145" y="f747"/>
                    <a:pt x="f145" y="f747"/>
                  </a:cubicBezTo>
                  <a:cubicBezTo>
                    <a:pt x="f158" y="f779"/>
                    <a:pt x="f158" y="f779"/>
                    <a:pt x="f158" y="f779"/>
                  </a:cubicBezTo>
                  <a:cubicBezTo>
                    <a:pt x="f169" y="f732"/>
                    <a:pt x="f169" y="f732"/>
                    <a:pt x="f169" y="f732"/>
                  </a:cubicBezTo>
                  <a:cubicBezTo>
                    <a:pt x="f193" y="f732"/>
                    <a:pt x="f193" y="f732"/>
                    <a:pt x="f193" y="f732"/>
                  </a:cubicBezTo>
                  <a:cubicBezTo>
                    <a:pt x="f221" y="f780"/>
                    <a:pt x="f221" y="f780"/>
                    <a:pt x="f221" y="f780"/>
                  </a:cubicBezTo>
                  <a:cubicBezTo>
                    <a:pt x="f229" y="f725"/>
                    <a:pt x="f229" y="f725"/>
                    <a:pt x="f229" y="f725"/>
                  </a:cubicBezTo>
                  <a:cubicBezTo>
                    <a:pt x="f229" y="f725"/>
                    <a:pt x="f231" y="f721"/>
                    <a:pt x="f236" y="f716"/>
                  </a:cubicBezTo>
                  <a:cubicBezTo>
                    <a:pt x="f232" y="f717"/>
                    <a:pt x="f232" y="f781"/>
                    <a:pt x="f233" y="f782"/>
                  </a:cubicBezTo>
                  <a:cubicBezTo>
                    <a:pt x="f234" y="f783"/>
                    <a:pt x="f234" y="f784"/>
                    <a:pt x="f237" y="f784"/>
                  </a:cubicBezTo>
                  <a:cubicBezTo>
                    <a:pt x="f237" y="f780"/>
                    <a:pt x="f239" y="f780"/>
                    <a:pt x="f239" y="f785"/>
                  </a:cubicBezTo>
                  <a:cubicBezTo>
                    <a:pt x="f240" y="f785"/>
                    <a:pt x="f241" y="f786"/>
                    <a:pt x="f241" y="f786"/>
                  </a:cubicBezTo>
                  <a:cubicBezTo>
                    <a:pt x="f244" y="f787"/>
                    <a:pt x="f242" y="f787"/>
                    <a:pt x="f242" y="f787"/>
                  </a:cubicBezTo>
                  <a:cubicBezTo>
                    <a:pt x="f243" y="f788"/>
                    <a:pt x="f245" y="f715"/>
                    <a:pt x="f246" y="f789"/>
                  </a:cubicBezTo>
                  <a:cubicBezTo>
                    <a:pt x="f790" y="f791"/>
                    <a:pt x="f248" y="f792"/>
                    <a:pt x="f249" y="f793"/>
                  </a:cubicBezTo>
                  <a:cubicBezTo>
                    <a:pt x="f309" y="f794"/>
                    <a:pt x="f251" y="f795"/>
                    <a:pt x="f308" y="f795"/>
                  </a:cubicBezTo>
                  <a:cubicBezTo>
                    <a:pt x="f307" y="f796"/>
                    <a:pt x="f254" y="f795"/>
                    <a:pt x="f305" y="f796"/>
                  </a:cubicBezTo>
                  <a:cubicBezTo>
                    <a:pt x="f255" y="f796"/>
                    <a:pt x="f304" y="f797"/>
                    <a:pt x="f257" y="f797"/>
                  </a:cubicBezTo>
                  <a:cubicBezTo>
                    <a:pt x="f265" y="f798"/>
                    <a:pt x="f272" y="f798"/>
                    <a:pt x="f274" y="f797"/>
                  </a:cubicBezTo>
                  <a:cubicBezTo>
                    <a:pt x="f277" y="f797"/>
                    <a:pt x="f303" y="f795"/>
                    <a:pt x="f282" y="f799"/>
                  </a:cubicBezTo>
                  <a:cubicBezTo>
                    <a:pt x="f284" y="f793"/>
                    <a:pt x="f299" y="f789"/>
                    <a:pt x="f291" y="f789"/>
                  </a:cubicBezTo>
                  <a:cubicBezTo>
                    <a:pt x="f297" y="f715"/>
                    <a:pt x="f296" y="f800"/>
                    <a:pt x="f311" y="f800"/>
                  </a:cubicBezTo>
                  <a:cubicBezTo>
                    <a:pt x="f313" y="f800"/>
                    <a:pt x="f724" y="f789"/>
                    <a:pt x="f723" y="f789"/>
                  </a:cubicBezTo>
                  <a:cubicBezTo>
                    <a:pt x="f317" y="f715"/>
                    <a:pt x="f712" y="f788"/>
                    <a:pt x="f318" y="f788"/>
                  </a:cubicBezTo>
                  <a:cubicBezTo>
                    <a:pt x="f714" y="f787"/>
                    <a:pt x="f319" y="f785"/>
                    <a:pt x="f708" y="f780"/>
                  </a:cubicBezTo>
                  <a:cubicBezTo>
                    <a:pt x="f321" y="f780"/>
                    <a:pt x="f323" y="f783"/>
                    <a:pt x="f324" y="f782"/>
                  </a:cubicBezTo>
                  <a:cubicBezTo>
                    <a:pt x="f703" y="f782"/>
                    <a:pt x="f326" y="f801"/>
                    <a:pt x="f326" y="f802"/>
                  </a:cubicBezTo>
                  <a:cubicBezTo>
                    <a:pt x="f327" y="f720"/>
                    <a:pt x="f326" y="f719"/>
                    <a:pt x="f326" y="f721"/>
                  </a:cubicBezTo>
                  <a:cubicBezTo>
                    <a:pt x="f326" y="f803"/>
                    <a:pt x="f327" y="f726"/>
                    <a:pt x="f328" y="f727"/>
                  </a:cubicBezTo>
                  <a:cubicBezTo>
                    <a:pt x="f329" y="f731"/>
                    <a:pt x="f331" y="f731"/>
                    <a:pt x="f332" y="f731"/>
                  </a:cubicBezTo>
                  <a:cubicBezTo>
                    <a:pt x="f333" y="f731"/>
                    <a:pt x="f699" y="f732"/>
                    <a:pt x="f699" y="f728"/>
                  </a:cubicBezTo>
                  <a:cubicBezTo>
                    <a:pt x="f334" y="f729"/>
                    <a:pt x="f334" y="f730"/>
                    <a:pt x="f699" y="f804"/>
                  </a:cubicBezTo>
                  <a:cubicBezTo>
                    <a:pt x="f699" y="f733"/>
                    <a:pt x="f332" y="f733"/>
                    <a:pt x="f331" y="f805"/>
                  </a:cubicBezTo>
                  <a:cubicBezTo>
                    <a:pt x="f330" y="f734"/>
                    <a:pt x="f330" y="f806"/>
                    <a:pt x="f330" y="f736"/>
                  </a:cubicBezTo>
                  <a:cubicBezTo>
                    <a:pt x="f330" y="f737"/>
                    <a:pt x="f331" y="f739"/>
                    <a:pt x="f331" y="f739"/>
                  </a:cubicBezTo>
                  <a:cubicBezTo>
                    <a:pt x="f332" y="f746"/>
                    <a:pt x="f333" y="f747"/>
                    <a:pt x="f333" y="f747"/>
                  </a:cubicBezTo>
                  <a:cubicBezTo>
                    <a:pt x="f333" y="f735"/>
                    <a:pt x="f333" y="f735"/>
                    <a:pt x="f333" y="f735"/>
                  </a:cubicBezTo>
                  <a:cubicBezTo>
                    <a:pt x="f401" y="f807"/>
                    <a:pt x="f401" y="f807"/>
                    <a:pt x="f401" y="f807"/>
                  </a:cubicBezTo>
                  <a:cubicBezTo>
                    <a:pt x="f402" y="f808"/>
                    <a:pt x="f411" y="f809"/>
                    <a:pt x="f449" y="f810"/>
                  </a:cubicBezTo>
                  <a:cubicBezTo>
                    <a:pt x="f811" y="f812"/>
                    <a:pt x="f813" y="f814"/>
                    <a:pt x="f681" y="f814"/>
                  </a:cubicBezTo>
                  <a:cubicBezTo>
                    <a:pt x="f453" y="f815"/>
                    <a:pt x="f454" y="f815"/>
                    <a:pt x="f454" y="f815"/>
                  </a:cubicBezTo>
                  <a:cubicBezTo>
                    <a:pt x="f686" y="f816"/>
                    <a:pt x="f456" y="f817"/>
                    <a:pt x="f684" y="f818"/>
                  </a:cubicBezTo>
                  <a:cubicBezTo>
                    <a:pt x="f458" y="f819"/>
                    <a:pt x="f459" y="f820"/>
                    <a:pt x="f459" y="f820"/>
                  </a:cubicBezTo>
                  <a:cubicBezTo>
                    <a:pt x="f460" y="f821"/>
                    <a:pt x="f822" y="f823"/>
                    <a:pt x="f461" y="f824"/>
                  </a:cubicBezTo>
                  <a:cubicBezTo>
                    <a:pt x="f462" y="f825"/>
                    <a:pt x="f464" y="f826"/>
                    <a:pt x="f465" y="f711"/>
                  </a:cubicBezTo>
                  <a:cubicBezTo>
                    <a:pt x="f465" y="f709"/>
                    <a:pt x="f466" y="f707"/>
                    <a:pt x="f827" y="f828"/>
                  </a:cubicBezTo>
                  <a:cubicBezTo>
                    <a:pt x="f467" y="f705"/>
                    <a:pt x="f829" y="f704"/>
                    <a:pt x="f829" y="f702"/>
                  </a:cubicBezTo>
                  <a:cubicBezTo>
                    <a:pt x="f468" y="f702"/>
                    <a:pt x="f468" y="f702"/>
                    <a:pt x="f468" y="f702"/>
                  </a:cubicBezTo>
                  <a:cubicBezTo>
                    <a:pt x="f830" y="f698"/>
                    <a:pt x="f472" y="f696"/>
                    <a:pt x="f474" y="f694"/>
                  </a:cubicBezTo>
                  <a:cubicBezTo>
                    <a:pt x="f475" y="f693"/>
                    <a:pt x="f477" y="f691"/>
                    <a:pt x="f478" y="f691"/>
                  </a:cubicBezTo>
                  <a:cubicBezTo>
                    <a:pt x="f668" y="f691"/>
                    <a:pt x="f668" y="f690"/>
                    <a:pt x="f668" y="f690"/>
                  </a:cubicBezTo>
                  <a:cubicBezTo>
                    <a:pt x="f479" y="f690"/>
                    <a:pt x="f479" y="f690"/>
                    <a:pt x="f479" y="f831"/>
                  </a:cubicBezTo>
                  <a:cubicBezTo>
                    <a:pt x="f479" y="f831"/>
                    <a:pt x="f668" y="f831"/>
                    <a:pt x="f668" y="f689"/>
                  </a:cubicBezTo>
                  <a:cubicBezTo>
                    <a:pt x="f668" y="f688"/>
                    <a:pt x="f668" y="f687"/>
                    <a:pt x="f668" y="f685"/>
                  </a:cubicBezTo>
                  <a:cubicBezTo>
                    <a:pt x="f668" y="f685"/>
                    <a:pt x="f478" y="f832"/>
                    <a:pt x="f479" y="f833"/>
                  </a:cubicBezTo>
                  <a:cubicBezTo>
                    <a:pt x="f479" y="f834"/>
                    <a:pt x="f482" y="f835"/>
                    <a:pt x="f483" y="f836"/>
                  </a:cubicBezTo>
                  <a:cubicBezTo>
                    <a:pt x="f483" y="f836"/>
                    <a:pt x="f483" y="f836"/>
                    <a:pt x="f483" y="f837"/>
                  </a:cubicBezTo>
                  <a:cubicBezTo>
                    <a:pt x="f483" y="f837"/>
                    <a:pt x="f838" y="f837"/>
                    <a:pt x="f838" y="f837"/>
                  </a:cubicBezTo>
                  <a:cubicBezTo>
                    <a:pt x="f838" y="f839"/>
                    <a:pt x="f665" y="f840"/>
                    <a:pt x="f484" y="f841"/>
                  </a:cubicBezTo>
                  <a:cubicBezTo>
                    <a:pt x="f485" y="f842"/>
                    <a:pt x="f656" y="f842"/>
                    <a:pt x="f486" y="f842"/>
                  </a:cubicBezTo>
                  <a:cubicBezTo>
                    <a:pt x="f487" y="f842"/>
                    <a:pt x="f487" y="f842"/>
                    <a:pt x="f488" y="f842"/>
                  </a:cubicBezTo>
                  <a:cubicBezTo>
                    <a:pt x="f488" y="f843"/>
                    <a:pt x="f490" y="f844"/>
                    <a:pt x="f490" y="f680"/>
                  </a:cubicBezTo>
                  <a:cubicBezTo>
                    <a:pt x="f491" y="f845"/>
                    <a:pt x="f491" y="f845"/>
                    <a:pt x="f492" y="f845"/>
                  </a:cubicBezTo>
                  <a:cubicBezTo>
                    <a:pt x="f491" y="f846"/>
                    <a:pt x="f491" y="f847"/>
                    <a:pt x="f491" y="f848"/>
                  </a:cubicBezTo>
                  <a:cubicBezTo>
                    <a:pt x="f490" y="f678"/>
                    <a:pt x="f490" y="f674"/>
                    <a:pt x="f491" y="f673"/>
                  </a:cubicBezTo>
                  <a:cubicBezTo>
                    <a:pt x="f491" y="f670"/>
                    <a:pt x="f491" y="f669"/>
                    <a:pt x="f492" y="f666"/>
                  </a:cubicBezTo>
                  <a:cubicBezTo>
                    <a:pt x="f849" y="f664"/>
                    <a:pt x="f494" y="f661"/>
                    <a:pt x="f497" y="f850"/>
                  </a:cubicBezTo>
                  <a:cubicBezTo>
                    <a:pt x="f851" y="f660"/>
                    <a:pt x="f498" y="f660"/>
                    <a:pt x="f499" y="f659"/>
                  </a:cubicBezTo>
                  <a:cubicBezTo>
                    <a:pt x="f651" y="f659"/>
                    <a:pt x="f500" y="f659"/>
                    <a:pt x="f500" y="f659"/>
                  </a:cubicBezTo>
                  <a:cubicBezTo>
                    <a:pt x="f500" y="f659"/>
                    <a:pt x="f501" y="f658"/>
                    <a:pt x="f501" y="f658"/>
                  </a:cubicBezTo>
                  <a:cubicBezTo>
                    <a:pt x="f649" y="f657"/>
                    <a:pt x="f647" y="f654"/>
                    <a:pt x="f503" y="f653"/>
                  </a:cubicBezTo>
                  <a:cubicBezTo>
                    <a:pt x="f505" y="f652"/>
                    <a:pt x="f643" y="f655"/>
                    <a:pt x="f506" y="f655"/>
                  </a:cubicBezTo>
                  <a:cubicBezTo>
                    <a:pt x="f507" y="f655"/>
                    <a:pt x="f508" y="f652"/>
                    <a:pt x="f508" y="f652"/>
                  </a:cubicBezTo>
                  <a:cubicBezTo>
                    <a:pt x="f509" y="f652"/>
                    <a:pt x="f509" y="f652"/>
                    <a:pt x="f509" y="f652"/>
                  </a:cubicBezTo>
                  <a:cubicBezTo>
                    <a:pt x="f509" y="f655"/>
                    <a:pt x="f509" y="f655"/>
                    <a:pt x="f509" y="f650"/>
                  </a:cubicBezTo>
                  <a:cubicBezTo>
                    <a:pt x="f509" y="f646"/>
                    <a:pt x="f510" y="f644"/>
                    <a:pt x="f510" y="f637"/>
                  </a:cubicBezTo>
                  <a:cubicBezTo>
                    <a:pt x="f511" y="f638"/>
                    <a:pt x="f511" y="f638"/>
                    <a:pt x="f511" y="f628"/>
                  </a:cubicBezTo>
                  <a:cubicBezTo>
                    <a:pt x="f512" y="f628"/>
                    <a:pt x="f512" y="f628"/>
                    <a:pt x="f512" y="f626"/>
                  </a:cubicBezTo>
                  <a:cubicBezTo>
                    <a:pt x="f512" y="f626"/>
                    <a:pt x="f512" y="f626"/>
                    <a:pt x="f512" y="f626"/>
                  </a:cubicBezTo>
                  <a:cubicBezTo>
                    <a:pt x="f511" y="f629"/>
                    <a:pt x="f511" y="f633"/>
                    <a:pt x="f512" y="f852"/>
                  </a:cubicBezTo>
                  <a:cubicBezTo>
                    <a:pt x="f513" y="f853"/>
                    <a:pt x="f515" y="f854"/>
                    <a:pt x="f517" y="f855"/>
                  </a:cubicBezTo>
                  <a:cubicBezTo>
                    <a:pt x="f518" y="f855"/>
                    <a:pt x="f519" y="f855"/>
                    <a:pt x="f531" y="f855"/>
                  </a:cubicBezTo>
                  <a:cubicBezTo>
                    <a:pt x="f639" y="f855"/>
                    <a:pt x="f639" y="f855"/>
                    <a:pt x="f532" y="f855"/>
                  </a:cubicBezTo>
                  <a:cubicBezTo>
                    <a:pt x="f532" y="f855"/>
                    <a:pt x="f532" y="f855"/>
                    <a:pt x="f534" y="f855"/>
                  </a:cubicBezTo>
                  <a:cubicBezTo>
                    <a:pt x="f534" y="f856"/>
                    <a:pt x="f535" y="f856"/>
                    <a:pt x="f537" y="f857"/>
                  </a:cubicBezTo>
                  <a:cubicBezTo>
                    <a:pt x="f539" y="f857"/>
                    <a:pt x="f539" y="f857"/>
                    <a:pt x="f541" y="f858"/>
                  </a:cubicBezTo>
                  <a:cubicBezTo>
                    <a:pt x="f544" y="f858"/>
                    <a:pt x="f550" y="f859"/>
                    <a:pt x="f561" y="f860"/>
                  </a:cubicBezTo>
                  <a:cubicBezTo>
                    <a:pt x="f565" y="f861"/>
                    <a:pt x="f570" y="f862"/>
                    <a:pt x="f572" y="f862"/>
                  </a:cubicBezTo>
                  <a:cubicBezTo>
                    <a:pt x="f636" y="f863"/>
                    <a:pt x="f574" y="f864"/>
                    <a:pt x="f575" y="f865"/>
                  </a:cubicBezTo>
                  <a:cubicBezTo>
                    <a:pt x="f575" y="f865"/>
                    <a:pt x="f576" y="f866"/>
                    <a:pt x="f576" y="f867"/>
                  </a:cubicBezTo>
                  <a:cubicBezTo>
                    <a:pt x="f577" y="f868"/>
                    <a:pt x="f634" y="f869"/>
                    <a:pt x="f632" y="f870"/>
                  </a:cubicBezTo>
                  <a:cubicBezTo>
                    <a:pt x="f582" y="f871"/>
                    <a:pt x="f583" y="f871"/>
                    <a:pt x="f585" y="f872"/>
                  </a:cubicBezTo>
                  <a:cubicBezTo>
                    <a:pt x="f585" y="f872"/>
                    <a:pt x="f585" y="f872"/>
                    <a:pt x="f585" y="f872"/>
                  </a:cubicBezTo>
                  <a:cubicBezTo>
                    <a:pt x="f586" y="f872"/>
                    <a:pt x="f594" y="f872"/>
                    <a:pt x="f619" y="f872"/>
                  </a:cubicBezTo>
                  <a:cubicBezTo>
                    <a:pt x="f607" y="f872"/>
                    <a:pt x="f598" y="f872"/>
                    <a:pt x="f598" y="f872"/>
                  </a:cubicBezTo>
                  <a:cubicBezTo>
                    <a:pt x="f601" y="f873"/>
                    <a:pt x="f874" y="f875"/>
                    <a:pt x="f874" y="f875"/>
                  </a:cubicBezTo>
                  <a:cubicBezTo>
                    <a:pt x="f876" y="f877"/>
                    <a:pt x="f876" y="f877"/>
                    <a:pt x="f6" y="f8"/>
                  </a:cubicBezTo>
                  <a:cubicBezTo>
                    <a:pt x="f539" y="f869"/>
                    <a:pt x="f539" y="f869"/>
                    <a:pt x="f539" y="f869"/>
                  </a:cubicBezTo>
                  <a:cubicBezTo>
                    <a:pt x="f537" y="f869"/>
                    <a:pt x="f473" y="f860"/>
                    <a:pt x="f458" y="f856"/>
                  </a:cubicBezTo>
                  <a:cubicBezTo>
                    <a:pt x="f406" y="f854"/>
                    <a:pt x="f378" y="f852"/>
                    <a:pt x="f700" y="f629"/>
                  </a:cubicBezTo>
                  <a:cubicBezTo>
                    <a:pt x="f328" y="f627"/>
                    <a:pt x="f322" y="f628"/>
                    <a:pt x="f319" y="f638"/>
                  </a:cubicBezTo>
                  <a:cubicBezTo>
                    <a:pt x="f710" y="f638"/>
                    <a:pt x="f318" y="f638"/>
                    <a:pt x="f712" y="f638"/>
                  </a:cubicBezTo>
                  <a:cubicBezTo>
                    <a:pt x="f723" y="f637"/>
                    <a:pt x="f315" y="f637"/>
                    <a:pt x="f314" y="f637"/>
                  </a:cubicBezTo>
                  <a:cubicBezTo>
                    <a:pt x="f314" y="f642"/>
                    <a:pt x="f314" y="f642"/>
                    <a:pt x="f314" y="f642"/>
                  </a:cubicBezTo>
                  <a:cubicBezTo>
                    <a:pt x="f313" y="f644"/>
                    <a:pt x="f312" y="f878"/>
                    <a:pt x="f311" y="f646"/>
                  </a:cubicBezTo>
                  <a:cubicBezTo>
                    <a:pt x="f310" y="f648"/>
                    <a:pt x="f297" y="f652"/>
                    <a:pt x="f291" y="f652"/>
                  </a:cubicBezTo>
                  <a:cubicBezTo>
                    <a:pt x="f299" y="f653"/>
                    <a:pt x="f289" y="f653"/>
                    <a:pt x="f286" y="f653"/>
                  </a:cubicBezTo>
                  <a:cubicBezTo>
                    <a:pt x="f284" y="f653"/>
                    <a:pt x="f282" y="f653"/>
                    <a:pt x="f303" y="f653"/>
                  </a:cubicBezTo>
                  <a:cubicBezTo>
                    <a:pt x="f279" y="f652"/>
                    <a:pt x="f277" y="f652"/>
                    <a:pt x="f277" y="f652"/>
                  </a:cubicBezTo>
                  <a:cubicBezTo>
                    <a:pt x="f277" y="f652"/>
                    <a:pt x="f277" y="f652"/>
                    <a:pt x="f277" y="f652"/>
                  </a:cubicBezTo>
                  <a:cubicBezTo>
                    <a:pt x="f277" y="f652"/>
                    <a:pt x="f277" y="f652"/>
                    <a:pt x="f277" y="f652"/>
                  </a:cubicBezTo>
                  <a:cubicBezTo>
                    <a:pt x="f274" y="f653"/>
                    <a:pt x="f272" y="f653"/>
                    <a:pt x="f269" y="f653"/>
                  </a:cubicBezTo>
                  <a:cubicBezTo>
                    <a:pt x="f265" y="f653"/>
                    <a:pt x="f304" y="f653"/>
                    <a:pt x="f256" y="f653"/>
                  </a:cubicBezTo>
                  <a:cubicBezTo>
                    <a:pt x="f255" y="f653"/>
                    <a:pt x="f255" y="f654"/>
                    <a:pt x="f305" y="f654"/>
                  </a:cubicBezTo>
                  <a:cubicBezTo>
                    <a:pt x="f254" y="f654"/>
                    <a:pt x="f307" y="f657"/>
                    <a:pt x="f308" y="f657"/>
                  </a:cubicBezTo>
                  <a:cubicBezTo>
                    <a:pt x="f251" y="f657"/>
                    <a:pt x="f309" y="f658"/>
                    <a:pt x="f249" y="f658"/>
                  </a:cubicBezTo>
                  <a:cubicBezTo>
                    <a:pt x="f790" y="f658"/>
                    <a:pt x="f246" y="f657"/>
                    <a:pt x="f245" y="f657"/>
                  </a:cubicBezTo>
                  <a:cubicBezTo>
                    <a:pt x="f243" y="f654"/>
                    <a:pt x="f243" y="f654"/>
                    <a:pt x="f243" y="f654"/>
                  </a:cubicBezTo>
                  <a:cubicBezTo>
                    <a:pt x="f242" y="f654"/>
                    <a:pt x="f244" y="f653"/>
                    <a:pt x="f244" y="f653"/>
                  </a:cubicBezTo>
                  <a:cubicBezTo>
                    <a:pt x="f244" y="f653"/>
                    <a:pt x="f244" y="f653"/>
                    <a:pt x="f244" y="f653"/>
                  </a:cubicBezTo>
                  <a:cubicBezTo>
                    <a:pt x="f239" y="f653"/>
                    <a:pt x="f239" y="f653"/>
                    <a:pt x="f239" y="f653"/>
                  </a:cubicBezTo>
                  <a:cubicBezTo>
                    <a:pt x="f238" y="f653"/>
                    <a:pt x="f238" y="f653"/>
                    <a:pt x="f237" y="f653"/>
                  </a:cubicBezTo>
                  <a:cubicBezTo>
                    <a:pt x="f236" y="f653"/>
                    <a:pt x="f227" y="f654"/>
                    <a:pt x="f879" y="f654"/>
                  </a:cubicBezTo>
                  <a:cubicBezTo>
                    <a:pt x="f880" y="f657"/>
                    <a:pt x="f214" y="f659"/>
                    <a:pt x="f752" y="f850"/>
                  </a:cubicBezTo>
                  <a:cubicBezTo>
                    <a:pt x="f203" y="f661"/>
                    <a:pt x="f197" y="f663"/>
                    <a:pt x="f191" y="f664"/>
                  </a:cubicBezTo>
                  <a:cubicBezTo>
                    <a:pt x="f185" y="f666"/>
                    <a:pt x="f141" y="f669"/>
                    <a:pt x="f174" y="f881"/>
                  </a:cubicBezTo>
                  <a:cubicBezTo>
                    <a:pt x="f2" y="f671"/>
                    <a:pt x="f32" y="f673"/>
                    <a:pt x="f28" y="f674"/>
                  </a:cubicBezTo>
                  <a:cubicBezTo>
                    <a:pt x="f882" y="f675"/>
                    <a:pt x="f24" y="f675"/>
                    <a:pt x="f883" y="f676"/>
                  </a:cubicBezTo>
                  <a:cubicBezTo>
                    <a:pt x="f884" y="f677"/>
                    <a:pt x="f885" y="f678"/>
                    <a:pt x="f886" y="f679"/>
                  </a:cubicBezTo>
                  <a:cubicBezTo>
                    <a:pt x="f770" y="f679"/>
                    <a:pt x="f765" y="f848"/>
                    <a:pt x="f760" y="f847"/>
                  </a:cubicBezTo>
                  <a:cubicBezTo>
                    <a:pt x="f887" y="f846"/>
                    <a:pt x="f749" y="f888"/>
                    <a:pt x="f739" y="f888"/>
                  </a:cubicBezTo>
                  <a:cubicBezTo>
                    <a:pt x="f730" y="f680"/>
                    <a:pt x="f782" y="f841"/>
                    <a:pt x="f794" y="f889"/>
                  </a:cubicBezTo>
                  <a:cubicBezTo>
                    <a:pt x="f797" y="f839"/>
                    <a:pt x="f890" y="f891"/>
                    <a:pt x="f808" y="f837"/>
                  </a:cubicBezTo>
                  <a:cubicBezTo>
                    <a:pt x="f809" y="f837"/>
                    <a:pt x="f815" y="f836"/>
                    <a:pt x="f819" y="f835"/>
                  </a:cubicBezTo>
                  <a:cubicBezTo>
                    <a:pt x="f892" y="f833"/>
                    <a:pt x="f893" y="f894"/>
                    <a:pt x="f895" y="f683"/>
                  </a:cubicBezTo>
                  <a:cubicBezTo>
                    <a:pt x="f845" y="f685"/>
                    <a:pt x="f673" y="f689"/>
                    <a:pt x="f661" y="f690"/>
                  </a:cubicBezTo>
                  <a:cubicBezTo>
                    <a:pt x="f655" y="f693"/>
                    <a:pt x="f628" y="f696"/>
                    <a:pt x="f896" y="f897"/>
                  </a:cubicBezTo>
                  <a:cubicBezTo>
                    <a:pt x="f855" y="f698"/>
                    <a:pt x="f865" y="f702"/>
                    <a:pt x="f875" y="f705"/>
                  </a:cubicBezTo>
                  <a:cubicBezTo>
                    <a:pt x="f898" y="f707"/>
                    <a:pt x="f899" y="f711"/>
                    <a:pt x="f900" y="f825"/>
                  </a:cubicBezTo>
                  <a:cubicBezTo>
                    <a:pt x="f901" y="f821"/>
                    <a:pt x="f600" y="f814"/>
                    <a:pt x="f902" y="f903"/>
                  </a:cubicBezTo>
                  <a:cubicBezTo>
                    <a:pt x="f904" y="f807"/>
                    <a:pt x="f905" y="f906"/>
                    <a:pt x="f552" y="f907"/>
                  </a:cubicBezTo>
                  <a:cubicBezTo>
                    <a:pt x="f527" y="f797"/>
                    <a:pt x="f416" y="f715"/>
                    <a:pt x="f383" y="f908"/>
                  </a:cubicBezTo>
                  <a:cubicBezTo>
                    <a:pt x="f360" y="f801"/>
                    <a:pt x="f116" y="f805"/>
                    <a:pt x="f115" y="f805"/>
                  </a:cubicBezTo>
                  <a:cubicBezTo>
                    <a:pt x="f7" y="f766"/>
                    <a:pt x="f7" y="f766"/>
                    <a:pt x="f7" y="f766"/>
                  </a:cubicBezTo>
                  <a:cubicBezTo>
                    <a:pt x="f909" y="f768"/>
                    <a:pt x="f909" y="f769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    5.2</a:t>
              </a:r>
              <a:endParaRPr lang="id-ID" sz="15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Freeform 260">
              <a:extLst>
                <a:ext uri="{FF2B5EF4-FFF2-40B4-BE49-F238E27FC236}">
                  <a16:creationId xmlns:a16="http://schemas.microsoft.com/office/drawing/2014/main" id="{E51A98B1-FE8A-4956-9E0B-320062986C26}"/>
                </a:ext>
              </a:extLst>
            </p:cNvPr>
            <p:cNvSpPr/>
            <p:nvPr/>
          </p:nvSpPr>
          <p:spPr>
            <a:xfrm>
              <a:off x="8994376" y="2970611"/>
              <a:ext cx="772512" cy="38057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34"/>
                <a:gd name="f8" fmla="val 312"/>
                <a:gd name="f9" fmla="val 632"/>
                <a:gd name="f10" fmla="val 201"/>
                <a:gd name="f11" fmla="val 199"/>
                <a:gd name="f12" fmla="val 194"/>
                <a:gd name="f13" fmla="val 631"/>
                <a:gd name="f14" fmla="val 191"/>
                <a:gd name="f15" fmla="val 546"/>
                <a:gd name="f16" fmla="val 212"/>
                <a:gd name="f17" fmla="val 483"/>
                <a:gd name="f18" fmla="val 19"/>
                <a:gd name="f19" fmla="val 479"/>
                <a:gd name="f20" fmla="val 10"/>
                <a:gd name="f21" fmla="val 6"/>
                <a:gd name="f22" fmla="val 5"/>
                <a:gd name="f23" fmla="val 2"/>
                <a:gd name="f24" fmla="val 421"/>
                <a:gd name="f25" fmla="val 15"/>
                <a:gd name="f26" fmla="val 259"/>
                <a:gd name="f27" fmla="val 56"/>
                <a:gd name="f28" fmla="val 116"/>
                <a:gd name="f29" fmla="val 18"/>
                <a:gd name="f30" fmla="val 204"/>
                <a:gd name="f31" fmla="val 21"/>
                <a:gd name="f32" fmla="val 203"/>
                <a:gd name="f33" fmla="val 202"/>
                <a:gd name="f34" fmla="val 22"/>
                <a:gd name="f35" fmla="val 23"/>
                <a:gd name="f36" fmla="val 24"/>
                <a:gd name="f37" fmla="val 200"/>
                <a:gd name="f38" fmla="val 25"/>
                <a:gd name="f39" fmla="val 197"/>
                <a:gd name="f40" fmla="val 26"/>
                <a:gd name="f41" fmla="val 196"/>
                <a:gd name="f42" fmla="val 27"/>
                <a:gd name="f43" fmla="val 195"/>
                <a:gd name="f44" fmla="val 28"/>
                <a:gd name="f45" fmla="val 193"/>
                <a:gd name="f46" fmla="val 29"/>
                <a:gd name="f47" fmla="val 190"/>
                <a:gd name="f48" fmla="val 30"/>
                <a:gd name="f49" fmla="val 189"/>
                <a:gd name="f50" fmla="val 31"/>
                <a:gd name="f51" fmla="val 32"/>
                <a:gd name="f52" fmla="val 33"/>
                <a:gd name="f53" fmla="val 186"/>
                <a:gd name="f54" fmla="val 34"/>
                <a:gd name="f55" fmla="val 185"/>
                <a:gd name="f56" fmla="val 184"/>
                <a:gd name="f57" fmla="val 36"/>
                <a:gd name="f58" fmla="val 183"/>
                <a:gd name="f59" fmla="val 37"/>
                <a:gd name="f60" fmla="val 182"/>
                <a:gd name="f61" fmla="val 39"/>
                <a:gd name="f62" fmla="val 40"/>
                <a:gd name="f63" fmla="val 181"/>
                <a:gd name="f64" fmla="val 41"/>
                <a:gd name="f65" fmla="val 178"/>
                <a:gd name="f66" fmla="val 177"/>
                <a:gd name="f67" fmla="val 42"/>
                <a:gd name="f68" fmla="val 176"/>
                <a:gd name="f69" fmla="val 174"/>
                <a:gd name="f70" fmla="val 173"/>
                <a:gd name="f71" fmla="val 43"/>
                <a:gd name="f72" fmla="val 172"/>
                <a:gd name="f73" fmla="val 44"/>
                <a:gd name="f74" fmla="val 170"/>
                <a:gd name="f75" fmla="val 47"/>
                <a:gd name="f76" fmla="val 169"/>
                <a:gd name="f77" fmla="val 168"/>
                <a:gd name="f78" fmla="val 48"/>
                <a:gd name="f79" fmla="val 167"/>
                <a:gd name="f80" fmla="val 166"/>
                <a:gd name="f81" fmla="val 49"/>
                <a:gd name="f82" fmla="val 165"/>
                <a:gd name="f83" fmla="val 164"/>
                <a:gd name="f84" fmla="val 50"/>
                <a:gd name="f85" fmla="val 163"/>
                <a:gd name="f86" fmla="val 51"/>
                <a:gd name="f87" fmla="val 162"/>
                <a:gd name="f88" fmla="val 52"/>
                <a:gd name="f89" fmla="val 53"/>
                <a:gd name="f90" fmla="val 160"/>
                <a:gd name="f91" fmla="val 54"/>
                <a:gd name="f92" fmla="val 159"/>
                <a:gd name="f93" fmla="val 55"/>
                <a:gd name="f94" fmla="val 158"/>
                <a:gd name="f95" fmla="val 57"/>
                <a:gd name="f96" fmla="val 157"/>
                <a:gd name="f97" fmla="val 156"/>
                <a:gd name="f98" fmla="val 58"/>
                <a:gd name="f99" fmla="val 155"/>
                <a:gd name="f100" fmla="val 153"/>
                <a:gd name="f101" fmla="val 152"/>
                <a:gd name="f102" fmla="val 150"/>
                <a:gd name="f103" fmla="val 59"/>
                <a:gd name="f104" fmla="val 148"/>
                <a:gd name="f105" fmla="val 60"/>
                <a:gd name="f106" fmla="val 147"/>
                <a:gd name="f107" fmla="val 61"/>
                <a:gd name="f108" fmla="val 146"/>
                <a:gd name="f109" fmla="val 62"/>
                <a:gd name="f110" fmla="val 145"/>
                <a:gd name="f111" fmla="val 63"/>
                <a:gd name="f112" fmla="val 64"/>
                <a:gd name="f113" fmla="val 66"/>
                <a:gd name="f114" fmla="val 67"/>
                <a:gd name="f115" fmla="val 68"/>
                <a:gd name="f116" fmla="val 69"/>
                <a:gd name="f117" fmla="val 70"/>
                <a:gd name="f118" fmla="val 71"/>
                <a:gd name="f119" fmla="val 73"/>
                <a:gd name="f120" fmla="val 74"/>
                <a:gd name="f121" fmla="val 76"/>
                <a:gd name="f122" fmla="val 149"/>
                <a:gd name="f123" fmla="val 77"/>
                <a:gd name="f124" fmla="val 78"/>
                <a:gd name="f125" fmla="val 144"/>
                <a:gd name="f126" fmla="val 142"/>
                <a:gd name="f127" fmla="val 141"/>
                <a:gd name="f128" fmla="val 140"/>
                <a:gd name="f129" fmla="val 80"/>
                <a:gd name="f130" fmla="val 139"/>
                <a:gd name="f131" fmla="val 81"/>
                <a:gd name="f132" fmla="val 82"/>
                <a:gd name="f133" fmla="val 83"/>
                <a:gd name="f134" fmla="val 138"/>
                <a:gd name="f135" fmla="val 137"/>
                <a:gd name="f136" fmla="val 136"/>
                <a:gd name="f137" fmla="val 135"/>
                <a:gd name="f138" fmla="val 134"/>
                <a:gd name="f139" fmla="val 84"/>
                <a:gd name="f140" fmla="val 132"/>
                <a:gd name="f141" fmla="val 85"/>
                <a:gd name="f142" fmla="val 131"/>
                <a:gd name="f143" fmla="val 86"/>
                <a:gd name="f144" fmla="val 87"/>
                <a:gd name="f145" fmla="val 130"/>
                <a:gd name="f146" fmla="val 128"/>
                <a:gd name="f147" fmla="val 127"/>
                <a:gd name="f148" fmla="val 126"/>
                <a:gd name="f149" fmla="val 88"/>
                <a:gd name="f150" fmla="val 124"/>
                <a:gd name="f151" fmla="val 89"/>
                <a:gd name="f152" fmla="val 123"/>
                <a:gd name="f153" fmla="val 91"/>
                <a:gd name="f154" fmla="val 122"/>
                <a:gd name="f155" fmla="val 90"/>
                <a:gd name="f156" fmla="val 121"/>
                <a:gd name="f157" fmla="val 120"/>
                <a:gd name="f158" fmla="val 119"/>
                <a:gd name="f159" fmla="val 118"/>
                <a:gd name="f160" fmla="val 117"/>
                <a:gd name="f161" fmla="val 92"/>
                <a:gd name="f162" fmla="val 93"/>
                <a:gd name="f163" fmla="val 94"/>
                <a:gd name="f164" fmla="val 114"/>
                <a:gd name="f165" fmla="val 113"/>
                <a:gd name="f166" fmla="val 112"/>
                <a:gd name="f167" fmla="val 111"/>
                <a:gd name="f168" fmla="val 110"/>
                <a:gd name="f169" fmla="val 108"/>
                <a:gd name="f170" fmla="val 96"/>
                <a:gd name="f171" fmla="val 109"/>
                <a:gd name="f172" fmla="val 97"/>
                <a:gd name="f173" fmla="val 98"/>
                <a:gd name="f174" fmla="val 100"/>
                <a:gd name="f175" fmla="val 101"/>
                <a:gd name="f176" fmla="val 99"/>
                <a:gd name="f177" fmla="val 115"/>
                <a:gd name="f178" fmla="val 102"/>
                <a:gd name="f179" fmla="val 104"/>
                <a:gd name="f180" fmla="val 105"/>
                <a:gd name="f181" fmla="val 106"/>
                <a:gd name="f182" fmla="val 107"/>
                <a:gd name="f183" fmla="val 125"/>
                <a:gd name="f184" fmla="val 129"/>
                <a:gd name="f185" fmla="val 133"/>
                <a:gd name="f186" fmla="val 143"/>
                <a:gd name="f187" fmla="val 103"/>
                <a:gd name="f188" fmla="val 151"/>
                <a:gd name="f189" fmla="val 95"/>
                <a:gd name="f190" fmla="val 161"/>
                <a:gd name="f191" fmla="val 171"/>
                <a:gd name="f192" fmla="val 175"/>
                <a:gd name="f193" fmla="val 188"/>
                <a:gd name="f194" fmla="val 192"/>
                <a:gd name="f195" fmla="val 198"/>
                <a:gd name="f196" fmla="val 205"/>
                <a:gd name="f197" fmla="val 206"/>
                <a:gd name="f198" fmla="val 207"/>
                <a:gd name="f199" fmla="val 209"/>
                <a:gd name="f200" fmla="val 210"/>
                <a:gd name="f201" fmla="val 211"/>
                <a:gd name="f202" fmla="val 213"/>
                <a:gd name="f203" fmla="val 217"/>
                <a:gd name="f204" fmla="val 218"/>
                <a:gd name="f205" fmla="val 219"/>
                <a:gd name="f206" fmla="val 220"/>
                <a:gd name="f207" fmla="val 216"/>
                <a:gd name="f208" fmla="val 215"/>
                <a:gd name="f209" fmla="val 214"/>
                <a:gd name="f210" fmla="val 221"/>
                <a:gd name="f211" fmla="val 222"/>
                <a:gd name="f212" fmla="val 223"/>
                <a:gd name="f213" fmla="val 224"/>
                <a:gd name="f214" fmla="val 225"/>
                <a:gd name="f215" fmla="val 227"/>
                <a:gd name="f216" fmla="val 228"/>
                <a:gd name="f217" fmla="val 229"/>
                <a:gd name="f218" fmla="val 230"/>
                <a:gd name="f219" fmla="val 231"/>
                <a:gd name="f220" fmla="val 232"/>
                <a:gd name="f221" fmla="val 233"/>
                <a:gd name="f222" fmla="val 235"/>
                <a:gd name="f223" fmla="val 236"/>
                <a:gd name="f224" fmla="val 237"/>
                <a:gd name="f225" fmla="val 239"/>
                <a:gd name="f226" fmla="val 238"/>
                <a:gd name="f227" fmla="val 240"/>
                <a:gd name="f228" fmla="val 241"/>
                <a:gd name="f229" fmla="val 242"/>
                <a:gd name="f230" fmla="val 243"/>
                <a:gd name="f231" fmla="val 244"/>
                <a:gd name="f232" fmla="val 246"/>
                <a:gd name="f233" fmla="val 247"/>
                <a:gd name="f234" fmla="val 249"/>
                <a:gd name="f235" fmla="val 252"/>
                <a:gd name="f236" fmla="val 253"/>
                <a:gd name="f237" fmla="val 255"/>
                <a:gd name="f238" fmla="val 256"/>
                <a:gd name="f239" fmla="val 258"/>
                <a:gd name="f240" fmla="val 261"/>
                <a:gd name="f241" fmla="val 262"/>
                <a:gd name="f242" fmla="val 264"/>
                <a:gd name="f243" fmla="val 267"/>
                <a:gd name="f244" fmla="val 269"/>
                <a:gd name="f245" fmla="val 271"/>
                <a:gd name="f246" fmla="val 272"/>
                <a:gd name="f247" fmla="val 273"/>
                <a:gd name="f248" fmla="val 274"/>
                <a:gd name="f249" fmla="val 275"/>
                <a:gd name="f250" fmla="val 276"/>
                <a:gd name="f251" fmla="val 277"/>
                <a:gd name="f252" fmla="val 278"/>
                <a:gd name="f253" fmla="val 279"/>
                <a:gd name="f254" fmla="val 280"/>
                <a:gd name="f255" fmla="val 282"/>
                <a:gd name="f256" fmla="val 285"/>
                <a:gd name="f257" fmla="val 286"/>
                <a:gd name="f258" fmla="val 287"/>
                <a:gd name="f259" fmla="val 283"/>
                <a:gd name="f260" fmla="val 281"/>
                <a:gd name="f261" fmla="val 154"/>
                <a:gd name="f262" fmla="val 284"/>
                <a:gd name="f263" fmla="val 289"/>
                <a:gd name="f264" fmla="val 290"/>
                <a:gd name="f265" fmla="val 291"/>
                <a:gd name="f266" fmla="val 292"/>
                <a:gd name="f267" fmla="val 293"/>
                <a:gd name="f268" fmla="val 294"/>
                <a:gd name="f269" fmla="val 295"/>
                <a:gd name="f270" fmla="val 296"/>
                <a:gd name="f271" fmla="val 297"/>
                <a:gd name="f272" fmla="val 300"/>
                <a:gd name="f273" fmla="val 302"/>
                <a:gd name="f274" fmla="val 304"/>
                <a:gd name="f275" fmla="val 306"/>
                <a:gd name="f276" fmla="val 309"/>
                <a:gd name="f277" fmla="val 313"/>
                <a:gd name="f278" fmla="val 315"/>
                <a:gd name="f279" fmla="val 317"/>
                <a:gd name="f280" fmla="val 319"/>
                <a:gd name="f281" fmla="val 320"/>
                <a:gd name="f282" fmla="val 321"/>
                <a:gd name="f283" fmla="val 322"/>
                <a:gd name="f284" fmla="val 323"/>
                <a:gd name="f285" fmla="val 324"/>
                <a:gd name="f286" fmla="val 325"/>
                <a:gd name="f287" fmla="val 326"/>
                <a:gd name="f288" fmla="val 327"/>
                <a:gd name="f289" fmla="val 328"/>
                <a:gd name="f290" fmla="val 329"/>
                <a:gd name="f291" fmla="val 330"/>
                <a:gd name="f292" fmla="val 332"/>
                <a:gd name="f293" fmla="val 335"/>
                <a:gd name="f294" fmla="val 337"/>
                <a:gd name="f295" fmla="val 339"/>
                <a:gd name="f296" fmla="val 340"/>
                <a:gd name="f297" fmla="val 341"/>
                <a:gd name="f298" fmla="val 347"/>
                <a:gd name="f299" fmla="val 367"/>
                <a:gd name="f300" fmla="val 179"/>
                <a:gd name="f301" fmla="val 359"/>
                <a:gd name="f302" fmla="val 361"/>
                <a:gd name="f303" fmla="val 362"/>
                <a:gd name="f304" fmla="val 208"/>
                <a:gd name="f305" fmla="val 363"/>
                <a:gd name="f306" fmla="val 357"/>
                <a:gd name="f307" fmla="val 356"/>
                <a:gd name="f308" fmla="val 355"/>
                <a:gd name="f309" fmla="val 354"/>
                <a:gd name="f310" fmla="val 353"/>
                <a:gd name="f311" fmla="val 352"/>
                <a:gd name="f312" fmla="val 350"/>
                <a:gd name="f313" fmla="val 349"/>
                <a:gd name="f314" fmla="val 348"/>
                <a:gd name="f315" fmla="val 345"/>
                <a:gd name="f316" fmla="val 344"/>
                <a:gd name="f317" fmla="val 343"/>
                <a:gd name="f318" fmla="val 342"/>
                <a:gd name="f319" fmla="val 245"/>
                <a:gd name="f320" fmla="val 250"/>
                <a:gd name="f321" fmla="val 251"/>
                <a:gd name="f322" fmla="val 254"/>
                <a:gd name="f323" fmla="val 338"/>
                <a:gd name="f324" fmla="val 257"/>
                <a:gd name="f325" fmla="val 260"/>
                <a:gd name="f326" fmla="val 265"/>
                <a:gd name="f327" fmla="val 266"/>
                <a:gd name="f328" fmla="val 268"/>
                <a:gd name="f329" fmla="val 346"/>
                <a:gd name="f330" fmla="val 351"/>
                <a:gd name="f331" fmla="val 358"/>
                <a:gd name="f332" fmla="val 270"/>
                <a:gd name="f333" fmla="val 364"/>
                <a:gd name="f334" fmla="val 365"/>
                <a:gd name="f335" fmla="val 366"/>
                <a:gd name="f336" fmla="val 368"/>
                <a:gd name="f337" fmla="val 369"/>
                <a:gd name="f338" fmla="val 370"/>
                <a:gd name="f339" fmla="val 371"/>
                <a:gd name="f340" fmla="val 373"/>
                <a:gd name="f341" fmla="val 374"/>
                <a:gd name="f342" fmla="val 375"/>
                <a:gd name="f343" fmla="val 376"/>
                <a:gd name="f344" fmla="val 377"/>
                <a:gd name="f345" fmla="val 378"/>
                <a:gd name="f346" fmla="val 263"/>
                <a:gd name="f347" fmla="val 379"/>
                <a:gd name="f348" fmla="val 380"/>
                <a:gd name="f349" fmla="val 381"/>
                <a:gd name="f350" fmla="val 382"/>
                <a:gd name="f351" fmla="val 383"/>
                <a:gd name="f352" fmla="val 384"/>
                <a:gd name="f353" fmla="val 385"/>
                <a:gd name="f354" fmla="val 387"/>
                <a:gd name="f355" fmla="val 388"/>
                <a:gd name="f356" fmla="val 389"/>
                <a:gd name="f357" fmla="val 390"/>
                <a:gd name="f358" fmla="val 391"/>
                <a:gd name="f359" fmla="val 392"/>
                <a:gd name="f360" fmla="val 393"/>
                <a:gd name="f361" fmla="val 394"/>
                <a:gd name="f362" fmla="val 395"/>
                <a:gd name="f363" fmla="val 397"/>
                <a:gd name="f364" fmla="val 399"/>
                <a:gd name="f365" fmla="val 400"/>
                <a:gd name="f366" fmla="val 401"/>
                <a:gd name="f367" fmla="val 402"/>
                <a:gd name="f368" fmla="val 403"/>
                <a:gd name="f369" fmla="val 404"/>
                <a:gd name="f370" fmla="val 406"/>
                <a:gd name="f371" fmla="val 407"/>
                <a:gd name="f372" fmla="val 408"/>
                <a:gd name="f373" fmla="val 409"/>
                <a:gd name="f374" fmla="val 411"/>
                <a:gd name="f375" fmla="val 288"/>
                <a:gd name="f376" fmla="val 412"/>
                <a:gd name="f377" fmla="val 414"/>
                <a:gd name="f378" fmla="val 415"/>
                <a:gd name="f379" fmla="val 416"/>
                <a:gd name="f380" fmla="val 418"/>
                <a:gd name="f381" fmla="val 419"/>
                <a:gd name="f382" fmla="val 420"/>
                <a:gd name="f383" fmla="val 425"/>
                <a:gd name="f384" fmla="val 427"/>
                <a:gd name="f385" fmla="val 428"/>
                <a:gd name="f386" fmla="val 431"/>
                <a:gd name="f387" fmla="val 432"/>
                <a:gd name="f388" fmla="val 433"/>
                <a:gd name="f389" fmla="val 436"/>
                <a:gd name="f390" fmla="val 437"/>
                <a:gd name="f391" fmla="val 438"/>
                <a:gd name="f392" fmla="val 440"/>
                <a:gd name="f393" fmla="val 441"/>
                <a:gd name="f394" fmla="val 442"/>
                <a:gd name="f395" fmla="val 443"/>
                <a:gd name="f396" fmla="val 444"/>
                <a:gd name="f397" fmla="val 445"/>
                <a:gd name="f398" fmla="val 448"/>
                <a:gd name="f399" fmla="val 449"/>
                <a:gd name="f400" fmla="val 450"/>
                <a:gd name="f401" fmla="val 452"/>
                <a:gd name="f402" fmla="val 453"/>
                <a:gd name="f403" fmla="val 454"/>
                <a:gd name="f404" fmla="val 455"/>
                <a:gd name="f405" fmla="val 456"/>
                <a:gd name="f406" fmla="val 299"/>
                <a:gd name="f407" fmla="val 457"/>
                <a:gd name="f408" fmla="val 458"/>
                <a:gd name="f409" fmla="val 459"/>
                <a:gd name="f410" fmla="val 301"/>
                <a:gd name="f411" fmla="val 460"/>
                <a:gd name="f412" fmla="val 461"/>
                <a:gd name="f413" fmla="val 298"/>
                <a:gd name="f414" fmla="val 462"/>
                <a:gd name="f415" fmla="val 464"/>
                <a:gd name="f416" fmla="val 465"/>
                <a:gd name="f417" fmla="val 466"/>
                <a:gd name="f418" fmla="val 467"/>
                <a:gd name="f419" fmla="val 468"/>
                <a:gd name="f420" fmla="val 471"/>
                <a:gd name="f421" fmla="val 472"/>
                <a:gd name="f422" fmla="val 473"/>
                <a:gd name="f423" fmla="val 474"/>
                <a:gd name="f424" fmla="val 475"/>
                <a:gd name="f425" fmla="val 303"/>
                <a:gd name="f426" fmla="val 476"/>
                <a:gd name="f427" fmla="val 477"/>
                <a:gd name="f428" fmla="val 478"/>
                <a:gd name="f429" fmla="val 305"/>
                <a:gd name="f430" fmla="val 480"/>
                <a:gd name="f431" fmla="val 481"/>
                <a:gd name="f432" fmla="val 482"/>
                <a:gd name="f433" fmla="val 470"/>
                <a:gd name="f434" fmla="val 469"/>
                <a:gd name="f435" fmla="val 463"/>
                <a:gd name="f436" fmla="val 248"/>
                <a:gd name="f437" fmla="val 447"/>
                <a:gd name="f438" fmla="val 446"/>
                <a:gd name="f439" fmla="val 234"/>
                <a:gd name="f440" fmla="val 435"/>
                <a:gd name="f441" fmla="val 434"/>
                <a:gd name="f442" fmla="val 430"/>
                <a:gd name="f443" fmla="val 426"/>
                <a:gd name="f444" fmla="val 422"/>
                <a:gd name="f445" fmla="val 187"/>
                <a:gd name="f446" fmla="val 423"/>
                <a:gd name="f447" fmla="val 424"/>
                <a:gd name="f448" fmla="val 429"/>
                <a:gd name="f449" fmla="val 417"/>
                <a:gd name="f450" fmla="val 410"/>
                <a:gd name="f451" fmla="val 405"/>
                <a:gd name="f452" fmla="val 413"/>
                <a:gd name="f453" fmla="val 79"/>
                <a:gd name="f454" fmla="val 439"/>
                <a:gd name="f455" fmla="val 75"/>
                <a:gd name="f456" fmla="val 451"/>
                <a:gd name="f457" fmla="val 38"/>
                <a:gd name="f458" fmla="val 35"/>
                <a:gd name="f459" fmla="val 46"/>
                <a:gd name="f460" fmla="val 65"/>
                <a:gd name="f461" fmla="val 226"/>
                <a:gd name="f462" fmla="val 484"/>
                <a:gd name="f463" fmla="val 485"/>
                <a:gd name="f464" fmla="val 486"/>
                <a:gd name="f465" fmla="val 487"/>
                <a:gd name="f466" fmla="val 488"/>
                <a:gd name="f467" fmla="val 489"/>
                <a:gd name="f468" fmla="val 490"/>
                <a:gd name="f469" fmla="val 492"/>
                <a:gd name="f470" fmla="val 493"/>
                <a:gd name="f471" fmla="val 495"/>
                <a:gd name="f472" fmla="val 496"/>
                <a:gd name="f473" fmla="val 498"/>
                <a:gd name="f474" fmla="val 499"/>
                <a:gd name="f475" fmla="val 500"/>
                <a:gd name="f476" fmla="val 497"/>
                <a:gd name="f477" fmla="val 494"/>
                <a:gd name="f478" fmla="val 491"/>
                <a:gd name="f479" fmla="val 501"/>
                <a:gd name="f480" fmla="val 502"/>
                <a:gd name="f481" fmla="val 505"/>
                <a:gd name="f482" fmla="val 506"/>
                <a:gd name="f483" fmla="val 507"/>
                <a:gd name="f484" fmla="val 508"/>
                <a:gd name="f485" fmla="val 509"/>
                <a:gd name="f486" fmla="val 512"/>
                <a:gd name="f487" fmla="val 513"/>
                <a:gd name="f488" fmla="val 511"/>
                <a:gd name="f489" fmla="val 510"/>
                <a:gd name="f490" fmla="val 514"/>
                <a:gd name="f491" fmla="val 515"/>
                <a:gd name="f492" fmla="val 516"/>
                <a:gd name="f493" fmla="val 517"/>
                <a:gd name="f494" fmla="val 519"/>
                <a:gd name="f495" fmla="val 520"/>
                <a:gd name="f496" fmla="val 522"/>
                <a:gd name="f497" fmla="val 523"/>
                <a:gd name="f498" fmla="val 521"/>
                <a:gd name="f499" fmla="val 525"/>
                <a:gd name="f500" fmla="val 526"/>
                <a:gd name="f501" fmla="val 527"/>
                <a:gd name="f502" fmla="val 528"/>
                <a:gd name="f503" fmla="val 530"/>
                <a:gd name="f504" fmla="val 531"/>
                <a:gd name="f505" fmla="val 532"/>
                <a:gd name="f506" fmla="val 533"/>
                <a:gd name="f507" fmla="val 535"/>
                <a:gd name="f508" fmla="val 536"/>
                <a:gd name="f509" fmla="val 537"/>
                <a:gd name="f510" fmla="val 534"/>
                <a:gd name="f511" fmla="val 529"/>
                <a:gd name="f512" fmla="val 538"/>
                <a:gd name="f513" fmla="val 539"/>
                <a:gd name="f514" fmla="val 540"/>
                <a:gd name="f515" fmla="val 542"/>
                <a:gd name="f516" fmla="val 543"/>
                <a:gd name="f517" fmla="val 541"/>
                <a:gd name="f518" fmla="val 544"/>
                <a:gd name="f519" fmla="val 547"/>
                <a:gd name="f520" fmla="val 548"/>
                <a:gd name="f521" fmla="val 545"/>
                <a:gd name="f522" fmla="val 307"/>
                <a:gd name="f523" fmla="val 308"/>
                <a:gd name="f524" fmla="val 311"/>
                <a:gd name="f525" fmla="val 310"/>
                <a:gd name="f526" fmla="val 549"/>
                <a:gd name="f527" fmla="val 550"/>
                <a:gd name="f528" fmla="val 551"/>
                <a:gd name="f529" fmla="val 553"/>
                <a:gd name="f530" fmla="val 554"/>
                <a:gd name="f531" fmla="val 555"/>
                <a:gd name="f532" fmla="val 556"/>
                <a:gd name="f533" fmla="val 557"/>
                <a:gd name="f534" fmla="val 560"/>
                <a:gd name="f535" fmla="val 562"/>
                <a:gd name="f536" fmla="val 563"/>
                <a:gd name="f537" fmla="val 565"/>
                <a:gd name="f538" fmla="val 570"/>
                <a:gd name="f539" fmla="val 627"/>
                <a:gd name="f540" fmla="val 629"/>
                <a:gd name="f541" fmla="val 630"/>
                <a:gd name="f542" fmla="val 628"/>
                <a:gd name="f543" fmla="val 633"/>
                <a:gd name="f544" fmla="+- 0 0 -90"/>
                <a:gd name="f545" fmla="*/ f4 1 634"/>
                <a:gd name="f546" fmla="*/ f5 1 312"/>
                <a:gd name="f547" fmla="val f6"/>
                <a:gd name="f548" fmla="val f7"/>
                <a:gd name="f549" fmla="val f8"/>
                <a:gd name="f550" fmla="*/ f544 f0 1"/>
                <a:gd name="f551" fmla="+- f549 0 f547"/>
                <a:gd name="f552" fmla="+- f548 0 f547"/>
                <a:gd name="f553" fmla="*/ f550 1 f3"/>
                <a:gd name="f554" fmla="*/ f552 1 634"/>
                <a:gd name="f555" fmla="*/ f551 1 312"/>
                <a:gd name="f556" fmla="*/ 18 f552 1"/>
                <a:gd name="f557" fmla="*/ 204 f551 1"/>
                <a:gd name="f558" fmla="*/ 41 f552 1"/>
                <a:gd name="f559" fmla="*/ 177 f551 1"/>
                <a:gd name="f560" fmla="*/ 60 f552 1"/>
                <a:gd name="f561" fmla="*/ 147 f551 1"/>
                <a:gd name="f562" fmla="*/ 83 f552 1"/>
                <a:gd name="f563" fmla="*/ 135 f551 1"/>
                <a:gd name="f564" fmla="*/ 91 f552 1"/>
                <a:gd name="f565" fmla="*/ 113 f551 1"/>
                <a:gd name="f566" fmla="*/ 104 f552 1"/>
                <a:gd name="f567" fmla="*/ 121 f551 1"/>
                <a:gd name="f568" fmla="*/ 140 f552 1"/>
                <a:gd name="f569" fmla="*/ 119 f551 1"/>
                <a:gd name="f570" fmla="*/ 141 f552 1"/>
                <a:gd name="f571" fmla="*/ 104 f551 1"/>
                <a:gd name="f572" fmla="*/ 164 f552 1"/>
                <a:gd name="f573" fmla="*/ 90 f551 1"/>
                <a:gd name="f574" fmla="*/ 200 f552 1"/>
                <a:gd name="f575" fmla="*/ 91 f551 1"/>
                <a:gd name="f576" fmla="*/ 216 f552 1"/>
                <a:gd name="f577" fmla="*/ 101 f551 1"/>
                <a:gd name="f578" fmla="*/ 236 f552 1"/>
                <a:gd name="f579" fmla="*/ 116 f551 1"/>
                <a:gd name="f580" fmla="*/ 244 f552 1"/>
                <a:gd name="f581" fmla="*/ 126 f551 1"/>
                <a:gd name="f582" fmla="*/ 273 f552 1"/>
                <a:gd name="f583" fmla="*/ 132 f551 1"/>
                <a:gd name="f584" fmla="*/ 281 f552 1"/>
                <a:gd name="f585" fmla="*/ 156 f551 1"/>
                <a:gd name="f586" fmla="*/ 304 f552 1"/>
                <a:gd name="f587" fmla="*/ 158 f551 1"/>
                <a:gd name="f588" fmla="*/ 325 f552 1"/>
                <a:gd name="f589" fmla="*/ 170 f551 1"/>
                <a:gd name="f590" fmla="*/ 360 f552 1"/>
                <a:gd name="f591" fmla="*/ 193 f551 1"/>
                <a:gd name="f592" fmla="*/ 359 f552 1"/>
                <a:gd name="f593" fmla="*/ 219 f551 1"/>
                <a:gd name="f594" fmla="*/ 344 f552 1"/>
                <a:gd name="f595" fmla="*/ 239 f551 1"/>
                <a:gd name="f596" fmla="*/ 342 f552 1"/>
                <a:gd name="f597" fmla="*/ 268 f551 1"/>
                <a:gd name="f598" fmla="*/ 361 f552 1"/>
                <a:gd name="f599" fmla="*/ 270 f551 1"/>
                <a:gd name="f600" fmla="*/ 380 f552 1"/>
                <a:gd name="f601" fmla="*/ 269 f551 1"/>
                <a:gd name="f602" fmla="*/ 402 f552 1"/>
                <a:gd name="f603" fmla="*/ 280 f551 1"/>
                <a:gd name="f604" fmla="*/ 427 f552 1"/>
                <a:gd name="f605" fmla="*/ 284 f551 1"/>
                <a:gd name="f606" fmla="*/ 460 f552 1"/>
                <a:gd name="f607" fmla="*/ 300 f551 1"/>
                <a:gd name="f608" fmla="*/ 481 f552 1"/>
                <a:gd name="f609" fmla="*/ 301 f551 1"/>
                <a:gd name="f610" fmla="*/ 461 f552 1"/>
                <a:gd name="f611" fmla="*/ 262 f551 1"/>
                <a:gd name="f612" fmla="*/ 432 f552 1"/>
                <a:gd name="f613" fmla="*/ 214 f551 1"/>
                <a:gd name="f614" fmla="*/ 426 f552 1"/>
                <a:gd name="f615" fmla="*/ 175 f551 1"/>
                <a:gd name="f616" fmla="*/ 429 f552 1"/>
                <a:gd name="f617" fmla="*/ 146 f551 1"/>
                <a:gd name="f618" fmla="*/ 404 f552 1"/>
                <a:gd name="f619" fmla="*/ 418 f552 1"/>
                <a:gd name="f620" fmla="*/ 100 f551 1"/>
                <a:gd name="f621" fmla="*/ 84 f551 1"/>
                <a:gd name="f622" fmla="*/ 442 f552 1"/>
                <a:gd name="f623" fmla="*/ 74 f551 1"/>
                <a:gd name="f624" fmla="*/ 445 f552 1"/>
                <a:gd name="f625" fmla="*/ 49 f551 1"/>
                <a:gd name="f626" fmla="*/ 52 f551 1"/>
                <a:gd name="f627" fmla="*/ 456 f552 1"/>
                <a:gd name="f628" fmla="*/ 69 f551 1"/>
                <a:gd name="f629" fmla="*/ 443 f552 1"/>
                <a:gd name="f630" fmla="*/ 448 f552 1"/>
                <a:gd name="f631" fmla="*/ 127 f551 1"/>
                <a:gd name="f632" fmla="*/ 455 f552 1"/>
                <a:gd name="f633" fmla="*/ 120 f551 1"/>
                <a:gd name="f634" fmla="*/ 457 f552 1"/>
                <a:gd name="f635" fmla="*/ 142 f551 1"/>
                <a:gd name="f636" fmla="*/ 436 f552 1"/>
                <a:gd name="f637" fmla="*/ 150 f551 1"/>
                <a:gd name="f638" fmla="*/ 159 f551 1"/>
                <a:gd name="f639" fmla="*/ 453 f552 1"/>
                <a:gd name="f640" fmla="*/ 149 f551 1"/>
                <a:gd name="f641" fmla="*/ 164 f551 1"/>
                <a:gd name="f642" fmla="*/ 451 f552 1"/>
                <a:gd name="f643" fmla="*/ 198 f551 1"/>
                <a:gd name="f644" fmla="*/ 459 f552 1"/>
                <a:gd name="f645" fmla="*/ 187 f551 1"/>
                <a:gd name="f646" fmla="*/ 475 f552 1"/>
                <a:gd name="f647" fmla="*/ 201 f551 1"/>
                <a:gd name="f648" fmla="*/ 463 f552 1"/>
                <a:gd name="f649" fmla="*/ 215 f551 1"/>
                <a:gd name="f650" fmla="*/ 471 f552 1"/>
                <a:gd name="f651" fmla="*/ 240 f551 1"/>
                <a:gd name="f652" fmla="*/ 487 f552 1"/>
                <a:gd name="f653" fmla="*/ 259 f551 1"/>
                <a:gd name="f654" fmla="*/ 495 f552 1"/>
                <a:gd name="f655" fmla="*/ 257 f551 1"/>
                <a:gd name="f656" fmla="*/ 510 f552 1"/>
                <a:gd name="f657" fmla="*/ 516 f552 1"/>
                <a:gd name="f658" fmla="*/ 242 f551 1"/>
                <a:gd name="f659" fmla="*/ 523 f552 1"/>
                <a:gd name="f660" fmla="*/ 531 f552 1"/>
                <a:gd name="f661" fmla="*/ 264 f551 1"/>
                <a:gd name="f662" fmla="*/ 539 f552 1"/>
                <a:gd name="f663" fmla="*/ 271 f551 1"/>
                <a:gd name="f664" fmla="*/ 546 f552 1"/>
                <a:gd name="f665" fmla="*/ 289 f551 1"/>
                <a:gd name="f666" fmla="*/ 556 f552 1"/>
                <a:gd name="f667" fmla="*/ 297 f551 1"/>
                <a:gd name="f668" fmla="*/ 629 f552 1"/>
                <a:gd name="f669" fmla="*/ 221 f551 1"/>
                <a:gd name="f670" fmla="+- f553 0 f1"/>
                <a:gd name="f671" fmla="*/ f556 1 634"/>
                <a:gd name="f672" fmla="*/ f557 1 312"/>
                <a:gd name="f673" fmla="*/ f558 1 634"/>
                <a:gd name="f674" fmla="*/ f559 1 312"/>
                <a:gd name="f675" fmla="*/ f560 1 634"/>
                <a:gd name="f676" fmla="*/ f561 1 312"/>
                <a:gd name="f677" fmla="*/ f562 1 634"/>
                <a:gd name="f678" fmla="*/ f563 1 312"/>
                <a:gd name="f679" fmla="*/ f564 1 634"/>
                <a:gd name="f680" fmla="*/ f565 1 312"/>
                <a:gd name="f681" fmla="*/ f566 1 634"/>
                <a:gd name="f682" fmla="*/ f567 1 312"/>
                <a:gd name="f683" fmla="*/ f568 1 634"/>
                <a:gd name="f684" fmla="*/ f569 1 312"/>
                <a:gd name="f685" fmla="*/ f570 1 634"/>
                <a:gd name="f686" fmla="*/ f571 1 312"/>
                <a:gd name="f687" fmla="*/ f572 1 634"/>
                <a:gd name="f688" fmla="*/ f573 1 312"/>
                <a:gd name="f689" fmla="*/ f574 1 634"/>
                <a:gd name="f690" fmla="*/ f575 1 312"/>
                <a:gd name="f691" fmla="*/ f576 1 634"/>
                <a:gd name="f692" fmla="*/ f577 1 312"/>
                <a:gd name="f693" fmla="*/ f578 1 634"/>
                <a:gd name="f694" fmla="*/ f579 1 312"/>
                <a:gd name="f695" fmla="*/ f580 1 634"/>
                <a:gd name="f696" fmla="*/ f581 1 312"/>
                <a:gd name="f697" fmla="*/ f582 1 634"/>
                <a:gd name="f698" fmla="*/ f583 1 312"/>
                <a:gd name="f699" fmla="*/ f584 1 634"/>
                <a:gd name="f700" fmla="*/ f585 1 312"/>
                <a:gd name="f701" fmla="*/ f586 1 634"/>
                <a:gd name="f702" fmla="*/ f587 1 312"/>
                <a:gd name="f703" fmla="*/ f588 1 634"/>
                <a:gd name="f704" fmla="*/ f589 1 312"/>
                <a:gd name="f705" fmla="*/ f590 1 634"/>
                <a:gd name="f706" fmla="*/ f591 1 312"/>
                <a:gd name="f707" fmla="*/ f592 1 634"/>
                <a:gd name="f708" fmla="*/ f593 1 312"/>
                <a:gd name="f709" fmla="*/ f594 1 634"/>
                <a:gd name="f710" fmla="*/ f595 1 312"/>
                <a:gd name="f711" fmla="*/ f596 1 634"/>
                <a:gd name="f712" fmla="*/ f597 1 312"/>
                <a:gd name="f713" fmla="*/ f598 1 634"/>
                <a:gd name="f714" fmla="*/ f599 1 312"/>
                <a:gd name="f715" fmla="*/ f600 1 634"/>
                <a:gd name="f716" fmla="*/ f601 1 312"/>
                <a:gd name="f717" fmla="*/ f602 1 634"/>
                <a:gd name="f718" fmla="*/ f603 1 312"/>
                <a:gd name="f719" fmla="*/ f604 1 634"/>
                <a:gd name="f720" fmla="*/ f605 1 312"/>
                <a:gd name="f721" fmla="*/ f606 1 634"/>
                <a:gd name="f722" fmla="*/ f607 1 312"/>
                <a:gd name="f723" fmla="*/ f608 1 634"/>
                <a:gd name="f724" fmla="*/ f609 1 312"/>
                <a:gd name="f725" fmla="*/ f610 1 634"/>
                <a:gd name="f726" fmla="*/ f611 1 312"/>
                <a:gd name="f727" fmla="*/ f612 1 634"/>
                <a:gd name="f728" fmla="*/ f613 1 312"/>
                <a:gd name="f729" fmla="*/ f614 1 634"/>
                <a:gd name="f730" fmla="*/ f615 1 312"/>
                <a:gd name="f731" fmla="*/ f616 1 634"/>
                <a:gd name="f732" fmla="*/ f617 1 312"/>
                <a:gd name="f733" fmla="*/ f618 1 634"/>
                <a:gd name="f734" fmla="*/ f619 1 634"/>
                <a:gd name="f735" fmla="*/ f620 1 312"/>
                <a:gd name="f736" fmla="*/ f621 1 312"/>
                <a:gd name="f737" fmla="*/ f622 1 634"/>
                <a:gd name="f738" fmla="*/ f623 1 312"/>
                <a:gd name="f739" fmla="*/ f624 1 634"/>
                <a:gd name="f740" fmla="*/ f625 1 312"/>
                <a:gd name="f741" fmla="*/ f626 1 312"/>
                <a:gd name="f742" fmla="*/ f627 1 634"/>
                <a:gd name="f743" fmla="*/ f628 1 312"/>
                <a:gd name="f744" fmla="*/ f629 1 634"/>
                <a:gd name="f745" fmla="*/ f630 1 634"/>
                <a:gd name="f746" fmla="*/ f631 1 312"/>
                <a:gd name="f747" fmla="*/ f632 1 634"/>
                <a:gd name="f748" fmla="*/ f633 1 312"/>
                <a:gd name="f749" fmla="*/ f634 1 634"/>
                <a:gd name="f750" fmla="*/ f635 1 312"/>
                <a:gd name="f751" fmla="*/ f636 1 634"/>
                <a:gd name="f752" fmla="*/ f637 1 312"/>
                <a:gd name="f753" fmla="*/ f638 1 312"/>
                <a:gd name="f754" fmla="*/ f639 1 634"/>
                <a:gd name="f755" fmla="*/ f640 1 312"/>
                <a:gd name="f756" fmla="*/ f641 1 312"/>
                <a:gd name="f757" fmla="*/ f642 1 634"/>
                <a:gd name="f758" fmla="*/ f643 1 312"/>
                <a:gd name="f759" fmla="*/ f644 1 634"/>
                <a:gd name="f760" fmla="*/ f645 1 312"/>
                <a:gd name="f761" fmla="*/ f646 1 634"/>
                <a:gd name="f762" fmla="*/ f647 1 312"/>
                <a:gd name="f763" fmla="*/ f648 1 634"/>
                <a:gd name="f764" fmla="*/ f649 1 312"/>
                <a:gd name="f765" fmla="*/ f650 1 634"/>
                <a:gd name="f766" fmla="*/ f651 1 312"/>
                <a:gd name="f767" fmla="*/ f652 1 634"/>
                <a:gd name="f768" fmla="*/ f653 1 312"/>
                <a:gd name="f769" fmla="*/ f654 1 634"/>
                <a:gd name="f770" fmla="*/ f655 1 312"/>
                <a:gd name="f771" fmla="*/ f656 1 634"/>
                <a:gd name="f772" fmla="*/ f657 1 634"/>
                <a:gd name="f773" fmla="*/ f658 1 312"/>
                <a:gd name="f774" fmla="*/ f659 1 634"/>
                <a:gd name="f775" fmla="*/ f660 1 634"/>
                <a:gd name="f776" fmla="*/ f661 1 312"/>
                <a:gd name="f777" fmla="*/ f662 1 634"/>
                <a:gd name="f778" fmla="*/ f663 1 312"/>
                <a:gd name="f779" fmla="*/ f664 1 634"/>
                <a:gd name="f780" fmla="*/ f665 1 312"/>
                <a:gd name="f781" fmla="*/ f666 1 634"/>
                <a:gd name="f782" fmla="*/ f667 1 312"/>
                <a:gd name="f783" fmla="*/ f668 1 634"/>
                <a:gd name="f784" fmla="*/ f669 1 312"/>
                <a:gd name="f785" fmla="*/ 0 1 f554"/>
                <a:gd name="f786" fmla="*/ f548 1 f554"/>
                <a:gd name="f787" fmla="*/ 0 1 f555"/>
                <a:gd name="f788" fmla="*/ f549 1 f555"/>
                <a:gd name="f789" fmla="*/ f671 1 f554"/>
                <a:gd name="f790" fmla="*/ f672 1 f555"/>
                <a:gd name="f791" fmla="*/ f673 1 f554"/>
                <a:gd name="f792" fmla="*/ f674 1 f555"/>
                <a:gd name="f793" fmla="*/ f675 1 f554"/>
                <a:gd name="f794" fmla="*/ f676 1 f555"/>
                <a:gd name="f795" fmla="*/ f677 1 f554"/>
                <a:gd name="f796" fmla="*/ f678 1 f555"/>
                <a:gd name="f797" fmla="*/ f679 1 f554"/>
                <a:gd name="f798" fmla="*/ f680 1 f555"/>
                <a:gd name="f799" fmla="*/ f681 1 f554"/>
                <a:gd name="f800" fmla="*/ f682 1 f555"/>
                <a:gd name="f801" fmla="*/ f683 1 f554"/>
                <a:gd name="f802" fmla="*/ f684 1 f555"/>
                <a:gd name="f803" fmla="*/ f685 1 f554"/>
                <a:gd name="f804" fmla="*/ f686 1 f555"/>
                <a:gd name="f805" fmla="*/ f687 1 f554"/>
                <a:gd name="f806" fmla="*/ f688 1 f555"/>
                <a:gd name="f807" fmla="*/ f689 1 f554"/>
                <a:gd name="f808" fmla="*/ f690 1 f555"/>
                <a:gd name="f809" fmla="*/ f691 1 f554"/>
                <a:gd name="f810" fmla="*/ f692 1 f555"/>
                <a:gd name="f811" fmla="*/ f693 1 f554"/>
                <a:gd name="f812" fmla="*/ f694 1 f555"/>
                <a:gd name="f813" fmla="*/ f695 1 f554"/>
                <a:gd name="f814" fmla="*/ f696 1 f555"/>
                <a:gd name="f815" fmla="*/ f697 1 f554"/>
                <a:gd name="f816" fmla="*/ f698 1 f555"/>
                <a:gd name="f817" fmla="*/ f699 1 f554"/>
                <a:gd name="f818" fmla="*/ f700 1 f555"/>
                <a:gd name="f819" fmla="*/ f701 1 f554"/>
                <a:gd name="f820" fmla="*/ f702 1 f555"/>
                <a:gd name="f821" fmla="*/ f703 1 f554"/>
                <a:gd name="f822" fmla="*/ f704 1 f555"/>
                <a:gd name="f823" fmla="*/ f705 1 f554"/>
                <a:gd name="f824" fmla="*/ f706 1 f555"/>
                <a:gd name="f825" fmla="*/ f707 1 f554"/>
                <a:gd name="f826" fmla="*/ f708 1 f555"/>
                <a:gd name="f827" fmla="*/ f709 1 f554"/>
                <a:gd name="f828" fmla="*/ f710 1 f555"/>
                <a:gd name="f829" fmla="*/ f711 1 f554"/>
                <a:gd name="f830" fmla="*/ f712 1 f555"/>
                <a:gd name="f831" fmla="*/ f713 1 f554"/>
                <a:gd name="f832" fmla="*/ f714 1 f555"/>
                <a:gd name="f833" fmla="*/ f715 1 f554"/>
                <a:gd name="f834" fmla="*/ f716 1 f555"/>
                <a:gd name="f835" fmla="*/ f717 1 f554"/>
                <a:gd name="f836" fmla="*/ f718 1 f555"/>
                <a:gd name="f837" fmla="*/ f719 1 f554"/>
                <a:gd name="f838" fmla="*/ f720 1 f555"/>
                <a:gd name="f839" fmla="*/ f721 1 f554"/>
                <a:gd name="f840" fmla="*/ f722 1 f555"/>
                <a:gd name="f841" fmla="*/ f723 1 f554"/>
                <a:gd name="f842" fmla="*/ f724 1 f555"/>
                <a:gd name="f843" fmla="*/ f725 1 f554"/>
                <a:gd name="f844" fmla="*/ f726 1 f555"/>
                <a:gd name="f845" fmla="*/ f727 1 f554"/>
                <a:gd name="f846" fmla="*/ f728 1 f555"/>
                <a:gd name="f847" fmla="*/ f729 1 f554"/>
                <a:gd name="f848" fmla="*/ f730 1 f555"/>
                <a:gd name="f849" fmla="*/ f731 1 f554"/>
                <a:gd name="f850" fmla="*/ f732 1 f555"/>
                <a:gd name="f851" fmla="*/ f733 1 f554"/>
                <a:gd name="f852" fmla="*/ f734 1 f554"/>
                <a:gd name="f853" fmla="*/ f735 1 f555"/>
                <a:gd name="f854" fmla="*/ f736 1 f555"/>
                <a:gd name="f855" fmla="*/ f737 1 f554"/>
                <a:gd name="f856" fmla="*/ f738 1 f555"/>
                <a:gd name="f857" fmla="*/ f739 1 f554"/>
                <a:gd name="f858" fmla="*/ f740 1 f555"/>
                <a:gd name="f859" fmla="*/ f741 1 f555"/>
                <a:gd name="f860" fmla="*/ f742 1 f554"/>
                <a:gd name="f861" fmla="*/ f743 1 f555"/>
                <a:gd name="f862" fmla="*/ f744 1 f554"/>
                <a:gd name="f863" fmla="*/ f745 1 f554"/>
                <a:gd name="f864" fmla="*/ f746 1 f555"/>
                <a:gd name="f865" fmla="*/ f747 1 f554"/>
                <a:gd name="f866" fmla="*/ f748 1 f555"/>
                <a:gd name="f867" fmla="*/ f749 1 f554"/>
                <a:gd name="f868" fmla="*/ f750 1 f555"/>
                <a:gd name="f869" fmla="*/ f751 1 f554"/>
                <a:gd name="f870" fmla="*/ f752 1 f555"/>
                <a:gd name="f871" fmla="*/ f753 1 f555"/>
                <a:gd name="f872" fmla="*/ f754 1 f554"/>
                <a:gd name="f873" fmla="*/ f755 1 f555"/>
                <a:gd name="f874" fmla="*/ f756 1 f555"/>
                <a:gd name="f875" fmla="*/ f757 1 f554"/>
                <a:gd name="f876" fmla="*/ f758 1 f555"/>
                <a:gd name="f877" fmla="*/ f759 1 f554"/>
                <a:gd name="f878" fmla="*/ f760 1 f555"/>
                <a:gd name="f879" fmla="*/ f761 1 f554"/>
                <a:gd name="f880" fmla="*/ f762 1 f555"/>
                <a:gd name="f881" fmla="*/ f763 1 f554"/>
                <a:gd name="f882" fmla="*/ f764 1 f555"/>
                <a:gd name="f883" fmla="*/ f765 1 f554"/>
                <a:gd name="f884" fmla="*/ f766 1 f555"/>
                <a:gd name="f885" fmla="*/ f767 1 f554"/>
                <a:gd name="f886" fmla="*/ f768 1 f555"/>
                <a:gd name="f887" fmla="*/ f769 1 f554"/>
                <a:gd name="f888" fmla="*/ f770 1 f555"/>
                <a:gd name="f889" fmla="*/ f771 1 f554"/>
                <a:gd name="f890" fmla="*/ f772 1 f554"/>
                <a:gd name="f891" fmla="*/ f773 1 f555"/>
                <a:gd name="f892" fmla="*/ f774 1 f554"/>
                <a:gd name="f893" fmla="*/ f775 1 f554"/>
                <a:gd name="f894" fmla="*/ f776 1 f555"/>
                <a:gd name="f895" fmla="*/ f777 1 f554"/>
                <a:gd name="f896" fmla="*/ f778 1 f555"/>
                <a:gd name="f897" fmla="*/ f779 1 f554"/>
                <a:gd name="f898" fmla="*/ f780 1 f555"/>
                <a:gd name="f899" fmla="*/ f781 1 f554"/>
                <a:gd name="f900" fmla="*/ f782 1 f555"/>
                <a:gd name="f901" fmla="*/ f783 1 f554"/>
                <a:gd name="f902" fmla="*/ f784 1 f555"/>
                <a:gd name="f903" fmla="*/ f785 f545 1"/>
                <a:gd name="f904" fmla="*/ f786 f545 1"/>
                <a:gd name="f905" fmla="*/ f788 f546 1"/>
                <a:gd name="f906" fmla="*/ f787 f546 1"/>
                <a:gd name="f907" fmla="*/ f789 f545 1"/>
                <a:gd name="f908" fmla="*/ f790 f546 1"/>
                <a:gd name="f909" fmla="*/ f791 f545 1"/>
                <a:gd name="f910" fmla="*/ f792 f546 1"/>
                <a:gd name="f911" fmla="*/ f793 f545 1"/>
                <a:gd name="f912" fmla="*/ f794 f546 1"/>
                <a:gd name="f913" fmla="*/ f795 f545 1"/>
                <a:gd name="f914" fmla="*/ f796 f546 1"/>
                <a:gd name="f915" fmla="*/ f797 f545 1"/>
                <a:gd name="f916" fmla="*/ f798 f546 1"/>
                <a:gd name="f917" fmla="*/ f799 f545 1"/>
                <a:gd name="f918" fmla="*/ f800 f546 1"/>
                <a:gd name="f919" fmla="*/ f801 f545 1"/>
                <a:gd name="f920" fmla="*/ f802 f546 1"/>
                <a:gd name="f921" fmla="*/ f803 f545 1"/>
                <a:gd name="f922" fmla="*/ f804 f546 1"/>
                <a:gd name="f923" fmla="*/ f805 f545 1"/>
                <a:gd name="f924" fmla="*/ f806 f546 1"/>
                <a:gd name="f925" fmla="*/ f807 f545 1"/>
                <a:gd name="f926" fmla="*/ f808 f546 1"/>
                <a:gd name="f927" fmla="*/ f809 f545 1"/>
                <a:gd name="f928" fmla="*/ f810 f546 1"/>
                <a:gd name="f929" fmla="*/ f811 f545 1"/>
                <a:gd name="f930" fmla="*/ f812 f546 1"/>
                <a:gd name="f931" fmla="*/ f813 f545 1"/>
                <a:gd name="f932" fmla="*/ f814 f546 1"/>
                <a:gd name="f933" fmla="*/ f815 f545 1"/>
                <a:gd name="f934" fmla="*/ f816 f546 1"/>
                <a:gd name="f935" fmla="*/ f817 f545 1"/>
                <a:gd name="f936" fmla="*/ f818 f546 1"/>
                <a:gd name="f937" fmla="*/ f819 f545 1"/>
                <a:gd name="f938" fmla="*/ f820 f546 1"/>
                <a:gd name="f939" fmla="*/ f821 f545 1"/>
                <a:gd name="f940" fmla="*/ f822 f546 1"/>
                <a:gd name="f941" fmla="*/ f823 f545 1"/>
                <a:gd name="f942" fmla="*/ f824 f546 1"/>
                <a:gd name="f943" fmla="*/ f825 f545 1"/>
                <a:gd name="f944" fmla="*/ f826 f546 1"/>
                <a:gd name="f945" fmla="*/ f827 f545 1"/>
                <a:gd name="f946" fmla="*/ f828 f546 1"/>
                <a:gd name="f947" fmla="*/ f829 f545 1"/>
                <a:gd name="f948" fmla="*/ f830 f546 1"/>
                <a:gd name="f949" fmla="*/ f831 f545 1"/>
                <a:gd name="f950" fmla="*/ f832 f546 1"/>
                <a:gd name="f951" fmla="*/ f833 f545 1"/>
                <a:gd name="f952" fmla="*/ f834 f546 1"/>
                <a:gd name="f953" fmla="*/ f835 f545 1"/>
                <a:gd name="f954" fmla="*/ f836 f546 1"/>
                <a:gd name="f955" fmla="*/ f837 f545 1"/>
                <a:gd name="f956" fmla="*/ f838 f546 1"/>
                <a:gd name="f957" fmla="*/ f839 f545 1"/>
                <a:gd name="f958" fmla="*/ f840 f546 1"/>
                <a:gd name="f959" fmla="*/ f841 f545 1"/>
                <a:gd name="f960" fmla="*/ f842 f546 1"/>
                <a:gd name="f961" fmla="*/ f843 f545 1"/>
                <a:gd name="f962" fmla="*/ f844 f546 1"/>
                <a:gd name="f963" fmla="*/ f845 f545 1"/>
                <a:gd name="f964" fmla="*/ f846 f546 1"/>
                <a:gd name="f965" fmla="*/ f847 f545 1"/>
                <a:gd name="f966" fmla="*/ f848 f546 1"/>
                <a:gd name="f967" fmla="*/ f849 f545 1"/>
                <a:gd name="f968" fmla="*/ f850 f546 1"/>
                <a:gd name="f969" fmla="*/ f851 f545 1"/>
                <a:gd name="f970" fmla="*/ f852 f545 1"/>
                <a:gd name="f971" fmla="*/ f853 f546 1"/>
                <a:gd name="f972" fmla="*/ f854 f546 1"/>
                <a:gd name="f973" fmla="*/ f855 f545 1"/>
                <a:gd name="f974" fmla="*/ f856 f546 1"/>
                <a:gd name="f975" fmla="*/ f857 f545 1"/>
                <a:gd name="f976" fmla="*/ f858 f546 1"/>
                <a:gd name="f977" fmla="*/ f859 f546 1"/>
                <a:gd name="f978" fmla="*/ f860 f545 1"/>
                <a:gd name="f979" fmla="*/ f861 f546 1"/>
                <a:gd name="f980" fmla="*/ f862 f545 1"/>
                <a:gd name="f981" fmla="*/ f863 f545 1"/>
                <a:gd name="f982" fmla="*/ f864 f546 1"/>
                <a:gd name="f983" fmla="*/ f865 f545 1"/>
                <a:gd name="f984" fmla="*/ f866 f546 1"/>
                <a:gd name="f985" fmla="*/ f867 f545 1"/>
                <a:gd name="f986" fmla="*/ f868 f546 1"/>
                <a:gd name="f987" fmla="*/ f869 f545 1"/>
                <a:gd name="f988" fmla="*/ f870 f546 1"/>
                <a:gd name="f989" fmla="*/ f871 f546 1"/>
                <a:gd name="f990" fmla="*/ f872 f545 1"/>
                <a:gd name="f991" fmla="*/ f873 f546 1"/>
                <a:gd name="f992" fmla="*/ f874 f546 1"/>
                <a:gd name="f993" fmla="*/ f875 f545 1"/>
                <a:gd name="f994" fmla="*/ f876 f546 1"/>
                <a:gd name="f995" fmla="*/ f877 f545 1"/>
                <a:gd name="f996" fmla="*/ f878 f546 1"/>
                <a:gd name="f997" fmla="*/ f879 f545 1"/>
                <a:gd name="f998" fmla="*/ f880 f546 1"/>
                <a:gd name="f999" fmla="*/ f881 f545 1"/>
                <a:gd name="f1000" fmla="*/ f882 f546 1"/>
                <a:gd name="f1001" fmla="*/ f883 f545 1"/>
                <a:gd name="f1002" fmla="*/ f884 f546 1"/>
                <a:gd name="f1003" fmla="*/ f885 f545 1"/>
                <a:gd name="f1004" fmla="*/ f886 f546 1"/>
                <a:gd name="f1005" fmla="*/ f887 f545 1"/>
                <a:gd name="f1006" fmla="*/ f888 f546 1"/>
                <a:gd name="f1007" fmla="*/ f889 f545 1"/>
                <a:gd name="f1008" fmla="*/ f890 f545 1"/>
                <a:gd name="f1009" fmla="*/ f891 f546 1"/>
                <a:gd name="f1010" fmla="*/ f892 f545 1"/>
                <a:gd name="f1011" fmla="*/ f893 f545 1"/>
                <a:gd name="f1012" fmla="*/ f894 f546 1"/>
                <a:gd name="f1013" fmla="*/ f895 f545 1"/>
                <a:gd name="f1014" fmla="*/ f896 f546 1"/>
                <a:gd name="f1015" fmla="*/ f897 f545 1"/>
                <a:gd name="f1016" fmla="*/ f898 f546 1"/>
                <a:gd name="f1017" fmla="*/ f899 f545 1"/>
                <a:gd name="f1018" fmla="*/ f900 f546 1"/>
                <a:gd name="f1019" fmla="*/ f901 f545 1"/>
                <a:gd name="f1020" fmla="*/ f902 f5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0">
                  <a:pos x="f907" y="f908"/>
                </a:cxn>
                <a:cxn ang="f670">
                  <a:pos x="f909" y="f910"/>
                </a:cxn>
                <a:cxn ang="f670">
                  <a:pos x="f911" y="f912"/>
                </a:cxn>
                <a:cxn ang="f670">
                  <a:pos x="f913" y="f914"/>
                </a:cxn>
                <a:cxn ang="f670">
                  <a:pos x="f915" y="f916"/>
                </a:cxn>
                <a:cxn ang="f670">
                  <a:pos x="f917" y="f918"/>
                </a:cxn>
                <a:cxn ang="f670">
                  <a:pos x="f919" y="f920"/>
                </a:cxn>
                <a:cxn ang="f670">
                  <a:pos x="f921" y="f922"/>
                </a:cxn>
                <a:cxn ang="f670">
                  <a:pos x="f923" y="f924"/>
                </a:cxn>
                <a:cxn ang="f670">
                  <a:pos x="f925" y="f926"/>
                </a:cxn>
                <a:cxn ang="f670">
                  <a:pos x="f927" y="f928"/>
                </a:cxn>
                <a:cxn ang="f670">
                  <a:pos x="f929" y="f930"/>
                </a:cxn>
                <a:cxn ang="f670">
                  <a:pos x="f931" y="f932"/>
                </a:cxn>
                <a:cxn ang="f670">
                  <a:pos x="f933" y="f934"/>
                </a:cxn>
                <a:cxn ang="f670">
                  <a:pos x="f935" y="f936"/>
                </a:cxn>
                <a:cxn ang="f670">
                  <a:pos x="f937" y="f938"/>
                </a:cxn>
                <a:cxn ang="f670">
                  <a:pos x="f939" y="f940"/>
                </a:cxn>
                <a:cxn ang="f670">
                  <a:pos x="f941" y="f942"/>
                </a:cxn>
                <a:cxn ang="f670">
                  <a:pos x="f943" y="f944"/>
                </a:cxn>
                <a:cxn ang="f670">
                  <a:pos x="f945" y="f946"/>
                </a:cxn>
                <a:cxn ang="f670">
                  <a:pos x="f947" y="f948"/>
                </a:cxn>
                <a:cxn ang="f670">
                  <a:pos x="f949" y="f950"/>
                </a:cxn>
                <a:cxn ang="f670">
                  <a:pos x="f951" y="f952"/>
                </a:cxn>
                <a:cxn ang="f670">
                  <a:pos x="f953" y="f954"/>
                </a:cxn>
                <a:cxn ang="f670">
                  <a:pos x="f955" y="f956"/>
                </a:cxn>
                <a:cxn ang="f670">
                  <a:pos x="f957" y="f958"/>
                </a:cxn>
                <a:cxn ang="f670">
                  <a:pos x="f959" y="f960"/>
                </a:cxn>
                <a:cxn ang="f670">
                  <a:pos x="f961" y="f962"/>
                </a:cxn>
                <a:cxn ang="f670">
                  <a:pos x="f963" y="f964"/>
                </a:cxn>
                <a:cxn ang="f670">
                  <a:pos x="f965" y="f966"/>
                </a:cxn>
                <a:cxn ang="f670">
                  <a:pos x="f967" y="f968"/>
                </a:cxn>
                <a:cxn ang="f670">
                  <a:pos x="f969" y="f930"/>
                </a:cxn>
                <a:cxn ang="f670">
                  <a:pos x="f970" y="f971"/>
                </a:cxn>
                <a:cxn ang="f670">
                  <a:pos x="f967" y="f972"/>
                </a:cxn>
                <a:cxn ang="f670">
                  <a:pos x="f973" y="f974"/>
                </a:cxn>
                <a:cxn ang="f670">
                  <a:pos x="f975" y="f976"/>
                </a:cxn>
                <a:cxn ang="f670">
                  <a:pos x="f961" y="f977"/>
                </a:cxn>
                <a:cxn ang="f670">
                  <a:pos x="f978" y="f979"/>
                </a:cxn>
                <a:cxn ang="f670">
                  <a:pos x="f980" y="f926"/>
                </a:cxn>
                <a:cxn ang="f670">
                  <a:pos x="f981" y="f982"/>
                </a:cxn>
                <a:cxn ang="f670">
                  <a:pos x="f983" y="f984"/>
                </a:cxn>
                <a:cxn ang="f670">
                  <a:pos x="f985" y="f986"/>
                </a:cxn>
                <a:cxn ang="f670">
                  <a:pos x="f987" y="f988"/>
                </a:cxn>
                <a:cxn ang="f670">
                  <a:pos x="f973" y="f989"/>
                </a:cxn>
                <a:cxn ang="f670">
                  <a:pos x="f990" y="f991"/>
                </a:cxn>
                <a:cxn ang="f670">
                  <a:pos x="f983" y="f992"/>
                </a:cxn>
                <a:cxn ang="f670">
                  <a:pos x="f993" y="f994"/>
                </a:cxn>
                <a:cxn ang="f670">
                  <a:pos x="f995" y="f996"/>
                </a:cxn>
                <a:cxn ang="f670">
                  <a:pos x="f997" y="f998"/>
                </a:cxn>
                <a:cxn ang="f670">
                  <a:pos x="f999" y="f1000"/>
                </a:cxn>
                <a:cxn ang="f670">
                  <a:pos x="f1001" y="f1002"/>
                </a:cxn>
                <a:cxn ang="f670">
                  <a:pos x="f1003" y="f1004"/>
                </a:cxn>
                <a:cxn ang="f670">
                  <a:pos x="f1005" y="f1006"/>
                </a:cxn>
                <a:cxn ang="f670">
                  <a:pos x="f1007" y="f1004"/>
                </a:cxn>
                <a:cxn ang="f670">
                  <a:pos x="f1008" y="f1009"/>
                </a:cxn>
                <a:cxn ang="f670">
                  <a:pos x="f1010" y="f1006"/>
                </a:cxn>
                <a:cxn ang="f670">
                  <a:pos x="f1011" y="f1012"/>
                </a:cxn>
                <a:cxn ang="f670">
                  <a:pos x="f1013" y="f1014"/>
                </a:cxn>
                <a:cxn ang="f670">
                  <a:pos x="f1015" y="f1016"/>
                </a:cxn>
                <a:cxn ang="f670">
                  <a:pos x="f1017" y="f1018"/>
                </a:cxn>
                <a:cxn ang="f670">
                  <a:pos x="f1019" y="f1020"/>
                </a:cxn>
              </a:cxnLst>
              <a:rect l="f903" t="f906" r="f904" b="f905"/>
              <a:pathLst>
                <a:path w="634" h="312">
                  <a:moveTo>
                    <a:pt x="f9" y="f10"/>
                  </a:moveTo>
                  <a:cubicBezTo>
                    <a:pt x="f9" y="f11"/>
                    <a:pt x="f9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19" y="f23"/>
                    <a:pt x="f19" y="f6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4" y="f33"/>
                    <a:pt x="f35" y="f10"/>
                    <a:pt x="f36" y="f37"/>
                  </a:cubicBezTo>
                  <a:cubicBezTo>
                    <a:pt x="f36" y="f11"/>
                    <a:pt x="f38" y="f39"/>
                    <a:pt x="f38" y="f39"/>
                  </a:cubicBezTo>
                  <a:cubicBezTo>
                    <a:pt x="f40" y="f41"/>
                    <a:pt x="f42" y="f43"/>
                    <a:pt x="f42" y="f12"/>
                  </a:cubicBezTo>
                  <a:cubicBezTo>
                    <a:pt x="f44" y="f45"/>
                    <a:pt x="f44" y="f14"/>
                    <a:pt x="f46" y="f47"/>
                  </a:cubicBezTo>
                  <a:cubicBezTo>
                    <a:pt x="f48" y="f49"/>
                    <a:pt x="f50" y="f47"/>
                    <a:pt x="f51" y="f49"/>
                  </a:cubicBezTo>
                  <a:cubicBezTo>
                    <a:pt x="f52" y="f49"/>
                    <a:pt x="f52" y="f53"/>
                    <a:pt x="f54" y="f55"/>
                  </a:cubicBezTo>
                  <a:cubicBezTo>
                    <a:pt x="f54" y="f56"/>
                    <a:pt x="f57" y="f58"/>
                    <a:pt x="f59" y="f60"/>
                  </a:cubicBezTo>
                  <a:cubicBezTo>
                    <a:pt x="f59" y="f60"/>
                    <a:pt x="f61" y="f60"/>
                    <a:pt x="f62" y="f63"/>
                  </a:cubicBezTo>
                  <a:cubicBezTo>
                    <a:pt x="f64" y="f63"/>
                    <a:pt x="f64" y="f65"/>
                    <a:pt x="f64" y="f66"/>
                  </a:cubicBezTo>
                  <a:cubicBezTo>
                    <a:pt x="f67" y="f68"/>
                    <a:pt x="f67" y="f69"/>
                    <a:pt x="f67" y="f70"/>
                  </a:cubicBezTo>
                  <a:cubicBezTo>
                    <a:pt x="f71" y="f72"/>
                    <a:pt x="f73" y="f74"/>
                    <a:pt x="f73" y="f74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8" y="f79"/>
                    <a:pt x="f78" y="f80"/>
                    <a:pt x="f81" y="f82"/>
                  </a:cubicBezTo>
                  <a:cubicBezTo>
                    <a:pt x="f81" y="f83"/>
                    <a:pt x="f84" y="f85"/>
                    <a:pt x="f86" y="f87"/>
                  </a:cubicBezTo>
                  <a:cubicBezTo>
                    <a:pt x="f88" y="f87"/>
                    <a:pt x="f89" y="f90"/>
                    <a:pt x="f89" y="f90"/>
                  </a:cubicBezTo>
                  <a:cubicBezTo>
                    <a:pt x="f91" y="f92"/>
                    <a:pt x="f93" y="f92"/>
                    <a:pt x="f27" y="f94"/>
                  </a:cubicBezTo>
                  <a:cubicBezTo>
                    <a:pt x="f27" y="f94"/>
                    <a:pt x="f95" y="f96"/>
                    <a:pt x="f95" y="f97"/>
                  </a:cubicBezTo>
                  <a:cubicBezTo>
                    <a:pt x="f98" y="f99"/>
                    <a:pt x="f98" y="f100"/>
                    <a:pt x="f98" y="f101"/>
                  </a:cubicBezTo>
                  <a:cubicBezTo>
                    <a:pt x="f98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0"/>
                    <a:pt x="f114" y="f110"/>
                  </a:cubicBezTo>
                  <a:cubicBezTo>
                    <a:pt x="f115" y="f110"/>
                    <a:pt x="f116" y="f110"/>
                    <a:pt x="f117" y="f108"/>
                  </a:cubicBezTo>
                  <a:cubicBezTo>
                    <a:pt x="f118" y="f108"/>
                    <a:pt x="f119" y="f106"/>
                    <a:pt x="f120" y="f104"/>
                  </a:cubicBezTo>
                  <a:cubicBezTo>
                    <a:pt x="f120" y="f104"/>
                    <a:pt x="f121" y="f122"/>
                    <a:pt x="f123" y="f122"/>
                  </a:cubicBezTo>
                  <a:cubicBezTo>
                    <a:pt x="f124" y="f122"/>
                    <a:pt x="f124" y="f108"/>
                    <a:pt x="f124" y="f108"/>
                  </a:cubicBezTo>
                  <a:cubicBezTo>
                    <a:pt x="f124" y="f125"/>
                    <a:pt x="f124" y="f126"/>
                    <a:pt x="f124" y="f127"/>
                  </a:cubicBezTo>
                  <a:cubicBezTo>
                    <a:pt x="f124" y="f128"/>
                    <a:pt x="f129" y="f130"/>
                    <a:pt x="f129" y="f130"/>
                  </a:cubicBezTo>
                  <a:cubicBezTo>
                    <a:pt x="f131" y="f130"/>
                    <a:pt x="f132" y="f130"/>
                    <a:pt x="f133" y="f134"/>
                  </a:cubicBezTo>
                  <a:cubicBezTo>
                    <a:pt x="f133" y="f135"/>
                    <a:pt x="f133" y="f136"/>
                    <a:pt x="f133" y="f137"/>
                  </a:cubicBezTo>
                  <a:cubicBezTo>
                    <a:pt x="f133" y="f138"/>
                    <a:pt x="f139" y="f140"/>
                    <a:pt x="f141" y="f142"/>
                  </a:cubicBezTo>
                  <a:cubicBezTo>
                    <a:pt x="f141" y="f142"/>
                    <a:pt x="f143" y="f142"/>
                    <a:pt x="f144" y="f142"/>
                  </a:cubicBezTo>
                  <a:cubicBezTo>
                    <a:pt x="f144" y="f145"/>
                    <a:pt x="f143" y="f146"/>
                    <a:pt x="f143" y="f147"/>
                  </a:cubicBezTo>
                  <a:cubicBezTo>
                    <a:pt x="f144" y="f148"/>
                    <a:pt x="f149" y="f150"/>
                    <a:pt x="f151" y="f152"/>
                  </a:cubicBezTo>
                  <a:cubicBezTo>
                    <a:pt x="f151" y="f152"/>
                    <a:pt x="f153" y="f152"/>
                    <a:pt x="f153" y="f154"/>
                  </a:cubicBezTo>
                  <a:cubicBezTo>
                    <a:pt x="f153" y="f154"/>
                    <a:pt x="f155" y="f156"/>
                    <a:pt x="f155" y="f157"/>
                  </a:cubicBezTo>
                  <a:cubicBezTo>
                    <a:pt x="f155" y="f158"/>
                    <a:pt x="f155" y="f159"/>
                    <a:pt x="f155" y="f159"/>
                  </a:cubicBezTo>
                  <a:cubicBezTo>
                    <a:pt x="f153" y="f160"/>
                    <a:pt x="f161" y="f160"/>
                    <a:pt x="f162" y="f28"/>
                  </a:cubicBezTo>
                  <a:cubicBezTo>
                    <a:pt x="f162" y="f28"/>
                    <a:pt x="f163" y="f164"/>
                    <a:pt x="f162" y="f164"/>
                  </a:cubicBezTo>
                  <a:cubicBezTo>
                    <a:pt x="f162" y="f165"/>
                    <a:pt x="f153" y="f165"/>
                    <a:pt x="f153" y="f165"/>
                  </a:cubicBezTo>
                  <a:cubicBezTo>
                    <a:pt x="f153" y="f166"/>
                    <a:pt x="f161" y="f167"/>
                    <a:pt x="f161" y="f168"/>
                  </a:cubicBezTo>
                  <a:cubicBezTo>
                    <a:pt x="f161" y="f168"/>
                    <a:pt x="f162" y="f169"/>
                    <a:pt x="f163" y="f169"/>
                  </a:cubicBezTo>
                  <a:cubicBezTo>
                    <a:pt x="f163" y="f169"/>
                    <a:pt x="f170" y="f169"/>
                    <a:pt x="f170" y="f171"/>
                  </a:cubicBezTo>
                  <a:cubicBezTo>
                    <a:pt x="f172" y="f171"/>
                    <a:pt x="f172" y="f168"/>
                    <a:pt x="f172" y="f167"/>
                  </a:cubicBezTo>
                  <a:cubicBezTo>
                    <a:pt x="f173" y="f167"/>
                    <a:pt x="f174" y="f168"/>
                    <a:pt x="f175" y="f167"/>
                  </a:cubicBezTo>
                  <a:cubicBezTo>
                    <a:pt x="f175" y="f167"/>
                    <a:pt x="f175" y="f166"/>
                    <a:pt x="f175" y="f165"/>
                  </a:cubicBezTo>
                  <a:cubicBezTo>
                    <a:pt x="f174" y="f165"/>
                    <a:pt x="f176" y="f164"/>
                    <a:pt x="f173" y="f164"/>
                  </a:cubicBezTo>
                  <a:cubicBezTo>
                    <a:pt x="f173" y="f177"/>
                    <a:pt x="f172" y="f28"/>
                    <a:pt x="f172" y="f28"/>
                  </a:cubicBezTo>
                  <a:cubicBezTo>
                    <a:pt x="f172" y="f160"/>
                    <a:pt x="f173" y="f158"/>
                    <a:pt x="f173" y="f158"/>
                  </a:cubicBezTo>
                  <a:cubicBezTo>
                    <a:pt x="f174" y="f157"/>
                    <a:pt x="f178" y="f157"/>
                    <a:pt x="f179" y="f156"/>
                  </a:cubicBezTo>
                  <a:cubicBezTo>
                    <a:pt x="f180" y="f156"/>
                    <a:pt x="f181" y="f156"/>
                    <a:pt x="f182" y="f154"/>
                  </a:cubicBezTo>
                  <a:cubicBezTo>
                    <a:pt x="f169" y="f154"/>
                    <a:pt x="f171" y="f152"/>
                    <a:pt x="f168" y="f152"/>
                  </a:cubicBezTo>
                  <a:cubicBezTo>
                    <a:pt x="f166" y="f150"/>
                    <a:pt x="f164" y="f152"/>
                    <a:pt x="f177" y="f152"/>
                  </a:cubicBezTo>
                  <a:cubicBezTo>
                    <a:pt x="f28" y="f152"/>
                    <a:pt x="f160" y="f156"/>
                    <a:pt x="f159" y="f156"/>
                  </a:cubicBezTo>
                  <a:cubicBezTo>
                    <a:pt x="f158" y="f156"/>
                    <a:pt x="f154" y="f156"/>
                    <a:pt x="f152" y="f156"/>
                  </a:cubicBezTo>
                  <a:cubicBezTo>
                    <a:pt x="f152" y="f156"/>
                    <a:pt x="f150" y="f152"/>
                    <a:pt x="f183" y="f152"/>
                  </a:cubicBezTo>
                  <a:cubicBezTo>
                    <a:pt x="f148" y="f150"/>
                    <a:pt x="f147" y="f150"/>
                    <a:pt x="f146" y="f152"/>
                  </a:cubicBezTo>
                  <a:cubicBezTo>
                    <a:pt x="f184" y="f152"/>
                    <a:pt x="f142" y="f156"/>
                    <a:pt x="f140" y="f156"/>
                  </a:cubicBezTo>
                  <a:cubicBezTo>
                    <a:pt x="f185" y="f156"/>
                    <a:pt x="f137" y="f154"/>
                    <a:pt x="f136" y="f154"/>
                  </a:cubicBezTo>
                  <a:cubicBezTo>
                    <a:pt x="f135" y="f154"/>
                    <a:pt x="f130" y="f158"/>
                    <a:pt x="f128" y="f158"/>
                  </a:cubicBezTo>
                  <a:cubicBezTo>
                    <a:pt x="f128" y="f159"/>
                    <a:pt x="f127" y="f160"/>
                    <a:pt x="f126" y="f160"/>
                  </a:cubicBezTo>
                  <a:cubicBezTo>
                    <a:pt x="f126" y="f28"/>
                    <a:pt x="f186" y="f177"/>
                    <a:pt x="f186" y="f164"/>
                  </a:cubicBezTo>
                  <a:cubicBezTo>
                    <a:pt x="f126" y="f165"/>
                    <a:pt x="f126" y="f166"/>
                    <a:pt x="f127" y="f166"/>
                  </a:cubicBezTo>
                  <a:cubicBezTo>
                    <a:pt x="f127" y="f167"/>
                    <a:pt x="f130" y="f166"/>
                    <a:pt x="f134" y="f167"/>
                  </a:cubicBezTo>
                  <a:cubicBezTo>
                    <a:pt x="f134" y="f167"/>
                    <a:pt x="f134" y="f168"/>
                    <a:pt x="f134" y="f168"/>
                  </a:cubicBezTo>
                  <a:cubicBezTo>
                    <a:pt x="f134" y="f171"/>
                    <a:pt x="f130" y="f169"/>
                    <a:pt x="f128" y="f169"/>
                  </a:cubicBezTo>
                  <a:cubicBezTo>
                    <a:pt x="f128" y="f169"/>
                    <a:pt x="f126" y="f169"/>
                    <a:pt x="f186" y="f169"/>
                  </a:cubicBezTo>
                  <a:cubicBezTo>
                    <a:pt x="f186" y="f169"/>
                    <a:pt x="f125" y="f169"/>
                    <a:pt x="f125" y="f169"/>
                  </a:cubicBezTo>
                  <a:cubicBezTo>
                    <a:pt x="f110" y="f182"/>
                    <a:pt x="f125" y="f181"/>
                    <a:pt x="f125" y="f180"/>
                  </a:cubicBezTo>
                  <a:cubicBezTo>
                    <a:pt x="f186" y="f180"/>
                    <a:pt x="f127" y="f180"/>
                    <a:pt x="f127" y="f179"/>
                  </a:cubicBezTo>
                  <a:cubicBezTo>
                    <a:pt x="f128" y="f179"/>
                    <a:pt x="f130" y="f187"/>
                    <a:pt x="f130" y="f187"/>
                  </a:cubicBezTo>
                  <a:cubicBezTo>
                    <a:pt x="f130" y="f178"/>
                    <a:pt x="f128" y="f178"/>
                    <a:pt x="f128" y="f175"/>
                  </a:cubicBezTo>
                  <a:cubicBezTo>
                    <a:pt x="f127" y="f175"/>
                    <a:pt x="f186" y="f175"/>
                    <a:pt x="f125" y="f175"/>
                  </a:cubicBezTo>
                  <a:cubicBezTo>
                    <a:pt x="f110" y="f175"/>
                    <a:pt x="f108" y="f175"/>
                    <a:pt x="f106" y="f175"/>
                  </a:cubicBezTo>
                  <a:cubicBezTo>
                    <a:pt x="f106" y="f174"/>
                    <a:pt x="f104" y="f176"/>
                    <a:pt x="f104" y="f173"/>
                  </a:cubicBezTo>
                  <a:cubicBezTo>
                    <a:pt x="f104" y="f173"/>
                    <a:pt x="f122" y="f170"/>
                    <a:pt x="f102" y="f170"/>
                  </a:cubicBezTo>
                  <a:cubicBezTo>
                    <a:pt x="f188" y="f189"/>
                    <a:pt x="f99" y="f189"/>
                    <a:pt x="f97" y="f170"/>
                  </a:cubicBezTo>
                  <a:cubicBezTo>
                    <a:pt x="f96" y="f170"/>
                    <a:pt x="f92" y="f172"/>
                    <a:pt x="f90" y="f172"/>
                  </a:cubicBezTo>
                  <a:cubicBezTo>
                    <a:pt x="f190" y="f172"/>
                    <a:pt x="f87" y="f170"/>
                    <a:pt x="f87" y="f189"/>
                  </a:cubicBezTo>
                  <a:cubicBezTo>
                    <a:pt x="f85" y="f163"/>
                    <a:pt x="f85" y="f161"/>
                    <a:pt x="f83" y="f155"/>
                  </a:cubicBezTo>
                  <a:cubicBezTo>
                    <a:pt x="f83" y="f151"/>
                    <a:pt x="f83" y="f144"/>
                    <a:pt x="f82" y="f143"/>
                  </a:cubicBezTo>
                  <a:cubicBezTo>
                    <a:pt x="f82" y="f143"/>
                    <a:pt x="f79" y="f141"/>
                    <a:pt x="f79" y="f139"/>
                  </a:cubicBezTo>
                  <a:cubicBezTo>
                    <a:pt x="f77" y="f133"/>
                    <a:pt x="f76" y="f132"/>
                    <a:pt x="f76" y="f131"/>
                  </a:cubicBezTo>
                  <a:cubicBezTo>
                    <a:pt x="f191" y="f131"/>
                    <a:pt x="f192" y="f131"/>
                    <a:pt x="f66" y="f131"/>
                  </a:cubicBezTo>
                  <a:cubicBezTo>
                    <a:pt x="f65" y="f132"/>
                    <a:pt x="f3" y="f132"/>
                    <a:pt x="f63" y="f133"/>
                  </a:cubicBezTo>
                  <a:cubicBezTo>
                    <a:pt x="f60" y="f133"/>
                    <a:pt x="f55" y="f133"/>
                    <a:pt x="f55" y="f139"/>
                  </a:cubicBezTo>
                  <a:cubicBezTo>
                    <a:pt x="f53" y="f141"/>
                    <a:pt x="f193" y="f143"/>
                    <a:pt x="f49" y="f144"/>
                  </a:cubicBezTo>
                  <a:cubicBezTo>
                    <a:pt x="f47" y="f149"/>
                    <a:pt x="f14" y="f155"/>
                    <a:pt x="f194" y="f153"/>
                  </a:cubicBezTo>
                  <a:cubicBezTo>
                    <a:pt x="f45" y="f161"/>
                    <a:pt x="f41" y="f161"/>
                    <a:pt x="f195" y="f161"/>
                  </a:cubicBezTo>
                  <a:cubicBezTo>
                    <a:pt x="f195" y="f161"/>
                    <a:pt x="f11" y="f153"/>
                    <a:pt x="f37" y="f153"/>
                  </a:cubicBezTo>
                  <a:cubicBezTo>
                    <a:pt x="f37" y="f155"/>
                    <a:pt x="f33" y="f153"/>
                    <a:pt x="f32" y="f153"/>
                  </a:cubicBezTo>
                  <a:cubicBezTo>
                    <a:pt x="f30" y="f153"/>
                    <a:pt x="f196" y="f151"/>
                    <a:pt x="f197" y="f151"/>
                  </a:cubicBezTo>
                  <a:cubicBezTo>
                    <a:pt x="f198" y="f151"/>
                    <a:pt x="f199" y="f151"/>
                    <a:pt x="f200" y="f151"/>
                  </a:cubicBezTo>
                  <a:cubicBezTo>
                    <a:pt x="f200" y="f149"/>
                    <a:pt x="f201" y="f144"/>
                    <a:pt x="f16" y="f143"/>
                  </a:cubicBezTo>
                  <a:cubicBezTo>
                    <a:pt x="f202" y="f143"/>
                    <a:pt x="f203" y="f143"/>
                    <a:pt x="f204" y="f144"/>
                  </a:cubicBezTo>
                  <a:cubicBezTo>
                    <a:pt x="f205" y="f144"/>
                    <a:pt x="f205" y="f151"/>
                    <a:pt x="f205" y="f155"/>
                  </a:cubicBezTo>
                  <a:cubicBezTo>
                    <a:pt x="f206" y="f153"/>
                    <a:pt x="f205" y="f162"/>
                    <a:pt x="f204" y="f163"/>
                  </a:cubicBezTo>
                  <a:cubicBezTo>
                    <a:pt x="f204" y="f189"/>
                    <a:pt x="f207" y="f189"/>
                    <a:pt x="f208" y="f189"/>
                  </a:cubicBezTo>
                  <a:cubicBezTo>
                    <a:pt x="f208" y="f170"/>
                    <a:pt x="f209" y="f172"/>
                    <a:pt x="f209" y="f173"/>
                  </a:cubicBezTo>
                  <a:cubicBezTo>
                    <a:pt x="f209" y="f176"/>
                    <a:pt x="f208" y="f174"/>
                    <a:pt x="f207" y="f175"/>
                  </a:cubicBezTo>
                  <a:cubicBezTo>
                    <a:pt x="f203" y="f175"/>
                    <a:pt x="f210" y="f174"/>
                    <a:pt x="f210" y="f175"/>
                  </a:cubicBezTo>
                  <a:cubicBezTo>
                    <a:pt x="f211" y="f175"/>
                    <a:pt x="f206" y="f187"/>
                    <a:pt x="f206" y="f179"/>
                  </a:cubicBezTo>
                  <a:cubicBezTo>
                    <a:pt x="f210" y="f180"/>
                    <a:pt x="f212" y="f180"/>
                    <a:pt x="f213" y="f180"/>
                  </a:cubicBezTo>
                  <a:cubicBezTo>
                    <a:pt x="f214" y="f180"/>
                    <a:pt x="f215" y="f187"/>
                    <a:pt x="f216" y="f179"/>
                  </a:cubicBezTo>
                  <a:cubicBezTo>
                    <a:pt x="f217" y="f179"/>
                    <a:pt x="f218" y="f180"/>
                    <a:pt x="f218" y="f180"/>
                  </a:cubicBezTo>
                  <a:cubicBezTo>
                    <a:pt x="f218" y="f181"/>
                    <a:pt x="f216" y="f169"/>
                    <a:pt x="f217" y="f169"/>
                  </a:cubicBezTo>
                  <a:cubicBezTo>
                    <a:pt x="f217" y="f171"/>
                    <a:pt x="f218" y="f168"/>
                    <a:pt x="f218" y="f168"/>
                  </a:cubicBezTo>
                  <a:cubicBezTo>
                    <a:pt x="f218" y="f167"/>
                    <a:pt x="f217" y="f166"/>
                    <a:pt x="f217" y="f165"/>
                  </a:cubicBezTo>
                  <a:cubicBezTo>
                    <a:pt x="f217" y="f164"/>
                    <a:pt x="f219" y="f177"/>
                    <a:pt x="f220" y="f177"/>
                  </a:cubicBezTo>
                  <a:cubicBezTo>
                    <a:pt x="f221" y="f28"/>
                    <a:pt x="f222" y="f177"/>
                    <a:pt x="f223" y="f28"/>
                  </a:cubicBezTo>
                  <a:cubicBezTo>
                    <a:pt x="f224" y="f28"/>
                    <a:pt x="f225" y="f158"/>
                    <a:pt x="f225" y="f158"/>
                  </a:cubicBezTo>
                  <a:cubicBezTo>
                    <a:pt x="f225" y="f158"/>
                    <a:pt x="f226" y="f154"/>
                    <a:pt x="f226" y="f152"/>
                  </a:cubicBezTo>
                  <a:cubicBezTo>
                    <a:pt x="f226" y="f150"/>
                    <a:pt x="f225" y="f183"/>
                    <a:pt x="f225" y="f148"/>
                  </a:cubicBezTo>
                  <a:cubicBezTo>
                    <a:pt x="f225" y="f147"/>
                    <a:pt x="f226" y="f146"/>
                    <a:pt x="f226" y="f184"/>
                  </a:cubicBezTo>
                  <a:cubicBezTo>
                    <a:pt x="f226" y="f184"/>
                    <a:pt x="f225" y="f145"/>
                    <a:pt x="f225" y="f145"/>
                  </a:cubicBezTo>
                  <a:cubicBezTo>
                    <a:pt x="f225" y="f145"/>
                    <a:pt x="f227" y="f184"/>
                    <a:pt x="f227" y="f184"/>
                  </a:cubicBezTo>
                  <a:cubicBezTo>
                    <a:pt x="f228" y="f146"/>
                    <a:pt x="f229" y="f146"/>
                    <a:pt x="f230" y="f147"/>
                  </a:cubicBezTo>
                  <a:cubicBezTo>
                    <a:pt x="f231" y="f147"/>
                    <a:pt x="f231" y="f147"/>
                    <a:pt x="f231" y="f147"/>
                  </a:cubicBezTo>
                  <a:cubicBezTo>
                    <a:pt x="f231" y="f147"/>
                    <a:pt x="f231" y="f147"/>
                    <a:pt x="f231" y="f147"/>
                  </a:cubicBezTo>
                  <a:cubicBezTo>
                    <a:pt x="f231" y="f147"/>
                    <a:pt x="f231" y="f147"/>
                    <a:pt x="f231" y="f148"/>
                  </a:cubicBezTo>
                  <a:cubicBezTo>
                    <a:pt x="f232" y="f148"/>
                    <a:pt x="f233" y="f183"/>
                    <a:pt x="f234" y="f183"/>
                  </a:cubicBezTo>
                  <a:cubicBezTo>
                    <a:pt x="f235" y="f183"/>
                    <a:pt x="f236" y="f148"/>
                    <a:pt x="f237" y="f147"/>
                  </a:cubicBezTo>
                  <a:cubicBezTo>
                    <a:pt x="f237" y="f147"/>
                    <a:pt x="f238" y="f147"/>
                    <a:pt x="f238" y="f147"/>
                  </a:cubicBezTo>
                  <a:cubicBezTo>
                    <a:pt x="f238" y="f147"/>
                    <a:pt x="f238" y="f147"/>
                    <a:pt x="f238" y="f147"/>
                  </a:cubicBezTo>
                  <a:cubicBezTo>
                    <a:pt x="f238" y="f147"/>
                    <a:pt x="f238" y="f147"/>
                    <a:pt x="f238" y="f147"/>
                  </a:cubicBezTo>
                  <a:cubicBezTo>
                    <a:pt x="f239" y="f148"/>
                    <a:pt x="f26" y="f183"/>
                    <a:pt x="f240" y="f183"/>
                  </a:cubicBezTo>
                  <a:cubicBezTo>
                    <a:pt x="f240" y="f183"/>
                    <a:pt x="f241" y="f183"/>
                    <a:pt x="f241" y="f183"/>
                  </a:cubicBezTo>
                  <a:cubicBezTo>
                    <a:pt x="f242" y="f183"/>
                    <a:pt x="f243" y="f148"/>
                    <a:pt x="f244" y="f147"/>
                  </a:cubicBezTo>
                  <a:cubicBezTo>
                    <a:pt x="f245" y="f146"/>
                    <a:pt x="f246" y="f145"/>
                    <a:pt x="f246" y="f142"/>
                  </a:cubicBezTo>
                  <a:cubicBezTo>
                    <a:pt x="f246" y="f142"/>
                    <a:pt x="f247" y="f140"/>
                    <a:pt x="f247" y="f140"/>
                  </a:cubicBezTo>
                  <a:cubicBezTo>
                    <a:pt x="f247" y="f140"/>
                    <a:pt x="f248" y="f140"/>
                    <a:pt x="f249" y="f140"/>
                  </a:cubicBezTo>
                  <a:cubicBezTo>
                    <a:pt x="f249" y="f140"/>
                    <a:pt x="f249" y="f140"/>
                    <a:pt x="f249" y="f140"/>
                  </a:cubicBezTo>
                  <a:cubicBezTo>
                    <a:pt x="f249" y="f140"/>
                    <a:pt x="f250" y="f140"/>
                    <a:pt x="f251" y="f140"/>
                  </a:cubicBezTo>
                  <a:cubicBezTo>
                    <a:pt x="f252" y="f140"/>
                    <a:pt x="f253" y="f140"/>
                    <a:pt x="f254" y="f185"/>
                  </a:cubicBezTo>
                  <a:cubicBezTo>
                    <a:pt x="f255" y="f138"/>
                    <a:pt x="f256" y="f135"/>
                    <a:pt x="f257" y="f128"/>
                  </a:cubicBezTo>
                  <a:cubicBezTo>
                    <a:pt x="f258" y="f126"/>
                    <a:pt x="f258" y="f106"/>
                    <a:pt x="f256" y="f122"/>
                  </a:cubicBezTo>
                  <a:cubicBezTo>
                    <a:pt x="f256" y="f188"/>
                    <a:pt x="f259" y="f101"/>
                    <a:pt x="f255" y="f101"/>
                  </a:cubicBezTo>
                  <a:cubicBezTo>
                    <a:pt x="f255" y="f101"/>
                    <a:pt x="f255" y="f101"/>
                    <a:pt x="f255" y="f100"/>
                  </a:cubicBezTo>
                  <a:cubicBezTo>
                    <a:pt x="f260" y="f100"/>
                    <a:pt x="f260" y="f261"/>
                    <a:pt x="f260" y="f261"/>
                  </a:cubicBezTo>
                  <a:cubicBezTo>
                    <a:pt x="f260" y="f261"/>
                    <a:pt x="f260" y="f99"/>
                    <a:pt x="f260" y="f97"/>
                  </a:cubicBezTo>
                  <a:cubicBezTo>
                    <a:pt x="f260" y="f97"/>
                    <a:pt x="f255" y="f97"/>
                    <a:pt x="f255" y="f97"/>
                  </a:cubicBezTo>
                  <a:cubicBezTo>
                    <a:pt x="f259" y="f97"/>
                    <a:pt x="f259" y="f97"/>
                    <a:pt x="f262" y="f97"/>
                  </a:cubicBezTo>
                  <a:cubicBezTo>
                    <a:pt x="f256" y="f97"/>
                    <a:pt x="f258" y="f96"/>
                    <a:pt x="f263" y="f94"/>
                  </a:cubicBezTo>
                  <a:cubicBezTo>
                    <a:pt x="f264" y="f92"/>
                    <a:pt x="f264" y="f90"/>
                    <a:pt x="f265" y="f190"/>
                  </a:cubicBezTo>
                  <a:cubicBezTo>
                    <a:pt x="f265" y="f190"/>
                    <a:pt x="f265" y="f190"/>
                    <a:pt x="f265" y="f190"/>
                  </a:cubicBezTo>
                  <a:cubicBezTo>
                    <a:pt x="f265" y="f190"/>
                    <a:pt x="f266" y="f87"/>
                    <a:pt x="f266" y="f87"/>
                  </a:cubicBezTo>
                  <a:cubicBezTo>
                    <a:pt x="f267" y="f190"/>
                    <a:pt x="f268" y="f190"/>
                    <a:pt x="f268" y="f190"/>
                  </a:cubicBezTo>
                  <a:cubicBezTo>
                    <a:pt x="f269" y="f90"/>
                    <a:pt x="f270" y="f90"/>
                    <a:pt x="f271" y="f90"/>
                  </a:cubicBezTo>
                  <a:cubicBezTo>
                    <a:pt x="f272" y="f92"/>
                    <a:pt x="f273" y="f94"/>
                    <a:pt x="f274" y="f94"/>
                  </a:cubicBezTo>
                  <a:cubicBezTo>
                    <a:pt x="f274" y="f94"/>
                    <a:pt x="f274" y="f94"/>
                    <a:pt x="f274" y="f94"/>
                  </a:cubicBezTo>
                  <a:cubicBezTo>
                    <a:pt x="f275" y="f94"/>
                    <a:pt x="f276" y="f92"/>
                    <a:pt x="f8" y="f90"/>
                  </a:cubicBezTo>
                  <a:cubicBezTo>
                    <a:pt x="f277" y="f90"/>
                    <a:pt x="f277" y="f90"/>
                    <a:pt x="f277" y="f90"/>
                  </a:cubicBezTo>
                  <a:cubicBezTo>
                    <a:pt x="f277" y="f190"/>
                    <a:pt x="f277" y="f190"/>
                    <a:pt x="f277" y="f190"/>
                  </a:cubicBezTo>
                  <a:cubicBezTo>
                    <a:pt x="f278" y="f190"/>
                    <a:pt x="f279" y="f87"/>
                    <a:pt x="f280" y="f85"/>
                  </a:cubicBezTo>
                  <a:cubicBezTo>
                    <a:pt x="f281" y="f83"/>
                    <a:pt x="f282" y="f80"/>
                    <a:pt x="f282" y="f79"/>
                  </a:cubicBezTo>
                  <a:cubicBezTo>
                    <a:pt x="f283" y="f79"/>
                    <a:pt x="f283" y="f79"/>
                    <a:pt x="f283" y="f79"/>
                  </a:cubicBezTo>
                  <a:cubicBezTo>
                    <a:pt x="f283" y="f77"/>
                    <a:pt x="f283" y="f76"/>
                    <a:pt x="f283" y="f74"/>
                  </a:cubicBezTo>
                  <a:cubicBezTo>
                    <a:pt x="f284" y="f74"/>
                    <a:pt x="f284" y="f74"/>
                    <a:pt x="f284" y="f74"/>
                  </a:cubicBezTo>
                  <a:cubicBezTo>
                    <a:pt x="f284" y="f74"/>
                    <a:pt x="f284" y="f74"/>
                    <a:pt x="f285" y="f74"/>
                  </a:cubicBezTo>
                  <a:cubicBezTo>
                    <a:pt x="f285" y="f74"/>
                    <a:pt x="f286" y="f74"/>
                    <a:pt x="f286" y="f74"/>
                  </a:cubicBezTo>
                  <a:cubicBezTo>
                    <a:pt x="f287" y="f74"/>
                    <a:pt x="f287" y="f74"/>
                    <a:pt x="f287" y="f74"/>
                  </a:cubicBezTo>
                  <a:cubicBezTo>
                    <a:pt x="f287" y="f74"/>
                    <a:pt x="f287" y="f74"/>
                    <a:pt x="f287" y="f74"/>
                  </a:cubicBezTo>
                  <a:cubicBezTo>
                    <a:pt x="f288" y="f74"/>
                    <a:pt x="f289" y="f76"/>
                    <a:pt x="f290" y="f76"/>
                  </a:cubicBezTo>
                  <a:cubicBezTo>
                    <a:pt x="f290" y="f76"/>
                    <a:pt x="f291" y="f76"/>
                    <a:pt x="f291" y="f76"/>
                  </a:cubicBezTo>
                  <a:cubicBezTo>
                    <a:pt x="f292" y="f76"/>
                    <a:pt x="f293" y="f74"/>
                    <a:pt x="f294" y="f191"/>
                  </a:cubicBezTo>
                  <a:cubicBezTo>
                    <a:pt x="f295" y="f72"/>
                    <a:pt x="f296" y="f70"/>
                    <a:pt x="f297" y="f69"/>
                  </a:cubicBezTo>
                  <a:cubicBezTo>
                    <a:pt x="f298" y="f82"/>
                    <a:pt x="f298" y="f82"/>
                    <a:pt x="f298" y="f82"/>
                  </a:cubicBezTo>
                  <a:cubicBezTo>
                    <a:pt x="f299" y="f300"/>
                    <a:pt x="f299" y="f300"/>
                    <a:pt x="f299" y="f300"/>
                  </a:cubicBezTo>
                  <a:cubicBezTo>
                    <a:pt x="f301" y="f194"/>
                    <a:pt x="f301" y="f194"/>
                    <a:pt x="f301" y="f194"/>
                  </a:cubicBezTo>
                  <a:cubicBezTo>
                    <a:pt x="f301" y="f45"/>
                    <a:pt x="f301" y="f45"/>
                    <a:pt x="f2" y="f45"/>
                  </a:cubicBezTo>
                  <a:cubicBezTo>
                    <a:pt x="f2" y="f12"/>
                    <a:pt x="f2" y="f41"/>
                    <a:pt x="f2" y="f195"/>
                  </a:cubicBezTo>
                  <a:cubicBezTo>
                    <a:pt x="f2" y="f11"/>
                    <a:pt x="f2" y="f11"/>
                    <a:pt x="f2" y="f11"/>
                  </a:cubicBezTo>
                  <a:cubicBezTo>
                    <a:pt x="f2" y="f11"/>
                    <a:pt x="f2" y="f11"/>
                    <a:pt x="f2" y="f11"/>
                  </a:cubicBezTo>
                  <a:cubicBezTo>
                    <a:pt x="f2" y="f37"/>
                    <a:pt x="f2" y="f37"/>
                    <a:pt x="f2" y="f10"/>
                  </a:cubicBezTo>
                  <a:cubicBezTo>
                    <a:pt x="f2" y="f10"/>
                    <a:pt x="f2" y="f33"/>
                    <a:pt x="f2" y="f32"/>
                  </a:cubicBezTo>
                  <a:cubicBezTo>
                    <a:pt x="f2" y="f32"/>
                    <a:pt x="f302" y="f30"/>
                    <a:pt x="f302" y="f196"/>
                  </a:cubicBezTo>
                  <a:cubicBezTo>
                    <a:pt x="f302" y="f197"/>
                    <a:pt x="f302" y="f198"/>
                    <a:pt x="f303" y="f198"/>
                  </a:cubicBezTo>
                  <a:cubicBezTo>
                    <a:pt x="f303" y="f198"/>
                    <a:pt x="f303" y="f304"/>
                    <a:pt x="f303" y="f304"/>
                  </a:cubicBezTo>
                  <a:cubicBezTo>
                    <a:pt x="f303" y="f199"/>
                    <a:pt x="f305" y="f201"/>
                    <a:pt x="f303" y="f202"/>
                  </a:cubicBezTo>
                  <a:cubicBezTo>
                    <a:pt x="f303" y="f208"/>
                    <a:pt x="f2" y="f204"/>
                    <a:pt x="f301" y="f205"/>
                  </a:cubicBezTo>
                  <a:cubicBezTo>
                    <a:pt x="f306" y="f206"/>
                    <a:pt x="f307" y="f206"/>
                    <a:pt x="f308" y="f210"/>
                  </a:cubicBezTo>
                  <a:cubicBezTo>
                    <a:pt x="f309" y="f210"/>
                    <a:pt x="f309" y="f210"/>
                    <a:pt x="f309" y="f210"/>
                  </a:cubicBezTo>
                  <a:cubicBezTo>
                    <a:pt x="f309" y="f210"/>
                    <a:pt x="f309" y="f211"/>
                    <a:pt x="f310" y="f211"/>
                  </a:cubicBezTo>
                  <a:cubicBezTo>
                    <a:pt x="f309" y="f213"/>
                    <a:pt x="f309" y="f214"/>
                    <a:pt x="f309" y="f215"/>
                  </a:cubicBezTo>
                  <a:cubicBezTo>
                    <a:pt x="f309" y="f215"/>
                    <a:pt x="f309" y="f215"/>
                    <a:pt x="f309" y="f215"/>
                  </a:cubicBezTo>
                  <a:cubicBezTo>
                    <a:pt x="f309" y="f215"/>
                    <a:pt x="f309" y="f216"/>
                    <a:pt x="f310" y="f217"/>
                  </a:cubicBezTo>
                  <a:cubicBezTo>
                    <a:pt x="f311" y="f223"/>
                    <a:pt x="f311" y="f223"/>
                    <a:pt x="f311" y="f223"/>
                  </a:cubicBezTo>
                  <a:cubicBezTo>
                    <a:pt x="f312" y="f222"/>
                    <a:pt x="f312" y="f222"/>
                    <a:pt x="f312" y="f222"/>
                  </a:cubicBezTo>
                  <a:cubicBezTo>
                    <a:pt x="f312" y="f222"/>
                    <a:pt x="f312" y="f223"/>
                    <a:pt x="f313" y="f223"/>
                  </a:cubicBezTo>
                  <a:cubicBezTo>
                    <a:pt x="f314" y="f226"/>
                    <a:pt x="f315" y="f225"/>
                    <a:pt x="f316" y="f225"/>
                  </a:cubicBezTo>
                  <a:cubicBezTo>
                    <a:pt x="f316" y="f227"/>
                    <a:pt x="f317" y="f227"/>
                    <a:pt x="f317" y="f227"/>
                  </a:cubicBezTo>
                  <a:cubicBezTo>
                    <a:pt x="f317" y="f228"/>
                    <a:pt x="f318" y="f229"/>
                    <a:pt x="f318" y="f229"/>
                  </a:cubicBezTo>
                  <a:cubicBezTo>
                    <a:pt x="f318" y="f230"/>
                    <a:pt x="f318" y="f319"/>
                    <a:pt x="f318" y="f232"/>
                  </a:cubicBezTo>
                  <a:cubicBezTo>
                    <a:pt x="f318" y="f232"/>
                    <a:pt x="f297" y="f233"/>
                    <a:pt x="f297" y="f233"/>
                  </a:cubicBezTo>
                  <a:cubicBezTo>
                    <a:pt x="f297" y="f234"/>
                    <a:pt x="f296" y="f320"/>
                    <a:pt x="f296" y="f320"/>
                  </a:cubicBezTo>
                  <a:cubicBezTo>
                    <a:pt x="f296" y="f321"/>
                    <a:pt x="f295" y="f322"/>
                    <a:pt x="f295" y="f238"/>
                  </a:cubicBezTo>
                  <a:cubicBezTo>
                    <a:pt x="f295" y="f238"/>
                    <a:pt x="f295" y="f238"/>
                    <a:pt x="f295" y="f238"/>
                  </a:cubicBezTo>
                  <a:cubicBezTo>
                    <a:pt x="f323" y="f324"/>
                    <a:pt x="f323" y="f26"/>
                    <a:pt x="f323" y="f325"/>
                  </a:cubicBezTo>
                  <a:cubicBezTo>
                    <a:pt x="f295" y="f240"/>
                    <a:pt x="f295" y="f242"/>
                    <a:pt x="f296" y="f326"/>
                  </a:cubicBezTo>
                  <a:cubicBezTo>
                    <a:pt x="f296" y="f327"/>
                    <a:pt x="f318" y="f243"/>
                    <a:pt x="f318" y="f328"/>
                  </a:cubicBezTo>
                  <a:cubicBezTo>
                    <a:pt x="f317" y="f244"/>
                    <a:pt x="f317" y="f245"/>
                    <a:pt x="f317" y="f246"/>
                  </a:cubicBezTo>
                  <a:cubicBezTo>
                    <a:pt x="f317" y="f247"/>
                    <a:pt x="f316" y="f249"/>
                    <a:pt x="f315" y="f250"/>
                  </a:cubicBezTo>
                  <a:cubicBezTo>
                    <a:pt x="f329" y="f251"/>
                    <a:pt x="f314" y="f253"/>
                    <a:pt x="f313" y="f253"/>
                  </a:cubicBezTo>
                  <a:cubicBezTo>
                    <a:pt x="f312" y="f253"/>
                    <a:pt x="f312" y="f253"/>
                    <a:pt x="f330" y="f253"/>
                  </a:cubicBezTo>
                  <a:cubicBezTo>
                    <a:pt x="f330" y="f252"/>
                    <a:pt x="f311" y="f251"/>
                    <a:pt x="f310" y="f251"/>
                  </a:cubicBezTo>
                  <a:cubicBezTo>
                    <a:pt x="f310" y="f251"/>
                    <a:pt x="f309" y="f250"/>
                    <a:pt x="f309" y="f250"/>
                  </a:cubicBezTo>
                  <a:cubicBezTo>
                    <a:pt x="f308" y="f249"/>
                    <a:pt x="f307" y="f249"/>
                    <a:pt x="f307" y="f248"/>
                  </a:cubicBezTo>
                  <a:cubicBezTo>
                    <a:pt x="f306" y="f248"/>
                    <a:pt x="f306" y="f248"/>
                    <a:pt x="f306" y="f248"/>
                  </a:cubicBezTo>
                  <a:cubicBezTo>
                    <a:pt x="f306" y="f248"/>
                    <a:pt x="f306" y="f247"/>
                    <a:pt x="f306" y="f247"/>
                  </a:cubicBezTo>
                  <a:cubicBezTo>
                    <a:pt x="f331" y="f246"/>
                    <a:pt x="f301" y="f245"/>
                    <a:pt x="f302" y="f332"/>
                  </a:cubicBezTo>
                  <a:cubicBezTo>
                    <a:pt x="f302" y="f332"/>
                    <a:pt x="f302" y="f332"/>
                    <a:pt x="f302" y="f332"/>
                  </a:cubicBezTo>
                  <a:cubicBezTo>
                    <a:pt x="f303" y="f244"/>
                    <a:pt x="f305" y="f328"/>
                    <a:pt x="f305" y="f328"/>
                  </a:cubicBezTo>
                  <a:cubicBezTo>
                    <a:pt x="f333" y="f243"/>
                    <a:pt x="f334" y="f327"/>
                    <a:pt x="f335" y="f326"/>
                  </a:cubicBezTo>
                  <a:cubicBezTo>
                    <a:pt x="f299" y="f242"/>
                    <a:pt x="f336" y="f241"/>
                    <a:pt x="f336" y="f240"/>
                  </a:cubicBezTo>
                  <a:cubicBezTo>
                    <a:pt x="f337" y="f240"/>
                    <a:pt x="f338" y="f325"/>
                    <a:pt x="f339" y="f26"/>
                  </a:cubicBezTo>
                  <a:cubicBezTo>
                    <a:pt x="f339" y="f26"/>
                    <a:pt x="f340" y="f26"/>
                    <a:pt x="f341" y="f26"/>
                  </a:cubicBezTo>
                  <a:cubicBezTo>
                    <a:pt x="f342" y="f325"/>
                    <a:pt x="f343" y="f240"/>
                    <a:pt x="f344" y="f241"/>
                  </a:cubicBezTo>
                  <a:cubicBezTo>
                    <a:pt x="f345" y="f346"/>
                    <a:pt x="f347" y="f327"/>
                    <a:pt x="f348" y="f243"/>
                  </a:cubicBezTo>
                  <a:cubicBezTo>
                    <a:pt x="f348" y="f328"/>
                    <a:pt x="f348" y="f328"/>
                    <a:pt x="f348" y="f244"/>
                  </a:cubicBezTo>
                  <a:cubicBezTo>
                    <a:pt x="f348" y="f244"/>
                    <a:pt x="f348" y="f244"/>
                    <a:pt x="f348" y="f244"/>
                  </a:cubicBezTo>
                  <a:cubicBezTo>
                    <a:pt x="f349" y="f332"/>
                    <a:pt x="f349" y="f246"/>
                    <a:pt x="f349" y="f247"/>
                  </a:cubicBezTo>
                  <a:cubicBezTo>
                    <a:pt x="f350" y="f248"/>
                    <a:pt x="f351" y="f249"/>
                    <a:pt x="f352" y="f250"/>
                  </a:cubicBezTo>
                  <a:cubicBezTo>
                    <a:pt x="f353" y="f250"/>
                    <a:pt x="f354" y="f250"/>
                    <a:pt x="f355" y="f250"/>
                  </a:cubicBezTo>
                  <a:cubicBezTo>
                    <a:pt x="f356" y="f251"/>
                    <a:pt x="f357" y="f252"/>
                    <a:pt x="f358" y="f252"/>
                  </a:cubicBezTo>
                  <a:cubicBezTo>
                    <a:pt x="f359" y="f253"/>
                    <a:pt x="f360" y="f255"/>
                    <a:pt x="f361" y="f259"/>
                  </a:cubicBezTo>
                  <a:cubicBezTo>
                    <a:pt x="f362" y="f259"/>
                    <a:pt x="f363" y="f259"/>
                    <a:pt x="f364" y="f262"/>
                  </a:cubicBezTo>
                  <a:cubicBezTo>
                    <a:pt x="f364" y="f262"/>
                    <a:pt x="f365" y="f256"/>
                    <a:pt x="f366" y="f256"/>
                  </a:cubicBezTo>
                  <a:cubicBezTo>
                    <a:pt x="f367" y="f256"/>
                    <a:pt x="f368" y="f256"/>
                    <a:pt x="f369" y="f262"/>
                  </a:cubicBezTo>
                  <a:cubicBezTo>
                    <a:pt x="f369" y="f259"/>
                    <a:pt x="f369" y="f255"/>
                    <a:pt x="f369" y="f260"/>
                  </a:cubicBezTo>
                  <a:cubicBezTo>
                    <a:pt x="f368" y="f260"/>
                    <a:pt x="f367" y="f254"/>
                    <a:pt x="f367" y="f254"/>
                  </a:cubicBezTo>
                  <a:cubicBezTo>
                    <a:pt x="f367" y="f253"/>
                    <a:pt x="f368" y="f252"/>
                    <a:pt x="f368" y="f251"/>
                  </a:cubicBezTo>
                  <a:cubicBezTo>
                    <a:pt x="f369" y="f251"/>
                    <a:pt x="f370" y="f251"/>
                    <a:pt x="f370" y="f251"/>
                  </a:cubicBezTo>
                  <a:cubicBezTo>
                    <a:pt x="f371" y="f252"/>
                    <a:pt x="f372" y="f252"/>
                    <a:pt x="f372" y="f253"/>
                  </a:cubicBezTo>
                  <a:cubicBezTo>
                    <a:pt x="f372" y="f254"/>
                    <a:pt x="f373" y="f255"/>
                    <a:pt x="f373" y="f255"/>
                  </a:cubicBezTo>
                  <a:cubicBezTo>
                    <a:pt x="f373" y="f259"/>
                    <a:pt x="f372" y="f256"/>
                    <a:pt x="f372" y="f257"/>
                  </a:cubicBezTo>
                  <a:cubicBezTo>
                    <a:pt x="f373" y="f258"/>
                    <a:pt x="f374" y="f375"/>
                    <a:pt x="f374" y="f263"/>
                  </a:cubicBezTo>
                  <a:cubicBezTo>
                    <a:pt x="f376" y="f263"/>
                    <a:pt x="f377" y="f263"/>
                    <a:pt x="f378" y="f263"/>
                  </a:cubicBezTo>
                  <a:cubicBezTo>
                    <a:pt x="f379" y="f263"/>
                    <a:pt x="f380" y="f375"/>
                    <a:pt x="f380" y="f258"/>
                  </a:cubicBezTo>
                  <a:cubicBezTo>
                    <a:pt x="f381" y="f258"/>
                    <a:pt x="f381" y="f256"/>
                    <a:pt x="f382" y="f256"/>
                  </a:cubicBezTo>
                  <a:cubicBezTo>
                    <a:pt x="f24" y="f262"/>
                    <a:pt x="f383" y="f262"/>
                    <a:pt x="f384" y="f262"/>
                  </a:cubicBezTo>
                  <a:cubicBezTo>
                    <a:pt x="f385" y="f262"/>
                    <a:pt x="f386" y="f259"/>
                    <a:pt x="f387" y="f259"/>
                  </a:cubicBezTo>
                  <a:cubicBezTo>
                    <a:pt x="f388" y="f259"/>
                    <a:pt x="f389" y="f262"/>
                    <a:pt x="f390" y="f256"/>
                  </a:cubicBezTo>
                  <a:cubicBezTo>
                    <a:pt x="f391" y="f256"/>
                    <a:pt x="f392" y="f256"/>
                    <a:pt x="f393" y="f256"/>
                  </a:cubicBezTo>
                  <a:cubicBezTo>
                    <a:pt x="f394" y="f256"/>
                    <a:pt x="f395" y="f258"/>
                    <a:pt x="f396" y="f258"/>
                  </a:cubicBezTo>
                  <a:cubicBezTo>
                    <a:pt x="f397" y="f375"/>
                    <a:pt x="f398" y="f264"/>
                    <a:pt x="f399" y="f266"/>
                  </a:cubicBezTo>
                  <a:cubicBezTo>
                    <a:pt x="f399" y="f266"/>
                    <a:pt x="f399" y="f268"/>
                    <a:pt x="f399" y="f269"/>
                  </a:cubicBezTo>
                  <a:cubicBezTo>
                    <a:pt x="f400" y="f269"/>
                    <a:pt x="f401" y="f268"/>
                    <a:pt x="f402" y="f268"/>
                  </a:cubicBezTo>
                  <a:cubicBezTo>
                    <a:pt x="f403" y="f268"/>
                    <a:pt x="f404" y="f269"/>
                    <a:pt x="f404" y="f270"/>
                  </a:cubicBezTo>
                  <a:cubicBezTo>
                    <a:pt x="f405" y="f271"/>
                    <a:pt x="f405" y="f406"/>
                    <a:pt x="f407" y="f406"/>
                  </a:cubicBezTo>
                  <a:cubicBezTo>
                    <a:pt x="f408" y="f272"/>
                    <a:pt x="f409" y="f410"/>
                    <a:pt x="f411" y="f272"/>
                  </a:cubicBezTo>
                  <a:cubicBezTo>
                    <a:pt x="f412" y="f272"/>
                    <a:pt x="f412" y="f413"/>
                    <a:pt x="f412" y="f271"/>
                  </a:cubicBezTo>
                  <a:cubicBezTo>
                    <a:pt x="f412" y="f270"/>
                    <a:pt x="f409" y="f269"/>
                    <a:pt x="f409" y="f269"/>
                  </a:cubicBezTo>
                  <a:cubicBezTo>
                    <a:pt x="f409" y="f268"/>
                    <a:pt x="f411" y="f266"/>
                    <a:pt x="f412" y="f266"/>
                  </a:cubicBezTo>
                  <a:cubicBezTo>
                    <a:pt x="f414" y="f265"/>
                    <a:pt x="f415" y="f266"/>
                    <a:pt x="f416" y="f266"/>
                  </a:cubicBezTo>
                  <a:cubicBezTo>
                    <a:pt x="f417" y="f267"/>
                    <a:pt x="f417" y="f270"/>
                    <a:pt x="f418" y="f271"/>
                  </a:cubicBezTo>
                  <a:cubicBezTo>
                    <a:pt x="f419" y="f413"/>
                    <a:pt x="f420" y="f413"/>
                    <a:pt x="f421" y="f406"/>
                  </a:cubicBezTo>
                  <a:cubicBezTo>
                    <a:pt x="f422" y="f406"/>
                    <a:pt x="f423" y="f410"/>
                    <a:pt x="f424" y="f273"/>
                  </a:cubicBezTo>
                  <a:cubicBezTo>
                    <a:pt x="f424" y="f425"/>
                    <a:pt x="f426" y="f274"/>
                    <a:pt x="f427" y="f274"/>
                  </a:cubicBezTo>
                  <a:cubicBezTo>
                    <a:pt x="f428" y="f429"/>
                    <a:pt x="f430" y="f429"/>
                    <a:pt x="f431" y="f274"/>
                  </a:cubicBezTo>
                  <a:cubicBezTo>
                    <a:pt x="f432" y="f274"/>
                    <a:pt x="f431" y="f273"/>
                    <a:pt x="f431" y="f410"/>
                  </a:cubicBezTo>
                  <a:cubicBezTo>
                    <a:pt x="f431" y="f406"/>
                    <a:pt x="f19" y="f271"/>
                    <a:pt x="f19" y="f270"/>
                  </a:cubicBezTo>
                  <a:cubicBezTo>
                    <a:pt x="f428" y="f269"/>
                    <a:pt x="f426" y="f267"/>
                    <a:pt x="f426" y="f265"/>
                  </a:cubicBezTo>
                  <a:cubicBezTo>
                    <a:pt x="f426" y="f264"/>
                    <a:pt x="f427" y="f375"/>
                    <a:pt x="f426" y="f257"/>
                  </a:cubicBezTo>
                  <a:cubicBezTo>
                    <a:pt x="f426" y="f256"/>
                    <a:pt x="f423" y="f262"/>
                    <a:pt x="f422" y="f259"/>
                  </a:cubicBezTo>
                  <a:cubicBezTo>
                    <a:pt x="f421" y="f255"/>
                    <a:pt x="f433" y="f260"/>
                    <a:pt x="f434" y="f254"/>
                  </a:cubicBezTo>
                  <a:cubicBezTo>
                    <a:pt x="f419" y="f253"/>
                    <a:pt x="f416" y="f252"/>
                    <a:pt x="f415" y="f251"/>
                  </a:cubicBezTo>
                  <a:cubicBezTo>
                    <a:pt x="f435" y="f249"/>
                    <a:pt x="f414" y="f247"/>
                    <a:pt x="f414" y="f245"/>
                  </a:cubicBezTo>
                  <a:cubicBezTo>
                    <a:pt x="f414" y="f332"/>
                    <a:pt x="f414" y="f328"/>
                    <a:pt x="f435" y="f243"/>
                  </a:cubicBezTo>
                  <a:cubicBezTo>
                    <a:pt x="f435" y="f327"/>
                    <a:pt x="f435" y="f242"/>
                    <a:pt x="f435" y="f242"/>
                  </a:cubicBezTo>
                  <a:cubicBezTo>
                    <a:pt x="f435" y="f346"/>
                    <a:pt x="f414" y="f241"/>
                    <a:pt x="f412" y="f241"/>
                  </a:cubicBezTo>
                  <a:cubicBezTo>
                    <a:pt x="f412" y="f240"/>
                    <a:pt x="f409" y="f241"/>
                    <a:pt x="f408" y="f240"/>
                  </a:cubicBezTo>
                  <a:cubicBezTo>
                    <a:pt x="f408" y="f240"/>
                    <a:pt x="f407" y="f26"/>
                    <a:pt x="f407" y="f26"/>
                  </a:cubicBezTo>
                  <a:cubicBezTo>
                    <a:pt x="f407" y="f324"/>
                    <a:pt x="f409" y="f237"/>
                    <a:pt x="f409" y="f322"/>
                  </a:cubicBezTo>
                  <a:cubicBezTo>
                    <a:pt x="f409" y="f236"/>
                    <a:pt x="f409" y="f321"/>
                    <a:pt x="f409" y="f320"/>
                  </a:cubicBezTo>
                  <a:cubicBezTo>
                    <a:pt x="f409" y="f436"/>
                    <a:pt x="f407" y="f232"/>
                    <a:pt x="f404" y="f231"/>
                  </a:cubicBezTo>
                  <a:cubicBezTo>
                    <a:pt x="f403" y="f230"/>
                    <a:pt x="f399" y="f228"/>
                    <a:pt x="f437" y="f225"/>
                  </a:cubicBezTo>
                  <a:cubicBezTo>
                    <a:pt x="f438" y="f226"/>
                    <a:pt x="f396" y="f223"/>
                    <a:pt x="f395" y="f222"/>
                  </a:cubicBezTo>
                  <a:cubicBezTo>
                    <a:pt x="f393" y="f439"/>
                    <a:pt x="f391" y="f220"/>
                    <a:pt x="f390" y="f219"/>
                  </a:cubicBezTo>
                  <a:cubicBezTo>
                    <a:pt x="f440" y="f216"/>
                    <a:pt x="f440" y="f212"/>
                    <a:pt x="f441" y="f206"/>
                  </a:cubicBezTo>
                  <a:cubicBezTo>
                    <a:pt x="f388" y="f205"/>
                    <a:pt x="f387" y="f207"/>
                    <a:pt x="f387" y="f209"/>
                  </a:cubicBezTo>
                  <a:cubicBezTo>
                    <a:pt x="f387" y="f202"/>
                    <a:pt x="f386" y="f200"/>
                    <a:pt x="f386" y="f199"/>
                  </a:cubicBezTo>
                  <a:cubicBezTo>
                    <a:pt x="f442" y="f304"/>
                    <a:pt x="f385" y="f198"/>
                    <a:pt x="f384" y="f197"/>
                  </a:cubicBezTo>
                  <a:cubicBezTo>
                    <a:pt x="f384" y="f196"/>
                    <a:pt x="f384" y="f33"/>
                    <a:pt x="f443" y="f10"/>
                  </a:cubicBezTo>
                  <a:cubicBezTo>
                    <a:pt x="f443" y="f37"/>
                    <a:pt x="f443" y="f195"/>
                    <a:pt x="f443" y="f39"/>
                  </a:cubicBezTo>
                  <a:cubicBezTo>
                    <a:pt x="f383" y="f43"/>
                    <a:pt x="f444" y="f45"/>
                    <a:pt x="f444" y="f45"/>
                  </a:cubicBezTo>
                  <a:cubicBezTo>
                    <a:pt x="f444" y="f45"/>
                    <a:pt x="f382" y="f14"/>
                    <a:pt x="f382" y="f47"/>
                  </a:cubicBezTo>
                  <a:cubicBezTo>
                    <a:pt x="f382" y="f49"/>
                    <a:pt x="f24" y="f193"/>
                    <a:pt x="f24" y="f445"/>
                  </a:cubicBezTo>
                  <a:cubicBezTo>
                    <a:pt x="f24" y="f53"/>
                    <a:pt x="f446" y="f55"/>
                    <a:pt x="f446" y="f56"/>
                  </a:cubicBezTo>
                  <a:cubicBezTo>
                    <a:pt x="f447" y="f58"/>
                    <a:pt x="f383" y="f63"/>
                    <a:pt x="f383" y="f3"/>
                  </a:cubicBezTo>
                  <a:cubicBezTo>
                    <a:pt x="f443" y="f300"/>
                    <a:pt x="f384" y="f66"/>
                    <a:pt x="f443" y="f192"/>
                  </a:cubicBezTo>
                  <a:cubicBezTo>
                    <a:pt x="f443" y="f69"/>
                    <a:pt x="f447" y="f69"/>
                    <a:pt x="f447" y="f70"/>
                  </a:cubicBezTo>
                  <a:cubicBezTo>
                    <a:pt x="f446" y="f72"/>
                    <a:pt x="f444" y="f191"/>
                    <a:pt x="f444" y="f191"/>
                  </a:cubicBezTo>
                  <a:cubicBezTo>
                    <a:pt x="f444" y="f74"/>
                    <a:pt x="f446" y="f76"/>
                    <a:pt x="f446" y="f77"/>
                  </a:cubicBezTo>
                  <a:cubicBezTo>
                    <a:pt x="f446" y="f79"/>
                    <a:pt x="f444" y="f80"/>
                    <a:pt x="f444" y="f82"/>
                  </a:cubicBezTo>
                  <a:cubicBezTo>
                    <a:pt x="f446" y="f83"/>
                    <a:pt x="f447" y="f85"/>
                    <a:pt x="f383" y="f87"/>
                  </a:cubicBezTo>
                  <a:cubicBezTo>
                    <a:pt x="f383" y="f190"/>
                    <a:pt x="f443" y="f94"/>
                    <a:pt x="f443" y="f96"/>
                  </a:cubicBezTo>
                  <a:cubicBezTo>
                    <a:pt x="f383" y="f97"/>
                    <a:pt x="f446" y="f99"/>
                    <a:pt x="f446" y="f261"/>
                  </a:cubicBezTo>
                  <a:cubicBezTo>
                    <a:pt x="f446" y="f261"/>
                    <a:pt x="f444" y="f101"/>
                    <a:pt x="f444" y="f101"/>
                  </a:cubicBezTo>
                  <a:cubicBezTo>
                    <a:pt x="f446" y="f188"/>
                    <a:pt x="f447" y="f122"/>
                    <a:pt x="f383" y="f122"/>
                  </a:cubicBezTo>
                  <a:cubicBezTo>
                    <a:pt x="f443" y="f104"/>
                    <a:pt x="f385" y="f106"/>
                    <a:pt x="f448" y="f108"/>
                  </a:cubicBezTo>
                  <a:cubicBezTo>
                    <a:pt x="f448" y="f110"/>
                    <a:pt x="f386" y="f186"/>
                    <a:pt x="f386" y="f126"/>
                  </a:cubicBezTo>
                  <a:cubicBezTo>
                    <a:pt x="f386" y="f127"/>
                    <a:pt x="f448" y="f130"/>
                    <a:pt x="f385" y="f130"/>
                  </a:cubicBezTo>
                  <a:cubicBezTo>
                    <a:pt x="f384" y="f134"/>
                    <a:pt x="f383" y="f134"/>
                    <a:pt x="f383" y="f135"/>
                  </a:cubicBezTo>
                  <a:cubicBezTo>
                    <a:pt x="f447" y="f136"/>
                    <a:pt x="f447" y="f185"/>
                    <a:pt x="f447" y="f140"/>
                  </a:cubicBezTo>
                  <a:cubicBezTo>
                    <a:pt x="f447" y="f142"/>
                    <a:pt x="f446" y="f145"/>
                    <a:pt x="f444" y="f145"/>
                  </a:cubicBezTo>
                  <a:cubicBezTo>
                    <a:pt x="f444" y="f146"/>
                    <a:pt x="f24" y="f150"/>
                    <a:pt x="f382" y="f152"/>
                  </a:cubicBezTo>
                  <a:cubicBezTo>
                    <a:pt x="f381" y="f154"/>
                    <a:pt x="f449" y="f156"/>
                    <a:pt x="f379" y="f156"/>
                  </a:cubicBezTo>
                  <a:cubicBezTo>
                    <a:pt x="f378" y="f157"/>
                    <a:pt x="f376" y="f158"/>
                    <a:pt x="f374" y="f158"/>
                  </a:cubicBezTo>
                  <a:cubicBezTo>
                    <a:pt x="f450" y="f158"/>
                    <a:pt x="f372" y="f158"/>
                    <a:pt x="f371" y="f158"/>
                  </a:cubicBezTo>
                  <a:cubicBezTo>
                    <a:pt x="f370" y="f159"/>
                    <a:pt x="f451" y="f160"/>
                    <a:pt x="f369" y="f28"/>
                  </a:cubicBezTo>
                  <a:cubicBezTo>
                    <a:pt x="f369" y="f177"/>
                    <a:pt x="f369" y="f165"/>
                    <a:pt x="f369" y="f166"/>
                  </a:cubicBezTo>
                  <a:cubicBezTo>
                    <a:pt x="f369" y="f167"/>
                    <a:pt x="f451" y="f168"/>
                    <a:pt x="f370" y="f168"/>
                  </a:cubicBezTo>
                  <a:cubicBezTo>
                    <a:pt x="f370" y="f168"/>
                    <a:pt x="f371" y="f167"/>
                    <a:pt x="f371" y="f167"/>
                  </a:cubicBezTo>
                  <a:cubicBezTo>
                    <a:pt x="f372" y="f166"/>
                    <a:pt x="f372" y="f164"/>
                    <a:pt x="f373" y="f164"/>
                  </a:cubicBezTo>
                  <a:cubicBezTo>
                    <a:pt x="f450" y="f164"/>
                    <a:pt x="f374" y="f164"/>
                    <a:pt x="f374" y="f164"/>
                  </a:cubicBezTo>
                  <a:cubicBezTo>
                    <a:pt x="f452" y="f165"/>
                    <a:pt x="f378" y="f166"/>
                    <a:pt x="f379" y="f167"/>
                  </a:cubicBezTo>
                  <a:cubicBezTo>
                    <a:pt x="f449" y="f167"/>
                    <a:pt x="f380" y="f168"/>
                    <a:pt x="f381" y="f171"/>
                  </a:cubicBezTo>
                  <a:cubicBezTo>
                    <a:pt x="f381" y="f169"/>
                    <a:pt x="f382" y="f181"/>
                    <a:pt x="f382" y="f180"/>
                  </a:cubicBezTo>
                  <a:cubicBezTo>
                    <a:pt x="f24" y="f179"/>
                    <a:pt x="f444" y="f178"/>
                    <a:pt x="f24" y="f178"/>
                  </a:cubicBezTo>
                  <a:cubicBezTo>
                    <a:pt x="f24" y="f175"/>
                    <a:pt x="f381" y="f175"/>
                    <a:pt x="f380" y="f174"/>
                  </a:cubicBezTo>
                  <a:cubicBezTo>
                    <a:pt x="f380" y="f176"/>
                    <a:pt x="f381" y="f173"/>
                    <a:pt x="f381" y="f173"/>
                  </a:cubicBezTo>
                  <a:cubicBezTo>
                    <a:pt x="f381" y="f170"/>
                    <a:pt x="f381" y="f162"/>
                    <a:pt x="f382" y="f161"/>
                  </a:cubicBezTo>
                  <a:cubicBezTo>
                    <a:pt x="f24" y="f153"/>
                    <a:pt x="f447" y="f153"/>
                    <a:pt x="f447" y="f153"/>
                  </a:cubicBezTo>
                  <a:cubicBezTo>
                    <a:pt x="f383" y="f155"/>
                    <a:pt x="f383" y="f151"/>
                    <a:pt x="f383" y="f151"/>
                  </a:cubicBezTo>
                  <a:cubicBezTo>
                    <a:pt x="f383" y="f149"/>
                    <a:pt x="f447" y="f144"/>
                    <a:pt x="f447" y="f143"/>
                  </a:cubicBezTo>
                  <a:cubicBezTo>
                    <a:pt x="f446" y="f143"/>
                    <a:pt x="f444" y="f139"/>
                    <a:pt x="f444" y="f133"/>
                  </a:cubicBezTo>
                  <a:cubicBezTo>
                    <a:pt x="f444" y="f133"/>
                    <a:pt x="f444" y="f131"/>
                    <a:pt x="f446" y="f131"/>
                  </a:cubicBezTo>
                  <a:cubicBezTo>
                    <a:pt x="f447" y="f129"/>
                    <a:pt x="f383" y="f129"/>
                    <a:pt x="f443" y="f129"/>
                  </a:cubicBezTo>
                  <a:cubicBezTo>
                    <a:pt x="f384" y="f129"/>
                    <a:pt x="f384" y="f129"/>
                    <a:pt x="f385" y="f131"/>
                  </a:cubicBezTo>
                  <a:cubicBezTo>
                    <a:pt x="f385" y="f131"/>
                    <a:pt x="f448" y="f133"/>
                    <a:pt x="f448" y="f139"/>
                  </a:cubicBezTo>
                  <a:cubicBezTo>
                    <a:pt x="f448" y="f139"/>
                    <a:pt x="f448" y="f143"/>
                    <a:pt x="f448" y="f144"/>
                  </a:cubicBezTo>
                  <a:cubicBezTo>
                    <a:pt x="f448" y="f149"/>
                    <a:pt x="f442" y="f155"/>
                    <a:pt x="f386" y="f155"/>
                  </a:cubicBezTo>
                  <a:cubicBezTo>
                    <a:pt x="f386" y="f155"/>
                    <a:pt x="f387" y="f151"/>
                    <a:pt x="f387" y="f151"/>
                  </a:cubicBezTo>
                  <a:cubicBezTo>
                    <a:pt x="f388" y="f149"/>
                    <a:pt x="f441" y="f143"/>
                    <a:pt x="f441" y="f141"/>
                  </a:cubicBezTo>
                  <a:cubicBezTo>
                    <a:pt x="f441" y="f139"/>
                    <a:pt x="f388" y="f133"/>
                    <a:pt x="f387" y="f132"/>
                  </a:cubicBezTo>
                  <a:cubicBezTo>
                    <a:pt x="f387" y="f131"/>
                    <a:pt x="f387" y="f453"/>
                    <a:pt x="f388" y="f124"/>
                  </a:cubicBezTo>
                  <a:cubicBezTo>
                    <a:pt x="f388" y="f124"/>
                    <a:pt x="f441" y="f123"/>
                    <a:pt x="f440" y="f123"/>
                  </a:cubicBezTo>
                  <a:cubicBezTo>
                    <a:pt x="f440" y="f124"/>
                    <a:pt x="f389" y="f453"/>
                    <a:pt x="f390" y="f453"/>
                  </a:cubicBezTo>
                  <a:cubicBezTo>
                    <a:pt x="f390" y="f453"/>
                    <a:pt x="f391" y="f124"/>
                    <a:pt x="f454" y="f124"/>
                  </a:cubicBezTo>
                  <a:cubicBezTo>
                    <a:pt x="f392" y="f123"/>
                    <a:pt x="f393" y="f455"/>
                    <a:pt x="f394" y="f120"/>
                  </a:cubicBezTo>
                  <a:cubicBezTo>
                    <a:pt x="f394" y="f119"/>
                    <a:pt x="f395" y="f117"/>
                    <a:pt x="f395" y="f116"/>
                  </a:cubicBezTo>
                  <a:cubicBezTo>
                    <a:pt x="f396" y="f115"/>
                    <a:pt x="f438" y="f114"/>
                    <a:pt x="f437" y="f113"/>
                  </a:cubicBezTo>
                  <a:cubicBezTo>
                    <a:pt x="f437" y="f113"/>
                    <a:pt x="f437" y="f111"/>
                    <a:pt x="f398" y="f109"/>
                  </a:cubicBezTo>
                  <a:cubicBezTo>
                    <a:pt x="f398" y="f107"/>
                    <a:pt x="f456" y="f107"/>
                    <a:pt x="f401" y="f105"/>
                  </a:cubicBezTo>
                  <a:cubicBezTo>
                    <a:pt x="f402" y="f105"/>
                    <a:pt x="f403" y="f98"/>
                    <a:pt x="f403" y="f95"/>
                  </a:cubicBezTo>
                  <a:cubicBezTo>
                    <a:pt x="f404" y="f27"/>
                    <a:pt x="f403" y="f91"/>
                    <a:pt x="f402" y="f89"/>
                  </a:cubicBezTo>
                  <a:cubicBezTo>
                    <a:pt x="f402" y="f89"/>
                    <a:pt x="f401" y="f88"/>
                    <a:pt x="f456" y="f86"/>
                  </a:cubicBezTo>
                  <a:cubicBezTo>
                    <a:pt x="f400" y="f86"/>
                    <a:pt x="f399" y="f88"/>
                    <a:pt x="f398" y="f88"/>
                  </a:cubicBezTo>
                  <a:cubicBezTo>
                    <a:pt x="f398" y="f88"/>
                    <a:pt x="f437" y="f88"/>
                    <a:pt x="f438" y="f88"/>
                  </a:cubicBezTo>
                  <a:cubicBezTo>
                    <a:pt x="f438" y="f86"/>
                    <a:pt x="f397" y="f81"/>
                    <a:pt x="f397" y="f81"/>
                  </a:cubicBezTo>
                  <a:cubicBezTo>
                    <a:pt x="f397" y="f75"/>
                    <a:pt x="f397" y="f73"/>
                    <a:pt x="f438" y="f71"/>
                  </a:cubicBezTo>
                  <a:cubicBezTo>
                    <a:pt x="f437" y="f64"/>
                    <a:pt x="f399" y="f61"/>
                    <a:pt x="f456" y="f61"/>
                  </a:cubicBezTo>
                  <a:cubicBezTo>
                    <a:pt x="f401" y="f457"/>
                    <a:pt x="f403" y="f61"/>
                    <a:pt x="f404" y="f61"/>
                  </a:cubicBezTo>
                  <a:cubicBezTo>
                    <a:pt x="f405" y="f457"/>
                    <a:pt x="f405" y="f57"/>
                    <a:pt x="f407" y="f57"/>
                  </a:cubicBezTo>
                  <a:cubicBezTo>
                    <a:pt x="f408" y="f458"/>
                    <a:pt x="f409" y="f458"/>
                    <a:pt x="f411" y="f458"/>
                  </a:cubicBezTo>
                  <a:cubicBezTo>
                    <a:pt x="f412" y="f458"/>
                    <a:pt x="f414" y="f57"/>
                    <a:pt x="f414" y="f57"/>
                  </a:cubicBezTo>
                  <a:cubicBezTo>
                    <a:pt x="f435" y="f59"/>
                    <a:pt x="f435" y="f61"/>
                    <a:pt x="f414" y="f62"/>
                  </a:cubicBezTo>
                  <a:cubicBezTo>
                    <a:pt x="f414" y="f64"/>
                    <a:pt x="f412" y="f67"/>
                    <a:pt x="f412" y="f71"/>
                  </a:cubicBezTo>
                  <a:cubicBezTo>
                    <a:pt x="f412" y="f73"/>
                    <a:pt x="f411" y="f459"/>
                    <a:pt x="f411" y="f75"/>
                  </a:cubicBezTo>
                  <a:cubicBezTo>
                    <a:pt x="f411" y="f78"/>
                    <a:pt x="f411" y="f86"/>
                    <a:pt x="f412" y="f88"/>
                  </a:cubicBezTo>
                  <a:cubicBezTo>
                    <a:pt x="f414" y="f88"/>
                    <a:pt x="f415" y="f88"/>
                    <a:pt x="f415" y="f89"/>
                  </a:cubicBezTo>
                  <a:cubicBezTo>
                    <a:pt x="f416" y="f91"/>
                    <a:pt x="f415" y="f27"/>
                    <a:pt x="f415" y="f95"/>
                  </a:cubicBezTo>
                  <a:cubicBezTo>
                    <a:pt x="f415" y="f98"/>
                    <a:pt x="f435" y="f103"/>
                    <a:pt x="f435" y="f105"/>
                  </a:cubicBezTo>
                  <a:cubicBezTo>
                    <a:pt x="f414" y="f107"/>
                    <a:pt x="f411" y="f109"/>
                    <a:pt x="f411" y="f111"/>
                  </a:cubicBezTo>
                  <a:cubicBezTo>
                    <a:pt x="f409" y="f111"/>
                    <a:pt x="f409" y="f460"/>
                    <a:pt x="f411" y="f460"/>
                  </a:cubicBezTo>
                  <a:cubicBezTo>
                    <a:pt x="f412" y="f113"/>
                    <a:pt x="f414" y="f460"/>
                    <a:pt x="f414" y="f460"/>
                  </a:cubicBezTo>
                  <a:cubicBezTo>
                    <a:pt x="f435" y="f460"/>
                    <a:pt x="f416" y="f460"/>
                    <a:pt x="f417" y="f113"/>
                  </a:cubicBezTo>
                  <a:cubicBezTo>
                    <a:pt x="f417" y="f114"/>
                    <a:pt x="f416" y="f117"/>
                    <a:pt x="f415" y="f118"/>
                  </a:cubicBezTo>
                  <a:cubicBezTo>
                    <a:pt x="f435" y="f118"/>
                    <a:pt x="f412" y="f118"/>
                    <a:pt x="f411" y="f118"/>
                  </a:cubicBezTo>
                  <a:cubicBezTo>
                    <a:pt x="f409" y="f118"/>
                    <a:pt x="f407" y="f117"/>
                    <a:pt x="f405" y="f116"/>
                  </a:cubicBezTo>
                  <a:cubicBezTo>
                    <a:pt x="f404" y="f116"/>
                    <a:pt x="f402" y="f117"/>
                    <a:pt x="f401" y="f117"/>
                  </a:cubicBezTo>
                  <a:cubicBezTo>
                    <a:pt x="f401" y="f118"/>
                    <a:pt x="f401" y="f119"/>
                    <a:pt x="f456" y="f120"/>
                  </a:cubicBezTo>
                  <a:cubicBezTo>
                    <a:pt x="f456" y="f120"/>
                    <a:pt x="f400" y="f455"/>
                    <a:pt x="f400" y="f455"/>
                  </a:cubicBezTo>
                  <a:cubicBezTo>
                    <a:pt x="f400" y="f455"/>
                    <a:pt x="f399" y="f123"/>
                    <a:pt x="f399" y="f123"/>
                  </a:cubicBezTo>
                  <a:cubicBezTo>
                    <a:pt x="f398" y="f124"/>
                    <a:pt x="f398" y="f124"/>
                    <a:pt x="f437" y="f124"/>
                  </a:cubicBezTo>
                  <a:cubicBezTo>
                    <a:pt x="f438" y="f453"/>
                    <a:pt x="f396" y="f453"/>
                    <a:pt x="f396" y="f129"/>
                  </a:cubicBezTo>
                  <a:cubicBezTo>
                    <a:pt x="f396" y="f129"/>
                    <a:pt x="f395" y="f132"/>
                    <a:pt x="f396" y="f132"/>
                  </a:cubicBezTo>
                  <a:cubicBezTo>
                    <a:pt x="f396" y="f133"/>
                    <a:pt x="f438" y="f139"/>
                    <a:pt x="f438" y="f143"/>
                  </a:cubicBezTo>
                  <a:cubicBezTo>
                    <a:pt x="f438" y="f143"/>
                    <a:pt x="f397" y="f144"/>
                    <a:pt x="f397" y="f149"/>
                  </a:cubicBezTo>
                  <a:cubicBezTo>
                    <a:pt x="f397" y="f151"/>
                    <a:pt x="f396" y="f155"/>
                    <a:pt x="f395" y="f153"/>
                  </a:cubicBezTo>
                  <a:cubicBezTo>
                    <a:pt x="f395" y="f161"/>
                    <a:pt x="f394" y="f163"/>
                    <a:pt x="f394" y="f189"/>
                  </a:cubicBezTo>
                  <a:cubicBezTo>
                    <a:pt x="f393" y="f170"/>
                    <a:pt x="f393" y="f176"/>
                    <a:pt x="f393" y="f174"/>
                  </a:cubicBezTo>
                  <a:cubicBezTo>
                    <a:pt x="f393" y="f175"/>
                    <a:pt x="f393" y="f187"/>
                    <a:pt x="f393" y="f179"/>
                  </a:cubicBezTo>
                  <a:cubicBezTo>
                    <a:pt x="f392" y="f180"/>
                    <a:pt x="f391" y="f182"/>
                    <a:pt x="f391" y="f169"/>
                  </a:cubicBezTo>
                  <a:cubicBezTo>
                    <a:pt x="f391" y="f171"/>
                    <a:pt x="f454" y="f167"/>
                    <a:pt x="f454" y="f166"/>
                  </a:cubicBezTo>
                  <a:cubicBezTo>
                    <a:pt x="f454" y="f165"/>
                    <a:pt x="f454" y="f164"/>
                    <a:pt x="f454" y="f177"/>
                  </a:cubicBezTo>
                  <a:cubicBezTo>
                    <a:pt x="f392" y="f177"/>
                    <a:pt x="f394" y="f177"/>
                    <a:pt x="f395" y="f28"/>
                  </a:cubicBezTo>
                  <a:cubicBezTo>
                    <a:pt x="f396" y="f28"/>
                    <a:pt x="f397" y="f158"/>
                    <a:pt x="f438" y="f157"/>
                  </a:cubicBezTo>
                  <a:cubicBezTo>
                    <a:pt x="f438" y="f156"/>
                    <a:pt x="f437" y="f154"/>
                    <a:pt x="f437" y="f152"/>
                  </a:cubicBezTo>
                  <a:cubicBezTo>
                    <a:pt x="f437" y="f150"/>
                    <a:pt x="f398" y="f148"/>
                    <a:pt x="f398" y="f147"/>
                  </a:cubicBezTo>
                  <a:cubicBezTo>
                    <a:pt x="f398" y="f146"/>
                    <a:pt x="f398" y="f145"/>
                    <a:pt x="f398" y="f142"/>
                  </a:cubicBezTo>
                  <a:cubicBezTo>
                    <a:pt x="f398" y="f140"/>
                    <a:pt x="f399" y="f137"/>
                    <a:pt x="f400" y="f136"/>
                  </a:cubicBezTo>
                  <a:cubicBezTo>
                    <a:pt x="f400" y="f136"/>
                    <a:pt x="f456" y="f135"/>
                    <a:pt x="f401" y="f135"/>
                  </a:cubicBezTo>
                  <a:cubicBezTo>
                    <a:pt x="f402" y="f135"/>
                    <a:pt x="f403" y="f135"/>
                    <a:pt x="f404" y="f136"/>
                  </a:cubicBezTo>
                  <a:cubicBezTo>
                    <a:pt x="f404" y="f136"/>
                    <a:pt x="f404" y="f138"/>
                    <a:pt x="f404" y="f138"/>
                  </a:cubicBezTo>
                  <a:cubicBezTo>
                    <a:pt x="f404" y="f185"/>
                    <a:pt x="f402" y="f140"/>
                    <a:pt x="f402" y="f140"/>
                  </a:cubicBezTo>
                  <a:cubicBezTo>
                    <a:pt x="f401" y="f142"/>
                    <a:pt x="f401" y="f184"/>
                    <a:pt x="f401" y="f184"/>
                  </a:cubicBezTo>
                  <a:cubicBezTo>
                    <a:pt x="f401" y="f146"/>
                    <a:pt x="f401" y="f148"/>
                    <a:pt x="f401" y="f183"/>
                  </a:cubicBezTo>
                  <a:cubicBezTo>
                    <a:pt x="f401" y="f150"/>
                    <a:pt x="f401" y="f154"/>
                    <a:pt x="f402" y="f154"/>
                  </a:cubicBezTo>
                  <a:cubicBezTo>
                    <a:pt x="f402" y="f156"/>
                    <a:pt x="f403" y="f157"/>
                    <a:pt x="f404" y="f157"/>
                  </a:cubicBezTo>
                  <a:cubicBezTo>
                    <a:pt x="f405" y="f157"/>
                    <a:pt x="f408" y="f158"/>
                    <a:pt x="f408" y="f157"/>
                  </a:cubicBezTo>
                  <a:cubicBezTo>
                    <a:pt x="f409" y="f157"/>
                    <a:pt x="f409" y="f156"/>
                    <a:pt x="f409" y="f154"/>
                  </a:cubicBezTo>
                  <a:cubicBezTo>
                    <a:pt x="f409" y="f152"/>
                    <a:pt x="f409" y="f150"/>
                    <a:pt x="f409" y="f150"/>
                  </a:cubicBezTo>
                  <a:cubicBezTo>
                    <a:pt x="f409" y="f183"/>
                    <a:pt x="f408" y="f148"/>
                    <a:pt x="f407" y="f148"/>
                  </a:cubicBezTo>
                  <a:cubicBezTo>
                    <a:pt x="f407" y="f147"/>
                    <a:pt x="f407" y="f146"/>
                    <a:pt x="f407" y="f184"/>
                  </a:cubicBezTo>
                  <a:cubicBezTo>
                    <a:pt x="f407" y="f184"/>
                    <a:pt x="f408" y="f142"/>
                    <a:pt x="f408" y="f142"/>
                  </a:cubicBezTo>
                  <a:cubicBezTo>
                    <a:pt x="f409" y="f140"/>
                    <a:pt x="f411" y="f140"/>
                    <a:pt x="f412" y="f185"/>
                  </a:cubicBezTo>
                  <a:cubicBezTo>
                    <a:pt x="f412" y="f138"/>
                    <a:pt x="f412" y="f136"/>
                    <a:pt x="f412" y="f135"/>
                  </a:cubicBezTo>
                  <a:cubicBezTo>
                    <a:pt x="f412" y="f135"/>
                    <a:pt x="f411" y="f130"/>
                    <a:pt x="f409" y="f130"/>
                  </a:cubicBezTo>
                  <a:cubicBezTo>
                    <a:pt x="f408" y="f128"/>
                    <a:pt x="f407" y="f126"/>
                    <a:pt x="f407" y="f126"/>
                  </a:cubicBezTo>
                  <a:cubicBezTo>
                    <a:pt x="f405" y="f186"/>
                    <a:pt x="f403" y="f186"/>
                    <a:pt x="f402" y="f186"/>
                  </a:cubicBezTo>
                  <a:cubicBezTo>
                    <a:pt x="f456" y="f186"/>
                    <a:pt x="f399" y="f186"/>
                    <a:pt x="f398" y="f126"/>
                  </a:cubicBezTo>
                  <a:cubicBezTo>
                    <a:pt x="f437" y="f126"/>
                    <a:pt x="f397" y="f128"/>
                    <a:pt x="f397" y="f128"/>
                  </a:cubicBezTo>
                  <a:cubicBezTo>
                    <a:pt x="f396" y="f130"/>
                    <a:pt x="f395" y="f135"/>
                    <a:pt x="f394" y="f136"/>
                  </a:cubicBezTo>
                  <a:cubicBezTo>
                    <a:pt x="f394" y="f137"/>
                    <a:pt x="f394" y="f140"/>
                    <a:pt x="f393" y="f140"/>
                  </a:cubicBezTo>
                  <a:cubicBezTo>
                    <a:pt x="f393" y="f142"/>
                    <a:pt x="f454" y="f142"/>
                    <a:pt x="f454" y="f140"/>
                  </a:cubicBezTo>
                  <a:cubicBezTo>
                    <a:pt x="f391" y="f140"/>
                    <a:pt x="f391" y="f137"/>
                    <a:pt x="f390" y="f136"/>
                  </a:cubicBezTo>
                  <a:cubicBezTo>
                    <a:pt x="f390" y="f135"/>
                    <a:pt x="f391" y="f130"/>
                    <a:pt x="f391" y="f128"/>
                  </a:cubicBezTo>
                  <a:cubicBezTo>
                    <a:pt x="f391" y="f126"/>
                    <a:pt x="f391" y="f125"/>
                    <a:pt x="f390" y="f110"/>
                  </a:cubicBezTo>
                  <a:cubicBezTo>
                    <a:pt x="f390" y="f108"/>
                    <a:pt x="f389" y="f122"/>
                    <a:pt x="f389" y="f102"/>
                  </a:cubicBezTo>
                  <a:cubicBezTo>
                    <a:pt x="f389" y="f102"/>
                    <a:pt x="f390" y="f261"/>
                    <a:pt x="f390" y="f99"/>
                  </a:cubicBezTo>
                  <a:cubicBezTo>
                    <a:pt x="f390" y="f97"/>
                    <a:pt x="f390" y="f92"/>
                    <a:pt x="f390" y="f190"/>
                  </a:cubicBezTo>
                  <a:cubicBezTo>
                    <a:pt x="f391" y="f87"/>
                    <a:pt x="f391" y="f82"/>
                    <a:pt x="f391" y="f80"/>
                  </a:cubicBezTo>
                  <a:cubicBezTo>
                    <a:pt x="f391" y="f79"/>
                    <a:pt x="f391" y="f76"/>
                    <a:pt x="f454" y="f74"/>
                  </a:cubicBezTo>
                  <a:cubicBezTo>
                    <a:pt x="f454" y="f74"/>
                    <a:pt x="f392" y="f72"/>
                    <a:pt x="f392" y="f191"/>
                  </a:cubicBezTo>
                  <a:cubicBezTo>
                    <a:pt x="f393" y="f191"/>
                    <a:pt x="f394" y="f76"/>
                    <a:pt x="f395" y="f76"/>
                  </a:cubicBezTo>
                  <a:cubicBezTo>
                    <a:pt x="f395" y="f77"/>
                    <a:pt x="f396" y="f79"/>
                    <a:pt x="f397" y="f79"/>
                  </a:cubicBezTo>
                  <a:cubicBezTo>
                    <a:pt x="f397" y="f80"/>
                    <a:pt x="f438" y="f82"/>
                    <a:pt x="f438" y="f83"/>
                  </a:cubicBezTo>
                  <a:cubicBezTo>
                    <a:pt x="f438" y="f85"/>
                    <a:pt x="f396" y="f87"/>
                    <a:pt x="f396" y="f87"/>
                  </a:cubicBezTo>
                  <a:cubicBezTo>
                    <a:pt x="f395" y="f190"/>
                    <a:pt x="f394" y="f90"/>
                    <a:pt x="f394" y="f92"/>
                  </a:cubicBezTo>
                  <a:cubicBezTo>
                    <a:pt x="f394" y="f92"/>
                    <a:pt x="f395" y="f94"/>
                    <a:pt x="f396" y="f96"/>
                  </a:cubicBezTo>
                  <a:cubicBezTo>
                    <a:pt x="f396" y="f96"/>
                    <a:pt x="f438" y="f94"/>
                    <a:pt x="f437" y="f96"/>
                  </a:cubicBezTo>
                  <a:cubicBezTo>
                    <a:pt x="f437" y="f96"/>
                    <a:pt x="f398" y="f99"/>
                    <a:pt x="f398" y="f99"/>
                  </a:cubicBezTo>
                  <a:cubicBezTo>
                    <a:pt x="f398" y="f261"/>
                    <a:pt x="f437" y="f101"/>
                    <a:pt x="f437" y="f101"/>
                  </a:cubicBezTo>
                  <a:cubicBezTo>
                    <a:pt x="f437" y="f188"/>
                    <a:pt x="f398" y="f102"/>
                    <a:pt x="f399" y="f122"/>
                  </a:cubicBezTo>
                  <a:cubicBezTo>
                    <a:pt x="f399" y="f122"/>
                    <a:pt x="f400" y="f102"/>
                    <a:pt x="f400" y="f102"/>
                  </a:cubicBezTo>
                  <a:cubicBezTo>
                    <a:pt x="f456" y="f188"/>
                    <a:pt x="f400" y="f100"/>
                    <a:pt x="f456" y="f261"/>
                  </a:cubicBezTo>
                  <a:cubicBezTo>
                    <a:pt x="f456" y="f99"/>
                    <a:pt x="f401" y="f99"/>
                    <a:pt x="f402" y="f99"/>
                  </a:cubicBezTo>
                  <a:cubicBezTo>
                    <a:pt x="f402" y="f261"/>
                    <a:pt x="f403" y="f100"/>
                    <a:pt x="f403" y="f101"/>
                  </a:cubicBezTo>
                  <a:cubicBezTo>
                    <a:pt x="f403" y="f101"/>
                    <a:pt x="f402" y="f102"/>
                    <a:pt x="f402" y="f122"/>
                  </a:cubicBezTo>
                  <a:cubicBezTo>
                    <a:pt x="f402" y="f122"/>
                    <a:pt x="f404" y="f104"/>
                    <a:pt x="f404" y="f104"/>
                  </a:cubicBezTo>
                  <a:cubicBezTo>
                    <a:pt x="f405" y="f104"/>
                    <a:pt x="f407" y="f122"/>
                    <a:pt x="f408" y="f122"/>
                  </a:cubicBezTo>
                  <a:cubicBezTo>
                    <a:pt x="f408" y="f102"/>
                    <a:pt x="f409" y="f101"/>
                    <a:pt x="f409" y="f100"/>
                  </a:cubicBezTo>
                  <a:cubicBezTo>
                    <a:pt x="f409" y="f261"/>
                    <a:pt x="f411" y="f96"/>
                    <a:pt x="f411" y="f94"/>
                  </a:cubicBezTo>
                  <a:cubicBezTo>
                    <a:pt x="f412" y="f92"/>
                    <a:pt x="f414" y="f190"/>
                    <a:pt x="f435" y="f87"/>
                  </a:cubicBezTo>
                  <a:cubicBezTo>
                    <a:pt x="f435" y="f85"/>
                    <a:pt x="f416" y="f83"/>
                    <a:pt x="f416" y="f82"/>
                  </a:cubicBezTo>
                  <a:cubicBezTo>
                    <a:pt x="f416" y="f80"/>
                    <a:pt x="f416" y="f76"/>
                    <a:pt x="f415" y="f74"/>
                  </a:cubicBezTo>
                  <a:cubicBezTo>
                    <a:pt x="f435" y="f74"/>
                    <a:pt x="f412" y="f74"/>
                    <a:pt x="f411" y="f74"/>
                  </a:cubicBezTo>
                  <a:cubicBezTo>
                    <a:pt x="f409" y="f74"/>
                    <a:pt x="f407" y="f76"/>
                    <a:pt x="f407" y="f77"/>
                  </a:cubicBezTo>
                  <a:cubicBezTo>
                    <a:pt x="f405" y="f79"/>
                    <a:pt x="f405" y="f83"/>
                    <a:pt x="f404" y="f83"/>
                  </a:cubicBezTo>
                  <a:cubicBezTo>
                    <a:pt x="f404" y="f83"/>
                    <a:pt x="f402" y="f83"/>
                    <a:pt x="f402" y="f82"/>
                  </a:cubicBezTo>
                  <a:cubicBezTo>
                    <a:pt x="f402" y="f82"/>
                    <a:pt x="f402" y="f79"/>
                    <a:pt x="f402" y="f77"/>
                  </a:cubicBezTo>
                  <a:cubicBezTo>
                    <a:pt x="f402" y="f76"/>
                    <a:pt x="f401" y="f74"/>
                    <a:pt x="f456" y="f74"/>
                  </a:cubicBezTo>
                  <a:cubicBezTo>
                    <a:pt x="f456" y="f191"/>
                    <a:pt x="f400" y="f72"/>
                    <a:pt x="f399" y="f70"/>
                  </a:cubicBezTo>
                  <a:cubicBezTo>
                    <a:pt x="f399" y="f69"/>
                    <a:pt x="f400" y="f66"/>
                    <a:pt x="f400" y="f65"/>
                  </a:cubicBezTo>
                  <a:cubicBezTo>
                    <a:pt x="f399" y="f300"/>
                    <a:pt x="f398" y="f3"/>
                    <a:pt x="f437" y="f63"/>
                  </a:cubicBezTo>
                  <a:cubicBezTo>
                    <a:pt x="f437" y="f60"/>
                    <a:pt x="f437" y="f56"/>
                    <a:pt x="f437" y="f55"/>
                  </a:cubicBezTo>
                  <a:cubicBezTo>
                    <a:pt x="f437" y="f53"/>
                    <a:pt x="f437" y="f193"/>
                    <a:pt x="f437" y="f49"/>
                  </a:cubicBezTo>
                  <a:cubicBezTo>
                    <a:pt x="f398" y="f14"/>
                    <a:pt x="f437" y="f12"/>
                    <a:pt x="f398" y="f41"/>
                  </a:cubicBezTo>
                  <a:cubicBezTo>
                    <a:pt x="f398" y="f39"/>
                    <a:pt x="f400" y="f195"/>
                    <a:pt x="f456" y="f195"/>
                  </a:cubicBezTo>
                  <a:cubicBezTo>
                    <a:pt x="f456" y="f11"/>
                    <a:pt x="f402" y="f11"/>
                    <a:pt x="f402" y="f11"/>
                  </a:cubicBezTo>
                  <a:cubicBezTo>
                    <a:pt x="f403" y="f195"/>
                    <a:pt x="f404" y="f41"/>
                    <a:pt x="f404" y="f43"/>
                  </a:cubicBezTo>
                  <a:cubicBezTo>
                    <a:pt x="f404" y="f43"/>
                    <a:pt x="f404" y="f12"/>
                    <a:pt x="f404" y="f45"/>
                  </a:cubicBezTo>
                  <a:cubicBezTo>
                    <a:pt x="f403" y="f45"/>
                    <a:pt x="f402" y="f194"/>
                    <a:pt x="f402" y="f194"/>
                  </a:cubicBezTo>
                  <a:cubicBezTo>
                    <a:pt x="f401" y="f14"/>
                    <a:pt x="f401" y="f47"/>
                    <a:pt x="f401" y="f49"/>
                  </a:cubicBezTo>
                  <a:cubicBezTo>
                    <a:pt x="f401" y="f193"/>
                    <a:pt x="f402" y="f445"/>
                    <a:pt x="f402" y="f445"/>
                  </a:cubicBezTo>
                  <a:cubicBezTo>
                    <a:pt x="f403" y="f53"/>
                    <a:pt x="f404" y="f53"/>
                    <a:pt x="f404" y="f445"/>
                  </a:cubicBezTo>
                  <a:cubicBezTo>
                    <a:pt x="f405" y="f445"/>
                    <a:pt x="f405" y="f49"/>
                    <a:pt x="f405" y="f47"/>
                  </a:cubicBezTo>
                  <a:cubicBezTo>
                    <a:pt x="f407" y="f47"/>
                    <a:pt x="f409" y="f47"/>
                    <a:pt x="f411" y="f49"/>
                  </a:cubicBezTo>
                  <a:cubicBezTo>
                    <a:pt x="f411" y="f49"/>
                    <a:pt x="f409" y="f445"/>
                    <a:pt x="f409" y="f445"/>
                  </a:cubicBezTo>
                  <a:cubicBezTo>
                    <a:pt x="f409" y="f53"/>
                    <a:pt x="f411" y="f55"/>
                    <a:pt x="f412" y="f55"/>
                  </a:cubicBezTo>
                  <a:cubicBezTo>
                    <a:pt x="f412" y="f55"/>
                    <a:pt x="f414" y="f55"/>
                    <a:pt x="f435" y="f53"/>
                  </a:cubicBezTo>
                  <a:cubicBezTo>
                    <a:pt x="f435" y="f53"/>
                    <a:pt x="f435" y="f49"/>
                    <a:pt x="f415" y="f49"/>
                  </a:cubicBezTo>
                  <a:cubicBezTo>
                    <a:pt x="f415" y="f47"/>
                    <a:pt x="f417" y="f47"/>
                    <a:pt x="f418" y="f14"/>
                  </a:cubicBezTo>
                  <a:cubicBezTo>
                    <a:pt x="f419" y="f194"/>
                    <a:pt x="f419" y="f45"/>
                    <a:pt x="f434" y="f12"/>
                  </a:cubicBezTo>
                  <a:cubicBezTo>
                    <a:pt x="f433" y="f12"/>
                    <a:pt x="f420" y="f12"/>
                    <a:pt x="f421" y="f12"/>
                  </a:cubicBezTo>
                  <a:cubicBezTo>
                    <a:pt x="f422" y="f12"/>
                    <a:pt x="f423" y="f12"/>
                    <a:pt x="f424" y="f12"/>
                  </a:cubicBezTo>
                  <a:cubicBezTo>
                    <a:pt x="f426" y="f12"/>
                    <a:pt x="f427" y="f43"/>
                    <a:pt x="f428" y="f41"/>
                  </a:cubicBezTo>
                  <a:cubicBezTo>
                    <a:pt x="f428" y="f39"/>
                    <a:pt x="f428" y="f195"/>
                    <a:pt x="f428" y="f11"/>
                  </a:cubicBezTo>
                  <a:cubicBezTo>
                    <a:pt x="f427" y="f37"/>
                    <a:pt x="f424" y="f37"/>
                    <a:pt x="f424" y="f10"/>
                  </a:cubicBezTo>
                  <a:cubicBezTo>
                    <a:pt x="f423" y="f10"/>
                    <a:pt x="f422" y="f32"/>
                    <a:pt x="f421" y="f32"/>
                  </a:cubicBezTo>
                  <a:cubicBezTo>
                    <a:pt x="f420" y="f32"/>
                    <a:pt x="f433" y="f32"/>
                    <a:pt x="f434" y="f32"/>
                  </a:cubicBezTo>
                  <a:cubicBezTo>
                    <a:pt x="f419" y="f33"/>
                    <a:pt x="f418" y="f10"/>
                    <a:pt x="f418" y="f10"/>
                  </a:cubicBezTo>
                  <a:cubicBezTo>
                    <a:pt x="f417" y="f10"/>
                    <a:pt x="f416" y="f32"/>
                    <a:pt x="f415" y="f30"/>
                  </a:cubicBezTo>
                  <a:cubicBezTo>
                    <a:pt x="f415" y="f30"/>
                    <a:pt x="f415" y="f196"/>
                    <a:pt x="f415" y="f197"/>
                  </a:cubicBezTo>
                  <a:cubicBezTo>
                    <a:pt x="f435" y="f197"/>
                    <a:pt x="f414" y="f197"/>
                    <a:pt x="f414" y="f197"/>
                  </a:cubicBezTo>
                  <a:cubicBezTo>
                    <a:pt x="f414" y="f198"/>
                    <a:pt x="f415" y="f304"/>
                    <a:pt x="f415" y="f304"/>
                  </a:cubicBezTo>
                  <a:cubicBezTo>
                    <a:pt x="f415" y="f199"/>
                    <a:pt x="f414" y="f200"/>
                    <a:pt x="f412" y="f201"/>
                  </a:cubicBezTo>
                  <a:cubicBezTo>
                    <a:pt x="f412" y="f16"/>
                    <a:pt x="f412" y="f202"/>
                    <a:pt x="f412" y="f209"/>
                  </a:cubicBezTo>
                  <a:cubicBezTo>
                    <a:pt x="f412" y="f209"/>
                    <a:pt x="f435" y="f208"/>
                    <a:pt x="f435" y="f208"/>
                  </a:cubicBezTo>
                  <a:cubicBezTo>
                    <a:pt x="f415" y="f207"/>
                    <a:pt x="f416" y="f204"/>
                    <a:pt x="f417" y="f205"/>
                  </a:cubicBezTo>
                  <a:cubicBezTo>
                    <a:pt x="f418" y="f205"/>
                    <a:pt x="f434" y="f203"/>
                    <a:pt x="f433" y="f203"/>
                  </a:cubicBezTo>
                  <a:cubicBezTo>
                    <a:pt x="f433" y="f204"/>
                    <a:pt x="f433" y="f206"/>
                    <a:pt x="f433" y="f210"/>
                  </a:cubicBezTo>
                  <a:cubicBezTo>
                    <a:pt x="f433" y="f211"/>
                    <a:pt x="f434" y="f213"/>
                    <a:pt x="f434" y="f213"/>
                  </a:cubicBezTo>
                  <a:cubicBezTo>
                    <a:pt x="f419" y="f214"/>
                    <a:pt x="f417" y="f213"/>
                    <a:pt x="f416" y="f213"/>
                  </a:cubicBezTo>
                  <a:cubicBezTo>
                    <a:pt x="f435" y="f213"/>
                    <a:pt x="f412" y="f214"/>
                    <a:pt x="f411" y="f461"/>
                  </a:cubicBezTo>
                  <a:cubicBezTo>
                    <a:pt x="f411" y="f215"/>
                    <a:pt x="f411" y="f216"/>
                    <a:pt x="f411" y="f217"/>
                  </a:cubicBezTo>
                  <a:cubicBezTo>
                    <a:pt x="f412" y="f218"/>
                    <a:pt x="f435" y="f221"/>
                    <a:pt x="f415" y="f439"/>
                  </a:cubicBezTo>
                  <a:cubicBezTo>
                    <a:pt x="f416" y="f222"/>
                    <a:pt x="f418" y="f222"/>
                    <a:pt x="f419" y="f223"/>
                  </a:cubicBezTo>
                  <a:cubicBezTo>
                    <a:pt x="f434" y="f224"/>
                    <a:pt x="f433" y="f225"/>
                    <a:pt x="f420" y="f227"/>
                  </a:cubicBezTo>
                  <a:cubicBezTo>
                    <a:pt x="f420" y="f229"/>
                    <a:pt x="f433" y="f231"/>
                    <a:pt x="f420" y="f319"/>
                  </a:cubicBezTo>
                  <a:cubicBezTo>
                    <a:pt x="f420" y="f232"/>
                    <a:pt x="f422" y="f233"/>
                    <a:pt x="f422" y="f233"/>
                  </a:cubicBezTo>
                  <a:cubicBezTo>
                    <a:pt x="f423" y="f233"/>
                    <a:pt x="f426" y="f232"/>
                    <a:pt x="f427" y="f232"/>
                  </a:cubicBezTo>
                  <a:cubicBezTo>
                    <a:pt x="f428" y="f232"/>
                    <a:pt x="f19" y="f436"/>
                    <a:pt x="f19" y="f234"/>
                  </a:cubicBezTo>
                  <a:cubicBezTo>
                    <a:pt x="f19" y="f320"/>
                    <a:pt x="f427" y="f320"/>
                    <a:pt x="f426" y="f320"/>
                  </a:cubicBezTo>
                  <a:cubicBezTo>
                    <a:pt x="f426" y="f321"/>
                    <a:pt x="f426" y="f236"/>
                    <a:pt x="f426" y="f322"/>
                  </a:cubicBezTo>
                  <a:cubicBezTo>
                    <a:pt x="f427" y="f322"/>
                    <a:pt x="f427" y="f238"/>
                    <a:pt x="f428" y="f238"/>
                  </a:cubicBezTo>
                  <a:cubicBezTo>
                    <a:pt x="f19" y="f238"/>
                    <a:pt x="f430" y="f238"/>
                    <a:pt x="f431" y="f238"/>
                  </a:cubicBezTo>
                  <a:cubicBezTo>
                    <a:pt x="f432" y="f238"/>
                    <a:pt x="f462" y="f238"/>
                    <a:pt x="f463" y="f238"/>
                  </a:cubicBezTo>
                  <a:cubicBezTo>
                    <a:pt x="f464" y="f324"/>
                    <a:pt x="f465" y="f26"/>
                    <a:pt x="f465" y="f26"/>
                  </a:cubicBezTo>
                  <a:cubicBezTo>
                    <a:pt x="f466" y="f325"/>
                    <a:pt x="f467" y="f241"/>
                    <a:pt x="f467" y="f346"/>
                  </a:cubicBezTo>
                  <a:cubicBezTo>
                    <a:pt x="f468" y="f242"/>
                    <a:pt x="f469" y="f326"/>
                    <a:pt x="f470" y="f327"/>
                  </a:cubicBezTo>
                  <a:cubicBezTo>
                    <a:pt x="f470" y="f243"/>
                    <a:pt x="f471" y="f243"/>
                    <a:pt x="f471" y="f243"/>
                  </a:cubicBezTo>
                  <a:cubicBezTo>
                    <a:pt x="f472" y="f243"/>
                    <a:pt x="f473" y="f243"/>
                    <a:pt x="f473" y="f243"/>
                  </a:cubicBezTo>
                  <a:cubicBezTo>
                    <a:pt x="f474" y="f327"/>
                    <a:pt x="f475" y="f326"/>
                    <a:pt x="f474" y="f242"/>
                  </a:cubicBezTo>
                  <a:cubicBezTo>
                    <a:pt x="f474" y="f346"/>
                    <a:pt x="f473" y="f241"/>
                    <a:pt x="f476" y="f241"/>
                  </a:cubicBezTo>
                  <a:cubicBezTo>
                    <a:pt x="f472" y="f241"/>
                    <a:pt x="f477" y="f346"/>
                    <a:pt x="f477" y="f346"/>
                  </a:cubicBezTo>
                  <a:cubicBezTo>
                    <a:pt x="f470" y="f346"/>
                    <a:pt x="f478" y="f240"/>
                    <a:pt x="f478" y="f325"/>
                  </a:cubicBezTo>
                  <a:cubicBezTo>
                    <a:pt x="f478" y="f325"/>
                    <a:pt x="f478" y="f239"/>
                    <a:pt x="f478" y="f239"/>
                  </a:cubicBezTo>
                  <a:cubicBezTo>
                    <a:pt x="f469" y="f324"/>
                    <a:pt x="f477" y="f239"/>
                    <a:pt x="f471" y="f324"/>
                  </a:cubicBezTo>
                  <a:cubicBezTo>
                    <a:pt x="f471" y="f324"/>
                    <a:pt x="f472" y="f238"/>
                    <a:pt x="f476" y="f238"/>
                  </a:cubicBezTo>
                  <a:cubicBezTo>
                    <a:pt x="f473" y="f237"/>
                    <a:pt x="f474" y="f238"/>
                    <a:pt x="f475" y="f238"/>
                  </a:cubicBezTo>
                  <a:cubicBezTo>
                    <a:pt x="f475" y="f324"/>
                    <a:pt x="f479" y="f239"/>
                    <a:pt x="f479" y="f26"/>
                  </a:cubicBezTo>
                  <a:cubicBezTo>
                    <a:pt x="f479" y="f325"/>
                    <a:pt x="f479" y="f240"/>
                    <a:pt x="f480" y="f240"/>
                  </a:cubicBezTo>
                  <a:cubicBezTo>
                    <a:pt x="f480" y="f240"/>
                    <a:pt x="f481" y="f240"/>
                    <a:pt x="f482" y="f240"/>
                  </a:cubicBezTo>
                  <a:cubicBezTo>
                    <a:pt x="f482" y="f240"/>
                    <a:pt x="f482" y="f346"/>
                    <a:pt x="f483" y="f346"/>
                  </a:cubicBezTo>
                  <a:cubicBezTo>
                    <a:pt x="f483" y="f242"/>
                    <a:pt x="f484" y="f326"/>
                    <a:pt x="f484" y="f326"/>
                  </a:cubicBezTo>
                  <a:cubicBezTo>
                    <a:pt x="f485" y="f326"/>
                    <a:pt x="f486" y="f327"/>
                    <a:pt x="f486" y="f326"/>
                  </a:cubicBezTo>
                  <a:cubicBezTo>
                    <a:pt x="f487" y="f242"/>
                    <a:pt x="f486" y="f241"/>
                    <a:pt x="f486" y="f241"/>
                  </a:cubicBezTo>
                  <a:cubicBezTo>
                    <a:pt x="f488" y="f240"/>
                    <a:pt x="f489" y="f325"/>
                    <a:pt x="f489" y="f26"/>
                  </a:cubicBezTo>
                  <a:cubicBezTo>
                    <a:pt x="f489" y="f239"/>
                    <a:pt x="f489" y="f324"/>
                    <a:pt x="f489" y="f238"/>
                  </a:cubicBezTo>
                  <a:cubicBezTo>
                    <a:pt x="f489" y="f237"/>
                    <a:pt x="f489" y="f322"/>
                    <a:pt x="f485" y="f236"/>
                  </a:cubicBezTo>
                  <a:cubicBezTo>
                    <a:pt x="f485" y="f235"/>
                    <a:pt x="f483" y="f235"/>
                    <a:pt x="f483" y="f321"/>
                  </a:cubicBezTo>
                  <a:cubicBezTo>
                    <a:pt x="f482" y="f320"/>
                    <a:pt x="f482" y="f234"/>
                    <a:pt x="f482" y="f436"/>
                  </a:cubicBezTo>
                  <a:cubicBezTo>
                    <a:pt x="f482" y="f233"/>
                    <a:pt x="f485" y="f232"/>
                    <a:pt x="f485" y="f319"/>
                  </a:cubicBezTo>
                  <a:cubicBezTo>
                    <a:pt x="f489" y="f231"/>
                    <a:pt x="f485" y="f229"/>
                    <a:pt x="f485" y="f228"/>
                  </a:cubicBezTo>
                  <a:cubicBezTo>
                    <a:pt x="f485" y="f227"/>
                    <a:pt x="f484" y="f225"/>
                    <a:pt x="f484" y="f226"/>
                  </a:cubicBezTo>
                  <a:cubicBezTo>
                    <a:pt x="f485" y="f224"/>
                    <a:pt x="f489" y="f224"/>
                    <a:pt x="f488" y="f224"/>
                  </a:cubicBezTo>
                  <a:cubicBezTo>
                    <a:pt x="f486" y="f224"/>
                    <a:pt x="f490" y="f226"/>
                    <a:pt x="f490" y="f226"/>
                  </a:cubicBezTo>
                  <a:cubicBezTo>
                    <a:pt x="f491" y="f225"/>
                    <a:pt x="f492" y="f228"/>
                    <a:pt x="f492" y="f229"/>
                  </a:cubicBezTo>
                  <a:cubicBezTo>
                    <a:pt x="f492" y="f229"/>
                    <a:pt x="f492" y="f230"/>
                    <a:pt x="f491" y="f231"/>
                  </a:cubicBezTo>
                  <a:cubicBezTo>
                    <a:pt x="f491" y="f319"/>
                    <a:pt x="f491" y="f319"/>
                    <a:pt x="f491" y="f232"/>
                  </a:cubicBezTo>
                  <a:cubicBezTo>
                    <a:pt x="f490" y="f232"/>
                    <a:pt x="f487" y="f232"/>
                    <a:pt x="f487" y="f233"/>
                  </a:cubicBezTo>
                  <a:cubicBezTo>
                    <a:pt x="f486" y="f233"/>
                    <a:pt x="f487" y="f234"/>
                    <a:pt x="f487" y="f320"/>
                  </a:cubicBezTo>
                  <a:cubicBezTo>
                    <a:pt x="f490" y="f320"/>
                    <a:pt x="f491" y="f321"/>
                    <a:pt x="f492" y="f235"/>
                  </a:cubicBezTo>
                  <a:cubicBezTo>
                    <a:pt x="f492" y="f236"/>
                    <a:pt x="f492" y="f237"/>
                    <a:pt x="f493" y="f238"/>
                  </a:cubicBezTo>
                  <a:cubicBezTo>
                    <a:pt x="f493" y="f238"/>
                    <a:pt x="f494" y="f238"/>
                    <a:pt x="f494" y="f238"/>
                  </a:cubicBezTo>
                  <a:cubicBezTo>
                    <a:pt x="f494" y="f324"/>
                    <a:pt x="f494" y="f26"/>
                    <a:pt x="f495" y="f26"/>
                  </a:cubicBezTo>
                  <a:cubicBezTo>
                    <a:pt x="f495" y="f325"/>
                    <a:pt x="f496" y="f26"/>
                    <a:pt x="f496" y="f26"/>
                  </a:cubicBezTo>
                  <a:cubicBezTo>
                    <a:pt x="f497" y="f239"/>
                    <a:pt x="f497" y="f324"/>
                    <a:pt x="f497" y="f324"/>
                  </a:cubicBezTo>
                  <a:cubicBezTo>
                    <a:pt x="f497" y="f238"/>
                    <a:pt x="f498" y="f237"/>
                    <a:pt x="f498" y="f322"/>
                  </a:cubicBezTo>
                  <a:cubicBezTo>
                    <a:pt x="f498" y="f236"/>
                    <a:pt x="f498" y="f235"/>
                    <a:pt x="f496" y="f235"/>
                  </a:cubicBezTo>
                  <a:cubicBezTo>
                    <a:pt x="f497" y="f235"/>
                    <a:pt x="f499" y="f236"/>
                    <a:pt x="f500" y="f236"/>
                  </a:cubicBezTo>
                  <a:cubicBezTo>
                    <a:pt x="f500" y="f322"/>
                    <a:pt x="f501" y="f237"/>
                    <a:pt x="f502" y="f238"/>
                  </a:cubicBezTo>
                  <a:cubicBezTo>
                    <a:pt x="f502" y="f324"/>
                    <a:pt x="f503" y="f239"/>
                    <a:pt x="f503" y="f239"/>
                  </a:cubicBezTo>
                  <a:cubicBezTo>
                    <a:pt x="f504" y="f324"/>
                    <a:pt x="f505" y="f238"/>
                    <a:pt x="f506" y="f237"/>
                  </a:cubicBezTo>
                  <a:cubicBezTo>
                    <a:pt x="f506" y="f237"/>
                    <a:pt x="f507" y="f237"/>
                    <a:pt x="f507" y="f238"/>
                  </a:cubicBezTo>
                  <a:cubicBezTo>
                    <a:pt x="f508" y="f238"/>
                    <a:pt x="f509" y="f239"/>
                    <a:pt x="f509" y="f26"/>
                  </a:cubicBezTo>
                  <a:cubicBezTo>
                    <a:pt x="f509" y="f325"/>
                    <a:pt x="f508" y="f240"/>
                    <a:pt x="f507" y="f241"/>
                  </a:cubicBezTo>
                  <a:cubicBezTo>
                    <a:pt x="f510" y="f346"/>
                    <a:pt x="f505" y="f346"/>
                    <a:pt x="f504" y="f242"/>
                  </a:cubicBezTo>
                  <a:cubicBezTo>
                    <a:pt x="f503" y="f326"/>
                    <a:pt x="f502" y="f327"/>
                    <a:pt x="f501" y="f243"/>
                  </a:cubicBezTo>
                  <a:cubicBezTo>
                    <a:pt x="f501" y="f328"/>
                    <a:pt x="f500" y="f244"/>
                    <a:pt x="f500" y="f332"/>
                  </a:cubicBezTo>
                  <a:cubicBezTo>
                    <a:pt x="f499" y="f245"/>
                    <a:pt x="f499" y="f248"/>
                    <a:pt x="f499" y="f250"/>
                  </a:cubicBezTo>
                  <a:cubicBezTo>
                    <a:pt x="f499" y="f250"/>
                    <a:pt x="f500" y="f252"/>
                    <a:pt x="f500" y="f253"/>
                  </a:cubicBezTo>
                  <a:cubicBezTo>
                    <a:pt x="f501" y="f253"/>
                    <a:pt x="f502" y="f254"/>
                    <a:pt x="f511" y="f254"/>
                  </a:cubicBezTo>
                  <a:cubicBezTo>
                    <a:pt x="f511" y="f254"/>
                    <a:pt x="f504" y="f253"/>
                    <a:pt x="f504" y="f252"/>
                  </a:cubicBezTo>
                  <a:cubicBezTo>
                    <a:pt x="f504" y="f252"/>
                    <a:pt x="f504" y="f250"/>
                    <a:pt x="f504" y="f249"/>
                  </a:cubicBezTo>
                  <a:cubicBezTo>
                    <a:pt x="f505" y="f248"/>
                    <a:pt x="f510" y="f248"/>
                    <a:pt x="f507" y="f248"/>
                  </a:cubicBezTo>
                  <a:cubicBezTo>
                    <a:pt x="f508" y="f248"/>
                    <a:pt x="f509" y="f248"/>
                    <a:pt x="f512" y="f247"/>
                  </a:cubicBezTo>
                  <a:cubicBezTo>
                    <a:pt x="f513" y="f247"/>
                    <a:pt x="f513" y="f245"/>
                    <a:pt x="f513" y="f245"/>
                  </a:cubicBezTo>
                  <a:cubicBezTo>
                    <a:pt x="f514" y="f245"/>
                    <a:pt x="f515" y="f245"/>
                    <a:pt x="f515" y="f246"/>
                  </a:cubicBezTo>
                  <a:cubicBezTo>
                    <a:pt x="f516" y="f246"/>
                    <a:pt x="f516" y="f249"/>
                    <a:pt x="f515" y="f250"/>
                  </a:cubicBezTo>
                  <a:cubicBezTo>
                    <a:pt x="f515" y="f250"/>
                    <a:pt x="f514" y="f251"/>
                    <a:pt x="f513" y="f252"/>
                  </a:cubicBezTo>
                  <a:cubicBezTo>
                    <a:pt x="f513" y="f253"/>
                    <a:pt x="f512" y="f260"/>
                    <a:pt x="f512" y="f255"/>
                  </a:cubicBezTo>
                  <a:cubicBezTo>
                    <a:pt x="f512" y="f259"/>
                    <a:pt x="f512" y="f256"/>
                    <a:pt x="f513" y="f256"/>
                  </a:cubicBezTo>
                  <a:cubicBezTo>
                    <a:pt x="f513" y="f257"/>
                    <a:pt x="f514" y="f258"/>
                    <a:pt x="f517" y="f257"/>
                  </a:cubicBezTo>
                  <a:cubicBezTo>
                    <a:pt x="f515" y="f257"/>
                    <a:pt x="f515" y="f259"/>
                    <a:pt x="f516" y="f259"/>
                  </a:cubicBezTo>
                  <a:cubicBezTo>
                    <a:pt x="f518" y="f255"/>
                    <a:pt x="f15" y="f255"/>
                    <a:pt x="f519" y="f259"/>
                  </a:cubicBezTo>
                  <a:cubicBezTo>
                    <a:pt x="f519" y="f259"/>
                    <a:pt x="f520" y="f262"/>
                    <a:pt x="f520" y="f256"/>
                  </a:cubicBezTo>
                  <a:cubicBezTo>
                    <a:pt x="f520" y="f257"/>
                    <a:pt x="f519" y="f375"/>
                    <a:pt x="f15" y="f263"/>
                  </a:cubicBezTo>
                  <a:cubicBezTo>
                    <a:pt x="f521" y="f263"/>
                    <a:pt x="f515" y="f263"/>
                    <a:pt x="f515" y="f264"/>
                  </a:cubicBezTo>
                  <a:cubicBezTo>
                    <a:pt x="f517" y="f265"/>
                    <a:pt x="f517" y="f267"/>
                    <a:pt x="f517" y="f269"/>
                  </a:cubicBezTo>
                  <a:cubicBezTo>
                    <a:pt x="f514" y="f270"/>
                    <a:pt x="f514" y="f271"/>
                    <a:pt x="f514" y="f413"/>
                  </a:cubicBezTo>
                  <a:cubicBezTo>
                    <a:pt x="f514" y="f272"/>
                    <a:pt x="f515" y="f273"/>
                    <a:pt x="f515" y="f425"/>
                  </a:cubicBezTo>
                  <a:cubicBezTo>
                    <a:pt x="f515" y="f274"/>
                    <a:pt x="f516" y="f522"/>
                    <a:pt x="f516" y="f523"/>
                  </a:cubicBezTo>
                  <a:cubicBezTo>
                    <a:pt x="f516" y="f276"/>
                    <a:pt x="f515" y="f524"/>
                    <a:pt x="f516" y="f8"/>
                  </a:cubicBezTo>
                  <a:cubicBezTo>
                    <a:pt x="f516" y="f8"/>
                    <a:pt x="f15" y="f524"/>
                    <a:pt x="f519" y="f524"/>
                  </a:cubicBezTo>
                  <a:cubicBezTo>
                    <a:pt x="f520" y="f525"/>
                    <a:pt x="f526" y="f276"/>
                    <a:pt x="f527" y="f523"/>
                  </a:cubicBezTo>
                  <a:cubicBezTo>
                    <a:pt x="f528" y="f275"/>
                    <a:pt x="f529" y="f425"/>
                    <a:pt x="f530" y="f410"/>
                  </a:cubicBezTo>
                  <a:cubicBezTo>
                    <a:pt x="f530" y="f272"/>
                    <a:pt x="f531" y="f413"/>
                    <a:pt x="f532" y="f271"/>
                  </a:cubicBezTo>
                  <a:cubicBezTo>
                    <a:pt x="f533" y="f271"/>
                    <a:pt x="f534" y="f413"/>
                    <a:pt x="f535" y="f413"/>
                  </a:cubicBezTo>
                  <a:cubicBezTo>
                    <a:pt x="f535" y="f413"/>
                    <a:pt x="f535" y="f413"/>
                    <a:pt x="f536" y="f413"/>
                  </a:cubicBezTo>
                  <a:cubicBezTo>
                    <a:pt x="f536" y="f271"/>
                    <a:pt x="f536" y="f271"/>
                    <a:pt x="f536" y="f270"/>
                  </a:cubicBezTo>
                  <a:cubicBezTo>
                    <a:pt x="f537" y="f267"/>
                    <a:pt x="f537" y="f267"/>
                    <a:pt x="f537" y="f267"/>
                  </a:cubicBezTo>
                  <a:cubicBezTo>
                    <a:pt x="f538" y="f267"/>
                    <a:pt x="f538" y="f267"/>
                    <a:pt x="f538" y="f267"/>
                  </a:cubicBezTo>
                  <a:cubicBezTo>
                    <a:pt x="f538" y="f258"/>
                    <a:pt x="f538" y="f258"/>
                    <a:pt x="f538" y="f258"/>
                  </a:cubicBezTo>
                  <a:cubicBezTo>
                    <a:pt x="f539" y="f346"/>
                    <a:pt x="f539" y="f346"/>
                    <a:pt x="f539" y="f346"/>
                  </a:cubicBezTo>
                  <a:cubicBezTo>
                    <a:pt x="f540" y="f325"/>
                    <a:pt x="f541" y="f324"/>
                    <a:pt x="f541" y="f237"/>
                  </a:cubicBezTo>
                  <a:cubicBezTo>
                    <a:pt x="f13" y="f321"/>
                    <a:pt x="f13" y="f230"/>
                    <a:pt x="f13" y="f225"/>
                  </a:cubicBezTo>
                  <a:cubicBezTo>
                    <a:pt x="f13" y="f439"/>
                    <a:pt x="f542" y="f461"/>
                    <a:pt x="f540" y="f210"/>
                  </a:cubicBezTo>
                  <a:cubicBezTo>
                    <a:pt x="f540" y="f205"/>
                    <a:pt x="f543" y="f208"/>
                    <a:pt x="f543" y="f16"/>
                  </a:cubicBezTo>
                  <a:cubicBezTo>
                    <a:pt x="f7" y="f199"/>
                    <a:pt x="f9" y="f30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9" name="Freeform 261">
              <a:extLst>
                <a:ext uri="{FF2B5EF4-FFF2-40B4-BE49-F238E27FC236}">
                  <a16:creationId xmlns:a16="http://schemas.microsoft.com/office/drawing/2014/main" id="{8566F6C1-175E-A2B9-AA62-6F9BF3A1F650}"/>
                </a:ext>
              </a:extLst>
            </p:cNvPr>
            <p:cNvSpPr/>
            <p:nvPr/>
          </p:nvSpPr>
          <p:spPr>
            <a:xfrm>
              <a:off x="9578916" y="2933706"/>
              <a:ext cx="183382" cy="2883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235"/>
                <a:gd name="f8" fmla="val 5"/>
                <a:gd name="f9" fmla="val 22"/>
                <a:gd name="f10" fmla="val 4"/>
                <a:gd name="f11" fmla="val 30"/>
                <a:gd name="f12" fmla="val 32"/>
                <a:gd name="f13" fmla="val 34"/>
                <a:gd name="f14" fmla="val 35"/>
                <a:gd name="f15" fmla="val 37"/>
                <a:gd name="f16" fmla="val 6"/>
                <a:gd name="f17" fmla="val 43"/>
                <a:gd name="f18" fmla="val 8"/>
                <a:gd name="f19" fmla="val 47"/>
                <a:gd name="f20" fmla="val 69"/>
                <a:gd name="f21" fmla="val 215"/>
                <a:gd name="f22" fmla="val 150"/>
                <a:gd name="f23" fmla="val 212"/>
                <a:gd name="f24" fmla="val 148"/>
                <a:gd name="f25" fmla="val 209"/>
                <a:gd name="f26" fmla="val 147"/>
                <a:gd name="f27" fmla="val 207"/>
                <a:gd name="f28" fmla="val 145"/>
                <a:gd name="f29" fmla="val 203"/>
                <a:gd name="f30" fmla="val 143"/>
                <a:gd name="f31" fmla="val 196"/>
                <a:gd name="f32" fmla="val 142"/>
                <a:gd name="f33" fmla="val 193"/>
                <a:gd name="f34" fmla="val 141"/>
                <a:gd name="f35" fmla="val 191"/>
                <a:gd name="f36" fmla="val 140"/>
                <a:gd name="f37" fmla="val 188"/>
                <a:gd name="f38" fmla="val 139"/>
                <a:gd name="f39" fmla="val 187"/>
                <a:gd name="f40" fmla="val 138"/>
                <a:gd name="f41" fmla="val 184"/>
                <a:gd name="f42" fmla="val 137"/>
                <a:gd name="f43" fmla="val 178"/>
                <a:gd name="f44" fmla="val 136"/>
                <a:gd name="f45" fmla="val 175"/>
                <a:gd name="f46" fmla="val 135"/>
                <a:gd name="f47" fmla="val 174"/>
                <a:gd name="f48" fmla="val 133"/>
                <a:gd name="f49" fmla="val 170"/>
                <a:gd name="f50" fmla="val 169"/>
                <a:gd name="f51" fmla="val 132"/>
                <a:gd name="f52" fmla="val 167"/>
                <a:gd name="f53" fmla="val 162"/>
                <a:gd name="f54" fmla="val 130"/>
                <a:gd name="f55" fmla="val 129"/>
                <a:gd name="f56" fmla="val 165"/>
                <a:gd name="f57" fmla="val 128"/>
                <a:gd name="f58" fmla="val 166"/>
                <a:gd name="f59" fmla="val 126"/>
                <a:gd name="f60" fmla="val 125"/>
                <a:gd name="f61" fmla="val 124"/>
                <a:gd name="f62" fmla="val 122"/>
                <a:gd name="f63" fmla="val 121"/>
                <a:gd name="f64" fmla="val 120"/>
                <a:gd name="f65" fmla="val 117"/>
                <a:gd name="f66" fmla="val 164"/>
                <a:gd name="f67" fmla="val 116"/>
                <a:gd name="f68" fmla="val 114"/>
                <a:gd name="f69" fmla="val 163"/>
                <a:gd name="f70" fmla="val 110"/>
                <a:gd name="f71" fmla="val 160"/>
                <a:gd name="f72" fmla="val 108"/>
                <a:gd name="f73" fmla="val 158"/>
                <a:gd name="f74" fmla="val 106"/>
                <a:gd name="f75" fmla="val 157"/>
                <a:gd name="f76" fmla="val 104"/>
                <a:gd name="f77" fmla="val 154"/>
                <a:gd name="f78" fmla="val 102"/>
                <a:gd name="f79" fmla="val 153"/>
                <a:gd name="f80" fmla="val 101"/>
                <a:gd name="f81" fmla="val 98"/>
                <a:gd name="f82" fmla="val 152"/>
                <a:gd name="f83" fmla="val 97"/>
                <a:gd name="f84" fmla="val 96"/>
                <a:gd name="f85" fmla="val 149"/>
                <a:gd name="f86" fmla="val 146"/>
                <a:gd name="f87" fmla="val 95"/>
                <a:gd name="f88" fmla="val 94"/>
                <a:gd name="f89" fmla="val 92"/>
                <a:gd name="f90" fmla="val 91"/>
                <a:gd name="f91" fmla="val 90"/>
                <a:gd name="f92" fmla="val 88"/>
                <a:gd name="f93" fmla="val 134"/>
                <a:gd name="f94" fmla="val 87"/>
                <a:gd name="f95" fmla="val 86"/>
                <a:gd name="f96" fmla="val 83"/>
                <a:gd name="f97" fmla="val 82"/>
                <a:gd name="f98" fmla="val 131"/>
                <a:gd name="f99" fmla="val 81"/>
                <a:gd name="f100" fmla="val 79"/>
                <a:gd name="f101" fmla="val 78"/>
                <a:gd name="f102" fmla="val 77"/>
                <a:gd name="f103" fmla="val 127"/>
                <a:gd name="f104" fmla="val 76"/>
                <a:gd name="f105" fmla="val 75"/>
                <a:gd name="f106" fmla="val 73"/>
                <a:gd name="f107" fmla="val 72"/>
                <a:gd name="f108" fmla="val 112"/>
                <a:gd name="f109" fmla="val 71"/>
                <a:gd name="f110" fmla="val 109"/>
                <a:gd name="f111" fmla="val 107"/>
                <a:gd name="f112" fmla="val 105"/>
                <a:gd name="f113" fmla="val 103"/>
                <a:gd name="f114" fmla="val 70"/>
                <a:gd name="f115" fmla="val 68"/>
                <a:gd name="f116" fmla="val 64"/>
                <a:gd name="f117" fmla="val 93"/>
                <a:gd name="f118" fmla="val 62"/>
                <a:gd name="f119" fmla="val 61"/>
                <a:gd name="f120" fmla="val 60"/>
                <a:gd name="f121" fmla="val 59"/>
                <a:gd name="f122" fmla="val 56"/>
                <a:gd name="f123" fmla="val 55"/>
                <a:gd name="f124" fmla="val 54"/>
                <a:gd name="f125" fmla="val 85"/>
                <a:gd name="f126" fmla="val 52"/>
                <a:gd name="f127" fmla="val 51"/>
                <a:gd name="f128" fmla="val 50"/>
                <a:gd name="f129" fmla="val 48"/>
                <a:gd name="f130" fmla="val 46"/>
                <a:gd name="f131" fmla="val 42"/>
                <a:gd name="f132" fmla="val 74"/>
                <a:gd name="f133" fmla="val 41"/>
                <a:gd name="f134" fmla="val 39"/>
                <a:gd name="f135" fmla="val 38"/>
                <a:gd name="f136" fmla="val 33"/>
                <a:gd name="f137" fmla="val 66"/>
                <a:gd name="f138" fmla="val 65"/>
                <a:gd name="f139" fmla="val 58"/>
                <a:gd name="f140" fmla="val 57"/>
                <a:gd name="f141" fmla="val 53"/>
                <a:gd name="f142" fmla="val 49"/>
                <a:gd name="f143" fmla="val 31"/>
                <a:gd name="f144" fmla="val 29"/>
                <a:gd name="f145" fmla="val 26"/>
                <a:gd name="f146" fmla="val 25"/>
                <a:gd name="f147" fmla="val 24"/>
                <a:gd name="f148" fmla="val 23"/>
                <a:gd name="f149" fmla="val 44"/>
                <a:gd name="f150" fmla="val 36"/>
                <a:gd name="f151" fmla="val 27"/>
                <a:gd name="f152" fmla="val 28"/>
                <a:gd name="f153" fmla="val 21"/>
                <a:gd name="f154" fmla="val 19"/>
                <a:gd name="f155" fmla="val 18"/>
                <a:gd name="f156" fmla="val 16"/>
                <a:gd name="f157" fmla="val 13"/>
                <a:gd name="f158" fmla="val 11"/>
                <a:gd name="f159" fmla="val 10"/>
                <a:gd name="f160" fmla="val 40"/>
                <a:gd name="f161" fmla="val 9"/>
                <a:gd name="f162" fmla="val 7"/>
                <a:gd name="f163" fmla="val 3"/>
                <a:gd name="f164" fmla="val 2"/>
                <a:gd name="f165" fmla="val 1"/>
                <a:gd name="f166" fmla="val 20"/>
                <a:gd name="f167" fmla="val 15"/>
                <a:gd name="f168" fmla="val 12"/>
                <a:gd name="f169" fmla="val 14"/>
                <a:gd name="f170" fmla="val 17"/>
                <a:gd name="f171" fmla="+- 0 0 -90"/>
                <a:gd name="f172" fmla="*/ f3 1 151"/>
                <a:gd name="f173" fmla="*/ f4 1 235"/>
                <a:gd name="f174" fmla="val f5"/>
                <a:gd name="f175" fmla="val f6"/>
                <a:gd name="f176" fmla="val f7"/>
                <a:gd name="f177" fmla="*/ f171 f0 1"/>
                <a:gd name="f178" fmla="+- f176 0 f174"/>
                <a:gd name="f179" fmla="+- f175 0 f174"/>
                <a:gd name="f180" fmla="*/ f177 1 f2"/>
                <a:gd name="f181" fmla="*/ f179 1 151"/>
                <a:gd name="f182" fmla="*/ f178 1 235"/>
                <a:gd name="f183" fmla="*/ 5 f179 1"/>
                <a:gd name="f184" fmla="*/ 22 f178 1"/>
                <a:gd name="f185" fmla="*/ 4 f179 1"/>
                <a:gd name="f186" fmla="*/ 30 f178 1"/>
                <a:gd name="f187" fmla="*/ 35 f178 1"/>
                <a:gd name="f188" fmla="*/ 8 f179 1"/>
                <a:gd name="f189" fmla="*/ 47 f178 1"/>
                <a:gd name="f190" fmla="*/ 69 f179 1"/>
                <a:gd name="f191" fmla="*/ 235 f178 1"/>
                <a:gd name="f192" fmla="*/ 151 f179 1"/>
                <a:gd name="f193" fmla="*/ 215 f178 1"/>
                <a:gd name="f194" fmla="*/ 147 f179 1"/>
                <a:gd name="f195" fmla="*/ 207 f178 1"/>
                <a:gd name="f196" fmla="*/ 142 f179 1"/>
                <a:gd name="f197" fmla="*/ 193 f178 1"/>
                <a:gd name="f198" fmla="*/ 139 f179 1"/>
                <a:gd name="f199" fmla="*/ 187 f178 1"/>
                <a:gd name="f200" fmla="*/ 136 f179 1"/>
                <a:gd name="f201" fmla="*/ 175 f178 1"/>
                <a:gd name="f202" fmla="*/ 133 f179 1"/>
                <a:gd name="f203" fmla="*/ 169 f178 1"/>
                <a:gd name="f204" fmla="*/ 130 f179 1"/>
                <a:gd name="f205" fmla="*/ 162 f178 1"/>
                <a:gd name="f206" fmla="*/ 129 f179 1"/>
                <a:gd name="f207" fmla="*/ 165 f178 1"/>
                <a:gd name="f208" fmla="*/ 125 f179 1"/>
                <a:gd name="f209" fmla="*/ 166 f178 1"/>
                <a:gd name="f210" fmla="*/ 121 f179 1"/>
                <a:gd name="f211" fmla="*/ 116 f179 1"/>
                <a:gd name="f212" fmla="*/ 164 f178 1"/>
                <a:gd name="f213" fmla="*/ 108 f179 1"/>
                <a:gd name="f214" fmla="*/ 158 f178 1"/>
                <a:gd name="f215" fmla="*/ 102 f179 1"/>
                <a:gd name="f216" fmla="*/ 153 f178 1"/>
                <a:gd name="f217" fmla="*/ 97 f179 1"/>
                <a:gd name="f218" fmla="*/ 151 f178 1"/>
                <a:gd name="f219" fmla="*/ 95 f179 1"/>
                <a:gd name="f220" fmla="*/ 145 f178 1"/>
                <a:gd name="f221" fmla="*/ 91 f179 1"/>
                <a:gd name="f222" fmla="*/ 138 f178 1"/>
                <a:gd name="f223" fmla="*/ 87 f179 1"/>
                <a:gd name="f224" fmla="*/ 133 f178 1"/>
                <a:gd name="f225" fmla="*/ 82 f179 1"/>
                <a:gd name="f226" fmla="*/ 131 f178 1"/>
                <a:gd name="f227" fmla="*/ 78 f179 1"/>
                <a:gd name="f228" fmla="*/ 128 f178 1"/>
                <a:gd name="f229" fmla="*/ 76 f179 1"/>
                <a:gd name="f230" fmla="*/ 124 f178 1"/>
                <a:gd name="f231" fmla="*/ 72 f179 1"/>
                <a:gd name="f232" fmla="*/ 114 f178 1"/>
                <a:gd name="f233" fmla="*/ 109 f178 1"/>
                <a:gd name="f234" fmla="*/ 73 f179 1"/>
                <a:gd name="f235" fmla="*/ 106 f178 1"/>
                <a:gd name="f236" fmla="*/ 71 f179 1"/>
                <a:gd name="f237" fmla="*/ 102 f178 1"/>
                <a:gd name="f238" fmla="*/ 97 f178 1"/>
                <a:gd name="f239" fmla="*/ 62 f179 1"/>
                <a:gd name="f240" fmla="*/ 91 f178 1"/>
                <a:gd name="f241" fmla="*/ 60 f179 1"/>
                <a:gd name="f242" fmla="*/ 87 f178 1"/>
                <a:gd name="f243" fmla="*/ 55 f179 1"/>
                <a:gd name="f244" fmla="*/ 86 f178 1"/>
                <a:gd name="f245" fmla="*/ 51 f179 1"/>
                <a:gd name="f246" fmla="*/ 82 f178 1"/>
                <a:gd name="f247" fmla="*/ 47 f179 1"/>
                <a:gd name="f248" fmla="*/ 78 f178 1"/>
                <a:gd name="f249" fmla="*/ 42 f179 1"/>
                <a:gd name="f250" fmla="*/ 74 f178 1"/>
                <a:gd name="f251" fmla="*/ 38 f179 1"/>
                <a:gd name="f252" fmla="*/ 71 f178 1"/>
                <a:gd name="f253" fmla="*/ 34 f179 1"/>
                <a:gd name="f254" fmla="*/ 68 f178 1"/>
                <a:gd name="f255" fmla="*/ 33 f179 1"/>
                <a:gd name="f256" fmla="*/ 65 f178 1"/>
                <a:gd name="f257" fmla="*/ 61 f178 1"/>
                <a:gd name="f258" fmla="*/ 35 f179 1"/>
                <a:gd name="f259" fmla="*/ 58 f178 1"/>
                <a:gd name="f260" fmla="*/ 54 f178 1"/>
                <a:gd name="f261" fmla="*/ 32 f179 1"/>
                <a:gd name="f262" fmla="*/ 50 f178 1"/>
                <a:gd name="f263" fmla="*/ 30 f179 1"/>
                <a:gd name="f264" fmla="*/ 49 f178 1"/>
                <a:gd name="f265" fmla="*/ 25 f179 1"/>
                <a:gd name="f266" fmla="*/ 23 f179 1"/>
                <a:gd name="f267" fmla="*/ 42 f178 1"/>
                <a:gd name="f268" fmla="*/ 24 f179 1"/>
                <a:gd name="f269" fmla="*/ 38 f178 1"/>
                <a:gd name="f270" fmla="*/ 26 f179 1"/>
                <a:gd name="f271" fmla="*/ 32 f178 1"/>
                <a:gd name="f272" fmla="*/ 31 f179 1"/>
                <a:gd name="f273" fmla="*/ 28 f178 1"/>
                <a:gd name="f274" fmla="*/ 23 f178 1"/>
                <a:gd name="f275" fmla="*/ 24 f178 1"/>
                <a:gd name="f276" fmla="*/ 36 f179 1"/>
                <a:gd name="f277" fmla="*/ 39 f179 1"/>
                <a:gd name="f278" fmla="*/ 18 f178 1"/>
                <a:gd name="f279" fmla="*/ 11 f178 1"/>
                <a:gd name="f280" fmla="*/ 41 f179 1"/>
                <a:gd name="f281" fmla="*/ 8 f178 1"/>
                <a:gd name="f282" fmla="*/ 4 f178 1"/>
                <a:gd name="f283" fmla="*/ 37 f179 1"/>
                <a:gd name="f284" fmla="*/ 2 f178 1"/>
                <a:gd name="f285" fmla="*/ 28 f179 1"/>
                <a:gd name="f286" fmla="*/ 0 f178 1"/>
                <a:gd name="f287" fmla="*/ 18 f179 1"/>
                <a:gd name="f288" fmla="*/ 3 f178 1"/>
                <a:gd name="f289" fmla="*/ 10 f179 1"/>
                <a:gd name="f290" fmla="*/ 9 f178 1"/>
                <a:gd name="f291" fmla="*/ 3 f179 1"/>
                <a:gd name="f292" fmla="*/ 17 f178 1"/>
                <a:gd name="f293" fmla="*/ 0 f179 1"/>
                <a:gd name="f294" fmla="+- f180 0 f1"/>
                <a:gd name="f295" fmla="*/ f183 1 151"/>
                <a:gd name="f296" fmla="*/ f184 1 235"/>
                <a:gd name="f297" fmla="*/ f185 1 151"/>
                <a:gd name="f298" fmla="*/ f186 1 235"/>
                <a:gd name="f299" fmla="*/ f187 1 235"/>
                <a:gd name="f300" fmla="*/ f188 1 151"/>
                <a:gd name="f301" fmla="*/ f189 1 235"/>
                <a:gd name="f302" fmla="*/ f190 1 151"/>
                <a:gd name="f303" fmla="*/ f191 1 235"/>
                <a:gd name="f304" fmla="*/ f192 1 151"/>
                <a:gd name="f305" fmla="*/ f193 1 235"/>
                <a:gd name="f306" fmla="*/ f194 1 151"/>
                <a:gd name="f307" fmla="*/ f195 1 235"/>
                <a:gd name="f308" fmla="*/ f196 1 151"/>
                <a:gd name="f309" fmla="*/ f197 1 235"/>
                <a:gd name="f310" fmla="*/ f198 1 151"/>
                <a:gd name="f311" fmla="*/ f199 1 235"/>
                <a:gd name="f312" fmla="*/ f200 1 151"/>
                <a:gd name="f313" fmla="*/ f201 1 235"/>
                <a:gd name="f314" fmla="*/ f202 1 151"/>
                <a:gd name="f315" fmla="*/ f203 1 235"/>
                <a:gd name="f316" fmla="*/ f204 1 151"/>
                <a:gd name="f317" fmla="*/ f205 1 235"/>
                <a:gd name="f318" fmla="*/ f206 1 151"/>
                <a:gd name="f319" fmla="*/ f207 1 235"/>
                <a:gd name="f320" fmla="*/ f208 1 151"/>
                <a:gd name="f321" fmla="*/ f209 1 235"/>
                <a:gd name="f322" fmla="*/ f210 1 151"/>
                <a:gd name="f323" fmla="*/ f211 1 151"/>
                <a:gd name="f324" fmla="*/ f212 1 235"/>
                <a:gd name="f325" fmla="*/ f213 1 151"/>
                <a:gd name="f326" fmla="*/ f214 1 235"/>
                <a:gd name="f327" fmla="*/ f215 1 151"/>
                <a:gd name="f328" fmla="*/ f216 1 235"/>
                <a:gd name="f329" fmla="*/ f217 1 151"/>
                <a:gd name="f330" fmla="*/ f218 1 235"/>
                <a:gd name="f331" fmla="*/ f219 1 151"/>
                <a:gd name="f332" fmla="*/ f220 1 235"/>
                <a:gd name="f333" fmla="*/ f221 1 151"/>
                <a:gd name="f334" fmla="*/ f222 1 235"/>
                <a:gd name="f335" fmla="*/ f223 1 151"/>
                <a:gd name="f336" fmla="*/ f224 1 235"/>
                <a:gd name="f337" fmla="*/ f225 1 151"/>
                <a:gd name="f338" fmla="*/ f226 1 235"/>
                <a:gd name="f339" fmla="*/ f227 1 151"/>
                <a:gd name="f340" fmla="*/ f228 1 235"/>
                <a:gd name="f341" fmla="*/ f229 1 151"/>
                <a:gd name="f342" fmla="*/ f230 1 235"/>
                <a:gd name="f343" fmla="*/ f231 1 151"/>
                <a:gd name="f344" fmla="*/ f232 1 235"/>
                <a:gd name="f345" fmla="*/ f233 1 235"/>
                <a:gd name="f346" fmla="*/ f234 1 151"/>
                <a:gd name="f347" fmla="*/ f235 1 235"/>
                <a:gd name="f348" fmla="*/ f236 1 151"/>
                <a:gd name="f349" fmla="*/ f237 1 235"/>
                <a:gd name="f350" fmla="*/ f238 1 235"/>
                <a:gd name="f351" fmla="*/ f239 1 151"/>
                <a:gd name="f352" fmla="*/ f240 1 235"/>
                <a:gd name="f353" fmla="*/ f241 1 151"/>
                <a:gd name="f354" fmla="*/ f242 1 235"/>
                <a:gd name="f355" fmla="*/ f243 1 151"/>
                <a:gd name="f356" fmla="*/ f244 1 235"/>
                <a:gd name="f357" fmla="*/ f245 1 151"/>
                <a:gd name="f358" fmla="*/ f246 1 235"/>
                <a:gd name="f359" fmla="*/ f247 1 151"/>
                <a:gd name="f360" fmla="*/ f248 1 235"/>
                <a:gd name="f361" fmla="*/ f249 1 151"/>
                <a:gd name="f362" fmla="*/ f250 1 235"/>
                <a:gd name="f363" fmla="*/ f251 1 151"/>
                <a:gd name="f364" fmla="*/ f252 1 235"/>
                <a:gd name="f365" fmla="*/ f253 1 151"/>
                <a:gd name="f366" fmla="*/ f254 1 235"/>
                <a:gd name="f367" fmla="*/ f255 1 151"/>
                <a:gd name="f368" fmla="*/ f256 1 235"/>
                <a:gd name="f369" fmla="*/ f257 1 235"/>
                <a:gd name="f370" fmla="*/ f258 1 151"/>
                <a:gd name="f371" fmla="*/ f259 1 235"/>
                <a:gd name="f372" fmla="*/ f260 1 235"/>
                <a:gd name="f373" fmla="*/ f261 1 151"/>
                <a:gd name="f374" fmla="*/ f262 1 235"/>
                <a:gd name="f375" fmla="*/ f263 1 151"/>
                <a:gd name="f376" fmla="*/ f264 1 235"/>
                <a:gd name="f377" fmla="*/ f265 1 151"/>
                <a:gd name="f378" fmla="*/ f266 1 151"/>
                <a:gd name="f379" fmla="*/ f267 1 235"/>
                <a:gd name="f380" fmla="*/ f268 1 151"/>
                <a:gd name="f381" fmla="*/ f269 1 235"/>
                <a:gd name="f382" fmla="*/ f270 1 151"/>
                <a:gd name="f383" fmla="*/ f271 1 235"/>
                <a:gd name="f384" fmla="*/ f272 1 151"/>
                <a:gd name="f385" fmla="*/ f273 1 235"/>
                <a:gd name="f386" fmla="*/ f274 1 235"/>
                <a:gd name="f387" fmla="*/ f275 1 235"/>
                <a:gd name="f388" fmla="*/ f276 1 151"/>
                <a:gd name="f389" fmla="*/ f277 1 151"/>
                <a:gd name="f390" fmla="*/ f278 1 235"/>
                <a:gd name="f391" fmla="*/ f279 1 235"/>
                <a:gd name="f392" fmla="*/ f280 1 151"/>
                <a:gd name="f393" fmla="*/ f281 1 235"/>
                <a:gd name="f394" fmla="*/ f282 1 235"/>
                <a:gd name="f395" fmla="*/ f283 1 151"/>
                <a:gd name="f396" fmla="*/ f284 1 235"/>
                <a:gd name="f397" fmla="*/ f285 1 151"/>
                <a:gd name="f398" fmla="*/ f286 1 235"/>
                <a:gd name="f399" fmla="*/ f287 1 151"/>
                <a:gd name="f400" fmla="*/ f288 1 235"/>
                <a:gd name="f401" fmla="*/ f289 1 151"/>
                <a:gd name="f402" fmla="*/ f290 1 235"/>
                <a:gd name="f403" fmla="*/ f291 1 151"/>
                <a:gd name="f404" fmla="*/ f292 1 235"/>
                <a:gd name="f405" fmla="*/ f293 1 151"/>
                <a:gd name="f406" fmla="*/ 0 1 f181"/>
                <a:gd name="f407" fmla="*/ f175 1 f181"/>
                <a:gd name="f408" fmla="*/ 0 1 f182"/>
                <a:gd name="f409" fmla="*/ f176 1 f182"/>
                <a:gd name="f410" fmla="*/ f295 1 f181"/>
                <a:gd name="f411" fmla="*/ f296 1 f182"/>
                <a:gd name="f412" fmla="*/ f297 1 f181"/>
                <a:gd name="f413" fmla="*/ f298 1 f182"/>
                <a:gd name="f414" fmla="*/ f299 1 f182"/>
                <a:gd name="f415" fmla="*/ f300 1 f181"/>
                <a:gd name="f416" fmla="*/ f301 1 f182"/>
                <a:gd name="f417" fmla="*/ f302 1 f181"/>
                <a:gd name="f418" fmla="*/ f303 1 f182"/>
                <a:gd name="f419" fmla="*/ f304 1 f181"/>
                <a:gd name="f420" fmla="*/ f305 1 f182"/>
                <a:gd name="f421" fmla="*/ f306 1 f181"/>
                <a:gd name="f422" fmla="*/ f307 1 f182"/>
                <a:gd name="f423" fmla="*/ f308 1 f181"/>
                <a:gd name="f424" fmla="*/ f309 1 f182"/>
                <a:gd name="f425" fmla="*/ f310 1 f181"/>
                <a:gd name="f426" fmla="*/ f311 1 f182"/>
                <a:gd name="f427" fmla="*/ f312 1 f181"/>
                <a:gd name="f428" fmla="*/ f313 1 f182"/>
                <a:gd name="f429" fmla="*/ f314 1 f181"/>
                <a:gd name="f430" fmla="*/ f315 1 f182"/>
                <a:gd name="f431" fmla="*/ f316 1 f181"/>
                <a:gd name="f432" fmla="*/ f317 1 f182"/>
                <a:gd name="f433" fmla="*/ f318 1 f181"/>
                <a:gd name="f434" fmla="*/ f319 1 f182"/>
                <a:gd name="f435" fmla="*/ f320 1 f181"/>
                <a:gd name="f436" fmla="*/ f321 1 f182"/>
                <a:gd name="f437" fmla="*/ f322 1 f181"/>
                <a:gd name="f438" fmla="*/ f323 1 f181"/>
                <a:gd name="f439" fmla="*/ f324 1 f182"/>
                <a:gd name="f440" fmla="*/ f325 1 f181"/>
                <a:gd name="f441" fmla="*/ f326 1 f182"/>
                <a:gd name="f442" fmla="*/ f327 1 f181"/>
                <a:gd name="f443" fmla="*/ f328 1 f182"/>
                <a:gd name="f444" fmla="*/ f329 1 f181"/>
                <a:gd name="f445" fmla="*/ f330 1 f182"/>
                <a:gd name="f446" fmla="*/ f331 1 f181"/>
                <a:gd name="f447" fmla="*/ f332 1 f182"/>
                <a:gd name="f448" fmla="*/ f333 1 f181"/>
                <a:gd name="f449" fmla="*/ f334 1 f182"/>
                <a:gd name="f450" fmla="*/ f335 1 f181"/>
                <a:gd name="f451" fmla="*/ f336 1 f182"/>
                <a:gd name="f452" fmla="*/ f337 1 f181"/>
                <a:gd name="f453" fmla="*/ f338 1 f182"/>
                <a:gd name="f454" fmla="*/ f339 1 f181"/>
                <a:gd name="f455" fmla="*/ f340 1 f182"/>
                <a:gd name="f456" fmla="*/ f341 1 f181"/>
                <a:gd name="f457" fmla="*/ f342 1 f182"/>
                <a:gd name="f458" fmla="*/ f343 1 f181"/>
                <a:gd name="f459" fmla="*/ f344 1 f182"/>
                <a:gd name="f460" fmla="*/ f345 1 f182"/>
                <a:gd name="f461" fmla="*/ f346 1 f181"/>
                <a:gd name="f462" fmla="*/ f347 1 f182"/>
                <a:gd name="f463" fmla="*/ f348 1 f181"/>
                <a:gd name="f464" fmla="*/ f349 1 f182"/>
                <a:gd name="f465" fmla="*/ f350 1 f182"/>
                <a:gd name="f466" fmla="*/ f351 1 f181"/>
                <a:gd name="f467" fmla="*/ f352 1 f182"/>
                <a:gd name="f468" fmla="*/ f353 1 f181"/>
                <a:gd name="f469" fmla="*/ f354 1 f182"/>
                <a:gd name="f470" fmla="*/ f355 1 f181"/>
                <a:gd name="f471" fmla="*/ f356 1 f182"/>
                <a:gd name="f472" fmla="*/ f357 1 f181"/>
                <a:gd name="f473" fmla="*/ f358 1 f182"/>
                <a:gd name="f474" fmla="*/ f359 1 f181"/>
                <a:gd name="f475" fmla="*/ f360 1 f182"/>
                <a:gd name="f476" fmla="*/ f361 1 f181"/>
                <a:gd name="f477" fmla="*/ f362 1 f182"/>
                <a:gd name="f478" fmla="*/ f363 1 f181"/>
                <a:gd name="f479" fmla="*/ f364 1 f182"/>
                <a:gd name="f480" fmla="*/ f365 1 f181"/>
                <a:gd name="f481" fmla="*/ f366 1 f182"/>
                <a:gd name="f482" fmla="*/ f367 1 f181"/>
                <a:gd name="f483" fmla="*/ f368 1 f182"/>
                <a:gd name="f484" fmla="*/ f369 1 f182"/>
                <a:gd name="f485" fmla="*/ f370 1 f181"/>
                <a:gd name="f486" fmla="*/ f371 1 f182"/>
                <a:gd name="f487" fmla="*/ f372 1 f182"/>
                <a:gd name="f488" fmla="*/ f373 1 f181"/>
                <a:gd name="f489" fmla="*/ f374 1 f182"/>
                <a:gd name="f490" fmla="*/ f375 1 f181"/>
                <a:gd name="f491" fmla="*/ f376 1 f182"/>
                <a:gd name="f492" fmla="*/ f377 1 f181"/>
                <a:gd name="f493" fmla="*/ f378 1 f181"/>
                <a:gd name="f494" fmla="*/ f379 1 f182"/>
                <a:gd name="f495" fmla="*/ f380 1 f181"/>
                <a:gd name="f496" fmla="*/ f381 1 f182"/>
                <a:gd name="f497" fmla="*/ f382 1 f181"/>
                <a:gd name="f498" fmla="*/ f383 1 f182"/>
                <a:gd name="f499" fmla="*/ f384 1 f181"/>
                <a:gd name="f500" fmla="*/ f385 1 f182"/>
                <a:gd name="f501" fmla="*/ f386 1 f182"/>
                <a:gd name="f502" fmla="*/ f387 1 f182"/>
                <a:gd name="f503" fmla="*/ f388 1 f181"/>
                <a:gd name="f504" fmla="*/ f389 1 f181"/>
                <a:gd name="f505" fmla="*/ f390 1 f182"/>
                <a:gd name="f506" fmla="*/ f391 1 f182"/>
                <a:gd name="f507" fmla="*/ f392 1 f181"/>
                <a:gd name="f508" fmla="*/ f393 1 f182"/>
                <a:gd name="f509" fmla="*/ f394 1 f182"/>
                <a:gd name="f510" fmla="*/ f395 1 f181"/>
                <a:gd name="f511" fmla="*/ f396 1 f182"/>
                <a:gd name="f512" fmla="*/ f397 1 f181"/>
                <a:gd name="f513" fmla="*/ f398 1 f182"/>
                <a:gd name="f514" fmla="*/ f399 1 f181"/>
                <a:gd name="f515" fmla="*/ f400 1 f182"/>
                <a:gd name="f516" fmla="*/ f401 1 f181"/>
                <a:gd name="f517" fmla="*/ f402 1 f182"/>
                <a:gd name="f518" fmla="*/ f403 1 f181"/>
                <a:gd name="f519" fmla="*/ f404 1 f182"/>
                <a:gd name="f520" fmla="*/ f405 1 f181"/>
                <a:gd name="f521" fmla="*/ f406 f172 1"/>
                <a:gd name="f522" fmla="*/ f407 f172 1"/>
                <a:gd name="f523" fmla="*/ f409 f173 1"/>
                <a:gd name="f524" fmla="*/ f408 f173 1"/>
                <a:gd name="f525" fmla="*/ f410 f172 1"/>
                <a:gd name="f526" fmla="*/ f411 f173 1"/>
                <a:gd name="f527" fmla="*/ f412 f172 1"/>
                <a:gd name="f528" fmla="*/ f413 f173 1"/>
                <a:gd name="f529" fmla="*/ f414 f173 1"/>
                <a:gd name="f530" fmla="*/ f415 f172 1"/>
                <a:gd name="f531" fmla="*/ f416 f173 1"/>
                <a:gd name="f532" fmla="*/ f417 f172 1"/>
                <a:gd name="f533" fmla="*/ f418 f173 1"/>
                <a:gd name="f534" fmla="*/ f419 f172 1"/>
                <a:gd name="f535" fmla="*/ f420 f173 1"/>
                <a:gd name="f536" fmla="*/ f421 f172 1"/>
                <a:gd name="f537" fmla="*/ f422 f173 1"/>
                <a:gd name="f538" fmla="*/ f423 f172 1"/>
                <a:gd name="f539" fmla="*/ f424 f173 1"/>
                <a:gd name="f540" fmla="*/ f425 f172 1"/>
                <a:gd name="f541" fmla="*/ f426 f173 1"/>
                <a:gd name="f542" fmla="*/ f427 f172 1"/>
                <a:gd name="f543" fmla="*/ f428 f173 1"/>
                <a:gd name="f544" fmla="*/ f429 f172 1"/>
                <a:gd name="f545" fmla="*/ f430 f173 1"/>
                <a:gd name="f546" fmla="*/ f431 f172 1"/>
                <a:gd name="f547" fmla="*/ f432 f173 1"/>
                <a:gd name="f548" fmla="*/ f433 f172 1"/>
                <a:gd name="f549" fmla="*/ f434 f173 1"/>
                <a:gd name="f550" fmla="*/ f435 f172 1"/>
                <a:gd name="f551" fmla="*/ f436 f173 1"/>
                <a:gd name="f552" fmla="*/ f437 f172 1"/>
                <a:gd name="f553" fmla="*/ f438 f172 1"/>
                <a:gd name="f554" fmla="*/ f439 f173 1"/>
                <a:gd name="f555" fmla="*/ f440 f172 1"/>
                <a:gd name="f556" fmla="*/ f441 f173 1"/>
                <a:gd name="f557" fmla="*/ f442 f172 1"/>
                <a:gd name="f558" fmla="*/ f443 f173 1"/>
                <a:gd name="f559" fmla="*/ f444 f172 1"/>
                <a:gd name="f560" fmla="*/ f445 f173 1"/>
                <a:gd name="f561" fmla="*/ f446 f172 1"/>
                <a:gd name="f562" fmla="*/ f447 f173 1"/>
                <a:gd name="f563" fmla="*/ f448 f172 1"/>
                <a:gd name="f564" fmla="*/ f449 f173 1"/>
                <a:gd name="f565" fmla="*/ f450 f172 1"/>
                <a:gd name="f566" fmla="*/ f451 f173 1"/>
                <a:gd name="f567" fmla="*/ f452 f172 1"/>
                <a:gd name="f568" fmla="*/ f453 f173 1"/>
                <a:gd name="f569" fmla="*/ f454 f172 1"/>
                <a:gd name="f570" fmla="*/ f455 f173 1"/>
                <a:gd name="f571" fmla="*/ f456 f172 1"/>
                <a:gd name="f572" fmla="*/ f457 f173 1"/>
                <a:gd name="f573" fmla="*/ f458 f172 1"/>
                <a:gd name="f574" fmla="*/ f459 f173 1"/>
                <a:gd name="f575" fmla="*/ f460 f173 1"/>
                <a:gd name="f576" fmla="*/ f461 f172 1"/>
                <a:gd name="f577" fmla="*/ f462 f173 1"/>
                <a:gd name="f578" fmla="*/ f463 f172 1"/>
                <a:gd name="f579" fmla="*/ f464 f173 1"/>
                <a:gd name="f580" fmla="*/ f465 f173 1"/>
                <a:gd name="f581" fmla="*/ f466 f172 1"/>
                <a:gd name="f582" fmla="*/ f467 f173 1"/>
                <a:gd name="f583" fmla="*/ f468 f172 1"/>
                <a:gd name="f584" fmla="*/ f469 f173 1"/>
                <a:gd name="f585" fmla="*/ f470 f172 1"/>
                <a:gd name="f586" fmla="*/ f471 f173 1"/>
                <a:gd name="f587" fmla="*/ f472 f172 1"/>
                <a:gd name="f588" fmla="*/ f473 f173 1"/>
                <a:gd name="f589" fmla="*/ f474 f172 1"/>
                <a:gd name="f590" fmla="*/ f475 f173 1"/>
                <a:gd name="f591" fmla="*/ f476 f172 1"/>
                <a:gd name="f592" fmla="*/ f477 f173 1"/>
                <a:gd name="f593" fmla="*/ f478 f172 1"/>
                <a:gd name="f594" fmla="*/ f479 f173 1"/>
                <a:gd name="f595" fmla="*/ f480 f172 1"/>
                <a:gd name="f596" fmla="*/ f481 f173 1"/>
                <a:gd name="f597" fmla="*/ f482 f172 1"/>
                <a:gd name="f598" fmla="*/ f483 f173 1"/>
                <a:gd name="f599" fmla="*/ f484 f173 1"/>
                <a:gd name="f600" fmla="*/ f485 f172 1"/>
                <a:gd name="f601" fmla="*/ f486 f173 1"/>
                <a:gd name="f602" fmla="*/ f487 f173 1"/>
                <a:gd name="f603" fmla="*/ f488 f172 1"/>
                <a:gd name="f604" fmla="*/ f489 f173 1"/>
                <a:gd name="f605" fmla="*/ f490 f172 1"/>
                <a:gd name="f606" fmla="*/ f491 f173 1"/>
                <a:gd name="f607" fmla="*/ f492 f172 1"/>
                <a:gd name="f608" fmla="*/ f493 f172 1"/>
                <a:gd name="f609" fmla="*/ f494 f173 1"/>
                <a:gd name="f610" fmla="*/ f495 f172 1"/>
                <a:gd name="f611" fmla="*/ f496 f173 1"/>
                <a:gd name="f612" fmla="*/ f497 f172 1"/>
                <a:gd name="f613" fmla="*/ f498 f173 1"/>
                <a:gd name="f614" fmla="*/ f499 f172 1"/>
                <a:gd name="f615" fmla="*/ f500 f173 1"/>
                <a:gd name="f616" fmla="*/ f501 f173 1"/>
                <a:gd name="f617" fmla="*/ f502 f173 1"/>
                <a:gd name="f618" fmla="*/ f503 f172 1"/>
                <a:gd name="f619" fmla="*/ f504 f172 1"/>
                <a:gd name="f620" fmla="*/ f505 f173 1"/>
                <a:gd name="f621" fmla="*/ f506 f173 1"/>
                <a:gd name="f622" fmla="*/ f507 f172 1"/>
                <a:gd name="f623" fmla="*/ f508 f173 1"/>
                <a:gd name="f624" fmla="*/ f509 f173 1"/>
                <a:gd name="f625" fmla="*/ f510 f172 1"/>
                <a:gd name="f626" fmla="*/ f511 f173 1"/>
                <a:gd name="f627" fmla="*/ f512 f172 1"/>
                <a:gd name="f628" fmla="*/ f513 f173 1"/>
                <a:gd name="f629" fmla="*/ f514 f172 1"/>
                <a:gd name="f630" fmla="*/ f515 f173 1"/>
                <a:gd name="f631" fmla="*/ f516 f172 1"/>
                <a:gd name="f632" fmla="*/ f517 f173 1"/>
                <a:gd name="f633" fmla="*/ f518 f172 1"/>
                <a:gd name="f634" fmla="*/ f519 f173 1"/>
                <a:gd name="f635" fmla="*/ f520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4">
                  <a:pos x="f525" y="f526"/>
                </a:cxn>
                <a:cxn ang="f294">
                  <a:pos x="f527" y="f528"/>
                </a:cxn>
                <a:cxn ang="f294">
                  <a:pos x="f527" y="f529"/>
                </a:cxn>
                <a:cxn ang="f294">
                  <a:pos x="f530" y="f531"/>
                </a:cxn>
                <a:cxn ang="f294">
                  <a:pos x="f532" y="f533"/>
                </a:cxn>
                <a:cxn ang="f294">
                  <a:pos x="f534" y="f535"/>
                </a:cxn>
                <a:cxn ang="f294">
                  <a:pos x="f536" y="f537"/>
                </a:cxn>
                <a:cxn ang="f294">
                  <a:pos x="f538" y="f539"/>
                </a:cxn>
                <a:cxn ang="f294">
                  <a:pos x="f540" y="f541"/>
                </a:cxn>
                <a:cxn ang="f294">
                  <a:pos x="f542" y="f543"/>
                </a:cxn>
                <a:cxn ang="f294">
                  <a:pos x="f544" y="f545"/>
                </a:cxn>
                <a:cxn ang="f294">
                  <a:pos x="f546" y="f547"/>
                </a:cxn>
                <a:cxn ang="f294">
                  <a:pos x="f548" y="f549"/>
                </a:cxn>
                <a:cxn ang="f294">
                  <a:pos x="f550" y="f551"/>
                </a:cxn>
                <a:cxn ang="f294">
                  <a:pos x="f552" y="f551"/>
                </a:cxn>
                <a:cxn ang="f294">
                  <a:pos x="f553" y="f554"/>
                </a:cxn>
                <a:cxn ang="f294">
                  <a:pos x="f555" y="f556"/>
                </a:cxn>
                <a:cxn ang="f294">
                  <a:pos x="f557" y="f558"/>
                </a:cxn>
                <a:cxn ang="f294">
                  <a:pos x="f559" y="f560"/>
                </a:cxn>
                <a:cxn ang="f294">
                  <a:pos x="f561" y="f562"/>
                </a:cxn>
                <a:cxn ang="f294">
                  <a:pos x="f563" y="f564"/>
                </a:cxn>
                <a:cxn ang="f294">
                  <a:pos x="f565" y="f566"/>
                </a:cxn>
                <a:cxn ang="f294">
                  <a:pos x="f567" y="f568"/>
                </a:cxn>
                <a:cxn ang="f294">
                  <a:pos x="f569" y="f570"/>
                </a:cxn>
                <a:cxn ang="f294">
                  <a:pos x="f571" y="f572"/>
                </a:cxn>
                <a:cxn ang="f294">
                  <a:pos x="f573" y="f574"/>
                </a:cxn>
                <a:cxn ang="f294">
                  <a:pos x="f573" y="f575"/>
                </a:cxn>
                <a:cxn ang="f294">
                  <a:pos x="f576" y="f577"/>
                </a:cxn>
                <a:cxn ang="f294">
                  <a:pos x="f578" y="f579"/>
                </a:cxn>
                <a:cxn ang="f294">
                  <a:pos x="f532" y="f580"/>
                </a:cxn>
                <a:cxn ang="f294">
                  <a:pos x="f581" y="f582"/>
                </a:cxn>
                <a:cxn ang="f294">
                  <a:pos x="f583" y="f584"/>
                </a:cxn>
                <a:cxn ang="f294">
                  <a:pos x="f585" y="f586"/>
                </a:cxn>
                <a:cxn ang="f294">
                  <a:pos x="f587" y="f588"/>
                </a:cxn>
                <a:cxn ang="f294">
                  <a:pos x="f589" y="f590"/>
                </a:cxn>
                <a:cxn ang="f294">
                  <a:pos x="f591" y="f592"/>
                </a:cxn>
                <a:cxn ang="f294">
                  <a:pos x="f593" y="f594"/>
                </a:cxn>
                <a:cxn ang="f294">
                  <a:pos x="f595" y="f596"/>
                </a:cxn>
                <a:cxn ang="f294">
                  <a:pos x="f597" y="f598"/>
                </a:cxn>
                <a:cxn ang="f294">
                  <a:pos x="f597" y="f599"/>
                </a:cxn>
                <a:cxn ang="f294">
                  <a:pos x="f600" y="f601"/>
                </a:cxn>
                <a:cxn ang="f294">
                  <a:pos x="f597" y="f602"/>
                </a:cxn>
                <a:cxn ang="f294">
                  <a:pos x="f603" y="f604"/>
                </a:cxn>
                <a:cxn ang="f294">
                  <a:pos x="f605" y="f606"/>
                </a:cxn>
                <a:cxn ang="f294">
                  <a:pos x="f607" y="f531"/>
                </a:cxn>
                <a:cxn ang="f294">
                  <a:pos x="f608" y="f609"/>
                </a:cxn>
                <a:cxn ang="f294">
                  <a:pos x="f610" y="f611"/>
                </a:cxn>
                <a:cxn ang="f294">
                  <a:pos x="f612" y="f613"/>
                </a:cxn>
                <a:cxn ang="f294">
                  <a:pos x="f614" y="f615"/>
                </a:cxn>
                <a:cxn ang="f294">
                  <a:pos x="f597" y="f616"/>
                </a:cxn>
                <a:cxn ang="f294">
                  <a:pos x="f600" y="f617"/>
                </a:cxn>
                <a:cxn ang="f294">
                  <a:pos x="f618" y="f526"/>
                </a:cxn>
                <a:cxn ang="f294">
                  <a:pos x="f619" y="f620"/>
                </a:cxn>
                <a:cxn ang="f294">
                  <a:pos x="f593" y="f621"/>
                </a:cxn>
                <a:cxn ang="f294">
                  <a:pos x="f622" y="f623"/>
                </a:cxn>
                <a:cxn ang="f294">
                  <a:pos x="f591" y="f624"/>
                </a:cxn>
                <a:cxn ang="f294">
                  <a:pos x="f625" y="f626"/>
                </a:cxn>
                <a:cxn ang="f294">
                  <a:pos x="f627" y="f628"/>
                </a:cxn>
                <a:cxn ang="f294">
                  <a:pos x="f629" y="f630"/>
                </a:cxn>
                <a:cxn ang="f294">
                  <a:pos x="f631" y="f632"/>
                </a:cxn>
                <a:cxn ang="f294">
                  <a:pos x="f633" y="f634"/>
                </a:cxn>
                <a:cxn ang="f294">
                  <a:pos x="f635" y="f617"/>
                </a:cxn>
                <a:cxn ang="f294">
                  <a:pos x="f525" y="f526"/>
                </a:cxn>
              </a:cxnLst>
              <a:rect l="f521" t="f524" r="f522" b="f523"/>
              <a:pathLst>
                <a:path w="151" h="235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2"/>
                    <a:pt x="f10" y="f13"/>
                    <a:pt x="f10" y="f14"/>
                  </a:cubicBezTo>
                  <a:cubicBezTo>
                    <a:pt x="f10" y="f15"/>
                    <a:pt x="f16" y="f17"/>
                    <a:pt x="f18" y="f19"/>
                  </a:cubicBezTo>
                  <a:cubicBezTo>
                    <a:pt x="f20" y="f7"/>
                    <a:pt x="f20" y="f7"/>
                    <a:pt x="f20" y="f7"/>
                  </a:cubicBezTo>
                  <a:cubicBezTo>
                    <a:pt x="f6" y="f21"/>
                    <a:pt x="f6" y="f21"/>
                    <a:pt x="f6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54" y="f53"/>
                  </a:cubicBezTo>
                  <a:cubicBezTo>
                    <a:pt x="f55" y="f53"/>
                    <a:pt x="f55" y="f56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58"/>
                    <a:pt x="f62" y="f58"/>
                    <a:pt x="f63" y="f58"/>
                  </a:cubicBezTo>
                  <a:cubicBezTo>
                    <a:pt x="f64" y="f58"/>
                    <a:pt x="f65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79"/>
                    <a:pt x="f81" y="f82"/>
                    <a:pt x="f83" y="f6"/>
                  </a:cubicBezTo>
                  <a:cubicBezTo>
                    <a:pt x="f84" y="f85"/>
                    <a:pt x="f84" y="f86"/>
                    <a:pt x="f87" y="f28"/>
                  </a:cubicBezTo>
                  <a:cubicBezTo>
                    <a:pt x="f88" y="f30"/>
                    <a:pt x="f89" y="f36"/>
                    <a:pt x="f90" y="f40"/>
                  </a:cubicBezTo>
                  <a:cubicBezTo>
                    <a:pt x="f91" y="f42"/>
                    <a:pt x="f92" y="f93"/>
                    <a:pt x="f94" y="f48"/>
                  </a:cubicBezTo>
                  <a:cubicBezTo>
                    <a:pt x="f95" y="f51"/>
                    <a:pt x="f96" y="f51"/>
                    <a:pt x="f97" y="f98"/>
                  </a:cubicBezTo>
                  <a:cubicBezTo>
                    <a:pt x="f99" y="f54"/>
                    <a:pt x="f100" y="f55"/>
                    <a:pt x="f101" y="f57"/>
                  </a:cubicBezTo>
                  <a:cubicBezTo>
                    <a:pt x="f102" y="f103"/>
                    <a:pt x="f104" y="f60"/>
                    <a:pt x="f104" y="f61"/>
                  </a:cubicBezTo>
                  <a:cubicBezTo>
                    <a:pt x="f105" y="f63"/>
                    <a:pt x="f106" y="f67"/>
                    <a:pt x="f107" y="f68"/>
                  </a:cubicBezTo>
                  <a:cubicBezTo>
                    <a:pt x="f107" y="f108"/>
                    <a:pt x="f109" y="f70"/>
                    <a:pt x="f107" y="f110"/>
                  </a:cubicBezTo>
                  <a:cubicBezTo>
                    <a:pt x="f107" y="f72"/>
                    <a:pt x="f106" y="f111"/>
                    <a:pt x="f106" y="f74"/>
                  </a:cubicBezTo>
                  <a:cubicBezTo>
                    <a:pt x="f106" y="f112"/>
                    <a:pt x="f107" y="f113"/>
                    <a:pt x="f109" y="f78"/>
                  </a:cubicBezTo>
                  <a:cubicBezTo>
                    <a:pt x="f109" y="f80"/>
                    <a:pt x="f114" y="f81"/>
                    <a:pt x="f20" y="f83"/>
                  </a:cubicBezTo>
                  <a:cubicBezTo>
                    <a:pt x="f115" y="f87"/>
                    <a:pt x="f116" y="f117"/>
                    <a:pt x="f118" y="f90"/>
                  </a:cubicBezTo>
                  <a:cubicBezTo>
                    <a:pt x="f118" y="f91"/>
                    <a:pt x="f119" y="f92"/>
                    <a:pt x="f120" y="f94"/>
                  </a:cubicBezTo>
                  <a:cubicBezTo>
                    <a:pt x="f121" y="f95"/>
                    <a:pt x="f122" y="f95"/>
                    <a:pt x="f123" y="f95"/>
                  </a:cubicBezTo>
                  <a:cubicBezTo>
                    <a:pt x="f124" y="f125"/>
                    <a:pt x="f126" y="f96"/>
                    <a:pt x="f127" y="f97"/>
                  </a:cubicBezTo>
                  <a:cubicBezTo>
                    <a:pt x="f128" y="f99"/>
                    <a:pt x="f129" y="f100"/>
                    <a:pt x="f19" y="f101"/>
                  </a:cubicBezTo>
                  <a:cubicBezTo>
                    <a:pt x="f130" y="f102"/>
                    <a:pt x="f17" y="f105"/>
                    <a:pt x="f131" y="f132"/>
                  </a:cubicBezTo>
                  <a:cubicBezTo>
                    <a:pt x="f133" y="f106"/>
                    <a:pt x="f134" y="f107"/>
                    <a:pt x="f135" y="f109"/>
                  </a:cubicBezTo>
                  <a:cubicBezTo>
                    <a:pt x="f15" y="f114"/>
                    <a:pt x="f14" y="f20"/>
                    <a:pt x="f13" y="f115"/>
                  </a:cubicBezTo>
                  <a:cubicBezTo>
                    <a:pt x="f13" y="f115"/>
                    <a:pt x="f136" y="f137"/>
                    <a:pt x="f136" y="f138"/>
                  </a:cubicBezTo>
                  <a:cubicBezTo>
                    <a:pt x="f136" y="f116"/>
                    <a:pt x="f136" y="f118"/>
                    <a:pt x="f136" y="f119"/>
                  </a:cubicBezTo>
                  <a:cubicBezTo>
                    <a:pt x="f13" y="f120"/>
                    <a:pt x="f14" y="f139"/>
                    <a:pt x="f14" y="f139"/>
                  </a:cubicBezTo>
                  <a:cubicBezTo>
                    <a:pt x="f14" y="f140"/>
                    <a:pt x="f13" y="f123"/>
                    <a:pt x="f136" y="f124"/>
                  </a:cubicBezTo>
                  <a:cubicBezTo>
                    <a:pt x="f136" y="f141"/>
                    <a:pt x="f136" y="f127"/>
                    <a:pt x="f12" y="f128"/>
                  </a:cubicBezTo>
                  <a:cubicBezTo>
                    <a:pt x="f12" y="f142"/>
                    <a:pt x="f143" y="f142"/>
                    <a:pt x="f11" y="f142"/>
                  </a:cubicBezTo>
                  <a:cubicBezTo>
                    <a:pt x="f144" y="f129"/>
                    <a:pt x="f145" y="f129"/>
                    <a:pt x="f146" y="f19"/>
                  </a:cubicBezTo>
                  <a:cubicBezTo>
                    <a:pt x="f147" y="f130"/>
                    <a:pt x="f148" y="f149"/>
                    <a:pt x="f148" y="f131"/>
                  </a:cubicBezTo>
                  <a:cubicBezTo>
                    <a:pt x="f148" y="f133"/>
                    <a:pt x="f147" y="f134"/>
                    <a:pt x="f147" y="f135"/>
                  </a:cubicBezTo>
                  <a:cubicBezTo>
                    <a:pt x="f146" y="f150"/>
                    <a:pt x="f145" y="f136"/>
                    <a:pt x="f145" y="f12"/>
                  </a:cubicBezTo>
                  <a:cubicBezTo>
                    <a:pt x="f151" y="f143"/>
                    <a:pt x="f11" y="f144"/>
                    <a:pt x="f143" y="f152"/>
                  </a:cubicBezTo>
                  <a:cubicBezTo>
                    <a:pt x="f12" y="f151"/>
                    <a:pt x="f143" y="f148"/>
                    <a:pt x="f136" y="f148"/>
                  </a:cubicBezTo>
                  <a:cubicBezTo>
                    <a:pt x="f136" y="f148"/>
                    <a:pt x="f13" y="f147"/>
                    <a:pt x="f14" y="f147"/>
                  </a:cubicBezTo>
                  <a:cubicBezTo>
                    <a:pt x="f14" y="f147"/>
                    <a:pt x="f150" y="f148"/>
                    <a:pt x="f150" y="f9"/>
                  </a:cubicBezTo>
                  <a:cubicBezTo>
                    <a:pt x="f15" y="f153"/>
                    <a:pt x="f135" y="f154"/>
                    <a:pt x="f134" y="f155"/>
                  </a:cubicBezTo>
                  <a:cubicBezTo>
                    <a:pt x="f134" y="f156"/>
                    <a:pt x="f15" y="f157"/>
                    <a:pt x="f135" y="f158"/>
                  </a:cubicBezTo>
                  <a:cubicBezTo>
                    <a:pt x="f135" y="f159"/>
                    <a:pt x="f160" y="f161"/>
                    <a:pt x="f133" y="f18"/>
                  </a:cubicBezTo>
                  <a:cubicBezTo>
                    <a:pt x="f133" y="f162"/>
                    <a:pt x="f131" y="f8"/>
                    <a:pt x="f131" y="f10"/>
                  </a:cubicBezTo>
                  <a:cubicBezTo>
                    <a:pt x="f160" y="f163"/>
                    <a:pt x="f135" y="f164"/>
                    <a:pt x="f15" y="f164"/>
                  </a:cubicBezTo>
                  <a:cubicBezTo>
                    <a:pt x="f14" y="f165"/>
                    <a:pt x="f11" y="f5"/>
                    <a:pt x="f152" y="f5"/>
                  </a:cubicBezTo>
                  <a:cubicBezTo>
                    <a:pt x="f146" y="f165"/>
                    <a:pt x="f166" y="f164"/>
                    <a:pt x="f155" y="f163"/>
                  </a:cubicBezTo>
                  <a:cubicBezTo>
                    <a:pt x="f167" y="f10"/>
                    <a:pt x="f168" y="f162"/>
                    <a:pt x="f159" y="f161"/>
                  </a:cubicBezTo>
                  <a:cubicBezTo>
                    <a:pt x="f18" y="f158"/>
                    <a:pt x="f10" y="f169"/>
                    <a:pt x="f163" y="f170"/>
                  </a:cubicBezTo>
                  <a:cubicBezTo>
                    <a:pt x="f164" y="f155"/>
                    <a:pt x="f165" y="f153"/>
                    <a:pt x="f5" y="f14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0" name="Freeform 262">
              <a:extLst>
                <a:ext uri="{FF2B5EF4-FFF2-40B4-BE49-F238E27FC236}">
                  <a16:creationId xmlns:a16="http://schemas.microsoft.com/office/drawing/2014/main" id="{1C163465-FA1E-963D-40BF-86F22DF8C986}"/>
                </a:ext>
              </a:extLst>
            </p:cNvPr>
            <p:cNvSpPr/>
            <p:nvPr/>
          </p:nvSpPr>
          <p:spPr>
            <a:xfrm>
              <a:off x="8735345" y="2479331"/>
              <a:ext cx="985695" cy="66657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09"/>
                <a:gd name="f8" fmla="val 545"/>
                <a:gd name="f9" fmla="val 207"/>
                <a:gd name="f10" fmla="val 513"/>
                <a:gd name="f11" fmla="val 471"/>
                <a:gd name="f12" fmla="val 452"/>
                <a:gd name="f13" fmla="val 632"/>
                <a:gd name="f14" fmla="val 411"/>
                <a:gd name="f15" fmla="val 693"/>
                <a:gd name="f16" fmla="val 396"/>
                <a:gd name="f17" fmla="val 694"/>
                <a:gd name="f18" fmla="val 393"/>
                <a:gd name="f19" fmla="val 695"/>
                <a:gd name="f20" fmla="val 390"/>
                <a:gd name="f21" fmla="val 696"/>
                <a:gd name="f22" fmla="val 389"/>
                <a:gd name="f23" fmla="val 697"/>
                <a:gd name="f24" fmla="val 386"/>
                <a:gd name="f25" fmla="val 701"/>
                <a:gd name="f26" fmla="val 383"/>
                <a:gd name="f27" fmla="val 703"/>
                <a:gd name="f28" fmla="val 381"/>
                <a:gd name="f29" fmla="val 705"/>
                <a:gd name="f30" fmla="val 379"/>
                <a:gd name="f31" fmla="val 708"/>
                <a:gd name="f32" fmla="val 376"/>
                <a:gd name="f33" fmla="val 711"/>
                <a:gd name="f34" fmla="val 375"/>
                <a:gd name="f35" fmla="val 713"/>
                <a:gd name="f36" fmla="val 374"/>
                <a:gd name="f37" fmla="val 718"/>
                <a:gd name="f38" fmla="val 373"/>
                <a:gd name="f39" fmla="val 721"/>
                <a:gd name="f40" fmla="val 372"/>
                <a:gd name="f41" fmla="val 723"/>
                <a:gd name="f42" fmla="val 728"/>
                <a:gd name="f43" fmla="val 730"/>
                <a:gd name="f44" fmla="val 731"/>
                <a:gd name="f45" fmla="val 733"/>
                <a:gd name="f46" fmla="val 735"/>
                <a:gd name="f47" fmla="val 736"/>
                <a:gd name="f48" fmla="val 737"/>
                <a:gd name="f49" fmla="val 738"/>
                <a:gd name="f50" fmla="val 739"/>
                <a:gd name="f51" fmla="val 740"/>
                <a:gd name="f52" fmla="val 371"/>
                <a:gd name="f53" fmla="val 741"/>
                <a:gd name="f54" fmla="val 368"/>
                <a:gd name="f55" fmla="val 742"/>
                <a:gd name="f56" fmla="val 367"/>
                <a:gd name="f57" fmla="val 743"/>
                <a:gd name="f58" fmla="val 366"/>
                <a:gd name="f59" fmla="val 744"/>
                <a:gd name="f60" fmla="val 364"/>
                <a:gd name="f61" fmla="val 745"/>
                <a:gd name="f62" fmla="val 747"/>
                <a:gd name="f63" fmla="val 363"/>
                <a:gd name="f64" fmla="val 751"/>
                <a:gd name="f65" fmla="val 752"/>
                <a:gd name="f66" fmla="val 754"/>
                <a:gd name="f67" fmla="val 756"/>
                <a:gd name="f68" fmla="val 758"/>
                <a:gd name="f69" fmla="val 358"/>
                <a:gd name="f70" fmla="val 759"/>
                <a:gd name="f71" fmla="val 357"/>
                <a:gd name="f72" fmla="val 761"/>
                <a:gd name="f73" fmla="val 354"/>
                <a:gd name="f74" fmla="val 762"/>
                <a:gd name="f75" fmla="val 353"/>
                <a:gd name="f76" fmla="val 763"/>
                <a:gd name="f77" fmla="val 766"/>
                <a:gd name="f78" fmla="val 352"/>
                <a:gd name="f79" fmla="val 767"/>
                <a:gd name="f80" fmla="val 351"/>
                <a:gd name="f81" fmla="val 349"/>
                <a:gd name="f82" fmla="val 348"/>
                <a:gd name="f83" fmla="val 347"/>
                <a:gd name="f84" fmla="val 764"/>
                <a:gd name="f85" fmla="val 345"/>
                <a:gd name="f86" fmla="val 344"/>
                <a:gd name="f87" fmla="val 343"/>
                <a:gd name="f88" fmla="val 341"/>
                <a:gd name="f89" fmla="val 340"/>
                <a:gd name="f90" fmla="val 338"/>
                <a:gd name="f91" fmla="val 765"/>
                <a:gd name="f92" fmla="val 337"/>
                <a:gd name="f93" fmla="val 336"/>
                <a:gd name="f94" fmla="val 768"/>
                <a:gd name="f95" fmla="val 769"/>
                <a:gd name="f96" fmla="val 335"/>
                <a:gd name="f97" fmla="val 770"/>
                <a:gd name="f98" fmla="val 772"/>
                <a:gd name="f99" fmla="val 333"/>
                <a:gd name="f100" fmla="val 773"/>
                <a:gd name="f101" fmla="val 331"/>
                <a:gd name="f102" fmla="val 329"/>
                <a:gd name="f103" fmla="val 774"/>
                <a:gd name="f104" fmla="val 328"/>
                <a:gd name="f105" fmla="val 327"/>
                <a:gd name="f106" fmla="val 776"/>
                <a:gd name="f107" fmla="val 326"/>
                <a:gd name="f108" fmla="val 777"/>
                <a:gd name="f109" fmla="val 324"/>
                <a:gd name="f110" fmla="val 780"/>
                <a:gd name="f111" fmla="val 321"/>
                <a:gd name="f112" fmla="val 781"/>
                <a:gd name="f113" fmla="val 320"/>
                <a:gd name="f114" fmla="val 782"/>
                <a:gd name="f115" fmla="val 318"/>
                <a:gd name="f116" fmla="val 784"/>
                <a:gd name="f117" fmla="val 314"/>
                <a:gd name="f118" fmla="val 785"/>
                <a:gd name="f119" fmla="val 313"/>
                <a:gd name="f120" fmla="val 786"/>
                <a:gd name="f121" fmla="val 312"/>
                <a:gd name="f122" fmla="val 788"/>
                <a:gd name="f123" fmla="val 311"/>
                <a:gd name="f124" fmla="val 789"/>
                <a:gd name="f125" fmla="val 790"/>
                <a:gd name="f126" fmla="val 310"/>
                <a:gd name="f127" fmla="val 793"/>
                <a:gd name="f128" fmla="val 309"/>
                <a:gd name="f129" fmla="val 794"/>
                <a:gd name="f130" fmla="val 308"/>
                <a:gd name="f131" fmla="val 795"/>
                <a:gd name="f132" fmla="val 306"/>
                <a:gd name="f133" fmla="val 305"/>
                <a:gd name="f134" fmla="val 796"/>
                <a:gd name="f135" fmla="val 304"/>
                <a:gd name="f136" fmla="val 302"/>
                <a:gd name="f137" fmla="val 797"/>
                <a:gd name="f138" fmla="val 301"/>
                <a:gd name="f139" fmla="val 798"/>
                <a:gd name="f140" fmla="val 300"/>
                <a:gd name="f141" fmla="val 799"/>
                <a:gd name="f142" fmla="val 800"/>
                <a:gd name="f143" fmla="val 801"/>
                <a:gd name="f144" fmla="val 299"/>
                <a:gd name="f145" fmla="val 802"/>
                <a:gd name="f146" fmla="val 803"/>
                <a:gd name="f147" fmla="val 298"/>
                <a:gd name="f148" fmla="val 297"/>
                <a:gd name="f149" fmla="val 804"/>
                <a:gd name="f150" fmla="val 296"/>
                <a:gd name="f151" fmla="val 805"/>
                <a:gd name="f152" fmla="val 807"/>
                <a:gd name="f153" fmla="val 808"/>
                <a:gd name="f154" fmla="val 295"/>
                <a:gd name="f155" fmla="val 294"/>
                <a:gd name="f156" fmla="val 290"/>
                <a:gd name="f157" fmla="val 288"/>
                <a:gd name="f158" fmla="val 287"/>
                <a:gd name="f159" fmla="val 289"/>
                <a:gd name="f160" fmla="val 284"/>
                <a:gd name="f161" fmla="val 283"/>
                <a:gd name="f162" fmla="val 282"/>
                <a:gd name="f163" fmla="val 281"/>
                <a:gd name="f164" fmla="val 280"/>
                <a:gd name="f165" fmla="val 279"/>
                <a:gd name="f166" fmla="val 278"/>
                <a:gd name="f167" fmla="val 276"/>
                <a:gd name="f168" fmla="val 783"/>
                <a:gd name="f169" fmla="val 273"/>
                <a:gd name="f170" fmla="val 272"/>
                <a:gd name="f171" fmla="val 271"/>
                <a:gd name="f172" fmla="val 270"/>
                <a:gd name="f173" fmla="val 775"/>
                <a:gd name="f174" fmla="val 771"/>
                <a:gd name="f175" fmla="val 269"/>
                <a:gd name="f176" fmla="val 268"/>
                <a:gd name="f177" fmla="val 264"/>
                <a:gd name="f178" fmla="val 263"/>
                <a:gd name="f179" fmla="val 262"/>
                <a:gd name="f180" fmla="val 259"/>
                <a:gd name="f181" fmla="val 258"/>
                <a:gd name="f182" fmla="val 760"/>
                <a:gd name="f183" fmla="val 757"/>
                <a:gd name="f184" fmla="val 260"/>
                <a:gd name="f185" fmla="val 755"/>
                <a:gd name="f186" fmla="val 753"/>
                <a:gd name="f187" fmla="val 257"/>
                <a:gd name="f188" fmla="val 750"/>
                <a:gd name="f189" fmla="val 254"/>
                <a:gd name="f190" fmla="val 749"/>
                <a:gd name="f191" fmla="val 253"/>
                <a:gd name="f192" fmla="val 251"/>
                <a:gd name="f193" fmla="val 248"/>
                <a:gd name="f194" fmla="val 246"/>
                <a:gd name="f195" fmla="val 244"/>
                <a:gd name="f196" fmla="val 748"/>
                <a:gd name="f197" fmla="val 240"/>
                <a:gd name="f198" fmla="val 238"/>
                <a:gd name="f199" fmla="val 746"/>
                <a:gd name="f200" fmla="val 237"/>
                <a:gd name="f201" fmla="val 235"/>
                <a:gd name="f202" fmla="val 234"/>
                <a:gd name="f203" fmla="val 239"/>
                <a:gd name="f204" fmla="val 734"/>
                <a:gd name="f205" fmla="val 729"/>
                <a:gd name="f206" fmla="val 233"/>
                <a:gd name="f207" fmla="val 727"/>
                <a:gd name="f208" fmla="val 232"/>
                <a:gd name="f209" fmla="val 725"/>
                <a:gd name="f210" fmla="val 230"/>
                <a:gd name="f211" fmla="val 229"/>
                <a:gd name="f212" fmla="val 724"/>
                <a:gd name="f213" fmla="val 228"/>
                <a:gd name="f214" fmla="val 225"/>
                <a:gd name="f215" fmla="val 223"/>
                <a:gd name="f216" fmla="val 222"/>
                <a:gd name="f217" fmla="val 726"/>
                <a:gd name="f218" fmla="val 221"/>
                <a:gd name="f219" fmla="val 220"/>
                <a:gd name="f220" fmla="val 219"/>
                <a:gd name="f221" fmla="val 218"/>
                <a:gd name="f222" fmla="val 217"/>
                <a:gd name="f223" fmla="val 722"/>
                <a:gd name="f224" fmla="val 216"/>
                <a:gd name="f225" fmla="val 212"/>
                <a:gd name="f226" fmla="val 211"/>
                <a:gd name="f227" fmla="val 209"/>
                <a:gd name="f228" fmla="val 208"/>
                <a:gd name="f229" fmla="val 720"/>
                <a:gd name="f230" fmla="val 205"/>
                <a:gd name="f231" fmla="val 202"/>
                <a:gd name="f232" fmla="val 201"/>
                <a:gd name="f233" fmla="val 200"/>
                <a:gd name="f234" fmla="val 199"/>
                <a:gd name="f235" fmla="val 198"/>
                <a:gd name="f236" fmla="val 197"/>
                <a:gd name="f237" fmla="val 195"/>
                <a:gd name="f238" fmla="val 194"/>
                <a:gd name="f239" fmla="val 192"/>
                <a:gd name="f240" fmla="val 190"/>
                <a:gd name="f241" fmla="val 189"/>
                <a:gd name="f242" fmla="val 188"/>
                <a:gd name="f243" fmla="val 187"/>
                <a:gd name="f244" fmla="val 186"/>
                <a:gd name="f245" fmla="val 185"/>
                <a:gd name="f246" fmla="val 184"/>
                <a:gd name="f247" fmla="val 181"/>
                <a:gd name="f248" fmla="val 717"/>
                <a:gd name="f249" fmla="val 165"/>
                <a:gd name="f250" fmla="val 152"/>
                <a:gd name="f251" fmla="val 147"/>
                <a:gd name="f252" fmla="val 146"/>
                <a:gd name="f253" fmla="val 145"/>
                <a:gd name="f254" fmla="val 732"/>
                <a:gd name="f255" fmla="val 144"/>
                <a:gd name="f256" fmla="val 143"/>
                <a:gd name="f257" fmla="val 142"/>
                <a:gd name="f258" fmla="val 139"/>
                <a:gd name="f259" fmla="val 138"/>
                <a:gd name="f260" fmla="val 137"/>
                <a:gd name="f261" fmla="val 135"/>
                <a:gd name="f262" fmla="val 134"/>
                <a:gd name="f263" fmla="val 133"/>
                <a:gd name="f264" fmla="val 132"/>
                <a:gd name="f265" fmla="val 129"/>
                <a:gd name="f266" fmla="val 128"/>
                <a:gd name="f267" fmla="val 126"/>
                <a:gd name="f268" fmla="val 123"/>
                <a:gd name="f269" fmla="val 121"/>
                <a:gd name="f270" fmla="val 120"/>
                <a:gd name="f271" fmla="val 117"/>
                <a:gd name="f272" fmla="val 115"/>
                <a:gd name="f273" fmla="val 113"/>
                <a:gd name="f274" fmla="val 109"/>
                <a:gd name="f275" fmla="val 107"/>
                <a:gd name="f276" fmla="val 105"/>
                <a:gd name="f277" fmla="val 100"/>
                <a:gd name="f278" fmla="val 98"/>
                <a:gd name="f279" fmla="val 97"/>
                <a:gd name="f280" fmla="val 96"/>
                <a:gd name="f281" fmla="val 95"/>
                <a:gd name="f282" fmla="val 92"/>
                <a:gd name="f283" fmla="val 91"/>
                <a:gd name="f284" fmla="val 90"/>
                <a:gd name="f285" fmla="val 89"/>
                <a:gd name="f286" fmla="val 88"/>
                <a:gd name="f287" fmla="val 87"/>
                <a:gd name="f288" fmla="val 86"/>
                <a:gd name="f289" fmla="val 83"/>
                <a:gd name="f290" fmla="val 82"/>
                <a:gd name="f291" fmla="val 81"/>
                <a:gd name="f292" fmla="val 80"/>
                <a:gd name="f293" fmla="val 78"/>
                <a:gd name="f294" fmla="val 77"/>
                <a:gd name="f295" fmla="val 79"/>
                <a:gd name="f296" fmla="val 75"/>
                <a:gd name="f297" fmla="val 74"/>
                <a:gd name="f298" fmla="val 719"/>
                <a:gd name="f299" fmla="val 76"/>
                <a:gd name="f300" fmla="val 716"/>
                <a:gd name="f301" fmla="val 714"/>
                <a:gd name="f302" fmla="val 712"/>
                <a:gd name="f303" fmla="val 73"/>
                <a:gd name="f304" fmla="val 72"/>
                <a:gd name="f305" fmla="val 71"/>
                <a:gd name="f306" fmla="val 710"/>
                <a:gd name="f307" fmla="val 70"/>
                <a:gd name="f308" fmla="val 68"/>
                <a:gd name="f309" fmla="val 707"/>
                <a:gd name="f310" fmla="val 67"/>
                <a:gd name="f311" fmla="val 706"/>
                <a:gd name="f312" fmla="val 66"/>
                <a:gd name="f313" fmla="val 704"/>
                <a:gd name="f314" fmla="val 63"/>
                <a:gd name="f315" fmla="val 62"/>
                <a:gd name="f316" fmla="val 700"/>
                <a:gd name="f317" fmla="val 61"/>
                <a:gd name="f318" fmla="val 699"/>
                <a:gd name="f319" fmla="val 60"/>
                <a:gd name="f320" fmla="val 59"/>
                <a:gd name="f321" fmla="val 58"/>
                <a:gd name="f322" fmla="val 56"/>
                <a:gd name="f323" fmla="val 55"/>
                <a:gd name="f324" fmla="val 53"/>
                <a:gd name="f325" fmla="val 52"/>
                <a:gd name="f326" fmla="val 48"/>
                <a:gd name="f327" fmla="val 47"/>
                <a:gd name="f328" fmla="val 698"/>
                <a:gd name="f329" fmla="val 46"/>
                <a:gd name="f330" fmla="val 44"/>
                <a:gd name="f331" fmla="val 43"/>
                <a:gd name="f332" fmla="val 41"/>
                <a:gd name="f333" fmla="val 40"/>
                <a:gd name="f334" fmla="val 39"/>
                <a:gd name="f335" fmla="val 36"/>
                <a:gd name="f336" fmla="val 35"/>
                <a:gd name="f337" fmla="val 34"/>
                <a:gd name="f338" fmla="val 692"/>
                <a:gd name="f339" fmla="val 31"/>
                <a:gd name="f340" fmla="val 691"/>
                <a:gd name="f341" fmla="val 30"/>
                <a:gd name="f342" fmla="val 690"/>
                <a:gd name="f343" fmla="val 688"/>
                <a:gd name="f344" fmla="val 33"/>
                <a:gd name="f345" fmla="val 686"/>
                <a:gd name="f346" fmla="val 32"/>
                <a:gd name="f347" fmla="val 685"/>
                <a:gd name="f348" fmla="val 29"/>
                <a:gd name="f349" fmla="val 28"/>
                <a:gd name="f350" fmla="val 27"/>
                <a:gd name="f351" fmla="val 689"/>
                <a:gd name="f352" fmla="val 24"/>
                <a:gd name="f353" fmla="val 23"/>
                <a:gd name="f354" fmla="val 687"/>
                <a:gd name="f355" fmla="val 22"/>
                <a:gd name="f356" fmla="val 684"/>
                <a:gd name="f357" fmla="val 683"/>
                <a:gd name="f358" fmla="val 682"/>
                <a:gd name="f359" fmla="val 21"/>
                <a:gd name="f360" fmla="val 19"/>
                <a:gd name="f361" fmla="val 681"/>
                <a:gd name="f362" fmla="val 680"/>
                <a:gd name="f363" fmla="val 18"/>
                <a:gd name="f364" fmla="val 679"/>
                <a:gd name="f365" fmla="val 20"/>
                <a:gd name="f366" fmla="val 678"/>
                <a:gd name="f367" fmla="val 676"/>
                <a:gd name="f368" fmla="val 675"/>
                <a:gd name="f369" fmla="val 17"/>
                <a:gd name="f370" fmla="val 673"/>
                <a:gd name="f371" fmla="val 672"/>
                <a:gd name="f372" fmla="val 16"/>
                <a:gd name="f373" fmla="val 670"/>
                <a:gd name="f374" fmla="val 669"/>
                <a:gd name="f375" fmla="val 668"/>
                <a:gd name="f376" fmla="val 667"/>
                <a:gd name="f377" fmla="val 666"/>
                <a:gd name="f378" fmla="val 665"/>
                <a:gd name="f379" fmla="val 664"/>
                <a:gd name="f380" fmla="val 663"/>
                <a:gd name="f381" fmla="val 662"/>
                <a:gd name="f382" fmla="val 661"/>
                <a:gd name="f383" fmla="val 660"/>
                <a:gd name="f384" fmla="val 15"/>
                <a:gd name="f385" fmla="val 659"/>
                <a:gd name="f386" fmla="val 12"/>
                <a:gd name="f387" fmla="val 11"/>
                <a:gd name="f388" fmla="val 658"/>
                <a:gd name="f389" fmla="val 9"/>
                <a:gd name="f390" fmla="val 656"/>
                <a:gd name="f391" fmla="val 6"/>
                <a:gd name="f392" fmla="val 654"/>
                <a:gd name="f393" fmla="val 653"/>
                <a:gd name="f394" fmla="val 5"/>
                <a:gd name="f395" fmla="val 649"/>
                <a:gd name="f396" fmla="val 7"/>
                <a:gd name="f397" fmla="val 647"/>
                <a:gd name="f398" fmla="val 646"/>
                <a:gd name="f399" fmla="val 2"/>
                <a:gd name="f400" fmla="val 645"/>
                <a:gd name="f401" fmla="val 1"/>
                <a:gd name="f402" fmla="val 644"/>
                <a:gd name="f403" fmla="val 639"/>
                <a:gd name="f404" fmla="val 546"/>
                <a:gd name="f405" fmla="val 26"/>
                <a:gd name="f406" fmla="val 361"/>
                <a:gd name="f407" fmla="val 196"/>
                <a:gd name="f408" fmla="val 110"/>
                <a:gd name="f409" fmla="val 94"/>
                <a:gd name="f410" fmla="val 102"/>
                <a:gd name="f411" fmla="val 104"/>
                <a:gd name="f412" fmla="val 106"/>
                <a:gd name="f413" fmla="val 54"/>
                <a:gd name="f414" fmla="val 112"/>
                <a:gd name="f415" fmla="val 51"/>
                <a:gd name="f416" fmla="val 49"/>
                <a:gd name="f417" fmla="val 116"/>
                <a:gd name="f418" fmla="val 45"/>
                <a:gd name="f419" fmla="val 114"/>
                <a:gd name="f420" fmla="val 42"/>
                <a:gd name="f421" fmla="val 37"/>
                <a:gd name="f422" fmla="val 118"/>
                <a:gd name="f423" fmla="val 122"/>
                <a:gd name="f424" fmla="val 125"/>
                <a:gd name="f425" fmla="val 127"/>
                <a:gd name="f426" fmla="val 130"/>
                <a:gd name="f427" fmla="val 136"/>
                <a:gd name="f428" fmla="val 149"/>
                <a:gd name="f429" fmla="val 150"/>
                <a:gd name="f430" fmla="val 3"/>
                <a:gd name="f431" fmla="val 151"/>
                <a:gd name="f432" fmla="val 153"/>
                <a:gd name="f433" fmla="val 50"/>
                <a:gd name="f434" fmla="val 518"/>
                <a:gd name="f435" fmla="+- 0 0 -90"/>
                <a:gd name="f436" fmla="*/ f4 1 809"/>
                <a:gd name="f437" fmla="*/ f5 1 545"/>
                <a:gd name="f438" fmla="val f6"/>
                <a:gd name="f439" fmla="val f7"/>
                <a:gd name="f440" fmla="val f8"/>
                <a:gd name="f441" fmla="*/ f435 f0 1"/>
                <a:gd name="f442" fmla="+- f440 0 f438"/>
                <a:gd name="f443" fmla="+- f439 0 f438"/>
                <a:gd name="f444" fmla="*/ f441 1 f3"/>
                <a:gd name="f445" fmla="*/ f443 1 809"/>
                <a:gd name="f446" fmla="*/ f442 1 545"/>
                <a:gd name="f447" fmla="*/ 632 f443 1"/>
                <a:gd name="f448" fmla="*/ 411 f442 1"/>
                <a:gd name="f449" fmla="*/ 703 f443 1"/>
                <a:gd name="f450" fmla="*/ 381 f442 1"/>
                <a:gd name="f451" fmla="*/ 730 f443 1"/>
                <a:gd name="f452" fmla="*/ 374 f442 1"/>
                <a:gd name="f453" fmla="*/ 739 f443 1"/>
                <a:gd name="f454" fmla="*/ 372 f442 1"/>
                <a:gd name="f455" fmla="*/ 752 f443 1"/>
                <a:gd name="f456" fmla="*/ 363 f442 1"/>
                <a:gd name="f457" fmla="*/ 766 f443 1"/>
                <a:gd name="f458" fmla="*/ 352 f442 1"/>
                <a:gd name="f459" fmla="*/ 764 f443 1"/>
                <a:gd name="f460" fmla="*/ 341 f442 1"/>
                <a:gd name="f461" fmla="*/ 773 f443 1"/>
                <a:gd name="f462" fmla="*/ 331 f442 1"/>
                <a:gd name="f463" fmla="*/ 781 f443 1"/>
                <a:gd name="f464" fmla="*/ 320 f442 1"/>
                <a:gd name="f465" fmla="*/ 794 f443 1"/>
                <a:gd name="f466" fmla="*/ 308 f442 1"/>
                <a:gd name="f467" fmla="*/ 799 f443 1"/>
                <a:gd name="f468" fmla="*/ 300 f442 1"/>
                <a:gd name="f469" fmla="*/ 808 f443 1"/>
                <a:gd name="f470" fmla="*/ 295 f442 1"/>
                <a:gd name="f471" fmla="*/ 283 f442 1"/>
                <a:gd name="f472" fmla="*/ 786 f443 1"/>
                <a:gd name="f473" fmla="*/ 278 f442 1"/>
                <a:gd name="f474" fmla="*/ 771 f443 1"/>
                <a:gd name="f475" fmla="*/ 269 f442 1"/>
                <a:gd name="f476" fmla="*/ 761 f443 1"/>
                <a:gd name="f477" fmla="*/ 259 f442 1"/>
                <a:gd name="f478" fmla="*/ 749 f443 1"/>
                <a:gd name="f479" fmla="*/ 253 f442 1"/>
                <a:gd name="f480" fmla="*/ 741 f443 1"/>
                <a:gd name="f481" fmla="*/ 234 f442 1"/>
                <a:gd name="f482" fmla="*/ 729 f443 1"/>
                <a:gd name="f483" fmla="*/ 238 f442 1"/>
                <a:gd name="f484" fmla="*/ 724 f443 1"/>
                <a:gd name="f485" fmla="*/ 223 f442 1"/>
                <a:gd name="f486" fmla="*/ 723 f443 1"/>
                <a:gd name="f487" fmla="*/ 211 f442 1"/>
                <a:gd name="f488" fmla="*/ 726 f443 1"/>
                <a:gd name="f489" fmla="*/ 201 f442 1"/>
                <a:gd name="f490" fmla="*/ 189 f442 1"/>
                <a:gd name="f491" fmla="*/ 734 f443 1"/>
                <a:gd name="f492" fmla="*/ 181 f442 1"/>
                <a:gd name="f493" fmla="*/ 146 f442 1"/>
                <a:gd name="f494" fmla="*/ 134 f442 1"/>
                <a:gd name="f495" fmla="*/ 121 f442 1"/>
                <a:gd name="f496" fmla="*/ 745 f443 1"/>
                <a:gd name="f497" fmla="*/ 98 f442 1"/>
                <a:gd name="f498" fmla="*/ 753 f443 1"/>
                <a:gd name="f499" fmla="*/ 89 f442 1"/>
                <a:gd name="f500" fmla="*/ 82 f442 1"/>
                <a:gd name="f501" fmla="*/ 78 f442 1"/>
                <a:gd name="f502" fmla="*/ 736 f443 1"/>
                <a:gd name="f503" fmla="*/ 725 f443 1"/>
                <a:gd name="f504" fmla="*/ 717 f443 1"/>
                <a:gd name="f505" fmla="*/ 76 f442 1"/>
                <a:gd name="f506" fmla="*/ 711 f443 1"/>
                <a:gd name="f507" fmla="*/ 71 f442 1"/>
                <a:gd name="f508" fmla="*/ 699 f443 1"/>
                <a:gd name="f509" fmla="*/ 60 f442 1"/>
                <a:gd name="f510" fmla="*/ 47 f442 1"/>
                <a:gd name="f511" fmla="*/ 694 f443 1"/>
                <a:gd name="f512" fmla="*/ 35 f442 1"/>
                <a:gd name="f513" fmla="*/ 685 f443 1"/>
                <a:gd name="f514" fmla="*/ 28 f442 1"/>
                <a:gd name="f515" fmla="*/ 681 f443 1"/>
                <a:gd name="f516" fmla="*/ 19 f442 1"/>
                <a:gd name="f517" fmla="*/ 669 f443 1"/>
                <a:gd name="f518" fmla="*/ 17 f442 1"/>
                <a:gd name="f519" fmla="*/ 661 f443 1"/>
                <a:gd name="f520" fmla="*/ 16 f442 1"/>
                <a:gd name="f521" fmla="*/ 647 f443 1"/>
                <a:gd name="f522" fmla="*/ 6 f442 1"/>
                <a:gd name="f523" fmla="*/ 546 f443 1"/>
                <a:gd name="f524" fmla="*/ 26 f442 1"/>
                <a:gd name="f525" fmla="*/ 91 f443 1"/>
                <a:gd name="f526" fmla="*/ 133 f442 1"/>
                <a:gd name="f527" fmla="*/ 60 f443 1"/>
                <a:gd name="f528" fmla="*/ 104 f442 1"/>
                <a:gd name="f529" fmla="*/ 45 f443 1"/>
                <a:gd name="f530" fmla="*/ 115 f442 1"/>
                <a:gd name="f531" fmla="*/ 37 f443 1"/>
                <a:gd name="f532" fmla="*/ 117 f442 1"/>
                <a:gd name="f533" fmla="*/ 28 f443 1"/>
                <a:gd name="f534" fmla="*/ 132 f442 1"/>
                <a:gd name="f535" fmla="*/ 50 f443 1"/>
                <a:gd name="f536" fmla="*/ 393 f442 1"/>
                <a:gd name="f537" fmla="*/ 208 f443 1"/>
                <a:gd name="f538" fmla="*/ 518 f442 1"/>
                <a:gd name="f539" fmla="+- f444 0 f1"/>
                <a:gd name="f540" fmla="*/ f447 1 809"/>
                <a:gd name="f541" fmla="*/ f448 1 545"/>
                <a:gd name="f542" fmla="*/ f449 1 809"/>
                <a:gd name="f543" fmla="*/ f450 1 545"/>
                <a:gd name="f544" fmla="*/ f451 1 809"/>
                <a:gd name="f545" fmla="*/ f452 1 545"/>
                <a:gd name="f546" fmla="*/ f453 1 809"/>
                <a:gd name="f547" fmla="*/ f454 1 545"/>
                <a:gd name="f548" fmla="*/ f455 1 809"/>
                <a:gd name="f549" fmla="*/ f456 1 545"/>
                <a:gd name="f550" fmla="*/ f457 1 809"/>
                <a:gd name="f551" fmla="*/ f458 1 545"/>
                <a:gd name="f552" fmla="*/ f459 1 809"/>
                <a:gd name="f553" fmla="*/ f460 1 545"/>
                <a:gd name="f554" fmla="*/ f461 1 809"/>
                <a:gd name="f555" fmla="*/ f462 1 545"/>
                <a:gd name="f556" fmla="*/ f463 1 809"/>
                <a:gd name="f557" fmla="*/ f464 1 545"/>
                <a:gd name="f558" fmla="*/ f465 1 809"/>
                <a:gd name="f559" fmla="*/ f466 1 545"/>
                <a:gd name="f560" fmla="*/ f467 1 809"/>
                <a:gd name="f561" fmla="*/ f468 1 545"/>
                <a:gd name="f562" fmla="*/ f469 1 809"/>
                <a:gd name="f563" fmla="*/ f470 1 545"/>
                <a:gd name="f564" fmla="*/ f471 1 545"/>
                <a:gd name="f565" fmla="*/ f472 1 809"/>
                <a:gd name="f566" fmla="*/ f473 1 545"/>
                <a:gd name="f567" fmla="*/ f474 1 809"/>
                <a:gd name="f568" fmla="*/ f475 1 545"/>
                <a:gd name="f569" fmla="*/ f476 1 809"/>
                <a:gd name="f570" fmla="*/ f477 1 545"/>
                <a:gd name="f571" fmla="*/ f478 1 809"/>
                <a:gd name="f572" fmla="*/ f479 1 545"/>
                <a:gd name="f573" fmla="*/ f480 1 809"/>
                <a:gd name="f574" fmla="*/ f481 1 545"/>
                <a:gd name="f575" fmla="*/ f482 1 809"/>
                <a:gd name="f576" fmla="*/ f483 1 545"/>
                <a:gd name="f577" fmla="*/ f484 1 809"/>
                <a:gd name="f578" fmla="*/ f485 1 545"/>
                <a:gd name="f579" fmla="*/ f486 1 809"/>
                <a:gd name="f580" fmla="*/ f487 1 545"/>
                <a:gd name="f581" fmla="*/ f488 1 809"/>
                <a:gd name="f582" fmla="*/ f489 1 545"/>
                <a:gd name="f583" fmla="*/ f490 1 545"/>
                <a:gd name="f584" fmla="*/ f491 1 809"/>
                <a:gd name="f585" fmla="*/ f492 1 545"/>
                <a:gd name="f586" fmla="*/ f493 1 545"/>
                <a:gd name="f587" fmla="*/ f494 1 545"/>
                <a:gd name="f588" fmla="*/ f495 1 545"/>
                <a:gd name="f589" fmla="*/ f496 1 809"/>
                <a:gd name="f590" fmla="*/ f497 1 545"/>
                <a:gd name="f591" fmla="*/ f498 1 809"/>
                <a:gd name="f592" fmla="*/ f499 1 545"/>
                <a:gd name="f593" fmla="*/ f500 1 545"/>
                <a:gd name="f594" fmla="*/ f501 1 545"/>
                <a:gd name="f595" fmla="*/ f502 1 809"/>
                <a:gd name="f596" fmla="*/ f503 1 809"/>
                <a:gd name="f597" fmla="*/ f504 1 809"/>
                <a:gd name="f598" fmla="*/ f505 1 545"/>
                <a:gd name="f599" fmla="*/ f506 1 809"/>
                <a:gd name="f600" fmla="*/ f507 1 545"/>
                <a:gd name="f601" fmla="*/ f508 1 809"/>
                <a:gd name="f602" fmla="*/ f509 1 545"/>
                <a:gd name="f603" fmla="*/ f510 1 545"/>
                <a:gd name="f604" fmla="*/ f511 1 809"/>
                <a:gd name="f605" fmla="*/ f512 1 545"/>
                <a:gd name="f606" fmla="*/ f513 1 809"/>
                <a:gd name="f607" fmla="*/ f514 1 545"/>
                <a:gd name="f608" fmla="*/ f515 1 809"/>
                <a:gd name="f609" fmla="*/ f516 1 545"/>
                <a:gd name="f610" fmla="*/ f517 1 809"/>
                <a:gd name="f611" fmla="*/ f518 1 545"/>
                <a:gd name="f612" fmla="*/ f519 1 809"/>
                <a:gd name="f613" fmla="*/ f520 1 545"/>
                <a:gd name="f614" fmla="*/ f521 1 809"/>
                <a:gd name="f615" fmla="*/ f522 1 545"/>
                <a:gd name="f616" fmla="*/ f523 1 809"/>
                <a:gd name="f617" fmla="*/ f524 1 545"/>
                <a:gd name="f618" fmla="*/ f525 1 809"/>
                <a:gd name="f619" fmla="*/ f526 1 545"/>
                <a:gd name="f620" fmla="*/ f527 1 809"/>
                <a:gd name="f621" fmla="*/ f528 1 545"/>
                <a:gd name="f622" fmla="*/ f529 1 809"/>
                <a:gd name="f623" fmla="*/ f530 1 545"/>
                <a:gd name="f624" fmla="*/ f531 1 809"/>
                <a:gd name="f625" fmla="*/ f532 1 545"/>
                <a:gd name="f626" fmla="*/ f533 1 809"/>
                <a:gd name="f627" fmla="*/ f534 1 545"/>
                <a:gd name="f628" fmla="*/ f535 1 809"/>
                <a:gd name="f629" fmla="*/ f536 1 545"/>
                <a:gd name="f630" fmla="*/ f537 1 809"/>
                <a:gd name="f631" fmla="*/ f538 1 545"/>
                <a:gd name="f632" fmla="*/ 0 1 f445"/>
                <a:gd name="f633" fmla="*/ f439 1 f445"/>
                <a:gd name="f634" fmla="*/ 0 1 f446"/>
                <a:gd name="f635" fmla="*/ f440 1 f446"/>
                <a:gd name="f636" fmla="*/ f540 1 f445"/>
                <a:gd name="f637" fmla="*/ f541 1 f446"/>
                <a:gd name="f638" fmla="*/ f542 1 f445"/>
                <a:gd name="f639" fmla="*/ f543 1 f446"/>
                <a:gd name="f640" fmla="*/ f544 1 f445"/>
                <a:gd name="f641" fmla="*/ f545 1 f446"/>
                <a:gd name="f642" fmla="*/ f546 1 f445"/>
                <a:gd name="f643" fmla="*/ f547 1 f446"/>
                <a:gd name="f644" fmla="*/ f548 1 f445"/>
                <a:gd name="f645" fmla="*/ f549 1 f446"/>
                <a:gd name="f646" fmla="*/ f550 1 f445"/>
                <a:gd name="f647" fmla="*/ f551 1 f446"/>
                <a:gd name="f648" fmla="*/ f552 1 f445"/>
                <a:gd name="f649" fmla="*/ f553 1 f446"/>
                <a:gd name="f650" fmla="*/ f554 1 f445"/>
                <a:gd name="f651" fmla="*/ f555 1 f446"/>
                <a:gd name="f652" fmla="*/ f556 1 f445"/>
                <a:gd name="f653" fmla="*/ f557 1 f446"/>
                <a:gd name="f654" fmla="*/ f558 1 f445"/>
                <a:gd name="f655" fmla="*/ f559 1 f446"/>
                <a:gd name="f656" fmla="*/ f560 1 f445"/>
                <a:gd name="f657" fmla="*/ f561 1 f446"/>
                <a:gd name="f658" fmla="*/ f562 1 f445"/>
                <a:gd name="f659" fmla="*/ f563 1 f446"/>
                <a:gd name="f660" fmla="*/ f564 1 f446"/>
                <a:gd name="f661" fmla="*/ f565 1 f445"/>
                <a:gd name="f662" fmla="*/ f566 1 f446"/>
                <a:gd name="f663" fmla="*/ f567 1 f445"/>
                <a:gd name="f664" fmla="*/ f568 1 f446"/>
                <a:gd name="f665" fmla="*/ f569 1 f445"/>
                <a:gd name="f666" fmla="*/ f570 1 f446"/>
                <a:gd name="f667" fmla="*/ f571 1 f445"/>
                <a:gd name="f668" fmla="*/ f572 1 f446"/>
                <a:gd name="f669" fmla="*/ f573 1 f445"/>
                <a:gd name="f670" fmla="*/ f574 1 f446"/>
                <a:gd name="f671" fmla="*/ f575 1 f445"/>
                <a:gd name="f672" fmla="*/ f576 1 f446"/>
                <a:gd name="f673" fmla="*/ f577 1 f445"/>
                <a:gd name="f674" fmla="*/ f578 1 f446"/>
                <a:gd name="f675" fmla="*/ f579 1 f445"/>
                <a:gd name="f676" fmla="*/ f580 1 f446"/>
                <a:gd name="f677" fmla="*/ f581 1 f445"/>
                <a:gd name="f678" fmla="*/ f582 1 f446"/>
                <a:gd name="f679" fmla="*/ f583 1 f446"/>
                <a:gd name="f680" fmla="*/ f584 1 f445"/>
                <a:gd name="f681" fmla="*/ f585 1 f446"/>
                <a:gd name="f682" fmla="*/ f586 1 f446"/>
                <a:gd name="f683" fmla="*/ f587 1 f446"/>
                <a:gd name="f684" fmla="*/ f588 1 f446"/>
                <a:gd name="f685" fmla="*/ f589 1 f445"/>
                <a:gd name="f686" fmla="*/ f590 1 f446"/>
                <a:gd name="f687" fmla="*/ f591 1 f445"/>
                <a:gd name="f688" fmla="*/ f592 1 f446"/>
                <a:gd name="f689" fmla="*/ f593 1 f446"/>
                <a:gd name="f690" fmla="*/ f594 1 f446"/>
                <a:gd name="f691" fmla="*/ f595 1 f445"/>
                <a:gd name="f692" fmla="*/ f596 1 f445"/>
                <a:gd name="f693" fmla="*/ f597 1 f445"/>
                <a:gd name="f694" fmla="*/ f598 1 f446"/>
                <a:gd name="f695" fmla="*/ f599 1 f445"/>
                <a:gd name="f696" fmla="*/ f600 1 f446"/>
                <a:gd name="f697" fmla="*/ f601 1 f445"/>
                <a:gd name="f698" fmla="*/ f602 1 f446"/>
                <a:gd name="f699" fmla="*/ f603 1 f446"/>
                <a:gd name="f700" fmla="*/ f604 1 f445"/>
                <a:gd name="f701" fmla="*/ f605 1 f446"/>
                <a:gd name="f702" fmla="*/ f606 1 f445"/>
                <a:gd name="f703" fmla="*/ f607 1 f446"/>
                <a:gd name="f704" fmla="*/ f608 1 f445"/>
                <a:gd name="f705" fmla="*/ f609 1 f446"/>
                <a:gd name="f706" fmla="*/ f610 1 f445"/>
                <a:gd name="f707" fmla="*/ f611 1 f446"/>
                <a:gd name="f708" fmla="*/ f612 1 f445"/>
                <a:gd name="f709" fmla="*/ f613 1 f446"/>
                <a:gd name="f710" fmla="*/ f614 1 f445"/>
                <a:gd name="f711" fmla="*/ f615 1 f446"/>
                <a:gd name="f712" fmla="*/ f616 1 f445"/>
                <a:gd name="f713" fmla="*/ f617 1 f446"/>
                <a:gd name="f714" fmla="*/ f618 1 f445"/>
                <a:gd name="f715" fmla="*/ f619 1 f446"/>
                <a:gd name="f716" fmla="*/ f620 1 f445"/>
                <a:gd name="f717" fmla="*/ f621 1 f446"/>
                <a:gd name="f718" fmla="*/ f622 1 f445"/>
                <a:gd name="f719" fmla="*/ f623 1 f446"/>
                <a:gd name="f720" fmla="*/ f624 1 f445"/>
                <a:gd name="f721" fmla="*/ f625 1 f446"/>
                <a:gd name="f722" fmla="*/ f626 1 f445"/>
                <a:gd name="f723" fmla="*/ f627 1 f446"/>
                <a:gd name="f724" fmla="*/ f628 1 f445"/>
                <a:gd name="f725" fmla="*/ f629 1 f446"/>
                <a:gd name="f726" fmla="*/ f630 1 f445"/>
                <a:gd name="f727" fmla="*/ f631 1 f446"/>
                <a:gd name="f728" fmla="*/ f632 f436 1"/>
                <a:gd name="f729" fmla="*/ f633 f436 1"/>
                <a:gd name="f730" fmla="*/ f635 f437 1"/>
                <a:gd name="f731" fmla="*/ f634 f437 1"/>
                <a:gd name="f732" fmla="*/ f636 f436 1"/>
                <a:gd name="f733" fmla="*/ f637 f437 1"/>
                <a:gd name="f734" fmla="*/ f638 f436 1"/>
                <a:gd name="f735" fmla="*/ f639 f437 1"/>
                <a:gd name="f736" fmla="*/ f640 f436 1"/>
                <a:gd name="f737" fmla="*/ f641 f437 1"/>
                <a:gd name="f738" fmla="*/ f642 f436 1"/>
                <a:gd name="f739" fmla="*/ f643 f437 1"/>
                <a:gd name="f740" fmla="*/ f644 f436 1"/>
                <a:gd name="f741" fmla="*/ f645 f437 1"/>
                <a:gd name="f742" fmla="*/ f646 f436 1"/>
                <a:gd name="f743" fmla="*/ f647 f437 1"/>
                <a:gd name="f744" fmla="*/ f648 f436 1"/>
                <a:gd name="f745" fmla="*/ f649 f437 1"/>
                <a:gd name="f746" fmla="*/ f650 f436 1"/>
                <a:gd name="f747" fmla="*/ f651 f437 1"/>
                <a:gd name="f748" fmla="*/ f652 f436 1"/>
                <a:gd name="f749" fmla="*/ f653 f437 1"/>
                <a:gd name="f750" fmla="*/ f654 f436 1"/>
                <a:gd name="f751" fmla="*/ f655 f437 1"/>
                <a:gd name="f752" fmla="*/ f656 f436 1"/>
                <a:gd name="f753" fmla="*/ f657 f437 1"/>
                <a:gd name="f754" fmla="*/ f658 f436 1"/>
                <a:gd name="f755" fmla="*/ f659 f437 1"/>
                <a:gd name="f756" fmla="*/ f660 f437 1"/>
                <a:gd name="f757" fmla="*/ f661 f436 1"/>
                <a:gd name="f758" fmla="*/ f662 f437 1"/>
                <a:gd name="f759" fmla="*/ f663 f436 1"/>
                <a:gd name="f760" fmla="*/ f664 f437 1"/>
                <a:gd name="f761" fmla="*/ f665 f436 1"/>
                <a:gd name="f762" fmla="*/ f666 f437 1"/>
                <a:gd name="f763" fmla="*/ f667 f436 1"/>
                <a:gd name="f764" fmla="*/ f668 f437 1"/>
                <a:gd name="f765" fmla="*/ f669 f436 1"/>
                <a:gd name="f766" fmla="*/ f670 f437 1"/>
                <a:gd name="f767" fmla="*/ f671 f436 1"/>
                <a:gd name="f768" fmla="*/ f672 f437 1"/>
                <a:gd name="f769" fmla="*/ f673 f436 1"/>
                <a:gd name="f770" fmla="*/ f674 f437 1"/>
                <a:gd name="f771" fmla="*/ f675 f436 1"/>
                <a:gd name="f772" fmla="*/ f676 f437 1"/>
                <a:gd name="f773" fmla="*/ f677 f436 1"/>
                <a:gd name="f774" fmla="*/ f678 f437 1"/>
                <a:gd name="f775" fmla="*/ f679 f437 1"/>
                <a:gd name="f776" fmla="*/ f680 f436 1"/>
                <a:gd name="f777" fmla="*/ f681 f437 1"/>
                <a:gd name="f778" fmla="*/ f682 f437 1"/>
                <a:gd name="f779" fmla="*/ f683 f437 1"/>
                <a:gd name="f780" fmla="*/ f684 f437 1"/>
                <a:gd name="f781" fmla="*/ f685 f436 1"/>
                <a:gd name="f782" fmla="*/ f686 f437 1"/>
                <a:gd name="f783" fmla="*/ f687 f436 1"/>
                <a:gd name="f784" fmla="*/ f688 f437 1"/>
                <a:gd name="f785" fmla="*/ f689 f437 1"/>
                <a:gd name="f786" fmla="*/ f690 f437 1"/>
                <a:gd name="f787" fmla="*/ f691 f436 1"/>
                <a:gd name="f788" fmla="*/ f692 f436 1"/>
                <a:gd name="f789" fmla="*/ f693 f436 1"/>
                <a:gd name="f790" fmla="*/ f694 f437 1"/>
                <a:gd name="f791" fmla="*/ f695 f436 1"/>
                <a:gd name="f792" fmla="*/ f696 f437 1"/>
                <a:gd name="f793" fmla="*/ f697 f436 1"/>
                <a:gd name="f794" fmla="*/ f698 f437 1"/>
                <a:gd name="f795" fmla="*/ f699 f437 1"/>
                <a:gd name="f796" fmla="*/ f700 f436 1"/>
                <a:gd name="f797" fmla="*/ f701 f437 1"/>
                <a:gd name="f798" fmla="*/ f702 f436 1"/>
                <a:gd name="f799" fmla="*/ f703 f437 1"/>
                <a:gd name="f800" fmla="*/ f704 f436 1"/>
                <a:gd name="f801" fmla="*/ f705 f437 1"/>
                <a:gd name="f802" fmla="*/ f706 f436 1"/>
                <a:gd name="f803" fmla="*/ f707 f437 1"/>
                <a:gd name="f804" fmla="*/ f708 f436 1"/>
                <a:gd name="f805" fmla="*/ f709 f437 1"/>
                <a:gd name="f806" fmla="*/ f710 f436 1"/>
                <a:gd name="f807" fmla="*/ f711 f437 1"/>
                <a:gd name="f808" fmla="*/ f712 f436 1"/>
                <a:gd name="f809" fmla="*/ f713 f437 1"/>
                <a:gd name="f810" fmla="*/ f714 f436 1"/>
                <a:gd name="f811" fmla="*/ f715 f437 1"/>
                <a:gd name="f812" fmla="*/ f716 f436 1"/>
                <a:gd name="f813" fmla="*/ f717 f437 1"/>
                <a:gd name="f814" fmla="*/ f718 f436 1"/>
                <a:gd name="f815" fmla="*/ f719 f437 1"/>
                <a:gd name="f816" fmla="*/ f720 f436 1"/>
                <a:gd name="f817" fmla="*/ f721 f437 1"/>
                <a:gd name="f818" fmla="*/ f722 f436 1"/>
                <a:gd name="f819" fmla="*/ f723 f437 1"/>
                <a:gd name="f820" fmla="*/ f724 f436 1"/>
                <a:gd name="f821" fmla="*/ f725 f437 1"/>
                <a:gd name="f822" fmla="*/ f726 f436 1"/>
                <a:gd name="f823" fmla="*/ f72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9">
                  <a:pos x="f732" y="f733"/>
                </a:cxn>
                <a:cxn ang="f539">
                  <a:pos x="f734" y="f735"/>
                </a:cxn>
                <a:cxn ang="f539">
                  <a:pos x="f736" y="f737"/>
                </a:cxn>
                <a:cxn ang="f539">
                  <a:pos x="f738" y="f739"/>
                </a:cxn>
                <a:cxn ang="f539">
                  <a:pos x="f740" y="f741"/>
                </a:cxn>
                <a:cxn ang="f539">
                  <a:pos x="f742" y="f743"/>
                </a:cxn>
                <a:cxn ang="f539">
                  <a:pos x="f744" y="f745"/>
                </a:cxn>
                <a:cxn ang="f539">
                  <a:pos x="f746" y="f747"/>
                </a:cxn>
                <a:cxn ang="f539">
                  <a:pos x="f748" y="f749"/>
                </a:cxn>
                <a:cxn ang="f539">
                  <a:pos x="f750" y="f751"/>
                </a:cxn>
                <a:cxn ang="f539">
                  <a:pos x="f752" y="f753"/>
                </a:cxn>
                <a:cxn ang="f539">
                  <a:pos x="f754" y="f755"/>
                </a:cxn>
                <a:cxn ang="f539">
                  <a:pos x="f752" y="f756"/>
                </a:cxn>
                <a:cxn ang="f539">
                  <a:pos x="f757" y="f758"/>
                </a:cxn>
                <a:cxn ang="f539">
                  <a:pos x="f759" y="f760"/>
                </a:cxn>
                <a:cxn ang="f539">
                  <a:pos x="f761" y="f762"/>
                </a:cxn>
                <a:cxn ang="f539">
                  <a:pos x="f763" y="f764"/>
                </a:cxn>
                <a:cxn ang="f539">
                  <a:pos x="f765" y="f766"/>
                </a:cxn>
                <a:cxn ang="f539">
                  <a:pos x="f767" y="f768"/>
                </a:cxn>
                <a:cxn ang="f539">
                  <a:pos x="f769" y="f770"/>
                </a:cxn>
                <a:cxn ang="f539">
                  <a:pos x="f771" y="f772"/>
                </a:cxn>
                <a:cxn ang="f539">
                  <a:pos x="f773" y="f774"/>
                </a:cxn>
                <a:cxn ang="f539">
                  <a:pos x="f736" y="f775"/>
                </a:cxn>
                <a:cxn ang="f539">
                  <a:pos x="f776" y="f777"/>
                </a:cxn>
                <a:cxn ang="f539">
                  <a:pos x="f736" y="f778"/>
                </a:cxn>
                <a:cxn ang="f539">
                  <a:pos x="f776" y="f779"/>
                </a:cxn>
                <a:cxn ang="f539">
                  <a:pos x="f765" y="f780"/>
                </a:cxn>
                <a:cxn ang="f539">
                  <a:pos x="f781" y="f782"/>
                </a:cxn>
                <a:cxn ang="f539">
                  <a:pos x="f783" y="f784"/>
                </a:cxn>
                <a:cxn ang="f539">
                  <a:pos x="f783" y="f785"/>
                </a:cxn>
                <a:cxn ang="f539">
                  <a:pos x="f781" y="f786"/>
                </a:cxn>
                <a:cxn ang="f539">
                  <a:pos x="f787" y="f786"/>
                </a:cxn>
                <a:cxn ang="f539">
                  <a:pos x="f788" y="f786"/>
                </a:cxn>
                <a:cxn ang="f539">
                  <a:pos x="f789" y="f790"/>
                </a:cxn>
                <a:cxn ang="f539">
                  <a:pos x="f791" y="f792"/>
                </a:cxn>
                <a:cxn ang="f539">
                  <a:pos x="f793" y="f794"/>
                </a:cxn>
                <a:cxn ang="f539">
                  <a:pos x="f793" y="f795"/>
                </a:cxn>
                <a:cxn ang="f539">
                  <a:pos x="f796" y="f797"/>
                </a:cxn>
                <a:cxn ang="f539">
                  <a:pos x="f798" y="f799"/>
                </a:cxn>
                <a:cxn ang="f539">
                  <a:pos x="f800" y="f801"/>
                </a:cxn>
                <a:cxn ang="f539">
                  <a:pos x="f802" y="f803"/>
                </a:cxn>
                <a:cxn ang="f539">
                  <a:pos x="f804" y="f805"/>
                </a:cxn>
                <a:cxn ang="f539">
                  <a:pos x="f806" y="f807"/>
                </a:cxn>
                <a:cxn ang="f539">
                  <a:pos x="f808" y="f809"/>
                </a:cxn>
                <a:cxn ang="f539">
                  <a:pos x="f810" y="f811"/>
                </a:cxn>
                <a:cxn ang="f539">
                  <a:pos x="f812" y="f813"/>
                </a:cxn>
                <a:cxn ang="f539">
                  <a:pos x="f814" y="f815"/>
                </a:cxn>
                <a:cxn ang="f539">
                  <a:pos x="f816" y="f817"/>
                </a:cxn>
                <a:cxn ang="f539">
                  <a:pos x="f818" y="f819"/>
                </a:cxn>
                <a:cxn ang="f539">
                  <a:pos x="f820" y="f821"/>
                </a:cxn>
                <a:cxn ang="f539">
                  <a:pos x="f822" y="f823"/>
                </a:cxn>
              </a:cxnLst>
              <a:rect l="f728" t="f731" r="f729" b="f730"/>
              <a:pathLst>
                <a:path w="809" h="545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0"/>
                    <a:pt x="f42" y="f38"/>
                    <a:pt x="f43" y="f36"/>
                  </a:cubicBezTo>
                  <a:cubicBezTo>
                    <a:pt x="f44" y="f36"/>
                    <a:pt x="f45" y="f34"/>
                    <a:pt x="f46" y="f32"/>
                  </a:cubicBezTo>
                  <a:cubicBezTo>
                    <a:pt x="f47" y="f34"/>
                    <a:pt x="f47" y="f36"/>
                    <a:pt x="f47" y="f38"/>
                  </a:cubicBezTo>
                  <a:cubicBezTo>
                    <a:pt x="f48" y="f38"/>
                    <a:pt x="f49" y="f40"/>
                    <a:pt x="f50" y="f4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3"/>
                    <a:pt x="f64" y="f60"/>
                    <a:pt x="f65" y="f63"/>
                  </a:cubicBezTo>
                  <a:cubicBezTo>
                    <a:pt x="f66" y="f63"/>
                    <a:pt x="f67" y="f2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7" y="f78"/>
                  </a:cubicBezTo>
                  <a:cubicBezTo>
                    <a:pt x="f79" y="f80"/>
                    <a:pt x="f79" y="f81"/>
                    <a:pt x="f79" y="f82"/>
                  </a:cubicBezTo>
                  <a:cubicBezTo>
                    <a:pt x="f79" y="f83"/>
                    <a:pt x="f84" y="f85"/>
                    <a:pt x="f84" y="f86"/>
                  </a:cubicBezTo>
                  <a:cubicBezTo>
                    <a:pt x="f76" y="f87"/>
                    <a:pt x="f76" y="f88"/>
                    <a:pt x="f84" y="f88"/>
                  </a:cubicBezTo>
                  <a:cubicBezTo>
                    <a:pt x="f84" y="f89"/>
                    <a:pt x="f84" y="f90"/>
                    <a:pt x="f91" y="f92"/>
                  </a:cubicBezTo>
                  <a:cubicBezTo>
                    <a:pt x="f77" y="f93"/>
                    <a:pt x="f94" y="f93"/>
                    <a:pt x="f95" y="f96"/>
                  </a:cubicBezTo>
                  <a:cubicBezTo>
                    <a:pt x="f97" y="f96"/>
                    <a:pt x="f98" y="f99"/>
                    <a:pt x="f100" y="f101"/>
                  </a:cubicBezTo>
                  <a:cubicBezTo>
                    <a:pt x="f100" y="f101"/>
                    <a:pt x="f100" y="f102"/>
                    <a:pt x="f103" y="f104"/>
                  </a:cubicBezTo>
                  <a:cubicBezTo>
                    <a:pt x="f103" y="f105"/>
                    <a:pt x="f106" y="f107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29" y="f130"/>
                    <a:pt x="f131" y="f132"/>
                    <a:pt x="f131" y="f133"/>
                  </a:cubicBezTo>
                  <a:cubicBezTo>
                    <a:pt x="f134" y="f135"/>
                    <a:pt x="f134" y="f136"/>
                    <a:pt x="f137" y="f138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4"/>
                  </a:cubicBezTo>
                  <a:cubicBezTo>
                    <a:pt x="f146" y="f147"/>
                    <a:pt x="f146" y="f148"/>
                    <a:pt x="f149" y="f150"/>
                  </a:cubicBezTo>
                  <a:cubicBezTo>
                    <a:pt x="f151" y="f150"/>
                    <a:pt x="f152" y="f150"/>
                    <a:pt x="f153" y="f154"/>
                  </a:cubicBezTo>
                  <a:cubicBezTo>
                    <a:pt x="f7" y="f155"/>
                    <a:pt x="f7" y="f156"/>
                    <a:pt x="f153" y="f157"/>
                  </a:cubicBezTo>
                  <a:cubicBezTo>
                    <a:pt x="f152" y="f158"/>
                    <a:pt x="f146" y="f159"/>
                    <a:pt x="f145" y="f157"/>
                  </a:cubicBezTo>
                  <a:cubicBezTo>
                    <a:pt x="f143" y="f158"/>
                    <a:pt x="f142" y="f160"/>
                    <a:pt x="f141" y="f161"/>
                  </a:cubicBezTo>
                  <a:cubicBezTo>
                    <a:pt x="f139" y="f162"/>
                    <a:pt x="f131" y="f163"/>
                    <a:pt x="f129" y="f163"/>
                  </a:cubicBezTo>
                  <a:cubicBezTo>
                    <a:pt x="f127" y="f164"/>
                    <a:pt x="f125" y="f163"/>
                    <a:pt x="f122" y="f163"/>
                  </a:cubicBezTo>
                  <a:cubicBezTo>
                    <a:pt x="f122" y="f164"/>
                    <a:pt x="f120" y="f165"/>
                    <a:pt x="f120" y="f166"/>
                  </a:cubicBezTo>
                  <a:cubicBezTo>
                    <a:pt x="f118" y="f167"/>
                    <a:pt x="f168" y="f169"/>
                    <a:pt x="f114" y="f170"/>
                  </a:cubicBezTo>
                  <a:cubicBezTo>
                    <a:pt x="f110" y="f171"/>
                    <a:pt x="f108" y="f171"/>
                    <a:pt x="f106" y="f172"/>
                  </a:cubicBezTo>
                  <a:cubicBezTo>
                    <a:pt x="f173" y="f172"/>
                    <a:pt x="f98" y="f172"/>
                    <a:pt x="f174" y="f175"/>
                  </a:cubicBezTo>
                  <a:cubicBezTo>
                    <a:pt x="f95" y="f176"/>
                    <a:pt x="f94" y="f177"/>
                    <a:pt x="f94" y="f178"/>
                  </a:cubicBezTo>
                  <a:cubicBezTo>
                    <a:pt x="f79" y="f179"/>
                    <a:pt x="f77" y="f180"/>
                    <a:pt x="f91" y="f181"/>
                  </a:cubicBezTo>
                  <a:cubicBezTo>
                    <a:pt x="f84" y="f181"/>
                    <a:pt x="f74" y="f180"/>
                    <a:pt x="f72" y="f180"/>
                  </a:cubicBezTo>
                  <a:cubicBezTo>
                    <a:pt x="f182" y="f180"/>
                    <a:pt x="f183" y="f184"/>
                    <a:pt x="f67" y="f184"/>
                  </a:cubicBezTo>
                  <a:cubicBezTo>
                    <a:pt x="f185" y="f184"/>
                    <a:pt x="f186" y="f180"/>
                    <a:pt x="f65" y="f181"/>
                  </a:cubicBezTo>
                  <a:cubicBezTo>
                    <a:pt x="f64" y="f187"/>
                    <a:pt x="f188" y="f189"/>
                    <a:pt x="f190" y="f191"/>
                  </a:cubicBezTo>
                  <a:cubicBezTo>
                    <a:pt x="f190" y="f192"/>
                    <a:pt x="f64" y="f193"/>
                    <a:pt x="f188" y="f194"/>
                  </a:cubicBezTo>
                  <a:cubicBezTo>
                    <a:pt x="f188" y="f195"/>
                    <a:pt x="f196" y="f197"/>
                    <a:pt x="f62" y="f198"/>
                  </a:cubicBezTo>
                  <a:cubicBezTo>
                    <a:pt x="f199" y="f200"/>
                    <a:pt x="f57" y="f201"/>
                    <a:pt x="f53" y="f202"/>
                  </a:cubicBezTo>
                  <a:cubicBezTo>
                    <a:pt x="f51" y="f202"/>
                    <a:pt x="f48" y="f202"/>
                    <a:pt x="f47" y="f201"/>
                  </a:cubicBezTo>
                  <a:cubicBezTo>
                    <a:pt x="f46" y="f201"/>
                    <a:pt x="f46" y="f203"/>
                    <a:pt x="f204" y="f203"/>
                  </a:cubicBezTo>
                  <a:cubicBezTo>
                    <a:pt x="f45" y="f197"/>
                    <a:pt x="f43" y="f203"/>
                    <a:pt x="f205" y="f198"/>
                  </a:cubicBezTo>
                  <a:cubicBezTo>
                    <a:pt x="f42" y="f200"/>
                    <a:pt x="f42" y="f202"/>
                    <a:pt x="f42" y="f206"/>
                  </a:cubicBezTo>
                  <a:cubicBezTo>
                    <a:pt x="f207" y="f208"/>
                    <a:pt x="f209" y="f210"/>
                    <a:pt x="f209" y="f211"/>
                  </a:cubicBezTo>
                  <a:cubicBezTo>
                    <a:pt x="f212" y="f213"/>
                    <a:pt x="f41" y="f214"/>
                    <a:pt x="f212" y="f215"/>
                  </a:cubicBezTo>
                  <a:cubicBezTo>
                    <a:pt x="f212" y="f216"/>
                    <a:pt x="f217" y="f218"/>
                    <a:pt x="f217" y="f219"/>
                  </a:cubicBezTo>
                  <a:cubicBezTo>
                    <a:pt x="f217" y="f220"/>
                    <a:pt x="f41" y="f221"/>
                    <a:pt x="f41" y="f222"/>
                  </a:cubicBezTo>
                  <a:cubicBezTo>
                    <a:pt x="f223" y="f224"/>
                    <a:pt x="f41" y="f225"/>
                    <a:pt x="f41" y="f226"/>
                  </a:cubicBezTo>
                  <a:cubicBezTo>
                    <a:pt x="f41" y="f227"/>
                    <a:pt x="f39" y="f228"/>
                    <a:pt x="f39" y="f9"/>
                  </a:cubicBezTo>
                  <a:cubicBezTo>
                    <a:pt x="f229" y="f230"/>
                    <a:pt x="f223" y="f231"/>
                    <a:pt x="f41" y="f232"/>
                  </a:cubicBezTo>
                  <a:cubicBezTo>
                    <a:pt x="f212" y="f232"/>
                    <a:pt x="f209" y="f232"/>
                    <a:pt x="f217" y="f232"/>
                  </a:cubicBezTo>
                  <a:cubicBezTo>
                    <a:pt x="f207" y="f233"/>
                    <a:pt x="f205" y="f234"/>
                    <a:pt x="f205" y="f235"/>
                  </a:cubicBezTo>
                  <a:cubicBezTo>
                    <a:pt x="f43" y="f236"/>
                    <a:pt x="f44" y="f237"/>
                    <a:pt x="f44" y="f238"/>
                  </a:cubicBezTo>
                  <a:cubicBezTo>
                    <a:pt x="f44" y="f239"/>
                    <a:pt x="f43" y="f240"/>
                    <a:pt x="f43" y="f241"/>
                  </a:cubicBezTo>
                  <a:cubicBezTo>
                    <a:pt x="f43" y="f242"/>
                    <a:pt x="f43" y="f243"/>
                    <a:pt x="f44" y="f244"/>
                  </a:cubicBezTo>
                  <a:cubicBezTo>
                    <a:pt x="f44" y="f244"/>
                    <a:pt x="f45" y="f244"/>
                    <a:pt x="f204" y="f245"/>
                  </a:cubicBezTo>
                  <a:cubicBezTo>
                    <a:pt x="f204" y="f246"/>
                    <a:pt x="f204" y="f247"/>
                    <a:pt x="f204" y="f247"/>
                  </a:cubicBezTo>
                  <a:cubicBezTo>
                    <a:pt x="f248" y="f249"/>
                    <a:pt x="f248" y="f249"/>
                    <a:pt x="f248" y="f249"/>
                  </a:cubicBezTo>
                  <a:cubicBezTo>
                    <a:pt x="f205" y="f250"/>
                    <a:pt x="f205" y="f250"/>
                    <a:pt x="f205" y="f250"/>
                  </a:cubicBezTo>
                  <a:cubicBezTo>
                    <a:pt x="f205" y="f250"/>
                    <a:pt x="f205" y="f251"/>
                    <a:pt x="f43" y="f252"/>
                  </a:cubicBezTo>
                  <a:cubicBezTo>
                    <a:pt x="f43" y="f253"/>
                    <a:pt x="f254" y="f255"/>
                    <a:pt x="f254" y="f256"/>
                  </a:cubicBezTo>
                  <a:cubicBezTo>
                    <a:pt x="f254" y="f257"/>
                    <a:pt x="f254" y="f258"/>
                    <a:pt x="f254" y="f259"/>
                  </a:cubicBezTo>
                  <a:cubicBezTo>
                    <a:pt x="f254" y="f260"/>
                    <a:pt x="f45" y="f261"/>
                    <a:pt x="f204" y="f262"/>
                  </a:cubicBezTo>
                  <a:cubicBezTo>
                    <a:pt x="f46" y="f262"/>
                    <a:pt x="f48" y="f263"/>
                    <a:pt x="f49" y="f263"/>
                  </a:cubicBezTo>
                  <a:cubicBezTo>
                    <a:pt x="f49" y="f264"/>
                    <a:pt x="f50" y="f265"/>
                    <a:pt x="f50" y="f266"/>
                  </a:cubicBezTo>
                  <a:cubicBezTo>
                    <a:pt x="f51" y="f267"/>
                    <a:pt x="f53" y="f268"/>
                    <a:pt x="f53" y="f269"/>
                  </a:cubicBezTo>
                  <a:cubicBezTo>
                    <a:pt x="f53" y="f270"/>
                    <a:pt x="f51" y="f271"/>
                    <a:pt x="f51" y="f272"/>
                  </a:cubicBezTo>
                  <a:cubicBezTo>
                    <a:pt x="f51" y="f273"/>
                    <a:pt x="f53" y="f274"/>
                    <a:pt x="f53" y="f275"/>
                  </a:cubicBezTo>
                  <a:cubicBezTo>
                    <a:pt x="f55" y="f276"/>
                    <a:pt x="f57" y="f277"/>
                    <a:pt x="f61" y="f278"/>
                  </a:cubicBezTo>
                  <a:cubicBezTo>
                    <a:pt x="f61" y="f279"/>
                    <a:pt x="f196" y="f279"/>
                    <a:pt x="f190" y="f280"/>
                  </a:cubicBezTo>
                  <a:cubicBezTo>
                    <a:pt x="f190" y="f281"/>
                    <a:pt x="f190" y="f282"/>
                    <a:pt x="f190" y="f283"/>
                  </a:cubicBezTo>
                  <a:cubicBezTo>
                    <a:pt x="f188" y="f284"/>
                    <a:pt x="f65" y="f284"/>
                    <a:pt x="f186" y="f285"/>
                  </a:cubicBezTo>
                  <a:cubicBezTo>
                    <a:pt x="f66" y="f286"/>
                    <a:pt x="f67" y="f286"/>
                    <a:pt x="f183" y="f287"/>
                  </a:cubicBezTo>
                  <a:cubicBezTo>
                    <a:pt x="f185" y="f288"/>
                    <a:pt x="f185" y="f288"/>
                    <a:pt x="f185" y="f288"/>
                  </a:cubicBezTo>
                  <a:cubicBezTo>
                    <a:pt x="f185" y="f288"/>
                    <a:pt x="f66" y="f289"/>
                    <a:pt x="f186" y="f290"/>
                  </a:cubicBezTo>
                  <a:cubicBezTo>
                    <a:pt x="f65" y="f290"/>
                    <a:pt x="f188" y="f290"/>
                    <a:pt x="f188" y="f291"/>
                  </a:cubicBezTo>
                  <a:cubicBezTo>
                    <a:pt x="f190" y="f292"/>
                    <a:pt x="f190" y="f293"/>
                    <a:pt x="f196" y="f294"/>
                  </a:cubicBezTo>
                  <a:cubicBezTo>
                    <a:pt x="f62" y="f294"/>
                    <a:pt x="f199" y="f294"/>
                    <a:pt x="f61" y="f293"/>
                  </a:cubicBezTo>
                  <a:cubicBezTo>
                    <a:pt x="f59" y="f293"/>
                    <a:pt x="f57" y="f295"/>
                    <a:pt x="f55" y="f295"/>
                  </a:cubicBezTo>
                  <a:cubicBezTo>
                    <a:pt x="f53" y="f295"/>
                    <a:pt x="f51" y="f294"/>
                    <a:pt x="f50" y="f294"/>
                  </a:cubicBezTo>
                  <a:cubicBezTo>
                    <a:pt x="f49" y="f294"/>
                    <a:pt x="f47" y="f293"/>
                    <a:pt x="f47" y="f293"/>
                  </a:cubicBezTo>
                  <a:cubicBezTo>
                    <a:pt x="f46" y="f295"/>
                    <a:pt x="f45" y="f293"/>
                    <a:pt x="f254" y="f293"/>
                  </a:cubicBezTo>
                  <a:cubicBezTo>
                    <a:pt x="f44" y="f293"/>
                    <a:pt x="f43" y="f292"/>
                    <a:pt x="f205" y="f292"/>
                  </a:cubicBezTo>
                  <a:cubicBezTo>
                    <a:pt x="f42" y="f292"/>
                    <a:pt x="f209" y="f295"/>
                    <a:pt x="f209" y="f293"/>
                  </a:cubicBezTo>
                  <a:cubicBezTo>
                    <a:pt x="f212" y="f294"/>
                    <a:pt x="f212" y="f296"/>
                    <a:pt x="f41" y="f297"/>
                  </a:cubicBezTo>
                  <a:cubicBezTo>
                    <a:pt x="f223" y="f297"/>
                    <a:pt x="f39" y="f297"/>
                    <a:pt x="f229" y="f297"/>
                  </a:cubicBezTo>
                  <a:cubicBezTo>
                    <a:pt x="f298" y="f296"/>
                    <a:pt x="f37" y="f299"/>
                    <a:pt x="f248" y="f299"/>
                  </a:cubicBezTo>
                  <a:cubicBezTo>
                    <a:pt x="f300" y="f299"/>
                    <a:pt x="f301" y="f299"/>
                    <a:pt x="f35" y="f296"/>
                  </a:cubicBezTo>
                  <a:cubicBezTo>
                    <a:pt x="f302" y="f297"/>
                    <a:pt x="f35" y="f303"/>
                    <a:pt x="f35" y="f304"/>
                  </a:cubicBezTo>
                  <a:cubicBezTo>
                    <a:pt x="f302" y="f305"/>
                    <a:pt x="f33" y="f305"/>
                    <a:pt x="f33" y="f305"/>
                  </a:cubicBezTo>
                  <a:cubicBezTo>
                    <a:pt x="f306" y="f307"/>
                    <a:pt x="f31" y="f308"/>
                    <a:pt x="f309" y="f310"/>
                  </a:cubicBezTo>
                  <a:cubicBezTo>
                    <a:pt x="f311" y="f312"/>
                    <a:pt x="f313" y="f314"/>
                    <a:pt x="f27" y="f315"/>
                  </a:cubicBezTo>
                  <a:cubicBezTo>
                    <a:pt x="f27" y="f315"/>
                    <a:pt x="f316" y="f317"/>
                    <a:pt x="f318" y="f319"/>
                  </a:cubicBezTo>
                  <a:cubicBezTo>
                    <a:pt x="f318" y="f320"/>
                    <a:pt x="f23" y="f321"/>
                    <a:pt x="f23" y="f321"/>
                  </a:cubicBezTo>
                  <a:cubicBezTo>
                    <a:pt x="f23" y="f322"/>
                    <a:pt x="f316" y="f323"/>
                    <a:pt x="f316" y="f324"/>
                  </a:cubicBezTo>
                  <a:cubicBezTo>
                    <a:pt x="f25" y="f325"/>
                    <a:pt x="f316" y="f326"/>
                    <a:pt x="f318" y="f327"/>
                  </a:cubicBezTo>
                  <a:cubicBezTo>
                    <a:pt x="f328" y="f329"/>
                    <a:pt x="f21" y="f330"/>
                    <a:pt x="f19" y="f331"/>
                  </a:cubicBezTo>
                  <a:cubicBezTo>
                    <a:pt x="f17" y="f331"/>
                    <a:pt x="f15" y="f332"/>
                    <a:pt x="f15" y="f333"/>
                  </a:cubicBezTo>
                  <a:cubicBezTo>
                    <a:pt x="f15" y="f334"/>
                    <a:pt x="f17" y="f335"/>
                    <a:pt x="f17" y="f336"/>
                  </a:cubicBezTo>
                  <a:cubicBezTo>
                    <a:pt x="f15" y="f337"/>
                    <a:pt x="f338" y="f339"/>
                    <a:pt x="f340" y="f341"/>
                  </a:cubicBezTo>
                  <a:cubicBezTo>
                    <a:pt x="f342" y="f341"/>
                    <a:pt x="f343" y="f344"/>
                    <a:pt x="f345" y="f346"/>
                  </a:cubicBezTo>
                  <a:cubicBezTo>
                    <a:pt x="f345" y="f346"/>
                    <a:pt x="f347" y="f348"/>
                    <a:pt x="f347" y="f349"/>
                  </a:cubicBezTo>
                  <a:cubicBezTo>
                    <a:pt x="f347" y="f350"/>
                    <a:pt x="f351" y="f352"/>
                    <a:pt x="f343" y="f353"/>
                  </a:cubicBezTo>
                  <a:cubicBezTo>
                    <a:pt x="f354" y="f355"/>
                    <a:pt x="f356" y="f355"/>
                    <a:pt x="f357" y="f355"/>
                  </a:cubicBezTo>
                  <a:cubicBezTo>
                    <a:pt x="f358" y="f359"/>
                    <a:pt x="f358" y="f360"/>
                    <a:pt x="f361" y="f360"/>
                  </a:cubicBezTo>
                  <a:cubicBezTo>
                    <a:pt x="f362" y="f363"/>
                    <a:pt x="f364" y="f365"/>
                    <a:pt x="f366" y="f360"/>
                  </a:cubicBezTo>
                  <a:cubicBezTo>
                    <a:pt x="f367" y="f360"/>
                    <a:pt x="f368" y="f369"/>
                    <a:pt x="f370" y="f369"/>
                  </a:cubicBezTo>
                  <a:cubicBezTo>
                    <a:pt x="f371" y="f372"/>
                    <a:pt x="f373" y="f372"/>
                    <a:pt x="f374" y="f369"/>
                  </a:cubicBezTo>
                  <a:cubicBezTo>
                    <a:pt x="f375" y="f369"/>
                    <a:pt x="f376" y="f360"/>
                    <a:pt x="f377" y="f360"/>
                  </a:cubicBezTo>
                  <a:cubicBezTo>
                    <a:pt x="f378" y="f365"/>
                    <a:pt x="f379" y="f365"/>
                    <a:pt x="f379" y="f360"/>
                  </a:cubicBezTo>
                  <a:cubicBezTo>
                    <a:pt x="f380" y="f360"/>
                    <a:pt x="f381" y="f369"/>
                    <a:pt x="f382" y="f372"/>
                  </a:cubicBezTo>
                  <a:cubicBezTo>
                    <a:pt x="f383" y="f384"/>
                    <a:pt x="f385" y="f386"/>
                    <a:pt x="f385" y="f387"/>
                  </a:cubicBezTo>
                  <a:cubicBezTo>
                    <a:pt x="f388" y="f389"/>
                    <a:pt x="f390" y="f391"/>
                    <a:pt x="f392" y="f391"/>
                  </a:cubicBezTo>
                  <a:cubicBezTo>
                    <a:pt x="f393" y="f394"/>
                    <a:pt x="f395" y="f396"/>
                    <a:pt x="f397" y="f391"/>
                  </a:cubicBezTo>
                  <a:cubicBezTo>
                    <a:pt x="f398" y="f394"/>
                    <a:pt x="f397" y="f399"/>
                    <a:pt x="f400" y="f401"/>
                  </a:cubicBezTo>
                  <a:cubicBezTo>
                    <a:pt x="f402" y="f6"/>
                    <a:pt x="f403" y="f401"/>
                    <a:pt x="f403" y="f401"/>
                  </a:cubicBezTo>
                  <a:cubicBezTo>
                    <a:pt x="f404" y="f405"/>
                    <a:pt x="f404" y="f405"/>
                    <a:pt x="f404" y="f405"/>
                  </a:cubicBezTo>
                  <a:cubicBezTo>
                    <a:pt x="f406" y="f304"/>
                    <a:pt x="f406" y="f304"/>
                    <a:pt x="f406" y="f304"/>
                  </a:cubicBezTo>
                  <a:cubicBezTo>
                    <a:pt x="f407" y="f408"/>
                    <a:pt x="f407" y="f408"/>
                    <a:pt x="f407" y="f408"/>
                  </a:cubicBezTo>
                  <a:cubicBezTo>
                    <a:pt x="f283" y="f263"/>
                    <a:pt x="f283" y="f263"/>
                    <a:pt x="f283" y="f263"/>
                  </a:cubicBezTo>
                  <a:cubicBezTo>
                    <a:pt x="f290" y="f287"/>
                    <a:pt x="f290" y="f287"/>
                    <a:pt x="f290" y="f287"/>
                  </a:cubicBezTo>
                  <a:cubicBezTo>
                    <a:pt x="f293" y="f284"/>
                    <a:pt x="f303" y="f409"/>
                    <a:pt x="f307" y="f280"/>
                  </a:cubicBezTo>
                  <a:cubicBezTo>
                    <a:pt x="f308" y="f278"/>
                    <a:pt x="f314" y="f410"/>
                    <a:pt x="f319" y="f411"/>
                  </a:cubicBezTo>
                  <a:cubicBezTo>
                    <a:pt x="f321" y="f412"/>
                    <a:pt x="f413" y="f408"/>
                    <a:pt x="f325" y="f414"/>
                  </a:cubicBezTo>
                  <a:cubicBezTo>
                    <a:pt x="f415" y="f273"/>
                    <a:pt x="f416" y="f417"/>
                    <a:pt x="f327" y="f417"/>
                  </a:cubicBezTo>
                  <a:cubicBezTo>
                    <a:pt x="f327" y="f417"/>
                    <a:pt x="f418" y="f272"/>
                    <a:pt x="f418" y="f272"/>
                  </a:cubicBezTo>
                  <a:cubicBezTo>
                    <a:pt x="f330" y="f419"/>
                    <a:pt x="f330" y="f273"/>
                    <a:pt x="f331" y="f273"/>
                  </a:cubicBezTo>
                  <a:cubicBezTo>
                    <a:pt x="f420" y="f414"/>
                    <a:pt x="f332" y="f273"/>
                    <a:pt x="f333" y="f273"/>
                  </a:cubicBezTo>
                  <a:cubicBezTo>
                    <a:pt x="f334" y="f419"/>
                    <a:pt x="f421" y="f272"/>
                    <a:pt x="f421" y="f271"/>
                  </a:cubicBezTo>
                  <a:cubicBezTo>
                    <a:pt x="f335" y="f422"/>
                    <a:pt x="f421" y="f270"/>
                    <a:pt x="f421" y="f423"/>
                  </a:cubicBezTo>
                  <a:cubicBezTo>
                    <a:pt x="f421" y="f268"/>
                    <a:pt x="f335" y="f424"/>
                    <a:pt x="f336" y="f424"/>
                  </a:cubicBezTo>
                  <a:cubicBezTo>
                    <a:pt x="f337" y="f425"/>
                    <a:pt x="f341" y="f426"/>
                    <a:pt x="f349" y="f264"/>
                  </a:cubicBezTo>
                  <a:cubicBezTo>
                    <a:pt x="f353" y="f427"/>
                    <a:pt x="f386" y="f255"/>
                    <a:pt x="f391" y="f428"/>
                  </a:cubicBezTo>
                  <a:cubicBezTo>
                    <a:pt x="f394" y="f429"/>
                    <a:pt x="f430" y="f431"/>
                    <a:pt x="f6" y="f432"/>
                  </a:cubicBezTo>
                  <a:cubicBezTo>
                    <a:pt x="f433" y="f18"/>
                    <a:pt x="f433" y="f18"/>
                    <a:pt x="f433" y="f18"/>
                  </a:cubicBezTo>
                  <a:cubicBezTo>
                    <a:pt x="f418" y="f18"/>
                    <a:pt x="f418" y="f18"/>
                    <a:pt x="f418" y="f18"/>
                  </a:cubicBezTo>
                  <a:cubicBezTo>
                    <a:pt x="f299" y="f8"/>
                    <a:pt x="f299" y="f8"/>
                    <a:pt x="f299" y="f8"/>
                  </a:cubicBezTo>
                  <a:cubicBezTo>
                    <a:pt x="f228" y="f434"/>
                    <a:pt x="f228" y="f434"/>
                    <a:pt x="f228" y="f434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20.7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1" name="Freeform 263">
              <a:extLst>
                <a:ext uri="{FF2B5EF4-FFF2-40B4-BE49-F238E27FC236}">
                  <a16:creationId xmlns:a16="http://schemas.microsoft.com/office/drawing/2014/main" id="{93ED1521-58AB-A22B-5653-926877D38871}"/>
                </a:ext>
              </a:extLst>
            </p:cNvPr>
            <p:cNvSpPr/>
            <p:nvPr/>
          </p:nvSpPr>
          <p:spPr>
            <a:xfrm>
              <a:off x="8774317" y="2963689"/>
              <a:ext cx="13752" cy="23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1"/>
                <a:gd name="f9" fmla="val 5"/>
                <a:gd name="f10" fmla="val 2"/>
                <a:gd name="f11" fmla="val 6"/>
                <a:gd name="f12" fmla="val 4"/>
                <a:gd name="f13" fmla="val 7"/>
                <a:gd name="f14" fmla="val 8"/>
                <a:gd name="f15" fmla="val 9"/>
                <a:gd name="f16" fmla="val 11"/>
                <a:gd name="f17" fmla="val 13"/>
                <a:gd name="f18" fmla="val 14"/>
                <a:gd name="f19" fmla="val 10"/>
                <a:gd name="f20" fmla="val 15"/>
                <a:gd name="f21" fmla="val 17"/>
                <a:gd name="f22" fmla="val 3"/>
                <a:gd name="f23" fmla="+- 0 0 -90"/>
                <a:gd name="f24" fmla="*/ f3 1 12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"/>
                <a:gd name="f34" fmla="*/ f30 1 18"/>
                <a:gd name="f35" fmla="*/ 1 f31 1"/>
                <a:gd name="f36" fmla="*/ 5 f30 1"/>
                <a:gd name="f37" fmla="*/ 5 f31 1"/>
                <a:gd name="f38" fmla="*/ 8 f30 1"/>
                <a:gd name="f39" fmla="*/ 7 f31 1"/>
                <a:gd name="f40" fmla="*/ 13 f30 1"/>
                <a:gd name="f41" fmla="*/ 14 f30 1"/>
                <a:gd name="f42" fmla="*/ 11 f31 1"/>
                <a:gd name="f43" fmla="*/ 17 f30 1"/>
                <a:gd name="f44" fmla="*/ 12 f31 1"/>
                <a:gd name="f45" fmla="*/ 18 f30 1"/>
                <a:gd name="f46" fmla="*/ 8 f31 1"/>
                <a:gd name="f47" fmla="*/ 0 f30 1"/>
                <a:gd name="f48" fmla="*/ 1 f30 1"/>
                <a:gd name="f49" fmla="*/ 4 f31 1"/>
                <a:gd name="f50" fmla="*/ 3 f31 1"/>
                <a:gd name="f51" fmla="*/ 2 f31 1"/>
                <a:gd name="f52" fmla="*/ 3 f30 1"/>
                <a:gd name="f53" fmla="*/ 0 f31 1"/>
                <a:gd name="f54" fmla="+- f32 0 f1"/>
                <a:gd name="f55" fmla="*/ f35 1 12"/>
                <a:gd name="f56" fmla="*/ f36 1 18"/>
                <a:gd name="f57" fmla="*/ f37 1 12"/>
                <a:gd name="f58" fmla="*/ f38 1 18"/>
                <a:gd name="f59" fmla="*/ f39 1 12"/>
                <a:gd name="f60" fmla="*/ f40 1 18"/>
                <a:gd name="f61" fmla="*/ f41 1 18"/>
                <a:gd name="f62" fmla="*/ f42 1 12"/>
                <a:gd name="f63" fmla="*/ f43 1 18"/>
                <a:gd name="f64" fmla="*/ f44 1 12"/>
                <a:gd name="f65" fmla="*/ f45 1 18"/>
                <a:gd name="f66" fmla="*/ f46 1 12"/>
                <a:gd name="f67" fmla="*/ f47 1 18"/>
                <a:gd name="f68" fmla="*/ f48 1 18"/>
                <a:gd name="f69" fmla="*/ f49 1 12"/>
                <a:gd name="f70" fmla="*/ f50 1 12"/>
                <a:gd name="f71" fmla="*/ f51 1 12"/>
                <a:gd name="f72" fmla="*/ f52 1 18"/>
                <a:gd name="f73" fmla="*/ f53 1 12"/>
                <a:gd name="f74" fmla="*/ 0 1 f33"/>
                <a:gd name="f75" fmla="*/ f27 1 f33"/>
                <a:gd name="f76" fmla="*/ 0 1 f34"/>
                <a:gd name="f77" fmla="*/ f28 1 f34"/>
                <a:gd name="f78" fmla="*/ f55 1 f33"/>
                <a:gd name="f79" fmla="*/ f56 1 f34"/>
                <a:gd name="f80" fmla="*/ f57 1 f33"/>
                <a:gd name="f81" fmla="*/ f58 1 f34"/>
                <a:gd name="f82" fmla="*/ f59 1 f33"/>
                <a:gd name="f83" fmla="*/ f60 1 f34"/>
                <a:gd name="f84" fmla="*/ f61 1 f34"/>
                <a:gd name="f85" fmla="*/ f62 1 f33"/>
                <a:gd name="f86" fmla="*/ f63 1 f34"/>
                <a:gd name="f87" fmla="*/ f64 1 f33"/>
                <a:gd name="f88" fmla="*/ f65 1 f34"/>
                <a:gd name="f89" fmla="*/ f66 1 f33"/>
                <a:gd name="f90" fmla="*/ f67 1 f34"/>
                <a:gd name="f91" fmla="*/ f68 1 f34"/>
                <a:gd name="f92" fmla="*/ f69 1 f33"/>
                <a:gd name="f93" fmla="*/ f70 1 f33"/>
                <a:gd name="f94" fmla="*/ f71 1 f33"/>
                <a:gd name="f95" fmla="*/ f72 1 f34"/>
                <a:gd name="f96" fmla="*/ f73 1 f33"/>
                <a:gd name="f97" fmla="*/ f74 f24 1"/>
                <a:gd name="f98" fmla="*/ f75 f24 1"/>
                <a:gd name="f99" fmla="*/ f77 f25 1"/>
                <a:gd name="f100" fmla="*/ f76 f25 1"/>
                <a:gd name="f101" fmla="*/ f78 f24 1"/>
                <a:gd name="f102" fmla="*/ f79 f25 1"/>
                <a:gd name="f103" fmla="*/ f80 f24 1"/>
                <a:gd name="f104" fmla="*/ f81 f25 1"/>
                <a:gd name="f105" fmla="*/ f82 f24 1"/>
                <a:gd name="f106" fmla="*/ f83 f25 1"/>
                <a:gd name="f107" fmla="*/ f84 f25 1"/>
                <a:gd name="f108" fmla="*/ f85 f24 1"/>
                <a:gd name="f109" fmla="*/ f86 f25 1"/>
                <a:gd name="f110" fmla="*/ f87 f24 1"/>
                <a:gd name="f111" fmla="*/ f88 f25 1"/>
                <a:gd name="f112" fmla="*/ f89 f24 1"/>
                <a:gd name="f113" fmla="*/ f90 f25 1"/>
                <a:gd name="f114" fmla="*/ f91 f25 1"/>
                <a:gd name="f115" fmla="*/ f92 f24 1"/>
                <a:gd name="f116" fmla="*/ f93 f24 1"/>
                <a:gd name="f117" fmla="*/ f94 f24 1"/>
                <a:gd name="f118" fmla="*/ f95 f25 1"/>
                <a:gd name="f119" fmla="*/ f9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101" y="f102"/>
                </a:cxn>
                <a:cxn ang="f54">
                  <a:pos x="f103" y="f104"/>
                </a:cxn>
                <a:cxn ang="f54">
                  <a:pos x="f105" y="f106"/>
                </a:cxn>
                <a:cxn ang="f54">
                  <a:pos x="f105" y="f107"/>
                </a:cxn>
                <a:cxn ang="f54">
                  <a:pos x="f108" y="f109"/>
                </a:cxn>
                <a:cxn ang="f54">
                  <a:pos x="f110" y="f111"/>
                </a:cxn>
                <a:cxn ang="f54">
                  <a:pos x="f112" y="f113"/>
                </a:cxn>
                <a:cxn ang="f54">
                  <a:pos x="f103" y="f114"/>
                </a:cxn>
                <a:cxn ang="f54">
                  <a:pos x="f115" y="f113"/>
                </a:cxn>
                <a:cxn ang="f54">
                  <a:pos x="f116" y="f113"/>
                </a:cxn>
                <a:cxn ang="f54">
                  <a:pos x="f116" y="f113"/>
                </a:cxn>
                <a:cxn ang="f54">
                  <a:pos x="f117" y="f118"/>
                </a:cxn>
                <a:cxn ang="f54">
                  <a:pos x="f119" y="f102"/>
                </a:cxn>
                <a:cxn ang="f54">
                  <a:pos x="f119" y="f102"/>
                </a:cxn>
                <a:cxn ang="f54">
                  <a:pos x="f101" y="f102"/>
                </a:cxn>
              </a:cxnLst>
              <a:rect l="f97" t="f100" r="f98" b="f99"/>
              <a:pathLst>
                <a:path w="12" h="18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11" y="f15"/>
                    <a:pt x="f11" y="f16"/>
                    <a:pt x="f13" y="f17"/>
                  </a:cubicBezTo>
                  <a:cubicBezTo>
                    <a:pt x="f13" y="f17"/>
                    <a:pt x="f13" y="f17"/>
                    <a:pt x="f13" y="f18"/>
                  </a:cubicBezTo>
                  <a:cubicBezTo>
                    <a:pt x="f14" y="f18"/>
                    <a:pt x="f19" y="f20"/>
                    <a:pt x="f16" y="f21"/>
                  </a:cubicBezTo>
                  <a:cubicBezTo>
                    <a:pt x="f6" y="f21"/>
                    <a:pt x="f6" y="f7"/>
                    <a:pt x="f6" y="f7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3" y="f5"/>
                    <a:pt x="f11" y="f8"/>
                    <a:pt x="f9" y="f8"/>
                  </a:cubicBezTo>
                  <a:cubicBezTo>
                    <a:pt x="f9" y="f8"/>
                    <a:pt x="f12" y="f5"/>
                    <a:pt x="f12" y="f5"/>
                  </a:cubicBezTo>
                  <a:cubicBezTo>
                    <a:pt x="f22" y="f5"/>
                    <a:pt x="f22" y="f5"/>
                    <a:pt x="f22" y="f5"/>
                  </a:cubicBezTo>
                  <a:cubicBezTo>
                    <a:pt x="f22" y="f5"/>
                    <a:pt x="f22" y="f5"/>
                    <a:pt x="f22" y="f5"/>
                  </a:cubicBezTo>
                  <a:cubicBezTo>
                    <a:pt x="f22" y="f8"/>
                    <a:pt x="f10" y="f10"/>
                    <a:pt x="f10" y="f22"/>
                  </a:cubicBezTo>
                  <a:cubicBezTo>
                    <a:pt x="f8" y="f12"/>
                    <a:pt x="f8" y="f12"/>
                    <a:pt x="f5" y="f9"/>
                  </a:cubicBezTo>
                  <a:cubicBezTo>
                    <a:pt x="f5" y="f9"/>
                    <a:pt x="f5" y="f9"/>
                    <a:pt x="f5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2" name="Freeform 264">
              <a:extLst>
                <a:ext uri="{FF2B5EF4-FFF2-40B4-BE49-F238E27FC236}">
                  <a16:creationId xmlns:a16="http://schemas.microsoft.com/office/drawing/2014/main" id="{4846EA4C-4CED-AC57-CBCA-30C45E72951C}"/>
                </a:ext>
              </a:extLst>
            </p:cNvPr>
            <p:cNvSpPr/>
            <p:nvPr/>
          </p:nvSpPr>
          <p:spPr>
            <a:xfrm>
              <a:off x="8554248" y="2991368"/>
              <a:ext cx="726664" cy="71731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97"/>
                <a:gd name="f8" fmla="val 586"/>
                <a:gd name="f9" fmla="val 116"/>
                <a:gd name="f10" fmla="val 596"/>
                <a:gd name="f11" fmla="val 115"/>
                <a:gd name="f12" fmla="val 595"/>
                <a:gd name="f13" fmla="val 114"/>
                <a:gd name="f14" fmla="val 594"/>
                <a:gd name="f15" fmla="val 112"/>
                <a:gd name="f16" fmla="val 110"/>
                <a:gd name="f17" fmla="val 109"/>
                <a:gd name="f18" fmla="val 108"/>
                <a:gd name="f19" fmla="val 107"/>
                <a:gd name="f20" fmla="val 106"/>
                <a:gd name="f21" fmla="val 105"/>
                <a:gd name="f22" fmla="val 104"/>
                <a:gd name="f23" fmla="val 103"/>
                <a:gd name="f24" fmla="val 593"/>
                <a:gd name="f25" fmla="val 592"/>
                <a:gd name="f26" fmla="val 102"/>
                <a:gd name="f27" fmla="val 590"/>
                <a:gd name="f28" fmla="val 101"/>
                <a:gd name="f29" fmla="val 100"/>
                <a:gd name="f30" fmla="val 585"/>
                <a:gd name="f31" fmla="val 96"/>
                <a:gd name="f32" fmla="val 95"/>
                <a:gd name="f33" fmla="val 94"/>
                <a:gd name="f34" fmla="val 93"/>
                <a:gd name="f35" fmla="val 92"/>
                <a:gd name="f36" fmla="val 584"/>
                <a:gd name="f37" fmla="val 579"/>
                <a:gd name="f38" fmla="val 577"/>
                <a:gd name="f39" fmla="val 88"/>
                <a:gd name="f40" fmla="val 576"/>
                <a:gd name="f41" fmla="val 575"/>
                <a:gd name="f42" fmla="val 87"/>
                <a:gd name="f43" fmla="val 573"/>
                <a:gd name="f44" fmla="val 86"/>
                <a:gd name="f45" fmla="val 570"/>
                <a:gd name="f46" fmla="val 84"/>
                <a:gd name="f47" fmla="val 81"/>
                <a:gd name="f48" fmla="val 79"/>
                <a:gd name="f49" fmla="val 77"/>
                <a:gd name="f50" fmla="val 571"/>
                <a:gd name="f51" fmla="val 76"/>
                <a:gd name="f52" fmla="val 569"/>
                <a:gd name="f53" fmla="val 568"/>
                <a:gd name="f54" fmla="val 567"/>
                <a:gd name="f55" fmla="val 78"/>
                <a:gd name="f56" fmla="val 565"/>
                <a:gd name="f57" fmla="val 564"/>
                <a:gd name="f58" fmla="val 563"/>
                <a:gd name="f59" fmla="val 562"/>
                <a:gd name="f60" fmla="val 561"/>
                <a:gd name="f61" fmla="val 560"/>
                <a:gd name="f62" fmla="val 559"/>
                <a:gd name="f63" fmla="val 558"/>
                <a:gd name="f64" fmla="val 555"/>
                <a:gd name="f65" fmla="val 552"/>
                <a:gd name="f66" fmla="val 550"/>
                <a:gd name="f67" fmla="val 549"/>
                <a:gd name="f68" fmla="val 548"/>
                <a:gd name="f69" fmla="val 75"/>
                <a:gd name="f70" fmla="val 547"/>
                <a:gd name="f71" fmla="val 74"/>
                <a:gd name="f72" fmla="val 546"/>
                <a:gd name="f73" fmla="val 73"/>
                <a:gd name="f74" fmla="val 72"/>
                <a:gd name="f75" fmla="val 545"/>
                <a:gd name="f76" fmla="val 544"/>
                <a:gd name="f77" fmla="val 71"/>
                <a:gd name="f78" fmla="val 70"/>
                <a:gd name="f79" fmla="val 543"/>
                <a:gd name="f80" fmla="val 542"/>
                <a:gd name="f81" fmla="val 541"/>
                <a:gd name="f82" fmla="val 540"/>
                <a:gd name="f83" fmla="val 69"/>
                <a:gd name="f84" fmla="val 538"/>
                <a:gd name="f85" fmla="val 537"/>
                <a:gd name="f86" fmla="val 536"/>
                <a:gd name="f87" fmla="val 68"/>
                <a:gd name="f88" fmla="val 534"/>
                <a:gd name="f89" fmla="val 533"/>
                <a:gd name="f90" fmla="val 532"/>
                <a:gd name="f91" fmla="val 531"/>
                <a:gd name="f92" fmla="val 530"/>
                <a:gd name="f93" fmla="val 529"/>
                <a:gd name="f94" fmla="val 528"/>
                <a:gd name="f95" fmla="val 80"/>
                <a:gd name="f96" fmla="val 525"/>
                <a:gd name="f97" fmla="val 83"/>
                <a:gd name="f98" fmla="val 522"/>
                <a:gd name="f99" fmla="val 521"/>
                <a:gd name="f100" fmla="val 519"/>
                <a:gd name="f101" fmla="val 518"/>
                <a:gd name="f102" fmla="val 516"/>
                <a:gd name="f103" fmla="val 515"/>
                <a:gd name="f104" fmla="val 82"/>
                <a:gd name="f105" fmla="val 514"/>
                <a:gd name="f106" fmla="val 513"/>
                <a:gd name="f107" fmla="val 85"/>
                <a:gd name="f108" fmla="val 511"/>
                <a:gd name="f109" fmla="val 510"/>
                <a:gd name="f110" fmla="val 89"/>
                <a:gd name="f111" fmla="val 91"/>
                <a:gd name="f112" fmla="val 509"/>
                <a:gd name="f113" fmla="val 508"/>
                <a:gd name="f114" fmla="val 98"/>
                <a:gd name="f115" fmla="val 507"/>
                <a:gd name="f116" fmla="val 506"/>
                <a:gd name="f117" fmla="val 505"/>
                <a:gd name="f118" fmla="val 504"/>
                <a:gd name="f119" fmla="val 502"/>
                <a:gd name="f120" fmla="val 501"/>
                <a:gd name="f121" fmla="val 498"/>
                <a:gd name="f122" fmla="val 497"/>
                <a:gd name="f123" fmla="val 496"/>
                <a:gd name="f124" fmla="val 495"/>
                <a:gd name="f125" fmla="val 494"/>
                <a:gd name="f126" fmla="val 493"/>
                <a:gd name="f127" fmla="val 492"/>
                <a:gd name="f128" fmla="val 491"/>
                <a:gd name="f129" fmla="val 490"/>
                <a:gd name="f130" fmla="val 111"/>
                <a:gd name="f131" fmla="val 489"/>
                <a:gd name="f132" fmla="val 488"/>
                <a:gd name="f133" fmla="val 487"/>
                <a:gd name="f134" fmla="val 485"/>
                <a:gd name="f135" fmla="val 484"/>
                <a:gd name="f136" fmla="val 483"/>
                <a:gd name="f137" fmla="val 482"/>
                <a:gd name="f138" fmla="val 481"/>
                <a:gd name="f139" fmla="val 480"/>
                <a:gd name="f140" fmla="val 479"/>
                <a:gd name="f141" fmla="val 478"/>
                <a:gd name="f142" fmla="val 477"/>
                <a:gd name="f143" fmla="val 474"/>
                <a:gd name="f144" fmla="val 473"/>
                <a:gd name="f145" fmla="val 472"/>
                <a:gd name="f146" fmla="val 471"/>
                <a:gd name="f147" fmla="val 470"/>
                <a:gd name="f148" fmla="val 469"/>
                <a:gd name="f149" fmla="val 468"/>
                <a:gd name="f150" fmla="val 467"/>
                <a:gd name="f151" fmla="val 466"/>
                <a:gd name="f152" fmla="val 465"/>
                <a:gd name="f153" fmla="val 464"/>
                <a:gd name="f154" fmla="val 463"/>
                <a:gd name="f155" fmla="val 462"/>
                <a:gd name="f156" fmla="val 461"/>
                <a:gd name="f157" fmla="val 459"/>
                <a:gd name="f158" fmla="val 457"/>
                <a:gd name="f159" fmla="val 456"/>
                <a:gd name="f160" fmla="val 454"/>
                <a:gd name="f161" fmla="val 453"/>
                <a:gd name="f162" fmla="val 113"/>
                <a:gd name="f163" fmla="val 452"/>
                <a:gd name="f164" fmla="val 451"/>
                <a:gd name="f165" fmla="val 117"/>
                <a:gd name="f166" fmla="val 450"/>
                <a:gd name="f167" fmla="val 118"/>
                <a:gd name="f168" fmla="val 449"/>
                <a:gd name="f169" fmla="val 119"/>
                <a:gd name="f170" fmla="val 121"/>
                <a:gd name="f171" fmla="val 448"/>
                <a:gd name="f172" fmla="val 123"/>
                <a:gd name="f173" fmla="val 447"/>
                <a:gd name="f174" fmla="val 125"/>
                <a:gd name="f175" fmla="val 445"/>
                <a:gd name="f176" fmla="val 444"/>
                <a:gd name="f177" fmla="val 126"/>
                <a:gd name="f178" fmla="val 127"/>
                <a:gd name="f179" fmla="val 128"/>
                <a:gd name="f180" fmla="val 129"/>
                <a:gd name="f181" fmla="val 131"/>
                <a:gd name="f182" fmla="val 443"/>
                <a:gd name="f183" fmla="val 134"/>
                <a:gd name="f184" fmla="val 440"/>
                <a:gd name="f185" fmla="val 136"/>
                <a:gd name="f186" fmla="val 439"/>
                <a:gd name="f187" fmla="val 438"/>
                <a:gd name="f188" fmla="val 437"/>
                <a:gd name="f189" fmla="val 436"/>
                <a:gd name="f190" fmla="val 434"/>
                <a:gd name="f191" fmla="val 135"/>
                <a:gd name="f192" fmla="val 433"/>
                <a:gd name="f193" fmla="val 432"/>
                <a:gd name="f194" fmla="val 431"/>
                <a:gd name="f195" fmla="val 430"/>
                <a:gd name="f196" fmla="val 133"/>
                <a:gd name="f197" fmla="val 429"/>
                <a:gd name="f198" fmla="val 132"/>
                <a:gd name="f199" fmla="val 428"/>
                <a:gd name="f200" fmla="val 427"/>
                <a:gd name="f201" fmla="val 426"/>
                <a:gd name="f202" fmla="val 425"/>
                <a:gd name="f203" fmla="val 424"/>
                <a:gd name="f204" fmla="val 137"/>
                <a:gd name="f205" fmla="val 138"/>
                <a:gd name="f206" fmla="val 423"/>
                <a:gd name="f207" fmla="val 140"/>
                <a:gd name="f208" fmla="val 422"/>
                <a:gd name="f209" fmla="val 142"/>
                <a:gd name="f210" fmla="val 421"/>
                <a:gd name="f211" fmla="val 144"/>
                <a:gd name="f212" fmla="val 420"/>
                <a:gd name="f213" fmla="val 419"/>
                <a:gd name="f214" fmla="val 145"/>
                <a:gd name="f215" fmla="val 418"/>
                <a:gd name="f216" fmla="val 146"/>
                <a:gd name="f217" fmla="val 417"/>
                <a:gd name="f218" fmla="val 147"/>
                <a:gd name="f219" fmla="val 416"/>
                <a:gd name="f220" fmla="val 148"/>
                <a:gd name="f221" fmla="val 415"/>
                <a:gd name="f222" fmla="val 149"/>
                <a:gd name="f223" fmla="val 414"/>
                <a:gd name="f224" fmla="val 150"/>
                <a:gd name="f225" fmla="val 151"/>
                <a:gd name="f226" fmla="val 413"/>
                <a:gd name="f227" fmla="val 152"/>
                <a:gd name="f228" fmla="val 412"/>
                <a:gd name="f229" fmla="val 153"/>
                <a:gd name="f230" fmla="val 411"/>
                <a:gd name="f231" fmla="val 154"/>
                <a:gd name="f232" fmla="val 410"/>
                <a:gd name="f233" fmla="val 155"/>
                <a:gd name="f234" fmla="val 409"/>
                <a:gd name="f235" fmla="val 156"/>
                <a:gd name="f236" fmla="val 408"/>
                <a:gd name="f237" fmla="val 157"/>
                <a:gd name="f238" fmla="val 158"/>
                <a:gd name="f239" fmla="val 159"/>
                <a:gd name="f240" fmla="val 407"/>
                <a:gd name="f241" fmla="val 160"/>
                <a:gd name="f242" fmla="val 161"/>
                <a:gd name="f243" fmla="val 163"/>
                <a:gd name="f244" fmla="val 406"/>
                <a:gd name="f245" fmla="val 166"/>
                <a:gd name="f246" fmla="val 404"/>
                <a:gd name="f247" fmla="val 167"/>
                <a:gd name="f248" fmla="val 403"/>
                <a:gd name="f249" fmla="val 168"/>
                <a:gd name="f250" fmla="val 401"/>
                <a:gd name="f251" fmla="val 169"/>
                <a:gd name="f252" fmla="val 400"/>
                <a:gd name="f253" fmla="val 170"/>
                <a:gd name="f254" fmla="val 399"/>
                <a:gd name="f255" fmla="val 171"/>
                <a:gd name="f256" fmla="val 398"/>
                <a:gd name="f257" fmla="val 172"/>
                <a:gd name="f258" fmla="val 174"/>
                <a:gd name="f259" fmla="val 396"/>
                <a:gd name="f260" fmla="val 175"/>
                <a:gd name="f261" fmla="val 395"/>
                <a:gd name="f262" fmla="val 176"/>
                <a:gd name="f263" fmla="val 394"/>
                <a:gd name="f264" fmla="val 393"/>
                <a:gd name="f265" fmla="val 177"/>
                <a:gd name="f266" fmla="val 178"/>
                <a:gd name="f267" fmla="val 179"/>
                <a:gd name="f268" fmla="val 392"/>
                <a:gd name="f269" fmla="val 391"/>
                <a:gd name="f270" fmla="val 181"/>
                <a:gd name="f271" fmla="val 182"/>
                <a:gd name="f272" fmla="val 390"/>
                <a:gd name="f273" fmla="val 183"/>
                <a:gd name="f274" fmla="val 184"/>
                <a:gd name="f275" fmla="val 389"/>
                <a:gd name="f276" fmla="val 185"/>
                <a:gd name="f277" fmla="val 388"/>
                <a:gd name="f278" fmla="val 186"/>
                <a:gd name="f279" fmla="val 387"/>
                <a:gd name="f280" fmla="val 188"/>
                <a:gd name="f281" fmla="val 386"/>
                <a:gd name="f282" fmla="val 385"/>
                <a:gd name="f283" fmla="val 189"/>
                <a:gd name="f284" fmla="val 383"/>
                <a:gd name="f285" fmla="val 190"/>
                <a:gd name="f286" fmla="val 381"/>
                <a:gd name="f287" fmla="val 191"/>
                <a:gd name="f288" fmla="val 375"/>
                <a:gd name="f289" fmla="val 194"/>
                <a:gd name="f290" fmla="val 357"/>
                <a:gd name="f291" fmla="val 220"/>
                <a:gd name="f292" fmla="val 193"/>
                <a:gd name="f293" fmla="val 2"/>
                <a:gd name="f294" fmla="val 5"/>
                <a:gd name="f295" fmla="val 7"/>
                <a:gd name="f296" fmla="val 8"/>
                <a:gd name="f297" fmla="val 9"/>
                <a:gd name="f298" fmla="val 192"/>
                <a:gd name="f299" fmla="val 10"/>
                <a:gd name="f300" fmla="val 12"/>
                <a:gd name="f301" fmla="val 13"/>
                <a:gd name="f302" fmla="val 14"/>
                <a:gd name="f303" fmla="val 15"/>
                <a:gd name="f304" fmla="val 195"/>
                <a:gd name="f305" fmla="val 16"/>
                <a:gd name="f306" fmla="val 18"/>
                <a:gd name="f307" fmla="val 20"/>
                <a:gd name="f308" fmla="val 21"/>
                <a:gd name="f309" fmla="val 22"/>
                <a:gd name="f310" fmla="val 196"/>
                <a:gd name="f311" fmla="val 23"/>
                <a:gd name="f312" fmla="val 197"/>
                <a:gd name="f313" fmla="val 25"/>
                <a:gd name="f314" fmla="val 26"/>
                <a:gd name="f315" fmla="val 198"/>
                <a:gd name="f316" fmla="val 28"/>
                <a:gd name="f317" fmla="val 30"/>
                <a:gd name="f318" fmla="val 32"/>
                <a:gd name="f319" fmla="val 33"/>
                <a:gd name="f320" fmla="val 34"/>
                <a:gd name="f321" fmla="val 35"/>
                <a:gd name="f322" fmla="val 37"/>
                <a:gd name="f323" fmla="val 39"/>
                <a:gd name="f324" fmla="val 41"/>
                <a:gd name="f325" fmla="val 42"/>
                <a:gd name="f326" fmla="val 43"/>
                <a:gd name="f327" fmla="val 44"/>
                <a:gd name="f328" fmla="val 45"/>
                <a:gd name="f329" fmla="val 46"/>
                <a:gd name="f330" fmla="val 48"/>
                <a:gd name="f331" fmla="val 49"/>
                <a:gd name="f332" fmla="val 51"/>
                <a:gd name="f333" fmla="val 53"/>
                <a:gd name="f334" fmla="val 54"/>
                <a:gd name="f335" fmla="val 56"/>
                <a:gd name="f336" fmla="val 57"/>
                <a:gd name="f337" fmla="val 58"/>
                <a:gd name="f338" fmla="val 60"/>
                <a:gd name="f339" fmla="val 61"/>
                <a:gd name="f340" fmla="val 62"/>
                <a:gd name="f341" fmla="val 64"/>
                <a:gd name="f342" fmla="val 67"/>
                <a:gd name="f343" fmla="val 187"/>
                <a:gd name="f344" fmla="val 122"/>
                <a:gd name="f345" fmla="val 130"/>
                <a:gd name="f346" fmla="val 164"/>
                <a:gd name="f347" fmla="val 165"/>
                <a:gd name="f348" fmla="val 162"/>
                <a:gd name="f349" fmla="val 199"/>
                <a:gd name="f350" fmla="val 200"/>
                <a:gd name="f351" fmla="val 201"/>
                <a:gd name="f352" fmla="val 203"/>
                <a:gd name="f353" fmla="val 205"/>
                <a:gd name="f354" fmla="val 207"/>
                <a:gd name="f355" fmla="val 208"/>
                <a:gd name="f356" fmla="val 143"/>
                <a:gd name="f357" fmla="val 141"/>
                <a:gd name="f358" fmla="val 139"/>
                <a:gd name="f359" fmla="val 210"/>
                <a:gd name="f360" fmla="val 211"/>
                <a:gd name="f361" fmla="val 212"/>
                <a:gd name="f362" fmla="val 214"/>
                <a:gd name="f363" fmla="val 215"/>
                <a:gd name="f364" fmla="val 217"/>
                <a:gd name="f365" fmla="val 221"/>
                <a:gd name="f366" fmla="val 213"/>
                <a:gd name="f367" fmla="val 218"/>
                <a:gd name="f368" fmla="val 219"/>
                <a:gd name="f369" fmla="val 222"/>
                <a:gd name="f370" fmla="val 223"/>
                <a:gd name="f371" fmla="val 224"/>
                <a:gd name="f372" fmla="val 225"/>
                <a:gd name="f373" fmla="val 227"/>
                <a:gd name="f374" fmla="val 229"/>
                <a:gd name="f375" fmla="val 231"/>
                <a:gd name="f376" fmla="val 233"/>
                <a:gd name="f377" fmla="val 236"/>
                <a:gd name="f378" fmla="val 237"/>
                <a:gd name="f379" fmla="val 239"/>
                <a:gd name="f380" fmla="val 240"/>
                <a:gd name="f381" fmla="val 241"/>
                <a:gd name="f382" fmla="val 242"/>
                <a:gd name="f383" fmla="val 243"/>
                <a:gd name="f384" fmla="val 246"/>
                <a:gd name="f385" fmla="val 247"/>
                <a:gd name="f386" fmla="val 249"/>
                <a:gd name="f387" fmla="val 251"/>
                <a:gd name="f388" fmla="val 252"/>
                <a:gd name="f389" fmla="val 253"/>
                <a:gd name="f390" fmla="val 254"/>
                <a:gd name="f391" fmla="val 255"/>
                <a:gd name="f392" fmla="val 90"/>
                <a:gd name="f393" fmla="val 256"/>
                <a:gd name="f394" fmla="val 258"/>
                <a:gd name="f395" fmla="val 262"/>
                <a:gd name="f396" fmla="val 267"/>
                <a:gd name="f397" fmla="val 268"/>
                <a:gd name="f398" fmla="val 270"/>
                <a:gd name="f399" fmla="val 273"/>
                <a:gd name="f400" fmla="val 274"/>
                <a:gd name="f401" fmla="val 275"/>
                <a:gd name="f402" fmla="val 276"/>
                <a:gd name="f403" fmla="val 279"/>
                <a:gd name="f404" fmla="val 280"/>
                <a:gd name="f405" fmla="val 282"/>
                <a:gd name="f406" fmla="val 284"/>
                <a:gd name="f407" fmla="val 285"/>
                <a:gd name="f408" fmla="val 286"/>
                <a:gd name="f409" fmla="val 287"/>
                <a:gd name="f410" fmla="val 288"/>
                <a:gd name="f411" fmla="val 290"/>
                <a:gd name="f412" fmla="val 293"/>
                <a:gd name="f413" fmla="val 297"/>
                <a:gd name="f414" fmla="val 300"/>
                <a:gd name="f415" fmla="val 301"/>
                <a:gd name="f416" fmla="val 302"/>
                <a:gd name="f417" fmla="val 303"/>
                <a:gd name="f418" fmla="val 305"/>
                <a:gd name="f419" fmla="val 307"/>
                <a:gd name="f420" fmla="val 309"/>
                <a:gd name="f421" fmla="val 312"/>
                <a:gd name="f422" fmla="val 313"/>
                <a:gd name="f423" fmla="val 314"/>
                <a:gd name="f424" fmla="val 66"/>
                <a:gd name="f425" fmla="val 63"/>
                <a:gd name="f426" fmla="val 310"/>
                <a:gd name="f427" fmla="val 306"/>
                <a:gd name="f428" fmla="val 299"/>
                <a:gd name="f429" fmla="val 296"/>
                <a:gd name="f430" fmla="val 295"/>
                <a:gd name="f431" fmla="val 59"/>
                <a:gd name="f432" fmla="val 55"/>
                <a:gd name="f433" fmla="val 52"/>
                <a:gd name="f434" fmla="val 294"/>
                <a:gd name="f435" fmla="val 50"/>
                <a:gd name="f436" fmla="val 298"/>
                <a:gd name="f437" fmla="val 47"/>
                <a:gd name="f438" fmla="val 308"/>
                <a:gd name="f439" fmla="val 311"/>
                <a:gd name="f440" fmla="val 315"/>
                <a:gd name="f441" fmla="val 316"/>
                <a:gd name="f442" fmla="val 318"/>
                <a:gd name="f443" fmla="val 321"/>
                <a:gd name="f444" fmla="val 323"/>
                <a:gd name="f445" fmla="val 325"/>
                <a:gd name="f446" fmla="val 328"/>
                <a:gd name="f447" fmla="val 329"/>
                <a:gd name="f448" fmla="val 40"/>
                <a:gd name="f449" fmla="val 330"/>
                <a:gd name="f450" fmla="val 331"/>
                <a:gd name="f451" fmla="val 38"/>
                <a:gd name="f452" fmla="val 332"/>
                <a:gd name="f453" fmla="val 334"/>
                <a:gd name="f454" fmla="val 336"/>
                <a:gd name="f455" fmla="val 337"/>
                <a:gd name="f456" fmla="val 340"/>
                <a:gd name="f457" fmla="val 344"/>
                <a:gd name="f458" fmla="val 345"/>
                <a:gd name="f459" fmla="val 347"/>
                <a:gd name="f460" fmla="val 348"/>
                <a:gd name="f461" fmla="val 349"/>
                <a:gd name="f462" fmla="val 350"/>
                <a:gd name="f463" fmla="val 351"/>
                <a:gd name="f464" fmla="val 352"/>
                <a:gd name="f465" fmla="val 354"/>
                <a:gd name="f466" fmla="val 358"/>
                <a:gd name="f467" fmla="val 363"/>
                <a:gd name="f468" fmla="val 366"/>
                <a:gd name="f469" fmla="val 368"/>
                <a:gd name="f470" fmla="val 370"/>
                <a:gd name="f471" fmla="val 36"/>
                <a:gd name="f472" fmla="val 369"/>
                <a:gd name="f473" fmla="val 371"/>
                <a:gd name="f474" fmla="val 372"/>
                <a:gd name="f475" fmla="val 373"/>
                <a:gd name="f476" fmla="val 374"/>
                <a:gd name="f477" fmla="val 376"/>
                <a:gd name="f478" fmla="val 377"/>
                <a:gd name="f479" fmla="val 379"/>
                <a:gd name="f480" fmla="val 397"/>
                <a:gd name="f481" fmla="val 402"/>
                <a:gd name="f482" fmla="val 19"/>
                <a:gd name="f483" fmla="val 17"/>
                <a:gd name="f484" fmla="val 405"/>
                <a:gd name="f485" fmla="val 11"/>
                <a:gd name="f486" fmla="val 3"/>
                <a:gd name="f487" fmla="val 1"/>
                <a:gd name="f488" fmla="val 4"/>
                <a:gd name="f489" fmla="val 6"/>
                <a:gd name="f490" fmla="val 435"/>
                <a:gd name="f491" fmla="val 441"/>
                <a:gd name="f492" fmla="val 442"/>
                <a:gd name="f493" fmla="val 455"/>
                <a:gd name="f494" fmla="val 458"/>
                <a:gd name="f495" fmla="val 460"/>
                <a:gd name="f496" fmla="val 24"/>
                <a:gd name="f497" fmla="val 27"/>
                <a:gd name="f498" fmla="val 29"/>
                <a:gd name="f499" fmla="val 476"/>
                <a:gd name="f500" fmla="val 31"/>
                <a:gd name="f501" fmla="val 486"/>
                <a:gd name="f502" fmla="val 499"/>
                <a:gd name="f503" fmla="val 500"/>
                <a:gd name="f504" fmla="val 503"/>
                <a:gd name="f505" fmla="val 512"/>
                <a:gd name="f506" fmla="val 520"/>
                <a:gd name="f507" fmla="val 523"/>
                <a:gd name="f508" fmla="val 524"/>
                <a:gd name="f509" fmla="val 527"/>
                <a:gd name="f510" fmla="val 535"/>
                <a:gd name="f511" fmla="val 97"/>
                <a:gd name="f512" fmla="val 539"/>
                <a:gd name="f513" fmla="val 99"/>
                <a:gd name="f514" fmla="val 553"/>
                <a:gd name="f515" fmla="val 120"/>
                <a:gd name="f516" fmla="val 554"/>
                <a:gd name="f517" fmla="val 556"/>
                <a:gd name="f518" fmla="val 124"/>
                <a:gd name="f519" fmla="val 566"/>
                <a:gd name="f520" fmla="val 574"/>
                <a:gd name="f521" fmla="val 578"/>
                <a:gd name="f522" fmla="val 580"/>
                <a:gd name="f523" fmla="val 582"/>
                <a:gd name="f524" fmla="val 583"/>
                <a:gd name="f525" fmla="val 581"/>
                <a:gd name="f526" fmla="val 173"/>
                <a:gd name="f527" fmla="val 572"/>
                <a:gd name="f528" fmla="val 557"/>
                <a:gd name="f529" fmla="val 551"/>
                <a:gd name="f530" fmla="val 257"/>
                <a:gd name="f531" fmla="val 266"/>
                <a:gd name="f532" fmla="val 304"/>
                <a:gd name="f533" fmla="val 326"/>
                <a:gd name="f534" fmla="val 322"/>
                <a:gd name="f535" fmla="val 327"/>
                <a:gd name="f536" fmla="val 324"/>
                <a:gd name="f537" fmla="val 475"/>
                <a:gd name="f538" fmla="val 446"/>
                <a:gd name="f539" fmla="val 333"/>
                <a:gd name="f540" fmla="val 335"/>
                <a:gd name="f541" fmla="val 338"/>
                <a:gd name="f542" fmla="val 339"/>
                <a:gd name="f543" fmla="val 341"/>
                <a:gd name="f544" fmla="val 342"/>
                <a:gd name="f545" fmla="val 343"/>
                <a:gd name="f546" fmla="val 346"/>
                <a:gd name="f547" fmla="val 353"/>
                <a:gd name="f548" fmla="val 355"/>
                <a:gd name="f549" fmla="val 384"/>
                <a:gd name="f550" fmla="val 378"/>
                <a:gd name="f551" fmla="val 356"/>
                <a:gd name="f552" fmla="val 367"/>
                <a:gd name="f553" fmla="val 365"/>
                <a:gd name="f554" fmla="val 362"/>
                <a:gd name="f555" fmla="val 361"/>
                <a:gd name="f556" fmla="val 364"/>
                <a:gd name="f557" fmla="val 359"/>
                <a:gd name="f558" fmla="val 320"/>
                <a:gd name="f559" fmla="val 289"/>
                <a:gd name="f560" fmla="val 292"/>
                <a:gd name="f561" fmla="val 283"/>
                <a:gd name="f562" fmla="val 277"/>
                <a:gd name="f563" fmla="val 271"/>
                <a:gd name="f564" fmla="val 269"/>
                <a:gd name="f565" fmla="val 265"/>
                <a:gd name="f566" fmla="val 264"/>
                <a:gd name="f567" fmla="val 263"/>
                <a:gd name="f568" fmla="val 261"/>
                <a:gd name="f569" fmla="val 250"/>
                <a:gd name="f570" fmla="val 244"/>
                <a:gd name="f571" fmla="val 238"/>
                <a:gd name="f572" fmla="val 235"/>
                <a:gd name="f573" fmla="val 232"/>
                <a:gd name="f574" fmla="val 230"/>
                <a:gd name="f575" fmla="val 216"/>
                <a:gd name="f576" fmla="val 209"/>
                <a:gd name="f577" fmla="val 204"/>
                <a:gd name="f578" fmla="val 202"/>
                <a:gd name="f579" fmla="val 517"/>
                <a:gd name="f580" fmla="+- 0 0 -90"/>
                <a:gd name="f581" fmla="*/ f4 1 597"/>
                <a:gd name="f582" fmla="*/ f5 1 586"/>
                <a:gd name="f583" fmla="val f6"/>
                <a:gd name="f584" fmla="val f7"/>
                <a:gd name="f585" fmla="val f8"/>
                <a:gd name="f586" fmla="*/ f580 f0 1"/>
                <a:gd name="f587" fmla="+- f585 0 f583"/>
                <a:gd name="f588" fmla="+- f584 0 f583"/>
                <a:gd name="f589" fmla="*/ f586 1 f3"/>
                <a:gd name="f590" fmla="*/ f588 1 597"/>
                <a:gd name="f591" fmla="*/ f587 1 586"/>
                <a:gd name="f592" fmla="*/ 585 f588 1"/>
                <a:gd name="f593" fmla="*/ 92 f587 1"/>
                <a:gd name="f594" fmla="*/ 564 f588 1"/>
                <a:gd name="f595" fmla="*/ 78 f587 1"/>
                <a:gd name="f596" fmla="*/ 542 f588 1"/>
                <a:gd name="f597" fmla="*/ 70 f587 1"/>
                <a:gd name="f598" fmla="*/ 530 f588 1"/>
                <a:gd name="f599" fmla="*/ 71 f587 1"/>
                <a:gd name="f600" fmla="*/ 514 f588 1"/>
                <a:gd name="f601" fmla="*/ 82 f587 1"/>
                <a:gd name="f602" fmla="*/ 504 f588 1"/>
                <a:gd name="f603" fmla="*/ 104 f587 1"/>
                <a:gd name="f604" fmla="*/ 481 f588 1"/>
                <a:gd name="f605" fmla="*/ 108 f587 1"/>
                <a:gd name="f606" fmla="*/ 462 f588 1"/>
                <a:gd name="f607" fmla="*/ 107 f587 1"/>
                <a:gd name="f608" fmla="*/ 444 f588 1"/>
                <a:gd name="f609" fmla="*/ 129 f587 1"/>
                <a:gd name="f610" fmla="*/ 425 f588 1"/>
                <a:gd name="f611" fmla="*/ 132 f587 1"/>
                <a:gd name="f612" fmla="*/ 415 f588 1"/>
                <a:gd name="f613" fmla="*/ 149 f587 1"/>
                <a:gd name="f614" fmla="*/ 404 f588 1"/>
                <a:gd name="f615" fmla="*/ 167 f587 1"/>
                <a:gd name="f616" fmla="*/ 390 f588 1"/>
                <a:gd name="f617" fmla="*/ 182 f587 1"/>
                <a:gd name="f618" fmla="*/ 193 f588 1"/>
                <a:gd name="f619" fmla="*/ 8 f587 1"/>
                <a:gd name="f620" fmla="*/ 196 f588 1"/>
                <a:gd name="f621" fmla="*/ 33 f587 1"/>
                <a:gd name="f622" fmla="*/ 190 f588 1"/>
                <a:gd name="f623" fmla="*/ 61 f587 1"/>
                <a:gd name="f624" fmla="*/ 91 f587 1"/>
                <a:gd name="f625" fmla="*/ 184 f588 1"/>
                <a:gd name="f626" fmla="*/ 128 f587 1"/>
                <a:gd name="f627" fmla="*/ 175 f588 1"/>
                <a:gd name="f628" fmla="*/ 164 f587 1"/>
                <a:gd name="f629" fmla="*/ 152 f588 1"/>
                <a:gd name="f630" fmla="*/ 198 f587 1"/>
                <a:gd name="f631" fmla="*/ 134 f588 1"/>
                <a:gd name="f632" fmla="*/ 217 f587 1"/>
                <a:gd name="f633" fmla="*/ 108 f588 1"/>
                <a:gd name="f634" fmla="*/ 220 f587 1"/>
                <a:gd name="f635" fmla="*/ 93 f588 1"/>
                <a:gd name="f636" fmla="*/ 243 f587 1"/>
                <a:gd name="f637" fmla="*/ 85 f588 1"/>
                <a:gd name="f638" fmla="*/ 275 f587 1"/>
                <a:gd name="f639" fmla="*/ 83 f588 1"/>
                <a:gd name="f640" fmla="*/ 302 f587 1"/>
                <a:gd name="f641" fmla="*/ 62 f588 1"/>
                <a:gd name="f642" fmla="*/ 295 f587 1"/>
                <a:gd name="f643" fmla="*/ 46 f588 1"/>
                <a:gd name="f644" fmla="*/ 308 f587 1"/>
                <a:gd name="f645" fmla="*/ 38 f588 1"/>
                <a:gd name="f646" fmla="*/ 331 f587 1"/>
                <a:gd name="f647" fmla="*/ 42 f588 1"/>
                <a:gd name="f648" fmla="*/ 370 f587 1"/>
                <a:gd name="f649" fmla="*/ 34 f588 1"/>
                <a:gd name="f650" fmla="*/ 395 f587 1"/>
                <a:gd name="f651" fmla="*/ 7 f588 1"/>
                <a:gd name="f652" fmla="*/ 409 f587 1"/>
                <a:gd name="f653" fmla="*/ 5 f588 1"/>
                <a:gd name="f654" fmla="*/ 438 f587 1"/>
                <a:gd name="f655" fmla="*/ 11 f588 1"/>
                <a:gd name="f656" fmla="*/ 457 f587 1"/>
                <a:gd name="f657" fmla="*/ 31 f588 1"/>
                <a:gd name="f658" fmla="*/ 484 f587 1"/>
                <a:gd name="f659" fmla="*/ 57 f588 1"/>
                <a:gd name="f660" fmla="*/ 510 f587 1"/>
                <a:gd name="f661" fmla="*/ 71 f588 1"/>
                <a:gd name="f662" fmla="*/ 523 f587 1"/>
                <a:gd name="f663" fmla="*/ 90 f588 1"/>
                <a:gd name="f664" fmla="*/ 536 f587 1"/>
                <a:gd name="f665" fmla="*/ 104 f588 1"/>
                <a:gd name="f666" fmla="*/ 531 f587 1"/>
                <a:gd name="f667" fmla="*/ 123 f588 1"/>
                <a:gd name="f668" fmla="*/ 562 f587 1"/>
                <a:gd name="f669" fmla="*/ 136 f588 1"/>
                <a:gd name="f670" fmla="*/ 576 f587 1"/>
                <a:gd name="f671" fmla="*/ 161 f588 1"/>
                <a:gd name="f672" fmla="*/ 586 f587 1"/>
                <a:gd name="f673" fmla="*/ 579 f587 1"/>
                <a:gd name="f674" fmla="*/ 188 f588 1"/>
                <a:gd name="f675" fmla="*/ 266 f588 1"/>
                <a:gd name="f676" fmla="*/ 525 f587 1"/>
                <a:gd name="f677" fmla="*/ 323 f588 1"/>
                <a:gd name="f678" fmla="*/ 490 f587 1"/>
                <a:gd name="f679" fmla="*/ 324 f588 1"/>
                <a:gd name="f680" fmla="*/ 462 f587 1"/>
                <a:gd name="f681" fmla="*/ 328 f588 1"/>
                <a:gd name="f682" fmla="*/ 449 f587 1"/>
                <a:gd name="f683" fmla="*/ 341 f588 1"/>
                <a:gd name="f684" fmla="*/ 423 f587 1"/>
                <a:gd name="f685" fmla="*/ 355 f588 1"/>
                <a:gd name="f686" fmla="*/ 390 f587 1"/>
                <a:gd name="f687" fmla="*/ 364 f588 1"/>
                <a:gd name="f688" fmla="*/ 359 f587 1"/>
                <a:gd name="f689" fmla="*/ 373 f588 1"/>
                <a:gd name="f690" fmla="*/ 334 f587 1"/>
                <a:gd name="f691" fmla="*/ 372 f588 1"/>
                <a:gd name="f692" fmla="*/ 316 f587 1"/>
                <a:gd name="f693" fmla="*/ 430 f588 1"/>
                <a:gd name="f694" fmla="*/ 312 f587 1"/>
                <a:gd name="f695" fmla="*/ 436 f588 1"/>
                <a:gd name="f696" fmla="*/ 441 f588 1"/>
                <a:gd name="f697" fmla="*/ 269 f587 1"/>
                <a:gd name="f698" fmla="*/ 449 f588 1"/>
                <a:gd name="f699" fmla="*/ 240 f587 1"/>
                <a:gd name="f700" fmla="*/ 482 f588 1"/>
                <a:gd name="f701" fmla="*/ 209 f587 1"/>
                <a:gd name="f702" fmla="*/ 502 f588 1"/>
                <a:gd name="f703" fmla="*/ 193 f587 1"/>
                <a:gd name="f704" fmla="*/ 515 f588 1"/>
                <a:gd name="f705" fmla="*/ 163 f587 1"/>
                <a:gd name="f706" fmla="*/ 517 f588 1"/>
                <a:gd name="f707" fmla="*/ 594 f588 1"/>
                <a:gd name="f708" fmla="*/ 140 f587 1"/>
                <a:gd name="f709" fmla="+- f589 0 f1"/>
                <a:gd name="f710" fmla="*/ f592 1 597"/>
                <a:gd name="f711" fmla="*/ f593 1 586"/>
                <a:gd name="f712" fmla="*/ f594 1 597"/>
                <a:gd name="f713" fmla="*/ f595 1 586"/>
                <a:gd name="f714" fmla="*/ f596 1 597"/>
                <a:gd name="f715" fmla="*/ f597 1 586"/>
                <a:gd name="f716" fmla="*/ f598 1 597"/>
                <a:gd name="f717" fmla="*/ f599 1 586"/>
                <a:gd name="f718" fmla="*/ f600 1 597"/>
                <a:gd name="f719" fmla="*/ f601 1 586"/>
                <a:gd name="f720" fmla="*/ f602 1 597"/>
                <a:gd name="f721" fmla="*/ f603 1 586"/>
                <a:gd name="f722" fmla="*/ f604 1 597"/>
                <a:gd name="f723" fmla="*/ f605 1 586"/>
                <a:gd name="f724" fmla="*/ f606 1 597"/>
                <a:gd name="f725" fmla="*/ f607 1 586"/>
                <a:gd name="f726" fmla="*/ f608 1 597"/>
                <a:gd name="f727" fmla="*/ f609 1 586"/>
                <a:gd name="f728" fmla="*/ f610 1 597"/>
                <a:gd name="f729" fmla="*/ f611 1 586"/>
                <a:gd name="f730" fmla="*/ f612 1 597"/>
                <a:gd name="f731" fmla="*/ f613 1 586"/>
                <a:gd name="f732" fmla="*/ f614 1 597"/>
                <a:gd name="f733" fmla="*/ f615 1 586"/>
                <a:gd name="f734" fmla="*/ f616 1 597"/>
                <a:gd name="f735" fmla="*/ f617 1 586"/>
                <a:gd name="f736" fmla="*/ f618 1 597"/>
                <a:gd name="f737" fmla="*/ f619 1 586"/>
                <a:gd name="f738" fmla="*/ f620 1 597"/>
                <a:gd name="f739" fmla="*/ f621 1 586"/>
                <a:gd name="f740" fmla="*/ f622 1 597"/>
                <a:gd name="f741" fmla="*/ f623 1 586"/>
                <a:gd name="f742" fmla="*/ f624 1 586"/>
                <a:gd name="f743" fmla="*/ f625 1 597"/>
                <a:gd name="f744" fmla="*/ f626 1 586"/>
                <a:gd name="f745" fmla="*/ f627 1 597"/>
                <a:gd name="f746" fmla="*/ f628 1 586"/>
                <a:gd name="f747" fmla="*/ f629 1 597"/>
                <a:gd name="f748" fmla="*/ f630 1 586"/>
                <a:gd name="f749" fmla="*/ f631 1 597"/>
                <a:gd name="f750" fmla="*/ f632 1 586"/>
                <a:gd name="f751" fmla="*/ f633 1 597"/>
                <a:gd name="f752" fmla="*/ f634 1 586"/>
                <a:gd name="f753" fmla="*/ f635 1 597"/>
                <a:gd name="f754" fmla="*/ f636 1 586"/>
                <a:gd name="f755" fmla="*/ f637 1 597"/>
                <a:gd name="f756" fmla="*/ f638 1 586"/>
                <a:gd name="f757" fmla="*/ f639 1 597"/>
                <a:gd name="f758" fmla="*/ f640 1 586"/>
                <a:gd name="f759" fmla="*/ f641 1 597"/>
                <a:gd name="f760" fmla="*/ f642 1 586"/>
                <a:gd name="f761" fmla="*/ f643 1 597"/>
                <a:gd name="f762" fmla="*/ f644 1 586"/>
                <a:gd name="f763" fmla="*/ f645 1 597"/>
                <a:gd name="f764" fmla="*/ f646 1 586"/>
                <a:gd name="f765" fmla="*/ f647 1 597"/>
                <a:gd name="f766" fmla="*/ f648 1 586"/>
                <a:gd name="f767" fmla="*/ f649 1 597"/>
                <a:gd name="f768" fmla="*/ f650 1 586"/>
                <a:gd name="f769" fmla="*/ f651 1 597"/>
                <a:gd name="f770" fmla="*/ f652 1 586"/>
                <a:gd name="f771" fmla="*/ f653 1 597"/>
                <a:gd name="f772" fmla="*/ f654 1 586"/>
                <a:gd name="f773" fmla="*/ f655 1 597"/>
                <a:gd name="f774" fmla="*/ f656 1 586"/>
                <a:gd name="f775" fmla="*/ f657 1 597"/>
                <a:gd name="f776" fmla="*/ f658 1 586"/>
                <a:gd name="f777" fmla="*/ f659 1 597"/>
                <a:gd name="f778" fmla="*/ f660 1 586"/>
                <a:gd name="f779" fmla="*/ f661 1 597"/>
                <a:gd name="f780" fmla="*/ f662 1 586"/>
                <a:gd name="f781" fmla="*/ f663 1 597"/>
                <a:gd name="f782" fmla="*/ f664 1 586"/>
                <a:gd name="f783" fmla="*/ f665 1 597"/>
                <a:gd name="f784" fmla="*/ f666 1 586"/>
                <a:gd name="f785" fmla="*/ f667 1 597"/>
                <a:gd name="f786" fmla="*/ f668 1 586"/>
                <a:gd name="f787" fmla="*/ f669 1 597"/>
                <a:gd name="f788" fmla="*/ f670 1 586"/>
                <a:gd name="f789" fmla="*/ f671 1 597"/>
                <a:gd name="f790" fmla="*/ f672 1 586"/>
                <a:gd name="f791" fmla="*/ f673 1 586"/>
                <a:gd name="f792" fmla="*/ f674 1 597"/>
                <a:gd name="f793" fmla="*/ f675 1 597"/>
                <a:gd name="f794" fmla="*/ f676 1 586"/>
                <a:gd name="f795" fmla="*/ f677 1 597"/>
                <a:gd name="f796" fmla="*/ f678 1 586"/>
                <a:gd name="f797" fmla="*/ f679 1 597"/>
                <a:gd name="f798" fmla="*/ f680 1 586"/>
                <a:gd name="f799" fmla="*/ f681 1 597"/>
                <a:gd name="f800" fmla="*/ f682 1 586"/>
                <a:gd name="f801" fmla="*/ f683 1 597"/>
                <a:gd name="f802" fmla="*/ f684 1 586"/>
                <a:gd name="f803" fmla="*/ f685 1 597"/>
                <a:gd name="f804" fmla="*/ f686 1 586"/>
                <a:gd name="f805" fmla="*/ f687 1 597"/>
                <a:gd name="f806" fmla="*/ f688 1 586"/>
                <a:gd name="f807" fmla="*/ f689 1 597"/>
                <a:gd name="f808" fmla="*/ f690 1 586"/>
                <a:gd name="f809" fmla="*/ f691 1 597"/>
                <a:gd name="f810" fmla="*/ f692 1 586"/>
                <a:gd name="f811" fmla="*/ f693 1 597"/>
                <a:gd name="f812" fmla="*/ f694 1 586"/>
                <a:gd name="f813" fmla="*/ f695 1 597"/>
                <a:gd name="f814" fmla="*/ f696 1 597"/>
                <a:gd name="f815" fmla="*/ f697 1 586"/>
                <a:gd name="f816" fmla="*/ f698 1 597"/>
                <a:gd name="f817" fmla="*/ f699 1 586"/>
                <a:gd name="f818" fmla="*/ f700 1 597"/>
                <a:gd name="f819" fmla="*/ f701 1 586"/>
                <a:gd name="f820" fmla="*/ f702 1 597"/>
                <a:gd name="f821" fmla="*/ f703 1 586"/>
                <a:gd name="f822" fmla="*/ f704 1 597"/>
                <a:gd name="f823" fmla="*/ f705 1 586"/>
                <a:gd name="f824" fmla="*/ f706 1 597"/>
                <a:gd name="f825" fmla="*/ f707 1 597"/>
                <a:gd name="f826" fmla="*/ f708 1 586"/>
                <a:gd name="f827" fmla="*/ 0 1 f590"/>
                <a:gd name="f828" fmla="*/ f584 1 f590"/>
                <a:gd name="f829" fmla="*/ 0 1 f591"/>
                <a:gd name="f830" fmla="*/ f585 1 f591"/>
                <a:gd name="f831" fmla="*/ f710 1 f590"/>
                <a:gd name="f832" fmla="*/ f711 1 f591"/>
                <a:gd name="f833" fmla="*/ f712 1 f590"/>
                <a:gd name="f834" fmla="*/ f713 1 f591"/>
                <a:gd name="f835" fmla="*/ f714 1 f590"/>
                <a:gd name="f836" fmla="*/ f715 1 f591"/>
                <a:gd name="f837" fmla="*/ f716 1 f590"/>
                <a:gd name="f838" fmla="*/ f717 1 f591"/>
                <a:gd name="f839" fmla="*/ f718 1 f590"/>
                <a:gd name="f840" fmla="*/ f719 1 f591"/>
                <a:gd name="f841" fmla="*/ f720 1 f590"/>
                <a:gd name="f842" fmla="*/ f721 1 f591"/>
                <a:gd name="f843" fmla="*/ f722 1 f590"/>
                <a:gd name="f844" fmla="*/ f723 1 f591"/>
                <a:gd name="f845" fmla="*/ f724 1 f590"/>
                <a:gd name="f846" fmla="*/ f725 1 f591"/>
                <a:gd name="f847" fmla="*/ f726 1 f590"/>
                <a:gd name="f848" fmla="*/ f727 1 f591"/>
                <a:gd name="f849" fmla="*/ f728 1 f590"/>
                <a:gd name="f850" fmla="*/ f729 1 f591"/>
                <a:gd name="f851" fmla="*/ f730 1 f590"/>
                <a:gd name="f852" fmla="*/ f731 1 f591"/>
                <a:gd name="f853" fmla="*/ f732 1 f590"/>
                <a:gd name="f854" fmla="*/ f733 1 f591"/>
                <a:gd name="f855" fmla="*/ f734 1 f590"/>
                <a:gd name="f856" fmla="*/ f735 1 f591"/>
                <a:gd name="f857" fmla="*/ f736 1 f590"/>
                <a:gd name="f858" fmla="*/ f737 1 f591"/>
                <a:gd name="f859" fmla="*/ f738 1 f590"/>
                <a:gd name="f860" fmla="*/ f739 1 f591"/>
                <a:gd name="f861" fmla="*/ f740 1 f590"/>
                <a:gd name="f862" fmla="*/ f741 1 f591"/>
                <a:gd name="f863" fmla="*/ f742 1 f591"/>
                <a:gd name="f864" fmla="*/ f743 1 f590"/>
                <a:gd name="f865" fmla="*/ f744 1 f591"/>
                <a:gd name="f866" fmla="*/ f745 1 f590"/>
                <a:gd name="f867" fmla="*/ f746 1 f591"/>
                <a:gd name="f868" fmla="*/ f747 1 f590"/>
                <a:gd name="f869" fmla="*/ f748 1 f591"/>
                <a:gd name="f870" fmla="*/ f749 1 f590"/>
                <a:gd name="f871" fmla="*/ f750 1 f591"/>
                <a:gd name="f872" fmla="*/ f751 1 f590"/>
                <a:gd name="f873" fmla="*/ f752 1 f591"/>
                <a:gd name="f874" fmla="*/ f753 1 f590"/>
                <a:gd name="f875" fmla="*/ f754 1 f591"/>
                <a:gd name="f876" fmla="*/ f755 1 f590"/>
                <a:gd name="f877" fmla="*/ f756 1 f591"/>
                <a:gd name="f878" fmla="*/ f757 1 f590"/>
                <a:gd name="f879" fmla="*/ f758 1 f591"/>
                <a:gd name="f880" fmla="*/ f759 1 f590"/>
                <a:gd name="f881" fmla="*/ f760 1 f591"/>
                <a:gd name="f882" fmla="*/ f761 1 f590"/>
                <a:gd name="f883" fmla="*/ f762 1 f591"/>
                <a:gd name="f884" fmla="*/ f763 1 f590"/>
                <a:gd name="f885" fmla="*/ f764 1 f591"/>
                <a:gd name="f886" fmla="*/ f765 1 f590"/>
                <a:gd name="f887" fmla="*/ f766 1 f591"/>
                <a:gd name="f888" fmla="*/ f767 1 f590"/>
                <a:gd name="f889" fmla="*/ f768 1 f591"/>
                <a:gd name="f890" fmla="*/ f769 1 f590"/>
                <a:gd name="f891" fmla="*/ f770 1 f591"/>
                <a:gd name="f892" fmla="*/ f771 1 f590"/>
                <a:gd name="f893" fmla="*/ f772 1 f591"/>
                <a:gd name="f894" fmla="*/ f773 1 f590"/>
                <a:gd name="f895" fmla="*/ f774 1 f591"/>
                <a:gd name="f896" fmla="*/ f775 1 f590"/>
                <a:gd name="f897" fmla="*/ f776 1 f591"/>
                <a:gd name="f898" fmla="*/ f777 1 f590"/>
                <a:gd name="f899" fmla="*/ f778 1 f591"/>
                <a:gd name="f900" fmla="*/ f779 1 f590"/>
                <a:gd name="f901" fmla="*/ f780 1 f591"/>
                <a:gd name="f902" fmla="*/ f781 1 f590"/>
                <a:gd name="f903" fmla="*/ f782 1 f591"/>
                <a:gd name="f904" fmla="*/ f783 1 f590"/>
                <a:gd name="f905" fmla="*/ f784 1 f591"/>
                <a:gd name="f906" fmla="*/ f785 1 f590"/>
                <a:gd name="f907" fmla="*/ f786 1 f591"/>
                <a:gd name="f908" fmla="*/ f787 1 f590"/>
                <a:gd name="f909" fmla="*/ f788 1 f591"/>
                <a:gd name="f910" fmla="*/ f789 1 f590"/>
                <a:gd name="f911" fmla="*/ f790 1 f591"/>
                <a:gd name="f912" fmla="*/ f791 1 f591"/>
                <a:gd name="f913" fmla="*/ f792 1 f590"/>
                <a:gd name="f914" fmla="*/ f793 1 f590"/>
                <a:gd name="f915" fmla="*/ f794 1 f591"/>
                <a:gd name="f916" fmla="*/ f795 1 f590"/>
                <a:gd name="f917" fmla="*/ f796 1 f591"/>
                <a:gd name="f918" fmla="*/ f797 1 f590"/>
                <a:gd name="f919" fmla="*/ f798 1 f591"/>
                <a:gd name="f920" fmla="*/ f799 1 f590"/>
                <a:gd name="f921" fmla="*/ f800 1 f591"/>
                <a:gd name="f922" fmla="*/ f801 1 f590"/>
                <a:gd name="f923" fmla="*/ f802 1 f591"/>
                <a:gd name="f924" fmla="*/ f803 1 f590"/>
                <a:gd name="f925" fmla="*/ f804 1 f591"/>
                <a:gd name="f926" fmla="*/ f805 1 f590"/>
                <a:gd name="f927" fmla="*/ f806 1 f591"/>
                <a:gd name="f928" fmla="*/ f807 1 f590"/>
                <a:gd name="f929" fmla="*/ f808 1 f591"/>
                <a:gd name="f930" fmla="*/ f809 1 f590"/>
                <a:gd name="f931" fmla="*/ f810 1 f591"/>
                <a:gd name="f932" fmla="*/ f811 1 f590"/>
                <a:gd name="f933" fmla="*/ f812 1 f591"/>
                <a:gd name="f934" fmla="*/ f813 1 f590"/>
                <a:gd name="f935" fmla="*/ f814 1 f590"/>
                <a:gd name="f936" fmla="*/ f815 1 f591"/>
                <a:gd name="f937" fmla="*/ f816 1 f590"/>
                <a:gd name="f938" fmla="*/ f817 1 f591"/>
                <a:gd name="f939" fmla="*/ f818 1 f590"/>
                <a:gd name="f940" fmla="*/ f819 1 f591"/>
                <a:gd name="f941" fmla="*/ f820 1 f590"/>
                <a:gd name="f942" fmla="*/ f821 1 f591"/>
                <a:gd name="f943" fmla="*/ f822 1 f590"/>
                <a:gd name="f944" fmla="*/ f823 1 f591"/>
                <a:gd name="f945" fmla="*/ f824 1 f590"/>
                <a:gd name="f946" fmla="*/ f825 1 f590"/>
                <a:gd name="f947" fmla="*/ f826 1 f591"/>
                <a:gd name="f948" fmla="*/ f827 f581 1"/>
                <a:gd name="f949" fmla="*/ f828 f581 1"/>
                <a:gd name="f950" fmla="*/ f830 f582 1"/>
                <a:gd name="f951" fmla="*/ f829 f582 1"/>
                <a:gd name="f952" fmla="*/ f831 f581 1"/>
                <a:gd name="f953" fmla="*/ f832 f582 1"/>
                <a:gd name="f954" fmla="*/ f833 f581 1"/>
                <a:gd name="f955" fmla="*/ f834 f582 1"/>
                <a:gd name="f956" fmla="*/ f835 f581 1"/>
                <a:gd name="f957" fmla="*/ f836 f582 1"/>
                <a:gd name="f958" fmla="*/ f837 f581 1"/>
                <a:gd name="f959" fmla="*/ f838 f582 1"/>
                <a:gd name="f960" fmla="*/ f839 f581 1"/>
                <a:gd name="f961" fmla="*/ f840 f582 1"/>
                <a:gd name="f962" fmla="*/ f841 f581 1"/>
                <a:gd name="f963" fmla="*/ f842 f582 1"/>
                <a:gd name="f964" fmla="*/ f843 f581 1"/>
                <a:gd name="f965" fmla="*/ f844 f582 1"/>
                <a:gd name="f966" fmla="*/ f845 f581 1"/>
                <a:gd name="f967" fmla="*/ f846 f582 1"/>
                <a:gd name="f968" fmla="*/ f847 f581 1"/>
                <a:gd name="f969" fmla="*/ f848 f582 1"/>
                <a:gd name="f970" fmla="*/ f849 f581 1"/>
                <a:gd name="f971" fmla="*/ f850 f582 1"/>
                <a:gd name="f972" fmla="*/ f851 f581 1"/>
                <a:gd name="f973" fmla="*/ f852 f582 1"/>
                <a:gd name="f974" fmla="*/ f853 f581 1"/>
                <a:gd name="f975" fmla="*/ f854 f582 1"/>
                <a:gd name="f976" fmla="*/ f855 f581 1"/>
                <a:gd name="f977" fmla="*/ f856 f582 1"/>
                <a:gd name="f978" fmla="*/ f857 f581 1"/>
                <a:gd name="f979" fmla="*/ f858 f582 1"/>
                <a:gd name="f980" fmla="*/ f859 f581 1"/>
                <a:gd name="f981" fmla="*/ f860 f582 1"/>
                <a:gd name="f982" fmla="*/ f861 f581 1"/>
                <a:gd name="f983" fmla="*/ f862 f582 1"/>
                <a:gd name="f984" fmla="*/ f863 f582 1"/>
                <a:gd name="f985" fmla="*/ f864 f581 1"/>
                <a:gd name="f986" fmla="*/ f865 f582 1"/>
                <a:gd name="f987" fmla="*/ f866 f581 1"/>
                <a:gd name="f988" fmla="*/ f867 f582 1"/>
                <a:gd name="f989" fmla="*/ f868 f581 1"/>
                <a:gd name="f990" fmla="*/ f869 f582 1"/>
                <a:gd name="f991" fmla="*/ f870 f581 1"/>
                <a:gd name="f992" fmla="*/ f871 f582 1"/>
                <a:gd name="f993" fmla="*/ f872 f581 1"/>
                <a:gd name="f994" fmla="*/ f873 f582 1"/>
                <a:gd name="f995" fmla="*/ f874 f581 1"/>
                <a:gd name="f996" fmla="*/ f875 f582 1"/>
                <a:gd name="f997" fmla="*/ f876 f581 1"/>
                <a:gd name="f998" fmla="*/ f877 f582 1"/>
                <a:gd name="f999" fmla="*/ f878 f581 1"/>
                <a:gd name="f1000" fmla="*/ f879 f582 1"/>
                <a:gd name="f1001" fmla="*/ f880 f581 1"/>
                <a:gd name="f1002" fmla="*/ f881 f582 1"/>
                <a:gd name="f1003" fmla="*/ f882 f581 1"/>
                <a:gd name="f1004" fmla="*/ f883 f582 1"/>
                <a:gd name="f1005" fmla="*/ f884 f581 1"/>
                <a:gd name="f1006" fmla="*/ f885 f582 1"/>
                <a:gd name="f1007" fmla="*/ f886 f581 1"/>
                <a:gd name="f1008" fmla="*/ f887 f582 1"/>
                <a:gd name="f1009" fmla="*/ f888 f581 1"/>
                <a:gd name="f1010" fmla="*/ f889 f582 1"/>
                <a:gd name="f1011" fmla="*/ f890 f581 1"/>
                <a:gd name="f1012" fmla="*/ f891 f582 1"/>
                <a:gd name="f1013" fmla="*/ f892 f581 1"/>
                <a:gd name="f1014" fmla="*/ f893 f582 1"/>
                <a:gd name="f1015" fmla="*/ f894 f581 1"/>
                <a:gd name="f1016" fmla="*/ f895 f582 1"/>
                <a:gd name="f1017" fmla="*/ f896 f581 1"/>
                <a:gd name="f1018" fmla="*/ f897 f582 1"/>
                <a:gd name="f1019" fmla="*/ f898 f581 1"/>
                <a:gd name="f1020" fmla="*/ f899 f582 1"/>
                <a:gd name="f1021" fmla="*/ f900 f581 1"/>
                <a:gd name="f1022" fmla="*/ f901 f582 1"/>
                <a:gd name="f1023" fmla="*/ f902 f581 1"/>
                <a:gd name="f1024" fmla="*/ f903 f582 1"/>
                <a:gd name="f1025" fmla="*/ f904 f581 1"/>
                <a:gd name="f1026" fmla="*/ f905 f582 1"/>
                <a:gd name="f1027" fmla="*/ f906 f581 1"/>
                <a:gd name="f1028" fmla="*/ f907 f582 1"/>
                <a:gd name="f1029" fmla="*/ f908 f581 1"/>
                <a:gd name="f1030" fmla="*/ f909 f582 1"/>
                <a:gd name="f1031" fmla="*/ f910 f581 1"/>
                <a:gd name="f1032" fmla="*/ f911 f582 1"/>
                <a:gd name="f1033" fmla="*/ f912 f582 1"/>
                <a:gd name="f1034" fmla="*/ f913 f581 1"/>
                <a:gd name="f1035" fmla="*/ f914 f581 1"/>
                <a:gd name="f1036" fmla="*/ f915 f582 1"/>
                <a:gd name="f1037" fmla="*/ f916 f581 1"/>
                <a:gd name="f1038" fmla="*/ f917 f582 1"/>
                <a:gd name="f1039" fmla="*/ f918 f581 1"/>
                <a:gd name="f1040" fmla="*/ f919 f582 1"/>
                <a:gd name="f1041" fmla="*/ f920 f581 1"/>
                <a:gd name="f1042" fmla="*/ f921 f582 1"/>
                <a:gd name="f1043" fmla="*/ f922 f581 1"/>
                <a:gd name="f1044" fmla="*/ f923 f582 1"/>
                <a:gd name="f1045" fmla="*/ f924 f581 1"/>
                <a:gd name="f1046" fmla="*/ f925 f582 1"/>
                <a:gd name="f1047" fmla="*/ f926 f581 1"/>
                <a:gd name="f1048" fmla="*/ f927 f582 1"/>
                <a:gd name="f1049" fmla="*/ f928 f581 1"/>
                <a:gd name="f1050" fmla="*/ f929 f582 1"/>
                <a:gd name="f1051" fmla="*/ f930 f581 1"/>
                <a:gd name="f1052" fmla="*/ f931 f582 1"/>
                <a:gd name="f1053" fmla="*/ f932 f581 1"/>
                <a:gd name="f1054" fmla="*/ f933 f582 1"/>
                <a:gd name="f1055" fmla="*/ f934 f581 1"/>
                <a:gd name="f1056" fmla="*/ f935 f581 1"/>
                <a:gd name="f1057" fmla="*/ f936 f582 1"/>
                <a:gd name="f1058" fmla="*/ f937 f581 1"/>
                <a:gd name="f1059" fmla="*/ f938 f582 1"/>
                <a:gd name="f1060" fmla="*/ f939 f581 1"/>
                <a:gd name="f1061" fmla="*/ f940 f582 1"/>
                <a:gd name="f1062" fmla="*/ f941 f581 1"/>
                <a:gd name="f1063" fmla="*/ f942 f582 1"/>
                <a:gd name="f1064" fmla="*/ f943 f581 1"/>
                <a:gd name="f1065" fmla="*/ f944 f582 1"/>
                <a:gd name="f1066" fmla="*/ f945 f581 1"/>
                <a:gd name="f1067" fmla="*/ f946 f581 1"/>
                <a:gd name="f1068" fmla="*/ f947 f5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9">
                  <a:pos x="f952" y="f953"/>
                </a:cxn>
                <a:cxn ang="f709">
                  <a:pos x="f954" y="f955"/>
                </a:cxn>
                <a:cxn ang="f709">
                  <a:pos x="f956" y="f957"/>
                </a:cxn>
                <a:cxn ang="f709">
                  <a:pos x="f958" y="f959"/>
                </a:cxn>
                <a:cxn ang="f709">
                  <a:pos x="f960" y="f961"/>
                </a:cxn>
                <a:cxn ang="f709">
                  <a:pos x="f962" y="f963"/>
                </a:cxn>
                <a:cxn ang="f709">
                  <a:pos x="f964" y="f965"/>
                </a:cxn>
                <a:cxn ang="f709">
                  <a:pos x="f966" y="f967"/>
                </a:cxn>
                <a:cxn ang="f709">
                  <a:pos x="f968" y="f969"/>
                </a:cxn>
                <a:cxn ang="f709">
                  <a:pos x="f970" y="f971"/>
                </a:cxn>
                <a:cxn ang="f709">
                  <a:pos x="f972" y="f973"/>
                </a:cxn>
                <a:cxn ang="f709">
                  <a:pos x="f974" y="f975"/>
                </a:cxn>
                <a:cxn ang="f709">
                  <a:pos x="f976" y="f977"/>
                </a:cxn>
                <a:cxn ang="f709">
                  <a:pos x="f978" y="f979"/>
                </a:cxn>
                <a:cxn ang="f709">
                  <a:pos x="f980" y="f981"/>
                </a:cxn>
                <a:cxn ang="f709">
                  <a:pos x="f982" y="f983"/>
                </a:cxn>
                <a:cxn ang="f709">
                  <a:pos x="f982" y="f984"/>
                </a:cxn>
                <a:cxn ang="f709">
                  <a:pos x="f985" y="f986"/>
                </a:cxn>
                <a:cxn ang="f709">
                  <a:pos x="f987" y="f988"/>
                </a:cxn>
                <a:cxn ang="f709">
                  <a:pos x="f989" y="f990"/>
                </a:cxn>
                <a:cxn ang="f709">
                  <a:pos x="f991" y="f992"/>
                </a:cxn>
                <a:cxn ang="f709">
                  <a:pos x="f993" y="f994"/>
                </a:cxn>
                <a:cxn ang="f709">
                  <a:pos x="f995" y="f996"/>
                </a:cxn>
                <a:cxn ang="f709">
                  <a:pos x="f997" y="f998"/>
                </a:cxn>
                <a:cxn ang="f709">
                  <a:pos x="f999" y="f1000"/>
                </a:cxn>
                <a:cxn ang="f709">
                  <a:pos x="f1001" y="f1002"/>
                </a:cxn>
                <a:cxn ang="f709">
                  <a:pos x="f1003" y="f1004"/>
                </a:cxn>
                <a:cxn ang="f709">
                  <a:pos x="f1005" y="f1006"/>
                </a:cxn>
                <a:cxn ang="f709">
                  <a:pos x="f1007" y="f1008"/>
                </a:cxn>
                <a:cxn ang="f709">
                  <a:pos x="f1009" y="f1010"/>
                </a:cxn>
                <a:cxn ang="f709">
                  <a:pos x="f1011" y="f1012"/>
                </a:cxn>
                <a:cxn ang="f709">
                  <a:pos x="f1013" y="f1014"/>
                </a:cxn>
                <a:cxn ang="f709">
                  <a:pos x="f1015" y="f1016"/>
                </a:cxn>
                <a:cxn ang="f709">
                  <a:pos x="f1017" y="f1018"/>
                </a:cxn>
                <a:cxn ang="f709">
                  <a:pos x="f1019" y="f1020"/>
                </a:cxn>
                <a:cxn ang="f709">
                  <a:pos x="f1021" y="f1022"/>
                </a:cxn>
                <a:cxn ang="f709">
                  <a:pos x="f1023" y="f1024"/>
                </a:cxn>
                <a:cxn ang="f709">
                  <a:pos x="f1025" y="f1026"/>
                </a:cxn>
                <a:cxn ang="f709">
                  <a:pos x="f1027" y="f1028"/>
                </a:cxn>
                <a:cxn ang="f709">
                  <a:pos x="f1029" y="f1030"/>
                </a:cxn>
                <a:cxn ang="f709">
                  <a:pos x="f1031" y="f1032"/>
                </a:cxn>
                <a:cxn ang="f709">
                  <a:pos x="f987" y="f1033"/>
                </a:cxn>
                <a:cxn ang="f709">
                  <a:pos x="f1034" y="f1028"/>
                </a:cxn>
                <a:cxn ang="f709">
                  <a:pos x="f1035" y="f1036"/>
                </a:cxn>
                <a:cxn ang="f709">
                  <a:pos x="f1037" y="f1038"/>
                </a:cxn>
                <a:cxn ang="f709">
                  <a:pos x="f1039" y="f1040"/>
                </a:cxn>
                <a:cxn ang="f709">
                  <a:pos x="f1041" y="f1042"/>
                </a:cxn>
                <a:cxn ang="f709">
                  <a:pos x="f1043" y="f1044"/>
                </a:cxn>
                <a:cxn ang="f709">
                  <a:pos x="f1045" y="f1046"/>
                </a:cxn>
                <a:cxn ang="f709">
                  <a:pos x="f1047" y="f1048"/>
                </a:cxn>
                <a:cxn ang="f709">
                  <a:pos x="f1049" y="f1050"/>
                </a:cxn>
                <a:cxn ang="f709">
                  <a:pos x="f1051" y="f1052"/>
                </a:cxn>
                <a:cxn ang="f709">
                  <a:pos x="f1053" y="f1054"/>
                </a:cxn>
                <a:cxn ang="f709">
                  <a:pos x="f1055" y="f1002"/>
                </a:cxn>
                <a:cxn ang="f709">
                  <a:pos x="f1056" y="f1057"/>
                </a:cxn>
                <a:cxn ang="f709">
                  <a:pos x="f1058" y="f1059"/>
                </a:cxn>
                <a:cxn ang="f709">
                  <a:pos x="f1060" y="f1061"/>
                </a:cxn>
                <a:cxn ang="f709">
                  <a:pos x="f1062" y="f1063"/>
                </a:cxn>
                <a:cxn ang="f709">
                  <a:pos x="f1064" y="f1065"/>
                </a:cxn>
                <a:cxn ang="f709">
                  <a:pos x="f1066" y="f971"/>
                </a:cxn>
                <a:cxn ang="f709">
                  <a:pos x="f1067" y="f1068"/>
                </a:cxn>
              </a:cxnLst>
              <a:rect l="f948" t="f951" r="f949" b="f950"/>
              <a:pathLst>
                <a:path w="597" h="586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4" y="f19"/>
                    <a:pt x="f14" y="f20"/>
                    <a:pt x="f14" y="f21"/>
                  </a:cubicBezTo>
                  <a:cubicBezTo>
                    <a:pt x="f14" y="f22"/>
                    <a:pt x="f14" y="f22"/>
                    <a:pt x="f14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7" y="f28"/>
                    <a:pt x="f8" y="f29"/>
                    <a:pt x="f30" y="f31"/>
                  </a:cubicBezTo>
                  <a:cubicBezTo>
                    <a:pt x="f30" y="f32"/>
                    <a:pt x="f30" y="f33"/>
                    <a:pt x="f30" y="f34"/>
                  </a:cubicBezTo>
                  <a:cubicBezTo>
                    <a:pt x="f30" y="f34"/>
                    <a:pt x="f30" y="f34"/>
                    <a:pt x="f30" y="f35"/>
                  </a:cubicBezTo>
                  <a:cubicBezTo>
                    <a:pt x="f36" y="f35"/>
                    <a:pt x="f37" y="f35"/>
                    <a:pt x="f38" y="f39"/>
                  </a:cubicBezTo>
                  <a:cubicBezTo>
                    <a:pt x="f38" y="f39"/>
                    <a:pt x="f38" y="f39"/>
                    <a:pt x="f38" y="f39"/>
                  </a:cubicBezTo>
                  <a:cubicBezTo>
                    <a:pt x="f40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5" y="f49"/>
                    <a:pt x="f50" y="f51"/>
                  </a:cubicBezTo>
                  <a:cubicBezTo>
                    <a:pt x="f45" y="f51"/>
                    <a:pt x="f45" y="f51"/>
                    <a:pt x="f45" y="f51"/>
                  </a:cubicBezTo>
                  <a:cubicBezTo>
                    <a:pt x="f52" y="f51"/>
                    <a:pt x="f52" y="f51"/>
                    <a:pt x="f52" y="f51"/>
                  </a:cubicBezTo>
                  <a:cubicBezTo>
                    <a:pt x="f53" y="f49"/>
                    <a:pt x="f54" y="f55"/>
                    <a:pt x="f56" y="f55"/>
                  </a:cubicBezTo>
                  <a:cubicBezTo>
                    <a:pt x="f56" y="f55"/>
                    <a:pt x="f57" y="f55"/>
                    <a:pt x="f57" y="f55"/>
                  </a:cubicBezTo>
                  <a:cubicBezTo>
                    <a:pt x="f58" y="f55"/>
                    <a:pt x="f59" y="f55"/>
                    <a:pt x="f59" y="f55"/>
                  </a:cubicBezTo>
                  <a:cubicBezTo>
                    <a:pt x="f60" y="f48"/>
                    <a:pt x="f60" y="f48"/>
                    <a:pt x="f61" y="f48"/>
                  </a:cubicBezTo>
                  <a:cubicBezTo>
                    <a:pt x="f62" y="f48"/>
                    <a:pt x="f63" y="f48"/>
                    <a:pt x="f63" y="f48"/>
                  </a:cubicBezTo>
                  <a:cubicBezTo>
                    <a:pt x="f64" y="f48"/>
                    <a:pt x="f65" y="f48"/>
                    <a:pt x="f66" y="f49"/>
                  </a:cubicBezTo>
                  <a:cubicBezTo>
                    <a:pt x="f67" y="f51"/>
                    <a:pt x="f68" y="f69"/>
                    <a:pt x="f70" y="f71"/>
                  </a:cubicBezTo>
                  <a:cubicBezTo>
                    <a:pt x="f72" y="f73"/>
                    <a:pt x="f72" y="f73"/>
                    <a:pt x="f72" y="f73"/>
                  </a:cubicBez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76" y="f77"/>
                    <a:pt x="f76" y="f78"/>
                  </a:cubicBezTo>
                  <a:cubicBezTo>
                    <a:pt x="f79" y="f78"/>
                    <a:pt x="f80" y="f78"/>
                    <a:pt x="f80" y="f78"/>
                  </a:cubicBezTo>
                  <a:cubicBezTo>
                    <a:pt x="f81" y="f78"/>
                    <a:pt x="f81" y="f78"/>
                    <a:pt x="f81" y="f78"/>
                  </a:cubicBezTo>
                  <a:cubicBezTo>
                    <a:pt x="f82" y="f83"/>
                    <a:pt x="f82" y="f83"/>
                    <a:pt x="f82" y="f83"/>
                  </a:cubicBezTo>
                  <a:cubicBezTo>
                    <a:pt x="f82" y="f83"/>
                    <a:pt x="f84" y="f83"/>
                    <a:pt x="f85" y="f83"/>
                  </a:cubicBezTo>
                  <a:cubicBezTo>
                    <a:pt x="f85" y="f83"/>
                    <a:pt x="f85" y="f83"/>
                    <a:pt x="f85" y="f83"/>
                  </a:cubicBezTo>
                  <a:cubicBezTo>
                    <a:pt x="f86" y="f87"/>
                    <a:pt x="f88" y="f87"/>
                    <a:pt x="f89" y="f87"/>
                  </a:cubicBezTo>
                  <a:cubicBezTo>
                    <a:pt x="f89" y="f87"/>
                    <a:pt x="f89" y="f87"/>
                    <a:pt x="f89" y="f87"/>
                  </a:cubicBezTo>
                  <a:cubicBezTo>
                    <a:pt x="f89" y="f83"/>
                    <a:pt x="f90" y="f83"/>
                    <a:pt x="f90" y="f83"/>
                  </a:cubicBezTo>
                  <a:cubicBezTo>
                    <a:pt x="f90" y="f78"/>
                    <a:pt x="f91" y="f78"/>
                    <a:pt x="f91" y="f78"/>
                  </a:cubicBezTo>
                  <a:cubicBezTo>
                    <a:pt x="f91" y="f77"/>
                    <a:pt x="f91" y="f77"/>
                    <a:pt x="f92" y="f77"/>
                  </a:cubicBezTo>
                  <a:cubicBezTo>
                    <a:pt x="f92" y="f77"/>
                    <a:pt x="f92" y="f74"/>
                    <a:pt x="f92" y="f74"/>
                  </a:cubicBezTo>
                  <a:cubicBezTo>
                    <a:pt x="f92" y="f73"/>
                    <a:pt x="f92" y="f73"/>
                    <a:pt x="f92" y="f71"/>
                  </a:cubicBezTo>
                  <a:cubicBezTo>
                    <a:pt x="f92" y="f71"/>
                    <a:pt x="f92" y="f71"/>
                    <a:pt x="f93" y="f69"/>
                  </a:cubicBezTo>
                  <a:cubicBezTo>
                    <a:pt x="f93" y="f51"/>
                    <a:pt x="f93" y="f55"/>
                    <a:pt x="f94" y="f95"/>
                  </a:cubicBezTo>
                  <a:cubicBezTo>
                    <a:pt x="f94" y="f95"/>
                    <a:pt x="f96" y="f97"/>
                    <a:pt x="f98" y="f46"/>
                  </a:cubicBezTo>
                  <a:cubicBezTo>
                    <a:pt x="f98" y="f46"/>
                    <a:pt x="f99" y="f46"/>
                    <a:pt x="f99" y="f46"/>
                  </a:cubicBezTo>
                  <a:cubicBezTo>
                    <a:pt x="f100" y="f46"/>
                    <a:pt x="f101" y="f97"/>
                    <a:pt x="f102" y="f97"/>
                  </a:cubicBezTo>
                  <a:cubicBezTo>
                    <a:pt x="f102" y="f97"/>
                    <a:pt x="f102" y="f97"/>
                    <a:pt x="f102" y="f97"/>
                  </a:cubicBezTo>
                  <a:cubicBezTo>
                    <a:pt x="f103" y="f97"/>
                    <a:pt x="f103" y="f104"/>
                    <a:pt x="f105" y="f104"/>
                  </a:cubicBezTo>
                  <a:cubicBezTo>
                    <a:pt x="f105" y="f104"/>
                    <a:pt x="f105" y="f104"/>
                    <a:pt x="f105" y="f104"/>
                  </a:cubicBezTo>
                  <a:cubicBezTo>
                    <a:pt x="f105" y="f97"/>
                    <a:pt x="f105" y="f97"/>
                    <a:pt x="f105" y="f97"/>
                  </a:cubicBezTo>
                  <a:cubicBezTo>
                    <a:pt x="f106" y="f46"/>
                    <a:pt x="f106" y="f107"/>
                    <a:pt x="f108" y="f42"/>
                  </a:cubicBezTo>
                  <a:cubicBezTo>
                    <a:pt x="f108" y="f42"/>
                    <a:pt x="f108" y="f42"/>
                    <a:pt x="f109" y="f42"/>
                  </a:cubicBezTo>
                  <a:cubicBezTo>
                    <a:pt x="f108" y="f110"/>
                    <a:pt x="f108" y="f111"/>
                    <a:pt x="f109" y="f35"/>
                  </a:cubicBezTo>
                  <a:cubicBezTo>
                    <a:pt x="f112" y="f34"/>
                    <a:pt x="f112" y="f34"/>
                    <a:pt x="f113" y="f33"/>
                  </a:cubicBezTo>
                  <a:cubicBezTo>
                    <a:pt x="f113" y="f33"/>
                    <a:pt x="f112" y="f32"/>
                    <a:pt x="f112" y="f32"/>
                  </a:cubicBezTo>
                  <a:cubicBezTo>
                    <a:pt x="f112" y="f114"/>
                    <a:pt x="f113" y="f28"/>
                    <a:pt x="f115" y="f26"/>
                  </a:cubicBezTo>
                  <a:cubicBezTo>
                    <a:pt x="f116" y="f23"/>
                    <a:pt x="f117" y="f22"/>
                    <a:pt x="f118" y="f22"/>
                  </a:cubicBezTo>
                  <a:cubicBezTo>
                    <a:pt x="f118" y="f22"/>
                    <a:pt x="f118" y="f22"/>
                    <a:pt x="f118" y="f22"/>
                  </a:cubicBezTo>
                  <a:cubicBezTo>
                    <a:pt x="f118" y="f21"/>
                    <a:pt x="f118" y="f21"/>
                    <a:pt x="f118" y="f21"/>
                  </a:cubicBezTo>
                  <a:cubicBezTo>
                    <a:pt x="f119" y="f19"/>
                    <a:pt x="f120" y="f18"/>
                    <a:pt x="f121" y="f17"/>
                  </a:cubicBezTo>
                  <a:cubicBezTo>
                    <a:pt x="f121" y="f17"/>
                    <a:pt x="f122" y="f17"/>
                    <a:pt x="f122" y="f17"/>
                  </a:cubicBezTo>
                  <a:cubicBezTo>
                    <a:pt x="f123" y="f17"/>
                    <a:pt x="f124" y="f17"/>
                    <a:pt x="f125" y="f17"/>
                  </a:cubicBezTo>
                  <a:cubicBezTo>
                    <a:pt x="f126" y="f17"/>
                    <a:pt x="f127" y="f16"/>
                    <a:pt x="f128" y="f16"/>
                  </a:cubicBezTo>
                  <a:cubicBezTo>
                    <a:pt x="f129" y="f130"/>
                    <a:pt x="f131" y="f130"/>
                    <a:pt x="f132" y="f130"/>
                  </a:cubicBezTo>
                  <a:cubicBezTo>
                    <a:pt x="f133" y="f130"/>
                    <a:pt x="f134" y="f130"/>
                    <a:pt x="f135" y="f16"/>
                  </a:cubicBezTo>
                  <a:cubicBezTo>
                    <a:pt x="f136" y="f17"/>
                    <a:pt x="f137" y="f17"/>
                    <a:pt x="f138" y="f18"/>
                  </a:cubicBezTo>
                  <a:cubicBezTo>
                    <a:pt x="f138" y="f18"/>
                    <a:pt x="f138" y="f18"/>
                    <a:pt x="f138" y="f18"/>
                  </a:cubicBezTo>
                  <a:cubicBezTo>
                    <a:pt x="f139" y="f17"/>
                    <a:pt x="f140" y="f17"/>
                    <a:pt x="f141" y="f16"/>
                  </a:cubicBezTo>
                  <a:cubicBezTo>
                    <a:pt x="f142" y="f16"/>
                    <a:pt x="f143" y="f130"/>
                    <a:pt x="f144" y="f130"/>
                  </a:cubicBezTo>
                  <a:cubicBezTo>
                    <a:pt x="f145" y="f130"/>
                    <a:pt x="f146" y="f130"/>
                    <a:pt x="f147" y="f16"/>
                  </a:cubicBezTo>
                  <a:cubicBezTo>
                    <a:pt x="f148" y="f16"/>
                    <a:pt x="f149" y="f17"/>
                    <a:pt x="f150" y="f17"/>
                  </a:cubicBezTo>
                  <a:cubicBezTo>
                    <a:pt x="f150" y="f17"/>
                    <a:pt x="f151" y="f18"/>
                    <a:pt x="f151" y="f18"/>
                  </a:cubicBezTo>
                  <a:cubicBezTo>
                    <a:pt x="f151" y="f18"/>
                    <a:pt x="f152" y="f18"/>
                    <a:pt x="f152" y="f18"/>
                  </a:cubicBezTo>
                  <a:cubicBezTo>
                    <a:pt x="f153" y="f18"/>
                    <a:pt x="f153" y="f18"/>
                    <a:pt x="f154" y="f18"/>
                  </a:cubicBezTo>
                  <a:cubicBezTo>
                    <a:pt x="f154" y="f18"/>
                    <a:pt x="f154" y="f18"/>
                    <a:pt x="f155" y="f19"/>
                  </a:cubicBezTo>
                  <a:cubicBezTo>
                    <a:pt x="f156" y="f19"/>
                    <a:pt x="f157" y="f19"/>
                    <a:pt x="f158" y="f20"/>
                  </a:cubicBezTo>
                  <a:cubicBezTo>
                    <a:pt x="f159" y="f18"/>
                    <a:pt x="f160" y="f17"/>
                    <a:pt x="f161" y="f16"/>
                  </a:cubicBezTo>
                  <a:cubicBezTo>
                    <a:pt x="f161" y="f130"/>
                    <a:pt x="f161" y="f162"/>
                    <a:pt x="f163" y="f9"/>
                  </a:cubicBezTo>
                  <a:cubicBezTo>
                    <a:pt x="f164" y="f165"/>
                    <a:pt x="f166" y="f167"/>
                    <a:pt x="f168" y="f167"/>
                  </a:cubicBezTo>
                  <a:cubicBezTo>
                    <a:pt x="f168" y="f167"/>
                    <a:pt x="f168" y="f167"/>
                    <a:pt x="f168" y="f167"/>
                  </a:cubicBezTo>
                  <a:cubicBezTo>
                    <a:pt x="f168" y="f169"/>
                    <a:pt x="f168" y="f170"/>
                    <a:pt x="f171" y="f172"/>
                  </a:cubicBezTo>
                  <a:cubicBezTo>
                    <a:pt x="f173" y="f174"/>
                    <a:pt x="f175" y="f174"/>
                    <a:pt x="f176" y="f177"/>
                  </a:cubicBezTo>
                  <a:cubicBezTo>
                    <a:pt x="f176" y="f177"/>
                    <a:pt x="f176" y="f178"/>
                    <a:pt x="f176" y="f179"/>
                  </a:cubicBezTo>
                  <a:cubicBezTo>
                    <a:pt x="f176" y="f180"/>
                    <a:pt x="f176" y="f180"/>
                    <a:pt x="f176" y="f180"/>
                  </a:cubicBezTo>
                  <a:cubicBezTo>
                    <a:pt x="f176" y="f181"/>
                    <a:pt x="f182" y="f183"/>
                    <a:pt x="f184" y="f185"/>
                  </a:cubicBezTo>
                  <a:cubicBezTo>
                    <a:pt x="f186" y="f185"/>
                    <a:pt x="f187" y="f185"/>
                    <a:pt x="f188" y="f185"/>
                  </a:cubicBezTo>
                  <a:cubicBezTo>
                    <a:pt x="f189" y="f185"/>
                    <a:pt x="f190" y="f191"/>
                    <a:pt x="f192" y="f191"/>
                  </a:cubicBezTo>
                  <a:cubicBezTo>
                    <a:pt x="f192" y="f191"/>
                    <a:pt x="f193" y="f191"/>
                    <a:pt x="f193" y="f183"/>
                  </a:cubicBezTo>
                  <a:cubicBezTo>
                    <a:pt x="f193" y="f183"/>
                    <a:pt x="f194" y="f183"/>
                    <a:pt x="f195" y="f196"/>
                  </a:cubicBezTo>
                  <a:cubicBezTo>
                    <a:pt x="f195" y="f196"/>
                    <a:pt x="f197" y="f196"/>
                    <a:pt x="f197" y="f198"/>
                  </a:cubicBezTo>
                  <a:cubicBezTo>
                    <a:pt x="f197" y="f198"/>
                    <a:pt x="f199" y="f198"/>
                    <a:pt x="f200" y="f198"/>
                  </a:cubicBezTo>
                  <a:cubicBezTo>
                    <a:pt x="f200" y="f198"/>
                    <a:pt x="f201" y="f198"/>
                    <a:pt x="f202" y="f198"/>
                  </a:cubicBezTo>
                  <a:cubicBezTo>
                    <a:pt x="f202" y="f198"/>
                    <a:pt x="f202" y="f198"/>
                    <a:pt x="f202" y="f198"/>
                  </a:cubicBezTo>
                  <a:cubicBezTo>
                    <a:pt x="f202" y="f196"/>
                    <a:pt x="f203" y="f183"/>
                    <a:pt x="f203" y="f191"/>
                  </a:cubicBezTo>
                  <a:cubicBezTo>
                    <a:pt x="f203" y="f191"/>
                    <a:pt x="f203" y="f191"/>
                    <a:pt x="f203" y="f185"/>
                  </a:cubicBezTo>
                  <a:cubicBezTo>
                    <a:pt x="f203" y="f204"/>
                    <a:pt x="f203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4"/>
                    <a:pt x="f213" y="f214"/>
                    <a:pt x="f215" y="f216"/>
                  </a:cubicBezTo>
                  <a:cubicBezTo>
                    <a:pt x="f215" y="f216"/>
                    <a:pt x="f215" y="f216"/>
                    <a:pt x="f215" y="f216"/>
                  </a:cubicBezTo>
                  <a:cubicBezTo>
                    <a:pt x="f217" y="f216"/>
                    <a:pt x="f217" y="f216"/>
                    <a:pt x="f217" y="f216"/>
                  </a:cubicBezTo>
                  <a:cubicBezTo>
                    <a:pt x="f217" y="f218"/>
                    <a:pt x="f219" y="f218"/>
                    <a:pt x="f219" y="f220"/>
                  </a:cubicBezTo>
                  <a:cubicBezTo>
                    <a:pt x="f219" y="f220"/>
                    <a:pt x="f221" y="f222"/>
                    <a:pt x="f221" y="f222"/>
                  </a:cubicBezTo>
                  <a:cubicBezTo>
                    <a:pt x="f221" y="f222"/>
                    <a:pt x="f223" y="f224"/>
                    <a:pt x="f223" y="f224"/>
                  </a:cubicBezTo>
                  <a:cubicBezTo>
                    <a:pt x="f223" y="f224"/>
                    <a:pt x="f223" y="f224"/>
                    <a:pt x="f223" y="f224"/>
                  </a:cubicBezTo>
                  <a:cubicBezTo>
                    <a:pt x="f223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5"/>
                    <a:pt x="f236" y="f237"/>
                    <a:pt x="f236" y="f237"/>
                  </a:cubicBezTo>
                  <a:cubicBezTo>
                    <a:pt x="f236" y="f237"/>
                    <a:pt x="f236" y="f238"/>
                    <a:pt x="f236" y="f238"/>
                  </a:cubicBezTo>
                  <a:cubicBezTo>
                    <a:pt x="f236" y="f239"/>
                    <a:pt x="f240" y="f241"/>
                    <a:pt x="f240" y="f241"/>
                  </a:cubicBezTo>
                  <a:cubicBezTo>
                    <a:pt x="f240" y="f242"/>
                    <a:pt x="f240" y="f242"/>
                    <a:pt x="f240" y="f242"/>
                  </a:cubicBezTo>
                  <a:cubicBezTo>
                    <a:pt x="f240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1"/>
                  </a:cubicBezTo>
                  <a:cubicBezTo>
                    <a:pt x="f252" y="f251"/>
                    <a:pt x="f252" y="f253"/>
                    <a:pt x="f254" y="f253"/>
                  </a:cubicBezTo>
                  <a:cubicBezTo>
                    <a:pt x="f254" y="f253"/>
                    <a:pt x="f254" y="f255"/>
                    <a:pt x="f254" y="f255"/>
                  </a:cubicBezTo>
                  <a:cubicBezTo>
                    <a:pt x="f256" y="f257"/>
                    <a:pt x="f256" y="f258"/>
                    <a:pt x="f259" y="f260"/>
                  </a:cubicBezTo>
                  <a:cubicBezTo>
                    <a:pt x="f261" y="f262"/>
                    <a:pt x="f263" y="f262"/>
                    <a:pt x="f263" y="f262"/>
                  </a:cubicBezTo>
                  <a:cubicBezTo>
                    <a:pt x="f264" y="f265"/>
                    <a:pt x="f264" y="f266"/>
                    <a:pt x="f264" y="f267"/>
                  </a:cubicBezTo>
                  <a:cubicBezTo>
                    <a:pt x="f268" y="f267"/>
                    <a:pt x="f268" y="f3"/>
                    <a:pt x="f269" y="f270"/>
                  </a:cubicBezTo>
                  <a:cubicBezTo>
                    <a:pt x="f269" y="f270"/>
                    <a:pt x="f269" y="f270"/>
                    <a:pt x="f269" y="f270"/>
                  </a:cubicBezTo>
                  <a:cubicBezTo>
                    <a:pt x="f269" y="f271"/>
                    <a:pt x="f272" y="f271"/>
                    <a:pt x="f272" y="f271"/>
                  </a:cubicBezTo>
                  <a:cubicBezTo>
                    <a:pt x="f272" y="f273"/>
                    <a:pt x="f272" y="f274"/>
                    <a:pt x="f275" y="f276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88" y="f289"/>
                    <a:pt x="f288" y="f289"/>
                  </a:cubicBezTo>
                  <a:cubicBezTo>
                    <a:pt x="f290" y="f22"/>
                    <a:pt x="f290" y="f22"/>
                    <a:pt x="f290" y="f22"/>
                  </a:cubicBezTo>
                  <a:cubicBezTo>
                    <a:pt x="f291" y="f198"/>
                    <a:pt x="f291" y="f198"/>
                    <a:pt x="f291" y="f198"/>
                  </a:cubicBezTo>
                  <a:cubicBezTo>
                    <a:pt x="f292" y="f6"/>
                    <a:pt x="f292" y="f6"/>
                    <a:pt x="f292" y="f6"/>
                  </a:cubicBezTo>
                  <a:cubicBezTo>
                    <a:pt x="f292" y="f293"/>
                    <a:pt x="f292" y="f294"/>
                    <a:pt x="f292" y="f295"/>
                  </a:cubicBezTo>
                  <a:cubicBezTo>
                    <a:pt x="f292" y="f296"/>
                    <a:pt x="f292" y="f296"/>
                    <a:pt x="f292" y="f296"/>
                  </a:cubicBezTo>
                  <a:cubicBezTo>
                    <a:pt x="f292" y="f297"/>
                    <a:pt x="f298" y="f299"/>
                    <a:pt x="f298" y="f300"/>
                  </a:cubicBezTo>
                  <a:cubicBezTo>
                    <a:pt x="f298" y="f300"/>
                    <a:pt x="f298" y="f300"/>
                    <a:pt x="f298" y="f301"/>
                  </a:cubicBezTo>
                  <a:cubicBezTo>
                    <a:pt x="f292" y="f302"/>
                    <a:pt x="f289" y="f303"/>
                    <a:pt x="f304" y="f305"/>
                  </a:cubicBezTo>
                  <a:cubicBezTo>
                    <a:pt x="f304" y="f306"/>
                    <a:pt x="f304" y="f307"/>
                    <a:pt x="f304" y="f308"/>
                  </a:cubicBezTo>
                  <a:cubicBezTo>
                    <a:pt x="f304" y="f308"/>
                    <a:pt x="f304" y="f309"/>
                    <a:pt x="f304" y="f309"/>
                  </a:cubicBezTo>
                  <a:cubicBezTo>
                    <a:pt x="f304" y="f309"/>
                    <a:pt x="f304" y="f309"/>
                    <a:pt x="f304" y="f309"/>
                  </a:cubicBezTo>
                  <a:cubicBezTo>
                    <a:pt x="f310" y="f311"/>
                    <a:pt x="f312" y="f313"/>
                    <a:pt x="f312" y="f314"/>
                  </a:cubicBezTo>
                  <a:cubicBezTo>
                    <a:pt x="f315" y="f316"/>
                    <a:pt x="f312" y="f317"/>
                    <a:pt x="f312" y="f318"/>
                  </a:cubicBezTo>
                  <a:cubicBezTo>
                    <a:pt x="f312" y="f318"/>
                    <a:pt x="f310" y="f318"/>
                    <a:pt x="f310" y="f319"/>
                  </a:cubicBezTo>
                  <a:cubicBezTo>
                    <a:pt x="f310" y="f319"/>
                    <a:pt x="f310" y="f319"/>
                    <a:pt x="f312" y="f320"/>
                  </a:cubicBezTo>
                  <a:cubicBezTo>
                    <a:pt x="f312" y="f321"/>
                    <a:pt x="f312" y="f322"/>
                    <a:pt x="f310" y="f323"/>
                  </a:cubicBezTo>
                  <a:cubicBezTo>
                    <a:pt x="f304" y="f324"/>
                    <a:pt x="f289" y="f325"/>
                    <a:pt x="f292" y="f325"/>
                  </a:cubicBezTo>
                  <a:cubicBezTo>
                    <a:pt x="f292" y="f326"/>
                    <a:pt x="f292" y="f327"/>
                    <a:pt x="f292" y="f328"/>
                  </a:cubicBezTo>
                  <a:cubicBezTo>
                    <a:pt x="f292" y="f328"/>
                    <a:pt x="f292" y="f329"/>
                    <a:pt x="f292" y="f329"/>
                  </a:cubicBezTo>
                  <a:cubicBezTo>
                    <a:pt x="f292" y="f330"/>
                    <a:pt x="f292" y="f331"/>
                    <a:pt x="f292" y="f332"/>
                  </a:cubicBezTo>
                  <a:cubicBezTo>
                    <a:pt x="f298" y="f333"/>
                    <a:pt x="f298" y="f334"/>
                    <a:pt x="f287" y="f335"/>
                  </a:cubicBezTo>
                  <a:cubicBezTo>
                    <a:pt x="f285" y="f335"/>
                    <a:pt x="f285" y="f336"/>
                    <a:pt x="f285" y="f336"/>
                  </a:cubicBezTo>
                  <a:cubicBezTo>
                    <a:pt x="f285" y="f337"/>
                    <a:pt x="f285" y="f338"/>
                    <a:pt x="f285" y="f339"/>
                  </a:cubicBezTo>
                  <a:cubicBezTo>
                    <a:pt x="f285" y="f339"/>
                    <a:pt x="f285" y="f340"/>
                    <a:pt x="f285" y="f340"/>
                  </a:cubicBezTo>
                  <a:cubicBezTo>
                    <a:pt x="f287" y="f341"/>
                    <a:pt x="f298" y="f342"/>
                    <a:pt x="f287" y="f78"/>
                  </a:cubicBezTo>
                  <a:cubicBezTo>
                    <a:pt x="f285" y="f77"/>
                    <a:pt x="f283" y="f73"/>
                    <a:pt x="f280" y="f73"/>
                  </a:cubicBezTo>
                  <a:cubicBezTo>
                    <a:pt x="f280" y="f71"/>
                    <a:pt x="f280" y="f69"/>
                    <a:pt x="f280" y="f69"/>
                  </a:cubicBezTo>
                  <a:cubicBezTo>
                    <a:pt x="f283" y="f49"/>
                    <a:pt x="f285" y="f55"/>
                    <a:pt x="f285" y="f48"/>
                  </a:cubicBezTo>
                  <a:cubicBezTo>
                    <a:pt x="f285" y="f95"/>
                    <a:pt x="f285" y="f95"/>
                    <a:pt x="f285" y="f95"/>
                  </a:cubicBezTo>
                  <a:cubicBezTo>
                    <a:pt x="f287" y="f97"/>
                    <a:pt x="f287" y="f107"/>
                    <a:pt x="f287" y="f42"/>
                  </a:cubicBezTo>
                  <a:cubicBezTo>
                    <a:pt x="f287" y="f39"/>
                    <a:pt x="f285" y="f110"/>
                    <a:pt x="f285" y="f111"/>
                  </a:cubicBezTo>
                  <a:cubicBezTo>
                    <a:pt x="f285" y="f111"/>
                    <a:pt x="f285" y="f111"/>
                    <a:pt x="f285" y="f111"/>
                  </a:cubicBezTo>
                  <a:cubicBezTo>
                    <a:pt x="f285" y="f111"/>
                    <a:pt x="f285" y="f35"/>
                    <a:pt x="f285" y="f35"/>
                  </a:cubicBezTo>
                  <a:cubicBezTo>
                    <a:pt x="f287" y="f33"/>
                    <a:pt x="f298" y="f31"/>
                    <a:pt x="f298" y="f114"/>
                  </a:cubicBezTo>
                  <a:cubicBezTo>
                    <a:pt x="f298" y="f29"/>
                    <a:pt x="f287" y="f23"/>
                    <a:pt x="f280" y="f21"/>
                  </a:cubicBezTo>
                  <a:cubicBezTo>
                    <a:pt x="f280" y="f21"/>
                    <a:pt x="f280" y="f21"/>
                    <a:pt x="f280" y="f21"/>
                  </a:cubicBezTo>
                  <a:cubicBezTo>
                    <a:pt x="f280" y="f18"/>
                    <a:pt x="f280" y="f130"/>
                    <a:pt x="f343" y="f15"/>
                  </a:cubicBezTo>
                  <a:cubicBezTo>
                    <a:pt x="f343" y="f162"/>
                    <a:pt x="f278" y="f13"/>
                    <a:pt x="f278" y="f11"/>
                  </a:cubicBezTo>
                  <a:cubicBezTo>
                    <a:pt x="f278" y="f11"/>
                    <a:pt x="f278" y="f11"/>
                    <a:pt x="f278" y="f11"/>
                  </a:cubicBezTo>
                  <a:cubicBezTo>
                    <a:pt x="f343" y="f165"/>
                    <a:pt x="f280" y="f169"/>
                    <a:pt x="f280" y="f344"/>
                  </a:cubicBezTo>
                  <a:cubicBezTo>
                    <a:pt x="f343" y="f174"/>
                    <a:pt x="f276" y="f178"/>
                    <a:pt x="f274" y="f179"/>
                  </a:cubicBezTo>
                  <a:cubicBezTo>
                    <a:pt x="f273" y="f179"/>
                    <a:pt x="f273" y="f179"/>
                    <a:pt x="f273" y="f180"/>
                  </a:cubicBezTo>
                  <a:cubicBezTo>
                    <a:pt x="f274" y="f180"/>
                    <a:pt x="f278" y="f345"/>
                    <a:pt x="f343" y="f181"/>
                  </a:cubicBezTo>
                  <a:cubicBezTo>
                    <a:pt x="f280" y="f196"/>
                    <a:pt x="f285" y="f205"/>
                    <a:pt x="f283" y="f209"/>
                  </a:cubicBezTo>
                  <a:cubicBezTo>
                    <a:pt x="f280" y="f211"/>
                    <a:pt x="f343" y="f214"/>
                    <a:pt x="f278" y="f216"/>
                  </a:cubicBezTo>
                  <a:cubicBezTo>
                    <a:pt x="f343" y="f218"/>
                    <a:pt x="f343" y="f220"/>
                    <a:pt x="f343" y="f224"/>
                  </a:cubicBezTo>
                  <a:cubicBezTo>
                    <a:pt x="f343" y="f225"/>
                    <a:pt x="f278" y="f235"/>
                    <a:pt x="f274" y="f238"/>
                  </a:cubicBezTo>
                  <a:cubicBezTo>
                    <a:pt x="f271" y="f239"/>
                    <a:pt x="f3" y="f241"/>
                    <a:pt x="f266" y="f241"/>
                  </a:cubicBezTo>
                  <a:cubicBezTo>
                    <a:pt x="f266" y="f241"/>
                    <a:pt x="f266" y="f241"/>
                    <a:pt x="f266" y="f241"/>
                  </a:cubicBezTo>
                  <a:cubicBezTo>
                    <a:pt x="f265" y="f242"/>
                    <a:pt x="f262" y="f243"/>
                    <a:pt x="f260" y="f346"/>
                  </a:cubicBezTo>
                  <a:cubicBezTo>
                    <a:pt x="f260" y="f346"/>
                    <a:pt x="f258" y="f347"/>
                    <a:pt x="f258" y="f347"/>
                  </a:cubicBezTo>
                  <a:cubicBezTo>
                    <a:pt x="f257" y="f249"/>
                    <a:pt x="f251" y="f257"/>
                    <a:pt x="f247" y="f258"/>
                  </a:cubicBezTo>
                  <a:cubicBezTo>
                    <a:pt x="f247" y="f260"/>
                    <a:pt x="f247" y="f260"/>
                    <a:pt x="f247" y="f260"/>
                  </a:cubicBezTo>
                  <a:cubicBezTo>
                    <a:pt x="f245" y="f262"/>
                    <a:pt x="f346" y="f267"/>
                    <a:pt x="f346" y="f3"/>
                  </a:cubicBezTo>
                  <a:cubicBezTo>
                    <a:pt x="f346" y="f270"/>
                    <a:pt x="f243" y="f271"/>
                    <a:pt x="f243" y="f273"/>
                  </a:cubicBezTo>
                  <a:cubicBezTo>
                    <a:pt x="f348" y="f276"/>
                    <a:pt x="f348" y="f343"/>
                    <a:pt x="f242" y="f283"/>
                  </a:cubicBezTo>
                  <a:cubicBezTo>
                    <a:pt x="f241" y="f285"/>
                    <a:pt x="f238" y="f289"/>
                    <a:pt x="f235" y="f304"/>
                  </a:cubicBezTo>
                  <a:cubicBezTo>
                    <a:pt x="f231" y="f310"/>
                    <a:pt x="f229" y="f312"/>
                    <a:pt x="f227" y="f312"/>
                  </a:cubicBezTo>
                  <a:cubicBezTo>
                    <a:pt x="f227" y="f312"/>
                    <a:pt x="f227" y="f315"/>
                    <a:pt x="f227" y="f315"/>
                  </a:cubicBezTo>
                  <a:cubicBezTo>
                    <a:pt x="f227" y="f349"/>
                    <a:pt x="f225" y="f350"/>
                    <a:pt x="f225" y="f350"/>
                  </a:cubicBezTo>
                  <a:cubicBezTo>
                    <a:pt x="f225" y="f351"/>
                    <a:pt x="f225" y="f351"/>
                    <a:pt x="f225" y="f351"/>
                  </a:cubicBezTo>
                  <a:cubicBezTo>
                    <a:pt x="f224" y="f352"/>
                    <a:pt x="f224" y="f353"/>
                    <a:pt x="f218" y="f354"/>
                  </a:cubicBezTo>
                  <a:cubicBezTo>
                    <a:pt x="f216" y="f355"/>
                    <a:pt x="f214" y="f355"/>
                    <a:pt x="f356" y="f355"/>
                  </a:cubicBezTo>
                  <a:cubicBezTo>
                    <a:pt x="f209" y="f355"/>
                    <a:pt x="f357" y="f355"/>
                    <a:pt x="f357" y="f355"/>
                  </a:cubicBezTo>
                  <a:cubicBezTo>
                    <a:pt x="f357" y="f355"/>
                    <a:pt x="f207" y="f355"/>
                    <a:pt x="f207" y="f355"/>
                  </a:cubicBezTo>
                  <a:cubicBezTo>
                    <a:pt x="f358" y="f355"/>
                    <a:pt x="f205" y="f359"/>
                    <a:pt x="f205" y="f359"/>
                  </a:cubicBezTo>
                  <a:cubicBezTo>
                    <a:pt x="f204" y="f360"/>
                    <a:pt x="f204" y="f360"/>
                    <a:pt x="f204" y="f361"/>
                  </a:cubicBezTo>
                  <a:cubicBezTo>
                    <a:pt x="f185" y="f362"/>
                    <a:pt x="f191" y="f363"/>
                    <a:pt x="f183" y="f364"/>
                  </a:cubicBezTo>
                  <a:cubicBezTo>
                    <a:pt x="f183" y="f364"/>
                    <a:pt x="f345" y="f365"/>
                    <a:pt x="f177" y="f365"/>
                  </a:cubicBezTo>
                  <a:cubicBezTo>
                    <a:pt x="f177" y="f365"/>
                    <a:pt x="f177" y="f365"/>
                    <a:pt x="f177" y="f365"/>
                  </a:cubicBezTo>
                  <a:cubicBezTo>
                    <a:pt x="f344" y="f365"/>
                    <a:pt x="f167" y="f364"/>
                    <a:pt x="f165" y="f363"/>
                  </a:cubicBezTo>
                  <a:cubicBezTo>
                    <a:pt x="f9" y="f362"/>
                    <a:pt x="f9" y="f366"/>
                    <a:pt x="f9" y="f360"/>
                  </a:cubicBezTo>
                  <a:cubicBezTo>
                    <a:pt x="f9" y="f360"/>
                    <a:pt x="f9" y="f361"/>
                    <a:pt x="f9" y="f361"/>
                  </a:cubicBezTo>
                  <a:cubicBezTo>
                    <a:pt x="f11" y="f366"/>
                    <a:pt x="f162" y="f363"/>
                    <a:pt x="f15" y="f364"/>
                  </a:cubicBezTo>
                  <a:cubicBezTo>
                    <a:pt x="f130" y="f364"/>
                    <a:pt x="f130" y="f364"/>
                    <a:pt x="f130" y="f367"/>
                  </a:cubicBezTo>
                  <a:cubicBezTo>
                    <a:pt x="f16" y="f367"/>
                    <a:pt x="f16" y="f367"/>
                    <a:pt x="f16" y="f368"/>
                  </a:cubicBezTo>
                  <a:cubicBezTo>
                    <a:pt x="f17" y="f368"/>
                    <a:pt x="f17" y="f291"/>
                    <a:pt x="f18" y="f291"/>
                  </a:cubicBezTo>
                  <a:cubicBezTo>
                    <a:pt x="f18" y="f365"/>
                    <a:pt x="f19" y="f369"/>
                    <a:pt x="f19" y="f370"/>
                  </a:cubicBezTo>
                  <a:cubicBezTo>
                    <a:pt x="f19" y="f371"/>
                    <a:pt x="f19" y="f371"/>
                    <a:pt x="f19" y="f372"/>
                  </a:cubicBezTo>
                  <a:cubicBezTo>
                    <a:pt x="f19" y="f373"/>
                    <a:pt x="f18" y="f374"/>
                    <a:pt x="f19" y="f375"/>
                  </a:cubicBezTo>
                  <a:cubicBezTo>
                    <a:pt x="f19" y="f376"/>
                    <a:pt x="f21" y="f377"/>
                    <a:pt x="f23" y="f378"/>
                  </a:cubicBezTo>
                  <a:cubicBezTo>
                    <a:pt x="f28" y="f379"/>
                    <a:pt x="f31" y="f380"/>
                    <a:pt x="f31" y="f380"/>
                  </a:cubicBezTo>
                  <a:cubicBezTo>
                    <a:pt x="f31" y="f380"/>
                    <a:pt x="f32" y="f380"/>
                    <a:pt x="f32" y="f380"/>
                  </a:cubicBezTo>
                  <a:cubicBezTo>
                    <a:pt x="f33" y="f380"/>
                    <a:pt x="f34" y="f380"/>
                    <a:pt x="f35" y="f379"/>
                  </a:cubicBezTo>
                  <a:cubicBezTo>
                    <a:pt x="f35" y="f379"/>
                    <a:pt x="f35" y="f380"/>
                    <a:pt x="f35" y="f380"/>
                  </a:cubicBezTo>
                  <a:cubicBezTo>
                    <a:pt x="f34" y="f381"/>
                    <a:pt x="f34" y="f382"/>
                    <a:pt x="f34" y="f383"/>
                  </a:cubicBezTo>
                  <a:cubicBezTo>
                    <a:pt x="f34" y="f384"/>
                    <a:pt x="f34" y="f385"/>
                    <a:pt x="f35" y="f386"/>
                  </a:cubicBezTo>
                  <a:cubicBezTo>
                    <a:pt x="f111" y="f387"/>
                    <a:pt x="f110" y="f388"/>
                    <a:pt x="f39" y="f388"/>
                  </a:cubicBezTo>
                  <a:cubicBezTo>
                    <a:pt x="f39" y="f388"/>
                    <a:pt x="f39" y="f388"/>
                    <a:pt x="f42" y="f389"/>
                  </a:cubicBezTo>
                  <a:cubicBezTo>
                    <a:pt x="f42" y="f389"/>
                    <a:pt x="f42" y="f389"/>
                    <a:pt x="f42" y="f390"/>
                  </a:cubicBezTo>
                  <a:cubicBezTo>
                    <a:pt x="f42" y="f390"/>
                    <a:pt x="f42" y="f390"/>
                    <a:pt x="f39" y="f390"/>
                  </a:cubicBezTo>
                  <a:cubicBezTo>
                    <a:pt x="f110" y="f391"/>
                    <a:pt x="f392" y="f393"/>
                    <a:pt x="f111" y="f394"/>
                  </a:cubicBezTo>
                  <a:cubicBezTo>
                    <a:pt x="f35" y="f395"/>
                    <a:pt x="f111" y="f396"/>
                    <a:pt x="f111" y="f397"/>
                  </a:cubicBezTo>
                  <a:cubicBezTo>
                    <a:pt x="f392" y="f398"/>
                    <a:pt x="f110" y="f399"/>
                    <a:pt x="f44" y="f400"/>
                  </a:cubicBezTo>
                  <a:cubicBezTo>
                    <a:pt x="f44" y="f400"/>
                    <a:pt x="f44" y="f401"/>
                    <a:pt x="f107" y="f401"/>
                  </a:cubicBezTo>
                  <a:cubicBezTo>
                    <a:pt x="f107" y="f401"/>
                    <a:pt x="f107" y="f401"/>
                    <a:pt x="f107" y="f401"/>
                  </a:cubicBezTo>
                  <a:cubicBezTo>
                    <a:pt x="f42" y="f402"/>
                    <a:pt x="f110" y="f403"/>
                    <a:pt x="f110" y="f404"/>
                  </a:cubicBezTo>
                  <a:cubicBezTo>
                    <a:pt x="f392" y="f405"/>
                    <a:pt x="f392" y="f406"/>
                    <a:pt x="f392" y="f407"/>
                  </a:cubicBezTo>
                  <a:cubicBezTo>
                    <a:pt x="f392" y="f407"/>
                    <a:pt x="f392" y="f408"/>
                    <a:pt x="f392" y="f408"/>
                  </a:cubicBezTo>
                  <a:cubicBezTo>
                    <a:pt x="f111" y="f409"/>
                    <a:pt x="f34" y="f410"/>
                    <a:pt x="f33" y="f411"/>
                  </a:cubicBezTo>
                  <a:cubicBezTo>
                    <a:pt x="f32" y="f412"/>
                    <a:pt x="f32" y="f413"/>
                    <a:pt x="f34" y="f414"/>
                  </a:cubicBezTo>
                  <a:cubicBezTo>
                    <a:pt x="f111" y="f415"/>
                    <a:pt x="f110" y="f416"/>
                    <a:pt x="f42" y="f416"/>
                  </a:cubicBezTo>
                  <a:cubicBezTo>
                    <a:pt x="f44" y="f416"/>
                    <a:pt x="f107" y="f416"/>
                    <a:pt x="f46" y="f416"/>
                  </a:cubicBezTo>
                  <a:cubicBezTo>
                    <a:pt x="f97" y="f416"/>
                    <a:pt x="f97" y="f416"/>
                    <a:pt x="f97" y="f416"/>
                  </a:cubicBezTo>
                  <a:cubicBezTo>
                    <a:pt x="f104" y="f417"/>
                    <a:pt x="f104" y="f418"/>
                    <a:pt x="f104" y="f419"/>
                  </a:cubicBezTo>
                  <a:cubicBezTo>
                    <a:pt x="f47" y="f420"/>
                    <a:pt x="f55" y="f421"/>
                    <a:pt x="f69" y="f422"/>
                  </a:cubicBezTo>
                  <a:cubicBezTo>
                    <a:pt x="f71" y="f423"/>
                    <a:pt x="f74" y="f423"/>
                    <a:pt x="f77" y="f423"/>
                  </a:cubicBezTo>
                  <a:cubicBezTo>
                    <a:pt x="f83" y="f423"/>
                    <a:pt x="f342" y="f423"/>
                    <a:pt x="f424" y="f422"/>
                  </a:cubicBezTo>
                  <a:cubicBezTo>
                    <a:pt x="f425" y="f426"/>
                    <a:pt x="f341" y="f427"/>
                    <a:pt x="f341" y="f417"/>
                  </a:cubicBezTo>
                  <a:cubicBezTo>
                    <a:pt x="f341" y="f417"/>
                    <a:pt x="f341" y="f417"/>
                    <a:pt x="f341" y="f416"/>
                  </a:cubicBezTo>
                  <a:cubicBezTo>
                    <a:pt x="f341" y="f416"/>
                    <a:pt x="f341" y="f415"/>
                    <a:pt x="f341" y="f414"/>
                  </a:cubicBezTo>
                  <a:cubicBezTo>
                    <a:pt x="f341" y="f414"/>
                    <a:pt x="f425" y="f428"/>
                    <a:pt x="f425" y="f428"/>
                  </a:cubicBezTo>
                  <a:cubicBezTo>
                    <a:pt x="f340" y="f413"/>
                    <a:pt x="f340" y="f429"/>
                    <a:pt x="f340" y="f430"/>
                  </a:cubicBezTo>
                  <a:cubicBezTo>
                    <a:pt x="f340" y="f430"/>
                    <a:pt x="f340" y="f430"/>
                    <a:pt x="f340" y="f430"/>
                  </a:cubicBezTo>
                  <a:cubicBezTo>
                    <a:pt x="f340" y="f430"/>
                    <a:pt x="f340" y="f430"/>
                    <a:pt x="f340" y="f430"/>
                  </a:cubicBezTo>
                  <a:cubicBezTo>
                    <a:pt x="f339" y="f430"/>
                    <a:pt x="f338" y="f429"/>
                    <a:pt x="f431" y="f429"/>
                  </a:cubicBezTo>
                  <a:cubicBezTo>
                    <a:pt x="f431" y="f429"/>
                    <a:pt x="f431" y="f429"/>
                    <a:pt x="f431" y="f429"/>
                  </a:cubicBezTo>
                  <a:cubicBezTo>
                    <a:pt x="f431" y="f429"/>
                    <a:pt x="f432" y="f429"/>
                    <a:pt x="f433" y="f412"/>
                  </a:cubicBezTo>
                  <a:cubicBezTo>
                    <a:pt x="f433" y="f434"/>
                    <a:pt x="f433" y="f430"/>
                    <a:pt x="f332" y="f429"/>
                  </a:cubicBezTo>
                  <a:cubicBezTo>
                    <a:pt x="f435" y="f413"/>
                    <a:pt x="f331" y="f413"/>
                    <a:pt x="f330" y="f436"/>
                  </a:cubicBezTo>
                  <a:cubicBezTo>
                    <a:pt x="f330" y="f428"/>
                    <a:pt x="f330" y="f428"/>
                    <a:pt x="f330" y="f414"/>
                  </a:cubicBezTo>
                  <a:cubicBezTo>
                    <a:pt x="f330" y="f416"/>
                    <a:pt x="f437" y="f427"/>
                    <a:pt x="f329" y="f438"/>
                  </a:cubicBezTo>
                  <a:cubicBezTo>
                    <a:pt x="f329" y="f420"/>
                    <a:pt x="f328" y="f420"/>
                    <a:pt x="f328" y="f426"/>
                  </a:cubicBezTo>
                  <a:cubicBezTo>
                    <a:pt x="f328" y="f426"/>
                    <a:pt x="f328" y="f439"/>
                    <a:pt x="f327" y="f439"/>
                  </a:cubicBezTo>
                  <a:cubicBezTo>
                    <a:pt x="f327" y="f421"/>
                    <a:pt x="f327" y="f422"/>
                    <a:pt x="f327" y="f423"/>
                  </a:cubicBezTo>
                  <a:cubicBezTo>
                    <a:pt x="f327" y="f423"/>
                    <a:pt x="f327" y="f423"/>
                    <a:pt x="f328" y="f440"/>
                  </a:cubicBezTo>
                  <a:cubicBezTo>
                    <a:pt x="f328" y="f441"/>
                    <a:pt x="f329" y="f442"/>
                    <a:pt x="f329" y="f443"/>
                  </a:cubicBezTo>
                  <a:cubicBezTo>
                    <a:pt x="f329" y="f444"/>
                    <a:pt x="f327" y="f445"/>
                    <a:pt x="f325" y="f446"/>
                  </a:cubicBezTo>
                  <a:cubicBezTo>
                    <a:pt x="f325" y="f446"/>
                    <a:pt x="f325" y="f446"/>
                    <a:pt x="f325" y="f446"/>
                  </a:cubicBezTo>
                  <a:cubicBezTo>
                    <a:pt x="f324" y="f447"/>
                    <a:pt x="f448" y="f449"/>
                    <a:pt x="f323" y="f449"/>
                  </a:cubicBezTo>
                  <a:cubicBezTo>
                    <a:pt x="f323" y="f450"/>
                    <a:pt x="f323" y="f450"/>
                    <a:pt x="f451" y="f450"/>
                  </a:cubicBezTo>
                  <a:cubicBezTo>
                    <a:pt x="f323" y="f450"/>
                    <a:pt x="f323" y="f452"/>
                    <a:pt x="f448" y="f452"/>
                  </a:cubicBezTo>
                  <a:cubicBezTo>
                    <a:pt x="f324" y="f453"/>
                    <a:pt x="f326" y="f454"/>
                    <a:pt x="f327" y="f455"/>
                  </a:cubicBezTo>
                  <a:cubicBezTo>
                    <a:pt x="f328" y="f456"/>
                    <a:pt x="f329" y="f457"/>
                    <a:pt x="f329" y="f458"/>
                  </a:cubicBezTo>
                  <a:cubicBezTo>
                    <a:pt x="f329" y="f459"/>
                    <a:pt x="f329" y="f460"/>
                    <a:pt x="f329" y="f461"/>
                  </a:cubicBezTo>
                  <a:cubicBezTo>
                    <a:pt x="f329" y="f461"/>
                    <a:pt x="f329" y="f462"/>
                    <a:pt x="f329" y="f462"/>
                  </a:cubicBezTo>
                  <a:cubicBezTo>
                    <a:pt x="f329" y="f462"/>
                    <a:pt x="f329" y="f462"/>
                    <a:pt x="f329" y="f462"/>
                  </a:cubicBezTo>
                  <a:cubicBezTo>
                    <a:pt x="f437" y="f463"/>
                    <a:pt x="f331" y="f464"/>
                    <a:pt x="f331" y="f465"/>
                  </a:cubicBezTo>
                  <a:cubicBezTo>
                    <a:pt x="f435" y="f466"/>
                    <a:pt x="f331" y="f467"/>
                    <a:pt x="f330" y="f468"/>
                  </a:cubicBezTo>
                  <a:cubicBezTo>
                    <a:pt x="f329" y="f469"/>
                    <a:pt x="f326" y="f470"/>
                    <a:pt x="f325" y="f470"/>
                  </a:cubicBezTo>
                  <a:cubicBezTo>
                    <a:pt x="f324" y="f470"/>
                    <a:pt x="f324" y="f470"/>
                    <a:pt x="f448" y="f470"/>
                  </a:cubicBezTo>
                  <a:cubicBezTo>
                    <a:pt x="f323" y="f470"/>
                    <a:pt x="f322" y="f470"/>
                    <a:pt x="f471" y="f470"/>
                  </a:cubicBezTo>
                  <a:cubicBezTo>
                    <a:pt x="f471" y="f470"/>
                    <a:pt x="f321" y="f472"/>
                    <a:pt x="f321" y="f472"/>
                  </a:cubicBezTo>
                  <a:cubicBezTo>
                    <a:pt x="f321" y="f470"/>
                    <a:pt x="f320" y="f470"/>
                    <a:pt x="f320" y="f470"/>
                  </a:cubicBezTo>
                  <a:cubicBezTo>
                    <a:pt x="f320" y="f470"/>
                    <a:pt x="f320" y="f473"/>
                    <a:pt x="f320" y="f474"/>
                  </a:cubicBezTo>
                  <a:cubicBezTo>
                    <a:pt x="f320" y="f475"/>
                    <a:pt x="f320" y="f476"/>
                    <a:pt x="f321" y="f476"/>
                  </a:cubicBezTo>
                  <a:cubicBezTo>
                    <a:pt x="f321" y="f477"/>
                    <a:pt x="f471" y="f478"/>
                    <a:pt x="f471" y="f479"/>
                  </a:cubicBezTo>
                  <a:cubicBezTo>
                    <a:pt x="f322" y="f286"/>
                    <a:pt x="f471" y="f282"/>
                    <a:pt x="f471" y="f281"/>
                  </a:cubicBezTo>
                  <a:cubicBezTo>
                    <a:pt x="f471" y="f272"/>
                    <a:pt x="f321" y="f264"/>
                    <a:pt x="f320" y="f261"/>
                  </a:cubicBezTo>
                  <a:cubicBezTo>
                    <a:pt x="f319" y="f480"/>
                    <a:pt x="f317" y="f252"/>
                    <a:pt x="f316" y="f250"/>
                  </a:cubicBezTo>
                  <a:cubicBezTo>
                    <a:pt x="f314" y="f250"/>
                    <a:pt x="f313" y="f481"/>
                    <a:pt x="f311" y="f481"/>
                  </a:cubicBezTo>
                  <a:cubicBezTo>
                    <a:pt x="f311" y="f481"/>
                    <a:pt x="f308" y="f481"/>
                    <a:pt x="f308" y="f481"/>
                  </a:cubicBezTo>
                  <a:cubicBezTo>
                    <a:pt x="f308" y="f481"/>
                    <a:pt x="f307" y="f248"/>
                    <a:pt x="f482" y="f246"/>
                  </a:cubicBezTo>
                  <a:cubicBezTo>
                    <a:pt x="f483" y="f484"/>
                    <a:pt x="f303" y="f484"/>
                    <a:pt x="f301" y="f484"/>
                  </a:cubicBezTo>
                  <a:cubicBezTo>
                    <a:pt x="f301" y="f484"/>
                    <a:pt x="f301" y="f484"/>
                    <a:pt x="f300" y="f484"/>
                  </a:cubicBezTo>
                  <a:cubicBezTo>
                    <a:pt x="f300" y="f244"/>
                    <a:pt x="f485" y="f244"/>
                    <a:pt x="f299" y="f240"/>
                  </a:cubicBezTo>
                  <a:cubicBezTo>
                    <a:pt x="f297" y="f236"/>
                    <a:pt x="f296" y="f236"/>
                    <a:pt x="f295" y="f234"/>
                  </a:cubicBezTo>
                  <a:cubicBezTo>
                    <a:pt x="f295" y="f234"/>
                    <a:pt x="f295" y="f234"/>
                    <a:pt x="f295" y="f234"/>
                  </a:cubicBezTo>
                  <a:cubicBezTo>
                    <a:pt x="f294" y="f232"/>
                    <a:pt x="f486" y="f230"/>
                    <a:pt x="f487" y="f228"/>
                  </a:cubicBezTo>
                  <a:cubicBezTo>
                    <a:pt x="f487" y="f228"/>
                    <a:pt x="f6" y="f228"/>
                    <a:pt x="f6" y="f228"/>
                  </a:cubicBezTo>
                  <a:cubicBezTo>
                    <a:pt x="f487" y="f228"/>
                    <a:pt x="f487" y="f226"/>
                    <a:pt x="f487" y="f226"/>
                  </a:cubicBezTo>
                  <a:cubicBezTo>
                    <a:pt x="f487" y="f223"/>
                    <a:pt x="f487" y="f223"/>
                    <a:pt x="f293" y="f223"/>
                  </a:cubicBezTo>
                  <a:cubicBezTo>
                    <a:pt x="f293" y="f221"/>
                    <a:pt x="f486" y="f221"/>
                    <a:pt x="f488" y="f219"/>
                  </a:cubicBezTo>
                  <a:cubicBezTo>
                    <a:pt x="f489" y="f213"/>
                    <a:pt x="f296" y="f206"/>
                    <a:pt x="f296" y="f202"/>
                  </a:cubicBezTo>
                  <a:cubicBezTo>
                    <a:pt x="f297" y="f200"/>
                    <a:pt x="f297" y="f195"/>
                    <a:pt x="f297" y="f192"/>
                  </a:cubicBezTo>
                  <a:cubicBezTo>
                    <a:pt x="f296" y="f490"/>
                    <a:pt x="f295" y="f189"/>
                    <a:pt x="f489" y="f188"/>
                  </a:cubicBezTo>
                  <a:cubicBezTo>
                    <a:pt x="f489" y="f188"/>
                    <a:pt x="f294" y="f187"/>
                    <a:pt x="f294" y="f187"/>
                  </a:cubicBezTo>
                  <a:cubicBezTo>
                    <a:pt x="f294" y="f187"/>
                    <a:pt x="f294" y="f187"/>
                    <a:pt x="f294" y="f186"/>
                  </a:cubicBezTo>
                  <a:cubicBezTo>
                    <a:pt x="f294" y="f186"/>
                    <a:pt x="f294" y="f186"/>
                    <a:pt x="f294" y="f186"/>
                  </a:cubicBezTo>
                  <a:cubicBezTo>
                    <a:pt x="f489" y="f491"/>
                    <a:pt x="f489" y="f492"/>
                    <a:pt x="f489" y="f176"/>
                  </a:cubicBezTo>
                  <a:cubicBezTo>
                    <a:pt x="f489" y="f173"/>
                    <a:pt x="f488" y="f166"/>
                    <a:pt x="f488" y="f166"/>
                  </a:cubicBezTo>
                  <a:cubicBezTo>
                    <a:pt x="f488" y="f164"/>
                    <a:pt x="f486" y="f164"/>
                    <a:pt x="f486" y="f163"/>
                  </a:cubicBezTo>
                  <a:cubicBezTo>
                    <a:pt x="f486" y="f163"/>
                    <a:pt x="f486" y="f163"/>
                    <a:pt x="f488" y="f163"/>
                  </a:cubicBezTo>
                  <a:cubicBezTo>
                    <a:pt x="f488" y="f163"/>
                    <a:pt x="f488" y="f163"/>
                    <a:pt x="f488" y="f163"/>
                  </a:cubicBezTo>
                  <a:cubicBezTo>
                    <a:pt x="f489" y="f161"/>
                    <a:pt x="f295" y="f161"/>
                    <a:pt x="f296" y="f160"/>
                  </a:cubicBezTo>
                  <a:cubicBezTo>
                    <a:pt x="f297" y="f493"/>
                    <a:pt x="f299" y="f159"/>
                    <a:pt x="f485" y="f158"/>
                  </a:cubicBezTo>
                  <a:cubicBezTo>
                    <a:pt x="f485" y="f158"/>
                    <a:pt x="f485" y="f158"/>
                    <a:pt x="f485" y="f158"/>
                  </a:cubicBezTo>
                  <a:cubicBezTo>
                    <a:pt x="f300" y="f158"/>
                    <a:pt x="f302" y="f494"/>
                    <a:pt x="f303" y="f157"/>
                  </a:cubicBezTo>
                  <a:cubicBezTo>
                    <a:pt x="f483" y="f495"/>
                    <a:pt x="f306" y="f154"/>
                    <a:pt x="f307" y="f151"/>
                  </a:cubicBezTo>
                  <a:cubicBezTo>
                    <a:pt x="f307" y="f151"/>
                    <a:pt x="f307" y="f151"/>
                    <a:pt x="f307" y="f150"/>
                  </a:cubicBezTo>
                  <a:cubicBezTo>
                    <a:pt x="f308" y="f150"/>
                    <a:pt x="f308" y="f149"/>
                    <a:pt x="f309" y="f148"/>
                  </a:cubicBezTo>
                  <a:cubicBezTo>
                    <a:pt x="f309" y="f148"/>
                    <a:pt x="f309" y="f148"/>
                    <a:pt x="f309" y="f147"/>
                  </a:cubicBezTo>
                  <a:cubicBezTo>
                    <a:pt x="f309" y="f147"/>
                    <a:pt x="f309" y="f147"/>
                    <a:pt x="f309" y="f147"/>
                  </a:cubicBezTo>
                  <a:cubicBezTo>
                    <a:pt x="f496" y="f147"/>
                    <a:pt x="f497" y="f146"/>
                    <a:pt x="f498" y="f144"/>
                  </a:cubicBezTo>
                  <a:cubicBezTo>
                    <a:pt x="f318" y="f499"/>
                    <a:pt x="f500" y="f137"/>
                    <a:pt x="f500" y="f135"/>
                  </a:cubicBezTo>
                  <a:cubicBezTo>
                    <a:pt x="f500" y="f135"/>
                    <a:pt x="f500" y="f135"/>
                    <a:pt x="f500" y="f135"/>
                  </a:cubicBezTo>
                  <a:cubicBezTo>
                    <a:pt x="f320" y="f134"/>
                    <a:pt x="f322" y="f501"/>
                    <a:pt x="f323" y="f132"/>
                  </a:cubicBezTo>
                  <a:cubicBezTo>
                    <a:pt x="f324" y="f129"/>
                    <a:pt x="f325" y="f126"/>
                    <a:pt x="f325" y="f124"/>
                  </a:cubicBezTo>
                  <a:cubicBezTo>
                    <a:pt x="f326" y="f123"/>
                    <a:pt x="f326" y="f123"/>
                    <a:pt x="f326" y="f122"/>
                  </a:cubicBezTo>
                  <a:cubicBezTo>
                    <a:pt x="f327" y="f502"/>
                    <a:pt x="f327" y="f503"/>
                    <a:pt x="f327" y="f120"/>
                  </a:cubicBezTo>
                  <a:cubicBezTo>
                    <a:pt x="f328" y="f120"/>
                    <a:pt x="f329" y="f119"/>
                    <a:pt x="f437" y="f119"/>
                  </a:cubicBezTo>
                  <a:cubicBezTo>
                    <a:pt x="f437" y="f119"/>
                    <a:pt x="f330" y="f119"/>
                    <a:pt x="f330" y="f119"/>
                  </a:cubicBezTo>
                  <a:cubicBezTo>
                    <a:pt x="f435" y="f504"/>
                    <a:pt x="f433" y="f118"/>
                    <a:pt x="f334" y="f117"/>
                  </a:cubicBezTo>
                  <a:cubicBezTo>
                    <a:pt x="f432" y="f116"/>
                    <a:pt x="f336" y="f113"/>
                    <a:pt x="f336" y="f109"/>
                  </a:cubicBezTo>
                  <a:cubicBezTo>
                    <a:pt x="f337" y="f505"/>
                    <a:pt x="f337" y="f106"/>
                    <a:pt x="f337" y="f103"/>
                  </a:cubicBezTo>
                  <a:cubicBezTo>
                    <a:pt x="f337" y="f103"/>
                    <a:pt x="f337" y="f103"/>
                    <a:pt x="f337" y="f103"/>
                  </a:cubicBezTo>
                  <a:cubicBezTo>
                    <a:pt x="f431" y="f102"/>
                    <a:pt x="f338" y="f102"/>
                    <a:pt x="f339" y="f101"/>
                  </a:cubicBezTo>
                  <a:cubicBezTo>
                    <a:pt x="f340" y="f100"/>
                    <a:pt x="f425" y="f506"/>
                    <a:pt x="f425" y="f98"/>
                  </a:cubicBezTo>
                  <a:cubicBezTo>
                    <a:pt x="f425" y="f98"/>
                    <a:pt x="f425" y="f507"/>
                    <a:pt x="f425" y="f507"/>
                  </a:cubicBezTo>
                  <a:cubicBezTo>
                    <a:pt x="f425" y="f507"/>
                    <a:pt x="f425" y="f507"/>
                    <a:pt x="f341" y="f507"/>
                  </a:cubicBezTo>
                  <a:cubicBezTo>
                    <a:pt x="f341" y="f507"/>
                    <a:pt x="f341" y="f507"/>
                    <a:pt x="f341" y="f507"/>
                  </a:cubicBezTo>
                  <a:cubicBezTo>
                    <a:pt x="f424" y="f507"/>
                    <a:pt x="f342" y="f507"/>
                    <a:pt x="f87" y="f507"/>
                  </a:cubicBezTo>
                  <a:cubicBezTo>
                    <a:pt x="f83" y="f507"/>
                    <a:pt x="f78" y="f507"/>
                    <a:pt x="f77" y="f507"/>
                  </a:cubicBezTo>
                  <a:cubicBezTo>
                    <a:pt x="f74" y="f507"/>
                    <a:pt x="f74" y="f507"/>
                    <a:pt x="f74" y="f508"/>
                  </a:cubicBezTo>
                  <a:cubicBezTo>
                    <a:pt x="f73" y="f507"/>
                    <a:pt x="f71" y="f98"/>
                    <a:pt x="f51" y="f98"/>
                  </a:cubicBezTo>
                  <a:cubicBezTo>
                    <a:pt x="f49" y="f98"/>
                    <a:pt x="f49" y="f98"/>
                    <a:pt x="f49" y="f98"/>
                  </a:cubicBezTo>
                  <a:cubicBezTo>
                    <a:pt x="f49" y="f98"/>
                    <a:pt x="f49" y="f98"/>
                    <a:pt x="f49" y="f98"/>
                  </a:cubicBezTo>
                  <a:cubicBezTo>
                    <a:pt x="f47" y="f507"/>
                    <a:pt x="f97" y="f509"/>
                    <a:pt x="f46" y="f93"/>
                  </a:cubicBezTo>
                  <a:cubicBezTo>
                    <a:pt x="f46" y="f92"/>
                    <a:pt x="f46" y="f92"/>
                    <a:pt x="f46" y="f92"/>
                  </a:cubicBezTo>
                  <a:cubicBezTo>
                    <a:pt x="f46" y="f92"/>
                    <a:pt x="f46" y="f92"/>
                    <a:pt x="f46" y="f92"/>
                  </a:cubicBezTo>
                  <a:cubicBezTo>
                    <a:pt x="f44" y="f91"/>
                    <a:pt x="f39" y="f90"/>
                    <a:pt x="f110" y="f88"/>
                  </a:cubicBezTo>
                  <a:cubicBezTo>
                    <a:pt x="f110" y="f510"/>
                    <a:pt x="f392" y="f510"/>
                    <a:pt x="f392" y="f86"/>
                  </a:cubicBezTo>
                  <a:cubicBezTo>
                    <a:pt x="f392" y="f86"/>
                    <a:pt x="f111" y="f86"/>
                    <a:pt x="f35" y="f86"/>
                  </a:cubicBezTo>
                  <a:cubicBezTo>
                    <a:pt x="f35" y="f86"/>
                    <a:pt x="f34" y="f86"/>
                    <a:pt x="f34" y="f86"/>
                  </a:cubicBezTo>
                  <a:cubicBezTo>
                    <a:pt x="f32" y="f86"/>
                    <a:pt x="f511" y="f84"/>
                    <a:pt x="f114" y="f512"/>
                  </a:cubicBezTo>
                  <a:cubicBezTo>
                    <a:pt x="f114" y="f512"/>
                    <a:pt x="f114" y="f512"/>
                    <a:pt x="f114" y="f512"/>
                  </a:cubicBezTo>
                  <a:cubicBezTo>
                    <a:pt x="f513" y="f512"/>
                    <a:pt x="f29" y="f84"/>
                    <a:pt x="f28" y="f84"/>
                  </a:cubicBezTo>
                  <a:cubicBezTo>
                    <a:pt x="f26" y="f84"/>
                    <a:pt x="f26" y="f84"/>
                    <a:pt x="f26" y="f84"/>
                  </a:cubicBezTo>
                  <a:cubicBezTo>
                    <a:pt x="f26" y="f84"/>
                    <a:pt x="f26" y="f84"/>
                    <a:pt x="f26" y="f84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22" y="f91"/>
                    <a:pt x="f22" y="f91"/>
                    <a:pt x="f22" y="f91"/>
                  </a:cubicBezTo>
                  <a:cubicBezTo>
                    <a:pt x="f17" y="f88"/>
                    <a:pt x="f17" y="f88"/>
                    <a:pt x="f17" y="f88"/>
                  </a:cubicBezTo>
                  <a:cubicBezTo>
                    <a:pt x="f16" y="f89"/>
                    <a:pt x="f16" y="f89"/>
                    <a:pt x="f16" y="f89"/>
                  </a:cubicBezTo>
                  <a:cubicBezTo>
                    <a:pt x="f16" y="f88"/>
                    <a:pt x="f16" y="f88"/>
                    <a:pt x="f16" y="f88"/>
                  </a:cubicBezTo>
                  <a:cubicBezTo>
                    <a:pt x="f162" y="f86"/>
                    <a:pt x="f162" y="f86"/>
                    <a:pt x="f162" y="f86"/>
                  </a:cubicBezTo>
                  <a:cubicBezTo>
                    <a:pt x="f13" y="f85"/>
                    <a:pt x="f11" y="f512"/>
                    <a:pt x="f9" y="f82"/>
                  </a:cubicBezTo>
                  <a:cubicBezTo>
                    <a:pt x="f165" y="f80"/>
                    <a:pt x="f167" y="f75"/>
                    <a:pt x="f167" y="f72"/>
                  </a:cubicBezTo>
                  <a:cubicBezTo>
                    <a:pt x="f167" y="f68"/>
                    <a:pt x="f167" y="f66"/>
                    <a:pt x="f165" y="f514"/>
                  </a:cubicBezTo>
                  <a:cubicBezTo>
                    <a:pt x="f167" y="f514"/>
                    <a:pt x="f169" y="f514"/>
                    <a:pt x="f515" y="f516"/>
                  </a:cubicBezTo>
                  <a:cubicBezTo>
                    <a:pt x="f344" y="f517"/>
                    <a:pt x="f172" y="f61"/>
                    <a:pt x="f172" y="f59"/>
                  </a:cubicBezTo>
                  <a:cubicBezTo>
                    <a:pt x="f518" y="f58"/>
                    <a:pt x="f172" y="f56"/>
                    <a:pt x="f172" y="f519"/>
                  </a:cubicBezTo>
                  <a:cubicBezTo>
                    <a:pt x="f172" y="f519"/>
                    <a:pt x="f172" y="f519"/>
                    <a:pt x="f172" y="f519"/>
                  </a:cubicBezTo>
                  <a:cubicBezTo>
                    <a:pt x="f172" y="f54"/>
                    <a:pt x="f518" y="f54"/>
                    <a:pt x="f518" y="f54"/>
                  </a:cubicBezTo>
                  <a:cubicBezTo>
                    <a:pt x="f518" y="f54"/>
                    <a:pt x="f518" y="f54"/>
                    <a:pt x="f518" y="f54"/>
                  </a:cubicBezTo>
                  <a:cubicBezTo>
                    <a:pt x="f174" y="f53"/>
                    <a:pt x="f177" y="f53"/>
                    <a:pt x="f177" y="f53"/>
                  </a:cubicBezTo>
                  <a:cubicBezTo>
                    <a:pt x="f179" y="f52"/>
                    <a:pt x="f180" y="f45"/>
                    <a:pt x="f345" y="f45"/>
                  </a:cubicBezTo>
                  <a:cubicBezTo>
                    <a:pt x="f181" y="f50"/>
                    <a:pt x="f198" y="f43"/>
                    <a:pt x="f183" y="f520"/>
                  </a:cubicBezTo>
                  <a:cubicBezTo>
                    <a:pt x="f183" y="f520"/>
                    <a:pt x="f183" y="f41"/>
                    <a:pt x="f191" y="f41"/>
                  </a:cubicBezTo>
                  <a:cubicBezTo>
                    <a:pt x="f191" y="f41"/>
                    <a:pt x="f191" y="f40"/>
                    <a:pt x="f185" y="f40"/>
                  </a:cubicBezTo>
                  <a:cubicBezTo>
                    <a:pt x="f185" y="f40"/>
                    <a:pt x="f185" y="f40"/>
                    <a:pt x="f185" y="f40"/>
                  </a:cubicBezTo>
                  <a:cubicBezTo>
                    <a:pt x="f205" y="f41"/>
                    <a:pt x="f358" y="f520"/>
                    <a:pt x="f357" y="f520"/>
                  </a:cubicBezTo>
                  <a:cubicBezTo>
                    <a:pt x="f211" y="f520"/>
                    <a:pt x="f220" y="f40"/>
                    <a:pt x="f224" y="f38"/>
                  </a:cubicBezTo>
                  <a:cubicBezTo>
                    <a:pt x="f227" y="f521"/>
                    <a:pt x="f231" y="f522"/>
                    <a:pt x="f235" y="f523"/>
                  </a:cubicBezTo>
                  <a:cubicBezTo>
                    <a:pt x="f235" y="f523"/>
                    <a:pt x="f235" y="f524"/>
                    <a:pt x="f237" y="f524"/>
                  </a:cubicBezTo>
                  <a:cubicBezTo>
                    <a:pt x="f237" y="f36"/>
                    <a:pt x="f238" y="f36"/>
                    <a:pt x="f238" y="f30"/>
                  </a:cubicBezTo>
                  <a:cubicBezTo>
                    <a:pt x="f239" y="f30"/>
                    <a:pt x="f239" y="f8"/>
                    <a:pt x="f239" y="f8"/>
                  </a:cubicBezTo>
                  <a:cubicBezTo>
                    <a:pt x="f239" y="f8"/>
                    <a:pt x="f241" y="f8"/>
                    <a:pt x="f241" y="f8"/>
                  </a:cubicBezTo>
                  <a:cubicBezTo>
                    <a:pt x="f241" y="f8"/>
                    <a:pt x="f242" y="f8"/>
                    <a:pt x="f242" y="f8"/>
                  </a:cubicBezTo>
                  <a:cubicBezTo>
                    <a:pt x="f242" y="f8"/>
                    <a:pt x="f348" y="f8"/>
                    <a:pt x="f348" y="f8"/>
                  </a:cubicBezTo>
                  <a:cubicBezTo>
                    <a:pt x="f243" y="f30"/>
                    <a:pt x="f347" y="f36"/>
                    <a:pt x="f245" y="f36"/>
                  </a:cubicBezTo>
                  <a:cubicBezTo>
                    <a:pt x="f247" y="f524"/>
                    <a:pt x="f249" y="f524"/>
                    <a:pt x="f251" y="f524"/>
                  </a:cubicBezTo>
                  <a:cubicBezTo>
                    <a:pt x="f251" y="f524"/>
                    <a:pt x="f253" y="f524"/>
                    <a:pt x="f253" y="f524"/>
                  </a:cubicBezTo>
                  <a:cubicBezTo>
                    <a:pt x="f253" y="f524"/>
                    <a:pt x="f255" y="f524"/>
                    <a:pt x="f255" y="f524"/>
                  </a:cubicBezTo>
                  <a:cubicBezTo>
                    <a:pt x="f255" y="f524"/>
                    <a:pt x="f255" y="f524"/>
                    <a:pt x="f255" y="f524"/>
                  </a:cubicBezTo>
                  <a:cubicBezTo>
                    <a:pt x="f255" y="f524"/>
                    <a:pt x="f257" y="f523"/>
                    <a:pt x="f257" y="f525"/>
                  </a:cubicBezTo>
                  <a:cubicBezTo>
                    <a:pt x="f526" y="f525"/>
                    <a:pt x="f526" y="f522"/>
                    <a:pt x="f258" y="f522"/>
                  </a:cubicBezTo>
                  <a:cubicBezTo>
                    <a:pt x="f258" y="f522"/>
                    <a:pt x="f260" y="f37"/>
                    <a:pt x="f260" y="f37"/>
                  </a:cubicBezTo>
                  <a:cubicBezTo>
                    <a:pt x="f260" y="f37"/>
                    <a:pt x="f260" y="f521"/>
                    <a:pt x="f260" y="f521"/>
                  </a:cubicBezTo>
                  <a:cubicBezTo>
                    <a:pt x="f262" y="f38"/>
                    <a:pt x="f265" y="f41"/>
                    <a:pt x="f266" y="f520"/>
                  </a:cubicBezTo>
                  <a:cubicBezTo>
                    <a:pt x="f267" y="f43"/>
                    <a:pt x="f3" y="f43"/>
                    <a:pt x="f270" y="f43"/>
                  </a:cubicBezTo>
                  <a:cubicBezTo>
                    <a:pt x="f270" y="f527"/>
                    <a:pt x="f271" y="f50"/>
                    <a:pt x="f271" y="f50"/>
                  </a:cubicBezTo>
                  <a:cubicBezTo>
                    <a:pt x="f273" y="f45"/>
                    <a:pt x="f274" y="f45"/>
                    <a:pt x="f274" y="f45"/>
                  </a:cubicBezTo>
                  <a:cubicBezTo>
                    <a:pt x="f274" y="f45"/>
                    <a:pt x="f276" y="f45"/>
                    <a:pt x="f276" y="f52"/>
                  </a:cubicBezTo>
                  <a:cubicBezTo>
                    <a:pt x="f276" y="f52"/>
                    <a:pt x="f276" y="f52"/>
                    <a:pt x="f276" y="f52"/>
                  </a:cubicBezTo>
                  <a:cubicBezTo>
                    <a:pt x="f276" y="f53"/>
                    <a:pt x="f278" y="f54"/>
                    <a:pt x="f278" y="f519"/>
                  </a:cubicBezTo>
                  <a:cubicBezTo>
                    <a:pt x="f343" y="f56"/>
                    <a:pt x="f343" y="f58"/>
                    <a:pt x="f280" y="f59"/>
                  </a:cubicBezTo>
                  <a:cubicBezTo>
                    <a:pt x="f283" y="f61"/>
                    <a:pt x="f287" y="f63"/>
                    <a:pt x="f298" y="f528"/>
                  </a:cubicBezTo>
                  <a:cubicBezTo>
                    <a:pt x="f304" y="f516"/>
                    <a:pt x="f304" y="f516"/>
                    <a:pt x="f304" y="f516"/>
                  </a:cubicBezTo>
                  <a:cubicBezTo>
                    <a:pt x="f367" y="f53"/>
                    <a:pt x="f367" y="f53"/>
                    <a:pt x="f367" y="f53"/>
                  </a:cubicBezTo>
                  <a:cubicBezTo>
                    <a:pt x="f382" y="f529"/>
                    <a:pt x="f382" y="f529"/>
                    <a:pt x="f382" y="f529"/>
                  </a:cubicBezTo>
                  <a:cubicBezTo>
                    <a:pt x="f387" y="f529"/>
                    <a:pt x="f387" y="f529"/>
                    <a:pt x="f387" y="f529"/>
                  </a:cubicBezTo>
                  <a:cubicBezTo>
                    <a:pt x="f530" y="f76"/>
                    <a:pt x="f530" y="f76"/>
                    <a:pt x="f530" y="f76"/>
                  </a:cubicBezTo>
                  <a:cubicBezTo>
                    <a:pt x="f391" y="f79"/>
                    <a:pt x="f391" y="f79"/>
                    <a:pt x="f391" y="f79"/>
                  </a:cubicBezTo>
                  <a:cubicBezTo>
                    <a:pt x="f391" y="f96"/>
                    <a:pt x="f391" y="f96"/>
                    <a:pt x="f391" y="f96"/>
                  </a:cubicBezTo>
                  <a:cubicBezTo>
                    <a:pt x="f531" y="f96"/>
                    <a:pt x="f531" y="f96"/>
                    <a:pt x="f531" y="f96"/>
                  </a:cubicBezTo>
                  <a:cubicBezTo>
                    <a:pt x="f401" y="f91"/>
                    <a:pt x="f401" y="f91"/>
                    <a:pt x="f401" y="f91"/>
                  </a:cubicBezTo>
                  <a:cubicBezTo>
                    <a:pt x="f428" y="f112"/>
                    <a:pt x="f428" y="f112"/>
                    <a:pt x="f428" y="f112"/>
                  </a:cubicBezTo>
                  <a:cubicBezTo>
                    <a:pt x="f414" y="f113"/>
                    <a:pt x="f414" y="f113"/>
                    <a:pt x="f414" y="f113"/>
                  </a:cubicBezTo>
                  <a:cubicBezTo>
                    <a:pt x="f414" y="f113"/>
                    <a:pt x="f532" y="f113"/>
                    <a:pt x="f427" y="f113"/>
                  </a:cubicBezTo>
                  <a:cubicBezTo>
                    <a:pt x="f438" y="f113"/>
                    <a:pt x="f439" y="f113"/>
                    <a:pt x="f422" y="f109"/>
                  </a:cubicBezTo>
                  <a:cubicBezTo>
                    <a:pt x="f423" y="f108"/>
                    <a:pt x="f423" y="f505"/>
                    <a:pt x="f423" y="f106"/>
                  </a:cubicBezTo>
                  <a:cubicBezTo>
                    <a:pt x="f533" y="f120"/>
                    <a:pt x="f533" y="f120"/>
                    <a:pt x="f533" y="f120"/>
                  </a:cubicBezTo>
                  <a:cubicBezTo>
                    <a:pt x="f533" y="f120"/>
                    <a:pt x="f445" y="f503"/>
                    <a:pt x="f445" y="f503"/>
                  </a:cubicBezTo>
                  <a:cubicBezTo>
                    <a:pt x="f443" y="f122"/>
                    <a:pt x="f534" y="f127"/>
                    <a:pt x="f444" y="f129"/>
                  </a:cubicBezTo>
                  <a:cubicBezTo>
                    <a:pt x="f444" y="f132"/>
                    <a:pt x="f533" y="f134"/>
                    <a:pt x="f446" y="f135"/>
                  </a:cubicBezTo>
                  <a:cubicBezTo>
                    <a:pt x="f446" y="f136"/>
                    <a:pt x="f447" y="f136"/>
                    <a:pt x="f449" y="f137"/>
                  </a:cubicBezTo>
                  <a:cubicBezTo>
                    <a:pt x="f450" y="f137"/>
                    <a:pt x="f450" y="f137"/>
                    <a:pt x="f450" y="f137"/>
                  </a:cubicBezTo>
                  <a:cubicBezTo>
                    <a:pt x="f452" y="f138"/>
                    <a:pt x="f452" y="f138"/>
                    <a:pt x="f452" y="f138"/>
                  </a:cubicBezTo>
                  <a:cubicBezTo>
                    <a:pt x="f450" y="f138"/>
                    <a:pt x="f449" y="f138"/>
                    <a:pt x="f447" y="f139"/>
                  </a:cubicBezTo>
                  <a:cubicBezTo>
                    <a:pt x="f535" y="f140"/>
                    <a:pt x="f445" y="f499"/>
                    <a:pt x="f536" y="f537"/>
                  </a:cubicBezTo>
                  <a:cubicBezTo>
                    <a:pt x="f536" y="f143"/>
                    <a:pt x="f534" y="f146"/>
                    <a:pt x="f534" y="f149"/>
                  </a:cubicBezTo>
                  <a:cubicBezTo>
                    <a:pt x="f534" y="f151"/>
                    <a:pt x="f444" y="f153"/>
                    <a:pt x="f536" y="f154"/>
                  </a:cubicBezTo>
                  <a:cubicBezTo>
                    <a:pt x="f536" y="f154"/>
                    <a:pt x="f536" y="f155"/>
                    <a:pt x="f536" y="f155"/>
                  </a:cubicBezTo>
                  <a:cubicBezTo>
                    <a:pt x="f445" y="f155"/>
                    <a:pt x="f445" y="f156"/>
                    <a:pt x="f445" y="f156"/>
                  </a:cubicBezTo>
                  <a:cubicBezTo>
                    <a:pt x="f445" y="f156"/>
                    <a:pt x="f445" y="f156"/>
                    <a:pt x="f445" y="f156"/>
                  </a:cubicBezTo>
                  <a:cubicBezTo>
                    <a:pt x="f445" y="f495"/>
                    <a:pt x="f445" y="f495"/>
                    <a:pt x="f445" y="f157"/>
                  </a:cubicBezTo>
                  <a:cubicBezTo>
                    <a:pt x="f445" y="f157"/>
                    <a:pt x="f445" y="f157"/>
                    <a:pt x="f445" y="f494"/>
                  </a:cubicBezTo>
                  <a:cubicBezTo>
                    <a:pt x="f445" y="f494"/>
                    <a:pt x="f445" y="f494"/>
                    <a:pt x="f445" y="f494"/>
                  </a:cubicBezTo>
                  <a:cubicBezTo>
                    <a:pt x="f445" y="f158"/>
                    <a:pt x="f445" y="f160"/>
                    <a:pt x="f533" y="f163"/>
                  </a:cubicBezTo>
                  <a:cubicBezTo>
                    <a:pt x="f533" y="f164"/>
                    <a:pt x="f535" y="f164"/>
                    <a:pt x="f446" y="f166"/>
                  </a:cubicBezTo>
                  <a:cubicBezTo>
                    <a:pt x="f446" y="f166"/>
                    <a:pt x="f446" y="f166"/>
                    <a:pt x="f446" y="f166"/>
                  </a:cubicBezTo>
                  <a:cubicBezTo>
                    <a:pt x="f446" y="f166"/>
                    <a:pt x="f446" y="f168"/>
                    <a:pt x="f446" y="f168"/>
                  </a:cubicBezTo>
                  <a:cubicBezTo>
                    <a:pt x="f446" y="f171"/>
                    <a:pt x="f446" y="f538"/>
                    <a:pt x="f446" y="f176"/>
                  </a:cubicBezTo>
                  <a:cubicBezTo>
                    <a:pt x="f447" y="f182"/>
                    <a:pt x="f447" y="f182"/>
                    <a:pt x="f449" y="f492"/>
                  </a:cubicBezTo>
                  <a:cubicBezTo>
                    <a:pt x="f449" y="f491"/>
                    <a:pt x="f449" y="f184"/>
                    <a:pt x="f450" y="f186"/>
                  </a:cubicBezTo>
                  <a:cubicBezTo>
                    <a:pt x="f450" y="f187"/>
                    <a:pt x="f452" y="f188"/>
                    <a:pt x="f452" y="f188"/>
                  </a:cubicBezTo>
                  <a:cubicBezTo>
                    <a:pt x="f452" y="f189"/>
                    <a:pt x="f452" y="f490"/>
                    <a:pt x="f452" y="f190"/>
                  </a:cubicBezTo>
                  <a:cubicBezTo>
                    <a:pt x="f539" y="f192"/>
                    <a:pt x="f453" y="f195"/>
                    <a:pt x="f540" y="f197"/>
                  </a:cubicBezTo>
                  <a:cubicBezTo>
                    <a:pt x="f454" y="f199"/>
                    <a:pt x="f455" y="f200"/>
                    <a:pt x="f541" y="f200"/>
                  </a:cubicBezTo>
                  <a:cubicBezTo>
                    <a:pt x="f541" y="f200"/>
                    <a:pt x="f541" y="f201"/>
                    <a:pt x="f542" y="f201"/>
                  </a:cubicBezTo>
                  <a:cubicBezTo>
                    <a:pt x="f542" y="f201"/>
                    <a:pt x="f456" y="f203"/>
                    <a:pt x="f543" y="f206"/>
                  </a:cubicBezTo>
                  <a:cubicBezTo>
                    <a:pt x="f543" y="f208"/>
                    <a:pt x="f544" y="f210"/>
                    <a:pt x="f544" y="f210"/>
                  </a:cubicBezTo>
                  <a:cubicBezTo>
                    <a:pt x="f544" y="f212"/>
                    <a:pt x="f545" y="f213"/>
                    <a:pt x="f545" y="f213"/>
                  </a:cubicBezTo>
                  <a:cubicBezTo>
                    <a:pt x="f457" y="f217"/>
                    <a:pt x="f546" y="f223"/>
                    <a:pt x="f459" y="f226"/>
                  </a:cubicBezTo>
                  <a:cubicBezTo>
                    <a:pt x="f459" y="f228"/>
                    <a:pt x="f461" y="f234"/>
                    <a:pt x="f461" y="f240"/>
                  </a:cubicBezTo>
                  <a:cubicBezTo>
                    <a:pt x="f462" y="f244"/>
                    <a:pt x="f463" y="f248"/>
                    <a:pt x="f464" y="f250"/>
                  </a:cubicBezTo>
                  <a:cubicBezTo>
                    <a:pt x="f464" y="f250"/>
                    <a:pt x="f464" y="f254"/>
                    <a:pt x="f464" y="f256"/>
                  </a:cubicBezTo>
                  <a:cubicBezTo>
                    <a:pt x="f547" y="f480"/>
                    <a:pt x="f547" y="f259"/>
                    <a:pt x="f547" y="f259"/>
                  </a:cubicBezTo>
                  <a:cubicBezTo>
                    <a:pt x="f547" y="f261"/>
                    <a:pt x="f465" y="f263"/>
                    <a:pt x="f465" y="f264"/>
                  </a:cubicBezTo>
                  <a:cubicBezTo>
                    <a:pt x="f465" y="f268"/>
                    <a:pt x="f548" y="f272"/>
                    <a:pt x="f548" y="f272"/>
                  </a:cubicBezTo>
                  <a:cubicBezTo>
                    <a:pt x="f548" y="f275"/>
                    <a:pt x="f548" y="f275"/>
                    <a:pt x="f548" y="f275"/>
                  </a:cubicBezTo>
                  <a:cubicBezTo>
                    <a:pt x="f465" y="f277"/>
                    <a:pt x="f547" y="f281"/>
                    <a:pt x="f547" y="f549"/>
                  </a:cubicBezTo>
                  <a:cubicBezTo>
                    <a:pt x="f547" y="f286"/>
                    <a:pt x="f465" y="f479"/>
                    <a:pt x="f548" y="f550"/>
                  </a:cubicBezTo>
                  <a:cubicBezTo>
                    <a:pt x="f548" y="f550"/>
                    <a:pt x="f548" y="f478"/>
                    <a:pt x="f548" y="f478"/>
                  </a:cubicBezTo>
                  <a:cubicBezTo>
                    <a:pt x="f548" y="f477"/>
                    <a:pt x="f548" y="f288"/>
                    <a:pt x="f548" y="f476"/>
                  </a:cubicBezTo>
                  <a:cubicBezTo>
                    <a:pt x="f548" y="f475"/>
                    <a:pt x="f548" y="f473"/>
                    <a:pt x="f548" y="f472"/>
                  </a:cubicBezTo>
                  <a:cubicBezTo>
                    <a:pt x="f551" y="f552"/>
                    <a:pt x="f466" y="f553"/>
                    <a:pt x="f2" y="f554"/>
                  </a:cubicBezTo>
                  <a:cubicBezTo>
                    <a:pt x="f555" y="f554"/>
                    <a:pt x="f555" y="f554"/>
                    <a:pt x="f555" y="f554"/>
                  </a:cubicBezTo>
                  <a:cubicBezTo>
                    <a:pt x="f554" y="f555"/>
                    <a:pt x="f467" y="f2"/>
                    <a:pt x="f556" y="f557"/>
                  </a:cubicBezTo>
                  <a:cubicBezTo>
                    <a:pt x="f553" y="f466"/>
                    <a:pt x="f468" y="f290"/>
                    <a:pt x="f468" y="f290"/>
                  </a:cubicBezTo>
                  <a:cubicBezTo>
                    <a:pt x="f552" y="f290"/>
                    <a:pt x="f552" y="f551"/>
                    <a:pt x="f552" y="f551"/>
                  </a:cubicBezTo>
                  <a:cubicBezTo>
                    <a:pt x="f552" y="f551"/>
                    <a:pt x="f552" y="f551"/>
                    <a:pt x="f552" y="f551"/>
                  </a:cubicBezTo>
                  <a:cubicBezTo>
                    <a:pt x="f468" y="f548"/>
                    <a:pt x="f553" y="f548"/>
                    <a:pt x="f556" y="f547"/>
                  </a:cubicBezTo>
                  <a:cubicBezTo>
                    <a:pt x="f554" y="f462"/>
                    <a:pt x="f556" y="f546"/>
                    <a:pt x="f553" y="f457"/>
                  </a:cubicBezTo>
                  <a:cubicBezTo>
                    <a:pt x="f468" y="f545"/>
                    <a:pt x="f552" y="f544"/>
                    <a:pt x="f469" y="f543"/>
                  </a:cubicBezTo>
                  <a:cubicBezTo>
                    <a:pt x="f469" y="f543"/>
                    <a:pt x="f469" y="f456"/>
                    <a:pt x="f472" y="f456"/>
                  </a:cubicBezTo>
                  <a:cubicBezTo>
                    <a:pt x="f472" y="f456"/>
                    <a:pt x="f472" y="f454"/>
                    <a:pt x="f474" y="f540"/>
                  </a:cubicBezTo>
                  <a:cubicBezTo>
                    <a:pt x="f474" y="f453"/>
                    <a:pt x="f475" y="f453"/>
                    <a:pt x="f475" y="f453"/>
                  </a:cubicBezTo>
                  <a:cubicBezTo>
                    <a:pt x="f475" y="f453"/>
                    <a:pt x="f475" y="f453"/>
                    <a:pt x="f475" y="f539"/>
                  </a:cubicBezTo>
                  <a:cubicBezTo>
                    <a:pt x="f475" y="f539"/>
                    <a:pt x="f475" y="f452"/>
                    <a:pt x="f475" y="f452"/>
                  </a:cubicBezTo>
                  <a:cubicBezTo>
                    <a:pt x="f475" y="f450"/>
                    <a:pt x="f475" y="f450"/>
                    <a:pt x="f475" y="f450"/>
                  </a:cubicBezTo>
                  <a:cubicBezTo>
                    <a:pt x="f475" y="f449"/>
                    <a:pt x="f475" y="f446"/>
                    <a:pt x="f475" y="f533"/>
                  </a:cubicBezTo>
                  <a:cubicBezTo>
                    <a:pt x="f476" y="f445"/>
                    <a:pt x="f288" y="f536"/>
                    <a:pt x="f477" y="f444"/>
                  </a:cubicBezTo>
                  <a:cubicBezTo>
                    <a:pt x="f477" y="f444"/>
                    <a:pt x="f477" y="f444"/>
                    <a:pt x="f477" y="f444"/>
                  </a:cubicBezTo>
                  <a:cubicBezTo>
                    <a:pt x="f288" y="f444"/>
                    <a:pt x="f288" y="f444"/>
                    <a:pt x="f288" y="f534"/>
                  </a:cubicBezTo>
                  <a:cubicBezTo>
                    <a:pt x="f288" y="f534"/>
                    <a:pt x="f288" y="f534"/>
                    <a:pt x="f288" y="f443"/>
                  </a:cubicBezTo>
                  <a:cubicBezTo>
                    <a:pt x="f476" y="f558"/>
                    <a:pt x="f475" y="f442"/>
                    <a:pt x="f474" y="f441"/>
                  </a:cubicBezTo>
                  <a:cubicBezTo>
                    <a:pt x="f474" y="f423"/>
                    <a:pt x="f475" y="f439"/>
                    <a:pt x="f476" y="f420"/>
                  </a:cubicBezTo>
                  <a:cubicBezTo>
                    <a:pt x="f288" y="f420"/>
                    <a:pt x="f288" y="f438"/>
                    <a:pt x="f477" y="f438"/>
                  </a:cubicBezTo>
                  <a:cubicBezTo>
                    <a:pt x="f288" y="f419"/>
                    <a:pt x="f476" y="f418"/>
                    <a:pt x="f476" y="f417"/>
                  </a:cubicBezTo>
                  <a:cubicBezTo>
                    <a:pt x="f476" y="f415"/>
                    <a:pt x="f288" y="f414"/>
                    <a:pt x="f288" y="f428"/>
                  </a:cubicBezTo>
                  <a:cubicBezTo>
                    <a:pt x="f288" y="f436"/>
                    <a:pt x="f288" y="f436"/>
                    <a:pt x="f288" y="f413"/>
                  </a:cubicBezTo>
                  <a:cubicBezTo>
                    <a:pt x="f476" y="f559"/>
                    <a:pt x="f476" y="f559"/>
                    <a:pt x="f476" y="f559"/>
                  </a:cubicBezTo>
                  <a:cubicBezTo>
                    <a:pt x="f254" y="f430"/>
                    <a:pt x="f254" y="f430"/>
                    <a:pt x="f254" y="f430"/>
                  </a:cubicBezTo>
                  <a:cubicBezTo>
                    <a:pt x="f230" y="f426"/>
                    <a:pt x="f230" y="f426"/>
                    <a:pt x="f230" y="f426"/>
                  </a:cubicBezTo>
                  <a:cubicBezTo>
                    <a:pt x="f195" y="f421"/>
                    <a:pt x="f195" y="f421"/>
                    <a:pt x="f195" y="f421"/>
                  </a:cubicBezTo>
                  <a:cubicBezTo>
                    <a:pt x="f195" y="f439"/>
                    <a:pt x="f195" y="f439"/>
                    <a:pt x="f195" y="f439"/>
                  </a:cubicBezTo>
                  <a:cubicBezTo>
                    <a:pt x="f194" y="f426"/>
                    <a:pt x="f194" y="f420"/>
                    <a:pt x="f193" y="f438"/>
                  </a:cubicBezTo>
                  <a:cubicBezTo>
                    <a:pt x="f193" y="f419"/>
                    <a:pt x="f192" y="f427"/>
                    <a:pt x="f192" y="f427"/>
                  </a:cubicBezTo>
                  <a:cubicBezTo>
                    <a:pt x="f192" y="f427"/>
                    <a:pt x="f192" y="f418"/>
                    <a:pt x="f192" y="f418"/>
                  </a:cubicBezTo>
                  <a:cubicBezTo>
                    <a:pt x="f190" y="f532"/>
                    <a:pt x="f190" y="f417"/>
                    <a:pt x="f490" y="f416"/>
                  </a:cubicBezTo>
                  <a:cubicBezTo>
                    <a:pt x="f490" y="f415"/>
                    <a:pt x="f189" y="f414"/>
                    <a:pt x="f188" y="f414"/>
                  </a:cubicBezTo>
                  <a:cubicBezTo>
                    <a:pt x="f188" y="f428"/>
                    <a:pt x="f188" y="f436"/>
                    <a:pt x="f188" y="f436"/>
                  </a:cubicBezTo>
                  <a:cubicBezTo>
                    <a:pt x="f188" y="f413"/>
                    <a:pt x="f189" y="f429"/>
                    <a:pt x="f189" y="f430"/>
                  </a:cubicBezTo>
                  <a:cubicBezTo>
                    <a:pt x="f189" y="f430"/>
                    <a:pt x="f189" y="f430"/>
                    <a:pt x="f189" y="f430"/>
                  </a:cubicBezTo>
                  <a:cubicBezTo>
                    <a:pt x="f189" y="f412"/>
                    <a:pt x="f189" y="f560"/>
                    <a:pt x="f188" y="f411"/>
                  </a:cubicBezTo>
                  <a:cubicBezTo>
                    <a:pt x="f188" y="f559"/>
                    <a:pt x="f187" y="f410"/>
                    <a:pt x="f186" y="f409"/>
                  </a:cubicBezTo>
                  <a:cubicBezTo>
                    <a:pt x="f186" y="f409"/>
                    <a:pt x="f186" y="f409"/>
                    <a:pt x="f186" y="f409"/>
                  </a:cubicBezTo>
                  <a:cubicBezTo>
                    <a:pt x="f186" y="f408"/>
                    <a:pt x="f186" y="f407"/>
                    <a:pt x="f186" y="f406"/>
                  </a:cubicBezTo>
                  <a:cubicBezTo>
                    <a:pt x="f186" y="f561"/>
                    <a:pt x="f186" y="f561"/>
                    <a:pt x="f186" y="f561"/>
                  </a:cubicBezTo>
                  <a:cubicBezTo>
                    <a:pt x="f186" y="f561"/>
                    <a:pt x="f186" y="f405"/>
                    <a:pt x="f186" y="f405"/>
                  </a:cubicBezTo>
                  <a:cubicBezTo>
                    <a:pt x="f186" y="f404"/>
                    <a:pt x="f186" y="f403"/>
                    <a:pt x="f186" y="f562"/>
                  </a:cubicBezTo>
                  <a:cubicBezTo>
                    <a:pt x="f186" y="f401"/>
                    <a:pt x="f491" y="f563"/>
                    <a:pt x="f491" y="f398"/>
                  </a:cubicBezTo>
                  <a:cubicBezTo>
                    <a:pt x="f491" y="f564"/>
                    <a:pt x="f491" y="f564"/>
                    <a:pt x="f491" y="f564"/>
                  </a:cubicBezTo>
                  <a:cubicBezTo>
                    <a:pt x="f492" y="f397"/>
                    <a:pt x="f182" y="f531"/>
                    <a:pt x="f175" y="f565"/>
                  </a:cubicBezTo>
                  <a:cubicBezTo>
                    <a:pt x="f175" y="f566"/>
                    <a:pt x="f175" y="f566"/>
                    <a:pt x="f538" y="f566"/>
                  </a:cubicBezTo>
                  <a:cubicBezTo>
                    <a:pt x="f175" y="f567"/>
                    <a:pt x="f176" y="f395"/>
                    <a:pt x="f176" y="f568"/>
                  </a:cubicBezTo>
                  <a:cubicBezTo>
                    <a:pt x="f182" y="f394"/>
                    <a:pt x="f176" y="f389"/>
                    <a:pt x="f176" y="f389"/>
                  </a:cubicBezTo>
                  <a:cubicBezTo>
                    <a:pt x="f176" y="f388"/>
                    <a:pt x="f175" y="f387"/>
                    <a:pt x="f538" y="f569"/>
                  </a:cubicBezTo>
                  <a:cubicBezTo>
                    <a:pt x="f538" y="f569"/>
                    <a:pt x="f538" y="f569"/>
                    <a:pt x="f538" y="f569"/>
                  </a:cubicBezTo>
                  <a:cubicBezTo>
                    <a:pt x="f538" y="f386"/>
                    <a:pt x="f538" y="f386"/>
                    <a:pt x="f538" y="f386"/>
                  </a:cubicBezTo>
                  <a:cubicBezTo>
                    <a:pt x="f538" y="f385"/>
                    <a:pt x="f538" y="f570"/>
                    <a:pt x="f173" y="f382"/>
                  </a:cubicBezTo>
                  <a:cubicBezTo>
                    <a:pt x="f171" y="f381"/>
                    <a:pt x="f171" y="f381"/>
                    <a:pt x="f168" y="f380"/>
                  </a:cubicBezTo>
                  <a:cubicBezTo>
                    <a:pt x="f168" y="f379"/>
                    <a:pt x="f168" y="f571"/>
                    <a:pt x="f166" y="f378"/>
                  </a:cubicBezTo>
                  <a:cubicBezTo>
                    <a:pt x="f166" y="f572"/>
                    <a:pt x="f163" y="f573"/>
                    <a:pt x="f161" y="f574"/>
                  </a:cubicBezTo>
                  <a:cubicBezTo>
                    <a:pt x="f159" y="f372"/>
                    <a:pt x="f159" y="f372"/>
                    <a:pt x="f159" y="f372"/>
                  </a:cubicBezTo>
                  <a:cubicBezTo>
                    <a:pt x="f144" y="f377"/>
                    <a:pt x="f144" y="f377"/>
                    <a:pt x="f144" y="f377"/>
                  </a:cubicBezTo>
                  <a:cubicBezTo>
                    <a:pt x="f141" y="f575"/>
                    <a:pt x="f141" y="f575"/>
                    <a:pt x="f141" y="f575"/>
                  </a:cubicBezTo>
                  <a:cubicBezTo>
                    <a:pt x="f140" y="f363"/>
                    <a:pt x="f140" y="f363"/>
                    <a:pt x="f140" y="f363"/>
                  </a:cubicBezTo>
                  <a:cubicBezTo>
                    <a:pt x="f139" y="f363"/>
                    <a:pt x="f139" y="f363"/>
                    <a:pt x="f139" y="f362"/>
                  </a:cubicBezTo>
                  <a:cubicBezTo>
                    <a:pt x="f138" y="f362"/>
                    <a:pt x="f138" y="f362"/>
                    <a:pt x="f138" y="f366"/>
                  </a:cubicBezTo>
                  <a:cubicBezTo>
                    <a:pt x="f138" y="f361"/>
                    <a:pt x="f138" y="f359"/>
                    <a:pt x="f137" y="f576"/>
                  </a:cubicBezTo>
                  <a:cubicBezTo>
                    <a:pt x="f136" y="f354"/>
                    <a:pt x="f501" y="f577"/>
                    <a:pt x="f131" y="f577"/>
                  </a:cubicBezTo>
                  <a:cubicBezTo>
                    <a:pt x="f129" y="f577"/>
                    <a:pt x="f129" y="f577"/>
                    <a:pt x="f129" y="f577"/>
                  </a:cubicBezTo>
                  <a:cubicBezTo>
                    <a:pt x="f128" y="f577"/>
                    <a:pt x="f127" y="f577"/>
                    <a:pt x="f127" y="f353"/>
                  </a:cubicBezTo>
                  <a:cubicBezTo>
                    <a:pt x="f127" y="f577"/>
                    <a:pt x="f127" y="f577"/>
                    <a:pt x="f127" y="f577"/>
                  </a:cubicBezTo>
                  <a:cubicBezTo>
                    <a:pt x="f126" y="f578"/>
                    <a:pt x="f126" y="f350"/>
                    <a:pt x="f125" y="f315"/>
                  </a:cubicBezTo>
                  <a:cubicBezTo>
                    <a:pt x="f123" y="f310"/>
                    <a:pt x="f503" y="f304"/>
                    <a:pt x="f120" y="f304"/>
                  </a:cubicBezTo>
                  <a:cubicBezTo>
                    <a:pt x="f120" y="f304"/>
                    <a:pt x="f120" y="f304"/>
                    <a:pt x="f119" y="f304"/>
                  </a:cubicBezTo>
                  <a:cubicBezTo>
                    <a:pt x="f119" y="f289"/>
                    <a:pt x="f119" y="f289"/>
                    <a:pt x="f119" y="f289"/>
                  </a:cubicBezTo>
                  <a:cubicBezTo>
                    <a:pt x="f119" y="f292"/>
                    <a:pt x="f119" y="f292"/>
                    <a:pt x="f119" y="f292"/>
                  </a:cubicBezTo>
                  <a:cubicBezTo>
                    <a:pt x="f119" y="f298"/>
                    <a:pt x="f120" y="f298"/>
                    <a:pt x="f120" y="f287"/>
                  </a:cubicBezTo>
                  <a:cubicBezTo>
                    <a:pt x="f502" y="f343"/>
                    <a:pt x="f119" y="f271"/>
                    <a:pt x="f504" y="f270"/>
                  </a:cubicBezTo>
                  <a:cubicBezTo>
                    <a:pt x="f504" y="f3"/>
                    <a:pt x="f118" y="f267"/>
                    <a:pt x="f117" y="f267"/>
                  </a:cubicBezTo>
                  <a:cubicBezTo>
                    <a:pt x="f117" y="f267"/>
                    <a:pt x="f117" y="f267"/>
                    <a:pt x="f117" y="f267"/>
                  </a:cubicBezTo>
                  <a:cubicBezTo>
                    <a:pt x="f117" y="f266"/>
                    <a:pt x="f116" y="f265"/>
                    <a:pt x="f116" y="f260"/>
                  </a:cubicBezTo>
                  <a:cubicBezTo>
                    <a:pt x="f115" y="f258"/>
                    <a:pt x="f112" y="f255"/>
                    <a:pt x="f108" y="f251"/>
                  </a:cubicBezTo>
                  <a:cubicBezTo>
                    <a:pt x="f108" y="f249"/>
                    <a:pt x="f505" y="f249"/>
                    <a:pt x="f106" y="f249"/>
                  </a:cubicBezTo>
                  <a:cubicBezTo>
                    <a:pt x="f106" y="f247"/>
                    <a:pt x="f106" y="f245"/>
                    <a:pt x="f105" y="f245"/>
                  </a:cubicBezTo>
                  <a:cubicBezTo>
                    <a:pt x="f105" y="f347"/>
                    <a:pt x="f103" y="f346"/>
                    <a:pt x="f103" y="f243"/>
                  </a:cubicBezTo>
                  <a:cubicBezTo>
                    <a:pt x="f105" y="f243"/>
                    <a:pt x="f106" y="f348"/>
                    <a:pt x="f106" y="f242"/>
                  </a:cubicBezTo>
                  <a:cubicBezTo>
                    <a:pt x="f108" y="f239"/>
                    <a:pt x="f109" y="f233"/>
                    <a:pt x="f108" y="f227"/>
                  </a:cubicBezTo>
                  <a:cubicBezTo>
                    <a:pt x="f505" y="f225"/>
                    <a:pt x="f106" y="f224"/>
                    <a:pt x="f105" y="f222"/>
                  </a:cubicBezTo>
                  <a:cubicBezTo>
                    <a:pt x="f505" y="f220"/>
                    <a:pt x="f108" y="f218"/>
                    <a:pt x="f108" y="f214"/>
                  </a:cubicBezTo>
                  <a:cubicBezTo>
                    <a:pt x="f109" y="f209"/>
                    <a:pt x="f505" y="f358"/>
                    <a:pt x="f106" y="f204"/>
                  </a:cubicBezTo>
                  <a:cubicBezTo>
                    <a:pt x="f106" y="f204"/>
                    <a:pt x="f106" y="f204"/>
                    <a:pt x="f106" y="f204"/>
                  </a:cubicBezTo>
                  <a:cubicBezTo>
                    <a:pt x="f105" y="f185"/>
                    <a:pt x="f103" y="f185"/>
                    <a:pt x="f102" y="f191"/>
                  </a:cubicBezTo>
                  <a:cubicBezTo>
                    <a:pt x="f102" y="f191"/>
                    <a:pt x="f102" y="f191"/>
                    <a:pt x="f102" y="f183"/>
                  </a:cubicBezTo>
                  <a:cubicBezTo>
                    <a:pt x="f579" y="f183"/>
                    <a:pt x="f579" y="f196"/>
                    <a:pt x="f579" y="f198"/>
                  </a:cubicBezTo>
                  <a:cubicBezTo>
                    <a:pt x="f579" y="f198"/>
                    <a:pt x="f579" y="f181"/>
                    <a:pt x="f579" y="f345"/>
                  </a:cubicBezTo>
                  <a:cubicBezTo>
                    <a:pt x="f102" y="f180"/>
                    <a:pt x="f103" y="f179"/>
                    <a:pt x="f103" y="f177"/>
                  </a:cubicBezTo>
                  <a:cubicBezTo>
                    <a:pt x="f103" y="f174"/>
                    <a:pt x="f103" y="f518"/>
                    <a:pt x="f103" y="f172"/>
                  </a:cubicBezTo>
                  <a:cubicBezTo>
                    <a:pt x="f105" y="f344"/>
                    <a:pt x="f106" y="f170"/>
                    <a:pt x="f505" y="f169"/>
                  </a:cubicBezTo>
                  <a:cubicBezTo>
                    <a:pt x="f505" y="f9"/>
                    <a:pt x="f106" y="f11"/>
                    <a:pt x="f106" y="f162"/>
                  </a:cubicBezTo>
                  <a:cubicBezTo>
                    <a:pt x="f106" y="f162"/>
                    <a:pt x="f106" y="f130"/>
                    <a:pt x="f106" y="f16"/>
                  </a:cubicBezTo>
                  <a:cubicBezTo>
                    <a:pt x="f108" y="f29"/>
                    <a:pt x="f108" y="f29"/>
                    <a:pt x="f108" y="f29"/>
                  </a:cubicBezTo>
                  <a:cubicBezTo>
                    <a:pt x="f14" y="f357"/>
                    <a:pt x="f14" y="f357"/>
                    <a:pt x="f14" y="f357"/>
                  </a:cubicBezTo>
                  <a:cubicBezTo>
                    <a:pt x="f14" y="f207"/>
                    <a:pt x="f14" y="f207"/>
                    <a:pt x="f14" y="f207"/>
                  </a:cubicBezTo>
                  <a:cubicBezTo>
                    <a:pt x="f14" y="f358"/>
                    <a:pt x="f14" y="f358"/>
                    <a:pt x="f14" y="f358"/>
                  </a:cubicBezTo>
                  <a:cubicBezTo>
                    <a:pt x="f14" y="f185"/>
                    <a:pt x="f14" y="f196"/>
                    <a:pt x="f12" y="f181"/>
                  </a:cubicBezTo>
                  <a:cubicBezTo>
                    <a:pt x="f12" y="f345"/>
                    <a:pt x="f10" y="f180"/>
                    <a:pt x="f10" y="f179"/>
                  </a:cubicBezTo>
                  <a:cubicBezTo>
                    <a:pt x="f10" y="f179"/>
                    <a:pt x="f7" y="f179"/>
                    <a:pt x="f7" y="f179"/>
                  </a:cubicBezTo>
                  <a:cubicBezTo>
                    <a:pt x="f7" y="f178"/>
                    <a:pt x="f7" y="f177"/>
                    <a:pt x="f7" y="f177"/>
                  </a:cubicBezTo>
                  <a:cubicBezTo>
                    <a:pt x="f10" y="f174"/>
                    <a:pt x="f10" y="f518"/>
                    <a:pt x="f10" y="f172"/>
                  </a:cubicBezTo>
                  <a:cubicBezTo>
                    <a:pt x="f7" y="f515"/>
                    <a:pt x="f7" y="f167"/>
                    <a:pt x="f7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17.1</a:t>
              </a:r>
              <a:endParaRPr lang="id-ID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3" name="Freeform 265">
              <a:extLst>
                <a:ext uri="{FF2B5EF4-FFF2-40B4-BE49-F238E27FC236}">
                  <a16:creationId xmlns:a16="http://schemas.microsoft.com/office/drawing/2014/main" id="{B7343FB6-3989-D72A-5F97-EC9716517D6A}"/>
                </a:ext>
              </a:extLst>
            </p:cNvPr>
            <p:cNvSpPr/>
            <p:nvPr/>
          </p:nvSpPr>
          <p:spPr>
            <a:xfrm>
              <a:off x="9617887" y="2585429"/>
              <a:ext cx="220059" cy="514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420"/>
                <a:gd name="f8" fmla="val 181"/>
                <a:gd name="f9" fmla="val 242"/>
                <a:gd name="f10" fmla="val 237"/>
                <a:gd name="f11" fmla="val 228"/>
                <a:gd name="f12" fmla="val 224"/>
                <a:gd name="f13" fmla="val 179"/>
                <a:gd name="f14" fmla="val 221"/>
                <a:gd name="f15" fmla="val 178"/>
                <a:gd name="f16" fmla="val 217"/>
                <a:gd name="f17" fmla="val 215"/>
                <a:gd name="f18" fmla="val 177"/>
                <a:gd name="f19" fmla="val 211"/>
                <a:gd name="f20" fmla="val 176"/>
                <a:gd name="f21" fmla="val 205"/>
                <a:gd name="f22" fmla="val 175"/>
                <a:gd name="f23" fmla="val 201"/>
                <a:gd name="f24" fmla="val 197"/>
                <a:gd name="f25" fmla="val 190"/>
                <a:gd name="f26" fmla="val 186"/>
                <a:gd name="f27" fmla="val 184"/>
                <a:gd name="f28" fmla="val 174"/>
                <a:gd name="f29" fmla="val 172"/>
                <a:gd name="f30" fmla="val 173"/>
                <a:gd name="f31" fmla="val 161"/>
                <a:gd name="f32" fmla="val 160"/>
                <a:gd name="f33" fmla="val 171"/>
                <a:gd name="f34" fmla="val 147"/>
                <a:gd name="f35" fmla="val 170"/>
                <a:gd name="f36" fmla="val 143"/>
                <a:gd name="f37" fmla="val 140"/>
                <a:gd name="f38" fmla="val 169"/>
                <a:gd name="f39" fmla="val 133"/>
                <a:gd name="f40" fmla="val 168"/>
                <a:gd name="f41" fmla="val 130"/>
                <a:gd name="f42" fmla="val 167"/>
                <a:gd name="f43" fmla="val 129"/>
                <a:gd name="f44" fmla="val 165"/>
                <a:gd name="f45" fmla="val 125"/>
                <a:gd name="f46" fmla="val 164"/>
                <a:gd name="f47" fmla="val 124"/>
                <a:gd name="f48" fmla="val 163"/>
                <a:gd name="f49" fmla="val 123"/>
                <a:gd name="f50" fmla="val 162"/>
                <a:gd name="f51" fmla="val 159"/>
                <a:gd name="f52" fmla="val 158"/>
                <a:gd name="f53" fmla="val 126"/>
                <a:gd name="f54" fmla="val 127"/>
                <a:gd name="f55" fmla="val 128"/>
                <a:gd name="f56" fmla="val 131"/>
                <a:gd name="f57" fmla="val 134"/>
                <a:gd name="f58" fmla="val 135"/>
                <a:gd name="f59" fmla="val 155"/>
                <a:gd name="f60" fmla="val 153"/>
                <a:gd name="f61" fmla="val 132"/>
                <a:gd name="f62" fmla="val 152"/>
                <a:gd name="f63" fmla="val 149"/>
                <a:gd name="f64" fmla="val 148"/>
                <a:gd name="f65" fmla="val 146"/>
                <a:gd name="f66" fmla="val 142"/>
                <a:gd name="f67" fmla="val 139"/>
                <a:gd name="f68" fmla="val 138"/>
                <a:gd name="f69" fmla="val 137"/>
                <a:gd name="f70" fmla="val 136"/>
                <a:gd name="f71" fmla="val 122"/>
                <a:gd name="f72" fmla="val 119"/>
                <a:gd name="f73" fmla="val 118"/>
                <a:gd name="f74" fmla="val 117"/>
                <a:gd name="f75" fmla="val 116"/>
                <a:gd name="f76" fmla="val 115"/>
                <a:gd name="f77" fmla="val 114"/>
                <a:gd name="f78" fmla="val 111"/>
                <a:gd name="f79" fmla="val 109"/>
                <a:gd name="f80" fmla="val 108"/>
                <a:gd name="f81" fmla="val 105"/>
                <a:gd name="f82" fmla="val 104"/>
                <a:gd name="f83" fmla="val 103"/>
                <a:gd name="f84" fmla="val 101"/>
                <a:gd name="f85" fmla="val 100"/>
                <a:gd name="f86" fmla="val 99"/>
                <a:gd name="f87" fmla="val 141"/>
                <a:gd name="f88" fmla="val 98"/>
                <a:gd name="f89" fmla="val 97"/>
                <a:gd name="f90" fmla="val 96"/>
                <a:gd name="f91" fmla="val 95"/>
                <a:gd name="f92" fmla="val 94"/>
                <a:gd name="f93" fmla="val 93"/>
                <a:gd name="f94" fmla="val 92"/>
                <a:gd name="f95" fmla="val 91"/>
                <a:gd name="f96" fmla="val 144"/>
                <a:gd name="f97" fmla="val 90"/>
                <a:gd name="f98" fmla="val 145"/>
                <a:gd name="f99" fmla="val 88"/>
                <a:gd name="f100" fmla="val 89"/>
                <a:gd name="f101" fmla="val 62"/>
                <a:gd name="f102" fmla="val 151"/>
                <a:gd name="f103" fmla="val 46"/>
                <a:gd name="f104" fmla="val 32"/>
                <a:gd name="f105" fmla="val 39"/>
                <a:gd name="f106" fmla="val 36"/>
                <a:gd name="f107" fmla="val 2"/>
                <a:gd name="f108" fmla="val 35"/>
                <a:gd name="f109" fmla="val 3"/>
                <a:gd name="f110" fmla="val 34"/>
                <a:gd name="f111" fmla="val 4"/>
                <a:gd name="f112" fmla="val 33"/>
                <a:gd name="f113" fmla="val 5"/>
                <a:gd name="f114" fmla="val 6"/>
                <a:gd name="f115" fmla="val 31"/>
                <a:gd name="f116" fmla="val 30"/>
                <a:gd name="f117" fmla="val 8"/>
                <a:gd name="f118" fmla="val 9"/>
                <a:gd name="f119" fmla="val 29"/>
                <a:gd name="f120" fmla="val 10"/>
                <a:gd name="f121" fmla="val 28"/>
                <a:gd name="f122" fmla="val 12"/>
                <a:gd name="f123" fmla="val 26"/>
                <a:gd name="f124" fmla="val 13"/>
                <a:gd name="f125" fmla="val 25"/>
                <a:gd name="f126" fmla="val 14"/>
                <a:gd name="f127" fmla="val 24"/>
                <a:gd name="f128" fmla="val 15"/>
                <a:gd name="f129" fmla="val 23"/>
                <a:gd name="f130" fmla="val 18"/>
                <a:gd name="f131" fmla="val 22"/>
                <a:gd name="f132" fmla="val 20"/>
                <a:gd name="f133" fmla="val 21"/>
                <a:gd name="f134" fmla="val 27"/>
                <a:gd name="f135" fmla="val 37"/>
                <a:gd name="f136" fmla="val 40"/>
                <a:gd name="f137" fmla="val 41"/>
                <a:gd name="f138" fmla="val 42"/>
                <a:gd name="f139" fmla="val 19"/>
                <a:gd name="f140" fmla="val 44"/>
                <a:gd name="f141" fmla="val 48"/>
                <a:gd name="f142" fmla="val 16"/>
                <a:gd name="f143" fmla="val 49"/>
                <a:gd name="f144" fmla="val 50"/>
                <a:gd name="f145" fmla="val 51"/>
                <a:gd name="f146" fmla="val 52"/>
                <a:gd name="f147" fmla="val 53"/>
                <a:gd name="f148" fmla="val 55"/>
                <a:gd name="f149" fmla="val 57"/>
                <a:gd name="f150" fmla="val 58"/>
                <a:gd name="f151" fmla="val 11"/>
                <a:gd name="f152" fmla="val 59"/>
                <a:gd name="f153" fmla="val 60"/>
                <a:gd name="f154" fmla="val 61"/>
                <a:gd name="f155" fmla="val 64"/>
                <a:gd name="f156" fmla="val 66"/>
                <a:gd name="f157" fmla="val 77"/>
                <a:gd name="f158" fmla="val 102"/>
                <a:gd name="f159" fmla="val 106"/>
                <a:gd name="f160" fmla="val 112"/>
                <a:gd name="f161" fmla="val 113"/>
                <a:gd name="f162" fmla="val 7"/>
                <a:gd name="f163" fmla="val 120"/>
                <a:gd name="f164" fmla="val 121"/>
                <a:gd name="f165" fmla="val 17"/>
                <a:gd name="f166" fmla="val 154"/>
                <a:gd name="f167" fmla="val 157"/>
                <a:gd name="f168" fmla="val 166"/>
                <a:gd name="f169" fmla="val 43"/>
                <a:gd name="f170" fmla="val 47"/>
                <a:gd name="f171" fmla="val 54"/>
                <a:gd name="f172" fmla="val 56"/>
                <a:gd name="f173" fmla="val 63"/>
                <a:gd name="f174" fmla="val 183"/>
                <a:gd name="f175" fmla="val 65"/>
                <a:gd name="f176" fmla="val 185"/>
                <a:gd name="f177" fmla="val 187"/>
                <a:gd name="f178" fmla="val 67"/>
                <a:gd name="f179" fmla="val 188"/>
                <a:gd name="f180" fmla="val 68"/>
                <a:gd name="f181" fmla="val 69"/>
                <a:gd name="f182" fmla="val 70"/>
                <a:gd name="f183" fmla="val 71"/>
                <a:gd name="f184" fmla="val 73"/>
                <a:gd name="f185" fmla="val 76"/>
                <a:gd name="f186" fmla="val 189"/>
                <a:gd name="f187" fmla="val 78"/>
                <a:gd name="f188" fmla="val 191"/>
                <a:gd name="f189" fmla="val 79"/>
                <a:gd name="f190" fmla="val 192"/>
                <a:gd name="f191" fmla="val 80"/>
                <a:gd name="f192" fmla="val 194"/>
                <a:gd name="f193" fmla="val 81"/>
                <a:gd name="f194" fmla="val 195"/>
                <a:gd name="f195" fmla="val 82"/>
                <a:gd name="f196" fmla="val 83"/>
                <a:gd name="f197" fmla="val 85"/>
                <a:gd name="f198" fmla="val 87"/>
                <a:gd name="f199" fmla="val 196"/>
                <a:gd name="f200" fmla="val 200"/>
                <a:gd name="f201" fmla="val 207"/>
                <a:gd name="f202" fmla="val 210"/>
                <a:gd name="f203" fmla="val 212"/>
                <a:gd name="f204" fmla="val 84"/>
                <a:gd name="f205" fmla="val 213"/>
                <a:gd name="f206" fmla="val 214"/>
                <a:gd name="f207" fmla="val 216"/>
                <a:gd name="f208" fmla="val 218"/>
                <a:gd name="f209" fmla="val 219"/>
                <a:gd name="f210" fmla="val 75"/>
                <a:gd name="f211" fmla="val 74"/>
                <a:gd name="f212" fmla="val 223"/>
                <a:gd name="f213" fmla="val 72"/>
                <a:gd name="f214" fmla="val 225"/>
                <a:gd name="f215" fmla="val 226"/>
                <a:gd name="f216" fmla="val 227"/>
                <a:gd name="f217" fmla="val 229"/>
                <a:gd name="f218" fmla="val 231"/>
                <a:gd name="f219" fmla="val 232"/>
                <a:gd name="f220" fmla="val 233"/>
                <a:gd name="f221" fmla="val 234"/>
                <a:gd name="f222" fmla="val 235"/>
                <a:gd name="f223" fmla="val 240"/>
                <a:gd name="f224" fmla="val 241"/>
                <a:gd name="f225" fmla="val 243"/>
                <a:gd name="f226" fmla="val 244"/>
                <a:gd name="f227" fmla="val 245"/>
                <a:gd name="f228" fmla="val 246"/>
                <a:gd name="f229" fmla="val 248"/>
                <a:gd name="f230" fmla="val 250"/>
                <a:gd name="f231" fmla="val 252"/>
                <a:gd name="f232" fmla="val 253"/>
                <a:gd name="f233" fmla="val 45"/>
                <a:gd name="f234" fmla="val 254"/>
                <a:gd name="f235" fmla="val 255"/>
                <a:gd name="f236" fmla="val 256"/>
                <a:gd name="f237" fmla="val 258"/>
                <a:gd name="f238" fmla="val 260"/>
                <a:gd name="f239" fmla="val 265"/>
                <a:gd name="f240" fmla="val 268"/>
                <a:gd name="f241" fmla="val 269"/>
                <a:gd name="f242" fmla="val 270"/>
                <a:gd name="f243" fmla="val 271"/>
                <a:gd name="f244" fmla="val 272"/>
                <a:gd name="f245" fmla="val 38"/>
                <a:gd name="f246" fmla="val 273"/>
                <a:gd name="f247" fmla="val 274"/>
                <a:gd name="f248" fmla="val 275"/>
                <a:gd name="f249" fmla="val 277"/>
                <a:gd name="f250" fmla="val 279"/>
                <a:gd name="f251" fmla="val 280"/>
                <a:gd name="f252" fmla="val 281"/>
                <a:gd name="f253" fmla="val 282"/>
                <a:gd name="f254" fmla="val 283"/>
                <a:gd name="f255" fmla="val 284"/>
                <a:gd name="f256" fmla="val 285"/>
                <a:gd name="f257" fmla="val 286"/>
                <a:gd name="f258" fmla="val 287"/>
                <a:gd name="f259" fmla="val 288"/>
                <a:gd name="f260" fmla="val 289"/>
                <a:gd name="f261" fmla="val 294"/>
                <a:gd name="f262" fmla="val 292"/>
                <a:gd name="f263" fmla="val 293"/>
                <a:gd name="f264" fmla="val 295"/>
                <a:gd name="f265" fmla="val 297"/>
                <a:gd name="f266" fmla="val 300"/>
                <a:gd name="f267" fmla="val 302"/>
                <a:gd name="f268" fmla="val 303"/>
                <a:gd name="f269" fmla="val 305"/>
                <a:gd name="f270" fmla="val 306"/>
                <a:gd name="f271" fmla="val 307"/>
                <a:gd name="f272" fmla="val 308"/>
                <a:gd name="f273" fmla="val 309"/>
                <a:gd name="f274" fmla="val 310"/>
                <a:gd name="f275" fmla="val 312"/>
                <a:gd name="f276" fmla="val 313"/>
                <a:gd name="f277" fmla="val 314"/>
                <a:gd name="f278" fmla="val 316"/>
                <a:gd name="f279" fmla="val 317"/>
                <a:gd name="f280" fmla="val 318"/>
                <a:gd name="f281" fmla="val 319"/>
                <a:gd name="f282" fmla="val 320"/>
                <a:gd name="f283" fmla="val 321"/>
                <a:gd name="f284" fmla="val 322"/>
                <a:gd name="f285" fmla="val 324"/>
                <a:gd name="f286" fmla="val 1"/>
                <a:gd name="f287" fmla="val 325"/>
                <a:gd name="f288" fmla="val 326"/>
                <a:gd name="f289" fmla="val 327"/>
                <a:gd name="f290" fmla="val 328"/>
                <a:gd name="f291" fmla="val 329"/>
                <a:gd name="f292" fmla="val 330"/>
                <a:gd name="f293" fmla="val 331"/>
                <a:gd name="f294" fmla="val 332"/>
                <a:gd name="f295" fmla="val 334"/>
                <a:gd name="f296" fmla="val 335"/>
                <a:gd name="f297" fmla="val 336"/>
                <a:gd name="f298" fmla="val 337"/>
                <a:gd name="f299" fmla="val 338"/>
                <a:gd name="f300" fmla="val 339"/>
                <a:gd name="f301" fmla="val 341"/>
                <a:gd name="f302" fmla="val 342"/>
                <a:gd name="f303" fmla="val 343"/>
                <a:gd name="f304" fmla="val 344"/>
                <a:gd name="f305" fmla="val 345"/>
                <a:gd name="f306" fmla="val 346"/>
                <a:gd name="f307" fmla="val 349"/>
                <a:gd name="f308" fmla="val 350"/>
                <a:gd name="f309" fmla="val 351"/>
                <a:gd name="f310" fmla="val 352"/>
                <a:gd name="f311" fmla="val 354"/>
                <a:gd name="f312" fmla="val 355"/>
                <a:gd name="f313" fmla="val 356"/>
                <a:gd name="f314" fmla="val 357"/>
                <a:gd name="f315" fmla="val 358"/>
                <a:gd name="f316" fmla="val 359"/>
                <a:gd name="f317" fmla="val 361"/>
                <a:gd name="f318" fmla="val 362"/>
                <a:gd name="f319" fmla="val 363"/>
                <a:gd name="f320" fmla="val 364"/>
                <a:gd name="f321" fmla="val 365"/>
                <a:gd name="f322" fmla="val 366"/>
                <a:gd name="f323" fmla="val 367"/>
                <a:gd name="f324" fmla="val 368"/>
                <a:gd name="f325" fmla="val 371"/>
                <a:gd name="f326" fmla="val 372"/>
                <a:gd name="f327" fmla="val 374"/>
                <a:gd name="f328" fmla="val 375"/>
                <a:gd name="f329" fmla="val 376"/>
                <a:gd name="f330" fmla="val 377"/>
                <a:gd name="f331" fmla="val 378"/>
                <a:gd name="f332" fmla="val 380"/>
                <a:gd name="f333" fmla="val 381"/>
                <a:gd name="f334" fmla="val 383"/>
                <a:gd name="f335" fmla="val 384"/>
                <a:gd name="f336" fmla="val 382"/>
                <a:gd name="f337" fmla="val 379"/>
                <a:gd name="f338" fmla="val 107"/>
                <a:gd name="f339" fmla="val 110"/>
                <a:gd name="f340" fmla="val 387"/>
                <a:gd name="f341" fmla="val 388"/>
                <a:gd name="f342" fmla="val 390"/>
                <a:gd name="f343" fmla="val 392"/>
                <a:gd name="f344" fmla="val 394"/>
                <a:gd name="f345" fmla="val 396"/>
                <a:gd name="f346" fmla="val 399"/>
                <a:gd name="f347" fmla="val 400"/>
                <a:gd name="f348" fmla="val 401"/>
                <a:gd name="f349" fmla="val 403"/>
                <a:gd name="f350" fmla="val 404"/>
                <a:gd name="f351" fmla="val 405"/>
                <a:gd name="f352" fmla="val 407"/>
                <a:gd name="f353" fmla="val 408"/>
                <a:gd name="f354" fmla="val 410"/>
                <a:gd name="f355" fmla="val 413"/>
                <a:gd name="f356" fmla="val 414"/>
                <a:gd name="f357" fmla="val 416"/>
                <a:gd name="f358" fmla="val 419"/>
                <a:gd name="f359" fmla="val 418"/>
                <a:gd name="f360" fmla="val 417"/>
                <a:gd name="f361" fmla="val 412"/>
                <a:gd name="f362" fmla="val 409"/>
                <a:gd name="f363" fmla="val 406"/>
                <a:gd name="f364" fmla="val 402"/>
                <a:gd name="f365" fmla="val 393"/>
                <a:gd name="f366" fmla="val 389"/>
                <a:gd name="f367" fmla="val 386"/>
                <a:gd name="f368" fmla="val 385"/>
                <a:gd name="f369" fmla="val 370"/>
                <a:gd name="f370" fmla="val 353"/>
                <a:gd name="f371" fmla="val 348"/>
                <a:gd name="f372" fmla="val 150"/>
                <a:gd name="f373" fmla="val 333"/>
                <a:gd name="f374" fmla="val 156"/>
                <a:gd name="f375" fmla="val 323"/>
                <a:gd name="f376" fmla="val 301"/>
                <a:gd name="f377" fmla="val 299"/>
                <a:gd name="f378" fmla="val 298"/>
                <a:gd name="f379" fmla="val 291"/>
                <a:gd name="f380" fmla="val 290"/>
                <a:gd name="f381" fmla="val 266"/>
                <a:gd name="f382" fmla="val 263"/>
                <a:gd name="f383" fmla="+- 0 0 -90"/>
                <a:gd name="f384" fmla="*/ f3 1 182"/>
                <a:gd name="f385" fmla="*/ f4 1 420"/>
                <a:gd name="f386" fmla="val f5"/>
                <a:gd name="f387" fmla="val f6"/>
                <a:gd name="f388" fmla="val f7"/>
                <a:gd name="f389" fmla="*/ f383 f0 1"/>
                <a:gd name="f390" fmla="+- f388 0 f386"/>
                <a:gd name="f391" fmla="+- f387 0 f386"/>
                <a:gd name="f392" fmla="*/ f389 1 f2"/>
                <a:gd name="f393" fmla="*/ f391 1 182"/>
                <a:gd name="f394" fmla="*/ f390 1 420"/>
                <a:gd name="f395" fmla="*/ 175 f391 1"/>
                <a:gd name="f396" fmla="*/ 186 f390 1"/>
                <a:gd name="f397" fmla="*/ 164 f391 1"/>
                <a:gd name="f398" fmla="*/ 124 f390 1"/>
                <a:gd name="f399" fmla="*/ 163 f391 1"/>
                <a:gd name="f400" fmla="*/ 130 f390 1"/>
                <a:gd name="f401" fmla="*/ 140 f391 1"/>
                <a:gd name="f402" fmla="*/ 134 f390 1"/>
                <a:gd name="f403" fmla="*/ 127 f391 1"/>
                <a:gd name="f404" fmla="*/ 128 f390 1"/>
                <a:gd name="f405" fmla="*/ 129 f391 1"/>
                <a:gd name="f406" fmla="*/ 109 f390 1"/>
                <a:gd name="f407" fmla="*/ 143 f391 1"/>
                <a:gd name="f408" fmla="*/ 97 f390 1"/>
                <a:gd name="f409" fmla="*/ 146 f391 1"/>
                <a:gd name="f410" fmla="*/ 89 f390 1"/>
                <a:gd name="f411" fmla="*/ 36 f391 1"/>
                <a:gd name="f412" fmla="*/ 2 f390 1"/>
                <a:gd name="f413" fmla="*/ 25 f391 1"/>
                <a:gd name="f414" fmla="*/ 14 f390 1"/>
                <a:gd name="f415" fmla="*/ 22 f391 1"/>
                <a:gd name="f416" fmla="*/ 33 f390 1"/>
                <a:gd name="f417" fmla="*/ 13 f391 1"/>
                <a:gd name="f418" fmla="*/ 50 f390 1"/>
                <a:gd name="f419" fmla="*/ 11 f391 1"/>
                <a:gd name="f420" fmla="*/ 60 f390 1"/>
                <a:gd name="f421" fmla="*/ 15 f391 1"/>
                <a:gd name="f422" fmla="*/ 91 f390 1"/>
                <a:gd name="f423" fmla="*/ 10 f391 1"/>
                <a:gd name="f424" fmla="*/ 112 f390 1"/>
                <a:gd name="f425" fmla="*/ 4 f391 1"/>
                <a:gd name="f426" fmla="*/ 127 f390 1"/>
                <a:gd name="f427" fmla="*/ 8 f391 1"/>
                <a:gd name="f428" fmla="*/ 143 f390 1"/>
                <a:gd name="f429" fmla="*/ 31 f391 1"/>
                <a:gd name="f430" fmla="*/ 157 f390 1"/>
                <a:gd name="f431" fmla="*/ 33 f391 1"/>
                <a:gd name="f432" fmla="*/ 167 f390 1"/>
                <a:gd name="f433" fmla="*/ 48 f391 1"/>
                <a:gd name="f434" fmla="*/ 172 f390 1"/>
                <a:gd name="f435" fmla="*/ 53 f391 1"/>
                <a:gd name="f436" fmla="*/ 177 f390 1"/>
                <a:gd name="f437" fmla="*/ 67 f391 1"/>
                <a:gd name="f438" fmla="*/ 188 f390 1"/>
                <a:gd name="f439" fmla="*/ 78 f391 1"/>
                <a:gd name="f440" fmla="*/ 191 f390 1"/>
                <a:gd name="f441" fmla="*/ 88 f391 1"/>
                <a:gd name="f442" fmla="*/ 210 f390 1"/>
                <a:gd name="f443" fmla="*/ 77 f391 1"/>
                <a:gd name="f444" fmla="*/ 217 f390 1"/>
                <a:gd name="f445" fmla="*/ 66 f391 1"/>
                <a:gd name="f446" fmla="*/ 228 f390 1"/>
                <a:gd name="f447" fmla="*/ 56 f391 1"/>
                <a:gd name="f448" fmla="*/ 241 f390 1"/>
                <a:gd name="f449" fmla="*/ 252 f390 1"/>
                <a:gd name="f450" fmla="*/ 258 f390 1"/>
                <a:gd name="f451" fmla="*/ 37 f391 1"/>
                <a:gd name="f452" fmla="*/ 275 f390 1"/>
                <a:gd name="f453" fmla="*/ 23 f391 1"/>
                <a:gd name="f454" fmla="*/ 282 f390 1"/>
                <a:gd name="f455" fmla="*/ 16 f391 1"/>
                <a:gd name="f456" fmla="*/ 289 f390 1"/>
                <a:gd name="f457" fmla="*/ 7 f391 1"/>
                <a:gd name="f458" fmla="*/ 295 f390 1"/>
                <a:gd name="f459" fmla="*/ 5 f391 1"/>
                <a:gd name="f460" fmla="*/ 313 f390 1"/>
                <a:gd name="f461" fmla="*/ 326 f390 1"/>
                <a:gd name="f462" fmla="*/ 338 f390 1"/>
                <a:gd name="f463" fmla="*/ 21 f391 1"/>
                <a:gd name="f464" fmla="*/ 351 f390 1"/>
                <a:gd name="f465" fmla="*/ 364 f390 1"/>
                <a:gd name="f466" fmla="*/ 49 f391 1"/>
                <a:gd name="f467" fmla="*/ 371 f390 1"/>
                <a:gd name="f468" fmla="*/ 64 f391 1"/>
                <a:gd name="f469" fmla="*/ 372 f390 1"/>
                <a:gd name="f470" fmla="*/ 71 f391 1"/>
                <a:gd name="f471" fmla="*/ 383 f390 1"/>
                <a:gd name="f472" fmla="*/ 83 f391 1"/>
                <a:gd name="f473" fmla="*/ 376 f390 1"/>
                <a:gd name="f474" fmla="*/ 98 f391 1"/>
                <a:gd name="f475" fmla="*/ 109 f391 1"/>
                <a:gd name="f476" fmla="*/ 394 f390 1"/>
                <a:gd name="f477" fmla="*/ 108 f391 1"/>
                <a:gd name="f478" fmla="*/ 419 f390 1"/>
                <a:gd name="f479" fmla="*/ 405 f390 1"/>
                <a:gd name="f480" fmla="*/ 136 f391 1"/>
                <a:gd name="f481" fmla="*/ 381 f390 1"/>
                <a:gd name="f482" fmla="*/ 346 f390 1"/>
                <a:gd name="f483" fmla="*/ 165 f391 1"/>
                <a:gd name="f484" fmla="*/ 319 f390 1"/>
                <a:gd name="f485" fmla="*/ 172 f391 1"/>
                <a:gd name="f486" fmla="*/ 294 f390 1"/>
                <a:gd name="f487" fmla="*/ 181 f391 1"/>
                <a:gd name="f488" fmla="*/ 263 f390 1"/>
                <a:gd name="f489" fmla="+- f392 0 f1"/>
                <a:gd name="f490" fmla="*/ f395 1 182"/>
                <a:gd name="f491" fmla="*/ f396 1 420"/>
                <a:gd name="f492" fmla="*/ f397 1 182"/>
                <a:gd name="f493" fmla="*/ f398 1 420"/>
                <a:gd name="f494" fmla="*/ f399 1 182"/>
                <a:gd name="f495" fmla="*/ f400 1 420"/>
                <a:gd name="f496" fmla="*/ f401 1 182"/>
                <a:gd name="f497" fmla="*/ f402 1 420"/>
                <a:gd name="f498" fmla="*/ f403 1 182"/>
                <a:gd name="f499" fmla="*/ f404 1 420"/>
                <a:gd name="f500" fmla="*/ f405 1 182"/>
                <a:gd name="f501" fmla="*/ f406 1 420"/>
                <a:gd name="f502" fmla="*/ f407 1 182"/>
                <a:gd name="f503" fmla="*/ f408 1 420"/>
                <a:gd name="f504" fmla="*/ f409 1 182"/>
                <a:gd name="f505" fmla="*/ f410 1 420"/>
                <a:gd name="f506" fmla="*/ f411 1 182"/>
                <a:gd name="f507" fmla="*/ f412 1 420"/>
                <a:gd name="f508" fmla="*/ f413 1 182"/>
                <a:gd name="f509" fmla="*/ f414 1 420"/>
                <a:gd name="f510" fmla="*/ f415 1 182"/>
                <a:gd name="f511" fmla="*/ f416 1 420"/>
                <a:gd name="f512" fmla="*/ f417 1 182"/>
                <a:gd name="f513" fmla="*/ f418 1 420"/>
                <a:gd name="f514" fmla="*/ f419 1 182"/>
                <a:gd name="f515" fmla="*/ f420 1 420"/>
                <a:gd name="f516" fmla="*/ f421 1 182"/>
                <a:gd name="f517" fmla="*/ f422 1 420"/>
                <a:gd name="f518" fmla="*/ f423 1 182"/>
                <a:gd name="f519" fmla="*/ f424 1 420"/>
                <a:gd name="f520" fmla="*/ f425 1 182"/>
                <a:gd name="f521" fmla="*/ f426 1 420"/>
                <a:gd name="f522" fmla="*/ f427 1 182"/>
                <a:gd name="f523" fmla="*/ f428 1 420"/>
                <a:gd name="f524" fmla="*/ f429 1 182"/>
                <a:gd name="f525" fmla="*/ f430 1 420"/>
                <a:gd name="f526" fmla="*/ f431 1 182"/>
                <a:gd name="f527" fmla="*/ f432 1 420"/>
                <a:gd name="f528" fmla="*/ f433 1 182"/>
                <a:gd name="f529" fmla="*/ f434 1 420"/>
                <a:gd name="f530" fmla="*/ f435 1 182"/>
                <a:gd name="f531" fmla="*/ f436 1 420"/>
                <a:gd name="f532" fmla="*/ f437 1 182"/>
                <a:gd name="f533" fmla="*/ f438 1 420"/>
                <a:gd name="f534" fmla="*/ f439 1 182"/>
                <a:gd name="f535" fmla="*/ f440 1 420"/>
                <a:gd name="f536" fmla="*/ f441 1 182"/>
                <a:gd name="f537" fmla="*/ f442 1 420"/>
                <a:gd name="f538" fmla="*/ f443 1 182"/>
                <a:gd name="f539" fmla="*/ f444 1 420"/>
                <a:gd name="f540" fmla="*/ f445 1 182"/>
                <a:gd name="f541" fmla="*/ f446 1 420"/>
                <a:gd name="f542" fmla="*/ f447 1 182"/>
                <a:gd name="f543" fmla="*/ f448 1 420"/>
                <a:gd name="f544" fmla="*/ f449 1 420"/>
                <a:gd name="f545" fmla="*/ f450 1 420"/>
                <a:gd name="f546" fmla="*/ f451 1 182"/>
                <a:gd name="f547" fmla="*/ f452 1 420"/>
                <a:gd name="f548" fmla="*/ f453 1 182"/>
                <a:gd name="f549" fmla="*/ f454 1 420"/>
                <a:gd name="f550" fmla="*/ f455 1 182"/>
                <a:gd name="f551" fmla="*/ f456 1 420"/>
                <a:gd name="f552" fmla="*/ f457 1 182"/>
                <a:gd name="f553" fmla="*/ f458 1 420"/>
                <a:gd name="f554" fmla="*/ f459 1 182"/>
                <a:gd name="f555" fmla="*/ f460 1 420"/>
                <a:gd name="f556" fmla="*/ f461 1 420"/>
                <a:gd name="f557" fmla="*/ f462 1 420"/>
                <a:gd name="f558" fmla="*/ f463 1 182"/>
                <a:gd name="f559" fmla="*/ f464 1 420"/>
                <a:gd name="f560" fmla="*/ f465 1 420"/>
                <a:gd name="f561" fmla="*/ f466 1 182"/>
                <a:gd name="f562" fmla="*/ f467 1 420"/>
                <a:gd name="f563" fmla="*/ f468 1 182"/>
                <a:gd name="f564" fmla="*/ f469 1 420"/>
                <a:gd name="f565" fmla="*/ f470 1 182"/>
                <a:gd name="f566" fmla="*/ f471 1 420"/>
                <a:gd name="f567" fmla="*/ f472 1 182"/>
                <a:gd name="f568" fmla="*/ f473 1 420"/>
                <a:gd name="f569" fmla="*/ f474 1 182"/>
                <a:gd name="f570" fmla="*/ f475 1 182"/>
                <a:gd name="f571" fmla="*/ f476 1 420"/>
                <a:gd name="f572" fmla="*/ f477 1 182"/>
                <a:gd name="f573" fmla="*/ f478 1 420"/>
                <a:gd name="f574" fmla="*/ f479 1 420"/>
                <a:gd name="f575" fmla="*/ f480 1 182"/>
                <a:gd name="f576" fmla="*/ f481 1 420"/>
                <a:gd name="f577" fmla="*/ f482 1 420"/>
                <a:gd name="f578" fmla="*/ f483 1 182"/>
                <a:gd name="f579" fmla="*/ f484 1 420"/>
                <a:gd name="f580" fmla="*/ f485 1 182"/>
                <a:gd name="f581" fmla="*/ f486 1 420"/>
                <a:gd name="f582" fmla="*/ f487 1 182"/>
                <a:gd name="f583" fmla="*/ f488 1 420"/>
                <a:gd name="f584" fmla="*/ 0 1 f393"/>
                <a:gd name="f585" fmla="*/ f387 1 f393"/>
                <a:gd name="f586" fmla="*/ 0 1 f394"/>
                <a:gd name="f587" fmla="*/ f388 1 f394"/>
                <a:gd name="f588" fmla="*/ f490 1 f393"/>
                <a:gd name="f589" fmla="*/ f491 1 f394"/>
                <a:gd name="f590" fmla="*/ f492 1 f393"/>
                <a:gd name="f591" fmla="*/ f493 1 f394"/>
                <a:gd name="f592" fmla="*/ f494 1 f393"/>
                <a:gd name="f593" fmla="*/ f495 1 f394"/>
                <a:gd name="f594" fmla="*/ f496 1 f393"/>
                <a:gd name="f595" fmla="*/ f497 1 f394"/>
                <a:gd name="f596" fmla="*/ f498 1 f393"/>
                <a:gd name="f597" fmla="*/ f499 1 f394"/>
                <a:gd name="f598" fmla="*/ f500 1 f393"/>
                <a:gd name="f599" fmla="*/ f501 1 f394"/>
                <a:gd name="f600" fmla="*/ f502 1 f393"/>
                <a:gd name="f601" fmla="*/ f503 1 f394"/>
                <a:gd name="f602" fmla="*/ f504 1 f393"/>
                <a:gd name="f603" fmla="*/ f505 1 f394"/>
                <a:gd name="f604" fmla="*/ f506 1 f393"/>
                <a:gd name="f605" fmla="*/ f507 1 f394"/>
                <a:gd name="f606" fmla="*/ f508 1 f393"/>
                <a:gd name="f607" fmla="*/ f509 1 f394"/>
                <a:gd name="f608" fmla="*/ f510 1 f393"/>
                <a:gd name="f609" fmla="*/ f511 1 f394"/>
                <a:gd name="f610" fmla="*/ f512 1 f393"/>
                <a:gd name="f611" fmla="*/ f513 1 f394"/>
                <a:gd name="f612" fmla="*/ f514 1 f393"/>
                <a:gd name="f613" fmla="*/ f515 1 f394"/>
                <a:gd name="f614" fmla="*/ f516 1 f393"/>
                <a:gd name="f615" fmla="*/ f517 1 f394"/>
                <a:gd name="f616" fmla="*/ f518 1 f393"/>
                <a:gd name="f617" fmla="*/ f519 1 f394"/>
                <a:gd name="f618" fmla="*/ f520 1 f393"/>
                <a:gd name="f619" fmla="*/ f521 1 f394"/>
                <a:gd name="f620" fmla="*/ f522 1 f393"/>
                <a:gd name="f621" fmla="*/ f523 1 f394"/>
                <a:gd name="f622" fmla="*/ f524 1 f393"/>
                <a:gd name="f623" fmla="*/ f525 1 f394"/>
                <a:gd name="f624" fmla="*/ f526 1 f393"/>
                <a:gd name="f625" fmla="*/ f527 1 f394"/>
                <a:gd name="f626" fmla="*/ f528 1 f393"/>
                <a:gd name="f627" fmla="*/ f529 1 f394"/>
                <a:gd name="f628" fmla="*/ f530 1 f393"/>
                <a:gd name="f629" fmla="*/ f531 1 f394"/>
                <a:gd name="f630" fmla="*/ f532 1 f393"/>
                <a:gd name="f631" fmla="*/ f533 1 f394"/>
                <a:gd name="f632" fmla="*/ f534 1 f393"/>
                <a:gd name="f633" fmla="*/ f535 1 f394"/>
                <a:gd name="f634" fmla="*/ f536 1 f393"/>
                <a:gd name="f635" fmla="*/ f537 1 f394"/>
                <a:gd name="f636" fmla="*/ f538 1 f393"/>
                <a:gd name="f637" fmla="*/ f539 1 f394"/>
                <a:gd name="f638" fmla="*/ f540 1 f393"/>
                <a:gd name="f639" fmla="*/ f541 1 f394"/>
                <a:gd name="f640" fmla="*/ f542 1 f393"/>
                <a:gd name="f641" fmla="*/ f543 1 f394"/>
                <a:gd name="f642" fmla="*/ f544 1 f394"/>
                <a:gd name="f643" fmla="*/ f545 1 f394"/>
                <a:gd name="f644" fmla="*/ f546 1 f393"/>
                <a:gd name="f645" fmla="*/ f547 1 f394"/>
                <a:gd name="f646" fmla="*/ f548 1 f393"/>
                <a:gd name="f647" fmla="*/ f549 1 f394"/>
                <a:gd name="f648" fmla="*/ f550 1 f393"/>
                <a:gd name="f649" fmla="*/ f551 1 f394"/>
                <a:gd name="f650" fmla="*/ f552 1 f393"/>
                <a:gd name="f651" fmla="*/ f553 1 f394"/>
                <a:gd name="f652" fmla="*/ f554 1 f393"/>
                <a:gd name="f653" fmla="*/ f555 1 f394"/>
                <a:gd name="f654" fmla="*/ f556 1 f394"/>
                <a:gd name="f655" fmla="*/ f557 1 f394"/>
                <a:gd name="f656" fmla="*/ f558 1 f393"/>
                <a:gd name="f657" fmla="*/ f559 1 f394"/>
                <a:gd name="f658" fmla="*/ f560 1 f394"/>
                <a:gd name="f659" fmla="*/ f561 1 f393"/>
                <a:gd name="f660" fmla="*/ f562 1 f394"/>
                <a:gd name="f661" fmla="*/ f563 1 f393"/>
                <a:gd name="f662" fmla="*/ f564 1 f394"/>
                <a:gd name="f663" fmla="*/ f565 1 f393"/>
                <a:gd name="f664" fmla="*/ f566 1 f394"/>
                <a:gd name="f665" fmla="*/ f567 1 f393"/>
                <a:gd name="f666" fmla="*/ f568 1 f394"/>
                <a:gd name="f667" fmla="*/ f569 1 f393"/>
                <a:gd name="f668" fmla="*/ f570 1 f393"/>
                <a:gd name="f669" fmla="*/ f571 1 f394"/>
                <a:gd name="f670" fmla="*/ f572 1 f393"/>
                <a:gd name="f671" fmla="*/ f573 1 f394"/>
                <a:gd name="f672" fmla="*/ f574 1 f394"/>
                <a:gd name="f673" fmla="*/ f575 1 f393"/>
                <a:gd name="f674" fmla="*/ f576 1 f394"/>
                <a:gd name="f675" fmla="*/ f577 1 f394"/>
                <a:gd name="f676" fmla="*/ f578 1 f393"/>
                <a:gd name="f677" fmla="*/ f579 1 f394"/>
                <a:gd name="f678" fmla="*/ f580 1 f393"/>
                <a:gd name="f679" fmla="*/ f581 1 f394"/>
                <a:gd name="f680" fmla="*/ f582 1 f393"/>
                <a:gd name="f681" fmla="*/ f583 1 f394"/>
                <a:gd name="f682" fmla="*/ f584 f384 1"/>
                <a:gd name="f683" fmla="*/ f585 f384 1"/>
                <a:gd name="f684" fmla="*/ f587 f385 1"/>
                <a:gd name="f685" fmla="*/ f586 f385 1"/>
                <a:gd name="f686" fmla="*/ f588 f384 1"/>
                <a:gd name="f687" fmla="*/ f589 f385 1"/>
                <a:gd name="f688" fmla="*/ f590 f384 1"/>
                <a:gd name="f689" fmla="*/ f591 f385 1"/>
                <a:gd name="f690" fmla="*/ f592 f384 1"/>
                <a:gd name="f691" fmla="*/ f593 f385 1"/>
                <a:gd name="f692" fmla="*/ f594 f384 1"/>
                <a:gd name="f693" fmla="*/ f595 f385 1"/>
                <a:gd name="f694" fmla="*/ f596 f384 1"/>
                <a:gd name="f695" fmla="*/ f597 f385 1"/>
                <a:gd name="f696" fmla="*/ f598 f384 1"/>
                <a:gd name="f697" fmla="*/ f599 f385 1"/>
                <a:gd name="f698" fmla="*/ f600 f384 1"/>
                <a:gd name="f699" fmla="*/ f601 f385 1"/>
                <a:gd name="f700" fmla="*/ f602 f384 1"/>
                <a:gd name="f701" fmla="*/ f603 f385 1"/>
                <a:gd name="f702" fmla="*/ f604 f384 1"/>
                <a:gd name="f703" fmla="*/ f605 f385 1"/>
                <a:gd name="f704" fmla="*/ f606 f384 1"/>
                <a:gd name="f705" fmla="*/ f607 f385 1"/>
                <a:gd name="f706" fmla="*/ f608 f384 1"/>
                <a:gd name="f707" fmla="*/ f609 f385 1"/>
                <a:gd name="f708" fmla="*/ f610 f384 1"/>
                <a:gd name="f709" fmla="*/ f611 f385 1"/>
                <a:gd name="f710" fmla="*/ f612 f384 1"/>
                <a:gd name="f711" fmla="*/ f613 f385 1"/>
                <a:gd name="f712" fmla="*/ f614 f384 1"/>
                <a:gd name="f713" fmla="*/ f615 f385 1"/>
                <a:gd name="f714" fmla="*/ f616 f384 1"/>
                <a:gd name="f715" fmla="*/ f617 f385 1"/>
                <a:gd name="f716" fmla="*/ f618 f384 1"/>
                <a:gd name="f717" fmla="*/ f619 f385 1"/>
                <a:gd name="f718" fmla="*/ f620 f384 1"/>
                <a:gd name="f719" fmla="*/ f621 f385 1"/>
                <a:gd name="f720" fmla="*/ f622 f384 1"/>
                <a:gd name="f721" fmla="*/ f623 f385 1"/>
                <a:gd name="f722" fmla="*/ f624 f384 1"/>
                <a:gd name="f723" fmla="*/ f625 f385 1"/>
                <a:gd name="f724" fmla="*/ f626 f384 1"/>
                <a:gd name="f725" fmla="*/ f627 f385 1"/>
                <a:gd name="f726" fmla="*/ f628 f384 1"/>
                <a:gd name="f727" fmla="*/ f629 f385 1"/>
                <a:gd name="f728" fmla="*/ f630 f384 1"/>
                <a:gd name="f729" fmla="*/ f631 f385 1"/>
                <a:gd name="f730" fmla="*/ f632 f384 1"/>
                <a:gd name="f731" fmla="*/ f633 f385 1"/>
                <a:gd name="f732" fmla="*/ f634 f384 1"/>
                <a:gd name="f733" fmla="*/ f635 f385 1"/>
                <a:gd name="f734" fmla="*/ f636 f384 1"/>
                <a:gd name="f735" fmla="*/ f637 f385 1"/>
                <a:gd name="f736" fmla="*/ f638 f384 1"/>
                <a:gd name="f737" fmla="*/ f639 f385 1"/>
                <a:gd name="f738" fmla="*/ f640 f384 1"/>
                <a:gd name="f739" fmla="*/ f641 f385 1"/>
                <a:gd name="f740" fmla="*/ f642 f385 1"/>
                <a:gd name="f741" fmla="*/ f643 f385 1"/>
                <a:gd name="f742" fmla="*/ f644 f384 1"/>
                <a:gd name="f743" fmla="*/ f645 f385 1"/>
                <a:gd name="f744" fmla="*/ f646 f384 1"/>
                <a:gd name="f745" fmla="*/ f647 f385 1"/>
                <a:gd name="f746" fmla="*/ f648 f384 1"/>
                <a:gd name="f747" fmla="*/ f649 f385 1"/>
                <a:gd name="f748" fmla="*/ f650 f384 1"/>
                <a:gd name="f749" fmla="*/ f651 f385 1"/>
                <a:gd name="f750" fmla="*/ f652 f384 1"/>
                <a:gd name="f751" fmla="*/ f653 f385 1"/>
                <a:gd name="f752" fmla="*/ f654 f385 1"/>
                <a:gd name="f753" fmla="*/ f655 f385 1"/>
                <a:gd name="f754" fmla="*/ f656 f384 1"/>
                <a:gd name="f755" fmla="*/ f657 f385 1"/>
                <a:gd name="f756" fmla="*/ f658 f385 1"/>
                <a:gd name="f757" fmla="*/ f659 f384 1"/>
                <a:gd name="f758" fmla="*/ f660 f385 1"/>
                <a:gd name="f759" fmla="*/ f661 f384 1"/>
                <a:gd name="f760" fmla="*/ f662 f385 1"/>
                <a:gd name="f761" fmla="*/ f663 f384 1"/>
                <a:gd name="f762" fmla="*/ f664 f385 1"/>
                <a:gd name="f763" fmla="*/ f665 f384 1"/>
                <a:gd name="f764" fmla="*/ f666 f385 1"/>
                <a:gd name="f765" fmla="*/ f667 f384 1"/>
                <a:gd name="f766" fmla="*/ f668 f384 1"/>
                <a:gd name="f767" fmla="*/ f669 f385 1"/>
                <a:gd name="f768" fmla="*/ f670 f384 1"/>
                <a:gd name="f769" fmla="*/ f671 f385 1"/>
                <a:gd name="f770" fmla="*/ f672 f385 1"/>
                <a:gd name="f771" fmla="*/ f673 f384 1"/>
                <a:gd name="f772" fmla="*/ f674 f385 1"/>
                <a:gd name="f773" fmla="*/ f675 f385 1"/>
                <a:gd name="f774" fmla="*/ f676 f384 1"/>
                <a:gd name="f775" fmla="*/ f677 f385 1"/>
                <a:gd name="f776" fmla="*/ f678 f384 1"/>
                <a:gd name="f777" fmla="*/ f679 f385 1"/>
                <a:gd name="f778" fmla="*/ f680 f384 1"/>
                <a:gd name="f779" fmla="*/ f681 f3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9">
                  <a:pos x="f686" y="f687"/>
                </a:cxn>
                <a:cxn ang="f489">
                  <a:pos x="f688" y="f689"/>
                </a:cxn>
                <a:cxn ang="f489">
                  <a:pos x="f690" y="f691"/>
                </a:cxn>
                <a:cxn ang="f489">
                  <a:pos x="f692" y="f693"/>
                </a:cxn>
                <a:cxn ang="f489">
                  <a:pos x="f694" y="f695"/>
                </a:cxn>
                <a:cxn ang="f489">
                  <a:pos x="f696" y="f697"/>
                </a:cxn>
                <a:cxn ang="f489">
                  <a:pos x="f698" y="f699"/>
                </a:cxn>
                <a:cxn ang="f489">
                  <a:pos x="f700" y="f701"/>
                </a:cxn>
                <a:cxn ang="f489">
                  <a:pos x="f702" y="f703"/>
                </a:cxn>
                <a:cxn ang="f489">
                  <a:pos x="f704" y="f705"/>
                </a:cxn>
                <a:cxn ang="f489">
                  <a:pos x="f706" y="f707"/>
                </a:cxn>
                <a:cxn ang="f489">
                  <a:pos x="f708" y="f709"/>
                </a:cxn>
                <a:cxn ang="f489">
                  <a:pos x="f710" y="f711"/>
                </a:cxn>
                <a:cxn ang="f489">
                  <a:pos x="f712" y="f713"/>
                </a:cxn>
                <a:cxn ang="f489">
                  <a:pos x="f714" y="f715"/>
                </a:cxn>
                <a:cxn ang="f489">
                  <a:pos x="f716" y="f717"/>
                </a:cxn>
                <a:cxn ang="f489">
                  <a:pos x="f718" y="f719"/>
                </a:cxn>
                <a:cxn ang="f489">
                  <a:pos x="f720" y="f721"/>
                </a:cxn>
                <a:cxn ang="f489">
                  <a:pos x="f722" y="f723"/>
                </a:cxn>
                <a:cxn ang="f489">
                  <a:pos x="f724" y="f725"/>
                </a:cxn>
                <a:cxn ang="f489">
                  <a:pos x="f726" y="f727"/>
                </a:cxn>
                <a:cxn ang="f489">
                  <a:pos x="f728" y="f729"/>
                </a:cxn>
                <a:cxn ang="f489">
                  <a:pos x="f730" y="f731"/>
                </a:cxn>
                <a:cxn ang="f489">
                  <a:pos x="f732" y="f733"/>
                </a:cxn>
                <a:cxn ang="f489">
                  <a:pos x="f734" y="f735"/>
                </a:cxn>
                <a:cxn ang="f489">
                  <a:pos x="f736" y="f737"/>
                </a:cxn>
                <a:cxn ang="f489">
                  <a:pos x="f738" y="f739"/>
                </a:cxn>
                <a:cxn ang="f489">
                  <a:pos x="f724" y="f740"/>
                </a:cxn>
                <a:cxn ang="f489">
                  <a:pos x="f724" y="f741"/>
                </a:cxn>
                <a:cxn ang="f489">
                  <a:pos x="f742" y="f743"/>
                </a:cxn>
                <a:cxn ang="f489">
                  <a:pos x="f744" y="f745"/>
                </a:cxn>
                <a:cxn ang="f489">
                  <a:pos x="f746" y="f747"/>
                </a:cxn>
                <a:cxn ang="f489">
                  <a:pos x="f748" y="f749"/>
                </a:cxn>
                <a:cxn ang="f489">
                  <a:pos x="f750" y="f751"/>
                </a:cxn>
                <a:cxn ang="f489">
                  <a:pos x="f716" y="f752"/>
                </a:cxn>
                <a:cxn ang="f489">
                  <a:pos x="f714" y="f753"/>
                </a:cxn>
                <a:cxn ang="f489">
                  <a:pos x="f754" y="f755"/>
                </a:cxn>
                <a:cxn ang="f489">
                  <a:pos x="f702" y="f756"/>
                </a:cxn>
                <a:cxn ang="f489">
                  <a:pos x="f757" y="f758"/>
                </a:cxn>
                <a:cxn ang="f489">
                  <a:pos x="f759" y="f760"/>
                </a:cxn>
                <a:cxn ang="f489">
                  <a:pos x="f761" y="f762"/>
                </a:cxn>
                <a:cxn ang="f489">
                  <a:pos x="f763" y="f764"/>
                </a:cxn>
                <a:cxn ang="f489">
                  <a:pos x="f765" y="f764"/>
                </a:cxn>
                <a:cxn ang="f489">
                  <a:pos x="f766" y="f767"/>
                </a:cxn>
                <a:cxn ang="f489">
                  <a:pos x="f768" y="f769"/>
                </a:cxn>
                <a:cxn ang="f489">
                  <a:pos x="f694" y="f770"/>
                </a:cxn>
                <a:cxn ang="f489">
                  <a:pos x="f771" y="f772"/>
                </a:cxn>
                <a:cxn ang="f489">
                  <a:pos x="f700" y="f773"/>
                </a:cxn>
                <a:cxn ang="f489">
                  <a:pos x="f774" y="f775"/>
                </a:cxn>
                <a:cxn ang="f489">
                  <a:pos x="f776" y="f777"/>
                </a:cxn>
                <a:cxn ang="f489">
                  <a:pos x="f778" y="f779"/>
                </a:cxn>
              </a:cxnLst>
              <a:rect l="f682" t="f685" r="f683" b="f684"/>
              <a:pathLst>
                <a:path w="182" h="420">
                  <a:moveTo>
                    <a:pt x="f8" y="f9"/>
                  </a:moveTo>
                  <a:cubicBezTo>
                    <a:pt x="f8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2" y="f25"/>
                    <a:pt x="f22" y="f26"/>
                  </a:cubicBezTo>
                  <a:cubicBezTo>
                    <a:pt x="f22" y="f27"/>
                    <a:pt x="f28" y="f13"/>
                    <a:pt x="f28" y="f20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49"/>
                    <a:pt x="f31" y="f49"/>
                  </a:cubicBezTo>
                  <a:cubicBezTo>
                    <a:pt x="f32" y="f49"/>
                    <a:pt x="f51" y="f47"/>
                    <a:pt x="f51" y="f47"/>
                  </a:cubicBezTo>
                  <a:cubicBezTo>
                    <a:pt x="f52" y="f45"/>
                    <a:pt x="f52" y="f53"/>
                    <a:pt x="f51" y="f53"/>
                  </a:cubicBezTo>
                  <a:cubicBezTo>
                    <a:pt x="f51" y="f54"/>
                    <a:pt x="f31" y="f54"/>
                    <a:pt x="f31" y="f54"/>
                  </a:cubicBezTo>
                  <a:cubicBezTo>
                    <a:pt x="f50" y="f55"/>
                    <a:pt x="f48" y="f43"/>
                    <a:pt x="f48" y="f41"/>
                  </a:cubicBezTo>
                  <a:cubicBezTo>
                    <a:pt x="f48" y="f56"/>
                    <a:pt x="f48" y="f39"/>
                    <a:pt x="f50" y="f57"/>
                  </a:cubicBezTo>
                  <a:cubicBezTo>
                    <a:pt x="f50" y="f58"/>
                    <a:pt x="f32" y="f58"/>
                    <a:pt x="f51" y="f58"/>
                  </a:cubicBezTo>
                  <a:cubicBezTo>
                    <a:pt x="f52" y="f58"/>
                    <a:pt x="f59" y="f39"/>
                    <a:pt x="f60" y="f61"/>
                  </a:cubicBezTo>
                  <a:cubicBezTo>
                    <a:pt x="f62" y="f61"/>
                    <a:pt x="f63" y="f56"/>
                    <a:pt x="f64" y="f56"/>
                  </a:cubicBezTo>
                  <a:cubicBezTo>
                    <a:pt x="f65" y="f61"/>
                    <a:pt x="f66" y="f39"/>
                    <a:pt x="f37" y="f57"/>
                  </a:cubicBezTo>
                  <a:cubicBezTo>
                    <a:pt x="f67" y="f57"/>
                    <a:pt x="f68" y="f58"/>
                    <a:pt x="f69" y="f70"/>
                  </a:cubicBezTo>
                  <a:cubicBezTo>
                    <a:pt x="f70" y="f70"/>
                    <a:pt x="f39" y="f70"/>
                    <a:pt x="f56" y="f70"/>
                  </a:cubicBezTo>
                  <a:cubicBezTo>
                    <a:pt x="f41" y="f58"/>
                    <a:pt x="f55" y="f57"/>
                    <a:pt x="f54" y="f61"/>
                  </a:cubicBezTo>
                  <a:cubicBezTo>
                    <a:pt x="f53" y="f61"/>
                    <a:pt x="f53" y="f43"/>
                    <a:pt x="f54" y="f55"/>
                  </a:cubicBezTo>
                  <a:cubicBezTo>
                    <a:pt x="f54" y="f55"/>
                    <a:pt x="f54" y="f55"/>
                    <a:pt x="f54" y="f55"/>
                  </a:cubicBezTo>
                  <a:cubicBezTo>
                    <a:pt x="f54" y="f55"/>
                    <a:pt x="f54" y="f54"/>
                    <a:pt x="f54" y="f54"/>
                  </a:cubicBezTo>
                  <a:cubicBezTo>
                    <a:pt x="f54" y="f53"/>
                    <a:pt x="f54" y="f47"/>
                    <a:pt x="f55" y="f49"/>
                  </a:cubicBezTo>
                  <a:cubicBezTo>
                    <a:pt x="f55" y="f71"/>
                    <a:pt x="f55" y="f72"/>
                    <a:pt x="f55" y="f73"/>
                  </a:cubicBezTo>
                  <a:cubicBezTo>
                    <a:pt x="f43" y="f74"/>
                    <a:pt x="f41" y="f75"/>
                    <a:pt x="f41" y="f76"/>
                  </a:cubicBezTo>
                  <a:cubicBezTo>
                    <a:pt x="f41" y="f77"/>
                    <a:pt x="f43" y="f78"/>
                    <a:pt x="f43" y="f79"/>
                  </a:cubicBezTo>
                  <a:cubicBezTo>
                    <a:pt x="f43" y="f80"/>
                    <a:pt x="f55" y="f81"/>
                    <a:pt x="f43" y="f82"/>
                  </a:cubicBezTo>
                  <a:cubicBezTo>
                    <a:pt x="f43" y="f83"/>
                    <a:pt x="f56" y="f84"/>
                    <a:pt x="f61" y="f84"/>
                  </a:cubicBezTo>
                  <a:cubicBezTo>
                    <a:pt x="f39" y="f85"/>
                    <a:pt x="f58" y="f85"/>
                    <a:pt x="f69" y="f85"/>
                  </a:cubicBezTo>
                  <a:cubicBezTo>
                    <a:pt x="f68" y="f85"/>
                    <a:pt x="f37" y="f86"/>
                    <a:pt x="f87" y="f86"/>
                  </a:cubicBezTo>
                  <a:cubicBezTo>
                    <a:pt x="f87" y="f88"/>
                    <a:pt x="f36" y="f89"/>
                    <a:pt x="f36" y="f89"/>
                  </a:cubicBezTo>
                  <a:cubicBezTo>
                    <a:pt x="f36" y="f89"/>
                    <a:pt x="f36" y="f90"/>
                    <a:pt x="f66" y="f90"/>
                  </a:cubicBezTo>
                  <a:cubicBezTo>
                    <a:pt x="f66" y="f91"/>
                    <a:pt x="f66" y="f92"/>
                    <a:pt x="f66" y="f93"/>
                  </a:cubicBezTo>
                  <a:cubicBezTo>
                    <a:pt x="f66" y="f94"/>
                    <a:pt x="f36" y="f95"/>
                    <a:pt x="f96" y="f97"/>
                  </a:cubicBezTo>
                  <a:cubicBezTo>
                    <a:pt x="f96" y="f97"/>
                    <a:pt x="f98" y="f99"/>
                    <a:pt x="f65" y="f100"/>
                  </a:cubicBezTo>
                  <a:cubicBezTo>
                    <a:pt x="f65" y="f100"/>
                    <a:pt x="f65" y="f100"/>
                    <a:pt x="f65" y="f100"/>
                  </a:cubicBezTo>
                  <a:cubicBezTo>
                    <a:pt x="f64" y="f101"/>
                    <a:pt x="f64" y="f101"/>
                    <a:pt x="f64" y="f101"/>
                  </a:cubicBezTo>
                  <a:cubicBezTo>
                    <a:pt x="f102" y="f103"/>
                    <a:pt x="f102" y="f103"/>
                    <a:pt x="f102" y="f103"/>
                  </a:cubicBezTo>
                  <a:cubicBezTo>
                    <a:pt x="f63" y="f104"/>
                    <a:pt x="f63" y="f104"/>
                    <a:pt x="f63" y="f104"/>
                  </a:cubicBezTo>
                  <a:cubicBezTo>
                    <a:pt x="f105" y="f5"/>
                    <a:pt x="f105" y="f5"/>
                    <a:pt x="f105" y="f5"/>
                  </a:cubicBezTo>
                  <a:cubicBezTo>
                    <a:pt x="f106" y="f107"/>
                    <a:pt x="f106" y="f107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3"/>
                    <a:pt x="f112" y="f113"/>
                    <a:pt x="f112" y="f113"/>
                  </a:cubicBezTo>
                  <a:cubicBezTo>
                    <a:pt x="f104" y="f114"/>
                    <a:pt x="f115" y="f114"/>
                    <a:pt x="f116" y="f114"/>
                  </a:cubicBezTo>
                  <a:cubicBezTo>
                    <a:pt x="f116" y="f117"/>
                    <a:pt x="f116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5" y="f126"/>
                    <a:pt x="f125" y="f126"/>
                    <a:pt x="f127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131"/>
                    <a:pt x="f133" y="f125"/>
                    <a:pt x="f133" y="f134"/>
                  </a:cubicBezTo>
                  <a:cubicBezTo>
                    <a:pt x="f133" y="f134"/>
                    <a:pt x="f131" y="f121"/>
                    <a:pt x="f131" y="f119"/>
                  </a:cubicBezTo>
                  <a:cubicBezTo>
                    <a:pt x="f131" y="f116"/>
                    <a:pt x="f131" y="f104"/>
                    <a:pt x="f131" y="f112"/>
                  </a:cubicBezTo>
                  <a:cubicBezTo>
                    <a:pt x="f131" y="f108"/>
                    <a:pt x="f131" y="f135"/>
                    <a:pt x="f133" y="f136"/>
                  </a:cubicBezTo>
                  <a:cubicBezTo>
                    <a:pt x="f132" y="f136"/>
                    <a:pt x="f132" y="f137"/>
                    <a:pt x="f132" y="f137"/>
                  </a:cubicBezTo>
                  <a:cubicBezTo>
                    <a:pt x="f132" y="f137"/>
                    <a:pt x="f132" y="f138"/>
                    <a:pt x="f132" y="f138"/>
                  </a:cubicBezTo>
                  <a:cubicBezTo>
                    <a:pt x="f139" y="f140"/>
                    <a:pt x="f139" y="f103"/>
                    <a:pt x="f130" y="f141"/>
                  </a:cubicBezTo>
                  <a:cubicBezTo>
                    <a:pt x="f142" y="f143"/>
                    <a:pt x="f128" y="f144"/>
                    <a:pt x="f124" y="f144"/>
                  </a:cubicBezTo>
                  <a:cubicBezTo>
                    <a:pt x="f124" y="f144"/>
                    <a:pt x="f124" y="f144"/>
                    <a:pt x="f124" y="f144"/>
                  </a:cubicBezTo>
                  <a:cubicBezTo>
                    <a:pt x="f124" y="f145"/>
                    <a:pt x="f124" y="f145"/>
                    <a:pt x="f124" y="f145"/>
                  </a:cubicBezTo>
                  <a:cubicBezTo>
                    <a:pt x="f124" y="f146"/>
                    <a:pt x="f124" y="f146"/>
                    <a:pt x="f124" y="f146"/>
                  </a:cubicBezTo>
                  <a:cubicBezTo>
                    <a:pt x="f124" y="f147"/>
                    <a:pt x="f124" y="f148"/>
                    <a:pt x="f124" y="f149"/>
                  </a:cubicBezTo>
                  <a:cubicBezTo>
                    <a:pt x="f122" y="f150"/>
                    <a:pt x="f151" y="f152"/>
                    <a:pt x="f151" y="f153"/>
                  </a:cubicBezTo>
                  <a:cubicBezTo>
                    <a:pt x="f151" y="f153"/>
                    <a:pt x="f151" y="f153"/>
                    <a:pt x="f151" y="f153"/>
                  </a:cubicBezTo>
                  <a:cubicBezTo>
                    <a:pt x="f120" y="f154"/>
                    <a:pt x="f120" y="f101"/>
                    <a:pt x="f120" y="f155"/>
                  </a:cubicBezTo>
                  <a:cubicBezTo>
                    <a:pt x="f151" y="f156"/>
                    <a:pt x="f151" y="f156"/>
                    <a:pt x="f151" y="f156"/>
                  </a:cubicBezTo>
                  <a:cubicBezTo>
                    <a:pt x="f5" y="f157"/>
                    <a:pt x="f5" y="f157"/>
                    <a:pt x="f5" y="f157"/>
                  </a:cubicBezTo>
                  <a:cubicBezTo>
                    <a:pt x="f128" y="f95"/>
                    <a:pt x="f128" y="f95"/>
                    <a:pt x="f128" y="f95"/>
                  </a:cubicBezTo>
                  <a:cubicBezTo>
                    <a:pt x="f128" y="f93"/>
                    <a:pt x="f128" y="f93"/>
                    <a:pt x="f128" y="f93"/>
                  </a:cubicBezTo>
                  <a:cubicBezTo>
                    <a:pt x="f142" y="f89"/>
                    <a:pt x="f128" y="f86"/>
                    <a:pt x="f126" y="f85"/>
                  </a:cubicBezTo>
                  <a:cubicBezTo>
                    <a:pt x="f124" y="f84"/>
                    <a:pt x="f122" y="f158"/>
                    <a:pt x="f151" y="f158"/>
                  </a:cubicBezTo>
                  <a:cubicBezTo>
                    <a:pt x="f122" y="f83"/>
                    <a:pt x="f122" y="f82"/>
                    <a:pt x="f122" y="f159"/>
                  </a:cubicBezTo>
                  <a:cubicBezTo>
                    <a:pt x="f122" y="f80"/>
                    <a:pt x="f120" y="f160"/>
                    <a:pt x="f120" y="f160"/>
                  </a:cubicBezTo>
                  <a:cubicBezTo>
                    <a:pt x="f118" y="f161"/>
                    <a:pt x="f162" y="f75"/>
                    <a:pt x="f111" y="f73"/>
                  </a:cubicBezTo>
                  <a:cubicBezTo>
                    <a:pt x="f111" y="f73"/>
                    <a:pt x="f109" y="f73"/>
                    <a:pt x="f107" y="f73"/>
                  </a:cubicBezTo>
                  <a:cubicBezTo>
                    <a:pt x="f109" y="f72"/>
                    <a:pt x="f111" y="f163"/>
                    <a:pt x="f111" y="f164"/>
                  </a:cubicBezTo>
                  <a:cubicBezTo>
                    <a:pt x="f111" y="f49"/>
                    <a:pt x="f111" y="f45"/>
                    <a:pt x="f111" y="f53"/>
                  </a:cubicBezTo>
                  <a:cubicBezTo>
                    <a:pt x="f111" y="f54"/>
                    <a:pt x="f111" y="f54"/>
                    <a:pt x="f111" y="f54"/>
                  </a:cubicBezTo>
                  <a:cubicBezTo>
                    <a:pt x="f113" y="f55"/>
                    <a:pt x="f162" y="f43"/>
                    <a:pt x="f162" y="f61"/>
                  </a:cubicBezTo>
                  <a:cubicBezTo>
                    <a:pt x="f162" y="f57"/>
                    <a:pt x="f114" y="f70"/>
                    <a:pt x="f113" y="f69"/>
                  </a:cubicBezTo>
                  <a:cubicBezTo>
                    <a:pt x="f113" y="f69"/>
                    <a:pt x="f113" y="f68"/>
                    <a:pt x="f114" y="f67"/>
                  </a:cubicBezTo>
                  <a:cubicBezTo>
                    <a:pt x="f114" y="f67"/>
                    <a:pt x="f114" y="f37"/>
                    <a:pt x="f114" y="f37"/>
                  </a:cubicBezTo>
                  <a:cubicBezTo>
                    <a:pt x="f162" y="f87"/>
                    <a:pt x="f117" y="f66"/>
                    <a:pt x="f117" y="f36"/>
                  </a:cubicBezTo>
                  <a:cubicBezTo>
                    <a:pt x="f117" y="f36"/>
                    <a:pt x="f117" y="f36"/>
                    <a:pt x="f117" y="f36"/>
                  </a:cubicBezTo>
                  <a:cubicBezTo>
                    <a:pt x="f120" y="f87"/>
                    <a:pt x="f122" y="f87"/>
                    <a:pt x="f128" y="f87"/>
                  </a:cubicBezTo>
                  <a:cubicBezTo>
                    <a:pt x="f142" y="f87"/>
                    <a:pt x="f165" y="f87"/>
                    <a:pt x="f130" y="f87"/>
                  </a:cubicBezTo>
                  <a:cubicBezTo>
                    <a:pt x="f133" y="f66"/>
                    <a:pt x="f125" y="f98"/>
                    <a:pt x="f134" y="f34"/>
                  </a:cubicBezTo>
                  <a:cubicBezTo>
                    <a:pt x="f121" y="f63"/>
                    <a:pt x="f115" y="f166"/>
                    <a:pt x="f115" y="f167"/>
                  </a:cubicBezTo>
                  <a:cubicBezTo>
                    <a:pt x="f104" y="f51"/>
                    <a:pt x="f115" y="f31"/>
                    <a:pt x="f115" y="f50"/>
                  </a:cubicBezTo>
                  <a:cubicBezTo>
                    <a:pt x="f115" y="f48"/>
                    <a:pt x="f115" y="f46"/>
                    <a:pt x="f115" y="f46"/>
                  </a:cubicBezTo>
                  <a:cubicBezTo>
                    <a:pt x="f115" y="f44"/>
                    <a:pt x="f115" y="f168"/>
                    <a:pt x="f104" y="f168"/>
                  </a:cubicBezTo>
                  <a:cubicBezTo>
                    <a:pt x="f104" y="f168"/>
                    <a:pt x="f104" y="f42"/>
                    <a:pt x="f112" y="f42"/>
                  </a:cubicBezTo>
                  <a:cubicBezTo>
                    <a:pt x="f112" y="f42"/>
                    <a:pt x="f112" y="f42"/>
                    <a:pt x="f112" y="f42"/>
                  </a:cubicBezTo>
                  <a:cubicBezTo>
                    <a:pt x="f110" y="f168"/>
                    <a:pt x="f108" y="f168"/>
                    <a:pt x="f106" y="f168"/>
                  </a:cubicBezTo>
                  <a:cubicBezTo>
                    <a:pt x="f106" y="f168"/>
                    <a:pt x="f106" y="f168"/>
                    <a:pt x="f106" y="f168"/>
                  </a:cubicBezTo>
                  <a:cubicBezTo>
                    <a:pt x="f135" y="f168"/>
                    <a:pt x="f105" y="f44"/>
                    <a:pt x="f136" y="f44"/>
                  </a:cubicBezTo>
                  <a:cubicBezTo>
                    <a:pt x="f137" y="f44"/>
                    <a:pt x="f138" y="f44"/>
                    <a:pt x="f169" y="f168"/>
                  </a:cubicBezTo>
                  <a:cubicBezTo>
                    <a:pt x="f103" y="f42"/>
                    <a:pt x="f170" y="f35"/>
                    <a:pt x="f141" y="f29"/>
                  </a:cubicBezTo>
                  <a:cubicBezTo>
                    <a:pt x="f141" y="f29"/>
                    <a:pt x="f141" y="f29"/>
                    <a:pt x="f141" y="f29"/>
                  </a:cubicBezTo>
                  <a:cubicBezTo>
                    <a:pt x="f141" y="f30"/>
                    <a:pt x="f143" y="f28"/>
                    <a:pt x="f143" y="f22"/>
                  </a:cubicBezTo>
                  <a:cubicBezTo>
                    <a:pt x="f143" y="f22"/>
                    <a:pt x="f144" y="f20"/>
                    <a:pt x="f144" y="f18"/>
                  </a:cubicBezTo>
                  <a:cubicBezTo>
                    <a:pt x="f144" y="f18"/>
                    <a:pt x="f145" y="f18"/>
                    <a:pt x="f146" y="f18"/>
                  </a:cubicBezTo>
                  <a:cubicBezTo>
                    <a:pt x="f146" y="f18"/>
                    <a:pt x="f147" y="f18"/>
                    <a:pt x="f147" y="f18"/>
                  </a:cubicBezTo>
                  <a:cubicBezTo>
                    <a:pt x="f147" y="f18"/>
                    <a:pt x="f171" y="f18"/>
                    <a:pt x="f171" y="f18"/>
                  </a:cubicBezTo>
                  <a:cubicBezTo>
                    <a:pt x="f172" y="f15"/>
                    <a:pt x="f152" y="f15"/>
                    <a:pt x="f154" y="f13"/>
                  </a:cubicBezTo>
                  <a:cubicBezTo>
                    <a:pt x="f173" y="f8"/>
                    <a:pt x="f155" y="f174"/>
                    <a:pt x="f175" y="f176"/>
                  </a:cubicBezTo>
                  <a:cubicBezTo>
                    <a:pt x="f175" y="f26"/>
                    <a:pt x="f156" y="f26"/>
                    <a:pt x="f156" y="f177"/>
                  </a:cubicBezTo>
                  <a:cubicBezTo>
                    <a:pt x="f156" y="f177"/>
                    <a:pt x="f156" y="f177"/>
                    <a:pt x="f178" y="f179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78" y="f179"/>
                    <a:pt x="f178" y="f179"/>
                    <a:pt x="f178" y="f179"/>
                  </a:cubicBezTo>
                  <a:cubicBezTo>
                    <a:pt x="f180" y="f179"/>
                    <a:pt x="f181" y="f177"/>
                    <a:pt x="f181" y="f177"/>
                  </a:cubicBezTo>
                  <a:cubicBezTo>
                    <a:pt x="f182" y="f177"/>
                    <a:pt x="f183" y="f177"/>
                    <a:pt x="f183" y="f179"/>
                  </a:cubicBezTo>
                  <a:cubicBezTo>
                    <a:pt x="f184" y="f179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3" y="f194"/>
                    <a:pt x="f193" y="f194"/>
                    <a:pt x="f193" y="f194"/>
                  </a:cubicBezTo>
                  <a:cubicBezTo>
                    <a:pt x="f193" y="f194"/>
                    <a:pt x="f195" y="f194"/>
                    <a:pt x="f196" y="f194"/>
                  </a:cubicBezTo>
                  <a:cubicBezTo>
                    <a:pt x="f197" y="f194"/>
                    <a:pt x="f198" y="f199"/>
                    <a:pt x="f198" y="f24"/>
                  </a:cubicBezTo>
                  <a:cubicBezTo>
                    <a:pt x="f95" y="f200"/>
                    <a:pt x="f97" y="f201"/>
                    <a:pt x="f99" y="f202"/>
                  </a:cubicBezTo>
                  <a:cubicBezTo>
                    <a:pt x="f198" y="f203"/>
                    <a:pt x="f204" y="f205"/>
                    <a:pt x="f196" y="f205"/>
                  </a:cubicBezTo>
                  <a:cubicBezTo>
                    <a:pt x="f196" y="f205"/>
                    <a:pt x="f195" y="f206"/>
                    <a:pt x="f193" y="f17"/>
                  </a:cubicBezTo>
                  <a:cubicBezTo>
                    <a:pt x="f191" y="f207"/>
                    <a:pt x="f189" y="f207"/>
                    <a:pt x="f157" y="f16"/>
                  </a:cubicBezTo>
                  <a:cubicBezTo>
                    <a:pt x="f157" y="f16"/>
                    <a:pt x="f157" y="f16"/>
                    <a:pt x="f157" y="f16"/>
                  </a:cubicBezTo>
                  <a:cubicBezTo>
                    <a:pt x="f157" y="f16"/>
                    <a:pt x="f157" y="f16"/>
                    <a:pt x="f157" y="f16"/>
                  </a:cubicBezTo>
                  <a:cubicBezTo>
                    <a:pt x="f185" y="f208"/>
                    <a:pt x="f185" y="f208"/>
                    <a:pt x="f185" y="f209"/>
                  </a:cubicBezTo>
                  <a:cubicBezTo>
                    <a:pt x="f210" y="f14"/>
                    <a:pt x="f211" y="f212"/>
                    <a:pt x="f184" y="f12"/>
                  </a:cubicBezTo>
                  <a:cubicBezTo>
                    <a:pt x="f213" y="f214"/>
                    <a:pt x="f182" y="f215"/>
                    <a:pt x="f180" y="f216"/>
                  </a:cubicBezTo>
                  <a:cubicBezTo>
                    <a:pt x="f180" y="f216"/>
                    <a:pt x="f180" y="f216"/>
                    <a:pt x="f178" y="f216"/>
                  </a:cubicBezTo>
                  <a:cubicBezTo>
                    <a:pt x="f178" y="f11"/>
                    <a:pt x="f156" y="f11"/>
                    <a:pt x="f156" y="f11"/>
                  </a:cubicBezTo>
                  <a:cubicBezTo>
                    <a:pt x="f156" y="f11"/>
                    <a:pt x="f175" y="f217"/>
                    <a:pt x="f175" y="f217"/>
                  </a:cubicBezTo>
                  <a:cubicBezTo>
                    <a:pt x="f155" y="f217"/>
                    <a:pt x="f173" y="f218"/>
                    <a:pt x="f173" y="f219"/>
                  </a:cubicBezTo>
                  <a:cubicBezTo>
                    <a:pt x="f101" y="f220"/>
                    <a:pt x="f154" y="f221"/>
                    <a:pt x="f154" y="f222"/>
                  </a:cubicBezTo>
                  <a:cubicBezTo>
                    <a:pt x="f154" y="f222"/>
                    <a:pt x="f154" y="f222"/>
                    <a:pt x="f154" y="f222"/>
                  </a:cubicBezTo>
                  <a:cubicBezTo>
                    <a:pt x="f152" y="f10"/>
                    <a:pt x="f149" y="f223"/>
                    <a:pt x="f172" y="f224"/>
                  </a:cubicBezTo>
                  <a:cubicBezTo>
                    <a:pt x="f172" y="f9"/>
                    <a:pt x="f148" y="f9"/>
                    <a:pt x="f148" y="f9"/>
                  </a:cubicBezTo>
                  <a:cubicBezTo>
                    <a:pt x="f148" y="f225"/>
                    <a:pt x="f171" y="f225"/>
                    <a:pt x="f171" y="f225"/>
                  </a:cubicBezTo>
                  <a:cubicBezTo>
                    <a:pt x="f171" y="f225"/>
                    <a:pt x="f171" y="f225"/>
                    <a:pt x="f171" y="f225"/>
                  </a:cubicBezTo>
                  <a:cubicBezTo>
                    <a:pt x="f171" y="f226"/>
                    <a:pt x="f171" y="f227"/>
                    <a:pt x="f147" y="f228"/>
                  </a:cubicBezTo>
                  <a:cubicBezTo>
                    <a:pt x="f146" y="f229"/>
                    <a:pt x="f144" y="f230"/>
                    <a:pt x="f141" y="f231"/>
                  </a:cubicBezTo>
                  <a:cubicBezTo>
                    <a:pt x="f170" y="f231"/>
                    <a:pt x="f103" y="f232"/>
                    <a:pt x="f233" y="f232"/>
                  </a:cubicBezTo>
                  <a:cubicBezTo>
                    <a:pt x="f233" y="f232"/>
                    <a:pt x="f233" y="f232"/>
                    <a:pt x="f233" y="f232"/>
                  </a:cubicBezTo>
                  <a:cubicBezTo>
                    <a:pt x="f233" y="f232"/>
                    <a:pt x="f233" y="f232"/>
                    <a:pt x="f233" y="f234"/>
                  </a:cubicBezTo>
                  <a:cubicBezTo>
                    <a:pt x="f233" y="f234"/>
                    <a:pt x="f233" y="f234"/>
                    <a:pt x="f233" y="f234"/>
                  </a:cubicBezTo>
                  <a:cubicBezTo>
                    <a:pt x="f103" y="f235"/>
                    <a:pt x="f170" y="f236"/>
                    <a:pt x="f141" y="f237"/>
                  </a:cubicBezTo>
                  <a:cubicBezTo>
                    <a:pt x="f143" y="f238"/>
                    <a:pt x="f143" y="f239"/>
                    <a:pt x="f103" y="f240"/>
                  </a:cubicBezTo>
                  <a:cubicBezTo>
                    <a:pt x="f233" y="f241"/>
                    <a:pt x="f138" y="f242"/>
                    <a:pt x="f137" y="f242"/>
                  </a:cubicBezTo>
                  <a:cubicBezTo>
                    <a:pt x="f136" y="f242"/>
                    <a:pt x="f136" y="f243"/>
                    <a:pt x="f105" y="f244"/>
                  </a:cubicBezTo>
                  <a:cubicBezTo>
                    <a:pt x="f105" y="f244"/>
                    <a:pt x="f245" y="f246"/>
                    <a:pt x="f135" y="f247"/>
                  </a:cubicBezTo>
                  <a:cubicBezTo>
                    <a:pt x="f135" y="f247"/>
                    <a:pt x="f135" y="f247"/>
                    <a:pt x="f135" y="f248"/>
                  </a:cubicBezTo>
                  <a:cubicBezTo>
                    <a:pt x="f110" y="f249"/>
                    <a:pt x="f112" y="f250"/>
                    <a:pt x="f116" y="f251"/>
                  </a:cubicBezTo>
                  <a:cubicBezTo>
                    <a:pt x="f119" y="f252"/>
                    <a:pt x="f121" y="f252"/>
                    <a:pt x="f134" y="f252"/>
                  </a:cubicBezTo>
                  <a:cubicBezTo>
                    <a:pt x="f123" y="f252"/>
                    <a:pt x="f125" y="f252"/>
                    <a:pt x="f125" y="f252"/>
                  </a:cubicBezTo>
                  <a:cubicBezTo>
                    <a:pt x="f127" y="f252"/>
                    <a:pt x="f127" y="f252"/>
                    <a:pt x="f127" y="f252"/>
                  </a:cubicBezTo>
                  <a:cubicBezTo>
                    <a:pt x="f129" y="f252"/>
                    <a:pt x="f129" y="f253"/>
                    <a:pt x="f129" y="f253"/>
                  </a:cubicBezTo>
                  <a:cubicBezTo>
                    <a:pt x="f131" y="f253"/>
                    <a:pt x="f131" y="f253"/>
                    <a:pt x="f131" y="f254"/>
                  </a:cubicBezTo>
                  <a:cubicBezTo>
                    <a:pt x="f131" y="f254"/>
                    <a:pt x="f133" y="f255"/>
                    <a:pt x="f133" y="f255"/>
                  </a:cubicBezTo>
                  <a:cubicBezTo>
                    <a:pt x="f132" y="f256"/>
                    <a:pt x="f139" y="f257"/>
                    <a:pt x="f130" y="f258"/>
                  </a:cubicBezTo>
                  <a:cubicBezTo>
                    <a:pt x="f130" y="f259"/>
                    <a:pt x="f165" y="f259"/>
                    <a:pt x="f165" y="f260"/>
                  </a:cubicBezTo>
                  <a:cubicBezTo>
                    <a:pt x="f165" y="f260"/>
                    <a:pt x="f165" y="f260"/>
                    <a:pt x="f142" y="f260"/>
                  </a:cubicBezTo>
                  <a:cubicBezTo>
                    <a:pt x="f142" y="f260"/>
                    <a:pt x="f142" y="f260"/>
                    <a:pt x="f142" y="f260"/>
                  </a:cubicBezTo>
                  <a:cubicBezTo>
                    <a:pt x="f128" y="f261"/>
                    <a:pt x="f128" y="f261"/>
                    <a:pt x="f128" y="f261"/>
                  </a:cubicBezTo>
                  <a:cubicBezTo>
                    <a:pt x="f120" y="f262"/>
                    <a:pt x="f120" y="f262"/>
                    <a:pt x="f120" y="f262"/>
                  </a:cubicBezTo>
                  <a:cubicBezTo>
                    <a:pt x="f120" y="f262"/>
                    <a:pt x="f118" y="f262"/>
                    <a:pt x="f118" y="f262"/>
                  </a:cubicBezTo>
                  <a:cubicBezTo>
                    <a:pt x="f117" y="f263"/>
                    <a:pt x="f162" y="f261"/>
                    <a:pt x="f162" y="f264"/>
                  </a:cubicBezTo>
                  <a:cubicBezTo>
                    <a:pt x="f114" y="f265"/>
                    <a:pt x="f117" y="f266"/>
                    <a:pt x="f117" y="f267"/>
                  </a:cubicBezTo>
                  <a:cubicBezTo>
                    <a:pt x="f162" y="f268"/>
                    <a:pt x="f114" y="f269"/>
                    <a:pt x="f113" y="f270"/>
                  </a:cubicBezTo>
                  <a:cubicBezTo>
                    <a:pt x="f113" y="f271"/>
                    <a:pt x="f111" y="f272"/>
                    <a:pt x="f111" y="f272"/>
                  </a:cubicBezTo>
                  <a:cubicBezTo>
                    <a:pt x="f111" y="f273"/>
                    <a:pt x="f111" y="f273"/>
                    <a:pt x="f111" y="f274"/>
                  </a:cubicBezTo>
                  <a:cubicBezTo>
                    <a:pt x="f113" y="f274"/>
                    <a:pt x="f114" y="f275"/>
                    <a:pt x="f113" y="f276"/>
                  </a:cubicBezTo>
                  <a:cubicBezTo>
                    <a:pt x="f113" y="f277"/>
                    <a:pt x="f111" y="f278"/>
                    <a:pt x="f111" y="f278"/>
                  </a:cubicBezTo>
                  <a:cubicBezTo>
                    <a:pt x="f111" y="f279"/>
                    <a:pt x="f109" y="f280"/>
                    <a:pt x="f107" y="f281"/>
                  </a:cubicBezTo>
                  <a:cubicBezTo>
                    <a:pt x="f107" y="f282"/>
                    <a:pt x="f5" y="f283"/>
                    <a:pt x="f5" y="f284"/>
                  </a:cubicBezTo>
                  <a:cubicBezTo>
                    <a:pt x="f5" y="f284"/>
                    <a:pt x="f5" y="f285"/>
                    <a:pt x="f286" y="f285"/>
                  </a:cubicBezTo>
                  <a:cubicBezTo>
                    <a:pt x="f286" y="f287"/>
                    <a:pt x="f109" y="f288"/>
                    <a:pt x="f111" y="f288"/>
                  </a:cubicBezTo>
                  <a:cubicBezTo>
                    <a:pt x="f113" y="f288"/>
                    <a:pt x="f162" y="f288"/>
                    <a:pt x="f117" y="f289"/>
                  </a:cubicBezTo>
                  <a:cubicBezTo>
                    <a:pt x="f117" y="f289"/>
                    <a:pt x="f118" y="f290"/>
                    <a:pt x="f120" y="f291"/>
                  </a:cubicBezTo>
                  <a:cubicBezTo>
                    <a:pt x="f120" y="f291"/>
                    <a:pt x="f120" y="f292"/>
                    <a:pt x="f120" y="f293"/>
                  </a:cubicBezTo>
                  <a:cubicBezTo>
                    <a:pt x="f120" y="f294"/>
                    <a:pt x="f118" y="f295"/>
                    <a:pt x="f118" y="f296"/>
                  </a:cubicBezTo>
                  <a:cubicBezTo>
                    <a:pt x="f118" y="f297"/>
                    <a:pt x="f120" y="f298"/>
                    <a:pt x="f120" y="f299"/>
                  </a:cubicBezTo>
                  <a:cubicBezTo>
                    <a:pt x="f120" y="f300"/>
                    <a:pt x="f151" y="f301"/>
                    <a:pt x="f151" y="f302"/>
                  </a:cubicBezTo>
                  <a:cubicBezTo>
                    <a:pt x="f120" y="f303"/>
                    <a:pt x="f117" y="f304"/>
                    <a:pt x="f162" y="f305"/>
                  </a:cubicBezTo>
                  <a:cubicBezTo>
                    <a:pt x="f162" y="f306"/>
                    <a:pt x="f117" y="f307"/>
                    <a:pt x="f118" y="f307"/>
                  </a:cubicBezTo>
                  <a:cubicBezTo>
                    <a:pt x="f120" y="f308"/>
                    <a:pt x="f122" y="f308"/>
                    <a:pt x="f124" y="f308"/>
                  </a:cubicBezTo>
                  <a:cubicBezTo>
                    <a:pt x="f128" y="f308"/>
                    <a:pt x="f139" y="f309"/>
                    <a:pt x="f133" y="f309"/>
                  </a:cubicBezTo>
                  <a:cubicBezTo>
                    <a:pt x="f131" y="f310"/>
                    <a:pt x="f127" y="f311"/>
                    <a:pt x="f125" y="f312"/>
                  </a:cubicBezTo>
                  <a:cubicBezTo>
                    <a:pt x="f125" y="f313"/>
                    <a:pt x="f123" y="f314"/>
                    <a:pt x="f123" y="f314"/>
                  </a:cubicBezTo>
                  <a:cubicBezTo>
                    <a:pt x="f121" y="f315"/>
                    <a:pt x="f115" y="f315"/>
                    <a:pt x="f104" y="f316"/>
                  </a:cubicBezTo>
                  <a:cubicBezTo>
                    <a:pt x="f112" y="f316"/>
                    <a:pt x="f112" y="f317"/>
                    <a:pt x="f112" y="f317"/>
                  </a:cubicBezTo>
                  <a:cubicBezTo>
                    <a:pt x="f110" y="f318"/>
                    <a:pt x="f108" y="f319"/>
                    <a:pt x="f106" y="f320"/>
                  </a:cubicBezTo>
                  <a:cubicBezTo>
                    <a:pt x="f106" y="f320"/>
                    <a:pt x="f245" y="f319"/>
                    <a:pt x="f105" y="f319"/>
                  </a:cubicBezTo>
                  <a:cubicBezTo>
                    <a:pt x="f136" y="f319"/>
                    <a:pt x="f137" y="f318"/>
                    <a:pt x="f138" y="f318"/>
                  </a:cubicBezTo>
                  <a:cubicBezTo>
                    <a:pt x="f169" y="f318"/>
                    <a:pt x="f140" y="f319"/>
                    <a:pt x="f140" y="f320"/>
                  </a:cubicBezTo>
                  <a:cubicBezTo>
                    <a:pt x="f233" y="f321"/>
                    <a:pt x="f233" y="f322"/>
                    <a:pt x="f103" y="f323"/>
                  </a:cubicBezTo>
                  <a:cubicBezTo>
                    <a:pt x="f103" y="f324"/>
                    <a:pt x="f141" y="f325"/>
                    <a:pt x="f143" y="f325"/>
                  </a:cubicBezTo>
                  <a:cubicBezTo>
                    <a:pt x="f144" y="f325"/>
                    <a:pt x="f145" y="f324"/>
                    <a:pt x="f146" y="f324"/>
                  </a:cubicBezTo>
                  <a:cubicBezTo>
                    <a:pt x="f146" y="f323"/>
                    <a:pt x="f171" y="f324"/>
                    <a:pt x="f148" y="f324"/>
                  </a:cubicBezTo>
                  <a:cubicBezTo>
                    <a:pt x="f172" y="f324"/>
                    <a:pt x="f172" y="f325"/>
                    <a:pt x="f149" y="f326"/>
                  </a:cubicBezTo>
                  <a:cubicBezTo>
                    <a:pt x="f150" y="f326"/>
                    <a:pt x="f152" y="f326"/>
                    <a:pt x="f153" y="f326"/>
                  </a:cubicBezTo>
                  <a:cubicBezTo>
                    <a:pt x="f154" y="f326"/>
                    <a:pt x="f173" y="f326"/>
                    <a:pt x="f155" y="f326"/>
                  </a:cubicBezTo>
                  <a:cubicBezTo>
                    <a:pt x="f155" y="f326"/>
                    <a:pt x="f175" y="f327"/>
                    <a:pt x="f175" y="f327"/>
                  </a:cubicBezTo>
                  <a:cubicBezTo>
                    <a:pt x="f156" y="f327"/>
                    <a:pt x="f180" y="f328"/>
                    <a:pt x="f181" y="f329"/>
                  </a:cubicBezTo>
                  <a:cubicBezTo>
                    <a:pt x="f181" y="f329"/>
                    <a:pt x="f181" y="f330"/>
                    <a:pt x="f181" y="f331"/>
                  </a:cubicBezTo>
                  <a:cubicBezTo>
                    <a:pt x="f181" y="f331"/>
                    <a:pt x="f181" y="f332"/>
                    <a:pt x="f181" y="f332"/>
                  </a:cubicBezTo>
                  <a:cubicBezTo>
                    <a:pt x="f182" y="f333"/>
                    <a:pt x="f183" y="f334"/>
                    <a:pt x="f183" y="f334"/>
                  </a:cubicBezTo>
                  <a:cubicBezTo>
                    <a:pt x="f213" y="f334"/>
                    <a:pt x="f211" y="f335"/>
                    <a:pt x="f211" y="f334"/>
                  </a:cubicBezTo>
                  <a:cubicBezTo>
                    <a:pt x="f210" y="f334"/>
                    <a:pt x="f185" y="f336"/>
                    <a:pt x="f185" y="f336"/>
                  </a:cubicBezTo>
                  <a:cubicBezTo>
                    <a:pt x="f157" y="f333"/>
                    <a:pt x="f157" y="f337"/>
                    <a:pt x="f157" y="f337"/>
                  </a:cubicBezTo>
                  <a:cubicBezTo>
                    <a:pt x="f187" y="f331"/>
                    <a:pt x="f191" y="f331"/>
                    <a:pt x="f191" y="f331"/>
                  </a:cubicBezTo>
                  <a:cubicBezTo>
                    <a:pt x="f193" y="f330"/>
                    <a:pt x="f195" y="f329"/>
                    <a:pt x="f196" y="f329"/>
                  </a:cubicBezTo>
                  <a:cubicBezTo>
                    <a:pt x="f196" y="f328"/>
                    <a:pt x="f204" y="f327"/>
                    <a:pt x="f197" y="f327"/>
                  </a:cubicBezTo>
                  <a:cubicBezTo>
                    <a:pt x="f197" y="f327"/>
                    <a:pt x="f198" y="f327"/>
                    <a:pt x="f198" y="f327"/>
                  </a:cubicBezTo>
                  <a:cubicBezTo>
                    <a:pt x="f99" y="f328"/>
                    <a:pt x="f99" y="f330"/>
                    <a:pt x="f99" y="f330"/>
                  </a:cubicBezTo>
                  <a:cubicBezTo>
                    <a:pt x="f100" y="f331"/>
                    <a:pt x="f94" y="f337"/>
                    <a:pt x="f93" y="f337"/>
                  </a:cubicBezTo>
                  <a:cubicBezTo>
                    <a:pt x="f92" y="f331"/>
                    <a:pt x="f89" y="f329"/>
                    <a:pt x="f88" y="f329"/>
                  </a:cubicBezTo>
                  <a:cubicBezTo>
                    <a:pt x="f86" y="f329"/>
                    <a:pt x="f84" y="f329"/>
                    <a:pt x="f84" y="f329"/>
                  </a:cubicBezTo>
                  <a:cubicBezTo>
                    <a:pt x="f83" y="f329"/>
                    <a:pt x="f338" y="f330"/>
                    <a:pt x="f80" y="f331"/>
                  </a:cubicBezTo>
                  <a:cubicBezTo>
                    <a:pt x="f79" y="f337"/>
                    <a:pt x="f339" y="f333"/>
                    <a:pt x="f339" y="f334"/>
                  </a:cubicBezTo>
                  <a:cubicBezTo>
                    <a:pt x="f78" y="f335"/>
                    <a:pt x="f78" y="f340"/>
                    <a:pt x="f78" y="f341"/>
                  </a:cubicBezTo>
                  <a:cubicBezTo>
                    <a:pt x="f78" y="f342"/>
                    <a:pt x="f339" y="f343"/>
                    <a:pt x="f79" y="f344"/>
                  </a:cubicBezTo>
                  <a:cubicBezTo>
                    <a:pt x="f79" y="f345"/>
                    <a:pt x="f80" y="f346"/>
                    <a:pt x="f338" y="f347"/>
                  </a:cubicBezTo>
                  <a:cubicBezTo>
                    <a:pt x="f338" y="f348"/>
                    <a:pt x="f159" y="f349"/>
                    <a:pt x="f159" y="f350"/>
                  </a:cubicBezTo>
                  <a:cubicBezTo>
                    <a:pt x="f159" y="f351"/>
                    <a:pt x="f81" y="f352"/>
                    <a:pt x="f81" y="f353"/>
                  </a:cubicBezTo>
                  <a:cubicBezTo>
                    <a:pt x="f81" y="f354"/>
                    <a:pt x="f81" y="f355"/>
                    <a:pt x="f159" y="f356"/>
                  </a:cubicBezTo>
                  <a:cubicBezTo>
                    <a:pt x="f159" y="f357"/>
                    <a:pt x="f338" y="f358"/>
                    <a:pt x="f80" y="f358"/>
                  </a:cubicBezTo>
                  <a:cubicBezTo>
                    <a:pt x="f79" y="f7"/>
                    <a:pt x="f160" y="f7"/>
                    <a:pt x="f161" y="f7"/>
                  </a:cubicBezTo>
                  <a:cubicBezTo>
                    <a:pt x="f76" y="f358"/>
                    <a:pt x="f74" y="f359"/>
                    <a:pt x="f73" y="f360"/>
                  </a:cubicBezTo>
                  <a:cubicBezTo>
                    <a:pt x="f72" y="f357"/>
                    <a:pt x="f71" y="f356"/>
                    <a:pt x="f49" y="f355"/>
                  </a:cubicBezTo>
                  <a:cubicBezTo>
                    <a:pt x="f49" y="f361"/>
                    <a:pt x="f47" y="f354"/>
                    <a:pt x="f47" y="f362"/>
                  </a:cubicBezTo>
                  <a:cubicBezTo>
                    <a:pt x="f45" y="f353"/>
                    <a:pt x="f54" y="f363"/>
                    <a:pt x="f54" y="f351"/>
                  </a:cubicBezTo>
                  <a:cubicBezTo>
                    <a:pt x="f55" y="f350"/>
                    <a:pt x="f43" y="f364"/>
                    <a:pt x="f43" y="f348"/>
                  </a:cubicBezTo>
                  <a:cubicBezTo>
                    <a:pt x="f41" y="f346"/>
                    <a:pt x="f43" y="f345"/>
                    <a:pt x="f41" y="f344"/>
                  </a:cubicBezTo>
                  <a:cubicBezTo>
                    <a:pt x="f41" y="f365"/>
                    <a:pt x="f41" y="f342"/>
                    <a:pt x="f56" y="f366"/>
                  </a:cubicBezTo>
                  <a:cubicBezTo>
                    <a:pt x="f61" y="f341"/>
                    <a:pt x="f39" y="f367"/>
                    <a:pt x="f57" y="f368"/>
                  </a:cubicBezTo>
                  <a:cubicBezTo>
                    <a:pt x="f58" y="f335"/>
                    <a:pt x="f70" y="f336"/>
                    <a:pt x="f70" y="f333"/>
                  </a:cubicBezTo>
                  <a:cubicBezTo>
                    <a:pt x="f70" y="f332"/>
                    <a:pt x="f57" y="f337"/>
                    <a:pt x="f57" y="f337"/>
                  </a:cubicBezTo>
                  <a:cubicBezTo>
                    <a:pt x="f57" y="f331"/>
                    <a:pt x="f58" y="f330"/>
                    <a:pt x="f58" y="f329"/>
                  </a:cubicBezTo>
                  <a:cubicBezTo>
                    <a:pt x="f58" y="f327"/>
                    <a:pt x="f58" y="f369"/>
                    <a:pt x="f70" y="f324"/>
                  </a:cubicBezTo>
                  <a:cubicBezTo>
                    <a:pt x="f70" y="f321"/>
                    <a:pt x="f69" y="f315"/>
                    <a:pt x="f68" y="f313"/>
                  </a:cubicBezTo>
                  <a:cubicBezTo>
                    <a:pt x="f37" y="f370"/>
                    <a:pt x="f96" y="f371"/>
                    <a:pt x="f65" y="f306"/>
                  </a:cubicBezTo>
                  <a:cubicBezTo>
                    <a:pt x="f34" y="f304"/>
                    <a:pt x="f63" y="f301"/>
                    <a:pt x="f372" y="f300"/>
                  </a:cubicBezTo>
                  <a:cubicBezTo>
                    <a:pt x="f102" y="f298"/>
                    <a:pt x="f60" y="f373"/>
                    <a:pt x="f59" y="f293"/>
                  </a:cubicBezTo>
                  <a:cubicBezTo>
                    <a:pt x="f374" y="f293"/>
                    <a:pt x="f52" y="f291"/>
                    <a:pt x="f52" y="f291"/>
                  </a:cubicBezTo>
                  <a:cubicBezTo>
                    <a:pt x="f51" y="f289"/>
                    <a:pt x="f32" y="f285"/>
                    <a:pt x="f31" y="f375"/>
                  </a:cubicBezTo>
                  <a:cubicBezTo>
                    <a:pt x="f31" y="f284"/>
                    <a:pt x="f46" y="f283"/>
                    <a:pt x="f44" y="f281"/>
                  </a:cubicBezTo>
                  <a:cubicBezTo>
                    <a:pt x="f168" y="f280"/>
                    <a:pt x="f42" y="f278"/>
                    <a:pt x="f40" y="f277"/>
                  </a:cubicBezTo>
                  <a:cubicBezTo>
                    <a:pt x="f40" y="f276"/>
                    <a:pt x="f38" y="f273"/>
                    <a:pt x="f38" y="f271"/>
                  </a:cubicBezTo>
                  <a:cubicBezTo>
                    <a:pt x="f38" y="f270"/>
                    <a:pt x="f42" y="f267"/>
                    <a:pt x="f42" y="f376"/>
                  </a:cubicBezTo>
                  <a:cubicBezTo>
                    <a:pt x="f42" y="f266"/>
                    <a:pt x="f38" y="f377"/>
                    <a:pt x="f35" y="f378"/>
                  </a:cubicBezTo>
                  <a:cubicBezTo>
                    <a:pt x="f33" y="f265"/>
                    <a:pt x="f29" y="f264"/>
                    <a:pt x="f29" y="f261"/>
                  </a:cubicBezTo>
                  <a:cubicBezTo>
                    <a:pt x="f30" y="f263"/>
                    <a:pt x="f30" y="f379"/>
                    <a:pt x="f28" y="f380"/>
                  </a:cubicBezTo>
                  <a:cubicBezTo>
                    <a:pt x="f28" y="f260"/>
                    <a:pt x="f28" y="f258"/>
                    <a:pt x="f28" y="f257"/>
                  </a:cubicBezTo>
                  <a:cubicBezTo>
                    <a:pt x="f28" y="f257"/>
                    <a:pt x="f22" y="f255"/>
                    <a:pt x="f22" y="f255"/>
                  </a:cubicBezTo>
                  <a:cubicBezTo>
                    <a:pt x="f20" y="f252"/>
                    <a:pt x="f20" y="f249"/>
                    <a:pt x="f18" y="f248"/>
                  </a:cubicBezTo>
                  <a:cubicBezTo>
                    <a:pt x="f18" y="f244"/>
                    <a:pt x="f8" y="f381"/>
                    <a:pt x="f8" y="f382"/>
                  </a:cubicBezTo>
                  <a:cubicBezTo>
                    <a:pt x="f6" y="f238"/>
                    <a:pt x="f6" y="f235"/>
                    <a:pt x="f6" y="f232"/>
                  </a:cubicBezTo>
                  <a:cubicBezTo>
                    <a:pt x="f6" y="f230"/>
                    <a:pt x="f8" y="f226"/>
                    <a:pt x="f8" y="f9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4" name="Freeform 266">
              <a:extLst>
                <a:ext uri="{FF2B5EF4-FFF2-40B4-BE49-F238E27FC236}">
                  <a16:creationId xmlns:a16="http://schemas.microsoft.com/office/drawing/2014/main" id="{346A5EC0-AB96-6786-2D86-82A2DFC06388}"/>
                </a:ext>
              </a:extLst>
            </p:cNvPr>
            <p:cNvSpPr/>
            <p:nvPr/>
          </p:nvSpPr>
          <p:spPr>
            <a:xfrm>
              <a:off x="8840794" y="1773533"/>
              <a:ext cx="1265355" cy="94797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40"/>
                <a:gd name="f8" fmla="val 774"/>
                <a:gd name="f9" fmla="val 1036"/>
                <a:gd name="f10" fmla="val 606"/>
                <a:gd name="f11" fmla="val 1035"/>
                <a:gd name="f12" fmla="val 1032"/>
                <a:gd name="f13" fmla="val 1031"/>
                <a:gd name="f14" fmla="val 607"/>
                <a:gd name="f15" fmla="val 1030"/>
                <a:gd name="f16" fmla="val 1029"/>
                <a:gd name="f17" fmla="val 609"/>
                <a:gd name="f18" fmla="val 1028"/>
                <a:gd name="f19" fmla="val 610"/>
                <a:gd name="f20" fmla="val 1027"/>
                <a:gd name="f21" fmla="val 612"/>
                <a:gd name="f22" fmla="val 613"/>
                <a:gd name="f23" fmla="val 1026"/>
                <a:gd name="f24" fmla="val 614"/>
                <a:gd name="f25" fmla="val 1025"/>
                <a:gd name="f26" fmla="val 615"/>
                <a:gd name="f27" fmla="val 1024"/>
                <a:gd name="f28" fmla="val 616"/>
                <a:gd name="f29" fmla="val 1023"/>
                <a:gd name="f30" fmla="val 617"/>
                <a:gd name="f31" fmla="val 1021"/>
                <a:gd name="f32" fmla="val 619"/>
                <a:gd name="f33" fmla="val 1020"/>
                <a:gd name="f34" fmla="val 620"/>
                <a:gd name="f35" fmla="val 1019"/>
                <a:gd name="f36" fmla="val 621"/>
                <a:gd name="f37" fmla="val 1018"/>
                <a:gd name="f38" fmla="val 622"/>
                <a:gd name="f39" fmla="val 1017"/>
                <a:gd name="f40" fmla="val 623"/>
                <a:gd name="f41" fmla="val 1016"/>
                <a:gd name="f42" fmla="val 624"/>
                <a:gd name="f43" fmla="val 627"/>
                <a:gd name="f44" fmla="val 1015"/>
                <a:gd name="f45" fmla="val 628"/>
                <a:gd name="f46" fmla="val 1014"/>
                <a:gd name="f47" fmla="val 629"/>
                <a:gd name="f48" fmla="val 1013"/>
                <a:gd name="f49" fmla="val 1012"/>
                <a:gd name="f50" fmla="val 1009"/>
                <a:gd name="f51" fmla="val 1008"/>
                <a:gd name="f52" fmla="val 1007"/>
                <a:gd name="f53" fmla="val 1006"/>
                <a:gd name="f54" fmla="val 1005"/>
                <a:gd name="f55" fmla="val 1004"/>
                <a:gd name="f56" fmla="val 1003"/>
                <a:gd name="f57" fmla="val 1002"/>
                <a:gd name="f58" fmla="val 1001"/>
                <a:gd name="f59" fmla="val 625"/>
                <a:gd name="f60" fmla="val 626"/>
                <a:gd name="f61" fmla="val 1000"/>
                <a:gd name="f62" fmla="val 999"/>
                <a:gd name="f63" fmla="val 998"/>
                <a:gd name="f64" fmla="val 997"/>
                <a:gd name="f65" fmla="val 996"/>
                <a:gd name="f66" fmla="val 995"/>
                <a:gd name="f67" fmla="val 994"/>
                <a:gd name="f68" fmla="val 993"/>
                <a:gd name="f69" fmla="val 992"/>
                <a:gd name="f70" fmla="val 991"/>
                <a:gd name="f71" fmla="val 990"/>
                <a:gd name="f72" fmla="val 988"/>
                <a:gd name="f73" fmla="val 987"/>
                <a:gd name="f74" fmla="val 985"/>
                <a:gd name="f75" fmla="val 984"/>
                <a:gd name="f76" fmla="val 981"/>
                <a:gd name="f77" fmla="val 980"/>
                <a:gd name="f78" fmla="val 979"/>
                <a:gd name="f79" fmla="val 978"/>
                <a:gd name="f80" fmla="val 977"/>
                <a:gd name="f81" fmla="val 618"/>
                <a:gd name="f82" fmla="val 982"/>
                <a:gd name="f83" fmla="val 983"/>
                <a:gd name="f84" fmla="val 986"/>
                <a:gd name="f85" fmla="val 989"/>
                <a:gd name="f86" fmla="val 608"/>
                <a:gd name="f87" fmla="val 611"/>
                <a:gd name="f88" fmla="val 975"/>
                <a:gd name="f89" fmla="val 974"/>
                <a:gd name="f90" fmla="val 973"/>
                <a:gd name="f91" fmla="val 972"/>
                <a:gd name="f92" fmla="val 971"/>
                <a:gd name="f93" fmla="val 970"/>
                <a:gd name="f94" fmla="val 969"/>
                <a:gd name="f95" fmla="val 968"/>
                <a:gd name="f96" fmla="val 966"/>
                <a:gd name="f97" fmla="val 965"/>
                <a:gd name="f98" fmla="val 631"/>
                <a:gd name="f99" fmla="val 964"/>
                <a:gd name="f100" fmla="val 632"/>
                <a:gd name="f101" fmla="val 963"/>
                <a:gd name="f102" fmla="val 633"/>
                <a:gd name="f103" fmla="val 961"/>
                <a:gd name="f104" fmla="val 635"/>
                <a:gd name="f105" fmla="val 960"/>
                <a:gd name="f106" fmla="val 637"/>
                <a:gd name="f107" fmla="val 959"/>
                <a:gd name="f108" fmla="val 638"/>
                <a:gd name="f109" fmla="val 957"/>
                <a:gd name="f110" fmla="val 639"/>
                <a:gd name="f111" fmla="val 956"/>
                <a:gd name="f112" fmla="val 640"/>
                <a:gd name="f113" fmla="val 955"/>
                <a:gd name="f114" fmla="val 642"/>
                <a:gd name="f115" fmla="val 953"/>
                <a:gd name="f116" fmla="val 644"/>
                <a:gd name="f117" fmla="val 952"/>
                <a:gd name="f118" fmla="val 645"/>
                <a:gd name="f119" fmla="val 951"/>
                <a:gd name="f120" fmla="val 646"/>
                <a:gd name="f121" fmla="val 950"/>
                <a:gd name="f122" fmla="val 648"/>
                <a:gd name="f123" fmla="val 949"/>
                <a:gd name="f124" fmla="val 649"/>
                <a:gd name="f125" fmla="val 948"/>
                <a:gd name="f126" fmla="val 650"/>
                <a:gd name="f127" fmla="val 945"/>
                <a:gd name="f128" fmla="val 651"/>
                <a:gd name="f129" fmla="val 943"/>
                <a:gd name="f130" fmla="val 942"/>
                <a:gd name="f131" fmla="val 652"/>
                <a:gd name="f132" fmla="val 939"/>
                <a:gd name="f133" fmla="val 938"/>
                <a:gd name="f134" fmla="val 653"/>
                <a:gd name="f135" fmla="val 937"/>
                <a:gd name="f136" fmla="val 935"/>
                <a:gd name="f137" fmla="val 654"/>
                <a:gd name="f138" fmla="val 934"/>
                <a:gd name="f139" fmla="val 655"/>
                <a:gd name="f140" fmla="val 933"/>
                <a:gd name="f141" fmla="val 656"/>
                <a:gd name="f142" fmla="val 932"/>
                <a:gd name="f143" fmla="val 658"/>
                <a:gd name="f144" fmla="val 931"/>
                <a:gd name="f145" fmla="val 659"/>
                <a:gd name="f146" fmla="val 930"/>
                <a:gd name="f147" fmla="val 928"/>
                <a:gd name="f148" fmla="val 926"/>
                <a:gd name="f149" fmla="val 925"/>
                <a:gd name="f150" fmla="val 660"/>
                <a:gd name="f151" fmla="val 922"/>
                <a:gd name="f152" fmla="val 921"/>
                <a:gd name="f153" fmla="val 920"/>
                <a:gd name="f154" fmla="val 661"/>
                <a:gd name="f155" fmla="val 918"/>
                <a:gd name="f156" fmla="val 663"/>
                <a:gd name="f157" fmla="val 917"/>
                <a:gd name="f158" fmla="val 915"/>
                <a:gd name="f159" fmla="val 664"/>
                <a:gd name="f160" fmla="val 911"/>
                <a:gd name="f161" fmla="val 665"/>
                <a:gd name="f162" fmla="val 910"/>
                <a:gd name="f163" fmla="val 666"/>
                <a:gd name="f164" fmla="val 908"/>
                <a:gd name="f165" fmla="val 903"/>
                <a:gd name="f166" fmla="val 901"/>
                <a:gd name="f167" fmla="val 667"/>
                <a:gd name="f168" fmla="val 900"/>
                <a:gd name="f169" fmla="val 668"/>
                <a:gd name="f170" fmla="val 898"/>
                <a:gd name="f171" fmla="val 670"/>
                <a:gd name="f172" fmla="val 897"/>
                <a:gd name="f173" fmla="val 896"/>
                <a:gd name="f174" fmla="val 895"/>
                <a:gd name="f175" fmla="val 894"/>
                <a:gd name="f176" fmla="val 892"/>
                <a:gd name="f177" fmla="val 890"/>
                <a:gd name="f178" fmla="val 889"/>
                <a:gd name="f179" fmla="val 671"/>
                <a:gd name="f180" fmla="val 888"/>
                <a:gd name="f181" fmla="val 885"/>
                <a:gd name="f182" fmla="val 672"/>
                <a:gd name="f183" fmla="val 884"/>
                <a:gd name="f184" fmla="val 673"/>
                <a:gd name="f185" fmla="val 675"/>
                <a:gd name="f186" fmla="val 883"/>
                <a:gd name="f187" fmla="val 676"/>
                <a:gd name="f188" fmla="val 677"/>
                <a:gd name="f189" fmla="val 679"/>
                <a:gd name="f190" fmla="val 680"/>
                <a:gd name="f191" fmla="val 681"/>
                <a:gd name="f192" fmla="val 880"/>
                <a:gd name="f193" fmla="val 879"/>
                <a:gd name="f194" fmla="val 682"/>
                <a:gd name="f195" fmla="val 878"/>
                <a:gd name="f196" fmla="val 683"/>
                <a:gd name="f197" fmla="val 877"/>
                <a:gd name="f198" fmla="val 685"/>
                <a:gd name="f199" fmla="val 876"/>
                <a:gd name="f200" fmla="val 875"/>
                <a:gd name="f201" fmla="val 686"/>
                <a:gd name="f202" fmla="val 872"/>
                <a:gd name="f203" fmla="val 687"/>
                <a:gd name="f204" fmla="val 871"/>
                <a:gd name="f205" fmla="val 870"/>
                <a:gd name="f206" fmla="val 868"/>
                <a:gd name="f207" fmla="val 867"/>
                <a:gd name="f208" fmla="val 865"/>
                <a:gd name="f209" fmla="val 864"/>
                <a:gd name="f210" fmla="val 862"/>
                <a:gd name="f211" fmla="val 861"/>
                <a:gd name="f212" fmla="val 859"/>
                <a:gd name="f213" fmla="val 858"/>
                <a:gd name="f214" fmla="val 857"/>
                <a:gd name="f215" fmla="val 856"/>
                <a:gd name="f216" fmla="val 855"/>
                <a:gd name="f217" fmla="val 854"/>
                <a:gd name="f218" fmla="val 852"/>
                <a:gd name="f219" fmla="val 851"/>
                <a:gd name="f220" fmla="val 684"/>
                <a:gd name="f221" fmla="val 853"/>
                <a:gd name="f222" fmla="val 688"/>
                <a:gd name="f223" fmla="val 690"/>
                <a:gd name="f224" fmla="val 691"/>
                <a:gd name="f225" fmla="val 849"/>
                <a:gd name="f226" fmla="val 848"/>
                <a:gd name="f227" fmla="val 847"/>
                <a:gd name="f228" fmla="val 689"/>
                <a:gd name="f229" fmla="val 846"/>
                <a:gd name="f230" fmla="val 845"/>
                <a:gd name="f231" fmla="val 842"/>
                <a:gd name="f232" fmla="val 841"/>
                <a:gd name="f233" fmla="val 693"/>
                <a:gd name="f234" fmla="val 694"/>
                <a:gd name="f235" fmla="val 695"/>
                <a:gd name="f236" fmla="val 838"/>
                <a:gd name="f237" fmla="val 698"/>
                <a:gd name="f238" fmla="val 836"/>
                <a:gd name="f239" fmla="val 835"/>
                <a:gd name="f240" fmla="val 833"/>
                <a:gd name="f241" fmla="val 697"/>
                <a:gd name="f242" fmla="val 832"/>
                <a:gd name="f243" fmla="val 831"/>
                <a:gd name="f244" fmla="val 829"/>
                <a:gd name="f245" fmla="val 699"/>
                <a:gd name="f246" fmla="val 828"/>
                <a:gd name="f247" fmla="val 700"/>
                <a:gd name="f248" fmla="val 827"/>
                <a:gd name="f249" fmla="val 825"/>
                <a:gd name="f250" fmla="val 701"/>
                <a:gd name="f251" fmla="val 702"/>
                <a:gd name="f252" fmla="val 824"/>
                <a:gd name="f253" fmla="val 703"/>
                <a:gd name="f254" fmla="val 705"/>
                <a:gd name="f255" fmla="val 706"/>
                <a:gd name="f256" fmla="val 707"/>
                <a:gd name="f257" fmla="val 709"/>
                <a:gd name="f258" fmla="val 823"/>
                <a:gd name="f259" fmla="val 710"/>
                <a:gd name="f260" fmla="val 822"/>
                <a:gd name="f261" fmla="val 821"/>
                <a:gd name="f262" fmla="val 820"/>
                <a:gd name="f263" fmla="val 819"/>
                <a:gd name="f264" fmla="val 817"/>
                <a:gd name="f265" fmla="val 708"/>
                <a:gd name="f266" fmla="val 816"/>
                <a:gd name="f267" fmla="val 815"/>
                <a:gd name="f268" fmla="val 711"/>
                <a:gd name="f269" fmla="val 712"/>
                <a:gd name="f270" fmla="val 715"/>
                <a:gd name="f271" fmla="val 716"/>
                <a:gd name="f272" fmla="val 717"/>
                <a:gd name="f273" fmla="val 814"/>
                <a:gd name="f274" fmla="val 718"/>
                <a:gd name="f275" fmla="val 813"/>
                <a:gd name="f276" fmla="val 719"/>
                <a:gd name="f277" fmla="val 722"/>
                <a:gd name="f278" fmla="val 723"/>
                <a:gd name="f279" fmla="val 724"/>
                <a:gd name="f280" fmla="val 725"/>
                <a:gd name="f281" fmla="val 812"/>
                <a:gd name="f282" fmla="val 811"/>
                <a:gd name="f283" fmla="val 726"/>
                <a:gd name="f284" fmla="val 809"/>
                <a:gd name="f285" fmla="val 808"/>
                <a:gd name="f286" fmla="val 807"/>
                <a:gd name="f287" fmla="val 805"/>
                <a:gd name="f288" fmla="val 720"/>
                <a:gd name="f289" fmla="val 806"/>
                <a:gd name="f290" fmla="val 714"/>
                <a:gd name="f291" fmla="val 713"/>
                <a:gd name="f292" fmla="val 696"/>
                <a:gd name="f293" fmla="val 818"/>
                <a:gd name="f294" fmla="val 692"/>
                <a:gd name="f295" fmla="val 803"/>
                <a:gd name="f296" fmla="val 790"/>
                <a:gd name="f297" fmla="val 509"/>
                <a:gd name="f298" fmla="val 787"/>
                <a:gd name="f299" fmla="val 510"/>
                <a:gd name="f300" fmla="val 778"/>
                <a:gd name="f301" fmla="val 499"/>
                <a:gd name="f302" fmla="val 776"/>
                <a:gd name="f303" fmla="val 374"/>
                <a:gd name="f304" fmla="val 373"/>
                <a:gd name="f305" fmla="val 368"/>
                <a:gd name="f306" fmla="val 356"/>
                <a:gd name="f307" fmla="val 746"/>
                <a:gd name="f308" fmla="val 242"/>
                <a:gd name="f309" fmla="val 743"/>
                <a:gd name="f310" fmla="val 239"/>
                <a:gd name="f311" fmla="val 742"/>
                <a:gd name="f312" fmla="val 238"/>
                <a:gd name="f313" fmla="val 741"/>
                <a:gd name="f314" fmla="val 237"/>
                <a:gd name="f315" fmla="val 738"/>
                <a:gd name="f316" fmla="val 737"/>
                <a:gd name="f317" fmla="val 736"/>
                <a:gd name="f318" fmla="val 235"/>
                <a:gd name="f319" fmla="val 234"/>
                <a:gd name="f320" fmla="val 735"/>
                <a:gd name="f321" fmla="val 233"/>
                <a:gd name="f322" fmla="val 734"/>
                <a:gd name="f323" fmla="val 232"/>
                <a:gd name="f324" fmla="val 733"/>
                <a:gd name="f325" fmla="val 231"/>
                <a:gd name="f326" fmla="val 732"/>
                <a:gd name="f327" fmla="val 730"/>
                <a:gd name="f328" fmla="val 729"/>
                <a:gd name="f329" fmla="val 727"/>
                <a:gd name="f330" fmla="val 728"/>
                <a:gd name="f331" fmla="val 243"/>
                <a:gd name="f332" fmla="val 244"/>
                <a:gd name="f333" fmla="val 721"/>
                <a:gd name="f334" fmla="val 240"/>
                <a:gd name="f335" fmla="val 230"/>
                <a:gd name="f336" fmla="val 224"/>
                <a:gd name="f337" fmla="val 221"/>
                <a:gd name="f338" fmla="val 220"/>
                <a:gd name="f339" fmla="val 218"/>
                <a:gd name="f340" fmla="val 216"/>
                <a:gd name="f341" fmla="val 214"/>
                <a:gd name="f342" fmla="val 211"/>
                <a:gd name="f343" fmla="val 209"/>
                <a:gd name="f344" fmla="val 208"/>
                <a:gd name="f345" fmla="val 206"/>
                <a:gd name="f346" fmla="val 205"/>
                <a:gd name="f347" fmla="val 204"/>
                <a:gd name="f348" fmla="val 203"/>
                <a:gd name="f349" fmla="val 202"/>
                <a:gd name="f350" fmla="val 201"/>
                <a:gd name="f351" fmla="val 200"/>
                <a:gd name="f352" fmla="val 199"/>
                <a:gd name="f353" fmla="val 196"/>
                <a:gd name="f354" fmla="val 195"/>
                <a:gd name="f355" fmla="val 193"/>
                <a:gd name="f356" fmla="val 191"/>
                <a:gd name="f357" fmla="val 190"/>
                <a:gd name="f358" fmla="val 189"/>
                <a:gd name="f359" fmla="val 188"/>
                <a:gd name="f360" fmla="val 186"/>
                <a:gd name="f361" fmla="val 184"/>
                <a:gd name="f362" fmla="val 183"/>
                <a:gd name="f363" fmla="val 182"/>
                <a:gd name="f364" fmla="val 179"/>
                <a:gd name="f365" fmla="val 178"/>
                <a:gd name="f366" fmla="val 176"/>
                <a:gd name="f367" fmla="val 704"/>
                <a:gd name="f368" fmla="val 171"/>
                <a:gd name="f369" fmla="val 169"/>
                <a:gd name="f370" fmla="val 167"/>
                <a:gd name="f371" fmla="val 166"/>
                <a:gd name="f372" fmla="val 165"/>
                <a:gd name="f373" fmla="val 164"/>
                <a:gd name="f374" fmla="val 161"/>
                <a:gd name="f375" fmla="val 160"/>
                <a:gd name="f376" fmla="val 159"/>
                <a:gd name="f377" fmla="val 157"/>
                <a:gd name="f378" fmla="val 155"/>
                <a:gd name="f379" fmla="val 154"/>
                <a:gd name="f380" fmla="val 152"/>
                <a:gd name="f381" fmla="val 150"/>
                <a:gd name="f382" fmla="val 149"/>
                <a:gd name="f383" fmla="val 145"/>
                <a:gd name="f384" fmla="val 144"/>
                <a:gd name="f385" fmla="val 141"/>
                <a:gd name="f386" fmla="val 137"/>
                <a:gd name="f387" fmla="val 135"/>
                <a:gd name="f388" fmla="val 133"/>
                <a:gd name="f389" fmla="val 131"/>
                <a:gd name="f390" fmla="val 129"/>
                <a:gd name="f391" fmla="val 128"/>
                <a:gd name="f392" fmla="val 124"/>
                <a:gd name="f393" fmla="val 122"/>
                <a:gd name="f394" fmla="val 121"/>
                <a:gd name="f395" fmla="val 118"/>
                <a:gd name="f396" fmla="val 116"/>
                <a:gd name="f397" fmla="val 115"/>
                <a:gd name="f398" fmla="val 112"/>
                <a:gd name="f399" fmla="val 111"/>
                <a:gd name="f400" fmla="val 110"/>
                <a:gd name="f401" fmla="val 109"/>
                <a:gd name="f402" fmla="val 108"/>
                <a:gd name="f403" fmla="val 107"/>
                <a:gd name="f404" fmla="val 105"/>
                <a:gd name="f405" fmla="val 103"/>
                <a:gd name="f406" fmla="val 100"/>
                <a:gd name="f407" fmla="val 94"/>
                <a:gd name="f408" fmla="val 91"/>
                <a:gd name="f409" fmla="val 90"/>
                <a:gd name="f410" fmla="val 88"/>
                <a:gd name="f411" fmla="val 87"/>
                <a:gd name="f412" fmla="val 86"/>
                <a:gd name="f413" fmla="val 83"/>
                <a:gd name="f414" fmla="val 81"/>
                <a:gd name="f415" fmla="val 80"/>
                <a:gd name="f416" fmla="val 78"/>
                <a:gd name="f417" fmla="val 77"/>
                <a:gd name="f418" fmla="val 76"/>
                <a:gd name="f419" fmla="val 75"/>
                <a:gd name="f420" fmla="val 74"/>
                <a:gd name="f421" fmla="val 72"/>
                <a:gd name="f422" fmla="val 678"/>
                <a:gd name="f423" fmla="val 71"/>
                <a:gd name="f424" fmla="val 70"/>
                <a:gd name="f425" fmla="val 68"/>
                <a:gd name="f426" fmla="val 66"/>
                <a:gd name="f427" fmla="val 64"/>
                <a:gd name="f428" fmla="val 58"/>
                <a:gd name="f429" fmla="val 55"/>
                <a:gd name="f430" fmla="val 53"/>
                <a:gd name="f431" fmla="val 674"/>
                <a:gd name="f432" fmla="val 50"/>
                <a:gd name="f433" fmla="val 49"/>
                <a:gd name="f434" fmla="val 47"/>
                <a:gd name="f435" fmla="val 43"/>
                <a:gd name="f436" fmla="val 42"/>
                <a:gd name="f437" fmla="val 40"/>
                <a:gd name="f438" fmla="val 38"/>
                <a:gd name="f439" fmla="val 37"/>
                <a:gd name="f440" fmla="val 36"/>
                <a:gd name="f441" fmla="val 34"/>
                <a:gd name="f442" fmla="val 33"/>
                <a:gd name="f443" fmla="val 32"/>
                <a:gd name="f444" fmla="val 31"/>
                <a:gd name="f445" fmla="val 28"/>
                <a:gd name="f446" fmla="val 27"/>
                <a:gd name="f447" fmla="val 25"/>
                <a:gd name="f448" fmla="val 21"/>
                <a:gd name="f449" fmla="val 19"/>
                <a:gd name="f450" fmla="val 18"/>
                <a:gd name="f451" fmla="val 16"/>
                <a:gd name="f452" fmla="val 15"/>
                <a:gd name="f453" fmla="val 13"/>
                <a:gd name="f454" fmla="val 10"/>
                <a:gd name="f455" fmla="val 9"/>
                <a:gd name="f456" fmla="val 8"/>
                <a:gd name="f457" fmla="val 7"/>
                <a:gd name="f458" fmla="val 6"/>
                <a:gd name="f459" fmla="val 5"/>
                <a:gd name="f460" fmla="val 662"/>
                <a:gd name="f461" fmla="val 2"/>
                <a:gd name="f462" fmla="val 583"/>
                <a:gd name="f463" fmla="val 24"/>
                <a:gd name="f464" fmla="val 537"/>
                <a:gd name="f465" fmla="val 39"/>
                <a:gd name="f466" fmla="val 513"/>
                <a:gd name="f467" fmla="val 506"/>
                <a:gd name="f468" fmla="val 45"/>
                <a:gd name="f469" fmla="val 504"/>
                <a:gd name="f470" fmla="val 46"/>
                <a:gd name="f471" fmla="val 501"/>
                <a:gd name="f472" fmla="val 48"/>
                <a:gd name="f473" fmla="val 498"/>
                <a:gd name="f474" fmla="val 496"/>
                <a:gd name="f475" fmla="val 495"/>
                <a:gd name="f476" fmla="val 494"/>
                <a:gd name="f477" fmla="val 492"/>
                <a:gd name="f478" fmla="val 490"/>
                <a:gd name="f479" fmla="val 489"/>
                <a:gd name="f480" fmla="val 486"/>
                <a:gd name="f481" fmla="val 485"/>
                <a:gd name="f482" fmla="val 484"/>
                <a:gd name="f483" fmla="val 482"/>
                <a:gd name="f484" fmla="val 51"/>
                <a:gd name="f485" fmla="val 481"/>
                <a:gd name="f486" fmla="val 52"/>
                <a:gd name="f487" fmla="val 479"/>
                <a:gd name="f488" fmla="val 478"/>
                <a:gd name="f489" fmla="val 477"/>
                <a:gd name="f490" fmla="val 54"/>
                <a:gd name="f491" fmla="val 56"/>
                <a:gd name="f492" fmla="val 476"/>
                <a:gd name="f493" fmla="val 57"/>
                <a:gd name="f494" fmla="val 474"/>
                <a:gd name="f495" fmla="val 473"/>
                <a:gd name="f496" fmla="val 471"/>
                <a:gd name="f497" fmla="val 470"/>
                <a:gd name="f498" fmla="val 469"/>
                <a:gd name="f499" fmla="val 468"/>
                <a:gd name="f500" fmla="val 59"/>
                <a:gd name="f501" fmla="val 467"/>
                <a:gd name="f502" fmla="val 60"/>
                <a:gd name="f503" fmla="val 62"/>
                <a:gd name="f504" fmla="val 63"/>
                <a:gd name="f505" fmla="val 466"/>
                <a:gd name="f506" fmla="val 465"/>
                <a:gd name="f507" fmla="val 67"/>
                <a:gd name="f508" fmla="val 464"/>
                <a:gd name="f509" fmla="val 462"/>
                <a:gd name="f510" fmla="val 69"/>
                <a:gd name="f511" fmla="val 461"/>
                <a:gd name="f512" fmla="val 460"/>
                <a:gd name="f513" fmla="val 457"/>
                <a:gd name="f514" fmla="val 456"/>
                <a:gd name="f515" fmla="val 455"/>
                <a:gd name="f516" fmla="val 454"/>
                <a:gd name="f517" fmla="val 73"/>
                <a:gd name="f518" fmla="val 453"/>
                <a:gd name="f519" fmla="val 452"/>
                <a:gd name="f520" fmla="val 450"/>
                <a:gd name="f521" fmla="val 449"/>
                <a:gd name="f522" fmla="val 448"/>
                <a:gd name="f523" fmla="val 82"/>
                <a:gd name="f524" fmla="val 446"/>
                <a:gd name="f525" fmla="val 445"/>
                <a:gd name="f526" fmla="val 84"/>
                <a:gd name="f527" fmla="val 444"/>
                <a:gd name="f528" fmla="val 85"/>
                <a:gd name="f529" fmla="val 441"/>
                <a:gd name="f530" fmla="val 440"/>
                <a:gd name="f531" fmla="val 439"/>
                <a:gd name="f532" fmla="val 89"/>
                <a:gd name="f533" fmla="val 438"/>
                <a:gd name="f534" fmla="val 437"/>
                <a:gd name="f535" fmla="val 92"/>
                <a:gd name="f536" fmla="val 436"/>
                <a:gd name="f537" fmla="val 95"/>
                <a:gd name="f538" fmla="val 96"/>
                <a:gd name="f539" fmla="val 435"/>
                <a:gd name="f540" fmla="val 97"/>
                <a:gd name="f541" fmla="val 434"/>
                <a:gd name="f542" fmla="val 99"/>
                <a:gd name="f543" fmla="val 433"/>
                <a:gd name="f544" fmla="val 432"/>
                <a:gd name="f545" fmla="val 102"/>
                <a:gd name="f546" fmla="val 430"/>
                <a:gd name="f547" fmla="val 104"/>
                <a:gd name="f548" fmla="val 429"/>
                <a:gd name="f549" fmla="val 428"/>
                <a:gd name="f550" fmla="val 106"/>
                <a:gd name="f551" fmla="val 426"/>
                <a:gd name="f552" fmla="val 425"/>
                <a:gd name="f553" fmla="val 424"/>
                <a:gd name="f554" fmla="val 113"/>
                <a:gd name="f555" fmla="val 423"/>
                <a:gd name="f556" fmla="val 421"/>
                <a:gd name="f557" fmla="val 419"/>
                <a:gd name="f558" fmla="val 120"/>
                <a:gd name="f559" fmla="val 418"/>
                <a:gd name="f560" fmla="val 414"/>
                <a:gd name="f561" fmla="val 126"/>
                <a:gd name="f562" fmla="val 413"/>
                <a:gd name="f563" fmla="val 412"/>
                <a:gd name="f564" fmla="val 132"/>
                <a:gd name="f565" fmla="val 411"/>
                <a:gd name="f566" fmla="val 134"/>
                <a:gd name="f567" fmla="val 410"/>
                <a:gd name="f568" fmla="val 136"/>
                <a:gd name="f569" fmla="val 408"/>
                <a:gd name="f570" fmla="val 140"/>
                <a:gd name="f571" fmla="val 407"/>
                <a:gd name="f572" fmla="val 406"/>
                <a:gd name="f573" fmla="val 143"/>
                <a:gd name="f574" fmla="val 405"/>
                <a:gd name="f575" fmla="val 147"/>
                <a:gd name="f576" fmla="val 404"/>
                <a:gd name="f577" fmla="val 148"/>
                <a:gd name="f578" fmla="val 403"/>
                <a:gd name="f579" fmla="val 400"/>
                <a:gd name="f580" fmla="val 153"/>
                <a:gd name="f581" fmla="val 399"/>
                <a:gd name="f582" fmla="val 398"/>
                <a:gd name="f583" fmla="val 156"/>
                <a:gd name="f584" fmla="val 395"/>
                <a:gd name="f585" fmla="val 394"/>
                <a:gd name="f586" fmla="val 162"/>
                <a:gd name="f587" fmla="val 163"/>
                <a:gd name="f588" fmla="val 393"/>
                <a:gd name="f589" fmla="val 392"/>
                <a:gd name="f590" fmla="val 173"/>
                <a:gd name="f591" fmla="val 175"/>
                <a:gd name="f592" fmla="val 391"/>
                <a:gd name="f593" fmla="val 181"/>
                <a:gd name="f594" fmla="val 390"/>
                <a:gd name="f595" fmla="val 388"/>
                <a:gd name="f596" fmla="val 187"/>
                <a:gd name="f597" fmla="val 386"/>
                <a:gd name="f598" fmla="val 384"/>
                <a:gd name="f599" fmla="val 192"/>
                <a:gd name="f600" fmla="val 382"/>
                <a:gd name="f601" fmla="val 194"/>
                <a:gd name="f602" fmla="val 380"/>
                <a:gd name="f603" fmla="val 378"/>
                <a:gd name="f604" fmla="val 197"/>
                <a:gd name="f605" fmla="val 376"/>
                <a:gd name="f606" fmla="val 375"/>
                <a:gd name="f607" fmla="val 198"/>
                <a:gd name="f608" fmla="val 372"/>
                <a:gd name="f609" fmla="val 371"/>
                <a:gd name="f610" fmla="val 370"/>
                <a:gd name="f611" fmla="val 367"/>
                <a:gd name="f612" fmla="val 366"/>
                <a:gd name="f613" fmla="val 365"/>
                <a:gd name="f614" fmla="val 364"/>
                <a:gd name="f615" fmla="val 363"/>
                <a:gd name="f616" fmla="val 210"/>
                <a:gd name="f617" fmla="val 362"/>
                <a:gd name="f618" fmla="val 359"/>
                <a:gd name="f619" fmla="val 212"/>
                <a:gd name="f620" fmla="val 358"/>
                <a:gd name="f621" fmla="val 215"/>
                <a:gd name="f622" fmla="val 217"/>
                <a:gd name="f623" fmla="val 219"/>
                <a:gd name="f624" fmla="val 222"/>
                <a:gd name="f625" fmla="val 223"/>
                <a:gd name="f626" fmla="val 355"/>
                <a:gd name="f627" fmla="val 226"/>
                <a:gd name="f628" fmla="val 354"/>
                <a:gd name="f629" fmla="val 227"/>
                <a:gd name="f630" fmla="val 353"/>
                <a:gd name="f631" fmla="val 228"/>
                <a:gd name="f632" fmla="val 351"/>
                <a:gd name="f633" fmla="val 350"/>
                <a:gd name="f634" fmla="val 349"/>
                <a:gd name="f635" fmla="val 347"/>
                <a:gd name="f636" fmla="val 346"/>
                <a:gd name="f637" fmla="val 344"/>
                <a:gd name="f638" fmla="val 236"/>
                <a:gd name="f639" fmla="val 343"/>
                <a:gd name="f640" fmla="val 342"/>
                <a:gd name="f641" fmla="val 241"/>
                <a:gd name="f642" fmla="val 341"/>
                <a:gd name="f643" fmla="val 245"/>
                <a:gd name="f644" fmla="val 340"/>
                <a:gd name="f645" fmla="val 246"/>
                <a:gd name="f646" fmla="val 248"/>
                <a:gd name="f647" fmla="val 249"/>
                <a:gd name="f648" fmla="val 251"/>
                <a:gd name="f649" fmla="val 252"/>
                <a:gd name="f650" fmla="val 253"/>
                <a:gd name="f651" fmla="val 254"/>
                <a:gd name="f652" fmla="val 255"/>
                <a:gd name="f653" fmla="val 345"/>
                <a:gd name="f654" fmla="val 256"/>
                <a:gd name="f655" fmla="val 257"/>
                <a:gd name="f656" fmla="val 352"/>
                <a:gd name="f657" fmla="val 258"/>
                <a:gd name="f658" fmla="val 259"/>
                <a:gd name="f659" fmla="val 262"/>
                <a:gd name="f660" fmla="val 264"/>
                <a:gd name="f661" fmla="val 357"/>
                <a:gd name="f662" fmla="val 265"/>
                <a:gd name="f663" fmla="val 268"/>
                <a:gd name="f664" fmla="val 269"/>
                <a:gd name="f665" fmla="val 267"/>
                <a:gd name="f666" fmla="val 369"/>
                <a:gd name="f667" fmla="val 270"/>
                <a:gd name="f668" fmla="val 377"/>
                <a:gd name="f669" fmla="val 272"/>
                <a:gd name="f670" fmla="val 274"/>
                <a:gd name="f671" fmla="val 275"/>
                <a:gd name="f672" fmla="val 278"/>
                <a:gd name="f673" fmla="val 279"/>
                <a:gd name="f674" fmla="val 280"/>
                <a:gd name="f675" fmla="val 281"/>
                <a:gd name="f676" fmla="val 282"/>
                <a:gd name="f677" fmla="val 284"/>
                <a:gd name="f678" fmla="val 285"/>
                <a:gd name="f679" fmla="val 286"/>
                <a:gd name="f680" fmla="val 287"/>
                <a:gd name="f681" fmla="val 361"/>
                <a:gd name="f682" fmla="val 289"/>
                <a:gd name="f683" fmla="val 291"/>
                <a:gd name="f684" fmla="val 292"/>
                <a:gd name="f685" fmla="val 293"/>
                <a:gd name="f686" fmla="val 294"/>
                <a:gd name="f687" fmla="val 295"/>
                <a:gd name="f688" fmla="val 296"/>
                <a:gd name="f689" fmla="val 298"/>
                <a:gd name="f690" fmla="val 299"/>
                <a:gd name="f691" fmla="val 303"/>
                <a:gd name="f692" fmla="val 304"/>
                <a:gd name="f693" fmla="val 306"/>
                <a:gd name="f694" fmla="val 309"/>
                <a:gd name="f695" fmla="val 310"/>
                <a:gd name="f696" fmla="val 311"/>
                <a:gd name="f697" fmla="val 314"/>
                <a:gd name="f698" fmla="val 379"/>
                <a:gd name="f699" fmla="val 315"/>
                <a:gd name="f700" fmla="val 317"/>
                <a:gd name="f701" fmla="val 381"/>
                <a:gd name="f702" fmla="val 322"/>
                <a:gd name="f703" fmla="val 324"/>
                <a:gd name="f704" fmla="val 326"/>
                <a:gd name="f705" fmla="val 383"/>
                <a:gd name="f706" fmla="val 329"/>
                <a:gd name="f707" fmla="val 331"/>
                <a:gd name="f708" fmla="val 333"/>
                <a:gd name="f709" fmla="val 338"/>
                <a:gd name="f710" fmla="val 348"/>
                <a:gd name="f711" fmla="val 339"/>
                <a:gd name="f712" fmla="val 337"/>
                <a:gd name="f713" fmla="val 336"/>
                <a:gd name="f714" fmla="val 335"/>
                <a:gd name="f715" fmla="val 334"/>
                <a:gd name="f716" fmla="val 389"/>
                <a:gd name="f717" fmla="val 330"/>
                <a:gd name="f718" fmla="val 328"/>
                <a:gd name="f719" fmla="val 397"/>
                <a:gd name="f720" fmla="val 323"/>
                <a:gd name="f721" fmla="val 320"/>
                <a:gd name="f722" fmla="val 319"/>
                <a:gd name="f723" fmla="val 318"/>
                <a:gd name="f724" fmla="val 316"/>
                <a:gd name="f725" fmla="val 402"/>
                <a:gd name="f726" fmla="val 313"/>
                <a:gd name="f727" fmla="val 308"/>
                <a:gd name="f728" fmla="val 409"/>
                <a:gd name="f729" fmla="val 305"/>
                <a:gd name="f730" fmla="val 300"/>
                <a:gd name="f731" fmla="val 290"/>
                <a:gd name="f732" fmla="val 276"/>
                <a:gd name="f733" fmla="val 415"/>
                <a:gd name="f734" fmla="val 273"/>
                <a:gd name="f735" fmla="val 416"/>
                <a:gd name="f736" fmla="val 266"/>
                <a:gd name="f737" fmla="val 260"/>
                <a:gd name="f738" fmla="val 420"/>
                <a:gd name="f739" fmla="val 422"/>
                <a:gd name="f740" fmla="val 247"/>
                <a:gd name="f741" fmla="val 427"/>
                <a:gd name="f742" fmla="val 431"/>
                <a:gd name="f743" fmla="val 225"/>
                <a:gd name="f744" fmla="val 168"/>
                <a:gd name="f745" fmla="val 151"/>
                <a:gd name="f746" fmla="val 138"/>
                <a:gd name="f747" fmla="val 130"/>
                <a:gd name="f748" fmla="val 125"/>
                <a:gd name="f749" fmla="val 451"/>
                <a:gd name="f750" fmla="val 458"/>
                <a:gd name="f751" fmla="val 459"/>
                <a:gd name="f752" fmla="val 463"/>
                <a:gd name="f753" fmla="val 472"/>
                <a:gd name="f754" fmla="val 475"/>
                <a:gd name="f755" fmla="val 480"/>
                <a:gd name="f756" fmla="val 483"/>
                <a:gd name="f757" fmla="val 487"/>
                <a:gd name="f758" fmla="val 491"/>
                <a:gd name="f759" fmla="val 500"/>
                <a:gd name="f760" fmla="val 503"/>
                <a:gd name="f761" fmla="val 505"/>
                <a:gd name="f762" fmla="val 507"/>
                <a:gd name="f763" fmla="val 508"/>
                <a:gd name="f764" fmla="val 511"/>
                <a:gd name="f765" fmla="val 512"/>
                <a:gd name="f766" fmla="val 516"/>
                <a:gd name="f767" fmla="val 517"/>
                <a:gd name="f768" fmla="val 61"/>
                <a:gd name="f769" fmla="val 518"/>
                <a:gd name="f770" fmla="val 519"/>
                <a:gd name="f771" fmla="val 520"/>
                <a:gd name="f772" fmla="val 521"/>
                <a:gd name="f773" fmla="val 523"/>
                <a:gd name="f774" fmla="val 524"/>
                <a:gd name="f775" fmla="val 525"/>
                <a:gd name="f776" fmla="val 528"/>
                <a:gd name="f777" fmla="val 529"/>
                <a:gd name="f778" fmla="val 530"/>
                <a:gd name="f779" fmla="val 532"/>
                <a:gd name="f780" fmla="val 533"/>
                <a:gd name="f781" fmla="val 534"/>
                <a:gd name="f782" fmla="val 535"/>
                <a:gd name="f783" fmla="val 536"/>
                <a:gd name="f784" fmla="val 540"/>
                <a:gd name="f785" fmla="val 542"/>
                <a:gd name="f786" fmla="val 543"/>
                <a:gd name="f787" fmla="val 545"/>
                <a:gd name="f788" fmla="val 546"/>
                <a:gd name="f789" fmla="val 548"/>
                <a:gd name="f790" fmla="val 551"/>
                <a:gd name="f791" fmla="val 553"/>
                <a:gd name="f792" fmla="val 555"/>
                <a:gd name="f793" fmla="val 558"/>
                <a:gd name="f794" fmla="val 560"/>
                <a:gd name="f795" fmla="val 561"/>
                <a:gd name="f796" fmla="val 562"/>
                <a:gd name="f797" fmla="val 563"/>
                <a:gd name="f798" fmla="val 564"/>
                <a:gd name="f799" fmla="val 566"/>
                <a:gd name="f800" fmla="val 567"/>
                <a:gd name="f801" fmla="val 568"/>
                <a:gd name="f802" fmla="val 569"/>
                <a:gd name="f803" fmla="val 570"/>
                <a:gd name="f804" fmla="val 573"/>
                <a:gd name="f805" fmla="val 575"/>
                <a:gd name="f806" fmla="val 576"/>
                <a:gd name="f807" fmla="val 578"/>
                <a:gd name="f808" fmla="val 579"/>
                <a:gd name="f809" fmla="val 580"/>
                <a:gd name="f810" fmla="val 581"/>
                <a:gd name="f811" fmla="val 582"/>
                <a:gd name="f812" fmla="val 584"/>
                <a:gd name="f813" fmla="val 586"/>
                <a:gd name="f814" fmla="val 587"/>
                <a:gd name="f815" fmla="val 588"/>
                <a:gd name="f816" fmla="val 590"/>
                <a:gd name="f817" fmla="val 591"/>
                <a:gd name="f818" fmla="val 593"/>
                <a:gd name="f819" fmla="val 594"/>
                <a:gd name="f820" fmla="val 595"/>
                <a:gd name="f821" fmla="val 596"/>
                <a:gd name="f822" fmla="val 598"/>
                <a:gd name="f823" fmla="val 599"/>
                <a:gd name="f824" fmla="val 601"/>
                <a:gd name="f825" fmla="val 602"/>
                <a:gd name="f826" fmla="val 35"/>
                <a:gd name="f827" fmla="val 30"/>
                <a:gd name="f828" fmla="val 26"/>
                <a:gd name="f829" fmla="val 23"/>
                <a:gd name="f830" fmla="val 17"/>
                <a:gd name="f831" fmla="val 641"/>
                <a:gd name="f832" fmla="val 14"/>
                <a:gd name="f833" fmla="val 11"/>
                <a:gd name="f834" fmla="val 4"/>
                <a:gd name="f835" fmla="val 552"/>
                <a:gd name="f836" fmla="val 571"/>
                <a:gd name="f837" fmla="val 557"/>
                <a:gd name="f838" fmla="val 559"/>
                <a:gd name="f839" fmla="val 572"/>
                <a:gd name="f840" fmla="val 565"/>
                <a:gd name="f841" fmla="val 574"/>
                <a:gd name="f842" fmla="val 577"/>
                <a:gd name="f843" fmla="val 585"/>
                <a:gd name="f844" fmla="val 589"/>
                <a:gd name="f845" fmla="val 592"/>
                <a:gd name="f846" fmla="val 597"/>
                <a:gd name="f847" fmla="val 600"/>
                <a:gd name="f848" fmla="val 605"/>
                <a:gd name="f849" fmla="val 630"/>
                <a:gd name="f850" fmla="val 634"/>
                <a:gd name="f851" fmla="val 636"/>
                <a:gd name="f852" fmla="val 643"/>
                <a:gd name="f853" fmla="val 647"/>
                <a:gd name="f854" fmla="val 657"/>
                <a:gd name="f855" fmla="val 669"/>
                <a:gd name="f856" fmla="val 789"/>
                <a:gd name="f857" fmla="val 786"/>
                <a:gd name="f858" fmla="val 784"/>
                <a:gd name="f859" fmla="val 752"/>
                <a:gd name="f860" fmla="val 785"/>
                <a:gd name="f861" fmla="val 753"/>
                <a:gd name="f862" fmla="val 754"/>
                <a:gd name="f863" fmla="val 756"/>
                <a:gd name="f864" fmla="val 757"/>
                <a:gd name="f865" fmla="val 759"/>
                <a:gd name="f866" fmla="val 761"/>
                <a:gd name="f867" fmla="val 763"/>
                <a:gd name="f868" fmla="val 764"/>
                <a:gd name="f869" fmla="val 765"/>
                <a:gd name="f870" fmla="val 766"/>
                <a:gd name="f871" fmla="val 792"/>
                <a:gd name="f872" fmla="val 793"/>
                <a:gd name="f873" fmla="val 794"/>
                <a:gd name="f874" fmla="val 769"/>
                <a:gd name="f875" fmla="val 770"/>
                <a:gd name="f876" fmla="val 771"/>
                <a:gd name="f877" fmla="val 772"/>
                <a:gd name="f878" fmla="val 795"/>
                <a:gd name="f879" fmla="val 796"/>
                <a:gd name="f880" fmla="val 797"/>
                <a:gd name="f881" fmla="val 798"/>
                <a:gd name="f882" fmla="val 799"/>
                <a:gd name="f883" fmla="val 800"/>
                <a:gd name="f884" fmla="val 768"/>
                <a:gd name="f885" fmla="val 801"/>
                <a:gd name="f886" fmla="val 802"/>
                <a:gd name="f887" fmla="val 773"/>
                <a:gd name="f888" fmla="val 810"/>
                <a:gd name="f889" fmla="val 767"/>
                <a:gd name="f890" fmla="val 762"/>
                <a:gd name="f891" fmla="val 760"/>
                <a:gd name="f892" fmla="val 758"/>
                <a:gd name="f893" fmla="val 755"/>
                <a:gd name="f894" fmla="val 850"/>
                <a:gd name="f895" fmla="val 750"/>
                <a:gd name="f896" fmla="val 863"/>
                <a:gd name="f897" fmla="val 866"/>
                <a:gd name="f898" fmla="val 744"/>
                <a:gd name="f899" fmla="val 740"/>
                <a:gd name="f900" fmla="val 739"/>
                <a:gd name="f901" fmla="val 873"/>
                <a:gd name="f902" fmla="val 881"/>
                <a:gd name="f903" fmla="val 886"/>
                <a:gd name="f904" fmla="val 902"/>
                <a:gd name="f905" fmla="val 905"/>
                <a:gd name="f906" fmla="val 914"/>
                <a:gd name="f907" fmla="val 923"/>
                <a:gd name="f908" fmla="val 929"/>
                <a:gd name="f909" fmla="val 936"/>
                <a:gd name="f910" fmla="val 944"/>
                <a:gd name="f911" fmla="val 954"/>
                <a:gd name="f912" fmla="val 958"/>
                <a:gd name="f913" fmla="val 962"/>
                <a:gd name="f914" fmla="val 1011"/>
                <a:gd name="f915" fmla="val 1022"/>
                <a:gd name="f916" fmla="val 1034"/>
                <a:gd name="f917" fmla="val 1037"/>
                <a:gd name="f918" fmla="val 1039"/>
                <a:gd name="f919" fmla="+- 0 0 -90"/>
                <a:gd name="f920" fmla="*/ f4 1 1040"/>
                <a:gd name="f921" fmla="*/ f5 1 774"/>
                <a:gd name="f922" fmla="val f6"/>
                <a:gd name="f923" fmla="val f7"/>
                <a:gd name="f924" fmla="val f8"/>
                <a:gd name="f925" fmla="*/ f919 f0 1"/>
                <a:gd name="f926" fmla="+- f924 0 f922"/>
                <a:gd name="f927" fmla="+- f923 0 f922"/>
                <a:gd name="f928" fmla="*/ f925 1 f3"/>
                <a:gd name="f929" fmla="*/ f927 1 1040"/>
                <a:gd name="f930" fmla="*/ f926 1 774"/>
                <a:gd name="f931" fmla="*/ 1017 f927 1"/>
                <a:gd name="f932" fmla="*/ 623 f926 1"/>
                <a:gd name="f933" fmla="*/ 1001 f927 1"/>
                <a:gd name="f934" fmla="*/ 626 f926 1"/>
                <a:gd name="f935" fmla="*/ 980 f927 1"/>
                <a:gd name="f936" fmla="*/ 621 f926 1"/>
                <a:gd name="f937" fmla="*/ 989 f927 1"/>
                <a:gd name="f938" fmla="*/ 609 f926 1"/>
                <a:gd name="f939" fmla="*/ 969 f927 1"/>
                <a:gd name="f940" fmla="*/ 625 f926 1"/>
                <a:gd name="f941" fmla="*/ 943 f927 1"/>
                <a:gd name="f942" fmla="*/ 651 f926 1"/>
                <a:gd name="f943" fmla="*/ 910 f927 1"/>
                <a:gd name="f944" fmla="*/ 666 f926 1"/>
                <a:gd name="f945" fmla="*/ 884 f927 1"/>
                <a:gd name="f946" fmla="*/ 680 f926 1"/>
                <a:gd name="f947" fmla="*/ 855 f927 1"/>
                <a:gd name="f948" fmla="*/ 683 f926 1"/>
                <a:gd name="f949" fmla="*/ 842 f927 1"/>
                <a:gd name="f950" fmla="*/ 690 f926 1"/>
                <a:gd name="f951" fmla="*/ 823 f927 1"/>
                <a:gd name="f952" fmla="*/ 710 f926 1"/>
                <a:gd name="f953" fmla="*/ 812 f927 1"/>
                <a:gd name="f954" fmla="*/ 725 f926 1"/>
                <a:gd name="f955" fmla="*/ 701 f926 1"/>
                <a:gd name="f956" fmla="*/ 803 f927 1"/>
                <a:gd name="f957" fmla="*/ 672 f926 1"/>
                <a:gd name="f958" fmla="*/ 778 f927 1"/>
                <a:gd name="f959" fmla="*/ 373 f926 1"/>
                <a:gd name="f960" fmla="*/ 733 f927 1"/>
                <a:gd name="f961" fmla="*/ 231 f926 1"/>
                <a:gd name="f962" fmla="*/ 719 f927 1"/>
                <a:gd name="f963" fmla="*/ 233 f926 1"/>
                <a:gd name="f964" fmla="*/ 715 f927 1"/>
                <a:gd name="f965" fmla="*/ 195 f926 1"/>
                <a:gd name="f966" fmla="*/ 698 f927 1"/>
                <a:gd name="f967" fmla="*/ 165 f926 1"/>
                <a:gd name="f968" fmla="*/ 702 f927 1"/>
                <a:gd name="f969" fmla="*/ 122 f926 1"/>
                <a:gd name="f970" fmla="*/ 690 f927 1"/>
                <a:gd name="f971" fmla="*/ 81 f926 1"/>
                <a:gd name="f972" fmla="*/ 672 f927 1"/>
                <a:gd name="f973" fmla="*/ 42 f926 1"/>
                <a:gd name="f974" fmla="*/ 665 f927 1"/>
                <a:gd name="f975" fmla="*/ 9 f926 1"/>
                <a:gd name="f976" fmla="*/ 499 f927 1"/>
                <a:gd name="f977" fmla="*/ 48 f926 1"/>
                <a:gd name="f978" fmla="*/ 474 f927 1"/>
                <a:gd name="f979" fmla="*/ 57 f926 1"/>
                <a:gd name="f980" fmla="*/ 454 f927 1"/>
                <a:gd name="f981" fmla="*/ 74 f926 1"/>
                <a:gd name="f982" fmla="*/ 433 f927 1"/>
                <a:gd name="f983" fmla="*/ 100 f926 1"/>
                <a:gd name="f984" fmla="*/ 407 f927 1"/>
                <a:gd name="f985" fmla="*/ 141 f926 1"/>
                <a:gd name="f986" fmla="*/ 388 f927 1"/>
                <a:gd name="f987" fmla="*/ 187 f926 1"/>
                <a:gd name="f988" fmla="*/ 359 f927 1"/>
                <a:gd name="f989" fmla="*/ 212 f926 1"/>
                <a:gd name="f990" fmla="*/ 344 f927 1"/>
                <a:gd name="f991" fmla="*/ 350 f927 1"/>
                <a:gd name="f992" fmla="*/ 257 f926 1"/>
                <a:gd name="f993" fmla="*/ 374 f927 1"/>
                <a:gd name="f994" fmla="*/ 269 f926 1"/>
                <a:gd name="f995" fmla="*/ 362 f927 1"/>
                <a:gd name="f996" fmla="*/ 291 f926 1"/>
                <a:gd name="f997" fmla="*/ 384 f927 1"/>
                <a:gd name="f998" fmla="*/ 331 f926 1"/>
                <a:gd name="f999" fmla="*/ 356 f927 1"/>
                <a:gd name="f1000" fmla="*/ 355 f926 1"/>
                <a:gd name="f1001" fmla="*/ 329 f927 1"/>
                <a:gd name="f1002" fmla="*/ 392 f926 1"/>
                <a:gd name="f1003" fmla="*/ 291 f927 1"/>
                <a:gd name="f1004" fmla="*/ 412 f926 1"/>
                <a:gd name="f1005" fmla="*/ 247 f927 1"/>
                <a:gd name="f1006" fmla="*/ 425 f926 1"/>
                <a:gd name="f1007" fmla="*/ 210 f927 1"/>
                <a:gd name="f1008" fmla="*/ 130 f927 1"/>
                <a:gd name="f1009" fmla="*/ 434 f926 1"/>
                <a:gd name="f1010" fmla="*/ 50 f927 1"/>
                <a:gd name="f1011" fmla="*/ 468 f926 1"/>
                <a:gd name="f1012" fmla="*/ 51 f927 1"/>
                <a:gd name="f1013" fmla="*/ 499 f926 1"/>
                <a:gd name="f1014" fmla="*/ 66 f927 1"/>
                <a:gd name="f1015" fmla="*/ 520 f926 1"/>
                <a:gd name="f1016" fmla="*/ 89 f927 1"/>
                <a:gd name="f1017" fmla="*/ 546 f926 1"/>
                <a:gd name="f1018" fmla="*/ 67 f927 1"/>
                <a:gd name="f1019" fmla="*/ 579 f926 1"/>
                <a:gd name="f1020" fmla="*/ 45 f927 1"/>
                <a:gd name="f1021" fmla="*/ 607 f926 1"/>
                <a:gd name="f1022" fmla="*/ 109 f927 1"/>
                <a:gd name="f1023" fmla="*/ 565 f927 1"/>
                <a:gd name="f1024" fmla="*/ 576 f926 1"/>
                <a:gd name="f1025" fmla="*/ 586 f927 1"/>
                <a:gd name="f1026" fmla="*/ 586 f926 1"/>
                <a:gd name="f1027" fmla="*/ 607 f927 1"/>
                <a:gd name="f1028" fmla="*/ 600 f926 1"/>
                <a:gd name="f1029" fmla="*/ 617 f927 1"/>
                <a:gd name="f1030" fmla="*/ 619 f926 1"/>
                <a:gd name="f1031" fmla="*/ 628 f927 1"/>
                <a:gd name="f1032" fmla="*/ 642 f926 1"/>
                <a:gd name="f1033" fmla="*/ 646 f927 1"/>
                <a:gd name="f1034" fmla="*/ 648 f926 1"/>
                <a:gd name="f1035" fmla="*/ 657 f927 1"/>
                <a:gd name="f1036" fmla="*/ 677 f927 1"/>
                <a:gd name="f1037" fmla="*/ 663 f926 1"/>
                <a:gd name="f1038" fmla="*/ 787 f927 1"/>
                <a:gd name="f1039" fmla="*/ 759 f926 1"/>
                <a:gd name="f1040" fmla="*/ 799 f927 1"/>
                <a:gd name="f1041" fmla="*/ 769 f926 1"/>
                <a:gd name="f1042" fmla="*/ 825 f927 1"/>
                <a:gd name="f1043" fmla="*/ 880 f927 1"/>
                <a:gd name="f1044" fmla="*/ 739 f926 1"/>
                <a:gd name="f1045" fmla="*/ 958 f927 1"/>
                <a:gd name="f1046" fmla="*/ 1039 f927 1"/>
                <a:gd name="f1047" fmla="*/ 612 f926 1"/>
                <a:gd name="f1048" fmla="+- f928 0 f1"/>
                <a:gd name="f1049" fmla="*/ f931 1 1040"/>
                <a:gd name="f1050" fmla="*/ f932 1 774"/>
                <a:gd name="f1051" fmla="*/ f933 1 1040"/>
                <a:gd name="f1052" fmla="*/ f934 1 774"/>
                <a:gd name="f1053" fmla="*/ f935 1 1040"/>
                <a:gd name="f1054" fmla="*/ f936 1 774"/>
                <a:gd name="f1055" fmla="*/ f937 1 1040"/>
                <a:gd name="f1056" fmla="*/ f938 1 774"/>
                <a:gd name="f1057" fmla="*/ f939 1 1040"/>
                <a:gd name="f1058" fmla="*/ f940 1 774"/>
                <a:gd name="f1059" fmla="*/ f941 1 1040"/>
                <a:gd name="f1060" fmla="*/ f942 1 774"/>
                <a:gd name="f1061" fmla="*/ f943 1 1040"/>
                <a:gd name="f1062" fmla="*/ f944 1 774"/>
                <a:gd name="f1063" fmla="*/ f945 1 1040"/>
                <a:gd name="f1064" fmla="*/ f946 1 774"/>
                <a:gd name="f1065" fmla="*/ f947 1 1040"/>
                <a:gd name="f1066" fmla="*/ f948 1 774"/>
                <a:gd name="f1067" fmla="*/ f949 1 1040"/>
                <a:gd name="f1068" fmla="*/ f950 1 774"/>
                <a:gd name="f1069" fmla="*/ f951 1 1040"/>
                <a:gd name="f1070" fmla="*/ f952 1 774"/>
                <a:gd name="f1071" fmla="*/ f953 1 1040"/>
                <a:gd name="f1072" fmla="*/ f954 1 774"/>
                <a:gd name="f1073" fmla="*/ f955 1 774"/>
                <a:gd name="f1074" fmla="*/ f956 1 1040"/>
                <a:gd name="f1075" fmla="*/ f957 1 774"/>
                <a:gd name="f1076" fmla="*/ f958 1 1040"/>
                <a:gd name="f1077" fmla="*/ f959 1 774"/>
                <a:gd name="f1078" fmla="*/ f960 1 1040"/>
                <a:gd name="f1079" fmla="*/ f961 1 774"/>
                <a:gd name="f1080" fmla="*/ f962 1 1040"/>
                <a:gd name="f1081" fmla="*/ f963 1 774"/>
                <a:gd name="f1082" fmla="*/ f964 1 1040"/>
                <a:gd name="f1083" fmla="*/ f965 1 774"/>
                <a:gd name="f1084" fmla="*/ f966 1 1040"/>
                <a:gd name="f1085" fmla="*/ f967 1 774"/>
                <a:gd name="f1086" fmla="*/ f968 1 1040"/>
                <a:gd name="f1087" fmla="*/ f969 1 774"/>
                <a:gd name="f1088" fmla="*/ f970 1 1040"/>
                <a:gd name="f1089" fmla="*/ f971 1 774"/>
                <a:gd name="f1090" fmla="*/ f972 1 1040"/>
                <a:gd name="f1091" fmla="*/ f973 1 774"/>
                <a:gd name="f1092" fmla="*/ f974 1 1040"/>
                <a:gd name="f1093" fmla="*/ f975 1 774"/>
                <a:gd name="f1094" fmla="*/ f976 1 1040"/>
                <a:gd name="f1095" fmla="*/ f977 1 774"/>
                <a:gd name="f1096" fmla="*/ f978 1 1040"/>
                <a:gd name="f1097" fmla="*/ f979 1 774"/>
                <a:gd name="f1098" fmla="*/ f980 1 1040"/>
                <a:gd name="f1099" fmla="*/ f981 1 774"/>
                <a:gd name="f1100" fmla="*/ f982 1 1040"/>
                <a:gd name="f1101" fmla="*/ f983 1 774"/>
                <a:gd name="f1102" fmla="*/ f984 1 1040"/>
                <a:gd name="f1103" fmla="*/ f985 1 774"/>
                <a:gd name="f1104" fmla="*/ f986 1 1040"/>
                <a:gd name="f1105" fmla="*/ f987 1 774"/>
                <a:gd name="f1106" fmla="*/ f988 1 1040"/>
                <a:gd name="f1107" fmla="*/ f989 1 774"/>
                <a:gd name="f1108" fmla="*/ f990 1 1040"/>
                <a:gd name="f1109" fmla="*/ f991 1 1040"/>
                <a:gd name="f1110" fmla="*/ f992 1 774"/>
                <a:gd name="f1111" fmla="*/ f993 1 1040"/>
                <a:gd name="f1112" fmla="*/ f994 1 774"/>
                <a:gd name="f1113" fmla="*/ f995 1 1040"/>
                <a:gd name="f1114" fmla="*/ f996 1 774"/>
                <a:gd name="f1115" fmla="*/ f997 1 1040"/>
                <a:gd name="f1116" fmla="*/ f998 1 774"/>
                <a:gd name="f1117" fmla="*/ f999 1 1040"/>
                <a:gd name="f1118" fmla="*/ f1000 1 774"/>
                <a:gd name="f1119" fmla="*/ f1001 1 1040"/>
                <a:gd name="f1120" fmla="*/ f1002 1 774"/>
                <a:gd name="f1121" fmla="*/ f1003 1 1040"/>
                <a:gd name="f1122" fmla="*/ f1004 1 774"/>
                <a:gd name="f1123" fmla="*/ f1005 1 1040"/>
                <a:gd name="f1124" fmla="*/ f1006 1 774"/>
                <a:gd name="f1125" fmla="*/ f1007 1 1040"/>
                <a:gd name="f1126" fmla="*/ f1008 1 1040"/>
                <a:gd name="f1127" fmla="*/ f1009 1 774"/>
                <a:gd name="f1128" fmla="*/ f1010 1 1040"/>
                <a:gd name="f1129" fmla="*/ f1011 1 774"/>
                <a:gd name="f1130" fmla="*/ f1012 1 1040"/>
                <a:gd name="f1131" fmla="*/ f1013 1 774"/>
                <a:gd name="f1132" fmla="*/ f1014 1 1040"/>
                <a:gd name="f1133" fmla="*/ f1015 1 774"/>
                <a:gd name="f1134" fmla="*/ f1016 1 1040"/>
                <a:gd name="f1135" fmla="*/ f1017 1 774"/>
                <a:gd name="f1136" fmla="*/ f1018 1 1040"/>
                <a:gd name="f1137" fmla="*/ f1019 1 774"/>
                <a:gd name="f1138" fmla="*/ f1020 1 1040"/>
                <a:gd name="f1139" fmla="*/ f1021 1 774"/>
                <a:gd name="f1140" fmla="*/ f1022 1 1040"/>
                <a:gd name="f1141" fmla="*/ f1023 1 1040"/>
                <a:gd name="f1142" fmla="*/ f1024 1 774"/>
                <a:gd name="f1143" fmla="*/ f1025 1 1040"/>
                <a:gd name="f1144" fmla="*/ f1026 1 774"/>
                <a:gd name="f1145" fmla="*/ f1027 1 1040"/>
                <a:gd name="f1146" fmla="*/ f1028 1 774"/>
                <a:gd name="f1147" fmla="*/ f1029 1 1040"/>
                <a:gd name="f1148" fmla="*/ f1030 1 774"/>
                <a:gd name="f1149" fmla="*/ f1031 1 1040"/>
                <a:gd name="f1150" fmla="*/ f1032 1 774"/>
                <a:gd name="f1151" fmla="*/ f1033 1 1040"/>
                <a:gd name="f1152" fmla="*/ f1034 1 774"/>
                <a:gd name="f1153" fmla="*/ f1035 1 1040"/>
                <a:gd name="f1154" fmla="*/ f1036 1 1040"/>
                <a:gd name="f1155" fmla="*/ f1037 1 774"/>
                <a:gd name="f1156" fmla="*/ f1038 1 1040"/>
                <a:gd name="f1157" fmla="*/ f1039 1 774"/>
                <a:gd name="f1158" fmla="*/ f1040 1 1040"/>
                <a:gd name="f1159" fmla="*/ f1041 1 774"/>
                <a:gd name="f1160" fmla="*/ f1042 1 1040"/>
                <a:gd name="f1161" fmla="*/ f1043 1 1040"/>
                <a:gd name="f1162" fmla="*/ f1044 1 774"/>
                <a:gd name="f1163" fmla="*/ f1045 1 1040"/>
                <a:gd name="f1164" fmla="*/ f1046 1 1040"/>
                <a:gd name="f1165" fmla="*/ f1047 1 774"/>
                <a:gd name="f1166" fmla="*/ 0 1 f929"/>
                <a:gd name="f1167" fmla="*/ f923 1 f929"/>
                <a:gd name="f1168" fmla="*/ 0 1 f930"/>
                <a:gd name="f1169" fmla="*/ f924 1 f930"/>
                <a:gd name="f1170" fmla="*/ f1049 1 f929"/>
                <a:gd name="f1171" fmla="*/ f1050 1 f930"/>
                <a:gd name="f1172" fmla="*/ f1051 1 f929"/>
                <a:gd name="f1173" fmla="*/ f1052 1 f930"/>
                <a:gd name="f1174" fmla="*/ f1053 1 f929"/>
                <a:gd name="f1175" fmla="*/ f1054 1 f930"/>
                <a:gd name="f1176" fmla="*/ f1055 1 f929"/>
                <a:gd name="f1177" fmla="*/ f1056 1 f930"/>
                <a:gd name="f1178" fmla="*/ f1057 1 f929"/>
                <a:gd name="f1179" fmla="*/ f1058 1 f930"/>
                <a:gd name="f1180" fmla="*/ f1059 1 f929"/>
                <a:gd name="f1181" fmla="*/ f1060 1 f930"/>
                <a:gd name="f1182" fmla="*/ f1061 1 f929"/>
                <a:gd name="f1183" fmla="*/ f1062 1 f930"/>
                <a:gd name="f1184" fmla="*/ f1063 1 f929"/>
                <a:gd name="f1185" fmla="*/ f1064 1 f930"/>
                <a:gd name="f1186" fmla="*/ f1065 1 f929"/>
                <a:gd name="f1187" fmla="*/ f1066 1 f930"/>
                <a:gd name="f1188" fmla="*/ f1067 1 f929"/>
                <a:gd name="f1189" fmla="*/ f1068 1 f930"/>
                <a:gd name="f1190" fmla="*/ f1069 1 f929"/>
                <a:gd name="f1191" fmla="*/ f1070 1 f930"/>
                <a:gd name="f1192" fmla="*/ f1071 1 f929"/>
                <a:gd name="f1193" fmla="*/ f1072 1 f930"/>
                <a:gd name="f1194" fmla="*/ f1073 1 f930"/>
                <a:gd name="f1195" fmla="*/ f1074 1 f929"/>
                <a:gd name="f1196" fmla="*/ f1075 1 f930"/>
                <a:gd name="f1197" fmla="*/ f1076 1 f929"/>
                <a:gd name="f1198" fmla="*/ f1077 1 f930"/>
                <a:gd name="f1199" fmla="*/ f1078 1 f929"/>
                <a:gd name="f1200" fmla="*/ f1079 1 f930"/>
                <a:gd name="f1201" fmla="*/ f1080 1 f929"/>
                <a:gd name="f1202" fmla="*/ f1081 1 f930"/>
                <a:gd name="f1203" fmla="*/ f1082 1 f929"/>
                <a:gd name="f1204" fmla="*/ f1083 1 f930"/>
                <a:gd name="f1205" fmla="*/ f1084 1 f929"/>
                <a:gd name="f1206" fmla="*/ f1085 1 f930"/>
                <a:gd name="f1207" fmla="*/ f1086 1 f929"/>
                <a:gd name="f1208" fmla="*/ f1087 1 f930"/>
                <a:gd name="f1209" fmla="*/ f1088 1 f929"/>
                <a:gd name="f1210" fmla="*/ f1089 1 f930"/>
                <a:gd name="f1211" fmla="*/ f1090 1 f929"/>
                <a:gd name="f1212" fmla="*/ f1091 1 f930"/>
                <a:gd name="f1213" fmla="*/ f1092 1 f929"/>
                <a:gd name="f1214" fmla="*/ f1093 1 f930"/>
                <a:gd name="f1215" fmla="*/ f1094 1 f929"/>
                <a:gd name="f1216" fmla="*/ f1095 1 f930"/>
                <a:gd name="f1217" fmla="*/ f1096 1 f929"/>
                <a:gd name="f1218" fmla="*/ f1097 1 f930"/>
                <a:gd name="f1219" fmla="*/ f1098 1 f929"/>
                <a:gd name="f1220" fmla="*/ f1099 1 f930"/>
                <a:gd name="f1221" fmla="*/ f1100 1 f929"/>
                <a:gd name="f1222" fmla="*/ f1101 1 f930"/>
                <a:gd name="f1223" fmla="*/ f1102 1 f929"/>
                <a:gd name="f1224" fmla="*/ f1103 1 f930"/>
                <a:gd name="f1225" fmla="*/ f1104 1 f929"/>
                <a:gd name="f1226" fmla="*/ f1105 1 f930"/>
                <a:gd name="f1227" fmla="*/ f1106 1 f929"/>
                <a:gd name="f1228" fmla="*/ f1107 1 f930"/>
                <a:gd name="f1229" fmla="*/ f1108 1 f929"/>
                <a:gd name="f1230" fmla="*/ f1109 1 f929"/>
                <a:gd name="f1231" fmla="*/ f1110 1 f930"/>
                <a:gd name="f1232" fmla="*/ f1111 1 f929"/>
                <a:gd name="f1233" fmla="*/ f1112 1 f930"/>
                <a:gd name="f1234" fmla="*/ f1113 1 f929"/>
                <a:gd name="f1235" fmla="*/ f1114 1 f930"/>
                <a:gd name="f1236" fmla="*/ f1115 1 f929"/>
                <a:gd name="f1237" fmla="*/ f1116 1 f930"/>
                <a:gd name="f1238" fmla="*/ f1117 1 f929"/>
                <a:gd name="f1239" fmla="*/ f1118 1 f930"/>
                <a:gd name="f1240" fmla="*/ f1119 1 f929"/>
                <a:gd name="f1241" fmla="*/ f1120 1 f930"/>
                <a:gd name="f1242" fmla="*/ f1121 1 f929"/>
                <a:gd name="f1243" fmla="*/ f1122 1 f930"/>
                <a:gd name="f1244" fmla="*/ f1123 1 f929"/>
                <a:gd name="f1245" fmla="*/ f1124 1 f930"/>
                <a:gd name="f1246" fmla="*/ f1125 1 f929"/>
                <a:gd name="f1247" fmla="*/ f1126 1 f929"/>
                <a:gd name="f1248" fmla="*/ f1127 1 f930"/>
                <a:gd name="f1249" fmla="*/ f1128 1 f929"/>
                <a:gd name="f1250" fmla="*/ f1129 1 f930"/>
                <a:gd name="f1251" fmla="*/ f1130 1 f929"/>
                <a:gd name="f1252" fmla="*/ f1131 1 f930"/>
                <a:gd name="f1253" fmla="*/ f1132 1 f929"/>
                <a:gd name="f1254" fmla="*/ f1133 1 f930"/>
                <a:gd name="f1255" fmla="*/ f1134 1 f929"/>
                <a:gd name="f1256" fmla="*/ f1135 1 f930"/>
                <a:gd name="f1257" fmla="*/ f1136 1 f929"/>
                <a:gd name="f1258" fmla="*/ f1137 1 f930"/>
                <a:gd name="f1259" fmla="*/ f1138 1 f929"/>
                <a:gd name="f1260" fmla="*/ f1139 1 f930"/>
                <a:gd name="f1261" fmla="*/ f1140 1 f929"/>
                <a:gd name="f1262" fmla="*/ f1141 1 f929"/>
                <a:gd name="f1263" fmla="*/ f1142 1 f930"/>
                <a:gd name="f1264" fmla="*/ f1143 1 f929"/>
                <a:gd name="f1265" fmla="*/ f1144 1 f930"/>
                <a:gd name="f1266" fmla="*/ f1145 1 f929"/>
                <a:gd name="f1267" fmla="*/ f1146 1 f930"/>
                <a:gd name="f1268" fmla="*/ f1147 1 f929"/>
                <a:gd name="f1269" fmla="*/ f1148 1 f930"/>
                <a:gd name="f1270" fmla="*/ f1149 1 f929"/>
                <a:gd name="f1271" fmla="*/ f1150 1 f930"/>
                <a:gd name="f1272" fmla="*/ f1151 1 f929"/>
                <a:gd name="f1273" fmla="*/ f1152 1 f930"/>
                <a:gd name="f1274" fmla="*/ f1153 1 f929"/>
                <a:gd name="f1275" fmla="*/ f1154 1 f929"/>
                <a:gd name="f1276" fmla="*/ f1155 1 f930"/>
                <a:gd name="f1277" fmla="*/ f1156 1 f929"/>
                <a:gd name="f1278" fmla="*/ f1157 1 f930"/>
                <a:gd name="f1279" fmla="*/ f1158 1 f929"/>
                <a:gd name="f1280" fmla="*/ f1159 1 f930"/>
                <a:gd name="f1281" fmla="*/ f1160 1 f929"/>
                <a:gd name="f1282" fmla="*/ f1161 1 f929"/>
                <a:gd name="f1283" fmla="*/ f1162 1 f930"/>
                <a:gd name="f1284" fmla="*/ f1163 1 f929"/>
                <a:gd name="f1285" fmla="*/ f1164 1 f929"/>
                <a:gd name="f1286" fmla="*/ f1165 1 f930"/>
                <a:gd name="f1287" fmla="*/ f1166 f920 1"/>
                <a:gd name="f1288" fmla="*/ f1167 f920 1"/>
                <a:gd name="f1289" fmla="*/ f1169 f921 1"/>
                <a:gd name="f1290" fmla="*/ f1168 f921 1"/>
                <a:gd name="f1291" fmla="*/ f1170 f920 1"/>
                <a:gd name="f1292" fmla="*/ f1171 f921 1"/>
                <a:gd name="f1293" fmla="*/ f1172 f920 1"/>
                <a:gd name="f1294" fmla="*/ f1173 f921 1"/>
                <a:gd name="f1295" fmla="*/ f1174 f920 1"/>
                <a:gd name="f1296" fmla="*/ f1175 f921 1"/>
                <a:gd name="f1297" fmla="*/ f1176 f920 1"/>
                <a:gd name="f1298" fmla="*/ f1177 f921 1"/>
                <a:gd name="f1299" fmla="*/ f1178 f920 1"/>
                <a:gd name="f1300" fmla="*/ f1179 f921 1"/>
                <a:gd name="f1301" fmla="*/ f1180 f920 1"/>
                <a:gd name="f1302" fmla="*/ f1181 f921 1"/>
                <a:gd name="f1303" fmla="*/ f1182 f920 1"/>
                <a:gd name="f1304" fmla="*/ f1183 f921 1"/>
                <a:gd name="f1305" fmla="*/ f1184 f920 1"/>
                <a:gd name="f1306" fmla="*/ f1185 f921 1"/>
                <a:gd name="f1307" fmla="*/ f1186 f920 1"/>
                <a:gd name="f1308" fmla="*/ f1187 f921 1"/>
                <a:gd name="f1309" fmla="*/ f1188 f920 1"/>
                <a:gd name="f1310" fmla="*/ f1189 f921 1"/>
                <a:gd name="f1311" fmla="*/ f1190 f920 1"/>
                <a:gd name="f1312" fmla="*/ f1191 f921 1"/>
                <a:gd name="f1313" fmla="*/ f1192 f920 1"/>
                <a:gd name="f1314" fmla="*/ f1193 f921 1"/>
                <a:gd name="f1315" fmla="*/ f1194 f921 1"/>
                <a:gd name="f1316" fmla="*/ f1195 f920 1"/>
                <a:gd name="f1317" fmla="*/ f1196 f921 1"/>
                <a:gd name="f1318" fmla="*/ f1197 f920 1"/>
                <a:gd name="f1319" fmla="*/ f1198 f921 1"/>
                <a:gd name="f1320" fmla="*/ f1199 f920 1"/>
                <a:gd name="f1321" fmla="*/ f1200 f921 1"/>
                <a:gd name="f1322" fmla="*/ f1201 f920 1"/>
                <a:gd name="f1323" fmla="*/ f1202 f921 1"/>
                <a:gd name="f1324" fmla="*/ f1203 f920 1"/>
                <a:gd name="f1325" fmla="*/ f1204 f921 1"/>
                <a:gd name="f1326" fmla="*/ f1205 f920 1"/>
                <a:gd name="f1327" fmla="*/ f1206 f921 1"/>
                <a:gd name="f1328" fmla="*/ f1207 f920 1"/>
                <a:gd name="f1329" fmla="*/ f1208 f921 1"/>
                <a:gd name="f1330" fmla="*/ f1209 f920 1"/>
                <a:gd name="f1331" fmla="*/ f1210 f921 1"/>
                <a:gd name="f1332" fmla="*/ f1211 f920 1"/>
                <a:gd name="f1333" fmla="*/ f1212 f921 1"/>
                <a:gd name="f1334" fmla="*/ f1213 f920 1"/>
                <a:gd name="f1335" fmla="*/ f1214 f921 1"/>
                <a:gd name="f1336" fmla="*/ f1215 f920 1"/>
                <a:gd name="f1337" fmla="*/ f1216 f921 1"/>
                <a:gd name="f1338" fmla="*/ f1217 f920 1"/>
                <a:gd name="f1339" fmla="*/ f1218 f921 1"/>
                <a:gd name="f1340" fmla="*/ f1219 f920 1"/>
                <a:gd name="f1341" fmla="*/ f1220 f921 1"/>
                <a:gd name="f1342" fmla="*/ f1221 f920 1"/>
                <a:gd name="f1343" fmla="*/ f1222 f921 1"/>
                <a:gd name="f1344" fmla="*/ f1223 f920 1"/>
                <a:gd name="f1345" fmla="*/ f1224 f921 1"/>
                <a:gd name="f1346" fmla="*/ f1225 f920 1"/>
                <a:gd name="f1347" fmla="*/ f1226 f921 1"/>
                <a:gd name="f1348" fmla="*/ f1227 f920 1"/>
                <a:gd name="f1349" fmla="*/ f1228 f921 1"/>
                <a:gd name="f1350" fmla="*/ f1229 f920 1"/>
                <a:gd name="f1351" fmla="*/ f1230 f920 1"/>
                <a:gd name="f1352" fmla="*/ f1231 f921 1"/>
                <a:gd name="f1353" fmla="*/ f1232 f920 1"/>
                <a:gd name="f1354" fmla="*/ f1233 f921 1"/>
                <a:gd name="f1355" fmla="*/ f1234 f920 1"/>
                <a:gd name="f1356" fmla="*/ f1235 f921 1"/>
                <a:gd name="f1357" fmla="*/ f1236 f920 1"/>
                <a:gd name="f1358" fmla="*/ f1237 f921 1"/>
                <a:gd name="f1359" fmla="*/ f1238 f920 1"/>
                <a:gd name="f1360" fmla="*/ f1239 f921 1"/>
                <a:gd name="f1361" fmla="*/ f1240 f920 1"/>
                <a:gd name="f1362" fmla="*/ f1241 f921 1"/>
                <a:gd name="f1363" fmla="*/ f1242 f920 1"/>
                <a:gd name="f1364" fmla="*/ f1243 f921 1"/>
                <a:gd name="f1365" fmla="*/ f1244 f920 1"/>
                <a:gd name="f1366" fmla="*/ f1245 f921 1"/>
                <a:gd name="f1367" fmla="*/ f1246 f920 1"/>
                <a:gd name="f1368" fmla="*/ f1247 f920 1"/>
                <a:gd name="f1369" fmla="*/ f1248 f921 1"/>
                <a:gd name="f1370" fmla="*/ f1249 f920 1"/>
                <a:gd name="f1371" fmla="*/ f1250 f921 1"/>
                <a:gd name="f1372" fmla="*/ f1251 f920 1"/>
                <a:gd name="f1373" fmla="*/ f1252 f921 1"/>
                <a:gd name="f1374" fmla="*/ f1253 f920 1"/>
                <a:gd name="f1375" fmla="*/ f1254 f921 1"/>
                <a:gd name="f1376" fmla="*/ f1255 f920 1"/>
                <a:gd name="f1377" fmla="*/ f1256 f921 1"/>
                <a:gd name="f1378" fmla="*/ f1257 f920 1"/>
                <a:gd name="f1379" fmla="*/ f1258 f921 1"/>
                <a:gd name="f1380" fmla="*/ f1259 f920 1"/>
                <a:gd name="f1381" fmla="*/ f1260 f921 1"/>
                <a:gd name="f1382" fmla="*/ f1261 f920 1"/>
                <a:gd name="f1383" fmla="*/ f1262 f920 1"/>
                <a:gd name="f1384" fmla="*/ f1263 f921 1"/>
                <a:gd name="f1385" fmla="*/ f1264 f920 1"/>
                <a:gd name="f1386" fmla="*/ f1265 f921 1"/>
                <a:gd name="f1387" fmla="*/ f1266 f920 1"/>
                <a:gd name="f1388" fmla="*/ f1267 f921 1"/>
                <a:gd name="f1389" fmla="*/ f1268 f920 1"/>
                <a:gd name="f1390" fmla="*/ f1269 f921 1"/>
                <a:gd name="f1391" fmla="*/ f1270 f920 1"/>
                <a:gd name="f1392" fmla="*/ f1271 f921 1"/>
                <a:gd name="f1393" fmla="*/ f1272 f920 1"/>
                <a:gd name="f1394" fmla="*/ f1273 f921 1"/>
                <a:gd name="f1395" fmla="*/ f1274 f920 1"/>
                <a:gd name="f1396" fmla="*/ f1275 f920 1"/>
                <a:gd name="f1397" fmla="*/ f1276 f921 1"/>
                <a:gd name="f1398" fmla="*/ f1277 f920 1"/>
                <a:gd name="f1399" fmla="*/ f1278 f921 1"/>
                <a:gd name="f1400" fmla="*/ f1279 f920 1"/>
                <a:gd name="f1401" fmla="*/ f1280 f921 1"/>
                <a:gd name="f1402" fmla="*/ f1281 f920 1"/>
                <a:gd name="f1403" fmla="*/ f1282 f920 1"/>
                <a:gd name="f1404" fmla="*/ f1283 f921 1"/>
                <a:gd name="f1405" fmla="*/ f1284 f920 1"/>
                <a:gd name="f1406" fmla="*/ f1285 f920 1"/>
                <a:gd name="f1407" fmla="*/ f1286 f9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8">
                  <a:pos x="f1291" y="f1292"/>
                </a:cxn>
                <a:cxn ang="f1048">
                  <a:pos x="f1293" y="f1294"/>
                </a:cxn>
                <a:cxn ang="f1048">
                  <a:pos x="f1295" y="f1296"/>
                </a:cxn>
                <a:cxn ang="f1048">
                  <a:pos x="f1297" y="f1298"/>
                </a:cxn>
                <a:cxn ang="f1048">
                  <a:pos x="f1299" y="f1300"/>
                </a:cxn>
                <a:cxn ang="f1048">
                  <a:pos x="f1301" y="f1302"/>
                </a:cxn>
                <a:cxn ang="f1048">
                  <a:pos x="f1303" y="f1304"/>
                </a:cxn>
                <a:cxn ang="f1048">
                  <a:pos x="f1305" y="f1306"/>
                </a:cxn>
                <a:cxn ang="f1048">
                  <a:pos x="f1307" y="f1308"/>
                </a:cxn>
                <a:cxn ang="f1048">
                  <a:pos x="f1309" y="f1310"/>
                </a:cxn>
                <a:cxn ang="f1048">
                  <a:pos x="f1311" y="f1312"/>
                </a:cxn>
                <a:cxn ang="f1048">
                  <a:pos x="f1313" y="f1314"/>
                </a:cxn>
                <a:cxn ang="f1048">
                  <a:pos x="f1313" y="f1315"/>
                </a:cxn>
                <a:cxn ang="f1048">
                  <a:pos x="f1316" y="f1317"/>
                </a:cxn>
                <a:cxn ang="f1048">
                  <a:pos x="f1318" y="f1319"/>
                </a:cxn>
                <a:cxn ang="f1048">
                  <a:pos x="f1320" y="f1321"/>
                </a:cxn>
                <a:cxn ang="f1048">
                  <a:pos x="f1322" y="f1323"/>
                </a:cxn>
                <a:cxn ang="f1048">
                  <a:pos x="f1324" y="f1325"/>
                </a:cxn>
                <a:cxn ang="f1048">
                  <a:pos x="f1326" y="f1327"/>
                </a:cxn>
                <a:cxn ang="f1048">
                  <a:pos x="f1328" y="f1329"/>
                </a:cxn>
                <a:cxn ang="f1048">
                  <a:pos x="f1330" y="f1331"/>
                </a:cxn>
                <a:cxn ang="f1048">
                  <a:pos x="f1332" y="f1333"/>
                </a:cxn>
                <a:cxn ang="f1048">
                  <a:pos x="f1334" y="f1335"/>
                </a:cxn>
                <a:cxn ang="f1048">
                  <a:pos x="f1336" y="f1337"/>
                </a:cxn>
                <a:cxn ang="f1048">
                  <a:pos x="f1338" y="f1339"/>
                </a:cxn>
                <a:cxn ang="f1048">
                  <a:pos x="f1340" y="f1341"/>
                </a:cxn>
                <a:cxn ang="f1048">
                  <a:pos x="f1342" y="f1343"/>
                </a:cxn>
                <a:cxn ang="f1048">
                  <a:pos x="f1344" y="f1345"/>
                </a:cxn>
                <a:cxn ang="f1048">
                  <a:pos x="f1346" y="f1347"/>
                </a:cxn>
                <a:cxn ang="f1048">
                  <a:pos x="f1348" y="f1349"/>
                </a:cxn>
                <a:cxn ang="f1048">
                  <a:pos x="f1350" y="f1323"/>
                </a:cxn>
                <a:cxn ang="f1048">
                  <a:pos x="f1351" y="f1352"/>
                </a:cxn>
                <a:cxn ang="f1048">
                  <a:pos x="f1353" y="f1354"/>
                </a:cxn>
                <a:cxn ang="f1048">
                  <a:pos x="f1355" y="f1356"/>
                </a:cxn>
                <a:cxn ang="f1048">
                  <a:pos x="f1357" y="f1358"/>
                </a:cxn>
                <a:cxn ang="f1048">
                  <a:pos x="f1359" y="f1360"/>
                </a:cxn>
                <a:cxn ang="f1048">
                  <a:pos x="f1361" y="f1362"/>
                </a:cxn>
                <a:cxn ang="f1048">
                  <a:pos x="f1363" y="f1364"/>
                </a:cxn>
                <a:cxn ang="f1048">
                  <a:pos x="f1365" y="f1366"/>
                </a:cxn>
                <a:cxn ang="f1048">
                  <a:pos x="f1367" y="f1366"/>
                </a:cxn>
                <a:cxn ang="f1048">
                  <a:pos x="f1368" y="f1369"/>
                </a:cxn>
                <a:cxn ang="f1048">
                  <a:pos x="f1370" y="f1371"/>
                </a:cxn>
                <a:cxn ang="f1048">
                  <a:pos x="f1372" y="f1373"/>
                </a:cxn>
                <a:cxn ang="f1048">
                  <a:pos x="f1374" y="f1375"/>
                </a:cxn>
                <a:cxn ang="f1048">
                  <a:pos x="f1376" y="f1377"/>
                </a:cxn>
                <a:cxn ang="f1048">
                  <a:pos x="f1378" y="f1379"/>
                </a:cxn>
                <a:cxn ang="f1048">
                  <a:pos x="f1380" y="f1381"/>
                </a:cxn>
                <a:cxn ang="f1048">
                  <a:pos x="f1382" y="f1306"/>
                </a:cxn>
                <a:cxn ang="f1048">
                  <a:pos x="f1383" y="f1384"/>
                </a:cxn>
                <a:cxn ang="f1048">
                  <a:pos x="f1385" y="f1386"/>
                </a:cxn>
                <a:cxn ang="f1048">
                  <a:pos x="f1387" y="f1388"/>
                </a:cxn>
                <a:cxn ang="f1048">
                  <a:pos x="f1389" y="f1390"/>
                </a:cxn>
                <a:cxn ang="f1048">
                  <a:pos x="f1391" y="f1392"/>
                </a:cxn>
                <a:cxn ang="f1048">
                  <a:pos x="f1393" y="f1394"/>
                </a:cxn>
                <a:cxn ang="f1048">
                  <a:pos x="f1395" y="f1394"/>
                </a:cxn>
                <a:cxn ang="f1048">
                  <a:pos x="f1396" y="f1397"/>
                </a:cxn>
                <a:cxn ang="f1048">
                  <a:pos x="f1398" y="f1399"/>
                </a:cxn>
                <a:cxn ang="f1048">
                  <a:pos x="f1400" y="f1401"/>
                </a:cxn>
                <a:cxn ang="f1048">
                  <a:pos x="f1402" y="f1399"/>
                </a:cxn>
                <a:cxn ang="f1048">
                  <a:pos x="f1403" y="f1404"/>
                </a:cxn>
                <a:cxn ang="f1048">
                  <a:pos x="f1405" y="f1308"/>
                </a:cxn>
                <a:cxn ang="f1048">
                  <a:pos x="f1406" y="f1407"/>
                </a:cxn>
              </a:cxnLst>
              <a:rect l="f1287" t="f1290" r="f1288" b="f1289"/>
              <a:pathLst>
                <a:path w="1040" h="774">
                  <a:moveTo>
                    <a:pt x="f9" y="f10"/>
                  </a:moveTo>
                  <a:cubicBezTo>
                    <a:pt x="f11" y="f10"/>
                    <a:pt x="f12" y="f10"/>
                    <a:pt x="f13" y="f14"/>
                  </a:cubicBezTo>
                  <a:cubicBezTo>
                    <a:pt x="f15" y="f14"/>
                    <a:pt x="f16" y="f1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43"/>
                    <a:pt x="f50" y="f43"/>
                  </a:cubicBezTo>
                  <a:cubicBezTo>
                    <a:pt x="f50" y="f43"/>
                    <a:pt x="f51" y="f42"/>
                    <a:pt x="f52" y="f42"/>
                  </a:cubicBezTo>
                  <a:cubicBezTo>
                    <a:pt x="f53" y="f40"/>
                    <a:pt x="f54" y="f36"/>
                    <a:pt x="f55" y="f36"/>
                  </a:cubicBezTo>
                  <a:cubicBezTo>
                    <a:pt x="f56" y="f36"/>
                    <a:pt x="f57" y="f38"/>
                    <a:pt x="f58" y="f38"/>
                  </a:cubicBezTo>
                  <a:cubicBezTo>
                    <a:pt x="f58" y="f40"/>
                    <a:pt x="f58" y="f59"/>
                    <a:pt x="f58" y="f60"/>
                  </a:cubicBezTo>
                  <a:cubicBezTo>
                    <a:pt x="f61" y="f43"/>
                    <a:pt x="f62" y="f43"/>
                    <a:pt x="f63" y="f43"/>
                  </a:cubicBezTo>
                  <a:cubicBezTo>
                    <a:pt x="f64" y="f43"/>
                    <a:pt x="f65" y="f59"/>
                    <a:pt x="f65" y="f59"/>
                  </a:cubicBezTo>
                  <a:cubicBezTo>
                    <a:pt x="f66" y="f59"/>
                    <a:pt x="f67" y="f43"/>
                    <a:pt x="f67" y="f43"/>
                  </a:cubicBezTo>
                  <a:cubicBezTo>
                    <a:pt x="f68" y="f45"/>
                    <a:pt x="f69" y="f43"/>
                    <a:pt x="f70" y="f43"/>
                  </a:cubicBezTo>
                  <a:cubicBezTo>
                    <a:pt x="f71" y="f43"/>
                    <a:pt x="f72" y="f59"/>
                    <a:pt x="f73" y="f59"/>
                  </a:cubicBezTo>
                  <a:cubicBezTo>
                    <a:pt x="f73" y="f42"/>
                    <a:pt x="f74" y="f38"/>
                    <a:pt x="f74" y="f38"/>
                  </a:cubicBezTo>
                  <a:cubicBezTo>
                    <a:pt x="f75" y="f36"/>
                    <a:pt x="f76" y="f38"/>
                    <a:pt x="f77" y="f36"/>
                  </a:cubicBezTo>
                  <a:cubicBezTo>
                    <a:pt x="f78" y="f36"/>
                    <a:pt x="f79" y="f34"/>
                    <a:pt x="f79" y="f32"/>
                  </a:cubicBezTo>
                  <a:cubicBezTo>
                    <a:pt x="f80" y="f81"/>
                    <a:pt x="f80" y="f28"/>
                    <a:pt x="f79" y="f28"/>
                  </a:cubicBezTo>
                  <a:cubicBezTo>
                    <a:pt x="f79" y="f26"/>
                    <a:pt x="f79" y="f26"/>
                    <a:pt x="f78" y="f26"/>
                  </a:cubicBezTo>
                  <a:cubicBezTo>
                    <a:pt x="f77" y="f26"/>
                    <a:pt x="f76" y="f30"/>
                    <a:pt x="f82" y="f30"/>
                  </a:cubicBezTo>
                  <a:cubicBezTo>
                    <a:pt x="f83" y="f30"/>
                    <a:pt x="f75" y="f30"/>
                    <a:pt x="f74" y="f30"/>
                  </a:cubicBezTo>
                  <a:cubicBezTo>
                    <a:pt x="f84" y="f28"/>
                    <a:pt x="f72" y="f24"/>
                    <a:pt x="f72" y="f22"/>
                  </a:cubicBezTo>
                  <a:cubicBezTo>
                    <a:pt x="f85" y="f21"/>
                    <a:pt x="f71" y="f19"/>
                    <a:pt x="f85" y="f17"/>
                  </a:cubicBezTo>
                  <a:cubicBezTo>
                    <a:pt x="f85" y="f17"/>
                    <a:pt x="f73" y="f14"/>
                    <a:pt x="f73" y="f14"/>
                  </a:cubicBezTo>
                  <a:cubicBezTo>
                    <a:pt x="f74" y="f14"/>
                    <a:pt x="f83" y="f14"/>
                    <a:pt x="f82" y="f86"/>
                  </a:cubicBezTo>
                  <a:cubicBezTo>
                    <a:pt x="f76" y="f86"/>
                    <a:pt x="f78" y="f17"/>
                    <a:pt x="f79" y="f19"/>
                  </a:cubicBezTo>
                  <a:cubicBezTo>
                    <a:pt x="f80" y="f87"/>
                    <a:pt x="f88" y="f21"/>
                    <a:pt x="f88" y="f22"/>
                  </a:cubicBezTo>
                  <a:cubicBezTo>
                    <a:pt x="f89" y="f24"/>
                    <a:pt x="f90" y="f30"/>
                    <a:pt x="f90" y="f30"/>
                  </a:cubicBezTo>
                  <a:cubicBezTo>
                    <a:pt x="f90" y="f81"/>
                    <a:pt x="f90" y="f38"/>
                    <a:pt x="f91" y="f40"/>
                  </a:cubicBezTo>
                  <a:cubicBezTo>
                    <a:pt x="f92" y="f40"/>
                    <a:pt x="f93" y="f42"/>
                    <a:pt x="f94" y="f59"/>
                  </a:cubicBezTo>
                  <a:cubicBezTo>
                    <a:pt x="f95" y="f59"/>
                    <a:pt x="f96" y="f43"/>
                    <a:pt x="f96" y="f45"/>
                  </a:cubicBezTo>
                  <a:cubicBezTo>
                    <a:pt x="f97" y="f47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31"/>
                    <a:pt x="f132" y="f131"/>
                    <a:pt x="f133" y="f134"/>
                  </a:cubicBezTo>
                  <a:cubicBezTo>
                    <a:pt x="f135" y="f134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5"/>
                    <a:pt x="f147" y="f145"/>
                    <a:pt x="f148" y="f145"/>
                  </a:cubicBezTo>
                  <a:cubicBezTo>
                    <a:pt x="f149" y="f150"/>
                    <a:pt x="f151" y="f150"/>
                    <a:pt x="f152" y="f150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3"/>
                    <a:pt x="f165" y="f163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69"/>
                    <a:pt x="f175" y="f169"/>
                  </a:cubicBezTo>
                  <a:cubicBezTo>
                    <a:pt x="f176" y="f169"/>
                    <a:pt x="f177" y="f171"/>
                    <a:pt x="f178" y="f179"/>
                  </a:cubicBezTo>
                  <a:cubicBezTo>
                    <a:pt x="f180" y="f179"/>
                    <a:pt x="f181" y="f179"/>
                    <a:pt x="f181" y="f182"/>
                  </a:cubicBezTo>
                  <a:cubicBezTo>
                    <a:pt x="f183" y="f184"/>
                    <a:pt x="f183" y="f185"/>
                    <a:pt x="f186" y="f187"/>
                  </a:cubicBezTo>
                  <a:cubicBezTo>
                    <a:pt x="f186" y="f188"/>
                    <a:pt x="f181" y="f189"/>
                    <a:pt x="f183" y="f190"/>
                  </a:cubicBezTo>
                  <a:cubicBezTo>
                    <a:pt x="f183" y="f191"/>
                    <a:pt x="f192" y="f191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201"/>
                    <a:pt x="f202" y="f203"/>
                    <a:pt x="f204" y="f203"/>
                  </a:cubicBezTo>
                  <a:cubicBezTo>
                    <a:pt x="f205" y="f203"/>
                    <a:pt x="f206" y="f198"/>
                    <a:pt x="f207" y="f198"/>
                  </a:cubicBezTo>
                  <a:cubicBezTo>
                    <a:pt x="f208" y="f198"/>
                    <a:pt x="f209" y="f203"/>
                    <a:pt x="f210" y="f203"/>
                  </a:cubicBezTo>
                  <a:cubicBezTo>
                    <a:pt x="f211" y="f203"/>
                    <a:pt x="f212" y="f203"/>
                    <a:pt x="f213" y="f201"/>
                  </a:cubicBezTo>
                  <a:cubicBezTo>
                    <a:pt x="f214" y="f201"/>
                    <a:pt x="f215" y="f196"/>
                    <a:pt x="f216" y="f196"/>
                  </a:cubicBezTo>
                  <a:cubicBezTo>
                    <a:pt x="f217" y="f194"/>
                    <a:pt x="f218" y="f194"/>
                    <a:pt x="f219" y="f196"/>
                  </a:cubicBezTo>
                  <a:cubicBezTo>
                    <a:pt x="f219" y="f220"/>
                    <a:pt x="f219" y="f198"/>
                    <a:pt x="f219" y="f198"/>
                  </a:cubicBezTo>
                  <a:cubicBezTo>
                    <a:pt x="f219" y="f201"/>
                    <a:pt x="f221" y="f203"/>
                    <a:pt x="f221" y="f222"/>
                  </a:cubicBezTo>
                  <a:cubicBezTo>
                    <a:pt x="f221" y="f222"/>
                    <a:pt x="f218" y="f223"/>
                    <a:pt x="f218" y="f223"/>
                  </a:cubicBezTo>
                  <a:cubicBezTo>
                    <a:pt x="f219" y="f224"/>
                    <a:pt x="f225" y="f224"/>
                    <a:pt x="f225" y="f223"/>
                  </a:cubicBezTo>
                  <a:cubicBezTo>
                    <a:pt x="f226" y="f223"/>
                    <a:pt x="f227" y="f228"/>
                    <a:pt x="f229" y="f228"/>
                  </a:cubicBezTo>
                  <a:cubicBezTo>
                    <a:pt x="f230" y="f228"/>
                    <a:pt x="f231" y="f228"/>
                    <a:pt x="f231" y="f223"/>
                  </a:cubicBezTo>
                  <a:cubicBezTo>
                    <a:pt x="f232" y="f224"/>
                    <a:pt x="f231" y="f233"/>
                    <a:pt x="f231" y="f234"/>
                  </a:cubicBezTo>
                  <a:cubicBezTo>
                    <a:pt x="f232" y="f235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6" y="f247"/>
                  </a:cubicBezTo>
                  <a:cubicBezTo>
                    <a:pt x="f248" y="f247"/>
                    <a:pt x="f249" y="f250"/>
                    <a:pt x="f249" y="f251"/>
                  </a:cubicBezTo>
                  <a:cubicBezTo>
                    <a:pt x="f252" y="f253"/>
                    <a:pt x="f249" y="f254"/>
                    <a:pt x="f249" y="f255"/>
                  </a:cubicBezTo>
                  <a:cubicBezTo>
                    <a:pt x="f249" y="f256"/>
                    <a:pt x="f252" y="f257"/>
                    <a:pt x="f258" y="f259"/>
                  </a:cubicBezTo>
                  <a:cubicBezTo>
                    <a:pt x="f260" y="f259"/>
                    <a:pt x="f261" y="f259"/>
                    <a:pt x="f262" y="f259"/>
                  </a:cubicBezTo>
                  <a:cubicBezTo>
                    <a:pt x="f263" y="f259"/>
                    <a:pt x="f264" y="f265"/>
                    <a:pt x="f266" y="f257"/>
                  </a:cubicBezTo>
                  <a:cubicBezTo>
                    <a:pt x="f266" y="f257"/>
                    <a:pt x="f267" y="f259"/>
                    <a:pt x="f267" y="f268"/>
                  </a:cubicBezTo>
                  <a:cubicBezTo>
                    <a:pt x="f267" y="f269"/>
                    <a:pt x="f266" y="f270"/>
                    <a:pt x="f266" y="f271"/>
                  </a:cubicBezTo>
                  <a:cubicBezTo>
                    <a:pt x="f267" y="f272"/>
                    <a:pt x="f273" y="f272"/>
                    <a:pt x="f273" y="f274"/>
                  </a:cubicBezTo>
                  <a:cubicBezTo>
                    <a:pt x="f275" y="f276"/>
                    <a:pt x="f267" y="f277"/>
                    <a:pt x="f267" y="f278"/>
                  </a:cubicBezTo>
                  <a:cubicBezTo>
                    <a:pt x="f273" y="f279"/>
                    <a:pt x="f275" y="f280"/>
                    <a:pt x="f281" y="f280"/>
                  </a:cubicBezTo>
                  <a:cubicBezTo>
                    <a:pt x="f282" y="f283"/>
                    <a:pt x="f284" y="f279"/>
                    <a:pt x="f285" y="f279"/>
                  </a:cubicBezTo>
                  <a:cubicBezTo>
                    <a:pt x="f286" y="f278"/>
                    <a:pt x="f287" y="f288"/>
                    <a:pt x="f289" y="f276"/>
                  </a:cubicBezTo>
                  <a:cubicBezTo>
                    <a:pt x="f289" y="f274"/>
                    <a:pt x="f285" y="f274"/>
                    <a:pt x="f285" y="f272"/>
                  </a:cubicBezTo>
                  <a:cubicBezTo>
                    <a:pt x="f285" y="f271"/>
                    <a:pt x="f284" y="f270"/>
                    <a:pt x="f284" y="f290"/>
                  </a:cubicBezTo>
                  <a:cubicBezTo>
                    <a:pt x="f284" y="f291"/>
                    <a:pt x="f285" y="f268"/>
                    <a:pt x="f285" y="f259"/>
                  </a:cubicBezTo>
                  <a:cubicBezTo>
                    <a:pt x="f285" y="f257"/>
                    <a:pt x="f285" y="f265"/>
                    <a:pt x="f284" y="f256"/>
                  </a:cubicBezTo>
                  <a:cubicBezTo>
                    <a:pt x="f284" y="f254"/>
                    <a:pt x="f282" y="f251"/>
                    <a:pt x="f281" y="f250"/>
                  </a:cubicBezTo>
                  <a:cubicBezTo>
                    <a:pt x="f275" y="f247"/>
                    <a:pt x="f266" y="f237"/>
                    <a:pt x="f266" y="f241"/>
                  </a:cubicBezTo>
                  <a:cubicBezTo>
                    <a:pt x="f264" y="f292"/>
                    <a:pt x="f264" y="f234"/>
                    <a:pt x="f264" y="f233"/>
                  </a:cubicBezTo>
                  <a:cubicBezTo>
                    <a:pt x="f293" y="f294"/>
                    <a:pt x="f263" y="f223"/>
                    <a:pt x="f263" y="f228"/>
                  </a:cubicBezTo>
                  <a:cubicBezTo>
                    <a:pt x="f263" y="f228"/>
                    <a:pt x="f263" y="f228"/>
                    <a:pt x="f263" y="f228"/>
                  </a:cubicBezTo>
                  <a:cubicBezTo>
                    <a:pt x="f293" y="f228"/>
                    <a:pt x="f264" y="f223"/>
                    <a:pt x="f266" y="f228"/>
                  </a:cubicBezTo>
                  <a:cubicBezTo>
                    <a:pt x="f267" y="f222"/>
                    <a:pt x="f266" y="f196"/>
                    <a:pt x="f266" y="f196"/>
                  </a:cubicBezTo>
                  <a:cubicBezTo>
                    <a:pt x="f295" y="f182"/>
                    <a:pt x="f295" y="f182"/>
                    <a:pt x="f295" y="f182"/>
                  </a:cubicBezTo>
                  <a:cubicBezTo>
                    <a:pt x="f244" y="f116"/>
                    <a:pt x="f244" y="f116"/>
                    <a:pt x="f244" y="f116"/>
                  </a:cubicBezTo>
                  <a:cubicBezTo>
                    <a:pt x="f266" y="f98"/>
                    <a:pt x="f266" y="f98"/>
                    <a:pt x="f266" y="f98"/>
                  </a:cubicBezTo>
                  <a:cubicBezTo>
                    <a:pt x="f296" y="f297"/>
                    <a:pt x="f296" y="f297"/>
                    <a:pt x="f296" y="f297"/>
                  </a:cubicBezTo>
                  <a:cubicBezTo>
                    <a:pt x="f298" y="f299"/>
                    <a:pt x="f298" y="f299"/>
                    <a:pt x="f298" y="f299"/>
                  </a:cubicBezTo>
                  <a:cubicBezTo>
                    <a:pt x="f300" y="f301"/>
                    <a:pt x="f300" y="f301"/>
                    <a:pt x="f300" y="f301"/>
                  </a:cubicBezTo>
                  <a:cubicBezTo>
                    <a:pt x="f302" y="f303"/>
                    <a:pt x="f302" y="f303"/>
                    <a:pt x="f302" y="f303"/>
                  </a:cubicBezTo>
                  <a:cubicBezTo>
                    <a:pt x="f300" y="f304"/>
                    <a:pt x="f300" y="f304"/>
                    <a:pt x="f300" y="f304"/>
                  </a:cubicBezTo>
                  <a:cubicBezTo>
                    <a:pt x="f8" y="f305"/>
                    <a:pt x="f8" y="f305"/>
                    <a:pt x="f8" y="f305"/>
                  </a:cubicBezTo>
                  <a:cubicBezTo>
                    <a:pt x="f8" y="f306"/>
                    <a:pt x="f8" y="f306"/>
                    <a:pt x="f8" y="f306"/>
                  </a:cubicBezTo>
                  <a:cubicBezTo>
                    <a:pt x="f307" y="f308"/>
                    <a:pt x="f307" y="f308"/>
                    <a:pt x="f307" y="f308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2"/>
                    <a:pt x="f316" y="f314"/>
                  </a:cubicBezTo>
                  <a:cubicBezTo>
                    <a:pt x="f316" y="f314"/>
                    <a:pt x="f317" y="f318"/>
                    <a:pt x="f317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5"/>
                    <a:pt x="f327" y="f323"/>
                    <a:pt x="f328" y="f323"/>
                  </a:cubicBezTo>
                  <a:cubicBezTo>
                    <a:pt x="f328" y="f323"/>
                    <a:pt x="f329" y="f319"/>
                    <a:pt x="f329" y="f318"/>
                  </a:cubicBezTo>
                  <a:cubicBezTo>
                    <a:pt x="f329" y="f318"/>
                    <a:pt x="f329" y="f314"/>
                    <a:pt x="f329" y="f312"/>
                  </a:cubicBezTo>
                  <a:cubicBezTo>
                    <a:pt x="f329" y="f310"/>
                    <a:pt x="f330" y="f308"/>
                    <a:pt x="f329" y="f331"/>
                  </a:cubicBezTo>
                  <a:cubicBezTo>
                    <a:pt x="f283" y="f331"/>
                    <a:pt x="f279" y="f332"/>
                    <a:pt x="f278" y="f332"/>
                  </a:cubicBezTo>
                  <a:cubicBezTo>
                    <a:pt x="f333" y="f331"/>
                    <a:pt x="f288" y="f334"/>
                    <a:pt x="f288" y="f310"/>
                  </a:cubicBezTo>
                  <a:cubicBezTo>
                    <a:pt x="f276" y="f312"/>
                    <a:pt x="f276" y="f318"/>
                    <a:pt x="f276" y="f321"/>
                  </a:cubicBezTo>
                  <a:cubicBezTo>
                    <a:pt x="f274" y="f335"/>
                    <a:pt x="f274" y="f336"/>
                    <a:pt x="f276" y="f337"/>
                  </a:cubicBezTo>
                  <a:cubicBezTo>
                    <a:pt x="f276" y="f338"/>
                    <a:pt x="f277" y="f339"/>
                    <a:pt x="f277" y="f340"/>
                  </a:cubicBezTo>
                  <a:cubicBezTo>
                    <a:pt x="f278" y="f341"/>
                    <a:pt x="f277" y="f342"/>
                    <a:pt x="f277" y="f343"/>
                  </a:cubicBezTo>
                  <a:cubicBezTo>
                    <a:pt x="f277" y="f344"/>
                    <a:pt x="f333" y="f345"/>
                    <a:pt x="f288" y="f345"/>
                  </a:cubicBezTo>
                  <a:cubicBezTo>
                    <a:pt x="f276" y="f346"/>
                    <a:pt x="f271" y="f347"/>
                    <a:pt x="f270" y="f348"/>
                  </a:cubicBezTo>
                  <a:cubicBezTo>
                    <a:pt x="f270" y="f349"/>
                    <a:pt x="f291" y="f350"/>
                    <a:pt x="f291" y="f351"/>
                  </a:cubicBezTo>
                  <a:cubicBezTo>
                    <a:pt x="f291" y="f352"/>
                    <a:pt x="f270" y="f353"/>
                    <a:pt x="f270" y="f354"/>
                  </a:cubicBezTo>
                  <a:cubicBezTo>
                    <a:pt x="f270" y="f355"/>
                    <a:pt x="f291" y="f356"/>
                    <a:pt x="f291" y="f357"/>
                  </a:cubicBezTo>
                  <a:cubicBezTo>
                    <a:pt x="f269" y="f358"/>
                    <a:pt x="f257" y="f359"/>
                    <a:pt x="f265" y="f360"/>
                  </a:cubicBezTo>
                  <a:cubicBezTo>
                    <a:pt x="f256" y="f360"/>
                    <a:pt x="f255" y="f361"/>
                    <a:pt x="f255" y="f362"/>
                  </a:cubicBezTo>
                  <a:cubicBezTo>
                    <a:pt x="f255" y="f363"/>
                    <a:pt x="f255" y="f364"/>
                    <a:pt x="f254" y="f365"/>
                  </a:cubicBezTo>
                  <a:cubicBezTo>
                    <a:pt x="f254" y="f366"/>
                    <a:pt x="f367" y="f368"/>
                    <a:pt x="f253" y="f369"/>
                  </a:cubicBezTo>
                  <a:cubicBezTo>
                    <a:pt x="f253" y="f369"/>
                    <a:pt x="f250" y="f370"/>
                    <a:pt x="f247" y="f370"/>
                  </a:cubicBezTo>
                  <a:cubicBezTo>
                    <a:pt x="f247" y="f371"/>
                    <a:pt x="f237" y="f371"/>
                    <a:pt x="f237" y="f372"/>
                  </a:cubicBezTo>
                  <a:cubicBezTo>
                    <a:pt x="f241" y="f373"/>
                    <a:pt x="f241" y="f374"/>
                    <a:pt x="f241" y="f375"/>
                  </a:cubicBezTo>
                  <a:cubicBezTo>
                    <a:pt x="f241" y="f376"/>
                    <a:pt x="f237" y="f377"/>
                    <a:pt x="f237" y="f378"/>
                  </a:cubicBezTo>
                  <a:cubicBezTo>
                    <a:pt x="f237" y="f379"/>
                    <a:pt x="f235" y="f380"/>
                    <a:pt x="f235" y="f381"/>
                  </a:cubicBezTo>
                  <a:cubicBezTo>
                    <a:pt x="f235" y="f382"/>
                    <a:pt x="f241" y="f383"/>
                    <a:pt x="f241" y="f384"/>
                  </a:cubicBezTo>
                  <a:cubicBezTo>
                    <a:pt x="f241" y="f385"/>
                    <a:pt x="f292" y="f386"/>
                    <a:pt x="f292" y="f387"/>
                  </a:cubicBezTo>
                  <a:cubicBezTo>
                    <a:pt x="f241" y="f388"/>
                    <a:pt x="f247" y="f389"/>
                    <a:pt x="f250" y="f390"/>
                  </a:cubicBezTo>
                  <a:cubicBezTo>
                    <a:pt x="f250" y="f391"/>
                    <a:pt x="f251" y="f392"/>
                    <a:pt x="f251" y="f393"/>
                  </a:cubicBezTo>
                  <a:cubicBezTo>
                    <a:pt x="f250" y="f394"/>
                    <a:pt x="f241" y="f395"/>
                    <a:pt x="f292" y="f396"/>
                  </a:cubicBezTo>
                  <a:cubicBezTo>
                    <a:pt x="f292" y="f397"/>
                    <a:pt x="f241" y="f398"/>
                    <a:pt x="f292" y="f399"/>
                  </a:cubicBezTo>
                  <a:cubicBezTo>
                    <a:pt x="f292" y="f400"/>
                    <a:pt x="f234" y="f401"/>
                    <a:pt x="f234" y="f402"/>
                  </a:cubicBezTo>
                  <a:cubicBezTo>
                    <a:pt x="f234" y="f403"/>
                    <a:pt x="f292" y="f404"/>
                    <a:pt x="f292" y="f405"/>
                  </a:cubicBezTo>
                  <a:cubicBezTo>
                    <a:pt x="f241" y="f406"/>
                    <a:pt x="f241" y="f407"/>
                    <a:pt x="f292" y="f408"/>
                  </a:cubicBezTo>
                  <a:cubicBezTo>
                    <a:pt x="f235" y="f409"/>
                    <a:pt x="f233" y="f410"/>
                    <a:pt x="f294" y="f411"/>
                  </a:cubicBezTo>
                  <a:cubicBezTo>
                    <a:pt x="f294" y="f412"/>
                    <a:pt x="f223" y="f413"/>
                    <a:pt x="f223" y="f414"/>
                  </a:cubicBezTo>
                  <a:cubicBezTo>
                    <a:pt x="f228" y="f415"/>
                    <a:pt x="f222" y="f416"/>
                    <a:pt x="f203" y="f417"/>
                  </a:cubicBezTo>
                  <a:cubicBezTo>
                    <a:pt x="f201" y="f417"/>
                    <a:pt x="f196" y="f418"/>
                    <a:pt x="f194" y="f419"/>
                  </a:cubicBezTo>
                  <a:cubicBezTo>
                    <a:pt x="f191" y="f420"/>
                    <a:pt x="f189" y="f421"/>
                    <a:pt x="f422" y="f423"/>
                  </a:cubicBezTo>
                  <a:cubicBezTo>
                    <a:pt x="f188" y="f424"/>
                    <a:pt x="f187" y="f425"/>
                    <a:pt x="f185" y="f426"/>
                  </a:cubicBezTo>
                  <a:cubicBezTo>
                    <a:pt x="f185" y="f427"/>
                    <a:pt x="f188" y="f428"/>
                    <a:pt x="f188" y="f429"/>
                  </a:cubicBezTo>
                  <a:cubicBezTo>
                    <a:pt x="f188" y="f430"/>
                    <a:pt x="f431" y="f432"/>
                    <a:pt x="f431" y="f433"/>
                  </a:cubicBezTo>
                  <a:cubicBezTo>
                    <a:pt x="f184" y="f434"/>
                    <a:pt x="f182" y="f435"/>
                    <a:pt x="f182" y="f436"/>
                  </a:cubicBezTo>
                  <a:cubicBezTo>
                    <a:pt x="f182" y="f437"/>
                    <a:pt x="f431" y="f438"/>
                    <a:pt x="f431" y="f439"/>
                  </a:cubicBezTo>
                  <a:cubicBezTo>
                    <a:pt x="f431" y="f440"/>
                    <a:pt x="f184" y="f441"/>
                    <a:pt x="f182" y="f442"/>
                  </a:cubicBezTo>
                  <a:cubicBezTo>
                    <a:pt x="f179" y="f443"/>
                    <a:pt x="f167" y="f442"/>
                    <a:pt x="f163" y="f443"/>
                  </a:cubicBezTo>
                  <a:cubicBezTo>
                    <a:pt x="f161" y="f444"/>
                    <a:pt x="f161" y="f445"/>
                    <a:pt x="f161" y="f446"/>
                  </a:cubicBezTo>
                  <a:cubicBezTo>
                    <a:pt x="f161" y="f447"/>
                    <a:pt x="f161" y="f448"/>
                    <a:pt x="f161" y="f449"/>
                  </a:cubicBezTo>
                  <a:cubicBezTo>
                    <a:pt x="f161" y="f450"/>
                    <a:pt x="f167" y="f451"/>
                    <a:pt x="f167" y="f452"/>
                  </a:cubicBezTo>
                  <a:cubicBezTo>
                    <a:pt x="f167" y="f453"/>
                    <a:pt x="f163" y="f454"/>
                    <a:pt x="f161" y="f455"/>
                  </a:cubicBezTo>
                  <a:cubicBezTo>
                    <a:pt x="f161" y="f456"/>
                    <a:pt x="f159" y="f457"/>
                    <a:pt x="f159" y="f458"/>
                  </a:cubicBezTo>
                  <a:cubicBezTo>
                    <a:pt x="f156" y="f459"/>
                    <a:pt x="f460" y="f461"/>
                    <a:pt x="f460" y="f6"/>
                  </a:cubicBezTo>
                  <a:cubicBezTo>
                    <a:pt x="f460" y="f6"/>
                    <a:pt x="f460" y="f6"/>
                    <a:pt x="f460" y="f6"/>
                  </a:cubicBezTo>
                  <a:cubicBezTo>
                    <a:pt x="f462" y="f463"/>
                    <a:pt x="f462" y="f463"/>
                    <a:pt x="f462" y="f463"/>
                  </a:cubicBezTo>
                  <a:cubicBezTo>
                    <a:pt x="f464" y="f465"/>
                    <a:pt x="f464" y="f465"/>
                    <a:pt x="f464" y="f465"/>
                  </a:cubicBezTo>
                  <a:cubicBezTo>
                    <a:pt x="f464" y="f465"/>
                    <a:pt x="f466" y="f435"/>
                    <a:pt x="f467" y="f468"/>
                  </a:cubicBezTo>
                  <a:cubicBezTo>
                    <a:pt x="f469" y="f470"/>
                    <a:pt x="f471" y="f434"/>
                    <a:pt x="f301" y="f472"/>
                  </a:cubicBezTo>
                  <a:cubicBezTo>
                    <a:pt x="f473" y="f472"/>
                    <a:pt x="f474" y="f433"/>
                    <a:pt x="f475" y="f433"/>
                  </a:cubicBezTo>
                  <a:cubicBezTo>
                    <a:pt x="f476" y="f433"/>
                    <a:pt x="f477" y="f434"/>
                    <a:pt x="f478" y="f434"/>
                  </a:cubicBezTo>
                  <a:cubicBezTo>
                    <a:pt x="f479" y="f434"/>
                    <a:pt x="f480" y="f434"/>
                    <a:pt x="f481" y="f472"/>
                  </a:cubicBezTo>
                  <a:cubicBezTo>
                    <a:pt x="f482" y="f433"/>
                    <a:pt x="f483" y="f484"/>
                    <a:pt x="f485" y="f484"/>
                  </a:cubicBezTo>
                  <a:cubicBezTo>
                    <a:pt x="f485" y="f486"/>
                    <a:pt x="f487" y="f486"/>
                    <a:pt x="f488" y="f430"/>
                  </a:cubicBezTo>
                  <a:cubicBezTo>
                    <a:pt x="f489" y="f490"/>
                    <a:pt x="f489" y="f491"/>
                    <a:pt x="f489" y="f491"/>
                  </a:cubicBezTo>
                  <a:cubicBezTo>
                    <a:pt x="f492" y="f493"/>
                    <a:pt x="f494" y="f493"/>
                    <a:pt x="f494" y="f493"/>
                  </a:cubicBezTo>
                  <a:cubicBezTo>
                    <a:pt x="f495" y="f493"/>
                    <a:pt x="f496" y="f493"/>
                    <a:pt x="f497" y="f493"/>
                  </a:cubicBezTo>
                  <a:cubicBezTo>
                    <a:pt x="f498" y="f428"/>
                    <a:pt x="f499" y="f500"/>
                    <a:pt x="f499" y="f500"/>
                  </a:cubicBezTo>
                  <a:cubicBezTo>
                    <a:pt x="f501" y="f502"/>
                    <a:pt x="f501" y="f503"/>
                    <a:pt x="f501" y="f504"/>
                  </a:cubicBezTo>
                  <a:cubicBezTo>
                    <a:pt x="f505" y="f427"/>
                    <a:pt x="f506" y="f426"/>
                    <a:pt x="f506" y="f507"/>
                  </a:cubicBezTo>
                  <a:cubicBezTo>
                    <a:pt x="f508" y="f425"/>
                    <a:pt x="f509" y="f510"/>
                    <a:pt x="f511" y="f510"/>
                  </a:cubicBezTo>
                  <a:cubicBezTo>
                    <a:pt x="f512" y="f424"/>
                    <a:pt x="f513" y="f423"/>
                    <a:pt x="f514" y="f421"/>
                  </a:cubicBezTo>
                  <a:cubicBezTo>
                    <a:pt x="f515" y="f421"/>
                    <a:pt x="f516" y="f517"/>
                    <a:pt x="f516" y="f420"/>
                  </a:cubicBezTo>
                  <a:cubicBezTo>
                    <a:pt x="f518" y="f419"/>
                    <a:pt x="f518" y="f417"/>
                    <a:pt x="f519" y="f416"/>
                  </a:cubicBezTo>
                  <a:cubicBezTo>
                    <a:pt x="f519" y="f416"/>
                    <a:pt x="f520" y="f415"/>
                    <a:pt x="f521" y="f414"/>
                  </a:cubicBezTo>
                  <a:cubicBezTo>
                    <a:pt x="f522" y="f523"/>
                    <a:pt x="f524" y="f413"/>
                    <a:pt x="f525" y="f526"/>
                  </a:cubicBezTo>
                  <a:cubicBezTo>
                    <a:pt x="f527" y="f528"/>
                    <a:pt x="f529" y="f411"/>
                    <a:pt x="f530" y="f410"/>
                  </a:cubicBezTo>
                  <a:cubicBezTo>
                    <a:pt x="f531" y="f532"/>
                    <a:pt x="f533" y="f409"/>
                    <a:pt x="f534" y="f408"/>
                  </a:cubicBezTo>
                  <a:cubicBezTo>
                    <a:pt x="f534" y="f535"/>
                    <a:pt x="f536" y="f537"/>
                    <a:pt x="f536" y="f538"/>
                  </a:cubicBezTo>
                  <a:cubicBezTo>
                    <a:pt x="f539" y="f540"/>
                    <a:pt x="f541" y="f542"/>
                    <a:pt x="f543" y="f406"/>
                  </a:cubicBezTo>
                  <a:cubicBezTo>
                    <a:pt x="f544" y="f545"/>
                    <a:pt x="f546" y="f547"/>
                    <a:pt x="f548" y="f404"/>
                  </a:cubicBezTo>
                  <a:cubicBezTo>
                    <a:pt x="f549" y="f550"/>
                    <a:pt x="f551" y="f403"/>
                    <a:pt x="f551" y="f402"/>
                  </a:cubicBezTo>
                  <a:cubicBezTo>
                    <a:pt x="f552" y="f401"/>
                    <a:pt x="f552" y="f398"/>
                    <a:pt x="f553" y="f554"/>
                  </a:cubicBezTo>
                  <a:cubicBezTo>
                    <a:pt x="f555" y="f397"/>
                    <a:pt x="f556" y="f395"/>
                    <a:pt x="f557" y="f558"/>
                  </a:cubicBezTo>
                  <a:cubicBezTo>
                    <a:pt x="f559" y="f393"/>
                    <a:pt x="f560" y="f561"/>
                    <a:pt x="f562" y="f391"/>
                  </a:cubicBezTo>
                  <a:cubicBezTo>
                    <a:pt x="f563" y="f390"/>
                    <a:pt x="f563" y="f564"/>
                    <a:pt x="f565" y="f566"/>
                  </a:cubicBezTo>
                  <a:cubicBezTo>
                    <a:pt x="f567" y="f568"/>
                    <a:pt x="f569" y="f570"/>
                    <a:pt x="f571" y="f385"/>
                  </a:cubicBezTo>
                  <a:cubicBezTo>
                    <a:pt x="f572" y="f573"/>
                    <a:pt x="f574" y="f575"/>
                    <a:pt x="f576" y="f577"/>
                  </a:cubicBezTo>
                  <a:cubicBezTo>
                    <a:pt x="f578" y="f381"/>
                    <a:pt x="f579" y="f580"/>
                    <a:pt x="f581" y="f378"/>
                  </a:cubicBezTo>
                  <a:cubicBezTo>
                    <a:pt x="f582" y="f583"/>
                    <a:pt x="f584" y="f375"/>
                    <a:pt x="f585" y="f586"/>
                  </a:cubicBezTo>
                  <a:cubicBezTo>
                    <a:pt x="f585" y="f587"/>
                    <a:pt x="f588" y="f371"/>
                    <a:pt x="f588" y="f370"/>
                  </a:cubicBezTo>
                  <a:cubicBezTo>
                    <a:pt x="f588" y="f369"/>
                    <a:pt x="f589" y="f590"/>
                    <a:pt x="f589" y="f591"/>
                  </a:cubicBezTo>
                  <a:cubicBezTo>
                    <a:pt x="f589" y="f366"/>
                    <a:pt x="f592" y="f3"/>
                    <a:pt x="f592" y="f593"/>
                  </a:cubicBezTo>
                  <a:cubicBezTo>
                    <a:pt x="f594" y="f362"/>
                    <a:pt x="f595" y="f360"/>
                    <a:pt x="f595" y="f596"/>
                  </a:cubicBezTo>
                  <a:cubicBezTo>
                    <a:pt x="f597" y="f358"/>
                    <a:pt x="f598" y="f599"/>
                    <a:pt x="f600" y="f601"/>
                  </a:cubicBezTo>
                  <a:cubicBezTo>
                    <a:pt x="f600" y="f354"/>
                    <a:pt x="f602" y="f353"/>
                    <a:pt x="f603" y="f604"/>
                  </a:cubicBezTo>
                  <a:cubicBezTo>
                    <a:pt x="f603" y="f604"/>
                    <a:pt x="f605" y="f604"/>
                    <a:pt x="f606" y="f607"/>
                  </a:cubicBezTo>
                  <a:cubicBezTo>
                    <a:pt x="f303" y="f607"/>
                    <a:pt x="f608" y="f352"/>
                    <a:pt x="f609" y="f351"/>
                  </a:cubicBezTo>
                  <a:cubicBezTo>
                    <a:pt x="f610" y="f350"/>
                    <a:pt x="f611" y="f347"/>
                    <a:pt x="f612" y="f345"/>
                  </a:cubicBezTo>
                  <a:cubicBezTo>
                    <a:pt x="f613" y="f345"/>
                    <a:pt x="f614" y="f343"/>
                    <a:pt x="f615" y="f616"/>
                  </a:cubicBezTo>
                  <a:cubicBezTo>
                    <a:pt x="f617" y="f616"/>
                    <a:pt x="f2" y="f342"/>
                    <a:pt x="f618" y="f619"/>
                  </a:cubicBezTo>
                  <a:cubicBezTo>
                    <a:pt x="f620" y="f619"/>
                    <a:pt x="f620" y="f621"/>
                    <a:pt x="f620" y="f340"/>
                  </a:cubicBezTo>
                  <a:cubicBezTo>
                    <a:pt x="f620" y="f622"/>
                    <a:pt x="f618" y="f339"/>
                    <a:pt x="f2" y="f623"/>
                  </a:cubicBezTo>
                  <a:cubicBezTo>
                    <a:pt x="f2" y="f338"/>
                    <a:pt x="f618" y="f624"/>
                    <a:pt x="f618" y="f625"/>
                  </a:cubicBezTo>
                  <a:cubicBezTo>
                    <a:pt x="f620" y="f336"/>
                    <a:pt x="f626" y="f627"/>
                    <a:pt x="f628" y="f629"/>
                  </a:cubicBezTo>
                  <a:cubicBezTo>
                    <a:pt x="f630" y="f631"/>
                    <a:pt x="f632" y="f335"/>
                    <a:pt x="f633" y="f335"/>
                  </a:cubicBezTo>
                  <a:cubicBezTo>
                    <a:pt x="f634" y="f325"/>
                    <a:pt x="f635" y="f335"/>
                    <a:pt x="f636" y="f335"/>
                  </a:cubicBezTo>
                  <a:cubicBezTo>
                    <a:pt x="f636" y="f325"/>
                    <a:pt x="f637" y="f323"/>
                    <a:pt x="f637" y="f321"/>
                  </a:cubicBezTo>
                  <a:cubicBezTo>
                    <a:pt x="f637" y="f321"/>
                    <a:pt x="f637" y="f318"/>
                    <a:pt x="f637" y="f638"/>
                  </a:cubicBezTo>
                  <a:cubicBezTo>
                    <a:pt x="f639" y="f314"/>
                    <a:pt x="f639" y="f334"/>
                    <a:pt x="f640" y="f641"/>
                  </a:cubicBezTo>
                  <a:cubicBezTo>
                    <a:pt x="f640" y="f308"/>
                    <a:pt x="f642" y="f332"/>
                    <a:pt x="f642" y="f643"/>
                  </a:cubicBezTo>
                  <a:cubicBezTo>
                    <a:pt x="f644" y="f645"/>
                    <a:pt x="f644" y="f646"/>
                    <a:pt x="f644" y="f647"/>
                  </a:cubicBezTo>
                  <a:cubicBezTo>
                    <a:pt x="f642" y="f648"/>
                    <a:pt x="f640" y="f649"/>
                    <a:pt x="f639" y="f650"/>
                  </a:cubicBezTo>
                  <a:cubicBezTo>
                    <a:pt x="f639" y="f651"/>
                    <a:pt x="f637" y="f652"/>
                    <a:pt x="f653" y="f652"/>
                  </a:cubicBezTo>
                  <a:cubicBezTo>
                    <a:pt x="f636" y="f654"/>
                    <a:pt x="f634" y="f654"/>
                    <a:pt x="f633" y="f655"/>
                  </a:cubicBezTo>
                  <a:cubicBezTo>
                    <a:pt x="f632" y="f655"/>
                    <a:pt x="f656" y="f657"/>
                    <a:pt x="f656" y="f658"/>
                  </a:cubicBezTo>
                  <a:cubicBezTo>
                    <a:pt x="f656" y="f658"/>
                    <a:pt x="f632" y="f659"/>
                    <a:pt x="f656" y="f659"/>
                  </a:cubicBezTo>
                  <a:cubicBezTo>
                    <a:pt x="f630" y="f660"/>
                    <a:pt x="f306" y="f660"/>
                    <a:pt x="f661" y="f662"/>
                  </a:cubicBezTo>
                  <a:cubicBezTo>
                    <a:pt x="f620" y="f662"/>
                    <a:pt x="f661" y="f663"/>
                    <a:pt x="f620" y="f663"/>
                  </a:cubicBezTo>
                  <a:cubicBezTo>
                    <a:pt x="f618" y="f664"/>
                    <a:pt x="f617" y="f665"/>
                    <a:pt x="f615" y="f665"/>
                  </a:cubicBezTo>
                  <a:cubicBezTo>
                    <a:pt x="f614" y="f665"/>
                    <a:pt x="f611" y="f665"/>
                    <a:pt x="f666" y="f665"/>
                  </a:cubicBezTo>
                  <a:cubicBezTo>
                    <a:pt x="f610" y="f665"/>
                    <a:pt x="f304" y="f663"/>
                    <a:pt x="f303" y="f664"/>
                  </a:cubicBezTo>
                  <a:cubicBezTo>
                    <a:pt x="f606" y="f667"/>
                    <a:pt x="f668" y="f669"/>
                    <a:pt x="f668" y="f670"/>
                  </a:cubicBezTo>
                  <a:cubicBezTo>
                    <a:pt x="f668" y="f671"/>
                    <a:pt x="f668" y="f672"/>
                    <a:pt x="f605" y="f673"/>
                  </a:cubicBezTo>
                  <a:cubicBezTo>
                    <a:pt x="f605" y="f674"/>
                    <a:pt x="f304" y="f675"/>
                    <a:pt x="f304" y="f676"/>
                  </a:cubicBezTo>
                  <a:cubicBezTo>
                    <a:pt x="f608" y="f676"/>
                    <a:pt x="f608" y="f677"/>
                    <a:pt x="f609" y="f678"/>
                  </a:cubicBezTo>
                  <a:cubicBezTo>
                    <a:pt x="f610" y="f678"/>
                    <a:pt x="f305" y="f678"/>
                    <a:pt x="f611" y="f678"/>
                  </a:cubicBezTo>
                  <a:cubicBezTo>
                    <a:pt x="f612" y="f678"/>
                    <a:pt x="f614" y="f678"/>
                    <a:pt x="f615" y="f679"/>
                  </a:cubicBezTo>
                  <a:cubicBezTo>
                    <a:pt x="f615" y="f680"/>
                    <a:pt x="f681" y="f682"/>
                    <a:pt x="f617" y="f683"/>
                  </a:cubicBezTo>
                  <a:cubicBezTo>
                    <a:pt x="f617" y="f684"/>
                    <a:pt x="f615" y="f685"/>
                    <a:pt x="f614" y="f686"/>
                  </a:cubicBezTo>
                  <a:cubicBezTo>
                    <a:pt x="f612" y="f687"/>
                    <a:pt x="f610" y="f688"/>
                    <a:pt x="f609" y="f689"/>
                  </a:cubicBezTo>
                  <a:cubicBezTo>
                    <a:pt x="f608" y="f690"/>
                    <a:pt x="f608" y="f691"/>
                    <a:pt x="f304" y="f692"/>
                  </a:cubicBezTo>
                  <a:cubicBezTo>
                    <a:pt x="f304" y="f693"/>
                    <a:pt x="f605" y="f694"/>
                    <a:pt x="f605" y="f695"/>
                  </a:cubicBezTo>
                  <a:cubicBezTo>
                    <a:pt x="f668" y="f696"/>
                    <a:pt x="f603" y="f697"/>
                    <a:pt x="f698" y="f699"/>
                  </a:cubicBezTo>
                  <a:cubicBezTo>
                    <a:pt x="f602" y="f700"/>
                    <a:pt x="f701" y="f702"/>
                    <a:pt x="f600" y="f703"/>
                  </a:cubicBezTo>
                  <a:cubicBezTo>
                    <a:pt x="f600" y="f704"/>
                    <a:pt x="f705" y="f706"/>
                    <a:pt x="f598" y="f707"/>
                  </a:cubicBezTo>
                  <a:cubicBezTo>
                    <a:pt x="f598" y="f708"/>
                    <a:pt x="f598" y="f709"/>
                    <a:pt x="f705" y="f644"/>
                  </a:cubicBezTo>
                  <a:cubicBezTo>
                    <a:pt x="f600" y="f640"/>
                    <a:pt x="f602" y="f639"/>
                    <a:pt x="f698" y="f637"/>
                  </a:cubicBezTo>
                  <a:cubicBezTo>
                    <a:pt x="f668" y="f636"/>
                    <a:pt x="f606" y="f710"/>
                    <a:pt x="f303" y="f634"/>
                  </a:cubicBezTo>
                  <a:cubicBezTo>
                    <a:pt x="f304" y="f634"/>
                    <a:pt x="f610" y="f633"/>
                    <a:pt x="f666" y="f633"/>
                  </a:cubicBezTo>
                  <a:cubicBezTo>
                    <a:pt x="f305" y="f633"/>
                    <a:pt x="f612" y="f710"/>
                    <a:pt x="f612" y="f634"/>
                  </a:cubicBezTo>
                  <a:cubicBezTo>
                    <a:pt x="f614" y="f634"/>
                    <a:pt x="f617" y="f633"/>
                    <a:pt x="f681" y="f633"/>
                  </a:cubicBezTo>
                  <a:cubicBezTo>
                    <a:pt x="f618" y="f632"/>
                    <a:pt x="f661" y="f628"/>
                    <a:pt x="f306" y="f626"/>
                  </a:cubicBezTo>
                  <a:cubicBezTo>
                    <a:pt x="f626" y="f306"/>
                    <a:pt x="f628" y="f618"/>
                    <a:pt x="f630" y="f2"/>
                  </a:cubicBezTo>
                  <a:cubicBezTo>
                    <a:pt x="f656" y="f681"/>
                    <a:pt x="f634" y="f615"/>
                    <a:pt x="f710" y="f614"/>
                  </a:cubicBezTo>
                  <a:cubicBezTo>
                    <a:pt x="f635" y="f612"/>
                    <a:pt x="f637" y="f666"/>
                    <a:pt x="f639" y="f609"/>
                  </a:cubicBezTo>
                  <a:cubicBezTo>
                    <a:pt x="f640" y="f608"/>
                    <a:pt x="f711" y="f304"/>
                    <a:pt x="f711" y="f303"/>
                  </a:cubicBezTo>
                  <a:cubicBezTo>
                    <a:pt x="f709" y="f605"/>
                    <a:pt x="f712" y="f698"/>
                    <a:pt x="f713" y="f602"/>
                  </a:cubicBezTo>
                  <a:cubicBezTo>
                    <a:pt x="f714" y="f600"/>
                    <a:pt x="f714" y="f597"/>
                    <a:pt x="f715" y="f595"/>
                  </a:cubicBezTo>
                  <a:cubicBezTo>
                    <a:pt x="f708" y="f716"/>
                    <a:pt x="f717" y="f592"/>
                    <a:pt x="f706" y="f589"/>
                  </a:cubicBezTo>
                  <a:cubicBezTo>
                    <a:pt x="f718" y="f588"/>
                    <a:pt x="f704" y="f719"/>
                    <a:pt x="f703" y="f582"/>
                  </a:cubicBezTo>
                  <a:cubicBezTo>
                    <a:pt x="f720" y="f582"/>
                    <a:pt x="f721" y="f582"/>
                    <a:pt x="f722" y="f581"/>
                  </a:cubicBezTo>
                  <a:cubicBezTo>
                    <a:pt x="f723" y="f579"/>
                    <a:pt x="f724" y="f725"/>
                    <a:pt x="f699" y="f578"/>
                  </a:cubicBezTo>
                  <a:cubicBezTo>
                    <a:pt x="f726" y="f576"/>
                    <a:pt x="f695" y="f574"/>
                    <a:pt x="f694" y="f572"/>
                  </a:cubicBezTo>
                  <a:cubicBezTo>
                    <a:pt x="f727" y="f571"/>
                    <a:pt x="f693" y="f728"/>
                    <a:pt x="f729" y="f567"/>
                  </a:cubicBezTo>
                  <a:cubicBezTo>
                    <a:pt x="f692" y="f565"/>
                    <a:pt x="f730" y="f565"/>
                    <a:pt x="f689" y="f565"/>
                  </a:cubicBezTo>
                  <a:cubicBezTo>
                    <a:pt x="f688" y="f565"/>
                    <a:pt x="f685" y="f563"/>
                    <a:pt x="f683" y="f563"/>
                  </a:cubicBezTo>
                  <a:cubicBezTo>
                    <a:pt x="f731" y="f563"/>
                    <a:pt x="f679" y="f563"/>
                    <a:pt x="f678" y="f563"/>
                  </a:cubicBezTo>
                  <a:cubicBezTo>
                    <a:pt x="f677" y="f563"/>
                    <a:pt x="f675" y="f562"/>
                    <a:pt x="f674" y="f562"/>
                  </a:cubicBezTo>
                  <a:cubicBezTo>
                    <a:pt x="f673" y="f562"/>
                    <a:pt x="f732" y="f733"/>
                    <a:pt x="f671" y="f733"/>
                  </a:cubicBezTo>
                  <a:cubicBezTo>
                    <a:pt x="f734" y="f735"/>
                    <a:pt x="f663" y="f559"/>
                    <a:pt x="f736" y="f559"/>
                  </a:cubicBezTo>
                  <a:cubicBezTo>
                    <a:pt x="f660" y="f557"/>
                    <a:pt x="f737" y="f557"/>
                    <a:pt x="f658" y="f557"/>
                  </a:cubicBezTo>
                  <a:cubicBezTo>
                    <a:pt x="f655" y="f738"/>
                    <a:pt x="f652" y="f556"/>
                    <a:pt x="f650" y="f739"/>
                  </a:cubicBezTo>
                  <a:cubicBezTo>
                    <a:pt x="f649" y="f555"/>
                    <a:pt x="f647" y="f553"/>
                    <a:pt x="f740" y="f552"/>
                  </a:cubicBezTo>
                  <a:cubicBezTo>
                    <a:pt x="f643" y="f551"/>
                    <a:pt x="f641" y="f741"/>
                    <a:pt x="f310" y="f549"/>
                  </a:cubicBezTo>
                  <a:cubicBezTo>
                    <a:pt x="f310" y="f548"/>
                    <a:pt x="f312" y="f742"/>
                    <a:pt x="f314" y="f544"/>
                  </a:cubicBezTo>
                  <a:cubicBezTo>
                    <a:pt x="f638" y="f544"/>
                    <a:pt x="f321" y="f543"/>
                    <a:pt x="f323" y="f541"/>
                  </a:cubicBezTo>
                  <a:cubicBezTo>
                    <a:pt x="f325" y="f541"/>
                    <a:pt x="f631" y="f543"/>
                    <a:pt x="f629" y="f543"/>
                  </a:cubicBezTo>
                  <a:cubicBezTo>
                    <a:pt x="f743" y="f544"/>
                    <a:pt x="f625" y="f742"/>
                    <a:pt x="f337" y="f546"/>
                  </a:cubicBezTo>
                  <a:cubicBezTo>
                    <a:pt x="f338" y="f546"/>
                    <a:pt x="f622" y="f548"/>
                    <a:pt x="f340" y="f549"/>
                  </a:cubicBezTo>
                  <a:cubicBezTo>
                    <a:pt x="f341" y="f549"/>
                    <a:pt x="f619" y="f552"/>
                    <a:pt x="f616" y="f552"/>
                  </a:cubicBezTo>
                  <a:cubicBezTo>
                    <a:pt x="f343" y="f553"/>
                    <a:pt x="f345" y="f555"/>
                    <a:pt x="f347" y="f739"/>
                  </a:cubicBezTo>
                  <a:cubicBezTo>
                    <a:pt x="f350" y="f739"/>
                    <a:pt x="f354" y="f739"/>
                    <a:pt x="f599" y="f739"/>
                  </a:cubicBezTo>
                  <a:cubicBezTo>
                    <a:pt x="f359" y="f739"/>
                    <a:pt x="f3" y="f553"/>
                    <a:pt x="f366" y="f553"/>
                  </a:cubicBezTo>
                  <a:cubicBezTo>
                    <a:pt x="f590" y="f553"/>
                    <a:pt x="f744" y="f552"/>
                    <a:pt x="f372" y="f551"/>
                  </a:cubicBezTo>
                  <a:cubicBezTo>
                    <a:pt x="f374" y="f551"/>
                    <a:pt x="f379" y="f741"/>
                    <a:pt x="f745" y="f549"/>
                  </a:cubicBezTo>
                  <a:cubicBezTo>
                    <a:pt x="f577" y="f548"/>
                    <a:pt x="f573" y="f544"/>
                    <a:pt x="f570" y="f543"/>
                  </a:cubicBezTo>
                  <a:cubicBezTo>
                    <a:pt x="f746" y="f543"/>
                    <a:pt x="f388" y="f543"/>
                    <a:pt x="f747" y="f541"/>
                  </a:cubicBezTo>
                  <a:cubicBezTo>
                    <a:pt x="f748" y="f541"/>
                    <a:pt x="f396" y="f536"/>
                    <a:pt x="f398" y="f534"/>
                  </a:cubicBezTo>
                  <a:cubicBezTo>
                    <a:pt x="f400" y="f533"/>
                    <a:pt x="f550" y="f531"/>
                    <a:pt x="f547" y="f530"/>
                  </a:cubicBezTo>
                  <a:cubicBezTo>
                    <a:pt x="f406" y="f529"/>
                    <a:pt x="f535" y="f525"/>
                    <a:pt x="f532" y="f524"/>
                  </a:cubicBezTo>
                  <a:cubicBezTo>
                    <a:pt x="f528" y="f522"/>
                    <a:pt x="f416" y="f749"/>
                    <a:pt x="f419" y="f518"/>
                  </a:cubicBezTo>
                  <a:cubicBezTo>
                    <a:pt x="f421" y="f515"/>
                    <a:pt x="f507" y="f750"/>
                    <a:pt x="f427" y="f751"/>
                  </a:cubicBezTo>
                  <a:cubicBezTo>
                    <a:pt x="f503" y="f512"/>
                    <a:pt x="f500" y="f752"/>
                    <a:pt x="f493" y="f508"/>
                  </a:cubicBezTo>
                  <a:cubicBezTo>
                    <a:pt x="f429" y="f506"/>
                    <a:pt x="f486" y="f501"/>
                    <a:pt x="f432" y="f499"/>
                  </a:cubicBezTo>
                  <a:cubicBezTo>
                    <a:pt x="f433" y="f498"/>
                    <a:pt x="f470" y="f497"/>
                    <a:pt x="f468" y="f753"/>
                  </a:cubicBezTo>
                  <a:cubicBezTo>
                    <a:pt x="f468" y="f753"/>
                    <a:pt x="f468" y="f494"/>
                    <a:pt x="f468" y="f754"/>
                  </a:cubicBezTo>
                  <a:cubicBezTo>
                    <a:pt x="f470" y="f489"/>
                    <a:pt x="f472" y="f755"/>
                    <a:pt x="f433" y="f483"/>
                  </a:cubicBezTo>
                  <a:cubicBezTo>
                    <a:pt x="f433" y="f756"/>
                    <a:pt x="f433" y="f481"/>
                    <a:pt x="f433" y="f480"/>
                  </a:cubicBezTo>
                  <a:cubicBezTo>
                    <a:pt x="f432" y="f757"/>
                    <a:pt x="f430" y="f479"/>
                    <a:pt x="f486" y="f758"/>
                  </a:cubicBezTo>
                  <a:cubicBezTo>
                    <a:pt x="f486" y="f477"/>
                    <a:pt x="f432" y="f476"/>
                    <a:pt x="f432" y="f475"/>
                  </a:cubicBezTo>
                  <a:cubicBezTo>
                    <a:pt x="f432" y="f474"/>
                    <a:pt x="f484" y="f473"/>
                    <a:pt x="f484" y="f301"/>
                  </a:cubicBezTo>
                  <a:cubicBezTo>
                    <a:pt x="f484" y="f759"/>
                    <a:pt x="f433" y="f760"/>
                    <a:pt x="f432" y="f469"/>
                  </a:cubicBezTo>
                  <a:cubicBezTo>
                    <a:pt x="f484" y="f761"/>
                    <a:pt x="f430" y="f761"/>
                    <a:pt x="f490" y="f761"/>
                  </a:cubicBezTo>
                  <a:cubicBezTo>
                    <a:pt x="f429" y="f761"/>
                    <a:pt x="f500" y="f469"/>
                    <a:pt x="f502" y="f761"/>
                  </a:cubicBezTo>
                  <a:cubicBezTo>
                    <a:pt x="f502" y="f761"/>
                    <a:pt x="f502" y="f762"/>
                    <a:pt x="f502" y="f763"/>
                  </a:cubicBezTo>
                  <a:cubicBezTo>
                    <a:pt x="f500" y="f297"/>
                    <a:pt x="f500" y="f764"/>
                    <a:pt x="f500" y="f765"/>
                  </a:cubicBezTo>
                  <a:cubicBezTo>
                    <a:pt x="f500" y="f466"/>
                    <a:pt x="f500" y="f766"/>
                    <a:pt x="f502" y="f767"/>
                  </a:cubicBezTo>
                  <a:cubicBezTo>
                    <a:pt x="f768" y="f769"/>
                    <a:pt x="f427" y="f770"/>
                    <a:pt x="f426" y="f771"/>
                  </a:cubicBezTo>
                  <a:cubicBezTo>
                    <a:pt x="f425" y="f771"/>
                    <a:pt x="f423" y="f771"/>
                    <a:pt x="f517" y="f772"/>
                  </a:cubicBezTo>
                  <a:cubicBezTo>
                    <a:pt x="f420" y="f772"/>
                    <a:pt x="f418" y="f773"/>
                    <a:pt x="f417" y="f774"/>
                  </a:cubicBezTo>
                  <a:cubicBezTo>
                    <a:pt x="f417" y="f775"/>
                    <a:pt x="f416" y="f776"/>
                    <a:pt x="f416" y="f777"/>
                  </a:cubicBezTo>
                  <a:cubicBezTo>
                    <a:pt x="f416" y="f778"/>
                    <a:pt x="f415" y="f779"/>
                    <a:pt x="f414" y="f780"/>
                  </a:cubicBezTo>
                  <a:cubicBezTo>
                    <a:pt x="f414" y="f781"/>
                    <a:pt x="f526" y="f782"/>
                    <a:pt x="f528" y="f783"/>
                  </a:cubicBezTo>
                  <a:cubicBezTo>
                    <a:pt x="f412" y="f464"/>
                    <a:pt x="f412" y="f784"/>
                    <a:pt x="f412" y="f785"/>
                  </a:cubicBezTo>
                  <a:cubicBezTo>
                    <a:pt x="f411" y="f786"/>
                    <a:pt x="f532" y="f787"/>
                    <a:pt x="f532" y="f788"/>
                  </a:cubicBezTo>
                  <a:cubicBezTo>
                    <a:pt x="f532" y="f789"/>
                    <a:pt x="f410" y="f790"/>
                    <a:pt x="f411" y="f791"/>
                  </a:cubicBezTo>
                  <a:cubicBezTo>
                    <a:pt x="f412" y="f792"/>
                    <a:pt x="f413" y="f793"/>
                    <a:pt x="f414" y="f794"/>
                  </a:cubicBezTo>
                  <a:cubicBezTo>
                    <a:pt x="f415" y="f795"/>
                    <a:pt x="f417" y="f796"/>
                    <a:pt x="f418" y="f797"/>
                  </a:cubicBezTo>
                  <a:cubicBezTo>
                    <a:pt x="f419" y="f798"/>
                    <a:pt x="f420" y="f799"/>
                    <a:pt x="f517" y="f800"/>
                  </a:cubicBezTo>
                  <a:cubicBezTo>
                    <a:pt x="f421" y="f800"/>
                    <a:pt x="f510" y="f801"/>
                    <a:pt x="f510" y="f802"/>
                  </a:cubicBezTo>
                  <a:cubicBezTo>
                    <a:pt x="f425" y="f803"/>
                    <a:pt x="f510" y="f804"/>
                    <a:pt x="f425" y="f805"/>
                  </a:cubicBezTo>
                  <a:cubicBezTo>
                    <a:pt x="f425" y="f806"/>
                    <a:pt x="f425" y="f807"/>
                    <a:pt x="f507" y="f808"/>
                  </a:cubicBezTo>
                  <a:cubicBezTo>
                    <a:pt x="f426" y="f809"/>
                    <a:pt x="f427" y="f810"/>
                    <a:pt x="f504" y="f811"/>
                  </a:cubicBezTo>
                  <a:cubicBezTo>
                    <a:pt x="f503" y="f812"/>
                    <a:pt x="f503" y="f813"/>
                    <a:pt x="f503" y="f814"/>
                  </a:cubicBezTo>
                  <a:cubicBezTo>
                    <a:pt x="f503" y="f815"/>
                    <a:pt x="f504" y="f816"/>
                    <a:pt x="f504" y="f816"/>
                  </a:cubicBezTo>
                  <a:cubicBezTo>
                    <a:pt x="f504" y="f817"/>
                    <a:pt x="f503" y="f818"/>
                    <a:pt x="f768" y="f819"/>
                  </a:cubicBezTo>
                  <a:cubicBezTo>
                    <a:pt x="f768" y="f820"/>
                    <a:pt x="f500" y="f821"/>
                    <a:pt x="f500" y="f821"/>
                  </a:cubicBezTo>
                  <a:cubicBezTo>
                    <a:pt x="f493" y="f822"/>
                    <a:pt x="f486" y="f823"/>
                    <a:pt x="f432" y="f824"/>
                  </a:cubicBezTo>
                  <a:cubicBezTo>
                    <a:pt x="f433" y="f825"/>
                    <a:pt x="f470" y="f10"/>
                    <a:pt x="f468" y="f14"/>
                  </a:cubicBezTo>
                  <a:cubicBezTo>
                    <a:pt x="f435" y="f19"/>
                    <a:pt x="f438" y="f24"/>
                    <a:pt x="f440" y="f28"/>
                  </a:cubicBezTo>
                  <a:cubicBezTo>
                    <a:pt x="f826" y="f81"/>
                    <a:pt x="f443" y="f36"/>
                    <a:pt x="f444" y="f40"/>
                  </a:cubicBezTo>
                  <a:cubicBezTo>
                    <a:pt x="f827" y="f59"/>
                    <a:pt x="f446" y="f47"/>
                    <a:pt x="f828" y="f98"/>
                  </a:cubicBezTo>
                  <a:cubicBezTo>
                    <a:pt x="f829" y="f104"/>
                    <a:pt x="f830" y="f831"/>
                    <a:pt x="f832" y="f116"/>
                  </a:cubicBezTo>
                  <a:cubicBezTo>
                    <a:pt x="f833" y="f122"/>
                    <a:pt x="f834" y="f137"/>
                    <a:pt x="f6" y="f143"/>
                  </a:cubicBezTo>
                  <a:cubicBezTo>
                    <a:pt x="f455" y="f250"/>
                    <a:pt x="f455" y="f250"/>
                    <a:pt x="f455" y="f250"/>
                  </a:cubicBezTo>
                  <a:cubicBezTo>
                    <a:pt x="f401" y="f190"/>
                    <a:pt x="f401" y="f190"/>
                    <a:pt x="f401" y="f190"/>
                  </a:cubicBezTo>
                  <a:cubicBezTo>
                    <a:pt x="f670" y="f114"/>
                    <a:pt x="f670" y="f114"/>
                    <a:pt x="f670" y="f114"/>
                  </a:cubicBezTo>
                  <a:cubicBezTo>
                    <a:pt x="f751" y="f821"/>
                    <a:pt x="f751" y="f821"/>
                    <a:pt x="f751" y="f821"/>
                  </a:cubicBezTo>
                  <a:cubicBezTo>
                    <a:pt x="f835" y="f836"/>
                    <a:pt x="f835" y="f836"/>
                    <a:pt x="f835" y="f836"/>
                  </a:cubicBezTo>
                  <a:cubicBezTo>
                    <a:pt x="f835" y="f836"/>
                    <a:pt x="f835" y="f836"/>
                    <a:pt x="f835" y="f836"/>
                  </a:cubicBezTo>
                  <a:cubicBezTo>
                    <a:pt x="f835" y="f836"/>
                    <a:pt x="f792" y="f803"/>
                    <a:pt x="f837" y="f803"/>
                  </a:cubicBezTo>
                  <a:cubicBezTo>
                    <a:pt x="f838" y="f803"/>
                    <a:pt x="f795" y="f836"/>
                    <a:pt x="f796" y="f839"/>
                  </a:cubicBezTo>
                  <a:cubicBezTo>
                    <a:pt x="f798" y="f804"/>
                    <a:pt x="f840" y="f841"/>
                    <a:pt x="f840" y="f806"/>
                  </a:cubicBezTo>
                  <a:cubicBezTo>
                    <a:pt x="f799" y="f805"/>
                    <a:pt x="f800" y="f805"/>
                    <a:pt x="f800" y="f805"/>
                  </a:cubicBezTo>
                  <a:cubicBezTo>
                    <a:pt x="f801" y="f805"/>
                    <a:pt x="f802" y="f805"/>
                    <a:pt x="f803" y="f806"/>
                  </a:cubicBezTo>
                  <a:cubicBezTo>
                    <a:pt x="f839" y="f806"/>
                    <a:pt x="f841" y="f807"/>
                    <a:pt x="f842" y="f462"/>
                  </a:cubicBezTo>
                  <a:cubicBezTo>
                    <a:pt x="f807" y="f812"/>
                    <a:pt x="f807" y="f843"/>
                    <a:pt x="f808" y="f814"/>
                  </a:cubicBezTo>
                  <a:cubicBezTo>
                    <a:pt x="f808" y="f814"/>
                    <a:pt x="f808" y="f815"/>
                    <a:pt x="f808" y="f815"/>
                  </a:cubicBezTo>
                  <a:cubicBezTo>
                    <a:pt x="f809" y="f815"/>
                    <a:pt x="f810" y="f814"/>
                    <a:pt x="f811" y="f814"/>
                  </a:cubicBezTo>
                  <a:cubicBezTo>
                    <a:pt x="f462" y="f813"/>
                    <a:pt x="f813" y="f813"/>
                    <a:pt x="f813" y="f813"/>
                  </a:cubicBezTo>
                  <a:cubicBezTo>
                    <a:pt x="f814" y="f813"/>
                    <a:pt x="f815" y="f813"/>
                    <a:pt x="f844" y="f814"/>
                  </a:cubicBezTo>
                  <a:cubicBezTo>
                    <a:pt x="f816" y="f814"/>
                    <a:pt x="f845" y="f815"/>
                    <a:pt x="f818" y="f844"/>
                  </a:cubicBezTo>
                  <a:cubicBezTo>
                    <a:pt x="f818" y="f844"/>
                    <a:pt x="f819" y="f815"/>
                    <a:pt x="f820" y="f815"/>
                  </a:cubicBezTo>
                  <a:cubicBezTo>
                    <a:pt x="f820" y="f815"/>
                    <a:pt x="f821" y="f844"/>
                    <a:pt x="f846" y="f844"/>
                  </a:cubicBezTo>
                  <a:cubicBezTo>
                    <a:pt x="f823" y="f844"/>
                    <a:pt x="f847" y="f817"/>
                    <a:pt x="f847" y="f845"/>
                  </a:cubicBezTo>
                  <a:cubicBezTo>
                    <a:pt x="f825" y="f845"/>
                    <a:pt x="f848" y="f845"/>
                    <a:pt x="f14" y="f820"/>
                  </a:cubicBezTo>
                  <a:cubicBezTo>
                    <a:pt x="f14" y="f846"/>
                    <a:pt x="f14" y="f823"/>
                    <a:pt x="f14" y="f847"/>
                  </a:cubicBezTo>
                  <a:cubicBezTo>
                    <a:pt x="f14" y="f847"/>
                    <a:pt x="f14" y="f847"/>
                    <a:pt x="f14" y="f824"/>
                  </a:cubicBezTo>
                  <a:cubicBezTo>
                    <a:pt x="f87" y="f825"/>
                    <a:pt x="f21" y="f10"/>
                    <a:pt x="f22" y="f17"/>
                  </a:cubicBezTo>
                  <a:cubicBezTo>
                    <a:pt x="f22" y="f87"/>
                    <a:pt x="f22" y="f21"/>
                    <a:pt x="f21" y="f22"/>
                  </a:cubicBezTo>
                  <a:cubicBezTo>
                    <a:pt x="f21" y="f24"/>
                    <a:pt x="f21" y="f24"/>
                    <a:pt x="f21" y="f24"/>
                  </a:cubicBezTo>
                  <a:cubicBezTo>
                    <a:pt x="f21" y="f26"/>
                    <a:pt x="f22" y="f26"/>
                    <a:pt x="f22" y="f26"/>
                  </a:cubicBezTo>
                  <a:cubicBezTo>
                    <a:pt x="f22" y="f26"/>
                    <a:pt x="f22" y="f28"/>
                    <a:pt x="f24" y="f28"/>
                  </a:cubicBezTo>
                  <a:cubicBezTo>
                    <a:pt x="f26" y="f30"/>
                    <a:pt x="f28" y="f81"/>
                    <a:pt x="f30" y="f32"/>
                  </a:cubicBezTo>
                  <a:cubicBezTo>
                    <a:pt x="f81" y="f36"/>
                    <a:pt x="f34" y="f60"/>
                    <a:pt x="f32" y="f47"/>
                  </a:cubicBezTo>
                  <a:cubicBezTo>
                    <a:pt x="f32" y="f849"/>
                    <a:pt x="f32" y="f98"/>
                    <a:pt x="f81" y="f100"/>
                  </a:cubicBezTo>
                  <a:cubicBezTo>
                    <a:pt x="f32" y="f100"/>
                    <a:pt x="f34" y="f102"/>
                    <a:pt x="f36" y="f850"/>
                  </a:cubicBezTo>
                  <a:cubicBezTo>
                    <a:pt x="f38" y="f850"/>
                    <a:pt x="f40" y="f851"/>
                    <a:pt x="f42" y="f106"/>
                  </a:cubicBezTo>
                  <a:cubicBezTo>
                    <a:pt x="f42" y="f106"/>
                    <a:pt x="f59" y="f108"/>
                    <a:pt x="f59" y="f108"/>
                  </a:cubicBezTo>
                  <a:cubicBezTo>
                    <a:pt x="f59" y="f108"/>
                    <a:pt x="f59" y="f110"/>
                    <a:pt x="f60" y="f110"/>
                  </a:cubicBezTo>
                  <a:cubicBezTo>
                    <a:pt x="f60" y="f112"/>
                    <a:pt x="f43" y="f831"/>
                    <a:pt x="f45" y="f114"/>
                  </a:cubicBezTo>
                  <a:cubicBezTo>
                    <a:pt x="f47" y="f114"/>
                    <a:pt x="f849" y="f852"/>
                    <a:pt x="f98" y="f116"/>
                  </a:cubicBezTo>
                  <a:cubicBezTo>
                    <a:pt x="f98" y="f116"/>
                    <a:pt x="f98" y="f118"/>
                    <a:pt x="f98" y="f118"/>
                  </a:cubicBezTo>
                  <a:cubicBezTo>
                    <a:pt x="f100" y="f118"/>
                    <a:pt x="f100" y="f118"/>
                    <a:pt x="f100" y="f116"/>
                  </a:cubicBezTo>
                  <a:cubicBezTo>
                    <a:pt x="f102" y="f116"/>
                    <a:pt x="f104" y="f116"/>
                    <a:pt x="f851" y="f116"/>
                  </a:cubicBezTo>
                  <a:cubicBezTo>
                    <a:pt x="f106" y="f116"/>
                    <a:pt x="f110" y="f116"/>
                    <a:pt x="f112" y="f118"/>
                  </a:cubicBezTo>
                  <a:cubicBezTo>
                    <a:pt x="f831" y="f120"/>
                    <a:pt x="f114" y="f122"/>
                    <a:pt x="f852" y="f124"/>
                  </a:cubicBezTo>
                  <a:cubicBezTo>
                    <a:pt x="f852" y="f122"/>
                    <a:pt x="f118" y="f122"/>
                    <a:pt x="f120" y="f122"/>
                  </a:cubicBezTo>
                  <a:cubicBezTo>
                    <a:pt x="f120" y="f122"/>
                    <a:pt x="f120" y="f122"/>
                    <a:pt x="f853" y="f122"/>
                  </a:cubicBezTo>
                  <a:cubicBezTo>
                    <a:pt x="f853" y="f122"/>
                    <a:pt x="f122" y="f122"/>
                    <a:pt x="f124" y="f122"/>
                  </a:cubicBezTo>
                  <a:cubicBezTo>
                    <a:pt x="f126" y="f853"/>
                    <a:pt x="f128" y="f853"/>
                    <a:pt x="f134" y="f853"/>
                  </a:cubicBezTo>
                  <a:cubicBezTo>
                    <a:pt x="f134" y="f853"/>
                    <a:pt x="f134" y="f853"/>
                    <a:pt x="f134" y="f853"/>
                  </a:cubicBezTo>
                  <a:cubicBezTo>
                    <a:pt x="f134" y="f853"/>
                    <a:pt x="f134" y="f853"/>
                    <a:pt x="f134" y="f853"/>
                  </a:cubicBezTo>
                  <a:cubicBezTo>
                    <a:pt x="f137" y="f853"/>
                    <a:pt x="f141" y="f853"/>
                    <a:pt x="f141" y="f122"/>
                  </a:cubicBezTo>
                  <a:cubicBezTo>
                    <a:pt x="f854" y="f122"/>
                    <a:pt x="f854" y="f122"/>
                    <a:pt x="f854" y="f122"/>
                  </a:cubicBezTo>
                  <a:cubicBezTo>
                    <a:pt x="f143" y="f853"/>
                    <a:pt x="f150" y="f853"/>
                    <a:pt x="f154" y="f853"/>
                  </a:cubicBezTo>
                  <a:cubicBezTo>
                    <a:pt x="f460" y="f853"/>
                    <a:pt x="f159" y="f853"/>
                    <a:pt x="f159" y="f122"/>
                  </a:cubicBezTo>
                  <a:cubicBezTo>
                    <a:pt x="f163" y="f124"/>
                    <a:pt x="f167" y="f128"/>
                    <a:pt x="f169" y="f131"/>
                  </a:cubicBezTo>
                  <a:cubicBezTo>
                    <a:pt x="f169" y="f131"/>
                    <a:pt x="f855" y="f134"/>
                    <a:pt x="f171" y="f134"/>
                  </a:cubicBezTo>
                  <a:cubicBezTo>
                    <a:pt x="f179" y="f137"/>
                    <a:pt x="f179" y="f137"/>
                    <a:pt x="f184" y="f854"/>
                  </a:cubicBezTo>
                  <a:cubicBezTo>
                    <a:pt x="f191" y="f145"/>
                    <a:pt x="f191" y="f145"/>
                    <a:pt x="f191" y="f145"/>
                  </a:cubicBezTo>
                  <a:cubicBezTo>
                    <a:pt x="f188" y="f156"/>
                    <a:pt x="f188" y="f156"/>
                    <a:pt x="f188" y="f156"/>
                  </a:cubicBezTo>
                  <a:cubicBezTo>
                    <a:pt x="f298" y="f235"/>
                    <a:pt x="f298" y="f235"/>
                    <a:pt x="f298" y="f235"/>
                  </a:cubicBezTo>
                  <a:cubicBezTo>
                    <a:pt x="f856" y="f257"/>
                    <a:pt x="f856" y="f257"/>
                    <a:pt x="f856" y="f257"/>
                  </a:cubicBezTo>
                  <a:cubicBezTo>
                    <a:pt x="f857" y="f280"/>
                    <a:pt x="f857" y="f280"/>
                    <a:pt x="f857" y="f280"/>
                  </a:cubicBezTo>
                  <a:cubicBezTo>
                    <a:pt x="f858" y="f859"/>
                    <a:pt x="f858" y="f859"/>
                    <a:pt x="f858" y="f859"/>
                  </a:cubicBezTo>
                  <a:cubicBezTo>
                    <a:pt x="f860" y="f859"/>
                    <a:pt x="f860" y="f861"/>
                    <a:pt x="f860" y="f862"/>
                  </a:cubicBezTo>
                  <a:cubicBezTo>
                    <a:pt x="f857" y="f862"/>
                    <a:pt x="f298" y="f863"/>
                    <a:pt x="f298" y="f863"/>
                  </a:cubicBezTo>
                  <a:cubicBezTo>
                    <a:pt x="f298" y="f864"/>
                    <a:pt x="f298" y="f865"/>
                    <a:pt x="f298" y="f865"/>
                  </a:cubicBezTo>
                  <a:cubicBezTo>
                    <a:pt x="f298" y="f866"/>
                    <a:pt x="f857" y="f867"/>
                    <a:pt x="f298" y="f868"/>
                  </a:cubicBezTo>
                  <a:cubicBezTo>
                    <a:pt x="f298" y="f868"/>
                    <a:pt x="f856" y="f869"/>
                    <a:pt x="f296" y="f869"/>
                  </a:cubicBezTo>
                  <a:cubicBezTo>
                    <a:pt x="f296" y="f870"/>
                    <a:pt x="f871" y="f869"/>
                    <a:pt x="f872" y="f870"/>
                  </a:cubicBezTo>
                  <a:cubicBezTo>
                    <a:pt x="f872" y="f870"/>
                    <a:pt x="f873" y="f874"/>
                    <a:pt x="f873" y="f874"/>
                  </a:cubicBezTo>
                  <a:cubicBezTo>
                    <a:pt x="f873" y="f875"/>
                    <a:pt x="f873" y="f876"/>
                    <a:pt x="f873" y="f877"/>
                  </a:cubicBezTo>
                  <a:cubicBezTo>
                    <a:pt x="f878" y="f877"/>
                    <a:pt x="f879" y="f876"/>
                    <a:pt x="f880" y="f876"/>
                  </a:cubicBezTo>
                  <a:cubicBezTo>
                    <a:pt x="f881" y="f876"/>
                    <a:pt x="f881" y="f874"/>
                    <a:pt x="f882" y="f874"/>
                  </a:cubicBezTo>
                  <a:cubicBezTo>
                    <a:pt x="f883" y="f884"/>
                    <a:pt x="f885" y="f884"/>
                    <a:pt x="f885" y="f874"/>
                  </a:cubicBezTo>
                  <a:cubicBezTo>
                    <a:pt x="f886" y="f874"/>
                    <a:pt x="f886" y="f876"/>
                    <a:pt x="f886" y="f877"/>
                  </a:cubicBezTo>
                  <a:cubicBezTo>
                    <a:pt x="f295" y="f877"/>
                    <a:pt x="f287" y="f8"/>
                    <a:pt x="f289" y="f8"/>
                  </a:cubicBezTo>
                  <a:cubicBezTo>
                    <a:pt x="f286" y="f887"/>
                    <a:pt x="f285" y="f876"/>
                    <a:pt x="f284" y="f875"/>
                  </a:cubicBezTo>
                  <a:cubicBezTo>
                    <a:pt x="f888" y="f875"/>
                    <a:pt x="f282" y="f884"/>
                    <a:pt x="f281" y="f889"/>
                  </a:cubicBezTo>
                  <a:cubicBezTo>
                    <a:pt x="f275" y="f870"/>
                    <a:pt x="f266" y="f867"/>
                    <a:pt x="f264" y="f890"/>
                  </a:cubicBezTo>
                  <a:cubicBezTo>
                    <a:pt x="f263" y="f866"/>
                    <a:pt x="f258" y="f891"/>
                    <a:pt x="f249" y="f865"/>
                  </a:cubicBezTo>
                  <a:cubicBezTo>
                    <a:pt x="f246" y="f892"/>
                    <a:pt x="f239" y="f864"/>
                    <a:pt x="f236" y="f863"/>
                  </a:cubicBezTo>
                  <a:cubicBezTo>
                    <a:pt x="f231" y="f893"/>
                    <a:pt x="f894" y="f861"/>
                    <a:pt x="f221" y="f859"/>
                  </a:cubicBezTo>
                  <a:cubicBezTo>
                    <a:pt x="f214" y="f895"/>
                    <a:pt x="f896" y="f307"/>
                    <a:pt x="f897" y="f898"/>
                  </a:cubicBezTo>
                  <a:cubicBezTo>
                    <a:pt x="f206" y="f309"/>
                    <a:pt x="f205" y="f899"/>
                    <a:pt x="f202" y="f900"/>
                  </a:cubicBezTo>
                  <a:cubicBezTo>
                    <a:pt x="f901" y="f315"/>
                    <a:pt x="f200" y="f320"/>
                    <a:pt x="f197" y="f320"/>
                  </a:cubicBezTo>
                  <a:cubicBezTo>
                    <a:pt x="f195" y="f320"/>
                    <a:pt x="f193" y="f317"/>
                    <a:pt x="f193" y="f316"/>
                  </a:cubicBezTo>
                  <a:cubicBezTo>
                    <a:pt x="f192" y="f316"/>
                    <a:pt x="f193" y="f315"/>
                    <a:pt x="f192" y="f900"/>
                  </a:cubicBezTo>
                  <a:cubicBezTo>
                    <a:pt x="f902" y="f900"/>
                    <a:pt x="f186" y="f315"/>
                    <a:pt x="f186" y="f315"/>
                  </a:cubicBezTo>
                  <a:cubicBezTo>
                    <a:pt x="f903" y="f316"/>
                    <a:pt x="f177" y="f320"/>
                    <a:pt x="f176" y="f322"/>
                  </a:cubicBezTo>
                  <a:cubicBezTo>
                    <a:pt x="f174" y="f326"/>
                    <a:pt x="f168" y="f330"/>
                    <a:pt x="f904" y="f283"/>
                  </a:cubicBezTo>
                  <a:cubicBezTo>
                    <a:pt x="f905" y="f279"/>
                    <a:pt x="f160" y="f276"/>
                    <a:pt x="f906" y="f272"/>
                  </a:cubicBezTo>
                  <a:cubicBezTo>
                    <a:pt x="f157" y="f290"/>
                    <a:pt x="f907" y="f257"/>
                    <a:pt x="f148" y="f255"/>
                  </a:cubicBezTo>
                  <a:cubicBezTo>
                    <a:pt x="f908" y="f367"/>
                    <a:pt x="f909" y="f245"/>
                    <a:pt x="f132" y="f241"/>
                  </a:cubicBezTo>
                  <a:cubicBezTo>
                    <a:pt x="f910" y="f233"/>
                    <a:pt x="f911" y="f201"/>
                    <a:pt x="f912" y="f196"/>
                  </a:cubicBezTo>
                  <a:cubicBezTo>
                    <a:pt x="f913" y="f190"/>
                    <a:pt x="f95" y="f185"/>
                    <a:pt x="f92" y="f182"/>
                  </a:cubicBezTo>
                  <a:cubicBezTo>
                    <a:pt x="f80" y="f167"/>
                    <a:pt x="f85" y="f854"/>
                    <a:pt x="f66" y="f128"/>
                  </a:cubicBezTo>
                  <a:cubicBezTo>
                    <a:pt x="f63" y="f122"/>
                    <a:pt x="f54" y="f831"/>
                    <a:pt x="f50" y="f108"/>
                  </a:cubicBezTo>
                  <a:cubicBezTo>
                    <a:pt x="f914" y="f851"/>
                    <a:pt x="f39" y="f100"/>
                    <a:pt x="f33" y="f849"/>
                  </a:cubicBezTo>
                  <a:cubicBezTo>
                    <a:pt x="f915" y="f45"/>
                    <a:pt x="f20" y="f40"/>
                    <a:pt x="f16" y="f36"/>
                  </a:cubicBezTo>
                  <a:cubicBezTo>
                    <a:pt x="f13" y="f32"/>
                    <a:pt x="f916" y="f28"/>
                    <a:pt x="f9" y="f26"/>
                  </a:cubicBezTo>
                  <a:cubicBezTo>
                    <a:pt x="f917" y="f24"/>
                    <a:pt x="f918" y="f22"/>
                    <a:pt x="f918" y="f21"/>
                  </a:cubicBezTo>
                  <a:cubicBezTo>
                    <a:pt x="f7" y="f87"/>
                    <a:pt x="f7" y="f86"/>
                    <a:pt x="f7" y="f86"/>
                  </a:cubicBezTo>
                  <a:cubicBezTo>
                    <a:pt x="f918" y="f14"/>
                    <a:pt x="f917" y="f10"/>
                    <a:pt x="f9" y="f10"/>
                  </a:cubicBez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18.8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5" name="Freeform 267">
              <a:extLst>
                <a:ext uri="{FF2B5EF4-FFF2-40B4-BE49-F238E27FC236}">
                  <a16:creationId xmlns:a16="http://schemas.microsoft.com/office/drawing/2014/main" id="{33C6FAD3-4A77-9C59-F278-3E837FBE657C}"/>
                </a:ext>
              </a:extLst>
            </p:cNvPr>
            <p:cNvSpPr/>
            <p:nvPr/>
          </p:nvSpPr>
          <p:spPr>
            <a:xfrm>
              <a:off x="9808147" y="2327093"/>
              <a:ext cx="279660" cy="283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"/>
                <a:gd name="f7" fmla="val 231"/>
                <a:gd name="f8" fmla="val 26"/>
                <a:gd name="f9" fmla="val 176"/>
                <a:gd name="f10" fmla="val 41"/>
                <a:gd name="f11" fmla="val 191"/>
                <a:gd name="f12" fmla="val 16"/>
                <a:gd name="f13" fmla="val 219"/>
                <a:gd name="f14" fmla="val 27"/>
                <a:gd name="f15" fmla="val 230"/>
                <a:gd name="f16" fmla="val 28"/>
                <a:gd name="f17" fmla="val 29"/>
                <a:gd name="f18" fmla="val 30"/>
                <a:gd name="f19" fmla="val 31"/>
                <a:gd name="f20" fmla="val 32"/>
                <a:gd name="f21" fmla="val 33"/>
                <a:gd name="f22" fmla="val 34"/>
                <a:gd name="f23" fmla="val 227"/>
                <a:gd name="f24" fmla="val 35"/>
                <a:gd name="f25" fmla="val 226"/>
                <a:gd name="f26" fmla="val 37"/>
                <a:gd name="f27" fmla="val 38"/>
                <a:gd name="f28" fmla="val 39"/>
                <a:gd name="f29" fmla="val 224"/>
                <a:gd name="f30" fmla="val 223"/>
                <a:gd name="f31" fmla="val 40"/>
                <a:gd name="f32" fmla="val 221"/>
                <a:gd name="f33" fmla="val 220"/>
                <a:gd name="f34" fmla="val 43"/>
                <a:gd name="f35" fmla="val 44"/>
                <a:gd name="f36" fmla="val 217"/>
                <a:gd name="f37" fmla="val 45"/>
                <a:gd name="f38" fmla="val 216"/>
                <a:gd name="f39" fmla="val 46"/>
                <a:gd name="f40" fmla="val 47"/>
                <a:gd name="f41" fmla="val 48"/>
                <a:gd name="f42" fmla="val 49"/>
                <a:gd name="f43" fmla="val 215"/>
                <a:gd name="f44" fmla="val 50"/>
                <a:gd name="f45" fmla="val 214"/>
                <a:gd name="f46" fmla="val 211"/>
                <a:gd name="f47" fmla="val 51"/>
                <a:gd name="f48" fmla="val 210"/>
                <a:gd name="f49" fmla="val 52"/>
                <a:gd name="f50" fmla="val 209"/>
                <a:gd name="f51" fmla="val 208"/>
                <a:gd name="f52" fmla="val 53"/>
                <a:gd name="f53" fmla="val 207"/>
                <a:gd name="f54" fmla="val 54"/>
                <a:gd name="f55" fmla="val 205"/>
                <a:gd name="f56" fmla="val 55"/>
                <a:gd name="f57" fmla="val 204"/>
                <a:gd name="f58" fmla="val 56"/>
                <a:gd name="f59" fmla="val 57"/>
                <a:gd name="f60" fmla="val 203"/>
                <a:gd name="f61" fmla="val 58"/>
                <a:gd name="f62" fmla="val 60"/>
                <a:gd name="f63" fmla="val 202"/>
                <a:gd name="f64" fmla="val 62"/>
                <a:gd name="f65" fmla="val 199"/>
                <a:gd name="f66" fmla="val 63"/>
                <a:gd name="f67" fmla="val 198"/>
                <a:gd name="f68" fmla="val 64"/>
                <a:gd name="f69" fmla="val 66"/>
                <a:gd name="f70" fmla="val 67"/>
                <a:gd name="f71" fmla="val 68"/>
                <a:gd name="f72" fmla="val 196"/>
                <a:gd name="f73" fmla="val 69"/>
                <a:gd name="f74" fmla="val 195"/>
                <a:gd name="f75" fmla="val 70"/>
                <a:gd name="f76" fmla="val 194"/>
                <a:gd name="f77" fmla="val 71"/>
                <a:gd name="f78" fmla="val 192"/>
                <a:gd name="f79" fmla="val 72"/>
                <a:gd name="f80" fmla="val 73"/>
                <a:gd name="f81" fmla="val 190"/>
                <a:gd name="f82" fmla="val 75"/>
                <a:gd name="f83" fmla="val 189"/>
                <a:gd name="f84" fmla="val 76"/>
                <a:gd name="f85" fmla="val 77"/>
                <a:gd name="f86" fmla="val 79"/>
                <a:gd name="f87" fmla="val 80"/>
                <a:gd name="f88" fmla="val 81"/>
                <a:gd name="f89" fmla="val 83"/>
                <a:gd name="f90" fmla="val 84"/>
                <a:gd name="f91" fmla="val 187"/>
                <a:gd name="f92" fmla="val 185"/>
                <a:gd name="f93" fmla="val 85"/>
                <a:gd name="f94" fmla="val 183"/>
                <a:gd name="f95" fmla="val 182"/>
                <a:gd name="f96" fmla="val 86"/>
                <a:gd name="f97" fmla="val 181"/>
                <a:gd name="f98" fmla="val 178"/>
                <a:gd name="f99" fmla="val 87"/>
                <a:gd name="f100" fmla="val 177"/>
                <a:gd name="f101" fmla="val 88"/>
                <a:gd name="f102" fmla="val 91"/>
                <a:gd name="f103" fmla="val 92"/>
                <a:gd name="f104" fmla="val 93"/>
                <a:gd name="f105" fmla="val 95"/>
                <a:gd name="f106" fmla="val 175"/>
                <a:gd name="f107" fmla="val 174"/>
                <a:gd name="f108" fmla="val 96"/>
                <a:gd name="f109" fmla="val 173"/>
                <a:gd name="f110" fmla="val 170"/>
                <a:gd name="f111" fmla="val 169"/>
                <a:gd name="f112" fmla="val 168"/>
                <a:gd name="f113" fmla="val 99"/>
                <a:gd name="f114" fmla="val 167"/>
                <a:gd name="f115" fmla="val 166"/>
                <a:gd name="f116" fmla="val 100"/>
                <a:gd name="f117" fmla="val 165"/>
                <a:gd name="f118" fmla="val 162"/>
                <a:gd name="f119" fmla="val 161"/>
                <a:gd name="f120" fmla="val 160"/>
                <a:gd name="f121" fmla="val 102"/>
                <a:gd name="f122" fmla="val 158"/>
                <a:gd name="f123" fmla="val 103"/>
                <a:gd name="f124" fmla="val 104"/>
                <a:gd name="f125" fmla="val 105"/>
                <a:gd name="f126" fmla="val 106"/>
                <a:gd name="f127" fmla="val 163"/>
                <a:gd name="f128" fmla="val 107"/>
                <a:gd name="f129" fmla="val 109"/>
                <a:gd name="f130" fmla="val 111"/>
                <a:gd name="f131" fmla="val 164"/>
                <a:gd name="f132" fmla="val 112"/>
                <a:gd name="f133" fmla="val 113"/>
                <a:gd name="f134" fmla="val 114"/>
                <a:gd name="f135" fmla="val 116"/>
                <a:gd name="f136" fmla="val 117"/>
                <a:gd name="f137" fmla="val 118"/>
                <a:gd name="f138" fmla="val 159"/>
                <a:gd name="f139" fmla="val 119"/>
                <a:gd name="f140" fmla="val 157"/>
                <a:gd name="f141" fmla="val 120"/>
                <a:gd name="f142" fmla="val 121"/>
                <a:gd name="f143" fmla="val 123"/>
                <a:gd name="f144" fmla="val 156"/>
                <a:gd name="f145" fmla="val 124"/>
                <a:gd name="f146" fmla="val 125"/>
                <a:gd name="f147" fmla="val 127"/>
                <a:gd name="f148" fmla="val 128"/>
                <a:gd name="f149" fmla="val 129"/>
                <a:gd name="f150" fmla="val 131"/>
                <a:gd name="f151" fmla="val 132"/>
                <a:gd name="f152" fmla="val 133"/>
                <a:gd name="f153" fmla="val 155"/>
                <a:gd name="f154" fmla="val 154"/>
                <a:gd name="f155" fmla="val 135"/>
                <a:gd name="f156" fmla="val 153"/>
                <a:gd name="f157" fmla="val 136"/>
                <a:gd name="f158" fmla="val 152"/>
                <a:gd name="f159" fmla="val 137"/>
                <a:gd name="f160" fmla="val 151"/>
                <a:gd name="f161" fmla="val 139"/>
                <a:gd name="f162" fmla="val 150"/>
                <a:gd name="f163" fmla="val 140"/>
                <a:gd name="f164" fmla="val 149"/>
                <a:gd name="f165" fmla="val 141"/>
                <a:gd name="f166" fmla="val 143"/>
                <a:gd name="f167" fmla="val 144"/>
                <a:gd name="f168" fmla="val 145"/>
                <a:gd name="f169" fmla="val 147"/>
                <a:gd name="f170" fmla="val 148"/>
                <a:gd name="f171" fmla="val 146"/>
                <a:gd name="f172" fmla="val 142"/>
                <a:gd name="f173" fmla="val 171"/>
                <a:gd name="f174" fmla="val 172"/>
                <a:gd name="f175" fmla="val 138"/>
                <a:gd name="f176" fmla="val 184"/>
                <a:gd name="f177" fmla="val 186"/>
                <a:gd name="f178" fmla="val 130"/>
                <a:gd name="f179" fmla="val 193"/>
                <a:gd name="f180" fmla="val 126"/>
                <a:gd name="f181" fmla="val 200"/>
                <a:gd name="f182" fmla="val 201"/>
                <a:gd name="f183" fmla="val 122"/>
                <a:gd name="f184" fmla="val 206"/>
                <a:gd name="f185" fmla="val 212"/>
                <a:gd name="f186" fmla="val 213"/>
                <a:gd name="f187" fmla="val 115"/>
                <a:gd name="f188" fmla="val 225"/>
                <a:gd name="f189" fmla="val 98"/>
                <a:gd name="f190" fmla="val 228"/>
                <a:gd name="f191" fmla="val 1"/>
                <a:gd name="f192" fmla="val 90"/>
                <a:gd name="f193" fmla="val 36"/>
                <a:gd name="f194" fmla="+- 0 0 -90"/>
                <a:gd name="f195" fmla="*/ f3 1 229"/>
                <a:gd name="f196" fmla="*/ f4 1 231"/>
                <a:gd name="f197" fmla="val f5"/>
                <a:gd name="f198" fmla="val f6"/>
                <a:gd name="f199" fmla="val f7"/>
                <a:gd name="f200" fmla="*/ f194 f0 1"/>
                <a:gd name="f201" fmla="+- f199 0 f197"/>
                <a:gd name="f202" fmla="+- f198 0 f197"/>
                <a:gd name="f203" fmla="*/ f200 1 f2"/>
                <a:gd name="f204" fmla="*/ f202 1 229"/>
                <a:gd name="f205" fmla="*/ f201 1 231"/>
                <a:gd name="f206" fmla="*/ 41 f202 1"/>
                <a:gd name="f207" fmla="*/ 191 f201 1"/>
                <a:gd name="f208" fmla="*/ 27 f202 1"/>
                <a:gd name="f209" fmla="*/ 229 f201 1"/>
                <a:gd name="f210" fmla="*/ 29 f202 1"/>
                <a:gd name="f211" fmla="*/ 230 f201 1"/>
                <a:gd name="f212" fmla="*/ 33 f202 1"/>
                <a:gd name="f213" fmla="*/ 38 f202 1"/>
                <a:gd name="f214" fmla="*/ 226 f201 1"/>
                <a:gd name="f215" fmla="*/ 220 f201 1"/>
                <a:gd name="f216" fmla="*/ 45 f202 1"/>
                <a:gd name="f217" fmla="*/ 217 f201 1"/>
                <a:gd name="f218" fmla="*/ 50 f202 1"/>
                <a:gd name="f219" fmla="*/ 214 f201 1"/>
                <a:gd name="f220" fmla="*/ 52 f202 1"/>
                <a:gd name="f221" fmla="*/ 208 f201 1"/>
                <a:gd name="f222" fmla="*/ 58 f202 1"/>
                <a:gd name="f223" fmla="*/ 203 f201 1"/>
                <a:gd name="f224" fmla="*/ 66 f202 1"/>
                <a:gd name="f225" fmla="*/ 199 f201 1"/>
                <a:gd name="f226" fmla="*/ 72 f202 1"/>
                <a:gd name="f227" fmla="*/ 80 f202 1"/>
                <a:gd name="f228" fmla="*/ 190 f201 1"/>
                <a:gd name="f229" fmla="*/ 83 f202 1"/>
                <a:gd name="f230" fmla="*/ 187 f201 1"/>
                <a:gd name="f231" fmla="*/ 87 f202 1"/>
                <a:gd name="f232" fmla="*/ 177 f201 1"/>
                <a:gd name="f233" fmla="*/ 95 f202 1"/>
                <a:gd name="f234" fmla="*/ 174 f201 1"/>
                <a:gd name="f235" fmla="*/ 99 f202 1"/>
                <a:gd name="f236" fmla="*/ 166 f201 1"/>
                <a:gd name="f237" fmla="*/ 103 f202 1"/>
                <a:gd name="f238" fmla="*/ 158 f201 1"/>
                <a:gd name="f239" fmla="*/ 107 f202 1"/>
                <a:gd name="f240" fmla="*/ 165 f201 1"/>
                <a:gd name="f241" fmla="*/ 113 f202 1"/>
                <a:gd name="f242" fmla="*/ 161 f201 1"/>
                <a:gd name="f243" fmla="*/ 120 f202 1"/>
                <a:gd name="f244" fmla="*/ 157 f201 1"/>
                <a:gd name="f245" fmla="*/ 128 f202 1"/>
                <a:gd name="f246" fmla="*/ 131 f202 1"/>
                <a:gd name="f247" fmla="*/ 160 f201 1"/>
                <a:gd name="f248" fmla="*/ 136 f202 1"/>
                <a:gd name="f249" fmla="*/ 152 f201 1"/>
                <a:gd name="f250" fmla="*/ 144 f202 1"/>
                <a:gd name="f251" fmla="*/ 150 f201 1"/>
                <a:gd name="f252" fmla="*/ 151 f202 1"/>
                <a:gd name="f253" fmla="*/ 151 f201 1"/>
                <a:gd name="f254" fmla="*/ 154 f202 1"/>
                <a:gd name="f255" fmla="*/ 148 f201 1"/>
                <a:gd name="f256" fmla="*/ 160 f202 1"/>
                <a:gd name="f257" fmla="*/ 142 f201 1"/>
                <a:gd name="f258" fmla="*/ 167 f202 1"/>
                <a:gd name="f259" fmla="*/ 170 f202 1"/>
                <a:gd name="f260" fmla="*/ 144 f201 1"/>
                <a:gd name="f261" fmla="*/ 174 f202 1"/>
                <a:gd name="f262" fmla="*/ 138 f201 1"/>
                <a:gd name="f263" fmla="*/ 181 f202 1"/>
                <a:gd name="f264" fmla="*/ 136 f201 1"/>
                <a:gd name="f265" fmla="*/ 186 f202 1"/>
                <a:gd name="f266" fmla="*/ 131 f201 1"/>
                <a:gd name="f267" fmla="*/ 189 f202 1"/>
                <a:gd name="f268" fmla="*/ 127 f201 1"/>
                <a:gd name="f269" fmla="*/ 193 f202 1"/>
                <a:gd name="f270" fmla="*/ 125 f201 1"/>
                <a:gd name="f271" fmla="*/ 199 f202 1"/>
                <a:gd name="f272" fmla="*/ 128 f201 1"/>
                <a:gd name="f273" fmla="*/ 203 f202 1"/>
                <a:gd name="f274" fmla="*/ 123 f201 1"/>
                <a:gd name="f275" fmla="*/ 212 f202 1"/>
                <a:gd name="f276" fmla="*/ 120 f201 1"/>
                <a:gd name="f277" fmla="*/ 220 f202 1"/>
                <a:gd name="f278" fmla="*/ 114 f201 1"/>
                <a:gd name="f279" fmla="*/ 226 f202 1"/>
                <a:gd name="f280" fmla="*/ 229 f202 1"/>
                <a:gd name="f281" fmla="*/ 106 f201 1"/>
                <a:gd name="f282" fmla="*/ 228 f202 1"/>
                <a:gd name="f283" fmla="*/ 91 f201 1"/>
                <a:gd name="f284" fmla="*/ 1 f201 1"/>
                <a:gd name="f285" fmla="*/ 27 f201 1"/>
                <a:gd name="f286" fmla="*/ 90 f202 1"/>
                <a:gd name="f287" fmla="*/ 36 f201 1"/>
                <a:gd name="f288" fmla="*/ 34 f201 1"/>
                <a:gd name="f289" fmla="*/ 26 f202 1"/>
                <a:gd name="f290" fmla="*/ 176 f201 1"/>
                <a:gd name="f291" fmla="+- f203 0 f1"/>
                <a:gd name="f292" fmla="*/ f206 1 229"/>
                <a:gd name="f293" fmla="*/ f207 1 231"/>
                <a:gd name="f294" fmla="*/ f208 1 229"/>
                <a:gd name="f295" fmla="*/ f209 1 231"/>
                <a:gd name="f296" fmla="*/ f210 1 229"/>
                <a:gd name="f297" fmla="*/ f211 1 231"/>
                <a:gd name="f298" fmla="*/ f212 1 229"/>
                <a:gd name="f299" fmla="*/ f213 1 229"/>
                <a:gd name="f300" fmla="*/ f214 1 231"/>
                <a:gd name="f301" fmla="*/ f215 1 231"/>
                <a:gd name="f302" fmla="*/ f216 1 229"/>
                <a:gd name="f303" fmla="*/ f217 1 231"/>
                <a:gd name="f304" fmla="*/ f218 1 229"/>
                <a:gd name="f305" fmla="*/ f219 1 231"/>
                <a:gd name="f306" fmla="*/ f220 1 229"/>
                <a:gd name="f307" fmla="*/ f221 1 231"/>
                <a:gd name="f308" fmla="*/ f222 1 229"/>
                <a:gd name="f309" fmla="*/ f223 1 231"/>
                <a:gd name="f310" fmla="*/ f224 1 229"/>
                <a:gd name="f311" fmla="*/ f225 1 231"/>
                <a:gd name="f312" fmla="*/ f226 1 229"/>
                <a:gd name="f313" fmla="*/ f227 1 229"/>
                <a:gd name="f314" fmla="*/ f228 1 231"/>
                <a:gd name="f315" fmla="*/ f229 1 229"/>
                <a:gd name="f316" fmla="*/ f230 1 231"/>
                <a:gd name="f317" fmla="*/ f231 1 229"/>
                <a:gd name="f318" fmla="*/ f232 1 231"/>
                <a:gd name="f319" fmla="*/ f233 1 229"/>
                <a:gd name="f320" fmla="*/ f234 1 231"/>
                <a:gd name="f321" fmla="*/ f235 1 229"/>
                <a:gd name="f322" fmla="*/ f236 1 231"/>
                <a:gd name="f323" fmla="*/ f237 1 229"/>
                <a:gd name="f324" fmla="*/ f238 1 231"/>
                <a:gd name="f325" fmla="*/ f239 1 229"/>
                <a:gd name="f326" fmla="*/ f240 1 231"/>
                <a:gd name="f327" fmla="*/ f241 1 229"/>
                <a:gd name="f328" fmla="*/ f242 1 231"/>
                <a:gd name="f329" fmla="*/ f243 1 229"/>
                <a:gd name="f330" fmla="*/ f244 1 231"/>
                <a:gd name="f331" fmla="*/ f245 1 229"/>
                <a:gd name="f332" fmla="*/ f246 1 229"/>
                <a:gd name="f333" fmla="*/ f247 1 231"/>
                <a:gd name="f334" fmla="*/ f248 1 229"/>
                <a:gd name="f335" fmla="*/ f249 1 231"/>
                <a:gd name="f336" fmla="*/ f250 1 229"/>
                <a:gd name="f337" fmla="*/ f251 1 231"/>
                <a:gd name="f338" fmla="*/ f252 1 229"/>
                <a:gd name="f339" fmla="*/ f253 1 231"/>
                <a:gd name="f340" fmla="*/ f254 1 229"/>
                <a:gd name="f341" fmla="*/ f255 1 231"/>
                <a:gd name="f342" fmla="*/ f256 1 229"/>
                <a:gd name="f343" fmla="*/ f257 1 231"/>
                <a:gd name="f344" fmla="*/ f258 1 229"/>
                <a:gd name="f345" fmla="*/ f259 1 229"/>
                <a:gd name="f346" fmla="*/ f260 1 231"/>
                <a:gd name="f347" fmla="*/ f261 1 229"/>
                <a:gd name="f348" fmla="*/ f262 1 231"/>
                <a:gd name="f349" fmla="*/ f263 1 229"/>
                <a:gd name="f350" fmla="*/ f264 1 231"/>
                <a:gd name="f351" fmla="*/ f265 1 229"/>
                <a:gd name="f352" fmla="*/ f266 1 231"/>
                <a:gd name="f353" fmla="*/ f267 1 229"/>
                <a:gd name="f354" fmla="*/ f268 1 231"/>
                <a:gd name="f355" fmla="*/ f269 1 229"/>
                <a:gd name="f356" fmla="*/ f270 1 231"/>
                <a:gd name="f357" fmla="*/ f271 1 229"/>
                <a:gd name="f358" fmla="*/ f272 1 231"/>
                <a:gd name="f359" fmla="*/ f273 1 229"/>
                <a:gd name="f360" fmla="*/ f274 1 231"/>
                <a:gd name="f361" fmla="*/ f275 1 229"/>
                <a:gd name="f362" fmla="*/ f276 1 231"/>
                <a:gd name="f363" fmla="*/ f277 1 229"/>
                <a:gd name="f364" fmla="*/ f278 1 231"/>
                <a:gd name="f365" fmla="*/ f279 1 229"/>
                <a:gd name="f366" fmla="*/ f280 1 229"/>
                <a:gd name="f367" fmla="*/ f281 1 231"/>
                <a:gd name="f368" fmla="*/ f282 1 229"/>
                <a:gd name="f369" fmla="*/ f283 1 231"/>
                <a:gd name="f370" fmla="*/ f284 1 231"/>
                <a:gd name="f371" fmla="*/ f285 1 231"/>
                <a:gd name="f372" fmla="*/ f286 1 229"/>
                <a:gd name="f373" fmla="*/ f287 1 231"/>
                <a:gd name="f374" fmla="*/ f288 1 231"/>
                <a:gd name="f375" fmla="*/ f289 1 229"/>
                <a:gd name="f376" fmla="*/ f290 1 231"/>
                <a:gd name="f377" fmla="*/ 0 1 f204"/>
                <a:gd name="f378" fmla="*/ f198 1 f204"/>
                <a:gd name="f379" fmla="*/ 0 1 f205"/>
                <a:gd name="f380" fmla="*/ f199 1 f205"/>
                <a:gd name="f381" fmla="*/ f292 1 f204"/>
                <a:gd name="f382" fmla="*/ f293 1 f205"/>
                <a:gd name="f383" fmla="*/ f294 1 f204"/>
                <a:gd name="f384" fmla="*/ f295 1 f205"/>
                <a:gd name="f385" fmla="*/ f296 1 f204"/>
                <a:gd name="f386" fmla="*/ f297 1 f205"/>
                <a:gd name="f387" fmla="*/ f298 1 f204"/>
                <a:gd name="f388" fmla="*/ f299 1 f204"/>
                <a:gd name="f389" fmla="*/ f300 1 f205"/>
                <a:gd name="f390" fmla="*/ f301 1 f205"/>
                <a:gd name="f391" fmla="*/ f302 1 f204"/>
                <a:gd name="f392" fmla="*/ f303 1 f205"/>
                <a:gd name="f393" fmla="*/ f304 1 f204"/>
                <a:gd name="f394" fmla="*/ f305 1 f205"/>
                <a:gd name="f395" fmla="*/ f306 1 f204"/>
                <a:gd name="f396" fmla="*/ f307 1 f205"/>
                <a:gd name="f397" fmla="*/ f308 1 f204"/>
                <a:gd name="f398" fmla="*/ f309 1 f205"/>
                <a:gd name="f399" fmla="*/ f310 1 f204"/>
                <a:gd name="f400" fmla="*/ f311 1 f205"/>
                <a:gd name="f401" fmla="*/ f312 1 f204"/>
                <a:gd name="f402" fmla="*/ f313 1 f204"/>
                <a:gd name="f403" fmla="*/ f314 1 f205"/>
                <a:gd name="f404" fmla="*/ f315 1 f204"/>
                <a:gd name="f405" fmla="*/ f316 1 f205"/>
                <a:gd name="f406" fmla="*/ f317 1 f204"/>
                <a:gd name="f407" fmla="*/ f318 1 f205"/>
                <a:gd name="f408" fmla="*/ f319 1 f204"/>
                <a:gd name="f409" fmla="*/ f320 1 f205"/>
                <a:gd name="f410" fmla="*/ f321 1 f204"/>
                <a:gd name="f411" fmla="*/ f322 1 f205"/>
                <a:gd name="f412" fmla="*/ f323 1 f204"/>
                <a:gd name="f413" fmla="*/ f324 1 f205"/>
                <a:gd name="f414" fmla="*/ f325 1 f204"/>
                <a:gd name="f415" fmla="*/ f326 1 f205"/>
                <a:gd name="f416" fmla="*/ f327 1 f204"/>
                <a:gd name="f417" fmla="*/ f328 1 f205"/>
                <a:gd name="f418" fmla="*/ f329 1 f204"/>
                <a:gd name="f419" fmla="*/ f330 1 f205"/>
                <a:gd name="f420" fmla="*/ f331 1 f204"/>
                <a:gd name="f421" fmla="*/ f332 1 f204"/>
                <a:gd name="f422" fmla="*/ f333 1 f205"/>
                <a:gd name="f423" fmla="*/ f334 1 f204"/>
                <a:gd name="f424" fmla="*/ f335 1 f205"/>
                <a:gd name="f425" fmla="*/ f336 1 f204"/>
                <a:gd name="f426" fmla="*/ f337 1 f205"/>
                <a:gd name="f427" fmla="*/ f338 1 f204"/>
                <a:gd name="f428" fmla="*/ f339 1 f205"/>
                <a:gd name="f429" fmla="*/ f340 1 f204"/>
                <a:gd name="f430" fmla="*/ f341 1 f205"/>
                <a:gd name="f431" fmla="*/ f342 1 f204"/>
                <a:gd name="f432" fmla="*/ f343 1 f205"/>
                <a:gd name="f433" fmla="*/ f344 1 f204"/>
                <a:gd name="f434" fmla="*/ f345 1 f204"/>
                <a:gd name="f435" fmla="*/ f346 1 f205"/>
                <a:gd name="f436" fmla="*/ f347 1 f204"/>
                <a:gd name="f437" fmla="*/ f348 1 f205"/>
                <a:gd name="f438" fmla="*/ f349 1 f204"/>
                <a:gd name="f439" fmla="*/ f350 1 f205"/>
                <a:gd name="f440" fmla="*/ f351 1 f204"/>
                <a:gd name="f441" fmla="*/ f352 1 f205"/>
                <a:gd name="f442" fmla="*/ f353 1 f204"/>
                <a:gd name="f443" fmla="*/ f354 1 f205"/>
                <a:gd name="f444" fmla="*/ f355 1 f204"/>
                <a:gd name="f445" fmla="*/ f356 1 f205"/>
                <a:gd name="f446" fmla="*/ f357 1 f204"/>
                <a:gd name="f447" fmla="*/ f358 1 f205"/>
                <a:gd name="f448" fmla="*/ f359 1 f204"/>
                <a:gd name="f449" fmla="*/ f360 1 f205"/>
                <a:gd name="f450" fmla="*/ f361 1 f204"/>
                <a:gd name="f451" fmla="*/ f362 1 f205"/>
                <a:gd name="f452" fmla="*/ f363 1 f204"/>
                <a:gd name="f453" fmla="*/ f364 1 f205"/>
                <a:gd name="f454" fmla="*/ f365 1 f204"/>
                <a:gd name="f455" fmla="*/ f366 1 f204"/>
                <a:gd name="f456" fmla="*/ f367 1 f205"/>
                <a:gd name="f457" fmla="*/ f368 1 f204"/>
                <a:gd name="f458" fmla="*/ f369 1 f205"/>
                <a:gd name="f459" fmla="*/ f370 1 f205"/>
                <a:gd name="f460" fmla="*/ f371 1 f205"/>
                <a:gd name="f461" fmla="*/ f372 1 f204"/>
                <a:gd name="f462" fmla="*/ f373 1 f205"/>
                <a:gd name="f463" fmla="*/ f374 1 f205"/>
                <a:gd name="f464" fmla="*/ f375 1 f204"/>
                <a:gd name="f465" fmla="*/ f376 1 f205"/>
                <a:gd name="f466" fmla="*/ f377 f195 1"/>
                <a:gd name="f467" fmla="*/ f378 f195 1"/>
                <a:gd name="f468" fmla="*/ f380 f196 1"/>
                <a:gd name="f469" fmla="*/ f379 f196 1"/>
                <a:gd name="f470" fmla="*/ f381 f195 1"/>
                <a:gd name="f471" fmla="*/ f382 f196 1"/>
                <a:gd name="f472" fmla="*/ f383 f195 1"/>
                <a:gd name="f473" fmla="*/ f384 f196 1"/>
                <a:gd name="f474" fmla="*/ f385 f195 1"/>
                <a:gd name="f475" fmla="*/ f386 f196 1"/>
                <a:gd name="f476" fmla="*/ f387 f195 1"/>
                <a:gd name="f477" fmla="*/ f388 f195 1"/>
                <a:gd name="f478" fmla="*/ f389 f196 1"/>
                <a:gd name="f479" fmla="*/ f390 f196 1"/>
                <a:gd name="f480" fmla="*/ f391 f195 1"/>
                <a:gd name="f481" fmla="*/ f392 f196 1"/>
                <a:gd name="f482" fmla="*/ f393 f195 1"/>
                <a:gd name="f483" fmla="*/ f394 f196 1"/>
                <a:gd name="f484" fmla="*/ f395 f195 1"/>
                <a:gd name="f485" fmla="*/ f396 f196 1"/>
                <a:gd name="f486" fmla="*/ f397 f195 1"/>
                <a:gd name="f487" fmla="*/ f398 f196 1"/>
                <a:gd name="f488" fmla="*/ f399 f195 1"/>
                <a:gd name="f489" fmla="*/ f400 f196 1"/>
                <a:gd name="f490" fmla="*/ f401 f195 1"/>
                <a:gd name="f491" fmla="*/ f402 f195 1"/>
                <a:gd name="f492" fmla="*/ f403 f196 1"/>
                <a:gd name="f493" fmla="*/ f404 f195 1"/>
                <a:gd name="f494" fmla="*/ f405 f196 1"/>
                <a:gd name="f495" fmla="*/ f406 f195 1"/>
                <a:gd name="f496" fmla="*/ f407 f196 1"/>
                <a:gd name="f497" fmla="*/ f408 f195 1"/>
                <a:gd name="f498" fmla="*/ f409 f196 1"/>
                <a:gd name="f499" fmla="*/ f410 f195 1"/>
                <a:gd name="f500" fmla="*/ f411 f196 1"/>
                <a:gd name="f501" fmla="*/ f412 f195 1"/>
                <a:gd name="f502" fmla="*/ f413 f196 1"/>
                <a:gd name="f503" fmla="*/ f414 f195 1"/>
                <a:gd name="f504" fmla="*/ f415 f196 1"/>
                <a:gd name="f505" fmla="*/ f416 f195 1"/>
                <a:gd name="f506" fmla="*/ f417 f196 1"/>
                <a:gd name="f507" fmla="*/ f418 f195 1"/>
                <a:gd name="f508" fmla="*/ f419 f196 1"/>
                <a:gd name="f509" fmla="*/ f420 f195 1"/>
                <a:gd name="f510" fmla="*/ f421 f195 1"/>
                <a:gd name="f511" fmla="*/ f422 f196 1"/>
                <a:gd name="f512" fmla="*/ f423 f195 1"/>
                <a:gd name="f513" fmla="*/ f424 f196 1"/>
                <a:gd name="f514" fmla="*/ f425 f195 1"/>
                <a:gd name="f515" fmla="*/ f426 f196 1"/>
                <a:gd name="f516" fmla="*/ f427 f195 1"/>
                <a:gd name="f517" fmla="*/ f428 f196 1"/>
                <a:gd name="f518" fmla="*/ f429 f195 1"/>
                <a:gd name="f519" fmla="*/ f430 f196 1"/>
                <a:gd name="f520" fmla="*/ f431 f195 1"/>
                <a:gd name="f521" fmla="*/ f432 f196 1"/>
                <a:gd name="f522" fmla="*/ f433 f195 1"/>
                <a:gd name="f523" fmla="*/ f434 f195 1"/>
                <a:gd name="f524" fmla="*/ f435 f196 1"/>
                <a:gd name="f525" fmla="*/ f436 f195 1"/>
                <a:gd name="f526" fmla="*/ f437 f196 1"/>
                <a:gd name="f527" fmla="*/ f438 f195 1"/>
                <a:gd name="f528" fmla="*/ f439 f196 1"/>
                <a:gd name="f529" fmla="*/ f440 f195 1"/>
                <a:gd name="f530" fmla="*/ f441 f196 1"/>
                <a:gd name="f531" fmla="*/ f442 f195 1"/>
                <a:gd name="f532" fmla="*/ f443 f196 1"/>
                <a:gd name="f533" fmla="*/ f444 f195 1"/>
                <a:gd name="f534" fmla="*/ f445 f196 1"/>
                <a:gd name="f535" fmla="*/ f446 f195 1"/>
                <a:gd name="f536" fmla="*/ f447 f196 1"/>
                <a:gd name="f537" fmla="*/ f448 f195 1"/>
                <a:gd name="f538" fmla="*/ f449 f196 1"/>
                <a:gd name="f539" fmla="*/ f450 f195 1"/>
                <a:gd name="f540" fmla="*/ f451 f196 1"/>
                <a:gd name="f541" fmla="*/ f452 f195 1"/>
                <a:gd name="f542" fmla="*/ f453 f196 1"/>
                <a:gd name="f543" fmla="*/ f454 f195 1"/>
                <a:gd name="f544" fmla="*/ f455 f195 1"/>
                <a:gd name="f545" fmla="*/ f456 f196 1"/>
                <a:gd name="f546" fmla="*/ f457 f195 1"/>
                <a:gd name="f547" fmla="*/ f458 f196 1"/>
                <a:gd name="f548" fmla="*/ f459 f196 1"/>
                <a:gd name="f549" fmla="*/ f460 f196 1"/>
                <a:gd name="f550" fmla="*/ f461 f195 1"/>
                <a:gd name="f551" fmla="*/ f462 f196 1"/>
                <a:gd name="f552" fmla="*/ f463 f196 1"/>
                <a:gd name="f553" fmla="*/ f464 f195 1"/>
                <a:gd name="f554" fmla="*/ f465 f1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6" y="f475"/>
                </a:cxn>
                <a:cxn ang="f291">
                  <a:pos x="f477" y="f478"/>
                </a:cxn>
                <a:cxn ang="f291">
                  <a:pos x="f470" y="f479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71"/>
                </a:cxn>
                <a:cxn ang="f291">
                  <a:pos x="f491" y="f492"/>
                </a:cxn>
                <a:cxn ang="f291">
                  <a:pos x="f493" y="f494"/>
                </a:cxn>
                <a:cxn ang="f291">
                  <a:pos x="f495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02"/>
                </a:cxn>
                <a:cxn ang="f291">
                  <a:pos x="f510" y="f511"/>
                </a:cxn>
                <a:cxn ang="f291">
                  <a:pos x="f512" y="f513"/>
                </a:cxn>
                <a:cxn ang="f291">
                  <a:pos x="f514" y="f515"/>
                </a:cxn>
                <a:cxn ang="f291">
                  <a:pos x="f516" y="f517"/>
                </a:cxn>
                <a:cxn ang="f291">
                  <a:pos x="f518" y="f519"/>
                </a:cxn>
                <a:cxn ang="f291">
                  <a:pos x="f520" y="f521"/>
                </a:cxn>
                <a:cxn ang="f291">
                  <a:pos x="f522" y="f521"/>
                </a:cxn>
                <a:cxn ang="f291">
                  <a:pos x="f523" y="f524"/>
                </a:cxn>
                <a:cxn ang="f291">
                  <a:pos x="f525" y="f526"/>
                </a:cxn>
                <a:cxn ang="f291">
                  <a:pos x="f527" y="f528"/>
                </a:cxn>
                <a:cxn ang="f291">
                  <a:pos x="f529" y="f530"/>
                </a:cxn>
                <a:cxn ang="f291">
                  <a:pos x="f531" y="f532"/>
                </a:cxn>
                <a:cxn ang="f291">
                  <a:pos x="f533" y="f534"/>
                </a:cxn>
                <a:cxn ang="f291">
                  <a:pos x="f535" y="f536"/>
                </a:cxn>
                <a:cxn ang="f291">
                  <a:pos x="f537" y="f538"/>
                </a:cxn>
                <a:cxn ang="f291">
                  <a:pos x="f539" y="f540"/>
                </a:cxn>
                <a:cxn ang="f291">
                  <a:pos x="f541" y="f542"/>
                </a:cxn>
                <a:cxn ang="f291">
                  <a:pos x="f543" y="f542"/>
                </a:cxn>
                <a:cxn ang="f291">
                  <a:pos x="f544" y="f545"/>
                </a:cxn>
                <a:cxn ang="f291">
                  <a:pos x="f546" y="f547"/>
                </a:cxn>
                <a:cxn ang="f291">
                  <a:pos x="f535" y="f548"/>
                </a:cxn>
                <a:cxn ang="f291">
                  <a:pos x="f503" y="f549"/>
                </a:cxn>
                <a:cxn ang="f291">
                  <a:pos x="f550" y="f551"/>
                </a:cxn>
                <a:cxn ang="f291">
                  <a:pos x="f490" y="f552"/>
                </a:cxn>
                <a:cxn ang="f291">
                  <a:pos x="f553" y="f554"/>
                </a:cxn>
              </a:cxnLst>
              <a:rect l="f466" t="f469" r="f467" b="f468"/>
              <a:pathLst>
                <a:path w="229" h="231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6"/>
                    <a:pt x="f14" y="f6"/>
                    <a:pt x="f14" y="f6"/>
                  </a:cubicBezTo>
                  <a:cubicBezTo>
                    <a:pt x="f8" y="f15"/>
                    <a:pt x="f8" y="f15"/>
                    <a:pt x="f8" y="f15"/>
                  </a:cubicBezTo>
                  <a:cubicBezTo>
                    <a:pt x="f14" y="f15"/>
                    <a:pt x="f16" y="f15"/>
                    <a:pt x="f17" y="f15"/>
                  </a:cubicBezTo>
                  <a:cubicBezTo>
                    <a:pt x="f17" y="f15"/>
                    <a:pt x="f18" y="f7"/>
                    <a:pt x="f19" y="f7"/>
                  </a:cubicBezTo>
                  <a:cubicBezTo>
                    <a:pt x="f19" y="f7"/>
                    <a:pt x="f20" y="f15"/>
                    <a:pt x="f21" y="f15"/>
                  </a:cubicBezTo>
                  <a:cubicBezTo>
                    <a:pt x="f21" y="f6"/>
                    <a:pt x="f22" y="f23"/>
                    <a:pt x="f24" y="f23"/>
                  </a:cubicBezTo>
                  <a:cubicBezTo>
                    <a:pt x="f24" y="f25"/>
                    <a:pt x="f26" y="f23"/>
                    <a:pt x="f27" y="f25"/>
                  </a:cubicBezTo>
                  <a:cubicBezTo>
                    <a:pt x="f27" y="f25"/>
                    <a:pt x="f28" y="f29"/>
                    <a:pt x="f28" y="f29"/>
                  </a:cubicBezTo>
                  <a:cubicBezTo>
                    <a:pt x="f28" y="f30"/>
                    <a:pt x="f31" y="f32"/>
                    <a:pt x="f10" y="f33"/>
                  </a:cubicBezTo>
                  <a:cubicBezTo>
                    <a:pt x="f10" y="f33"/>
                    <a:pt x="f34" y="f32"/>
                    <a:pt x="f35" y="f33"/>
                  </a:cubicBezTo>
                  <a:cubicBezTo>
                    <a:pt x="f35" y="f33"/>
                    <a:pt x="f35" y="f36"/>
                    <a:pt x="f37" y="f36"/>
                  </a:cubicBezTo>
                  <a:cubicBezTo>
                    <a:pt x="f37" y="f38"/>
                    <a:pt x="f39" y="f36"/>
                    <a:pt x="f40" y="f36"/>
                  </a:cubicBezTo>
                  <a:cubicBezTo>
                    <a:pt x="f41" y="f38"/>
                    <a:pt x="f42" y="f43"/>
                    <a:pt x="f44" y="f45"/>
                  </a:cubicBezTo>
                  <a:cubicBezTo>
                    <a:pt x="f44" y="f45"/>
                    <a:pt x="f44" y="f46"/>
                    <a:pt x="f44" y="f46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7"/>
                    <a:pt x="f59" y="f60"/>
                    <a:pt x="f61" y="f60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7"/>
                    <a:pt x="f69" y="f65"/>
                    <a:pt x="f69" y="f65"/>
                  </a:cubicBezTo>
                  <a:cubicBezTo>
                    <a:pt x="f70" y="f67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11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11"/>
                    <a:pt x="f87" y="f81"/>
                  </a:cubicBezTo>
                  <a:cubicBezTo>
                    <a:pt x="f88" y="f81"/>
                    <a:pt x="f89" y="f81"/>
                    <a:pt x="f89" y="f83"/>
                  </a:cubicBezTo>
                  <a:cubicBezTo>
                    <a:pt x="f90" y="f83"/>
                    <a:pt x="f89" y="f91"/>
                    <a:pt x="f89" y="f91"/>
                  </a:cubicBezTo>
                  <a:cubicBezTo>
                    <a:pt x="f89" y="f92"/>
                    <a:pt x="f93" y="f94"/>
                    <a:pt x="f93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101" y="f9"/>
                    <a:pt x="f102" y="f100"/>
                    <a:pt x="f103" y="f100"/>
                  </a:cubicBezTo>
                  <a:cubicBezTo>
                    <a:pt x="f104" y="f100"/>
                    <a:pt x="f105" y="f106"/>
                    <a:pt x="f105" y="f107"/>
                  </a:cubicBezTo>
                  <a:cubicBezTo>
                    <a:pt x="f108" y="f109"/>
                    <a:pt x="f105" y="f110"/>
                    <a:pt x="f108" y="f111"/>
                  </a:cubicBezTo>
                  <a:cubicBezTo>
                    <a:pt x="f108" y="f112"/>
                    <a:pt x="f113" y="f114"/>
                    <a:pt x="f113" y="f115"/>
                  </a:cubicBezTo>
                  <a:cubicBezTo>
                    <a:pt x="f116" y="f117"/>
                    <a:pt x="f113" y="f118"/>
                    <a:pt x="f116" y="f119"/>
                  </a:cubicBezTo>
                  <a:cubicBezTo>
                    <a:pt x="f116" y="f120"/>
                    <a:pt x="f121" y="f122"/>
                    <a:pt x="f123" y="f122"/>
                  </a:cubicBezTo>
                  <a:cubicBezTo>
                    <a:pt x="f124" y="f122"/>
                    <a:pt x="f125" y="f119"/>
                    <a:pt x="f126" y="f118"/>
                  </a:cubicBezTo>
                  <a:cubicBezTo>
                    <a:pt x="f126" y="f127"/>
                    <a:pt x="f126" y="f117"/>
                    <a:pt x="f128" y="f117"/>
                  </a:cubicBezTo>
                  <a:cubicBezTo>
                    <a:pt x="f128" y="f115"/>
                    <a:pt x="f129" y="f117"/>
                    <a:pt x="f129" y="f117"/>
                  </a:cubicBezTo>
                  <a:cubicBezTo>
                    <a:pt x="f130" y="f131"/>
                    <a:pt x="f132" y="f118"/>
                    <a:pt x="f133" y="f119"/>
                  </a:cubicBezTo>
                  <a:cubicBezTo>
                    <a:pt x="f134" y="f119"/>
                    <a:pt x="f135" y="f120"/>
                    <a:pt x="f136" y="f120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4"/>
                  </a:cubicBezTo>
                  <a:cubicBezTo>
                    <a:pt x="f146" y="f144"/>
                    <a:pt x="f147" y="f140"/>
                    <a:pt x="f148" y="f122"/>
                  </a:cubicBezTo>
                  <a:cubicBezTo>
                    <a:pt x="f148" y="f122"/>
                    <a:pt x="f148" y="f138"/>
                    <a:pt x="f149" y="f120"/>
                  </a:cubicBezTo>
                  <a:cubicBezTo>
                    <a:pt x="f149" y="f120"/>
                    <a:pt x="f150" y="f120"/>
                    <a:pt x="f150" y="f120"/>
                  </a:cubicBezTo>
                  <a:cubicBezTo>
                    <a:pt x="f151" y="f138"/>
                    <a:pt x="f151" y="f144"/>
                    <a:pt x="f152" y="f153"/>
                  </a:cubicBezTo>
                  <a:cubicBezTo>
                    <a:pt x="f152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4"/>
                    <a:pt x="f166" y="f164"/>
                    <a:pt x="f167" y="f162"/>
                  </a:cubicBezTo>
                  <a:cubicBezTo>
                    <a:pt x="f168" y="f162"/>
                    <a:pt x="f169" y="f158"/>
                    <a:pt x="f170" y="f158"/>
                  </a:cubicBezTo>
                  <a:cubicBezTo>
                    <a:pt x="f164" y="f158"/>
                    <a:pt x="f162" y="f158"/>
                    <a:pt x="f160" y="f160"/>
                  </a:cubicBezTo>
                  <a:cubicBezTo>
                    <a:pt x="f160" y="f162"/>
                    <a:pt x="f160" y="f164"/>
                    <a:pt x="f160" y="f170"/>
                  </a:cubicBezTo>
                  <a:cubicBezTo>
                    <a:pt x="f158" y="f170"/>
                    <a:pt x="f156" y="f170"/>
                    <a:pt x="f154" y="f170"/>
                  </a:cubicBezTo>
                  <a:cubicBezTo>
                    <a:pt x="f153" y="f169"/>
                    <a:pt x="f122" y="f171"/>
                    <a:pt x="f138" y="f168"/>
                  </a:cubicBezTo>
                  <a:cubicBezTo>
                    <a:pt x="f138" y="f167"/>
                    <a:pt x="f120" y="f166"/>
                    <a:pt x="f120" y="f172"/>
                  </a:cubicBezTo>
                  <a:cubicBezTo>
                    <a:pt x="f119" y="f165"/>
                    <a:pt x="f131" y="f165"/>
                    <a:pt x="f117" y="f165"/>
                  </a:cubicBezTo>
                  <a:cubicBezTo>
                    <a:pt x="f117" y="f165"/>
                    <a:pt x="f114" y="f172"/>
                    <a:pt x="f114" y="f172"/>
                  </a:cubicBezTo>
                  <a:cubicBezTo>
                    <a:pt x="f112" y="f166"/>
                    <a:pt x="f114" y="f167"/>
                    <a:pt x="f112" y="f168"/>
                  </a:cubicBezTo>
                  <a:cubicBezTo>
                    <a:pt x="f112" y="f168"/>
                    <a:pt x="f111" y="f167"/>
                    <a:pt x="f110" y="f167"/>
                  </a:cubicBezTo>
                  <a:cubicBezTo>
                    <a:pt x="f173" y="f166"/>
                    <a:pt x="f173" y="f172"/>
                    <a:pt x="f174" y="f165"/>
                  </a:cubicBezTo>
                  <a:cubicBezTo>
                    <a:pt x="f109" y="f163"/>
                    <a:pt x="f109" y="f175"/>
                    <a:pt x="f107" y="f175"/>
                  </a:cubicBezTo>
                  <a:cubicBezTo>
                    <a:pt x="f106" y="f159"/>
                    <a:pt x="f9" y="f175"/>
                    <a:pt x="f100" y="f175"/>
                  </a:cubicBezTo>
                  <a:cubicBezTo>
                    <a:pt x="f98" y="f175"/>
                    <a:pt x="f2" y="f159"/>
                    <a:pt x="f97" y="f157"/>
                  </a:cubicBezTo>
                  <a:cubicBezTo>
                    <a:pt x="f95" y="f157"/>
                    <a:pt x="f94" y="f152"/>
                    <a:pt x="f176" y="f151"/>
                  </a:cubicBezTo>
                  <a:cubicBezTo>
                    <a:pt x="f176" y="f151"/>
                    <a:pt x="f177" y="f151"/>
                    <a:pt x="f177" y="f150"/>
                  </a:cubicBezTo>
                  <a:cubicBezTo>
                    <a:pt x="f91" y="f150"/>
                    <a:pt x="f83" y="f150"/>
                    <a:pt x="f81" y="f150"/>
                  </a:cubicBezTo>
                  <a:cubicBezTo>
                    <a:pt x="f81" y="f178"/>
                    <a:pt x="f83" y="f148"/>
                    <a:pt x="f83" y="f147"/>
                  </a:cubicBezTo>
                  <a:cubicBezTo>
                    <a:pt x="f83" y="f147"/>
                    <a:pt x="f81" y="f146"/>
                    <a:pt x="f11" y="f146"/>
                  </a:cubicBezTo>
                  <a:cubicBezTo>
                    <a:pt x="f78" y="f146"/>
                    <a:pt x="f179" y="f146"/>
                    <a:pt x="f179" y="f146"/>
                  </a:cubicBezTo>
                  <a:cubicBezTo>
                    <a:pt x="f76" y="f180"/>
                    <a:pt x="f76" y="f147"/>
                    <a:pt x="f74" y="f147"/>
                  </a:cubicBezTo>
                  <a:cubicBezTo>
                    <a:pt x="f72" y="f148"/>
                    <a:pt x="f67" y="f148"/>
                    <a:pt x="f65" y="f148"/>
                  </a:cubicBezTo>
                  <a:cubicBezTo>
                    <a:pt x="f181" y="f147"/>
                    <a:pt x="f182" y="f147"/>
                    <a:pt x="f182" y="f180"/>
                  </a:cubicBezTo>
                  <a:cubicBezTo>
                    <a:pt x="f63" y="f180"/>
                    <a:pt x="f63" y="f143"/>
                    <a:pt x="f60" y="f143"/>
                  </a:cubicBezTo>
                  <a:cubicBezTo>
                    <a:pt x="f57" y="f183"/>
                    <a:pt x="f184" y="f141"/>
                    <a:pt x="f53" y="f141"/>
                  </a:cubicBezTo>
                  <a:cubicBezTo>
                    <a:pt x="f51" y="f139"/>
                    <a:pt x="f46" y="f141"/>
                    <a:pt x="f185" y="f141"/>
                  </a:cubicBezTo>
                  <a:cubicBezTo>
                    <a:pt x="f186" y="f141"/>
                    <a:pt x="f45" y="f137"/>
                    <a:pt x="f43" y="f137"/>
                  </a:cubicBezTo>
                  <a:cubicBezTo>
                    <a:pt x="f38" y="f136"/>
                    <a:pt x="f13" y="f187"/>
                    <a:pt x="f33" y="f134"/>
                  </a:cubicBezTo>
                  <a:cubicBezTo>
                    <a:pt x="f32" y="f134"/>
                    <a:pt x="f30" y="f133"/>
                    <a:pt x="f29" y="f133"/>
                  </a:cubicBezTo>
                  <a:cubicBezTo>
                    <a:pt x="f188" y="f133"/>
                    <a:pt x="f25" y="f133"/>
                    <a:pt x="f25" y="f134"/>
                  </a:cubicBezTo>
                  <a:cubicBezTo>
                    <a:pt x="f6" y="f129"/>
                    <a:pt x="f6" y="f129"/>
                    <a:pt x="f6" y="f129"/>
                  </a:cubicBezTo>
                  <a:cubicBezTo>
                    <a:pt x="f6" y="f126"/>
                    <a:pt x="f6" y="f126"/>
                    <a:pt x="f6" y="f126"/>
                  </a:cubicBezTo>
                  <a:cubicBezTo>
                    <a:pt x="f32" y="f189"/>
                    <a:pt x="f32" y="f189"/>
                    <a:pt x="f32" y="f189"/>
                  </a:cubicBezTo>
                  <a:cubicBezTo>
                    <a:pt x="f190" y="f102"/>
                    <a:pt x="f190" y="f102"/>
                    <a:pt x="f190" y="f102"/>
                  </a:cubicBezTo>
                  <a:cubicBezTo>
                    <a:pt x="f43" y="f37"/>
                    <a:pt x="f43" y="f37"/>
                    <a:pt x="f43" y="f37"/>
                  </a:cubicBezTo>
                  <a:cubicBezTo>
                    <a:pt x="f65" y="f191"/>
                    <a:pt x="f65" y="f191"/>
                    <a:pt x="f65" y="f191"/>
                  </a:cubicBezTo>
                  <a:cubicBezTo>
                    <a:pt x="f65" y="f5"/>
                    <a:pt x="f65" y="f5"/>
                    <a:pt x="f65" y="f5"/>
                  </a:cubicBezTo>
                  <a:cubicBezTo>
                    <a:pt x="f128" y="f14"/>
                    <a:pt x="f128" y="f14"/>
                    <a:pt x="f128" y="f14"/>
                  </a:cubicBezTo>
                  <a:cubicBezTo>
                    <a:pt x="f192" y="f18"/>
                    <a:pt x="f192" y="f18"/>
                    <a:pt x="f192" y="f18"/>
                  </a:cubicBezTo>
                  <a:cubicBezTo>
                    <a:pt x="f192" y="f193"/>
                    <a:pt x="f192" y="f193"/>
                    <a:pt x="f192" y="f193"/>
                  </a:cubicBezTo>
                  <a:cubicBezTo>
                    <a:pt x="f82" y="f34"/>
                    <a:pt x="f82" y="f34"/>
                    <a:pt x="f82" y="f34"/>
                  </a:cubicBezTo>
                  <a:cubicBezTo>
                    <a:pt x="f79" y="f22"/>
                    <a:pt x="f79" y="f22"/>
                    <a:pt x="f79" y="f22"/>
                  </a:cubicBezTo>
                  <a:cubicBezTo>
                    <a:pt x="f5" y="f56"/>
                    <a:pt x="f5" y="f56"/>
                    <a:pt x="f5" y="f5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B4C7E7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6" name="Freeform 268">
              <a:extLst>
                <a:ext uri="{FF2B5EF4-FFF2-40B4-BE49-F238E27FC236}">
                  <a16:creationId xmlns:a16="http://schemas.microsoft.com/office/drawing/2014/main" id="{800E7553-7667-F4F1-A186-C97530D63F24}"/>
                </a:ext>
              </a:extLst>
            </p:cNvPr>
            <p:cNvSpPr/>
            <p:nvPr/>
          </p:nvSpPr>
          <p:spPr>
            <a:xfrm>
              <a:off x="9652278" y="1692801"/>
              <a:ext cx="281955" cy="5374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31"/>
                <a:gd name="f8" fmla="val 438"/>
                <a:gd name="f9" fmla="val 64"/>
                <a:gd name="f10" fmla="val 67"/>
                <a:gd name="f11" fmla="val 1"/>
                <a:gd name="f12" fmla="val 69"/>
                <a:gd name="f13" fmla="val 70"/>
                <a:gd name="f14" fmla="val 2"/>
                <a:gd name="f15" fmla="val 71"/>
                <a:gd name="f16" fmla="val 3"/>
                <a:gd name="f17" fmla="val 72"/>
                <a:gd name="f18" fmla="val 73"/>
                <a:gd name="f19" fmla="val 4"/>
                <a:gd name="f20" fmla="val 76"/>
                <a:gd name="f21" fmla="val 6"/>
                <a:gd name="f22" fmla="val 79"/>
                <a:gd name="f23" fmla="val 5"/>
                <a:gd name="f24" fmla="val 81"/>
                <a:gd name="f25" fmla="val 83"/>
                <a:gd name="f26" fmla="val 85"/>
                <a:gd name="f27" fmla="val 86"/>
                <a:gd name="f28" fmla="val 88"/>
                <a:gd name="f29" fmla="val 90"/>
                <a:gd name="f30" fmla="val 92"/>
                <a:gd name="f31" fmla="val 93"/>
                <a:gd name="f32" fmla="val 94"/>
                <a:gd name="f33" fmla="val 8"/>
                <a:gd name="f34" fmla="val 95"/>
                <a:gd name="f35" fmla="val 10"/>
                <a:gd name="f36" fmla="val 96"/>
                <a:gd name="f37" fmla="val 12"/>
                <a:gd name="f38" fmla="val 99"/>
                <a:gd name="f39" fmla="val 102"/>
                <a:gd name="f40" fmla="val 104"/>
                <a:gd name="f41" fmla="val 11"/>
                <a:gd name="f42" fmla="val 106"/>
                <a:gd name="f43" fmla="val 108"/>
                <a:gd name="f44" fmla="val 109"/>
                <a:gd name="f45" fmla="val 111"/>
                <a:gd name="f46" fmla="val 113"/>
                <a:gd name="f47" fmla="val 114"/>
                <a:gd name="f48" fmla="val 13"/>
                <a:gd name="f49" fmla="val 14"/>
                <a:gd name="f50" fmla="val 116"/>
                <a:gd name="f51" fmla="val 15"/>
                <a:gd name="f52" fmla="val 118"/>
                <a:gd name="f53" fmla="val 120"/>
                <a:gd name="f54" fmla="val 122"/>
                <a:gd name="f55" fmla="val 125"/>
                <a:gd name="f56" fmla="val 128"/>
                <a:gd name="f57" fmla="val 129"/>
                <a:gd name="f58" fmla="val 131"/>
                <a:gd name="f59" fmla="val 132"/>
                <a:gd name="f60" fmla="val 133"/>
                <a:gd name="f61" fmla="val 134"/>
                <a:gd name="f62" fmla="val 17"/>
                <a:gd name="f63" fmla="val 135"/>
                <a:gd name="f64" fmla="val 18"/>
                <a:gd name="f65" fmla="val 136"/>
                <a:gd name="f66" fmla="val 137"/>
                <a:gd name="f67" fmla="val 19"/>
                <a:gd name="f68" fmla="val 21"/>
                <a:gd name="f69" fmla="val 138"/>
                <a:gd name="f70" fmla="val 22"/>
                <a:gd name="f71" fmla="val 139"/>
                <a:gd name="f72" fmla="val 24"/>
                <a:gd name="f73" fmla="val 140"/>
                <a:gd name="f74" fmla="val 25"/>
                <a:gd name="f75" fmla="val 141"/>
                <a:gd name="f76" fmla="val 26"/>
                <a:gd name="f77" fmla="val 142"/>
                <a:gd name="f78" fmla="val 27"/>
                <a:gd name="f79" fmla="val 144"/>
                <a:gd name="f80" fmla="val 145"/>
                <a:gd name="f81" fmla="val 28"/>
                <a:gd name="f82" fmla="val 146"/>
                <a:gd name="f83" fmla="val 147"/>
                <a:gd name="f84" fmla="val 29"/>
                <a:gd name="f85" fmla="val 148"/>
                <a:gd name="f86" fmla="val 149"/>
                <a:gd name="f87" fmla="val 150"/>
                <a:gd name="f88" fmla="val 30"/>
                <a:gd name="f89" fmla="val 151"/>
                <a:gd name="f90" fmla="val 31"/>
                <a:gd name="f91" fmla="val 32"/>
                <a:gd name="f92" fmla="val 152"/>
                <a:gd name="f93" fmla="val 33"/>
                <a:gd name="f94" fmla="val 154"/>
                <a:gd name="f95" fmla="val 156"/>
                <a:gd name="f96" fmla="val 35"/>
                <a:gd name="f97" fmla="val 160"/>
                <a:gd name="f98" fmla="val 167"/>
                <a:gd name="f99" fmla="val 34"/>
                <a:gd name="f100" fmla="val 170"/>
                <a:gd name="f101" fmla="val 171"/>
                <a:gd name="f102" fmla="val 172"/>
                <a:gd name="f103" fmla="val 173"/>
                <a:gd name="f104" fmla="val 174"/>
                <a:gd name="f105" fmla="val 175"/>
                <a:gd name="f106" fmla="val 177"/>
                <a:gd name="f107" fmla="val 179"/>
                <a:gd name="f108" fmla="val 181"/>
                <a:gd name="f109" fmla="val 37"/>
                <a:gd name="f110" fmla="val 183"/>
                <a:gd name="f111" fmla="val 39"/>
                <a:gd name="f112" fmla="val 185"/>
                <a:gd name="f113" fmla="val 40"/>
                <a:gd name="f114" fmla="val 187"/>
                <a:gd name="f115" fmla="val 41"/>
                <a:gd name="f116" fmla="val 191"/>
                <a:gd name="f117" fmla="val 196"/>
                <a:gd name="f118" fmla="val 38"/>
                <a:gd name="f119" fmla="val 197"/>
                <a:gd name="f120" fmla="val 199"/>
                <a:gd name="f121" fmla="val 36"/>
                <a:gd name="f122" fmla="val 200"/>
                <a:gd name="f123" fmla="val 201"/>
                <a:gd name="f124" fmla="val 202"/>
                <a:gd name="f125" fmla="val 203"/>
                <a:gd name="f126" fmla="val 204"/>
                <a:gd name="f127" fmla="val 205"/>
                <a:gd name="f128" fmla="val 207"/>
                <a:gd name="f129" fmla="val 209"/>
                <a:gd name="f130" fmla="val 210"/>
                <a:gd name="f131" fmla="val 211"/>
                <a:gd name="f132" fmla="val 213"/>
                <a:gd name="f133" fmla="val 214"/>
                <a:gd name="f134" fmla="val 215"/>
                <a:gd name="f135" fmla="val 216"/>
                <a:gd name="f136" fmla="val 217"/>
                <a:gd name="f137" fmla="val 219"/>
                <a:gd name="f138" fmla="val 221"/>
                <a:gd name="f139" fmla="val 222"/>
                <a:gd name="f140" fmla="val 224"/>
                <a:gd name="f141" fmla="val 226"/>
                <a:gd name="f142" fmla="val 227"/>
                <a:gd name="f143" fmla="val 228"/>
                <a:gd name="f144" fmla="val 229"/>
                <a:gd name="f145" fmla="val 230"/>
                <a:gd name="f146" fmla="val 232"/>
                <a:gd name="f147" fmla="val 233"/>
                <a:gd name="f148" fmla="val 42"/>
                <a:gd name="f149" fmla="val 235"/>
                <a:gd name="f150" fmla="val 238"/>
                <a:gd name="f151" fmla="val 43"/>
                <a:gd name="f152" fmla="val 241"/>
                <a:gd name="f153" fmla="val 242"/>
                <a:gd name="f154" fmla="val 243"/>
                <a:gd name="f155" fmla="val 244"/>
                <a:gd name="f156" fmla="val 44"/>
                <a:gd name="f157" fmla="val 245"/>
                <a:gd name="f158" fmla="val 246"/>
                <a:gd name="f159" fmla="val 247"/>
                <a:gd name="f160" fmla="val 248"/>
                <a:gd name="f161" fmla="val 249"/>
                <a:gd name="f162" fmla="val 45"/>
                <a:gd name="f163" fmla="val 46"/>
                <a:gd name="f164" fmla="val 250"/>
                <a:gd name="f165" fmla="val 47"/>
                <a:gd name="f166" fmla="val 48"/>
                <a:gd name="f167" fmla="val 251"/>
                <a:gd name="f168" fmla="val 50"/>
                <a:gd name="f169" fmla="val 253"/>
                <a:gd name="f170" fmla="val 254"/>
                <a:gd name="f171" fmla="val 53"/>
                <a:gd name="f172" fmla="val 257"/>
                <a:gd name="f173" fmla="val 260"/>
                <a:gd name="f174" fmla="val 262"/>
                <a:gd name="f175" fmla="val 52"/>
                <a:gd name="f176" fmla="val 264"/>
                <a:gd name="f177" fmla="val 265"/>
                <a:gd name="f178" fmla="val 266"/>
                <a:gd name="f179" fmla="val 54"/>
                <a:gd name="f180" fmla="val 55"/>
                <a:gd name="f181" fmla="val 267"/>
                <a:gd name="f182" fmla="val 56"/>
                <a:gd name="f183" fmla="val 268"/>
                <a:gd name="f184" fmla="val 58"/>
                <a:gd name="f185" fmla="val 269"/>
                <a:gd name="f186" fmla="val 59"/>
                <a:gd name="f187" fmla="val 272"/>
                <a:gd name="f188" fmla="val 60"/>
                <a:gd name="f189" fmla="val 274"/>
                <a:gd name="f190" fmla="val 61"/>
                <a:gd name="f191" fmla="val 276"/>
                <a:gd name="f192" fmla="val 281"/>
                <a:gd name="f193" fmla="val 284"/>
                <a:gd name="f194" fmla="val 285"/>
                <a:gd name="f195" fmla="val 287"/>
                <a:gd name="f196" fmla="val 57"/>
                <a:gd name="f197" fmla="val 288"/>
                <a:gd name="f198" fmla="val 289"/>
                <a:gd name="f199" fmla="val 290"/>
                <a:gd name="f200" fmla="val 292"/>
                <a:gd name="f201" fmla="val 296"/>
                <a:gd name="f202" fmla="val 295"/>
                <a:gd name="f203" fmla="val 294"/>
                <a:gd name="f204" fmla="val 293"/>
                <a:gd name="f205" fmla="val 66"/>
                <a:gd name="f206" fmla="val 68"/>
                <a:gd name="f207" fmla="val 297"/>
                <a:gd name="f208" fmla="val 74"/>
                <a:gd name="f209" fmla="val 298"/>
                <a:gd name="f210" fmla="val 299"/>
                <a:gd name="f211" fmla="val 75"/>
                <a:gd name="f212" fmla="val 77"/>
                <a:gd name="f213" fmla="val 300"/>
                <a:gd name="f214" fmla="val 302"/>
                <a:gd name="f215" fmla="val 305"/>
                <a:gd name="f216" fmla="val 84"/>
                <a:gd name="f217" fmla="val 306"/>
                <a:gd name="f218" fmla="val 112"/>
                <a:gd name="f219" fmla="val 421"/>
                <a:gd name="f220" fmla="val 432"/>
                <a:gd name="f221" fmla="val 117"/>
                <a:gd name="f222" fmla="val 413"/>
                <a:gd name="f223" fmla="val 208"/>
                <a:gd name="f224" fmla="val 412"/>
                <a:gd name="f225" fmla="val 206"/>
                <a:gd name="f226" fmla="val 411"/>
                <a:gd name="f227" fmla="val 409"/>
                <a:gd name="f228" fmla="val 408"/>
                <a:gd name="f229" fmla="val 407"/>
                <a:gd name="f230" fmla="val 406"/>
                <a:gd name="f231" fmla="val 404"/>
                <a:gd name="f232" fmla="val 403"/>
                <a:gd name="f233" fmla="val 402"/>
                <a:gd name="f234" fmla="val 401"/>
                <a:gd name="f235" fmla="val 400"/>
                <a:gd name="f236" fmla="val 195"/>
                <a:gd name="f237" fmla="val 398"/>
                <a:gd name="f238" fmla="val 397"/>
                <a:gd name="f239" fmla="val 395"/>
                <a:gd name="f240" fmla="val 393"/>
                <a:gd name="f241" fmla="val 391"/>
                <a:gd name="f242" fmla="val 198"/>
                <a:gd name="f243" fmla="val 390"/>
                <a:gd name="f244" fmla="val 388"/>
                <a:gd name="f245" fmla="val 387"/>
                <a:gd name="f246" fmla="val 386"/>
                <a:gd name="f247" fmla="val 385"/>
                <a:gd name="f248" fmla="val 384"/>
                <a:gd name="f249" fmla="val 383"/>
                <a:gd name="f250" fmla="val 380"/>
                <a:gd name="f251" fmla="val 378"/>
                <a:gd name="f252" fmla="val 376"/>
                <a:gd name="f253" fmla="val 375"/>
                <a:gd name="f254" fmla="val 371"/>
                <a:gd name="f255" fmla="val 370"/>
                <a:gd name="f256" fmla="val 369"/>
                <a:gd name="f257" fmla="val 368"/>
                <a:gd name="f258" fmla="val 367"/>
                <a:gd name="f259" fmla="val 366"/>
                <a:gd name="f260" fmla="val 364"/>
                <a:gd name="f261" fmla="val 363"/>
                <a:gd name="f262" fmla="val 362"/>
                <a:gd name="f263" fmla="val 359"/>
                <a:gd name="f264" fmla="val 358"/>
                <a:gd name="f265" fmla="val 356"/>
                <a:gd name="f266" fmla="val 355"/>
                <a:gd name="f267" fmla="val 353"/>
                <a:gd name="f268" fmla="val 351"/>
                <a:gd name="f269" fmla="val 349"/>
                <a:gd name="f270" fmla="val 194"/>
                <a:gd name="f271" fmla="val 347"/>
                <a:gd name="f272" fmla="val 346"/>
                <a:gd name="f273" fmla="val 345"/>
                <a:gd name="f274" fmla="val 343"/>
                <a:gd name="f275" fmla="val 342"/>
                <a:gd name="f276" fmla="val 193"/>
                <a:gd name="f277" fmla="val 339"/>
                <a:gd name="f278" fmla="val 334"/>
                <a:gd name="f279" fmla="val 192"/>
                <a:gd name="f280" fmla="val 332"/>
                <a:gd name="f281" fmla="val 331"/>
                <a:gd name="f282" fmla="val 190"/>
                <a:gd name="f283" fmla="val 329"/>
                <a:gd name="f284" fmla="val 328"/>
                <a:gd name="f285" fmla="val 327"/>
                <a:gd name="f286" fmla="val 326"/>
                <a:gd name="f287" fmla="val 325"/>
                <a:gd name="f288" fmla="val 324"/>
                <a:gd name="f289" fmla="val 320"/>
                <a:gd name="f290" fmla="val 319"/>
                <a:gd name="f291" fmla="val 318"/>
                <a:gd name="f292" fmla="val 316"/>
                <a:gd name="f293" fmla="val 315"/>
                <a:gd name="f294" fmla="val 314"/>
                <a:gd name="f295" fmla="val 311"/>
                <a:gd name="f296" fmla="val 310"/>
                <a:gd name="f297" fmla="val 309"/>
                <a:gd name="f298" fmla="val 188"/>
                <a:gd name="f299" fmla="val 308"/>
                <a:gd name="f300" fmla="val 307"/>
                <a:gd name="f301" fmla="val 189"/>
                <a:gd name="f302" fmla="val 304"/>
                <a:gd name="f303" fmla="val 303"/>
                <a:gd name="f304" fmla="val 186"/>
                <a:gd name="f305" fmla="val 301"/>
                <a:gd name="f306" fmla="val 291"/>
                <a:gd name="f307" fmla="val 286"/>
                <a:gd name="f308" fmla="val 184"/>
                <a:gd name="f309" fmla="val 283"/>
                <a:gd name="f310" fmla="val 280"/>
                <a:gd name="f311" fmla="val 278"/>
                <a:gd name="f312" fmla="val 277"/>
                <a:gd name="f313" fmla="val 275"/>
                <a:gd name="f314" fmla="val 270"/>
                <a:gd name="f315" fmla="val 261"/>
                <a:gd name="f316" fmla="val 259"/>
                <a:gd name="f317" fmla="val 258"/>
                <a:gd name="f318" fmla="val 256"/>
                <a:gd name="f319" fmla="val 252"/>
                <a:gd name="f320" fmla="val 239"/>
                <a:gd name="f321" fmla="val 236"/>
                <a:gd name="f322" fmla="val 225"/>
                <a:gd name="f323" fmla="val 223"/>
                <a:gd name="f324" fmla="val 218"/>
                <a:gd name="f325" fmla="val 212"/>
                <a:gd name="f326" fmla="val 182"/>
                <a:gd name="f327" fmla="val 176"/>
                <a:gd name="f328" fmla="val 169"/>
                <a:gd name="f329" fmla="val 166"/>
                <a:gd name="f330" fmla="val 165"/>
                <a:gd name="f331" fmla="val 163"/>
                <a:gd name="f332" fmla="val 161"/>
                <a:gd name="f333" fmla="val 159"/>
                <a:gd name="f334" fmla="val 158"/>
                <a:gd name="f335" fmla="val 155"/>
                <a:gd name="f336" fmla="val 143"/>
                <a:gd name="f337" fmla="val 130"/>
                <a:gd name="f338" fmla="val 127"/>
                <a:gd name="f339" fmla="val 126"/>
                <a:gd name="f340" fmla="val 124"/>
                <a:gd name="f341" fmla="val 123"/>
                <a:gd name="f342" fmla="val 119"/>
                <a:gd name="f343" fmla="val 115"/>
                <a:gd name="f344" fmla="val 110"/>
                <a:gd name="f345" fmla="val 220"/>
                <a:gd name="f346" fmla="val 107"/>
                <a:gd name="f347" fmla="val 105"/>
                <a:gd name="f348" fmla="val 103"/>
                <a:gd name="f349" fmla="val 101"/>
                <a:gd name="f350" fmla="val 98"/>
                <a:gd name="f351" fmla="val 82"/>
                <a:gd name="f352" fmla="val 78"/>
                <a:gd name="f353" fmla="val 65"/>
                <a:gd name="f354" fmla="val 63"/>
                <a:gd name="f355" fmla="val 62"/>
                <a:gd name="f356" fmla="val 49"/>
                <a:gd name="f357" fmla="val 20"/>
                <a:gd name="f358" fmla="val 16"/>
                <a:gd name="f359" fmla="val 9"/>
                <a:gd name="f360" fmla="val 7"/>
                <a:gd name="f361" fmla="+- 0 0 -90"/>
                <a:gd name="f362" fmla="*/ f4 1 231"/>
                <a:gd name="f363" fmla="*/ f5 1 438"/>
                <a:gd name="f364" fmla="val f6"/>
                <a:gd name="f365" fmla="val f7"/>
                <a:gd name="f366" fmla="val f8"/>
                <a:gd name="f367" fmla="*/ f361 f0 1"/>
                <a:gd name="f368" fmla="+- f366 0 f364"/>
                <a:gd name="f369" fmla="+- f365 0 f364"/>
                <a:gd name="f370" fmla="*/ f367 1 f3"/>
                <a:gd name="f371" fmla="*/ f369 1 231"/>
                <a:gd name="f372" fmla="*/ f368 1 438"/>
                <a:gd name="f373" fmla="*/ 2 f369 1"/>
                <a:gd name="f374" fmla="*/ 71 f368 1"/>
                <a:gd name="f375" fmla="*/ 5 f369 1"/>
                <a:gd name="f376" fmla="*/ 81 f368 1"/>
                <a:gd name="f377" fmla="*/ 3 f369 1"/>
                <a:gd name="f378" fmla="*/ 92 f368 1"/>
                <a:gd name="f379" fmla="*/ 12 f369 1"/>
                <a:gd name="f380" fmla="*/ 102 f368 1"/>
                <a:gd name="f381" fmla="*/ 113 f368 1"/>
                <a:gd name="f382" fmla="*/ 14 f369 1"/>
                <a:gd name="f383" fmla="*/ 128 f368 1"/>
                <a:gd name="f384" fmla="*/ 18 f369 1"/>
                <a:gd name="f385" fmla="*/ 136 f368 1"/>
                <a:gd name="f386" fmla="*/ 27 f369 1"/>
                <a:gd name="f387" fmla="*/ 144 f368 1"/>
                <a:gd name="f388" fmla="*/ 30 f369 1"/>
                <a:gd name="f389" fmla="*/ 150 f368 1"/>
                <a:gd name="f390" fmla="*/ 34 f369 1"/>
                <a:gd name="f391" fmla="*/ 170 f368 1"/>
                <a:gd name="f392" fmla="*/ 180 f368 1"/>
                <a:gd name="f393" fmla="*/ 40 f369 1"/>
                <a:gd name="f394" fmla="*/ 187 f368 1"/>
                <a:gd name="f395" fmla="*/ 202 f368 1"/>
                <a:gd name="f396" fmla="*/ 214 f368 1"/>
                <a:gd name="f397" fmla="*/ 36 f369 1"/>
                <a:gd name="f398" fmla="*/ 221 f368 1"/>
                <a:gd name="f399" fmla="*/ 35 f369 1"/>
                <a:gd name="f400" fmla="*/ 228 f368 1"/>
                <a:gd name="f401" fmla="*/ 43 f369 1"/>
                <a:gd name="f402" fmla="*/ 241 f368 1"/>
                <a:gd name="f403" fmla="*/ 44 f369 1"/>
                <a:gd name="f404" fmla="*/ 248 f368 1"/>
                <a:gd name="f405" fmla="*/ 50 f369 1"/>
                <a:gd name="f406" fmla="*/ 253 f368 1"/>
                <a:gd name="f407" fmla="*/ 53 f369 1"/>
                <a:gd name="f408" fmla="*/ 266 f368 1"/>
                <a:gd name="f409" fmla="*/ 60 f369 1"/>
                <a:gd name="f410" fmla="*/ 284 f368 1"/>
                <a:gd name="f411" fmla="*/ 57 f369 1"/>
                <a:gd name="f412" fmla="*/ 296 f368 1"/>
                <a:gd name="f413" fmla="*/ 68 f369 1"/>
                <a:gd name="f414" fmla="*/ 293 f368 1"/>
                <a:gd name="f415" fmla="*/ 77 f369 1"/>
                <a:gd name="f416" fmla="*/ 299 f368 1"/>
                <a:gd name="f417" fmla="*/ 112 f369 1"/>
                <a:gd name="f418" fmla="*/ 421 f368 1"/>
                <a:gd name="f419" fmla="*/ 210 f369 1"/>
                <a:gd name="f420" fmla="*/ 413 f368 1"/>
                <a:gd name="f421" fmla="*/ 201 f369 1"/>
                <a:gd name="f422" fmla="*/ 407 f368 1"/>
                <a:gd name="f423" fmla="*/ 195 f369 1"/>
                <a:gd name="f424" fmla="*/ 397 f368 1"/>
                <a:gd name="f425" fmla="*/ 384 f368 1"/>
                <a:gd name="f426" fmla="*/ 202 f369 1"/>
                <a:gd name="f427" fmla="*/ 370 f368 1"/>
                <a:gd name="f428" fmla="*/ 200 f369 1"/>
                <a:gd name="f429" fmla="*/ 359 f368 1"/>
                <a:gd name="f430" fmla="*/ 194 f369 1"/>
                <a:gd name="f431" fmla="*/ 346 f368 1"/>
                <a:gd name="f432" fmla="*/ 190 f369 1"/>
                <a:gd name="f433" fmla="*/ 328 f368 1"/>
                <a:gd name="f434" fmla="*/ 191 f369 1"/>
                <a:gd name="f435" fmla="*/ 315 f368 1"/>
                <a:gd name="f436" fmla="*/ 188 f369 1"/>
                <a:gd name="f437" fmla="*/ 303 f368 1"/>
                <a:gd name="f438" fmla="*/ 186 f369 1"/>
                <a:gd name="f439" fmla="*/ 287 f368 1"/>
                <a:gd name="f440" fmla="*/ 181 f369 1"/>
                <a:gd name="f441" fmla="*/ 274 f368 1"/>
                <a:gd name="f442" fmla="*/ 187 f369 1"/>
                <a:gd name="f443" fmla="*/ 258 f368 1"/>
                <a:gd name="f444" fmla="*/ 242 f368 1"/>
                <a:gd name="f445" fmla="*/ 225 f368 1"/>
                <a:gd name="f446" fmla="*/ 193 f369 1"/>
                <a:gd name="f447" fmla="*/ 208 f368 1"/>
                <a:gd name="f448" fmla="*/ 197 f369 1"/>
                <a:gd name="f449" fmla="*/ 197 f368 1"/>
                <a:gd name="f450" fmla="*/ 182 f368 1"/>
                <a:gd name="f451" fmla="*/ 155 f368 1"/>
                <a:gd name="f452" fmla="*/ 183 f369 1"/>
                <a:gd name="f453" fmla="*/ 142 f368 1"/>
                <a:gd name="f454" fmla="*/ 192 f369 1"/>
                <a:gd name="f455" fmla="*/ 131 f368 1"/>
                <a:gd name="f456" fmla="*/ 204 f369 1"/>
                <a:gd name="f457" fmla="*/ 127 f368 1"/>
                <a:gd name="f458" fmla="*/ 114 f368 1"/>
                <a:gd name="f459" fmla="*/ 219 f369 1"/>
                <a:gd name="f460" fmla="*/ 108 f368 1"/>
                <a:gd name="f461" fmla="*/ 225 f369 1"/>
                <a:gd name="f462" fmla="*/ 94 f368 1"/>
                <a:gd name="f463" fmla="*/ 230 f369 1"/>
                <a:gd name="f464" fmla="*/ 84 f368 1"/>
                <a:gd name="f465" fmla="*/ 76 f368 1"/>
                <a:gd name="f466" fmla="*/ 220 f369 1"/>
                <a:gd name="f467" fmla="*/ 60 f368 1"/>
                <a:gd name="f468" fmla="*/ 212 f369 1"/>
                <a:gd name="f469" fmla="*/ 49 f368 1"/>
                <a:gd name="f470" fmla="*/ 216 f369 1"/>
                <a:gd name="f471" fmla="*/ 35 f368 1"/>
                <a:gd name="f472" fmla="*/ 15 f368 1"/>
                <a:gd name="f473" fmla="*/ 5 f368 1"/>
                <a:gd name="f474" fmla="*/ 90 f369 1"/>
                <a:gd name="f475" fmla="*/ 38 f368 1"/>
                <a:gd name="f476" fmla="+- f370 0 f1"/>
                <a:gd name="f477" fmla="*/ f373 1 231"/>
                <a:gd name="f478" fmla="*/ f374 1 438"/>
                <a:gd name="f479" fmla="*/ f375 1 231"/>
                <a:gd name="f480" fmla="*/ f376 1 438"/>
                <a:gd name="f481" fmla="*/ f377 1 231"/>
                <a:gd name="f482" fmla="*/ f378 1 438"/>
                <a:gd name="f483" fmla="*/ f379 1 231"/>
                <a:gd name="f484" fmla="*/ f380 1 438"/>
                <a:gd name="f485" fmla="*/ f381 1 438"/>
                <a:gd name="f486" fmla="*/ f382 1 231"/>
                <a:gd name="f487" fmla="*/ f383 1 438"/>
                <a:gd name="f488" fmla="*/ f384 1 231"/>
                <a:gd name="f489" fmla="*/ f385 1 438"/>
                <a:gd name="f490" fmla="*/ f386 1 231"/>
                <a:gd name="f491" fmla="*/ f387 1 438"/>
                <a:gd name="f492" fmla="*/ f388 1 231"/>
                <a:gd name="f493" fmla="*/ f389 1 438"/>
                <a:gd name="f494" fmla="*/ f390 1 231"/>
                <a:gd name="f495" fmla="*/ f391 1 438"/>
                <a:gd name="f496" fmla="*/ f392 1 438"/>
                <a:gd name="f497" fmla="*/ f393 1 231"/>
                <a:gd name="f498" fmla="*/ f394 1 438"/>
                <a:gd name="f499" fmla="*/ f395 1 438"/>
                <a:gd name="f500" fmla="*/ f396 1 438"/>
                <a:gd name="f501" fmla="*/ f397 1 231"/>
                <a:gd name="f502" fmla="*/ f398 1 438"/>
                <a:gd name="f503" fmla="*/ f399 1 231"/>
                <a:gd name="f504" fmla="*/ f400 1 438"/>
                <a:gd name="f505" fmla="*/ f401 1 231"/>
                <a:gd name="f506" fmla="*/ f402 1 438"/>
                <a:gd name="f507" fmla="*/ f403 1 231"/>
                <a:gd name="f508" fmla="*/ f404 1 438"/>
                <a:gd name="f509" fmla="*/ f405 1 231"/>
                <a:gd name="f510" fmla="*/ f406 1 438"/>
                <a:gd name="f511" fmla="*/ f407 1 231"/>
                <a:gd name="f512" fmla="*/ f408 1 438"/>
                <a:gd name="f513" fmla="*/ f409 1 231"/>
                <a:gd name="f514" fmla="*/ f410 1 438"/>
                <a:gd name="f515" fmla="*/ f411 1 231"/>
                <a:gd name="f516" fmla="*/ f412 1 438"/>
                <a:gd name="f517" fmla="*/ f413 1 231"/>
                <a:gd name="f518" fmla="*/ f414 1 438"/>
                <a:gd name="f519" fmla="*/ f415 1 231"/>
                <a:gd name="f520" fmla="*/ f416 1 438"/>
                <a:gd name="f521" fmla="*/ f417 1 231"/>
                <a:gd name="f522" fmla="*/ f418 1 438"/>
                <a:gd name="f523" fmla="*/ f419 1 231"/>
                <a:gd name="f524" fmla="*/ f420 1 438"/>
                <a:gd name="f525" fmla="*/ f421 1 231"/>
                <a:gd name="f526" fmla="*/ f422 1 438"/>
                <a:gd name="f527" fmla="*/ f423 1 231"/>
                <a:gd name="f528" fmla="*/ f424 1 438"/>
                <a:gd name="f529" fmla="*/ f425 1 438"/>
                <a:gd name="f530" fmla="*/ f426 1 231"/>
                <a:gd name="f531" fmla="*/ f427 1 438"/>
                <a:gd name="f532" fmla="*/ f428 1 231"/>
                <a:gd name="f533" fmla="*/ f429 1 438"/>
                <a:gd name="f534" fmla="*/ f430 1 231"/>
                <a:gd name="f535" fmla="*/ f431 1 438"/>
                <a:gd name="f536" fmla="*/ f432 1 231"/>
                <a:gd name="f537" fmla="*/ f433 1 438"/>
                <a:gd name="f538" fmla="*/ f434 1 231"/>
                <a:gd name="f539" fmla="*/ f435 1 438"/>
                <a:gd name="f540" fmla="*/ f436 1 231"/>
                <a:gd name="f541" fmla="*/ f437 1 438"/>
                <a:gd name="f542" fmla="*/ f438 1 231"/>
                <a:gd name="f543" fmla="*/ f439 1 438"/>
                <a:gd name="f544" fmla="*/ f440 1 231"/>
                <a:gd name="f545" fmla="*/ f441 1 438"/>
                <a:gd name="f546" fmla="*/ f442 1 231"/>
                <a:gd name="f547" fmla="*/ f443 1 438"/>
                <a:gd name="f548" fmla="*/ f444 1 438"/>
                <a:gd name="f549" fmla="*/ f445 1 438"/>
                <a:gd name="f550" fmla="*/ f446 1 231"/>
                <a:gd name="f551" fmla="*/ f447 1 438"/>
                <a:gd name="f552" fmla="*/ f448 1 231"/>
                <a:gd name="f553" fmla="*/ f449 1 438"/>
                <a:gd name="f554" fmla="*/ f450 1 438"/>
                <a:gd name="f555" fmla="*/ f451 1 438"/>
                <a:gd name="f556" fmla="*/ f452 1 231"/>
                <a:gd name="f557" fmla="*/ f453 1 438"/>
                <a:gd name="f558" fmla="*/ f454 1 231"/>
                <a:gd name="f559" fmla="*/ f455 1 438"/>
                <a:gd name="f560" fmla="*/ f456 1 231"/>
                <a:gd name="f561" fmla="*/ f457 1 438"/>
                <a:gd name="f562" fmla="*/ f458 1 438"/>
                <a:gd name="f563" fmla="*/ f459 1 231"/>
                <a:gd name="f564" fmla="*/ f460 1 438"/>
                <a:gd name="f565" fmla="*/ f461 1 231"/>
                <a:gd name="f566" fmla="*/ f462 1 438"/>
                <a:gd name="f567" fmla="*/ f463 1 231"/>
                <a:gd name="f568" fmla="*/ f464 1 438"/>
                <a:gd name="f569" fmla="*/ f465 1 438"/>
                <a:gd name="f570" fmla="*/ f466 1 231"/>
                <a:gd name="f571" fmla="*/ f467 1 438"/>
                <a:gd name="f572" fmla="*/ f468 1 231"/>
                <a:gd name="f573" fmla="*/ f469 1 438"/>
                <a:gd name="f574" fmla="*/ f470 1 231"/>
                <a:gd name="f575" fmla="*/ f471 1 438"/>
                <a:gd name="f576" fmla="*/ f472 1 438"/>
                <a:gd name="f577" fmla="*/ f473 1 438"/>
                <a:gd name="f578" fmla="*/ f474 1 231"/>
                <a:gd name="f579" fmla="*/ f475 1 438"/>
                <a:gd name="f580" fmla="*/ 0 1 f371"/>
                <a:gd name="f581" fmla="*/ f365 1 f371"/>
                <a:gd name="f582" fmla="*/ 0 1 f372"/>
                <a:gd name="f583" fmla="*/ f366 1 f372"/>
                <a:gd name="f584" fmla="*/ f477 1 f371"/>
                <a:gd name="f585" fmla="*/ f478 1 f372"/>
                <a:gd name="f586" fmla="*/ f479 1 f371"/>
                <a:gd name="f587" fmla="*/ f480 1 f372"/>
                <a:gd name="f588" fmla="*/ f481 1 f371"/>
                <a:gd name="f589" fmla="*/ f482 1 f372"/>
                <a:gd name="f590" fmla="*/ f483 1 f371"/>
                <a:gd name="f591" fmla="*/ f484 1 f372"/>
                <a:gd name="f592" fmla="*/ f485 1 f372"/>
                <a:gd name="f593" fmla="*/ f486 1 f371"/>
                <a:gd name="f594" fmla="*/ f487 1 f372"/>
                <a:gd name="f595" fmla="*/ f488 1 f371"/>
                <a:gd name="f596" fmla="*/ f489 1 f372"/>
                <a:gd name="f597" fmla="*/ f490 1 f371"/>
                <a:gd name="f598" fmla="*/ f491 1 f372"/>
                <a:gd name="f599" fmla="*/ f492 1 f371"/>
                <a:gd name="f600" fmla="*/ f493 1 f372"/>
                <a:gd name="f601" fmla="*/ f494 1 f371"/>
                <a:gd name="f602" fmla="*/ f495 1 f372"/>
                <a:gd name="f603" fmla="*/ f496 1 f372"/>
                <a:gd name="f604" fmla="*/ f497 1 f371"/>
                <a:gd name="f605" fmla="*/ f498 1 f372"/>
                <a:gd name="f606" fmla="*/ f499 1 f372"/>
                <a:gd name="f607" fmla="*/ f500 1 f372"/>
                <a:gd name="f608" fmla="*/ f501 1 f371"/>
                <a:gd name="f609" fmla="*/ f502 1 f372"/>
                <a:gd name="f610" fmla="*/ f503 1 f371"/>
                <a:gd name="f611" fmla="*/ f504 1 f372"/>
                <a:gd name="f612" fmla="*/ f505 1 f371"/>
                <a:gd name="f613" fmla="*/ f506 1 f372"/>
                <a:gd name="f614" fmla="*/ f507 1 f371"/>
                <a:gd name="f615" fmla="*/ f508 1 f372"/>
                <a:gd name="f616" fmla="*/ f509 1 f371"/>
                <a:gd name="f617" fmla="*/ f510 1 f372"/>
                <a:gd name="f618" fmla="*/ f511 1 f371"/>
                <a:gd name="f619" fmla="*/ f512 1 f372"/>
                <a:gd name="f620" fmla="*/ f513 1 f371"/>
                <a:gd name="f621" fmla="*/ f514 1 f372"/>
                <a:gd name="f622" fmla="*/ f515 1 f371"/>
                <a:gd name="f623" fmla="*/ f516 1 f372"/>
                <a:gd name="f624" fmla="*/ f517 1 f371"/>
                <a:gd name="f625" fmla="*/ f518 1 f372"/>
                <a:gd name="f626" fmla="*/ f519 1 f371"/>
                <a:gd name="f627" fmla="*/ f520 1 f372"/>
                <a:gd name="f628" fmla="*/ f521 1 f371"/>
                <a:gd name="f629" fmla="*/ f522 1 f372"/>
                <a:gd name="f630" fmla="*/ f523 1 f371"/>
                <a:gd name="f631" fmla="*/ f524 1 f372"/>
                <a:gd name="f632" fmla="*/ f525 1 f371"/>
                <a:gd name="f633" fmla="*/ f526 1 f372"/>
                <a:gd name="f634" fmla="*/ f527 1 f371"/>
                <a:gd name="f635" fmla="*/ f528 1 f372"/>
                <a:gd name="f636" fmla="*/ f529 1 f372"/>
                <a:gd name="f637" fmla="*/ f530 1 f371"/>
                <a:gd name="f638" fmla="*/ f531 1 f372"/>
                <a:gd name="f639" fmla="*/ f532 1 f371"/>
                <a:gd name="f640" fmla="*/ f533 1 f372"/>
                <a:gd name="f641" fmla="*/ f534 1 f371"/>
                <a:gd name="f642" fmla="*/ f535 1 f372"/>
                <a:gd name="f643" fmla="*/ f536 1 f371"/>
                <a:gd name="f644" fmla="*/ f537 1 f372"/>
                <a:gd name="f645" fmla="*/ f538 1 f371"/>
                <a:gd name="f646" fmla="*/ f539 1 f372"/>
                <a:gd name="f647" fmla="*/ f540 1 f371"/>
                <a:gd name="f648" fmla="*/ f541 1 f372"/>
                <a:gd name="f649" fmla="*/ f542 1 f371"/>
                <a:gd name="f650" fmla="*/ f543 1 f372"/>
                <a:gd name="f651" fmla="*/ f544 1 f371"/>
                <a:gd name="f652" fmla="*/ f545 1 f372"/>
                <a:gd name="f653" fmla="*/ f546 1 f371"/>
                <a:gd name="f654" fmla="*/ f547 1 f372"/>
                <a:gd name="f655" fmla="*/ f548 1 f372"/>
                <a:gd name="f656" fmla="*/ f549 1 f372"/>
                <a:gd name="f657" fmla="*/ f550 1 f371"/>
                <a:gd name="f658" fmla="*/ f551 1 f372"/>
                <a:gd name="f659" fmla="*/ f552 1 f371"/>
                <a:gd name="f660" fmla="*/ f553 1 f372"/>
                <a:gd name="f661" fmla="*/ f554 1 f372"/>
                <a:gd name="f662" fmla="*/ f555 1 f372"/>
                <a:gd name="f663" fmla="*/ f556 1 f371"/>
                <a:gd name="f664" fmla="*/ f557 1 f372"/>
                <a:gd name="f665" fmla="*/ f558 1 f371"/>
                <a:gd name="f666" fmla="*/ f559 1 f372"/>
                <a:gd name="f667" fmla="*/ f560 1 f371"/>
                <a:gd name="f668" fmla="*/ f561 1 f372"/>
                <a:gd name="f669" fmla="*/ f562 1 f372"/>
                <a:gd name="f670" fmla="*/ f563 1 f371"/>
                <a:gd name="f671" fmla="*/ f564 1 f372"/>
                <a:gd name="f672" fmla="*/ f565 1 f371"/>
                <a:gd name="f673" fmla="*/ f566 1 f372"/>
                <a:gd name="f674" fmla="*/ f567 1 f371"/>
                <a:gd name="f675" fmla="*/ f568 1 f372"/>
                <a:gd name="f676" fmla="*/ f569 1 f372"/>
                <a:gd name="f677" fmla="*/ f570 1 f371"/>
                <a:gd name="f678" fmla="*/ f571 1 f372"/>
                <a:gd name="f679" fmla="*/ f572 1 f371"/>
                <a:gd name="f680" fmla="*/ f573 1 f372"/>
                <a:gd name="f681" fmla="*/ f574 1 f371"/>
                <a:gd name="f682" fmla="*/ f575 1 f372"/>
                <a:gd name="f683" fmla="*/ f576 1 f372"/>
                <a:gd name="f684" fmla="*/ f577 1 f372"/>
                <a:gd name="f685" fmla="*/ f578 1 f371"/>
                <a:gd name="f686" fmla="*/ f579 1 f372"/>
                <a:gd name="f687" fmla="*/ f580 f362 1"/>
                <a:gd name="f688" fmla="*/ f581 f362 1"/>
                <a:gd name="f689" fmla="*/ f583 f363 1"/>
                <a:gd name="f690" fmla="*/ f582 f363 1"/>
                <a:gd name="f691" fmla="*/ f584 f362 1"/>
                <a:gd name="f692" fmla="*/ f585 f363 1"/>
                <a:gd name="f693" fmla="*/ f586 f362 1"/>
                <a:gd name="f694" fmla="*/ f587 f363 1"/>
                <a:gd name="f695" fmla="*/ f588 f362 1"/>
                <a:gd name="f696" fmla="*/ f589 f363 1"/>
                <a:gd name="f697" fmla="*/ f590 f362 1"/>
                <a:gd name="f698" fmla="*/ f591 f363 1"/>
                <a:gd name="f699" fmla="*/ f592 f363 1"/>
                <a:gd name="f700" fmla="*/ f593 f362 1"/>
                <a:gd name="f701" fmla="*/ f594 f363 1"/>
                <a:gd name="f702" fmla="*/ f595 f362 1"/>
                <a:gd name="f703" fmla="*/ f596 f363 1"/>
                <a:gd name="f704" fmla="*/ f597 f362 1"/>
                <a:gd name="f705" fmla="*/ f598 f363 1"/>
                <a:gd name="f706" fmla="*/ f599 f362 1"/>
                <a:gd name="f707" fmla="*/ f600 f363 1"/>
                <a:gd name="f708" fmla="*/ f601 f362 1"/>
                <a:gd name="f709" fmla="*/ f602 f363 1"/>
                <a:gd name="f710" fmla="*/ f603 f363 1"/>
                <a:gd name="f711" fmla="*/ f604 f362 1"/>
                <a:gd name="f712" fmla="*/ f605 f363 1"/>
                <a:gd name="f713" fmla="*/ f606 f363 1"/>
                <a:gd name="f714" fmla="*/ f607 f363 1"/>
                <a:gd name="f715" fmla="*/ f608 f362 1"/>
                <a:gd name="f716" fmla="*/ f609 f363 1"/>
                <a:gd name="f717" fmla="*/ f610 f362 1"/>
                <a:gd name="f718" fmla="*/ f611 f363 1"/>
                <a:gd name="f719" fmla="*/ f612 f362 1"/>
                <a:gd name="f720" fmla="*/ f613 f363 1"/>
                <a:gd name="f721" fmla="*/ f614 f362 1"/>
                <a:gd name="f722" fmla="*/ f615 f363 1"/>
                <a:gd name="f723" fmla="*/ f616 f362 1"/>
                <a:gd name="f724" fmla="*/ f617 f363 1"/>
                <a:gd name="f725" fmla="*/ f618 f362 1"/>
                <a:gd name="f726" fmla="*/ f619 f363 1"/>
                <a:gd name="f727" fmla="*/ f620 f362 1"/>
                <a:gd name="f728" fmla="*/ f621 f363 1"/>
                <a:gd name="f729" fmla="*/ f622 f362 1"/>
                <a:gd name="f730" fmla="*/ f623 f363 1"/>
                <a:gd name="f731" fmla="*/ f624 f362 1"/>
                <a:gd name="f732" fmla="*/ f625 f363 1"/>
                <a:gd name="f733" fmla="*/ f626 f362 1"/>
                <a:gd name="f734" fmla="*/ f627 f363 1"/>
                <a:gd name="f735" fmla="*/ f628 f362 1"/>
                <a:gd name="f736" fmla="*/ f629 f363 1"/>
                <a:gd name="f737" fmla="*/ f630 f362 1"/>
                <a:gd name="f738" fmla="*/ f631 f363 1"/>
                <a:gd name="f739" fmla="*/ f632 f362 1"/>
                <a:gd name="f740" fmla="*/ f633 f363 1"/>
                <a:gd name="f741" fmla="*/ f634 f362 1"/>
                <a:gd name="f742" fmla="*/ f635 f363 1"/>
                <a:gd name="f743" fmla="*/ f636 f363 1"/>
                <a:gd name="f744" fmla="*/ f637 f362 1"/>
                <a:gd name="f745" fmla="*/ f638 f363 1"/>
                <a:gd name="f746" fmla="*/ f639 f362 1"/>
                <a:gd name="f747" fmla="*/ f640 f363 1"/>
                <a:gd name="f748" fmla="*/ f641 f362 1"/>
                <a:gd name="f749" fmla="*/ f642 f363 1"/>
                <a:gd name="f750" fmla="*/ f643 f362 1"/>
                <a:gd name="f751" fmla="*/ f644 f363 1"/>
                <a:gd name="f752" fmla="*/ f645 f362 1"/>
                <a:gd name="f753" fmla="*/ f646 f363 1"/>
                <a:gd name="f754" fmla="*/ f647 f362 1"/>
                <a:gd name="f755" fmla="*/ f648 f363 1"/>
                <a:gd name="f756" fmla="*/ f649 f362 1"/>
                <a:gd name="f757" fmla="*/ f650 f363 1"/>
                <a:gd name="f758" fmla="*/ f651 f362 1"/>
                <a:gd name="f759" fmla="*/ f652 f363 1"/>
                <a:gd name="f760" fmla="*/ f653 f362 1"/>
                <a:gd name="f761" fmla="*/ f654 f363 1"/>
                <a:gd name="f762" fmla="*/ f655 f363 1"/>
                <a:gd name="f763" fmla="*/ f656 f363 1"/>
                <a:gd name="f764" fmla="*/ f657 f362 1"/>
                <a:gd name="f765" fmla="*/ f658 f363 1"/>
                <a:gd name="f766" fmla="*/ f659 f362 1"/>
                <a:gd name="f767" fmla="*/ f660 f363 1"/>
                <a:gd name="f768" fmla="*/ f661 f363 1"/>
                <a:gd name="f769" fmla="*/ f662 f363 1"/>
                <a:gd name="f770" fmla="*/ f663 f362 1"/>
                <a:gd name="f771" fmla="*/ f664 f363 1"/>
                <a:gd name="f772" fmla="*/ f665 f362 1"/>
                <a:gd name="f773" fmla="*/ f666 f363 1"/>
                <a:gd name="f774" fmla="*/ f667 f362 1"/>
                <a:gd name="f775" fmla="*/ f668 f363 1"/>
                <a:gd name="f776" fmla="*/ f669 f363 1"/>
                <a:gd name="f777" fmla="*/ f670 f362 1"/>
                <a:gd name="f778" fmla="*/ f671 f363 1"/>
                <a:gd name="f779" fmla="*/ f672 f362 1"/>
                <a:gd name="f780" fmla="*/ f673 f363 1"/>
                <a:gd name="f781" fmla="*/ f674 f362 1"/>
                <a:gd name="f782" fmla="*/ f675 f363 1"/>
                <a:gd name="f783" fmla="*/ f676 f363 1"/>
                <a:gd name="f784" fmla="*/ f677 f362 1"/>
                <a:gd name="f785" fmla="*/ f678 f363 1"/>
                <a:gd name="f786" fmla="*/ f679 f362 1"/>
                <a:gd name="f787" fmla="*/ f680 f363 1"/>
                <a:gd name="f788" fmla="*/ f681 f362 1"/>
                <a:gd name="f789" fmla="*/ f682 f363 1"/>
                <a:gd name="f790" fmla="*/ f683 f363 1"/>
                <a:gd name="f791" fmla="*/ f684 f363 1"/>
                <a:gd name="f792" fmla="*/ f685 f362 1"/>
                <a:gd name="f793" fmla="*/ f686 f3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6">
                  <a:pos x="f691" y="f692"/>
                </a:cxn>
                <a:cxn ang="f476">
                  <a:pos x="f693" y="f694"/>
                </a:cxn>
                <a:cxn ang="f476">
                  <a:pos x="f695" y="f696"/>
                </a:cxn>
                <a:cxn ang="f476">
                  <a:pos x="f697" y="f698"/>
                </a:cxn>
                <a:cxn ang="f476">
                  <a:pos x="f697" y="f699"/>
                </a:cxn>
                <a:cxn ang="f476">
                  <a:pos x="f700" y="f701"/>
                </a:cxn>
                <a:cxn ang="f476">
                  <a:pos x="f702" y="f703"/>
                </a:cxn>
                <a:cxn ang="f476">
                  <a:pos x="f704" y="f705"/>
                </a:cxn>
                <a:cxn ang="f476">
                  <a:pos x="f706" y="f707"/>
                </a:cxn>
                <a:cxn ang="f476">
                  <a:pos x="f708" y="f709"/>
                </a:cxn>
                <a:cxn ang="f476">
                  <a:pos x="f708" y="f710"/>
                </a:cxn>
                <a:cxn ang="f476">
                  <a:pos x="f711" y="f712"/>
                </a:cxn>
                <a:cxn ang="f476">
                  <a:pos x="f708" y="f713"/>
                </a:cxn>
                <a:cxn ang="f476">
                  <a:pos x="f708" y="f714"/>
                </a:cxn>
                <a:cxn ang="f476">
                  <a:pos x="f715" y="f716"/>
                </a:cxn>
                <a:cxn ang="f476">
                  <a:pos x="f717" y="f718"/>
                </a:cxn>
                <a:cxn ang="f476">
                  <a:pos x="f719" y="f720"/>
                </a:cxn>
                <a:cxn ang="f476">
                  <a:pos x="f721" y="f722"/>
                </a:cxn>
                <a:cxn ang="f476">
                  <a:pos x="f723" y="f724"/>
                </a:cxn>
                <a:cxn ang="f476">
                  <a:pos x="f725" y="f726"/>
                </a:cxn>
                <a:cxn ang="f476">
                  <a:pos x="f727" y="f728"/>
                </a:cxn>
                <a:cxn ang="f476">
                  <a:pos x="f729" y="f730"/>
                </a:cxn>
                <a:cxn ang="f476">
                  <a:pos x="f731" y="f732"/>
                </a:cxn>
                <a:cxn ang="f476">
                  <a:pos x="f733" y="f734"/>
                </a:cxn>
                <a:cxn ang="f476">
                  <a:pos x="f735" y="f736"/>
                </a:cxn>
                <a:cxn ang="f476">
                  <a:pos x="f737" y="f738"/>
                </a:cxn>
                <a:cxn ang="f476">
                  <a:pos x="f739" y="f740"/>
                </a:cxn>
                <a:cxn ang="f476">
                  <a:pos x="f741" y="f742"/>
                </a:cxn>
                <a:cxn ang="f476">
                  <a:pos x="f741" y="f743"/>
                </a:cxn>
                <a:cxn ang="f476">
                  <a:pos x="f744" y="f745"/>
                </a:cxn>
                <a:cxn ang="f476">
                  <a:pos x="f746" y="f747"/>
                </a:cxn>
                <a:cxn ang="f476">
                  <a:pos x="f748" y="f749"/>
                </a:cxn>
                <a:cxn ang="f476">
                  <a:pos x="f750" y="f751"/>
                </a:cxn>
                <a:cxn ang="f476">
                  <a:pos x="f752" y="f753"/>
                </a:cxn>
                <a:cxn ang="f476">
                  <a:pos x="f754" y="f755"/>
                </a:cxn>
                <a:cxn ang="f476">
                  <a:pos x="f756" y="f757"/>
                </a:cxn>
                <a:cxn ang="f476">
                  <a:pos x="f758" y="f759"/>
                </a:cxn>
                <a:cxn ang="f476">
                  <a:pos x="f760" y="f761"/>
                </a:cxn>
                <a:cxn ang="f476">
                  <a:pos x="f760" y="f762"/>
                </a:cxn>
                <a:cxn ang="f476">
                  <a:pos x="f748" y="f763"/>
                </a:cxn>
                <a:cxn ang="f476">
                  <a:pos x="f764" y="f765"/>
                </a:cxn>
                <a:cxn ang="f476">
                  <a:pos x="f766" y="f767"/>
                </a:cxn>
                <a:cxn ang="f476">
                  <a:pos x="f748" y="f768"/>
                </a:cxn>
                <a:cxn ang="f476">
                  <a:pos x="f748" y="f709"/>
                </a:cxn>
                <a:cxn ang="f476">
                  <a:pos x="f754" y="f769"/>
                </a:cxn>
                <a:cxn ang="f476">
                  <a:pos x="f770" y="f771"/>
                </a:cxn>
                <a:cxn ang="f476">
                  <a:pos x="f772" y="f773"/>
                </a:cxn>
                <a:cxn ang="f476">
                  <a:pos x="f774" y="f775"/>
                </a:cxn>
                <a:cxn ang="f476">
                  <a:pos x="f737" y="f776"/>
                </a:cxn>
                <a:cxn ang="f476">
                  <a:pos x="f777" y="f778"/>
                </a:cxn>
                <a:cxn ang="f476">
                  <a:pos x="f779" y="f780"/>
                </a:cxn>
                <a:cxn ang="f476">
                  <a:pos x="f781" y="f782"/>
                </a:cxn>
                <a:cxn ang="f476">
                  <a:pos x="f781" y="f783"/>
                </a:cxn>
                <a:cxn ang="f476">
                  <a:pos x="f784" y="f785"/>
                </a:cxn>
                <a:cxn ang="f476">
                  <a:pos x="f786" y="f787"/>
                </a:cxn>
                <a:cxn ang="f476">
                  <a:pos x="f788" y="f789"/>
                </a:cxn>
                <a:cxn ang="f476">
                  <a:pos x="f777" y="f790"/>
                </a:cxn>
                <a:cxn ang="f476">
                  <a:pos x="f737" y="f791"/>
                </a:cxn>
                <a:cxn ang="f476">
                  <a:pos x="f792" y="f793"/>
                </a:cxn>
              </a:cxnLst>
              <a:rect l="f687" t="f690" r="f688" b="f689"/>
              <a:pathLst>
                <a:path w="231" h="438">
                  <a:moveTo>
                    <a:pt x="f6" y="f9"/>
                  </a:moveTo>
                  <a:cubicBezTo>
                    <a:pt x="f6" y="f10"/>
                    <a:pt x="f11" y="f12"/>
                    <a:pt x="f11" y="f13"/>
                  </a:cubicBezTo>
                  <a:cubicBezTo>
                    <a:pt x="f11" y="f13"/>
                    <a:pt x="f14" y="f13"/>
                    <a:pt x="f14" y="f15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8"/>
                    <a:pt x="f16" y="f18"/>
                    <a:pt x="f1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3" y="f25"/>
                    <a:pt x="f19" y="f26"/>
                    <a:pt x="f16" y="f27"/>
                  </a:cubicBezTo>
                  <a:cubicBezTo>
                    <a:pt x="f16" y="f27"/>
                    <a:pt x="f16" y="f27"/>
                    <a:pt x="f16" y="f27"/>
                  </a:cubicBezTo>
                  <a:cubicBezTo>
                    <a:pt x="f16" y="f28"/>
                    <a:pt x="f16" y="f29"/>
                    <a:pt x="f16" y="f30"/>
                  </a:cubicBezTo>
                  <a:cubicBezTo>
                    <a:pt x="f16" y="f30"/>
                    <a:pt x="f16" y="f31"/>
                    <a:pt x="f16" y="f31"/>
                  </a:cubicBezTo>
                  <a:cubicBezTo>
                    <a:pt x="f23" y="f31"/>
                    <a:pt x="f2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41" y="f43"/>
                  </a:cubicBezTo>
                  <a:cubicBezTo>
                    <a:pt x="f41" y="f43"/>
                    <a:pt x="f35" y="f43"/>
                    <a:pt x="f35" y="f43"/>
                  </a:cubicBezTo>
                  <a:cubicBezTo>
                    <a:pt x="f41" y="f44"/>
                    <a:pt x="f41" y="f45"/>
                    <a:pt x="f37" y="f46"/>
                  </a:cubicBezTo>
                  <a:cubicBezTo>
                    <a:pt x="f37" y="f46"/>
                    <a:pt x="f37" y="f47"/>
                    <a:pt x="f48" y="f47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51" y="f55"/>
                    <a:pt x="f49" y="f56"/>
                  </a:cubicBezTo>
                  <a:cubicBezTo>
                    <a:pt x="f49" y="f57"/>
                    <a:pt x="f48" y="f58"/>
                    <a:pt x="f48" y="f59"/>
                  </a:cubicBezTo>
                  <a:cubicBezTo>
                    <a:pt x="f49" y="f59"/>
                    <a:pt x="f49" y="f60"/>
                    <a:pt x="f51" y="f61"/>
                  </a:cubicBezTo>
                  <a:cubicBezTo>
                    <a:pt x="f51" y="f61"/>
                    <a:pt x="f62" y="f63"/>
                    <a:pt x="f64" y="f65"/>
                  </a:cubicBezTo>
                  <a:cubicBezTo>
                    <a:pt x="f64" y="f66"/>
                    <a:pt x="f67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78" y="f80"/>
                    <a:pt x="f78" y="f80"/>
                    <a:pt x="f78" y="f80"/>
                  </a:cubicBezTo>
                  <a:cubicBezTo>
                    <a:pt x="f81" y="f82"/>
                    <a:pt x="f81" y="f83"/>
                    <a:pt x="f84" y="f85"/>
                  </a:cubicBezTo>
                  <a:cubicBezTo>
                    <a:pt x="f84" y="f86"/>
                    <a:pt x="f84" y="f87"/>
                    <a:pt x="f88" y="f87"/>
                  </a:cubicBezTo>
                  <a:cubicBezTo>
                    <a:pt x="f88" y="f87"/>
                    <a:pt x="f88" y="f89"/>
                    <a:pt x="f90" y="f89"/>
                  </a:cubicBezTo>
                  <a:cubicBezTo>
                    <a:pt x="f91" y="f92"/>
                    <a:pt x="f93" y="f94"/>
                    <a:pt x="f93" y="f95"/>
                  </a:cubicBezTo>
                  <a:cubicBezTo>
                    <a:pt x="f96" y="f97"/>
                    <a:pt x="f96" y="f98"/>
                    <a:pt x="f99" y="f100"/>
                  </a:cubicBezTo>
                  <a:cubicBezTo>
                    <a:pt x="f99" y="f101"/>
                    <a:pt x="f99" y="f102"/>
                    <a:pt x="f93" y="f103"/>
                  </a:cubicBezTo>
                  <a:cubicBezTo>
                    <a:pt x="f99" y="f103"/>
                    <a:pt x="f99" y="f104"/>
                    <a:pt x="f99" y="f105"/>
                  </a:cubicBezTo>
                  <a:cubicBezTo>
                    <a:pt x="f96" y="f106"/>
                    <a:pt x="f96" y="f107"/>
                    <a:pt x="f99" y="f3"/>
                  </a:cubicBezTo>
                  <a:cubicBezTo>
                    <a:pt x="f99" y="f3"/>
                    <a:pt x="f99" y="f108"/>
                    <a:pt x="f99" y="f108"/>
                  </a:cubicBezTo>
                  <a:cubicBezTo>
                    <a:pt x="f96" y="f108"/>
                    <a:pt x="f96" y="f108"/>
                    <a:pt x="f96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1" y="f117"/>
                    <a:pt x="f118" y="f119"/>
                  </a:cubicBezTo>
                  <a:cubicBezTo>
                    <a:pt x="f118" y="f120"/>
                    <a:pt x="f121" y="f122"/>
                    <a:pt x="f96" y="f123"/>
                  </a:cubicBezTo>
                  <a:cubicBezTo>
                    <a:pt x="f96" y="f124"/>
                    <a:pt x="f96" y="f124"/>
                    <a:pt x="f99" y="f124"/>
                  </a:cubicBezTo>
                  <a:cubicBezTo>
                    <a:pt x="f99" y="f125"/>
                    <a:pt x="f96" y="f126"/>
                    <a:pt x="f96" y="f127"/>
                  </a:cubicBezTo>
                  <a:cubicBezTo>
                    <a:pt x="f96" y="f128"/>
                    <a:pt x="f96" y="f129"/>
                    <a:pt x="f96" y="f130"/>
                  </a:cubicBezTo>
                  <a:cubicBezTo>
                    <a:pt x="f96" y="f131"/>
                    <a:pt x="f99" y="f132"/>
                    <a:pt x="f99" y="f133"/>
                  </a:cubicBezTo>
                  <a:cubicBezTo>
                    <a:pt x="f99" y="f134"/>
                    <a:pt x="f99" y="f134"/>
                    <a:pt x="f93" y="f135"/>
                  </a:cubicBezTo>
                  <a:cubicBezTo>
                    <a:pt x="f99" y="f135"/>
                    <a:pt x="f99" y="f135"/>
                    <a:pt x="f99" y="f135"/>
                  </a:cubicBezTo>
                  <a:cubicBezTo>
                    <a:pt x="f96" y="f136"/>
                    <a:pt x="f121" y="f137"/>
                    <a:pt x="f121" y="f138"/>
                  </a:cubicBezTo>
                  <a:cubicBezTo>
                    <a:pt x="f121" y="f139"/>
                    <a:pt x="f121" y="f140"/>
                    <a:pt x="f96" y="f141"/>
                  </a:cubicBezTo>
                  <a:cubicBezTo>
                    <a:pt x="f96" y="f141"/>
                    <a:pt x="f96" y="f141"/>
                    <a:pt x="f96" y="f141"/>
                  </a:cubicBezTo>
                  <a:cubicBezTo>
                    <a:pt x="f96" y="f142"/>
                    <a:pt x="f96" y="f142"/>
                    <a:pt x="f96" y="f143"/>
                  </a:cubicBezTo>
                  <a:cubicBezTo>
                    <a:pt x="f121" y="f143"/>
                    <a:pt x="f121" y="f143"/>
                    <a:pt x="f109" y="f144"/>
                  </a:cubicBezTo>
                  <a:cubicBezTo>
                    <a:pt x="f111" y="f145"/>
                    <a:pt x="f113" y="f146"/>
                    <a:pt x="f115" y="f147"/>
                  </a:cubicBezTo>
                  <a:cubicBezTo>
                    <a:pt x="f148" y="f149"/>
                    <a:pt x="f148" y="f150"/>
                    <a:pt x="f151" y="f152"/>
                  </a:cubicBezTo>
                  <a:cubicBezTo>
                    <a:pt x="f151" y="f153"/>
                    <a:pt x="f151" y="f154"/>
                    <a:pt x="f151" y="f154"/>
                  </a:cubicBezTo>
                  <a:cubicBezTo>
                    <a:pt x="f151" y="f155"/>
                    <a:pt x="f156" y="f157"/>
                    <a:pt x="f156" y="f157"/>
                  </a:cubicBezTo>
                  <a:cubicBezTo>
                    <a:pt x="f156" y="f158"/>
                    <a:pt x="f156" y="f159"/>
                    <a:pt x="f156" y="f160"/>
                  </a:cubicBezTo>
                  <a:cubicBezTo>
                    <a:pt x="f156" y="f160"/>
                    <a:pt x="f156" y="f161"/>
                    <a:pt x="f162" y="f161"/>
                  </a:cubicBezTo>
                  <a:cubicBezTo>
                    <a:pt x="f162" y="f161"/>
                    <a:pt x="f162" y="f161"/>
                    <a:pt x="f163" y="f164"/>
                  </a:cubicBezTo>
                  <a:cubicBezTo>
                    <a:pt x="f165" y="f164"/>
                    <a:pt x="f166" y="f167"/>
                    <a:pt x="f168" y="f169"/>
                  </a:cubicBezTo>
                  <a:cubicBezTo>
                    <a:pt x="f168" y="f170"/>
                    <a:pt x="f171" y="f172"/>
                    <a:pt x="f171" y="f173"/>
                  </a:cubicBezTo>
                  <a:cubicBezTo>
                    <a:pt x="f171" y="f174"/>
                    <a:pt x="f175" y="f176"/>
                    <a:pt x="f175" y="f177"/>
                  </a:cubicBezTo>
                  <a:cubicBezTo>
                    <a:pt x="f175" y="f177"/>
                    <a:pt x="f171" y="f178"/>
                    <a:pt x="f171" y="f178"/>
                  </a:cubicBezTo>
                  <a:cubicBezTo>
                    <a:pt x="f179" y="f178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0" y="f192"/>
                    <a:pt x="f188" y="f193"/>
                  </a:cubicBezTo>
                  <a:cubicBezTo>
                    <a:pt x="f186" y="f194"/>
                    <a:pt x="f184" y="f195"/>
                    <a:pt x="f196" y="f197"/>
                  </a:cubicBezTo>
                  <a:cubicBezTo>
                    <a:pt x="f196" y="f197"/>
                    <a:pt x="f196" y="f198"/>
                    <a:pt x="f196" y="f198"/>
                  </a:cubicBezTo>
                  <a:cubicBezTo>
                    <a:pt x="f182" y="f199"/>
                    <a:pt x="f182" y="f200"/>
                    <a:pt x="f196" y="f201"/>
                  </a:cubicBezTo>
                  <a:cubicBezTo>
                    <a:pt x="f184" y="f202"/>
                    <a:pt x="f186" y="f203"/>
                    <a:pt x="f188" y="f203"/>
                  </a:cubicBezTo>
                  <a:cubicBezTo>
                    <a:pt x="f190" y="f204"/>
                    <a:pt x="f9" y="f200"/>
                    <a:pt x="f205" y="f200"/>
                  </a:cubicBezTo>
                  <a:cubicBezTo>
                    <a:pt x="f205" y="f200"/>
                    <a:pt x="f10" y="f200"/>
                    <a:pt x="f206" y="f204"/>
                  </a:cubicBezTo>
                  <a:cubicBezTo>
                    <a:pt x="f12" y="f204"/>
                    <a:pt x="f15" y="f204"/>
                    <a:pt x="f18" y="f207"/>
                  </a:cubicBezTo>
                  <a:cubicBezTo>
                    <a:pt x="f18" y="f207"/>
                    <a:pt x="f208" y="f209"/>
                    <a:pt x="f208" y="f210"/>
                  </a:cubicBezTo>
                  <a:cubicBezTo>
                    <a:pt x="f211" y="f210"/>
                    <a:pt x="f20" y="f210"/>
                    <a:pt x="f212" y="f210"/>
                  </a:cubicBezTo>
                  <a:cubicBezTo>
                    <a:pt x="f22" y="f213"/>
                    <a:pt x="f24" y="f214"/>
                    <a:pt x="f25" y="f215"/>
                  </a:cubicBezTo>
                  <a:cubicBezTo>
                    <a:pt x="f216" y="f217"/>
                    <a:pt x="f216" y="f217"/>
                    <a:pt x="f216" y="f217"/>
                  </a:cubicBezTo>
                  <a:cubicBezTo>
                    <a:pt x="f218" y="f219"/>
                    <a:pt x="f218" y="f219"/>
                    <a:pt x="f218" y="f219"/>
                  </a:cubicBezTo>
                  <a:cubicBezTo>
                    <a:pt x="f218" y="f220"/>
                    <a:pt x="f218" y="f220"/>
                    <a:pt x="f218" y="f220"/>
                  </a:cubicBezTo>
                  <a:cubicBezTo>
                    <a:pt x="f221" y="f8"/>
                    <a:pt x="f221" y="f8"/>
                    <a:pt x="f221" y="f8"/>
                  </a:cubicBezTo>
                  <a:cubicBezTo>
                    <a:pt x="f130" y="f222"/>
                    <a:pt x="f130" y="f222"/>
                    <a:pt x="f130" y="f222"/>
                  </a:cubicBezTo>
                  <a:cubicBezTo>
                    <a:pt x="f129" y="f222"/>
                    <a:pt x="f223" y="f222"/>
                    <a:pt x="f128" y="f224"/>
                  </a:cubicBezTo>
                  <a:cubicBezTo>
                    <a:pt x="f225" y="f226"/>
                    <a:pt x="f225" y="f227"/>
                    <a:pt x="f127" y="f228"/>
                  </a:cubicBezTo>
                  <a:cubicBezTo>
                    <a:pt x="f126" y="f228"/>
                    <a:pt x="f123" y="f228"/>
                    <a:pt x="f123" y="f229"/>
                  </a:cubicBezTo>
                  <a:cubicBezTo>
                    <a:pt x="f122" y="f230"/>
                    <a:pt x="f122" y="f231"/>
                    <a:pt x="f120" y="f232"/>
                  </a:cubicBezTo>
                  <a:cubicBezTo>
                    <a:pt x="f120" y="f233"/>
                    <a:pt x="f119" y="f234"/>
                    <a:pt x="f119" y="f234"/>
                  </a:cubicBezTo>
                  <a:cubicBezTo>
                    <a:pt x="f117" y="f235"/>
                    <a:pt x="f236" y="f237"/>
                    <a:pt x="f236" y="f238"/>
                  </a:cubicBezTo>
                  <a:cubicBezTo>
                    <a:pt x="f236" y="f239"/>
                    <a:pt x="f119" y="f240"/>
                    <a:pt x="f119" y="f241"/>
                  </a:cubicBezTo>
                  <a:cubicBezTo>
                    <a:pt x="f242" y="f243"/>
                    <a:pt x="f242" y="f244"/>
                    <a:pt x="f119" y="f245"/>
                  </a:cubicBezTo>
                  <a:cubicBezTo>
                    <a:pt x="f119" y="f246"/>
                    <a:pt x="f236" y="f247"/>
                    <a:pt x="f236" y="f248"/>
                  </a:cubicBezTo>
                  <a:cubicBezTo>
                    <a:pt x="f236" y="f249"/>
                    <a:pt x="f236" y="f250"/>
                    <a:pt x="f117" y="f250"/>
                  </a:cubicBezTo>
                  <a:cubicBezTo>
                    <a:pt x="f119" y="f251"/>
                    <a:pt x="f122" y="f251"/>
                    <a:pt x="f123" y="f252"/>
                  </a:cubicBezTo>
                  <a:cubicBezTo>
                    <a:pt x="f124" y="f253"/>
                    <a:pt x="f125" y="f254"/>
                    <a:pt x="f124" y="f255"/>
                  </a:cubicBezTo>
                  <a:cubicBezTo>
                    <a:pt x="f124" y="f256"/>
                    <a:pt x="f120" y="f257"/>
                    <a:pt x="f120" y="f258"/>
                  </a:cubicBezTo>
                  <a:cubicBezTo>
                    <a:pt x="f242" y="f259"/>
                    <a:pt x="f119" y="f260"/>
                    <a:pt x="f119" y="f261"/>
                  </a:cubicBezTo>
                  <a:cubicBezTo>
                    <a:pt x="f119" y="f262"/>
                    <a:pt x="f120" y="f2"/>
                    <a:pt x="f122" y="f263"/>
                  </a:cubicBezTo>
                  <a:cubicBezTo>
                    <a:pt x="f122" y="f264"/>
                    <a:pt x="f122" y="f265"/>
                    <a:pt x="f122" y="f266"/>
                  </a:cubicBezTo>
                  <a:cubicBezTo>
                    <a:pt x="f120" y="f267"/>
                    <a:pt x="f242" y="f268"/>
                    <a:pt x="f119" y="f269"/>
                  </a:cubicBezTo>
                  <a:cubicBezTo>
                    <a:pt x="f117" y="f269"/>
                    <a:pt x="f270" y="f271"/>
                    <a:pt x="f270" y="f272"/>
                  </a:cubicBezTo>
                  <a:cubicBezTo>
                    <a:pt x="f270" y="f273"/>
                    <a:pt x="f270" y="f274"/>
                    <a:pt x="f270" y="f275"/>
                  </a:cubicBezTo>
                  <a:cubicBezTo>
                    <a:pt x="f276" y="f277"/>
                    <a:pt x="f276" y="f278"/>
                    <a:pt x="f279" y="f280"/>
                  </a:cubicBezTo>
                  <a:cubicBezTo>
                    <a:pt x="f279" y="f281"/>
                    <a:pt x="f282" y="f283"/>
                    <a:pt x="f282" y="f284"/>
                  </a:cubicBezTo>
                  <a:cubicBezTo>
                    <a:pt x="f282" y="f285"/>
                    <a:pt x="f279" y="f286"/>
                    <a:pt x="f279" y="f287"/>
                  </a:cubicBezTo>
                  <a:cubicBezTo>
                    <a:pt x="f276" y="f288"/>
                    <a:pt x="f276" y="f289"/>
                    <a:pt x="f276" y="f290"/>
                  </a:cubicBezTo>
                  <a:cubicBezTo>
                    <a:pt x="f276" y="f291"/>
                    <a:pt x="f116" y="f292"/>
                    <a:pt x="f116" y="f293"/>
                  </a:cubicBezTo>
                  <a:cubicBezTo>
                    <a:pt x="f282" y="f294"/>
                    <a:pt x="f116" y="f295"/>
                    <a:pt x="f282" y="f296"/>
                  </a:cubicBezTo>
                  <a:cubicBezTo>
                    <a:pt x="f282" y="f297"/>
                    <a:pt x="f298" y="f297"/>
                    <a:pt x="f298" y="f299"/>
                  </a:cubicBezTo>
                  <a:cubicBezTo>
                    <a:pt x="f114" y="f300"/>
                    <a:pt x="f301" y="f302"/>
                    <a:pt x="f298" y="f303"/>
                  </a:cubicBezTo>
                  <a:cubicBezTo>
                    <a:pt x="f298" y="f214"/>
                    <a:pt x="f304" y="f305"/>
                    <a:pt x="f304" y="f213"/>
                  </a:cubicBezTo>
                  <a:cubicBezTo>
                    <a:pt x="f112" y="f209"/>
                    <a:pt x="f114" y="f203"/>
                    <a:pt x="f114" y="f200"/>
                  </a:cubicBezTo>
                  <a:cubicBezTo>
                    <a:pt x="f114" y="f306"/>
                    <a:pt x="f304" y="f197"/>
                    <a:pt x="f304" y="f195"/>
                  </a:cubicBezTo>
                  <a:cubicBezTo>
                    <a:pt x="f112" y="f307"/>
                    <a:pt x="f308" y="f194"/>
                    <a:pt x="f308" y="f193"/>
                  </a:cubicBezTo>
                  <a:cubicBezTo>
                    <a:pt x="f110" y="f309"/>
                    <a:pt x="f308" y="f310"/>
                    <a:pt x="f110" y="f311"/>
                  </a:cubicBezTo>
                  <a:cubicBezTo>
                    <a:pt x="f110" y="f312"/>
                    <a:pt x="f108" y="f313"/>
                    <a:pt x="f108" y="f189"/>
                  </a:cubicBezTo>
                  <a:cubicBezTo>
                    <a:pt x="f108" y="f187"/>
                    <a:pt x="f308" y="f314"/>
                    <a:pt x="f112" y="f183"/>
                  </a:cubicBezTo>
                  <a:cubicBezTo>
                    <a:pt x="f112" y="f181"/>
                    <a:pt x="f112" y="f176"/>
                    <a:pt x="f112" y="f174"/>
                  </a:cubicBezTo>
                  <a:cubicBezTo>
                    <a:pt x="f304" y="f315"/>
                    <a:pt x="f114" y="f316"/>
                    <a:pt x="f114" y="f317"/>
                  </a:cubicBezTo>
                  <a:cubicBezTo>
                    <a:pt x="f114" y="f318"/>
                    <a:pt x="f112" y="f169"/>
                    <a:pt x="f112" y="f319"/>
                  </a:cubicBezTo>
                  <a:cubicBezTo>
                    <a:pt x="f112" y="f164"/>
                    <a:pt x="f308" y="f159"/>
                    <a:pt x="f112" y="f157"/>
                  </a:cubicBezTo>
                  <a:cubicBezTo>
                    <a:pt x="f112" y="f155"/>
                    <a:pt x="f114" y="f154"/>
                    <a:pt x="f114" y="f153"/>
                  </a:cubicBezTo>
                  <a:cubicBezTo>
                    <a:pt x="f298" y="f152"/>
                    <a:pt x="f116" y="f320"/>
                    <a:pt x="f116" y="f150"/>
                  </a:cubicBezTo>
                  <a:cubicBezTo>
                    <a:pt x="f279" y="f321"/>
                    <a:pt x="f279" y="f147"/>
                    <a:pt x="f279" y="f7"/>
                  </a:cubicBezTo>
                  <a:cubicBezTo>
                    <a:pt x="f276" y="f144"/>
                    <a:pt x="f270" y="f141"/>
                    <a:pt x="f270" y="f322"/>
                  </a:cubicBezTo>
                  <a:cubicBezTo>
                    <a:pt x="f276" y="f323"/>
                    <a:pt x="f116" y="f138"/>
                    <a:pt x="f116" y="f137"/>
                  </a:cubicBezTo>
                  <a:cubicBezTo>
                    <a:pt x="f116" y="f324"/>
                    <a:pt x="f279" y="f133"/>
                    <a:pt x="f279" y="f132"/>
                  </a:cubicBezTo>
                  <a:cubicBezTo>
                    <a:pt x="f279" y="f325"/>
                    <a:pt x="f276" y="f129"/>
                    <a:pt x="f276" y="f223"/>
                  </a:cubicBezTo>
                  <a:cubicBezTo>
                    <a:pt x="f270" y="f128"/>
                    <a:pt x="f117" y="f128"/>
                    <a:pt x="f117" y="f225"/>
                  </a:cubicBezTo>
                  <a:cubicBezTo>
                    <a:pt x="f117" y="f127"/>
                    <a:pt x="f236" y="f124"/>
                    <a:pt x="f236" y="f123"/>
                  </a:cubicBezTo>
                  <a:cubicBezTo>
                    <a:pt x="f236" y="f122"/>
                    <a:pt x="f119" y="f242"/>
                    <a:pt x="f119" y="f119"/>
                  </a:cubicBezTo>
                  <a:cubicBezTo>
                    <a:pt x="f117" y="f117"/>
                    <a:pt x="f270" y="f270"/>
                    <a:pt x="f270" y="f276"/>
                  </a:cubicBezTo>
                  <a:cubicBezTo>
                    <a:pt x="f276" y="f279"/>
                    <a:pt x="f270" y="f282"/>
                    <a:pt x="f270" y="f301"/>
                  </a:cubicBezTo>
                  <a:cubicBezTo>
                    <a:pt x="f270" y="f114"/>
                    <a:pt x="f270" y="f308"/>
                    <a:pt x="f270" y="f326"/>
                  </a:cubicBezTo>
                  <a:cubicBezTo>
                    <a:pt x="f236" y="f108"/>
                    <a:pt x="f119" y="f107"/>
                    <a:pt x="f119" y="f106"/>
                  </a:cubicBezTo>
                  <a:cubicBezTo>
                    <a:pt x="f119" y="f327"/>
                    <a:pt x="f119" y="f104"/>
                    <a:pt x="f119" y="f103"/>
                  </a:cubicBezTo>
                  <a:cubicBezTo>
                    <a:pt x="f117" y="f102"/>
                    <a:pt x="f270" y="f101"/>
                    <a:pt x="f270" y="f100"/>
                  </a:cubicBezTo>
                  <a:cubicBezTo>
                    <a:pt x="f276" y="f328"/>
                    <a:pt x="f270" y="f329"/>
                    <a:pt x="f270" y="f330"/>
                  </a:cubicBezTo>
                  <a:cubicBezTo>
                    <a:pt x="f276" y="f331"/>
                    <a:pt x="f282" y="f332"/>
                    <a:pt x="f301" y="f333"/>
                  </a:cubicBezTo>
                  <a:cubicBezTo>
                    <a:pt x="f301" y="f334"/>
                    <a:pt x="f298" y="f95"/>
                    <a:pt x="f298" y="f335"/>
                  </a:cubicBezTo>
                  <a:cubicBezTo>
                    <a:pt x="f114" y="f94"/>
                    <a:pt x="f301" y="f89"/>
                    <a:pt x="f298" y="f86"/>
                  </a:cubicBezTo>
                  <a:cubicBezTo>
                    <a:pt x="f298" y="f85"/>
                    <a:pt x="f112" y="f83"/>
                    <a:pt x="f112" y="f82"/>
                  </a:cubicBezTo>
                  <a:cubicBezTo>
                    <a:pt x="f308" y="f80"/>
                    <a:pt x="f110" y="f336"/>
                    <a:pt x="f110" y="f77"/>
                  </a:cubicBezTo>
                  <a:cubicBezTo>
                    <a:pt x="f308" y="f75"/>
                    <a:pt x="f304" y="f73"/>
                    <a:pt x="f114" y="f71"/>
                  </a:cubicBezTo>
                  <a:cubicBezTo>
                    <a:pt x="f298" y="f69"/>
                    <a:pt x="f114" y="f63"/>
                    <a:pt x="f298" y="f60"/>
                  </a:cubicBezTo>
                  <a:cubicBezTo>
                    <a:pt x="f301" y="f59"/>
                    <a:pt x="f116" y="f58"/>
                    <a:pt x="f279" y="f58"/>
                  </a:cubicBezTo>
                  <a:cubicBezTo>
                    <a:pt x="f276" y="f337"/>
                    <a:pt x="f236" y="f337"/>
                    <a:pt x="f117" y="f57"/>
                  </a:cubicBezTo>
                  <a:cubicBezTo>
                    <a:pt x="f119" y="f57"/>
                    <a:pt x="f242" y="f338"/>
                    <a:pt x="f120" y="f339"/>
                  </a:cubicBezTo>
                  <a:cubicBezTo>
                    <a:pt x="f122" y="f339"/>
                    <a:pt x="f125" y="f56"/>
                    <a:pt x="f126" y="f338"/>
                  </a:cubicBezTo>
                  <a:cubicBezTo>
                    <a:pt x="f127" y="f338"/>
                    <a:pt x="f128" y="f340"/>
                    <a:pt x="f128" y="f341"/>
                  </a:cubicBezTo>
                  <a:cubicBezTo>
                    <a:pt x="f223" y="f54"/>
                    <a:pt x="f129" y="f53"/>
                    <a:pt x="f130" y="f342"/>
                  </a:cubicBezTo>
                  <a:cubicBezTo>
                    <a:pt x="f130" y="f52"/>
                    <a:pt x="f129" y="f343"/>
                    <a:pt x="f130" y="f47"/>
                  </a:cubicBezTo>
                  <a:cubicBezTo>
                    <a:pt x="f130" y="f46"/>
                    <a:pt x="f131" y="f218"/>
                    <a:pt x="f325" y="f218"/>
                  </a:cubicBezTo>
                  <a:cubicBezTo>
                    <a:pt x="f132" y="f45"/>
                    <a:pt x="f134" y="f45"/>
                    <a:pt x="f135" y="f344"/>
                  </a:cubicBezTo>
                  <a:cubicBezTo>
                    <a:pt x="f136" y="f344"/>
                    <a:pt x="f137" y="f43"/>
                    <a:pt x="f137" y="f43"/>
                  </a:cubicBezTo>
                  <a:cubicBezTo>
                    <a:pt x="f345" y="f346"/>
                    <a:pt x="f139" y="f347"/>
                    <a:pt x="f139" y="f40"/>
                  </a:cubicBezTo>
                  <a:cubicBezTo>
                    <a:pt x="f323" y="f348"/>
                    <a:pt x="f140" y="f349"/>
                    <a:pt x="f322" y="f38"/>
                  </a:cubicBezTo>
                  <a:cubicBezTo>
                    <a:pt x="f322" y="f350"/>
                    <a:pt x="f322" y="f34"/>
                    <a:pt x="f322" y="f32"/>
                  </a:cubicBezTo>
                  <a:cubicBezTo>
                    <a:pt x="f141" y="f32"/>
                    <a:pt x="f142" y="f31"/>
                    <a:pt x="f142" y="f30"/>
                  </a:cubicBezTo>
                  <a:cubicBezTo>
                    <a:pt x="f143" y="f30"/>
                    <a:pt x="f144" y="f29"/>
                    <a:pt x="f144" y="f29"/>
                  </a:cubicBezTo>
                  <a:cubicBezTo>
                    <a:pt x="f145" y="f28"/>
                    <a:pt x="f7" y="f26"/>
                    <a:pt x="f145" y="f216"/>
                  </a:cubicBezTo>
                  <a:cubicBezTo>
                    <a:pt x="f145" y="f25"/>
                    <a:pt x="f143" y="f351"/>
                    <a:pt x="f142" y="f24"/>
                  </a:cubicBezTo>
                  <a:cubicBezTo>
                    <a:pt x="f142" y="f24"/>
                    <a:pt x="f141" y="f22"/>
                    <a:pt x="f141" y="f352"/>
                  </a:cubicBezTo>
                  <a:cubicBezTo>
                    <a:pt x="f141" y="f212"/>
                    <a:pt x="f144" y="f212"/>
                    <a:pt x="f145" y="f20"/>
                  </a:cubicBezTo>
                  <a:cubicBezTo>
                    <a:pt x="f145" y="f208"/>
                    <a:pt x="f145" y="f15"/>
                    <a:pt x="f145" y="f13"/>
                  </a:cubicBezTo>
                  <a:cubicBezTo>
                    <a:pt x="f144" y="f206"/>
                    <a:pt x="f143" y="f353"/>
                    <a:pt x="f142" y="f9"/>
                  </a:cubicBezTo>
                  <a:cubicBezTo>
                    <a:pt x="f141" y="f354"/>
                    <a:pt x="f139" y="f355"/>
                    <a:pt x="f345" y="f188"/>
                  </a:cubicBezTo>
                  <a:cubicBezTo>
                    <a:pt x="f345" y="f186"/>
                    <a:pt x="f137" y="f182"/>
                    <a:pt x="f324" y="f180"/>
                  </a:cubicBezTo>
                  <a:cubicBezTo>
                    <a:pt x="f324" y="f179"/>
                    <a:pt x="f134" y="f171"/>
                    <a:pt x="f134" y="f171"/>
                  </a:cubicBezTo>
                  <a:cubicBezTo>
                    <a:pt x="f133" y="f175"/>
                    <a:pt x="f132" y="f168"/>
                    <a:pt x="f325" y="f356"/>
                  </a:cubicBezTo>
                  <a:cubicBezTo>
                    <a:pt x="f325" y="f166"/>
                    <a:pt x="f325" y="f162"/>
                    <a:pt x="f132" y="f156"/>
                  </a:cubicBezTo>
                  <a:cubicBezTo>
                    <a:pt x="f133" y="f151"/>
                    <a:pt x="f136" y="f148"/>
                    <a:pt x="f136" y="f115"/>
                  </a:cubicBezTo>
                  <a:cubicBezTo>
                    <a:pt x="f136" y="f111"/>
                    <a:pt x="f135" y="f109"/>
                    <a:pt x="f135" y="f96"/>
                  </a:cubicBezTo>
                  <a:cubicBezTo>
                    <a:pt x="f135" y="f93"/>
                    <a:pt x="f135" y="f78"/>
                    <a:pt x="f135" y="f74"/>
                  </a:cubicBezTo>
                  <a:cubicBezTo>
                    <a:pt x="f136" y="f72"/>
                    <a:pt x="f324" y="f70"/>
                    <a:pt x="f137" y="f357"/>
                  </a:cubicBezTo>
                  <a:cubicBezTo>
                    <a:pt x="f137" y="f67"/>
                    <a:pt x="f137" y="f358"/>
                    <a:pt x="f137" y="f51"/>
                  </a:cubicBezTo>
                  <a:cubicBezTo>
                    <a:pt x="f324" y="f49"/>
                    <a:pt x="f135" y="f48"/>
                    <a:pt x="f135" y="f48"/>
                  </a:cubicBezTo>
                  <a:cubicBezTo>
                    <a:pt x="f134" y="f37"/>
                    <a:pt x="f134" y="f359"/>
                    <a:pt x="f133" y="f359"/>
                  </a:cubicBezTo>
                  <a:cubicBezTo>
                    <a:pt x="f132" y="f360"/>
                    <a:pt x="f131" y="f21"/>
                    <a:pt x="f130" y="f23"/>
                  </a:cubicBezTo>
                  <a:cubicBezTo>
                    <a:pt x="f130" y="f19"/>
                    <a:pt x="f131" y="f6"/>
                    <a:pt x="f131" y="f6"/>
                  </a:cubicBezTo>
                  <a:cubicBezTo>
                    <a:pt x="f242" y="f16"/>
                    <a:pt x="f242" y="f16"/>
                    <a:pt x="f242" y="f16"/>
                  </a:cubicBezTo>
                  <a:cubicBezTo>
                    <a:pt x="f29" y="f118"/>
                    <a:pt x="f29" y="f118"/>
                    <a:pt x="f29" y="f118"/>
                  </a:cubicBezTo>
                  <a:cubicBezTo>
                    <a:pt x="f24" y="f111"/>
                    <a:pt x="f24" y="f111"/>
                    <a:pt x="f24" y="f111"/>
                  </a:cubicBezTo>
                  <a:cubicBezTo>
                    <a:pt x="f6" y="f9"/>
                    <a:pt x="f6" y="f9"/>
                    <a:pt x="f6" y="f9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7" name="Freeform 269">
              <a:extLst>
                <a:ext uri="{FF2B5EF4-FFF2-40B4-BE49-F238E27FC236}">
                  <a16:creationId xmlns:a16="http://schemas.microsoft.com/office/drawing/2014/main" id="{91B681F4-6C4C-4117-C2E9-4B25F2BEE0BD}"/>
                </a:ext>
              </a:extLst>
            </p:cNvPr>
            <p:cNvSpPr/>
            <p:nvPr/>
          </p:nvSpPr>
          <p:spPr>
            <a:xfrm>
              <a:off x="9879214" y="1619000"/>
              <a:ext cx="272783" cy="57662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24"/>
                <a:gd name="f8" fmla="val 471"/>
                <a:gd name="f9" fmla="val 216"/>
                <a:gd name="f10" fmla="val 355"/>
                <a:gd name="f11" fmla="val 204"/>
                <a:gd name="f12" fmla="val 349"/>
                <a:gd name="f13" fmla="val 202"/>
                <a:gd name="f14" fmla="val 330"/>
                <a:gd name="f15" fmla="val 195"/>
                <a:gd name="f16" fmla="val 329"/>
                <a:gd name="f17" fmla="val 193"/>
                <a:gd name="f18" fmla="val 328"/>
                <a:gd name="f19" fmla="val 192"/>
                <a:gd name="f20" fmla="val 327"/>
                <a:gd name="f21" fmla="val 189"/>
                <a:gd name="f22" fmla="val 326"/>
                <a:gd name="f23" fmla="val 187"/>
                <a:gd name="f24" fmla="val 325"/>
                <a:gd name="f25" fmla="val 186"/>
                <a:gd name="f26" fmla="val 324"/>
                <a:gd name="f27" fmla="val 185"/>
                <a:gd name="f28" fmla="val 320"/>
                <a:gd name="f29" fmla="val 183"/>
                <a:gd name="f30" fmla="val 319"/>
                <a:gd name="f31" fmla="val 182"/>
                <a:gd name="f32" fmla="val 179"/>
                <a:gd name="f33" fmla="val 178"/>
                <a:gd name="f34" fmla="val 176"/>
                <a:gd name="f35" fmla="val 317"/>
                <a:gd name="f36" fmla="val 175"/>
                <a:gd name="f37" fmla="val 316"/>
                <a:gd name="f38" fmla="val 174"/>
                <a:gd name="f39" fmla="val 315"/>
                <a:gd name="f40" fmla="val 172"/>
                <a:gd name="f41" fmla="val 311"/>
                <a:gd name="f42" fmla="val 310"/>
                <a:gd name="f43" fmla="val 171"/>
                <a:gd name="f44" fmla="val 308"/>
                <a:gd name="f45" fmla="val 305"/>
                <a:gd name="f46" fmla="val 303"/>
                <a:gd name="f47" fmla="val 301"/>
                <a:gd name="f48" fmla="val 298"/>
                <a:gd name="f49" fmla="val 296"/>
                <a:gd name="f50" fmla="val 295"/>
                <a:gd name="f51" fmla="val 169"/>
                <a:gd name="f52" fmla="val 291"/>
                <a:gd name="f53" fmla="val 290"/>
                <a:gd name="f54" fmla="val 288"/>
                <a:gd name="f55" fmla="val 168"/>
                <a:gd name="f56" fmla="val 285"/>
                <a:gd name="f57" fmla="val 284"/>
                <a:gd name="f58" fmla="val 167"/>
                <a:gd name="f59" fmla="val 283"/>
                <a:gd name="f60" fmla="val 164"/>
                <a:gd name="f61" fmla="val 281"/>
                <a:gd name="f62" fmla="val 154"/>
                <a:gd name="f63" fmla="val 255"/>
                <a:gd name="f64" fmla="val 93"/>
                <a:gd name="f65" fmla="val 83"/>
                <a:gd name="f66" fmla="val 60"/>
                <a:gd name="f67" fmla="val 59"/>
                <a:gd name="f68" fmla="val 1"/>
                <a:gd name="f69" fmla="val 58"/>
                <a:gd name="f70" fmla="val 2"/>
                <a:gd name="f71" fmla="val 3"/>
                <a:gd name="f72" fmla="val 7"/>
                <a:gd name="f73" fmla="val 8"/>
                <a:gd name="f74" fmla="val 9"/>
                <a:gd name="f75" fmla="val 56"/>
                <a:gd name="f76" fmla="val 10"/>
                <a:gd name="f77" fmla="val 11"/>
                <a:gd name="f78" fmla="val 55"/>
                <a:gd name="f79" fmla="val 53"/>
                <a:gd name="f80" fmla="val 52"/>
                <a:gd name="f81" fmla="val 51"/>
                <a:gd name="f82" fmla="val 48"/>
                <a:gd name="f83" fmla="val 12"/>
                <a:gd name="f84" fmla="val 47"/>
                <a:gd name="f85" fmla="val 46"/>
                <a:gd name="f86" fmla="val 44"/>
                <a:gd name="f87" fmla="val 43"/>
                <a:gd name="f88" fmla="val 42"/>
                <a:gd name="f89" fmla="val 41"/>
                <a:gd name="f90" fmla="val 6"/>
                <a:gd name="f91" fmla="val 40"/>
                <a:gd name="f92" fmla="val 5"/>
                <a:gd name="f93" fmla="val 38"/>
                <a:gd name="f94" fmla="val 37"/>
                <a:gd name="f95" fmla="val 36"/>
                <a:gd name="f96" fmla="val 35"/>
                <a:gd name="f97" fmla="val 34"/>
                <a:gd name="f98" fmla="val 33"/>
                <a:gd name="f99" fmla="val 32"/>
                <a:gd name="f100" fmla="val 31"/>
                <a:gd name="f101" fmla="val 30"/>
                <a:gd name="f102" fmla="val 14"/>
                <a:gd name="f103" fmla="val 29"/>
                <a:gd name="f104" fmla="val 15"/>
                <a:gd name="f105" fmla="val 28"/>
                <a:gd name="f106" fmla="val 16"/>
                <a:gd name="f107" fmla="val 27"/>
                <a:gd name="f108" fmla="val 17"/>
                <a:gd name="f109" fmla="val 25"/>
                <a:gd name="f110" fmla="val 18"/>
                <a:gd name="f111" fmla="val 24"/>
                <a:gd name="f112" fmla="val 22"/>
                <a:gd name="f113" fmla="val 21"/>
                <a:gd name="f114" fmla="val 19"/>
                <a:gd name="f115" fmla="val 20"/>
                <a:gd name="f116" fmla="val 23"/>
                <a:gd name="f117" fmla="val 45"/>
                <a:gd name="f118" fmla="val 50"/>
                <a:gd name="f119" fmla="val 54"/>
                <a:gd name="f120" fmla="val 63"/>
                <a:gd name="f121" fmla="val 64"/>
                <a:gd name="f122" fmla="val 65"/>
                <a:gd name="f123" fmla="val 67"/>
                <a:gd name="f124" fmla="val 68"/>
                <a:gd name="f125" fmla="val 69"/>
                <a:gd name="f126" fmla="val 70"/>
                <a:gd name="f127" fmla="val 71"/>
                <a:gd name="f128" fmla="val 72"/>
                <a:gd name="f129" fmla="val 74"/>
                <a:gd name="f130" fmla="val 77"/>
                <a:gd name="f131" fmla="val 82"/>
                <a:gd name="f132" fmla="val 84"/>
                <a:gd name="f133" fmla="val 85"/>
                <a:gd name="f134" fmla="val 86"/>
                <a:gd name="f135" fmla="val 87"/>
                <a:gd name="f136" fmla="val 89"/>
                <a:gd name="f137" fmla="val 96"/>
                <a:gd name="f138" fmla="val 97"/>
                <a:gd name="f139" fmla="val 99"/>
                <a:gd name="f140" fmla="val 101"/>
                <a:gd name="f141" fmla="val 103"/>
                <a:gd name="f142" fmla="val 106"/>
                <a:gd name="f143" fmla="val 107"/>
                <a:gd name="f144" fmla="val 108"/>
                <a:gd name="f145" fmla="val 109"/>
                <a:gd name="f146" fmla="val 110"/>
                <a:gd name="f147" fmla="val 111"/>
                <a:gd name="f148" fmla="val 112"/>
                <a:gd name="f149" fmla="val 113"/>
                <a:gd name="f150" fmla="val 114"/>
                <a:gd name="f151" fmla="val 116"/>
                <a:gd name="f152" fmla="val 117"/>
                <a:gd name="f153" fmla="val 118"/>
                <a:gd name="f154" fmla="val 39"/>
                <a:gd name="f155" fmla="val 119"/>
                <a:gd name="f156" fmla="val 120"/>
                <a:gd name="f157" fmla="val 122"/>
                <a:gd name="f158" fmla="val 124"/>
                <a:gd name="f159" fmla="val 129"/>
                <a:gd name="f160" fmla="val 130"/>
                <a:gd name="f161" fmla="val 132"/>
                <a:gd name="f162" fmla="val 49"/>
                <a:gd name="f163" fmla="val 136"/>
                <a:gd name="f164" fmla="val 139"/>
                <a:gd name="f165" fmla="val 140"/>
                <a:gd name="f166" fmla="val 141"/>
                <a:gd name="f167" fmla="val 142"/>
                <a:gd name="f168" fmla="val 143"/>
                <a:gd name="f169" fmla="val 147"/>
                <a:gd name="f170" fmla="val 153"/>
                <a:gd name="f171" fmla="val 155"/>
                <a:gd name="f172" fmla="val 157"/>
                <a:gd name="f173" fmla="val 158"/>
                <a:gd name="f174" fmla="val 159"/>
                <a:gd name="f175" fmla="val 161"/>
                <a:gd name="f176" fmla="val 162"/>
                <a:gd name="f177" fmla="val 170"/>
                <a:gd name="f178" fmla="val 177"/>
                <a:gd name="f179" fmla="val 181"/>
                <a:gd name="f180" fmla="val 184"/>
                <a:gd name="f181" fmla="val 188"/>
                <a:gd name="f182" fmla="val 190"/>
                <a:gd name="f183" fmla="val 13"/>
                <a:gd name="f184" fmla="val 194"/>
                <a:gd name="f185" fmla="val 196"/>
                <a:gd name="f186" fmla="val 197"/>
                <a:gd name="f187" fmla="val 198"/>
                <a:gd name="f188" fmla="val 199"/>
                <a:gd name="f189" fmla="val 201"/>
                <a:gd name="f190" fmla="val 4"/>
                <a:gd name="f191" fmla="val 203"/>
                <a:gd name="f192" fmla="val 205"/>
                <a:gd name="f193" fmla="val 207"/>
                <a:gd name="f194" fmla="val 208"/>
                <a:gd name="f195" fmla="val 210"/>
                <a:gd name="f196" fmla="val 213"/>
                <a:gd name="f197" fmla="val 214"/>
                <a:gd name="f198" fmla="val 215"/>
                <a:gd name="f199" fmla="val 217"/>
                <a:gd name="f200" fmla="val 218"/>
                <a:gd name="f201" fmla="val 219"/>
                <a:gd name="f202" fmla="val 221"/>
                <a:gd name="f203" fmla="val 223"/>
                <a:gd name="f204" fmla="val 225"/>
                <a:gd name="f205" fmla="val 226"/>
                <a:gd name="f206" fmla="val 228"/>
                <a:gd name="f207" fmla="val 229"/>
                <a:gd name="f208" fmla="val 230"/>
                <a:gd name="f209" fmla="val 232"/>
                <a:gd name="f210" fmla="val 234"/>
                <a:gd name="f211" fmla="val 237"/>
                <a:gd name="f212" fmla="val 240"/>
                <a:gd name="f213" fmla="val 241"/>
                <a:gd name="f214" fmla="val 243"/>
                <a:gd name="f215" fmla="val 244"/>
                <a:gd name="f216" fmla="val 245"/>
                <a:gd name="f217" fmla="val 246"/>
                <a:gd name="f218" fmla="val 247"/>
                <a:gd name="f219" fmla="val 248"/>
                <a:gd name="f220" fmla="val 249"/>
                <a:gd name="f221" fmla="val 251"/>
                <a:gd name="f222" fmla="val 252"/>
                <a:gd name="f223" fmla="val 253"/>
                <a:gd name="f224" fmla="val 254"/>
                <a:gd name="f225" fmla="val 257"/>
                <a:gd name="f226" fmla="val 259"/>
                <a:gd name="f227" fmla="val 261"/>
                <a:gd name="f228" fmla="val 262"/>
                <a:gd name="f229" fmla="val 264"/>
                <a:gd name="f230" fmla="val 266"/>
                <a:gd name="f231" fmla="val 268"/>
                <a:gd name="f232" fmla="val 270"/>
                <a:gd name="f233" fmla="val 272"/>
                <a:gd name="f234" fmla="val 273"/>
                <a:gd name="f235" fmla="val 274"/>
                <a:gd name="f236" fmla="val 275"/>
                <a:gd name="f237" fmla="val 276"/>
                <a:gd name="f238" fmla="val 277"/>
                <a:gd name="f239" fmla="val 279"/>
                <a:gd name="f240" fmla="val 280"/>
                <a:gd name="f241" fmla="val 282"/>
                <a:gd name="f242" fmla="val 287"/>
                <a:gd name="f243" fmla="val 289"/>
                <a:gd name="f244" fmla="val 292"/>
                <a:gd name="f245" fmla="val 293"/>
                <a:gd name="f246" fmla="val 294"/>
                <a:gd name="f247" fmla="val 297"/>
                <a:gd name="f248" fmla="val 299"/>
                <a:gd name="f249" fmla="val 304"/>
                <a:gd name="f250" fmla="val 306"/>
                <a:gd name="f251" fmla="val 307"/>
                <a:gd name="f252" fmla="val 309"/>
                <a:gd name="f253" fmla="val 312"/>
                <a:gd name="f254" fmla="val 313"/>
                <a:gd name="f255" fmla="val 314"/>
                <a:gd name="f256" fmla="val 321"/>
                <a:gd name="f257" fmla="val 322"/>
                <a:gd name="f258" fmla="val 331"/>
                <a:gd name="f259" fmla="val 332"/>
                <a:gd name="f260" fmla="val 334"/>
                <a:gd name="f261" fmla="val 335"/>
                <a:gd name="f262" fmla="val 336"/>
                <a:gd name="f263" fmla="val 337"/>
                <a:gd name="f264" fmla="val 338"/>
                <a:gd name="f265" fmla="val 339"/>
                <a:gd name="f266" fmla="val 341"/>
                <a:gd name="f267" fmla="val 342"/>
                <a:gd name="f268" fmla="val 343"/>
                <a:gd name="f269" fmla="val 344"/>
                <a:gd name="f270" fmla="val 345"/>
                <a:gd name="f271" fmla="val 347"/>
                <a:gd name="f272" fmla="val 351"/>
                <a:gd name="f273" fmla="val 353"/>
                <a:gd name="f274" fmla="val 357"/>
                <a:gd name="f275" fmla="val 358"/>
                <a:gd name="f276" fmla="val 359"/>
                <a:gd name="f277" fmla="val 361"/>
                <a:gd name="f278" fmla="val 363"/>
                <a:gd name="f279" fmla="val 364"/>
                <a:gd name="f280" fmla="val 366"/>
                <a:gd name="f281" fmla="val 367"/>
                <a:gd name="f282" fmla="val 368"/>
                <a:gd name="f283" fmla="val 369"/>
                <a:gd name="f284" fmla="val 371"/>
                <a:gd name="f285" fmla="val 372"/>
                <a:gd name="f286" fmla="val 374"/>
                <a:gd name="f287" fmla="val 375"/>
                <a:gd name="f288" fmla="val 376"/>
                <a:gd name="f289" fmla="val 377"/>
                <a:gd name="f290" fmla="val 379"/>
                <a:gd name="f291" fmla="val 382"/>
                <a:gd name="f292" fmla="val 386"/>
                <a:gd name="f293" fmla="val 388"/>
                <a:gd name="f294" fmla="val 389"/>
                <a:gd name="f295" fmla="val 390"/>
                <a:gd name="f296" fmla="val 391"/>
                <a:gd name="f297" fmla="val 392"/>
                <a:gd name="f298" fmla="val 394"/>
                <a:gd name="f299" fmla="val 398"/>
                <a:gd name="f300" fmla="val 402"/>
                <a:gd name="f301" fmla="val 403"/>
                <a:gd name="f302" fmla="val 404"/>
                <a:gd name="f303" fmla="val 405"/>
                <a:gd name="f304" fmla="val 406"/>
                <a:gd name="f305" fmla="val 407"/>
                <a:gd name="f306" fmla="val 408"/>
                <a:gd name="f307" fmla="val 410"/>
                <a:gd name="f308" fmla="val 412"/>
                <a:gd name="f309" fmla="val 414"/>
                <a:gd name="f310" fmla="val 416"/>
                <a:gd name="f311" fmla="val 419"/>
                <a:gd name="f312" fmla="val 422"/>
                <a:gd name="f313" fmla="val 423"/>
                <a:gd name="f314" fmla="val 424"/>
                <a:gd name="f315" fmla="val 425"/>
                <a:gd name="f316" fmla="val 426"/>
                <a:gd name="f317" fmla="val 427"/>
                <a:gd name="f318" fmla="val 429"/>
                <a:gd name="f319" fmla="val 432"/>
                <a:gd name="f320" fmla="val 437"/>
                <a:gd name="f321" fmla="val 440"/>
                <a:gd name="f322" fmla="val 442"/>
                <a:gd name="f323" fmla="val 443"/>
                <a:gd name="f324" fmla="val 444"/>
                <a:gd name="f325" fmla="val 445"/>
                <a:gd name="f326" fmla="val 446"/>
                <a:gd name="f327" fmla="val 449"/>
                <a:gd name="f328" fmla="val 453"/>
                <a:gd name="f329" fmla="val 455"/>
                <a:gd name="f330" fmla="val 456"/>
                <a:gd name="f331" fmla="val 457"/>
                <a:gd name="f332" fmla="val 458"/>
                <a:gd name="f333" fmla="val 459"/>
                <a:gd name="f334" fmla="val 460"/>
                <a:gd name="f335" fmla="val 461"/>
                <a:gd name="f336" fmla="val 462"/>
                <a:gd name="f337" fmla="val 463"/>
                <a:gd name="f338" fmla="val 464"/>
                <a:gd name="f339" fmla="val 465"/>
                <a:gd name="f340" fmla="val 466"/>
                <a:gd name="f341" fmla="val 468"/>
                <a:gd name="f342" fmla="val 469"/>
                <a:gd name="f343" fmla="val 435"/>
                <a:gd name="f344" fmla="val 434"/>
                <a:gd name="f345" fmla="val 430"/>
                <a:gd name="f346" fmla="val 428"/>
                <a:gd name="f347" fmla="val 417"/>
                <a:gd name="f348" fmla="val 415"/>
                <a:gd name="f349" fmla="val 409"/>
                <a:gd name="f350" fmla="val 191"/>
                <a:gd name="f351" fmla="val 400"/>
                <a:gd name="f352" fmla="val 399"/>
                <a:gd name="f353" fmla="val 397"/>
                <a:gd name="f354" fmla="val 396"/>
                <a:gd name="f355" fmla="val 200"/>
                <a:gd name="f356" fmla="val 395"/>
                <a:gd name="f357" fmla="val 206"/>
                <a:gd name="f358" fmla="val 209"/>
                <a:gd name="f359" fmla="val 211"/>
                <a:gd name="f360" fmla="val 212"/>
                <a:gd name="f361" fmla="val 387"/>
                <a:gd name="f362" fmla="val 385"/>
                <a:gd name="f363" fmla="val 383"/>
                <a:gd name="f364" fmla="val 380"/>
                <a:gd name="f365" fmla="val 378"/>
                <a:gd name="f366" fmla="val 222"/>
                <a:gd name="f367" fmla="val 370"/>
                <a:gd name="f368" fmla="val 362"/>
                <a:gd name="f369" fmla="+- 0 0 -90"/>
                <a:gd name="f370" fmla="*/ f4 1 224"/>
                <a:gd name="f371" fmla="*/ f5 1 471"/>
                <a:gd name="f372" fmla="val f6"/>
                <a:gd name="f373" fmla="val f7"/>
                <a:gd name="f374" fmla="val f8"/>
                <a:gd name="f375" fmla="*/ f369 f0 1"/>
                <a:gd name="f376" fmla="+- f374 0 f372"/>
                <a:gd name="f377" fmla="+- f373 0 f372"/>
                <a:gd name="f378" fmla="*/ f375 1 f3"/>
                <a:gd name="f379" fmla="*/ f377 1 224"/>
                <a:gd name="f380" fmla="*/ f376 1 471"/>
                <a:gd name="f381" fmla="*/ 193 f377 1"/>
                <a:gd name="f382" fmla="*/ 328 f376 1"/>
                <a:gd name="f383" fmla="*/ 175 f377 1"/>
                <a:gd name="f384" fmla="*/ 316 f376 1"/>
                <a:gd name="f385" fmla="*/ 169 f377 1"/>
                <a:gd name="f386" fmla="*/ 290 f376 1"/>
                <a:gd name="f387" fmla="*/ 93 f377 1"/>
                <a:gd name="f388" fmla="*/ 83 f376 1"/>
                <a:gd name="f389" fmla="*/ 56 f377 1"/>
                <a:gd name="f390" fmla="*/ 11 f376 1"/>
                <a:gd name="f391" fmla="*/ 41 f377 1"/>
                <a:gd name="f392" fmla="*/ 6 f376 1"/>
                <a:gd name="f393" fmla="*/ 32 f377 1"/>
                <a:gd name="f394" fmla="*/ 12 f376 1"/>
                <a:gd name="f395" fmla="*/ 21 f377 1"/>
                <a:gd name="f396" fmla="*/ 20 f376 1"/>
                <a:gd name="f397" fmla="*/ 28 f377 1"/>
                <a:gd name="f398" fmla="*/ 33 f376 1"/>
                <a:gd name="f399" fmla="*/ 23 f377 1"/>
                <a:gd name="f400" fmla="*/ 51 f376 1"/>
                <a:gd name="f401" fmla="*/ 29 f377 1"/>
                <a:gd name="f402" fmla="*/ 63 f376 1"/>
                <a:gd name="f403" fmla="*/ 33 f377 1"/>
                <a:gd name="f404" fmla="*/ 70 f376 1"/>
                <a:gd name="f405" fmla="*/ 35 f377 1"/>
                <a:gd name="f406" fmla="*/ 86 f376 1"/>
                <a:gd name="f407" fmla="*/ 103 f376 1"/>
                <a:gd name="f408" fmla="*/ 31 f377 1"/>
                <a:gd name="f409" fmla="*/ 110 f376 1"/>
                <a:gd name="f410" fmla="*/ 37 f377 1"/>
                <a:gd name="f411" fmla="*/ 118 f376 1"/>
                <a:gd name="f412" fmla="*/ 47 f377 1"/>
                <a:gd name="f413" fmla="*/ 139 f376 1"/>
                <a:gd name="f414" fmla="*/ 44 f377 1"/>
                <a:gd name="f415" fmla="*/ 157 f376 1"/>
                <a:gd name="f416" fmla="*/ 43 f377 1"/>
                <a:gd name="f417" fmla="*/ 162 f376 1"/>
                <a:gd name="f418" fmla="*/ 177 f376 1"/>
                <a:gd name="f419" fmla="*/ 25 f377 1"/>
                <a:gd name="f420" fmla="*/ 187 f376 1"/>
                <a:gd name="f421" fmla="*/ 14 f377 1"/>
                <a:gd name="f422" fmla="*/ 193 f376 1"/>
                <a:gd name="f423" fmla="*/ 6 f377 1"/>
                <a:gd name="f424" fmla="*/ 197 f376 1"/>
                <a:gd name="f425" fmla="*/ 208 f376 1"/>
                <a:gd name="f426" fmla="*/ 8 f377 1"/>
                <a:gd name="f427" fmla="*/ 219 f376 1"/>
                <a:gd name="f428" fmla="*/ 15 f377 1"/>
                <a:gd name="f429" fmla="*/ 240 f376 1"/>
                <a:gd name="f430" fmla="*/ 12 f377 1"/>
                <a:gd name="f431" fmla="*/ 251 f376 1"/>
                <a:gd name="f432" fmla="*/ 268 f376 1"/>
                <a:gd name="f433" fmla="*/ 10 f377 1"/>
                <a:gd name="f434" fmla="*/ 277 f376 1"/>
                <a:gd name="f435" fmla="*/ 11 f377 1"/>
                <a:gd name="f436" fmla="*/ 291 f376 1"/>
                <a:gd name="f437" fmla="*/ 5 f377 1"/>
                <a:gd name="f438" fmla="*/ 305 f376 1"/>
                <a:gd name="f439" fmla="*/ 3 f377 1"/>
                <a:gd name="f440" fmla="*/ 312 f376 1"/>
                <a:gd name="f441" fmla="*/ 4 f377 1"/>
                <a:gd name="f442" fmla="*/ 325 f376 1"/>
                <a:gd name="f443" fmla="*/ 0 f377 1"/>
                <a:gd name="f444" fmla="*/ 335 f376 1"/>
                <a:gd name="f445" fmla="*/ 345 f376 1"/>
                <a:gd name="f446" fmla="*/ 363 f376 1"/>
                <a:gd name="f447" fmla="*/ 9 f377 1"/>
                <a:gd name="f448" fmla="*/ 374 f376 1"/>
                <a:gd name="f449" fmla="*/ 390 f376 1"/>
                <a:gd name="f450" fmla="*/ 404 f376 1"/>
                <a:gd name="f451" fmla="*/ 408 f376 1"/>
                <a:gd name="f452" fmla="*/ 16 f377 1"/>
                <a:gd name="f453" fmla="*/ 425 f376 1"/>
                <a:gd name="f454" fmla="*/ 444 f376 1"/>
                <a:gd name="f455" fmla="*/ 13 f377 1"/>
                <a:gd name="f456" fmla="*/ 458 f376 1"/>
                <a:gd name="f457" fmla="*/ 18 f377 1"/>
                <a:gd name="f458" fmla="*/ 464 f376 1"/>
                <a:gd name="f459" fmla="*/ 471 f376 1"/>
                <a:gd name="f460" fmla="*/ 176 f377 1"/>
                <a:gd name="f461" fmla="*/ 187 f377 1"/>
                <a:gd name="f462" fmla="*/ 409 f376 1"/>
                <a:gd name="f463" fmla="*/ 190 f377 1"/>
                <a:gd name="f464" fmla="*/ 402 f376 1"/>
                <a:gd name="f465" fmla="*/ 200 f377 1"/>
                <a:gd name="f466" fmla="*/ 395 f376 1"/>
                <a:gd name="f467" fmla="*/ 214 f377 1"/>
                <a:gd name="f468" fmla="*/ 221 f377 1"/>
                <a:gd name="f469" fmla="*/ 378 f376 1"/>
                <a:gd name="f470" fmla="*/ 224 f377 1"/>
                <a:gd name="f471" fmla="*/ 355 f376 1"/>
                <a:gd name="f472" fmla="+- f378 0 f1"/>
                <a:gd name="f473" fmla="*/ f381 1 224"/>
                <a:gd name="f474" fmla="*/ f382 1 471"/>
                <a:gd name="f475" fmla="*/ f383 1 224"/>
                <a:gd name="f476" fmla="*/ f384 1 471"/>
                <a:gd name="f477" fmla="*/ f385 1 224"/>
                <a:gd name="f478" fmla="*/ f386 1 471"/>
                <a:gd name="f479" fmla="*/ f387 1 224"/>
                <a:gd name="f480" fmla="*/ f388 1 471"/>
                <a:gd name="f481" fmla="*/ f389 1 224"/>
                <a:gd name="f482" fmla="*/ f390 1 471"/>
                <a:gd name="f483" fmla="*/ f391 1 224"/>
                <a:gd name="f484" fmla="*/ f392 1 471"/>
                <a:gd name="f485" fmla="*/ f393 1 224"/>
                <a:gd name="f486" fmla="*/ f394 1 471"/>
                <a:gd name="f487" fmla="*/ f395 1 224"/>
                <a:gd name="f488" fmla="*/ f396 1 471"/>
                <a:gd name="f489" fmla="*/ f397 1 224"/>
                <a:gd name="f490" fmla="*/ f398 1 471"/>
                <a:gd name="f491" fmla="*/ f399 1 224"/>
                <a:gd name="f492" fmla="*/ f400 1 471"/>
                <a:gd name="f493" fmla="*/ f401 1 224"/>
                <a:gd name="f494" fmla="*/ f402 1 471"/>
                <a:gd name="f495" fmla="*/ f403 1 224"/>
                <a:gd name="f496" fmla="*/ f404 1 471"/>
                <a:gd name="f497" fmla="*/ f405 1 224"/>
                <a:gd name="f498" fmla="*/ f406 1 471"/>
                <a:gd name="f499" fmla="*/ f407 1 471"/>
                <a:gd name="f500" fmla="*/ f408 1 224"/>
                <a:gd name="f501" fmla="*/ f409 1 471"/>
                <a:gd name="f502" fmla="*/ f410 1 224"/>
                <a:gd name="f503" fmla="*/ f411 1 471"/>
                <a:gd name="f504" fmla="*/ f412 1 224"/>
                <a:gd name="f505" fmla="*/ f413 1 471"/>
                <a:gd name="f506" fmla="*/ f414 1 224"/>
                <a:gd name="f507" fmla="*/ f415 1 471"/>
                <a:gd name="f508" fmla="*/ f416 1 224"/>
                <a:gd name="f509" fmla="*/ f417 1 471"/>
                <a:gd name="f510" fmla="*/ f418 1 471"/>
                <a:gd name="f511" fmla="*/ f419 1 224"/>
                <a:gd name="f512" fmla="*/ f420 1 471"/>
                <a:gd name="f513" fmla="*/ f421 1 224"/>
                <a:gd name="f514" fmla="*/ f422 1 471"/>
                <a:gd name="f515" fmla="*/ f423 1 224"/>
                <a:gd name="f516" fmla="*/ f424 1 471"/>
                <a:gd name="f517" fmla="*/ f425 1 471"/>
                <a:gd name="f518" fmla="*/ f426 1 224"/>
                <a:gd name="f519" fmla="*/ f427 1 471"/>
                <a:gd name="f520" fmla="*/ f428 1 224"/>
                <a:gd name="f521" fmla="*/ f429 1 471"/>
                <a:gd name="f522" fmla="*/ f430 1 224"/>
                <a:gd name="f523" fmla="*/ f431 1 471"/>
                <a:gd name="f524" fmla="*/ f432 1 471"/>
                <a:gd name="f525" fmla="*/ f433 1 224"/>
                <a:gd name="f526" fmla="*/ f434 1 471"/>
                <a:gd name="f527" fmla="*/ f435 1 224"/>
                <a:gd name="f528" fmla="*/ f436 1 471"/>
                <a:gd name="f529" fmla="*/ f437 1 224"/>
                <a:gd name="f530" fmla="*/ f438 1 471"/>
                <a:gd name="f531" fmla="*/ f439 1 224"/>
                <a:gd name="f532" fmla="*/ f440 1 471"/>
                <a:gd name="f533" fmla="*/ f441 1 224"/>
                <a:gd name="f534" fmla="*/ f442 1 471"/>
                <a:gd name="f535" fmla="*/ f443 1 224"/>
                <a:gd name="f536" fmla="*/ f444 1 471"/>
                <a:gd name="f537" fmla="*/ f445 1 471"/>
                <a:gd name="f538" fmla="*/ f446 1 471"/>
                <a:gd name="f539" fmla="*/ f447 1 224"/>
                <a:gd name="f540" fmla="*/ f448 1 471"/>
                <a:gd name="f541" fmla="*/ f449 1 471"/>
                <a:gd name="f542" fmla="*/ f450 1 471"/>
                <a:gd name="f543" fmla="*/ f451 1 471"/>
                <a:gd name="f544" fmla="*/ f452 1 224"/>
                <a:gd name="f545" fmla="*/ f453 1 471"/>
                <a:gd name="f546" fmla="*/ f454 1 471"/>
                <a:gd name="f547" fmla="*/ f455 1 224"/>
                <a:gd name="f548" fmla="*/ f456 1 471"/>
                <a:gd name="f549" fmla="*/ f457 1 224"/>
                <a:gd name="f550" fmla="*/ f458 1 471"/>
                <a:gd name="f551" fmla="*/ f459 1 471"/>
                <a:gd name="f552" fmla="*/ f460 1 224"/>
                <a:gd name="f553" fmla="*/ f461 1 224"/>
                <a:gd name="f554" fmla="*/ f462 1 471"/>
                <a:gd name="f555" fmla="*/ f463 1 224"/>
                <a:gd name="f556" fmla="*/ f464 1 471"/>
                <a:gd name="f557" fmla="*/ f465 1 224"/>
                <a:gd name="f558" fmla="*/ f466 1 471"/>
                <a:gd name="f559" fmla="*/ f467 1 224"/>
                <a:gd name="f560" fmla="*/ f468 1 224"/>
                <a:gd name="f561" fmla="*/ f469 1 471"/>
                <a:gd name="f562" fmla="*/ f470 1 224"/>
                <a:gd name="f563" fmla="*/ f471 1 471"/>
                <a:gd name="f564" fmla="*/ 0 1 f379"/>
                <a:gd name="f565" fmla="*/ f373 1 f379"/>
                <a:gd name="f566" fmla="*/ 0 1 f380"/>
                <a:gd name="f567" fmla="*/ f374 1 f380"/>
                <a:gd name="f568" fmla="*/ f473 1 f379"/>
                <a:gd name="f569" fmla="*/ f474 1 f380"/>
                <a:gd name="f570" fmla="*/ f475 1 f379"/>
                <a:gd name="f571" fmla="*/ f476 1 f380"/>
                <a:gd name="f572" fmla="*/ f477 1 f379"/>
                <a:gd name="f573" fmla="*/ f478 1 f380"/>
                <a:gd name="f574" fmla="*/ f479 1 f379"/>
                <a:gd name="f575" fmla="*/ f480 1 f380"/>
                <a:gd name="f576" fmla="*/ f481 1 f379"/>
                <a:gd name="f577" fmla="*/ f482 1 f380"/>
                <a:gd name="f578" fmla="*/ f483 1 f379"/>
                <a:gd name="f579" fmla="*/ f484 1 f380"/>
                <a:gd name="f580" fmla="*/ f485 1 f379"/>
                <a:gd name="f581" fmla="*/ f486 1 f380"/>
                <a:gd name="f582" fmla="*/ f487 1 f379"/>
                <a:gd name="f583" fmla="*/ f488 1 f380"/>
                <a:gd name="f584" fmla="*/ f489 1 f379"/>
                <a:gd name="f585" fmla="*/ f490 1 f380"/>
                <a:gd name="f586" fmla="*/ f491 1 f379"/>
                <a:gd name="f587" fmla="*/ f492 1 f380"/>
                <a:gd name="f588" fmla="*/ f493 1 f379"/>
                <a:gd name="f589" fmla="*/ f494 1 f380"/>
                <a:gd name="f590" fmla="*/ f495 1 f379"/>
                <a:gd name="f591" fmla="*/ f496 1 f380"/>
                <a:gd name="f592" fmla="*/ f497 1 f379"/>
                <a:gd name="f593" fmla="*/ f498 1 f380"/>
                <a:gd name="f594" fmla="*/ f499 1 f380"/>
                <a:gd name="f595" fmla="*/ f500 1 f379"/>
                <a:gd name="f596" fmla="*/ f501 1 f380"/>
                <a:gd name="f597" fmla="*/ f502 1 f379"/>
                <a:gd name="f598" fmla="*/ f503 1 f380"/>
                <a:gd name="f599" fmla="*/ f504 1 f379"/>
                <a:gd name="f600" fmla="*/ f505 1 f380"/>
                <a:gd name="f601" fmla="*/ f506 1 f379"/>
                <a:gd name="f602" fmla="*/ f507 1 f380"/>
                <a:gd name="f603" fmla="*/ f508 1 f379"/>
                <a:gd name="f604" fmla="*/ f509 1 f380"/>
                <a:gd name="f605" fmla="*/ f510 1 f380"/>
                <a:gd name="f606" fmla="*/ f511 1 f379"/>
                <a:gd name="f607" fmla="*/ f512 1 f380"/>
                <a:gd name="f608" fmla="*/ f513 1 f379"/>
                <a:gd name="f609" fmla="*/ f514 1 f380"/>
                <a:gd name="f610" fmla="*/ f515 1 f379"/>
                <a:gd name="f611" fmla="*/ f516 1 f380"/>
                <a:gd name="f612" fmla="*/ f517 1 f380"/>
                <a:gd name="f613" fmla="*/ f518 1 f379"/>
                <a:gd name="f614" fmla="*/ f519 1 f380"/>
                <a:gd name="f615" fmla="*/ f520 1 f379"/>
                <a:gd name="f616" fmla="*/ f521 1 f380"/>
                <a:gd name="f617" fmla="*/ f522 1 f379"/>
                <a:gd name="f618" fmla="*/ f523 1 f380"/>
                <a:gd name="f619" fmla="*/ f524 1 f380"/>
                <a:gd name="f620" fmla="*/ f525 1 f379"/>
                <a:gd name="f621" fmla="*/ f526 1 f380"/>
                <a:gd name="f622" fmla="*/ f527 1 f379"/>
                <a:gd name="f623" fmla="*/ f528 1 f380"/>
                <a:gd name="f624" fmla="*/ f529 1 f379"/>
                <a:gd name="f625" fmla="*/ f530 1 f380"/>
                <a:gd name="f626" fmla="*/ f531 1 f379"/>
                <a:gd name="f627" fmla="*/ f532 1 f380"/>
                <a:gd name="f628" fmla="*/ f533 1 f379"/>
                <a:gd name="f629" fmla="*/ f534 1 f380"/>
                <a:gd name="f630" fmla="*/ f535 1 f379"/>
                <a:gd name="f631" fmla="*/ f536 1 f380"/>
                <a:gd name="f632" fmla="*/ f537 1 f380"/>
                <a:gd name="f633" fmla="*/ f538 1 f380"/>
                <a:gd name="f634" fmla="*/ f539 1 f379"/>
                <a:gd name="f635" fmla="*/ f540 1 f380"/>
                <a:gd name="f636" fmla="*/ f541 1 f380"/>
                <a:gd name="f637" fmla="*/ f542 1 f380"/>
                <a:gd name="f638" fmla="*/ f543 1 f380"/>
                <a:gd name="f639" fmla="*/ f544 1 f379"/>
                <a:gd name="f640" fmla="*/ f545 1 f380"/>
                <a:gd name="f641" fmla="*/ f546 1 f380"/>
                <a:gd name="f642" fmla="*/ f547 1 f379"/>
                <a:gd name="f643" fmla="*/ f548 1 f380"/>
                <a:gd name="f644" fmla="*/ f549 1 f379"/>
                <a:gd name="f645" fmla="*/ f550 1 f380"/>
                <a:gd name="f646" fmla="*/ f551 1 f380"/>
                <a:gd name="f647" fmla="*/ f552 1 f379"/>
                <a:gd name="f648" fmla="*/ f553 1 f379"/>
                <a:gd name="f649" fmla="*/ f554 1 f380"/>
                <a:gd name="f650" fmla="*/ f555 1 f379"/>
                <a:gd name="f651" fmla="*/ f556 1 f380"/>
                <a:gd name="f652" fmla="*/ f557 1 f379"/>
                <a:gd name="f653" fmla="*/ f558 1 f380"/>
                <a:gd name="f654" fmla="*/ f559 1 f379"/>
                <a:gd name="f655" fmla="*/ f560 1 f379"/>
                <a:gd name="f656" fmla="*/ f561 1 f380"/>
                <a:gd name="f657" fmla="*/ f562 1 f379"/>
                <a:gd name="f658" fmla="*/ f563 1 f380"/>
                <a:gd name="f659" fmla="*/ f564 f370 1"/>
                <a:gd name="f660" fmla="*/ f565 f370 1"/>
                <a:gd name="f661" fmla="*/ f567 f371 1"/>
                <a:gd name="f662" fmla="*/ f566 f371 1"/>
                <a:gd name="f663" fmla="*/ f568 f370 1"/>
                <a:gd name="f664" fmla="*/ f569 f371 1"/>
                <a:gd name="f665" fmla="*/ f570 f370 1"/>
                <a:gd name="f666" fmla="*/ f571 f371 1"/>
                <a:gd name="f667" fmla="*/ f572 f370 1"/>
                <a:gd name="f668" fmla="*/ f573 f371 1"/>
                <a:gd name="f669" fmla="*/ f574 f370 1"/>
                <a:gd name="f670" fmla="*/ f575 f371 1"/>
                <a:gd name="f671" fmla="*/ f576 f370 1"/>
                <a:gd name="f672" fmla="*/ f577 f371 1"/>
                <a:gd name="f673" fmla="*/ f578 f370 1"/>
                <a:gd name="f674" fmla="*/ f579 f371 1"/>
                <a:gd name="f675" fmla="*/ f580 f370 1"/>
                <a:gd name="f676" fmla="*/ f581 f371 1"/>
                <a:gd name="f677" fmla="*/ f582 f370 1"/>
                <a:gd name="f678" fmla="*/ f583 f371 1"/>
                <a:gd name="f679" fmla="*/ f584 f370 1"/>
                <a:gd name="f680" fmla="*/ f585 f371 1"/>
                <a:gd name="f681" fmla="*/ f586 f370 1"/>
                <a:gd name="f682" fmla="*/ f587 f371 1"/>
                <a:gd name="f683" fmla="*/ f588 f370 1"/>
                <a:gd name="f684" fmla="*/ f589 f371 1"/>
                <a:gd name="f685" fmla="*/ f590 f370 1"/>
                <a:gd name="f686" fmla="*/ f591 f371 1"/>
                <a:gd name="f687" fmla="*/ f592 f370 1"/>
                <a:gd name="f688" fmla="*/ f593 f371 1"/>
                <a:gd name="f689" fmla="*/ f594 f371 1"/>
                <a:gd name="f690" fmla="*/ f595 f370 1"/>
                <a:gd name="f691" fmla="*/ f596 f371 1"/>
                <a:gd name="f692" fmla="*/ f597 f370 1"/>
                <a:gd name="f693" fmla="*/ f598 f371 1"/>
                <a:gd name="f694" fmla="*/ f599 f370 1"/>
                <a:gd name="f695" fmla="*/ f600 f371 1"/>
                <a:gd name="f696" fmla="*/ f601 f370 1"/>
                <a:gd name="f697" fmla="*/ f602 f371 1"/>
                <a:gd name="f698" fmla="*/ f603 f370 1"/>
                <a:gd name="f699" fmla="*/ f604 f371 1"/>
                <a:gd name="f700" fmla="*/ f605 f371 1"/>
                <a:gd name="f701" fmla="*/ f606 f370 1"/>
                <a:gd name="f702" fmla="*/ f607 f371 1"/>
                <a:gd name="f703" fmla="*/ f608 f370 1"/>
                <a:gd name="f704" fmla="*/ f609 f371 1"/>
                <a:gd name="f705" fmla="*/ f610 f370 1"/>
                <a:gd name="f706" fmla="*/ f611 f371 1"/>
                <a:gd name="f707" fmla="*/ f612 f371 1"/>
                <a:gd name="f708" fmla="*/ f613 f370 1"/>
                <a:gd name="f709" fmla="*/ f614 f371 1"/>
                <a:gd name="f710" fmla="*/ f615 f370 1"/>
                <a:gd name="f711" fmla="*/ f616 f371 1"/>
                <a:gd name="f712" fmla="*/ f617 f370 1"/>
                <a:gd name="f713" fmla="*/ f618 f371 1"/>
                <a:gd name="f714" fmla="*/ f619 f371 1"/>
                <a:gd name="f715" fmla="*/ f620 f370 1"/>
                <a:gd name="f716" fmla="*/ f621 f371 1"/>
                <a:gd name="f717" fmla="*/ f622 f370 1"/>
                <a:gd name="f718" fmla="*/ f623 f371 1"/>
                <a:gd name="f719" fmla="*/ f624 f370 1"/>
                <a:gd name="f720" fmla="*/ f625 f371 1"/>
                <a:gd name="f721" fmla="*/ f626 f370 1"/>
                <a:gd name="f722" fmla="*/ f627 f371 1"/>
                <a:gd name="f723" fmla="*/ f628 f370 1"/>
                <a:gd name="f724" fmla="*/ f629 f371 1"/>
                <a:gd name="f725" fmla="*/ f630 f370 1"/>
                <a:gd name="f726" fmla="*/ f631 f371 1"/>
                <a:gd name="f727" fmla="*/ f632 f371 1"/>
                <a:gd name="f728" fmla="*/ f633 f371 1"/>
                <a:gd name="f729" fmla="*/ f634 f370 1"/>
                <a:gd name="f730" fmla="*/ f635 f371 1"/>
                <a:gd name="f731" fmla="*/ f636 f371 1"/>
                <a:gd name="f732" fmla="*/ f637 f371 1"/>
                <a:gd name="f733" fmla="*/ f638 f371 1"/>
                <a:gd name="f734" fmla="*/ f639 f370 1"/>
                <a:gd name="f735" fmla="*/ f640 f371 1"/>
                <a:gd name="f736" fmla="*/ f641 f371 1"/>
                <a:gd name="f737" fmla="*/ f642 f370 1"/>
                <a:gd name="f738" fmla="*/ f643 f371 1"/>
                <a:gd name="f739" fmla="*/ f644 f370 1"/>
                <a:gd name="f740" fmla="*/ f645 f371 1"/>
                <a:gd name="f741" fmla="*/ f646 f371 1"/>
                <a:gd name="f742" fmla="*/ f647 f370 1"/>
                <a:gd name="f743" fmla="*/ f648 f370 1"/>
                <a:gd name="f744" fmla="*/ f649 f371 1"/>
                <a:gd name="f745" fmla="*/ f650 f370 1"/>
                <a:gd name="f746" fmla="*/ f651 f371 1"/>
                <a:gd name="f747" fmla="*/ f652 f370 1"/>
                <a:gd name="f748" fmla="*/ f653 f371 1"/>
                <a:gd name="f749" fmla="*/ f654 f370 1"/>
                <a:gd name="f750" fmla="*/ f655 f370 1"/>
                <a:gd name="f751" fmla="*/ f656 f371 1"/>
                <a:gd name="f752" fmla="*/ f657 f370 1"/>
                <a:gd name="f753" fmla="*/ f658 f3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2">
                  <a:pos x="f663" y="f664"/>
                </a:cxn>
                <a:cxn ang="f472">
                  <a:pos x="f665" y="f666"/>
                </a:cxn>
                <a:cxn ang="f472">
                  <a:pos x="f667" y="f668"/>
                </a:cxn>
                <a:cxn ang="f472">
                  <a:pos x="f669" y="f670"/>
                </a:cxn>
                <a:cxn ang="f472">
                  <a:pos x="f671" y="f672"/>
                </a:cxn>
                <a:cxn ang="f472">
                  <a:pos x="f673" y="f674"/>
                </a:cxn>
                <a:cxn ang="f472">
                  <a:pos x="f675" y="f676"/>
                </a:cxn>
                <a:cxn ang="f472">
                  <a:pos x="f677" y="f678"/>
                </a:cxn>
                <a:cxn ang="f472">
                  <a:pos x="f679" y="f680"/>
                </a:cxn>
                <a:cxn ang="f472">
                  <a:pos x="f681" y="f682"/>
                </a:cxn>
                <a:cxn ang="f472">
                  <a:pos x="f683" y="f684"/>
                </a:cxn>
                <a:cxn ang="f472">
                  <a:pos x="f685" y="f686"/>
                </a:cxn>
                <a:cxn ang="f472">
                  <a:pos x="f687" y="f688"/>
                </a:cxn>
                <a:cxn ang="f472">
                  <a:pos x="f687" y="f689"/>
                </a:cxn>
                <a:cxn ang="f472">
                  <a:pos x="f690" y="f691"/>
                </a:cxn>
                <a:cxn ang="f472">
                  <a:pos x="f692" y="f693"/>
                </a:cxn>
                <a:cxn ang="f472">
                  <a:pos x="f694" y="f695"/>
                </a:cxn>
                <a:cxn ang="f472">
                  <a:pos x="f696" y="f697"/>
                </a:cxn>
                <a:cxn ang="f472">
                  <a:pos x="f698" y="f699"/>
                </a:cxn>
                <a:cxn ang="f472">
                  <a:pos x="f679" y="f700"/>
                </a:cxn>
                <a:cxn ang="f472">
                  <a:pos x="f701" y="f702"/>
                </a:cxn>
                <a:cxn ang="f472">
                  <a:pos x="f703" y="f704"/>
                </a:cxn>
                <a:cxn ang="f472">
                  <a:pos x="f705" y="f706"/>
                </a:cxn>
                <a:cxn ang="f472">
                  <a:pos x="f705" y="f707"/>
                </a:cxn>
                <a:cxn ang="f472">
                  <a:pos x="f708" y="f709"/>
                </a:cxn>
                <a:cxn ang="f472">
                  <a:pos x="f710" y="f711"/>
                </a:cxn>
                <a:cxn ang="f472">
                  <a:pos x="f712" y="f713"/>
                </a:cxn>
                <a:cxn ang="f472">
                  <a:pos x="f703" y="f714"/>
                </a:cxn>
                <a:cxn ang="f472">
                  <a:pos x="f715" y="f716"/>
                </a:cxn>
                <a:cxn ang="f472">
                  <a:pos x="f717" y="f718"/>
                </a:cxn>
                <a:cxn ang="f472">
                  <a:pos x="f719" y="f720"/>
                </a:cxn>
                <a:cxn ang="f472">
                  <a:pos x="f721" y="f722"/>
                </a:cxn>
                <a:cxn ang="f472">
                  <a:pos x="f723" y="f724"/>
                </a:cxn>
                <a:cxn ang="f472">
                  <a:pos x="f725" y="f726"/>
                </a:cxn>
                <a:cxn ang="f472">
                  <a:pos x="f721" y="f727"/>
                </a:cxn>
                <a:cxn ang="f472">
                  <a:pos x="f705" y="f728"/>
                </a:cxn>
                <a:cxn ang="f472">
                  <a:pos x="f729" y="f730"/>
                </a:cxn>
                <a:cxn ang="f472">
                  <a:pos x="f729" y="f731"/>
                </a:cxn>
                <a:cxn ang="f472">
                  <a:pos x="f712" y="f732"/>
                </a:cxn>
                <a:cxn ang="f472">
                  <a:pos x="f703" y="f733"/>
                </a:cxn>
                <a:cxn ang="f472">
                  <a:pos x="f734" y="f735"/>
                </a:cxn>
                <a:cxn ang="f472">
                  <a:pos x="f703" y="f736"/>
                </a:cxn>
                <a:cxn ang="f472">
                  <a:pos x="f737" y="f738"/>
                </a:cxn>
                <a:cxn ang="f472">
                  <a:pos x="f739" y="f740"/>
                </a:cxn>
                <a:cxn ang="f472">
                  <a:pos x="f685" y="f741"/>
                </a:cxn>
                <a:cxn ang="f472">
                  <a:pos x="f742" y="f735"/>
                </a:cxn>
                <a:cxn ang="f472">
                  <a:pos x="f743" y="f744"/>
                </a:cxn>
                <a:cxn ang="f472">
                  <a:pos x="f745" y="f746"/>
                </a:cxn>
                <a:cxn ang="f472">
                  <a:pos x="f747" y="f748"/>
                </a:cxn>
                <a:cxn ang="f472">
                  <a:pos x="f749" y="f731"/>
                </a:cxn>
                <a:cxn ang="f472">
                  <a:pos x="f750" y="f751"/>
                </a:cxn>
                <a:cxn ang="f472">
                  <a:pos x="f752" y="f753"/>
                </a:cxn>
              </a:cxnLst>
              <a:rect l="f659" t="f662" r="f660" b="f661"/>
              <a:pathLst>
                <a:path w="224" h="471">
                  <a:moveTo>
                    <a:pt x="f9" y="f10"/>
                  </a:moveTo>
                  <a:cubicBezTo>
                    <a:pt x="f11" y="f12"/>
                    <a:pt x="f11" y="f12"/>
                    <a:pt x="f11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0"/>
                    <a:pt x="f3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3" y="f48"/>
                    <a:pt x="f43" y="f49"/>
                  </a:cubicBezTo>
                  <a:cubicBezTo>
                    <a:pt x="f43" y="f50"/>
                    <a:pt x="f51" y="f52"/>
                    <a:pt x="f51" y="f53"/>
                  </a:cubicBezTo>
                  <a:cubicBezTo>
                    <a:pt x="f51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0" y="f61"/>
                  </a:cubicBezTo>
                  <a:cubicBezTo>
                    <a:pt x="f62" y="f63"/>
                    <a:pt x="f62" y="f63"/>
                    <a:pt x="f62" y="f63"/>
                  </a:cubicBezTo>
                  <a:cubicBezTo>
                    <a:pt x="f64" y="f65"/>
                    <a:pt x="f64" y="f65"/>
                    <a:pt x="f64" y="f65"/>
                  </a:cubicBezTo>
                  <a:cubicBezTo>
                    <a:pt x="f66" y="f6"/>
                    <a:pt x="f66" y="f6"/>
                    <a:pt x="f66" y="f6"/>
                  </a:cubicBezTo>
                  <a:cubicBezTo>
                    <a:pt x="f66" y="f6"/>
                    <a:pt x="f67" y="f68"/>
                    <a:pt x="f69" y="f70"/>
                  </a:cubicBezTo>
                  <a:cubicBezTo>
                    <a:pt x="f69" y="f71"/>
                    <a:pt x="f67" y="f72"/>
                    <a:pt x="f69" y="f73"/>
                  </a:cubicBezTo>
                  <a:cubicBezTo>
                    <a:pt x="f69" y="f74"/>
                    <a:pt x="f75" y="f76"/>
                    <a:pt x="f75" y="f77"/>
                  </a:cubicBezTo>
                  <a:cubicBezTo>
                    <a:pt x="f78" y="f77"/>
                    <a:pt x="f79" y="f76"/>
                    <a:pt x="f80" y="f76"/>
                  </a:cubicBezTo>
                  <a:cubicBezTo>
                    <a:pt x="f81" y="f76"/>
                    <a:pt x="f82" y="f83"/>
                    <a:pt x="f84" y="f83"/>
                  </a:cubicBezTo>
                  <a:cubicBezTo>
                    <a:pt x="f85" y="f83"/>
                    <a:pt x="f86" y="f77"/>
                    <a:pt x="f87" y="f76"/>
                  </a:cubicBezTo>
                  <a:cubicBezTo>
                    <a:pt x="f88" y="f74"/>
                    <a:pt x="f89" y="f72"/>
                    <a:pt x="f89" y="f90"/>
                  </a:cubicBezTo>
                  <a:cubicBezTo>
                    <a:pt x="f91" y="f92"/>
                    <a:pt x="f93" y="f71"/>
                    <a:pt x="f94" y="f71"/>
                  </a:cubicBezTo>
                  <a:cubicBezTo>
                    <a:pt x="f95" y="f71"/>
                    <a:pt x="f96" y="f92"/>
                    <a:pt x="f96" y="f92"/>
                  </a:cubicBezTo>
                  <a:cubicBezTo>
                    <a:pt x="f97" y="f90"/>
                    <a:pt x="f98" y="f72"/>
                    <a:pt x="f98" y="f73"/>
                  </a:cubicBezTo>
                  <a:cubicBezTo>
                    <a:pt x="f99" y="f74"/>
                    <a:pt x="f99" y="f77"/>
                    <a:pt x="f99" y="f83"/>
                  </a:cubicBezTo>
                  <a:cubicBezTo>
                    <a:pt x="f100" y="f83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0"/>
                    <a:pt x="f112" y="f108"/>
                    <a:pt x="f113" y="f110"/>
                  </a:cubicBezTo>
                  <a:cubicBezTo>
                    <a:pt x="f113" y="f114"/>
                    <a:pt x="f113" y="f115"/>
                    <a:pt x="f113" y="f115"/>
                  </a:cubicBezTo>
                  <a:cubicBezTo>
                    <a:pt x="f112" y="f113"/>
                    <a:pt x="f112" y="f112"/>
                    <a:pt x="f116" y="f116"/>
                  </a:cubicBezTo>
                  <a:cubicBezTo>
                    <a:pt x="f111" y="f111"/>
                    <a:pt x="f107" y="f116"/>
                    <a:pt x="f105" y="f111"/>
                  </a:cubicBezTo>
                  <a:cubicBezTo>
                    <a:pt x="f105" y="f109"/>
                    <a:pt x="f105" y="f107"/>
                    <a:pt x="f105" y="f105"/>
                  </a:cubicBezTo>
                  <a:cubicBezTo>
                    <a:pt x="f105" y="f103"/>
                    <a:pt x="f107" y="f99"/>
                    <a:pt x="f105" y="f98"/>
                  </a:cubicBezTo>
                  <a:cubicBezTo>
                    <a:pt x="f105" y="f97"/>
                    <a:pt x="f103" y="f94"/>
                    <a:pt x="f103" y="f94"/>
                  </a:cubicBezTo>
                  <a:cubicBezTo>
                    <a:pt x="f103" y="f94"/>
                    <a:pt x="f103" y="f89"/>
                    <a:pt x="f105" y="f88"/>
                  </a:cubicBezTo>
                  <a:cubicBezTo>
                    <a:pt x="f107" y="f87"/>
                    <a:pt x="f109" y="f117"/>
                    <a:pt x="f109" y="f85"/>
                  </a:cubicBezTo>
                  <a:cubicBezTo>
                    <a:pt x="f111" y="f84"/>
                    <a:pt x="f116" y="f118"/>
                    <a:pt x="f116" y="f81"/>
                  </a:cubicBezTo>
                  <a:cubicBezTo>
                    <a:pt x="f116" y="f80"/>
                    <a:pt x="f111" y="f119"/>
                    <a:pt x="f111" y="f78"/>
                  </a:cubicBezTo>
                  <a:cubicBezTo>
                    <a:pt x="f111" y="f78"/>
                    <a:pt x="f111" y="f78"/>
                    <a:pt x="f109" y="f75"/>
                  </a:cubicBezTo>
                  <a:cubicBezTo>
                    <a:pt x="f100" y="f119"/>
                    <a:pt x="f100" y="f119"/>
                    <a:pt x="f100" y="f119"/>
                  </a:cubicBezTo>
                  <a:cubicBezTo>
                    <a:pt x="f103" y="f120"/>
                    <a:pt x="f103" y="f120"/>
                    <a:pt x="f103" y="f120"/>
                  </a:cubicBezTo>
                  <a:cubicBezTo>
                    <a:pt x="f103" y="f120"/>
                    <a:pt x="f105" y="f120"/>
                    <a:pt x="f105" y="f121"/>
                  </a:cubicBezTo>
                  <a:cubicBezTo>
                    <a:pt x="f103" y="f122"/>
                    <a:pt x="f100" y="f122"/>
                    <a:pt x="f100" y="f123"/>
                  </a:cubicBezTo>
                  <a:cubicBezTo>
                    <a:pt x="f99" y="f124"/>
                    <a:pt x="f98" y="f125"/>
                    <a:pt x="f98" y="f126"/>
                  </a:cubicBezTo>
                  <a:cubicBezTo>
                    <a:pt x="f98" y="f126"/>
                    <a:pt x="f98" y="f126"/>
                    <a:pt x="f98" y="f126"/>
                  </a:cubicBezTo>
                  <a:cubicBezTo>
                    <a:pt x="f98" y="f126"/>
                    <a:pt x="f98" y="f126"/>
                    <a:pt x="f98" y="f126"/>
                  </a:cubicBezTo>
                  <a:cubicBezTo>
                    <a:pt x="f97" y="f127"/>
                    <a:pt x="f95" y="f128"/>
                    <a:pt x="f95" y="f129"/>
                  </a:cubicBezTo>
                  <a:cubicBezTo>
                    <a:pt x="f93" y="f130"/>
                    <a:pt x="f94" y="f131"/>
                    <a:pt x="f94" y="f65"/>
                  </a:cubicBezTo>
                  <a:cubicBezTo>
                    <a:pt x="f95" y="f132"/>
                    <a:pt x="f96" y="f133"/>
                    <a:pt x="f96" y="f134"/>
                  </a:cubicBezTo>
                  <a:cubicBezTo>
                    <a:pt x="f96" y="f135"/>
                    <a:pt x="f97" y="f135"/>
                    <a:pt x="f97" y="f135"/>
                  </a:cubicBezTo>
                  <a:cubicBezTo>
                    <a:pt x="f97" y="f136"/>
                    <a:pt x="f97" y="f64"/>
                    <a:pt x="f97" y="f137"/>
                  </a:cubicBezTo>
                  <a:cubicBezTo>
                    <a:pt x="f97" y="f137"/>
                    <a:pt x="f97" y="f137"/>
                    <a:pt x="f97" y="f138"/>
                  </a:cubicBezTo>
                  <a:cubicBezTo>
                    <a:pt x="f96" y="f139"/>
                    <a:pt x="f95" y="f140"/>
                    <a:pt x="f96" y="f141"/>
                  </a:cubicBezTo>
                  <a:cubicBezTo>
                    <a:pt x="f97" y="f142"/>
                    <a:pt x="f99" y="f143"/>
                    <a:pt x="f100" y="f144"/>
                  </a:cubicBezTo>
                  <a:cubicBezTo>
                    <a:pt x="f100" y="f144"/>
                    <a:pt x="f100" y="f144"/>
                    <a:pt x="f100" y="f144"/>
                  </a:cubicBezTo>
                  <a:cubicBezTo>
                    <a:pt x="f101" y="f144"/>
                    <a:pt x="f101" y="f145"/>
                    <a:pt x="f101" y="f145"/>
                  </a:cubicBezTo>
                  <a:cubicBezTo>
                    <a:pt x="f100" y="f145"/>
                    <a:pt x="f100" y="f146"/>
                    <a:pt x="f100" y="f146"/>
                  </a:cubicBezTo>
                  <a:cubicBezTo>
                    <a:pt x="f100" y="f146"/>
                    <a:pt x="f99" y="f146"/>
                    <a:pt x="f99" y="f146"/>
                  </a:cubicBezTo>
                  <a:cubicBezTo>
                    <a:pt x="f98" y="f147"/>
                    <a:pt x="f97" y="f148"/>
                    <a:pt x="f96" y="f149"/>
                  </a:cubicBezTo>
                  <a:cubicBezTo>
                    <a:pt x="f95" y="f150"/>
                    <a:pt x="f94" y="f151"/>
                    <a:pt x="f94" y="f152"/>
                  </a:cubicBezTo>
                  <a:cubicBezTo>
                    <a:pt x="f94" y="f152"/>
                    <a:pt x="f94" y="f153"/>
                    <a:pt x="f94" y="f153"/>
                  </a:cubicBezTo>
                  <a:cubicBezTo>
                    <a:pt x="f93" y="f153"/>
                    <a:pt x="f93" y="f153"/>
                    <a:pt x="f154" y="f153"/>
                  </a:cubicBezTo>
                  <a:cubicBezTo>
                    <a:pt x="f89" y="f155"/>
                    <a:pt x="f87" y="f156"/>
                    <a:pt x="f86" y="f157"/>
                  </a:cubicBezTo>
                  <a:cubicBezTo>
                    <a:pt x="f84" y="f158"/>
                    <a:pt x="f82" y="f159"/>
                    <a:pt x="f82" y="f160"/>
                  </a:cubicBezTo>
                  <a:cubicBezTo>
                    <a:pt x="f82" y="f161"/>
                    <a:pt x="f162" y="f163"/>
                    <a:pt x="f84" y="f164"/>
                  </a:cubicBezTo>
                  <a:cubicBezTo>
                    <a:pt x="f84" y="f164"/>
                    <a:pt x="f84" y="f165"/>
                    <a:pt x="f85" y="f165"/>
                  </a:cubicBezTo>
                  <a:cubicBezTo>
                    <a:pt x="f84" y="f166"/>
                    <a:pt x="f82" y="f167"/>
                    <a:pt x="f82" y="f168"/>
                  </a:cubicBezTo>
                  <a:cubicBezTo>
                    <a:pt x="f118" y="f169"/>
                    <a:pt x="f84" y="f170"/>
                    <a:pt x="f84" y="f170"/>
                  </a:cubicBezTo>
                  <a:cubicBezTo>
                    <a:pt x="f84" y="f62"/>
                    <a:pt x="f117" y="f171"/>
                    <a:pt x="f86" y="f172"/>
                  </a:cubicBezTo>
                  <a:cubicBezTo>
                    <a:pt x="f86" y="f172"/>
                    <a:pt x="f86" y="f172"/>
                    <a:pt x="f86" y="f172"/>
                  </a:cubicBezTo>
                  <a:cubicBezTo>
                    <a:pt x="f86" y="f172"/>
                    <a:pt x="f87" y="f172"/>
                    <a:pt x="f87" y="f173"/>
                  </a:cubicBezTo>
                  <a:cubicBezTo>
                    <a:pt x="f87" y="f173"/>
                    <a:pt x="f87" y="f173"/>
                    <a:pt x="f87" y="f173"/>
                  </a:cubicBezTo>
                  <a:cubicBezTo>
                    <a:pt x="f87" y="f174"/>
                    <a:pt x="f87" y="f175"/>
                    <a:pt x="f87" y="f176"/>
                  </a:cubicBezTo>
                  <a:cubicBezTo>
                    <a:pt x="f88" y="f60"/>
                    <a:pt x="f91" y="f58"/>
                    <a:pt x="f91" y="f55"/>
                  </a:cubicBezTo>
                  <a:cubicBezTo>
                    <a:pt x="f93" y="f177"/>
                    <a:pt x="f95" y="f40"/>
                    <a:pt x="f95" y="f40"/>
                  </a:cubicBezTo>
                  <a:cubicBezTo>
                    <a:pt x="f97" y="f36"/>
                    <a:pt x="f99" y="f36"/>
                    <a:pt x="f99" y="f34"/>
                  </a:cubicBezTo>
                  <a:cubicBezTo>
                    <a:pt x="f101" y="f34"/>
                    <a:pt x="f103" y="f178"/>
                    <a:pt x="f105" y="f178"/>
                  </a:cubicBezTo>
                  <a:cubicBezTo>
                    <a:pt x="f105" y="f178"/>
                    <a:pt x="f105" y="f178"/>
                    <a:pt x="f105" y="f178"/>
                  </a:cubicBezTo>
                  <a:cubicBezTo>
                    <a:pt x="f105" y="f178"/>
                    <a:pt x="f105" y="f178"/>
                    <a:pt x="f105" y="f178"/>
                  </a:cubicBezTo>
                  <a:cubicBezTo>
                    <a:pt x="f105" y="f32"/>
                    <a:pt x="f105" y="f3"/>
                    <a:pt x="f105" y="f179"/>
                  </a:cubicBezTo>
                  <a:cubicBezTo>
                    <a:pt x="f107" y="f180"/>
                    <a:pt x="f109" y="f23"/>
                    <a:pt x="f109" y="f23"/>
                  </a:cubicBezTo>
                  <a:cubicBezTo>
                    <a:pt x="f111" y="f181"/>
                    <a:pt x="f111" y="f181"/>
                    <a:pt x="f111" y="f181"/>
                  </a:cubicBezTo>
                  <a:cubicBezTo>
                    <a:pt x="f116" y="f182"/>
                    <a:pt x="f113" y="f19"/>
                    <a:pt x="f114" y="f17"/>
                  </a:cubicBezTo>
                  <a:cubicBezTo>
                    <a:pt x="f110" y="f17"/>
                    <a:pt x="f108" y="f17"/>
                    <a:pt x="f106" y="f17"/>
                  </a:cubicBezTo>
                  <a:cubicBezTo>
                    <a:pt x="f104" y="f17"/>
                    <a:pt x="f102" y="f17"/>
                    <a:pt x="f102" y="f17"/>
                  </a:cubicBezTo>
                  <a:cubicBezTo>
                    <a:pt x="f183" y="f17"/>
                    <a:pt x="f183" y="f184"/>
                    <a:pt x="f83" y="f184"/>
                  </a:cubicBezTo>
                  <a:cubicBezTo>
                    <a:pt x="f77" y="f15"/>
                    <a:pt x="f74" y="f15"/>
                    <a:pt x="f73" y="f185"/>
                  </a:cubicBezTo>
                  <a:cubicBezTo>
                    <a:pt x="f73" y="f185"/>
                    <a:pt x="f72" y="f185"/>
                    <a:pt x="f72" y="f185"/>
                  </a:cubicBezTo>
                  <a:cubicBezTo>
                    <a:pt x="f90" y="f186"/>
                    <a:pt x="f90" y="f186"/>
                    <a:pt x="f90" y="f186"/>
                  </a:cubicBezTo>
                  <a:cubicBezTo>
                    <a:pt x="f90" y="f186"/>
                    <a:pt x="f90" y="f187"/>
                    <a:pt x="f90" y="f187"/>
                  </a:cubicBezTo>
                  <a:cubicBezTo>
                    <a:pt x="f92" y="f188"/>
                    <a:pt x="f92" y="f189"/>
                    <a:pt x="f190" y="f191"/>
                  </a:cubicBezTo>
                  <a:cubicBezTo>
                    <a:pt x="f190" y="f11"/>
                    <a:pt x="f71" y="f11"/>
                    <a:pt x="f71" y="f192"/>
                  </a:cubicBezTo>
                  <a:cubicBezTo>
                    <a:pt x="f190" y="f192"/>
                    <a:pt x="f92" y="f193"/>
                    <a:pt x="f90" y="f194"/>
                  </a:cubicBezTo>
                  <a:cubicBezTo>
                    <a:pt x="f72" y="f195"/>
                    <a:pt x="f90" y="f196"/>
                    <a:pt x="f90" y="f197"/>
                  </a:cubicBezTo>
                  <a:cubicBezTo>
                    <a:pt x="f90" y="f198"/>
                    <a:pt x="f90" y="f198"/>
                    <a:pt x="f90" y="f198"/>
                  </a:cubicBezTo>
                  <a:cubicBezTo>
                    <a:pt x="f90" y="f9"/>
                    <a:pt x="f90" y="f199"/>
                    <a:pt x="f72" y="f200"/>
                  </a:cubicBezTo>
                  <a:cubicBezTo>
                    <a:pt x="f72" y="f200"/>
                    <a:pt x="f73" y="f201"/>
                    <a:pt x="f73" y="f201"/>
                  </a:cubicBezTo>
                  <a:cubicBezTo>
                    <a:pt x="f76" y="f202"/>
                    <a:pt x="f77" y="f203"/>
                    <a:pt x="f83" y="f204"/>
                  </a:cubicBezTo>
                  <a:cubicBezTo>
                    <a:pt x="f83" y="f205"/>
                    <a:pt x="f83" y="f206"/>
                    <a:pt x="f83" y="f207"/>
                  </a:cubicBezTo>
                  <a:cubicBezTo>
                    <a:pt x="f183" y="f207"/>
                    <a:pt x="f102" y="f208"/>
                    <a:pt x="f102" y="f209"/>
                  </a:cubicBezTo>
                  <a:cubicBezTo>
                    <a:pt x="f104" y="f210"/>
                    <a:pt x="f106" y="f211"/>
                    <a:pt x="f104" y="f212"/>
                  </a:cubicBezTo>
                  <a:cubicBezTo>
                    <a:pt x="f104" y="f213"/>
                    <a:pt x="f102" y="f214"/>
                    <a:pt x="f183" y="f215"/>
                  </a:cubicBezTo>
                  <a:cubicBezTo>
                    <a:pt x="f183" y="f215"/>
                    <a:pt x="f83" y="f215"/>
                    <a:pt x="f83" y="f216"/>
                  </a:cubicBezTo>
                  <a:cubicBezTo>
                    <a:pt x="f83" y="f216"/>
                    <a:pt x="f83" y="f217"/>
                    <a:pt x="f83" y="f218"/>
                  </a:cubicBezTo>
                  <a:cubicBezTo>
                    <a:pt x="f83" y="f219"/>
                    <a:pt x="f83" y="f220"/>
                    <a:pt x="f83" y="f221"/>
                  </a:cubicBezTo>
                  <a:cubicBezTo>
                    <a:pt x="f83" y="f221"/>
                    <a:pt x="f83" y="f222"/>
                    <a:pt x="f83" y="f223"/>
                  </a:cubicBezTo>
                  <a:cubicBezTo>
                    <a:pt x="f183" y="f224"/>
                    <a:pt x="f102" y="f63"/>
                    <a:pt x="f104" y="f225"/>
                  </a:cubicBezTo>
                  <a:cubicBezTo>
                    <a:pt x="f104" y="f226"/>
                    <a:pt x="f102" y="f227"/>
                    <a:pt x="f183" y="f228"/>
                  </a:cubicBezTo>
                  <a:cubicBezTo>
                    <a:pt x="f102" y="f229"/>
                    <a:pt x="f104" y="f230"/>
                    <a:pt x="f102" y="f231"/>
                  </a:cubicBezTo>
                  <a:cubicBezTo>
                    <a:pt x="f183" y="f232"/>
                    <a:pt x="f83" y="f233"/>
                    <a:pt x="f77" y="f233"/>
                  </a:cubicBezTo>
                  <a:cubicBezTo>
                    <a:pt x="f76" y="f234"/>
                    <a:pt x="f76" y="f234"/>
                    <a:pt x="f76" y="f235"/>
                  </a:cubicBezTo>
                  <a:cubicBezTo>
                    <a:pt x="f76" y="f235"/>
                    <a:pt x="f76" y="f236"/>
                    <a:pt x="f76" y="f236"/>
                  </a:cubicBezTo>
                  <a:cubicBezTo>
                    <a:pt x="f76" y="f236"/>
                    <a:pt x="f76" y="f237"/>
                    <a:pt x="f76" y="f238"/>
                  </a:cubicBezTo>
                  <a:cubicBezTo>
                    <a:pt x="f74" y="f238"/>
                    <a:pt x="f74" y="f239"/>
                    <a:pt x="f74" y="f239"/>
                  </a:cubicBezTo>
                  <a:cubicBezTo>
                    <a:pt x="f74" y="f240"/>
                    <a:pt x="f74" y="f240"/>
                    <a:pt x="f76" y="f240"/>
                  </a:cubicBezTo>
                  <a:cubicBezTo>
                    <a:pt x="f76" y="f241"/>
                    <a:pt x="f77" y="f59"/>
                    <a:pt x="f83" y="f56"/>
                  </a:cubicBezTo>
                  <a:cubicBezTo>
                    <a:pt x="f83" y="f242"/>
                    <a:pt x="f77" y="f243"/>
                    <a:pt x="f77" y="f52"/>
                  </a:cubicBezTo>
                  <a:cubicBezTo>
                    <a:pt x="f77" y="f244"/>
                    <a:pt x="f76" y="f244"/>
                    <a:pt x="f76" y="f245"/>
                  </a:cubicBezTo>
                  <a:cubicBezTo>
                    <a:pt x="f76" y="f245"/>
                    <a:pt x="f76" y="f246"/>
                    <a:pt x="f76" y="f246"/>
                  </a:cubicBezTo>
                  <a:cubicBezTo>
                    <a:pt x="f76" y="f247"/>
                    <a:pt x="f76" y="f248"/>
                    <a:pt x="f74" y="f47"/>
                  </a:cubicBezTo>
                  <a:cubicBezTo>
                    <a:pt x="f73" y="f46"/>
                    <a:pt x="f72" y="f249"/>
                    <a:pt x="f92" y="f45"/>
                  </a:cubicBezTo>
                  <a:cubicBezTo>
                    <a:pt x="f92" y="f250"/>
                    <a:pt x="f190" y="f250"/>
                    <a:pt x="f190" y="f250"/>
                  </a:cubicBezTo>
                  <a:cubicBezTo>
                    <a:pt x="f190" y="f251"/>
                    <a:pt x="f190" y="f251"/>
                    <a:pt x="f190" y="f251"/>
                  </a:cubicBezTo>
                  <a:cubicBezTo>
                    <a:pt x="f190" y="f251"/>
                    <a:pt x="f71" y="f44"/>
                    <a:pt x="f71" y="f44"/>
                  </a:cubicBezTo>
                  <a:cubicBezTo>
                    <a:pt x="f71" y="f252"/>
                    <a:pt x="f71" y="f41"/>
                    <a:pt x="f71" y="f253"/>
                  </a:cubicBezTo>
                  <a:cubicBezTo>
                    <a:pt x="f71" y="f253"/>
                    <a:pt x="f71" y="f254"/>
                    <a:pt x="f71" y="f255"/>
                  </a:cubicBezTo>
                  <a:cubicBezTo>
                    <a:pt x="f190" y="f39"/>
                    <a:pt x="f92" y="f35"/>
                    <a:pt x="f92" y="f30"/>
                  </a:cubicBezTo>
                  <a:cubicBezTo>
                    <a:pt x="f92" y="f256"/>
                    <a:pt x="f190" y="f257"/>
                    <a:pt x="f190" y="f26"/>
                  </a:cubicBezTo>
                  <a:cubicBezTo>
                    <a:pt x="f190" y="f26"/>
                    <a:pt x="f190" y="f26"/>
                    <a:pt x="f190" y="f24"/>
                  </a:cubicBezTo>
                  <a:cubicBezTo>
                    <a:pt x="f71" y="f24"/>
                    <a:pt x="f71" y="f22"/>
                    <a:pt x="f71" y="f22"/>
                  </a:cubicBezTo>
                  <a:cubicBezTo>
                    <a:pt x="f71" y="f18"/>
                    <a:pt x="f71" y="f16"/>
                    <a:pt x="f71" y="f258"/>
                  </a:cubicBezTo>
                  <a:cubicBezTo>
                    <a:pt x="f70" y="f259"/>
                    <a:pt x="f68" y="f260"/>
                    <a:pt x="f6" y="f261"/>
                  </a:cubicBezTo>
                  <a:cubicBezTo>
                    <a:pt x="f6" y="f261"/>
                    <a:pt x="f6" y="f261"/>
                    <a:pt x="f6" y="f261"/>
                  </a:cubicBezTo>
                  <a:cubicBezTo>
                    <a:pt x="f6" y="f262"/>
                    <a:pt x="f68" y="f263"/>
                    <a:pt x="f68" y="f264"/>
                  </a:cubicBezTo>
                  <a:cubicBezTo>
                    <a:pt x="f70" y="f265"/>
                    <a:pt x="f70" y="f266"/>
                    <a:pt x="f70" y="f267"/>
                  </a:cubicBezTo>
                  <a:cubicBezTo>
                    <a:pt x="f70" y="f267"/>
                    <a:pt x="f70" y="f268"/>
                    <a:pt x="f70" y="f268"/>
                  </a:cubicBezTo>
                  <a:cubicBezTo>
                    <a:pt x="f70" y="f269"/>
                    <a:pt x="f71" y="f269"/>
                    <a:pt x="f71" y="f270"/>
                  </a:cubicBezTo>
                  <a:cubicBezTo>
                    <a:pt x="f190" y="f271"/>
                    <a:pt x="f92" y="f272"/>
                    <a:pt x="f92" y="f273"/>
                  </a:cubicBezTo>
                  <a:cubicBezTo>
                    <a:pt x="f92" y="f10"/>
                    <a:pt x="f92" y="f274"/>
                    <a:pt x="f190" y="f275"/>
                  </a:cubicBezTo>
                  <a:cubicBezTo>
                    <a:pt x="f190" y="f275"/>
                    <a:pt x="f190" y="f276"/>
                    <a:pt x="f190" y="f276"/>
                  </a:cubicBezTo>
                  <a:cubicBezTo>
                    <a:pt x="f92" y="f2"/>
                    <a:pt x="f90" y="f277"/>
                    <a:pt x="f90" y="f278"/>
                  </a:cubicBezTo>
                  <a:cubicBezTo>
                    <a:pt x="f72" y="f279"/>
                    <a:pt x="f72" y="f280"/>
                    <a:pt x="f90" y="f281"/>
                  </a:cubicBezTo>
                  <a:cubicBezTo>
                    <a:pt x="f72" y="f281"/>
                    <a:pt x="f73" y="f282"/>
                    <a:pt x="f73" y="f283"/>
                  </a:cubicBezTo>
                  <a:cubicBezTo>
                    <a:pt x="f74" y="f284"/>
                    <a:pt x="f74" y="f285"/>
                    <a:pt x="f74" y="f286"/>
                  </a:cubicBezTo>
                  <a:cubicBezTo>
                    <a:pt x="f74" y="f286"/>
                    <a:pt x="f74" y="f286"/>
                    <a:pt x="f74" y="f286"/>
                  </a:cubicBezTo>
                  <a:cubicBezTo>
                    <a:pt x="f74" y="f287"/>
                    <a:pt x="f74" y="f287"/>
                    <a:pt x="f74" y="f287"/>
                  </a:cubicBezTo>
                  <a:cubicBezTo>
                    <a:pt x="f76" y="f288"/>
                    <a:pt x="f77" y="f289"/>
                    <a:pt x="f77" y="f290"/>
                  </a:cubicBezTo>
                  <a:cubicBezTo>
                    <a:pt x="f77" y="f291"/>
                    <a:pt x="f77" y="f292"/>
                    <a:pt x="f76" y="f293"/>
                  </a:cubicBezTo>
                  <a:cubicBezTo>
                    <a:pt x="f76" y="f293"/>
                    <a:pt x="f74" y="f294"/>
                    <a:pt x="f74" y="f295"/>
                  </a:cubicBezTo>
                  <a:cubicBezTo>
                    <a:pt x="f74" y="f295"/>
                    <a:pt x="f76" y="f296"/>
                    <a:pt x="f76" y="f297"/>
                  </a:cubicBezTo>
                  <a:cubicBezTo>
                    <a:pt x="f77" y="f298"/>
                    <a:pt x="f77" y="f299"/>
                    <a:pt x="f83" y="f300"/>
                  </a:cubicBezTo>
                  <a:cubicBezTo>
                    <a:pt x="f83" y="f300"/>
                    <a:pt x="f83" y="f300"/>
                    <a:pt x="f83" y="f300"/>
                  </a:cubicBezTo>
                  <a:cubicBezTo>
                    <a:pt x="f83" y="f301"/>
                    <a:pt x="f83" y="f302"/>
                    <a:pt x="f83" y="f302"/>
                  </a:cubicBezTo>
                  <a:cubicBezTo>
                    <a:pt x="f83" y="f302"/>
                    <a:pt x="f83" y="f303"/>
                    <a:pt x="f83" y="f303"/>
                  </a:cubicBezTo>
                  <a:cubicBezTo>
                    <a:pt x="f83" y="f303"/>
                    <a:pt x="f83" y="f304"/>
                    <a:pt x="f83" y="f304"/>
                  </a:cubicBezTo>
                  <a:cubicBezTo>
                    <a:pt x="f183" y="f304"/>
                    <a:pt x="f183" y="f305"/>
                    <a:pt x="f102" y="f306"/>
                  </a:cubicBezTo>
                  <a:cubicBezTo>
                    <a:pt x="f102" y="f306"/>
                    <a:pt x="f102" y="f306"/>
                    <a:pt x="f102" y="f306"/>
                  </a:cubicBezTo>
                  <a:cubicBezTo>
                    <a:pt x="f106" y="f307"/>
                    <a:pt x="f108" y="f308"/>
                    <a:pt x="f110" y="f309"/>
                  </a:cubicBezTo>
                  <a:cubicBezTo>
                    <a:pt x="f110" y="f310"/>
                    <a:pt x="f110" y="f311"/>
                    <a:pt x="f110" y="f312"/>
                  </a:cubicBezTo>
                  <a:cubicBezTo>
                    <a:pt x="f108" y="f313"/>
                    <a:pt x="f108" y="f314"/>
                    <a:pt x="f106" y="f315"/>
                  </a:cubicBezTo>
                  <a:cubicBezTo>
                    <a:pt x="f106" y="f315"/>
                    <a:pt x="f106" y="f315"/>
                    <a:pt x="f106" y="f315"/>
                  </a:cubicBezTo>
                  <a:cubicBezTo>
                    <a:pt x="f110" y="f316"/>
                    <a:pt x="f114" y="f317"/>
                    <a:pt x="f115" y="f318"/>
                  </a:cubicBezTo>
                  <a:cubicBezTo>
                    <a:pt x="f113" y="f319"/>
                    <a:pt x="f115" y="f320"/>
                    <a:pt x="f114" y="f321"/>
                  </a:cubicBezTo>
                  <a:cubicBezTo>
                    <a:pt x="f108" y="f322"/>
                    <a:pt x="f104" y="f323"/>
                    <a:pt x="f102" y="f324"/>
                  </a:cubicBezTo>
                  <a:cubicBezTo>
                    <a:pt x="f102" y="f324"/>
                    <a:pt x="f102" y="f324"/>
                    <a:pt x="f102" y="f324"/>
                  </a:cubicBezTo>
                  <a:cubicBezTo>
                    <a:pt x="f102" y="f324"/>
                    <a:pt x="f104" y="f325"/>
                    <a:pt x="f104" y="f326"/>
                  </a:cubicBezTo>
                  <a:cubicBezTo>
                    <a:pt x="f106" y="f327"/>
                    <a:pt x="f104" y="f328"/>
                    <a:pt x="f104" y="f328"/>
                  </a:cubicBezTo>
                  <a:cubicBezTo>
                    <a:pt x="f104" y="f329"/>
                    <a:pt x="f102" y="f330"/>
                    <a:pt x="f102" y="f331"/>
                  </a:cubicBezTo>
                  <a:cubicBezTo>
                    <a:pt x="f102" y="f331"/>
                    <a:pt x="f183" y="f332"/>
                    <a:pt x="f183" y="f332"/>
                  </a:cubicBezTo>
                  <a:cubicBezTo>
                    <a:pt x="f183" y="f332"/>
                    <a:pt x="f102" y="f332"/>
                    <a:pt x="f102" y="f332"/>
                  </a:cubicBezTo>
                  <a:cubicBezTo>
                    <a:pt x="f102" y="f333"/>
                    <a:pt x="f102" y="f333"/>
                    <a:pt x="f102" y="f333"/>
                  </a:cubicBezTo>
                  <a:cubicBezTo>
                    <a:pt x="f104" y="f333"/>
                    <a:pt x="f106" y="f334"/>
                    <a:pt x="f106" y="f335"/>
                  </a:cubicBezTo>
                  <a:cubicBezTo>
                    <a:pt x="f108" y="f336"/>
                    <a:pt x="f108" y="f337"/>
                    <a:pt x="f110" y="f338"/>
                  </a:cubicBezTo>
                  <a:cubicBezTo>
                    <a:pt x="f114" y="f338"/>
                    <a:pt x="f115" y="f339"/>
                    <a:pt x="f113" y="f339"/>
                  </a:cubicBezTo>
                  <a:cubicBezTo>
                    <a:pt x="f112" y="f340"/>
                    <a:pt x="f116" y="f341"/>
                    <a:pt x="f116" y="f342"/>
                  </a:cubicBezTo>
                  <a:cubicBezTo>
                    <a:pt x="f111" y="f342"/>
                    <a:pt x="f111" y="f342"/>
                    <a:pt x="f111" y="f342"/>
                  </a:cubicBezTo>
                  <a:cubicBezTo>
                    <a:pt x="f98" y="f8"/>
                    <a:pt x="f98" y="f8"/>
                    <a:pt x="f98" y="f8"/>
                  </a:cubicBezTo>
                  <a:cubicBezTo>
                    <a:pt x="f55" y="f343"/>
                    <a:pt x="f55" y="f343"/>
                    <a:pt x="f55" y="f343"/>
                  </a:cubicBezTo>
                  <a:cubicBezTo>
                    <a:pt x="f51" y="f343"/>
                    <a:pt x="f51" y="f344"/>
                    <a:pt x="f177" y="f344"/>
                  </a:cubicBezTo>
                  <a:cubicBezTo>
                    <a:pt x="f51" y="f319"/>
                    <a:pt x="f51" y="f345"/>
                    <a:pt x="f43" y="f346"/>
                  </a:cubicBezTo>
                  <a:cubicBezTo>
                    <a:pt x="f40" y="f316"/>
                    <a:pt x="f38" y="f315"/>
                    <a:pt x="f34" y="f315"/>
                  </a:cubicBezTo>
                  <a:cubicBezTo>
                    <a:pt x="f34" y="f315"/>
                    <a:pt x="f34" y="f315"/>
                    <a:pt x="f36" y="f314"/>
                  </a:cubicBezTo>
                  <a:cubicBezTo>
                    <a:pt x="f36" y="f312"/>
                    <a:pt x="f36" y="f311"/>
                    <a:pt x="f34" y="f347"/>
                  </a:cubicBezTo>
                  <a:cubicBezTo>
                    <a:pt x="f178" y="f348"/>
                    <a:pt x="f32" y="f308"/>
                    <a:pt x="f31" y="f307"/>
                  </a:cubicBezTo>
                  <a:cubicBezTo>
                    <a:pt x="f29" y="f349"/>
                    <a:pt x="f25" y="f349"/>
                    <a:pt x="f23" y="f349"/>
                  </a:cubicBezTo>
                  <a:cubicBezTo>
                    <a:pt x="f181" y="f349"/>
                    <a:pt x="f181" y="f349"/>
                    <a:pt x="f21" y="f349"/>
                  </a:cubicBezTo>
                  <a:cubicBezTo>
                    <a:pt x="f21" y="f349"/>
                    <a:pt x="f21" y="f349"/>
                    <a:pt x="f21" y="f349"/>
                  </a:cubicBezTo>
                  <a:cubicBezTo>
                    <a:pt x="f21" y="f349"/>
                    <a:pt x="f21" y="f349"/>
                    <a:pt x="f21" y="f349"/>
                  </a:cubicBezTo>
                  <a:cubicBezTo>
                    <a:pt x="f21" y="f305"/>
                    <a:pt x="f181" y="f303"/>
                    <a:pt x="f182" y="f300"/>
                  </a:cubicBezTo>
                  <a:cubicBezTo>
                    <a:pt x="f350" y="f351"/>
                    <a:pt x="f17" y="f352"/>
                    <a:pt x="f15" y="f299"/>
                  </a:cubicBezTo>
                  <a:cubicBezTo>
                    <a:pt x="f15" y="f299"/>
                    <a:pt x="f185" y="f299"/>
                    <a:pt x="f185" y="f299"/>
                  </a:cubicBezTo>
                  <a:cubicBezTo>
                    <a:pt x="f185" y="f299"/>
                    <a:pt x="f186" y="f353"/>
                    <a:pt x="f187" y="f353"/>
                  </a:cubicBezTo>
                  <a:cubicBezTo>
                    <a:pt x="f187" y="f354"/>
                    <a:pt x="f188" y="f354"/>
                    <a:pt x="f355" y="f356"/>
                  </a:cubicBezTo>
                  <a:cubicBezTo>
                    <a:pt x="f355" y="f298"/>
                    <a:pt x="f189" y="f297"/>
                    <a:pt x="f13" y="f296"/>
                  </a:cubicBezTo>
                  <a:cubicBezTo>
                    <a:pt x="f11" y="f294"/>
                    <a:pt x="f357" y="f294"/>
                    <a:pt x="f358" y="f294"/>
                  </a:cubicBezTo>
                  <a:cubicBezTo>
                    <a:pt x="f195" y="f294"/>
                    <a:pt x="f195" y="f294"/>
                    <a:pt x="f359" y="f294"/>
                  </a:cubicBezTo>
                  <a:cubicBezTo>
                    <a:pt x="f360" y="f294"/>
                    <a:pt x="f196" y="f294"/>
                    <a:pt x="f197" y="f295"/>
                  </a:cubicBezTo>
                  <a:cubicBezTo>
                    <a:pt x="f198" y="f295"/>
                    <a:pt x="f198" y="f295"/>
                    <a:pt x="f198" y="f295"/>
                  </a:cubicBezTo>
                  <a:cubicBezTo>
                    <a:pt x="f200" y="f361"/>
                    <a:pt x="f200" y="f361"/>
                    <a:pt x="f200" y="f361"/>
                  </a:cubicBezTo>
                  <a:cubicBezTo>
                    <a:pt x="f200" y="f292"/>
                    <a:pt x="f199" y="f362"/>
                    <a:pt x="f200" y="f362"/>
                  </a:cubicBezTo>
                  <a:cubicBezTo>
                    <a:pt x="f200" y="f363"/>
                    <a:pt x="f202" y="f364"/>
                    <a:pt x="f202" y="f365"/>
                  </a:cubicBezTo>
                  <a:cubicBezTo>
                    <a:pt x="f366" y="f289"/>
                    <a:pt x="f366" y="f286"/>
                    <a:pt x="f366" y="f285"/>
                  </a:cubicBezTo>
                  <a:cubicBezTo>
                    <a:pt x="f366" y="f367"/>
                    <a:pt x="f366" y="f280"/>
                    <a:pt x="f366" y="f279"/>
                  </a:cubicBezTo>
                  <a:cubicBezTo>
                    <a:pt x="f203" y="f279"/>
                    <a:pt x="f203" y="f278"/>
                    <a:pt x="f7" y="f368"/>
                  </a:cubicBezTo>
                  <a:cubicBezTo>
                    <a:pt x="f7" y="f10"/>
                    <a:pt x="f7" y="f10"/>
                    <a:pt x="f7" y="f10"/>
                  </a:cubicBezTo>
                  <a:lnTo>
                    <a:pt x="f9" y="f10"/>
                  </a:ln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8" name="Freeform 270">
              <a:extLst>
                <a:ext uri="{FF2B5EF4-FFF2-40B4-BE49-F238E27FC236}">
                  <a16:creationId xmlns:a16="http://schemas.microsoft.com/office/drawing/2014/main" id="{A18E5222-8DD3-4D20-7353-D758EA0FAA5E}"/>
                </a:ext>
              </a:extLst>
            </p:cNvPr>
            <p:cNvSpPr/>
            <p:nvPr/>
          </p:nvSpPr>
          <p:spPr>
            <a:xfrm>
              <a:off x="10381238" y="1681270"/>
              <a:ext cx="11457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8"/>
                <a:gd name="f9" fmla="val 6"/>
                <a:gd name="f10" fmla="val 7"/>
                <a:gd name="f11" fmla="val 5"/>
                <a:gd name="f12" fmla="val 4"/>
                <a:gd name="f13" fmla="val 2"/>
                <a:gd name="f14" fmla="val 3"/>
                <a:gd name="f15" fmla="val 1"/>
                <a:gd name="f16" fmla="val 9"/>
                <a:gd name="f17" fmla="+- 0 0 -90"/>
                <a:gd name="f18" fmla="*/ f3 1 10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1"/>
                <a:gd name="f29" fmla="*/ 8 f25 1"/>
                <a:gd name="f30" fmla="*/ 6 f24 1"/>
                <a:gd name="f31" fmla="*/ 5 f25 1"/>
                <a:gd name="f32" fmla="*/ 3 f25 1"/>
                <a:gd name="f33" fmla="*/ 2 f24 1"/>
                <a:gd name="f34" fmla="*/ 1 f25 1"/>
                <a:gd name="f35" fmla="*/ 1 f24 1"/>
                <a:gd name="f36" fmla="*/ 5 f24 1"/>
                <a:gd name="f37" fmla="*/ 2 f25 1"/>
                <a:gd name="f38" fmla="*/ 8 f24 1"/>
                <a:gd name="f39" fmla="*/ 6 f25 1"/>
                <a:gd name="f40" fmla="*/ 9 f24 1"/>
                <a:gd name="f41" fmla="*/ 11 f24 1"/>
                <a:gd name="f42" fmla="*/ 10 f25 1"/>
                <a:gd name="f43" fmla="+- f26 0 f1"/>
                <a:gd name="f44" fmla="*/ f29 1 10"/>
                <a:gd name="f45" fmla="*/ f30 1 11"/>
                <a:gd name="f46" fmla="*/ f31 1 10"/>
                <a:gd name="f47" fmla="*/ f32 1 10"/>
                <a:gd name="f48" fmla="*/ f33 1 11"/>
                <a:gd name="f49" fmla="*/ f34 1 10"/>
                <a:gd name="f50" fmla="*/ f35 1 11"/>
                <a:gd name="f51" fmla="*/ f36 1 11"/>
                <a:gd name="f52" fmla="*/ f37 1 10"/>
                <a:gd name="f53" fmla="*/ f38 1 11"/>
                <a:gd name="f54" fmla="*/ f39 1 10"/>
                <a:gd name="f55" fmla="*/ f40 1 11"/>
                <a:gd name="f56" fmla="*/ f41 1 11"/>
                <a:gd name="f57" fmla="*/ f42 1 10"/>
                <a:gd name="f58" fmla="*/ 0 1 f27"/>
                <a:gd name="f59" fmla="*/ f21 1 f27"/>
                <a:gd name="f60" fmla="*/ 0 1 f28"/>
                <a:gd name="f61" fmla="*/ f22 1 f28"/>
                <a:gd name="f62" fmla="*/ f44 1 f27"/>
                <a:gd name="f63" fmla="*/ f45 1 f28"/>
                <a:gd name="f64" fmla="*/ f46 1 f27"/>
                <a:gd name="f65" fmla="*/ f47 1 f27"/>
                <a:gd name="f66" fmla="*/ f48 1 f28"/>
                <a:gd name="f67" fmla="*/ f49 1 f27"/>
                <a:gd name="f68" fmla="*/ f50 1 f28"/>
                <a:gd name="f69" fmla="*/ f51 1 f28"/>
                <a:gd name="f70" fmla="*/ f52 1 f27"/>
                <a:gd name="f71" fmla="*/ f53 1 f28"/>
                <a:gd name="f72" fmla="*/ f54 1 f27"/>
                <a:gd name="f73" fmla="*/ f55 1 f28"/>
                <a:gd name="f74" fmla="*/ f56 1 f28"/>
                <a:gd name="f75" fmla="*/ f57 1 f27"/>
                <a:gd name="f76" fmla="*/ f58 f18 1"/>
                <a:gd name="f77" fmla="*/ f59 f18 1"/>
                <a:gd name="f78" fmla="*/ f61 f19 1"/>
                <a:gd name="f79" fmla="*/ f60 f19 1"/>
                <a:gd name="f80" fmla="*/ f62 f18 1"/>
                <a:gd name="f81" fmla="*/ f63 f19 1"/>
                <a:gd name="f82" fmla="*/ f64 f18 1"/>
                <a:gd name="f83" fmla="*/ f65 f18 1"/>
                <a:gd name="f84" fmla="*/ f66 f19 1"/>
                <a:gd name="f85" fmla="*/ f67 f18 1"/>
                <a:gd name="f86" fmla="*/ f68 f19 1"/>
                <a:gd name="f87" fmla="*/ f69 f19 1"/>
                <a:gd name="f88" fmla="*/ f70 f18 1"/>
                <a:gd name="f89" fmla="*/ f71 f19 1"/>
                <a:gd name="f90" fmla="*/ f72 f18 1"/>
                <a:gd name="f91" fmla="*/ f73 f19 1"/>
                <a:gd name="f92" fmla="*/ f74 f19 1"/>
                <a:gd name="f93" fmla="*/ f7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80" y="f81"/>
                </a:cxn>
                <a:cxn ang="f43">
                  <a:pos x="f82" y="f81"/>
                </a:cxn>
                <a:cxn ang="f43">
                  <a:pos x="f83" y="f84"/>
                </a:cxn>
                <a:cxn ang="f43">
                  <a:pos x="f85" y="f86"/>
                </a:cxn>
                <a:cxn ang="f43">
                  <a:pos x="f85" y="f87"/>
                </a:cxn>
                <a:cxn ang="f43">
                  <a:pos x="f88" y="f89"/>
                </a:cxn>
                <a:cxn ang="f43">
                  <a:pos x="f90" y="f91"/>
                </a:cxn>
                <a:cxn ang="f43">
                  <a:pos x="f80" y="f92"/>
                </a:cxn>
                <a:cxn ang="f43">
                  <a:pos x="f93" y="f91"/>
                </a:cxn>
                <a:cxn ang="f43">
                  <a:pos x="f80" y="f81"/>
                </a:cxn>
              </a:cxnLst>
              <a:rect l="f76" t="f79" r="f77" b="f78"/>
              <a:pathLst>
                <a:path w="10" h="11">
                  <a:moveTo>
                    <a:pt x="f8" y="f9"/>
                  </a:moveTo>
                  <a:cubicBezTo>
                    <a:pt x="f10" y="f9"/>
                    <a:pt x="f9" y="f9"/>
                    <a:pt x="f11" y="f9"/>
                  </a:cubicBezTo>
                  <a:cubicBezTo>
                    <a:pt x="f12" y="f11"/>
                    <a:pt x="f12" y="f13"/>
                    <a:pt x="f14" y="f13"/>
                  </a:cubicBezTo>
                  <a:cubicBezTo>
                    <a:pt x="f14" y="f15"/>
                    <a:pt x="f15" y="f5"/>
                    <a:pt x="f15" y="f15"/>
                  </a:cubicBezTo>
                  <a:cubicBezTo>
                    <a:pt x="f5" y="f15"/>
                    <a:pt x="f15" y="f12"/>
                    <a:pt x="f15" y="f11"/>
                  </a:cubicBezTo>
                  <a:cubicBezTo>
                    <a:pt x="f15" y="f9"/>
                    <a:pt x="f13" y="f8"/>
                    <a:pt x="f13" y="f8"/>
                  </a:cubicBezTo>
                  <a:cubicBezTo>
                    <a:pt x="f14" y="f16"/>
                    <a:pt x="f11" y="f8"/>
                    <a:pt x="f9" y="f16"/>
                  </a:cubicBezTo>
                  <a:cubicBezTo>
                    <a:pt x="f9" y="f16"/>
                    <a:pt x="f10" y="f7"/>
                    <a:pt x="f8" y="f7"/>
                  </a:cubicBezTo>
                  <a:cubicBezTo>
                    <a:pt x="f8" y="f7"/>
                    <a:pt x="f16" y="f6"/>
                    <a:pt x="f6" y="f16"/>
                  </a:cubicBezTo>
                  <a:cubicBezTo>
                    <a:pt x="f6" y="f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9" name="Freeform 271">
              <a:extLst>
                <a:ext uri="{FF2B5EF4-FFF2-40B4-BE49-F238E27FC236}">
                  <a16:creationId xmlns:a16="http://schemas.microsoft.com/office/drawing/2014/main" id="{81A379EE-2A3D-F54E-5A71-B7481C5E17DC}"/>
                </a:ext>
              </a:extLst>
            </p:cNvPr>
            <p:cNvSpPr/>
            <p:nvPr/>
          </p:nvSpPr>
          <p:spPr>
            <a:xfrm>
              <a:off x="10397276" y="1706645"/>
              <a:ext cx="6876" cy="6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"/>
                <a:gd name="f8" fmla="val 1"/>
                <a:gd name="f9" fmla="val 3"/>
                <a:gd name="f10" fmla="val 4"/>
                <a:gd name="f11" fmla="val 5"/>
                <a:gd name="f12" fmla="+- 0 0 -90"/>
                <a:gd name="f13" fmla="*/ f3 1 6"/>
                <a:gd name="f14" fmla="*/ f4 1 6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"/>
                <a:gd name="f21" fmla="*/ 2 f18 1"/>
                <a:gd name="f22" fmla="*/ 1 f18 1"/>
                <a:gd name="f23" fmla="*/ 0 f18 1"/>
                <a:gd name="f24" fmla="*/ 4 f18 1"/>
                <a:gd name="f25" fmla="*/ 3 f18 1"/>
                <a:gd name="f26" fmla="*/ 6 f18 1"/>
                <a:gd name="f27" fmla="*/ 5 f18 1"/>
                <a:gd name="f28" fmla="+- f19 0 f1"/>
                <a:gd name="f29" fmla="*/ f21 1 6"/>
                <a:gd name="f30" fmla="*/ f22 1 6"/>
                <a:gd name="f31" fmla="*/ f23 1 6"/>
                <a:gd name="f32" fmla="*/ f24 1 6"/>
                <a:gd name="f33" fmla="*/ f25 1 6"/>
                <a:gd name="f34" fmla="*/ f26 1 6"/>
                <a:gd name="f35" fmla="*/ f27 1 6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4 f13 1"/>
                <a:gd name="f56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2"/>
                </a:cxn>
                <a:cxn ang="f28">
                  <a:pos x="f56" y="f50"/>
                </a:cxn>
                <a:cxn ang="f28">
                  <a:pos x="f49" y="f50"/>
                </a:cxn>
              </a:cxnLst>
              <a:rect l="f45" t="f48" r="f46" b="f47"/>
              <a:pathLst>
                <a:path w="6" h="6">
                  <a:moveTo>
                    <a:pt x="f7" y="f8"/>
                  </a:moveTo>
                  <a:cubicBezTo>
                    <a:pt x="f8" y="f8"/>
                    <a:pt x="f5" y="f9"/>
                    <a:pt x="f5" y="f10"/>
                  </a:cubicBezTo>
                  <a:cubicBezTo>
                    <a:pt x="f5" y="f11"/>
                    <a:pt x="f7" y="f6"/>
                    <a:pt x="f9" y="f6"/>
                  </a:cubicBezTo>
                  <a:cubicBezTo>
                    <a:pt x="f9" y="f6"/>
                    <a:pt x="f10" y="f11"/>
                    <a:pt x="f11" y="f10"/>
                  </a:cubicBezTo>
                  <a:cubicBezTo>
                    <a:pt x="f11" y="f9"/>
                    <a:pt x="f6" y="f7"/>
                    <a:pt x="f6" y="f8"/>
                  </a:cubicBezTo>
                  <a:cubicBezTo>
                    <a:pt x="f11" y="f5"/>
                    <a:pt x="f9" y="f5"/>
                    <a:pt x="f7" y="f8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0" name="Freeform 272">
              <a:extLst>
                <a:ext uri="{FF2B5EF4-FFF2-40B4-BE49-F238E27FC236}">
                  <a16:creationId xmlns:a16="http://schemas.microsoft.com/office/drawing/2014/main" id="{47B78F4B-5C4F-633C-220F-12B7D9F08D90}"/>
                </a:ext>
              </a:extLst>
            </p:cNvPr>
            <p:cNvSpPr/>
            <p:nvPr/>
          </p:nvSpPr>
          <p:spPr>
            <a:xfrm>
              <a:off x="10427076" y="1685888"/>
              <a:ext cx="9171" cy="13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0"/>
                <a:gd name="f8" fmla="val 6"/>
                <a:gd name="f9" fmla="val 1"/>
                <a:gd name="f10" fmla="val 4"/>
                <a:gd name="f11" fmla="val 2"/>
                <a:gd name="f12" fmla="val 5"/>
                <a:gd name="f13" fmla="val 9"/>
                <a:gd name="f14" fmla="val 3"/>
                <a:gd name="f15" fmla="val 7"/>
                <a:gd name="f16" fmla="+- 0 0 -90"/>
                <a:gd name="f17" fmla="*/ f3 1 8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8"/>
                <a:gd name="f28" fmla="*/ 6 f24 1"/>
                <a:gd name="f29" fmla="*/ 1 f23 1"/>
                <a:gd name="f30" fmla="*/ 0 f24 1"/>
                <a:gd name="f31" fmla="*/ 4 f23 1"/>
                <a:gd name="f32" fmla="*/ 2 f24 1"/>
                <a:gd name="f33" fmla="*/ 9 f23 1"/>
                <a:gd name="f34" fmla="*/ 10 f23 1"/>
                <a:gd name="f35" fmla="*/ 5 f23 1"/>
                <a:gd name="f36" fmla="*/ 8 f24 1"/>
                <a:gd name="f37" fmla="*/ 3 f23 1"/>
                <a:gd name="f38" fmla="+- f25 0 f1"/>
                <a:gd name="f39" fmla="*/ f28 1 8"/>
                <a:gd name="f40" fmla="*/ f29 1 10"/>
                <a:gd name="f41" fmla="*/ f30 1 8"/>
                <a:gd name="f42" fmla="*/ f31 1 10"/>
                <a:gd name="f43" fmla="*/ f32 1 8"/>
                <a:gd name="f44" fmla="*/ f33 1 10"/>
                <a:gd name="f45" fmla="*/ f34 1 10"/>
                <a:gd name="f46" fmla="*/ f35 1 10"/>
                <a:gd name="f47" fmla="*/ f36 1 8"/>
                <a:gd name="f48" fmla="*/ f37 1 10"/>
                <a:gd name="f49" fmla="*/ 0 1 f27"/>
                <a:gd name="f50" fmla="*/ f20 1 f27"/>
                <a:gd name="f51" fmla="*/ 0 1 f26"/>
                <a:gd name="f52" fmla="*/ f21 1 f26"/>
                <a:gd name="f53" fmla="*/ f39 1 f27"/>
                <a:gd name="f54" fmla="*/ f40 1 f26"/>
                <a:gd name="f55" fmla="*/ f41 1 f27"/>
                <a:gd name="f56" fmla="*/ f42 1 f26"/>
                <a:gd name="f57" fmla="*/ f43 1 f27"/>
                <a:gd name="f58" fmla="*/ f44 1 f26"/>
                <a:gd name="f59" fmla="*/ f45 1 f26"/>
                <a:gd name="f60" fmla="*/ f46 1 f26"/>
                <a:gd name="f61" fmla="*/ f47 1 f27"/>
                <a:gd name="f62" fmla="*/ f48 1 f26"/>
                <a:gd name="f63" fmla="*/ f49 f17 1"/>
                <a:gd name="f64" fmla="*/ f50 f17 1"/>
                <a:gd name="f65" fmla="*/ f52 f18 1"/>
                <a:gd name="f66" fmla="*/ f51 f18 1"/>
                <a:gd name="f67" fmla="*/ f53 f17 1"/>
                <a:gd name="f68" fmla="*/ f54 f18 1"/>
                <a:gd name="f69" fmla="*/ f55 f17 1"/>
                <a:gd name="f70" fmla="*/ f56 f18 1"/>
                <a:gd name="f71" fmla="*/ f57 f17 1"/>
                <a:gd name="f72" fmla="*/ f58 f18 1"/>
                <a:gd name="f73" fmla="*/ f59 f18 1"/>
                <a:gd name="f74" fmla="*/ f60 f18 1"/>
                <a:gd name="f75" fmla="*/ f61 f17 1"/>
                <a:gd name="f76" fmla="*/ f6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67" y="f73"/>
                </a:cxn>
                <a:cxn ang="f38">
                  <a:pos x="f67" y="f74"/>
                </a:cxn>
                <a:cxn ang="f38">
                  <a:pos x="f75" y="f76"/>
                </a:cxn>
                <a:cxn ang="f38">
                  <a:pos x="f67" y="f68"/>
                </a:cxn>
              </a:cxnLst>
              <a:rect l="f63" t="f66" r="f64" b="f65"/>
              <a:pathLst>
                <a:path w="8" h="10">
                  <a:moveTo>
                    <a:pt x="f8" y="f9"/>
                  </a:moveTo>
                  <a:cubicBezTo>
                    <a:pt x="f10" y="f5"/>
                    <a:pt x="f9" y="f11"/>
                    <a:pt x="f5" y="f10"/>
                  </a:cubicBezTo>
                  <a:cubicBezTo>
                    <a:pt x="f5" y="f12"/>
                    <a:pt x="f9" y="f6"/>
                    <a:pt x="f11" y="f13"/>
                  </a:cubicBezTo>
                  <a:cubicBezTo>
                    <a:pt x="f14" y="f7"/>
                    <a:pt x="f8" y="f7"/>
                    <a:pt x="f8" y="f7"/>
                  </a:cubicBezTo>
                  <a:cubicBezTo>
                    <a:pt x="f15" y="f13"/>
                    <a:pt x="f8" y="f8"/>
                    <a:pt x="f8" y="f12"/>
                  </a:cubicBezTo>
                  <a:cubicBezTo>
                    <a:pt x="f8" y="f12"/>
                    <a:pt x="f6" y="f10"/>
                    <a:pt x="f6" y="f14"/>
                  </a:cubicBezTo>
                  <a:cubicBezTo>
                    <a:pt x="f6" y="f11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EEEEEE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1" name="Freeform 273">
              <a:extLst>
                <a:ext uri="{FF2B5EF4-FFF2-40B4-BE49-F238E27FC236}">
                  <a16:creationId xmlns:a16="http://schemas.microsoft.com/office/drawing/2014/main" id="{02C9D41F-ED82-F417-86D8-FFFFECB89EAD}"/>
                </a:ext>
              </a:extLst>
            </p:cNvPr>
            <p:cNvSpPr/>
            <p:nvPr/>
          </p:nvSpPr>
          <p:spPr>
            <a:xfrm>
              <a:off x="9957157" y="1065440"/>
              <a:ext cx="616634" cy="98256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6"/>
                <a:gd name="f8" fmla="val 801"/>
                <a:gd name="f9" fmla="val 505"/>
                <a:gd name="f10" fmla="val 364"/>
                <a:gd name="f11" fmla="val 363"/>
                <a:gd name="f12" fmla="val 503"/>
                <a:gd name="f13" fmla="val 362"/>
                <a:gd name="f14" fmla="val 502"/>
                <a:gd name="f15" fmla="val 361"/>
                <a:gd name="f16" fmla="val 358"/>
                <a:gd name="f17" fmla="val 501"/>
                <a:gd name="f18" fmla="val 357"/>
                <a:gd name="f19" fmla="val 356"/>
                <a:gd name="f20" fmla="val 353"/>
                <a:gd name="f21" fmla="val 500"/>
                <a:gd name="f22" fmla="val 352"/>
                <a:gd name="f23" fmla="val 499"/>
                <a:gd name="f24" fmla="val 351"/>
                <a:gd name="f25" fmla="val 497"/>
                <a:gd name="f26" fmla="val 496"/>
                <a:gd name="f27" fmla="val 350"/>
                <a:gd name="f28" fmla="val 495"/>
                <a:gd name="f29" fmla="val 349"/>
                <a:gd name="f30" fmla="val 494"/>
                <a:gd name="f31" fmla="val 348"/>
                <a:gd name="f32" fmla="val 493"/>
                <a:gd name="f33" fmla="val 485"/>
                <a:gd name="f34" fmla="val 341"/>
                <a:gd name="f35" fmla="val 473"/>
                <a:gd name="f36" fmla="val 321"/>
                <a:gd name="f37" fmla="val 463"/>
                <a:gd name="f38" fmla="val 317"/>
                <a:gd name="f39" fmla="val 462"/>
                <a:gd name="f40" fmla="val 459"/>
                <a:gd name="f41" fmla="val 458"/>
                <a:gd name="f42" fmla="val 457"/>
                <a:gd name="f43" fmla="val 318"/>
                <a:gd name="f44" fmla="val 320"/>
                <a:gd name="f45" fmla="val 456"/>
                <a:gd name="f46" fmla="val 454"/>
                <a:gd name="f47" fmla="val 453"/>
                <a:gd name="f48" fmla="val 319"/>
                <a:gd name="f49" fmla="val 452"/>
                <a:gd name="f50" fmla="val 451"/>
                <a:gd name="f51" fmla="val 450"/>
                <a:gd name="f52" fmla="val 448"/>
                <a:gd name="f53" fmla="val 447"/>
                <a:gd name="f54" fmla="val 446"/>
                <a:gd name="f55" fmla="val 322"/>
                <a:gd name="f56" fmla="val 323"/>
                <a:gd name="f57" fmla="val 324"/>
                <a:gd name="f58" fmla="val 325"/>
                <a:gd name="f59" fmla="val 327"/>
                <a:gd name="f60" fmla="val 328"/>
                <a:gd name="f61" fmla="val 329"/>
                <a:gd name="f62" fmla="val 445"/>
                <a:gd name="f63" fmla="val 331"/>
                <a:gd name="f64" fmla="val 444"/>
                <a:gd name="f65" fmla="val 332"/>
                <a:gd name="f66" fmla="val 443"/>
                <a:gd name="f67" fmla="val 441"/>
                <a:gd name="f68" fmla="val 440"/>
                <a:gd name="f69" fmla="val 439"/>
                <a:gd name="f70" fmla="val 330"/>
                <a:gd name="f71" fmla="val 436"/>
                <a:gd name="f72" fmla="val 435"/>
                <a:gd name="f73" fmla="val 434"/>
                <a:gd name="f74" fmla="val 433"/>
                <a:gd name="f75" fmla="val 432"/>
                <a:gd name="f76" fmla="val 429"/>
                <a:gd name="f77" fmla="val 428"/>
                <a:gd name="f78" fmla="val 427"/>
                <a:gd name="f79" fmla="val 425"/>
                <a:gd name="f80" fmla="val 424"/>
                <a:gd name="f81" fmla="val 316"/>
                <a:gd name="f82" fmla="val 423"/>
                <a:gd name="f83" fmla="val 315"/>
                <a:gd name="f84" fmla="val 420"/>
                <a:gd name="f85" fmla="val 314"/>
                <a:gd name="f86" fmla="val 313"/>
                <a:gd name="f87" fmla="val 419"/>
                <a:gd name="f88" fmla="val 312"/>
                <a:gd name="f89" fmla="val 421"/>
                <a:gd name="f90" fmla="val 310"/>
                <a:gd name="f91" fmla="val 309"/>
                <a:gd name="f92" fmla="val 308"/>
                <a:gd name="f93" fmla="val 306"/>
                <a:gd name="f94" fmla="val 305"/>
                <a:gd name="f95" fmla="val 304"/>
                <a:gd name="f96" fmla="val 302"/>
                <a:gd name="f97" fmla="val 301"/>
                <a:gd name="f98" fmla="val 299"/>
                <a:gd name="f99" fmla="val 422"/>
                <a:gd name="f100" fmla="val 296"/>
                <a:gd name="f101" fmla="val 294"/>
                <a:gd name="f102" fmla="val 293"/>
                <a:gd name="f103" fmla="val 291"/>
                <a:gd name="f104" fmla="val 290"/>
                <a:gd name="f105" fmla="val 417"/>
                <a:gd name="f106" fmla="val 289"/>
                <a:gd name="f107" fmla="val 413"/>
                <a:gd name="f108" fmla="val 412"/>
                <a:gd name="f109" fmla="val 288"/>
                <a:gd name="f110" fmla="val 410"/>
                <a:gd name="f111" fmla="val 287"/>
                <a:gd name="f112" fmla="val 408"/>
                <a:gd name="f113" fmla="val 284"/>
                <a:gd name="f114" fmla="val 407"/>
                <a:gd name="f115" fmla="val 282"/>
                <a:gd name="f116" fmla="val 406"/>
                <a:gd name="f117" fmla="val 281"/>
                <a:gd name="f118" fmla="val 405"/>
                <a:gd name="f119" fmla="val 279"/>
                <a:gd name="f120" fmla="val 278"/>
                <a:gd name="f121" fmla="val 277"/>
                <a:gd name="f122" fmla="val 275"/>
                <a:gd name="f123" fmla="val 274"/>
                <a:gd name="f124" fmla="val 411"/>
                <a:gd name="f125" fmla="val 273"/>
                <a:gd name="f126" fmla="val 272"/>
                <a:gd name="f127" fmla="val 271"/>
                <a:gd name="f128" fmla="val 270"/>
                <a:gd name="f129" fmla="val 269"/>
                <a:gd name="f130" fmla="val 268"/>
                <a:gd name="f131" fmla="val 266"/>
                <a:gd name="f132" fmla="val 265"/>
                <a:gd name="f133" fmla="val 264"/>
                <a:gd name="f134" fmla="val 409"/>
                <a:gd name="f135" fmla="val 262"/>
                <a:gd name="f136" fmla="val 261"/>
                <a:gd name="f137" fmla="val 259"/>
                <a:gd name="f138" fmla="val 258"/>
                <a:gd name="f139" fmla="val 404"/>
                <a:gd name="f140" fmla="val 257"/>
                <a:gd name="f141" fmla="val 403"/>
                <a:gd name="f142" fmla="val 402"/>
                <a:gd name="f143" fmla="val 401"/>
                <a:gd name="f144" fmla="val 400"/>
                <a:gd name="f145" fmla="val 399"/>
                <a:gd name="f146" fmla="val 398"/>
                <a:gd name="f147" fmla="val 397"/>
                <a:gd name="f148" fmla="val 395"/>
                <a:gd name="f149" fmla="val 263"/>
                <a:gd name="f150" fmla="val 392"/>
                <a:gd name="f151" fmla="val 390"/>
                <a:gd name="f152" fmla="val 389"/>
                <a:gd name="f153" fmla="val 386"/>
                <a:gd name="f154" fmla="val 384"/>
                <a:gd name="f155" fmla="val 382"/>
                <a:gd name="f156" fmla="val 379"/>
                <a:gd name="f157" fmla="val 378"/>
                <a:gd name="f158" fmla="val 377"/>
                <a:gd name="f159" fmla="val 375"/>
                <a:gd name="f160" fmla="val 374"/>
                <a:gd name="f161" fmla="val 373"/>
                <a:gd name="f162" fmla="val 260"/>
                <a:gd name="f163" fmla="val 372"/>
                <a:gd name="f164" fmla="val 256"/>
                <a:gd name="f165" fmla="val 370"/>
                <a:gd name="f166" fmla="val 255"/>
                <a:gd name="f167" fmla="val 369"/>
                <a:gd name="f168" fmla="val 368"/>
                <a:gd name="f169" fmla="val 367"/>
                <a:gd name="f170" fmla="val 366"/>
                <a:gd name="f171" fmla="val 359"/>
                <a:gd name="f172" fmla="val 254"/>
                <a:gd name="f173" fmla="val 253"/>
                <a:gd name="f174" fmla="val 251"/>
                <a:gd name="f175" fmla="val 249"/>
                <a:gd name="f176" fmla="val 248"/>
                <a:gd name="f177" fmla="val 247"/>
                <a:gd name="f178" fmla="val 246"/>
                <a:gd name="f179" fmla="val 245"/>
                <a:gd name="f180" fmla="val 355"/>
                <a:gd name="f181" fmla="val 244"/>
                <a:gd name="f182" fmla="val 354"/>
                <a:gd name="f183" fmla="val 243"/>
                <a:gd name="f184" fmla="val 242"/>
                <a:gd name="f185" fmla="val 241"/>
                <a:gd name="f186" fmla="val 240"/>
                <a:gd name="f187" fmla="val 238"/>
                <a:gd name="f188" fmla="val 237"/>
                <a:gd name="f189" fmla="val 236"/>
                <a:gd name="f190" fmla="val 235"/>
                <a:gd name="f191" fmla="val 234"/>
                <a:gd name="f192" fmla="val 232"/>
                <a:gd name="f193" fmla="val 231"/>
                <a:gd name="f194" fmla="val 230"/>
                <a:gd name="f195" fmla="val 229"/>
                <a:gd name="f196" fmla="val 227"/>
                <a:gd name="f197" fmla="val 347"/>
                <a:gd name="f198" fmla="val 226"/>
                <a:gd name="f199" fmla="val 225"/>
                <a:gd name="f200" fmla="val 223"/>
                <a:gd name="f201" fmla="val 222"/>
                <a:gd name="f202" fmla="val 221"/>
                <a:gd name="f203" fmla="val 220"/>
                <a:gd name="f204" fmla="val 218"/>
                <a:gd name="f205" fmla="val 217"/>
                <a:gd name="f206" fmla="val 215"/>
                <a:gd name="f207" fmla="val 214"/>
                <a:gd name="f208" fmla="val 213"/>
                <a:gd name="f209" fmla="val 345"/>
                <a:gd name="f210" fmla="val 212"/>
                <a:gd name="f211" fmla="val 344"/>
                <a:gd name="f212" fmla="val 210"/>
                <a:gd name="f213" fmla="val 342"/>
                <a:gd name="f214" fmla="val 205"/>
                <a:gd name="f215" fmla="val 280"/>
                <a:gd name="f216" fmla="val 30"/>
                <a:gd name="f217" fmla="val 29"/>
                <a:gd name="f218" fmla="val 28"/>
                <a:gd name="f219" fmla="val 27"/>
                <a:gd name="f220" fmla="val 26"/>
                <a:gd name="f221" fmla="val 25"/>
                <a:gd name="f222" fmla="val 22"/>
                <a:gd name="f223" fmla="val 21"/>
                <a:gd name="f224" fmla="val 20"/>
                <a:gd name="f225" fmla="val 19"/>
                <a:gd name="f226" fmla="val 17"/>
                <a:gd name="f227" fmla="val 16"/>
                <a:gd name="f228" fmla="val 252"/>
                <a:gd name="f229" fmla="val 250"/>
                <a:gd name="f230" fmla="val 15"/>
                <a:gd name="f231" fmla="val 14"/>
                <a:gd name="f232" fmla="val 11"/>
                <a:gd name="f233" fmla="val 10"/>
                <a:gd name="f234" fmla="val 9"/>
                <a:gd name="f235" fmla="val 8"/>
                <a:gd name="f236" fmla="val 228"/>
                <a:gd name="f237" fmla="val 7"/>
                <a:gd name="f238" fmla="val 6"/>
                <a:gd name="f239" fmla="val 5"/>
                <a:gd name="f240" fmla="val 4"/>
                <a:gd name="f241" fmla="val 3"/>
                <a:gd name="f242" fmla="val 2"/>
                <a:gd name="f243" fmla="val 219"/>
                <a:gd name="f244" fmla="val 1"/>
                <a:gd name="f245" fmla="val 216"/>
                <a:gd name="f246" fmla="val 211"/>
                <a:gd name="f247" fmla="val 207"/>
                <a:gd name="f248" fmla="val 204"/>
                <a:gd name="f249" fmla="val 201"/>
                <a:gd name="f250" fmla="val 200"/>
                <a:gd name="f251" fmla="val 199"/>
                <a:gd name="f252" fmla="val 198"/>
                <a:gd name="f253" fmla="val 12"/>
                <a:gd name="f254" fmla="val 13"/>
                <a:gd name="f255" fmla="val 18"/>
                <a:gd name="f256" fmla="val 196"/>
                <a:gd name="f257" fmla="val 194"/>
                <a:gd name="f258" fmla="val 193"/>
                <a:gd name="f259" fmla="val 191"/>
                <a:gd name="f260" fmla="val 190"/>
                <a:gd name="f261" fmla="val 189"/>
                <a:gd name="f262" fmla="val 185"/>
                <a:gd name="f263" fmla="val 184"/>
                <a:gd name="f264" fmla="val 183"/>
                <a:gd name="f265" fmla="val 182"/>
                <a:gd name="f266" fmla="val 24"/>
                <a:gd name="f267" fmla="val 181"/>
                <a:gd name="f268" fmla="val 178"/>
                <a:gd name="f269" fmla="val 177"/>
                <a:gd name="f270" fmla="val 176"/>
                <a:gd name="f271" fmla="val 32"/>
                <a:gd name="f272" fmla="val 175"/>
                <a:gd name="f273" fmla="val 34"/>
                <a:gd name="f274" fmla="val 35"/>
                <a:gd name="f275" fmla="val 173"/>
                <a:gd name="f276" fmla="val 36"/>
                <a:gd name="f277" fmla="val 37"/>
                <a:gd name="f278" fmla="val 171"/>
                <a:gd name="f279" fmla="val 167"/>
                <a:gd name="f280" fmla="val 165"/>
                <a:gd name="f281" fmla="val 38"/>
                <a:gd name="f282" fmla="val 164"/>
                <a:gd name="f283" fmla="val 39"/>
                <a:gd name="f284" fmla="val 161"/>
                <a:gd name="f285" fmla="val 41"/>
                <a:gd name="f286" fmla="val 160"/>
                <a:gd name="f287" fmla="val 43"/>
                <a:gd name="f288" fmla="val 159"/>
                <a:gd name="f289" fmla="val 44"/>
                <a:gd name="f290" fmla="val 157"/>
                <a:gd name="f291" fmla="val 45"/>
                <a:gd name="f292" fmla="val 156"/>
                <a:gd name="f293" fmla="val 46"/>
                <a:gd name="f294" fmla="val 155"/>
                <a:gd name="f295" fmla="val 47"/>
                <a:gd name="f296" fmla="val 154"/>
                <a:gd name="f297" fmla="val 49"/>
                <a:gd name="f298" fmla="val 153"/>
                <a:gd name="f299" fmla="val 50"/>
                <a:gd name="f300" fmla="val 152"/>
                <a:gd name="f301" fmla="val 51"/>
                <a:gd name="f302" fmla="val 150"/>
                <a:gd name="f303" fmla="val 54"/>
                <a:gd name="f304" fmla="val 149"/>
                <a:gd name="f305" fmla="val 55"/>
                <a:gd name="f306" fmla="val 148"/>
                <a:gd name="f307" fmla="val 146"/>
                <a:gd name="f308" fmla="val 144"/>
                <a:gd name="f309" fmla="val 143"/>
                <a:gd name="f310" fmla="val 53"/>
                <a:gd name="f311" fmla="val 141"/>
                <a:gd name="f312" fmla="val 52"/>
                <a:gd name="f313" fmla="val 140"/>
                <a:gd name="f314" fmla="val 139"/>
                <a:gd name="f315" fmla="val 138"/>
                <a:gd name="f316" fmla="val 136"/>
                <a:gd name="f317" fmla="val 132"/>
                <a:gd name="f318" fmla="val 130"/>
                <a:gd name="f319" fmla="val 129"/>
                <a:gd name="f320" fmla="val 127"/>
                <a:gd name="f321" fmla="val 48"/>
                <a:gd name="f322" fmla="val 125"/>
                <a:gd name="f323" fmla="val 124"/>
                <a:gd name="f324" fmla="val 123"/>
                <a:gd name="f325" fmla="val 122"/>
                <a:gd name="f326" fmla="val 121"/>
                <a:gd name="f327" fmla="val 33"/>
                <a:gd name="f328" fmla="val 120"/>
                <a:gd name="f329" fmla="val 23"/>
                <a:gd name="f330" fmla="val 118"/>
                <a:gd name="f331" fmla="val 117"/>
                <a:gd name="f332" fmla="val 116"/>
                <a:gd name="f333" fmla="val 115"/>
                <a:gd name="f334" fmla="val 114"/>
                <a:gd name="f335" fmla="val 113"/>
                <a:gd name="f336" fmla="val 112"/>
                <a:gd name="f337" fmla="val 111"/>
                <a:gd name="f338" fmla="val 109"/>
                <a:gd name="f339" fmla="val 105"/>
                <a:gd name="f340" fmla="val 103"/>
                <a:gd name="f341" fmla="val 102"/>
                <a:gd name="f342" fmla="val 98"/>
                <a:gd name="f343" fmla="val 96"/>
                <a:gd name="f344" fmla="val 95"/>
                <a:gd name="f345" fmla="val 94"/>
                <a:gd name="f346" fmla="val 93"/>
                <a:gd name="f347" fmla="val 90"/>
                <a:gd name="f348" fmla="val 174"/>
                <a:gd name="f349" fmla="val 179"/>
                <a:gd name="f350" fmla="val 192"/>
                <a:gd name="f351" fmla="val 206"/>
                <a:gd name="f352" fmla="val 56"/>
                <a:gd name="f353" fmla="val 209"/>
                <a:gd name="f354" fmla="val 57"/>
                <a:gd name="f355" fmla="val 224"/>
                <a:gd name="f356" fmla="val 233"/>
                <a:gd name="f357" fmla="val 239"/>
                <a:gd name="f358" fmla="val 42"/>
                <a:gd name="f359" fmla="val 283"/>
                <a:gd name="f360" fmla="val 285"/>
                <a:gd name="f361" fmla="val 292"/>
                <a:gd name="f362" fmla="val 295"/>
                <a:gd name="f363" fmla="val 297"/>
                <a:gd name="f364" fmla="val 303"/>
                <a:gd name="f365" fmla="val 311"/>
                <a:gd name="f366" fmla="val 58"/>
                <a:gd name="f367" fmla="val 60"/>
                <a:gd name="f368" fmla="val 61"/>
                <a:gd name="f369" fmla="val 62"/>
                <a:gd name="f370" fmla="val 59"/>
                <a:gd name="f371" fmla="val 326"/>
                <a:gd name="f372" fmla="val 335"/>
                <a:gd name="f373" fmla="val 336"/>
                <a:gd name="f374" fmla="val 338"/>
                <a:gd name="f375" fmla="val 340"/>
                <a:gd name="f376" fmla="val 343"/>
                <a:gd name="f377" fmla="val 365"/>
                <a:gd name="f378" fmla="val 40"/>
                <a:gd name="f379" fmla="val 376"/>
                <a:gd name="f380" fmla="val 380"/>
                <a:gd name="f381" fmla="val 383"/>
                <a:gd name="f382" fmla="val 31"/>
                <a:gd name="f383" fmla="val 385"/>
                <a:gd name="f384" fmla="val 393"/>
                <a:gd name="f385" fmla="val 396"/>
                <a:gd name="f386" fmla="val 415"/>
                <a:gd name="f387" fmla="val 418"/>
                <a:gd name="f388" fmla="val 416"/>
                <a:gd name="f389" fmla="val 426"/>
                <a:gd name="f390" fmla="val 430"/>
                <a:gd name="f391" fmla="val 431"/>
                <a:gd name="f392" fmla="val 437"/>
                <a:gd name="f393" fmla="val 438"/>
                <a:gd name="f394" fmla="val 442"/>
                <a:gd name="f395" fmla="val 449"/>
                <a:gd name="f396" fmla="val 532"/>
                <a:gd name="f397" fmla="val 704"/>
                <a:gd name="f398" fmla="val 729"/>
                <a:gd name="f399" fmla="val 108"/>
                <a:gd name="f400" fmla="val 730"/>
                <a:gd name="f401" fmla="val 731"/>
                <a:gd name="f402" fmla="val 732"/>
                <a:gd name="f403" fmla="val 110"/>
                <a:gd name="f404" fmla="val 734"/>
                <a:gd name="f405" fmla="val 736"/>
                <a:gd name="f406" fmla="val 738"/>
                <a:gd name="f407" fmla="val 739"/>
                <a:gd name="f408" fmla="val 740"/>
                <a:gd name="f409" fmla="val 741"/>
                <a:gd name="f410" fmla="val 743"/>
                <a:gd name="f411" fmla="val 745"/>
                <a:gd name="f412" fmla="val 747"/>
                <a:gd name="f413" fmla="val 748"/>
                <a:gd name="f414" fmla="val 750"/>
                <a:gd name="f415" fmla="val 751"/>
                <a:gd name="f416" fmla="val 752"/>
                <a:gd name="f417" fmla="val 753"/>
                <a:gd name="f418" fmla="val 754"/>
                <a:gd name="f419" fmla="val 755"/>
                <a:gd name="f420" fmla="val 758"/>
                <a:gd name="f421" fmla="val 759"/>
                <a:gd name="f422" fmla="val 761"/>
                <a:gd name="f423" fmla="val 763"/>
                <a:gd name="f424" fmla="val 764"/>
                <a:gd name="f425" fmla="val 765"/>
                <a:gd name="f426" fmla="val 119"/>
                <a:gd name="f427" fmla="val 766"/>
                <a:gd name="f428" fmla="val 767"/>
                <a:gd name="f429" fmla="val 126"/>
                <a:gd name="f430" fmla="val 769"/>
                <a:gd name="f431" fmla="val 771"/>
                <a:gd name="f432" fmla="val 128"/>
                <a:gd name="f433" fmla="val 772"/>
                <a:gd name="f434" fmla="val 773"/>
                <a:gd name="f435" fmla="val 774"/>
                <a:gd name="f436" fmla="val 133"/>
                <a:gd name="f437" fmla="val 775"/>
                <a:gd name="f438" fmla="val 137"/>
                <a:gd name="f439" fmla="val 776"/>
                <a:gd name="f440" fmla="val 777"/>
                <a:gd name="f441" fmla="val 797"/>
                <a:gd name="f442" fmla="val 800"/>
                <a:gd name="f443" fmla="val 799"/>
                <a:gd name="f444" fmla="val 798"/>
                <a:gd name="f445" fmla="val 793"/>
                <a:gd name="f446" fmla="val 792"/>
                <a:gd name="f447" fmla="val 789"/>
                <a:gd name="f448" fmla="val 168"/>
                <a:gd name="f449" fmla="val 784"/>
                <a:gd name="f450" fmla="val 781"/>
                <a:gd name="f451" fmla="val 780"/>
                <a:gd name="f452" fmla="val 778"/>
                <a:gd name="f453" fmla="val 166"/>
                <a:gd name="f454" fmla="val 163"/>
                <a:gd name="f455" fmla="val 760"/>
                <a:gd name="f456" fmla="val 756"/>
                <a:gd name="f457" fmla="val 169"/>
                <a:gd name="f458" fmla="val 170"/>
                <a:gd name="f459" fmla="val 746"/>
                <a:gd name="f460" fmla="val 742"/>
                <a:gd name="f461" fmla="val 737"/>
                <a:gd name="f462" fmla="val 727"/>
                <a:gd name="f463" fmla="val 725"/>
                <a:gd name="f464" fmla="val 723"/>
                <a:gd name="f465" fmla="val 721"/>
                <a:gd name="f466" fmla="val 720"/>
                <a:gd name="f467" fmla="val 718"/>
                <a:gd name="f468" fmla="val 715"/>
                <a:gd name="f469" fmla="val 714"/>
                <a:gd name="f470" fmla="val 713"/>
                <a:gd name="f471" fmla="val 712"/>
                <a:gd name="f472" fmla="val 711"/>
                <a:gd name="f473" fmla="val 709"/>
                <a:gd name="f474" fmla="val 186"/>
                <a:gd name="f475" fmla="val 187"/>
                <a:gd name="f476" fmla="val 708"/>
                <a:gd name="f477" fmla="val 707"/>
                <a:gd name="f478" fmla="val 195"/>
                <a:gd name="f479" fmla="val 706"/>
                <a:gd name="f480" fmla="val 703"/>
                <a:gd name="f481" fmla="val 702"/>
                <a:gd name="f482" fmla="val 700"/>
                <a:gd name="f483" fmla="val 699"/>
                <a:gd name="f484" fmla="val 698"/>
                <a:gd name="f485" fmla="val 696"/>
                <a:gd name="f486" fmla="val 695"/>
                <a:gd name="f487" fmla="val 188"/>
                <a:gd name="f488" fmla="val 694"/>
                <a:gd name="f489" fmla="val 693"/>
                <a:gd name="f490" fmla="val 692"/>
                <a:gd name="f491" fmla="val 691"/>
                <a:gd name="f492" fmla="val 690"/>
                <a:gd name="f493" fmla="val 689"/>
                <a:gd name="f494" fmla="val 687"/>
                <a:gd name="f495" fmla="val 686"/>
                <a:gd name="f496" fmla="val 684"/>
                <a:gd name="f497" fmla="val 683"/>
                <a:gd name="f498" fmla="val 682"/>
                <a:gd name="f499" fmla="val 678"/>
                <a:gd name="f500" fmla="val 677"/>
                <a:gd name="f501" fmla="val 675"/>
                <a:gd name="f502" fmla="val 673"/>
                <a:gd name="f503" fmla="val 672"/>
                <a:gd name="f504" fmla="val 671"/>
                <a:gd name="f505" fmla="val 670"/>
                <a:gd name="f506" fmla="val 669"/>
                <a:gd name="f507" fmla="val 668"/>
                <a:gd name="f508" fmla="val 665"/>
                <a:gd name="f509" fmla="val 664"/>
                <a:gd name="f510" fmla="val 663"/>
                <a:gd name="f511" fmla="val 661"/>
                <a:gd name="f512" fmla="val 660"/>
                <a:gd name="f513" fmla="val 659"/>
                <a:gd name="f514" fmla="val 658"/>
                <a:gd name="f515" fmla="val 657"/>
                <a:gd name="f516" fmla="val 656"/>
                <a:gd name="f517" fmla="val 197"/>
                <a:gd name="f518" fmla="val 655"/>
                <a:gd name="f519" fmla="val 654"/>
                <a:gd name="f520" fmla="val 653"/>
                <a:gd name="f521" fmla="val 651"/>
                <a:gd name="f522" fmla="val 650"/>
                <a:gd name="f523" fmla="val 649"/>
                <a:gd name="f524" fmla="val 648"/>
                <a:gd name="f525" fmla="val 647"/>
                <a:gd name="f526" fmla="val 203"/>
                <a:gd name="f527" fmla="val 202"/>
                <a:gd name="f528" fmla="val 652"/>
                <a:gd name="f529" fmla="val 208"/>
                <a:gd name="f530" fmla="val 662"/>
                <a:gd name="f531" fmla="val 666"/>
                <a:gd name="f532" fmla="val 667"/>
                <a:gd name="f533" fmla="val 646"/>
                <a:gd name="f534" fmla="val 645"/>
                <a:gd name="f535" fmla="val 644"/>
                <a:gd name="f536" fmla="val 643"/>
                <a:gd name="f537" fmla="val 642"/>
                <a:gd name="f538" fmla="val 641"/>
                <a:gd name="f539" fmla="val 640"/>
                <a:gd name="f540" fmla="val 639"/>
                <a:gd name="f541" fmla="val 637"/>
                <a:gd name="f542" fmla="val 636"/>
                <a:gd name="f543" fmla="val 638"/>
                <a:gd name="f544" fmla="val 635"/>
                <a:gd name="f545" fmla="val 634"/>
                <a:gd name="f546" fmla="val 632"/>
                <a:gd name="f547" fmla="val 631"/>
                <a:gd name="f548" fmla="val 629"/>
                <a:gd name="f549" fmla="val 628"/>
                <a:gd name="f550" fmla="val 626"/>
                <a:gd name="f551" fmla="val 625"/>
                <a:gd name="f552" fmla="val 624"/>
                <a:gd name="f553" fmla="val 627"/>
                <a:gd name="f554" fmla="val 630"/>
                <a:gd name="f555" fmla="val 623"/>
                <a:gd name="f556" fmla="val 621"/>
                <a:gd name="f557" fmla="val 620"/>
                <a:gd name="f558" fmla="val 619"/>
                <a:gd name="f559" fmla="val 617"/>
                <a:gd name="f560" fmla="val 616"/>
                <a:gd name="f561" fmla="val 615"/>
                <a:gd name="f562" fmla="val 612"/>
                <a:gd name="f563" fmla="val 611"/>
                <a:gd name="f564" fmla="val 610"/>
                <a:gd name="f565" fmla="val 608"/>
                <a:gd name="f566" fmla="val 607"/>
                <a:gd name="f567" fmla="val 606"/>
                <a:gd name="f568" fmla="val 605"/>
                <a:gd name="f569" fmla="val 604"/>
                <a:gd name="f570" fmla="val 603"/>
                <a:gd name="f571" fmla="val 602"/>
                <a:gd name="f572" fmla="val 276"/>
                <a:gd name="f573" fmla="val 609"/>
                <a:gd name="f574" fmla="val 286"/>
                <a:gd name="f575" fmla="val 601"/>
                <a:gd name="f576" fmla="val 600"/>
                <a:gd name="f577" fmla="val 599"/>
                <a:gd name="f578" fmla="val 598"/>
                <a:gd name="f579" fmla="val 597"/>
                <a:gd name="f580" fmla="val 594"/>
                <a:gd name="f581" fmla="val 593"/>
                <a:gd name="f582" fmla="val 592"/>
                <a:gd name="f583" fmla="val 591"/>
                <a:gd name="f584" fmla="val 298"/>
                <a:gd name="f585" fmla="val 590"/>
                <a:gd name="f586" fmla="val 588"/>
                <a:gd name="f587" fmla="val 586"/>
                <a:gd name="f588" fmla="val 300"/>
                <a:gd name="f589" fmla="val 583"/>
                <a:gd name="f590" fmla="val 582"/>
                <a:gd name="f591" fmla="val 581"/>
                <a:gd name="f592" fmla="val 580"/>
                <a:gd name="f593" fmla="val 579"/>
                <a:gd name="f594" fmla="val 307"/>
                <a:gd name="f595" fmla="val 577"/>
                <a:gd name="f596" fmla="val 575"/>
                <a:gd name="f597" fmla="val 574"/>
                <a:gd name="f598" fmla="val 573"/>
                <a:gd name="f599" fmla="val 572"/>
                <a:gd name="f600" fmla="val 571"/>
                <a:gd name="f601" fmla="val 570"/>
                <a:gd name="f602" fmla="val 568"/>
                <a:gd name="f603" fmla="val 567"/>
                <a:gd name="f604" fmla="val 566"/>
                <a:gd name="f605" fmla="val 565"/>
                <a:gd name="f606" fmla="val 564"/>
                <a:gd name="f607" fmla="val 563"/>
                <a:gd name="f608" fmla="val 561"/>
                <a:gd name="f609" fmla="val 560"/>
                <a:gd name="f610" fmla="val 559"/>
                <a:gd name="f611" fmla="val 556"/>
                <a:gd name="f612" fmla="val 555"/>
                <a:gd name="f613" fmla="val 553"/>
                <a:gd name="f614" fmla="val 550"/>
                <a:gd name="f615" fmla="val 548"/>
                <a:gd name="f616" fmla="val 547"/>
                <a:gd name="f617" fmla="val 545"/>
                <a:gd name="f618" fmla="val 544"/>
                <a:gd name="f619" fmla="val 542"/>
                <a:gd name="f620" fmla="val 538"/>
                <a:gd name="f621" fmla="val 536"/>
                <a:gd name="f622" fmla="val 535"/>
                <a:gd name="f623" fmla="val 534"/>
                <a:gd name="f624" fmla="val 530"/>
                <a:gd name="f625" fmla="val 529"/>
                <a:gd name="f626" fmla="val 526"/>
                <a:gd name="f627" fmla="val 525"/>
                <a:gd name="f628" fmla="val 524"/>
                <a:gd name="f629" fmla="val 522"/>
                <a:gd name="f630" fmla="val 521"/>
                <a:gd name="f631" fmla="val 520"/>
                <a:gd name="f632" fmla="val 519"/>
                <a:gd name="f633" fmla="val 518"/>
                <a:gd name="f634" fmla="val 517"/>
                <a:gd name="f635" fmla="val 516"/>
                <a:gd name="f636" fmla="val 515"/>
                <a:gd name="f637" fmla="val 513"/>
                <a:gd name="f638" fmla="val 512"/>
                <a:gd name="f639" fmla="val 511"/>
                <a:gd name="f640" fmla="val 510"/>
                <a:gd name="f641" fmla="val 508"/>
                <a:gd name="f642" fmla="val 507"/>
                <a:gd name="f643" fmla="val 509"/>
                <a:gd name="f644" fmla="val 504"/>
                <a:gd name="f645" fmla="val 523"/>
                <a:gd name="f646" fmla="val 527"/>
                <a:gd name="f647" fmla="val 346"/>
                <a:gd name="f648" fmla="val 528"/>
                <a:gd name="f649" fmla="val 514"/>
                <a:gd name="f650" fmla="val 498"/>
                <a:gd name="f651" fmla="val 492"/>
                <a:gd name="f652" fmla="val 490"/>
                <a:gd name="f653" fmla="val 489"/>
                <a:gd name="f654" fmla="val 488"/>
                <a:gd name="f655" fmla="val 487"/>
                <a:gd name="f656" fmla="val 491"/>
                <a:gd name="f657" fmla="val 371"/>
                <a:gd name="f658" fmla="val 381"/>
                <a:gd name="f659" fmla="val 387"/>
                <a:gd name="f660" fmla="val 394"/>
                <a:gd name="f661" fmla="val 391"/>
                <a:gd name="f662" fmla="val 388"/>
                <a:gd name="f663" fmla="val 486"/>
                <a:gd name="f664" fmla="val 484"/>
                <a:gd name="f665" fmla="val 483"/>
                <a:gd name="f666" fmla="val 482"/>
                <a:gd name="f667" fmla="val 481"/>
                <a:gd name="f668" fmla="val 480"/>
                <a:gd name="f669" fmla="val 478"/>
                <a:gd name="f670" fmla="val 477"/>
                <a:gd name="f671" fmla="val 474"/>
                <a:gd name="f672" fmla="val 476"/>
                <a:gd name="f673" fmla="val 475"/>
                <a:gd name="f674" fmla="val 472"/>
                <a:gd name="f675" fmla="val 471"/>
                <a:gd name="f676" fmla="val 470"/>
                <a:gd name="f677" fmla="val 469"/>
                <a:gd name="f678" fmla="val 479"/>
                <a:gd name="f679" fmla="val 414"/>
                <a:gd name="f680" fmla="val 468"/>
                <a:gd name="f681" fmla="val 466"/>
                <a:gd name="f682" fmla="val 465"/>
                <a:gd name="f683" fmla="val 464"/>
                <a:gd name="f684" fmla="val 455"/>
                <a:gd name="f685" fmla="val 461"/>
                <a:gd name="f686" fmla="val 467"/>
                <a:gd name="f687" fmla="+- 0 0 -90"/>
                <a:gd name="f688" fmla="*/ f4 1 506"/>
                <a:gd name="f689" fmla="*/ f5 1 801"/>
                <a:gd name="f690" fmla="val f6"/>
                <a:gd name="f691" fmla="val f7"/>
                <a:gd name="f692" fmla="val f8"/>
                <a:gd name="f693" fmla="*/ f687 f0 1"/>
                <a:gd name="f694" fmla="+- f692 0 f690"/>
                <a:gd name="f695" fmla="+- f691 0 f690"/>
                <a:gd name="f696" fmla="*/ f693 1 f3"/>
                <a:gd name="f697" fmla="*/ f695 1 506"/>
                <a:gd name="f698" fmla="*/ f694 1 801"/>
                <a:gd name="f699" fmla="*/ 456 f695 1"/>
                <a:gd name="f700" fmla="*/ 320 f694 1"/>
                <a:gd name="f701" fmla="*/ 435 f695 1"/>
                <a:gd name="f702" fmla="*/ 328 f694 1"/>
                <a:gd name="f703" fmla="*/ 419 f695 1"/>
                <a:gd name="f704" fmla="*/ 290 f694 1"/>
                <a:gd name="f705" fmla="*/ 409 f695 1"/>
                <a:gd name="f706" fmla="*/ 262 f694 1"/>
                <a:gd name="f707" fmla="*/ 372 f695 1"/>
                <a:gd name="f708" fmla="*/ 257 f694 1"/>
                <a:gd name="f709" fmla="*/ 351 f695 1"/>
                <a:gd name="f710" fmla="*/ 241 f694 1"/>
                <a:gd name="f711" fmla="*/ 345 f695 1"/>
                <a:gd name="f712" fmla="*/ 212 f694 1"/>
                <a:gd name="f713" fmla="*/ 243 f695 1"/>
                <a:gd name="f714" fmla="*/ 11 f694 1"/>
                <a:gd name="f715" fmla="*/ 198 f695 1"/>
                <a:gd name="f716" fmla="*/ 8 f694 1"/>
                <a:gd name="f717" fmla="*/ 176 f695 1"/>
                <a:gd name="f718" fmla="*/ 29 f694 1"/>
                <a:gd name="f719" fmla="*/ 141 f695 1"/>
                <a:gd name="f720" fmla="*/ 52 f694 1"/>
                <a:gd name="f721" fmla="*/ 114 f695 1"/>
                <a:gd name="f722" fmla="*/ 22 f694 1"/>
                <a:gd name="f723" fmla="*/ 56 f695 1"/>
                <a:gd name="f724" fmla="*/ 209 f694 1"/>
                <a:gd name="f725" fmla="*/ 46 f695 1"/>
                <a:gd name="f726" fmla="*/ 248 f694 1"/>
                <a:gd name="f727" fmla="*/ 52 f695 1"/>
                <a:gd name="f728" fmla="*/ 282 f694 1"/>
                <a:gd name="f729" fmla="*/ 308 f694 1"/>
                <a:gd name="f730" fmla="*/ 348 f694 1"/>
                <a:gd name="f731" fmla="*/ 29 f695 1"/>
                <a:gd name="f732" fmla="*/ 396 f694 1"/>
                <a:gd name="f733" fmla="*/ 37 f695 1"/>
                <a:gd name="f734" fmla="*/ 420 f694 1"/>
                <a:gd name="f735" fmla="*/ 30 f695 1"/>
                <a:gd name="f736" fmla="*/ 437 f694 1"/>
                <a:gd name="f737" fmla="*/ 13 f695 1"/>
                <a:gd name="f738" fmla="*/ 105 f695 1"/>
                <a:gd name="f739" fmla="*/ 729 f694 1"/>
                <a:gd name="f740" fmla="*/ 759 f694 1"/>
                <a:gd name="f741" fmla="*/ 140 f695 1"/>
                <a:gd name="f742" fmla="*/ 776 f694 1"/>
                <a:gd name="f743" fmla="*/ 165 f695 1"/>
                <a:gd name="f744" fmla="*/ 767 f694 1"/>
                <a:gd name="f745" fmla="*/ 177 f695 1"/>
                <a:gd name="f746" fmla="*/ 723 f694 1"/>
                <a:gd name="f747" fmla="*/ 189 f695 1"/>
                <a:gd name="f748" fmla="*/ 695 f694 1"/>
                <a:gd name="f749" fmla="*/ 192 f695 1"/>
                <a:gd name="f750" fmla="*/ 660 f694 1"/>
                <a:gd name="f751" fmla="*/ 206 f695 1"/>
                <a:gd name="f752" fmla="*/ 662 f694 1"/>
                <a:gd name="f753" fmla="*/ 223 f695 1"/>
                <a:gd name="f754" fmla="*/ 658 f694 1"/>
                <a:gd name="f755" fmla="*/ 239 f695 1"/>
                <a:gd name="f756" fmla="*/ 644 f694 1"/>
                <a:gd name="f757" fmla="*/ 251 f695 1"/>
                <a:gd name="f758" fmla="*/ 637 f694 1"/>
                <a:gd name="f759" fmla="*/ 260 f695 1"/>
                <a:gd name="f760" fmla="*/ 627 f694 1"/>
                <a:gd name="f761" fmla="*/ 269 f695 1"/>
                <a:gd name="f762" fmla="*/ 606 f694 1"/>
                <a:gd name="f763" fmla="*/ 286 f695 1"/>
                <a:gd name="f764" fmla="*/ 299 f695 1"/>
                <a:gd name="f765" fmla="*/ 588 f694 1"/>
                <a:gd name="f766" fmla="*/ 295 f695 1"/>
                <a:gd name="f767" fmla="*/ 564 f694 1"/>
                <a:gd name="f768" fmla="*/ 297 f695 1"/>
                <a:gd name="f769" fmla="*/ 521 f694 1"/>
                <a:gd name="f770" fmla="*/ 306 f695 1"/>
                <a:gd name="f771" fmla="*/ 504 f694 1"/>
                <a:gd name="f772" fmla="*/ 322 f695 1"/>
                <a:gd name="f773" fmla="*/ 519 f694 1"/>
                <a:gd name="f774" fmla="*/ 353 f695 1"/>
                <a:gd name="f775" fmla="*/ 518 f694 1"/>
                <a:gd name="f776" fmla="*/ 352 f695 1"/>
                <a:gd name="f777" fmla="*/ 493 f694 1"/>
                <a:gd name="f778" fmla="*/ 356 f695 1"/>
                <a:gd name="f779" fmla="*/ 488 f694 1"/>
                <a:gd name="f780" fmla="*/ 364 f695 1"/>
                <a:gd name="f781" fmla="*/ 502 f694 1"/>
                <a:gd name="f782" fmla="*/ 383 f695 1"/>
                <a:gd name="f783" fmla="*/ 507 f694 1"/>
                <a:gd name="f784" fmla="*/ 373 f695 1"/>
                <a:gd name="f785" fmla="*/ 484 f694 1"/>
                <a:gd name="f786" fmla="*/ 384 f695 1"/>
                <a:gd name="f787" fmla="*/ 474 f694 1"/>
                <a:gd name="f788" fmla="*/ 408 f695 1"/>
                <a:gd name="f789" fmla="*/ 491 f694 1"/>
                <a:gd name="f790" fmla="*/ 416 f695 1"/>
                <a:gd name="f791" fmla="*/ 469 f694 1"/>
                <a:gd name="f792" fmla="*/ 422 f695 1"/>
                <a:gd name="f793" fmla="*/ 458 f694 1"/>
                <a:gd name="f794" fmla="*/ 428 f695 1"/>
                <a:gd name="f795" fmla="*/ 443 f694 1"/>
                <a:gd name="f796" fmla="*/ 445 f695 1"/>
                <a:gd name="f797" fmla="*/ 450 f695 1"/>
                <a:gd name="f798" fmla="*/ 439 f694 1"/>
                <a:gd name="f799" fmla="*/ 462 f695 1"/>
                <a:gd name="f800" fmla="*/ 424 f694 1"/>
                <a:gd name="f801" fmla="*/ 471 f695 1"/>
                <a:gd name="f802" fmla="*/ 401 f694 1"/>
                <a:gd name="f803" fmla="*/ 483 f695 1"/>
                <a:gd name="f804" fmla="*/ 415 f694 1"/>
                <a:gd name="f805" fmla="*/ 498 f695 1"/>
                <a:gd name="f806" fmla="*/ 379 f694 1"/>
                <a:gd name="f807" fmla="+- f696 0 f1"/>
                <a:gd name="f808" fmla="*/ f699 1 506"/>
                <a:gd name="f809" fmla="*/ f700 1 801"/>
                <a:gd name="f810" fmla="*/ f701 1 506"/>
                <a:gd name="f811" fmla="*/ f702 1 801"/>
                <a:gd name="f812" fmla="*/ f703 1 506"/>
                <a:gd name="f813" fmla="*/ f704 1 801"/>
                <a:gd name="f814" fmla="*/ f705 1 506"/>
                <a:gd name="f815" fmla="*/ f706 1 801"/>
                <a:gd name="f816" fmla="*/ f707 1 506"/>
                <a:gd name="f817" fmla="*/ f708 1 801"/>
                <a:gd name="f818" fmla="*/ f709 1 506"/>
                <a:gd name="f819" fmla="*/ f710 1 801"/>
                <a:gd name="f820" fmla="*/ f711 1 506"/>
                <a:gd name="f821" fmla="*/ f712 1 801"/>
                <a:gd name="f822" fmla="*/ f713 1 506"/>
                <a:gd name="f823" fmla="*/ f714 1 801"/>
                <a:gd name="f824" fmla="*/ f715 1 506"/>
                <a:gd name="f825" fmla="*/ f716 1 801"/>
                <a:gd name="f826" fmla="*/ f717 1 506"/>
                <a:gd name="f827" fmla="*/ f718 1 801"/>
                <a:gd name="f828" fmla="*/ f719 1 506"/>
                <a:gd name="f829" fmla="*/ f720 1 801"/>
                <a:gd name="f830" fmla="*/ f721 1 506"/>
                <a:gd name="f831" fmla="*/ f722 1 801"/>
                <a:gd name="f832" fmla="*/ f723 1 506"/>
                <a:gd name="f833" fmla="*/ f724 1 801"/>
                <a:gd name="f834" fmla="*/ f725 1 506"/>
                <a:gd name="f835" fmla="*/ f726 1 801"/>
                <a:gd name="f836" fmla="*/ f727 1 506"/>
                <a:gd name="f837" fmla="*/ f728 1 801"/>
                <a:gd name="f838" fmla="*/ f729 1 801"/>
                <a:gd name="f839" fmla="*/ f730 1 801"/>
                <a:gd name="f840" fmla="*/ f731 1 506"/>
                <a:gd name="f841" fmla="*/ f732 1 801"/>
                <a:gd name="f842" fmla="*/ f733 1 506"/>
                <a:gd name="f843" fmla="*/ f734 1 801"/>
                <a:gd name="f844" fmla="*/ f735 1 506"/>
                <a:gd name="f845" fmla="*/ f736 1 801"/>
                <a:gd name="f846" fmla="*/ f737 1 506"/>
                <a:gd name="f847" fmla="*/ f738 1 506"/>
                <a:gd name="f848" fmla="*/ f739 1 801"/>
                <a:gd name="f849" fmla="*/ f740 1 801"/>
                <a:gd name="f850" fmla="*/ f741 1 506"/>
                <a:gd name="f851" fmla="*/ f742 1 801"/>
                <a:gd name="f852" fmla="*/ f743 1 506"/>
                <a:gd name="f853" fmla="*/ f744 1 801"/>
                <a:gd name="f854" fmla="*/ f745 1 506"/>
                <a:gd name="f855" fmla="*/ f746 1 801"/>
                <a:gd name="f856" fmla="*/ f747 1 506"/>
                <a:gd name="f857" fmla="*/ f748 1 801"/>
                <a:gd name="f858" fmla="*/ f749 1 506"/>
                <a:gd name="f859" fmla="*/ f750 1 801"/>
                <a:gd name="f860" fmla="*/ f751 1 506"/>
                <a:gd name="f861" fmla="*/ f752 1 801"/>
                <a:gd name="f862" fmla="*/ f753 1 506"/>
                <a:gd name="f863" fmla="*/ f754 1 801"/>
                <a:gd name="f864" fmla="*/ f755 1 506"/>
                <a:gd name="f865" fmla="*/ f756 1 801"/>
                <a:gd name="f866" fmla="*/ f757 1 506"/>
                <a:gd name="f867" fmla="*/ f758 1 801"/>
                <a:gd name="f868" fmla="*/ f759 1 506"/>
                <a:gd name="f869" fmla="*/ f760 1 801"/>
                <a:gd name="f870" fmla="*/ f761 1 506"/>
                <a:gd name="f871" fmla="*/ f762 1 801"/>
                <a:gd name="f872" fmla="*/ f763 1 506"/>
                <a:gd name="f873" fmla="*/ f764 1 506"/>
                <a:gd name="f874" fmla="*/ f765 1 801"/>
                <a:gd name="f875" fmla="*/ f766 1 506"/>
                <a:gd name="f876" fmla="*/ f767 1 801"/>
                <a:gd name="f877" fmla="*/ f768 1 506"/>
                <a:gd name="f878" fmla="*/ f769 1 801"/>
                <a:gd name="f879" fmla="*/ f770 1 506"/>
                <a:gd name="f880" fmla="*/ f771 1 801"/>
                <a:gd name="f881" fmla="*/ f772 1 506"/>
                <a:gd name="f882" fmla="*/ f773 1 801"/>
                <a:gd name="f883" fmla="*/ f774 1 506"/>
                <a:gd name="f884" fmla="*/ f775 1 801"/>
                <a:gd name="f885" fmla="*/ f776 1 506"/>
                <a:gd name="f886" fmla="*/ f777 1 801"/>
                <a:gd name="f887" fmla="*/ f778 1 506"/>
                <a:gd name="f888" fmla="*/ f779 1 801"/>
                <a:gd name="f889" fmla="*/ f780 1 506"/>
                <a:gd name="f890" fmla="*/ f781 1 801"/>
                <a:gd name="f891" fmla="*/ f782 1 506"/>
                <a:gd name="f892" fmla="*/ f783 1 801"/>
                <a:gd name="f893" fmla="*/ f784 1 506"/>
                <a:gd name="f894" fmla="*/ f785 1 801"/>
                <a:gd name="f895" fmla="*/ f786 1 506"/>
                <a:gd name="f896" fmla="*/ f787 1 801"/>
                <a:gd name="f897" fmla="*/ f788 1 506"/>
                <a:gd name="f898" fmla="*/ f789 1 801"/>
                <a:gd name="f899" fmla="*/ f790 1 506"/>
                <a:gd name="f900" fmla="*/ f791 1 801"/>
                <a:gd name="f901" fmla="*/ f792 1 506"/>
                <a:gd name="f902" fmla="*/ f793 1 801"/>
                <a:gd name="f903" fmla="*/ f794 1 506"/>
                <a:gd name="f904" fmla="*/ f795 1 801"/>
                <a:gd name="f905" fmla="*/ f796 1 506"/>
                <a:gd name="f906" fmla="*/ f797 1 506"/>
                <a:gd name="f907" fmla="*/ f798 1 801"/>
                <a:gd name="f908" fmla="*/ f799 1 506"/>
                <a:gd name="f909" fmla="*/ f800 1 801"/>
                <a:gd name="f910" fmla="*/ f801 1 506"/>
                <a:gd name="f911" fmla="*/ f802 1 801"/>
                <a:gd name="f912" fmla="*/ f803 1 506"/>
                <a:gd name="f913" fmla="*/ f804 1 801"/>
                <a:gd name="f914" fmla="*/ f805 1 506"/>
                <a:gd name="f915" fmla="*/ f806 1 801"/>
                <a:gd name="f916" fmla="*/ 0 1 f697"/>
                <a:gd name="f917" fmla="*/ f691 1 f697"/>
                <a:gd name="f918" fmla="*/ 0 1 f698"/>
                <a:gd name="f919" fmla="*/ f692 1 f698"/>
                <a:gd name="f920" fmla="*/ f808 1 f697"/>
                <a:gd name="f921" fmla="*/ f809 1 f698"/>
                <a:gd name="f922" fmla="*/ f810 1 f697"/>
                <a:gd name="f923" fmla="*/ f811 1 f698"/>
                <a:gd name="f924" fmla="*/ f812 1 f697"/>
                <a:gd name="f925" fmla="*/ f813 1 f698"/>
                <a:gd name="f926" fmla="*/ f814 1 f697"/>
                <a:gd name="f927" fmla="*/ f815 1 f698"/>
                <a:gd name="f928" fmla="*/ f816 1 f697"/>
                <a:gd name="f929" fmla="*/ f817 1 f698"/>
                <a:gd name="f930" fmla="*/ f818 1 f697"/>
                <a:gd name="f931" fmla="*/ f819 1 f698"/>
                <a:gd name="f932" fmla="*/ f820 1 f697"/>
                <a:gd name="f933" fmla="*/ f821 1 f698"/>
                <a:gd name="f934" fmla="*/ f822 1 f697"/>
                <a:gd name="f935" fmla="*/ f823 1 f698"/>
                <a:gd name="f936" fmla="*/ f824 1 f697"/>
                <a:gd name="f937" fmla="*/ f825 1 f698"/>
                <a:gd name="f938" fmla="*/ f826 1 f697"/>
                <a:gd name="f939" fmla="*/ f827 1 f698"/>
                <a:gd name="f940" fmla="*/ f828 1 f697"/>
                <a:gd name="f941" fmla="*/ f829 1 f698"/>
                <a:gd name="f942" fmla="*/ f830 1 f697"/>
                <a:gd name="f943" fmla="*/ f831 1 f698"/>
                <a:gd name="f944" fmla="*/ f832 1 f697"/>
                <a:gd name="f945" fmla="*/ f833 1 f698"/>
                <a:gd name="f946" fmla="*/ f834 1 f697"/>
                <a:gd name="f947" fmla="*/ f835 1 f698"/>
                <a:gd name="f948" fmla="*/ f836 1 f697"/>
                <a:gd name="f949" fmla="*/ f837 1 f698"/>
                <a:gd name="f950" fmla="*/ f838 1 f698"/>
                <a:gd name="f951" fmla="*/ f839 1 f698"/>
                <a:gd name="f952" fmla="*/ f840 1 f697"/>
                <a:gd name="f953" fmla="*/ f841 1 f698"/>
                <a:gd name="f954" fmla="*/ f842 1 f697"/>
                <a:gd name="f955" fmla="*/ f843 1 f698"/>
                <a:gd name="f956" fmla="*/ f844 1 f697"/>
                <a:gd name="f957" fmla="*/ f845 1 f698"/>
                <a:gd name="f958" fmla="*/ f846 1 f697"/>
                <a:gd name="f959" fmla="*/ f847 1 f697"/>
                <a:gd name="f960" fmla="*/ f848 1 f698"/>
                <a:gd name="f961" fmla="*/ f849 1 f698"/>
                <a:gd name="f962" fmla="*/ f850 1 f697"/>
                <a:gd name="f963" fmla="*/ f851 1 f698"/>
                <a:gd name="f964" fmla="*/ f852 1 f697"/>
                <a:gd name="f965" fmla="*/ f853 1 f698"/>
                <a:gd name="f966" fmla="*/ f854 1 f697"/>
                <a:gd name="f967" fmla="*/ f855 1 f698"/>
                <a:gd name="f968" fmla="*/ f856 1 f697"/>
                <a:gd name="f969" fmla="*/ f857 1 f698"/>
                <a:gd name="f970" fmla="*/ f858 1 f697"/>
                <a:gd name="f971" fmla="*/ f859 1 f698"/>
                <a:gd name="f972" fmla="*/ f860 1 f697"/>
                <a:gd name="f973" fmla="*/ f861 1 f698"/>
                <a:gd name="f974" fmla="*/ f862 1 f697"/>
                <a:gd name="f975" fmla="*/ f863 1 f698"/>
                <a:gd name="f976" fmla="*/ f864 1 f697"/>
                <a:gd name="f977" fmla="*/ f865 1 f698"/>
                <a:gd name="f978" fmla="*/ f866 1 f697"/>
                <a:gd name="f979" fmla="*/ f867 1 f698"/>
                <a:gd name="f980" fmla="*/ f868 1 f697"/>
                <a:gd name="f981" fmla="*/ f869 1 f698"/>
                <a:gd name="f982" fmla="*/ f870 1 f697"/>
                <a:gd name="f983" fmla="*/ f871 1 f698"/>
                <a:gd name="f984" fmla="*/ f872 1 f697"/>
                <a:gd name="f985" fmla="*/ f873 1 f697"/>
                <a:gd name="f986" fmla="*/ f874 1 f698"/>
                <a:gd name="f987" fmla="*/ f875 1 f697"/>
                <a:gd name="f988" fmla="*/ f876 1 f698"/>
                <a:gd name="f989" fmla="*/ f877 1 f697"/>
                <a:gd name="f990" fmla="*/ f878 1 f698"/>
                <a:gd name="f991" fmla="*/ f879 1 f697"/>
                <a:gd name="f992" fmla="*/ f880 1 f698"/>
                <a:gd name="f993" fmla="*/ f881 1 f697"/>
                <a:gd name="f994" fmla="*/ f882 1 f698"/>
                <a:gd name="f995" fmla="*/ f883 1 f697"/>
                <a:gd name="f996" fmla="*/ f884 1 f698"/>
                <a:gd name="f997" fmla="*/ f885 1 f697"/>
                <a:gd name="f998" fmla="*/ f886 1 f698"/>
                <a:gd name="f999" fmla="*/ f887 1 f697"/>
                <a:gd name="f1000" fmla="*/ f888 1 f698"/>
                <a:gd name="f1001" fmla="*/ f889 1 f697"/>
                <a:gd name="f1002" fmla="*/ f890 1 f698"/>
                <a:gd name="f1003" fmla="*/ f891 1 f697"/>
                <a:gd name="f1004" fmla="*/ f892 1 f698"/>
                <a:gd name="f1005" fmla="*/ f893 1 f697"/>
                <a:gd name="f1006" fmla="*/ f894 1 f698"/>
                <a:gd name="f1007" fmla="*/ f895 1 f697"/>
                <a:gd name="f1008" fmla="*/ f896 1 f698"/>
                <a:gd name="f1009" fmla="*/ f897 1 f697"/>
                <a:gd name="f1010" fmla="*/ f898 1 f698"/>
                <a:gd name="f1011" fmla="*/ f899 1 f697"/>
                <a:gd name="f1012" fmla="*/ f900 1 f698"/>
                <a:gd name="f1013" fmla="*/ f901 1 f697"/>
                <a:gd name="f1014" fmla="*/ f902 1 f698"/>
                <a:gd name="f1015" fmla="*/ f903 1 f697"/>
                <a:gd name="f1016" fmla="*/ f904 1 f698"/>
                <a:gd name="f1017" fmla="*/ f905 1 f697"/>
                <a:gd name="f1018" fmla="*/ f906 1 f697"/>
                <a:gd name="f1019" fmla="*/ f907 1 f698"/>
                <a:gd name="f1020" fmla="*/ f908 1 f697"/>
                <a:gd name="f1021" fmla="*/ f909 1 f698"/>
                <a:gd name="f1022" fmla="*/ f910 1 f697"/>
                <a:gd name="f1023" fmla="*/ f911 1 f698"/>
                <a:gd name="f1024" fmla="*/ f912 1 f697"/>
                <a:gd name="f1025" fmla="*/ f913 1 f698"/>
                <a:gd name="f1026" fmla="*/ f914 1 f697"/>
                <a:gd name="f1027" fmla="*/ f915 1 f698"/>
                <a:gd name="f1028" fmla="*/ f916 f688 1"/>
                <a:gd name="f1029" fmla="*/ f917 f688 1"/>
                <a:gd name="f1030" fmla="*/ f919 f689 1"/>
                <a:gd name="f1031" fmla="*/ f918 f689 1"/>
                <a:gd name="f1032" fmla="*/ f920 f688 1"/>
                <a:gd name="f1033" fmla="*/ f921 f689 1"/>
                <a:gd name="f1034" fmla="*/ f922 f688 1"/>
                <a:gd name="f1035" fmla="*/ f923 f689 1"/>
                <a:gd name="f1036" fmla="*/ f924 f688 1"/>
                <a:gd name="f1037" fmla="*/ f925 f689 1"/>
                <a:gd name="f1038" fmla="*/ f926 f688 1"/>
                <a:gd name="f1039" fmla="*/ f927 f689 1"/>
                <a:gd name="f1040" fmla="*/ f928 f688 1"/>
                <a:gd name="f1041" fmla="*/ f929 f689 1"/>
                <a:gd name="f1042" fmla="*/ f930 f688 1"/>
                <a:gd name="f1043" fmla="*/ f931 f689 1"/>
                <a:gd name="f1044" fmla="*/ f932 f688 1"/>
                <a:gd name="f1045" fmla="*/ f933 f689 1"/>
                <a:gd name="f1046" fmla="*/ f934 f688 1"/>
                <a:gd name="f1047" fmla="*/ f935 f689 1"/>
                <a:gd name="f1048" fmla="*/ f936 f688 1"/>
                <a:gd name="f1049" fmla="*/ f937 f689 1"/>
                <a:gd name="f1050" fmla="*/ f938 f688 1"/>
                <a:gd name="f1051" fmla="*/ f939 f689 1"/>
                <a:gd name="f1052" fmla="*/ f940 f688 1"/>
                <a:gd name="f1053" fmla="*/ f941 f689 1"/>
                <a:gd name="f1054" fmla="*/ f942 f688 1"/>
                <a:gd name="f1055" fmla="*/ f943 f689 1"/>
                <a:gd name="f1056" fmla="*/ f944 f688 1"/>
                <a:gd name="f1057" fmla="*/ f945 f689 1"/>
                <a:gd name="f1058" fmla="*/ f946 f688 1"/>
                <a:gd name="f1059" fmla="*/ f947 f689 1"/>
                <a:gd name="f1060" fmla="*/ f948 f688 1"/>
                <a:gd name="f1061" fmla="*/ f949 f689 1"/>
                <a:gd name="f1062" fmla="*/ f950 f689 1"/>
                <a:gd name="f1063" fmla="*/ f951 f689 1"/>
                <a:gd name="f1064" fmla="*/ f952 f688 1"/>
                <a:gd name="f1065" fmla="*/ f953 f689 1"/>
                <a:gd name="f1066" fmla="*/ f954 f688 1"/>
                <a:gd name="f1067" fmla="*/ f955 f689 1"/>
                <a:gd name="f1068" fmla="*/ f956 f688 1"/>
                <a:gd name="f1069" fmla="*/ f957 f689 1"/>
                <a:gd name="f1070" fmla="*/ f958 f688 1"/>
                <a:gd name="f1071" fmla="*/ f959 f688 1"/>
                <a:gd name="f1072" fmla="*/ f960 f689 1"/>
                <a:gd name="f1073" fmla="*/ f961 f689 1"/>
                <a:gd name="f1074" fmla="*/ f962 f688 1"/>
                <a:gd name="f1075" fmla="*/ f963 f689 1"/>
                <a:gd name="f1076" fmla="*/ f964 f688 1"/>
                <a:gd name="f1077" fmla="*/ f965 f689 1"/>
                <a:gd name="f1078" fmla="*/ f966 f688 1"/>
                <a:gd name="f1079" fmla="*/ f967 f689 1"/>
                <a:gd name="f1080" fmla="*/ f968 f688 1"/>
                <a:gd name="f1081" fmla="*/ f969 f689 1"/>
                <a:gd name="f1082" fmla="*/ f970 f688 1"/>
                <a:gd name="f1083" fmla="*/ f971 f689 1"/>
                <a:gd name="f1084" fmla="*/ f972 f688 1"/>
                <a:gd name="f1085" fmla="*/ f973 f689 1"/>
                <a:gd name="f1086" fmla="*/ f974 f688 1"/>
                <a:gd name="f1087" fmla="*/ f975 f689 1"/>
                <a:gd name="f1088" fmla="*/ f976 f688 1"/>
                <a:gd name="f1089" fmla="*/ f977 f689 1"/>
                <a:gd name="f1090" fmla="*/ f978 f688 1"/>
                <a:gd name="f1091" fmla="*/ f979 f689 1"/>
                <a:gd name="f1092" fmla="*/ f980 f688 1"/>
                <a:gd name="f1093" fmla="*/ f981 f689 1"/>
                <a:gd name="f1094" fmla="*/ f982 f688 1"/>
                <a:gd name="f1095" fmla="*/ f983 f689 1"/>
                <a:gd name="f1096" fmla="*/ f984 f688 1"/>
                <a:gd name="f1097" fmla="*/ f985 f688 1"/>
                <a:gd name="f1098" fmla="*/ f986 f689 1"/>
                <a:gd name="f1099" fmla="*/ f987 f688 1"/>
                <a:gd name="f1100" fmla="*/ f988 f689 1"/>
                <a:gd name="f1101" fmla="*/ f989 f688 1"/>
                <a:gd name="f1102" fmla="*/ f990 f689 1"/>
                <a:gd name="f1103" fmla="*/ f991 f688 1"/>
                <a:gd name="f1104" fmla="*/ f992 f689 1"/>
                <a:gd name="f1105" fmla="*/ f993 f688 1"/>
                <a:gd name="f1106" fmla="*/ f994 f689 1"/>
                <a:gd name="f1107" fmla="*/ f995 f688 1"/>
                <a:gd name="f1108" fmla="*/ f996 f689 1"/>
                <a:gd name="f1109" fmla="*/ f997 f688 1"/>
                <a:gd name="f1110" fmla="*/ f998 f689 1"/>
                <a:gd name="f1111" fmla="*/ f999 f688 1"/>
                <a:gd name="f1112" fmla="*/ f1000 f689 1"/>
                <a:gd name="f1113" fmla="*/ f1001 f688 1"/>
                <a:gd name="f1114" fmla="*/ f1002 f689 1"/>
                <a:gd name="f1115" fmla="*/ f1003 f688 1"/>
                <a:gd name="f1116" fmla="*/ f1004 f689 1"/>
                <a:gd name="f1117" fmla="*/ f1005 f688 1"/>
                <a:gd name="f1118" fmla="*/ f1006 f689 1"/>
                <a:gd name="f1119" fmla="*/ f1007 f688 1"/>
                <a:gd name="f1120" fmla="*/ f1008 f689 1"/>
                <a:gd name="f1121" fmla="*/ f1009 f688 1"/>
                <a:gd name="f1122" fmla="*/ f1010 f689 1"/>
                <a:gd name="f1123" fmla="*/ f1011 f688 1"/>
                <a:gd name="f1124" fmla="*/ f1012 f689 1"/>
                <a:gd name="f1125" fmla="*/ f1013 f688 1"/>
                <a:gd name="f1126" fmla="*/ f1014 f689 1"/>
                <a:gd name="f1127" fmla="*/ f1015 f688 1"/>
                <a:gd name="f1128" fmla="*/ f1016 f689 1"/>
                <a:gd name="f1129" fmla="*/ f1017 f688 1"/>
                <a:gd name="f1130" fmla="*/ f1018 f688 1"/>
                <a:gd name="f1131" fmla="*/ f1019 f689 1"/>
                <a:gd name="f1132" fmla="*/ f1020 f688 1"/>
                <a:gd name="f1133" fmla="*/ f1021 f689 1"/>
                <a:gd name="f1134" fmla="*/ f1022 f688 1"/>
                <a:gd name="f1135" fmla="*/ f1023 f689 1"/>
                <a:gd name="f1136" fmla="*/ f1024 f688 1"/>
                <a:gd name="f1137" fmla="*/ f1025 f689 1"/>
                <a:gd name="f1138" fmla="*/ f1026 f688 1"/>
                <a:gd name="f1139" fmla="*/ f1027 f6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7">
                  <a:pos x="f1032" y="f1033"/>
                </a:cxn>
                <a:cxn ang="f807">
                  <a:pos x="f1034" y="f1035"/>
                </a:cxn>
                <a:cxn ang="f807">
                  <a:pos x="f1036" y="f1037"/>
                </a:cxn>
                <a:cxn ang="f807">
                  <a:pos x="f1038" y="f1039"/>
                </a:cxn>
                <a:cxn ang="f807">
                  <a:pos x="f1040" y="f1041"/>
                </a:cxn>
                <a:cxn ang="f807">
                  <a:pos x="f1042" y="f1043"/>
                </a:cxn>
                <a:cxn ang="f807">
                  <a:pos x="f1044" y="f1045"/>
                </a:cxn>
                <a:cxn ang="f807">
                  <a:pos x="f1046" y="f1047"/>
                </a:cxn>
                <a:cxn ang="f807">
                  <a:pos x="f1048" y="f1049"/>
                </a:cxn>
                <a:cxn ang="f807">
                  <a:pos x="f1050" y="f1051"/>
                </a:cxn>
                <a:cxn ang="f807">
                  <a:pos x="f1052" y="f1053"/>
                </a:cxn>
                <a:cxn ang="f807">
                  <a:pos x="f1054" y="f1055"/>
                </a:cxn>
                <a:cxn ang="f807">
                  <a:pos x="f1056" y="f1057"/>
                </a:cxn>
                <a:cxn ang="f807">
                  <a:pos x="f1058" y="f1059"/>
                </a:cxn>
                <a:cxn ang="f807">
                  <a:pos x="f1060" y="f1061"/>
                </a:cxn>
                <a:cxn ang="f807">
                  <a:pos x="f1056" y="f1062"/>
                </a:cxn>
                <a:cxn ang="f807">
                  <a:pos x="f1056" y="f1063"/>
                </a:cxn>
                <a:cxn ang="f807">
                  <a:pos x="f1064" y="f1065"/>
                </a:cxn>
                <a:cxn ang="f807">
                  <a:pos x="f1066" y="f1067"/>
                </a:cxn>
                <a:cxn ang="f807">
                  <a:pos x="f1068" y="f1069"/>
                </a:cxn>
                <a:cxn ang="f807">
                  <a:pos x="f1070" y="f1069"/>
                </a:cxn>
                <a:cxn ang="f807">
                  <a:pos x="f1071" y="f1072"/>
                </a:cxn>
                <a:cxn ang="f807">
                  <a:pos x="f1054" y="f1073"/>
                </a:cxn>
                <a:cxn ang="f807">
                  <a:pos x="f1074" y="f1075"/>
                </a:cxn>
                <a:cxn ang="f807">
                  <a:pos x="f1076" y="f1077"/>
                </a:cxn>
                <a:cxn ang="f807">
                  <a:pos x="f1078" y="f1079"/>
                </a:cxn>
                <a:cxn ang="f807">
                  <a:pos x="f1080" y="f1081"/>
                </a:cxn>
                <a:cxn ang="f807">
                  <a:pos x="f1082" y="f1083"/>
                </a:cxn>
                <a:cxn ang="f807">
                  <a:pos x="f1084" y="f1085"/>
                </a:cxn>
                <a:cxn ang="f807">
                  <a:pos x="f1086" y="f1087"/>
                </a:cxn>
                <a:cxn ang="f807">
                  <a:pos x="f1088" y="f1089"/>
                </a:cxn>
                <a:cxn ang="f807">
                  <a:pos x="f1090" y="f1091"/>
                </a:cxn>
                <a:cxn ang="f807">
                  <a:pos x="f1092" y="f1093"/>
                </a:cxn>
                <a:cxn ang="f807">
                  <a:pos x="f1094" y="f1095"/>
                </a:cxn>
                <a:cxn ang="f807">
                  <a:pos x="f1096" y="f1095"/>
                </a:cxn>
                <a:cxn ang="f807">
                  <a:pos x="f1097" y="f1098"/>
                </a:cxn>
                <a:cxn ang="f807">
                  <a:pos x="f1099" y="f1100"/>
                </a:cxn>
                <a:cxn ang="f807">
                  <a:pos x="f1101" y="f1102"/>
                </a:cxn>
                <a:cxn ang="f807">
                  <a:pos x="f1103" y="f1104"/>
                </a:cxn>
                <a:cxn ang="f807">
                  <a:pos x="f1105" y="f1106"/>
                </a:cxn>
                <a:cxn ang="f807">
                  <a:pos x="f1107" y="f1108"/>
                </a:cxn>
                <a:cxn ang="f807">
                  <a:pos x="f1109" y="f1110"/>
                </a:cxn>
                <a:cxn ang="f807">
                  <a:pos x="f1111" y="f1112"/>
                </a:cxn>
                <a:cxn ang="f807">
                  <a:pos x="f1113" y="f1114"/>
                </a:cxn>
                <a:cxn ang="f807">
                  <a:pos x="f1115" y="f1116"/>
                </a:cxn>
                <a:cxn ang="f807">
                  <a:pos x="f1117" y="f1118"/>
                </a:cxn>
                <a:cxn ang="f807">
                  <a:pos x="f1119" y="f1120"/>
                </a:cxn>
                <a:cxn ang="f807">
                  <a:pos x="f1121" y="f1122"/>
                </a:cxn>
                <a:cxn ang="f807">
                  <a:pos x="f1123" y="f1124"/>
                </a:cxn>
                <a:cxn ang="f807">
                  <a:pos x="f1125" y="f1126"/>
                </a:cxn>
                <a:cxn ang="f807">
                  <a:pos x="f1127" y="f1128"/>
                </a:cxn>
                <a:cxn ang="f807">
                  <a:pos x="f1129" y="f1128"/>
                </a:cxn>
                <a:cxn ang="f807">
                  <a:pos x="f1130" y="f1131"/>
                </a:cxn>
                <a:cxn ang="f807">
                  <a:pos x="f1132" y="f1133"/>
                </a:cxn>
                <a:cxn ang="f807">
                  <a:pos x="f1134" y="f1135"/>
                </a:cxn>
                <a:cxn ang="f807">
                  <a:pos x="f1136" y="f1137"/>
                </a:cxn>
                <a:cxn ang="f807">
                  <a:pos x="f1138" y="f1139"/>
                </a:cxn>
              </a:cxnLst>
              <a:rect l="f1028" t="f1031" r="f1029" b="f1030"/>
              <a:pathLst>
                <a:path w="506" h="801">
                  <a:moveTo>
                    <a:pt x="f9" y="f10"/>
                  </a:moveTo>
                  <a:cubicBezTo>
                    <a:pt x="f9" y="f11"/>
                    <a:pt x="f12" y="f13"/>
                    <a:pt x="f12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7" y="f19"/>
                    <a:pt x="f17" y="f20"/>
                    <a:pt x="f21" y="f22"/>
                  </a:cubicBezTo>
                  <a:cubicBezTo>
                    <a:pt x="f23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38"/>
                    <a:pt x="f40" y="f38"/>
                    <a:pt x="f41" y="f38"/>
                  </a:cubicBezTo>
                  <a:cubicBezTo>
                    <a:pt x="f42" y="f43"/>
                    <a:pt x="f42" y="f44"/>
                    <a:pt x="f45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47" y="f48"/>
                    <a:pt x="f49" y="f43"/>
                    <a:pt x="f50" y="f38"/>
                  </a:cubicBezTo>
                  <a:cubicBezTo>
                    <a:pt x="f51" y="f38"/>
                    <a:pt x="f52" y="f38"/>
                    <a:pt x="f52" y="f43"/>
                  </a:cubicBezTo>
                  <a:cubicBezTo>
                    <a:pt x="f53" y="f43"/>
                    <a:pt x="f54" y="f44"/>
                    <a:pt x="f53" y="f36"/>
                  </a:cubicBezTo>
                  <a:cubicBezTo>
                    <a:pt x="f53" y="f55"/>
                    <a:pt x="f52" y="f56"/>
                    <a:pt x="f52" y="f57"/>
                  </a:cubicBezTo>
                  <a:cubicBezTo>
                    <a:pt x="f52" y="f58"/>
                    <a:pt x="f53" y="f59"/>
                    <a:pt x="f53" y="f60"/>
                  </a:cubicBezTo>
                  <a:cubicBezTo>
                    <a:pt x="f53" y="f61"/>
                    <a:pt x="f62" y="f63"/>
                    <a:pt x="f64" y="f65"/>
                  </a:cubicBezTo>
                  <a:cubicBezTo>
                    <a:pt x="f66" y="f65"/>
                    <a:pt x="f67" y="f63"/>
                    <a:pt x="f68" y="f63"/>
                  </a:cubicBezTo>
                  <a:cubicBezTo>
                    <a:pt x="f69" y="f70"/>
                    <a:pt x="f71" y="f61"/>
                    <a:pt x="f72" y="f60"/>
                  </a:cubicBezTo>
                  <a:cubicBezTo>
                    <a:pt x="f73" y="f59"/>
                    <a:pt x="f74" y="f58"/>
                    <a:pt x="f74" y="f57"/>
                  </a:cubicBezTo>
                  <a:cubicBezTo>
                    <a:pt x="f75" y="f55"/>
                    <a:pt x="f76" y="f44"/>
                    <a:pt x="f77" y="f48"/>
                  </a:cubicBezTo>
                  <a:cubicBezTo>
                    <a:pt x="f78" y="f43"/>
                    <a:pt x="f79" y="f38"/>
                    <a:pt x="f80" y="f81"/>
                  </a:cubicBezTo>
                  <a:cubicBezTo>
                    <a:pt x="f82" y="f83"/>
                    <a:pt x="f84" y="f85"/>
                    <a:pt x="f84" y="f86"/>
                  </a:cubicBezTo>
                  <a:cubicBezTo>
                    <a:pt x="f87" y="f88"/>
                    <a:pt x="f89" y="f90"/>
                    <a:pt x="f89" y="f91"/>
                  </a:cubicBezTo>
                  <a:cubicBezTo>
                    <a:pt x="f89" y="f92"/>
                    <a:pt x="f84" y="f93"/>
                    <a:pt x="f84" y="f94"/>
                  </a:cubicBezTo>
                  <a:cubicBezTo>
                    <a:pt x="f84" y="f95"/>
                    <a:pt x="f89" y="f96"/>
                    <a:pt x="f89" y="f97"/>
                  </a:cubicBezTo>
                  <a:cubicBezTo>
                    <a:pt x="f89" y="f98"/>
                    <a:pt x="f99" y="f100"/>
                    <a:pt x="f99" y="f101"/>
                  </a:cubicBezTo>
                  <a:cubicBezTo>
                    <a:pt x="f89" y="f102"/>
                    <a:pt x="f84" y="f103"/>
                    <a:pt x="f87" y="f104"/>
                  </a:cubicBezTo>
                  <a:cubicBezTo>
                    <a:pt x="f105" y="f106"/>
                    <a:pt x="f107" y="f106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18" y="f120"/>
                  </a:cubicBezTo>
                  <a:cubicBezTo>
                    <a:pt x="f118" y="f121"/>
                    <a:pt x="f116" y="f122"/>
                    <a:pt x="f114" y="f123"/>
                  </a:cubicBezTo>
                  <a:cubicBezTo>
                    <a:pt x="f112" y="f123"/>
                    <a:pt x="f110" y="f123"/>
                    <a:pt x="f124" y="f125"/>
                  </a:cubicBezTo>
                  <a:cubicBezTo>
                    <a:pt x="f108" y="f125"/>
                    <a:pt x="f107" y="f126"/>
                    <a:pt x="f107" y="f127"/>
                  </a:cubicBezTo>
                  <a:cubicBezTo>
                    <a:pt x="f107" y="f128"/>
                    <a:pt x="f108" y="f129"/>
                    <a:pt x="f108" y="f129"/>
                  </a:cubicBezTo>
                  <a:cubicBezTo>
                    <a:pt x="f124" y="f130"/>
                    <a:pt x="f124" y="f131"/>
                    <a:pt x="f110" y="f132"/>
                  </a:cubicBezTo>
                  <a:cubicBezTo>
                    <a:pt x="f110" y="f133"/>
                    <a:pt x="f134" y="f135"/>
                    <a:pt x="f134" y="f135"/>
                  </a:cubicBezTo>
                  <a:cubicBezTo>
                    <a:pt x="f112" y="f136"/>
                    <a:pt x="f112" y="f137"/>
                    <a:pt x="f114" y="f137"/>
                  </a:cubicBezTo>
                  <a:cubicBezTo>
                    <a:pt x="f116" y="f138"/>
                    <a:pt x="f139" y="f140"/>
                    <a:pt x="f141" y="f140"/>
                  </a:cubicBezTo>
                  <a:cubicBezTo>
                    <a:pt x="f142" y="f140"/>
                    <a:pt x="f143" y="f138"/>
                    <a:pt x="f144" y="f137"/>
                  </a:cubicBezTo>
                  <a:cubicBezTo>
                    <a:pt x="f145" y="f137"/>
                    <a:pt x="f146" y="f136"/>
                    <a:pt x="f147" y="f135"/>
                  </a:cubicBezTo>
                  <a:cubicBezTo>
                    <a:pt x="f148" y="f149"/>
                    <a:pt x="f150" y="f133"/>
                    <a:pt x="f151" y="f133"/>
                  </a:cubicBezTo>
                  <a:cubicBezTo>
                    <a:pt x="f152" y="f133"/>
                    <a:pt x="f153" y="f136"/>
                    <a:pt x="f154" y="f136"/>
                  </a:cubicBezTo>
                  <a:cubicBezTo>
                    <a:pt x="f155" y="f136"/>
                    <a:pt x="f156" y="f149"/>
                    <a:pt x="f157" y="f149"/>
                  </a:cubicBezTo>
                  <a:cubicBezTo>
                    <a:pt x="f158" y="f149"/>
                    <a:pt x="f159" y="f135"/>
                    <a:pt x="f160" y="f136"/>
                  </a:cubicBezTo>
                  <a:cubicBezTo>
                    <a:pt x="f161" y="f162"/>
                    <a:pt x="f161" y="f138"/>
                    <a:pt x="f163" y="f140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4"/>
                    <a:pt x="f169" y="f137"/>
                    <a:pt x="f170" y="f162"/>
                  </a:cubicBezTo>
                  <a:cubicBezTo>
                    <a:pt x="f10" y="f136"/>
                    <a:pt x="f15" y="f162"/>
                    <a:pt x="f2" y="f137"/>
                  </a:cubicBezTo>
                  <a:cubicBezTo>
                    <a:pt x="f171" y="f137"/>
                    <a:pt x="f18" y="f140"/>
                    <a:pt x="f19" y="f164"/>
                  </a:cubicBezTo>
                  <a:cubicBezTo>
                    <a:pt x="f19" y="f166"/>
                    <a:pt x="f19" y="f172"/>
                    <a:pt x="f19" y="f173"/>
                  </a:cubicBezTo>
                  <a:cubicBezTo>
                    <a:pt x="f19" y="f174"/>
                    <a:pt x="f16" y="f175"/>
                    <a:pt x="f16" y="f176"/>
                  </a:cubicBezTo>
                  <a:cubicBezTo>
                    <a:pt x="f16" y="f177"/>
                    <a:pt x="f18" y="f178"/>
                    <a:pt x="f19" y="f178"/>
                  </a:cubicBezTo>
                  <a:cubicBezTo>
                    <a:pt x="f19" y="f179"/>
                    <a:pt x="f180" y="f181"/>
                    <a:pt x="f182" y="f181"/>
                  </a:cubicBezTo>
                  <a:cubicBezTo>
                    <a:pt x="f20" y="f183"/>
                    <a:pt x="f24" y="f184"/>
                    <a:pt x="f24" y="f185"/>
                  </a:cubicBezTo>
                  <a:cubicBezTo>
                    <a:pt x="f24" y="f186"/>
                    <a:pt x="f20" y="f187"/>
                    <a:pt x="f20" y="f188"/>
                  </a:cubicBezTo>
                  <a:cubicBezTo>
                    <a:pt x="f182" y="f189"/>
                    <a:pt x="f180" y="f190"/>
                    <a:pt x="f180" y="f190"/>
                  </a:cubicBezTo>
                  <a:cubicBezTo>
                    <a:pt x="f19" y="f191"/>
                    <a:pt x="f182" y="f192"/>
                    <a:pt x="f20" y="f193"/>
                  </a:cubicBezTo>
                  <a:cubicBezTo>
                    <a:pt x="f20" y="f194"/>
                    <a:pt x="f27" y="f194"/>
                    <a:pt x="f27" y="f195"/>
                  </a:cubicBezTo>
                  <a:cubicBezTo>
                    <a:pt x="f29" y="f195"/>
                    <a:pt x="f31" y="f196"/>
                    <a:pt x="f197" y="f198"/>
                  </a:cubicBezTo>
                  <a:cubicBezTo>
                    <a:pt x="f197" y="f199"/>
                    <a:pt x="f31" y="f200"/>
                    <a:pt x="f29" y="f201"/>
                  </a:cubicBezTo>
                  <a:cubicBezTo>
                    <a:pt x="f29" y="f202"/>
                    <a:pt x="f24" y="f203"/>
                    <a:pt x="f24" y="f204"/>
                  </a:cubicBezTo>
                  <a:cubicBezTo>
                    <a:pt x="f24" y="f205"/>
                    <a:pt x="f29" y="f206"/>
                    <a:pt x="f31" y="f207"/>
                  </a:cubicBezTo>
                  <a:cubicBezTo>
                    <a:pt x="f197" y="f208"/>
                    <a:pt x="f209" y="f210"/>
                    <a:pt x="f209" y="f210"/>
                  </a:cubicBezTo>
                  <a:cubicBezTo>
                    <a:pt x="f211" y="f212"/>
                    <a:pt x="f213" y="f214"/>
                    <a:pt x="f213" y="f214"/>
                  </a:cubicBezTo>
                  <a:cubicBezTo>
                    <a:pt x="f215" y="f216"/>
                    <a:pt x="f215" y="f216"/>
                    <a:pt x="f215" y="f216"/>
                  </a:cubicBezTo>
                  <a:cubicBezTo>
                    <a:pt x="f215" y="f216"/>
                    <a:pt x="f126" y="f217"/>
                    <a:pt x="f129" y="f218"/>
                  </a:cubicBezTo>
                  <a:cubicBezTo>
                    <a:pt x="f130" y="f218"/>
                    <a:pt x="f131" y="f219"/>
                    <a:pt x="f132" y="f220"/>
                  </a:cubicBezTo>
                  <a:cubicBezTo>
                    <a:pt x="f133" y="f221"/>
                    <a:pt x="f149" y="f222"/>
                    <a:pt x="f135" y="f223"/>
                  </a:cubicBezTo>
                  <a:cubicBezTo>
                    <a:pt x="f136" y="f223"/>
                    <a:pt x="f138" y="f224"/>
                    <a:pt x="f140" y="f224"/>
                  </a:cubicBezTo>
                  <a:cubicBezTo>
                    <a:pt x="f164" y="f225"/>
                    <a:pt x="f172" y="f226"/>
                    <a:pt x="f173" y="f227"/>
                  </a:cubicBezTo>
                  <a:cubicBezTo>
                    <a:pt x="f228" y="f227"/>
                    <a:pt x="f229" y="f230"/>
                    <a:pt x="f175" y="f230"/>
                  </a:cubicBezTo>
                  <a:cubicBezTo>
                    <a:pt x="f177" y="f231"/>
                    <a:pt x="f179" y="f232"/>
                    <a:pt x="f183" y="f232"/>
                  </a:cubicBezTo>
                  <a:cubicBezTo>
                    <a:pt x="f184" y="f233"/>
                    <a:pt x="f186" y="f232"/>
                    <a:pt x="f187" y="f232"/>
                  </a:cubicBezTo>
                  <a:cubicBezTo>
                    <a:pt x="f188" y="f233"/>
                    <a:pt x="f191" y="f234"/>
                    <a:pt x="f192" y="f234"/>
                  </a:cubicBezTo>
                  <a:cubicBezTo>
                    <a:pt x="f193" y="f235"/>
                    <a:pt x="f236" y="f237"/>
                    <a:pt x="f196" y="f238"/>
                  </a:cubicBezTo>
                  <a:cubicBezTo>
                    <a:pt x="f198" y="f239"/>
                    <a:pt x="f200" y="f240"/>
                    <a:pt x="f201" y="f241"/>
                  </a:cubicBezTo>
                  <a:cubicBezTo>
                    <a:pt x="f202" y="f242"/>
                    <a:pt x="f243" y="f244"/>
                    <a:pt x="f205" y="f6"/>
                  </a:cubicBezTo>
                  <a:cubicBezTo>
                    <a:pt x="f245" y="f6"/>
                    <a:pt x="f208" y="f244"/>
                    <a:pt x="f246" y="f244"/>
                  </a:cubicBezTo>
                  <a:cubicBezTo>
                    <a:pt x="f212" y="f244"/>
                    <a:pt x="f247" y="f244"/>
                    <a:pt x="f214" y="f242"/>
                  </a:cubicBezTo>
                  <a:cubicBezTo>
                    <a:pt x="f248" y="f242"/>
                    <a:pt x="f249" y="f241"/>
                    <a:pt x="f250" y="f239"/>
                  </a:cubicBezTo>
                  <a:cubicBezTo>
                    <a:pt x="f251" y="f239"/>
                    <a:pt x="f252" y="f237"/>
                    <a:pt x="f252" y="f235"/>
                  </a:cubicBezTo>
                  <a:cubicBezTo>
                    <a:pt x="f252" y="f234"/>
                    <a:pt x="f251" y="f253"/>
                    <a:pt x="f251" y="f254"/>
                  </a:cubicBezTo>
                  <a:cubicBezTo>
                    <a:pt x="f250" y="f254"/>
                    <a:pt x="f249" y="f231"/>
                    <a:pt x="f249" y="f230"/>
                  </a:cubicBezTo>
                  <a:cubicBezTo>
                    <a:pt x="f249" y="f227"/>
                    <a:pt x="f251" y="f255"/>
                    <a:pt x="f251" y="f255"/>
                  </a:cubicBezTo>
                  <a:cubicBezTo>
                    <a:pt x="f252" y="f225"/>
                    <a:pt x="f256" y="f222"/>
                    <a:pt x="f257" y="f222"/>
                  </a:cubicBezTo>
                  <a:cubicBezTo>
                    <a:pt x="f258" y="f222"/>
                    <a:pt x="f259" y="f225"/>
                    <a:pt x="f260" y="f225"/>
                  </a:cubicBezTo>
                  <a:cubicBezTo>
                    <a:pt x="f261" y="f225"/>
                    <a:pt x="f262" y="f224"/>
                    <a:pt x="f263" y="f223"/>
                  </a:cubicBezTo>
                  <a:cubicBezTo>
                    <a:pt x="f264" y="f223"/>
                    <a:pt x="f265" y="f266"/>
                    <a:pt x="f267" y="f221"/>
                  </a:cubicBezTo>
                  <a:cubicBezTo>
                    <a:pt x="f3" y="f221"/>
                    <a:pt x="f268" y="f221"/>
                    <a:pt x="f269" y="f221"/>
                  </a:cubicBezTo>
                  <a:cubicBezTo>
                    <a:pt x="f270" y="f220"/>
                    <a:pt x="f270" y="f218"/>
                    <a:pt x="f270" y="f217"/>
                  </a:cubicBezTo>
                  <a:cubicBezTo>
                    <a:pt x="f270" y="f216"/>
                    <a:pt x="f270" y="f271"/>
                    <a:pt x="f272" y="f273"/>
                  </a:cubicBezTo>
                  <a:cubicBezTo>
                    <a:pt x="f272" y="f274"/>
                    <a:pt x="f275" y="f276"/>
                    <a:pt x="f275" y="f277"/>
                  </a:cubicBezTo>
                  <a:cubicBezTo>
                    <a:pt x="f278" y="f277"/>
                    <a:pt x="f279" y="f277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5"/>
                    <a:pt x="f307" y="f305"/>
                    <a:pt x="f307" y="f305"/>
                  </a:cubicBezTo>
                  <a:cubicBezTo>
                    <a:pt x="f308" y="f305"/>
                    <a:pt x="f309" y="f310"/>
                    <a:pt x="f311" y="f312"/>
                  </a:cubicBezTo>
                  <a:cubicBezTo>
                    <a:pt x="f313" y="f312"/>
                    <a:pt x="f314" y="f310"/>
                    <a:pt x="f315" y="f310"/>
                  </a:cubicBezTo>
                  <a:cubicBezTo>
                    <a:pt x="f316" y="f310"/>
                    <a:pt x="f317" y="f299"/>
                    <a:pt x="f318" y="f297"/>
                  </a:cubicBezTo>
                  <a:cubicBezTo>
                    <a:pt x="f319" y="f297"/>
                    <a:pt x="f320" y="f321"/>
                    <a:pt x="f320" y="f295"/>
                  </a:cubicBezTo>
                  <a:cubicBezTo>
                    <a:pt x="f322" y="f291"/>
                    <a:pt x="f323" y="f285"/>
                    <a:pt x="f324" y="f283"/>
                  </a:cubicBezTo>
                  <a:cubicBezTo>
                    <a:pt x="f325" y="f277"/>
                    <a:pt x="f326" y="f327"/>
                    <a:pt x="f326" y="f327"/>
                  </a:cubicBezTo>
                  <a:cubicBezTo>
                    <a:pt x="f328" y="f271"/>
                    <a:pt x="f326" y="f218"/>
                    <a:pt x="f326" y="f219"/>
                  </a:cubicBezTo>
                  <a:cubicBezTo>
                    <a:pt x="f326" y="f220"/>
                    <a:pt x="f326" y="f329"/>
                    <a:pt x="f328" y="f222"/>
                  </a:cubicBezTo>
                  <a:cubicBezTo>
                    <a:pt x="f328" y="f223"/>
                    <a:pt x="f330" y="f225"/>
                    <a:pt x="f331" y="f225"/>
                  </a:cubicBezTo>
                  <a:cubicBezTo>
                    <a:pt x="f332" y="f225"/>
                    <a:pt x="f333" y="f222"/>
                    <a:pt x="f334" y="f222"/>
                  </a:cubicBezTo>
                  <a:cubicBezTo>
                    <a:pt x="f335" y="f222"/>
                    <a:pt x="f336" y="f223"/>
                    <a:pt x="f337" y="f223"/>
                  </a:cubicBezTo>
                  <a:cubicBezTo>
                    <a:pt x="f338" y="f224"/>
                    <a:pt x="f339" y="f224"/>
                    <a:pt x="f340" y="f224"/>
                  </a:cubicBezTo>
                  <a:cubicBezTo>
                    <a:pt x="f341" y="f224"/>
                    <a:pt x="f342" y="f223"/>
                    <a:pt x="f343" y="f222"/>
                  </a:cubicBezTo>
                  <a:cubicBezTo>
                    <a:pt x="f344" y="f329"/>
                    <a:pt x="f345" y="f220"/>
                    <a:pt x="f346" y="f219"/>
                  </a:cubicBezTo>
                  <a:cubicBezTo>
                    <a:pt x="f346" y="f217"/>
                    <a:pt x="f347" y="f274"/>
                    <a:pt x="f347" y="f274"/>
                  </a:cubicBezTo>
                  <a:cubicBezTo>
                    <a:pt x="f299" y="f348"/>
                    <a:pt x="f299" y="f348"/>
                    <a:pt x="f299" y="f348"/>
                  </a:cubicBezTo>
                  <a:cubicBezTo>
                    <a:pt x="f299" y="f348"/>
                    <a:pt x="f297" y="f349"/>
                    <a:pt x="f297" y="f267"/>
                  </a:cubicBezTo>
                  <a:cubicBezTo>
                    <a:pt x="f299" y="f262"/>
                    <a:pt x="f301" y="f350"/>
                    <a:pt x="f312" y="f256"/>
                  </a:cubicBezTo>
                  <a:cubicBezTo>
                    <a:pt x="f310" y="f251"/>
                    <a:pt x="f305" y="f351"/>
                    <a:pt x="f352" y="f353"/>
                  </a:cubicBezTo>
                  <a:cubicBezTo>
                    <a:pt x="f352" y="f246"/>
                    <a:pt x="f354" y="f245"/>
                    <a:pt x="f354" y="f204"/>
                  </a:cubicBezTo>
                  <a:cubicBezTo>
                    <a:pt x="f354" y="f203"/>
                    <a:pt x="f354" y="f355"/>
                    <a:pt x="f352" y="f198"/>
                  </a:cubicBezTo>
                  <a:cubicBezTo>
                    <a:pt x="f305" y="f196"/>
                    <a:pt x="f303" y="f196"/>
                    <a:pt x="f310" y="f236"/>
                  </a:cubicBezTo>
                  <a:cubicBezTo>
                    <a:pt x="f310" y="f195"/>
                    <a:pt x="f310" y="f192"/>
                    <a:pt x="f312" y="f356"/>
                  </a:cubicBezTo>
                  <a:cubicBezTo>
                    <a:pt x="f312" y="f191"/>
                    <a:pt x="f301" y="f188"/>
                    <a:pt x="f299" y="f187"/>
                  </a:cubicBezTo>
                  <a:cubicBezTo>
                    <a:pt x="f297" y="f357"/>
                    <a:pt x="f295" y="f187"/>
                    <a:pt x="f293" y="f187"/>
                  </a:cubicBezTo>
                  <a:cubicBezTo>
                    <a:pt x="f293" y="f357"/>
                    <a:pt x="f291" y="f185"/>
                    <a:pt x="f291" y="f183"/>
                  </a:cubicBezTo>
                  <a:cubicBezTo>
                    <a:pt x="f291" y="f183"/>
                    <a:pt x="f291" y="f179"/>
                    <a:pt x="f291" y="f179"/>
                  </a:cubicBezTo>
                  <a:cubicBezTo>
                    <a:pt x="f291" y="f178"/>
                    <a:pt x="f293" y="f177"/>
                    <a:pt x="f293" y="f176"/>
                  </a:cubicBezTo>
                  <a:cubicBezTo>
                    <a:pt x="f295" y="f175"/>
                    <a:pt x="f295" y="f229"/>
                    <a:pt x="f293" y="f174"/>
                  </a:cubicBezTo>
                  <a:cubicBezTo>
                    <a:pt x="f293" y="f228"/>
                    <a:pt x="f289" y="f173"/>
                    <a:pt x="f287" y="f172"/>
                  </a:cubicBezTo>
                  <a:cubicBezTo>
                    <a:pt x="f358" y="f166"/>
                    <a:pt x="f285" y="f138"/>
                    <a:pt x="f285" y="f162"/>
                  </a:cubicBezTo>
                  <a:cubicBezTo>
                    <a:pt x="f285" y="f136"/>
                    <a:pt x="f287" y="f149"/>
                    <a:pt x="f287" y="f132"/>
                  </a:cubicBezTo>
                  <a:cubicBezTo>
                    <a:pt x="f287" y="f131"/>
                    <a:pt x="f285" y="f130"/>
                    <a:pt x="f285" y="f129"/>
                  </a:cubicBezTo>
                  <a:cubicBezTo>
                    <a:pt x="f358" y="f128"/>
                    <a:pt x="f358" y="f126"/>
                    <a:pt x="f287" y="f125"/>
                  </a:cubicBezTo>
                  <a:cubicBezTo>
                    <a:pt x="f289" y="f125"/>
                    <a:pt x="f295" y="f125"/>
                    <a:pt x="f321" y="f125"/>
                  </a:cubicBezTo>
                  <a:cubicBezTo>
                    <a:pt x="f297" y="f123"/>
                    <a:pt x="f301" y="f122"/>
                    <a:pt x="f312" y="f121"/>
                  </a:cubicBezTo>
                  <a:cubicBezTo>
                    <a:pt x="f310" y="f120"/>
                    <a:pt x="f310" y="f117"/>
                    <a:pt x="f312" y="f115"/>
                  </a:cubicBezTo>
                  <a:cubicBezTo>
                    <a:pt x="f312" y="f359"/>
                    <a:pt x="f297" y="f113"/>
                    <a:pt x="f321" y="f360"/>
                  </a:cubicBezTo>
                  <a:cubicBezTo>
                    <a:pt x="f321" y="f111"/>
                    <a:pt x="f295" y="f106"/>
                    <a:pt x="f295" y="f104"/>
                  </a:cubicBezTo>
                  <a:cubicBezTo>
                    <a:pt x="f321" y="f361"/>
                    <a:pt x="f312" y="f103"/>
                    <a:pt x="f312" y="f102"/>
                  </a:cubicBezTo>
                  <a:cubicBezTo>
                    <a:pt x="f310" y="f102"/>
                    <a:pt x="f301" y="f362"/>
                    <a:pt x="f301" y="f100"/>
                  </a:cubicBezTo>
                  <a:cubicBezTo>
                    <a:pt x="f299" y="f363"/>
                    <a:pt x="f295" y="f98"/>
                    <a:pt x="f295" y="f97"/>
                  </a:cubicBezTo>
                  <a:cubicBezTo>
                    <a:pt x="f295" y="f96"/>
                    <a:pt x="f297" y="f364"/>
                    <a:pt x="f297" y="f364"/>
                  </a:cubicBezTo>
                  <a:cubicBezTo>
                    <a:pt x="f299" y="f364"/>
                    <a:pt x="f310" y="f364"/>
                    <a:pt x="f303" y="f95"/>
                  </a:cubicBezTo>
                  <a:cubicBezTo>
                    <a:pt x="f303" y="f94"/>
                    <a:pt x="f301" y="f91"/>
                    <a:pt x="f312" y="f90"/>
                  </a:cubicBezTo>
                  <a:cubicBezTo>
                    <a:pt x="f310" y="f365"/>
                    <a:pt x="f305" y="f91"/>
                    <a:pt x="f352" y="f92"/>
                  </a:cubicBezTo>
                  <a:cubicBezTo>
                    <a:pt x="f366" y="f92"/>
                    <a:pt x="f367" y="f92"/>
                    <a:pt x="f368" y="f91"/>
                  </a:cubicBezTo>
                  <a:cubicBezTo>
                    <a:pt x="f369" y="f90"/>
                    <a:pt x="f367" y="f88"/>
                    <a:pt x="f367" y="f86"/>
                  </a:cubicBezTo>
                  <a:cubicBezTo>
                    <a:pt x="f367" y="f85"/>
                    <a:pt x="f369" y="f83"/>
                    <a:pt x="f369" y="f81"/>
                  </a:cubicBezTo>
                  <a:cubicBezTo>
                    <a:pt x="f369" y="f43"/>
                    <a:pt x="f368" y="f56"/>
                    <a:pt x="f370" y="f58"/>
                  </a:cubicBezTo>
                  <a:cubicBezTo>
                    <a:pt x="f366" y="f371"/>
                    <a:pt x="f305" y="f61"/>
                    <a:pt x="f303" y="f63"/>
                  </a:cubicBezTo>
                  <a:cubicBezTo>
                    <a:pt x="f310" y="f65"/>
                    <a:pt x="f312" y="f372"/>
                    <a:pt x="f301" y="f373"/>
                  </a:cubicBezTo>
                  <a:cubicBezTo>
                    <a:pt x="f299" y="f374"/>
                    <a:pt x="f297" y="f375"/>
                    <a:pt x="f297" y="f213"/>
                  </a:cubicBezTo>
                  <a:cubicBezTo>
                    <a:pt x="f299" y="f376"/>
                    <a:pt x="f301" y="f211"/>
                    <a:pt x="f312" y="f211"/>
                  </a:cubicBezTo>
                  <a:cubicBezTo>
                    <a:pt x="f310" y="f209"/>
                    <a:pt x="f305" y="f197"/>
                    <a:pt x="f352" y="f31"/>
                  </a:cubicBezTo>
                  <a:cubicBezTo>
                    <a:pt x="f352" y="f27"/>
                    <a:pt x="f352" y="f22"/>
                    <a:pt x="f305" y="f20"/>
                  </a:cubicBezTo>
                  <a:cubicBezTo>
                    <a:pt x="f303" y="f180"/>
                    <a:pt x="f301" y="f18"/>
                    <a:pt x="f299" y="f16"/>
                  </a:cubicBezTo>
                  <a:cubicBezTo>
                    <a:pt x="f321" y="f2"/>
                    <a:pt x="f289" y="f377"/>
                    <a:pt x="f358" y="f169"/>
                  </a:cubicBezTo>
                  <a:cubicBezTo>
                    <a:pt x="f358" y="f169"/>
                    <a:pt x="f378" y="f168"/>
                    <a:pt x="f378" y="f167"/>
                  </a:cubicBezTo>
                  <a:cubicBezTo>
                    <a:pt x="f283" y="f165"/>
                    <a:pt x="f281" y="f161"/>
                    <a:pt x="f277" y="f159"/>
                  </a:cubicBezTo>
                  <a:cubicBezTo>
                    <a:pt x="f277" y="f379"/>
                    <a:pt x="f274" y="f157"/>
                    <a:pt x="f273" y="f156"/>
                  </a:cubicBezTo>
                  <a:cubicBezTo>
                    <a:pt x="f327" y="f380"/>
                    <a:pt x="f271" y="f381"/>
                    <a:pt x="f382" y="f383"/>
                  </a:cubicBezTo>
                  <a:cubicBezTo>
                    <a:pt x="f382" y="f153"/>
                    <a:pt x="f382" y="f151"/>
                    <a:pt x="f216" y="f150"/>
                  </a:cubicBezTo>
                  <a:cubicBezTo>
                    <a:pt x="f216" y="f384"/>
                    <a:pt x="f217" y="f148"/>
                    <a:pt x="f217" y="f385"/>
                  </a:cubicBezTo>
                  <a:cubicBezTo>
                    <a:pt x="f217" y="f147"/>
                    <a:pt x="f217" y="f144"/>
                    <a:pt x="f216" y="f142"/>
                  </a:cubicBezTo>
                  <a:cubicBezTo>
                    <a:pt x="f216" y="f142"/>
                    <a:pt x="f271" y="f141"/>
                    <a:pt x="f271" y="f139"/>
                  </a:cubicBezTo>
                  <a:cubicBezTo>
                    <a:pt x="f327" y="f118"/>
                    <a:pt x="f276" y="f118"/>
                    <a:pt x="f277" y="f116"/>
                  </a:cubicBezTo>
                  <a:cubicBezTo>
                    <a:pt x="f283" y="f116"/>
                    <a:pt x="f287" y="f114"/>
                    <a:pt x="f291" y="f112"/>
                  </a:cubicBezTo>
                  <a:cubicBezTo>
                    <a:pt x="f293" y="f134"/>
                    <a:pt x="f295" y="f108"/>
                    <a:pt x="f321" y="f107"/>
                  </a:cubicBezTo>
                  <a:cubicBezTo>
                    <a:pt x="f321" y="f386"/>
                    <a:pt x="f321" y="f87"/>
                    <a:pt x="f293" y="f84"/>
                  </a:cubicBezTo>
                  <a:cubicBezTo>
                    <a:pt x="f293" y="f89"/>
                    <a:pt x="f287" y="f89"/>
                    <a:pt x="f287" y="f89"/>
                  </a:cubicBezTo>
                  <a:cubicBezTo>
                    <a:pt x="f358" y="f84"/>
                    <a:pt x="f285" y="f87"/>
                    <a:pt x="f378" y="f87"/>
                  </a:cubicBezTo>
                  <a:cubicBezTo>
                    <a:pt x="f283" y="f87"/>
                    <a:pt x="f281" y="f84"/>
                    <a:pt x="f277" y="f84"/>
                  </a:cubicBezTo>
                  <a:cubicBezTo>
                    <a:pt x="f274" y="f89"/>
                    <a:pt x="f327" y="f84"/>
                    <a:pt x="f271" y="f87"/>
                  </a:cubicBezTo>
                  <a:cubicBezTo>
                    <a:pt x="f382" y="f387"/>
                    <a:pt x="f216" y="f388"/>
                    <a:pt x="f217" y="f386"/>
                  </a:cubicBezTo>
                  <a:cubicBezTo>
                    <a:pt x="f217" y="f386"/>
                    <a:pt x="f220" y="f388"/>
                    <a:pt x="f220" y="f388"/>
                  </a:cubicBezTo>
                  <a:cubicBezTo>
                    <a:pt x="f221" y="f105"/>
                    <a:pt x="f329" y="f87"/>
                    <a:pt x="f329" y="f89"/>
                  </a:cubicBezTo>
                  <a:cubicBezTo>
                    <a:pt x="f329" y="f89"/>
                    <a:pt x="f266" y="f82"/>
                    <a:pt x="f266" y="f80"/>
                  </a:cubicBezTo>
                  <a:cubicBezTo>
                    <a:pt x="f266" y="f79"/>
                    <a:pt x="f220" y="f79"/>
                    <a:pt x="f220" y="f389"/>
                  </a:cubicBezTo>
                  <a:cubicBezTo>
                    <a:pt x="f219" y="f78"/>
                    <a:pt x="f220" y="f390"/>
                    <a:pt x="f220" y="f391"/>
                  </a:cubicBezTo>
                  <a:cubicBezTo>
                    <a:pt x="f219" y="f75"/>
                    <a:pt x="f216" y="f75"/>
                    <a:pt x="f382" y="f74"/>
                  </a:cubicBezTo>
                  <a:cubicBezTo>
                    <a:pt x="f382" y="f73"/>
                    <a:pt x="f382" y="f71"/>
                    <a:pt x="f216" y="f392"/>
                  </a:cubicBezTo>
                  <a:cubicBezTo>
                    <a:pt x="f216" y="f392"/>
                    <a:pt x="f218" y="f393"/>
                    <a:pt x="f218" y="f69"/>
                  </a:cubicBezTo>
                  <a:cubicBezTo>
                    <a:pt x="f218" y="f68"/>
                    <a:pt x="f217" y="f394"/>
                    <a:pt x="f217" y="f66"/>
                  </a:cubicBezTo>
                  <a:cubicBezTo>
                    <a:pt x="f217" y="f66"/>
                    <a:pt x="f217" y="f53"/>
                    <a:pt x="f217" y="f52"/>
                  </a:cubicBezTo>
                  <a:cubicBezTo>
                    <a:pt x="f217" y="f395"/>
                    <a:pt x="f219" y="f50"/>
                    <a:pt x="f220" y="f49"/>
                  </a:cubicBezTo>
                  <a:cubicBezTo>
                    <a:pt x="f220" y="f49"/>
                    <a:pt x="f266" y="f47"/>
                    <a:pt x="f266" y="f49"/>
                  </a:cubicBezTo>
                  <a:cubicBezTo>
                    <a:pt x="f222" y="f49"/>
                    <a:pt x="f222" y="f395"/>
                    <a:pt x="f223" y="f52"/>
                  </a:cubicBezTo>
                  <a:cubicBezTo>
                    <a:pt x="f224" y="f53"/>
                    <a:pt x="f226" y="f54"/>
                    <a:pt x="f226" y="f62"/>
                  </a:cubicBezTo>
                  <a:cubicBezTo>
                    <a:pt x="f227" y="f64"/>
                    <a:pt x="f226" y="f67"/>
                    <a:pt x="f227" y="f68"/>
                  </a:cubicBezTo>
                  <a:cubicBezTo>
                    <a:pt x="f227" y="f69"/>
                    <a:pt x="f231" y="f393"/>
                    <a:pt x="f254" y="f392"/>
                  </a:cubicBezTo>
                  <a:cubicBezTo>
                    <a:pt x="f253" y="f392"/>
                    <a:pt x="f233" y="f393"/>
                    <a:pt x="f234" y="f393"/>
                  </a:cubicBezTo>
                  <a:cubicBezTo>
                    <a:pt x="f237" y="f393"/>
                    <a:pt x="f240" y="f72"/>
                    <a:pt x="f241" y="f71"/>
                  </a:cubicBezTo>
                  <a:cubicBezTo>
                    <a:pt x="f241" y="f392"/>
                    <a:pt x="f240" y="f69"/>
                    <a:pt x="f240" y="f68"/>
                  </a:cubicBezTo>
                  <a:cubicBezTo>
                    <a:pt x="f241" y="f67"/>
                    <a:pt x="f241" y="f66"/>
                    <a:pt x="f242" y="f66"/>
                  </a:cubicBezTo>
                  <a:cubicBezTo>
                    <a:pt x="f244" y="f64"/>
                    <a:pt x="f244" y="f64"/>
                    <a:pt x="f6" y="f64"/>
                  </a:cubicBezTo>
                  <a:cubicBezTo>
                    <a:pt x="f242" y="f395"/>
                    <a:pt x="f242" y="f395"/>
                    <a:pt x="f242" y="f395"/>
                  </a:cubicBezTo>
                  <a:cubicBezTo>
                    <a:pt x="f274" y="f396"/>
                    <a:pt x="f274" y="f396"/>
                    <a:pt x="f274" y="f396"/>
                  </a:cubicBezTo>
                  <a:cubicBezTo>
                    <a:pt x="f343" y="f397"/>
                    <a:pt x="f343" y="f397"/>
                    <a:pt x="f343" y="f397"/>
                  </a:cubicBezTo>
                  <a:cubicBezTo>
                    <a:pt x="f339" y="f398"/>
                    <a:pt x="f339" y="f398"/>
                    <a:pt x="f339" y="f398"/>
                  </a:cubicBezTo>
                  <a:cubicBezTo>
                    <a:pt x="f399" y="f400"/>
                    <a:pt x="f338" y="f401"/>
                    <a:pt x="f338" y="f402"/>
                  </a:cubicBezTo>
                  <a:cubicBezTo>
                    <a:pt x="f403" y="f404"/>
                    <a:pt x="f403" y="f405"/>
                    <a:pt x="f337" y="f406"/>
                  </a:cubicBezTo>
                  <a:cubicBezTo>
                    <a:pt x="f337" y="f406"/>
                    <a:pt x="f337" y="f407"/>
                    <a:pt x="f337" y="f407"/>
                  </a:cubicBezTo>
                  <a:cubicBezTo>
                    <a:pt x="f337" y="f408"/>
                    <a:pt x="f337" y="f408"/>
                    <a:pt x="f336" y="f409"/>
                  </a:cubicBezTo>
                  <a:cubicBezTo>
                    <a:pt x="f336" y="f410"/>
                    <a:pt x="f335" y="f411"/>
                    <a:pt x="f335" y="f412"/>
                  </a:cubicBezTo>
                  <a:cubicBezTo>
                    <a:pt x="f335" y="f413"/>
                    <a:pt x="f335" y="f414"/>
                    <a:pt x="f335" y="f415"/>
                  </a:cubicBezTo>
                  <a:cubicBezTo>
                    <a:pt x="f335" y="f416"/>
                    <a:pt x="f335" y="f417"/>
                    <a:pt x="f335" y="f417"/>
                  </a:cubicBezTo>
                  <a:cubicBezTo>
                    <a:pt x="f335" y="f418"/>
                    <a:pt x="f335" y="f418"/>
                    <a:pt x="f335" y="f418"/>
                  </a:cubicBezTo>
                  <a:cubicBezTo>
                    <a:pt x="f335" y="f419"/>
                    <a:pt x="f335" y="f420"/>
                    <a:pt x="f334" y="f421"/>
                  </a:cubicBezTo>
                  <a:cubicBezTo>
                    <a:pt x="f334" y="f422"/>
                    <a:pt x="f333" y="f423"/>
                    <a:pt x="f332" y="f424"/>
                  </a:cubicBezTo>
                  <a:cubicBezTo>
                    <a:pt x="f332" y="f424"/>
                    <a:pt x="f331" y="f425"/>
                    <a:pt x="f331" y="f425"/>
                  </a:cubicBezTo>
                  <a:cubicBezTo>
                    <a:pt x="f331" y="f425"/>
                    <a:pt x="f331" y="f425"/>
                    <a:pt x="f331" y="f425"/>
                  </a:cubicBezTo>
                  <a:cubicBezTo>
                    <a:pt x="f330" y="f425"/>
                    <a:pt x="f330" y="f425"/>
                    <a:pt x="f426" y="f425"/>
                  </a:cubicBezTo>
                  <a:cubicBezTo>
                    <a:pt x="f328" y="f425"/>
                    <a:pt x="f325" y="f425"/>
                    <a:pt x="f324" y="f427"/>
                  </a:cubicBezTo>
                  <a:cubicBezTo>
                    <a:pt x="f322" y="f428"/>
                    <a:pt x="f429" y="f430"/>
                    <a:pt x="f320" y="f431"/>
                  </a:cubicBezTo>
                  <a:cubicBezTo>
                    <a:pt x="f320" y="f431"/>
                    <a:pt x="f432" y="f433"/>
                    <a:pt x="f432" y="f433"/>
                  </a:cubicBezTo>
                  <a:cubicBezTo>
                    <a:pt x="f432" y="f434"/>
                    <a:pt x="f318" y="f435"/>
                    <a:pt x="f317" y="f435"/>
                  </a:cubicBezTo>
                  <a:cubicBezTo>
                    <a:pt x="f436" y="f437"/>
                    <a:pt x="f438" y="f439"/>
                    <a:pt x="f313" y="f439"/>
                  </a:cubicBezTo>
                  <a:cubicBezTo>
                    <a:pt x="f309" y="f440"/>
                    <a:pt x="f309" y="f440"/>
                    <a:pt x="f309" y="f440"/>
                  </a:cubicBezTo>
                  <a:cubicBezTo>
                    <a:pt x="f307" y="f441"/>
                    <a:pt x="f307" y="f441"/>
                    <a:pt x="f307" y="f441"/>
                  </a:cubicBezTo>
                  <a:cubicBezTo>
                    <a:pt x="f296" y="f8"/>
                    <a:pt x="f296" y="f8"/>
                    <a:pt x="f296" y="f8"/>
                  </a:cubicBezTo>
                  <a:cubicBezTo>
                    <a:pt x="f282" y="f8"/>
                    <a:pt x="f282" y="f8"/>
                    <a:pt x="f282" y="f8"/>
                  </a:cubicBezTo>
                  <a:cubicBezTo>
                    <a:pt x="f282" y="f442"/>
                    <a:pt x="f282" y="f443"/>
                    <a:pt x="f282" y="f444"/>
                  </a:cubicBezTo>
                  <a:cubicBezTo>
                    <a:pt x="f280" y="f441"/>
                    <a:pt x="f282" y="f445"/>
                    <a:pt x="f280" y="f446"/>
                  </a:cubicBezTo>
                  <a:cubicBezTo>
                    <a:pt x="f280" y="f447"/>
                    <a:pt x="f448" y="f449"/>
                    <a:pt x="f448" y="f450"/>
                  </a:cubicBezTo>
                  <a:cubicBezTo>
                    <a:pt x="f448" y="f451"/>
                    <a:pt x="f279" y="f452"/>
                    <a:pt x="f453" y="f439"/>
                  </a:cubicBezTo>
                  <a:cubicBezTo>
                    <a:pt x="f453" y="f435"/>
                    <a:pt x="f280" y="f430"/>
                    <a:pt x="f280" y="f428"/>
                  </a:cubicBezTo>
                  <a:cubicBezTo>
                    <a:pt x="f280" y="f425"/>
                    <a:pt x="f454" y="f455"/>
                    <a:pt x="f282" y="f420"/>
                  </a:cubicBezTo>
                  <a:cubicBezTo>
                    <a:pt x="f280" y="f456"/>
                    <a:pt x="f448" y="f419"/>
                    <a:pt x="f457" y="f418"/>
                  </a:cubicBezTo>
                  <a:cubicBezTo>
                    <a:pt x="f458" y="f417"/>
                    <a:pt x="f348" y="f416"/>
                    <a:pt x="f272" y="f415"/>
                  </a:cubicBezTo>
                  <a:cubicBezTo>
                    <a:pt x="f270" y="f414"/>
                    <a:pt x="f269" y="f412"/>
                    <a:pt x="f268" y="f459"/>
                  </a:cubicBezTo>
                  <a:cubicBezTo>
                    <a:pt x="f268" y="f411"/>
                    <a:pt x="f269" y="f460"/>
                    <a:pt x="f269" y="f409"/>
                  </a:cubicBezTo>
                  <a:cubicBezTo>
                    <a:pt x="f268" y="f408"/>
                    <a:pt x="f3" y="f407"/>
                    <a:pt x="f267" y="f406"/>
                  </a:cubicBezTo>
                  <a:cubicBezTo>
                    <a:pt x="f265" y="f461"/>
                    <a:pt x="f265" y="f404"/>
                    <a:pt x="f265" y="f402"/>
                  </a:cubicBezTo>
                  <a:cubicBezTo>
                    <a:pt x="f267" y="f401"/>
                    <a:pt x="f3" y="f400"/>
                    <a:pt x="f349" y="f398"/>
                  </a:cubicBezTo>
                  <a:cubicBezTo>
                    <a:pt x="f349" y="f462"/>
                    <a:pt x="f268" y="f463"/>
                    <a:pt x="f269" y="f464"/>
                  </a:cubicBezTo>
                  <a:cubicBezTo>
                    <a:pt x="f269" y="f464"/>
                    <a:pt x="f269" y="f465"/>
                    <a:pt x="f269" y="f466"/>
                  </a:cubicBezTo>
                  <a:cubicBezTo>
                    <a:pt x="f269" y="f467"/>
                    <a:pt x="f268" y="f468"/>
                    <a:pt x="f349" y="f469"/>
                  </a:cubicBezTo>
                  <a:cubicBezTo>
                    <a:pt x="f3" y="f470"/>
                    <a:pt x="f265" y="f470"/>
                    <a:pt x="f264" y="f471"/>
                  </a:cubicBezTo>
                  <a:cubicBezTo>
                    <a:pt x="f263" y="f472"/>
                    <a:pt x="f262" y="f473"/>
                    <a:pt x="f474" y="f473"/>
                  </a:cubicBezTo>
                  <a:cubicBezTo>
                    <a:pt x="f475" y="f476"/>
                    <a:pt x="f261" y="f473"/>
                    <a:pt x="f260" y="f473"/>
                  </a:cubicBezTo>
                  <a:cubicBezTo>
                    <a:pt x="f259" y="f476"/>
                    <a:pt x="f257" y="f476"/>
                    <a:pt x="f257" y="f477"/>
                  </a:cubicBezTo>
                  <a:cubicBezTo>
                    <a:pt x="f478" y="f479"/>
                    <a:pt x="f257" y="f397"/>
                    <a:pt x="f257" y="f480"/>
                  </a:cubicBezTo>
                  <a:cubicBezTo>
                    <a:pt x="f257" y="f481"/>
                    <a:pt x="f258" y="f482"/>
                    <a:pt x="f350" y="f483"/>
                  </a:cubicBezTo>
                  <a:cubicBezTo>
                    <a:pt x="f350" y="f484"/>
                    <a:pt x="f260" y="f485"/>
                    <a:pt x="f261" y="f486"/>
                  </a:cubicBezTo>
                  <a:cubicBezTo>
                    <a:pt x="f487" y="f488"/>
                    <a:pt x="f475" y="f489"/>
                    <a:pt x="f474" y="f490"/>
                  </a:cubicBezTo>
                  <a:cubicBezTo>
                    <a:pt x="f474" y="f491"/>
                    <a:pt x="f263" y="f492"/>
                    <a:pt x="f263" y="f492"/>
                  </a:cubicBezTo>
                  <a:cubicBezTo>
                    <a:pt x="f264" y="f493"/>
                    <a:pt x="f264" y="f494"/>
                    <a:pt x="f264" y="f494"/>
                  </a:cubicBezTo>
                  <a:cubicBezTo>
                    <a:pt x="f264" y="f495"/>
                    <a:pt x="f262" y="f496"/>
                    <a:pt x="f262" y="f497"/>
                  </a:cubicBezTo>
                  <a:cubicBezTo>
                    <a:pt x="f262" y="f498"/>
                    <a:pt x="f262" y="f499"/>
                    <a:pt x="f262" y="f500"/>
                  </a:cubicBezTo>
                  <a:cubicBezTo>
                    <a:pt x="f262" y="f501"/>
                    <a:pt x="f263" y="f502"/>
                    <a:pt x="f263" y="f503"/>
                  </a:cubicBezTo>
                  <a:cubicBezTo>
                    <a:pt x="f262" y="f504"/>
                    <a:pt x="f475" y="f505"/>
                    <a:pt x="f487" y="f506"/>
                  </a:cubicBezTo>
                  <a:cubicBezTo>
                    <a:pt x="f487" y="f507"/>
                    <a:pt x="f487" y="f508"/>
                    <a:pt x="f487" y="f509"/>
                  </a:cubicBezTo>
                  <a:cubicBezTo>
                    <a:pt x="f261" y="f510"/>
                    <a:pt x="f259" y="f511"/>
                    <a:pt x="f350" y="f512"/>
                  </a:cubicBezTo>
                  <a:cubicBezTo>
                    <a:pt x="f258" y="f513"/>
                    <a:pt x="f478" y="f514"/>
                    <a:pt x="f256" y="f515"/>
                  </a:cubicBezTo>
                  <a:cubicBezTo>
                    <a:pt x="f256" y="f516"/>
                    <a:pt x="f517" y="f518"/>
                    <a:pt x="f517" y="f519"/>
                  </a:cubicBezTo>
                  <a:cubicBezTo>
                    <a:pt x="f252" y="f520"/>
                    <a:pt x="f252" y="f521"/>
                    <a:pt x="f252" y="f522"/>
                  </a:cubicBezTo>
                  <a:cubicBezTo>
                    <a:pt x="f251" y="f523"/>
                    <a:pt x="f250" y="f524"/>
                    <a:pt x="f250" y="f524"/>
                  </a:cubicBezTo>
                  <a:cubicBezTo>
                    <a:pt x="f249" y="f525"/>
                    <a:pt x="f526" y="f524"/>
                    <a:pt x="f526" y="f523"/>
                  </a:cubicBezTo>
                  <a:cubicBezTo>
                    <a:pt x="f248" y="f522"/>
                    <a:pt x="f527" y="f528"/>
                    <a:pt x="f527" y="f520"/>
                  </a:cubicBezTo>
                  <a:cubicBezTo>
                    <a:pt x="f527" y="f519"/>
                    <a:pt x="f526" y="f519"/>
                    <a:pt x="f248" y="f518"/>
                  </a:cubicBezTo>
                  <a:cubicBezTo>
                    <a:pt x="f248" y="f518"/>
                    <a:pt x="f247" y="f516"/>
                    <a:pt x="f247" y="f515"/>
                  </a:cubicBezTo>
                  <a:cubicBezTo>
                    <a:pt x="f529" y="f514"/>
                    <a:pt x="f247" y="f511"/>
                    <a:pt x="f351" y="f530"/>
                  </a:cubicBezTo>
                  <a:cubicBezTo>
                    <a:pt x="f351" y="f510"/>
                    <a:pt x="f248" y="f510"/>
                    <a:pt x="f526" y="f510"/>
                  </a:cubicBezTo>
                  <a:cubicBezTo>
                    <a:pt x="f526" y="f509"/>
                    <a:pt x="f526" y="f531"/>
                    <a:pt x="f526" y="f532"/>
                  </a:cubicBezTo>
                  <a:cubicBezTo>
                    <a:pt x="f248" y="f507"/>
                    <a:pt x="f214" y="f506"/>
                    <a:pt x="f214" y="f506"/>
                  </a:cubicBezTo>
                  <a:cubicBezTo>
                    <a:pt x="f351" y="f505"/>
                    <a:pt x="f529" y="f505"/>
                    <a:pt x="f353" y="f506"/>
                  </a:cubicBezTo>
                  <a:cubicBezTo>
                    <a:pt x="f212" y="f506"/>
                    <a:pt x="f246" y="f532"/>
                    <a:pt x="f246" y="f531"/>
                  </a:cubicBezTo>
                  <a:cubicBezTo>
                    <a:pt x="f246" y="f531"/>
                    <a:pt x="f246" y="f509"/>
                    <a:pt x="f246" y="f509"/>
                  </a:cubicBezTo>
                  <a:cubicBezTo>
                    <a:pt x="f210" y="f530"/>
                    <a:pt x="f207" y="f512"/>
                    <a:pt x="f206" y="f513"/>
                  </a:cubicBezTo>
                  <a:cubicBezTo>
                    <a:pt x="f245" y="f514"/>
                    <a:pt x="f243" y="f516"/>
                    <a:pt x="f203" y="f516"/>
                  </a:cubicBezTo>
                  <a:cubicBezTo>
                    <a:pt x="f202" y="f516"/>
                    <a:pt x="f200" y="f515"/>
                    <a:pt x="f200" y="f514"/>
                  </a:cubicBezTo>
                  <a:cubicBezTo>
                    <a:pt x="f355" y="f514"/>
                    <a:pt x="f355" y="f511"/>
                    <a:pt x="f355" y="f530"/>
                  </a:cubicBezTo>
                  <a:cubicBezTo>
                    <a:pt x="f199" y="f510"/>
                    <a:pt x="f198" y="f531"/>
                    <a:pt x="f196" y="f532"/>
                  </a:cubicBezTo>
                  <a:cubicBezTo>
                    <a:pt x="f236" y="f532"/>
                    <a:pt x="f195" y="f507"/>
                    <a:pt x="f194" y="f507"/>
                  </a:cubicBezTo>
                  <a:cubicBezTo>
                    <a:pt x="f193" y="f507"/>
                    <a:pt x="f192" y="f508"/>
                    <a:pt x="f356" y="f509"/>
                  </a:cubicBezTo>
                  <a:cubicBezTo>
                    <a:pt x="f356" y="f510"/>
                    <a:pt x="f191" y="f512"/>
                    <a:pt x="f191" y="f513"/>
                  </a:cubicBezTo>
                  <a:cubicBezTo>
                    <a:pt x="f190" y="f514"/>
                    <a:pt x="f188" y="f515"/>
                    <a:pt x="f188" y="f516"/>
                  </a:cubicBezTo>
                  <a:cubicBezTo>
                    <a:pt x="f187" y="f518"/>
                    <a:pt x="f357" y="f520"/>
                    <a:pt x="f186" y="f528"/>
                  </a:cubicBezTo>
                  <a:cubicBezTo>
                    <a:pt x="f186" y="f521"/>
                    <a:pt x="f186" y="f524"/>
                    <a:pt x="f186" y="f525"/>
                  </a:cubicBezTo>
                  <a:cubicBezTo>
                    <a:pt x="f186" y="f533"/>
                    <a:pt x="f357" y="f534"/>
                    <a:pt x="f357" y="f535"/>
                  </a:cubicBezTo>
                  <a:cubicBezTo>
                    <a:pt x="f357" y="f536"/>
                    <a:pt x="f185" y="f537"/>
                    <a:pt x="f184" y="f537"/>
                  </a:cubicBezTo>
                  <a:cubicBezTo>
                    <a:pt x="f184" y="f537"/>
                    <a:pt x="f181" y="f535"/>
                    <a:pt x="f181" y="f535"/>
                  </a:cubicBezTo>
                  <a:cubicBezTo>
                    <a:pt x="f181" y="f534"/>
                    <a:pt x="f181" y="f525"/>
                    <a:pt x="f179" y="f524"/>
                  </a:cubicBezTo>
                  <a:cubicBezTo>
                    <a:pt x="f178" y="f524"/>
                    <a:pt x="f177" y="f524"/>
                    <a:pt x="f176" y="f525"/>
                  </a:cubicBezTo>
                  <a:cubicBezTo>
                    <a:pt x="f175" y="f533"/>
                    <a:pt x="f176" y="f535"/>
                    <a:pt x="f176" y="f536"/>
                  </a:cubicBezTo>
                  <a:cubicBezTo>
                    <a:pt x="f176" y="f537"/>
                    <a:pt x="f178" y="f538"/>
                    <a:pt x="f178" y="f539"/>
                  </a:cubicBezTo>
                  <a:cubicBezTo>
                    <a:pt x="f178" y="f540"/>
                    <a:pt x="f178" y="f541"/>
                    <a:pt x="f177" y="f541"/>
                  </a:cubicBezTo>
                  <a:cubicBezTo>
                    <a:pt x="f177" y="f542"/>
                    <a:pt x="f175" y="f542"/>
                    <a:pt x="f175" y="f542"/>
                  </a:cubicBezTo>
                  <a:cubicBezTo>
                    <a:pt x="f229" y="f542"/>
                    <a:pt x="f174" y="f541"/>
                    <a:pt x="f174" y="f541"/>
                  </a:cubicBezTo>
                  <a:cubicBezTo>
                    <a:pt x="f228" y="f543"/>
                    <a:pt x="f174" y="f540"/>
                    <a:pt x="f228" y="f539"/>
                  </a:cubicBezTo>
                  <a:cubicBezTo>
                    <a:pt x="f228" y="f539"/>
                    <a:pt x="f172" y="f538"/>
                    <a:pt x="f172" y="f539"/>
                  </a:cubicBezTo>
                  <a:cubicBezTo>
                    <a:pt x="f166" y="f539"/>
                    <a:pt x="f166" y="f540"/>
                    <a:pt x="f164" y="f543"/>
                  </a:cubicBezTo>
                  <a:cubicBezTo>
                    <a:pt x="f164" y="f541"/>
                    <a:pt x="f164" y="f544"/>
                    <a:pt x="f164" y="f545"/>
                  </a:cubicBezTo>
                  <a:cubicBezTo>
                    <a:pt x="f164" y="f545"/>
                    <a:pt x="f140" y="f546"/>
                    <a:pt x="f140" y="f547"/>
                  </a:cubicBezTo>
                  <a:cubicBezTo>
                    <a:pt x="f140" y="f547"/>
                    <a:pt x="f164" y="f548"/>
                    <a:pt x="f164" y="f548"/>
                  </a:cubicBezTo>
                  <a:cubicBezTo>
                    <a:pt x="f164" y="f549"/>
                    <a:pt x="f172" y="f550"/>
                    <a:pt x="f166" y="f551"/>
                  </a:cubicBezTo>
                  <a:cubicBezTo>
                    <a:pt x="f166" y="f552"/>
                    <a:pt x="f140" y="f551"/>
                    <a:pt x="f138" y="f551"/>
                  </a:cubicBezTo>
                  <a:cubicBezTo>
                    <a:pt x="f138" y="f551"/>
                    <a:pt x="f162" y="f550"/>
                    <a:pt x="f162" y="f553"/>
                  </a:cubicBezTo>
                  <a:cubicBezTo>
                    <a:pt x="f162" y="f553"/>
                    <a:pt x="f137" y="f548"/>
                    <a:pt x="f162" y="f554"/>
                  </a:cubicBezTo>
                  <a:cubicBezTo>
                    <a:pt x="f162" y="f547"/>
                    <a:pt x="f136" y="f545"/>
                    <a:pt x="f135" y="f545"/>
                  </a:cubicBezTo>
                  <a:cubicBezTo>
                    <a:pt x="f149" y="f545"/>
                    <a:pt x="f133" y="f547"/>
                    <a:pt x="f133" y="f554"/>
                  </a:cubicBezTo>
                  <a:cubicBezTo>
                    <a:pt x="f132" y="f548"/>
                    <a:pt x="f132" y="f551"/>
                    <a:pt x="f132" y="f552"/>
                  </a:cubicBezTo>
                  <a:cubicBezTo>
                    <a:pt x="f132" y="f555"/>
                    <a:pt x="f149" y="f556"/>
                    <a:pt x="f149" y="f557"/>
                  </a:cubicBezTo>
                  <a:cubicBezTo>
                    <a:pt x="f149" y="f558"/>
                    <a:pt x="f132" y="f559"/>
                    <a:pt x="f132" y="f560"/>
                  </a:cubicBezTo>
                  <a:cubicBezTo>
                    <a:pt x="f132" y="f561"/>
                    <a:pt x="f133" y="f562"/>
                    <a:pt x="f133" y="f563"/>
                  </a:cubicBezTo>
                  <a:cubicBezTo>
                    <a:pt x="f133" y="f564"/>
                    <a:pt x="f132" y="f565"/>
                    <a:pt x="f131" y="f566"/>
                  </a:cubicBezTo>
                  <a:cubicBezTo>
                    <a:pt x="f131" y="f567"/>
                    <a:pt x="f129" y="f567"/>
                    <a:pt x="f129" y="f567"/>
                  </a:cubicBezTo>
                  <a:cubicBezTo>
                    <a:pt x="f128" y="f568"/>
                    <a:pt x="f127" y="f569"/>
                    <a:pt x="f126" y="f570"/>
                  </a:cubicBezTo>
                  <a:cubicBezTo>
                    <a:pt x="f125" y="f570"/>
                    <a:pt x="f122" y="f571"/>
                    <a:pt x="f572" y="f571"/>
                  </a:cubicBezTo>
                  <a:cubicBezTo>
                    <a:pt x="f121" y="f571"/>
                    <a:pt x="f120" y="f570"/>
                    <a:pt x="f120" y="f570"/>
                  </a:cubicBezTo>
                  <a:cubicBezTo>
                    <a:pt x="f119" y="f569"/>
                    <a:pt x="f120" y="f568"/>
                    <a:pt x="f120" y="f567"/>
                  </a:cubicBezTo>
                  <a:cubicBezTo>
                    <a:pt x="f120" y="f566"/>
                    <a:pt x="f119" y="f573"/>
                    <a:pt x="f215" y="f573"/>
                  </a:cubicBezTo>
                  <a:cubicBezTo>
                    <a:pt x="f117" y="f573"/>
                    <a:pt x="f117" y="f565"/>
                    <a:pt x="f117" y="f566"/>
                  </a:cubicBezTo>
                  <a:cubicBezTo>
                    <a:pt x="f115" y="f567"/>
                    <a:pt x="f117" y="f568"/>
                    <a:pt x="f117" y="f569"/>
                  </a:cubicBezTo>
                  <a:cubicBezTo>
                    <a:pt x="f115" y="f569"/>
                    <a:pt x="f115" y="f569"/>
                    <a:pt x="f359" y="f569"/>
                  </a:cubicBezTo>
                  <a:cubicBezTo>
                    <a:pt x="f113" y="f569"/>
                    <a:pt x="f360" y="f568"/>
                    <a:pt x="f574" y="f567"/>
                  </a:cubicBezTo>
                  <a:cubicBezTo>
                    <a:pt x="f574" y="f567"/>
                    <a:pt x="f360" y="f573"/>
                    <a:pt x="f574" y="f573"/>
                  </a:cubicBezTo>
                  <a:cubicBezTo>
                    <a:pt x="f574" y="f564"/>
                    <a:pt x="f109" y="f573"/>
                    <a:pt x="f106" y="f573"/>
                  </a:cubicBezTo>
                  <a:cubicBezTo>
                    <a:pt x="f104" y="f565"/>
                    <a:pt x="f103" y="f566"/>
                    <a:pt x="f103" y="f567"/>
                  </a:cubicBezTo>
                  <a:cubicBezTo>
                    <a:pt x="f361" y="f567"/>
                    <a:pt x="f102" y="f569"/>
                    <a:pt x="f102" y="f569"/>
                  </a:cubicBezTo>
                  <a:cubicBezTo>
                    <a:pt x="f102" y="f570"/>
                    <a:pt x="f102" y="f575"/>
                    <a:pt x="f102" y="f576"/>
                  </a:cubicBezTo>
                  <a:cubicBezTo>
                    <a:pt x="f102" y="f576"/>
                    <a:pt x="f361" y="f577"/>
                    <a:pt x="f361" y="f578"/>
                  </a:cubicBezTo>
                  <a:cubicBezTo>
                    <a:pt x="f361" y="f579"/>
                    <a:pt x="f102" y="f580"/>
                    <a:pt x="f101" y="f581"/>
                  </a:cubicBezTo>
                  <a:cubicBezTo>
                    <a:pt x="f362" y="f581"/>
                    <a:pt x="f363" y="f582"/>
                    <a:pt x="f363" y="f583"/>
                  </a:cubicBezTo>
                  <a:cubicBezTo>
                    <a:pt x="f584" y="f585"/>
                    <a:pt x="f584" y="f586"/>
                    <a:pt x="f98" y="f586"/>
                  </a:cubicBezTo>
                  <a:cubicBezTo>
                    <a:pt x="f98" y="f587"/>
                    <a:pt x="f588" y="f589"/>
                    <a:pt x="f97" y="f590"/>
                  </a:cubicBezTo>
                  <a:cubicBezTo>
                    <a:pt x="f96" y="f591"/>
                    <a:pt x="f364" y="f592"/>
                    <a:pt x="f95" y="f592"/>
                  </a:cubicBezTo>
                  <a:cubicBezTo>
                    <a:pt x="f94" y="f593"/>
                    <a:pt x="f594" y="f595"/>
                    <a:pt x="f594" y="f596"/>
                  </a:cubicBezTo>
                  <a:cubicBezTo>
                    <a:pt x="f594" y="f597"/>
                    <a:pt x="f93" y="f598"/>
                    <a:pt x="f94" y="f599"/>
                  </a:cubicBezTo>
                  <a:cubicBezTo>
                    <a:pt x="f94" y="f600"/>
                    <a:pt x="f364" y="f600"/>
                    <a:pt x="f364" y="f600"/>
                  </a:cubicBezTo>
                  <a:cubicBezTo>
                    <a:pt x="f96" y="f600"/>
                    <a:pt x="f97" y="f597"/>
                    <a:pt x="f588" y="f597"/>
                  </a:cubicBezTo>
                  <a:cubicBezTo>
                    <a:pt x="f98" y="f596"/>
                    <a:pt x="f100" y="f598"/>
                    <a:pt x="f362" y="f599"/>
                  </a:cubicBezTo>
                  <a:cubicBezTo>
                    <a:pt x="f362" y="f601"/>
                    <a:pt x="f363" y="f602"/>
                    <a:pt x="f363" y="f603"/>
                  </a:cubicBezTo>
                  <a:cubicBezTo>
                    <a:pt x="f363" y="f604"/>
                    <a:pt x="f100" y="f605"/>
                    <a:pt x="f362" y="f606"/>
                  </a:cubicBezTo>
                  <a:cubicBezTo>
                    <a:pt x="f362" y="f607"/>
                    <a:pt x="f363" y="f608"/>
                    <a:pt x="f363" y="f609"/>
                  </a:cubicBezTo>
                  <a:cubicBezTo>
                    <a:pt x="f363" y="f610"/>
                    <a:pt x="f584" y="f611"/>
                    <a:pt x="f584" y="f612"/>
                  </a:cubicBezTo>
                  <a:cubicBezTo>
                    <a:pt x="f584" y="f613"/>
                    <a:pt x="f363" y="f614"/>
                    <a:pt x="f363" y="f615"/>
                  </a:cubicBezTo>
                  <a:cubicBezTo>
                    <a:pt x="f363" y="f616"/>
                    <a:pt x="f363" y="f617"/>
                    <a:pt x="f363" y="f618"/>
                  </a:cubicBezTo>
                  <a:cubicBezTo>
                    <a:pt x="f363" y="f619"/>
                    <a:pt x="f100" y="f620"/>
                    <a:pt x="f363" y="f621"/>
                  </a:cubicBezTo>
                  <a:cubicBezTo>
                    <a:pt x="f363" y="f622"/>
                    <a:pt x="f98" y="f622"/>
                    <a:pt x="f98" y="f622"/>
                  </a:cubicBezTo>
                  <a:cubicBezTo>
                    <a:pt x="f588" y="f623"/>
                    <a:pt x="f97" y="f396"/>
                    <a:pt x="f97" y="f624"/>
                  </a:cubicBezTo>
                  <a:cubicBezTo>
                    <a:pt x="f97" y="f625"/>
                    <a:pt x="f588" y="f626"/>
                    <a:pt x="f98" y="f627"/>
                  </a:cubicBezTo>
                  <a:cubicBezTo>
                    <a:pt x="f98" y="f628"/>
                    <a:pt x="f584" y="f629"/>
                    <a:pt x="f363" y="f630"/>
                  </a:cubicBezTo>
                  <a:cubicBezTo>
                    <a:pt x="f100" y="f630"/>
                    <a:pt x="f362" y="f631"/>
                    <a:pt x="f101" y="f632"/>
                  </a:cubicBezTo>
                  <a:cubicBezTo>
                    <a:pt x="f102" y="f633"/>
                    <a:pt x="f361" y="f634"/>
                    <a:pt x="f103" y="f635"/>
                  </a:cubicBezTo>
                  <a:cubicBezTo>
                    <a:pt x="f103" y="f636"/>
                    <a:pt x="f361" y="f637"/>
                    <a:pt x="f102" y="f638"/>
                  </a:cubicBezTo>
                  <a:cubicBezTo>
                    <a:pt x="f102" y="f638"/>
                    <a:pt x="f362" y="f638"/>
                    <a:pt x="f100" y="f639"/>
                  </a:cubicBezTo>
                  <a:cubicBezTo>
                    <a:pt x="f363" y="f640"/>
                    <a:pt x="f363" y="f641"/>
                    <a:pt x="f584" y="f642"/>
                  </a:cubicBezTo>
                  <a:cubicBezTo>
                    <a:pt x="f584" y="f7"/>
                    <a:pt x="f98" y="f7"/>
                    <a:pt x="f588" y="f7"/>
                  </a:cubicBezTo>
                  <a:cubicBezTo>
                    <a:pt x="f97" y="f7"/>
                    <a:pt x="f96" y="f643"/>
                    <a:pt x="f364" y="f643"/>
                  </a:cubicBezTo>
                  <a:cubicBezTo>
                    <a:pt x="f364" y="f643"/>
                    <a:pt x="f95" y="f641"/>
                    <a:pt x="f95" y="f642"/>
                  </a:cubicBezTo>
                  <a:cubicBezTo>
                    <a:pt x="f94" y="f642"/>
                    <a:pt x="f93" y="f9"/>
                    <a:pt x="f93" y="f644"/>
                  </a:cubicBezTo>
                  <a:cubicBezTo>
                    <a:pt x="f594" y="f12"/>
                    <a:pt x="f92" y="f17"/>
                    <a:pt x="f91" y="f21"/>
                  </a:cubicBezTo>
                  <a:cubicBezTo>
                    <a:pt x="f90" y="f21"/>
                    <a:pt x="f365" y="f23"/>
                    <a:pt x="f365" y="f23"/>
                  </a:cubicBezTo>
                  <a:cubicBezTo>
                    <a:pt x="f86" y="f21"/>
                    <a:pt x="f88" y="f644"/>
                    <a:pt x="f88" y="f9"/>
                  </a:cubicBezTo>
                  <a:cubicBezTo>
                    <a:pt x="f86" y="f642"/>
                    <a:pt x="f86" y="f640"/>
                    <a:pt x="f86" y="f639"/>
                  </a:cubicBezTo>
                  <a:cubicBezTo>
                    <a:pt x="f86" y="f638"/>
                    <a:pt x="f83" y="f636"/>
                    <a:pt x="f83" y="f635"/>
                  </a:cubicBezTo>
                  <a:cubicBezTo>
                    <a:pt x="f83" y="f634"/>
                    <a:pt x="f81" y="f630"/>
                    <a:pt x="f81" y="f629"/>
                  </a:cubicBezTo>
                  <a:cubicBezTo>
                    <a:pt x="f81" y="f645"/>
                    <a:pt x="f38" y="f626"/>
                    <a:pt x="f43" y="f626"/>
                  </a:cubicBezTo>
                  <a:cubicBezTo>
                    <a:pt x="f48" y="f646"/>
                    <a:pt x="f36" y="f626"/>
                    <a:pt x="f55" y="f627"/>
                  </a:cubicBezTo>
                  <a:cubicBezTo>
                    <a:pt x="f56" y="f628"/>
                    <a:pt x="f36" y="f631"/>
                    <a:pt x="f55" y="f632"/>
                  </a:cubicBezTo>
                  <a:cubicBezTo>
                    <a:pt x="f56" y="f632"/>
                    <a:pt x="f58" y="f633"/>
                    <a:pt x="f371" y="f632"/>
                  </a:cubicBezTo>
                  <a:cubicBezTo>
                    <a:pt x="f59" y="f632"/>
                    <a:pt x="f60" y="f630"/>
                    <a:pt x="f61" y="f630"/>
                  </a:cubicBezTo>
                  <a:cubicBezTo>
                    <a:pt x="f63" y="f629"/>
                    <a:pt x="f372" y="f629"/>
                    <a:pt x="f374" y="f629"/>
                  </a:cubicBezTo>
                  <a:cubicBezTo>
                    <a:pt x="f374" y="f629"/>
                    <a:pt x="f375" y="f630"/>
                    <a:pt x="f34" y="f630"/>
                  </a:cubicBezTo>
                  <a:cubicBezTo>
                    <a:pt x="f213" y="f630"/>
                    <a:pt x="f211" y="f629"/>
                    <a:pt x="f209" y="f645"/>
                  </a:cubicBezTo>
                  <a:cubicBezTo>
                    <a:pt x="f647" y="f645"/>
                    <a:pt x="f29" y="f626"/>
                    <a:pt x="f27" y="f646"/>
                  </a:cubicBezTo>
                  <a:cubicBezTo>
                    <a:pt x="f24" y="f646"/>
                    <a:pt x="f182" y="f648"/>
                    <a:pt x="f180" y="f648"/>
                  </a:cubicBezTo>
                  <a:cubicBezTo>
                    <a:pt x="f19" y="f646"/>
                    <a:pt x="f19" y="f627"/>
                    <a:pt x="f19" y="f628"/>
                  </a:cubicBezTo>
                  <a:cubicBezTo>
                    <a:pt x="f180" y="f645"/>
                    <a:pt x="f180" y="f632"/>
                    <a:pt x="f20" y="f633"/>
                  </a:cubicBezTo>
                  <a:cubicBezTo>
                    <a:pt x="f20" y="f634"/>
                    <a:pt x="f27" y="f634"/>
                    <a:pt x="f29" y="f634"/>
                  </a:cubicBezTo>
                  <a:cubicBezTo>
                    <a:pt x="f31" y="f635"/>
                    <a:pt x="f197" y="f636"/>
                    <a:pt x="f197" y="f649"/>
                  </a:cubicBezTo>
                  <a:cubicBezTo>
                    <a:pt x="f647" y="f637"/>
                    <a:pt x="f197" y="f639"/>
                    <a:pt x="f197" y="f640"/>
                  </a:cubicBezTo>
                  <a:cubicBezTo>
                    <a:pt x="f197" y="f641"/>
                    <a:pt x="f209" y="f7"/>
                    <a:pt x="f211" y="f9"/>
                  </a:cubicBezTo>
                  <a:cubicBezTo>
                    <a:pt x="f211" y="f644"/>
                    <a:pt x="f213" y="f12"/>
                    <a:pt x="f213" y="f14"/>
                  </a:cubicBezTo>
                  <a:cubicBezTo>
                    <a:pt x="f376" y="f21"/>
                    <a:pt x="f647" y="f21"/>
                    <a:pt x="f197" y="f23"/>
                  </a:cubicBezTo>
                  <a:cubicBezTo>
                    <a:pt x="f197" y="f650"/>
                    <a:pt x="f31" y="f25"/>
                    <a:pt x="f29" y="f26"/>
                  </a:cubicBezTo>
                  <a:cubicBezTo>
                    <a:pt x="f29" y="f28"/>
                    <a:pt x="f29" y="f32"/>
                    <a:pt x="f29" y="f32"/>
                  </a:cubicBezTo>
                  <a:cubicBezTo>
                    <a:pt x="f27" y="f651"/>
                    <a:pt x="f24" y="f32"/>
                    <a:pt x="f22" y="f32"/>
                  </a:cubicBezTo>
                  <a:cubicBezTo>
                    <a:pt x="f22" y="f32"/>
                    <a:pt x="f20" y="f28"/>
                    <a:pt x="f20" y="f26"/>
                  </a:cubicBezTo>
                  <a:cubicBezTo>
                    <a:pt x="f182" y="f25"/>
                    <a:pt x="f20" y="f23"/>
                    <a:pt x="f20" y="f21"/>
                  </a:cubicBezTo>
                  <a:cubicBezTo>
                    <a:pt x="f20" y="f21"/>
                    <a:pt x="f182" y="f14"/>
                    <a:pt x="f180" y="f14"/>
                  </a:cubicBezTo>
                  <a:cubicBezTo>
                    <a:pt x="f180" y="f14"/>
                    <a:pt x="f19" y="f21"/>
                    <a:pt x="f19" y="f21"/>
                  </a:cubicBezTo>
                  <a:cubicBezTo>
                    <a:pt x="f19" y="f23"/>
                    <a:pt x="f19" y="f25"/>
                    <a:pt x="f19" y="f26"/>
                  </a:cubicBezTo>
                  <a:cubicBezTo>
                    <a:pt x="f180" y="f28"/>
                    <a:pt x="f182" y="f30"/>
                    <a:pt x="f182" y="f32"/>
                  </a:cubicBezTo>
                  <a:cubicBezTo>
                    <a:pt x="f20" y="f651"/>
                    <a:pt x="f22" y="f652"/>
                    <a:pt x="f22" y="f653"/>
                  </a:cubicBezTo>
                  <a:cubicBezTo>
                    <a:pt x="f20" y="f654"/>
                    <a:pt x="f20" y="f654"/>
                    <a:pt x="f182" y="f655"/>
                  </a:cubicBezTo>
                  <a:cubicBezTo>
                    <a:pt x="f180" y="f655"/>
                    <a:pt x="f19" y="f654"/>
                    <a:pt x="f19" y="f654"/>
                  </a:cubicBezTo>
                  <a:cubicBezTo>
                    <a:pt x="f18" y="f653"/>
                    <a:pt x="f18" y="f656"/>
                    <a:pt x="f16" y="f651"/>
                  </a:cubicBezTo>
                  <a:cubicBezTo>
                    <a:pt x="f16" y="f32"/>
                    <a:pt x="f16" y="f28"/>
                    <a:pt x="f171" y="f28"/>
                  </a:cubicBezTo>
                  <a:cubicBezTo>
                    <a:pt x="f2" y="f28"/>
                    <a:pt x="f2" y="f30"/>
                    <a:pt x="f2" y="f30"/>
                  </a:cubicBezTo>
                  <a:cubicBezTo>
                    <a:pt x="f15" y="f32"/>
                    <a:pt x="f2" y="f656"/>
                    <a:pt x="f15" y="f652"/>
                  </a:cubicBezTo>
                  <a:cubicBezTo>
                    <a:pt x="f15" y="f653"/>
                    <a:pt x="f13" y="f654"/>
                    <a:pt x="f11" y="f654"/>
                  </a:cubicBezTo>
                  <a:cubicBezTo>
                    <a:pt x="f11" y="f654"/>
                    <a:pt x="f377" y="f653"/>
                    <a:pt x="f377" y="f652"/>
                  </a:cubicBezTo>
                  <a:cubicBezTo>
                    <a:pt x="f170" y="f656"/>
                    <a:pt x="f169" y="f32"/>
                    <a:pt x="f169" y="f30"/>
                  </a:cubicBezTo>
                  <a:cubicBezTo>
                    <a:pt x="f170" y="f28"/>
                    <a:pt x="f377" y="f26"/>
                    <a:pt x="f377" y="f25"/>
                  </a:cubicBezTo>
                  <a:cubicBezTo>
                    <a:pt x="f10" y="f23"/>
                    <a:pt x="f10" y="f17"/>
                    <a:pt x="f10" y="f14"/>
                  </a:cubicBezTo>
                  <a:cubicBezTo>
                    <a:pt x="f10" y="f644"/>
                    <a:pt x="f10" y="f7"/>
                    <a:pt x="f377" y="f641"/>
                  </a:cubicBezTo>
                  <a:cubicBezTo>
                    <a:pt x="f377" y="f643"/>
                    <a:pt x="f170" y="f637"/>
                    <a:pt x="f169" y="f649"/>
                  </a:cubicBezTo>
                  <a:cubicBezTo>
                    <a:pt x="f168" y="f635"/>
                    <a:pt x="f165" y="f632"/>
                    <a:pt x="f657" y="f632"/>
                  </a:cubicBezTo>
                  <a:cubicBezTo>
                    <a:pt x="f163" y="f631"/>
                    <a:pt x="f160" y="f633"/>
                    <a:pt x="f159" y="f633"/>
                  </a:cubicBezTo>
                  <a:cubicBezTo>
                    <a:pt x="f379" y="f633"/>
                    <a:pt x="f157" y="f631"/>
                    <a:pt x="f156" y="f631"/>
                  </a:cubicBezTo>
                  <a:cubicBezTo>
                    <a:pt x="f380" y="f631"/>
                    <a:pt x="f155" y="f633"/>
                    <a:pt x="f155" y="f633"/>
                  </a:cubicBezTo>
                  <a:cubicBezTo>
                    <a:pt x="f381" y="f634"/>
                    <a:pt x="f381" y="f636"/>
                    <a:pt x="f381" y="f649"/>
                  </a:cubicBezTo>
                  <a:cubicBezTo>
                    <a:pt x="f381" y="f637"/>
                    <a:pt x="f658" y="f638"/>
                    <a:pt x="f658" y="f639"/>
                  </a:cubicBezTo>
                  <a:cubicBezTo>
                    <a:pt x="f658" y="f640"/>
                    <a:pt x="f155" y="f641"/>
                    <a:pt x="f381" y="f642"/>
                  </a:cubicBezTo>
                  <a:cubicBezTo>
                    <a:pt x="f154" y="f7"/>
                    <a:pt x="f659" y="f7"/>
                    <a:pt x="f152" y="f9"/>
                  </a:cubicBezTo>
                  <a:cubicBezTo>
                    <a:pt x="f151" y="f644"/>
                    <a:pt x="f384" y="f17"/>
                    <a:pt x="f660" y="f23"/>
                  </a:cubicBezTo>
                  <a:cubicBezTo>
                    <a:pt x="f660" y="f650"/>
                    <a:pt x="f384" y="f28"/>
                    <a:pt x="f384" y="f30"/>
                  </a:cubicBezTo>
                  <a:cubicBezTo>
                    <a:pt x="f384" y="f32"/>
                    <a:pt x="f661" y="f656"/>
                    <a:pt x="f151" y="f652"/>
                  </a:cubicBezTo>
                  <a:cubicBezTo>
                    <a:pt x="f151" y="f653"/>
                    <a:pt x="f662" y="f654"/>
                    <a:pt x="f662" y="f654"/>
                  </a:cubicBezTo>
                  <a:cubicBezTo>
                    <a:pt x="f659" y="f655"/>
                    <a:pt x="f154" y="f655"/>
                    <a:pt x="f155" y="f655"/>
                  </a:cubicBezTo>
                  <a:cubicBezTo>
                    <a:pt x="f658" y="f663"/>
                    <a:pt x="f380" y="f33"/>
                    <a:pt x="f156" y="f664"/>
                  </a:cubicBezTo>
                  <a:cubicBezTo>
                    <a:pt x="f157" y="f664"/>
                    <a:pt x="f158" y="f665"/>
                    <a:pt x="f379" y="f665"/>
                  </a:cubicBezTo>
                  <a:cubicBezTo>
                    <a:pt x="f159" y="f665"/>
                    <a:pt x="f160" y="f664"/>
                    <a:pt x="f161" y="f664"/>
                  </a:cubicBezTo>
                  <a:cubicBezTo>
                    <a:pt x="f163" y="f664"/>
                    <a:pt x="f163" y="f666"/>
                    <a:pt x="f163" y="f667"/>
                  </a:cubicBezTo>
                  <a:cubicBezTo>
                    <a:pt x="f163" y="f668"/>
                    <a:pt x="f161" y="f669"/>
                    <a:pt x="f160" y="f669"/>
                  </a:cubicBezTo>
                  <a:cubicBezTo>
                    <a:pt x="f160" y="f670"/>
                    <a:pt x="f161" y="f671"/>
                    <a:pt x="f160" y="f671"/>
                  </a:cubicBezTo>
                  <a:cubicBezTo>
                    <a:pt x="f160" y="f35"/>
                    <a:pt x="f379" y="f35"/>
                    <a:pt x="f379" y="f671"/>
                  </a:cubicBezTo>
                  <a:cubicBezTo>
                    <a:pt x="f158" y="f671"/>
                    <a:pt x="f158" y="f670"/>
                    <a:pt x="f157" y="f670"/>
                  </a:cubicBezTo>
                  <a:cubicBezTo>
                    <a:pt x="f157" y="f670"/>
                    <a:pt x="f156" y="f672"/>
                    <a:pt x="f156" y="f673"/>
                  </a:cubicBezTo>
                  <a:cubicBezTo>
                    <a:pt x="f156" y="f671"/>
                    <a:pt x="f156" y="f674"/>
                    <a:pt x="f156" y="f675"/>
                  </a:cubicBezTo>
                  <a:cubicBezTo>
                    <a:pt x="f380" y="f675"/>
                    <a:pt x="f658" y="f675"/>
                    <a:pt x="f155" y="f675"/>
                  </a:cubicBezTo>
                  <a:cubicBezTo>
                    <a:pt x="f381" y="f674"/>
                    <a:pt x="f381" y="f671"/>
                    <a:pt x="f154" y="f671"/>
                  </a:cubicBezTo>
                  <a:cubicBezTo>
                    <a:pt x="f154" y="f671"/>
                    <a:pt x="f383" y="f35"/>
                    <a:pt x="f153" y="f35"/>
                  </a:cubicBezTo>
                  <a:cubicBezTo>
                    <a:pt x="f153" y="f674"/>
                    <a:pt x="f659" y="f676"/>
                    <a:pt x="f659" y="f676"/>
                  </a:cubicBezTo>
                  <a:cubicBezTo>
                    <a:pt x="f662" y="f677"/>
                    <a:pt x="f661" y="f676"/>
                    <a:pt x="f661" y="f675"/>
                  </a:cubicBezTo>
                  <a:cubicBezTo>
                    <a:pt x="f150" y="f675"/>
                    <a:pt x="f384" y="f35"/>
                    <a:pt x="f660" y="f671"/>
                  </a:cubicBezTo>
                  <a:cubicBezTo>
                    <a:pt x="f148" y="f672"/>
                    <a:pt x="f148" y="f678"/>
                    <a:pt x="f385" y="f668"/>
                  </a:cubicBezTo>
                  <a:cubicBezTo>
                    <a:pt x="f385" y="f666"/>
                    <a:pt x="f147" y="f664"/>
                    <a:pt x="f147" y="f33"/>
                  </a:cubicBezTo>
                  <a:cubicBezTo>
                    <a:pt x="f145" y="f663"/>
                    <a:pt x="f142" y="f663"/>
                    <a:pt x="f139" y="f655"/>
                  </a:cubicBezTo>
                  <a:cubicBezTo>
                    <a:pt x="f139" y="f654"/>
                    <a:pt x="f139" y="f652"/>
                    <a:pt x="f118" y="f656"/>
                  </a:cubicBezTo>
                  <a:cubicBezTo>
                    <a:pt x="f116" y="f656"/>
                    <a:pt x="f112" y="f656"/>
                    <a:pt x="f112" y="f656"/>
                  </a:cubicBezTo>
                  <a:cubicBezTo>
                    <a:pt x="f134" y="f652"/>
                    <a:pt x="f134" y="f654"/>
                    <a:pt x="f134" y="f655"/>
                  </a:cubicBezTo>
                  <a:cubicBezTo>
                    <a:pt x="f112" y="f663"/>
                    <a:pt x="f114" y="f665"/>
                    <a:pt x="f114" y="f666"/>
                  </a:cubicBezTo>
                  <a:cubicBezTo>
                    <a:pt x="f114" y="f668"/>
                    <a:pt x="f114" y="f670"/>
                    <a:pt x="f112" y="f670"/>
                  </a:cubicBezTo>
                  <a:cubicBezTo>
                    <a:pt x="f134" y="f672"/>
                    <a:pt x="f110" y="f670"/>
                    <a:pt x="f124" y="f669"/>
                  </a:cubicBezTo>
                  <a:cubicBezTo>
                    <a:pt x="f124" y="f669"/>
                    <a:pt x="f124" y="f667"/>
                    <a:pt x="f108" y="f667"/>
                  </a:cubicBezTo>
                  <a:cubicBezTo>
                    <a:pt x="f107" y="f667"/>
                    <a:pt x="f107" y="f678"/>
                    <a:pt x="f679" y="f678"/>
                  </a:cubicBezTo>
                  <a:cubicBezTo>
                    <a:pt x="f679" y="f670"/>
                    <a:pt x="f108" y="f673"/>
                    <a:pt x="f108" y="f671"/>
                  </a:cubicBezTo>
                  <a:cubicBezTo>
                    <a:pt x="f107" y="f35"/>
                    <a:pt x="f679" y="f35"/>
                    <a:pt x="f386" y="f674"/>
                  </a:cubicBezTo>
                  <a:cubicBezTo>
                    <a:pt x="f386" y="f675"/>
                    <a:pt x="f388" y="f676"/>
                    <a:pt x="f388" y="f677"/>
                  </a:cubicBezTo>
                  <a:cubicBezTo>
                    <a:pt x="f105" y="f677"/>
                    <a:pt x="f87" y="f680"/>
                    <a:pt x="f84" y="f677"/>
                  </a:cubicBezTo>
                  <a:cubicBezTo>
                    <a:pt x="f84" y="f676"/>
                    <a:pt x="f87" y="f675"/>
                    <a:pt x="f87" y="f674"/>
                  </a:cubicBezTo>
                  <a:cubicBezTo>
                    <a:pt x="f87" y="f671"/>
                    <a:pt x="f87" y="f670"/>
                    <a:pt x="f84" y="f670"/>
                  </a:cubicBezTo>
                  <a:cubicBezTo>
                    <a:pt x="f89" y="f670"/>
                    <a:pt x="f99" y="f673"/>
                    <a:pt x="f99" y="f673"/>
                  </a:cubicBezTo>
                  <a:cubicBezTo>
                    <a:pt x="f82" y="f671"/>
                    <a:pt x="f99" y="f674"/>
                    <a:pt x="f99" y="f675"/>
                  </a:cubicBezTo>
                  <a:cubicBezTo>
                    <a:pt x="f82" y="f676"/>
                    <a:pt x="f79" y="f676"/>
                    <a:pt x="f79" y="f677"/>
                  </a:cubicBezTo>
                  <a:cubicBezTo>
                    <a:pt x="f389" y="f680"/>
                    <a:pt x="f79" y="f681"/>
                    <a:pt x="f79" y="f682"/>
                  </a:cubicBezTo>
                  <a:cubicBezTo>
                    <a:pt x="f80" y="f683"/>
                    <a:pt x="f82" y="f37"/>
                    <a:pt x="f99" y="f37"/>
                  </a:cubicBezTo>
                  <a:cubicBezTo>
                    <a:pt x="f99" y="f39"/>
                    <a:pt x="f99" y="f40"/>
                    <a:pt x="f99" y="f41"/>
                  </a:cubicBezTo>
                  <a:cubicBezTo>
                    <a:pt x="f99" y="f42"/>
                    <a:pt x="f99" y="f46"/>
                    <a:pt x="f89" y="f47"/>
                  </a:cubicBezTo>
                  <a:cubicBezTo>
                    <a:pt x="f89" y="f47"/>
                    <a:pt x="f84" y="f50"/>
                    <a:pt x="f87" y="f50"/>
                  </a:cubicBezTo>
                  <a:cubicBezTo>
                    <a:pt x="f87" y="f51"/>
                    <a:pt x="f387" y="f52"/>
                    <a:pt x="f387" y="f53"/>
                  </a:cubicBezTo>
                  <a:cubicBezTo>
                    <a:pt x="f387" y="f54"/>
                    <a:pt x="f87" y="f62"/>
                    <a:pt x="f87" y="f62"/>
                  </a:cubicBezTo>
                  <a:cubicBezTo>
                    <a:pt x="f84" y="f64"/>
                    <a:pt x="f99" y="f64"/>
                    <a:pt x="f99" y="f64"/>
                  </a:cubicBezTo>
                  <a:cubicBezTo>
                    <a:pt x="f82" y="f62"/>
                    <a:pt x="f82" y="f53"/>
                    <a:pt x="f82" y="f52"/>
                  </a:cubicBezTo>
                  <a:cubicBezTo>
                    <a:pt x="f80" y="f52"/>
                    <a:pt x="f79" y="f52"/>
                    <a:pt x="f79" y="f52"/>
                  </a:cubicBezTo>
                  <a:cubicBezTo>
                    <a:pt x="f389" y="f52"/>
                    <a:pt x="f389" y="f54"/>
                    <a:pt x="f389" y="f54"/>
                  </a:cubicBezTo>
                  <a:cubicBezTo>
                    <a:pt x="f389" y="f62"/>
                    <a:pt x="f78" y="f66"/>
                    <a:pt x="f77" y="f66"/>
                  </a:cubicBezTo>
                  <a:cubicBezTo>
                    <a:pt x="f77" y="f66"/>
                    <a:pt x="f390" y="f66"/>
                    <a:pt x="f390" y="f66"/>
                  </a:cubicBezTo>
                  <a:cubicBezTo>
                    <a:pt x="f391" y="f64"/>
                    <a:pt x="f74" y="f54"/>
                    <a:pt x="f74" y="f53"/>
                  </a:cubicBezTo>
                  <a:cubicBezTo>
                    <a:pt x="f73" y="f52"/>
                    <a:pt x="f74" y="f51"/>
                    <a:pt x="f73" y="f50"/>
                  </a:cubicBezTo>
                  <a:cubicBezTo>
                    <a:pt x="f73" y="f50"/>
                    <a:pt x="f71" y="f50"/>
                    <a:pt x="f71" y="f50"/>
                  </a:cubicBezTo>
                  <a:cubicBezTo>
                    <a:pt x="f392" y="f50"/>
                    <a:pt x="f393" y="f395"/>
                    <a:pt x="f69" y="f52"/>
                  </a:cubicBezTo>
                  <a:cubicBezTo>
                    <a:pt x="f69" y="f53"/>
                    <a:pt x="f393" y="f54"/>
                    <a:pt x="f393" y="f62"/>
                  </a:cubicBezTo>
                  <a:cubicBezTo>
                    <a:pt x="f393" y="f64"/>
                    <a:pt x="f392" y="f67"/>
                    <a:pt x="f393" y="f68"/>
                  </a:cubicBezTo>
                  <a:cubicBezTo>
                    <a:pt x="f393" y="f69"/>
                    <a:pt x="f67" y="f68"/>
                    <a:pt x="f394" y="f67"/>
                  </a:cubicBezTo>
                  <a:cubicBezTo>
                    <a:pt x="f66" y="f67"/>
                    <a:pt x="f64" y="f66"/>
                    <a:pt x="f62" y="f66"/>
                  </a:cubicBezTo>
                  <a:cubicBezTo>
                    <a:pt x="f54" y="f66"/>
                    <a:pt x="f53" y="f64"/>
                    <a:pt x="f52" y="f64"/>
                  </a:cubicBezTo>
                  <a:cubicBezTo>
                    <a:pt x="f395" y="f62"/>
                    <a:pt x="f51" y="f54"/>
                    <a:pt x="f50" y="f53"/>
                  </a:cubicBezTo>
                  <a:cubicBezTo>
                    <a:pt x="f50" y="f52"/>
                    <a:pt x="f50" y="f50"/>
                    <a:pt x="f49" y="f49"/>
                  </a:cubicBezTo>
                  <a:cubicBezTo>
                    <a:pt x="f49" y="f49"/>
                    <a:pt x="f47" y="f684"/>
                    <a:pt x="f46" y="f684"/>
                  </a:cubicBezTo>
                  <a:cubicBezTo>
                    <a:pt x="f45" y="f684"/>
                    <a:pt x="f41" y="f47"/>
                    <a:pt x="f41" y="f49"/>
                  </a:cubicBezTo>
                  <a:cubicBezTo>
                    <a:pt x="f40" y="f51"/>
                    <a:pt x="f41" y="f52"/>
                    <a:pt x="f41" y="f53"/>
                  </a:cubicBezTo>
                  <a:cubicBezTo>
                    <a:pt x="f42" y="f54"/>
                    <a:pt x="f684" y="f62"/>
                    <a:pt x="f46" y="f64"/>
                  </a:cubicBezTo>
                  <a:cubicBezTo>
                    <a:pt x="f47" y="f66"/>
                    <a:pt x="f50" y="f66"/>
                    <a:pt x="f51" y="f394"/>
                  </a:cubicBezTo>
                  <a:cubicBezTo>
                    <a:pt x="f51" y="f67"/>
                    <a:pt x="f51" y="f68"/>
                    <a:pt x="f51" y="f69"/>
                  </a:cubicBezTo>
                  <a:cubicBezTo>
                    <a:pt x="f51" y="f393"/>
                    <a:pt x="f49" y="f392"/>
                    <a:pt x="f49" y="f71"/>
                  </a:cubicBezTo>
                  <a:cubicBezTo>
                    <a:pt x="f49" y="f72"/>
                    <a:pt x="f51" y="f73"/>
                    <a:pt x="f51" y="f74"/>
                  </a:cubicBezTo>
                  <a:cubicBezTo>
                    <a:pt x="f51" y="f75"/>
                    <a:pt x="f51" y="f76"/>
                    <a:pt x="f51" y="f77"/>
                  </a:cubicBezTo>
                  <a:cubicBezTo>
                    <a:pt x="f51" y="f78"/>
                    <a:pt x="f52" y="f79"/>
                    <a:pt x="f52" y="f80"/>
                  </a:cubicBezTo>
                  <a:cubicBezTo>
                    <a:pt x="f52" y="f82"/>
                    <a:pt x="f51" y="f99"/>
                    <a:pt x="f51" y="f99"/>
                  </a:cubicBezTo>
                  <a:cubicBezTo>
                    <a:pt x="f50" y="f89"/>
                    <a:pt x="f49" y="f87"/>
                    <a:pt x="f47" y="f87"/>
                  </a:cubicBezTo>
                  <a:cubicBezTo>
                    <a:pt x="f46" y="f387"/>
                    <a:pt x="f45" y="f87"/>
                    <a:pt x="f42" y="f87"/>
                  </a:cubicBezTo>
                  <a:cubicBezTo>
                    <a:pt x="f41" y="f84"/>
                    <a:pt x="f41" y="f82"/>
                    <a:pt x="f41" y="f80"/>
                  </a:cubicBezTo>
                  <a:cubicBezTo>
                    <a:pt x="f40" y="f80"/>
                    <a:pt x="f685" y="f80"/>
                    <a:pt x="f39" y="f80"/>
                  </a:cubicBezTo>
                  <a:cubicBezTo>
                    <a:pt x="f37" y="f80"/>
                    <a:pt x="f37" y="f89"/>
                    <a:pt x="f683" y="f89"/>
                  </a:cubicBezTo>
                  <a:cubicBezTo>
                    <a:pt x="f683" y="f84"/>
                    <a:pt x="f681" y="f99"/>
                    <a:pt x="f686" y="f99"/>
                  </a:cubicBezTo>
                  <a:cubicBezTo>
                    <a:pt x="f686" y="f89"/>
                    <a:pt x="f680" y="f84"/>
                    <a:pt x="f680" y="f87"/>
                  </a:cubicBezTo>
                  <a:cubicBezTo>
                    <a:pt x="f677" y="f387"/>
                    <a:pt x="f686" y="f388"/>
                    <a:pt x="f680" y="f386"/>
                  </a:cubicBezTo>
                  <a:cubicBezTo>
                    <a:pt x="f680" y="f679"/>
                    <a:pt x="f676" y="f679"/>
                    <a:pt x="f675" y="f107"/>
                  </a:cubicBezTo>
                  <a:cubicBezTo>
                    <a:pt x="f675" y="f108"/>
                    <a:pt x="f676" y="f112"/>
                    <a:pt x="f677" y="f114"/>
                  </a:cubicBezTo>
                  <a:cubicBezTo>
                    <a:pt x="f677" y="f114"/>
                    <a:pt x="f681" y="f114"/>
                    <a:pt x="f681" y="f116"/>
                  </a:cubicBezTo>
                  <a:cubicBezTo>
                    <a:pt x="f682" y="f116"/>
                    <a:pt x="f681" y="f141"/>
                    <a:pt x="f686" y="f141"/>
                  </a:cubicBezTo>
                  <a:cubicBezTo>
                    <a:pt x="f686" y="f142"/>
                    <a:pt x="f676" y="f142"/>
                    <a:pt x="f675" y="f143"/>
                  </a:cubicBezTo>
                  <a:cubicBezTo>
                    <a:pt x="f674" y="f143"/>
                    <a:pt x="f674" y="f146"/>
                    <a:pt x="f35" y="f146"/>
                  </a:cubicBezTo>
                  <a:cubicBezTo>
                    <a:pt x="f671" y="f146"/>
                    <a:pt x="f671" y="f144"/>
                    <a:pt x="f671" y="f143"/>
                  </a:cubicBezTo>
                  <a:cubicBezTo>
                    <a:pt x="f671" y="f142"/>
                    <a:pt x="f671" y="f141"/>
                    <a:pt x="f671" y="f139"/>
                  </a:cubicBezTo>
                  <a:cubicBezTo>
                    <a:pt x="f671" y="f118"/>
                    <a:pt x="f672" y="f116"/>
                    <a:pt x="f672" y="f114"/>
                  </a:cubicBezTo>
                  <a:cubicBezTo>
                    <a:pt x="f670" y="f114"/>
                    <a:pt x="f669" y="f134"/>
                    <a:pt x="f669" y="f110"/>
                  </a:cubicBezTo>
                  <a:cubicBezTo>
                    <a:pt x="f669" y="f124"/>
                    <a:pt x="f673" y="f108"/>
                    <a:pt x="f673" y="f107"/>
                  </a:cubicBezTo>
                  <a:cubicBezTo>
                    <a:pt x="f673" y="f386"/>
                    <a:pt x="f672" y="f387"/>
                    <a:pt x="f670" y="f87"/>
                  </a:cubicBezTo>
                  <a:cubicBezTo>
                    <a:pt x="f670" y="f87"/>
                    <a:pt x="f678" y="f87"/>
                    <a:pt x="f678" y="f87"/>
                  </a:cubicBezTo>
                  <a:cubicBezTo>
                    <a:pt x="f668" y="f387"/>
                    <a:pt x="f666" y="f388"/>
                    <a:pt x="f665" y="f386"/>
                  </a:cubicBezTo>
                  <a:cubicBezTo>
                    <a:pt x="f665" y="f386"/>
                    <a:pt x="f664" y="f679"/>
                    <a:pt x="f664" y="f107"/>
                  </a:cubicBezTo>
                  <a:cubicBezTo>
                    <a:pt x="f664" y="f108"/>
                    <a:pt x="f665" y="f110"/>
                    <a:pt x="f665" y="f134"/>
                  </a:cubicBezTo>
                  <a:cubicBezTo>
                    <a:pt x="f665" y="f112"/>
                    <a:pt x="f664" y="f114"/>
                    <a:pt x="f33" y="f116"/>
                  </a:cubicBezTo>
                  <a:cubicBezTo>
                    <a:pt x="f663" y="f116"/>
                    <a:pt x="f653" y="f118"/>
                    <a:pt x="f652" y="f118"/>
                  </a:cubicBezTo>
                  <a:cubicBezTo>
                    <a:pt x="f656" y="f139"/>
                    <a:pt x="f32" y="f144"/>
                    <a:pt x="f30" y="f145"/>
                  </a:cubicBezTo>
                  <a:cubicBezTo>
                    <a:pt x="f28" y="f147"/>
                    <a:pt x="f26" y="f150"/>
                    <a:pt x="f26" y="f150"/>
                  </a:cubicBezTo>
                  <a:cubicBezTo>
                    <a:pt x="f26" y="f150"/>
                    <a:pt x="f28" y="f659"/>
                    <a:pt x="f28" y="f153"/>
                  </a:cubicBezTo>
                  <a:cubicBezTo>
                    <a:pt x="f28" y="f383"/>
                    <a:pt x="f26" y="f381"/>
                    <a:pt x="f26" y="f381"/>
                  </a:cubicBezTo>
                  <a:cubicBezTo>
                    <a:pt x="f25" y="f658"/>
                    <a:pt x="f650" y="f156"/>
                    <a:pt x="f650" y="f156"/>
                  </a:cubicBezTo>
                  <a:cubicBezTo>
                    <a:pt x="f23" y="f157"/>
                    <a:pt x="f14" y="f158"/>
                    <a:pt x="f12" y="f379"/>
                  </a:cubicBezTo>
                  <a:cubicBezTo>
                    <a:pt x="f644" y="f159"/>
                    <a:pt x="f9" y="f163"/>
                    <a:pt x="f9" y="f657"/>
                  </a:cubicBezTo>
                  <a:cubicBezTo>
                    <a:pt x="f9" y="f165"/>
                    <a:pt x="f7" y="f167"/>
                    <a:pt x="f7" y="f168"/>
                  </a:cubicBezTo>
                  <a:cubicBezTo>
                    <a:pt x="f7" y="f169"/>
                    <a:pt x="f7" y="f377"/>
                    <a:pt x="f9" y="f10"/>
                  </a:cubicBezTo>
                  <a:close/>
                </a:path>
              </a:pathLst>
            </a:custGeom>
            <a:solidFill>
              <a:srgbClr val="E6B9B8"/>
            </a:solidFill>
            <a:ln w="3172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60963" tIns="30476" rIns="60963" bIns="30476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1.6</a:t>
              </a:r>
              <a:endParaRPr lang="id-ID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82" name="Freeform 5">
            <a:extLst>
              <a:ext uri="{FF2B5EF4-FFF2-40B4-BE49-F238E27FC236}">
                <a16:creationId xmlns:a16="http://schemas.microsoft.com/office/drawing/2014/main" id="{4F9D849C-060E-A3A6-9A48-F0F5A5600AC3}"/>
              </a:ext>
            </a:extLst>
          </p:cNvPr>
          <p:cNvSpPr/>
          <p:nvPr/>
        </p:nvSpPr>
        <p:spPr>
          <a:xfrm>
            <a:off x="127476" y="4076733"/>
            <a:ext cx="2333183" cy="192679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088"/>
              <a:gd name="f8" fmla="val 4896"/>
              <a:gd name="f9" fmla="val 1006"/>
              <a:gd name="f10" fmla="val 2203"/>
              <a:gd name="f11" fmla="val 1005"/>
              <a:gd name="f12" fmla="val 2208"/>
              <a:gd name="f13" fmla="val 1003"/>
              <a:gd name="f14" fmla="val 2212"/>
              <a:gd name="f15" fmla="val 1000"/>
              <a:gd name="f16" fmla="val 2216"/>
              <a:gd name="f17" fmla="val 996"/>
              <a:gd name="f18" fmla="val 2219"/>
              <a:gd name="f19" fmla="val 991"/>
              <a:gd name="f20" fmla="val 2222"/>
              <a:gd name="f21" fmla="val 985"/>
              <a:gd name="f22" fmla="val 2224"/>
              <a:gd name="f23" fmla="val 979"/>
              <a:gd name="f24" fmla="val 2225"/>
              <a:gd name="f25" fmla="val 972"/>
              <a:gd name="f26" fmla="val 2226"/>
              <a:gd name="f27" fmla="val 964"/>
              <a:gd name="f28" fmla="val 958"/>
              <a:gd name="f29" fmla="val 952"/>
              <a:gd name="f30" fmla="val 947"/>
              <a:gd name="f31" fmla="val 943"/>
              <a:gd name="f32" fmla="val 940"/>
              <a:gd name="f33" fmla="val 938"/>
              <a:gd name="f34" fmla="val 937"/>
              <a:gd name="f35" fmla="val 2199"/>
              <a:gd name="f36" fmla="val 2195"/>
              <a:gd name="f37" fmla="val 2190"/>
              <a:gd name="f38" fmla="val 2187"/>
              <a:gd name="f39" fmla="val 2184"/>
              <a:gd name="f40" fmla="val 2182"/>
              <a:gd name="f41" fmla="val 2180"/>
              <a:gd name="f42" fmla="val 2181"/>
              <a:gd name="f43" fmla="val 4577"/>
              <a:gd name="f44" fmla="val 6081"/>
              <a:gd name="f45" fmla="val 4595"/>
              <a:gd name="f46" fmla="val 6074"/>
              <a:gd name="f47" fmla="val 4615"/>
              <a:gd name="f48" fmla="val 6063"/>
              <a:gd name="f49" fmla="val 4638"/>
              <a:gd name="f50" fmla="val 6052"/>
              <a:gd name="f51" fmla="val 4663"/>
              <a:gd name="f52" fmla="val 6040"/>
              <a:gd name="f53" fmla="val 4687"/>
              <a:gd name="f54" fmla="val 6033"/>
              <a:gd name="f55" fmla="val 4698"/>
              <a:gd name="f56" fmla="val 6026"/>
              <a:gd name="f57" fmla="val 4707"/>
              <a:gd name="f58" fmla="val 6019"/>
              <a:gd name="f59" fmla="val 4715"/>
              <a:gd name="f60" fmla="val 6012"/>
              <a:gd name="f61" fmla="val 4723"/>
              <a:gd name="f62" fmla="val 6006"/>
              <a:gd name="f63" fmla="val 4727"/>
              <a:gd name="f64" fmla="val 5999"/>
              <a:gd name="f65" fmla="val 4729"/>
              <a:gd name="f66" fmla="val 5993"/>
              <a:gd name="f67" fmla="val 4730"/>
              <a:gd name="f68" fmla="val 5986"/>
              <a:gd name="f69" fmla="val 5981"/>
              <a:gd name="f70" fmla="val 4726"/>
              <a:gd name="f71" fmla="val 5976"/>
              <a:gd name="f72" fmla="val 5971"/>
              <a:gd name="f73" fmla="val 4719"/>
              <a:gd name="f74" fmla="val 5966"/>
              <a:gd name="f75" fmla="val 4713"/>
              <a:gd name="f76" fmla="val 5959"/>
              <a:gd name="f77" fmla="val 4703"/>
              <a:gd name="f78" fmla="val 5953"/>
              <a:gd name="f79" fmla="val 4693"/>
              <a:gd name="f80" fmla="val 5947"/>
              <a:gd name="f81" fmla="val 4683"/>
              <a:gd name="f82" fmla="val 5888"/>
              <a:gd name="f83" fmla="val 4612"/>
              <a:gd name="f84" fmla="val 5882"/>
              <a:gd name="f85" fmla="val 4598"/>
              <a:gd name="f86" fmla="val 5875"/>
              <a:gd name="f87" fmla="val 4589"/>
              <a:gd name="f88" fmla="val 5867"/>
              <a:gd name="f89" fmla="val 4583"/>
              <a:gd name="f90" fmla="val 5859"/>
              <a:gd name="f91" fmla="val 4579"/>
              <a:gd name="f92" fmla="val 5852"/>
              <a:gd name="f93" fmla="val 5844"/>
              <a:gd name="f94" fmla="val 5837"/>
              <a:gd name="f95" fmla="val 5829"/>
              <a:gd name="f96" fmla="val 4582"/>
              <a:gd name="f97" fmla="val 5822"/>
              <a:gd name="f98" fmla="val 4586"/>
              <a:gd name="f99" fmla="val 5816"/>
              <a:gd name="f100" fmla="val 4591"/>
              <a:gd name="f101" fmla="val 5806"/>
              <a:gd name="f102" fmla="val 4601"/>
              <a:gd name="f103" fmla="val 5799"/>
              <a:gd name="f104" fmla="val 4608"/>
              <a:gd name="f105" fmla="val 5796"/>
              <a:gd name="f106" fmla="val 5753"/>
              <a:gd name="f107" fmla="val 4599"/>
              <a:gd name="f108" fmla="val 4587"/>
              <a:gd name="f109" fmla="val 5755"/>
              <a:gd name="f110" fmla="val 4571"/>
              <a:gd name="f111" fmla="val 5758"/>
              <a:gd name="f112" fmla="val 4552"/>
              <a:gd name="f113" fmla="val 5763"/>
              <a:gd name="f114" fmla="val 4532"/>
              <a:gd name="f115" fmla="val 5766"/>
              <a:gd name="f116" fmla="val 4522"/>
              <a:gd name="f117" fmla="val 5770"/>
              <a:gd name="f118" fmla="val 4512"/>
              <a:gd name="f119" fmla="val 5775"/>
              <a:gd name="f120" fmla="val 4502"/>
              <a:gd name="f121" fmla="val 5781"/>
              <a:gd name="f122" fmla="val 4493"/>
              <a:gd name="f123" fmla="val 5786"/>
              <a:gd name="f124" fmla="val 4484"/>
              <a:gd name="f125" fmla="val 5789"/>
              <a:gd name="f126" fmla="val 4476"/>
              <a:gd name="f127" fmla="val 4469"/>
              <a:gd name="f128" fmla="val 5788"/>
              <a:gd name="f129" fmla="val 4463"/>
              <a:gd name="f130" fmla="val 4458"/>
              <a:gd name="f131" fmla="val 5783"/>
              <a:gd name="f132" fmla="val 4453"/>
              <a:gd name="f133" fmla="val 5778"/>
              <a:gd name="f134" fmla="val 4449"/>
              <a:gd name="f135" fmla="val 5773"/>
              <a:gd name="f136" fmla="val 4446"/>
              <a:gd name="f137" fmla="val 5762"/>
              <a:gd name="f138" fmla="val 4440"/>
              <a:gd name="f139" fmla="val 5750"/>
              <a:gd name="f140" fmla="val 4436"/>
              <a:gd name="f141" fmla="val 5739"/>
              <a:gd name="f142" fmla="val 4434"/>
              <a:gd name="f143" fmla="val 5727"/>
              <a:gd name="f144" fmla="val 4528"/>
              <a:gd name="f145" fmla="val 5658"/>
              <a:gd name="f146" fmla="val 4507"/>
              <a:gd name="f147" fmla="val 4450"/>
              <a:gd name="f148" fmla="val 5565"/>
              <a:gd name="f149" fmla="val 4437"/>
              <a:gd name="f150" fmla="val 5547"/>
              <a:gd name="f151" fmla="val 4359"/>
              <a:gd name="f152" fmla="val 5503"/>
              <a:gd name="f153" fmla="val 4372"/>
              <a:gd name="f154" fmla="val 5506"/>
              <a:gd name="f155" fmla="val 4328"/>
              <a:gd name="f156" fmla="val 4322"/>
              <a:gd name="f157" fmla="val 5507"/>
              <a:gd name="f158" fmla="val 4317"/>
              <a:gd name="f159" fmla="val 5509"/>
              <a:gd name="f160" fmla="val 4310"/>
              <a:gd name="f161" fmla="val 5512"/>
              <a:gd name="f162" fmla="val 4303"/>
              <a:gd name="f163" fmla="val 5518"/>
              <a:gd name="f164" fmla="val 4297"/>
              <a:gd name="f165" fmla="val 5525"/>
              <a:gd name="f166" fmla="val 4291"/>
              <a:gd name="f167" fmla="val 5530"/>
              <a:gd name="f168" fmla="val 4288"/>
              <a:gd name="f169" fmla="val 5535"/>
              <a:gd name="f170" fmla="val 4286"/>
              <a:gd name="f171" fmla="val 5540"/>
              <a:gd name="f172" fmla="val 4285"/>
              <a:gd name="f173" fmla="val 5544"/>
              <a:gd name="f174" fmla="val 5548"/>
              <a:gd name="f175" fmla="val 5552"/>
              <a:gd name="f176" fmla="val 5556"/>
              <a:gd name="f177" fmla="val 5558"/>
              <a:gd name="f178" fmla="val 4295"/>
              <a:gd name="f179" fmla="val 5563"/>
              <a:gd name="f180" fmla="val 5566"/>
              <a:gd name="f181" fmla="val 4311"/>
              <a:gd name="f182" fmla="val 5568"/>
              <a:gd name="f183" fmla="val 4319"/>
              <a:gd name="f184" fmla="val 5569"/>
              <a:gd name="f185" fmla="val 5584"/>
              <a:gd name="f186" fmla="val 5596"/>
              <a:gd name="f187" fmla="val 5601"/>
              <a:gd name="f188" fmla="val 4314"/>
              <a:gd name="f189" fmla="val 5604"/>
              <a:gd name="f190" fmla="val 4312"/>
              <a:gd name="f191" fmla="val 5608"/>
              <a:gd name="f192" fmla="val 4305"/>
              <a:gd name="f193" fmla="val 5615"/>
              <a:gd name="f194" fmla="val 4292"/>
              <a:gd name="f195" fmla="val 5619"/>
              <a:gd name="f196" fmla="val 4282"/>
              <a:gd name="f197" fmla="val 5621"/>
              <a:gd name="f198" fmla="val 4275"/>
              <a:gd name="f199" fmla="val 4269"/>
              <a:gd name="f200" fmla="val 5620"/>
              <a:gd name="f201" fmla="val 4263"/>
              <a:gd name="f202" fmla="val 5618"/>
              <a:gd name="f203" fmla="val 4259"/>
              <a:gd name="f204" fmla="val 4255"/>
              <a:gd name="f205" fmla="val 5612"/>
              <a:gd name="f206" fmla="val 4252"/>
              <a:gd name="f207" fmla="val 4250"/>
              <a:gd name="f208" fmla="val 5599"/>
              <a:gd name="f209" fmla="val 4247"/>
              <a:gd name="f210" fmla="val 5590"/>
              <a:gd name="f211" fmla="val 4244"/>
              <a:gd name="f212" fmla="val 5581"/>
              <a:gd name="f213" fmla="val 5557"/>
              <a:gd name="f214" fmla="val 4243"/>
              <a:gd name="f215" fmla="val 5546"/>
              <a:gd name="f216" fmla="val 4241"/>
              <a:gd name="f217" fmla="val 5537"/>
              <a:gd name="f218" fmla="val 4238"/>
              <a:gd name="f219" fmla="val 5529"/>
              <a:gd name="f220" fmla="val 4234"/>
              <a:gd name="f221" fmla="val 5523"/>
              <a:gd name="f222" fmla="val 4230"/>
              <a:gd name="f223" fmla="val 4225"/>
              <a:gd name="f224" fmla="val 4220"/>
              <a:gd name="f225" fmla="val 4215"/>
              <a:gd name="f226" fmla="val 4211"/>
              <a:gd name="f227" fmla="val 5502"/>
              <a:gd name="f228" fmla="val 4201"/>
              <a:gd name="f229" fmla="val 5501"/>
              <a:gd name="f230" fmla="val 4195"/>
              <a:gd name="f231" fmla="val 5500"/>
              <a:gd name="f232" fmla="val 4192"/>
              <a:gd name="f233" fmla="val 5499"/>
              <a:gd name="f234" fmla="val 4180"/>
              <a:gd name="f235" fmla="val 5496"/>
              <a:gd name="f236" fmla="val 4167"/>
              <a:gd name="f237" fmla="val 5493"/>
              <a:gd name="f238" fmla="val 4151"/>
              <a:gd name="f239" fmla="val 5489"/>
              <a:gd name="f240" fmla="val 4137"/>
              <a:gd name="f241" fmla="val 5484"/>
              <a:gd name="f242" fmla="val 4124"/>
              <a:gd name="f243" fmla="val 5482"/>
              <a:gd name="f244" fmla="val 4119"/>
              <a:gd name="f245" fmla="val 5479"/>
              <a:gd name="f246" fmla="val 4116"/>
              <a:gd name="f247" fmla="val 5476"/>
              <a:gd name="f248" fmla="val 4114"/>
              <a:gd name="f249" fmla="val 5471"/>
              <a:gd name="f250" fmla="val 5463"/>
              <a:gd name="f251" fmla="val 4115"/>
              <a:gd name="f252" fmla="val 5452"/>
              <a:gd name="f253" fmla="val 5425"/>
              <a:gd name="f254" fmla="val 5395"/>
              <a:gd name="f255" fmla="val 5371"/>
              <a:gd name="f256" fmla="val 4111"/>
              <a:gd name="f257" fmla="val 5363"/>
              <a:gd name="f258" fmla="val 4110"/>
              <a:gd name="f259" fmla="val 5362"/>
              <a:gd name="f260" fmla="val 4108"/>
              <a:gd name="f261" fmla="val 5361"/>
              <a:gd name="f262" fmla="val 4107"/>
              <a:gd name="f263" fmla="val 4103"/>
              <a:gd name="f264" fmla="val 5366"/>
              <a:gd name="f265" fmla="val 4097"/>
              <a:gd name="f266" fmla="val 5368"/>
              <a:gd name="f267" fmla="val 4093"/>
              <a:gd name="f268" fmla="val 5370"/>
              <a:gd name="f269" fmla="val 4088"/>
              <a:gd name="f270" fmla="val 4081"/>
              <a:gd name="f271" fmla="val 4074"/>
              <a:gd name="f272" fmla="val 4066"/>
              <a:gd name="f273" fmla="val 4057"/>
              <a:gd name="f274" fmla="val 5365"/>
              <a:gd name="f275" fmla="val 4045"/>
              <a:gd name="f276" fmla="val 4033"/>
              <a:gd name="f277" fmla="val 5353"/>
              <a:gd name="f278" fmla="val 4020"/>
              <a:gd name="f279" fmla="val 5344"/>
              <a:gd name="f280" fmla="val 4005"/>
              <a:gd name="f281" fmla="val 5335"/>
              <a:gd name="f282" fmla="val 3991"/>
              <a:gd name="f283" fmla="val 5324"/>
              <a:gd name="f284" fmla="val 3977"/>
              <a:gd name="f285" fmla="val 5311"/>
              <a:gd name="f286" fmla="val 3962"/>
              <a:gd name="f287" fmla="val 5299"/>
              <a:gd name="f288" fmla="val 3949"/>
              <a:gd name="f289" fmla="val 5273"/>
              <a:gd name="f290" fmla="val 3922"/>
              <a:gd name="f291" fmla="val 5249"/>
              <a:gd name="f292" fmla="val 3899"/>
              <a:gd name="f293" fmla="val 5228"/>
              <a:gd name="f294" fmla="val 3880"/>
              <a:gd name="f295" fmla="val 5210"/>
              <a:gd name="f296" fmla="val 3864"/>
              <a:gd name="f297" fmla="val 5207"/>
              <a:gd name="f298" fmla="val 3926"/>
              <a:gd name="f299" fmla="val 5256"/>
              <a:gd name="f300" fmla="val 3995"/>
              <a:gd name="f301" fmla="val 4067"/>
              <a:gd name="f302" fmla="val 5231"/>
              <a:gd name="f303" fmla="val 4062"/>
              <a:gd name="f304" fmla="val 4135"/>
              <a:gd name="f305" fmla="val 5230"/>
              <a:gd name="f306" fmla="val 4140"/>
              <a:gd name="f307" fmla="val 5227"/>
              <a:gd name="f308" fmla="val 4145"/>
              <a:gd name="f309" fmla="val 5224"/>
              <a:gd name="f310" fmla="val 5220"/>
              <a:gd name="f311" fmla="val 4156"/>
              <a:gd name="f312" fmla="val 5214"/>
              <a:gd name="f313" fmla="val 4161"/>
              <a:gd name="f314" fmla="val 4163"/>
              <a:gd name="f315" fmla="val 5206"/>
              <a:gd name="f316" fmla="val 4165"/>
              <a:gd name="f317" fmla="val 5202"/>
              <a:gd name="f318" fmla="val 5196"/>
              <a:gd name="f319" fmla="val 5193"/>
              <a:gd name="f320" fmla="val 5191"/>
              <a:gd name="f321" fmla="val 5186"/>
              <a:gd name="f322" fmla="val 5182"/>
              <a:gd name="f323" fmla="val 5178"/>
              <a:gd name="f324" fmla="val 4149"/>
              <a:gd name="f325" fmla="val 5174"/>
              <a:gd name="f326" fmla="val 4141"/>
              <a:gd name="f327" fmla="val 5171"/>
              <a:gd name="f328" fmla="val 4132"/>
              <a:gd name="f329" fmla="val 5166"/>
              <a:gd name="f330" fmla="val 4112"/>
              <a:gd name="f331" fmla="val 5161"/>
              <a:gd name="f332" fmla="val 4092"/>
              <a:gd name="f333" fmla="val 5158"/>
              <a:gd name="f334" fmla="val 5155"/>
              <a:gd name="f335" fmla="val 4058"/>
              <a:gd name="f336" fmla="val 5147"/>
              <a:gd name="f337" fmla="val 4037"/>
              <a:gd name="f338" fmla="val 5132"/>
              <a:gd name="f339" fmla="val 4001"/>
              <a:gd name="f340" fmla="val 5104"/>
              <a:gd name="f341" fmla="val 3940"/>
              <a:gd name="f342" fmla="val 5096"/>
              <a:gd name="f343" fmla="val 5091"/>
              <a:gd name="f344" fmla="val 3906"/>
              <a:gd name="f345" fmla="val 5088"/>
              <a:gd name="f346" fmla="val 3892"/>
              <a:gd name="f347" fmla="val 5087"/>
              <a:gd name="f348" fmla="val 3879"/>
              <a:gd name="f349" fmla="val 3868"/>
              <a:gd name="f350" fmla="val 3859"/>
              <a:gd name="f351" fmla="val 3851"/>
              <a:gd name="f352" fmla="val 5094"/>
              <a:gd name="f353" fmla="val 3843"/>
              <a:gd name="f354" fmla="val 5098"/>
              <a:gd name="f355" fmla="val 3837"/>
              <a:gd name="f356" fmla="val 5102"/>
              <a:gd name="f357" fmla="val 3833"/>
              <a:gd name="f358" fmla="val 5106"/>
              <a:gd name="f359" fmla="val 3829"/>
              <a:gd name="f360" fmla="val 5110"/>
              <a:gd name="f361" fmla="val 3827"/>
              <a:gd name="f362" fmla="val 5117"/>
              <a:gd name="f363" fmla="val 3824"/>
              <a:gd name="f364" fmla="val 5120"/>
              <a:gd name="f365" fmla="val 3823"/>
              <a:gd name="f366" fmla="val 3845"/>
              <a:gd name="f367" fmla="val 5177"/>
              <a:gd name="f368" fmla="val 3836"/>
              <a:gd name="f369" fmla="val 5179"/>
              <a:gd name="f370" fmla="val 3831"/>
              <a:gd name="f371" fmla="val 5180"/>
              <a:gd name="f372" fmla="val 5181"/>
              <a:gd name="f373" fmla="val 3818"/>
              <a:gd name="f374" fmla="val 3814"/>
              <a:gd name="f375" fmla="val 3811"/>
              <a:gd name="f376" fmla="val 5172"/>
              <a:gd name="f377" fmla="val 3802"/>
              <a:gd name="f378" fmla="val 5165"/>
              <a:gd name="f379" fmla="val 3796"/>
              <a:gd name="f380" fmla="val 3790"/>
              <a:gd name="f381" fmla="val 5145"/>
              <a:gd name="f382" fmla="val 3785"/>
              <a:gd name="f383" fmla="val 5135"/>
              <a:gd name="f384" fmla="val 3780"/>
              <a:gd name="f385" fmla="val 5111"/>
              <a:gd name="f386" fmla="val 3773"/>
              <a:gd name="f387" fmla="val 3767"/>
              <a:gd name="f388" fmla="val 5070"/>
              <a:gd name="f389" fmla="val 3763"/>
              <a:gd name="f390" fmla="val 4998"/>
              <a:gd name="f391" fmla="val 3699"/>
              <a:gd name="f392" fmla="val 4965"/>
              <a:gd name="f393" fmla="val 3602"/>
              <a:gd name="f394" fmla="val 4953"/>
              <a:gd name="f395" fmla="val 3586"/>
              <a:gd name="f396" fmla="val 4944"/>
              <a:gd name="f397" fmla="val 3575"/>
              <a:gd name="f398" fmla="val 4936"/>
              <a:gd name="f399" fmla="val 3565"/>
              <a:gd name="f400" fmla="val 4930"/>
              <a:gd name="f401" fmla="val 3560"/>
              <a:gd name="f402" fmla="val 4924"/>
              <a:gd name="f403" fmla="val 3557"/>
              <a:gd name="f404" fmla="val 4919"/>
              <a:gd name="f405" fmla="val 3556"/>
              <a:gd name="f406" fmla="val 4916"/>
              <a:gd name="f407" fmla="val 4913"/>
              <a:gd name="f408" fmla="val 4911"/>
              <a:gd name="f409" fmla="val 3563"/>
              <a:gd name="f410" fmla="val 4910"/>
              <a:gd name="f411" fmla="val 3568"/>
              <a:gd name="f412" fmla="val 4909"/>
              <a:gd name="f413" fmla="val 3578"/>
              <a:gd name="f414" fmla="val 3590"/>
              <a:gd name="f415" fmla="val 4956"/>
              <a:gd name="f416" fmla="val 3631"/>
              <a:gd name="f417" fmla="val 4972"/>
              <a:gd name="f418" fmla="val 3712"/>
              <a:gd name="f419" fmla="val 3798"/>
              <a:gd name="f420" fmla="val 3815"/>
              <a:gd name="f421" fmla="val 4997"/>
              <a:gd name="f422" fmla="val 3819"/>
              <a:gd name="f423" fmla="val 4995"/>
              <a:gd name="f424" fmla="val 4993"/>
              <a:gd name="f425" fmla="val 3825"/>
              <a:gd name="f426" fmla="val 4991"/>
              <a:gd name="f427" fmla="val 4988"/>
              <a:gd name="f428" fmla="val 4981"/>
              <a:gd name="f429" fmla="val 3830"/>
              <a:gd name="f430" fmla="val 4973"/>
              <a:gd name="f431" fmla="val 3828"/>
              <a:gd name="f432" fmla="val 4955"/>
              <a:gd name="f433" fmla="val 3826"/>
              <a:gd name="f434" fmla="val 4946"/>
              <a:gd name="f435" fmla="val 3822"/>
              <a:gd name="f436" fmla="val 4937"/>
              <a:gd name="f437" fmla="val 4920"/>
              <a:gd name="f438" fmla="val 3808"/>
              <a:gd name="f439" fmla="val 4905"/>
              <a:gd name="f440" fmla="val 4900"/>
              <a:gd name="f441" fmla="val 3776"/>
              <a:gd name="f442" fmla="val 4895"/>
              <a:gd name="f443" fmla="val 3753"/>
              <a:gd name="f444" fmla="val 4888"/>
              <a:gd name="f445" fmla="val 3728"/>
              <a:gd name="f446" fmla="val 4880"/>
              <a:gd name="f447" fmla="val 3705"/>
              <a:gd name="f448" fmla="val 4876"/>
              <a:gd name="f449" fmla="val 3696"/>
              <a:gd name="f450" fmla="val 4872"/>
              <a:gd name="f451" fmla="val 3687"/>
              <a:gd name="f452" fmla="val 4867"/>
              <a:gd name="f453" fmla="val 3681"/>
              <a:gd name="f454" fmla="val 4863"/>
              <a:gd name="f455" fmla="val 3677"/>
              <a:gd name="f456" fmla="val 4861"/>
              <a:gd name="f457" fmla="val 4859"/>
              <a:gd name="f458" fmla="val 4857"/>
              <a:gd name="f459" fmla="val 3678"/>
              <a:gd name="f460" fmla="val 4856"/>
              <a:gd name="f461" fmla="val 3680"/>
              <a:gd name="f462" fmla="val 4852"/>
              <a:gd name="f463" fmla="val 3685"/>
              <a:gd name="f464" fmla="val 4847"/>
              <a:gd name="f465" fmla="val 3689"/>
              <a:gd name="f466" fmla="val 4841"/>
              <a:gd name="f467" fmla="val 3693"/>
              <a:gd name="f468" fmla="val 4836"/>
              <a:gd name="f469" fmla="val 3695"/>
              <a:gd name="f470" fmla="val 4831"/>
              <a:gd name="f471" fmla="val 3697"/>
              <a:gd name="f472" fmla="val 4826"/>
              <a:gd name="f473" fmla="val 3698"/>
              <a:gd name="f474" fmla="val 4816"/>
              <a:gd name="f475" fmla="val 4806"/>
              <a:gd name="f476" fmla="val 4797"/>
              <a:gd name="f477" fmla="val 4790"/>
              <a:gd name="f478" fmla="val 3694"/>
              <a:gd name="f479" fmla="val 4786"/>
              <a:gd name="f480" fmla="val 4781"/>
              <a:gd name="f481" fmla="val 3686"/>
              <a:gd name="f482" fmla="val 4776"/>
              <a:gd name="f483" fmla="val 4770"/>
              <a:gd name="f484" fmla="val 3684"/>
              <a:gd name="f485" fmla="val 4763"/>
              <a:gd name="f486" fmla="val 3683"/>
              <a:gd name="f487" fmla="val 4756"/>
              <a:gd name="f488" fmla="val 4744"/>
              <a:gd name="f489" fmla="val 4732"/>
              <a:gd name="f490" fmla="val 4721"/>
              <a:gd name="f491" fmla="val 4712"/>
              <a:gd name="f492" fmla="val 4709"/>
              <a:gd name="f493" fmla="val 4708"/>
              <a:gd name="f494" fmla="val 3703"/>
              <a:gd name="f495" fmla="val 4710"/>
              <a:gd name="f496" fmla="val 3707"/>
              <a:gd name="f497" fmla="val 3711"/>
              <a:gd name="f498" fmla="val 4718"/>
              <a:gd name="f499" fmla="val 3716"/>
              <a:gd name="f500" fmla="val 3721"/>
              <a:gd name="f501" fmla="val 4742"/>
              <a:gd name="f502" fmla="val 3730"/>
              <a:gd name="f503" fmla="val 4759"/>
              <a:gd name="f504" fmla="val 3740"/>
              <a:gd name="f505" fmla="val 4778"/>
              <a:gd name="f506" fmla="val 3747"/>
              <a:gd name="f507" fmla="val 4794"/>
              <a:gd name="f508" fmla="val 3755"/>
              <a:gd name="f509" fmla="val 4810"/>
              <a:gd name="f510" fmla="val 3756"/>
              <a:gd name="f511" fmla="val 4814"/>
              <a:gd name="f512" fmla="val 3758"/>
              <a:gd name="f513" fmla="val 4818"/>
              <a:gd name="f514" fmla="val 3762"/>
              <a:gd name="f515" fmla="val 4821"/>
              <a:gd name="f516" fmla="val 3766"/>
              <a:gd name="f517" fmla="val 4827"/>
              <a:gd name="f518" fmla="val 3777"/>
              <a:gd name="f519" fmla="val 3789"/>
              <a:gd name="f520" fmla="val 4835"/>
              <a:gd name="f521" fmla="val 3803"/>
              <a:gd name="f522" fmla="val 4837"/>
              <a:gd name="f523" fmla="val 3817"/>
              <a:gd name="f524" fmla="val 4839"/>
              <a:gd name="f525" fmla="val 3841"/>
              <a:gd name="f526" fmla="val 4838"/>
              <a:gd name="f527" fmla="val 3847"/>
              <a:gd name="f528" fmla="val 3848"/>
              <a:gd name="f529" fmla="val 4834"/>
              <a:gd name="f530" fmla="val 4828"/>
              <a:gd name="f531" fmla="val 3846"/>
              <a:gd name="f532" fmla="val 3842"/>
              <a:gd name="f533" fmla="val 4813"/>
              <a:gd name="f534" fmla="val 3838"/>
              <a:gd name="f535" fmla="val 4802"/>
              <a:gd name="f536" fmla="val 4799"/>
              <a:gd name="f537" fmla="val 3839"/>
              <a:gd name="f538" fmla="val 4795"/>
              <a:gd name="f539" fmla="val 4792"/>
              <a:gd name="f540" fmla="val 3853"/>
              <a:gd name="f541" fmla="val 4787"/>
              <a:gd name="f542" fmla="val 3860"/>
              <a:gd name="f543" fmla="val 4782"/>
              <a:gd name="f544" fmla="val 3865"/>
              <a:gd name="f545" fmla="val 4777"/>
              <a:gd name="f546" fmla="val 3869"/>
              <a:gd name="f547" fmla="val 4772"/>
              <a:gd name="f548" fmla="val 3872"/>
              <a:gd name="f549" fmla="val 4768"/>
              <a:gd name="f550" fmla="val 3874"/>
              <a:gd name="f551" fmla="val 3875"/>
              <a:gd name="f552" fmla="val 4628"/>
              <a:gd name="f553" fmla="val 3781"/>
              <a:gd name="f554" fmla="val 4342"/>
              <a:gd name="f555" fmla="val 3614"/>
              <a:gd name="f556" fmla="val 4207"/>
              <a:gd name="f557" fmla="val 3601"/>
              <a:gd name="f558" fmla="val 3569"/>
              <a:gd name="f559" fmla="val 3536"/>
              <a:gd name="f560" fmla="val 4267"/>
              <a:gd name="f561" fmla="val 3522"/>
              <a:gd name="f562" fmla="val 4265"/>
              <a:gd name="f563" fmla="val 3511"/>
              <a:gd name="f564" fmla="val 4262"/>
              <a:gd name="f565" fmla="val 3502"/>
              <a:gd name="f566" fmla="val 4258"/>
              <a:gd name="f567" fmla="val 3492"/>
              <a:gd name="f568" fmla="val 4253"/>
              <a:gd name="f569" fmla="val 3485"/>
              <a:gd name="f570" fmla="val 4248"/>
              <a:gd name="f571" fmla="val 3479"/>
              <a:gd name="f572" fmla="val 3475"/>
              <a:gd name="f573" fmla="val 4237"/>
              <a:gd name="f574" fmla="val 3471"/>
              <a:gd name="f575" fmla="val 4231"/>
              <a:gd name="f576" fmla="val 3469"/>
              <a:gd name="f577" fmla="val 3467"/>
              <a:gd name="f578" fmla="val 4219"/>
              <a:gd name="f579" fmla="val 3466"/>
              <a:gd name="f580" fmla="val 4212"/>
              <a:gd name="f581" fmla="val 4205"/>
              <a:gd name="f582" fmla="val 4198"/>
              <a:gd name="f583" fmla="val 3468"/>
              <a:gd name="f584" fmla="val 4184"/>
              <a:gd name="f585" fmla="val 3472"/>
              <a:gd name="f586" fmla="val 4170"/>
              <a:gd name="f587" fmla="val 3477"/>
              <a:gd name="f588" fmla="val 4157"/>
              <a:gd name="f589" fmla="val 3484"/>
              <a:gd name="f590" fmla="val 3500"/>
              <a:gd name="f591" fmla="val 4118"/>
              <a:gd name="f592" fmla="val 3512"/>
              <a:gd name="f593" fmla="val 3517"/>
              <a:gd name="f594" fmla="val 3954"/>
              <a:gd name="f595" fmla="val 3944"/>
              <a:gd name="f596" fmla="val 3454"/>
              <a:gd name="f597" fmla="val 3634"/>
              <a:gd name="f598" fmla="val 3473"/>
              <a:gd name="f599" fmla="val 3612"/>
              <a:gd name="f600" fmla="val 3481"/>
              <a:gd name="f601" fmla="val 3591"/>
              <a:gd name="f602" fmla="val 3489"/>
              <a:gd name="f603" fmla="val 3501"/>
              <a:gd name="f604" fmla="val 3558"/>
              <a:gd name="f605" fmla="val 3553"/>
              <a:gd name="f606" fmla="val 3499"/>
              <a:gd name="f607" fmla="val 3548"/>
              <a:gd name="f608" fmla="val 3496"/>
              <a:gd name="f609" fmla="val 3544"/>
              <a:gd name="f610" fmla="val 3491"/>
              <a:gd name="f611" fmla="val 3539"/>
              <a:gd name="f612" fmla="val 3486"/>
              <a:gd name="f613" fmla="val 3531"/>
              <a:gd name="f614" fmla="val 3474"/>
              <a:gd name="f615" fmla="val 3524"/>
              <a:gd name="f616" fmla="val 3462"/>
              <a:gd name="f617" fmla="val 3519"/>
              <a:gd name="f618" fmla="val 3450"/>
              <a:gd name="f619" fmla="val 3514"/>
              <a:gd name="f620" fmla="val 3440"/>
              <a:gd name="f621" fmla="val 3504"/>
              <a:gd name="f622" fmla="val 3465"/>
              <a:gd name="f623" fmla="val 3439"/>
              <a:gd name="f624" fmla="val 3449"/>
              <a:gd name="f625" fmla="val 3436"/>
              <a:gd name="f626" fmla="val 3433"/>
              <a:gd name="f627" fmla="val 3431"/>
              <a:gd name="f628" fmla="val 3430"/>
              <a:gd name="f629" fmla="val 3426"/>
              <a:gd name="f630" fmla="val 3427"/>
              <a:gd name="f631" fmla="val 3423"/>
              <a:gd name="f632" fmla="val 3419"/>
              <a:gd name="f633" fmla="val 3418"/>
              <a:gd name="f634" fmla="val 3412"/>
              <a:gd name="f635" fmla="val 3406"/>
              <a:gd name="f636" fmla="val 3400"/>
              <a:gd name="f637" fmla="val 3422"/>
              <a:gd name="f638" fmla="val 3393"/>
              <a:gd name="f639" fmla="val 3379"/>
              <a:gd name="f640" fmla="val 3432"/>
              <a:gd name="f641" fmla="val 3365"/>
              <a:gd name="f642" fmla="val 3438"/>
              <a:gd name="f643" fmla="val 3354"/>
              <a:gd name="f644" fmla="val 3444"/>
              <a:gd name="f645" fmla="val 3344"/>
              <a:gd name="f646" fmla="val 3445"/>
              <a:gd name="f647" fmla="val 3328"/>
              <a:gd name="f648" fmla="val 3317"/>
              <a:gd name="f649" fmla="val 3443"/>
              <a:gd name="f650" fmla="val 3313"/>
              <a:gd name="f651" fmla="val 3442"/>
              <a:gd name="f652" fmla="val 3310"/>
              <a:gd name="f653" fmla="val 3308"/>
              <a:gd name="f654" fmla="val 3307"/>
              <a:gd name="f655" fmla="val 3306"/>
              <a:gd name="f656" fmla="val 3434"/>
              <a:gd name="f657" fmla="val 3429"/>
              <a:gd name="f658" fmla="val 3415"/>
              <a:gd name="f659" fmla="val 3319"/>
              <a:gd name="f660" fmla="val 3409"/>
              <a:gd name="f661" fmla="val 3326"/>
              <a:gd name="f662" fmla="val 3403"/>
              <a:gd name="f663" fmla="val 3334"/>
              <a:gd name="f664" fmla="val 3391"/>
              <a:gd name="f665" fmla="val 3352"/>
              <a:gd name="f666" fmla="val 3382"/>
              <a:gd name="f667" fmla="val 3367"/>
              <a:gd name="f668" fmla="val 3376"/>
              <a:gd name="f669" fmla="val 3378"/>
              <a:gd name="f670" fmla="val 3374"/>
              <a:gd name="f671" fmla="val 3381"/>
              <a:gd name="f672" fmla="val 3372"/>
              <a:gd name="f673" fmla="val 3368"/>
              <a:gd name="f674" fmla="val 3383"/>
              <a:gd name="f675" fmla="val 3363"/>
              <a:gd name="f676" fmla="val 3339"/>
              <a:gd name="f677" fmla="val 3380"/>
              <a:gd name="f678" fmla="val 3316"/>
              <a:gd name="f679" fmla="val 3373"/>
              <a:gd name="f680" fmla="val 3370"/>
              <a:gd name="f681" fmla="val 3295"/>
              <a:gd name="f682" fmla="val 3284"/>
              <a:gd name="f683" fmla="val 3273"/>
              <a:gd name="f684" fmla="val 3375"/>
              <a:gd name="f685" fmla="val 3268"/>
              <a:gd name="f686" fmla="val 3264"/>
              <a:gd name="f687" fmla="val 3259"/>
              <a:gd name="f688" fmla="val 3371"/>
              <a:gd name="f689" fmla="val 3257"/>
              <a:gd name="f690" fmla="val 3256"/>
              <a:gd name="f691" fmla="val 3358"/>
              <a:gd name="f692" fmla="val 3350"/>
              <a:gd name="f693" fmla="val 3342"/>
              <a:gd name="f694" fmla="val 3274"/>
              <a:gd name="f695" fmla="val 3323"/>
              <a:gd name="f696" fmla="val 3280"/>
              <a:gd name="f697" fmla="val 3282"/>
              <a:gd name="f698" fmla="val 3300"/>
              <a:gd name="f699" fmla="val 3296"/>
              <a:gd name="f700" fmla="val 3281"/>
              <a:gd name="f701" fmla="val 3294"/>
              <a:gd name="f702" fmla="val 3292"/>
              <a:gd name="f703" fmla="val 3278"/>
              <a:gd name="f704" fmla="val 3291"/>
              <a:gd name="f705" fmla="val 3275"/>
              <a:gd name="f706" fmla="val 3272"/>
              <a:gd name="f707" fmla="val 3293"/>
              <a:gd name="f708" fmla="val 3299"/>
              <a:gd name="f709" fmla="val 3253"/>
              <a:gd name="f710" fmla="val 3237"/>
              <a:gd name="f711" fmla="val 3232"/>
              <a:gd name="f712" fmla="val 3327"/>
              <a:gd name="f713" fmla="val 3230"/>
              <a:gd name="f714" fmla="val 3228"/>
              <a:gd name="f715" fmla="val 3227"/>
              <a:gd name="f716" fmla="val 3226"/>
              <a:gd name="f717" fmla="val 3325"/>
              <a:gd name="f718" fmla="val 3224"/>
              <a:gd name="f719" fmla="val 3318"/>
              <a:gd name="f720" fmla="val 3219"/>
              <a:gd name="f721" fmla="val 3218"/>
              <a:gd name="f722" fmla="val 3216"/>
              <a:gd name="f723" fmla="val 3213"/>
              <a:gd name="f724" fmla="val 3210"/>
              <a:gd name="f725" fmla="val 3206"/>
              <a:gd name="f726" fmla="val 3202"/>
              <a:gd name="f727" fmla="val 3193"/>
              <a:gd name="f728" fmla="val 3184"/>
              <a:gd name="f729" fmla="val 3279"/>
              <a:gd name="f730" fmla="val 3173"/>
              <a:gd name="f731" fmla="val 3283"/>
              <a:gd name="f732" fmla="val 3168"/>
              <a:gd name="f733" fmla="val 3163"/>
              <a:gd name="f734" fmla="val 3159"/>
              <a:gd name="f735" fmla="val 3155"/>
              <a:gd name="f736" fmla="val 3152"/>
              <a:gd name="f737" fmla="val 3149"/>
              <a:gd name="f738" fmla="val 3271"/>
              <a:gd name="f739" fmla="val 3145"/>
              <a:gd name="f740" fmla="val 3263"/>
              <a:gd name="f741" fmla="val 3142"/>
              <a:gd name="f742" fmla="val 3254"/>
              <a:gd name="f743" fmla="val 3246"/>
              <a:gd name="f744" fmla="val 3240"/>
              <a:gd name="f745" fmla="val 3144"/>
              <a:gd name="f746" fmla="val 3234"/>
              <a:gd name="f747" fmla="val 3222"/>
              <a:gd name="f748" fmla="val 3215"/>
              <a:gd name="f749" fmla="val 3141"/>
              <a:gd name="f750" fmla="val 3139"/>
              <a:gd name="f751" fmla="val 3205"/>
              <a:gd name="f752" fmla="val 3136"/>
              <a:gd name="f753" fmla="val 3133"/>
              <a:gd name="f754" fmla="val 3199"/>
              <a:gd name="f755" fmla="val 3130"/>
              <a:gd name="f756" fmla="val 3197"/>
              <a:gd name="f757" fmla="val 3126"/>
              <a:gd name="f758" fmla="val 3195"/>
              <a:gd name="f759" fmla="val 3122"/>
              <a:gd name="f760" fmla="val 3194"/>
              <a:gd name="f761" fmla="val 3118"/>
              <a:gd name="f762" fmla="val 3109"/>
              <a:gd name="f763" fmla="val 3099"/>
              <a:gd name="f764" fmla="val 3198"/>
              <a:gd name="f765" fmla="val 3089"/>
              <a:gd name="f766" fmla="val 3079"/>
              <a:gd name="f767" fmla="val 3208"/>
              <a:gd name="f768" fmla="val 3070"/>
              <a:gd name="f769" fmla="val 3214"/>
              <a:gd name="f770" fmla="val 3052"/>
              <a:gd name="f771" fmla="val 3040"/>
              <a:gd name="f772" fmla="val 3236"/>
              <a:gd name="f773" fmla="val 3036"/>
              <a:gd name="f774" fmla="val 2991"/>
              <a:gd name="f775" fmla="val 3258"/>
              <a:gd name="f776" fmla="val 2988"/>
              <a:gd name="f777" fmla="val 3261"/>
              <a:gd name="f778" fmla="val 2983"/>
              <a:gd name="f779" fmla="val 3262"/>
              <a:gd name="f780" fmla="val 2979"/>
              <a:gd name="f781" fmla="val 2975"/>
              <a:gd name="f782" fmla="val 2972"/>
              <a:gd name="f783" fmla="val 2968"/>
              <a:gd name="f784" fmla="val 2961"/>
              <a:gd name="f785" fmla="val 3250"/>
              <a:gd name="f786" fmla="val 2956"/>
              <a:gd name="f787" fmla="val 3244"/>
              <a:gd name="f788" fmla="val 2951"/>
              <a:gd name="f789" fmla="val 3238"/>
              <a:gd name="f790" fmla="val 2947"/>
              <a:gd name="f791" fmla="val 2939"/>
              <a:gd name="f792" fmla="val 3221"/>
              <a:gd name="f793" fmla="val 2933"/>
              <a:gd name="f794" fmla="val 2928"/>
              <a:gd name="f795" fmla="val 2926"/>
              <a:gd name="f796" fmla="val 3209"/>
              <a:gd name="f797" fmla="val 2924"/>
              <a:gd name="f798" fmla="val 2922"/>
              <a:gd name="f799" fmla="val 2921"/>
              <a:gd name="f800" fmla="val 3211"/>
              <a:gd name="f801" fmla="val 2919"/>
              <a:gd name="f802" fmla="val 2917"/>
              <a:gd name="f803" fmla="val 3223"/>
              <a:gd name="f804" fmla="val 2916"/>
              <a:gd name="f805" fmla="val 2914"/>
              <a:gd name="f806" fmla="val 2915"/>
              <a:gd name="f807" fmla="val 2911"/>
              <a:gd name="f808" fmla="val 3333"/>
              <a:gd name="f809" fmla="val 2903"/>
              <a:gd name="f810" fmla="val 3340"/>
              <a:gd name="f811" fmla="val 2899"/>
              <a:gd name="f812" fmla="val 3345"/>
              <a:gd name="f813" fmla="val 2898"/>
              <a:gd name="f814" fmla="val 2900"/>
              <a:gd name="f815" fmla="val 3357"/>
              <a:gd name="f816" fmla="val 3360"/>
              <a:gd name="f817" fmla="val 2908"/>
              <a:gd name="f818" fmla="val 3362"/>
              <a:gd name="f819" fmla="val 2913"/>
              <a:gd name="f820" fmla="val 3364"/>
              <a:gd name="f821" fmla="val 3366"/>
              <a:gd name="f822" fmla="val 2935"/>
              <a:gd name="f823" fmla="val 2950"/>
              <a:gd name="f824" fmla="val 3513"/>
              <a:gd name="f825" fmla="val 2811"/>
              <a:gd name="f826" fmla="val 3518"/>
              <a:gd name="f827" fmla="val 2757"/>
              <a:gd name="f828" fmla="val 2756"/>
              <a:gd name="f829" fmla="val 2754"/>
              <a:gd name="f830" fmla="val 3532"/>
              <a:gd name="f831" fmla="val 2751"/>
              <a:gd name="f832" fmla="val 3528"/>
              <a:gd name="f833" fmla="val 2746"/>
              <a:gd name="f834" fmla="val 2742"/>
              <a:gd name="f835" fmla="val 3520"/>
              <a:gd name="f836" fmla="val 2738"/>
              <a:gd name="f837" fmla="val 2733"/>
              <a:gd name="f838" fmla="val 3515"/>
              <a:gd name="f839" fmla="val 2729"/>
              <a:gd name="f840" fmla="val 2724"/>
              <a:gd name="f841" fmla="val 2720"/>
              <a:gd name="f842" fmla="val 2717"/>
              <a:gd name="f843" fmla="val 2714"/>
              <a:gd name="f844" fmla="val 2712"/>
              <a:gd name="f845" fmla="val 3521"/>
              <a:gd name="f846" fmla="val 2711"/>
              <a:gd name="f847" fmla="val 3526"/>
              <a:gd name="f848" fmla="val 2713"/>
              <a:gd name="f849" fmla="val 3547"/>
              <a:gd name="f850" fmla="val 2715"/>
              <a:gd name="f851" fmla="val 3554"/>
              <a:gd name="f852" fmla="val 3562"/>
              <a:gd name="f853" fmla="val 3576"/>
              <a:gd name="f854" fmla="val 2707"/>
              <a:gd name="f855" fmla="val 3583"/>
              <a:gd name="f856" fmla="val 2700"/>
              <a:gd name="f857" fmla="val 3594"/>
              <a:gd name="f858" fmla="val 2692"/>
              <a:gd name="f859" fmla="val 3603"/>
              <a:gd name="f860" fmla="val 2683"/>
              <a:gd name="f861" fmla="val 3611"/>
              <a:gd name="f862" fmla="val 2676"/>
              <a:gd name="f863" fmla="val 3616"/>
              <a:gd name="f864" fmla="val 2671"/>
              <a:gd name="f865" fmla="val 3618"/>
              <a:gd name="f866" fmla="val 2665"/>
              <a:gd name="f867" fmla="val 2657"/>
              <a:gd name="f868" fmla="val 2647"/>
              <a:gd name="f869" fmla="val 3607"/>
              <a:gd name="f870" fmla="val 2637"/>
              <a:gd name="f871" fmla="val 3604"/>
              <a:gd name="f872" fmla="val 2631"/>
              <a:gd name="f873" fmla="val 2625"/>
              <a:gd name="f874" fmla="val 2621"/>
              <a:gd name="f875" fmla="val 3605"/>
              <a:gd name="f876" fmla="val 2616"/>
              <a:gd name="f877" fmla="val 3608"/>
              <a:gd name="f878" fmla="val 2613"/>
              <a:gd name="f879" fmla="val 2610"/>
              <a:gd name="f880" fmla="val 3619"/>
              <a:gd name="f881" fmla="val 2607"/>
              <a:gd name="f882" fmla="val 3628"/>
              <a:gd name="f883" fmla="val 2606"/>
              <a:gd name="f884" fmla="val 3638"/>
              <a:gd name="f885" fmla="val 2604"/>
              <a:gd name="f886" fmla="val 3648"/>
              <a:gd name="f887" fmla="val 2602"/>
              <a:gd name="f888" fmla="val 3658"/>
              <a:gd name="f889" fmla="val 2600"/>
              <a:gd name="f890" fmla="val 3666"/>
              <a:gd name="f891" fmla="val 2597"/>
              <a:gd name="f892" fmla="val 3672"/>
              <a:gd name="f893" fmla="val 2593"/>
              <a:gd name="f894" fmla="val 2588"/>
              <a:gd name="f895" fmla="val 2584"/>
              <a:gd name="f896" fmla="val 2580"/>
              <a:gd name="f897" fmla="val 2572"/>
              <a:gd name="f898" fmla="val 3688"/>
              <a:gd name="f899" fmla="val 2566"/>
              <a:gd name="f900" fmla="val 2559"/>
              <a:gd name="f901" fmla="val 2551"/>
              <a:gd name="f902" fmla="val 2542"/>
              <a:gd name="f903" fmla="val 3676"/>
              <a:gd name="f904" fmla="val 2534"/>
              <a:gd name="f905" fmla="val 2526"/>
              <a:gd name="f906" fmla="val 3669"/>
              <a:gd name="f907" fmla="val 2523"/>
              <a:gd name="f908" fmla="val 3670"/>
              <a:gd name="f909" fmla="val 2521"/>
              <a:gd name="f910" fmla="val 3671"/>
              <a:gd name="f911" fmla="val 2519"/>
              <a:gd name="f912" fmla="val 3673"/>
              <a:gd name="f913" fmla="val 2520"/>
              <a:gd name="f914" fmla="val 3682"/>
              <a:gd name="f915" fmla="val 2525"/>
              <a:gd name="f916" fmla="val 3718"/>
              <a:gd name="f917" fmla="val 3724"/>
              <a:gd name="f918" fmla="val 3729"/>
              <a:gd name="f919" fmla="val 2517"/>
              <a:gd name="f920" fmla="val 3735"/>
              <a:gd name="f921" fmla="val 2513"/>
              <a:gd name="f922" fmla="val 3739"/>
              <a:gd name="f923" fmla="val 2508"/>
              <a:gd name="f924" fmla="val 3742"/>
              <a:gd name="f925" fmla="val 2503"/>
              <a:gd name="f926" fmla="val 3744"/>
              <a:gd name="f927" fmla="val 2498"/>
              <a:gd name="f928" fmla="val 3746"/>
              <a:gd name="f929" fmla="val 2493"/>
              <a:gd name="f930" fmla="val 2488"/>
              <a:gd name="f931" fmla="val 3748"/>
              <a:gd name="f932" fmla="val 2484"/>
              <a:gd name="f933" fmla="val 2480"/>
              <a:gd name="f934" fmla="val 2476"/>
              <a:gd name="f935" fmla="val 2472"/>
              <a:gd name="f936" fmla="val 3743"/>
              <a:gd name="f937" fmla="val 2466"/>
              <a:gd name="f938" fmla="val 2460"/>
              <a:gd name="f939" fmla="val 2453"/>
              <a:gd name="f940" fmla="val 2437"/>
              <a:gd name="f941" fmla="val 2419"/>
              <a:gd name="f942" fmla="val 3751"/>
              <a:gd name="f943" fmla="val 2403"/>
              <a:gd name="f944" fmla="val 3757"/>
              <a:gd name="f945" fmla="val 2389"/>
              <a:gd name="f946" fmla="val 2377"/>
              <a:gd name="f947" fmla="val 3768"/>
              <a:gd name="f948" fmla="val 2367"/>
              <a:gd name="f949" fmla="val 3764"/>
              <a:gd name="f950" fmla="val 2360"/>
              <a:gd name="f951" fmla="val 3760"/>
              <a:gd name="f952" fmla="val 2354"/>
              <a:gd name="f953" fmla="val 2349"/>
              <a:gd name="f954" fmla="val 2346"/>
              <a:gd name="f955" fmla="val 2344"/>
              <a:gd name="f956" fmla="val 3741"/>
              <a:gd name="f957" fmla="val 3736"/>
              <a:gd name="f958" fmla="val 2348"/>
              <a:gd name="f959" fmla="val 3719"/>
              <a:gd name="f960" fmla="val 2353"/>
              <a:gd name="f961" fmla="val 3713"/>
              <a:gd name="f962" fmla="val 2357"/>
              <a:gd name="f963" fmla="val 2368"/>
              <a:gd name="f964" fmla="val 2380"/>
              <a:gd name="f965" fmla="val 2394"/>
              <a:gd name="f966" fmla="val 3674"/>
              <a:gd name="f967" fmla="val 2409"/>
              <a:gd name="f968" fmla="val 3664"/>
              <a:gd name="f969" fmla="val 3646"/>
              <a:gd name="f970" fmla="val 2457"/>
              <a:gd name="f971" fmla="val 2465"/>
              <a:gd name="f972" fmla="val 3630"/>
              <a:gd name="f973" fmla="val 2495"/>
              <a:gd name="f974" fmla="val 3596"/>
              <a:gd name="f975" fmla="val 2499"/>
              <a:gd name="f976" fmla="val 2501"/>
              <a:gd name="f977" fmla="val 2502"/>
              <a:gd name="f978" fmla="val 3582"/>
              <a:gd name="f979" fmla="val 3579"/>
              <a:gd name="f980" fmla="val 2500"/>
              <a:gd name="f981" fmla="val 3577"/>
              <a:gd name="f982" fmla="val 2497"/>
              <a:gd name="f983" fmla="val 2494"/>
              <a:gd name="f984" fmla="val 3574"/>
              <a:gd name="f985" fmla="val 2490"/>
              <a:gd name="f986" fmla="val 2452"/>
              <a:gd name="f987" fmla="val 3581"/>
              <a:gd name="f988" fmla="val 2438"/>
              <a:gd name="f989" fmla="val 2410"/>
              <a:gd name="f990" fmla="val 3597"/>
              <a:gd name="f991" fmla="val 2379"/>
              <a:gd name="f992" fmla="val 3609"/>
              <a:gd name="f993" fmla="val 2375"/>
              <a:gd name="f994" fmla="val 2372"/>
              <a:gd name="f995" fmla="val 2366"/>
              <a:gd name="f996" fmla="val 2364"/>
              <a:gd name="f997" fmla="val 3599"/>
              <a:gd name="f998" fmla="val 2362"/>
              <a:gd name="f999" fmla="val 3588"/>
              <a:gd name="f1000" fmla="val 2361"/>
              <a:gd name="f1001" fmla="val 2363"/>
              <a:gd name="f1002" fmla="val 3545"/>
              <a:gd name="f1003" fmla="val 2390"/>
              <a:gd name="f1004" fmla="val 3495"/>
              <a:gd name="f1005" fmla="val 2405"/>
              <a:gd name="f1006" fmla="val 2412"/>
              <a:gd name="f1007" fmla="val 3463"/>
              <a:gd name="f1008" fmla="val 2418"/>
              <a:gd name="f1009" fmla="val 3453"/>
              <a:gd name="f1010" fmla="val 2424"/>
              <a:gd name="f1011" fmla="val 2429"/>
              <a:gd name="f1012" fmla="val 3437"/>
              <a:gd name="f1013" fmla="val 2434"/>
              <a:gd name="f1014" fmla="val 2439"/>
              <a:gd name="f1015" fmla="val 3408"/>
              <a:gd name="f1016" fmla="val 2440"/>
              <a:gd name="f1017" fmla="val 3398"/>
              <a:gd name="f1018" fmla="val 3349"/>
              <a:gd name="f1019" fmla="val 2435"/>
              <a:gd name="f1020" fmla="val 3337"/>
              <a:gd name="f1021" fmla="val 3321"/>
              <a:gd name="f1022" fmla="val 3314"/>
              <a:gd name="f1023" fmla="val 2436"/>
              <a:gd name="f1024" fmla="val 3301"/>
              <a:gd name="f1025" fmla="val 2441"/>
              <a:gd name="f1026" fmla="val 2444"/>
              <a:gd name="f1027" fmla="val 3288"/>
              <a:gd name="f1028" fmla="val 2448"/>
              <a:gd name="f1029" fmla="val 2458"/>
              <a:gd name="f1030" fmla="val 2469"/>
              <a:gd name="f1031" fmla="val 2482"/>
              <a:gd name="f1032" fmla="val 3249"/>
              <a:gd name="f1033" fmla="val 2507"/>
              <a:gd name="f1034" fmla="val 3239"/>
              <a:gd name="f1035" fmla="val 2543"/>
              <a:gd name="f1036" fmla="val 2561"/>
              <a:gd name="f1037" fmla="val 3229"/>
              <a:gd name="f1038" fmla="val 2567"/>
              <a:gd name="f1039" fmla="val 2570"/>
              <a:gd name="f1040" fmla="val 2574"/>
              <a:gd name="f1041" fmla="val 3217"/>
              <a:gd name="f1042" fmla="val 2579"/>
              <a:gd name="f1043" fmla="val 2583"/>
              <a:gd name="f1044" fmla="val 2590"/>
              <a:gd name="f1045" fmla="val 2595"/>
              <a:gd name="f1046" fmla="val 2608"/>
              <a:gd name="f1047" fmla="val 2636"/>
              <a:gd name="f1048" fmla="val 2650"/>
              <a:gd name="f1049" fmla="val 3212"/>
              <a:gd name="f1050" fmla="val 2664"/>
              <a:gd name="f1051" fmla="val 2679"/>
              <a:gd name="f1052" fmla="val 2716"/>
              <a:gd name="f1053" fmla="val 2731"/>
              <a:gd name="f1054" fmla="val 2737"/>
              <a:gd name="f1055" fmla="val 2770"/>
              <a:gd name="f1056" fmla="val 2796"/>
              <a:gd name="f1057" fmla="val 2814"/>
              <a:gd name="f1058" fmla="val 2826"/>
              <a:gd name="f1059" fmla="val 2831"/>
              <a:gd name="f1060" fmla="val 3252"/>
              <a:gd name="f1061" fmla="val 2834"/>
              <a:gd name="f1062" fmla="val 3251"/>
              <a:gd name="f1063" fmla="val 2835"/>
              <a:gd name="f1064" fmla="val 2836"/>
              <a:gd name="f1065" fmla="val 3247"/>
              <a:gd name="f1066" fmla="val 3242"/>
              <a:gd name="f1067" fmla="val 2830"/>
              <a:gd name="f1068" fmla="val 2823"/>
              <a:gd name="f1069" fmla="val 3231"/>
              <a:gd name="f1070" fmla="val 2815"/>
              <a:gd name="f1071" fmla="val 3225"/>
              <a:gd name="f1072" fmla="val 2797"/>
              <a:gd name="f1073" fmla="val 2781"/>
              <a:gd name="f1074" fmla="val 3207"/>
              <a:gd name="f1075" fmla="val 2775"/>
              <a:gd name="f1076" fmla="val 3204"/>
              <a:gd name="f1077" fmla="val 2763"/>
              <a:gd name="f1078" fmla="val 3200"/>
              <a:gd name="f1079" fmla="val 2753"/>
              <a:gd name="f1080" fmla="val 2743"/>
              <a:gd name="f1081" fmla="val 3189"/>
              <a:gd name="f1082" fmla="val 2734"/>
              <a:gd name="f1083" fmla="val 2727"/>
              <a:gd name="f1084" fmla="val 3177"/>
              <a:gd name="f1085" fmla="val 3171"/>
              <a:gd name="f1086" fmla="val 2710"/>
              <a:gd name="f1087" fmla="val 2701"/>
              <a:gd name="f1088" fmla="val 3148"/>
              <a:gd name="f1089" fmla="val 2696"/>
              <a:gd name="f1090" fmla="val 3138"/>
              <a:gd name="f1091" fmla="val 3106"/>
              <a:gd name="f1092" fmla="val 2721"/>
              <a:gd name="f1093" fmla="val 3087"/>
              <a:gd name="f1094" fmla="val 3075"/>
              <a:gd name="f1095" fmla="val 2728"/>
              <a:gd name="f1096" fmla="val 3071"/>
              <a:gd name="f1097" fmla="val 3068"/>
              <a:gd name="f1098" fmla="val 3067"/>
              <a:gd name="f1099" fmla="val 2725"/>
              <a:gd name="f1100" fmla="val 3066"/>
              <a:gd name="f1101" fmla="val 2723"/>
              <a:gd name="f1102" fmla="val 2719"/>
              <a:gd name="f1103" fmla="val 3072"/>
              <a:gd name="f1104" fmla="val 2699"/>
              <a:gd name="f1105" fmla="val 3078"/>
              <a:gd name="f1106" fmla="val 2675"/>
              <a:gd name="f1107" fmla="val 3096"/>
              <a:gd name="f1108" fmla="val 2651"/>
              <a:gd name="f1109" fmla="val 3117"/>
              <a:gd name="f1110" fmla="val 2624"/>
              <a:gd name="f1111" fmla="val 3140"/>
              <a:gd name="f1112" fmla="val 2618"/>
              <a:gd name="f1113" fmla="val 2612"/>
              <a:gd name="f1114" fmla="val 3151"/>
              <a:gd name="f1115" fmla="val 2585"/>
              <a:gd name="f1116" fmla="val 3146"/>
              <a:gd name="f1117" fmla="val 2573"/>
              <a:gd name="f1118" fmla="val 2560"/>
              <a:gd name="f1119" fmla="val 3115"/>
              <a:gd name="f1120" fmla="val 2556"/>
              <a:gd name="f1121" fmla="val 3114"/>
              <a:gd name="f1122" fmla="val 2552"/>
              <a:gd name="f1123" fmla="val 2546"/>
              <a:gd name="f1124" fmla="val 3116"/>
              <a:gd name="f1125" fmla="val 2541"/>
              <a:gd name="f1126" fmla="val 3120"/>
              <a:gd name="f1127" fmla="val 2536"/>
              <a:gd name="f1128" fmla="val 3125"/>
              <a:gd name="f1129" fmla="val 2531"/>
              <a:gd name="f1130" fmla="val 2511"/>
              <a:gd name="f1131" fmla="val 3172"/>
              <a:gd name="f1132" fmla="val 3186"/>
              <a:gd name="f1133" fmla="val 2462"/>
              <a:gd name="f1134" fmla="val 3191"/>
              <a:gd name="f1135" fmla="val 3196"/>
              <a:gd name="f1136" fmla="val 3201"/>
              <a:gd name="f1137" fmla="val 2422"/>
              <a:gd name="f1138" fmla="val 3203"/>
              <a:gd name="f1139" fmla="val 2420"/>
              <a:gd name="f1140" fmla="val 2417"/>
              <a:gd name="f1141" fmla="val 2413"/>
              <a:gd name="f1142" fmla="val 3241"/>
              <a:gd name="f1143" fmla="val 2404"/>
              <a:gd name="f1144" fmla="val 3265"/>
              <a:gd name="f1145" fmla="val 2402"/>
              <a:gd name="f1146" fmla="val 2320"/>
              <a:gd name="f1147" fmla="val 2300"/>
              <a:gd name="f1148" fmla="val 3405"/>
              <a:gd name="f1149" fmla="val 2248"/>
              <a:gd name="f1150" fmla="val 2252"/>
              <a:gd name="f1151" fmla="val 2253"/>
              <a:gd name="f1152" fmla="val 2254"/>
              <a:gd name="f1153" fmla="val 3482"/>
              <a:gd name="f1154" fmla="val 3490"/>
              <a:gd name="f1155" fmla="val 2251"/>
              <a:gd name="f1156" fmla="val 3497"/>
              <a:gd name="f1157" fmla="val 3503"/>
              <a:gd name="f1158" fmla="val 2245"/>
              <a:gd name="f1159" fmla="val 3508"/>
              <a:gd name="f1160" fmla="val 2241"/>
              <a:gd name="f1161" fmla="val 2236"/>
              <a:gd name="f1162" fmla="val 2231"/>
              <a:gd name="f1163" fmla="val 2223"/>
              <a:gd name="f1164" fmla="val 2217"/>
              <a:gd name="f1165" fmla="val 2215"/>
              <a:gd name="f1166" fmla="val 2205"/>
              <a:gd name="f1167" fmla="val 2197"/>
              <a:gd name="f1168" fmla="val 3527"/>
              <a:gd name="f1169" fmla="val 3530"/>
              <a:gd name="f1170" fmla="val 2186"/>
              <a:gd name="f1171" fmla="val 3535"/>
              <a:gd name="f1172" fmla="val 2183"/>
              <a:gd name="f1173" fmla="val 3543"/>
              <a:gd name="f1174" fmla="val 3551"/>
              <a:gd name="f1175" fmla="val 3564"/>
              <a:gd name="f1176" fmla="val 3570"/>
              <a:gd name="f1177" fmla="val 2192"/>
              <a:gd name="f1178" fmla="val 2193"/>
              <a:gd name="f1179" fmla="val 3580"/>
              <a:gd name="f1180" fmla="val 3584"/>
              <a:gd name="f1181" fmla="val 2188"/>
              <a:gd name="f1182" fmla="val 3600"/>
              <a:gd name="f1183" fmla="val 2175"/>
              <a:gd name="f1184" fmla="val 2167"/>
              <a:gd name="f1185" fmla="val 2158"/>
              <a:gd name="f1186" fmla="val 2139"/>
              <a:gd name="f1187" fmla="val 2122"/>
              <a:gd name="f1188" fmla="val 3617"/>
              <a:gd name="f1189" fmla="val 2104"/>
              <a:gd name="f1190" fmla="val 2102"/>
              <a:gd name="f1191" fmla="val 3625"/>
              <a:gd name="f1192" fmla="val 2100"/>
              <a:gd name="f1193" fmla="val 2097"/>
              <a:gd name="f1194" fmla="val 3637"/>
              <a:gd name="f1195" fmla="val 2093"/>
              <a:gd name="f1196" fmla="val 3641"/>
              <a:gd name="f1197" fmla="val 2089"/>
              <a:gd name="f1198" fmla="val 3645"/>
              <a:gd name="f1199" fmla="val 2085"/>
              <a:gd name="f1200" fmla="val 3647"/>
              <a:gd name="f1201" fmla="val 2081"/>
              <a:gd name="f1202" fmla="val 3649"/>
              <a:gd name="f1203" fmla="val 2077"/>
              <a:gd name="f1204" fmla="val 3650"/>
              <a:gd name="f1205" fmla="val 2068"/>
              <a:gd name="f1206" fmla="val 3653"/>
              <a:gd name="f1207" fmla="val 2062"/>
              <a:gd name="f1208" fmla="val 3651"/>
              <a:gd name="f1209" fmla="val 2055"/>
              <a:gd name="f1210" fmla="val 2051"/>
              <a:gd name="f1211" fmla="val 2047"/>
              <a:gd name="f1212" fmla="val 2043"/>
              <a:gd name="f1213" fmla="val 2039"/>
              <a:gd name="f1214" fmla="val 2030"/>
              <a:gd name="f1215" fmla="val 3655"/>
              <a:gd name="f1216" fmla="val 2022"/>
              <a:gd name="f1217" fmla="val 3662"/>
              <a:gd name="f1218" fmla="val 2016"/>
              <a:gd name="f1219" fmla="val 2011"/>
              <a:gd name="f1220" fmla="val 3675"/>
              <a:gd name="f1221" fmla="val 2006"/>
              <a:gd name="f1222" fmla="val 2005"/>
              <a:gd name="f1223" fmla="val 2007"/>
              <a:gd name="f1224" fmla="val 3715"/>
              <a:gd name="f1225" fmla="val 2010"/>
              <a:gd name="f1226" fmla="val 3723"/>
              <a:gd name="f1227" fmla="val 2014"/>
              <a:gd name="f1228" fmla="val 2020"/>
              <a:gd name="f1229" fmla="val 3737"/>
              <a:gd name="f1230" fmla="val 2026"/>
              <a:gd name="f1231" fmla="val 2032"/>
              <a:gd name="f1232" fmla="val 2040"/>
              <a:gd name="f1233" fmla="val 3750"/>
              <a:gd name="f1234" fmla="val 2059"/>
              <a:gd name="f1235" fmla="val 2067"/>
              <a:gd name="f1236" fmla="val 2071"/>
              <a:gd name="f1237" fmla="val 2080"/>
              <a:gd name="f1238" fmla="val 2088"/>
              <a:gd name="f1239" fmla="val 2095"/>
              <a:gd name="f1240" fmla="val 3775"/>
              <a:gd name="f1241" fmla="val 2101"/>
              <a:gd name="f1242" fmla="val 2105"/>
              <a:gd name="f1243" fmla="val 2109"/>
              <a:gd name="f1244" fmla="val 3797"/>
              <a:gd name="f1245" fmla="val 2113"/>
              <a:gd name="f1246" fmla="val 3805"/>
              <a:gd name="f1247" fmla="val 2116"/>
              <a:gd name="f1248" fmla="val 2119"/>
              <a:gd name="f1249" fmla="val 3832"/>
              <a:gd name="f1250" fmla="val 2120"/>
              <a:gd name="f1251" fmla="val 3849"/>
              <a:gd name="f1252" fmla="val 2117"/>
              <a:gd name="f1253" fmla="val 2112"/>
              <a:gd name="f1254" fmla="val 3883"/>
              <a:gd name="f1255" fmla="val 3886"/>
              <a:gd name="f1256" fmla="val 3890"/>
              <a:gd name="f1257" fmla="val 3895"/>
              <a:gd name="f1258" fmla="val 2087"/>
              <a:gd name="f1259" fmla="val 3898"/>
              <a:gd name="f1260" fmla="val 2078"/>
              <a:gd name="f1261" fmla="val 3901"/>
              <a:gd name="f1262" fmla="val 2069"/>
              <a:gd name="f1263" fmla="val 3902"/>
              <a:gd name="f1264" fmla="val 3903"/>
              <a:gd name="f1265" fmla="val 2061"/>
              <a:gd name="f1266" fmla="val 3907"/>
              <a:gd name="f1267" fmla="val 3911"/>
              <a:gd name="f1268" fmla="val 3918"/>
              <a:gd name="f1269" fmla="val 2049"/>
              <a:gd name="f1270" fmla="val 3925"/>
              <a:gd name="f1271" fmla="val 2042"/>
              <a:gd name="f1272" fmla="val 3933"/>
              <a:gd name="f1273" fmla="val 3942"/>
              <a:gd name="f1274" fmla="val 2024"/>
              <a:gd name="f1275" fmla="val 3946"/>
              <a:gd name="f1276" fmla="val 3943"/>
              <a:gd name="f1277" fmla="val 2012"/>
              <a:gd name="f1278" fmla="val 2008"/>
              <a:gd name="f1279" fmla="val 2004"/>
              <a:gd name="f1280" fmla="val 2000"/>
              <a:gd name="f1281" fmla="val 3952"/>
              <a:gd name="f1282" fmla="val 1992"/>
              <a:gd name="f1283" fmla="val 3961"/>
              <a:gd name="f1284" fmla="val 1985"/>
              <a:gd name="f1285" fmla="val 3972"/>
              <a:gd name="f1286" fmla="val 1980"/>
              <a:gd name="f1287" fmla="val 3980"/>
              <a:gd name="f1288" fmla="val 1976"/>
              <a:gd name="f1289" fmla="val 3989"/>
              <a:gd name="f1290" fmla="val 1975"/>
              <a:gd name="f1291" fmla="val 4004"/>
              <a:gd name="f1292" fmla="val 1972"/>
              <a:gd name="f1293" fmla="val 4018"/>
              <a:gd name="f1294" fmla="val 1969"/>
              <a:gd name="f1295" fmla="val 4030"/>
              <a:gd name="f1296" fmla="val 1966"/>
              <a:gd name="f1297" fmla="val 4039"/>
              <a:gd name="f1298" fmla="val 1961"/>
              <a:gd name="f1299" fmla="val 4049"/>
              <a:gd name="f1300" fmla="val 1955"/>
              <a:gd name="f1301" fmla="val 4055"/>
              <a:gd name="f1302" fmla="val 1950"/>
              <a:gd name="f1303" fmla="val 4061"/>
              <a:gd name="f1304" fmla="val 1945"/>
              <a:gd name="f1305" fmla="val 4065"/>
              <a:gd name="f1306" fmla="val 1940"/>
              <a:gd name="f1307" fmla="val 4068"/>
              <a:gd name="f1308" fmla="val 1935"/>
              <a:gd name="f1309" fmla="val 4071"/>
              <a:gd name="f1310" fmla="val 1926"/>
              <a:gd name="f1311" fmla="val 1920"/>
              <a:gd name="f1312" fmla="val 1918"/>
              <a:gd name="f1313" fmla="val 1908"/>
              <a:gd name="f1314" fmla="val 4069"/>
              <a:gd name="f1315" fmla="val 1899"/>
              <a:gd name="f1316" fmla="val 1891"/>
              <a:gd name="f1317" fmla="val 1883"/>
              <a:gd name="f1318" fmla="val 4060"/>
              <a:gd name="f1319" fmla="val 1875"/>
              <a:gd name="f1320" fmla="val 1868"/>
              <a:gd name="f1321" fmla="val 1862"/>
              <a:gd name="f1322" fmla="val 1857"/>
              <a:gd name="f1323" fmla="val 1847"/>
              <a:gd name="f1324" fmla="val 1841"/>
              <a:gd name="f1325" fmla="val 4070"/>
              <a:gd name="f1326" fmla="val 1834"/>
              <a:gd name="f1327" fmla="val 1833"/>
              <a:gd name="f1328" fmla="val 4084"/>
              <a:gd name="f1329" fmla="val 1830"/>
              <a:gd name="f1330" fmla="val 4094"/>
              <a:gd name="f1331" fmla="val 1827"/>
              <a:gd name="f1332" fmla="val 4101"/>
              <a:gd name="f1333" fmla="val 1824"/>
              <a:gd name="f1334" fmla="val 1820"/>
              <a:gd name="f1335" fmla="val 1816"/>
              <a:gd name="f1336" fmla="val 1812"/>
              <a:gd name="f1337" fmla="val 4120"/>
              <a:gd name="f1338" fmla="val 1808"/>
              <a:gd name="f1339" fmla="val 4122"/>
              <a:gd name="f1340" fmla="val 1800"/>
              <a:gd name="f1341" fmla="val 4125"/>
              <a:gd name="f1342" fmla="val 1792"/>
              <a:gd name="f1343" fmla="val 4127"/>
              <a:gd name="f1344" fmla="val 1785"/>
              <a:gd name="f1345" fmla="val 1778"/>
              <a:gd name="f1346" fmla="val 1772"/>
              <a:gd name="f1347" fmla="val 1766"/>
              <a:gd name="f1348" fmla="val 4123"/>
              <a:gd name="f1349" fmla="val 1761"/>
              <a:gd name="f1350" fmla="val 1755"/>
              <a:gd name="f1351" fmla="val 1751"/>
              <a:gd name="f1352" fmla="val 4128"/>
              <a:gd name="f1353" fmla="val 1744"/>
              <a:gd name="f1354" fmla="val 1739"/>
              <a:gd name="f1355" fmla="val 4136"/>
              <a:gd name="f1356" fmla="val 1736"/>
              <a:gd name="f1357" fmla="val 1733"/>
              <a:gd name="f1358" fmla="val 4152"/>
              <a:gd name="f1359" fmla="val 4159"/>
              <a:gd name="f1360" fmla="val 1731"/>
              <a:gd name="f1361" fmla="val 4164"/>
              <a:gd name="f1362" fmla="val 1728"/>
              <a:gd name="f1363" fmla="val 4171"/>
              <a:gd name="f1364" fmla="val 1725"/>
              <a:gd name="f1365" fmla="val 4175"/>
              <a:gd name="f1366" fmla="val 1722"/>
              <a:gd name="f1367" fmla="val 4179"/>
              <a:gd name="f1368" fmla="val 1713"/>
              <a:gd name="f1369" fmla="val 4186"/>
              <a:gd name="f1370" fmla="val 1705"/>
              <a:gd name="f1371" fmla="val 4191"/>
              <a:gd name="f1372" fmla="val 1697"/>
              <a:gd name="f1373" fmla="val 1690"/>
              <a:gd name="f1374" fmla="val 4197"/>
              <a:gd name="f1375" fmla="val 1683"/>
              <a:gd name="f1376" fmla="val 4193"/>
              <a:gd name="f1377" fmla="val 1676"/>
              <a:gd name="f1378" fmla="val 1670"/>
              <a:gd name="f1379" fmla="val 4190"/>
              <a:gd name="f1380" fmla="val 1666"/>
              <a:gd name="f1381" fmla="val 4189"/>
              <a:gd name="f1382" fmla="val 1662"/>
              <a:gd name="f1383" fmla="val 1659"/>
              <a:gd name="f1384" fmla="val 1656"/>
              <a:gd name="f1385" fmla="val 1654"/>
              <a:gd name="f1386" fmla="val 4196"/>
              <a:gd name="f1387" fmla="val 1652"/>
              <a:gd name="f1388" fmla="val 1651"/>
              <a:gd name="f1389" fmla="val 4208"/>
              <a:gd name="f1390" fmla="val 4213"/>
              <a:gd name="f1391" fmla="val 4222"/>
              <a:gd name="f1392" fmla="val 4229"/>
              <a:gd name="f1393" fmla="val 1650"/>
              <a:gd name="f1394" fmla="val 1648"/>
              <a:gd name="f1395" fmla="val 4239"/>
              <a:gd name="f1396" fmla="val 1646"/>
              <a:gd name="f1397" fmla="val 1643"/>
              <a:gd name="f1398" fmla="val 1639"/>
              <a:gd name="f1399" fmla="val 4249"/>
              <a:gd name="f1400" fmla="val 1635"/>
              <a:gd name="f1401" fmla="val 1629"/>
              <a:gd name="f1402" fmla="val 4251"/>
              <a:gd name="f1403" fmla="val 1622"/>
              <a:gd name="f1404" fmla="val 1616"/>
              <a:gd name="f1405" fmla="val 1611"/>
              <a:gd name="f1406" fmla="val 1606"/>
              <a:gd name="f1407" fmla="val 1602"/>
              <a:gd name="f1408" fmla="val 1598"/>
              <a:gd name="f1409" fmla="val 4246"/>
              <a:gd name="f1410" fmla="val 1595"/>
              <a:gd name="f1411" fmla="val 1593"/>
              <a:gd name="f1412" fmla="val 1592"/>
              <a:gd name="f1413" fmla="val 1591"/>
              <a:gd name="f1414" fmla="val 4257"/>
              <a:gd name="f1415" fmla="val 4272"/>
              <a:gd name="f1416" fmla="val 4280"/>
              <a:gd name="f1417" fmla="val 4289"/>
              <a:gd name="f1418" fmla="val 1597"/>
              <a:gd name="f1419" fmla="val 4296"/>
              <a:gd name="f1420" fmla="val 4302"/>
              <a:gd name="f1421" fmla="val 4307"/>
              <a:gd name="f1422" fmla="val 1596"/>
              <a:gd name="f1423" fmla="val 1594"/>
              <a:gd name="f1424" fmla="val 4315"/>
              <a:gd name="f1425" fmla="val 4318"/>
              <a:gd name="f1426" fmla="val 1589"/>
              <a:gd name="f1427" fmla="val 4320"/>
              <a:gd name="f1428" fmla="val 1583"/>
              <a:gd name="f1429" fmla="val 4324"/>
              <a:gd name="f1430" fmla="val 1577"/>
              <a:gd name="f1431" fmla="val 4326"/>
              <a:gd name="f1432" fmla="val 1571"/>
              <a:gd name="f1433" fmla="val 4327"/>
              <a:gd name="f1434" fmla="val 1565"/>
              <a:gd name="f1435" fmla="val 4325"/>
              <a:gd name="f1436" fmla="val 1559"/>
              <a:gd name="f1437" fmla="val 1553"/>
              <a:gd name="f1438" fmla="val 1548"/>
              <a:gd name="f1439" fmla="val 1543"/>
              <a:gd name="f1440" fmla="val 4329"/>
              <a:gd name="f1441" fmla="val 1538"/>
              <a:gd name="f1442" fmla="val 4332"/>
              <a:gd name="f1443" fmla="val 1530"/>
              <a:gd name="f1444" fmla="val 4339"/>
              <a:gd name="f1445" fmla="val 1523"/>
              <a:gd name="f1446" fmla="val 4346"/>
              <a:gd name="f1447" fmla="val 1516"/>
              <a:gd name="f1448" fmla="val 4353"/>
              <a:gd name="f1449" fmla="val 1512"/>
              <a:gd name="f1450" fmla="val 4360"/>
              <a:gd name="f1451" fmla="val 1508"/>
              <a:gd name="f1452" fmla="val 4369"/>
              <a:gd name="f1453" fmla="val 1504"/>
              <a:gd name="f1454" fmla="val 4375"/>
              <a:gd name="f1455" fmla="val 1499"/>
              <a:gd name="f1456" fmla="val 4380"/>
              <a:gd name="f1457" fmla="val 1494"/>
              <a:gd name="f1458" fmla="val 4385"/>
              <a:gd name="f1459" fmla="val 1488"/>
              <a:gd name="f1460" fmla="val 4388"/>
              <a:gd name="f1461" fmla="val 1480"/>
              <a:gd name="f1462" fmla="val 4391"/>
              <a:gd name="f1463" fmla="val 1474"/>
              <a:gd name="f1464" fmla="val 4393"/>
              <a:gd name="f1465" fmla="val 1467"/>
              <a:gd name="f1466" fmla="val 4394"/>
              <a:gd name="f1467" fmla="val 1455"/>
              <a:gd name="f1468" fmla="val 4395"/>
              <a:gd name="f1469" fmla="val 1445"/>
              <a:gd name="f1470" fmla="val 1435"/>
              <a:gd name="f1471" fmla="val 1430"/>
              <a:gd name="f1472" fmla="val 4387"/>
              <a:gd name="f1473" fmla="val 1425"/>
              <a:gd name="f1474" fmla="val 4382"/>
              <a:gd name="f1475" fmla="val 1420"/>
              <a:gd name="f1476" fmla="val 4378"/>
              <a:gd name="f1477" fmla="val 1416"/>
              <a:gd name="f1478" fmla="val 1412"/>
              <a:gd name="f1479" fmla="val 4374"/>
              <a:gd name="f1480" fmla="val 1409"/>
              <a:gd name="f1481" fmla="val 1405"/>
              <a:gd name="f1482" fmla="val 1401"/>
              <a:gd name="f1483" fmla="val 1396"/>
              <a:gd name="f1484" fmla="val 4379"/>
              <a:gd name="f1485" fmla="val 1392"/>
              <a:gd name="f1486" fmla="val 4383"/>
              <a:gd name="f1487" fmla="val 1388"/>
              <a:gd name="f1488" fmla="val 1384"/>
              <a:gd name="f1489" fmla="val 1383"/>
              <a:gd name="f1490" fmla="val 1385"/>
              <a:gd name="f1491" fmla="val 1395"/>
              <a:gd name="f1492" fmla="val 4404"/>
              <a:gd name="f1493" fmla="val 1398"/>
              <a:gd name="f1494" fmla="val 4410"/>
              <a:gd name="f1495" fmla="val 1400"/>
              <a:gd name="f1496" fmla="val 4416"/>
              <a:gd name="f1497" fmla="val 4421"/>
              <a:gd name="f1498" fmla="val 4426"/>
              <a:gd name="f1499" fmla="val 1399"/>
              <a:gd name="f1500" fmla="val 4430"/>
              <a:gd name="f1501" fmla="val 1397"/>
              <a:gd name="f1502" fmla="val 1394"/>
              <a:gd name="f1503" fmla="val 1391"/>
              <a:gd name="f1504" fmla="val 4445"/>
              <a:gd name="f1505" fmla="val 1378"/>
              <a:gd name="f1506" fmla="val 4448"/>
              <a:gd name="f1507" fmla="val 1371"/>
              <a:gd name="f1508" fmla="val 1366"/>
              <a:gd name="f1509" fmla="val 1359"/>
              <a:gd name="f1510" fmla="val 1354"/>
              <a:gd name="f1511" fmla="val 1348"/>
              <a:gd name="f1512" fmla="val 1342"/>
              <a:gd name="f1513" fmla="val 4435"/>
              <a:gd name="f1514" fmla="val 1336"/>
              <a:gd name="f1515" fmla="val 1323"/>
              <a:gd name="f1516" fmla="val 1313"/>
              <a:gd name="f1517" fmla="val 4441"/>
              <a:gd name="f1518" fmla="val 1305"/>
              <a:gd name="f1519" fmla="val 1297"/>
              <a:gd name="f1520" fmla="val 1294"/>
              <a:gd name="f1521" fmla="val 1291"/>
              <a:gd name="f1522" fmla="val 4474"/>
              <a:gd name="f1523" fmla="val 1287"/>
              <a:gd name="f1524" fmla="val 4483"/>
              <a:gd name="f1525" fmla="val 1281"/>
              <a:gd name="f1526" fmla="val 4489"/>
              <a:gd name="f1527" fmla="val 1276"/>
              <a:gd name="f1528" fmla="val 1270"/>
              <a:gd name="f1529" fmla="val 4496"/>
              <a:gd name="f1530" fmla="val 1265"/>
              <a:gd name="f1531" fmla="val 1259"/>
              <a:gd name="f1532" fmla="val 1253"/>
              <a:gd name="f1533" fmla="val 4494"/>
              <a:gd name="f1534" fmla="val 1248"/>
              <a:gd name="f1535" fmla="val 4492"/>
              <a:gd name="f1536" fmla="val 1238"/>
              <a:gd name="f1537" fmla="val 4487"/>
              <a:gd name="f1538" fmla="val 1232"/>
              <a:gd name="f1539" fmla="val 1230"/>
              <a:gd name="f1540" fmla="val 4480"/>
              <a:gd name="f1541" fmla="val 1218"/>
              <a:gd name="f1542" fmla="val 4479"/>
              <a:gd name="f1543" fmla="val 1209"/>
              <a:gd name="f1544" fmla="val 4482"/>
              <a:gd name="f1545" fmla="val 1205"/>
              <a:gd name="f1546" fmla="val 1202"/>
              <a:gd name="f1547" fmla="val 4485"/>
              <a:gd name="f1548" fmla="val 1201"/>
              <a:gd name="f1549" fmla="val 4486"/>
              <a:gd name="f1550" fmla="val 1199"/>
              <a:gd name="f1551" fmla="val 1198"/>
              <a:gd name="f1552" fmla="val 4500"/>
              <a:gd name="f1553" fmla="val 4506"/>
              <a:gd name="f1554" fmla="val 4513"/>
              <a:gd name="f1555" fmla="val 1215"/>
              <a:gd name="f1556" fmla="val 4527"/>
              <a:gd name="f1557" fmla="val 1225"/>
              <a:gd name="f1558" fmla="val 4539"/>
              <a:gd name="f1559" fmla="val 1236"/>
              <a:gd name="f1560" fmla="val 4550"/>
              <a:gd name="f1561" fmla="val 4557"/>
              <a:gd name="f1562" fmla="val 4572"/>
              <a:gd name="f1563" fmla="val 1186"/>
              <a:gd name="f1564" fmla="val 1173"/>
              <a:gd name="f1565" fmla="val 4585"/>
              <a:gd name="f1566" fmla="val 1162"/>
              <a:gd name="f1567" fmla="val 1158"/>
              <a:gd name="f1568" fmla="val 4590"/>
              <a:gd name="f1569" fmla="val 1156"/>
              <a:gd name="f1570" fmla="val 1154"/>
              <a:gd name="f1571" fmla="val 1150"/>
              <a:gd name="f1572" fmla="val 1139"/>
              <a:gd name="f1573" fmla="val 4594"/>
              <a:gd name="f1574" fmla="val 1108"/>
              <a:gd name="f1575" fmla="val 1080"/>
              <a:gd name="f1576" fmla="val 4621"/>
              <a:gd name="f1577" fmla="val 1067"/>
              <a:gd name="f1578" fmla="val 4627"/>
              <a:gd name="f1579" fmla="val 1062"/>
              <a:gd name="f1580" fmla="val 4622"/>
              <a:gd name="f1581" fmla="val 1056"/>
              <a:gd name="f1582" fmla="val 4619"/>
              <a:gd name="f1583" fmla="val 1050"/>
              <a:gd name="f1584" fmla="val 4617"/>
              <a:gd name="f1585" fmla="val 1044"/>
              <a:gd name="f1586" fmla="val 4616"/>
              <a:gd name="f1587" fmla="val 1038"/>
              <a:gd name="f1588" fmla="val 1033"/>
              <a:gd name="f1589" fmla="val 1028"/>
              <a:gd name="f1590" fmla="val 1023"/>
              <a:gd name="f1591" fmla="val 1015"/>
              <a:gd name="f1592" fmla="val 1009"/>
              <a:gd name="f1593" fmla="val 4633"/>
              <a:gd name="f1594" fmla="val 1002"/>
              <a:gd name="f1595" fmla="val 4640"/>
              <a:gd name="f1596" fmla="val 4653"/>
              <a:gd name="f1597" fmla="val 998"/>
              <a:gd name="f1598" fmla="val 995"/>
              <a:gd name="f1599" fmla="val 4671"/>
              <a:gd name="f1600" fmla="val 992"/>
              <a:gd name="f1601" fmla="val 4677"/>
              <a:gd name="f1602" fmla="val 988"/>
              <a:gd name="f1603" fmla="val 4682"/>
              <a:gd name="f1604" fmla="val 984"/>
              <a:gd name="f1605" fmla="val 4684"/>
              <a:gd name="f1606" fmla="val 980"/>
              <a:gd name="f1607" fmla="val 976"/>
              <a:gd name="f1608" fmla="val 971"/>
              <a:gd name="f1609" fmla="val 966"/>
              <a:gd name="f1610" fmla="val 4680"/>
              <a:gd name="f1611" fmla="val 960"/>
              <a:gd name="f1612" fmla="val 4673"/>
              <a:gd name="f1613" fmla="val 953"/>
              <a:gd name="f1614" fmla="val 4667"/>
              <a:gd name="f1615" fmla="val 956"/>
              <a:gd name="f1616" fmla="val 4656"/>
              <a:gd name="f1617" fmla="val 4647"/>
              <a:gd name="f1618" fmla="val 957"/>
              <a:gd name="f1619" fmla="val 955"/>
              <a:gd name="f1620" fmla="val 4634"/>
              <a:gd name="f1621" fmla="val 4631"/>
              <a:gd name="f1622" fmla="val 948"/>
              <a:gd name="f1623" fmla="val 4629"/>
              <a:gd name="f1624" fmla="val 925"/>
              <a:gd name="f1625" fmla="val 4632"/>
              <a:gd name="f1626" fmla="val 915"/>
              <a:gd name="f1627" fmla="val 4636"/>
              <a:gd name="f1628" fmla="val 904"/>
              <a:gd name="f1629" fmla="val 4643"/>
              <a:gd name="f1630" fmla="val 898"/>
              <a:gd name="f1631" fmla="val 4652"/>
              <a:gd name="f1632" fmla="val 891"/>
              <a:gd name="f1633" fmla="val 4660"/>
              <a:gd name="f1634" fmla="val 884"/>
              <a:gd name="f1635" fmla="val 878"/>
              <a:gd name="f1636" fmla="val 872"/>
              <a:gd name="f1637" fmla="val 4678"/>
              <a:gd name="f1638" fmla="val 866"/>
              <a:gd name="f1639" fmla="val 855"/>
              <a:gd name="f1640" fmla="val 4688"/>
              <a:gd name="f1641" fmla="val 844"/>
              <a:gd name="f1642" fmla="val 4691"/>
              <a:gd name="f1643" fmla="val 837"/>
              <a:gd name="f1644" fmla="val 4692"/>
              <a:gd name="f1645" fmla="val 830"/>
              <a:gd name="f1646" fmla="val 829"/>
              <a:gd name="f1647" fmla="val 4686"/>
              <a:gd name="f1648" fmla="val 827"/>
              <a:gd name="f1649" fmla="val 824"/>
              <a:gd name="f1650" fmla="val 820"/>
              <a:gd name="f1651" fmla="val 4676"/>
              <a:gd name="f1652" fmla="val 815"/>
              <a:gd name="f1653" fmla="val 4675"/>
              <a:gd name="f1654" fmla="val 809"/>
              <a:gd name="f1655" fmla="val 4674"/>
              <a:gd name="f1656" fmla="val 797"/>
              <a:gd name="f1657" fmla="val 786"/>
              <a:gd name="f1658" fmla="val 776"/>
              <a:gd name="f1659" fmla="val 765"/>
              <a:gd name="f1660" fmla="val 761"/>
              <a:gd name="f1661" fmla="val 756"/>
              <a:gd name="f1662" fmla="val 4695"/>
              <a:gd name="f1663" fmla="val 751"/>
              <a:gd name="f1664" fmla="val 4699"/>
              <a:gd name="f1665" fmla="val 746"/>
              <a:gd name="f1666" fmla="val 4702"/>
              <a:gd name="f1667" fmla="val 735"/>
              <a:gd name="f1668" fmla="val 4706"/>
              <a:gd name="f1669" fmla="val 724"/>
              <a:gd name="f1670" fmla="val 715"/>
              <a:gd name="f1671" fmla="val 707"/>
              <a:gd name="f1672" fmla="val 701"/>
              <a:gd name="f1673" fmla="val 689"/>
              <a:gd name="f1674" fmla="val 681"/>
              <a:gd name="f1675" fmla="val 674"/>
              <a:gd name="f1676" fmla="val 669"/>
              <a:gd name="f1677" fmla="val 665"/>
              <a:gd name="f1678" fmla="val 4720"/>
              <a:gd name="f1679" fmla="val 663"/>
              <a:gd name="f1680" fmla="val 4716"/>
              <a:gd name="f1681" fmla="val 661"/>
              <a:gd name="f1682" fmla="val 4700"/>
              <a:gd name="f1683" fmla="val 666"/>
              <a:gd name="f1684" fmla="val 672"/>
              <a:gd name="f1685" fmla="val 675"/>
              <a:gd name="f1686" fmla="val 4666"/>
              <a:gd name="f1687" fmla="val 677"/>
              <a:gd name="f1688" fmla="val 4661"/>
              <a:gd name="f1689" fmla="val 4658"/>
              <a:gd name="f1690" fmla="val 676"/>
              <a:gd name="f1691" fmla="val 673"/>
              <a:gd name="f1692" fmla="val 667"/>
              <a:gd name="f1693" fmla="val 4657"/>
              <a:gd name="f1694" fmla="val 658"/>
              <a:gd name="f1695" fmla="val 649"/>
              <a:gd name="f1696" fmla="val 4664"/>
              <a:gd name="f1697" fmla="val 645"/>
              <a:gd name="f1698" fmla="val 642"/>
              <a:gd name="f1699" fmla="val 640"/>
              <a:gd name="f1700" fmla="val 639"/>
              <a:gd name="f1701" fmla="val 637"/>
              <a:gd name="f1702" fmla="val 635"/>
              <a:gd name="f1703" fmla="val 631"/>
              <a:gd name="f1704" fmla="val 4655"/>
              <a:gd name="f1705" fmla="val 627"/>
              <a:gd name="f1706" fmla="val 621"/>
              <a:gd name="f1707" fmla="val 615"/>
              <a:gd name="f1708" fmla="val 602"/>
              <a:gd name="f1709" fmla="val 590"/>
              <a:gd name="f1710" fmla="val 584"/>
              <a:gd name="f1711" fmla="val 579"/>
              <a:gd name="f1712" fmla="val 4689"/>
              <a:gd name="f1713" fmla="val 575"/>
              <a:gd name="f1714" fmla="val 571"/>
              <a:gd name="f1715" fmla="val 569"/>
              <a:gd name="f1716" fmla="val 568"/>
              <a:gd name="f1717" fmla="val 567"/>
              <a:gd name="f1718" fmla="val 4722"/>
              <a:gd name="f1719" fmla="val 566"/>
              <a:gd name="f1720" fmla="val 4728"/>
              <a:gd name="f1721" fmla="val 565"/>
              <a:gd name="f1722" fmla="val 4734"/>
              <a:gd name="f1723" fmla="val 563"/>
              <a:gd name="f1724" fmla="val 4740"/>
              <a:gd name="f1725" fmla="val 557"/>
              <a:gd name="f1726" fmla="val 4749"/>
              <a:gd name="f1727" fmla="val 551"/>
              <a:gd name="f1728" fmla="val 545"/>
              <a:gd name="f1729" fmla="val 4762"/>
              <a:gd name="f1730" fmla="val 539"/>
              <a:gd name="f1731" fmla="val 4765"/>
              <a:gd name="f1732" fmla="val 536"/>
              <a:gd name="f1733" fmla="val 533"/>
              <a:gd name="f1734" fmla="val 532"/>
              <a:gd name="f1735" fmla="val 531"/>
              <a:gd name="f1736" fmla="val 529"/>
              <a:gd name="f1737" fmla="val 526"/>
              <a:gd name="f1738" fmla="val 4751"/>
              <a:gd name="f1739" fmla="val 521"/>
              <a:gd name="f1740" fmla="val 4747"/>
              <a:gd name="f1741" fmla="val 516"/>
              <a:gd name="f1742" fmla="val 4743"/>
              <a:gd name="f1743" fmla="val 510"/>
              <a:gd name="f1744" fmla="val 4741"/>
              <a:gd name="f1745" fmla="val 505"/>
              <a:gd name="f1746" fmla="val 502"/>
              <a:gd name="f1747" fmla="val 500"/>
              <a:gd name="f1748" fmla="val 497"/>
              <a:gd name="f1749" fmla="val 496"/>
              <a:gd name="f1750" fmla="val 4745"/>
              <a:gd name="f1751" fmla="val 487"/>
              <a:gd name="f1752" fmla="val 4760"/>
              <a:gd name="f1753" fmla="val 480"/>
              <a:gd name="f1754" fmla="val 4773"/>
              <a:gd name="f1755" fmla="val 476"/>
              <a:gd name="f1756" fmla="val 473"/>
              <a:gd name="f1757" fmla="val 472"/>
              <a:gd name="f1758" fmla="val 470"/>
              <a:gd name="f1759" fmla="val 469"/>
              <a:gd name="f1760" fmla="val 468"/>
              <a:gd name="f1761" fmla="val 4780"/>
              <a:gd name="f1762" fmla="val 464"/>
              <a:gd name="f1763" fmla="val 4775"/>
              <a:gd name="f1764" fmla="val 460"/>
              <a:gd name="f1765" fmla="val 4771"/>
              <a:gd name="f1766" fmla="val 453"/>
              <a:gd name="f1767" fmla="val 4767"/>
              <a:gd name="f1768" fmla="val 447"/>
              <a:gd name="f1769" fmla="val 436"/>
              <a:gd name="f1770" fmla="val 4757"/>
              <a:gd name="f1771" fmla="val 431"/>
              <a:gd name="f1772" fmla="val 4755"/>
              <a:gd name="f1773" fmla="val 426"/>
              <a:gd name="f1774" fmla="val 4769"/>
              <a:gd name="f1775" fmla="val 421"/>
              <a:gd name="f1776" fmla="val 414"/>
              <a:gd name="f1777" fmla="val 4785"/>
              <a:gd name="f1778" fmla="val 409"/>
              <a:gd name="f1779" fmla="val 404"/>
              <a:gd name="f1780" fmla="val 4793"/>
              <a:gd name="f1781" fmla="val 401"/>
              <a:gd name="f1782" fmla="val 397"/>
              <a:gd name="f1783" fmla="val 391"/>
              <a:gd name="f1784" fmla="val 385"/>
              <a:gd name="f1785" fmla="val 378"/>
              <a:gd name="f1786" fmla="val 371"/>
              <a:gd name="f1787" fmla="val 361"/>
              <a:gd name="f1788" fmla="val 357"/>
              <a:gd name="f1789" fmla="val 345"/>
              <a:gd name="f1790" fmla="val 309"/>
              <a:gd name="f1791" fmla="val 4854"/>
              <a:gd name="f1792" fmla="val 305"/>
              <a:gd name="f1793" fmla="val 174"/>
              <a:gd name="f1794" fmla="val 4851"/>
              <a:gd name="f1795" fmla="val 167"/>
              <a:gd name="f1796" fmla="val 4846"/>
              <a:gd name="f1797" fmla="val 160"/>
              <a:gd name="f1798" fmla="val 4844"/>
              <a:gd name="f1799" fmla="val 153"/>
              <a:gd name="f1800" fmla="val 4842"/>
              <a:gd name="f1801" fmla="val 146"/>
              <a:gd name="f1802" fmla="val 137"/>
              <a:gd name="f1803" fmla="val 4843"/>
              <a:gd name="f1804" fmla="val 129"/>
              <a:gd name="f1805" fmla="val 121"/>
              <a:gd name="f1806" fmla="val 107"/>
              <a:gd name="f1807" fmla="val 95"/>
              <a:gd name="f1808" fmla="val 84"/>
              <a:gd name="f1809" fmla="val 77"/>
              <a:gd name="f1810" fmla="val 4871"/>
              <a:gd name="f1811" fmla="val 70"/>
              <a:gd name="f1812" fmla="val 4878"/>
              <a:gd name="f1813" fmla="val 63"/>
              <a:gd name="f1814" fmla="val 4883"/>
              <a:gd name="f1815" fmla="val 55"/>
              <a:gd name="f1816" fmla="val 4887"/>
              <a:gd name="f1817" fmla="val 48"/>
              <a:gd name="f1818" fmla="val 4891"/>
              <a:gd name="f1819" fmla="val 41"/>
              <a:gd name="f1820" fmla="val 4893"/>
              <a:gd name="f1821" fmla="val 28"/>
              <a:gd name="f1822" fmla="val 16"/>
              <a:gd name="f1823" fmla="val 8"/>
              <a:gd name="f1824" fmla="val 4894"/>
              <a:gd name="f1825" fmla="val 1"/>
              <a:gd name="f1826" fmla="val 4811"/>
              <a:gd name="f1827" fmla="val 2"/>
              <a:gd name="f1828" fmla="val 4"/>
              <a:gd name="f1829" fmla="val 7"/>
              <a:gd name="f1830" fmla="val 10"/>
              <a:gd name="f1831" fmla="val 4779"/>
              <a:gd name="f1832" fmla="val 14"/>
              <a:gd name="f1833" fmla="val 18"/>
              <a:gd name="f1834" fmla="val 29"/>
              <a:gd name="f1835" fmla="val 38"/>
              <a:gd name="f1836" fmla="val 45"/>
              <a:gd name="f1837" fmla="val 53"/>
              <a:gd name="f1838" fmla="val 161"/>
              <a:gd name="f1839" fmla="val 163"/>
              <a:gd name="f1840" fmla="val 4724"/>
              <a:gd name="f1841" fmla="val 173"/>
              <a:gd name="f1842" fmla="val 181"/>
              <a:gd name="f1843" fmla="val 4717"/>
              <a:gd name="f1844" fmla="val 188"/>
              <a:gd name="f1845" fmla="val 197"/>
              <a:gd name="f1846" fmla="val 214"/>
              <a:gd name="f1847" fmla="val 232"/>
              <a:gd name="f1848" fmla="val 247"/>
              <a:gd name="f1849" fmla="val 262"/>
              <a:gd name="f1850" fmla="val 4737"/>
              <a:gd name="f1851" fmla="val 287"/>
              <a:gd name="f1852" fmla="val 302"/>
              <a:gd name="f1853" fmla="val 326"/>
              <a:gd name="f1854" fmla="val 331"/>
              <a:gd name="f1855" fmla="val 337"/>
              <a:gd name="f1856" fmla="val 342"/>
              <a:gd name="f1857" fmla="val 348"/>
              <a:gd name="f1858" fmla="val 4704"/>
              <a:gd name="f1859" fmla="val 354"/>
              <a:gd name="f1860" fmla="val 358"/>
              <a:gd name="f1861" fmla="val 362"/>
              <a:gd name="f1862" fmla="val 4685"/>
              <a:gd name="f1863" fmla="val 364"/>
              <a:gd name="f1864" fmla="val 367"/>
              <a:gd name="f1865" fmla="val 370"/>
              <a:gd name="f1866" fmla="val 386"/>
              <a:gd name="f1867" fmla="val 393"/>
              <a:gd name="f1868" fmla="val 4690"/>
              <a:gd name="f1869" fmla="val 400"/>
              <a:gd name="f1870" fmla="val 402"/>
              <a:gd name="f1871" fmla="val 405"/>
              <a:gd name="f1872" fmla="val 406"/>
              <a:gd name="f1873" fmla="val 407"/>
              <a:gd name="f1874" fmla="val 410"/>
              <a:gd name="f1875" fmla="val 416"/>
              <a:gd name="f1876" fmla="val 422"/>
              <a:gd name="f1877" fmla="val 427"/>
              <a:gd name="f1878" fmla="val 4670"/>
              <a:gd name="f1879" fmla="val 432"/>
              <a:gd name="f1880" fmla="val 4669"/>
              <a:gd name="f1881" fmla="val 437"/>
              <a:gd name="f1882" fmla="val 459"/>
              <a:gd name="f1883" fmla="val 474"/>
              <a:gd name="f1884" fmla="val 597"/>
              <a:gd name="f1885" fmla="val 4569"/>
              <a:gd name="f1886" fmla="val 634"/>
              <a:gd name="f1887" fmla="val 4558"/>
              <a:gd name="f1888" fmla="val 646"/>
              <a:gd name="f1889" fmla="val 654"/>
              <a:gd name="f1890" fmla="val 4544"/>
              <a:gd name="f1891" fmla="val 662"/>
              <a:gd name="f1892" fmla="val 4541"/>
              <a:gd name="f1893" fmla="val 670"/>
              <a:gd name="f1894" fmla="val 678"/>
              <a:gd name="f1895" fmla="val 686"/>
              <a:gd name="f1896" fmla="val 4540"/>
              <a:gd name="f1897" fmla="val 695"/>
              <a:gd name="f1898" fmla="val 4542"/>
              <a:gd name="f1899" fmla="val 703"/>
              <a:gd name="f1900" fmla="val 4546"/>
              <a:gd name="f1901" fmla="val 710"/>
              <a:gd name="f1902" fmla="val 4549"/>
              <a:gd name="f1903" fmla="val 723"/>
              <a:gd name="f1904" fmla="val 732"/>
              <a:gd name="f1905" fmla="val 4564"/>
              <a:gd name="f1906" fmla="val 736"/>
              <a:gd name="f1907" fmla="val 4566"/>
              <a:gd name="f1908" fmla="val 745"/>
              <a:gd name="f1909" fmla="val 4567"/>
              <a:gd name="f1910" fmla="val 779"/>
              <a:gd name="f1911" fmla="val 803"/>
              <a:gd name="f1912" fmla="val 4563"/>
              <a:gd name="f1913" fmla="val 4554"/>
              <a:gd name="f1914" fmla="val 847"/>
              <a:gd name="f1915" fmla="val 4551"/>
              <a:gd name="f1916" fmla="val 857"/>
              <a:gd name="f1917" fmla="val 4547"/>
              <a:gd name="f1918" fmla="val 864"/>
              <a:gd name="f1919" fmla="val 4543"/>
              <a:gd name="f1920" fmla="val 870"/>
              <a:gd name="f1921" fmla="val 874"/>
              <a:gd name="f1922" fmla="val 4534"/>
              <a:gd name="f1923" fmla="val 876"/>
              <a:gd name="f1924" fmla="val 4529"/>
              <a:gd name="f1925" fmla="val 4524"/>
              <a:gd name="f1926" fmla="val 4518"/>
              <a:gd name="f1927" fmla="val 879"/>
              <a:gd name="f1928" fmla="val 883"/>
              <a:gd name="f1929" fmla="val 4499"/>
              <a:gd name="f1930" fmla="val 907"/>
              <a:gd name="f1931" fmla="val 926"/>
              <a:gd name="f1932" fmla="val 4470"/>
              <a:gd name="f1933" fmla="val 946"/>
              <a:gd name="f1934" fmla="val 963"/>
              <a:gd name="f1935" fmla="val 981"/>
              <a:gd name="f1936" fmla="val 4438"/>
              <a:gd name="f1937" fmla="val 1055"/>
              <a:gd name="f1938" fmla="val 4423"/>
              <a:gd name="f1939" fmla="val 1138"/>
              <a:gd name="f1940" fmla="val 4345"/>
              <a:gd name="f1941" fmla="val 1142"/>
              <a:gd name="f1942" fmla="val 4341"/>
              <a:gd name="f1943" fmla="val 1147"/>
              <a:gd name="f1944" fmla="val 4338"/>
              <a:gd name="f1945" fmla="val 1151"/>
              <a:gd name="f1946" fmla="val 4335"/>
              <a:gd name="f1947" fmla="val 1155"/>
              <a:gd name="f1948" fmla="val 4334"/>
              <a:gd name="f1949" fmla="val 1160"/>
              <a:gd name="f1950" fmla="val 1164"/>
              <a:gd name="f1951" fmla="val 1172"/>
              <a:gd name="f1952" fmla="val 1178"/>
              <a:gd name="f1953" fmla="val 1183"/>
              <a:gd name="f1954" fmla="val 1187"/>
              <a:gd name="f1955" fmla="val 1222"/>
              <a:gd name="f1956" fmla="val 4287"/>
              <a:gd name="f1957" fmla="val 4260"/>
              <a:gd name="f1958" fmla="val 1240"/>
              <a:gd name="f1959" fmla="val 1266"/>
              <a:gd name="f1960" fmla="val 4226"/>
              <a:gd name="f1961" fmla="val 1290"/>
              <a:gd name="f1962" fmla="val 4203"/>
              <a:gd name="f1963" fmla="val 1316"/>
              <a:gd name="f1964" fmla="val 4181"/>
              <a:gd name="f1965" fmla="val 1362"/>
              <a:gd name="f1966" fmla="val 4035"/>
              <a:gd name="f1967" fmla="val 1393"/>
              <a:gd name="f1968" fmla="val 4022"/>
              <a:gd name="f1969" fmla="val 4007"/>
              <a:gd name="f1970" fmla="val 3994"/>
              <a:gd name="f1971" fmla="val 3982"/>
              <a:gd name="f1972" fmla="val 1407"/>
              <a:gd name="f1973" fmla="val 3956"/>
              <a:gd name="f1974" fmla="val 3932"/>
              <a:gd name="f1975" fmla="val 1427"/>
              <a:gd name="f1976" fmla="val 3909"/>
              <a:gd name="f1977" fmla="val 1438"/>
              <a:gd name="f1978" fmla="val 1452"/>
              <a:gd name="f1979" fmla="val 3867"/>
              <a:gd name="f1980" fmla="val 1464"/>
              <a:gd name="f1981" fmla="val 1477"/>
              <a:gd name="f1982" fmla="val 1490"/>
              <a:gd name="f1983" fmla="val 3816"/>
              <a:gd name="f1984" fmla="val 3791"/>
              <a:gd name="f1985" fmla="val 1528"/>
              <a:gd name="f1986" fmla="val 1534"/>
              <a:gd name="f1987" fmla="val 3770"/>
              <a:gd name="f1988" fmla="val 1475"/>
              <a:gd name="f1989" fmla="val 1387"/>
              <a:gd name="f1990" fmla="val 1380"/>
              <a:gd name="f1991" fmla="val 1373"/>
              <a:gd name="f1992" fmla="val 1360"/>
              <a:gd name="f1993" fmla="val 1350"/>
              <a:gd name="f1994" fmla="val 1345"/>
              <a:gd name="f1995" fmla="val 1338"/>
              <a:gd name="f1996" fmla="val 1333"/>
              <a:gd name="f1997" fmla="val 1329"/>
              <a:gd name="f1998" fmla="val 3806"/>
              <a:gd name="f1999" fmla="val 1326"/>
              <a:gd name="f2000" fmla="val 3787"/>
              <a:gd name="f2001" fmla="val 1322"/>
              <a:gd name="f2002" fmla="val 3778"/>
              <a:gd name="f2003" fmla="val 3759"/>
              <a:gd name="f2004" fmla="val 1325"/>
              <a:gd name="f2005" fmla="val 3745"/>
              <a:gd name="f2006" fmla="val 1330"/>
              <a:gd name="f2007" fmla="val 1332"/>
              <a:gd name="f2008" fmla="val 3704"/>
              <a:gd name="f2009" fmla="val 1331"/>
              <a:gd name="f2010" fmla="val 3690"/>
              <a:gd name="f2011" fmla="val 1327"/>
              <a:gd name="f2012" fmla="val 1320"/>
              <a:gd name="f2013" fmla="val 1317"/>
              <a:gd name="f2014" fmla="val 1310"/>
              <a:gd name="f2015" fmla="val 1302"/>
              <a:gd name="f2016" fmla="val 1286"/>
              <a:gd name="f2017" fmla="val 3727"/>
              <a:gd name="f2018" fmla="val 1255"/>
              <a:gd name="f2019" fmla="val 1273"/>
              <a:gd name="f2020" fmla="val 1268"/>
              <a:gd name="f2021" fmla="val 1264"/>
              <a:gd name="f2022" fmla="val 1242"/>
              <a:gd name="f2023" fmla="val 3852"/>
              <a:gd name="f2024" fmla="val 1231"/>
              <a:gd name="f2025" fmla="val 3854"/>
              <a:gd name="f2026" fmla="val 1221"/>
              <a:gd name="f2027" fmla="val 1213"/>
              <a:gd name="f2028" fmla="val 1111"/>
              <a:gd name="f2029" fmla="val 1098"/>
              <a:gd name="f2030" fmla="val 3720"/>
              <a:gd name="f2031" fmla="val 1092"/>
              <a:gd name="f2032" fmla="val 1086"/>
              <a:gd name="f2033" fmla="val 3726"/>
              <a:gd name="f2034" fmla="val 1081"/>
              <a:gd name="f2035" fmla="val 1077"/>
              <a:gd name="f2036" fmla="val 1073"/>
              <a:gd name="f2037" fmla="val 1069"/>
              <a:gd name="f2038" fmla="val 1066"/>
              <a:gd name="f2039" fmla="val 3725"/>
              <a:gd name="f2040" fmla="val 1057"/>
              <a:gd name="f2041" fmla="val 1053"/>
              <a:gd name="f2042" fmla="val 1046"/>
              <a:gd name="f2043" fmla="val 1045"/>
              <a:gd name="f2044" fmla="val 1043"/>
              <a:gd name="f2045" fmla="val 3668"/>
              <a:gd name="f2046" fmla="val 3656"/>
              <a:gd name="f2047" fmla="val 974"/>
              <a:gd name="f2048" fmla="val 967"/>
              <a:gd name="f2049" fmla="val 951"/>
              <a:gd name="f2050" fmla="val 941"/>
              <a:gd name="f2051" fmla="val 918"/>
              <a:gd name="f2052" fmla="val 895"/>
              <a:gd name="f2053" fmla="val 873"/>
              <a:gd name="f2054" fmla="val 3708"/>
              <a:gd name="f2055" fmla="val 822"/>
              <a:gd name="f2056" fmla="val 808"/>
              <a:gd name="f2057" fmla="val 3732"/>
              <a:gd name="f2058" fmla="val 802"/>
              <a:gd name="f2059" fmla="val 793"/>
              <a:gd name="f2060" fmla="val 789"/>
              <a:gd name="f2061" fmla="val 785"/>
              <a:gd name="f2062" fmla="val 782"/>
              <a:gd name="f2063" fmla="val 778"/>
              <a:gd name="f2064" fmla="val 774"/>
              <a:gd name="f2065" fmla="val 772"/>
              <a:gd name="f2066" fmla="val 770"/>
              <a:gd name="f2067" fmla="val 773"/>
              <a:gd name="f2068" fmla="val 775"/>
              <a:gd name="f2069" fmla="val 3659"/>
              <a:gd name="f2070" fmla="val 3654"/>
              <a:gd name="f2071" fmla="val 831"/>
              <a:gd name="f2072" fmla="val 794"/>
              <a:gd name="f2073" fmla="val 791"/>
              <a:gd name="f2074" fmla="val 3537"/>
              <a:gd name="f2075" fmla="val 790"/>
              <a:gd name="f2076" fmla="val 3509"/>
              <a:gd name="f2077" fmla="val 801"/>
              <a:gd name="f2078" fmla="val 806"/>
              <a:gd name="f2079" fmla="val 3478"/>
              <a:gd name="f2080" fmla="val 816"/>
              <a:gd name="f2081" fmla="val 825"/>
              <a:gd name="f2082" fmla="val 3459"/>
              <a:gd name="f2083" fmla="val 834"/>
              <a:gd name="f2084" fmla="val 3451"/>
              <a:gd name="f2085" fmla="val 880"/>
              <a:gd name="f2086" fmla="val 3267"/>
              <a:gd name="f2087" fmla="val 863"/>
              <a:gd name="f2088" fmla="val 853"/>
              <a:gd name="f2089" fmla="val 826"/>
              <a:gd name="f2090" fmla="val 823"/>
              <a:gd name="f2091" fmla="val 3243"/>
              <a:gd name="f2092" fmla="val 819"/>
              <a:gd name="f2093" fmla="val 817"/>
              <a:gd name="f2094" fmla="val 3179"/>
              <a:gd name="f2095" fmla="val 843"/>
              <a:gd name="f2096" fmla="val 854"/>
              <a:gd name="f2097" fmla="val 859"/>
              <a:gd name="f2098" fmla="val 877"/>
              <a:gd name="f2099" fmla="val 3132"/>
              <a:gd name="f2100" fmla="val 881"/>
              <a:gd name="f2101" fmla="val 882"/>
              <a:gd name="f2102" fmla="val 3112"/>
              <a:gd name="f2103" fmla="val 3110"/>
              <a:gd name="f2104" fmla="val 3108"/>
              <a:gd name="f2105" fmla="val 3107"/>
              <a:gd name="f2106" fmla="val 3105"/>
              <a:gd name="f2107" fmla="val 846"/>
              <a:gd name="f2108" fmla="val 3111"/>
              <a:gd name="f2109" fmla="val 813"/>
              <a:gd name="f2110" fmla="val 760"/>
              <a:gd name="f2111" fmla="val 763"/>
              <a:gd name="f2112" fmla="val 3188"/>
              <a:gd name="f2113" fmla="val 757"/>
              <a:gd name="f2114" fmla="val 754"/>
              <a:gd name="f2115" fmla="val 739"/>
              <a:gd name="f2116" fmla="val 543"/>
              <a:gd name="f2117" fmla="val 506"/>
              <a:gd name="f2118" fmla="val 495"/>
              <a:gd name="f2119" fmla="val 3185"/>
              <a:gd name="f2120" fmla="val 491"/>
              <a:gd name="f2121" fmla="val 3174"/>
              <a:gd name="f2122" fmla="val 489"/>
              <a:gd name="f2123" fmla="val 3166"/>
              <a:gd name="f2124" fmla="val 3157"/>
              <a:gd name="f2125" fmla="val 490"/>
              <a:gd name="f2126" fmla="val 492"/>
              <a:gd name="f2127" fmla="val 3134"/>
              <a:gd name="f2128" fmla="val 498"/>
              <a:gd name="f2129" fmla="val 3128"/>
              <a:gd name="f2130" fmla="val 501"/>
              <a:gd name="f2131" fmla="val 3123"/>
              <a:gd name="f2132" fmla="val 508"/>
              <a:gd name="f2133" fmla="val 513"/>
              <a:gd name="f2134" fmla="val 515"/>
              <a:gd name="f2135" fmla="val 558"/>
              <a:gd name="f2136" fmla="val 3057"/>
              <a:gd name="f2137" fmla="val 562"/>
              <a:gd name="f2138" fmla="val 3048"/>
              <a:gd name="f2139" fmla="val 3041"/>
              <a:gd name="f2140" fmla="val 570"/>
              <a:gd name="f2141" fmla="val 3035"/>
              <a:gd name="f2142" fmla="val 3029"/>
              <a:gd name="f2143" fmla="val 580"/>
              <a:gd name="f2144" fmla="val 3024"/>
              <a:gd name="f2145" fmla="val 3020"/>
              <a:gd name="f2146" fmla="val 593"/>
              <a:gd name="f2147" fmla="val 3014"/>
              <a:gd name="f2148" fmla="val 601"/>
              <a:gd name="f2149" fmla="val 3010"/>
              <a:gd name="f2150" fmla="val 607"/>
              <a:gd name="f2151" fmla="val 3009"/>
              <a:gd name="f2152" fmla="val 614"/>
              <a:gd name="f2153" fmla="val 3008"/>
              <a:gd name="f2154" fmla="val 3054"/>
              <a:gd name="f2155" fmla="val 644"/>
              <a:gd name="f2156" fmla="val 3056"/>
              <a:gd name="f2157" fmla="val 3055"/>
              <a:gd name="f2158" fmla="val 651"/>
              <a:gd name="f2159" fmla="val 653"/>
              <a:gd name="f2160" fmla="val 3053"/>
              <a:gd name="f2161" fmla="val 655"/>
              <a:gd name="f2162" fmla="val 3049"/>
              <a:gd name="f2163" fmla="val 656"/>
              <a:gd name="f2164" fmla="val 3044"/>
              <a:gd name="f2165" fmla="val 3037"/>
              <a:gd name="f2166" fmla="val 650"/>
              <a:gd name="f2167" fmla="val 3022"/>
              <a:gd name="f2168" fmla="val 3005"/>
              <a:gd name="f2169" fmla="val 638"/>
              <a:gd name="f2170" fmla="val 540"/>
              <a:gd name="f2171" fmla="val 552"/>
              <a:gd name="f2172" fmla="val 509"/>
              <a:gd name="f2173" fmla="val 3063"/>
              <a:gd name="f2174" fmla="val 3097"/>
              <a:gd name="f2175" fmla="val 420"/>
              <a:gd name="f2176" fmla="val 3095"/>
              <a:gd name="f2177" fmla="val 383"/>
              <a:gd name="f2178" fmla="val 3025"/>
              <a:gd name="f2179" fmla="val 3023"/>
              <a:gd name="f2180" fmla="val 374"/>
              <a:gd name="f2181" fmla="val 3018"/>
              <a:gd name="f2182" fmla="val 3016"/>
              <a:gd name="f2183" fmla="val 369"/>
              <a:gd name="f2184" fmla="val 3012"/>
              <a:gd name="f2185" fmla="val 372"/>
              <a:gd name="f2186" fmla="val 3007"/>
              <a:gd name="f2187" fmla="val 377"/>
              <a:gd name="f2188" fmla="val 3004"/>
              <a:gd name="f2189" fmla="val 381"/>
              <a:gd name="f2190" fmla="val 3000"/>
              <a:gd name="f2191" fmla="val 2997"/>
              <a:gd name="f2192" fmla="val 444"/>
              <a:gd name="f2193" fmla="val 2982"/>
              <a:gd name="f2194" fmla="val 475"/>
              <a:gd name="f2195" fmla="val 2895"/>
              <a:gd name="f2196" fmla="val 478"/>
              <a:gd name="f2197" fmla="val 2888"/>
              <a:gd name="f2198" fmla="val 479"/>
              <a:gd name="f2199" fmla="val 2882"/>
              <a:gd name="f2200" fmla="val 2877"/>
              <a:gd name="f2201" fmla="val 2872"/>
              <a:gd name="f2202" fmla="val 477"/>
              <a:gd name="f2203" fmla="val 2869"/>
              <a:gd name="f2204" fmla="val 2866"/>
              <a:gd name="f2205" fmla="val 2864"/>
              <a:gd name="f2206" fmla="val 2862"/>
              <a:gd name="f2207" fmla="val 461"/>
              <a:gd name="f2208" fmla="val 2860"/>
              <a:gd name="f2209" fmla="val 454"/>
              <a:gd name="f2210" fmla="val 2861"/>
              <a:gd name="f2211" fmla="val 2828"/>
              <a:gd name="f2212" fmla="val 2788"/>
              <a:gd name="f2213" fmla="val 2786"/>
              <a:gd name="f2214" fmla="val 2768"/>
              <a:gd name="f2215" fmla="val 366"/>
              <a:gd name="f2216" fmla="val 2761"/>
              <a:gd name="f2217" fmla="val 2752"/>
              <a:gd name="f2218" fmla="val 363"/>
              <a:gd name="f2219" fmla="val 2698"/>
              <a:gd name="f2220" fmla="val 2609"/>
              <a:gd name="f2221" fmla="val 451"/>
              <a:gd name="f2222" fmla="val 2620"/>
              <a:gd name="f2223" fmla="val 493"/>
              <a:gd name="f2224" fmla="val 522"/>
              <a:gd name="f2225" fmla="val 538"/>
              <a:gd name="f2226" fmla="val 2477"/>
              <a:gd name="f2227" fmla="val 564"/>
              <a:gd name="f2228" fmla="val 583"/>
              <a:gd name="f2229" fmla="val 2455"/>
              <a:gd name="f2230" fmla="val 587"/>
              <a:gd name="f2231" fmla="val 592"/>
              <a:gd name="f2232" fmla="val 2449"/>
              <a:gd name="f2233" fmla="val 603"/>
              <a:gd name="f2234" fmla="val 2443"/>
              <a:gd name="f2235" fmla="val 606"/>
              <a:gd name="f2236" fmla="val 609"/>
              <a:gd name="f2237" fmla="val 611"/>
              <a:gd name="f2238" fmla="val 2426"/>
              <a:gd name="f2239" fmla="val 616"/>
              <a:gd name="f2240" fmla="val 617"/>
              <a:gd name="f2241" fmla="val 2400"/>
              <a:gd name="f2242" fmla="val 620"/>
              <a:gd name="f2243" fmla="val 624"/>
              <a:gd name="f2244" fmla="val 2365"/>
              <a:gd name="f2245" fmla="val 626"/>
              <a:gd name="f2246" fmla="val 2359"/>
              <a:gd name="f2247" fmla="val 629"/>
              <a:gd name="f2248" fmla="val 632"/>
              <a:gd name="f2249" fmla="val 2350"/>
              <a:gd name="f2250" fmla="val 636"/>
              <a:gd name="f2251" fmla="val 2345"/>
              <a:gd name="f2252" fmla="val 2342"/>
              <a:gd name="f2253" fmla="val 2339"/>
              <a:gd name="f2254" fmla="val 2335"/>
              <a:gd name="f2255" fmla="val 2332"/>
              <a:gd name="f2256" fmla="val 682"/>
              <a:gd name="f2257" fmla="val 2330"/>
              <a:gd name="f2258" fmla="val 2328"/>
              <a:gd name="f2259" fmla="val 696"/>
              <a:gd name="f2260" fmla="val 2325"/>
              <a:gd name="f2261" fmla="val 2322"/>
              <a:gd name="f2262" fmla="val 705"/>
              <a:gd name="f2263" fmla="val 2318"/>
              <a:gd name="f2264" fmla="val 708"/>
              <a:gd name="f2265" fmla="val 2314"/>
              <a:gd name="f2266" fmla="val 711"/>
              <a:gd name="f2267" fmla="val 2308"/>
              <a:gd name="f2268" fmla="val 712"/>
              <a:gd name="f2269" fmla="val 2303"/>
              <a:gd name="f2270" fmla="val 713"/>
              <a:gd name="f2271" fmla="val 2298"/>
              <a:gd name="f2272" fmla="val 714"/>
              <a:gd name="f2273" fmla="val 2288"/>
              <a:gd name="f2274" fmla="val 2280"/>
              <a:gd name="f2275" fmla="val 2272"/>
              <a:gd name="f2276" fmla="val 721"/>
              <a:gd name="f2277" fmla="val 2273"/>
              <a:gd name="f2278" fmla="val 730"/>
              <a:gd name="f2279" fmla="val 2274"/>
              <a:gd name="f2280" fmla="val 743"/>
              <a:gd name="f2281" fmla="val 2275"/>
              <a:gd name="f2282" fmla="val 769"/>
              <a:gd name="f2283" fmla="val 777"/>
              <a:gd name="f2284" fmla="val 2269"/>
              <a:gd name="f2285" fmla="val 783"/>
              <a:gd name="f2286" fmla="val 2266"/>
              <a:gd name="f2287" fmla="val 2263"/>
              <a:gd name="f2288" fmla="val 795"/>
              <a:gd name="f2289" fmla="val 2259"/>
              <a:gd name="f2290" fmla="val 2255"/>
              <a:gd name="f2291" fmla="val 805"/>
              <a:gd name="f2292" fmla="val 811"/>
              <a:gd name="f2293" fmla="val 814"/>
              <a:gd name="f2294" fmla="val 2256"/>
              <a:gd name="f2295" fmla="val 2264"/>
              <a:gd name="f2296" fmla="val 2286"/>
              <a:gd name="f2297" fmla="val 2297"/>
              <a:gd name="f2298" fmla="val 833"/>
              <a:gd name="f2299" fmla="val 2315"/>
              <a:gd name="f2300" fmla="val 836"/>
              <a:gd name="f2301" fmla="val 2321"/>
              <a:gd name="f2302" fmla="val 839"/>
              <a:gd name="f2303" fmla="val 2326"/>
              <a:gd name="f2304" fmla="val 2333"/>
              <a:gd name="f2305" fmla="val 852"/>
              <a:gd name="f2306" fmla="val 2336"/>
              <a:gd name="f2307" fmla="val 856"/>
              <a:gd name="f2308" fmla="val 2338"/>
              <a:gd name="f2309" fmla="val 861"/>
              <a:gd name="f2310" fmla="val 2340"/>
              <a:gd name="f2311" fmla="val 2341"/>
              <a:gd name="f2312" fmla="val 888"/>
              <a:gd name="f2313" fmla="val 2337"/>
              <a:gd name="f2314" fmla="val 2334"/>
              <a:gd name="f2315" fmla="val 2329"/>
              <a:gd name="f2316" fmla="val 2324"/>
              <a:gd name="f2317" fmla="val 930"/>
              <a:gd name="f2318" fmla="val 2305"/>
              <a:gd name="f2319" fmla="val 2301"/>
              <a:gd name="f2320" fmla="val 2292"/>
              <a:gd name="f2321" fmla="val 2283"/>
              <a:gd name="f2322" fmla="val 2276"/>
              <a:gd name="f2323" fmla="val 2268"/>
              <a:gd name="f2324" fmla="val 989"/>
              <a:gd name="f2325" fmla="val 2258"/>
              <a:gd name="f2326" fmla="val 2250"/>
              <a:gd name="f2327" fmla="val 1024"/>
              <a:gd name="f2328" fmla="val 2242"/>
              <a:gd name="f2329" fmla="val 1032"/>
              <a:gd name="f2330" fmla="val 2240"/>
              <a:gd name="f2331" fmla="val 1124"/>
              <a:gd name="f2332" fmla="val 2267"/>
              <a:gd name="f2333" fmla="val 1134"/>
              <a:gd name="f2334" fmla="val 1157"/>
              <a:gd name="f2335" fmla="val 1165"/>
              <a:gd name="f2336" fmla="val 2265"/>
              <a:gd name="f2337" fmla="val 2262"/>
              <a:gd name="f2338" fmla="val 1185"/>
              <a:gd name="f2339" fmla="val 1197"/>
              <a:gd name="f2340" fmla="val 2249"/>
              <a:gd name="f2341" fmla="val 1208"/>
              <a:gd name="f2342" fmla="val 1217"/>
              <a:gd name="f2343" fmla="val 2230"/>
              <a:gd name="f2344" fmla="val 2220"/>
              <a:gd name="f2345" fmla="val 2210"/>
              <a:gd name="f2346" fmla="val 2200"/>
              <a:gd name="f2347" fmla="val 1247"/>
              <a:gd name="f2348" fmla="val 1252"/>
              <a:gd name="f2349" fmla="val 2168"/>
              <a:gd name="f2350" fmla="val 1254"/>
              <a:gd name="f2351" fmla="val 2163"/>
              <a:gd name="f2352" fmla="val 1226"/>
              <a:gd name="f2353" fmla="val 2041"/>
              <a:gd name="f2354" fmla="val 1211"/>
              <a:gd name="f2355" fmla="val 2037"/>
              <a:gd name="f2356" fmla="val 1204"/>
              <a:gd name="f2357" fmla="val 1200"/>
              <a:gd name="f2358" fmla="val 2027"/>
              <a:gd name="f2359" fmla="val 2021"/>
              <a:gd name="f2360" fmla="val 1196"/>
              <a:gd name="f2361" fmla="val 2015"/>
              <a:gd name="f2362" fmla="val 1195"/>
              <a:gd name="f2363" fmla="val 2009"/>
              <a:gd name="f2364" fmla="val 2003"/>
              <a:gd name="f2365" fmla="val 1991"/>
              <a:gd name="f2366" fmla="val 1982"/>
              <a:gd name="f2367" fmla="val 1973"/>
              <a:gd name="f2368" fmla="val 1269"/>
              <a:gd name="f2369" fmla="val 1274"/>
              <a:gd name="f2370" fmla="val 1277"/>
              <a:gd name="f2371" fmla="val 1923"/>
              <a:gd name="f2372" fmla="val 1278"/>
              <a:gd name="f2373" fmla="val 1897"/>
              <a:gd name="f2374" fmla="val 1887"/>
              <a:gd name="f2375" fmla="val 1880"/>
              <a:gd name="f2376" fmla="val 1263"/>
              <a:gd name="f2377" fmla="val 1873"/>
              <a:gd name="f2378" fmla="val 1257"/>
              <a:gd name="f2379" fmla="val 1869"/>
              <a:gd name="f2380" fmla="val 1249"/>
              <a:gd name="f2381" fmla="val 1867"/>
              <a:gd name="f2382" fmla="val 1241"/>
              <a:gd name="f2383" fmla="val 1865"/>
              <a:gd name="f2384" fmla="val 1233"/>
              <a:gd name="f2385" fmla="val 1864"/>
              <a:gd name="f2386" fmla="val 1863"/>
              <a:gd name="f2387" fmla="val 1210"/>
              <a:gd name="f2388" fmla="val 1203"/>
              <a:gd name="f2389" fmla="val 1193"/>
              <a:gd name="f2390" fmla="val 1177"/>
              <a:gd name="f2391" fmla="val 1168"/>
              <a:gd name="f2392" fmla="val 1872"/>
              <a:gd name="f2393" fmla="val 1145"/>
              <a:gd name="f2394" fmla="val 1886"/>
              <a:gd name="f2395" fmla="val 1121"/>
              <a:gd name="f2396" fmla="val 1901"/>
              <a:gd name="f2397" fmla="val 1100"/>
              <a:gd name="f2398" fmla="val 1931"/>
              <a:gd name="f2399" fmla="val 1063"/>
              <a:gd name="f2400" fmla="val 1060"/>
              <a:gd name="f2401" fmla="val 1951"/>
              <a:gd name="f2402" fmla="val 1957"/>
              <a:gd name="f2403" fmla="val 1049"/>
              <a:gd name="f2404" fmla="val 1963"/>
              <a:gd name="f2405" fmla="val 1964"/>
              <a:gd name="f2406" fmla="val 1041"/>
              <a:gd name="f2407" fmla="val 1965"/>
              <a:gd name="f2408" fmla="val 1037"/>
              <a:gd name="f2409" fmla="val 1025"/>
              <a:gd name="f2410" fmla="val 1960"/>
              <a:gd name="f2411" fmla="val 1020"/>
              <a:gd name="f2412" fmla="val 1014"/>
              <a:gd name="f2413" fmla="val 1937"/>
              <a:gd name="f2414" fmla="val 1004"/>
              <a:gd name="f2415" fmla="val 1927"/>
              <a:gd name="f2416" fmla="val 1919"/>
              <a:gd name="f2417" fmla="val 997"/>
              <a:gd name="f2418" fmla="val 1913"/>
              <a:gd name="f2419" fmla="val 994"/>
              <a:gd name="f2420" fmla="val 1910"/>
              <a:gd name="f2421" fmla="val 1911"/>
              <a:gd name="f2422" fmla="val 987"/>
              <a:gd name="f2423" fmla="val 983"/>
              <a:gd name="f2424" fmla="val 1921"/>
              <a:gd name="f2425" fmla="val 1929"/>
              <a:gd name="f2426" fmla="val 1939"/>
              <a:gd name="f2427" fmla="val 975"/>
              <a:gd name="f2428" fmla="val 1946"/>
              <a:gd name="f2429" fmla="val 1948"/>
              <a:gd name="f2430" fmla="val 968"/>
              <a:gd name="f2431" fmla="val 1949"/>
              <a:gd name="f2432" fmla="val 965"/>
              <a:gd name="f2433" fmla="val 962"/>
              <a:gd name="f2434" fmla="val 959"/>
              <a:gd name="f2435" fmla="val 949"/>
              <a:gd name="f2436" fmla="val 942"/>
              <a:gd name="f2437" fmla="val 933"/>
              <a:gd name="f2438" fmla="val 921"/>
              <a:gd name="f2439" fmla="val 1903"/>
              <a:gd name="f2440" fmla="val 916"/>
              <a:gd name="f2441" fmla="val 1896"/>
              <a:gd name="f2442" fmla="val 909"/>
              <a:gd name="f2443" fmla="val 1890"/>
              <a:gd name="f2444" fmla="val 901"/>
              <a:gd name="f2445" fmla="val 892"/>
              <a:gd name="f2446" fmla="val 1881"/>
              <a:gd name="f2447" fmla="val 1879"/>
              <a:gd name="f2448" fmla="val 812"/>
              <a:gd name="f2449" fmla="val 798"/>
              <a:gd name="f2450" fmla="val 718"/>
              <a:gd name="f2451" fmla="val 1888"/>
              <a:gd name="f2452" fmla="val 1856"/>
              <a:gd name="f2453" fmla="val 1855"/>
              <a:gd name="f2454" fmla="val 1854"/>
              <a:gd name="f2455" fmla="val 619"/>
              <a:gd name="f2456" fmla="val 1851"/>
              <a:gd name="f2457" fmla="val 612"/>
              <a:gd name="f2458" fmla="val 1848"/>
              <a:gd name="f2459" fmla="val 1844"/>
              <a:gd name="f2460" fmla="val 1840"/>
              <a:gd name="f2461" fmla="val 596"/>
              <a:gd name="f2462" fmla="val 1835"/>
              <a:gd name="f2463" fmla="val 1813"/>
              <a:gd name="f2464" fmla="val 574"/>
              <a:gd name="f2465" fmla="val 1786"/>
              <a:gd name="f2466" fmla="val 1779"/>
              <a:gd name="f2467" fmla="val 1773"/>
              <a:gd name="f2468" fmla="val 1767"/>
              <a:gd name="f2469" fmla="val 1762"/>
              <a:gd name="f2470" fmla="val 1750"/>
              <a:gd name="f2471" fmla="val 1742"/>
              <a:gd name="f2472" fmla="val 1735"/>
              <a:gd name="f2473" fmla="val 585"/>
              <a:gd name="f2474" fmla="val 1729"/>
              <a:gd name="f2475" fmla="val 1645"/>
              <a:gd name="f2476" fmla="val 1631"/>
              <a:gd name="f2477" fmla="val 588"/>
              <a:gd name="f2478" fmla="val 1621"/>
              <a:gd name="f2479" fmla="val 1614"/>
              <a:gd name="f2480" fmla="val 594"/>
              <a:gd name="f2481" fmla="val 1608"/>
              <a:gd name="f2482" fmla="val 1605"/>
              <a:gd name="f2483" fmla="val 1604"/>
              <a:gd name="f2484" fmla="val 1607"/>
              <a:gd name="f2485" fmla="val 1609"/>
              <a:gd name="f2486" fmla="val 1623"/>
              <a:gd name="f2487" fmla="val 1613"/>
              <a:gd name="f2488" fmla="val 1603"/>
              <a:gd name="f2489" fmla="val 664"/>
              <a:gd name="f2490" fmla="val 1587"/>
              <a:gd name="f2491" fmla="val 659"/>
              <a:gd name="f2492" fmla="val 1581"/>
              <a:gd name="f2493" fmla="val 1576"/>
              <a:gd name="f2494" fmla="val 1572"/>
              <a:gd name="f2495" fmla="val 1568"/>
              <a:gd name="f2496" fmla="val 1563"/>
              <a:gd name="f2497" fmla="val 1558"/>
              <a:gd name="f2498" fmla="val 586"/>
              <a:gd name="f2499" fmla="val 1562"/>
              <a:gd name="f2500" fmla="val 577"/>
              <a:gd name="f2501" fmla="val 550"/>
              <a:gd name="f2502" fmla="val 1555"/>
              <a:gd name="f2503" fmla="val 542"/>
              <a:gd name="f2504" fmla="val 1550"/>
              <a:gd name="f2505" fmla="val 535"/>
              <a:gd name="f2506" fmla="val 1545"/>
              <a:gd name="f2507" fmla="val 527"/>
              <a:gd name="f2508" fmla="val 1525"/>
              <a:gd name="f2509" fmla="val 1500"/>
              <a:gd name="f2510" fmla="val 457"/>
              <a:gd name="f2511" fmla="val 1443"/>
              <a:gd name="f2512" fmla="val 1437"/>
              <a:gd name="f2513" fmla="val 452"/>
              <a:gd name="f2514" fmla="val 1433"/>
              <a:gd name="f2515" fmla="val 456"/>
              <a:gd name="f2516" fmla="val 1428"/>
              <a:gd name="f2517" fmla="val 1426"/>
              <a:gd name="f2518" fmla="val 463"/>
              <a:gd name="f2519" fmla="val 1424"/>
              <a:gd name="f2520" fmla="val 484"/>
              <a:gd name="f2521" fmla="val 1423"/>
              <a:gd name="f2522" fmla="val 1422"/>
              <a:gd name="f2523" fmla="val 503"/>
              <a:gd name="f2524" fmla="val 1418"/>
              <a:gd name="f2525" fmla="val 507"/>
              <a:gd name="f2526" fmla="val 1408"/>
              <a:gd name="f2527" fmla="val 520"/>
              <a:gd name="f2528" fmla="val 528"/>
              <a:gd name="f2529" fmla="val 1390"/>
              <a:gd name="f2530" fmla="val 1369"/>
              <a:gd name="f2531" fmla="val 628"/>
              <a:gd name="f2532" fmla="val 641"/>
              <a:gd name="f2533" fmla="val 647"/>
              <a:gd name="f2534" fmla="val 1344"/>
              <a:gd name="f2535" fmla="val 1341"/>
              <a:gd name="f2536" fmla="val 660"/>
              <a:gd name="f2537" fmla="val 1335"/>
              <a:gd name="f2538" fmla="val 683"/>
              <a:gd name="f2539" fmla="val 688"/>
              <a:gd name="f2540" fmla="val 1337"/>
              <a:gd name="f2541" fmla="val 698"/>
              <a:gd name="f2542" fmla="val 1346"/>
              <a:gd name="f2543" fmla="val 1353"/>
              <a:gd name="f2544" fmla="val 727"/>
              <a:gd name="f2545" fmla="val 733"/>
              <a:gd name="f2546" fmla="val 1376"/>
              <a:gd name="f2547" fmla="val 740"/>
              <a:gd name="f2548" fmla="val 742"/>
              <a:gd name="f2549" fmla="val 750"/>
              <a:gd name="f2550" fmla="val 753"/>
              <a:gd name="f2551" fmla="val 764"/>
              <a:gd name="f2552" fmla="val 768"/>
              <a:gd name="f2553" fmla="val 1381"/>
              <a:gd name="f2554" fmla="val 1355"/>
              <a:gd name="f2555" fmla="val 1349"/>
              <a:gd name="f2556" fmla="val 766"/>
              <a:gd name="f2557" fmla="val 1339"/>
              <a:gd name="f2558" fmla="val 767"/>
              <a:gd name="f2559" fmla="val 1319"/>
              <a:gd name="f2560" fmla="val 1314"/>
              <a:gd name="f2561" fmla="val 781"/>
              <a:gd name="f2562" fmla="val 787"/>
              <a:gd name="f2563" fmla="val 1307"/>
              <a:gd name="f2564" fmla="val 1304"/>
              <a:gd name="f2565" fmla="val 865"/>
              <a:gd name="f2566" fmla="val 1301"/>
              <a:gd name="f2567" fmla="val 1308"/>
              <a:gd name="f2568" fmla="val 1312"/>
              <a:gd name="f2569" fmla="val 867"/>
              <a:gd name="f2570" fmla="val 1318"/>
              <a:gd name="f2571" fmla="val 902"/>
              <a:gd name="f2572" fmla="val 1311"/>
              <a:gd name="f2573" fmla="val 912"/>
              <a:gd name="f2574" fmla="val 922"/>
              <a:gd name="f2575" fmla="val 927"/>
              <a:gd name="f2576" fmla="val 1295"/>
              <a:gd name="f2577" fmla="val 934"/>
              <a:gd name="f2578" fmla="val 1289"/>
              <a:gd name="f2579" fmla="val 939"/>
              <a:gd name="f2580" fmla="val 1285"/>
              <a:gd name="f2581" fmla="val 1280"/>
              <a:gd name="f2582" fmla="val 1275"/>
              <a:gd name="f2583" fmla="val 1010"/>
              <a:gd name="f2584" fmla="val 1019"/>
              <a:gd name="f2585" fmla="val 1021"/>
              <a:gd name="f2586" fmla="val 1293"/>
              <a:gd name="f2587" fmla="val 1300"/>
              <a:gd name="f2588" fmla="val 1022"/>
              <a:gd name="f2589" fmla="val 1016"/>
              <a:gd name="f2590" fmla="val 1012"/>
              <a:gd name="f2591" fmla="val 1370"/>
              <a:gd name="f2592" fmla="val 1001"/>
              <a:gd name="f2593" fmla="val 1406"/>
              <a:gd name="f2594" fmla="val 1411"/>
              <a:gd name="f2595" fmla="val 1011"/>
              <a:gd name="f2596" fmla="val 1027"/>
              <a:gd name="f2597" fmla="val 1432"/>
              <a:gd name="f2598" fmla="val 1036"/>
              <a:gd name="f2599" fmla="val 1436"/>
              <a:gd name="f2600" fmla="val 1052"/>
              <a:gd name="f2601" fmla="val 1431"/>
              <a:gd name="f2602" fmla="val 1096"/>
              <a:gd name="f2603" fmla="val 1110"/>
              <a:gd name="f2604" fmla="val 1434"/>
              <a:gd name="f2605" fmla="val 1442"/>
              <a:gd name="f2606" fmla="val 1446"/>
              <a:gd name="f2607" fmla="val 1189"/>
              <a:gd name="f2608" fmla="val 1473"/>
              <a:gd name="f2609" fmla="val 1485"/>
              <a:gd name="f2610" fmla="val 1207"/>
              <a:gd name="f2611" fmla="val 1501"/>
              <a:gd name="f2612" fmla="val 1507"/>
              <a:gd name="f2613" fmla="val 1511"/>
              <a:gd name="f2614" fmla="val 1216"/>
              <a:gd name="f2615" fmla="val 1514"/>
              <a:gd name="f2616" fmla="val 1220"/>
              <a:gd name="f2617" fmla="val 1223"/>
              <a:gd name="f2618" fmla="val 1515"/>
              <a:gd name="f2619" fmla="val 1235"/>
              <a:gd name="f2620" fmla="val 1513"/>
              <a:gd name="f2621" fmla="val 1509"/>
              <a:gd name="f2622" fmla="val 1503"/>
              <a:gd name="f2623" fmla="val 1498"/>
              <a:gd name="f2624" fmla="val 1244"/>
              <a:gd name="f2625" fmla="val 1493"/>
              <a:gd name="f2626" fmla="val 1246"/>
              <a:gd name="f2627" fmla="val 1489"/>
              <a:gd name="f2628" fmla="val 1251"/>
              <a:gd name="f2629" fmla="val 1483"/>
              <a:gd name="f2630" fmla="val 1262"/>
              <a:gd name="f2631" fmla="val 1267"/>
              <a:gd name="f2632" fmla="val 1471"/>
              <a:gd name="f2633" fmla="val 1272"/>
              <a:gd name="f2634" fmla="val 1470"/>
              <a:gd name="f2635" fmla="val 1472"/>
              <a:gd name="f2636" fmla="val 1479"/>
              <a:gd name="f2637" fmla="val 1482"/>
              <a:gd name="f2638" fmla="val 1347"/>
              <a:gd name="f2639" fmla="val 1459"/>
              <a:gd name="f2640" fmla="val 1334"/>
              <a:gd name="f2641" fmla="val 1439"/>
              <a:gd name="f2642" fmla="val 1415"/>
              <a:gd name="f2643" fmla="val 1227"/>
              <a:gd name="f2644" fmla="val 1258"/>
              <a:gd name="f2645" fmla="val 1229"/>
              <a:gd name="f2646" fmla="val 1234"/>
              <a:gd name="f2647" fmla="val 1237"/>
              <a:gd name="f2648" fmla="val 1243"/>
              <a:gd name="f2649" fmla="val 1250"/>
              <a:gd name="f2650" fmla="val 1282"/>
              <a:gd name="f2651" fmla="val 1298"/>
              <a:gd name="f2652" fmla="val 1351"/>
              <a:gd name="f2653" fmla="val 1303"/>
              <a:gd name="f2654" fmla="val 1363"/>
              <a:gd name="f2655" fmla="val 1367"/>
              <a:gd name="f2656" fmla="val 1309"/>
              <a:gd name="f2657" fmla="val 1372"/>
              <a:gd name="f2658" fmla="val 1374"/>
              <a:gd name="f2659" fmla="val 1377"/>
              <a:gd name="f2660" fmla="val 1343"/>
              <a:gd name="f2661" fmla="val 1386"/>
              <a:gd name="f2662" fmla="val 1357"/>
              <a:gd name="f2663" fmla="val 1419"/>
              <a:gd name="f2664" fmla="val 1429"/>
              <a:gd name="f2665" fmla="val 1496"/>
              <a:gd name="f2666" fmla="val 1484"/>
              <a:gd name="f2667" fmla="val 1476"/>
              <a:gd name="f2668" fmla="val 1413"/>
              <a:gd name="f2669" fmla="val 1389"/>
              <a:gd name="f2670" fmla="val 1379"/>
              <a:gd name="f2671" fmla="val 1361"/>
              <a:gd name="f2672" fmla="val 1410"/>
              <a:gd name="f2673" fmla="val 1368"/>
              <a:gd name="f2674" fmla="val 1364"/>
              <a:gd name="f2675" fmla="val 1358"/>
              <a:gd name="f2676" fmla="val 1315"/>
              <a:gd name="f2677" fmla="val 1296"/>
              <a:gd name="f2678" fmla="val 1283"/>
              <a:gd name="f2679" fmla="val 1206"/>
              <a:gd name="f2680" fmla="val 1279"/>
              <a:gd name="f2681" fmla="val 1212"/>
              <a:gd name="f2682" fmla="val 1194"/>
              <a:gd name="f2683" fmla="val 1182"/>
              <a:gd name="f2684" fmla="val 1191"/>
              <a:gd name="f2685" fmla="val 1175"/>
              <a:gd name="f2686" fmla="val 1137"/>
              <a:gd name="f2687" fmla="val 1132"/>
              <a:gd name="f2688" fmla="val 1126"/>
              <a:gd name="f2689" fmla="val 1122"/>
              <a:gd name="f2690" fmla="val 1118"/>
              <a:gd name="f2691" fmla="val 1115"/>
              <a:gd name="f2692" fmla="val 1163"/>
              <a:gd name="f2693" fmla="val 1106"/>
              <a:gd name="f2694" fmla="val 1146"/>
              <a:gd name="f2695" fmla="val 1101"/>
              <a:gd name="f2696" fmla="val 1133"/>
              <a:gd name="f2697" fmla="val 1097"/>
              <a:gd name="f2698" fmla="val 1117"/>
              <a:gd name="f2699" fmla="val 1094"/>
              <a:gd name="f2700" fmla="val 1102"/>
              <a:gd name="f2701" fmla="val 1085"/>
              <a:gd name="f2702" fmla="val 1089"/>
              <a:gd name="f2703" fmla="val 1054"/>
              <a:gd name="f2704" fmla="val 1088"/>
              <a:gd name="f2705" fmla="val 1026"/>
              <a:gd name="f2706" fmla="val 1018"/>
              <a:gd name="f2707" fmla="val 828"/>
              <a:gd name="f2708" fmla="val 928"/>
              <a:gd name="f2709" fmla="val 893"/>
              <a:gd name="f2710" fmla="val 748"/>
              <a:gd name="f2711" fmla="val 737"/>
              <a:gd name="f2712" fmla="val 725"/>
              <a:gd name="f2713" fmla="val 716"/>
              <a:gd name="f2714" fmla="val 868"/>
              <a:gd name="f2715" fmla="val 684"/>
              <a:gd name="f2716" fmla="val 869"/>
              <a:gd name="f2717" fmla="val 671"/>
              <a:gd name="f2718" fmla="val 643"/>
              <a:gd name="f2719" fmla="val 917"/>
              <a:gd name="f2720" fmla="val 605"/>
              <a:gd name="f2721" fmla="val 582"/>
              <a:gd name="f2722" fmla="val 945"/>
              <a:gd name="f2723" fmla="val 950"/>
              <a:gd name="f2724" fmla="val 553"/>
              <a:gd name="f2725" fmla="val 549"/>
              <a:gd name="f2726" fmla="val 961"/>
              <a:gd name="f2727" fmla="val 547"/>
              <a:gd name="f2728" fmla="val 546"/>
              <a:gd name="f2729" fmla="val 993"/>
              <a:gd name="f2730" fmla="val 548"/>
              <a:gd name="f2731" fmla="val 1075"/>
              <a:gd name="f2732" fmla="val 1261"/>
              <a:gd name="f2733" fmla="val 512"/>
              <a:gd name="f2734" fmla="val 430"/>
              <a:gd name="f2735" fmla="val 1375"/>
              <a:gd name="f2736" fmla="val 392"/>
              <a:gd name="f2737" fmla="val 376"/>
              <a:gd name="f2738" fmla="val 1414"/>
              <a:gd name="f2739" fmla="val 1451"/>
              <a:gd name="f2740" fmla="val 289"/>
              <a:gd name="f2741" fmla="val 1456"/>
              <a:gd name="f2742" fmla="val 280"/>
              <a:gd name="f2743" fmla="val 1461"/>
              <a:gd name="f2744" fmla="val 273"/>
              <a:gd name="f2745" fmla="val 266"/>
              <a:gd name="f2746" fmla="val 260"/>
              <a:gd name="f2747" fmla="val 254"/>
              <a:gd name="f2748" fmla="val 1486"/>
              <a:gd name="f2749" fmla="val 249"/>
              <a:gd name="f2750" fmla="val 241"/>
              <a:gd name="f2751" fmla="val 235"/>
              <a:gd name="f2752" fmla="val 1527"/>
              <a:gd name="f2753" fmla="val 1540"/>
              <a:gd name="f2754" fmla="val 230"/>
              <a:gd name="f2755" fmla="val 1552"/>
              <a:gd name="f2756" fmla="val 229"/>
              <a:gd name="f2757" fmla="val 234"/>
              <a:gd name="f2758" fmla="val 238"/>
              <a:gd name="f2759" fmla="val 240"/>
              <a:gd name="f2760" fmla="val 1638"/>
              <a:gd name="f2761" fmla="val 226"/>
              <a:gd name="f2762" fmla="val 209"/>
              <a:gd name="f2763" fmla="val 1685"/>
              <a:gd name="f2764" fmla="val 194"/>
              <a:gd name="f2765" fmla="val 179"/>
              <a:gd name="f2766" fmla="val 154"/>
              <a:gd name="f2767" fmla="val 1745"/>
              <a:gd name="f2768" fmla="val 145"/>
              <a:gd name="f2769" fmla="val 136"/>
              <a:gd name="f2770" fmla="val 1756"/>
              <a:gd name="f2771" fmla="val 123"/>
              <a:gd name="f2772" fmla="val 1768"/>
              <a:gd name="f2773" fmla="val 118"/>
              <a:gd name="f2774" fmla="val 1774"/>
              <a:gd name="f2775" fmla="val 114"/>
              <a:gd name="f2776" fmla="val 1780"/>
              <a:gd name="f2777" fmla="val 111"/>
              <a:gd name="f2778" fmla="val 108"/>
              <a:gd name="f2779" fmla="val 1791"/>
              <a:gd name="f2780" fmla="val 106"/>
              <a:gd name="f2781" fmla="val 1804"/>
              <a:gd name="f2782" fmla="val 103"/>
              <a:gd name="f2783" fmla="val 1828"/>
              <a:gd name="f2784" fmla="val 104"/>
              <a:gd name="f2785" fmla="val 110"/>
              <a:gd name="f2786" fmla="val 1861"/>
              <a:gd name="f2787" fmla="val 115"/>
              <a:gd name="f2788" fmla="val 119"/>
              <a:gd name="f2789" fmla="val 1877"/>
              <a:gd name="f2790" fmla="val 124"/>
              <a:gd name="f2791" fmla="val 1889"/>
              <a:gd name="f2792" fmla="val 132"/>
              <a:gd name="f2793" fmla="val 1893"/>
              <a:gd name="f2794" fmla="val 135"/>
              <a:gd name="f2795" fmla="val 1912"/>
              <a:gd name="f2796" fmla="val 133"/>
              <a:gd name="f2797" fmla="val 1947"/>
              <a:gd name="f2798" fmla="val 117"/>
              <a:gd name="f2799" fmla="val 109"/>
              <a:gd name="f2800" fmla="val 1989"/>
              <a:gd name="f2801" fmla="val 100"/>
              <a:gd name="f2802" fmla="val 2001"/>
              <a:gd name="f2803" fmla="val 90"/>
              <a:gd name="f2804" fmla="val 80"/>
              <a:gd name="f2805" fmla="val 2019"/>
              <a:gd name="f2806" fmla="val 71"/>
              <a:gd name="f2807" fmla="val 61"/>
              <a:gd name="f2808" fmla="val 2038"/>
              <a:gd name="f2809" fmla="val 44"/>
              <a:gd name="f2810" fmla="val 2045"/>
              <a:gd name="f2811" fmla="val 32"/>
              <a:gd name="f2812" fmla="val 17"/>
              <a:gd name="f2813" fmla="val 2064"/>
              <a:gd name="f2814" fmla="val 2072"/>
              <a:gd name="f2815" fmla="val 5"/>
              <a:gd name="f2816" fmla="val 2096"/>
              <a:gd name="f2817" fmla="val 2121"/>
              <a:gd name="f2818" fmla="val 11"/>
              <a:gd name="f2819" fmla="val 2130"/>
              <a:gd name="f2820" fmla="val 19"/>
              <a:gd name="f2821" fmla="val 2135"/>
              <a:gd name="f2822" fmla="val 26"/>
              <a:gd name="f2823" fmla="val 2137"/>
              <a:gd name="f2824" fmla="val 2161"/>
              <a:gd name="f2825" fmla="val 74"/>
              <a:gd name="f2826" fmla="val 2151"/>
              <a:gd name="f2827" fmla="val 89"/>
              <a:gd name="f2828" fmla="val 2144"/>
              <a:gd name="f2829" fmla="val 2140"/>
              <a:gd name="f2830" fmla="val 2138"/>
              <a:gd name="f2831" fmla="val 142"/>
              <a:gd name="f2832" fmla="val 144"/>
              <a:gd name="f2833" fmla="val 148"/>
              <a:gd name="f2834" fmla="val 2142"/>
              <a:gd name="f2835" fmla="val 2146"/>
              <a:gd name="f2836" fmla="val 147"/>
              <a:gd name="f2837" fmla="val 2157"/>
              <a:gd name="f2838" fmla="val 140"/>
              <a:gd name="f2839" fmla="val 2174"/>
              <a:gd name="f2840" fmla="val 130"/>
              <a:gd name="f2841" fmla="val 120"/>
              <a:gd name="f2842" fmla="val 2198"/>
              <a:gd name="f2843" fmla="val 2209"/>
              <a:gd name="f2844" fmla="val 101"/>
              <a:gd name="f2845" fmla="val 94"/>
              <a:gd name="f2846" fmla="val 2228"/>
              <a:gd name="f2847" fmla="val 91"/>
              <a:gd name="f2848" fmla="val 2237"/>
              <a:gd name="f2849" fmla="val 97"/>
              <a:gd name="f2850" fmla="val 102"/>
              <a:gd name="f2851" fmla="val 2282"/>
              <a:gd name="f2852" fmla="val 127"/>
              <a:gd name="f2853" fmla="val 2285"/>
              <a:gd name="f2854" fmla="val 2287"/>
              <a:gd name="f2855" fmla="val 155"/>
              <a:gd name="f2856" fmla="val 162"/>
              <a:gd name="f2857" fmla="val 2304"/>
              <a:gd name="f2858" fmla="val 168"/>
              <a:gd name="f2859" fmla="val 2310"/>
              <a:gd name="f2860" fmla="val 172"/>
              <a:gd name="f2861" fmla="val 2316"/>
              <a:gd name="f2862" fmla="val 175"/>
              <a:gd name="f2863" fmla="val 165"/>
              <a:gd name="f2864" fmla="val 159"/>
              <a:gd name="f2865" fmla="val 152"/>
              <a:gd name="f2866" fmla="val 2370"/>
              <a:gd name="f2867" fmla="val 156"/>
              <a:gd name="f2868" fmla="val 2384"/>
              <a:gd name="f2869" fmla="val 164"/>
              <a:gd name="f2870" fmla="val 2397"/>
              <a:gd name="f2871" fmla="val 169"/>
              <a:gd name="f2872" fmla="val 2406"/>
              <a:gd name="f2873" fmla="val 187"/>
              <a:gd name="f2874" fmla="val 2414"/>
              <a:gd name="f2875" fmla="val 190"/>
              <a:gd name="f2876" fmla="val 184"/>
              <a:gd name="f2877" fmla="val 177"/>
              <a:gd name="f2878" fmla="val 2470"/>
              <a:gd name="f2879" fmla="val 2474"/>
              <a:gd name="f2880" fmla="val 176"/>
              <a:gd name="f2881" fmla="val 2479"/>
              <a:gd name="f2882" fmla="val 182"/>
              <a:gd name="f2883" fmla="val 2487"/>
              <a:gd name="f2884" fmla="val 2489"/>
              <a:gd name="f2885" fmla="val 195"/>
              <a:gd name="f2886" fmla="val 2491"/>
              <a:gd name="f2887" fmla="val 202"/>
              <a:gd name="f2888" fmla="val 2492"/>
              <a:gd name="f2889" fmla="val 220"/>
              <a:gd name="f2890" fmla="val 251"/>
              <a:gd name="f2891" fmla="val 2496"/>
              <a:gd name="f2892" fmla="val 250"/>
              <a:gd name="f2893" fmla="val 2515"/>
              <a:gd name="f2894" fmla="val 252"/>
              <a:gd name="f2895" fmla="val 255"/>
              <a:gd name="f2896" fmla="val 259"/>
              <a:gd name="f2897" fmla="val 268"/>
              <a:gd name="f2898" fmla="val 2545"/>
              <a:gd name="f2899" fmla="val 277"/>
              <a:gd name="f2900" fmla="val 285"/>
              <a:gd name="f2901" fmla="val 2558"/>
              <a:gd name="f2902" fmla="val 293"/>
              <a:gd name="f2903" fmla="val 307"/>
              <a:gd name="f2904" fmla="val 2617"/>
              <a:gd name="f2905" fmla="val 299"/>
              <a:gd name="f2906" fmla="val 295"/>
              <a:gd name="f2907" fmla="val 294"/>
              <a:gd name="f2908" fmla="val 2644"/>
              <a:gd name="f2909" fmla="val 2661"/>
              <a:gd name="f2910" fmla="val 2678"/>
              <a:gd name="f2911" fmla="val 303"/>
              <a:gd name="f2912" fmla="val 2684"/>
              <a:gd name="f2913" fmla="val 2687"/>
              <a:gd name="f2914" fmla="val 312"/>
              <a:gd name="f2915" fmla="val 2691"/>
              <a:gd name="f2916" fmla="val 315"/>
              <a:gd name="f2917" fmla="val 2695"/>
              <a:gd name="f2918" fmla="val 318"/>
              <a:gd name="f2919" fmla="val 320"/>
              <a:gd name="f2920" fmla="val 2704"/>
              <a:gd name="f2921" fmla="val 321"/>
              <a:gd name="f2922" fmla="val 2735"/>
              <a:gd name="f2923" fmla="val 316"/>
              <a:gd name="f2924" fmla="val 313"/>
              <a:gd name="f2925" fmla="val 310"/>
              <a:gd name="f2926" fmla="val 2764"/>
              <a:gd name="f2927" fmla="val 308"/>
              <a:gd name="f2928" fmla="val 2774"/>
              <a:gd name="f2929" fmla="val 2784"/>
              <a:gd name="f2930" fmla="val 2795"/>
              <a:gd name="f2931" fmla="val 2805"/>
              <a:gd name="f2932" fmla="val 2825"/>
              <a:gd name="f2933" fmla="val 2844"/>
              <a:gd name="f2934" fmla="val 325"/>
              <a:gd name="f2935" fmla="val 2879"/>
              <a:gd name="f2936" fmla="val 334"/>
              <a:gd name="f2937" fmla="val 2910"/>
              <a:gd name="f2938" fmla="val 2942"/>
              <a:gd name="f2939" fmla="val 396"/>
              <a:gd name="f2940" fmla="val 3077"/>
              <a:gd name="f2941" fmla="val 3083"/>
              <a:gd name="f2942" fmla="val 3088"/>
              <a:gd name="f2943" fmla="val 390"/>
              <a:gd name="f2944" fmla="val 3100"/>
              <a:gd name="f2945" fmla="val 389"/>
              <a:gd name="f2946" fmla="val 3113"/>
              <a:gd name="f2947" fmla="val 394"/>
              <a:gd name="f2948" fmla="val 3137"/>
              <a:gd name="f2949" fmla="val 399"/>
              <a:gd name="f2950" fmla="val 3150"/>
              <a:gd name="f2951" fmla="val 3161"/>
              <a:gd name="f2952" fmla="val 411"/>
              <a:gd name="f2953" fmla="val 419"/>
              <a:gd name="f2954" fmla="val 433"/>
              <a:gd name="f2955" fmla="val 446"/>
              <a:gd name="f2956" fmla="val 3305"/>
              <a:gd name="f2957" fmla="val 429"/>
              <a:gd name="f2958" fmla="val 3320"/>
              <a:gd name="f2959" fmla="val 423"/>
              <a:gd name="f2960" fmla="val 418"/>
              <a:gd name="f2961" fmla="val 3336"/>
              <a:gd name="f2962" fmla="val 3348"/>
              <a:gd name="f2963" fmla="val 3384"/>
              <a:gd name="f2964" fmla="val 3395"/>
              <a:gd name="f2965" fmla="val 3416"/>
              <a:gd name="f2966" fmla="val 3458"/>
              <a:gd name="f2967" fmla="val 3505"/>
              <a:gd name="f2968" fmla="val 439"/>
              <a:gd name="f2969" fmla="val 3546"/>
              <a:gd name="f2970" fmla="val 3589"/>
              <a:gd name="f2971" fmla="val 486"/>
              <a:gd name="f2972" fmla="val 3667"/>
              <a:gd name="f2973" fmla="val 3701"/>
              <a:gd name="f2974" fmla="val 4048"/>
              <a:gd name="f2975" fmla="val 4051"/>
              <a:gd name="f2976" fmla="val 3329"/>
              <a:gd name="f2977" fmla="val 4080"/>
              <a:gd name="f2978" fmla="val 3343"/>
              <a:gd name="f2979" fmla="val 4082"/>
              <a:gd name="f2980" fmla="val 4087"/>
              <a:gd name="f2981" fmla="val 4091"/>
              <a:gd name="f2982" fmla="val 4096"/>
              <a:gd name="f2983" fmla="val 3330"/>
              <a:gd name="f2984" fmla="val 4100"/>
              <a:gd name="f2985" fmla="val 3324"/>
              <a:gd name="f2986" fmla="val 4104"/>
              <a:gd name="f2987" fmla="val 4106"/>
              <a:gd name="f2988" fmla="val 4109"/>
              <a:gd name="f2989" fmla="val 3311"/>
              <a:gd name="f2990" fmla="val 3309"/>
              <a:gd name="f2991" fmla="val 4121"/>
              <a:gd name="f2992" fmla="val 3312"/>
              <a:gd name="f2993" fmla="val 4144"/>
              <a:gd name="f2994" fmla="val 3322"/>
              <a:gd name="f2995" fmla="val 4158"/>
              <a:gd name="f2996" fmla="val 3335"/>
              <a:gd name="f2997" fmla="val 4173"/>
              <a:gd name="f2998" fmla="val 4182"/>
              <a:gd name="f2999" fmla="val 4202"/>
              <a:gd name="f3000" fmla="val 3331"/>
              <a:gd name="f3001" fmla="val 4217"/>
              <a:gd name="f3002" fmla="val 4221"/>
              <a:gd name="f3003" fmla="val 3304"/>
              <a:gd name="f3004" fmla="val 4235"/>
              <a:gd name="f3005" fmla="val 4242"/>
              <a:gd name="f3006" fmla="val 4256"/>
              <a:gd name="f3007" fmla="val 4281"/>
              <a:gd name="f3008" fmla="val 4298"/>
              <a:gd name="f3009" fmla="val 3377"/>
              <a:gd name="f3010" fmla="val 3385"/>
              <a:gd name="f3011" fmla="val 4301"/>
              <a:gd name="f3012" fmla="val 4313"/>
              <a:gd name="f3013" fmla="val 3410"/>
              <a:gd name="f3014" fmla="val 4316"/>
              <a:gd name="f3015" fmla="val 4330"/>
              <a:gd name="f3016" fmla="val 4344"/>
              <a:gd name="f3017" fmla="val 3413"/>
              <a:gd name="f3018" fmla="val 4361"/>
              <a:gd name="f3019" fmla="val 4370"/>
              <a:gd name="f3020" fmla="val 3424"/>
              <a:gd name="f3021" fmla="val 4386"/>
              <a:gd name="f3022" fmla="val 3448"/>
              <a:gd name="f3023" fmla="val 4405"/>
              <a:gd name="f3024" fmla="val 3480"/>
              <a:gd name="f3025" fmla="val 4424"/>
              <a:gd name="f3026" fmla="val 3592"/>
              <a:gd name="f3027" fmla="val 4588"/>
              <a:gd name="f3028" fmla="val 3657"/>
              <a:gd name="f3029" fmla="val 4659"/>
              <a:gd name="f3030" fmla="val 3635"/>
              <a:gd name="f3031" fmla="val 4738"/>
              <a:gd name="f3032" fmla="val 3523"/>
              <a:gd name="f3033" fmla="val 3506"/>
              <a:gd name="f3034" fmla="val 4761"/>
              <a:gd name="f3035" fmla="val 3498"/>
              <a:gd name="f3036" fmla="val 3488"/>
              <a:gd name="f3037" fmla="val 3464"/>
              <a:gd name="f3038" fmla="val 4788"/>
              <a:gd name="f3039" fmla="val 4798"/>
              <a:gd name="f3040" fmla="val 4809"/>
              <a:gd name="f3041" fmla="val 3425"/>
              <a:gd name="f3042" fmla="val 3420"/>
              <a:gd name="f3043" fmla="val 3414"/>
              <a:gd name="f3044" fmla="val 3411"/>
              <a:gd name="f3045" fmla="val 3404"/>
              <a:gd name="f3046" fmla="val 3399"/>
              <a:gd name="f3047" fmla="val 4898"/>
              <a:gd name="f3048" fmla="val 4903"/>
              <a:gd name="f3049" fmla="val 4915"/>
              <a:gd name="f3050" fmla="val 4923"/>
              <a:gd name="f3051" fmla="val 4929"/>
              <a:gd name="f3052" fmla="val 4941"/>
              <a:gd name="f3053" fmla="val 3456"/>
              <a:gd name="f3054" fmla="val 4963"/>
              <a:gd name="f3055" fmla="val 4971"/>
              <a:gd name="f3056" fmla="val 5069"/>
              <a:gd name="f3057" fmla="val 5291"/>
              <a:gd name="f3058" fmla="val 5314"/>
              <a:gd name="f3059" fmla="val 5440"/>
              <a:gd name="f3060" fmla="val 3908"/>
              <a:gd name="f3061" fmla="val 5545"/>
              <a:gd name="f3062" fmla="val 3998"/>
              <a:gd name="f3063" fmla="val 5572"/>
              <a:gd name="f3064" fmla="val 4063"/>
              <a:gd name="f3065" fmla="val 5623"/>
              <a:gd name="f3066" fmla="val 4083"/>
              <a:gd name="f3067" fmla="val 5662"/>
              <a:gd name="f3068" fmla="val 4204"/>
              <a:gd name="f3069" fmla="val 5668"/>
              <a:gd name="f3070" fmla="val 5675"/>
              <a:gd name="f3071" fmla="val 5683"/>
              <a:gd name="f3072" fmla="val 4214"/>
              <a:gd name="f3073" fmla="val 5692"/>
              <a:gd name="f3074" fmla="val 5701"/>
              <a:gd name="f3075" fmla="val 5706"/>
              <a:gd name="f3076" fmla="val 5710"/>
              <a:gd name="f3077" fmla="val 5716"/>
              <a:gd name="f3078" fmla="val 5720"/>
              <a:gd name="f3079" fmla="val 5725"/>
              <a:gd name="f3080" fmla="val 4206"/>
              <a:gd name="f3081" fmla="val 5730"/>
              <a:gd name="f3082" fmla="val 5736"/>
              <a:gd name="f3083" fmla="val 5743"/>
              <a:gd name="f3084" fmla="val 4210"/>
              <a:gd name="f3085" fmla="val 5771"/>
              <a:gd name="f3086" fmla="val 5784"/>
              <a:gd name="f3087" fmla="val 5795"/>
              <a:gd name="f3088" fmla="val 5805"/>
              <a:gd name="f3089" fmla="val 5904"/>
              <a:gd name="f3090" fmla="val 4264"/>
              <a:gd name="f3091" fmla="val 4268"/>
              <a:gd name="f3092" fmla="val 5906"/>
              <a:gd name="f3093" fmla="val 5909"/>
              <a:gd name="f3094" fmla="val 4277"/>
              <a:gd name="f3095" fmla="val 5913"/>
              <a:gd name="f3096" fmla="val 5917"/>
              <a:gd name="f3097" fmla="val 5922"/>
              <a:gd name="f3098" fmla="val 4283"/>
              <a:gd name="f3099" fmla="val 5928"/>
              <a:gd name="f3100" fmla="val 5935"/>
              <a:gd name="f3101" fmla="val 5944"/>
              <a:gd name="f3102" fmla="val 5955"/>
              <a:gd name="f3103" fmla="val 5978"/>
              <a:gd name="f3104" fmla="val 5988"/>
              <a:gd name="f3105" fmla="val 5998"/>
              <a:gd name="f3106" fmla="val 4290"/>
              <a:gd name="f3107" fmla="val 6013"/>
              <a:gd name="f3108" fmla="val 6024"/>
              <a:gd name="f3109" fmla="val 6028"/>
              <a:gd name="f3110" fmla="val 6032"/>
              <a:gd name="f3111" fmla="val 6034"/>
              <a:gd name="f3112" fmla="val 4336"/>
              <a:gd name="f3113" fmla="val 6038"/>
              <a:gd name="f3114" fmla="val 4351"/>
              <a:gd name="f3115" fmla="val 6039"/>
              <a:gd name="f3116" fmla="val 4366"/>
              <a:gd name="f3117" fmla="val 4409"/>
              <a:gd name="f3118" fmla="val 6041"/>
              <a:gd name="f3119" fmla="val 4429"/>
              <a:gd name="f3120" fmla="val 6043"/>
              <a:gd name="f3121" fmla="val 6047"/>
              <a:gd name="f3122" fmla="val 4467"/>
              <a:gd name="f3123" fmla="val 6051"/>
              <a:gd name="f3124" fmla="val 6055"/>
              <a:gd name="f3125" fmla="val 6060"/>
              <a:gd name="f3126" fmla="val 4515"/>
              <a:gd name="f3127" fmla="val 6071"/>
              <a:gd name="f3128" fmla="val 6079"/>
              <a:gd name="f3129" fmla="val 4561"/>
              <a:gd name="f3130" fmla="val 5714"/>
              <a:gd name="f3131" fmla="val 4348"/>
              <a:gd name="f3132" fmla="val 5713"/>
              <a:gd name="f3133" fmla="val 4343"/>
              <a:gd name="f3134" fmla="val 5709"/>
              <a:gd name="f3135" fmla="val 5705"/>
              <a:gd name="f3136" fmla="val 4337"/>
              <a:gd name="f3137" fmla="val 5700"/>
              <a:gd name="f3138" fmla="val 5693"/>
              <a:gd name="f3139" fmla="val 5687"/>
              <a:gd name="f3140" fmla="val 5679"/>
              <a:gd name="f3141" fmla="val 5671"/>
              <a:gd name="f3142" fmla="val 5656"/>
              <a:gd name="f3143" fmla="val 5642"/>
              <a:gd name="f3144" fmla="val 4349"/>
              <a:gd name="f3145" fmla="val 5636"/>
              <a:gd name="f3146" fmla="val 5630"/>
              <a:gd name="f3147" fmla="val 4356"/>
              <a:gd name="f3148" fmla="val 5627"/>
              <a:gd name="f3149" fmla="val 5625"/>
              <a:gd name="f3150" fmla="val 4364"/>
              <a:gd name="f3151" fmla="val 5666"/>
              <a:gd name="f3152" fmla="val 4431"/>
              <a:gd name="f3153" fmla="val 5682"/>
              <a:gd name="f3154" fmla="val 4414"/>
              <a:gd name="f3155" fmla="val 5691"/>
              <a:gd name="f3156" fmla="val 4401"/>
              <a:gd name="f3157" fmla="val 5707"/>
              <a:gd name="f3158" fmla="val 4368"/>
              <a:gd name="f3159" fmla="val 4354"/>
              <a:gd name="f3160" fmla="val 3873"/>
              <a:gd name="f3161" fmla="val 4870"/>
              <a:gd name="f3162" fmla="val 3882"/>
              <a:gd name="f3163" fmla="val 4860"/>
              <a:gd name="f3164" fmla="val 3894"/>
              <a:gd name="f3165" fmla="val 3921"/>
              <a:gd name="f3166" fmla="val 3927"/>
              <a:gd name="f3167" fmla="val 3935"/>
              <a:gd name="f3168" fmla="val 3948"/>
              <a:gd name="f3169" fmla="val 3955"/>
              <a:gd name="f3170" fmla="val 3963"/>
              <a:gd name="f3171" fmla="val 4850"/>
              <a:gd name="f3172" fmla="val 3974"/>
              <a:gd name="f3173" fmla="val 4858"/>
              <a:gd name="f3174" fmla="val 3984"/>
              <a:gd name="f3175" fmla="val 4877"/>
              <a:gd name="f3176" fmla="val 4006"/>
              <a:gd name="f3177" fmla="val 4899"/>
              <a:gd name="f3178" fmla="val 4029"/>
              <a:gd name="f3179" fmla="val 4050"/>
              <a:gd name="f3180" fmla="val 4938"/>
              <a:gd name="f3181" fmla="val 4962"/>
              <a:gd name="f3182" fmla="val 4968"/>
              <a:gd name="f3183" fmla="val 4974"/>
              <a:gd name="f3184" fmla="val 4095"/>
              <a:gd name="f3185" fmla="val 4983"/>
              <a:gd name="f3186" fmla="val 4986"/>
              <a:gd name="f3187" fmla="val 4990"/>
              <a:gd name="f3188" fmla="val 4992"/>
              <a:gd name="f3189" fmla="val 4079"/>
              <a:gd name="f3190" fmla="val 4994"/>
              <a:gd name="f3191" fmla="val 4075"/>
              <a:gd name="f3192" fmla="val 5000"/>
              <a:gd name="f3193" fmla="val 5006"/>
              <a:gd name="f3194" fmla="val 4064"/>
              <a:gd name="f3195" fmla="val 5010"/>
              <a:gd name="f3196" fmla="val 5015"/>
              <a:gd name="f3197" fmla="val 5021"/>
              <a:gd name="f3198" fmla="val 4059"/>
              <a:gd name="f3199" fmla="val 5026"/>
              <a:gd name="f3200" fmla="val 5031"/>
              <a:gd name="f3201" fmla="val 5035"/>
              <a:gd name="f3202" fmla="val 5039"/>
              <a:gd name="f3203" fmla="val 5044"/>
              <a:gd name="f3204" fmla="val 5046"/>
              <a:gd name="f3205" fmla="val 5048"/>
              <a:gd name="f3206" fmla="val 5038"/>
              <a:gd name="f3207" fmla="val 5037"/>
              <a:gd name="f3208" fmla="val 4131"/>
              <a:gd name="f3209" fmla="val 4139"/>
              <a:gd name="f3210" fmla="val 5042"/>
              <a:gd name="f3211" fmla="val 5051"/>
              <a:gd name="f3212" fmla="val 5059"/>
              <a:gd name="f3213" fmla="val 5063"/>
              <a:gd name="f3214" fmla="val 4188"/>
              <a:gd name="f3215" fmla="val 5066"/>
              <a:gd name="f3216" fmla="val 5068"/>
              <a:gd name="f3217" fmla="val 5067"/>
              <a:gd name="f3218" fmla="val 4232"/>
              <a:gd name="f3219" fmla="val 5211"/>
              <a:gd name="f3220" fmla="val 5213"/>
              <a:gd name="f3221" fmla="val 5218"/>
              <a:gd name="f3222" fmla="val 4413"/>
              <a:gd name="f3223" fmla="val 4407"/>
              <a:gd name="f3224" fmla="val 5229"/>
              <a:gd name="f3225" fmla="val 4400"/>
              <a:gd name="f3226" fmla="val 5232"/>
              <a:gd name="f3227" fmla="val 5225"/>
              <a:gd name="f3228" fmla="val 4352"/>
              <a:gd name="f3229" fmla="val 5219"/>
              <a:gd name="f3230" fmla="val 5203"/>
              <a:gd name="f3231" fmla="val 5195"/>
              <a:gd name="f3232" fmla="val 5190"/>
              <a:gd name="f3233" fmla="val 4308"/>
              <a:gd name="f3234" fmla="val 5185"/>
              <a:gd name="f3235" fmla="val 4299"/>
              <a:gd name="f3236" fmla="val 4279"/>
              <a:gd name="f3237" fmla="val 5176"/>
              <a:gd name="f3238" fmla="val 5173"/>
              <a:gd name="f3239" fmla="val 5170"/>
              <a:gd name="f3240" fmla="val 5168"/>
              <a:gd name="f3241" fmla="val 4216"/>
              <a:gd name="f3242" fmla="val 5156"/>
              <a:gd name="f3243" fmla="val 5151"/>
              <a:gd name="f3244" fmla="val 4200"/>
              <a:gd name="f3245" fmla="val 4194"/>
              <a:gd name="f3246" fmla="val 5126"/>
              <a:gd name="f3247" fmla="val 4113"/>
              <a:gd name="f3248" fmla="val 5099"/>
              <a:gd name="f3249" fmla="val 5084"/>
              <a:gd name="f3250" fmla="val 4017"/>
              <a:gd name="f3251" fmla="val 3928"/>
              <a:gd name="f3252" fmla="val 5089"/>
              <a:gd name="f3253" fmla="val 3923"/>
              <a:gd name="f3254" fmla="val 5081"/>
              <a:gd name="f3255" fmla="val 3914"/>
              <a:gd name="f3256" fmla="val 5058"/>
              <a:gd name="f3257" fmla="val 3910"/>
              <a:gd name="f3258" fmla="val 5045"/>
              <a:gd name="f3259" fmla="val 5024"/>
              <a:gd name="f3260" fmla="val 5018"/>
              <a:gd name="f3261" fmla="val 3912"/>
              <a:gd name="f3262" fmla="val 5012"/>
              <a:gd name="f3263" fmla="val 3915"/>
              <a:gd name="f3264" fmla="val 5005"/>
              <a:gd name="f3265" fmla="val 3916"/>
              <a:gd name="f3266" fmla="val 3917"/>
              <a:gd name="f3267" fmla="val 4980"/>
              <a:gd name="f3268" fmla="val 3913"/>
              <a:gd name="f3269" fmla="val 4969"/>
              <a:gd name="f3270" fmla="val 4959"/>
              <a:gd name="f3271" fmla="val 4951"/>
              <a:gd name="f3272" fmla="val 4945"/>
              <a:gd name="f3273" fmla="val 3888"/>
              <a:gd name="f3274" fmla="val 4148"/>
              <a:gd name="f3275" fmla="val 4162"/>
              <a:gd name="f3276" fmla="val 4178"/>
              <a:gd name="f3277" fmla="val 5003"/>
              <a:gd name="f3278" fmla="val 5008"/>
              <a:gd name="f3279" fmla="val 4240"/>
              <a:gd name="f3280" fmla="val 4228"/>
              <a:gd name="f3281" fmla="val 5017"/>
              <a:gd name="f3282" fmla="val 5019"/>
              <a:gd name="f3283" fmla="val 4187"/>
              <a:gd name="f3284" fmla="val 4155"/>
              <a:gd name="f3285" fmla="val 4146"/>
              <a:gd name="f3286" fmla="val 4985"/>
              <a:gd name="f3287" fmla="val 4976"/>
              <a:gd name="f3288" fmla="val 4138"/>
              <a:gd name="f3289" fmla="val 4964"/>
              <a:gd name="f3290" fmla="val 5261"/>
              <a:gd name="f3291" fmla="val 4236"/>
              <a:gd name="f3292" fmla="val 5244"/>
              <a:gd name="f3293" fmla="val 5237"/>
              <a:gd name="f3294" fmla="val 4304"/>
              <a:gd name="f3295" fmla="val 4309"/>
              <a:gd name="f3296" fmla="val 5234"/>
              <a:gd name="f3297" fmla="val 5242"/>
              <a:gd name="f3298" fmla="val 4331"/>
              <a:gd name="f3299" fmla="val 5258"/>
              <a:gd name="f3300" fmla="val 5279"/>
              <a:gd name="f3301" fmla="val 4347"/>
              <a:gd name="f3302" fmla="val 5281"/>
              <a:gd name="f3303" fmla="val 4415"/>
              <a:gd name="f3304" fmla="val 5293"/>
              <a:gd name="f3305" fmla="val 5306"/>
              <a:gd name="f3306" fmla="val 5321"/>
              <a:gd name="f3307" fmla="val 5336"/>
              <a:gd name="f3308" fmla="val 4444"/>
              <a:gd name="f3309" fmla="val 5342"/>
              <a:gd name="f3310" fmla="val 5348"/>
              <a:gd name="f3311" fmla="val 5356"/>
              <a:gd name="f3312" fmla="val 4443"/>
              <a:gd name="f3313" fmla="val 5359"/>
              <a:gd name="f3314" fmla="val 5360"/>
              <a:gd name="f3315" fmla="val 5358"/>
              <a:gd name="f3316" fmla="val 4418"/>
              <a:gd name="f3317" fmla="val 5349"/>
              <a:gd name="f3318" fmla="val 5339"/>
              <a:gd name="f3319" fmla="val 4377"/>
              <a:gd name="f3320" fmla="val 5331"/>
              <a:gd name="f3321" fmla="val 4367"/>
              <a:gd name="f3322" fmla="val 5346"/>
              <a:gd name="f3323" fmla="val 5347"/>
              <a:gd name="f3324" fmla="val 5345"/>
              <a:gd name="f3325" fmla="val 5343"/>
              <a:gd name="f3326" fmla="val 5340"/>
              <a:gd name="f3327" fmla="val 4276"/>
              <a:gd name="f3328" fmla="val 5326"/>
              <a:gd name="f3329" fmla="val 5319"/>
              <a:gd name="f3330" fmla="val 5309"/>
              <a:gd name="f3331" fmla="val 5301"/>
              <a:gd name="f3332" fmla="val 5295"/>
              <a:gd name="f3333" fmla="val 5290"/>
              <a:gd name="f3334" fmla="val 5287"/>
              <a:gd name="f3335" fmla="val 5282"/>
              <a:gd name="f3336" fmla="val 4227"/>
              <a:gd name="f3337" fmla="val 5280"/>
              <a:gd name="f3338" fmla="val 4223"/>
              <a:gd name="f3339" fmla="val 5277"/>
              <a:gd name="f3340" fmla="val 5276"/>
              <a:gd name="f3341" fmla="val 5271"/>
              <a:gd name="f3342" fmla="val 5406"/>
              <a:gd name="f3343" fmla="val 4381"/>
              <a:gd name="f3344" fmla="val 4406"/>
              <a:gd name="f3345" fmla="val 5388"/>
              <a:gd name="f3346" fmla="val 4509"/>
              <a:gd name="f3347" fmla="val 5392"/>
              <a:gd name="f3348" fmla="val 5397"/>
              <a:gd name="f3349" fmla="val 4514"/>
              <a:gd name="f3350" fmla="val 5402"/>
              <a:gd name="f3351" fmla="val 4516"/>
              <a:gd name="f3352" fmla="val 5408"/>
              <a:gd name="f3353" fmla="val 4517"/>
              <a:gd name="f3354" fmla="val 5414"/>
              <a:gd name="f3355" fmla="val 5417"/>
              <a:gd name="f3356" fmla="val 5419"/>
              <a:gd name="f3357" fmla="val 5422"/>
              <a:gd name="f3358" fmla="val 5424"/>
              <a:gd name="f3359" fmla="val 5430"/>
              <a:gd name="f3360" fmla="val 5439"/>
              <a:gd name="f3361" fmla="val 5448"/>
              <a:gd name="f3362" fmla="val 5453"/>
              <a:gd name="f3363" fmla="val 5457"/>
              <a:gd name="f3364" fmla="val 5461"/>
              <a:gd name="f3365" fmla="val 5464"/>
              <a:gd name="f3366" fmla="val 5467"/>
              <a:gd name="f3367" fmla="val 5469"/>
              <a:gd name="f3368" fmla="val 5470"/>
              <a:gd name="f3369" fmla="val 4491"/>
              <a:gd name="f3370" fmla="val 4497"/>
              <a:gd name="f3371" fmla="val 5466"/>
              <a:gd name="f3372" fmla="val 4556"/>
              <a:gd name="f3373" fmla="val 5504"/>
              <a:gd name="f3374" fmla="val 4575"/>
              <a:gd name="f3375" fmla="val 5513"/>
              <a:gd name="f3376" fmla="val 4605"/>
              <a:gd name="f3377" fmla="val 5531"/>
              <a:gd name="f3378" fmla="val 5536"/>
              <a:gd name="f3379" fmla="val 5542"/>
              <a:gd name="f3380" fmla="val 4624"/>
              <a:gd name="f3381" fmla="val 4626"/>
              <a:gd name="f3382" fmla="val 5573"/>
              <a:gd name="f3383" fmla="val 4630"/>
              <a:gd name="f3384" fmla="val 5593"/>
              <a:gd name="f3385" fmla="val 5645"/>
              <a:gd name="f3386" fmla="val 5719"/>
              <a:gd name="f3387" fmla="val 5726"/>
              <a:gd name="f3388" fmla="val 5735"/>
              <a:gd name="f3389" fmla="val 5744"/>
              <a:gd name="f3390" fmla="val 5748"/>
              <a:gd name="f3391" fmla="val 5756"/>
              <a:gd name="f3392" fmla="val 5760"/>
              <a:gd name="f3393" fmla="val 4783"/>
              <a:gd name="f3394" fmla="val 5746"/>
              <a:gd name="f3395" fmla="val 5734"/>
              <a:gd name="f3396" fmla="val 5733"/>
              <a:gd name="f3397" fmla="val 5729"/>
              <a:gd name="f3398" fmla="val 5723"/>
              <a:gd name="f3399" fmla="val 4607"/>
              <a:gd name="f3400" fmla="val 5718"/>
              <a:gd name="f3401" fmla="val 5711"/>
              <a:gd name="f3402" fmla="val 4597"/>
              <a:gd name="f3403" fmla="val 4593"/>
              <a:gd name="f3404" fmla="val 4584"/>
              <a:gd name="f3405" fmla="val 5680"/>
              <a:gd name="f3406" fmla="val 4574"/>
              <a:gd name="f3407" fmla="val 4570"/>
              <a:gd name="f3408" fmla="val 5664"/>
              <a:gd name="f3409" fmla="val 4508"/>
              <a:gd name="f3410" fmla="val 5313"/>
              <a:gd name="f3411" fmla="val 5328"/>
              <a:gd name="f3412" fmla="val 4224"/>
              <a:gd name="f3413" fmla="val 4273"/>
              <a:gd name="f3414" fmla="val 4294"/>
              <a:gd name="f3415" fmla="val 5350"/>
              <a:gd name="f3416" fmla="val 4300"/>
              <a:gd name="f3417" fmla="val 5354"/>
              <a:gd name="f3418" fmla="val 4306"/>
              <a:gd name="f3419" fmla="val 5372"/>
              <a:gd name="f3420" fmla="val 5380"/>
              <a:gd name="f3421" fmla="val 4333"/>
              <a:gd name="f3422" fmla="val 5438"/>
              <a:gd name="f3423" fmla="val 5427"/>
              <a:gd name="f3424" fmla="val 5449"/>
              <a:gd name="f3425" fmla="val 5446"/>
              <a:gd name="f3426" fmla="val 5444"/>
              <a:gd name="f3427" fmla="val 5434"/>
              <a:gd name="f3428" fmla="val 5428"/>
              <a:gd name="f3429" fmla="val 5421"/>
              <a:gd name="f3430" fmla="val 5412"/>
              <a:gd name="f3431" fmla="val 4147"/>
              <a:gd name="f3432" fmla="val 5382"/>
              <a:gd name="f3433" fmla="val 4609"/>
              <a:gd name="f3434" fmla="val 4613"/>
              <a:gd name="f3435" fmla="val 4618"/>
              <a:gd name="f3436" fmla="val 5403"/>
              <a:gd name="f3437" fmla="val 4623"/>
              <a:gd name="f3438" fmla="val 5411"/>
              <a:gd name="f3439" fmla="val 5442"/>
              <a:gd name="f3440" fmla="val 4637"/>
              <a:gd name="f3441" fmla="val 5447"/>
              <a:gd name="f3442" fmla="val 4646"/>
              <a:gd name="f3443" fmla="val 5451"/>
              <a:gd name="f3444" fmla="val 4672"/>
              <a:gd name="f3445" fmla="val 5456"/>
              <a:gd name="f3446" fmla="val 5460"/>
              <a:gd name="f3447" fmla="val 5465"/>
              <a:gd name="f3448" fmla="val 4696"/>
              <a:gd name="f3449" fmla="val 5492"/>
              <a:gd name="f3450" fmla="val 5498"/>
              <a:gd name="f3451" fmla="val 5505"/>
              <a:gd name="f3452" fmla="val 4711"/>
              <a:gd name="f3453" fmla="val 5508"/>
              <a:gd name="f3454" fmla="val 4714"/>
              <a:gd name="f3455" fmla="val 5519"/>
              <a:gd name="f3456" fmla="val 5522"/>
              <a:gd name="f3457" fmla="val 5528"/>
              <a:gd name="f3458" fmla="val 4725"/>
              <a:gd name="f3459" fmla="val 4736"/>
              <a:gd name="f3460" fmla="val 4750"/>
              <a:gd name="f3461" fmla="val 4784"/>
              <a:gd name="f3462" fmla="val 5559"/>
              <a:gd name="f3463" fmla="val 5561"/>
              <a:gd name="f3464" fmla="val 5567"/>
              <a:gd name="f3465" fmla="val 5577"/>
              <a:gd name="f3466" fmla="val 4796"/>
              <a:gd name="f3467" fmla="val 5602"/>
              <a:gd name="f3468" fmla="val 4817"/>
              <a:gd name="f3469" fmla="val 5649"/>
              <a:gd name="f3470" fmla="val 5575"/>
              <a:gd name="f3471" fmla="val 5532"/>
              <a:gd name="f3472" fmla="val 4641"/>
              <a:gd name="f3473" fmla="val 4625"/>
              <a:gd name="f3474" fmla="val 5486"/>
              <a:gd name="f3475" fmla="val 5485"/>
              <a:gd name="f3476" fmla="val 5481"/>
              <a:gd name="f3477" fmla="val 5473"/>
              <a:gd name="f3478" fmla="val 5441"/>
              <a:gd name="f3479" fmla="val 5432"/>
              <a:gd name="f3480" fmla="val 4576"/>
              <a:gd name="f3481" fmla="val 4578"/>
              <a:gd name="f3482" fmla="val 4580"/>
              <a:gd name="f3483" fmla="val 5398"/>
              <a:gd name="f3484" fmla="val 5393"/>
              <a:gd name="f3485" fmla="val 5390"/>
              <a:gd name="f3486" fmla="val 3104"/>
              <a:gd name="f3487" fmla="val 3389"/>
              <a:gd name="f3488" fmla="val 3093"/>
              <a:gd name="f3489" fmla="val 3392"/>
              <a:gd name="f3490" fmla="val 3082"/>
              <a:gd name="f3491" fmla="val 3397"/>
              <a:gd name="f3492" fmla="val 3069"/>
              <a:gd name="f3493" fmla="val 3033"/>
              <a:gd name="f3494" fmla="val 3026"/>
              <a:gd name="f3495" fmla="val 3019"/>
              <a:gd name="f3496" fmla="val 2999"/>
              <a:gd name="f3497" fmla="val 2994"/>
              <a:gd name="f3498" fmla="val 2992"/>
              <a:gd name="f3499" fmla="val 2993"/>
              <a:gd name="f3500" fmla="val 3533"/>
              <a:gd name="f3501" fmla="val 2996"/>
              <a:gd name="f3502" fmla="val 2998"/>
              <a:gd name="f3503" fmla="val 3001"/>
              <a:gd name="f3504" fmla="val 3013"/>
              <a:gd name="f3505" fmla="val 3542"/>
              <a:gd name="f3506" fmla="val 3525"/>
              <a:gd name="f3507" fmla="val 3046"/>
              <a:gd name="f3508" fmla="val 3074"/>
              <a:gd name="f3509" fmla="val 3162"/>
              <a:gd name="f3510" fmla="val 3121"/>
              <a:gd name="f3511" fmla="val 3387"/>
              <a:gd name="f3512" fmla="val 3119"/>
              <a:gd name="f3513" fmla="val 3390"/>
              <a:gd name="f3514" fmla="val 3396"/>
              <a:gd name="f3515" fmla="val 2257"/>
              <a:gd name="f3516" fmla="val 3973"/>
              <a:gd name="f3517" fmla="val 4025"/>
              <a:gd name="f3518" fmla="val 2128"/>
              <a:gd name="f3519" fmla="val 2103"/>
              <a:gd name="f3520" fmla="val 2084"/>
              <a:gd name="f3521" fmla="val 2058"/>
              <a:gd name="f3522" fmla="val 2033"/>
              <a:gd name="f3523" fmla="val 4134"/>
              <a:gd name="f3524" fmla="val 2023"/>
              <a:gd name="f3525" fmla="val 1860"/>
              <a:gd name="f3526" fmla="val 1866"/>
              <a:gd name="f3527" fmla="val 1871"/>
              <a:gd name="f3528" fmla="val 1874"/>
              <a:gd name="f3529" fmla="val 1884"/>
              <a:gd name="f3530" fmla="val 1895"/>
              <a:gd name="f3531" fmla="val 1902"/>
              <a:gd name="f3532" fmla="val 1915"/>
              <a:gd name="f3533" fmla="val 1916"/>
              <a:gd name="f3534" fmla="val 4358"/>
              <a:gd name="f3535" fmla="val 4376"/>
              <a:gd name="f3536" fmla="val 1905"/>
              <a:gd name="f3537" fmla="val 4397"/>
              <a:gd name="f3538" fmla="val 1906"/>
              <a:gd name="f3539" fmla="val 1909"/>
              <a:gd name="f3540" fmla="val 4398"/>
              <a:gd name="f3541" fmla="val 1962"/>
              <a:gd name="f3542" fmla="val 4399"/>
              <a:gd name="f3543" fmla="val 4403"/>
              <a:gd name="f3544" fmla="val 1967"/>
              <a:gd name="f3545" fmla="val 4411"/>
              <a:gd name="f3546" fmla="val 1958"/>
              <a:gd name="f3547" fmla="val 4425"/>
              <a:gd name="f3548" fmla="val 1952"/>
              <a:gd name="f3549" fmla="val 4432"/>
              <a:gd name="f3550" fmla="val 1943"/>
              <a:gd name="f3551" fmla="val 1981"/>
              <a:gd name="f3552" fmla="val 4462"/>
              <a:gd name="f3553" fmla="val 2147"/>
              <a:gd name="f3554" fmla="val 4355"/>
              <a:gd name="f3555" fmla="val 2145"/>
              <a:gd name="f3556" fmla="val 4271"/>
              <a:gd name="f3557" fmla="val 4270"/>
              <a:gd name="f3558" fmla="val 2246"/>
              <a:gd name="f3559" fmla="val 2261"/>
              <a:gd name="f3560" fmla="val 4254"/>
              <a:gd name="f3561" fmla="val 2271"/>
              <a:gd name="f3562" fmla="val 2278"/>
              <a:gd name="f3563" fmla="val 2277"/>
              <a:gd name="f3564" fmla="val 2270"/>
              <a:gd name="f3565" fmla="val 4185"/>
              <a:gd name="f3566" fmla="val 4177"/>
              <a:gd name="f3567" fmla="val 2260"/>
              <a:gd name="f3568" fmla="val 4169"/>
              <a:gd name="f3569" fmla="val 2214"/>
              <a:gd name="f3570" fmla="val 4043"/>
              <a:gd name="f3571" fmla="val 4024"/>
              <a:gd name="f3572" fmla="val 4014"/>
              <a:gd name="f3573" fmla="val 4003"/>
              <a:gd name="f3574" fmla="val 2331"/>
              <a:gd name="f3575" fmla="val 3999"/>
              <a:gd name="f3576" fmla="val 3996"/>
              <a:gd name="f3577" fmla="val 3993"/>
              <a:gd name="f3578" fmla="val 3992"/>
              <a:gd name="f3579" fmla="val 2317"/>
              <a:gd name="f3580" fmla="val 3997"/>
              <a:gd name="f3581" fmla="val 2279"/>
              <a:gd name="f3582" fmla="val 3990"/>
              <a:gd name="f3583" fmla="val 3988"/>
              <a:gd name="f3584" fmla="val 3958"/>
              <a:gd name="f3585" fmla="val 3931"/>
              <a:gd name="f3586" fmla="val 3924"/>
              <a:gd name="f3587" fmla="val 3919"/>
              <a:gd name="f3588" fmla="+- 0 0 -90"/>
              <a:gd name="f3589" fmla="*/ f4 1 6088"/>
              <a:gd name="f3590" fmla="*/ f5 1 4896"/>
              <a:gd name="f3591" fmla="val f6"/>
              <a:gd name="f3592" fmla="val f7"/>
              <a:gd name="f3593" fmla="val f8"/>
              <a:gd name="f3594" fmla="*/ f3588 f0 1"/>
              <a:gd name="f3595" fmla="+- f3593 0 f3591"/>
              <a:gd name="f3596" fmla="+- f3592 0 f3591"/>
              <a:gd name="f3597" fmla="*/ f3594 1 f3"/>
              <a:gd name="f3598" fmla="*/ f3596 1 6088"/>
              <a:gd name="f3599" fmla="*/ f3595 1 4896"/>
              <a:gd name="f3600" fmla="*/ 5981 f3596 1"/>
              <a:gd name="f3601" fmla="*/ 4726 f3595 1"/>
              <a:gd name="f3602" fmla="*/ 5509 f3596 1"/>
              <a:gd name="f3603" fmla="*/ 4310 f3595 1"/>
              <a:gd name="f3604" fmla="*/ 5489 f3596 1"/>
              <a:gd name="f3605" fmla="*/ 4137 f3595 1"/>
              <a:gd name="f3606" fmla="*/ 5186 f3596 1"/>
              <a:gd name="f3607" fmla="*/ 4161 f3595 1"/>
              <a:gd name="f3608" fmla="*/ 4913 f3596 1"/>
              <a:gd name="f3609" fmla="*/ 3560 f3595 1"/>
              <a:gd name="f3610" fmla="*/ 4744 f3596 1"/>
              <a:gd name="f3611" fmla="*/ 3686 f3595 1"/>
              <a:gd name="f3612" fmla="*/ 4267 f3596 1"/>
              <a:gd name="f3613" fmla="*/ 3522 f3595 1"/>
              <a:gd name="f3614" fmla="*/ 3432 f3596 1"/>
              <a:gd name="f3615" fmla="*/ 3365 f3595 1"/>
              <a:gd name="f3616" fmla="*/ 3232 f3596 1"/>
              <a:gd name="f3617" fmla="*/ 3327 f3595 1"/>
              <a:gd name="f3618" fmla="*/ 2972 f3596 1"/>
              <a:gd name="f3619" fmla="*/ 3259 f3595 1"/>
              <a:gd name="f3620" fmla="*/ 2715 f3596 1"/>
              <a:gd name="f3621" fmla="*/ 3554 f3595 1"/>
              <a:gd name="f3622" fmla="*/ 2508 f3596 1"/>
              <a:gd name="f3623" fmla="*/ 3742 f3595 1"/>
              <a:gd name="f3624" fmla="*/ 2379 f3596 1"/>
              <a:gd name="f3625" fmla="*/ 3609 f3595 1"/>
              <a:gd name="f3626" fmla="*/ 2608 f3596 1"/>
              <a:gd name="f3627" fmla="*/ 3205 f3595 1"/>
              <a:gd name="f3628" fmla="*/ 2612 f3596 1"/>
              <a:gd name="f3629" fmla="*/ 3149 f3595 1"/>
              <a:gd name="f3630" fmla="*/ 2197 f3596 1"/>
              <a:gd name="f3631" fmla="*/ 3527 f3595 1"/>
              <a:gd name="f3632" fmla="*/ 2032 f3596 1"/>
              <a:gd name="f3633" fmla="*/ 3747 f3595 1"/>
              <a:gd name="f3634" fmla="*/ 1950 f3596 1"/>
              <a:gd name="f3635" fmla="*/ 4061 f3595 1"/>
              <a:gd name="f3636" fmla="*/ 1676 f3596 1"/>
              <a:gd name="f3637" fmla="*/ 4191 f3595 1"/>
              <a:gd name="f3638" fmla="*/ 1516 f3596 1"/>
              <a:gd name="f3639" fmla="*/ 4353 f3595 1"/>
              <a:gd name="f3640" fmla="*/ 1294 f3596 1"/>
              <a:gd name="f3641" fmla="*/ 4463 f3595 1"/>
              <a:gd name="f3642" fmla="*/ 1000 f3596 1"/>
              <a:gd name="f3643" fmla="*/ 4653 f3595 1"/>
              <a:gd name="f3644" fmla="*/ 701 f3596 1"/>
              <a:gd name="f3645" fmla="*/ 4709 f3595 1"/>
              <a:gd name="f3646" fmla="*/ 531 f3596 1"/>
              <a:gd name="f3647" fmla="*/ 4762 f3595 1"/>
              <a:gd name="f3648" fmla="*/ 107 f3596 1"/>
              <a:gd name="f3649" fmla="*/ 4851 f3595 1"/>
              <a:gd name="f3650" fmla="*/ 362 f3596 1"/>
              <a:gd name="f3651" fmla="*/ 4685 f3595 1"/>
              <a:gd name="f3652" fmla="*/ 876 f3596 1"/>
              <a:gd name="f3653" fmla="*/ 4518 f3595 1"/>
              <a:gd name="f3654" fmla="*/ 1387 f3596 1"/>
              <a:gd name="f3655" fmla="*/ 3826 f3595 1"/>
              <a:gd name="f3656" fmla="*/ 1073 f3596 1"/>
              <a:gd name="f3657" fmla="*/ 3727 f3595 1"/>
              <a:gd name="f3658" fmla="*/ 880 f3596 1"/>
              <a:gd name="f3659" fmla="*/ 3295 f3595 1"/>
              <a:gd name="f3660" fmla="*/ 500 f3596 1"/>
              <a:gd name="f3661" fmla="*/ 3194 f3595 1"/>
              <a:gd name="f3662" fmla="*/ 386 f3596 1"/>
              <a:gd name="f3663" fmla="*/ 2997 f3595 1"/>
              <a:gd name="f3664" fmla="*/ 617 f3596 1"/>
              <a:gd name="f3665" fmla="*/ 2400 f3595 1"/>
              <a:gd name="f3666" fmla="*/ 879 f3596 1"/>
              <a:gd name="f3667" fmla="*/ 2340 f3595 1"/>
              <a:gd name="f3668" fmla="*/ 1274 f3596 1"/>
              <a:gd name="f3669" fmla="*/ 1887 f3595 1"/>
              <a:gd name="f3670" fmla="*/ 933 f3596 1"/>
              <a:gd name="f3671" fmla="*/ 1919 f3595 1"/>
              <a:gd name="f3672" fmla="*/ 667 f3596 1"/>
              <a:gd name="f3673" fmla="*/ 1623 f3595 1"/>
              <a:gd name="f3674" fmla="*/ 634 f3596 1"/>
              <a:gd name="f3675" fmla="*/ 1354 f3595 1"/>
              <a:gd name="f3676" fmla="*/ 902 f3596 1"/>
              <a:gd name="f3677" fmla="*/ 1311 f3595 1"/>
              <a:gd name="f3678" fmla="*/ 1213 f3596 1"/>
              <a:gd name="f3679" fmla="*/ 1511 f3595 1"/>
              <a:gd name="f3680" fmla="*/ 1282 f3596 1"/>
              <a:gd name="f3681" fmla="*/ 1298 f3595 1"/>
              <a:gd name="f3682" fmla="*/ 1327 f3596 1"/>
              <a:gd name="f3683" fmla="*/ 1341 f3595 1"/>
              <a:gd name="f3684" fmla="*/ 877 f3596 1"/>
              <a:gd name="f3685" fmla="*/ 725 f3595 1"/>
              <a:gd name="f3686" fmla="*/ 1383 f3596 1"/>
              <a:gd name="f3687" fmla="*/ 369 f3595 1"/>
              <a:gd name="f3688" fmla="*/ 2010 f3596 1"/>
              <a:gd name="f3689" fmla="*/ 80 f3595 1"/>
              <a:gd name="f3690" fmla="*/ 2287 f3596 1"/>
              <a:gd name="f3691" fmla="*/ 145 f3595 1"/>
              <a:gd name="f3692" fmla="*/ 2671 f3596 1"/>
              <a:gd name="f3693" fmla="*/ 299 f3595 1"/>
              <a:gd name="f3694" fmla="*/ 3372 f3596 1"/>
              <a:gd name="f3695" fmla="*/ 394 f3595 1"/>
              <a:gd name="f3696" fmla="*/ 4242 f3596 1"/>
              <a:gd name="f3697" fmla="*/ 3300 f3595 1"/>
              <a:gd name="f3698" fmla="*/ 4779 f3596 1"/>
              <a:gd name="f3699" fmla="*/ 3449 f3595 1"/>
              <a:gd name="f3700" fmla="*/ 5805 f3596 1"/>
              <a:gd name="f3701" fmla="*/ 4249 f3595 1"/>
              <a:gd name="f3702" fmla="*/ 5636 f3596 1"/>
              <a:gd name="f3703" fmla="*/ 5015 f3596 1"/>
              <a:gd name="f3704" fmla="*/ 4060 f3595 1"/>
              <a:gd name="f3705" fmla="*/ 5165 f3596 1"/>
              <a:gd name="f3706" fmla="*/ 4216 f3595 1"/>
              <a:gd name="f3707" fmla="*/ 4162 f3595 1"/>
              <a:gd name="f3708" fmla="*/ 5347 f3596 1"/>
              <a:gd name="f3709" fmla="*/ 4316 f3595 1"/>
              <a:gd name="f3710" fmla="*/ 5531 f3596 1"/>
              <a:gd name="f3711" fmla="*/ 4616 f3595 1"/>
              <a:gd name="f3712" fmla="*/ 5342 f3596 1"/>
              <a:gd name="f3713" fmla="*/ 4224 f3595 1"/>
              <a:gd name="f3714" fmla="*/ 5447 f3596 1"/>
              <a:gd name="f3715" fmla="*/ 4656 f3595 1"/>
              <a:gd name="f3716" fmla="*/ 5441 f3596 1"/>
              <a:gd name="f3717" fmla="*/ 4577 f3595 1"/>
              <a:gd name="f3718" fmla="*/ 3162 f3596 1"/>
              <a:gd name="f3719" fmla="*/ 3367 f3595 1"/>
              <a:gd name="f3720" fmla="*/ 1955 f3596 1"/>
              <a:gd name="f3721" fmla="*/ 4397 f3595 1"/>
              <a:gd name="f3722" fmla="*/ 2278 f3596 1"/>
              <a:gd name="f3723" fmla="*/ 4080 f3595 1"/>
              <a:gd name="f3724" fmla="+- f3597 0 f1"/>
              <a:gd name="f3725" fmla="*/ f3600 1 6088"/>
              <a:gd name="f3726" fmla="*/ f3601 1 4896"/>
              <a:gd name="f3727" fmla="*/ f3602 1 6088"/>
              <a:gd name="f3728" fmla="*/ f3603 1 4896"/>
              <a:gd name="f3729" fmla="*/ f3604 1 6088"/>
              <a:gd name="f3730" fmla="*/ f3605 1 4896"/>
              <a:gd name="f3731" fmla="*/ f3606 1 6088"/>
              <a:gd name="f3732" fmla="*/ f3607 1 4896"/>
              <a:gd name="f3733" fmla="*/ f3608 1 6088"/>
              <a:gd name="f3734" fmla="*/ f3609 1 4896"/>
              <a:gd name="f3735" fmla="*/ f3610 1 6088"/>
              <a:gd name="f3736" fmla="*/ f3611 1 4896"/>
              <a:gd name="f3737" fmla="*/ f3612 1 6088"/>
              <a:gd name="f3738" fmla="*/ f3613 1 4896"/>
              <a:gd name="f3739" fmla="*/ f3614 1 6088"/>
              <a:gd name="f3740" fmla="*/ f3615 1 4896"/>
              <a:gd name="f3741" fmla="*/ f3616 1 6088"/>
              <a:gd name="f3742" fmla="*/ f3617 1 4896"/>
              <a:gd name="f3743" fmla="*/ f3618 1 6088"/>
              <a:gd name="f3744" fmla="*/ f3619 1 4896"/>
              <a:gd name="f3745" fmla="*/ f3620 1 6088"/>
              <a:gd name="f3746" fmla="*/ f3621 1 4896"/>
              <a:gd name="f3747" fmla="*/ f3622 1 6088"/>
              <a:gd name="f3748" fmla="*/ f3623 1 4896"/>
              <a:gd name="f3749" fmla="*/ f3624 1 6088"/>
              <a:gd name="f3750" fmla="*/ f3625 1 4896"/>
              <a:gd name="f3751" fmla="*/ f3626 1 6088"/>
              <a:gd name="f3752" fmla="*/ f3627 1 4896"/>
              <a:gd name="f3753" fmla="*/ f3628 1 6088"/>
              <a:gd name="f3754" fmla="*/ f3629 1 4896"/>
              <a:gd name="f3755" fmla="*/ f3630 1 6088"/>
              <a:gd name="f3756" fmla="*/ f3631 1 4896"/>
              <a:gd name="f3757" fmla="*/ f3632 1 6088"/>
              <a:gd name="f3758" fmla="*/ f3633 1 4896"/>
              <a:gd name="f3759" fmla="*/ f3634 1 6088"/>
              <a:gd name="f3760" fmla="*/ f3635 1 4896"/>
              <a:gd name="f3761" fmla="*/ f3636 1 6088"/>
              <a:gd name="f3762" fmla="*/ f3637 1 4896"/>
              <a:gd name="f3763" fmla="*/ f3638 1 6088"/>
              <a:gd name="f3764" fmla="*/ f3639 1 4896"/>
              <a:gd name="f3765" fmla="*/ f3640 1 6088"/>
              <a:gd name="f3766" fmla="*/ f3641 1 4896"/>
              <a:gd name="f3767" fmla="*/ f3642 1 6088"/>
              <a:gd name="f3768" fmla="*/ f3643 1 4896"/>
              <a:gd name="f3769" fmla="*/ f3644 1 6088"/>
              <a:gd name="f3770" fmla="*/ f3645 1 4896"/>
              <a:gd name="f3771" fmla="*/ f3646 1 6088"/>
              <a:gd name="f3772" fmla="*/ f3647 1 4896"/>
              <a:gd name="f3773" fmla="*/ f3648 1 6088"/>
              <a:gd name="f3774" fmla="*/ f3649 1 4896"/>
              <a:gd name="f3775" fmla="*/ f3650 1 6088"/>
              <a:gd name="f3776" fmla="*/ f3651 1 4896"/>
              <a:gd name="f3777" fmla="*/ f3652 1 6088"/>
              <a:gd name="f3778" fmla="*/ f3653 1 4896"/>
              <a:gd name="f3779" fmla="*/ f3654 1 6088"/>
              <a:gd name="f3780" fmla="*/ f3655 1 4896"/>
              <a:gd name="f3781" fmla="*/ f3656 1 6088"/>
              <a:gd name="f3782" fmla="*/ f3657 1 4896"/>
              <a:gd name="f3783" fmla="*/ f3658 1 6088"/>
              <a:gd name="f3784" fmla="*/ f3659 1 4896"/>
              <a:gd name="f3785" fmla="*/ f3660 1 6088"/>
              <a:gd name="f3786" fmla="*/ f3661 1 4896"/>
              <a:gd name="f3787" fmla="*/ f3662 1 6088"/>
              <a:gd name="f3788" fmla="*/ f3663 1 4896"/>
              <a:gd name="f3789" fmla="*/ f3664 1 6088"/>
              <a:gd name="f3790" fmla="*/ f3665 1 4896"/>
              <a:gd name="f3791" fmla="*/ f3666 1 6088"/>
              <a:gd name="f3792" fmla="*/ f3667 1 4896"/>
              <a:gd name="f3793" fmla="*/ f3668 1 6088"/>
              <a:gd name="f3794" fmla="*/ f3669 1 4896"/>
              <a:gd name="f3795" fmla="*/ f3670 1 6088"/>
              <a:gd name="f3796" fmla="*/ f3671 1 4896"/>
              <a:gd name="f3797" fmla="*/ f3672 1 6088"/>
              <a:gd name="f3798" fmla="*/ f3673 1 4896"/>
              <a:gd name="f3799" fmla="*/ f3674 1 6088"/>
              <a:gd name="f3800" fmla="*/ f3675 1 4896"/>
              <a:gd name="f3801" fmla="*/ f3676 1 6088"/>
              <a:gd name="f3802" fmla="*/ f3677 1 4896"/>
              <a:gd name="f3803" fmla="*/ f3678 1 6088"/>
              <a:gd name="f3804" fmla="*/ f3679 1 4896"/>
              <a:gd name="f3805" fmla="*/ f3680 1 6088"/>
              <a:gd name="f3806" fmla="*/ f3681 1 4896"/>
              <a:gd name="f3807" fmla="*/ f3682 1 6088"/>
              <a:gd name="f3808" fmla="*/ f3683 1 4896"/>
              <a:gd name="f3809" fmla="*/ f3684 1 6088"/>
              <a:gd name="f3810" fmla="*/ f3685 1 4896"/>
              <a:gd name="f3811" fmla="*/ f3686 1 6088"/>
              <a:gd name="f3812" fmla="*/ f3687 1 4896"/>
              <a:gd name="f3813" fmla="*/ f3688 1 6088"/>
              <a:gd name="f3814" fmla="*/ f3689 1 4896"/>
              <a:gd name="f3815" fmla="*/ f3690 1 6088"/>
              <a:gd name="f3816" fmla="*/ f3691 1 4896"/>
              <a:gd name="f3817" fmla="*/ f3692 1 6088"/>
              <a:gd name="f3818" fmla="*/ f3693 1 4896"/>
              <a:gd name="f3819" fmla="*/ f3694 1 6088"/>
              <a:gd name="f3820" fmla="*/ f3695 1 4896"/>
              <a:gd name="f3821" fmla="*/ f3696 1 6088"/>
              <a:gd name="f3822" fmla="*/ f3697 1 4896"/>
              <a:gd name="f3823" fmla="*/ f3698 1 6088"/>
              <a:gd name="f3824" fmla="*/ f3699 1 4896"/>
              <a:gd name="f3825" fmla="*/ f3700 1 6088"/>
              <a:gd name="f3826" fmla="*/ f3701 1 4896"/>
              <a:gd name="f3827" fmla="*/ f3702 1 6088"/>
              <a:gd name="f3828" fmla="*/ f3703 1 6088"/>
              <a:gd name="f3829" fmla="*/ f3704 1 4896"/>
              <a:gd name="f3830" fmla="*/ f3705 1 6088"/>
              <a:gd name="f3831" fmla="*/ f3706 1 4896"/>
              <a:gd name="f3832" fmla="*/ f3707 1 4896"/>
              <a:gd name="f3833" fmla="*/ f3708 1 6088"/>
              <a:gd name="f3834" fmla="*/ f3709 1 4896"/>
              <a:gd name="f3835" fmla="*/ f3710 1 6088"/>
              <a:gd name="f3836" fmla="*/ f3711 1 4896"/>
              <a:gd name="f3837" fmla="*/ f3712 1 6088"/>
              <a:gd name="f3838" fmla="*/ f3713 1 4896"/>
              <a:gd name="f3839" fmla="*/ f3714 1 6088"/>
              <a:gd name="f3840" fmla="*/ f3715 1 4896"/>
              <a:gd name="f3841" fmla="*/ f3716 1 6088"/>
              <a:gd name="f3842" fmla="*/ f3717 1 4896"/>
              <a:gd name="f3843" fmla="*/ f3718 1 6088"/>
              <a:gd name="f3844" fmla="*/ f3719 1 4896"/>
              <a:gd name="f3845" fmla="*/ f3720 1 6088"/>
              <a:gd name="f3846" fmla="*/ f3721 1 4896"/>
              <a:gd name="f3847" fmla="*/ f3722 1 6088"/>
              <a:gd name="f3848" fmla="*/ f3723 1 4896"/>
              <a:gd name="f3849" fmla="*/ 0 1 f3598"/>
              <a:gd name="f3850" fmla="*/ f3592 1 f3598"/>
              <a:gd name="f3851" fmla="*/ 0 1 f3599"/>
              <a:gd name="f3852" fmla="*/ f3593 1 f3599"/>
              <a:gd name="f3853" fmla="*/ f3725 1 f3598"/>
              <a:gd name="f3854" fmla="*/ f3726 1 f3599"/>
              <a:gd name="f3855" fmla="*/ f3727 1 f3598"/>
              <a:gd name="f3856" fmla="*/ f3728 1 f3599"/>
              <a:gd name="f3857" fmla="*/ f3729 1 f3598"/>
              <a:gd name="f3858" fmla="*/ f3730 1 f3599"/>
              <a:gd name="f3859" fmla="*/ f3731 1 f3598"/>
              <a:gd name="f3860" fmla="*/ f3732 1 f3599"/>
              <a:gd name="f3861" fmla="*/ f3733 1 f3598"/>
              <a:gd name="f3862" fmla="*/ f3734 1 f3599"/>
              <a:gd name="f3863" fmla="*/ f3735 1 f3598"/>
              <a:gd name="f3864" fmla="*/ f3736 1 f3599"/>
              <a:gd name="f3865" fmla="*/ f3737 1 f3598"/>
              <a:gd name="f3866" fmla="*/ f3738 1 f3599"/>
              <a:gd name="f3867" fmla="*/ f3739 1 f3598"/>
              <a:gd name="f3868" fmla="*/ f3740 1 f3599"/>
              <a:gd name="f3869" fmla="*/ f3741 1 f3598"/>
              <a:gd name="f3870" fmla="*/ f3742 1 f3599"/>
              <a:gd name="f3871" fmla="*/ f3743 1 f3598"/>
              <a:gd name="f3872" fmla="*/ f3744 1 f3599"/>
              <a:gd name="f3873" fmla="*/ f3745 1 f3598"/>
              <a:gd name="f3874" fmla="*/ f3746 1 f3599"/>
              <a:gd name="f3875" fmla="*/ f3747 1 f3598"/>
              <a:gd name="f3876" fmla="*/ f3748 1 f3599"/>
              <a:gd name="f3877" fmla="*/ f3749 1 f3598"/>
              <a:gd name="f3878" fmla="*/ f3750 1 f3599"/>
              <a:gd name="f3879" fmla="*/ f3751 1 f3598"/>
              <a:gd name="f3880" fmla="*/ f3752 1 f3599"/>
              <a:gd name="f3881" fmla="*/ f3753 1 f3598"/>
              <a:gd name="f3882" fmla="*/ f3754 1 f3599"/>
              <a:gd name="f3883" fmla="*/ f3755 1 f3598"/>
              <a:gd name="f3884" fmla="*/ f3756 1 f3599"/>
              <a:gd name="f3885" fmla="*/ f3757 1 f3598"/>
              <a:gd name="f3886" fmla="*/ f3758 1 f3599"/>
              <a:gd name="f3887" fmla="*/ f3759 1 f3598"/>
              <a:gd name="f3888" fmla="*/ f3760 1 f3599"/>
              <a:gd name="f3889" fmla="*/ f3761 1 f3598"/>
              <a:gd name="f3890" fmla="*/ f3762 1 f3599"/>
              <a:gd name="f3891" fmla="*/ f3763 1 f3598"/>
              <a:gd name="f3892" fmla="*/ f3764 1 f3599"/>
              <a:gd name="f3893" fmla="*/ f3765 1 f3598"/>
              <a:gd name="f3894" fmla="*/ f3766 1 f3599"/>
              <a:gd name="f3895" fmla="*/ f3767 1 f3598"/>
              <a:gd name="f3896" fmla="*/ f3768 1 f3599"/>
              <a:gd name="f3897" fmla="*/ f3769 1 f3598"/>
              <a:gd name="f3898" fmla="*/ f3770 1 f3599"/>
              <a:gd name="f3899" fmla="*/ f3771 1 f3598"/>
              <a:gd name="f3900" fmla="*/ f3772 1 f3599"/>
              <a:gd name="f3901" fmla="*/ f3773 1 f3598"/>
              <a:gd name="f3902" fmla="*/ f3774 1 f3599"/>
              <a:gd name="f3903" fmla="*/ f3775 1 f3598"/>
              <a:gd name="f3904" fmla="*/ f3776 1 f3599"/>
              <a:gd name="f3905" fmla="*/ f3777 1 f3598"/>
              <a:gd name="f3906" fmla="*/ f3778 1 f3599"/>
              <a:gd name="f3907" fmla="*/ f3779 1 f3598"/>
              <a:gd name="f3908" fmla="*/ f3780 1 f3599"/>
              <a:gd name="f3909" fmla="*/ f3781 1 f3598"/>
              <a:gd name="f3910" fmla="*/ f3782 1 f3599"/>
              <a:gd name="f3911" fmla="*/ f3783 1 f3598"/>
              <a:gd name="f3912" fmla="*/ f3784 1 f3599"/>
              <a:gd name="f3913" fmla="*/ f3785 1 f3598"/>
              <a:gd name="f3914" fmla="*/ f3786 1 f3599"/>
              <a:gd name="f3915" fmla="*/ f3787 1 f3598"/>
              <a:gd name="f3916" fmla="*/ f3788 1 f3599"/>
              <a:gd name="f3917" fmla="*/ f3789 1 f3598"/>
              <a:gd name="f3918" fmla="*/ f3790 1 f3599"/>
              <a:gd name="f3919" fmla="*/ f3791 1 f3598"/>
              <a:gd name="f3920" fmla="*/ f3792 1 f3599"/>
              <a:gd name="f3921" fmla="*/ f3793 1 f3598"/>
              <a:gd name="f3922" fmla="*/ f3794 1 f3599"/>
              <a:gd name="f3923" fmla="*/ f3795 1 f3598"/>
              <a:gd name="f3924" fmla="*/ f3796 1 f3599"/>
              <a:gd name="f3925" fmla="*/ f3797 1 f3598"/>
              <a:gd name="f3926" fmla="*/ f3798 1 f3599"/>
              <a:gd name="f3927" fmla="*/ f3799 1 f3598"/>
              <a:gd name="f3928" fmla="*/ f3800 1 f3599"/>
              <a:gd name="f3929" fmla="*/ f3801 1 f3598"/>
              <a:gd name="f3930" fmla="*/ f3802 1 f3599"/>
              <a:gd name="f3931" fmla="*/ f3803 1 f3598"/>
              <a:gd name="f3932" fmla="*/ f3804 1 f3599"/>
              <a:gd name="f3933" fmla="*/ f3805 1 f3598"/>
              <a:gd name="f3934" fmla="*/ f3806 1 f3599"/>
              <a:gd name="f3935" fmla="*/ f3807 1 f3598"/>
              <a:gd name="f3936" fmla="*/ f3808 1 f3599"/>
              <a:gd name="f3937" fmla="*/ f3809 1 f3598"/>
              <a:gd name="f3938" fmla="*/ f3810 1 f3599"/>
              <a:gd name="f3939" fmla="*/ f3811 1 f3598"/>
              <a:gd name="f3940" fmla="*/ f3812 1 f3599"/>
              <a:gd name="f3941" fmla="*/ f3813 1 f3598"/>
              <a:gd name="f3942" fmla="*/ f3814 1 f3599"/>
              <a:gd name="f3943" fmla="*/ f3815 1 f3598"/>
              <a:gd name="f3944" fmla="*/ f3816 1 f3599"/>
              <a:gd name="f3945" fmla="*/ f3817 1 f3598"/>
              <a:gd name="f3946" fmla="*/ f3818 1 f3599"/>
              <a:gd name="f3947" fmla="*/ f3819 1 f3598"/>
              <a:gd name="f3948" fmla="*/ f3820 1 f3599"/>
              <a:gd name="f3949" fmla="*/ f3821 1 f3598"/>
              <a:gd name="f3950" fmla="*/ f3822 1 f3599"/>
              <a:gd name="f3951" fmla="*/ f3823 1 f3598"/>
              <a:gd name="f3952" fmla="*/ f3824 1 f3599"/>
              <a:gd name="f3953" fmla="*/ f3825 1 f3598"/>
              <a:gd name="f3954" fmla="*/ f3826 1 f3599"/>
              <a:gd name="f3955" fmla="*/ f3827 1 f3598"/>
              <a:gd name="f3956" fmla="*/ f3828 1 f3598"/>
              <a:gd name="f3957" fmla="*/ f3829 1 f3599"/>
              <a:gd name="f3958" fmla="*/ f3830 1 f3598"/>
              <a:gd name="f3959" fmla="*/ f3831 1 f3599"/>
              <a:gd name="f3960" fmla="*/ f3832 1 f3599"/>
              <a:gd name="f3961" fmla="*/ f3833 1 f3598"/>
              <a:gd name="f3962" fmla="*/ f3834 1 f3599"/>
              <a:gd name="f3963" fmla="*/ f3835 1 f3598"/>
              <a:gd name="f3964" fmla="*/ f3836 1 f3599"/>
              <a:gd name="f3965" fmla="*/ f3837 1 f3598"/>
              <a:gd name="f3966" fmla="*/ f3838 1 f3599"/>
              <a:gd name="f3967" fmla="*/ f3839 1 f3598"/>
              <a:gd name="f3968" fmla="*/ f3840 1 f3599"/>
              <a:gd name="f3969" fmla="*/ f3841 1 f3598"/>
              <a:gd name="f3970" fmla="*/ f3842 1 f3599"/>
              <a:gd name="f3971" fmla="*/ f3843 1 f3598"/>
              <a:gd name="f3972" fmla="*/ f3844 1 f3599"/>
              <a:gd name="f3973" fmla="*/ f3845 1 f3598"/>
              <a:gd name="f3974" fmla="*/ f3846 1 f3599"/>
              <a:gd name="f3975" fmla="*/ f3847 1 f3598"/>
              <a:gd name="f3976" fmla="*/ f3848 1 f3599"/>
              <a:gd name="f3977" fmla="*/ f3849 f3589 1"/>
              <a:gd name="f3978" fmla="*/ f3850 f3589 1"/>
              <a:gd name="f3979" fmla="*/ f3852 f3590 1"/>
              <a:gd name="f3980" fmla="*/ f3851 f3590 1"/>
              <a:gd name="f3981" fmla="*/ f3853 f3589 1"/>
              <a:gd name="f3982" fmla="*/ f3854 f3590 1"/>
              <a:gd name="f3983" fmla="*/ f3855 f3589 1"/>
              <a:gd name="f3984" fmla="*/ f3856 f3590 1"/>
              <a:gd name="f3985" fmla="*/ f3857 f3589 1"/>
              <a:gd name="f3986" fmla="*/ f3858 f3590 1"/>
              <a:gd name="f3987" fmla="*/ f3859 f3589 1"/>
              <a:gd name="f3988" fmla="*/ f3860 f3590 1"/>
              <a:gd name="f3989" fmla="*/ f3861 f3589 1"/>
              <a:gd name="f3990" fmla="*/ f3862 f3590 1"/>
              <a:gd name="f3991" fmla="*/ f3863 f3589 1"/>
              <a:gd name="f3992" fmla="*/ f3864 f3590 1"/>
              <a:gd name="f3993" fmla="*/ f3865 f3589 1"/>
              <a:gd name="f3994" fmla="*/ f3866 f3590 1"/>
              <a:gd name="f3995" fmla="*/ f3867 f3589 1"/>
              <a:gd name="f3996" fmla="*/ f3868 f3590 1"/>
              <a:gd name="f3997" fmla="*/ f3869 f3589 1"/>
              <a:gd name="f3998" fmla="*/ f3870 f3590 1"/>
              <a:gd name="f3999" fmla="*/ f3871 f3589 1"/>
              <a:gd name="f4000" fmla="*/ f3872 f3590 1"/>
              <a:gd name="f4001" fmla="*/ f3873 f3589 1"/>
              <a:gd name="f4002" fmla="*/ f3874 f3590 1"/>
              <a:gd name="f4003" fmla="*/ f3875 f3589 1"/>
              <a:gd name="f4004" fmla="*/ f3876 f3590 1"/>
              <a:gd name="f4005" fmla="*/ f3877 f3589 1"/>
              <a:gd name="f4006" fmla="*/ f3878 f3590 1"/>
              <a:gd name="f4007" fmla="*/ f3879 f3589 1"/>
              <a:gd name="f4008" fmla="*/ f3880 f3590 1"/>
              <a:gd name="f4009" fmla="*/ f3881 f3589 1"/>
              <a:gd name="f4010" fmla="*/ f3882 f3590 1"/>
              <a:gd name="f4011" fmla="*/ f3883 f3589 1"/>
              <a:gd name="f4012" fmla="*/ f3884 f3590 1"/>
              <a:gd name="f4013" fmla="*/ f3885 f3589 1"/>
              <a:gd name="f4014" fmla="*/ f3886 f3590 1"/>
              <a:gd name="f4015" fmla="*/ f3887 f3589 1"/>
              <a:gd name="f4016" fmla="*/ f3888 f3590 1"/>
              <a:gd name="f4017" fmla="*/ f3889 f3589 1"/>
              <a:gd name="f4018" fmla="*/ f3890 f3590 1"/>
              <a:gd name="f4019" fmla="*/ f3891 f3589 1"/>
              <a:gd name="f4020" fmla="*/ f3892 f3590 1"/>
              <a:gd name="f4021" fmla="*/ f3893 f3589 1"/>
              <a:gd name="f4022" fmla="*/ f3894 f3590 1"/>
              <a:gd name="f4023" fmla="*/ f3895 f3589 1"/>
              <a:gd name="f4024" fmla="*/ f3896 f3590 1"/>
              <a:gd name="f4025" fmla="*/ f3897 f3589 1"/>
              <a:gd name="f4026" fmla="*/ f3898 f3590 1"/>
              <a:gd name="f4027" fmla="*/ f3899 f3589 1"/>
              <a:gd name="f4028" fmla="*/ f3900 f3590 1"/>
              <a:gd name="f4029" fmla="*/ f3901 f3589 1"/>
              <a:gd name="f4030" fmla="*/ f3902 f3590 1"/>
              <a:gd name="f4031" fmla="*/ f3903 f3589 1"/>
              <a:gd name="f4032" fmla="*/ f3904 f3590 1"/>
              <a:gd name="f4033" fmla="*/ f3905 f3589 1"/>
              <a:gd name="f4034" fmla="*/ f3906 f3590 1"/>
              <a:gd name="f4035" fmla="*/ f3907 f3589 1"/>
              <a:gd name="f4036" fmla="*/ f3908 f3590 1"/>
              <a:gd name="f4037" fmla="*/ f3909 f3589 1"/>
              <a:gd name="f4038" fmla="*/ f3910 f3590 1"/>
              <a:gd name="f4039" fmla="*/ f3911 f3589 1"/>
              <a:gd name="f4040" fmla="*/ f3912 f3590 1"/>
              <a:gd name="f4041" fmla="*/ f3913 f3589 1"/>
              <a:gd name="f4042" fmla="*/ f3914 f3590 1"/>
              <a:gd name="f4043" fmla="*/ f3915 f3589 1"/>
              <a:gd name="f4044" fmla="*/ f3916 f3590 1"/>
              <a:gd name="f4045" fmla="*/ f3917 f3589 1"/>
              <a:gd name="f4046" fmla="*/ f3918 f3590 1"/>
              <a:gd name="f4047" fmla="*/ f3919 f3589 1"/>
              <a:gd name="f4048" fmla="*/ f3920 f3590 1"/>
              <a:gd name="f4049" fmla="*/ f3921 f3589 1"/>
              <a:gd name="f4050" fmla="*/ f3922 f3590 1"/>
              <a:gd name="f4051" fmla="*/ f3923 f3589 1"/>
              <a:gd name="f4052" fmla="*/ f3924 f3590 1"/>
              <a:gd name="f4053" fmla="*/ f3925 f3589 1"/>
              <a:gd name="f4054" fmla="*/ f3926 f3590 1"/>
              <a:gd name="f4055" fmla="*/ f3927 f3589 1"/>
              <a:gd name="f4056" fmla="*/ f3928 f3590 1"/>
              <a:gd name="f4057" fmla="*/ f3929 f3589 1"/>
              <a:gd name="f4058" fmla="*/ f3930 f3590 1"/>
              <a:gd name="f4059" fmla="*/ f3931 f3589 1"/>
              <a:gd name="f4060" fmla="*/ f3932 f3590 1"/>
              <a:gd name="f4061" fmla="*/ f3933 f3589 1"/>
              <a:gd name="f4062" fmla="*/ f3934 f3590 1"/>
              <a:gd name="f4063" fmla="*/ f3935 f3589 1"/>
              <a:gd name="f4064" fmla="*/ f3936 f3590 1"/>
              <a:gd name="f4065" fmla="*/ f3937 f3589 1"/>
              <a:gd name="f4066" fmla="*/ f3938 f3590 1"/>
              <a:gd name="f4067" fmla="*/ f3939 f3589 1"/>
              <a:gd name="f4068" fmla="*/ f3940 f3590 1"/>
              <a:gd name="f4069" fmla="*/ f3941 f3589 1"/>
              <a:gd name="f4070" fmla="*/ f3942 f3590 1"/>
              <a:gd name="f4071" fmla="*/ f3943 f3589 1"/>
              <a:gd name="f4072" fmla="*/ f3944 f3590 1"/>
              <a:gd name="f4073" fmla="*/ f3945 f3589 1"/>
              <a:gd name="f4074" fmla="*/ f3946 f3590 1"/>
              <a:gd name="f4075" fmla="*/ f3947 f3589 1"/>
              <a:gd name="f4076" fmla="*/ f3948 f3590 1"/>
              <a:gd name="f4077" fmla="*/ f3949 f3589 1"/>
              <a:gd name="f4078" fmla="*/ f3950 f3590 1"/>
              <a:gd name="f4079" fmla="*/ f3951 f3589 1"/>
              <a:gd name="f4080" fmla="*/ f3952 f3590 1"/>
              <a:gd name="f4081" fmla="*/ f3953 f3589 1"/>
              <a:gd name="f4082" fmla="*/ f3954 f3590 1"/>
              <a:gd name="f4083" fmla="*/ f3955 f3589 1"/>
              <a:gd name="f4084" fmla="*/ f3956 f3589 1"/>
              <a:gd name="f4085" fmla="*/ f3957 f3590 1"/>
              <a:gd name="f4086" fmla="*/ f3958 f3589 1"/>
              <a:gd name="f4087" fmla="*/ f3959 f3590 1"/>
              <a:gd name="f4088" fmla="*/ f3960 f3590 1"/>
              <a:gd name="f4089" fmla="*/ f3961 f3589 1"/>
              <a:gd name="f4090" fmla="*/ f3962 f3590 1"/>
              <a:gd name="f4091" fmla="*/ f3963 f3589 1"/>
              <a:gd name="f4092" fmla="*/ f3964 f3590 1"/>
              <a:gd name="f4093" fmla="*/ f3965 f3589 1"/>
              <a:gd name="f4094" fmla="*/ f3966 f3590 1"/>
              <a:gd name="f4095" fmla="*/ f3967 f3589 1"/>
              <a:gd name="f4096" fmla="*/ f3968 f3590 1"/>
              <a:gd name="f4097" fmla="*/ f3969 f3589 1"/>
              <a:gd name="f4098" fmla="*/ f3970 f3590 1"/>
              <a:gd name="f4099" fmla="*/ f3971 f3589 1"/>
              <a:gd name="f4100" fmla="*/ f3972 f3590 1"/>
              <a:gd name="f4101" fmla="*/ f3973 f3589 1"/>
              <a:gd name="f4102" fmla="*/ f3974 f3590 1"/>
              <a:gd name="f4103" fmla="*/ f3975 f3589 1"/>
              <a:gd name="f4104" fmla="*/ f3976 f35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24">
                <a:pos x="f3981" y="f3982"/>
              </a:cxn>
              <a:cxn ang="f3724">
                <a:pos x="f3983" y="f3984"/>
              </a:cxn>
              <a:cxn ang="f3724">
                <a:pos x="f3985" y="f3986"/>
              </a:cxn>
              <a:cxn ang="f3724">
                <a:pos x="f3987" y="f3988"/>
              </a:cxn>
              <a:cxn ang="f3724">
                <a:pos x="f3989" y="f3990"/>
              </a:cxn>
              <a:cxn ang="f3724">
                <a:pos x="f3991" y="f3992"/>
              </a:cxn>
              <a:cxn ang="f3724">
                <a:pos x="f3993" y="f3994"/>
              </a:cxn>
              <a:cxn ang="f3724">
                <a:pos x="f3995" y="f3996"/>
              </a:cxn>
              <a:cxn ang="f3724">
                <a:pos x="f3997" y="f3998"/>
              </a:cxn>
              <a:cxn ang="f3724">
                <a:pos x="f3999" y="f4000"/>
              </a:cxn>
              <a:cxn ang="f3724">
                <a:pos x="f4001" y="f4002"/>
              </a:cxn>
              <a:cxn ang="f3724">
                <a:pos x="f4003" y="f4004"/>
              </a:cxn>
              <a:cxn ang="f3724">
                <a:pos x="f4005" y="f4006"/>
              </a:cxn>
              <a:cxn ang="f3724">
                <a:pos x="f4007" y="f4008"/>
              </a:cxn>
              <a:cxn ang="f3724">
                <a:pos x="f4009" y="f4010"/>
              </a:cxn>
              <a:cxn ang="f3724">
                <a:pos x="f4011" y="f4012"/>
              </a:cxn>
              <a:cxn ang="f3724">
                <a:pos x="f4013" y="f4014"/>
              </a:cxn>
              <a:cxn ang="f3724">
                <a:pos x="f4015" y="f4016"/>
              </a:cxn>
              <a:cxn ang="f3724">
                <a:pos x="f4017" y="f4018"/>
              </a:cxn>
              <a:cxn ang="f3724">
                <a:pos x="f4019" y="f4020"/>
              </a:cxn>
              <a:cxn ang="f3724">
                <a:pos x="f4021" y="f4022"/>
              </a:cxn>
              <a:cxn ang="f3724">
                <a:pos x="f4023" y="f4024"/>
              </a:cxn>
              <a:cxn ang="f3724">
                <a:pos x="f4025" y="f4026"/>
              </a:cxn>
              <a:cxn ang="f3724">
                <a:pos x="f4027" y="f4028"/>
              </a:cxn>
              <a:cxn ang="f3724">
                <a:pos x="f4029" y="f4030"/>
              </a:cxn>
              <a:cxn ang="f3724">
                <a:pos x="f4031" y="f4032"/>
              </a:cxn>
              <a:cxn ang="f3724">
                <a:pos x="f4033" y="f4034"/>
              </a:cxn>
              <a:cxn ang="f3724">
                <a:pos x="f4035" y="f4036"/>
              </a:cxn>
              <a:cxn ang="f3724">
                <a:pos x="f4037" y="f4038"/>
              </a:cxn>
              <a:cxn ang="f3724">
                <a:pos x="f4039" y="f4040"/>
              </a:cxn>
              <a:cxn ang="f3724">
                <a:pos x="f4041" y="f4042"/>
              </a:cxn>
              <a:cxn ang="f3724">
                <a:pos x="f4043" y="f4044"/>
              </a:cxn>
              <a:cxn ang="f3724">
                <a:pos x="f4045" y="f4046"/>
              </a:cxn>
              <a:cxn ang="f3724">
                <a:pos x="f4047" y="f4048"/>
              </a:cxn>
              <a:cxn ang="f3724">
                <a:pos x="f4049" y="f4050"/>
              </a:cxn>
              <a:cxn ang="f3724">
                <a:pos x="f4051" y="f4052"/>
              </a:cxn>
              <a:cxn ang="f3724">
                <a:pos x="f4053" y="f4054"/>
              </a:cxn>
              <a:cxn ang="f3724">
                <a:pos x="f4055" y="f4056"/>
              </a:cxn>
              <a:cxn ang="f3724">
                <a:pos x="f4057" y="f4058"/>
              </a:cxn>
              <a:cxn ang="f3724">
                <a:pos x="f4059" y="f4060"/>
              </a:cxn>
              <a:cxn ang="f3724">
                <a:pos x="f4061" y="f4062"/>
              </a:cxn>
              <a:cxn ang="f3724">
                <a:pos x="f4063" y="f4064"/>
              </a:cxn>
              <a:cxn ang="f3724">
                <a:pos x="f4065" y="f4066"/>
              </a:cxn>
              <a:cxn ang="f3724">
                <a:pos x="f4067" y="f4068"/>
              </a:cxn>
              <a:cxn ang="f3724">
                <a:pos x="f4069" y="f4070"/>
              </a:cxn>
              <a:cxn ang="f3724">
                <a:pos x="f4071" y="f4072"/>
              </a:cxn>
              <a:cxn ang="f3724">
                <a:pos x="f4073" y="f4074"/>
              </a:cxn>
              <a:cxn ang="f3724">
                <a:pos x="f4075" y="f4076"/>
              </a:cxn>
              <a:cxn ang="f3724">
                <a:pos x="f4077" y="f4078"/>
              </a:cxn>
              <a:cxn ang="f3724">
                <a:pos x="f4079" y="f4080"/>
              </a:cxn>
              <a:cxn ang="f3724">
                <a:pos x="f4081" y="f4082"/>
              </a:cxn>
              <a:cxn ang="f3724">
                <a:pos x="f4083" y="f4020"/>
              </a:cxn>
              <a:cxn ang="f3724">
                <a:pos x="f4084" y="f4085"/>
              </a:cxn>
              <a:cxn ang="f3724">
                <a:pos x="f4086" y="f4087"/>
              </a:cxn>
              <a:cxn ang="f3724">
                <a:pos x="f4084" y="f4088"/>
              </a:cxn>
              <a:cxn ang="f3724">
                <a:pos x="f4089" y="f4090"/>
              </a:cxn>
              <a:cxn ang="f3724">
                <a:pos x="f4091" y="f4092"/>
              </a:cxn>
              <a:cxn ang="f3724">
                <a:pos x="f4093" y="f4094"/>
              </a:cxn>
              <a:cxn ang="f3724">
                <a:pos x="f4095" y="f4096"/>
              </a:cxn>
              <a:cxn ang="f3724">
                <a:pos x="f4097" y="f4098"/>
              </a:cxn>
              <a:cxn ang="f3724">
                <a:pos x="f4099" y="f4100"/>
              </a:cxn>
              <a:cxn ang="f3724">
                <a:pos x="f4101" y="f4102"/>
              </a:cxn>
              <a:cxn ang="f3724">
                <a:pos x="f4103" y="f4104"/>
              </a:cxn>
            </a:cxnLst>
            <a:rect l="f3977" t="f3980" r="f3978" b="f3979"/>
            <a:pathLst>
              <a:path w="6088" h="4896">
                <a:moveTo>
                  <a:pt x="f9" y="f10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5" y="f26"/>
                </a:lnTo>
                <a:lnTo>
                  <a:pt x="f27" y="f24"/>
                </a:lnTo>
                <a:lnTo>
                  <a:pt x="f28" y="f22"/>
                </a:lnTo>
                <a:lnTo>
                  <a:pt x="f29" y="f20"/>
                </a:lnTo>
                <a:lnTo>
                  <a:pt x="f30" y="f18"/>
                </a:lnTo>
                <a:lnTo>
                  <a:pt x="f31" y="f16"/>
                </a:lnTo>
                <a:lnTo>
                  <a:pt x="f32" y="f14"/>
                </a:lnTo>
                <a:lnTo>
                  <a:pt x="f33" y="f12"/>
                </a:lnTo>
                <a:lnTo>
                  <a:pt x="f34" y="f10"/>
                </a:lnTo>
                <a:lnTo>
                  <a:pt x="f34" y="f10"/>
                </a:lnTo>
                <a:lnTo>
                  <a:pt x="f33" y="f35"/>
                </a:lnTo>
                <a:lnTo>
                  <a:pt x="f32" y="f36"/>
                </a:lnTo>
                <a:lnTo>
                  <a:pt x="f31" y="f37"/>
                </a:lnTo>
                <a:lnTo>
                  <a:pt x="f30" y="f38"/>
                </a:lnTo>
                <a:lnTo>
                  <a:pt x="f29" y="f39"/>
                </a:lnTo>
                <a:lnTo>
                  <a:pt x="f28" y="f40"/>
                </a:lnTo>
                <a:lnTo>
                  <a:pt x="f27" y="f41"/>
                </a:lnTo>
                <a:lnTo>
                  <a:pt x="f25" y="f41"/>
                </a:lnTo>
                <a:lnTo>
                  <a:pt x="f25" y="f41"/>
                </a:lnTo>
                <a:lnTo>
                  <a:pt x="f23" y="f42"/>
                </a:lnTo>
                <a:lnTo>
                  <a:pt x="f21" y="f40"/>
                </a:lnTo>
                <a:lnTo>
                  <a:pt x="f19" y="f39"/>
                </a:lnTo>
                <a:lnTo>
                  <a:pt x="f17" y="f38"/>
                </a:lnTo>
                <a:lnTo>
                  <a:pt x="f15" y="f37"/>
                </a:lnTo>
                <a:lnTo>
                  <a:pt x="f13" y="f36"/>
                </a:lnTo>
                <a:lnTo>
                  <a:pt x="f11" y="f35"/>
                </a:lnTo>
                <a:lnTo>
                  <a:pt x="f9" y="f10"/>
                </a:lnTo>
                <a:lnTo>
                  <a:pt x="f9" y="f10"/>
                </a:lnTo>
                <a:close/>
                <a:moveTo>
                  <a:pt x="f7" y="f43"/>
                </a:moveTo>
                <a:lnTo>
                  <a:pt x="f7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5"/>
                </a:lnTo>
                <a:lnTo>
                  <a:pt x="f69" y="f70"/>
                </a:lnTo>
                <a:lnTo>
                  <a:pt x="f71" y="f6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43"/>
                </a:lnTo>
                <a:lnTo>
                  <a:pt x="f93" y="f43"/>
                </a:lnTo>
                <a:lnTo>
                  <a:pt x="f94" y="f91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83"/>
                </a:lnTo>
                <a:lnTo>
                  <a:pt x="f106" y="f83"/>
                </a:lnTo>
                <a:lnTo>
                  <a:pt x="f106" y="f83"/>
                </a:lnTo>
                <a:lnTo>
                  <a:pt x="f106" y="f107"/>
                </a:lnTo>
                <a:lnTo>
                  <a:pt x="f106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5" y="f127"/>
                </a:lnTo>
                <a:lnTo>
                  <a:pt x="f128" y="f129"/>
                </a:lnTo>
                <a:lnTo>
                  <a:pt x="f123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5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4" y="f155"/>
                </a:lnTo>
                <a:lnTo>
                  <a:pt x="f154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2"/>
                </a:lnTo>
                <a:lnTo>
                  <a:pt x="f174" y="f170"/>
                </a:lnTo>
                <a:lnTo>
                  <a:pt x="f175" y="f168"/>
                </a:lnTo>
                <a:lnTo>
                  <a:pt x="f176" y="f166"/>
                </a:lnTo>
                <a:lnTo>
                  <a:pt x="f177" y="f178"/>
                </a:lnTo>
                <a:lnTo>
                  <a:pt x="f179" y="f162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55"/>
                </a:lnTo>
                <a:lnTo>
                  <a:pt x="f184" y="f155"/>
                </a:lnTo>
                <a:lnTo>
                  <a:pt x="f185" y="f156"/>
                </a:lnTo>
                <a:lnTo>
                  <a:pt x="f186" y="f158"/>
                </a:lnTo>
                <a:lnTo>
                  <a:pt x="f187" y="f188"/>
                </a:lnTo>
                <a:lnTo>
                  <a:pt x="f189" y="f190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193" y="f204"/>
                </a:lnTo>
                <a:lnTo>
                  <a:pt x="f205" y="f206"/>
                </a:lnTo>
                <a:lnTo>
                  <a:pt x="f191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1"/>
                </a:lnTo>
                <a:lnTo>
                  <a:pt x="f212" y="f211"/>
                </a:lnTo>
                <a:lnTo>
                  <a:pt x="f182" y="f211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163" y="f223"/>
                </a:lnTo>
                <a:lnTo>
                  <a:pt x="f161" y="f224"/>
                </a:lnTo>
                <a:lnTo>
                  <a:pt x="f159" y="f225"/>
                </a:lnTo>
                <a:lnTo>
                  <a:pt x="f154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48"/>
                </a:lnTo>
                <a:lnTo>
                  <a:pt x="f249" y="f248"/>
                </a:lnTo>
                <a:lnTo>
                  <a:pt x="f250" y="f251"/>
                </a:lnTo>
                <a:lnTo>
                  <a:pt x="f252" y="f246"/>
                </a:lnTo>
                <a:lnTo>
                  <a:pt x="f253" y="f246"/>
                </a:lnTo>
                <a:lnTo>
                  <a:pt x="f254" y="f248"/>
                </a:lnTo>
                <a:lnTo>
                  <a:pt x="f255" y="f256"/>
                </a:lnTo>
                <a:lnTo>
                  <a:pt x="f255" y="f256"/>
                </a:lnTo>
                <a:lnTo>
                  <a:pt x="f257" y="f258"/>
                </a:lnTo>
                <a:lnTo>
                  <a:pt x="f259" y="f260"/>
                </a:lnTo>
                <a:lnTo>
                  <a:pt x="f261" y="f262"/>
                </a:lnTo>
                <a:lnTo>
                  <a:pt x="f257" y="f263"/>
                </a:lnTo>
                <a:lnTo>
                  <a:pt x="f264" y="f265"/>
                </a:lnTo>
                <a:lnTo>
                  <a:pt x="f266" y="f267"/>
                </a:lnTo>
                <a:lnTo>
                  <a:pt x="f268" y="f269"/>
                </a:lnTo>
                <a:lnTo>
                  <a:pt x="f255" y="f270"/>
                </a:lnTo>
                <a:lnTo>
                  <a:pt x="f255" y="f271"/>
                </a:lnTo>
                <a:lnTo>
                  <a:pt x="f268" y="f272"/>
                </a:lnTo>
                <a:lnTo>
                  <a:pt x="f266" y="f273"/>
                </a:lnTo>
                <a:lnTo>
                  <a:pt x="f274" y="f275"/>
                </a:lnTo>
                <a:lnTo>
                  <a:pt x="f261" y="f276"/>
                </a:lnTo>
                <a:lnTo>
                  <a:pt x="f261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296"/>
                </a:lnTo>
                <a:lnTo>
                  <a:pt x="f297" y="f298"/>
                </a:lnTo>
                <a:lnTo>
                  <a:pt x="f299" y="f300"/>
                </a:lnTo>
                <a:lnTo>
                  <a:pt x="f299" y="f301"/>
                </a:lnTo>
                <a:lnTo>
                  <a:pt x="f302" y="f303"/>
                </a:lnTo>
                <a:lnTo>
                  <a:pt x="f302" y="f304"/>
                </a:lnTo>
                <a:lnTo>
                  <a:pt x="f302" y="f304"/>
                </a:lnTo>
                <a:lnTo>
                  <a:pt x="f305" y="f306"/>
                </a:lnTo>
                <a:lnTo>
                  <a:pt x="f307" y="f308"/>
                </a:lnTo>
                <a:lnTo>
                  <a:pt x="f309" y="f238"/>
                </a:lnTo>
                <a:lnTo>
                  <a:pt x="f310" y="f311"/>
                </a:lnTo>
                <a:lnTo>
                  <a:pt x="f312" y="f313"/>
                </a:lnTo>
                <a:lnTo>
                  <a:pt x="f295" y="f314"/>
                </a:lnTo>
                <a:lnTo>
                  <a:pt x="f315" y="f316"/>
                </a:lnTo>
                <a:lnTo>
                  <a:pt x="f317" y="f236"/>
                </a:lnTo>
                <a:lnTo>
                  <a:pt x="f318" y="f236"/>
                </a:lnTo>
                <a:lnTo>
                  <a:pt x="f318" y="f236"/>
                </a:lnTo>
                <a:lnTo>
                  <a:pt x="f319" y="f236"/>
                </a:lnTo>
                <a:lnTo>
                  <a:pt x="f320" y="f316"/>
                </a:lnTo>
                <a:lnTo>
                  <a:pt x="f321" y="f313"/>
                </a:lnTo>
                <a:lnTo>
                  <a:pt x="f322" y="f311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32"/>
                </a:lnTo>
                <a:lnTo>
                  <a:pt x="f333" y="f271"/>
                </a:lnTo>
                <a:lnTo>
                  <a:pt x="f334" y="f335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41"/>
                </a:lnTo>
                <a:lnTo>
                  <a:pt x="f340" y="f341"/>
                </a:lnTo>
                <a:lnTo>
                  <a:pt x="f342" y="f290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7" y="f349"/>
                </a:lnTo>
                <a:lnTo>
                  <a:pt x="f345" y="f350"/>
                </a:lnTo>
                <a:lnTo>
                  <a:pt x="f343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356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23" y="f366"/>
                </a:lnTo>
                <a:lnTo>
                  <a:pt x="f367" y="f368"/>
                </a:lnTo>
                <a:lnTo>
                  <a:pt x="f367" y="f368"/>
                </a:lnTo>
                <a:lnTo>
                  <a:pt x="f369" y="f370"/>
                </a:lnTo>
                <a:lnTo>
                  <a:pt x="f371" y="f361"/>
                </a:lnTo>
                <a:lnTo>
                  <a:pt x="f372" y="f365"/>
                </a:lnTo>
                <a:lnTo>
                  <a:pt x="f371" y="f373"/>
                </a:lnTo>
                <a:lnTo>
                  <a:pt x="f369" y="f374"/>
                </a:lnTo>
                <a:lnTo>
                  <a:pt x="f323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34" y="f380"/>
                </a:lnTo>
                <a:lnTo>
                  <a:pt x="f381" y="f382"/>
                </a:lnTo>
                <a:lnTo>
                  <a:pt x="f383" y="f384"/>
                </a:lnTo>
                <a:lnTo>
                  <a:pt x="f385" y="f386"/>
                </a:lnTo>
                <a:lnTo>
                  <a:pt x="f343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2" y="f393"/>
                </a:lnTo>
                <a:lnTo>
                  <a:pt x="f394" y="f395"/>
                </a:lnTo>
                <a:lnTo>
                  <a:pt x="f396" y="f397"/>
                </a:lnTo>
                <a:lnTo>
                  <a:pt x="f398" y="f399"/>
                </a:lnTo>
                <a:lnTo>
                  <a:pt x="f400" y="f401"/>
                </a:lnTo>
                <a:lnTo>
                  <a:pt x="f402" y="f403"/>
                </a:lnTo>
                <a:lnTo>
                  <a:pt x="f404" y="f405"/>
                </a:lnTo>
                <a:lnTo>
                  <a:pt x="f406" y="f403"/>
                </a:lnTo>
                <a:lnTo>
                  <a:pt x="f407" y="f401"/>
                </a:lnTo>
                <a:lnTo>
                  <a:pt x="f408" y="f409"/>
                </a:lnTo>
                <a:lnTo>
                  <a:pt x="f410" y="f411"/>
                </a:lnTo>
                <a:lnTo>
                  <a:pt x="f412" y="f413"/>
                </a:lnTo>
                <a:lnTo>
                  <a:pt x="f412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390" y="f419"/>
                </a:lnTo>
                <a:lnTo>
                  <a:pt x="f390" y="f419"/>
                </a:lnTo>
                <a:lnTo>
                  <a:pt x="f390" y="f375"/>
                </a:lnTo>
                <a:lnTo>
                  <a:pt x="f390" y="f420"/>
                </a:lnTo>
                <a:lnTo>
                  <a:pt x="f421" y="f422"/>
                </a:lnTo>
                <a:lnTo>
                  <a:pt x="f423" y="f365"/>
                </a:lnTo>
                <a:lnTo>
                  <a:pt x="f424" y="f425"/>
                </a:lnTo>
                <a:lnTo>
                  <a:pt x="f426" y="f361"/>
                </a:lnTo>
                <a:lnTo>
                  <a:pt x="f427" y="f359"/>
                </a:lnTo>
                <a:lnTo>
                  <a:pt x="f428" y="f429"/>
                </a:lnTo>
                <a:lnTo>
                  <a:pt x="f430" y="f429"/>
                </a:lnTo>
                <a:lnTo>
                  <a:pt x="f392" y="f431"/>
                </a:lnTo>
                <a:lnTo>
                  <a:pt x="f432" y="f433"/>
                </a:lnTo>
                <a:lnTo>
                  <a:pt x="f434" y="f435"/>
                </a:lnTo>
                <a:lnTo>
                  <a:pt x="f436" y="f373"/>
                </a:lnTo>
                <a:lnTo>
                  <a:pt x="f437" y="f438"/>
                </a:lnTo>
                <a:lnTo>
                  <a:pt x="f439" y="f419"/>
                </a:lnTo>
                <a:lnTo>
                  <a:pt x="f439" y="f419"/>
                </a:lnTo>
                <a:lnTo>
                  <a:pt x="f440" y="f441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447"/>
                </a:lnTo>
                <a:lnTo>
                  <a:pt x="f448" y="f449"/>
                </a:lnTo>
                <a:lnTo>
                  <a:pt x="f450" y="f451"/>
                </a:lnTo>
                <a:lnTo>
                  <a:pt x="f452" y="f453"/>
                </a:lnTo>
                <a:lnTo>
                  <a:pt x="f454" y="f455"/>
                </a:lnTo>
                <a:lnTo>
                  <a:pt x="f456" y="f455"/>
                </a:lnTo>
                <a:lnTo>
                  <a:pt x="f457" y="f455"/>
                </a:lnTo>
                <a:lnTo>
                  <a:pt x="f458" y="f459"/>
                </a:lnTo>
                <a:lnTo>
                  <a:pt x="f460" y="f461"/>
                </a:lnTo>
                <a:lnTo>
                  <a:pt x="f460" y="f461"/>
                </a:lnTo>
                <a:lnTo>
                  <a:pt x="f462" y="f463"/>
                </a:lnTo>
                <a:lnTo>
                  <a:pt x="f464" y="f465"/>
                </a:lnTo>
                <a:lnTo>
                  <a:pt x="f466" y="f467"/>
                </a:lnTo>
                <a:lnTo>
                  <a:pt x="f468" y="f469"/>
                </a:lnTo>
                <a:lnTo>
                  <a:pt x="f470" y="f471"/>
                </a:lnTo>
                <a:lnTo>
                  <a:pt x="f472" y="f473"/>
                </a:lnTo>
                <a:lnTo>
                  <a:pt x="f474" y="f473"/>
                </a:lnTo>
                <a:lnTo>
                  <a:pt x="f475" y="f471"/>
                </a:lnTo>
                <a:lnTo>
                  <a:pt x="f476" y="f449"/>
                </a:lnTo>
                <a:lnTo>
                  <a:pt x="f477" y="f478"/>
                </a:lnTo>
                <a:lnTo>
                  <a:pt x="f477" y="f478"/>
                </a:lnTo>
                <a:lnTo>
                  <a:pt x="f479" y="f465"/>
                </a:lnTo>
                <a:lnTo>
                  <a:pt x="f480" y="f481"/>
                </a:lnTo>
                <a:lnTo>
                  <a:pt x="f482" y="f463"/>
                </a:lnTo>
                <a:lnTo>
                  <a:pt x="f483" y="f484"/>
                </a:lnTo>
                <a:lnTo>
                  <a:pt x="f485" y="f486"/>
                </a:lnTo>
                <a:lnTo>
                  <a:pt x="f487" y="f484"/>
                </a:lnTo>
                <a:lnTo>
                  <a:pt x="f488" y="f481"/>
                </a:lnTo>
                <a:lnTo>
                  <a:pt x="f489" y="f465"/>
                </a:lnTo>
                <a:lnTo>
                  <a:pt x="f490" y="f467"/>
                </a:lnTo>
                <a:lnTo>
                  <a:pt x="f491" y="f449"/>
                </a:lnTo>
                <a:lnTo>
                  <a:pt x="f491" y="f449"/>
                </a:lnTo>
                <a:lnTo>
                  <a:pt x="f492" y="f391"/>
                </a:lnTo>
                <a:lnTo>
                  <a:pt x="f493" y="f494"/>
                </a:lnTo>
                <a:lnTo>
                  <a:pt x="f495" y="f496"/>
                </a:lnTo>
                <a:lnTo>
                  <a:pt x="f75" y="f497"/>
                </a:lnTo>
                <a:lnTo>
                  <a:pt x="f498" y="f499"/>
                </a:lnTo>
                <a:lnTo>
                  <a:pt x="f70" y="f500"/>
                </a:lnTo>
                <a:lnTo>
                  <a:pt x="f501" y="f502"/>
                </a:lnTo>
                <a:lnTo>
                  <a:pt x="f503" y="f504"/>
                </a:lnTo>
                <a:lnTo>
                  <a:pt x="f505" y="f506"/>
                </a:lnTo>
                <a:lnTo>
                  <a:pt x="f507" y="f443"/>
                </a:lnTo>
                <a:lnTo>
                  <a:pt x="f475" y="f508"/>
                </a:lnTo>
                <a:lnTo>
                  <a:pt x="f475" y="f508"/>
                </a:lnTo>
                <a:lnTo>
                  <a:pt x="f509" y="f510"/>
                </a:lnTo>
                <a:lnTo>
                  <a:pt x="f511" y="f512"/>
                </a:lnTo>
                <a:lnTo>
                  <a:pt x="f513" y="f514"/>
                </a:lnTo>
                <a:lnTo>
                  <a:pt x="f515" y="f516"/>
                </a:lnTo>
                <a:lnTo>
                  <a:pt x="f517" y="f518"/>
                </a:lnTo>
                <a:lnTo>
                  <a:pt x="f470" y="f519"/>
                </a:lnTo>
                <a:lnTo>
                  <a:pt x="f520" y="f521"/>
                </a:lnTo>
                <a:lnTo>
                  <a:pt x="f522" y="f523"/>
                </a:lnTo>
                <a:lnTo>
                  <a:pt x="f524" y="f429"/>
                </a:lnTo>
                <a:lnTo>
                  <a:pt x="f524" y="f525"/>
                </a:lnTo>
                <a:lnTo>
                  <a:pt x="f524" y="f525"/>
                </a:lnTo>
                <a:lnTo>
                  <a:pt x="f524" y="f366"/>
                </a:lnTo>
                <a:lnTo>
                  <a:pt x="f526" y="f527"/>
                </a:lnTo>
                <a:lnTo>
                  <a:pt x="f468" y="f528"/>
                </a:lnTo>
                <a:lnTo>
                  <a:pt x="f529" y="f528"/>
                </a:lnTo>
                <a:lnTo>
                  <a:pt x="f530" y="f531"/>
                </a:lnTo>
                <a:lnTo>
                  <a:pt x="f515" y="f532"/>
                </a:lnTo>
                <a:lnTo>
                  <a:pt x="f533" y="f534"/>
                </a:lnTo>
                <a:lnTo>
                  <a:pt x="f509" y="f368"/>
                </a:lnTo>
                <a:lnTo>
                  <a:pt x="f475" y="f368"/>
                </a:lnTo>
                <a:lnTo>
                  <a:pt x="f535" y="f368"/>
                </a:lnTo>
                <a:lnTo>
                  <a:pt x="f536" y="f355"/>
                </a:lnTo>
                <a:lnTo>
                  <a:pt x="f476" y="f537"/>
                </a:lnTo>
                <a:lnTo>
                  <a:pt x="f538" y="f353"/>
                </a:lnTo>
                <a:lnTo>
                  <a:pt x="f538" y="f353"/>
                </a:lnTo>
                <a:lnTo>
                  <a:pt x="f539" y="f540"/>
                </a:lnTo>
                <a:lnTo>
                  <a:pt x="f541" y="f542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550"/>
                </a:lnTo>
                <a:lnTo>
                  <a:pt x="f485" y="f551"/>
                </a:lnTo>
                <a:lnTo>
                  <a:pt x="f552" y="f553"/>
                </a:lnTo>
                <a:lnTo>
                  <a:pt x="f554" y="f555"/>
                </a:lnTo>
                <a:lnTo>
                  <a:pt x="f556" y="f557"/>
                </a:lnTo>
                <a:lnTo>
                  <a:pt x="f556" y="f558"/>
                </a:lnTo>
                <a:lnTo>
                  <a:pt x="f199" y="f559"/>
                </a:lnTo>
                <a:lnTo>
                  <a:pt x="f199" y="f559"/>
                </a:lnTo>
                <a:lnTo>
                  <a:pt x="f560" y="f561"/>
                </a:lnTo>
                <a:lnTo>
                  <a:pt x="f562" y="f563"/>
                </a:lnTo>
                <a:lnTo>
                  <a:pt x="f564" y="f565"/>
                </a:lnTo>
                <a:lnTo>
                  <a:pt x="f566" y="f567"/>
                </a:lnTo>
                <a:lnTo>
                  <a:pt x="f568" y="f569"/>
                </a:lnTo>
                <a:lnTo>
                  <a:pt x="f570" y="f571"/>
                </a:lnTo>
                <a:lnTo>
                  <a:pt x="f214" y="f572"/>
                </a:lnTo>
                <a:lnTo>
                  <a:pt x="f573" y="f574"/>
                </a:lnTo>
                <a:lnTo>
                  <a:pt x="f575" y="f576"/>
                </a:lnTo>
                <a:lnTo>
                  <a:pt x="f223" y="f577"/>
                </a:lnTo>
                <a:lnTo>
                  <a:pt x="f578" y="f579"/>
                </a:lnTo>
                <a:lnTo>
                  <a:pt x="f580" y="f579"/>
                </a:lnTo>
                <a:lnTo>
                  <a:pt x="f581" y="f579"/>
                </a:lnTo>
                <a:lnTo>
                  <a:pt x="f582" y="f583"/>
                </a:lnTo>
                <a:lnTo>
                  <a:pt x="f584" y="f585"/>
                </a:lnTo>
                <a:lnTo>
                  <a:pt x="f586" y="f587"/>
                </a:lnTo>
                <a:lnTo>
                  <a:pt x="f588" y="f589"/>
                </a:lnTo>
                <a:lnTo>
                  <a:pt x="f308" y="f567"/>
                </a:lnTo>
                <a:lnTo>
                  <a:pt x="f304" y="f590"/>
                </a:lnTo>
                <a:lnTo>
                  <a:pt x="f591" y="f592"/>
                </a:lnTo>
                <a:lnTo>
                  <a:pt x="f330" y="f593"/>
                </a:lnTo>
                <a:lnTo>
                  <a:pt x="f594" y="f590"/>
                </a:lnTo>
                <a:lnTo>
                  <a:pt x="f595" y="f596"/>
                </a:lnTo>
                <a:lnTo>
                  <a:pt x="f597" y="f598"/>
                </a:lnTo>
                <a:lnTo>
                  <a:pt x="f597" y="f598"/>
                </a:lnTo>
                <a:lnTo>
                  <a:pt x="f599" y="f600"/>
                </a:lnTo>
                <a:lnTo>
                  <a:pt x="f601" y="f602"/>
                </a:lnTo>
                <a:lnTo>
                  <a:pt x="f558" y="f590"/>
                </a:lnTo>
                <a:lnTo>
                  <a:pt x="f558" y="f590"/>
                </a:lnTo>
                <a:lnTo>
                  <a:pt x="f409" y="f603"/>
                </a:lnTo>
                <a:lnTo>
                  <a:pt x="f604" y="f603"/>
                </a:lnTo>
                <a:lnTo>
                  <a:pt x="f605" y="f606"/>
                </a:lnTo>
                <a:lnTo>
                  <a:pt x="f607" y="f608"/>
                </a:lnTo>
                <a:lnTo>
                  <a:pt x="f609" y="f610"/>
                </a:lnTo>
                <a:lnTo>
                  <a:pt x="f611" y="f612"/>
                </a:lnTo>
                <a:lnTo>
                  <a:pt x="f613" y="f614"/>
                </a:lnTo>
                <a:lnTo>
                  <a:pt x="f615" y="f616"/>
                </a:lnTo>
                <a:lnTo>
                  <a:pt x="f617" y="f618"/>
                </a:lnTo>
                <a:lnTo>
                  <a:pt x="f619" y="f620"/>
                </a:lnTo>
                <a:lnTo>
                  <a:pt x="f619" y="f620"/>
                </a:lnTo>
                <a:lnTo>
                  <a:pt x="f621" y="f620"/>
                </a:lnTo>
                <a:lnTo>
                  <a:pt x="f571" y="f620"/>
                </a:lnTo>
                <a:lnTo>
                  <a:pt x="f622" y="f623"/>
                </a:lnTo>
                <a:lnTo>
                  <a:pt x="f624" y="f625"/>
                </a:lnTo>
                <a:lnTo>
                  <a:pt x="f625" y="f626"/>
                </a:lnTo>
                <a:lnTo>
                  <a:pt x="f627" y="f628"/>
                </a:lnTo>
                <a:lnTo>
                  <a:pt x="f629" y="f630"/>
                </a:lnTo>
                <a:lnTo>
                  <a:pt x="f629" y="f630"/>
                </a:lnTo>
                <a:lnTo>
                  <a:pt x="f631" y="f631"/>
                </a:lnTo>
                <a:lnTo>
                  <a:pt x="f632" y="f632"/>
                </a:lnTo>
                <a:lnTo>
                  <a:pt x="f633" y="f634"/>
                </a:lnTo>
                <a:lnTo>
                  <a:pt x="f633" y="f635"/>
                </a:lnTo>
                <a:lnTo>
                  <a:pt x="f632" y="f636"/>
                </a:lnTo>
                <a:lnTo>
                  <a:pt x="f637" y="f638"/>
                </a:lnTo>
                <a:lnTo>
                  <a:pt x="f629" y="f639"/>
                </a:lnTo>
                <a:lnTo>
                  <a:pt x="f640" y="f641"/>
                </a:lnTo>
                <a:lnTo>
                  <a:pt x="f642" y="f643"/>
                </a:lnTo>
                <a:lnTo>
                  <a:pt x="f644" y="f645"/>
                </a:lnTo>
                <a:lnTo>
                  <a:pt x="f644" y="f645"/>
                </a:lnTo>
                <a:lnTo>
                  <a:pt x="f646" y="f647"/>
                </a:lnTo>
                <a:lnTo>
                  <a:pt x="f644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20" y="f653"/>
                </a:lnTo>
                <a:lnTo>
                  <a:pt x="f642" y="f654"/>
                </a:lnTo>
                <a:lnTo>
                  <a:pt x="f625" y="f655"/>
                </a:lnTo>
                <a:lnTo>
                  <a:pt x="f656" y="f655"/>
                </a:lnTo>
                <a:lnTo>
                  <a:pt x="f657" y="f653"/>
                </a:lnTo>
                <a:lnTo>
                  <a:pt x="f631" y="f650"/>
                </a:lnTo>
                <a:lnTo>
                  <a:pt x="f658" y="f659"/>
                </a:lnTo>
                <a:lnTo>
                  <a:pt x="f660" y="f661"/>
                </a:lnTo>
                <a:lnTo>
                  <a:pt x="f662" y="f663"/>
                </a:lnTo>
                <a:lnTo>
                  <a:pt x="f664" y="f665"/>
                </a:lnTo>
                <a:lnTo>
                  <a:pt x="f666" y="f667"/>
                </a:lnTo>
                <a:lnTo>
                  <a:pt x="f668" y="f669"/>
                </a:lnTo>
                <a:lnTo>
                  <a:pt x="f668" y="f669"/>
                </a:lnTo>
                <a:lnTo>
                  <a:pt x="f670" y="f671"/>
                </a:lnTo>
                <a:lnTo>
                  <a:pt x="f672" y="f666"/>
                </a:lnTo>
                <a:lnTo>
                  <a:pt x="f673" y="f674"/>
                </a:lnTo>
                <a:lnTo>
                  <a:pt x="f675" y="f674"/>
                </a:lnTo>
                <a:lnTo>
                  <a:pt x="f665" y="f666"/>
                </a:lnTo>
                <a:lnTo>
                  <a:pt x="f676" y="f677"/>
                </a:lnTo>
                <a:lnTo>
                  <a:pt x="f678" y="f679"/>
                </a:lnTo>
                <a:lnTo>
                  <a:pt x="f655" y="f680"/>
                </a:lnTo>
                <a:lnTo>
                  <a:pt x="f655" y="f680"/>
                </a:lnTo>
                <a:lnTo>
                  <a:pt x="f681" y="f672"/>
                </a:lnTo>
                <a:lnTo>
                  <a:pt x="f682" y="f670"/>
                </a:lnTo>
                <a:lnTo>
                  <a:pt x="f683" y="f684"/>
                </a:lnTo>
                <a:lnTo>
                  <a:pt x="f685" y="f670"/>
                </a:lnTo>
                <a:lnTo>
                  <a:pt x="f686" y="f679"/>
                </a:lnTo>
                <a:lnTo>
                  <a:pt x="f687" y="f688"/>
                </a:lnTo>
                <a:lnTo>
                  <a:pt x="f689" y="f673"/>
                </a:lnTo>
                <a:lnTo>
                  <a:pt x="f690" y="f675"/>
                </a:lnTo>
                <a:lnTo>
                  <a:pt x="f690" y="f691"/>
                </a:lnTo>
                <a:lnTo>
                  <a:pt x="f687" y="f692"/>
                </a:lnTo>
                <a:lnTo>
                  <a:pt x="f686" y="f693"/>
                </a:lnTo>
                <a:lnTo>
                  <a:pt x="f686" y="f693"/>
                </a:lnTo>
                <a:lnTo>
                  <a:pt x="f694" y="f695"/>
                </a:lnTo>
                <a:lnTo>
                  <a:pt x="f696" y="f652"/>
                </a:lnTo>
                <a:lnTo>
                  <a:pt x="f697" y="f698"/>
                </a:lnTo>
                <a:lnTo>
                  <a:pt x="f697" y="f699"/>
                </a:lnTo>
                <a:lnTo>
                  <a:pt x="f700" y="f701"/>
                </a:lnTo>
                <a:lnTo>
                  <a:pt x="f696" y="f702"/>
                </a:lnTo>
                <a:lnTo>
                  <a:pt x="f703" y="f704"/>
                </a:lnTo>
                <a:lnTo>
                  <a:pt x="f705" y="f702"/>
                </a:lnTo>
                <a:lnTo>
                  <a:pt x="f706" y="f707"/>
                </a:lnTo>
                <a:lnTo>
                  <a:pt x="f686" y="f708"/>
                </a:lnTo>
                <a:lnTo>
                  <a:pt x="f709" y="f654"/>
                </a:lnTo>
                <a:lnTo>
                  <a:pt x="f709" y="f654"/>
                </a:lnTo>
                <a:lnTo>
                  <a:pt x="f710" y="f695"/>
                </a:lnTo>
                <a:lnTo>
                  <a:pt x="f711" y="f712"/>
                </a:lnTo>
                <a:lnTo>
                  <a:pt x="f713" y="f647"/>
                </a:lnTo>
                <a:lnTo>
                  <a:pt x="f714" y="f647"/>
                </a:lnTo>
                <a:lnTo>
                  <a:pt x="f715" y="f712"/>
                </a:lnTo>
                <a:lnTo>
                  <a:pt x="f716" y="f717"/>
                </a:lnTo>
                <a:lnTo>
                  <a:pt x="f718" y="f719"/>
                </a:lnTo>
                <a:lnTo>
                  <a:pt x="f720" y="f704"/>
                </a:lnTo>
                <a:lnTo>
                  <a:pt x="f720" y="f704"/>
                </a:lnTo>
                <a:lnTo>
                  <a:pt x="f721" y="f682"/>
                </a:lnTo>
                <a:lnTo>
                  <a:pt x="f722" y="f703"/>
                </a:lnTo>
                <a:lnTo>
                  <a:pt x="f723" y="f705"/>
                </a:lnTo>
                <a:lnTo>
                  <a:pt x="f724" y="f683"/>
                </a:lnTo>
                <a:lnTo>
                  <a:pt x="f725" y="f706"/>
                </a:lnTo>
                <a:lnTo>
                  <a:pt x="f726" y="f683"/>
                </a:lnTo>
                <a:lnTo>
                  <a:pt x="f727" y="f705"/>
                </a:lnTo>
                <a:lnTo>
                  <a:pt x="f728" y="f729"/>
                </a:lnTo>
                <a:lnTo>
                  <a:pt x="f730" y="f731"/>
                </a:lnTo>
                <a:lnTo>
                  <a:pt x="f732" y="f731"/>
                </a:lnTo>
                <a:lnTo>
                  <a:pt x="f733" y="f731"/>
                </a:lnTo>
                <a:lnTo>
                  <a:pt x="f734" y="f697"/>
                </a:lnTo>
                <a:lnTo>
                  <a:pt x="f735" y="f729"/>
                </a:lnTo>
                <a:lnTo>
                  <a:pt x="f735" y="f729"/>
                </a:lnTo>
                <a:lnTo>
                  <a:pt x="f736" y="f705"/>
                </a:lnTo>
                <a:lnTo>
                  <a:pt x="f737" y="f738"/>
                </a:lnTo>
                <a:lnTo>
                  <a:pt x="f739" y="f740"/>
                </a:lnTo>
                <a:lnTo>
                  <a:pt x="f741" y="f742"/>
                </a:lnTo>
                <a:lnTo>
                  <a:pt x="f741" y="f743"/>
                </a:lnTo>
                <a:lnTo>
                  <a:pt x="f741" y="f744"/>
                </a:lnTo>
                <a:lnTo>
                  <a:pt x="f745" y="f746"/>
                </a:lnTo>
                <a:lnTo>
                  <a:pt x="f739" y="f713"/>
                </a:lnTo>
                <a:lnTo>
                  <a:pt x="f739" y="f713"/>
                </a:lnTo>
                <a:lnTo>
                  <a:pt x="f745" y="f747"/>
                </a:lnTo>
                <a:lnTo>
                  <a:pt x="f741" y="f748"/>
                </a:lnTo>
                <a:lnTo>
                  <a:pt x="f749" y="f724"/>
                </a:lnTo>
                <a:lnTo>
                  <a:pt x="f750" y="f751"/>
                </a:lnTo>
                <a:lnTo>
                  <a:pt x="f752" y="f726"/>
                </a:lnTo>
                <a:lnTo>
                  <a:pt x="f753" y="f754"/>
                </a:lnTo>
                <a:lnTo>
                  <a:pt x="f755" y="f756"/>
                </a:lnTo>
                <a:lnTo>
                  <a:pt x="f757" y="f758"/>
                </a:lnTo>
                <a:lnTo>
                  <a:pt x="f759" y="f760"/>
                </a:lnTo>
                <a:lnTo>
                  <a:pt x="f761" y="f760"/>
                </a:lnTo>
                <a:lnTo>
                  <a:pt x="f762" y="f758"/>
                </a:lnTo>
                <a:lnTo>
                  <a:pt x="f763" y="f764"/>
                </a:lnTo>
                <a:lnTo>
                  <a:pt x="f765" y="f726"/>
                </a:lnTo>
                <a:lnTo>
                  <a:pt x="f766" y="f767"/>
                </a:lnTo>
                <a:lnTo>
                  <a:pt x="f768" y="f769"/>
                </a:lnTo>
                <a:lnTo>
                  <a:pt x="f770" y="f716"/>
                </a:lnTo>
                <a:lnTo>
                  <a:pt x="f771" y="f772"/>
                </a:lnTo>
                <a:lnTo>
                  <a:pt x="f773" y="f744"/>
                </a:lnTo>
                <a:lnTo>
                  <a:pt x="f774" y="f775"/>
                </a:lnTo>
                <a:lnTo>
                  <a:pt x="f774" y="f775"/>
                </a:lnTo>
                <a:lnTo>
                  <a:pt x="f776" y="f777"/>
                </a:lnTo>
                <a:lnTo>
                  <a:pt x="f778" y="f779"/>
                </a:lnTo>
                <a:lnTo>
                  <a:pt x="f780" y="f779"/>
                </a:lnTo>
                <a:lnTo>
                  <a:pt x="f781" y="f777"/>
                </a:lnTo>
                <a:lnTo>
                  <a:pt x="f782" y="f687"/>
                </a:lnTo>
                <a:lnTo>
                  <a:pt x="f783" y="f690"/>
                </a:lnTo>
                <a:lnTo>
                  <a:pt x="f784" y="f785"/>
                </a:lnTo>
                <a:lnTo>
                  <a:pt x="f786" y="f787"/>
                </a:lnTo>
                <a:lnTo>
                  <a:pt x="f788" y="f789"/>
                </a:lnTo>
                <a:lnTo>
                  <a:pt x="f790" y="f711"/>
                </a:lnTo>
                <a:lnTo>
                  <a:pt x="f790" y="f711"/>
                </a:lnTo>
                <a:lnTo>
                  <a:pt x="f791" y="f792"/>
                </a:lnTo>
                <a:lnTo>
                  <a:pt x="f793" y="f723"/>
                </a:lnTo>
                <a:lnTo>
                  <a:pt x="f794" y="f724"/>
                </a:lnTo>
                <a:lnTo>
                  <a:pt x="f795" y="f796"/>
                </a:lnTo>
                <a:lnTo>
                  <a:pt x="f797" y="f796"/>
                </a:lnTo>
                <a:lnTo>
                  <a:pt x="f798" y="f724"/>
                </a:lnTo>
                <a:lnTo>
                  <a:pt x="f799" y="f800"/>
                </a:lnTo>
                <a:lnTo>
                  <a:pt x="f801" y="f722"/>
                </a:lnTo>
                <a:lnTo>
                  <a:pt x="f802" y="f803"/>
                </a:lnTo>
                <a:lnTo>
                  <a:pt x="f804" y="f713"/>
                </a:lnTo>
                <a:lnTo>
                  <a:pt x="f805" y="f743"/>
                </a:lnTo>
                <a:lnTo>
                  <a:pt x="f805" y="f686"/>
                </a:lnTo>
                <a:lnTo>
                  <a:pt x="f806" y="f700"/>
                </a:lnTo>
                <a:lnTo>
                  <a:pt x="f807" y="f808"/>
                </a:lnTo>
                <a:lnTo>
                  <a:pt x="f807" y="f808"/>
                </a:lnTo>
                <a:lnTo>
                  <a:pt x="f809" y="f810"/>
                </a:lnTo>
                <a:lnTo>
                  <a:pt x="f811" y="f812"/>
                </a:lnTo>
                <a:lnTo>
                  <a:pt x="f813" y="f692"/>
                </a:lnTo>
                <a:lnTo>
                  <a:pt x="f813" y="f643"/>
                </a:lnTo>
                <a:lnTo>
                  <a:pt x="f814" y="f815"/>
                </a:lnTo>
                <a:lnTo>
                  <a:pt x="f809" y="f816"/>
                </a:lnTo>
                <a:lnTo>
                  <a:pt x="f817" y="f818"/>
                </a:lnTo>
                <a:lnTo>
                  <a:pt x="f819" y="f820"/>
                </a:lnTo>
                <a:lnTo>
                  <a:pt x="f797" y="f821"/>
                </a:lnTo>
                <a:lnTo>
                  <a:pt x="f822" y="f667"/>
                </a:lnTo>
                <a:lnTo>
                  <a:pt x="f790" y="f667"/>
                </a:lnTo>
                <a:lnTo>
                  <a:pt x="f823" y="f824"/>
                </a:lnTo>
                <a:lnTo>
                  <a:pt x="f825" y="f826"/>
                </a:lnTo>
                <a:lnTo>
                  <a:pt x="f827" y="f609"/>
                </a:lnTo>
                <a:lnTo>
                  <a:pt x="f827" y="f609"/>
                </a:lnTo>
                <a:lnTo>
                  <a:pt x="f828" y="f611"/>
                </a:lnTo>
                <a:lnTo>
                  <a:pt x="f829" y="f830"/>
                </a:lnTo>
                <a:lnTo>
                  <a:pt x="f831" y="f832"/>
                </a:lnTo>
                <a:lnTo>
                  <a:pt x="f833" y="f615"/>
                </a:lnTo>
                <a:lnTo>
                  <a:pt x="f834" y="f835"/>
                </a:lnTo>
                <a:lnTo>
                  <a:pt x="f836" y="f593"/>
                </a:lnTo>
                <a:lnTo>
                  <a:pt x="f837" y="f838"/>
                </a:lnTo>
                <a:lnTo>
                  <a:pt x="f839" y="f619"/>
                </a:lnTo>
                <a:lnTo>
                  <a:pt x="f840" y="f824"/>
                </a:lnTo>
                <a:lnTo>
                  <a:pt x="f841" y="f619"/>
                </a:lnTo>
                <a:lnTo>
                  <a:pt x="f842" y="f838"/>
                </a:lnTo>
                <a:lnTo>
                  <a:pt x="f843" y="f826"/>
                </a:lnTo>
                <a:lnTo>
                  <a:pt x="f844" y="f845"/>
                </a:lnTo>
                <a:lnTo>
                  <a:pt x="f846" y="f847"/>
                </a:lnTo>
                <a:lnTo>
                  <a:pt x="f846" y="f613"/>
                </a:lnTo>
                <a:lnTo>
                  <a:pt x="f848" y="f611"/>
                </a:lnTo>
                <a:lnTo>
                  <a:pt x="f848" y="f611"/>
                </a:lnTo>
                <a:lnTo>
                  <a:pt x="f843" y="f849"/>
                </a:lnTo>
                <a:lnTo>
                  <a:pt x="f850" y="f851"/>
                </a:lnTo>
                <a:lnTo>
                  <a:pt x="f843" y="f852"/>
                </a:lnTo>
                <a:lnTo>
                  <a:pt x="f848" y="f558"/>
                </a:lnTo>
                <a:lnTo>
                  <a:pt x="f846" y="f853"/>
                </a:lnTo>
                <a:lnTo>
                  <a:pt x="f854" y="f855"/>
                </a:lnTo>
                <a:lnTo>
                  <a:pt x="f856" y="f857"/>
                </a:lnTo>
                <a:lnTo>
                  <a:pt x="f858" y="f859"/>
                </a:lnTo>
                <a:lnTo>
                  <a:pt x="f860" y="f861"/>
                </a:lnTo>
                <a:lnTo>
                  <a:pt x="f862" y="f863"/>
                </a:lnTo>
                <a:lnTo>
                  <a:pt x="f864" y="f865"/>
                </a:lnTo>
                <a:lnTo>
                  <a:pt x="f864" y="f865"/>
                </a:lnTo>
                <a:lnTo>
                  <a:pt x="f866" y="f863"/>
                </a:lnTo>
                <a:lnTo>
                  <a:pt x="f867" y="f861"/>
                </a:lnTo>
                <a:lnTo>
                  <a:pt x="f868" y="f869"/>
                </a:lnTo>
                <a:lnTo>
                  <a:pt x="f870" y="f871"/>
                </a:lnTo>
                <a:lnTo>
                  <a:pt x="f872" y="f859"/>
                </a:lnTo>
                <a:lnTo>
                  <a:pt x="f873" y="f871"/>
                </a:lnTo>
                <a:lnTo>
                  <a:pt x="f874" y="f875"/>
                </a:lnTo>
                <a:lnTo>
                  <a:pt x="f876" y="f877"/>
                </a:lnTo>
                <a:lnTo>
                  <a:pt x="f878" y="f599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3" y="f884"/>
                </a:lnTo>
                <a:lnTo>
                  <a:pt x="f885" y="f886"/>
                </a:lnTo>
                <a:lnTo>
                  <a:pt x="f887" y="f888"/>
                </a:lnTo>
                <a:lnTo>
                  <a:pt x="f889" y="f890"/>
                </a:lnTo>
                <a:lnTo>
                  <a:pt x="f891" y="f892"/>
                </a:lnTo>
                <a:lnTo>
                  <a:pt x="f893" y="f455"/>
                </a:lnTo>
                <a:lnTo>
                  <a:pt x="f894" y="f453"/>
                </a:lnTo>
                <a:lnTo>
                  <a:pt x="f895" y="f484"/>
                </a:lnTo>
                <a:lnTo>
                  <a:pt x="f896" y="f481"/>
                </a:lnTo>
                <a:lnTo>
                  <a:pt x="f897" y="f898"/>
                </a:lnTo>
                <a:lnTo>
                  <a:pt x="f899" y="f898"/>
                </a:lnTo>
                <a:lnTo>
                  <a:pt x="f900" y="f451"/>
                </a:lnTo>
                <a:lnTo>
                  <a:pt x="f900" y="f451"/>
                </a:lnTo>
                <a:lnTo>
                  <a:pt x="f901" y="f453"/>
                </a:lnTo>
                <a:lnTo>
                  <a:pt x="f902" y="f903"/>
                </a:lnTo>
                <a:lnTo>
                  <a:pt x="f904" y="f892"/>
                </a:lnTo>
                <a:lnTo>
                  <a:pt x="f905" y="f906"/>
                </a:lnTo>
                <a:lnTo>
                  <a:pt x="f907" y="f908"/>
                </a:lnTo>
                <a:lnTo>
                  <a:pt x="f909" y="f910"/>
                </a:lnTo>
                <a:lnTo>
                  <a:pt x="f911" y="f912"/>
                </a:lnTo>
                <a:lnTo>
                  <a:pt x="f911" y="f455"/>
                </a:lnTo>
                <a:lnTo>
                  <a:pt x="f913" y="f914"/>
                </a:lnTo>
                <a:lnTo>
                  <a:pt x="f907" y="f465"/>
                </a:lnTo>
                <a:lnTo>
                  <a:pt x="f907" y="f465"/>
                </a:lnTo>
                <a:lnTo>
                  <a:pt x="f915" y="f473"/>
                </a:lnTo>
                <a:lnTo>
                  <a:pt x="f905" y="f447"/>
                </a:lnTo>
                <a:lnTo>
                  <a:pt x="f905" y="f418"/>
                </a:lnTo>
                <a:lnTo>
                  <a:pt x="f915" y="f916"/>
                </a:lnTo>
                <a:lnTo>
                  <a:pt x="f907" y="f917"/>
                </a:lnTo>
                <a:lnTo>
                  <a:pt x="f909" y="f918"/>
                </a:lnTo>
                <a:lnTo>
                  <a:pt x="f919" y="f920"/>
                </a:lnTo>
                <a:lnTo>
                  <a:pt x="f921" y="f922"/>
                </a:lnTo>
                <a:lnTo>
                  <a:pt x="f923" y="f924"/>
                </a:lnTo>
                <a:lnTo>
                  <a:pt x="f925" y="f926"/>
                </a:lnTo>
                <a:lnTo>
                  <a:pt x="f927" y="f928"/>
                </a:lnTo>
                <a:lnTo>
                  <a:pt x="f929" y="f506"/>
                </a:lnTo>
                <a:lnTo>
                  <a:pt x="f930" y="f931"/>
                </a:lnTo>
                <a:lnTo>
                  <a:pt x="f932" y="f506"/>
                </a:lnTo>
                <a:lnTo>
                  <a:pt x="f933" y="f928"/>
                </a:lnTo>
                <a:lnTo>
                  <a:pt x="f934" y="f926"/>
                </a:lnTo>
                <a:lnTo>
                  <a:pt x="f934" y="f926"/>
                </a:lnTo>
                <a:lnTo>
                  <a:pt x="f935" y="f936"/>
                </a:lnTo>
                <a:lnTo>
                  <a:pt x="f937" y="f924"/>
                </a:lnTo>
                <a:lnTo>
                  <a:pt x="f938" y="f924"/>
                </a:lnTo>
                <a:lnTo>
                  <a:pt x="f939" y="f936"/>
                </a:lnTo>
                <a:lnTo>
                  <a:pt x="f940" y="f928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514"/>
                </a:lnTo>
                <a:lnTo>
                  <a:pt x="f946" y="f947"/>
                </a:lnTo>
                <a:lnTo>
                  <a:pt x="f946" y="f947"/>
                </a:lnTo>
                <a:lnTo>
                  <a:pt x="f948" y="f949"/>
                </a:lnTo>
                <a:lnTo>
                  <a:pt x="f950" y="f951"/>
                </a:lnTo>
                <a:lnTo>
                  <a:pt x="f952" y="f510"/>
                </a:lnTo>
                <a:lnTo>
                  <a:pt x="f953" y="f942"/>
                </a:lnTo>
                <a:lnTo>
                  <a:pt x="f954" y="f928"/>
                </a:lnTo>
                <a:lnTo>
                  <a:pt x="f955" y="f956"/>
                </a:lnTo>
                <a:lnTo>
                  <a:pt x="f955" y="f957"/>
                </a:lnTo>
                <a:lnTo>
                  <a:pt x="f955" y="f502"/>
                </a:lnTo>
                <a:lnTo>
                  <a:pt x="f954" y="f917"/>
                </a:lnTo>
                <a:lnTo>
                  <a:pt x="f958" y="f959"/>
                </a:lnTo>
                <a:lnTo>
                  <a:pt x="f960" y="f961"/>
                </a:lnTo>
                <a:lnTo>
                  <a:pt x="f962" y="f496"/>
                </a:lnTo>
                <a:lnTo>
                  <a:pt x="f963" y="f449"/>
                </a:lnTo>
                <a:lnTo>
                  <a:pt x="f964" y="f484"/>
                </a:lnTo>
                <a:lnTo>
                  <a:pt x="f965" y="f966"/>
                </a:lnTo>
                <a:lnTo>
                  <a:pt x="f967" y="f968"/>
                </a:lnTo>
                <a:lnTo>
                  <a:pt x="f940" y="f969"/>
                </a:lnTo>
                <a:lnTo>
                  <a:pt x="f970" y="f597"/>
                </a:lnTo>
                <a:lnTo>
                  <a:pt x="f971" y="f972"/>
                </a:lnTo>
                <a:lnTo>
                  <a:pt x="f971" y="f972"/>
                </a:lnTo>
                <a:lnTo>
                  <a:pt x="f932" y="f861"/>
                </a:lnTo>
                <a:lnTo>
                  <a:pt x="f973" y="f974"/>
                </a:lnTo>
                <a:lnTo>
                  <a:pt x="f975" y="f601"/>
                </a:lnTo>
                <a:lnTo>
                  <a:pt x="f976" y="f395"/>
                </a:lnTo>
                <a:lnTo>
                  <a:pt x="f977" y="f978"/>
                </a:lnTo>
                <a:lnTo>
                  <a:pt x="f976" y="f979"/>
                </a:lnTo>
                <a:lnTo>
                  <a:pt x="f980" y="f981"/>
                </a:lnTo>
                <a:lnTo>
                  <a:pt x="f982" y="f397"/>
                </a:lnTo>
                <a:lnTo>
                  <a:pt x="f983" y="f984"/>
                </a:lnTo>
                <a:lnTo>
                  <a:pt x="f985" y="f984"/>
                </a:lnTo>
                <a:lnTo>
                  <a:pt x="f933" y="f397"/>
                </a:lnTo>
                <a:lnTo>
                  <a:pt x="f937" y="f413"/>
                </a:lnTo>
                <a:lnTo>
                  <a:pt x="f986" y="f987"/>
                </a:lnTo>
                <a:lnTo>
                  <a:pt x="f988" y="f395"/>
                </a:lnTo>
                <a:lnTo>
                  <a:pt x="f989" y="f990"/>
                </a:lnTo>
                <a:lnTo>
                  <a:pt x="f991" y="f992"/>
                </a:lnTo>
                <a:lnTo>
                  <a:pt x="f991" y="f992"/>
                </a:lnTo>
                <a:lnTo>
                  <a:pt x="f993" y="f877"/>
                </a:lnTo>
                <a:lnTo>
                  <a:pt x="f994" y="f869"/>
                </a:lnTo>
                <a:lnTo>
                  <a:pt x="f963" y="f875"/>
                </a:lnTo>
                <a:lnTo>
                  <a:pt x="f995" y="f393"/>
                </a:lnTo>
                <a:lnTo>
                  <a:pt x="f996" y="f997"/>
                </a:lnTo>
                <a:lnTo>
                  <a:pt x="f998" y="f974"/>
                </a:lnTo>
                <a:lnTo>
                  <a:pt x="f950" y="f999"/>
                </a:lnTo>
                <a:lnTo>
                  <a:pt x="f950" y="f979"/>
                </a:lnTo>
                <a:lnTo>
                  <a:pt x="f1000" y="f411"/>
                </a:lnTo>
                <a:lnTo>
                  <a:pt x="f1001" y="f405"/>
                </a:lnTo>
                <a:lnTo>
                  <a:pt x="f948" y="f1002"/>
                </a:lnTo>
                <a:lnTo>
                  <a:pt x="f994" y="f830"/>
                </a:lnTo>
                <a:lnTo>
                  <a:pt x="f946" y="f617"/>
                </a:lnTo>
                <a:lnTo>
                  <a:pt x="f1003" y="f1004"/>
                </a:lnTo>
                <a:lnTo>
                  <a:pt x="f1005" y="f585"/>
                </a:lnTo>
                <a:lnTo>
                  <a:pt x="f1006" y="f1007"/>
                </a:lnTo>
                <a:lnTo>
                  <a:pt x="f1008" y="f1009"/>
                </a:lnTo>
                <a:lnTo>
                  <a:pt x="f1008" y="f1009"/>
                </a:lnTo>
                <a:lnTo>
                  <a:pt x="f1010" y="f646"/>
                </a:lnTo>
                <a:lnTo>
                  <a:pt x="f1011" y="f1012"/>
                </a:lnTo>
                <a:lnTo>
                  <a:pt x="f1013" y="f630"/>
                </a:lnTo>
                <a:lnTo>
                  <a:pt x="f940" y="f633"/>
                </a:lnTo>
                <a:lnTo>
                  <a:pt x="f1014" y="f1015"/>
                </a:lnTo>
                <a:lnTo>
                  <a:pt x="f1016" y="f1017"/>
                </a:lnTo>
                <a:lnTo>
                  <a:pt x="f1016" y="f677"/>
                </a:lnTo>
                <a:lnTo>
                  <a:pt x="f1014" y="f818"/>
                </a:lnTo>
                <a:lnTo>
                  <a:pt x="f940" y="f1018"/>
                </a:lnTo>
                <a:lnTo>
                  <a:pt x="f1019" y="f1020"/>
                </a:lnTo>
                <a:lnTo>
                  <a:pt x="f1019" y="f1020"/>
                </a:lnTo>
                <a:lnTo>
                  <a:pt x="f1013" y="f647"/>
                </a:lnTo>
                <a:lnTo>
                  <a:pt x="f1013" y="f1021"/>
                </a:lnTo>
                <a:lnTo>
                  <a:pt x="f1013" y="f1022"/>
                </a:lnTo>
                <a:lnTo>
                  <a:pt x="f1023" y="f654"/>
                </a:lnTo>
                <a:lnTo>
                  <a:pt x="f988" y="f1024"/>
                </a:lnTo>
                <a:lnTo>
                  <a:pt x="f1025" y="f701"/>
                </a:lnTo>
                <a:lnTo>
                  <a:pt x="f1026" y="f1027"/>
                </a:lnTo>
                <a:lnTo>
                  <a:pt x="f1028" y="f731"/>
                </a:lnTo>
                <a:lnTo>
                  <a:pt x="f1029" y="f683"/>
                </a:lnTo>
                <a:lnTo>
                  <a:pt x="f1030" y="f686"/>
                </a:lnTo>
                <a:lnTo>
                  <a:pt x="f1031" y="f690"/>
                </a:lnTo>
                <a:lnTo>
                  <a:pt x="f973" y="f1032"/>
                </a:lnTo>
                <a:lnTo>
                  <a:pt x="f1033" y="f787"/>
                </a:lnTo>
                <a:lnTo>
                  <a:pt x="f909" y="f1034"/>
                </a:lnTo>
                <a:lnTo>
                  <a:pt x="f1035" y="f711"/>
                </a:lnTo>
                <a:lnTo>
                  <a:pt x="f1036" y="f1037"/>
                </a:lnTo>
                <a:lnTo>
                  <a:pt x="f1038" y="f715"/>
                </a:lnTo>
                <a:lnTo>
                  <a:pt x="f1038" y="f715"/>
                </a:lnTo>
                <a:lnTo>
                  <a:pt x="f1039" y="f747"/>
                </a:lnTo>
                <a:lnTo>
                  <a:pt x="f1040" y="f1041"/>
                </a:lnTo>
                <a:lnTo>
                  <a:pt x="f1042" y="f723"/>
                </a:lnTo>
                <a:lnTo>
                  <a:pt x="f1043" y="f724"/>
                </a:lnTo>
                <a:lnTo>
                  <a:pt x="f1044" y="f767"/>
                </a:lnTo>
                <a:lnTo>
                  <a:pt x="f1045" y="f725"/>
                </a:lnTo>
                <a:lnTo>
                  <a:pt x="f887" y="f751"/>
                </a:lnTo>
                <a:lnTo>
                  <a:pt x="f1046" y="f751"/>
                </a:lnTo>
                <a:lnTo>
                  <a:pt x="f874" y="f751"/>
                </a:lnTo>
                <a:lnTo>
                  <a:pt x="f1047" y="f767"/>
                </a:lnTo>
                <a:lnTo>
                  <a:pt x="f1048" y="f1049"/>
                </a:lnTo>
                <a:lnTo>
                  <a:pt x="f1050" y="f722"/>
                </a:lnTo>
                <a:lnTo>
                  <a:pt x="f1051" y="f803"/>
                </a:lnTo>
                <a:lnTo>
                  <a:pt x="f858" y="f1037"/>
                </a:lnTo>
                <a:lnTo>
                  <a:pt x="f1052" y="f744"/>
                </a:lnTo>
                <a:lnTo>
                  <a:pt x="f1053" y="f1032"/>
                </a:lnTo>
                <a:lnTo>
                  <a:pt x="f1054" y="f709"/>
                </a:lnTo>
                <a:lnTo>
                  <a:pt x="f1054" y="f709"/>
                </a:lnTo>
                <a:lnTo>
                  <a:pt x="f1055" y="f690"/>
                </a:lnTo>
                <a:lnTo>
                  <a:pt x="f1056" y="f775"/>
                </a:lnTo>
                <a:lnTo>
                  <a:pt x="f1057" y="f690"/>
                </a:lnTo>
                <a:lnTo>
                  <a:pt x="f1058" y="f742"/>
                </a:lnTo>
                <a:lnTo>
                  <a:pt x="f1059" y="f1060"/>
                </a:lnTo>
                <a:lnTo>
                  <a:pt x="f1061" y="f1062"/>
                </a:lnTo>
                <a:lnTo>
                  <a:pt x="f1063" y="f1032"/>
                </a:lnTo>
                <a:lnTo>
                  <a:pt x="f1064" y="f1065"/>
                </a:lnTo>
                <a:lnTo>
                  <a:pt x="f1064" y="f787"/>
                </a:lnTo>
                <a:lnTo>
                  <a:pt x="f1063" y="f1066"/>
                </a:lnTo>
                <a:lnTo>
                  <a:pt x="f1067" y="f710"/>
                </a:lnTo>
                <a:lnTo>
                  <a:pt x="f1068" y="f1069"/>
                </a:lnTo>
                <a:lnTo>
                  <a:pt x="f1070" y="f1071"/>
                </a:lnTo>
                <a:lnTo>
                  <a:pt x="f1072" y="f769"/>
                </a:lnTo>
                <a:lnTo>
                  <a:pt x="f1073" y="f1074"/>
                </a:lnTo>
                <a:lnTo>
                  <a:pt x="f1075" y="f1076"/>
                </a:lnTo>
                <a:lnTo>
                  <a:pt x="f1075" y="f1076"/>
                </a:lnTo>
                <a:lnTo>
                  <a:pt x="f1077" y="f1078"/>
                </a:lnTo>
                <a:lnTo>
                  <a:pt x="f1079" y="f758"/>
                </a:lnTo>
                <a:lnTo>
                  <a:pt x="f1080" y="f1081"/>
                </a:lnTo>
                <a:lnTo>
                  <a:pt x="f1082" y="f728"/>
                </a:lnTo>
                <a:lnTo>
                  <a:pt x="f1083" y="f1084"/>
                </a:lnTo>
                <a:lnTo>
                  <a:pt x="f841" y="f1085"/>
                </a:lnTo>
                <a:lnTo>
                  <a:pt x="f1086" y="f734"/>
                </a:lnTo>
                <a:lnTo>
                  <a:pt x="f1087" y="f1088"/>
                </a:lnTo>
                <a:lnTo>
                  <a:pt x="f1089" y="f1090"/>
                </a:lnTo>
                <a:lnTo>
                  <a:pt x="f858" y="f755"/>
                </a:lnTo>
                <a:lnTo>
                  <a:pt x="f858" y="f755"/>
                </a:lnTo>
                <a:lnTo>
                  <a:pt x="f1086" y="f1091"/>
                </a:lnTo>
                <a:lnTo>
                  <a:pt x="f1092" y="f1093"/>
                </a:lnTo>
                <a:lnTo>
                  <a:pt x="f1083" y="f1094"/>
                </a:lnTo>
                <a:lnTo>
                  <a:pt x="f1095" y="f1096"/>
                </a:lnTo>
                <a:lnTo>
                  <a:pt x="f1095" y="f1097"/>
                </a:lnTo>
                <a:lnTo>
                  <a:pt x="f1083" y="f1098"/>
                </a:lnTo>
                <a:lnTo>
                  <a:pt x="f1099" y="f1100"/>
                </a:lnTo>
                <a:lnTo>
                  <a:pt x="f1101" y="f1100"/>
                </a:lnTo>
                <a:lnTo>
                  <a:pt x="f1102" y="f1098"/>
                </a:lnTo>
                <a:lnTo>
                  <a:pt x="f846" y="f1103"/>
                </a:lnTo>
                <a:lnTo>
                  <a:pt x="f1104" y="f1105"/>
                </a:lnTo>
                <a:lnTo>
                  <a:pt x="f1106" y="f1107"/>
                </a:lnTo>
                <a:lnTo>
                  <a:pt x="f1108" y="f1109"/>
                </a:lnTo>
                <a:lnTo>
                  <a:pt x="f1110" y="f1111"/>
                </a:lnTo>
                <a:lnTo>
                  <a:pt x="f1110" y="f1111"/>
                </a:lnTo>
                <a:lnTo>
                  <a:pt x="f1112" y="f739"/>
                </a:lnTo>
                <a:lnTo>
                  <a:pt x="f1113" y="f737"/>
                </a:lnTo>
                <a:lnTo>
                  <a:pt x="f881" y="f1114"/>
                </a:lnTo>
                <a:lnTo>
                  <a:pt x="f887" y="f736"/>
                </a:lnTo>
                <a:lnTo>
                  <a:pt x="f891" y="f736"/>
                </a:lnTo>
                <a:lnTo>
                  <a:pt x="f893" y="f1114"/>
                </a:lnTo>
                <a:lnTo>
                  <a:pt x="f1044" y="f737"/>
                </a:lnTo>
                <a:lnTo>
                  <a:pt x="f1115" y="f1116"/>
                </a:lnTo>
                <a:lnTo>
                  <a:pt x="f1042" y="f1090"/>
                </a:lnTo>
                <a:lnTo>
                  <a:pt x="f1117" y="f755"/>
                </a:lnTo>
                <a:lnTo>
                  <a:pt x="f1038" y="f759"/>
                </a:lnTo>
                <a:lnTo>
                  <a:pt x="f1118" y="f1119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121"/>
                </a:lnTo>
                <a:lnTo>
                  <a:pt x="f1123" y="f1124"/>
                </a:lnTo>
                <a:lnTo>
                  <a:pt x="f1125" y="f1126"/>
                </a:lnTo>
                <a:lnTo>
                  <a:pt x="f1127" y="f1128"/>
                </a:lnTo>
                <a:lnTo>
                  <a:pt x="f1129" y="f755"/>
                </a:lnTo>
                <a:lnTo>
                  <a:pt x="f913" y="f739"/>
                </a:lnTo>
                <a:lnTo>
                  <a:pt x="f1130" y="f734"/>
                </a:lnTo>
                <a:lnTo>
                  <a:pt x="f977" y="f1131"/>
                </a:lnTo>
                <a:lnTo>
                  <a:pt x="f983" y="f1132"/>
                </a:lnTo>
                <a:lnTo>
                  <a:pt x="f983" y="f1132"/>
                </a:lnTo>
                <a:lnTo>
                  <a:pt x="f1133" y="f1134"/>
                </a:lnTo>
                <a:lnTo>
                  <a:pt x="f1014" y="f1135"/>
                </a:lnTo>
                <a:lnTo>
                  <a:pt x="f1011" y="f754"/>
                </a:lnTo>
                <a:lnTo>
                  <a:pt x="f1010" y="f1136"/>
                </a:lnTo>
                <a:lnTo>
                  <a:pt x="f1010" y="f1136"/>
                </a:lnTo>
                <a:lnTo>
                  <a:pt x="f1137" y="f1138"/>
                </a:lnTo>
                <a:lnTo>
                  <a:pt x="f1139" y="f725"/>
                </a:lnTo>
                <a:lnTo>
                  <a:pt x="f1140" y="f748"/>
                </a:lnTo>
                <a:lnTo>
                  <a:pt x="f1141" y="f714"/>
                </a:lnTo>
                <a:lnTo>
                  <a:pt x="f989" y="f1142"/>
                </a:lnTo>
                <a:lnTo>
                  <a:pt x="f1143" y="f1144"/>
                </a:lnTo>
                <a:lnTo>
                  <a:pt x="f1145" y="f705"/>
                </a:lnTo>
                <a:lnTo>
                  <a:pt x="f1146" y="f810"/>
                </a:lnTo>
                <a:lnTo>
                  <a:pt x="f1147" y="f669"/>
                </a:lnTo>
                <a:lnTo>
                  <a:pt x="f1147" y="f1148"/>
                </a:lnTo>
                <a:lnTo>
                  <a:pt x="f1149" y="f618"/>
                </a:lnTo>
                <a:lnTo>
                  <a:pt x="f1149" y="f618"/>
                </a:lnTo>
                <a:lnTo>
                  <a:pt x="f1150" y="f1007"/>
                </a:lnTo>
                <a:lnTo>
                  <a:pt x="f1151" y="f598"/>
                </a:lnTo>
                <a:lnTo>
                  <a:pt x="f1152" y="f1153"/>
                </a:lnTo>
                <a:lnTo>
                  <a:pt x="f1151" y="f1154"/>
                </a:lnTo>
                <a:lnTo>
                  <a:pt x="f1155" y="f1156"/>
                </a:lnTo>
                <a:lnTo>
                  <a:pt x="f1149" y="f1157"/>
                </a:lnTo>
                <a:lnTo>
                  <a:pt x="f1158" y="f1159"/>
                </a:lnTo>
                <a:lnTo>
                  <a:pt x="f1160" y="f563"/>
                </a:lnTo>
                <a:lnTo>
                  <a:pt x="f1161" y="f619"/>
                </a:lnTo>
                <a:lnTo>
                  <a:pt x="f1162" y="f593"/>
                </a:lnTo>
                <a:lnTo>
                  <a:pt x="f1163" y="f835"/>
                </a:lnTo>
                <a:lnTo>
                  <a:pt x="f1164" y="f845"/>
                </a:lnTo>
                <a:lnTo>
                  <a:pt x="f1165" y="f845"/>
                </a:lnTo>
                <a:lnTo>
                  <a:pt x="f1165" y="f845"/>
                </a:lnTo>
                <a:lnTo>
                  <a:pt x="f1166" y="f615"/>
                </a:lnTo>
                <a:lnTo>
                  <a:pt x="f1167" y="f1168"/>
                </a:lnTo>
                <a:lnTo>
                  <a:pt x="f37" y="f1169"/>
                </a:lnTo>
                <a:lnTo>
                  <a:pt x="f1170" y="f1171"/>
                </a:lnTo>
                <a:lnTo>
                  <a:pt x="f1172" y="f611"/>
                </a:lnTo>
                <a:lnTo>
                  <a:pt x="f42" y="f1173"/>
                </a:lnTo>
                <a:lnTo>
                  <a:pt x="f41" y="f849"/>
                </a:lnTo>
                <a:lnTo>
                  <a:pt x="f41" y="f1174"/>
                </a:lnTo>
                <a:lnTo>
                  <a:pt x="f40" y="f604"/>
                </a:lnTo>
                <a:lnTo>
                  <a:pt x="f1170" y="f1175"/>
                </a:lnTo>
                <a:lnTo>
                  <a:pt x="f37" y="f1176"/>
                </a:lnTo>
                <a:lnTo>
                  <a:pt x="f37" y="f1176"/>
                </a:lnTo>
                <a:lnTo>
                  <a:pt x="f1177" y="f853"/>
                </a:lnTo>
                <a:lnTo>
                  <a:pt x="f1178" y="f1179"/>
                </a:lnTo>
                <a:lnTo>
                  <a:pt x="f36" y="f1180"/>
                </a:lnTo>
                <a:lnTo>
                  <a:pt x="f36" y="f999"/>
                </a:lnTo>
                <a:lnTo>
                  <a:pt x="f1178" y="f601"/>
                </a:lnTo>
                <a:lnTo>
                  <a:pt x="f1177" y="f857"/>
                </a:lnTo>
                <a:lnTo>
                  <a:pt x="f1181" y="f1182"/>
                </a:lnTo>
                <a:lnTo>
                  <a:pt x="f40" y="f871"/>
                </a:lnTo>
                <a:lnTo>
                  <a:pt x="f1183" y="f877"/>
                </a:lnTo>
                <a:lnTo>
                  <a:pt x="f1184" y="f861"/>
                </a:lnTo>
                <a:lnTo>
                  <a:pt x="f1185" y="f555"/>
                </a:lnTo>
                <a:lnTo>
                  <a:pt x="f1186" y="f863"/>
                </a:lnTo>
                <a:lnTo>
                  <a:pt x="f1187" y="f1188"/>
                </a:lnTo>
                <a:lnTo>
                  <a:pt x="f1189" y="f1188"/>
                </a:lnTo>
                <a:lnTo>
                  <a:pt x="f1189" y="f1188"/>
                </a:lnTo>
                <a:lnTo>
                  <a:pt x="f1190" y="f1191"/>
                </a:lnTo>
                <a:lnTo>
                  <a:pt x="f1192" y="f416"/>
                </a:lnTo>
                <a:lnTo>
                  <a:pt x="f1193" y="f1194"/>
                </a:lnTo>
                <a:lnTo>
                  <a:pt x="f1195" y="f1196"/>
                </a:lnTo>
                <a:lnTo>
                  <a:pt x="f1197" y="f1198"/>
                </a:lnTo>
                <a:lnTo>
                  <a:pt x="f1199" y="f1200"/>
                </a:lnTo>
                <a:lnTo>
                  <a:pt x="f1201" y="f1202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1209" y="f1204"/>
                </a:lnTo>
                <a:lnTo>
                  <a:pt x="f1209" y="f1204"/>
                </a:lnTo>
                <a:lnTo>
                  <a:pt x="f1210" y="f1202"/>
                </a:lnTo>
                <a:lnTo>
                  <a:pt x="f1211" y="f886"/>
                </a:lnTo>
                <a:lnTo>
                  <a:pt x="f1212" y="f1202"/>
                </a:lnTo>
                <a:lnTo>
                  <a:pt x="f1213" y="f1204"/>
                </a:lnTo>
                <a:lnTo>
                  <a:pt x="f1214" y="f1215"/>
                </a:lnTo>
                <a:lnTo>
                  <a:pt x="f1216" y="f1217"/>
                </a:lnTo>
                <a:lnTo>
                  <a:pt x="f1218" y="f906"/>
                </a:lnTo>
                <a:lnTo>
                  <a:pt x="f1219" y="f1220"/>
                </a:lnTo>
                <a:lnTo>
                  <a:pt x="f1221" y="f453"/>
                </a:lnTo>
                <a:lnTo>
                  <a:pt x="f1221" y="f453"/>
                </a:lnTo>
                <a:lnTo>
                  <a:pt x="f1222" y="f478"/>
                </a:lnTo>
                <a:lnTo>
                  <a:pt x="f1222" y="f447"/>
                </a:lnTo>
                <a:lnTo>
                  <a:pt x="f1223" y="f1224"/>
                </a:lnTo>
                <a:lnTo>
                  <a:pt x="f1225" y="f1226"/>
                </a:lnTo>
                <a:lnTo>
                  <a:pt x="f1227" y="f502"/>
                </a:lnTo>
                <a:lnTo>
                  <a:pt x="f1228" y="f1229"/>
                </a:lnTo>
                <a:lnTo>
                  <a:pt x="f1230" y="f924"/>
                </a:lnTo>
                <a:lnTo>
                  <a:pt x="f1231" y="f506"/>
                </a:lnTo>
                <a:lnTo>
                  <a:pt x="f1232" y="f1233"/>
                </a:lnTo>
                <a:lnTo>
                  <a:pt x="f1211" y="f443"/>
                </a:lnTo>
                <a:lnTo>
                  <a:pt x="f1234" y="f510"/>
                </a:lnTo>
                <a:lnTo>
                  <a:pt x="f1235" y="f512"/>
                </a:lnTo>
                <a:lnTo>
                  <a:pt x="f1236" y="f512"/>
                </a:lnTo>
                <a:lnTo>
                  <a:pt x="f1236" y="f512"/>
                </a:lnTo>
                <a:lnTo>
                  <a:pt x="f1237" y="f514"/>
                </a:lnTo>
                <a:lnTo>
                  <a:pt x="f1238" y="f387"/>
                </a:lnTo>
                <a:lnTo>
                  <a:pt x="f1239" y="f1240"/>
                </a:lnTo>
                <a:lnTo>
                  <a:pt x="f1241" y="f553"/>
                </a:lnTo>
                <a:lnTo>
                  <a:pt x="f1242" y="f519"/>
                </a:lnTo>
                <a:lnTo>
                  <a:pt x="f1243" y="f1244"/>
                </a:lnTo>
                <a:lnTo>
                  <a:pt x="f1245" y="f1246"/>
                </a:lnTo>
                <a:lnTo>
                  <a:pt x="f1247" y="f420"/>
                </a:lnTo>
                <a:lnTo>
                  <a:pt x="f1248" y="f1249"/>
                </a:lnTo>
                <a:lnTo>
                  <a:pt x="f1250" y="f1251"/>
                </a:lnTo>
                <a:lnTo>
                  <a:pt x="f1248" y="f296"/>
                </a:lnTo>
                <a:lnTo>
                  <a:pt x="f1252" y="f551"/>
                </a:lnTo>
                <a:lnTo>
                  <a:pt x="f1252" y="f551"/>
                </a:lnTo>
                <a:lnTo>
                  <a:pt x="f1247" y="f348"/>
                </a:lnTo>
                <a:lnTo>
                  <a:pt x="f1253" y="f1254"/>
                </a:lnTo>
                <a:lnTo>
                  <a:pt x="f1243" y="f1255"/>
                </a:lnTo>
                <a:lnTo>
                  <a:pt x="f1242" y="f1256"/>
                </a:lnTo>
                <a:lnTo>
                  <a:pt x="f1193" y="f1257"/>
                </a:lnTo>
                <a:lnTo>
                  <a:pt x="f1258" y="f1259"/>
                </a:lnTo>
                <a:lnTo>
                  <a:pt x="f1260" y="f1261"/>
                </a:lnTo>
                <a:lnTo>
                  <a:pt x="f1262" y="f1263"/>
                </a:lnTo>
                <a:lnTo>
                  <a:pt x="f1207" y="f1264"/>
                </a:lnTo>
                <a:lnTo>
                  <a:pt x="f1207" y="f1264"/>
                </a:lnTo>
                <a:lnTo>
                  <a:pt x="f1265" y="f1266"/>
                </a:lnTo>
                <a:lnTo>
                  <a:pt x="f1234" y="f1267"/>
                </a:lnTo>
                <a:lnTo>
                  <a:pt x="f1209" y="f1268"/>
                </a:lnTo>
                <a:lnTo>
                  <a:pt x="f1269" y="f1270"/>
                </a:lnTo>
                <a:lnTo>
                  <a:pt x="f1271" y="f1272"/>
                </a:lnTo>
                <a:lnTo>
                  <a:pt x="f1214" y="f1273"/>
                </a:lnTo>
                <a:lnTo>
                  <a:pt x="f1274" y="f1275"/>
                </a:lnTo>
                <a:lnTo>
                  <a:pt x="f1274" y="f1275"/>
                </a:lnTo>
                <a:lnTo>
                  <a:pt x="f1228" y="f595"/>
                </a:lnTo>
                <a:lnTo>
                  <a:pt x="f1218" y="f1276"/>
                </a:lnTo>
                <a:lnTo>
                  <a:pt x="f1277" y="f595"/>
                </a:lnTo>
                <a:lnTo>
                  <a:pt x="f1278" y="f1275"/>
                </a:lnTo>
                <a:lnTo>
                  <a:pt x="f1279" y="f288"/>
                </a:lnTo>
                <a:lnTo>
                  <a:pt x="f1280" y="f1281"/>
                </a:lnTo>
                <a:lnTo>
                  <a:pt x="f1282" y="f1283"/>
                </a:lnTo>
                <a:lnTo>
                  <a:pt x="f1284" y="f1285"/>
                </a:lnTo>
                <a:lnTo>
                  <a:pt x="f1286" y="f1287"/>
                </a:lnTo>
                <a:lnTo>
                  <a:pt x="f1288" y="f1289"/>
                </a:lnTo>
                <a:lnTo>
                  <a:pt x="f1288" y="f1289"/>
                </a:lnTo>
                <a:lnTo>
                  <a:pt x="f1290" y="f1291"/>
                </a:lnTo>
                <a:lnTo>
                  <a:pt x="f1292" y="f1293"/>
                </a:lnTo>
                <a:lnTo>
                  <a:pt x="f1294" y="f1295"/>
                </a:lnTo>
                <a:lnTo>
                  <a:pt x="f1296" y="f1297"/>
                </a:lnTo>
                <a:lnTo>
                  <a:pt x="f1298" y="f1299"/>
                </a:lnTo>
                <a:lnTo>
                  <a:pt x="f1300" y="f1301"/>
                </a:lnTo>
                <a:lnTo>
                  <a:pt x="f1302" y="f1303"/>
                </a:lnTo>
                <a:lnTo>
                  <a:pt x="f1304" y="f1305"/>
                </a:lnTo>
                <a:lnTo>
                  <a:pt x="f1306" y="f1307"/>
                </a:lnTo>
                <a:lnTo>
                  <a:pt x="f1308" y="f1309"/>
                </a:lnTo>
                <a:lnTo>
                  <a:pt x="f1310" y="f271"/>
                </a:lnTo>
                <a:lnTo>
                  <a:pt x="f1311" y="f271"/>
                </a:lnTo>
                <a:lnTo>
                  <a:pt x="f1312" y="f271"/>
                </a:lnTo>
                <a:lnTo>
                  <a:pt x="f1312" y="f271"/>
                </a:lnTo>
                <a:lnTo>
                  <a:pt x="f1313" y="f1314"/>
                </a:lnTo>
                <a:lnTo>
                  <a:pt x="f1315" y="f1305"/>
                </a:lnTo>
                <a:lnTo>
                  <a:pt x="f1316" y="f303"/>
                </a:lnTo>
                <a:lnTo>
                  <a:pt x="f1317" y="f1318"/>
                </a:lnTo>
                <a:lnTo>
                  <a:pt x="f1319" y="f1318"/>
                </a:lnTo>
                <a:lnTo>
                  <a:pt x="f1320" y="f1318"/>
                </a:lnTo>
                <a:lnTo>
                  <a:pt x="f1321" y="f1303"/>
                </a:lnTo>
                <a:lnTo>
                  <a:pt x="f1322" y="f303"/>
                </a:lnTo>
                <a:lnTo>
                  <a:pt x="f1323" y="f272"/>
                </a:lnTo>
                <a:lnTo>
                  <a:pt x="f1324" y="f1325"/>
                </a:lnTo>
                <a:lnTo>
                  <a:pt x="f1326" y="f271"/>
                </a:lnTo>
                <a:lnTo>
                  <a:pt x="f1326" y="f271"/>
                </a:lnTo>
                <a:lnTo>
                  <a:pt x="f1327" y="f1328"/>
                </a:lnTo>
                <a:lnTo>
                  <a:pt x="f1329" y="f1330"/>
                </a:lnTo>
                <a:lnTo>
                  <a:pt x="f1331" y="f1332"/>
                </a:lnTo>
                <a:lnTo>
                  <a:pt x="f1333" y="f262"/>
                </a:lnTo>
                <a:lnTo>
                  <a:pt x="f1334" y="f330"/>
                </a:lnTo>
                <a:lnTo>
                  <a:pt x="f1335" y="f246"/>
                </a:lnTo>
                <a:lnTo>
                  <a:pt x="f1336" y="f1337"/>
                </a:lnTo>
                <a:lnTo>
                  <a:pt x="f1338" y="f1339"/>
                </a:lnTo>
                <a:lnTo>
                  <a:pt x="f1340" y="f1341"/>
                </a:lnTo>
                <a:lnTo>
                  <a:pt x="f1342" y="f1343"/>
                </a:lnTo>
                <a:lnTo>
                  <a:pt x="f1344" y="f1343"/>
                </a:lnTo>
                <a:lnTo>
                  <a:pt x="f1344" y="f1343"/>
                </a:lnTo>
                <a:lnTo>
                  <a:pt x="f1345" y="f242"/>
                </a:lnTo>
                <a:lnTo>
                  <a:pt x="f1346" y="f242"/>
                </a:lnTo>
                <a:lnTo>
                  <a:pt x="f1347" y="f1348"/>
                </a:lnTo>
                <a:lnTo>
                  <a:pt x="f1349" y="f242"/>
                </a:lnTo>
                <a:lnTo>
                  <a:pt x="f1350" y="f1341"/>
                </a:lnTo>
                <a:lnTo>
                  <a:pt x="f1351" y="f1352"/>
                </a:lnTo>
                <a:lnTo>
                  <a:pt x="f1353" y="f328"/>
                </a:lnTo>
                <a:lnTo>
                  <a:pt x="f1354" y="f1355"/>
                </a:lnTo>
                <a:lnTo>
                  <a:pt x="f1356" y="f326"/>
                </a:lnTo>
                <a:lnTo>
                  <a:pt x="f1357" y="f308"/>
                </a:lnTo>
                <a:lnTo>
                  <a:pt x="f1357" y="f308"/>
                </a:lnTo>
                <a:lnTo>
                  <a:pt x="f1357" y="f1358"/>
                </a:lnTo>
                <a:lnTo>
                  <a:pt x="f1357" y="f1359"/>
                </a:lnTo>
                <a:lnTo>
                  <a:pt x="f1360" y="f1361"/>
                </a:lnTo>
                <a:lnTo>
                  <a:pt x="f1362" y="f1363"/>
                </a:lnTo>
                <a:lnTo>
                  <a:pt x="f1364" y="f1365"/>
                </a:lnTo>
                <a:lnTo>
                  <a:pt x="f1366" y="f1367"/>
                </a:lnTo>
                <a:lnTo>
                  <a:pt x="f1368" y="f1369"/>
                </a:lnTo>
                <a:lnTo>
                  <a:pt x="f1370" y="f1371"/>
                </a:lnTo>
                <a:lnTo>
                  <a:pt x="f1372" y="f230"/>
                </a:lnTo>
                <a:lnTo>
                  <a:pt x="f1373" y="f1374"/>
                </a:lnTo>
                <a:lnTo>
                  <a:pt x="f1373" y="f1374"/>
                </a:lnTo>
                <a:lnTo>
                  <a:pt x="f1375" y="f1376"/>
                </a:lnTo>
                <a:lnTo>
                  <a:pt x="f1377" y="f1371"/>
                </a:lnTo>
                <a:lnTo>
                  <a:pt x="f1378" y="f1379"/>
                </a:lnTo>
                <a:lnTo>
                  <a:pt x="f1380" y="f1381"/>
                </a:lnTo>
                <a:lnTo>
                  <a:pt x="f1382" y="f1379"/>
                </a:lnTo>
                <a:lnTo>
                  <a:pt x="f1383" y="f1371"/>
                </a:lnTo>
                <a:lnTo>
                  <a:pt x="f1384" y="f1376"/>
                </a:lnTo>
                <a:lnTo>
                  <a:pt x="f1385" y="f1386"/>
                </a:lnTo>
                <a:lnTo>
                  <a:pt x="f1387" y="f228"/>
                </a:lnTo>
                <a:lnTo>
                  <a:pt x="f1388" y="f1389"/>
                </a:lnTo>
                <a:lnTo>
                  <a:pt x="f1388" y="f1390"/>
                </a:lnTo>
                <a:lnTo>
                  <a:pt x="f1388" y="f1390"/>
                </a:lnTo>
                <a:lnTo>
                  <a:pt x="f1388" y="f1391"/>
                </a:lnTo>
                <a:lnTo>
                  <a:pt x="f1388" y="f1392"/>
                </a:lnTo>
                <a:lnTo>
                  <a:pt x="f1393" y="f220"/>
                </a:lnTo>
                <a:lnTo>
                  <a:pt x="f1394" y="f1395"/>
                </a:lnTo>
                <a:lnTo>
                  <a:pt x="f1396" y="f214"/>
                </a:lnTo>
                <a:lnTo>
                  <a:pt x="f1397" y="f209"/>
                </a:lnTo>
                <a:lnTo>
                  <a:pt x="f1398" y="f1399"/>
                </a:lnTo>
                <a:lnTo>
                  <a:pt x="f1400" y="f207"/>
                </a:lnTo>
                <a:lnTo>
                  <a:pt x="f1401" y="f1402"/>
                </a:lnTo>
                <a:lnTo>
                  <a:pt x="f1403" y="f1402"/>
                </a:lnTo>
                <a:lnTo>
                  <a:pt x="f1404" y="f207"/>
                </a:lnTo>
                <a:lnTo>
                  <a:pt x="f1404" y="f207"/>
                </a:lnTo>
                <a:lnTo>
                  <a:pt x="f1405" y="f209"/>
                </a:lnTo>
                <a:lnTo>
                  <a:pt x="f1406" y="f211"/>
                </a:lnTo>
                <a:lnTo>
                  <a:pt x="f1407" y="f211"/>
                </a:lnTo>
                <a:lnTo>
                  <a:pt x="f1408" y="f1409"/>
                </a:lnTo>
                <a:lnTo>
                  <a:pt x="f1410" y="f209"/>
                </a:lnTo>
                <a:lnTo>
                  <a:pt x="f1411" y="f207"/>
                </a:lnTo>
                <a:lnTo>
                  <a:pt x="f1412" y="f568"/>
                </a:lnTo>
                <a:lnTo>
                  <a:pt x="f1413" y="f1414"/>
                </a:lnTo>
                <a:lnTo>
                  <a:pt x="f1413" y="f562"/>
                </a:lnTo>
                <a:lnTo>
                  <a:pt x="f1413" y="f1415"/>
                </a:lnTo>
                <a:lnTo>
                  <a:pt x="f1412" y="f1416"/>
                </a:lnTo>
                <a:lnTo>
                  <a:pt x="f1412" y="f1416"/>
                </a:lnTo>
                <a:lnTo>
                  <a:pt x="f1410" y="f1417"/>
                </a:lnTo>
                <a:lnTo>
                  <a:pt x="f1418" y="f1419"/>
                </a:lnTo>
                <a:lnTo>
                  <a:pt x="f1408" y="f1420"/>
                </a:lnTo>
                <a:lnTo>
                  <a:pt x="f1418" y="f1421"/>
                </a:lnTo>
                <a:lnTo>
                  <a:pt x="f1422" y="f181"/>
                </a:lnTo>
                <a:lnTo>
                  <a:pt x="f1423" y="f1424"/>
                </a:lnTo>
                <a:lnTo>
                  <a:pt x="f1412" y="f1425"/>
                </a:lnTo>
                <a:lnTo>
                  <a:pt x="f1426" y="f1427"/>
                </a:lnTo>
                <a:lnTo>
                  <a:pt x="f1428" y="f1429"/>
                </a:lnTo>
                <a:lnTo>
                  <a:pt x="f1430" y="f1431"/>
                </a:lnTo>
                <a:lnTo>
                  <a:pt x="f1432" y="f1433"/>
                </a:lnTo>
                <a:lnTo>
                  <a:pt x="f1432" y="f1433"/>
                </a:lnTo>
                <a:lnTo>
                  <a:pt x="f1434" y="f1435"/>
                </a:lnTo>
                <a:lnTo>
                  <a:pt x="f1436" y="f1435"/>
                </a:lnTo>
                <a:lnTo>
                  <a:pt x="f1437" y="f1435"/>
                </a:lnTo>
                <a:lnTo>
                  <a:pt x="f1438" y="f1433"/>
                </a:lnTo>
                <a:lnTo>
                  <a:pt x="f1439" y="f1440"/>
                </a:lnTo>
                <a:lnTo>
                  <a:pt x="f1441" y="f1442"/>
                </a:lnTo>
                <a:lnTo>
                  <a:pt x="f1443" y="f1444"/>
                </a:lnTo>
                <a:lnTo>
                  <a:pt x="f1445" y="f1446"/>
                </a:lnTo>
                <a:lnTo>
                  <a:pt x="f1447" y="f1448"/>
                </a:lnTo>
                <a:lnTo>
                  <a:pt x="f1449" y="f1450"/>
                </a:lnTo>
                <a:lnTo>
                  <a:pt x="f1449" y="f1450"/>
                </a:lnTo>
                <a:lnTo>
                  <a:pt x="f1451" y="f1452"/>
                </a:lnTo>
                <a:lnTo>
                  <a:pt x="f1453" y="f1454"/>
                </a:lnTo>
                <a:lnTo>
                  <a:pt x="f1455" y="f1456"/>
                </a:lnTo>
                <a:lnTo>
                  <a:pt x="f1457" y="f1458"/>
                </a:lnTo>
                <a:lnTo>
                  <a:pt x="f1459" y="f1460"/>
                </a:lnTo>
                <a:lnTo>
                  <a:pt x="f1461" y="f1462"/>
                </a:lnTo>
                <a:lnTo>
                  <a:pt x="f1463" y="f1464"/>
                </a:lnTo>
                <a:lnTo>
                  <a:pt x="f1465" y="f1466"/>
                </a:lnTo>
                <a:lnTo>
                  <a:pt x="f1467" y="f1468"/>
                </a:lnTo>
                <a:lnTo>
                  <a:pt x="f1469" y="f1468"/>
                </a:lnTo>
                <a:lnTo>
                  <a:pt x="f1470" y="f1466"/>
                </a:lnTo>
                <a:lnTo>
                  <a:pt x="f1470" y="f1466"/>
                </a:lnTo>
                <a:lnTo>
                  <a:pt x="f1471" y="f1472"/>
                </a:lnTo>
                <a:lnTo>
                  <a:pt x="f1473" y="f1474"/>
                </a:lnTo>
                <a:lnTo>
                  <a:pt x="f1475" y="f1476"/>
                </a:lnTo>
                <a:lnTo>
                  <a:pt x="f1477" y="f1454"/>
                </a:lnTo>
                <a:lnTo>
                  <a:pt x="f1478" y="f1479"/>
                </a:lnTo>
                <a:lnTo>
                  <a:pt x="f1480" y="f1479"/>
                </a:lnTo>
                <a:lnTo>
                  <a:pt x="f1481" y="f1479"/>
                </a:lnTo>
                <a:lnTo>
                  <a:pt x="f1482" y="f1454"/>
                </a:lnTo>
                <a:lnTo>
                  <a:pt x="f1483" y="f1484"/>
                </a:lnTo>
                <a:lnTo>
                  <a:pt x="f1485" y="f1486"/>
                </a:lnTo>
                <a:lnTo>
                  <a:pt x="f1487" y="f1460"/>
                </a:lnTo>
                <a:lnTo>
                  <a:pt x="f1487" y="f1460"/>
                </a:lnTo>
                <a:lnTo>
                  <a:pt x="f1488" y="f1474"/>
                </a:lnTo>
                <a:lnTo>
                  <a:pt x="f1489" y="f1474"/>
                </a:lnTo>
                <a:lnTo>
                  <a:pt x="f1490" y="f1458"/>
                </a:lnTo>
                <a:lnTo>
                  <a:pt x="f1491" y="f1492"/>
                </a:lnTo>
                <a:lnTo>
                  <a:pt x="f1491" y="f1492"/>
                </a:lnTo>
                <a:lnTo>
                  <a:pt x="f1493" y="f1494"/>
                </a:lnTo>
                <a:lnTo>
                  <a:pt x="f1495" y="f1496"/>
                </a:lnTo>
                <a:lnTo>
                  <a:pt x="f1495" y="f1497"/>
                </a:lnTo>
                <a:lnTo>
                  <a:pt x="f1495" y="f1498"/>
                </a:lnTo>
                <a:lnTo>
                  <a:pt x="f1499" y="f1500"/>
                </a:lnTo>
                <a:lnTo>
                  <a:pt x="f1501" y="f142"/>
                </a:lnTo>
                <a:lnTo>
                  <a:pt x="f1502" y="f149"/>
                </a:lnTo>
                <a:lnTo>
                  <a:pt x="f1503" y="f138"/>
                </a:lnTo>
                <a:lnTo>
                  <a:pt x="f1488" y="f1504"/>
                </a:lnTo>
                <a:lnTo>
                  <a:pt x="f1505" y="f1506"/>
                </a:lnTo>
                <a:lnTo>
                  <a:pt x="f1507" y="f147"/>
                </a:lnTo>
                <a:lnTo>
                  <a:pt x="f1507" y="f147"/>
                </a:lnTo>
                <a:lnTo>
                  <a:pt x="f1508" y="f1504"/>
                </a:lnTo>
                <a:lnTo>
                  <a:pt x="f1509" y="f138"/>
                </a:lnTo>
                <a:lnTo>
                  <a:pt x="f1510" y="f149"/>
                </a:lnTo>
                <a:lnTo>
                  <a:pt x="f1511" y="f140"/>
                </a:lnTo>
                <a:lnTo>
                  <a:pt x="f1512" y="f1513"/>
                </a:lnTo>
                <a:lnTo>
                  <a:pt x="f1514" y="f1513"/>
                </a:lnTo>
                <a:lnTo>
                  <a:pt x="f1515" y="f149"/>
                </a:lnTo>
                <a:lnTo>
                  <a:pt x="f1516" y="f1517"/>
                </a:lnTo>
                <a:lnTo>
                  <a:pt x="f1518" y="f1504"/>
                </a:lnTo>
                <a:lnTo>
                  <a:pt x="f1519" y="f147"/>
                </a:lnTo>
                <a:lnTo>
                  <a:pt x="f1519" y="f147"/>
                </a:lnTo>
                <a:lnTo>
                  <a:pt x="f1520" y="f129"/>
                </a:lnTo>
                <a:lnTo>
                  <a:pt x="f1521" y="f1522"/>
                </a:lnTo>
                <a:lnTo>
                  <a:pt x="f1523" y="f1524"/>
                </a:lnTo>
                <a:lnTo>
                  <a:pt x="f1525" y="f1526"/>
                </a:lnTo>
                <a:lnTo>
                  <a:pt x="f1527" y="f122"/>
                </a:lnTo>
                <a:lnTo>
                  <a:pt x="f1528" y="f1529"/>
                </a:lnTo>
                <a:lnTo>
                  <a:pt x="f1530" y="f1529"/>
                </a:lnTo>
                <a:lnTo>
                  <a:pt x="f1531" y="f1529"/>
                </a:lnTo>
                <a:lnTo>
                  <a:pt x="f1532" y="f1533"/>
                </a:lnTo>
                <a:lnTo>
                  <a:pt x="f1534" y="f1535"/>
                </a:lnTo>
                <a:lnTo>
                  <a:pt x="f1536" y="f1537"/>
                </a:lnTo>
                <a:lnTo>
                  <a:pt x="f1538" y="f1524"/>
                </a:lnTo>
                <a:lnTo>
                  <a:pt x="f1539" y="f1540"/>
                </a:lnTo>
                <a:lnTo>
                  <a:pt x="f1539" y="f1540"/>
                </a:lnTo>
                <a:lnTo>
                  <a:pt x="f1541" y="f1542"/>
                </a:lnTo>
                <a:lnTo>
                  <a:pt x="f1543" y="f1544"/>
                </a:lnTo>
                <a:lnTo>
                  <a:pt x="f1545" y="f1524"/>
                </a:lnTo>
                <a:lnTo>
                  <a:pt x="f1546" y="f1547"/>
                </a:lnTo>
                <a:lnTo>
                  <a:pt x="f1548" y="f1549"/>
                </a:lnTo>
                <a:lnTo>
                  <a:pt x="f1550" y="f1526"/>
                </a:lnTo>
                <a:lnTo>
                  <a:pt x="f1551" y="f1533"/>
                </a:lnTo>
                <a:lnTo>
                  <a:pt x="f1550" y="f1552"/>
                </a:lnTo>
                <a:lnTo>
                  <a:pt x="f1548" y="f1553"/>
                </a:lnTo>
                <a:lnTo>
                  <a:pt x="f1545" y="f1554"/>
                </a:lnTo>
                <a:lnTo>
                  <a:pt x="f1555" y="f1556"/>
                </a:lnTo>
                <a:lnTo>
                  <a:pt x="f1557" y="f1558"/>
                </a:lnTo>
                <a:lnTo>
                  <a:pt x="f1559" y="f1560"/>
                </a:lnTo>
                <a:lnTo>
                  <a:pt x="f1559" y="f1560"/>
                </a:lnTo>
                <a:lnTo>
                  <a:pt x="f1557" y="f1561"/>
                </a:lnTo>
                <a:lnTo>
                  <a:pt x="f1550" y="f1562"/>
                </a:lnTo>
                <a:lnTo>
                  <a:pt x="f1563" y="f91"/>
                </a:lnTo>
                <a:lnTo>
                  <a:pt x="f1564" y="f1565"/>
                </a:lnTo>
                <a:lnTo>
                  <a:pt x="f1566" y="f87"/>
                </a:lnTo>
                <a:lnTo>
                  <a:pt x="f1567" y="f1568"/>
                </a:lnTo>
                <a:lnTo>
                  <a:pt x="f1569" y="f1568"/>
                </a:lnTo>
                <a:lnTo>
                  <a:pt x="f1569" y="f1568"/>
                </a:lnTo>
                <a:lnTo>
                  <a:pt x="f1570" y="f1568"/>
                </a:lnTo>
                <a:lnTo>
                  <a:pt x="f1571" y="f100"/>
                </a:lnTo>
                <a:lnTo>
                  <a:pt x="f1572" y="f1573"/>
                </a:lnTo>
                <a:lnTo>
                  <a:pt x="f1574" y="f104"/>
                </a:lnTo>
                <a:lnTo>
                  <a:pt x="f1575" y="f1576"/>
                </a:lnTo>
                <a:lnTo>
                  <a:pt x="f1577" y="f1578"/>
                </a:lnTo>
                <a:lnTo>
                  <a:pt x="f1577" y="f1578"/>
                </a:lnTo>
                <a:lnTo>
                  <a:pt x="f1579" y="f1580"/>
                </a:lnTo>
                <a:lnTo>
                  <a:pt x="f1581" y="f1582"/>
                </a:lnTo>
                <a:lnTo>
                  <a:pt x="f1583" y="f1584"/>
                </a:lnTo>
                <a:lnTo>
                  <a:pt x="f1585" y="f1586"/>
                </a:lnTo>
                <a:lnTo>
                  <a:pt x="f1587" y="f1586"/>
                </a:lnTo>
                <a:lnTo>
                  <a:pt x="f1588" y="f1584"/>
                </a:lnTo>
                <a:lnTo>
                  <a:pt x="f1589" y="f1582"/>
                </a:lnTo>
                <a:lnTo>
                  <a:pt x="f1590" y="f1580"/>
                </a:lnTo>
                <a:lnTo>
                  <a:pt x="f1591" y="f1578"/>
                </a:lnTo>
                <a:lnTo>
                  <a:pt x="f1592" y="f1593"/>
                </a:lnTo>
                <a:lnTo>
                  <a:pt x="f1594" y="f1595"/>
                </a:lnTo>
                <a:lnTo>
                  <a:pt x="f1594" y="f1595"/>
                </a:lnTo>
                <a:lnTo>
                  <a:pt x="f15" y="f1596"/>
                </a:lnTo>
                <a:lnTo>
                  <a:pt x="f1597" y="f51"/>
                </a:lnTo>
                <a:lnTo>
                  <a:pt x="f1598" y="f1599"/>
                </a:lnTo>
                <a:lnTo>
                  <a:pt x="f1600" y="f1601"/>
                </a:lnTo>
                <a:lnTo>
                  <a:pt x="f1602" y="f1603"/>
                </a:lnTo>
                <a:lnTo>
                  <a:pt x="f1604" y="f1605"/>
                </a:lnTo>
                <a:lnTo>
                  <a:pt x="f1606" y="f1605"/>
                </a:lnTo>
                <a:lnTo>
                  <a:pt x="f1607" y="f81"/>
                </a:lnTo>
                <a:lnTo>
                  <a:pt x="f1608" y="f1603"/>
                </a:lnTo>
                <a:lnTo>
                  <a:pt x="f1609" y="f1610"/>
                </a:lnTo>
                <a:lnTo>
                  <a:pt x="f1611" y="f1612"/>
                </a:lnTo>
                <a:lnTo>
                  <a:pt x="f1613" y="f1614"/>
                </a:lnTo>
                <a:lnTo>
                  <a:pt x="f1613" y="f1614"/>
                </a:lnTo>
                <a:lnTo>
                  <a:pt x="f1615" y="f1616"/>
                </a:lnTo>
                <a:lnTo>
                  <a:pt x="f28" y="f1617"/>
                </a:lnTo>
                <a:lnTo>
                  <a:pt x="f1618" y="f1595"/>
                </a:lnTo>
                <a:lnTo>
                  <a:pt x="f1619" y="f1620"/>
                </a:lnTo>
                <a:lnTo>
                  <a:pt x="f29" y="f1621"/>
                </a:lnTo>
                <a:lnTo>
                  <a:pt x="f1622" y="f1623"/>
                </a:lnTo>
                <a:lnTo>
                  <a:pt x="f31" y="f1623"/>
                </a:lnTo>
                <a:lnTo>
                  <a:pt x="f33" y="f1623"/>
                </a:lnTo>
                <a:lnTo>
                  <a:pt x="f1624" y="f1625"/>
                </a:lnTo>
                <a:lnTo>
                  <a:pt x="f1626" y="f1627"/>
                </a:lnTo>
                <a:lnTo>
                  <a:pt x="f1628" y="f1629"/>
                </a:lnTo>
                <a:lnTo>
                  <a:pt x="f1628" y="f1629"/>
                </a:lnTo>
                <a:lnTo>
                  <a:pt x="f1630" y="f1631"/>
                </a:lnTo>
                <a:lnTo>
                  <a:pt x="f1632" y="f1633"/>
                </a:lnTo>
                <a:lnTo>
                  <a:pt x="f1634" y="f1614"/>
                </a:lnTo>
                <a:lnTo>
                  <a:pt x="f1635" y="f1612"/>
                </a:lnTo>
                <a:lnTo>
                  <a:pt x="f1636" y="f1637"/>
                </a:lnTo>
                <a:lnTo>
                  <a:pt x="f1638" y="f81"/>
                </a:lnTo>
                <a:lnTo>
                  <a:pt x="f1639" y="f1640"/>
                </a:lnTo>
                <a:lnTo>
                  <a:pt x="f1641" y="f1642"/>
                </a:lnTo>
                <a:lnTo>
                  <a:pt x="f1643" y="f1644"/>
                </a:lnTo>
                <a:lnTo>
                  <a:pt x="f1645" y="f1644"/>
                </a:lnTo>
                <a:lnTo>
                  <a:pt x="f1645" y="f1644"/>
                </a:lnTo>
                <a:lnTo>
                  <a:pt x="f1646" y="f1647"/>
                </a:lnTo>
                <a:lnTo>
                  <a:pt x="f1648" y="f1603"/>
                </a:lnTo>
                <a:lnTo>
                  <a:pt x="f1649" y="f1637"/>
                </a:lnTo>
                <a:lnTo>
                  <a:pt x="f1650" y="f1651"/>
                </a:lnTo>
                <a:lnTo>
                  <a:pt x="f1652" y="f1653"/>
                </a:lnTo>
                <a:lnTo>
                  <a:pt x="f1654" y="f1655"/>
                </a:lnTo>
                <a:lnTo>
                  <a:pt x="f1656" y="f1653"/>
                </a:lnTo>
                <a:lnTo>
                  <a:pt x="f1657" y="f1637"/>
                </a:lnTo>
                <a:lnTo>
                  <a:pt x="f1658" y="f1603"/>
                </a:lnTo>
                <a:lnTo>
                  <a:pt x="f1659" y="f1647"/>
                </a:lnTo>
                <a:lnTo>
                  <a:pt x="f1659" y="f1647"/>
                </a:lnTo>
                <a:lnTo>
                  <a:pt x="f1660" y="f1642"/>
                </a:lnTo>
                <a:lnTo>
                  <a:pt x="f1661" y="f1662"/>
                </a:lnTo>
                <a:lnTo>
                  <a:pt x="f1663" y="f1664"/>
                </a:lnTo>
                <a:lnTo>
                  <a:pt x="f1665" y="f1666"/>
                </a:lnTo>
                <a:lnTo>
                  <a:pt x="f1667" y="f1668"/>
                </a:lnTo>
                <a:lnTo>
                  <a:pt x="f1669" y="f492"/>
                </a:lnTo>
                <a:lnTo>
                  <a:pt x="f1670" y="f495"/>
                </a:lnTo>
                <a:lnTo>
                  <a:pt x="f1671" y="f495"/>
                </a:lnTo>
                <a:lnTo>
                  <a:pt x="f1672" y="f492"/>
                </a:lnTo>
                <a:lnTo>
                  <a:pt x="f1672" y="f492"/>
                </a:lnTo>
                <a:lnTo>
                  <a:pt x="f1673" y="f59"/>
                </a:lnTo>
                <a:lnTo>
                  <a:pt x="f1674" y="f73"/>
                </a:lnTo>
                <a:lnTo>
                  <a:pt x="f1675" y="f490"/>
                </a:lnTo>
                <a:lnTo>
                  <a:pt x="f1676" y="f490"/>
                </a:lnTo>
                <a:lnTo>
                  <a:pt x="f1677" y="f1678"/>
                </a:lnTo>
                <a:lnTo>
                  <a:pt x="f1679" y="f1680"/>
                </a:lnTo>
                <a:lnTo>
                  <a:pt x="f1681" y="f75"/>
                </a:lnTo>
                <a:lnTo>
                  <a:pt x="f1681" y="f492"/>
                </a:lnTo>
                <a:lnTo>
                  <a:pt x="f1681" y="f1682"/>
                </a:lnTo>
                <a:lnTo>
                  <a:pt x="f1679" y="f1644"/>
                </a:lnTo>
                <a:lnTo>
                  <a:pt x="f1683" y="f1603"/>
                </a:lnTo>
                <a:lnTo>
                  <a:pt x="f1683" y="f1603"/>
                </a:lnTo>
                <a:lnTo>
                  <a:pt x="f1684" y="f1612"/>
                </a:lnTo>
                <a:lnTo>
                  <a:pt x="f1685" y="f1686"/>
                </a:lnTo>
                <a:lnTo>
                  <a:pt x="f1687" y="f1688"/>
                </a:lnTo>
                <a:lnTo>
                  <a:pt x="f1687" y="f1689"/>
                </a:lnTo>
                <a:lnTo>
                  <a:pt x="f1690" y="f1616"/>
                </a:lnTo>
                <a:lnTo>
                  <a:pt x="f1691" y="f1616"/>
                </a:lnTo>
                <a:lnTo>
                  <a:pt x="f1692" y="f1693"/>
                </a:lnTo>
                <a:lnTo>
                  <a:pt x="f1694" y="f1688"/>
                </a:lnTo>
                <a:lnTo>
                  <a:pt x="f1695" y="f1696"/>
                </a:lnTo>
                <a:lnTo>
                  <a:pt x="f1697" y="f1696"/>
                </a:lnTo>
                <a:lnTo>
                  <a:pt x="f1698" y="f1696"/>
                </a:lnTo>
                <a:lnTo>
                  <a:pt x="f1699" y="f51"/>
                </a:lnTo>
                <a:lnTo>
                  <a:pt x="f1700" y="f1633"/>
                </a:lnTo>
                <a:lnTo>
                  <a:pt x="f1700" y="f1633"/>
                </a:lnTo>
                <a:lnTo>
                  <a:pt x="f1701" y="f1693"/>
                </a:lnTo>
                <a:lnTo>
                  <a:pt x="f1702" y="f1616"/>
                </a:lnTo>
                <a:lnTo>
                  <a:pt x="f1703" y="f1704"/>
                </a:lnTo>
                <a:lnTo>
                  <a:pt x="f1705" y="f1616"/>
                </a:lnTo>
                <a:lnTo>
                  <a:pt x="f1706" y="f1693"/>
                </a:lnTo>
                <a:lnTo>
                  <a:pt x="f1707" y="f1633"/>
                </a:lnTo>
                <a:lnTo>
                  <a:pt x="f1708" y="f1614"/>
                </a:lnTo>
                <a:lnTo>
                  <a:pt x="f1709" y="f1651"/>
                </a:lnTo>
                <a:lnTo>
                  <a:pt x="f1710" y="f81"/>
                </a:lnTo>
                <a:lnTo>
                  <a:pt x="f1711" y="f1712"/>
                </a:lnTo>
                <a:lnTo>
                  <a:pt x="f1713" y="f1662"/>
                </a:lnTo>
                <a:lnTo>
                  <a:pt x="f1714" y="f1666"/>
                </a:lnTo>
                <a:lnTo>
                  <a:pt x="f1715" y="f493"/>
                </a:lnTo>
                <a:lnTo>
                  <a:pt x="f1716" y="f59"/>
                </a:lnTo>
                <a:lnTo>
                  <a:pt x="f1716" y="f59"/>
                </a:lnTo>
                <a:lnTo>
                  <a:pt x="f1717" y="f1718"/>
                </a:lnTo>
                <a:lnTo>
                  <a:pt x="f1719" y="f1720"/>
                </a:lnTo>
                <a:lnTo>
                  <a:pt x="f1721" y="f1722"/>
                </a:lnTo>
                <a:lnTo>
                  <a:pt x="f1723" y="f1724"/>
                </a:lnTo>
                <a:lnTo>
                  <a:pt x="f1725" y="f1726"/>
                </a:lnTo>
                <a:lnTo>
                  <a:pt x="f1727" y="f487"/>
                </a:lnTo>
                <a:lnTo>
                  <a:pt x="f1728" y="f1729"/>
                </a:lnTo>
                <a:lnTo>
                  <a:pt x="f1730" y="f1731"/>
                </a:lnTo>
                <a:lnTo>
                  <a:pt x="f1732" y="f1731"/>
                </a:lnTo>
                <a:lnTo>
                  <a:pt x="f1733" y="f1731"/>
                </a:lnTo>
                <a:lnTo>
                  <a:pt x="f1734" y="f485"/>
                </a:lnTo>
                <a:lnTo>
                  <a:pt x="f1735" y="f1729"/>
                </a:lnTo>
                <a:lnTo>
                  <a:pt x="f1735" y="f1729"/>
                </a:lnTo>
                <a:lnTo>
                  <a:pt x="f1736" y="f487"/>
                </a:lnTo>
                <a:lnTo>
                  <a:pt x="f1737" y="f1738"/>
                </a:lnTo>
                <a:lnTo>
                  <a:pt x="f1739" y="f1740"/>
                </a:lnTo>
                <a:lnTo>
                  <a:pt x="f1741" y="f1742"/>
                </a:lnTo>
                <a:lnTo>
                  <a:pt x="f1743" y="f1744"/>
                </a:lnTo>
                <a:lnTo>
                  <a:pt x="f1745" y="f1724"/>
                </a:lnTo>
                <a:lnTo>
                  <a:pt x="f1746" y="f1724"/>
                </a:lnTo>
                <a:lnTo>
                  <a:pt x="f1747" y="f1744"/>
                </a:lnTo>
                <a:lnTo>
                  <a:pt x="f1748" y="f1742"/>
                </a:lnTo>
                <a:lnTo>
                  <a:pt x="f1749" y="f1750"/>
                </a:lnTo>
                <a:lnTo>
                  <a:pt x="f1749" y="f1750"/>
                </a:lnTo>
                <a:lnTo>
                  <a:pt x="f1751" y="f1752"/>
                </a:lnTo>
                <a:lnTo>
                  <a:pt x="f1753" y="f1754"/>
                </a:lnTo>
                <a:lnTo>
                  <a:pt x="f1755" y="f505"/>
                </a:lnTo>
                <a:lnTo>
                  <a:pt x="f1756" y="f480"/>
                </a:lnTo>
                <a:lnTo>
                  <a:pt x="f1757" y="f543"/>
                </a:lnTo>
                <a:lnTo>
                  <a:pt x="f1758" y="f543"/>
                </a:lnTo>
                <a:lnTo>
                  <a:pt x="f1759" y="f480"/>
                </a:lnTo>
                <a:lnTo>
                  <a:pt x="f1760" y="f1761"/>
                </a:lnTo>
                <a:lnTo>
                  <a:pt x="f1760" y="f1761"/>
                </a:lnTo>
                <a:lnTo>
                  <a:pt x="f1762" y="f1763"/>
                </a:lnTo>
                <a:lnTo>
                  <a:pt x="f1764" y="f1765"/>
                </a:lnTo>
                <a:lnTo>
                  <a:pt x="f1766" y="f1767"/>
                </a:lnTo>
                <a:lnTo>
                  <a:pt x="f1768" y="f485"/>
                </a:lnTo>
                <a:lnTo>
                  <a:pt x="f1769" y="f1770"/>
                </a:lnTo>
                <a:lnTo>
                  <a:pt x="f1771" y="f1772"/>
                </a:lnTo>
                <a:lnTo>
                  <a:pt x="f1771" y="f1772"/>
                </a:lnTo>
                <a:lnTo>
                  <a:pt x="f1773" y="f1774"/>
                </a:lnTo>
                <a:lnTo>
                  <a:pt x="f1775" y="f505"/>
                </a:lnTo>
                <a:lnTo>
                  <a:pt x="f1776" y="f1777"/>
                </a:lnTo>
                <a:lnTo>
                  <a:pt x="f1778" y="f477"/>
                </a:lnTo>
                <a:lnTo>
                  <a:pt x="f1779" y="f1780"/>
                </a:lnTo>
                <a:lnTo>
                  <a:pt x="f1781" y="f507"/>
                </a:lnTo>
                <a:lnTo>
                  <a:pt x="f1782" y="f538"/>
                </a:lnTo>
                <a:lnTo>
                  <a:pt x="f1782" y="f538"/>
                </a:lnTo>
                <a:lnTo>
                  <a:pt x="f1783" y="f479"/>
                </a:lnTo>
                <a:lnTo>
                  <a:pt x="f1784" y="f505"/>
                </a:lnTo>
                <a:lnTo>
                  <a:pt x="f1785" y="f1754"/>
                </a:lnTo>
                <a:lnTo>
                  <a:pt x="f1786" y="f549"/>
                </a:lnTo>
                <a:lnTo>
                  <a:pt x="f1787" y="f485"/>
                </a:lnTo>
                <a:lnTo>
                  <a:pt x="f1788" y="f1729"/>
                </a:lnTo>
                <a:lnTo>
                  <a:pt x="f1789" y="f464"/>
                </a:lnTo>
                <a:lnTo>
                  <a:pt x="f1790" y="f1791"/>
                </a:lnTo>
                <a:lnTo>
                  <a:pt x="f1792" y="f450"/>
                </a:lnTo>
                <a:lnTo>
                  <a:pt x="f3" y="f460"/>
                </a:lnTo>
                <a:lnTo>
                  <a:pt x="f3" y="f460"/>
                </a:lnTo>
                <a:lnTo>
                  <a:pt x="f1793" y="f1794"/>
                </a:lnTo>
                <a:lnTo>
                  <a:pt x="f1795" y="f1796"/>
                </a:lnTo>
                <a:lnTo>
                  <a:pt x="f1797" y="f1798"/>
                </a:lnTo>
                <a:lnTo>
                  <a:pt x="f1799" y="f1800"/>
                </a:lnTo>
                <a:lnTo>
                  <a:pt x="f1801" y="f1800"/>
                </a:lnTo>
                <a:lnTo>
                  <a:pt x="f1802" y="f1803"/>
                </a:lnTo>
                <a:lnTo>
                  <a:pt x="f1804" y="f1798"/>
                </a:lnTo>
                <a:lnTo>
                  <a:pt x="f1805" y="f1796"/>
                </a:lnTo>
                <a:lnTo>
                  <a:pt x="f1806" y="f1794"/>
                </a:lnTo>
                <a:lnTo>
                  <a:pt x="f1807" y="f458"/>
                </a:lnTo>
                <a:lnTo>
                  <a:pt x="f1808" y="f454"/>
                </a:lnTo>
                <a:lnTo>
                  <a:pt x="f1808" y="f454"/>
                </a:lnTo>
                <a:lnTo>
                  <a:pt x="f1809" y="f1810"/>
                </a:lnTo>
                <a:lnTo>
                  <a:pt x="f1811" y="f1812"/>
                </a:lnTo>
                <a:lnTo>
                  <a:pt x="f1813" y="f1814"/>
                </a:lnTo>
                <a:lnTo>
                  <a:pt x="f1815" y="f1816"/>
                </a:lnTo>
                <a:lnTo>
                  <a:pt x="f1817" y="f1818"/>
                </a:lnTo>
                <a:lnTo>
                  <a:pt x="f1819" y="f1820"/>
                </a:lnTo>
                <a:lnTo>
                  <a:pt x="f1821" y="f8"/>
                </a:lnTo>
                <a:lnTo>
                  <a:pt x="f1822" y="f8"/>
                </a:lnTo>
                <a:lnTo>
                  <a:pt x="f1823" y="f442"/>
                </a:lnTo>
                <a:lnTo>
                  <a:pt x="f6" y="f1824"/>
                </a:lnTo>
                <a:lnTo>
                  <a:pt x="f1825" y="f472"/>
                </a:lnTo>
                <a:lnTo>
                  <a:pt x="f1825" y="f472"/>
                </a:lnTo>
                <a:lnTo>
                  <a:pt x="f6" y="f526"/>
                </a:lnTo>
                <a:lnTo>
                  <a:pt x="f6" y="f529"/>
                </a:lnTo>
                <a:lnTo>
                  <a:pt x="f1825" y="f1826"/>
                </a:lnTo>
                <a:lnTo>
                  <a:pt x="f1825" y="f1826"/>
                </a:lnTo>
                <a:lnTo>
                  <a:pt x="f1827" y="f535"/>
                </a:lnTo>
                <a:lnTo>
                  <a:pt x="f1828" y="f1780"/>
                </a:lnTo>
                <a:lnTo>
                  <a:pt x="f1829" y="f479"/>
                </a:lnTo>
                <a:lnTo>
                  <a:pt x="f1830" y="f1831"/>
                </a:lnTo>
                <a:lnTo>
                  <a:pt x="f1832" y="f1754"/>
                </a:lnTo>
                <a:lnTo>
                  <a:pt x="f1833" y="f549"/>
                </a:lnTo>
                <a:lnTo>
                  <a:pt x="f1834" y="f503"/>
                </a:lnTo>
                <a:lnTo>
                  <a:pt x="f1835" y="f1738"/>
                </a:lnTo>
                <a:lnTo>
                  <a:pt x="f1836" y="f1740"/>
                </a:lnTo>
                <a:lnTo>
                  <a:pt x="f1837" y="f1742"/>
                </a:lnTo>
                <a:lnTo>
                  <a:pt x="f1838" y="f1720"/>
                </a:lnTo>
                <a:lnTo>
                  <a:pt x="f1838" y="f1720"/>
                </a:lnTo>
                <a:lnTo>
                  <a:pt x="f1839" y="f1840"/>
                </a:lnTo>
                <a:lnTo>
                  <a:pt x="f1795" y="f490"/>
                </a:lnTo>
                <a:lnTo>
                  <a:pt x="f1841" y="f73"/>
                </a:lnTo>
                <a:lnTo>
                  <a:pt x="f1842" y="f1843"/>
                </a:lnTo>
                <a:lnTo>
                  <a:pt x="f1844" y="f1843"/>
                </a:lnTo>
                <a:lnTo>
                  <a:pt x="f1845" y="f73"/>
                </a:lnTo>
                <a:lnTo>
                  <a:pt x="f1846" y="f61"/>
                </a:lnTo>
                <a:lnTo>
                  <a:pt x="f1847" y="f63"/>
                </a:lnTo>
                <a:lnTo>
                  <a:pt x="f1848" y="f489"/>
                </a:lnTo>
                <a:lnTo>
                  <a:pt x="f1849" y="f1850"/>
                </a:lnTo>
                <a:lnTo>
                  <a:pt x="f1851" y="f1729"/>
                </a:lnTo>
                <a:lnTo>
                  <a:pt x="f1852" y="f1729"/>
                </a:lnTo>
                <a:lnTo>
                  <a:pt x="f1853" y="f493"/>
                </a:lnTo>
                <a:lnTo>
                  <a:pt x="f1853" y="f493"/>
                </a:lnTo>
                <a:lnTo>
                  <a:pt x="f1854" y="f493"/>
                </a:lnTo>
                <a:lnTo>
                  <a:pt x="f1855" y="f57"/>
                </a:lnTo>
                <a:lnTo>
                  <a:pt x="f1856" y="f1668"/>
                </a:lnTo>
                <a:lnTo>
                  <a:pt x="f1857" y="f1858"/>
                </a:lnTo>
                <a:lnTo>
                  <a:pt x="f1859" y="f1682"/>
                </a:lnTo>
                <a:lnTo>
                  <a:pt x="f1860" y="f1662"/>
                </a:lnTo>
                <a:lnTo>
                  <a:pt x="f2" y="f1644"/>
                </a:lnTo>
                <a:lnTo>
                  <a:pt x="f1787" y="f1640"/>
                </a:lnTo>
                <a:lnTo>
                  <a:pt x="f1787" y="f1640"/>
                </a:lnTo>
                <a:lnTo>
                  <a:pt x="f1861" y="f1862"/>
                </a:lnTo>
                <a:lnTo>
                  <a:pt x="f1863" y="f81"/>
                </a:lnTo>
                <a:lnTo>
                  <a:pt x="f1864" y="f1603"/>
                </a:lnTo>
                <a:lnTo>
                  <a:pt x="f1865" y="f1603"/>
                </a:lnTo>
                <a:lnTo>
                  <a:pt x="f1785" y="f81"/>
                </a:lnTo>
                <a:lnTo>
                  <a:pt x="f1866" y="f53"/>
                </a:lnTo>
                <a:lnTo>
                  <a:pt x="f1867" y="f1868"/>
                </a:lnTo>
                <a:lnTo>
                  <a:pt x="f1869" y="f79"/>
                </a:lnTo>
                <a:lnTo>
                  <a:pt x="f1870" y="f79"/>
                </a:lnTo>
                <a:lnTo>
                  <a:pt x="f1779" y="f1644"/>
                </a:lnTo>
                <a:lnTo>
                  <a:pt x="f1871" y="f1642"/>
                </a:lnTo>
                <a:lnTo>
                  <a:pt x="f1872" y="f1640"/>
                </a:lnTo>
                <a:lnTo>
                  <a:pt x="f1872" y="f1640"/>
                </a:lnTo>
                <a:lnTo>
                  <a:pt x="f1872" y="f1862"/>
                </a:lnTo>
                <a:lnTo>
                  <a:pt x="f1873" y="f1603"/>
                </a:lnTo>
                <a:lnTo>
                  <a:pt x="f1874" y="f1601"/>
                </a:lnTo>
                <a:lnTo>
                  <a:pt x="f1875" y="f1612"/>
                </a:lnTo>
                <a:lnTo>
                  <a:pt x="f1876" y="f1599"/>
                </a:lnTo>
                <a:lnTo>
                  <a:pt x="f1877" y="f1878"/>
                </a:lnTo>
                <a:lnTo>
                  <a:pt x="f1879" y="f1880"/>
                </a:lnTo>
                <a:lnTo>
                  <a:pt x="f1881" y="f1880"/>
                </a:lnTo>
                <a:lnTo>
                  <a:pt x="f1882" y="f1640"/>
                </a:lnTo>
                <a:lnTo>
                  <a:pt x="f1883" y="f49"/>
                </a:lnTo>
                <a:lnTo>
                  <a:pt x="f1884" y="f1885"/>
                </a:lnTo>
                <a:lnTo>
                  <a:pt x="f1886" y="f1885"/>
                </a:lnTo>
                <a:lnTo>
                  <a:pt x="f1886" y="f1885"/>
                </a:lnTo>
                <a:lnTo>
                  <a:pt x="f1700" y="f1887"/>
                </a:lnTo>
                <a:lnTo>
                  <a:pt x="f1888" y="f1560"/>
                </a:lnTo>
                <a:lnTo>
                  <a:pt x="f1889" y="f1890"/>
                </a:lnTo>
                <a:lnTo>
                  <a:pt x="f1891" y="f1892"/>
                </a:lnTo>
                <a:lnTo>
                  <a:pt x="f1893" y="f1558"/>
                </a:lnTo>
                <a:lnTo>
                  <a:pt x="f1894" y="f1558"/>
                </a:lnTo>
                <a:lnTo>
                  <a:pt x="f1895" y="f1896"/>
                </a:lnTo>
                <a:lnTo>
                  <a:pt x="f1897" y="f1898"/>
                </a:lnTo>
                <a:lnTo>
                  <a:pt x="f1899" y="f1900"/>
                </a:lnTo>
                <a:lnTo>
                  <a:pt x="f1901" y="f1902"/>
                </a:lnTo>
                <a:lnTo>
                  <a:pt x="f1903" y="f1561"/>
                </a:lnTo>
                <a:lnTo>
                  <a:pt x="f1904" y="f1905"/>
                </a:lnTo>
                <a:lnTo>
                  <a:pt x="f1906" y="f1907"/>
                </a:lnTo>
                <a:lnTo>
                  <a:pt x="f1906" y="f1907"/>
                </a:lnTo>
                <a:lnTo>
                  <a:pt x="f1908" y="f1909"/>
                </a:lnTo>
                <a:lnTo>
                  <a:pt x="f1661" y="f1909"/>
                </a:lnTo>
                <a:lnTo>
                  <a:pt x="f1910" y="f1907"/>
                </a:lnTo>
                <a:lnTo>
                  <a:pt x="f1911" y="f1912"/>
                </a:lnTo>
                <a:lnTo>
                  <a:pt x="f1648" y="f1561"/>
                </a:lnTo>
                <a:lnTo>
                  <a:pt x="f1643" y="f1913"/>
                </a:lnTo>
                <a:lnTo>
                  <a:pt x="f1914" y="f1915"/>
                </a:lnTo>
                <a:lnTo>
                  <a:pt x="f1916" y="f1917"/>
                </a:lnTo>
                <a:lnTo>
                  <a:pt x="f1918" y="f1919"/>
                </a:lnTo>
                <a:lnTo>
                  <a:pt x="f1920" y="f1558"/>
                </a:lnTo>
                <a:lnTo>
                  <a:pt x="f1921" y="f1922"/>
                </a:lnTo>
                <a:lnTo>
                  <a:pt x="f1923" y="f1924"/>
                </a:lnTo>
                <a:lnTo>
                  <a:pt x="f1923" y="f1925"/>
                </a:lnTo>
                <a:lnTo>
                  <a:pt x="f1923" y="f1925"/>
                </a:lnTo>
                <a:lnTo>
                  <a:pt x="f1923" y="f116"/>
                </a:lnTo>
                <a:lnTo>
                  <a:pt x="f1923" y="f1926"/>
                </a:lnTo>
                <a:lnTo>
                  <a:pt x="f1927" y="f118"/>
                </a:lnTo>
                <a:lnTo>
                  <a:pt x="f1928" y="f1553"/>
                </a:lnTo>
                <a:lnTo>
                  <a:pt x="f1632" y="f1929"/>
                </a:lnTo>
                <a:lnTo>
                  <a:pt x="f1630" y="f1535"/>
                </a:lnTo>
                <a:lnTo>
                  <a:pt x="f1930" y="f1547"/>
                </a:lnTo>
                <a:lnTo>
                  <a:pt x="f1931" y="f1932"/>
                </a:lnTo>
                <a:lnTo>
                  <a:pt x="f1933" y="f130"/>
                </a:lnTo>
                <a:lnTo>
                  <a:pt x="f1934" y="f1506"/>
                </a:lnTo>
                <a:lnTo>
                  <a:pt x="f1935" y="f1936"/>
                </a:lnTo>
                <a:lnTo>
                  <a:pt x="f1937" y="f1938"/>
                </a:lnTo>
                <a:lnTo>
                  <a:pt x="f1939" y="f1940"/>
                </a:lnTo>
                <a:lnTo>
                  <a:pt x="f1939" y="f1940"/>
                </a:lnTo>
                <a:lnTo>
                  <a:pt x="f1941" y="f1942"/>
                </a:lnTo>
                <a:lnTo>
                  <a:pt x="f1943" y="f1944"/>
                </a:lnTo>
                <a:lnTo>
                  <a:pt x="f1945" y="f1946"/>
                </a:lnTo>
                <a:lnTo>
                  <a:pt x="f1947" y="f1948"/>
                </a:lnTo>
                <a:lnTo>
                  <a:pt x="f1949" y="f1948"/>
                </a:lnTo>
                <a:lnTo>
                  <a:pt x="f1950" y="f1948"/>
                </a:lnTo>
                <a:lnTo>
                  <a:pt x="f1951" y="f1946"/>
                </a:lnTo>
                <a:lnTo>
                  <a:pt x="f1952" y="f1944"/>
                </a:lnTo>
                <a:lnTo>
                  <a:pt x="f1953" y="f554"/>
                </a:lnTo>
                <a:lnTo>
                  <a:pt x="f1954" y="f1940"/>
                </a:lnTo>
                <a:lnTo>
                  <a:pt x="f1954" y="f1940"/>
                </a:lnTo>
                <a:lnTo>
                  <a:pt x="f1545" y="f188"/>
                </a:lnTo>
                <a:lnTo>
                  <a:pt x="f1955" y="f1956"/>
                </a:lnTo>
                <a:lnTo>
                  <a:pt x="f1559" y="f1957"/>
                </a:lnTo>
                <a:lnTo>
                  <a:pt x="f1559" y="f1957"/>
                </a:lnTo>
                <a:lnTo>
                  <a:pt x="f1958" y="f568"/>
                </a:lnTo>
                <a:lnTo>
                  <a:pt x="f1534" y="f1409"/>
                </a:lnTo>
                <a:lnTo>
                  <a:pt x="f1959" y="f1960"/>
                </a:lnTo>
                <a:lnTo>
                  <a:pt x="f1961" y="f1962"/>
                </a:lnTo>
                <a:lnTo>
                  <a:pt x="f1963" y="f1964"/>
                </a:lnTo>
                <a:lnTo>
                  <a:pt x="f1965" y="f326"/>
                </a:lnTo>
                <a:lnTo>
                  <a:pt x="f1488" y="f242"/>
                </a:lnTo>
                <a:lnTo>
                  <a:pt x="f1485" y="f1966"/>
                </a:lnTo>
                <a:lnTo>
                  <a:pt x="f1485" y="f1966"/>
                </a:lnTo>
                <a:lnTo>
                  <a:pt x="f1967" y="f1968"/>
                </a:lnTo>
                <a:lnTo>
                  <a:pt x="f1502" y="f1969"/>
                </a:lnTo>
                <a:lnTo>
                  <a:pt x="f1501" y="f1970"/>
                </a:lnTo>
                <a:lnTo>
                  <a:pt x="f1499" y="f1971"/>
                </a:lnTo>
                <a:lnTo>
                  <a:pt x="f1972" y="f1973"/>
                </a:lnTo>
                <a:lnTo>
                  <a:pt x="f1477" y="f1974"/>
                </a:lnTo>
                <a:lnTo>
                  <a:pt x="f1975" y="f1976"/>
                </a:lnTo>
                <a:lnTo>
                  <a:pt x="f1977" y="f1255"/>
                </a:lnTo>
                <a:lnTo>
                  <a:pt x="f1978" y="f1979"/>
                </a:lnTo>
                <a:lnTo>
                  <a:pt x="f1980" y="f527"/>
                </a:lnTo>
                <a:lnTo>
                  <a:pt x="f1981" y="f370"/>
                </a:lnTo>
                <a:lnTo>
                  <a:pt x="f1982" y="f1983"/>
                </a:lnTo>
                <a:lnTo>
                  <a:pt x="f1449" y="f1984"/>
                </a:lnTo>
                <a:lnTo>
                  <a:pt x="f1985" y="f518"/>
                </a:lnTo>
                <a:lnTo>
                  <a:pt x="f1986" y="f1987"/>
                </a:lnTo>
                <a:lnTo>
                  <a:pt x="f1988" y="f949"/>
                </a:lnTo>
                <a:lnTo>
                  <a:pt x="f1491" y="f365"/>
                </a:lnTo>
                <a:lnTo>
                  <a:pt x="f1491" y="f365"/>
                </a:lnTo>
                <a:lnTo>
                  <a:pt x="f1989" y="f433"/>
                </a:lnTo>
                <a:lnTo>
                  <a:pt x="f1990" y="f359"/>
                </a:lnTo>
                <a:lnTo>
                  <a:pt x="f1991" y="f370"/>
                </a:lnTo>
                <a:lnTo>
                  <a:pt x="f1508" y="f370"/>
                </a:lnTo>
                <a:lnTo>
                  <a:pt x="f1992" y="f1249"/>
                </a:lnTo>
                <a:lnTo>
                  <a:pt x="f1510" y="f370"/>
                </a:lnTo>
                <a:lnTo>
                  <a:pt x="f1993" y="f429"/>
                </a:lnTo>
                <a:lnTo>
                  <a:pt x="f1994" y="f431"/>
                </a:lnTo>
                <a:lnTo>
                  <a:pt x="f1512" y="f433"/>
                </a:lnTo>
                <a:lnTo>
                  <a:pt x="f1995" y="f365"/>
                </a:lnTo>
                <a:lnTo>
                  <a:pt x="f1996" y="f1983"/>
                </a:lnTo>
                <a:lnTo>
                  <a:pt x="f1997" y="f1998"/>
                </a:lnTo>
                <a:lnTo>
                  <a:pt x="f1999" y="f1244"/>
                </a:lnTo>
                <a:lnTo>
                  <a:pt x="f1515" y="f2000"/>
                </a:lnTo>
                <a:lnTo>
                  <a:pt x="f2001" y="f2002"/>
                </a:lnTo>
                <a:lnTo>
                  <a:pt x="f2001" y="f2003"/>
                </a:lnTo>
                <a:lnTo>
                  <a:pt x="f2004" y="f2005"/>
                </a:lnTo>
                <a:lnTo>
                  <a:pt x="f2004" y="f504"/>
                </a:lnTo>
                <a:lnTo>
                  <a:pt x="f2004" y="f504"/>
                </a:lnTo>
                <a:lnTo>
                  <a:pt x="f2006" y="f959"/>
                </a:lnTo>
                <a:lnTo>
                  <a:pt x="f2007" y="f2008"/>
                </a:lnTo>
                <a:lnTo>
                  <a:pt x="f2007" y="f391"/>
                </a:lnTo>
                <a:lnTo>
                  <a:pt x="f2009" y="f478"/>
                </a:lnTo>
                <a:lnTo>
                  <a:pt x="f2006" y="f2010"/>
                </a:lnTo>
                <a:lnTo>
                  <a:pt x="f1997" y="f451"/>
                </a:lnTo>
                <a:lnTo>
                  <a:pt x="f2011" y="f481"/>
                </a:lnTo>
                <a:lnTo>
                  <a:pt x="f1515" y="f463"/>
                </a:lnTo>
                <a:lnTo>
                  <a:pt x="f2012" y="f463"/>
                </a:lnTo>
                <a:lnTo>
                  <a:pt x="f2013" y="f481"/>
                </a:lnTo>
                <a:lnTo>
                  <a:pt x="f2014" y="f2010"/>
                </a:lnTo>
                <a:lnTo>
                  <a:pt x="f2015" y="f449"/>
                </a:lnTo>
                <a:lnTo>
                  <a:pt x="f1520" y="f494"/>
                </a:lnTo>
                <a:lnTo>
                  <a:pt x="f2016" y="f497"/>
                </a:lnTo>
                <a:lnTo>
                  <a:pt x="f1528" y="f2017"/>
                </a:lnTo>
                <a:lnTo>
                  <a:pt x="f2018" y="f928"/>
                </a:lnTo>
                <a:lnTo>
                  <a:pt x="f2019" y="f433"/>
                </a:lnTo>
                <a:lnTo>
                  <a:pt x="f2019" y="f433"/>
                </a:lnTo>
                <a:lnTo>
                  <a:pt x="f2020" y="f357"/>
                </a:lnTo>
                <a:lnTo>
                  <a:pt x="f2021" y="f537"/>
                </a:lnTo>
                <a:lnTo>
                  <a:pt x="f1531" y="f353"/>
                </a:lnTo>
                <a:lnTo>
                  <a:pt x="f1532" y="f531"/>
                </a:lnTo>
                <a:lnTo>
                  <a:pt x="f1534" y="f1251"/>
                </a:lnTo>
                <a:lnTo>
                  <a:pt x="f2022" y="f2023"/>
                </a:lnTo>
                <a:lnTo>
                  <a:pt x="f2024" y="f2025"/>
                </a:lnTo>
                <a:lnTo>
                  <a:pt x="f2026" y="f2025"/>
                </a:lnTo>
                <a:lnTo>
                  <a:pt x="f2027" y="f540"/>
                </a:lnTo>
                <a:lnTo>
                  <a:pt x="f1545" y="f351"/>
                </a:lnTo>
                <a:lnTo>
                  <a:pt x="f1943" y="f916"/>
                </a:lnTo>
                <a:lnTo>
                  <a:pt x="f2028" y="f418"/>
                </a:lnTo>
                <a:lnTo>
                  <a:pt x="f2028" y="f418"/>
                </a:lnTo>
                <a:lnTo>
                  <a:pt x="f2029" y="f2030"/>
                </a:lnTo>
                <a:lnTo>
                  <a:pt x="f2031" y="f1226"/>
                </a:lnTo>
                <a:lnTo>
                  <a:pt x="f2032" y="f2033"/>
                </a:lnTo>
                <a:lnTo>
                  <a:pt x="f2034" y="f2017"/>
                </a:lnTo>
                <a:lnTo>
                  <a:pt x="f2035" y="f2017"/>
                </a:lnTo>
                <a:lnTo>
                  <a:pt x="f2036" y="f2017"/>
                </a:lnTo>
                <a:lnTo>
                  <a:pt x="f2037" y="f2033"/>
                </a:lnTo>
                <a:lnTo>
                  <a:pt x="f2038" y="f2039"/>
                </a:lnTo>
                <a:lnTo>
                  <a:pt x="f1579" y="f1226"/>
                </a:lnTo>
                <a:lnTo>
                  <a:pt x="f2040" y="f916"/>
                </a:lnTo>
                <a:lnTo>
                  <a:pt x="f2041" y="f497"/>
                </a:lnTo>
                <a:lnTo>
                  <a:pt x="f1583" y="f494"/>
                </a:lnTo>
                <a:lnTo>
                  <a:pt x="f2042" y="f469"/>
                </a:lnTo>
                <a:lnTo>
                  <a:pt x="f2043" y="f463"/>
                </a:lnTo>
                <a:lnTo>
                  <a:pt x="f2044" y="f2045"/>
                </a:lnTo>
                <a:lnTo>
                  <a:pt x="f2044" y="f2046"/>
                </a:lnTo>
                <a:lnTo>
                  <a:pt x="f2044" y="f1204"/>
                </a:lnTo>
                <a:lnTo>
                  <a:pt x="f2047" y="f1200"/>
                </a:lnTo>
                <a:lnTo>
                  <a:pt x="f2047" y="f1200"/>
                </a:lnTo>
                <a:lnTo>
                  <a:pt x="f2048" y="f1215"/>
                </a:lnTo>
                <a:lnTo>
                  <a:pt x="f1611" y="f1217"/>
                </a:lnTo>
                <a:lnTo>
                  <a:pt x="f2049" y="f906"/>
                </a:lnTo>
                <a:lnTo>
                  <a:pt x="f2050" y="f1220"/>
                </a:lnTo>
                <a:lnTo>
                  <a:pt x="f2051" y="f451"/>
                </a:lnTo>
                <a:lnTo>
                  <a:pt x="f2052" y="f391"/>
                </a:lnTo>
                <a:lnTo>
                  <a:pt x="f2053" y="f2054"/>
                </a:lnTo>
                <a:lnTo>
                  <a:pt x="f1639" y="f1224"/>
                </a:lnTo>
                <a:lnTo>
                  <a:pt x="f1643" y="f500"/>
                </a:lnTo>
                <a:lnTo>
                  <a:pt x="f1643" y="f500"/>
                </a:lnTo>
                <a:lnTo>
                  <a:pt x="f2055" y="f2017"/>
                </a:lnTo>
                <a:lnTo>
                  <a:pt x="f2056" y="f2057"/>
                </a:lnTo>
                <a:lnTo>
                  <a:pt x="f2058" y="f2057"/>
                </a:lnTo>
                <a:lnTo>
                  <a:pt x="f1656" y="f2057"/>
                </a:lnTo>
                <a:lnTo>
                  <a:pt x="f2059" y="f502"/>
                </a:lnTo>
                <a:lnTo>
                  <a:pt x="f2060" y="f918"/>
                </a:lnTo>
                <a:lnTo>
                  <a:pt x="f2061" y="f2017"/>
                </a:lnTo>
                <a:lnTo>
                  <a:pt x="f2062" y="f2039"/>
                </a:lnTo>
                <a:lnTo>
                  <a:pt x="f2063" y="f2030"/>
                </a:lnTo>
                <a:lnTo>
                  <a:pt x="f2064" y="f961"/>
                </a:lnTo>
                <a:lnTo>
                  <a:pt x="f2065" y="f447"/>
                </a:lnTo>
                <a:lnTo>
                  <a:pt x="f2065" y="f449"/>
                </a:lnTo>
                <a:lnTo>
                  <a:pt x="f2066" y="f451"/>
                </a:lnTo>
                <a:lnTo>
                  <a:pt x="f2067" y="f910"/>
                </a:lnTo>
                <a:lnTo>
                  <a:pt x="f2068" y="f2069"/>
                </a:lnTo>
                <a:lnTo>
                  <a:pt x="f1658" y="f2070"/>
                </a:lnTo>
                <a:lnTo>
                  <a:pt x="f2071" y="f395"/>
                </a:lnTo>
                <a:lnTo>
                  <a:pt x="f2072" y="f849"/>
                </a:lnTo>
                <a:lnTo>
                  <a:pt x="f2072" y="f849"/>
                </a:lnTo>
                <a:lnTo>
                  <a:pt x="f2073" y="f2074"/>
                </a:lnTo>
                <a:lnTo>
                  <a:pt x="f2075" y="f847"/>
                </a:lnTo>
                <a:lnTo>
                  <a:pt x="f2075" y="f593"/>
                </a:lnTo>
                <a:lnTo>
                  <a:pt x="f2073" y="f2076"/>
                </a:lnTo>
                <a:lnTo>
                  <a:pt x="f2072" y="f590"/>
                </a:lnTo>
                <a:lnTo>
                  <a:pt x="f1656" y="f567"/>
                </a:lnTo>
                <a:lnTo>
                  <a:pt x="f2077" y="f569"/>
                </a:lnTo>
                <a:lnTo>
                  <a:pt x="f2078" y="f2079"/>
                </a:lnTo>
                <a:lnTo>
                  <a:pt x="f2080" y="f577"/>
                </a:lnTo>
                <a:lnTo>
                  <a:pt x="f2081" y="f2082"/>
                </a:lnTo>
                <a:lnTo>
                  <a:pt x="f2083" y="f2084"/>
                </a:lnTo>
                <a:lnTo>
                  <a:pt x="f2071" y="f647"/>
                </a:lnTo>
                <a:lnTo>
                  <a:pt x="f2085" y="f681"/>
                </a:lnTo>
                <a:lnTo>
                  <a:pt x="f2053" y="f2086"/>
                </a:lnTo>
                <a:lnTo>
                  <a:pt x="f2053" y="f2086"/>
                </a:lnTo>
                <a:lnTo>
                  <a:pt x="f2087" y="f1144"/>
                </a:lnTo>
                <a:lnTo>
                  <a:pt x="f2088" y="f779"/>
                </a:lnTo>
                <a:lnTo>
                  <a:pt x="f1641" y="f775"/>
                </a:lnTo>
                <a:lnTo>
                  <a:pt x="f1643" y="f742"/>
                </a:lnTo>
                <a:lnTo>
                  <a:pt x="f2071" y="f785"/>
                </a:lnTo>
                <a:lnTo>
                  <a:pt x="f2089" y="f1065"/>
                </a:lnTo>
                <a:lnTo>
                  <a:pt x="f2090" y="f2091"/>
                </a:lnTo>
                <a:lnTo>
                  <a:pt x="f2092" y="f1034"/>
                </a:lnTo>
                <a:lnTo>
                  <a:pt x="f2093" y="f746"/>
                </a:lnTo>
                <a:lnTo>
                  <a:pt x="f2080" y="f713"/>
                </a:lnTo>
                <a:lnTo>
                  <a:pt x="f1652" y="f716"/>
                </a:lnTo>
                <a:lnTo>
                  <a:pt x="f1652" y="f792"/>
                </a:lnTo>
                <a:lnTo>
                  <a:pt x="f2093" y="f800"/>
                </a:lnTo>
                <a:lnTo>
                  <a:pt x="f1650" y="f1138"/>
                </a:lnTo>
                <a:lnTo>
                  <a:pt x="f2081" y="f760"/>
                </a:lnTo>
                <a:lnTo>
                  <a:pt x="f2071" y="f1132"/>
                </a:lnTo>
                <a:lnTo>
                  <a:pt x="f1643" y="f2094"/>
                </a:lnTo>
                <a:lnTo>
                  <a:pt x="f2095" y="f1131"/>
                </a:lnTo>
                <a:lnTo>
                  <a:pt x="f2096" y="f733"/>
                </a:lnTo>
                <a:lnTo>
                  <a:pt x="f2097" y="f734"/>
                </a:lnTo>
                <a:lnTo>
                  <a:pt x="f2097" y="f734"/>
                </a:lnTo>
                <a:lnTo>
                  <a:pt x="f1920" y="f739"/>
                </a:lnTo>
                <a:lnTo>
                  <a:pt x="f2098" y="f2099"/>
                </a:lnTo>
                <a:lnTo>
                  <a:pt x="f2100" y="f759"/>
                </a:lnTo>
                <a:lnTo>
                  <a:pt x="f2101" y="f761"/>
                </a:lnTo>
                <a:lnTo>
                  <a:pt x="f2101" y="f1119"/>
                </a:lnTo>
                <a:lnTo>
                  <a:pt x="f2100" y="f2102"/>
                </a:lnTo>
                <a:lnTo>
                  <a:pt x="f2085" y="f2103"/>
                </a:lnTo>
                <a:lnTo>
                  <a:pt x="f1635" y="f2104"/>
                </a:lnTo>
                <a:lnTo>
                  <a:pt x="f1923" y="f2105"/>
                </a:lnTo>
                <a:lnTo>
                  <a:pt x="f1920" y="f2106"/>
                </a:lnTo>
                <a:lnTo>
                  <a:pt x="f2087" y="f2106"/>
                </a:lnTo>
                <a:lnTo>
                  <a:pt x="f1639" y="f2106"/>
                </a:lnTo>
                <a:lnTo>
                  <a:pt x="f2107" y="f2105"/>
                </a:lnTo>
                <a:lnTo>
                  <a:pt x="f1645" y="f2108"/>
                </a:lnTo>
                <a:lnTo>
                  <a:pt x="f2109" y="f1124"/>
                </a:lnTo>
                <a:lnTo>
                  <a:pt x="f2110" y="f1084"/>
                </a:lnTo>
                <a:lnTo>
                  <a:pt x="f2110" y="f1084"/>
                </a:lnTo>
                <a:lnTo>
                  <a:pt x="f2111" y="f2112"/>
                </a:lnTo>
                <a:lnTo>
                  <a:pt x="f1659" y="f764"/>
                </a:lnTo>
                <a:lnTo>
                  <a:pt x="f1659" y="f767"/>
                </a:lnTo>
                <a:lnTo>
                  <a:pt x="f1659" y="f720"/>
                </a:lnTo>
                <a:lnTo>
                  <a:pt x="f2111" y="f714"/>
                </a:lnTo>
                <a:lnTo>
                  <a:pt x="f2110" y="f789"/>
                </a:lnTo>
                <a:lnTo>
                  <a:pt x="f2113" y="f1065"/>
                </a:lnTo>
                <a:lnTo>
                  <a:pt x="f2114" y="f690"/>
                </a:lnTo>
                <a:lnTo>
                  <a:pt x="f1665" y="f706"/>
                </a:lnTo>
                <a:lnTo>
                  <a:pt x="f2115" y="f682"/>
                </a:lnTo>
                <a:lnTo>
                  <a:pt x="f1904" y="f681"/>
                </a:lnTo>
                <a:lnTo>
                  <a:pt x="f2116" y="f681"/>
                </a:lnTo>
                <a:lnTo>
                  <a:pt x="f2117" y="f1076"/>
                </a:lnTo>
                <a:lnTo>
                  <a:pt x="f2117" y="f1076"/>
                </a:lnTo>
                <a:lnTo>
                  <a:pt x="f1747" y="f760"/>
                </a:lnTo>
                <a:lnTo>
                  <a:pt x="f2118" y="f2119"/>
                </a:lnTo>
                <a:lnTo>
                  <a:pt x="f2120" y="f2121"/>
                </a:lnTo>
                <a:lnTo>
                  <a:pt x="f2122" y="f2123"/>
                </a:lnTo>
                <a:lnTo>
                  <a:pt x="f2122" y="f2124"/>
                </a:lnTo>
                <a:lnTo>
                  <a:pt x="f2125" y="f737"/>
                </a:lnTo>
                <a:lnTo>
                  <a:pt x="f2126" y="f741"/>
                </a:lnTo>
                <a:lnTo>
                  <a:pt x="f2118" y="f2127"/>
                </a:lnTo>
                <a:lnTo>
                  <a:pt x="f2128" y="f2129"/>
                </a:lnTo>
                <a:lnTo>
                  <a:pt x="f2130" y="f2131"/>
                </a:lnTo>
                <a:lnTo>
                  <a:pt x="f2132" y="f1121"/>
                </a:lnTo>
                <a:lnTo>
                  <a:pt x="f2133" y="f762"/>
                </a:lnTo>
                <a:lnTo>
                  <a:pt x="f2134" y="f2105"/>
                </a:lnTo>
                <a:lnTo>
                  <a:pt x="f2135" y="f2136"/>
                </a:lnTo>
                <a:lnTo>
                  <a:pt x="f2135" y="f2136"/>
                </a:lnTo>
                <a:lnTo>
                  <a:pt x="f2137" y="f2138"/>
                </a:lnTo>
                <a:lnTo>
                  <a:pt x="f1719" y="f2139"/>
                </a:lnTo>
                <a:lnTo>
                  <a:pt x="f2140" y="f2141"/>
                </a:lnTo>
                <a:lnTo>
                  <a:pt x="f1713" y="f2142"/>
                </a:lnTo>
                <a:lnTo>
                  <a:pt x="f2143" y="f2144"/>
                </a:lnTo>
                <a:lnTo>
                  <a:pt x="f1710" y="f2145"/>
                </a:lnTo>
                <a:lnTo>
                  <a:pt x="f2146" y="f2147"/>
                </a:lnTo>
                <a:lnTo>
                  <a:pt x="f2148" y="f2149"/>
                </a:lnTo>
                <a:lnTo>
                  <a:pt x="f2150" y="f2151"/>
                </a:lnTo>
                <a:lnTo>
                  <a:pt x="f2152" y="f2153"/>
                </a:lnTo>
                <a:lnTo>
                  <a:pt x="f1701" y="f2154"/>
                </a:lnTo>
                <a:lnTo>
                  <a:pt x="f1701" y="f2154"/>
                </a:lnTo>
                <a:lnTo>
                  <a:pt x="f2155" y="f2156"/>
                </a:lnTo>
                <a:lnTo>
                  <a:pt x="f1695" y="f2157"/>
                </a:lnTo>
                <a:lnTo>
                  <a:pt x="f2158" y="f2157"/>
                </a:lnTo>
                <a:lnTo>
                  <a:pt x="f2159" y="f2160"/>
                </a:lnTo>
                <a:lnTo>
                  <a:pt x="f2161" y="f2162"/>
                </a:lnTo>
                <a:lnTo>
                  <a:pt x="f2163" y="f2164"/>
                </a:lnTo>
                <a:lnTo>
                  <a:pt x="f2161" y="f2165"/>
                </a:lnTo>
                <a:lnTo>
                  <a:pt x="f2166" y="f2167"/>
                </a:lnTo>
                <a:lnTo>
                  <a:pt x="f2155" y="f2168"/>
                </a:lnTo>
                <a:lnTo>
                  <a:pt x="f2169" y="f774"/>
                </a:lnTo>
                <a:lnTo>
                  <a:pt x="f1703" y="f781"/>
                </a:lnTo>
                <a:lnTo>
                  <a:pt x="f2170" y="f781"/>
                </a:lnTo>
                <a:lnTo>
                  <a:pt x="f2171" y="f2168"/>
                </a:lnTo>
                <a:lnTo>
                  <a:pt x="f2172" y="f2173"/>
                </a:lnTo>
                <a:lnTo>
                  <a:pt x="f1764" y="f2174"/>
                </a:lnTo>
                <a:lnTo>
                  <a:pt x="f2175" y="f2176"/>
                </a:lnTo>
                <a:lnTo>
                  <a:pt x="f1879" y="f2165"/>
                </a:lnTo>
                <a:lnTo>
                  <a:pt x="f2177" y="f2178"/>
                </a:lnTo>
                <a:lnTo>
                  <a:pt x="f2177" y="f2178"/>
                </a:lnTo>
                <a:lnTo>
                  <a:pt x="f1785" y="f2179"/>
                </a:lnTo>
                <a:lnTo>
                  <a:pt x="f2180" y="f2167"/>
                </a:lnTo>
                <a:lnTo>
                  <a:pt x="f1786" y="f2181"/>
                </a:lnTo>
                <a:lnTo>
                  <a:pt x="f1865" y="f2182"/>
                </a:lnTo>
                <a:lnTo>
                  <a:pt x="f2183" y="f2147"/>
                </a:lnTo>
                <a:lnTo>
                  <a:pt x="f1865" y="f2184"/>
                </a:lnTo>
                <a:lnTo>
                  <a:pt x="f2185" y="f2186"/>
                </a:lnTo>
                <a:lnTo>
                  <a:pt x="f2187" y="f2188"/>
                </a:lnTo>
                <a:lnTo>
                  <a:pt x="f2189" y="f2190"/>
                </a:lnTo>
                <a:lnTo>
                  <a:pt x="f1866" y="f2191"/>
                </a:lnTo>
                <a:lnTo>
                  <a:pt x="f2192" y="f2193"/>
                </a:lnTo>
                <a:lnTo>
                  <a:pt x="f1768" y="f807"/>
                </a:lnTo>
                <a:lnTo>
                  <a:pt x="f2194" y="f2195"/>
                </a:lnTo>
                <a:lnTo>
                  <a:pt x="f2194" y="f2195"/>
                </a:lnTo>
                <a:lnTo>
                  <a:pt x="f2196" y="f2197"/>
                </a:lnTo>
                <a:lnTo>
                  <a:pt x="f2198" y="f2199"/>
                </a:lnTo>
                <a:lnTo>
                  <a:pt x="f2198" y="f2200"/>
                </a:lnTo>
                <a:lnTo>
                  <a:pt x="f2196" y="f2201"/>
                </a:lnTo>
                <a:lnTo>
                  <a:pt x="f2202" y="f2203"/>
                </a:lnTo>
                <a:lnTo>
                  <a:pt x="f1883" y="f2204"/>
                </a:lnTo>
                <a:lnTo>
                  <a:pt x="f1757" y="f2205"/>
                </a:lnTo>
                <a:lnTo>
                  <a:pt x="f1760" y="f2206"/>
                </a:lnTo>
                <a:lnTo>
                  <a:pt x="f2207" y="f2208"/>
                </a:lnTo>
                <a:lnTo>
                  <a:pt x="f2209" y="f2208"/>
                </a:lnTo>
                <a:lnTo>
                  <a:pt x="f1768" y="f2210"/>
                </a:lnTo>
                <a:lnTo>
                  <a:pt x="f1867" y="f2211"/>
                </a:lnTo>
                <a:lnTo>
                  <a:pt x="f2189" y="f2212"/>
                </a:lnTo>
                <a:lnTo>
                  <a:pt x="f2189" y="f2212"/>
                </a:lnTo>
                <a:lnTo>
                  <a:pt x="f2187" y="f2213"/>
                </a:lnTo>
                <a:lnTo>
                  <a:pt x="f2185" y="f1073"/>
                </a:lnTo>
                <a:lnTo>
                  <a:pt x="f2183" y="f1075"/>
                </a:lnTo>
                <a:lnTo>
                  <a:pt x="f1864" y="f2214"/>
                </a:lnTo>
                <a:lnTo>
                  <a:pt x="f2215" y="f2216"/>
                </a:lnTo>
                <a:lnTo>
                  <a:pt x="f1863" y="f2217"/>
                </a:lnTo>
                <a:lnTo>
                  <a:pt x="f2218" y="f837"/>
                </a:lnTo>
                <a:lnTo>
                  <a:pt x="f2218" y="f850"/>
                </a:lnTo>
                <a:lnTo>
                  <a:pt x="f2218" y="f2219"/>
                </a:lnTo>
                <a:lnTo>
                  <a:pt x="f1863" y="f860"/>
                </a:lnTo>
                <a:lnTo>
                  <a:pt x="f1778" y="f864"/>
                </a:lnTo>
                <a:lnTo>
                  <a:pt x="f1778" y="f2220"/>
                </a:lnTo>
                <a:lnTo>
                  <a:pt x="f2221" y="f2222"/>
                </a:lnTo>
                <a:lnTo>
                  <a:pt x="f2221" y="f901"/>
                </a:lnTo>
                <a:lnTo>
                  <a:pt x="f2223" y="f913"/>
                </a:lnTo>
                <a:lnTo>
                  <a:pt x="f2223" y="f913"/>
                </a:lnTo>
                <a:lnTo>
                  <a:pt x="f1747" y="f1130"/>
                </a:lnTo>
                <a:lnTo>
                  <a:pt x="f2132" y="f977"/>
                </a:lnTo>
                <a:lnTo>
                  <a:pt x="f2134" y="f973"/>
                </a:lnTo>
                <a:lnTo>
                  <a:pt x="f2224" y="f930"/>
                </a:lnTo>
                <a:lnTo>
                  <a:pt x="f2225" y="f2226"/>
                </a:lnTo>
                <a:lnTo>
                  <a:pt x="f2171" y="f1030"/>
                </a:lnTo>
                <a:lnTo>
                  <a:pt x="f2227" y="f1133"/>
                </a:lnTo>
                <a:lnTo>
                  <a:pt x="f1713" y="f1029"/>
                </a:lnTo>
                <a:lnTo>
                  <a:pt x="f2228" y="f2229"/>
                </a:lnTo>
                <a:lnTo>
                  <a:pt x="f2228" y="f2229"/>
                </a:lnTo>
                <a:lnTo>
                  <a:pt x="f2230" y="f2229"/>
                </a:lnTo>
                <a:lnTo>
                  <a:pt x="f2231" y="f939"/>
                </a:lnTo>
                <a:lnTo>
                  <a:pt x="f1884" y="f2232"/>
                </a:lnTo>
                <a:lnTo>
                  <a:pt x="f2233" y="f2234"/>
                </a:lnTo>
                <a:lnTo>
                  <a:pt x="f2235" y="f1014"/>
                </a:lnTo>
                <a:lnTo>
                  <a:pt x="f2236" y="f1013"/>
                </a:lnTo>
                <a:lnTo>
                  <a:pt x="f2237" y="f2238"/>
                </a:lnTo>
                <a:lnTo>
                  <a:pt x="f2152" y="f941"/>
                </a:lnTo>
                <a:lnTo>
                  <a:pt x="f2239" y="f989"/>
                </a:lnTo>
                <a:lnTo>
                  <a:pt x="f2240" y="f2241"/>
                </a:lnTo>
                <a:lnTo>
                  <a:pt x="f2240" y="f2241"/>
                </a:lnTo>
                <a:lnTo>
                  <a:pt x="f2242" y="f964"/>
                </a:lnTo>
                <a:lnTo>
                  <a:pt x="f2243" y="f2244"/>
                </a:lnTo>
                <a:lnTo>
                  <a:pt x="f2245" y="f2246"/>
                </a:lnTo>
                <a:lnTo>
                  <a:pt x="f2247" y="f952"/>
                </a:lnTo>
                <a:lnTo>
                  <a:pt x="f2248" y="f2249"/>
                </a:lnTo>
                <a:lnTo>
                  <a:pt x="f2250" y="f2251"/>
                </a:lnTo>
                <a:lnTo>
                  <a:pt x="f1699" y="f2252"/>
                </a:lnTo>
                <a:lnTo>
                  <a:pt x="f2155" y="f2253"/>
                </a:lnTo>
                <a:lnTo>
                  <a:pt x="f2161" y="f2254"/>
                </a:lnTo>
                <a:lnTo>
                  <a:pt x="f1692" y="f2255"/>
                </a:lnTo>
                <a:lnTo>
                  <a:pt x="f2256" y="f2257"/>
                </a:lnTo>
                <a:lnTo>
                  <a:pt x="f2256" y="f2257"/>
                </a:lnTo>
                <a:lnTo>
                  <a:pt x="f1673" y="f2258"/>
                </a:lnTo>
                <a:lnTo>
                  <a:pt x="f2259" y="f2260"/>
                </a:lnTo>
                <a:lnTo>
                  <a:pt x="f1672" y="f2261"/>
                </a:lnTo>
                <a:lnTo>
                  <a:pt x="f2262" y="f2263"/>
                </a:lnTo>
                <a:lnTo>
                  <a:pt x="f2264" y="f2265"/>
                </a:lnTo>
                <a:lnTo>
                  <a:pt x="f2266" y="f2267"/>
                </a:lnTo>
                <a:lnTo>
                  <a:pt x="f2268" y="f2269"/>
                </a:lnTo>
                <a:lnTo>
                  <a:pt x="f2270" y="f2271"/>
                </a:lnTo>
                <a:lnTo>
                  <a:pt x="f2272" y="f2273"/>
                </a:lnTo>
                <a:lnTo>
                  <a:pt x="f2272" y="f2274"/>
                </a:lnTo>
                <a:lnTo>
                  <a:pt x="f2270" y="f2275"/>
                </a:lnTo>
                <a:lnTo>
                  <a:pt x="f2270" y="f2275"/>
                </a:lnTo>
                <a:lnTo>
                  <a:pt x="f2276" y="f2277"/>
                </a:lnTo>
                <a:lnTo>
                  <a:pt x="f2278" y="f2279"/>
                </a:lnTo>
                <a:lnTo>
                  <a:pt x="f2280" y="f2281"/>
                </a:lnTo>
                <a:lnTo>
                  <a:pt x="f1661" y="f2279"/>
                </a:lnTo>
                <a:lnTo>
                  <a:pt x="f2282" y="f2275"/>
                </a:lnTo>
                <a:lnTo>
                  <a:pt x="f2283" y="f2284"/>
                </a:lnTo>
                <a:lnTo>
                  <a:pt x="f2285" y="f2286"/>
                </a:lnTo>
                <a:lnTo>
                  <a:pt x="f2075" y="f2287"/>
                </a:lnTo>
                <a:lnTo>
                  <a:pt x="f2288" y="f2289"/>
                </a:lnTo>
                <a:lnTo>
                  <a:pt x="f2288" y="f2289"/>
                </a:lnTo>
                <a:lnTo>
                  <a:pt x="f2077" y="f2290"/>
                </a:lnTo>
                <a:lnTo>
                  <a:pt x="f2291" y="f1152"/>
                </a:lnTo>
                <a:lnTo>
                  <a:pt x="f2292" y="f1152"/>
                </a:lnTo>
                <a:lnTo>
                  <a:pt x="f2293" y="f2294"/>
                </a:lnTo>
                <a:lnTo>
                  <a:pt x="f2093" y="f2289"/>
                </a:lnTo>
                <a:lnTo>
                  <a:pt x="f1650" y="f2295"/>
                </a:lnTo>
                <a:lnTo>
                  <a:pt x="f1649" y="f2281"/>
                </a:lnTo>
                <a:lnTo>
                  <a:pt x="f1648" y="f2296"/>
                </a:lnTo>
                <a:lnTo>
                  <a:pt x="f1646" y="f2297"/>
                </a:lnTo>
                <a:lnTo>
                  <a:pt x="f1645" y="f2267"/>
                </a:lnTo>
                <a:lnTo>
                  <a:pt x="f1645" y="f2267"/>
                </a:lnTo>
                <a:lnTo>
                  <a:pt x="f2298" y="f2299"/>
                </a:lnTo>
                <a:lnTo>
                  <a:pt x="f2300" y="f2301"/>
                </a:lnTo>
                <a:lnTo>
                  <a:pt x="f2302" y="f2303"/>
                </a:lnTo>
                <a:lnTo>
                  <a:pt x="f2095" y="f2257"/>
                </a:lnTo>
                <a:lnTo>
                  <a:pt x="f1914" y="f2304"/>
                </a:lnTo>
                <a:lnTo>
                  <a:pt x="f2305" y="f2306"/>
                </a:lnTo>
                <a:lnTo>
                  <a:pt x="f2307" y="f2308"/>
                </a:lnTo>
                <a:lnTo>
                  <a:pt x="f2309" y="f2310"/>
                </a:lnTo>
                <a:lnTo>
                  <a:pt x="f1920" y="f2311"/>
                </a:lnTo>
                <a:lnTo>
                  <a:pt x="f1927" y="f2310"/>
                </a:lnTo>
                <a:lnTo>
                  <a:pt x="f2312" y="f2313"/>
                </a:lnTo>
                <a:lnTo>
                  <a:pt x="f1630" y="f2314"/>
                </a:lnTo>
                <a:lnTo>
                  <a:pt x="f1930" y="f2315"/>
                </a:lnTo>
                <a:lnTo>
                  <a:pt x="f1626" y="f2316"/>
                </a:lnTo>
                <a:lnTo>
                  <a:pt x="f2317" y="f2265"/>
                </a:lnTo>
                <a:lnTo>
                  <a:pt x="f32" y="f2318"/>
                </a:lnTo>
                <a:lnTo>
                  <a:pt x="f31" y="f2319"/>
                </a:lnTo>
                <a:lnTo>
                  <a:pt x="f31" y="f2319"/>
                </a:lnTo>
                <a:lnTo>
                  <a:pt x="f2049" y="f2320"/>
                </a:lnTo>
                <a:lnTo>
                  <a:pt x="f28" y="f2321"/>
                </a:lnTo>
                <a:lnTo>
                  <a:pt x="f1609" y="f2322"/>
                </a:lnTo>
                <a:lnTo>
                  <a:pt x="f2047" y="f2323"/>
                </a:lnTo>
                <a:lnTo>
                  <a:pt x="f2324" y="f2325"/>
                </a:lnTo>
                <a:lnTo>
                  <a:pt x="f1594" y="f2326"/>
                </a:lnTo>
                <a:lnTo>
                  <a:pt x="f1591" y="f1158"/>
                </a:lnTo>
                <a:lnTo>
                  <a:pt x="f2327" y="f2328"/>
                </a:lnTo>
                <a:lnTo>
                  <a:pt x="f2329" y="f2330"/>
                </a:lnTo>
                <a:lnTo>
                  <a:pt x="f2331" y="f2332"/>
                </a:lnTo>
                <a:lnTo>
                  <a:pt x="f2331" y="f2332"/>
                </a:lnTo>
                <a:lnTo>
                  <a:pt x="f2333" y="f2323"/>
                </a:lnTo>
                <a:lnTo>
                  <a:pt x="f1941" y="f2323"/>
                </a:lnTo>
                <a:lnTo>
                  <a:pt x="f1571" y="f2332"/>
                </a:lnTo>
                <a:lnTo>
                  <a:pt x="f2334" y="f2286"/>
                </a:lnTo>
                <a:lnTo>
                  <a:pt x="f2335" y="f2336"/>
                </a:lnTo>
                <a:lnTo>
                  <a:pt x="f1951" y="f2337"/>
                </a:lnTo>
                <a:lnTo>
                  <a:pt x="f2338" y="f2294"/>
                </a:lnTo>
                <a:lnTo>
                  <a:pt x="f2339" y="f2340"/>
                </a:lnTo>
                <a:lnTo>
                  <a:pt x="f2341" y="f2330"/>
                </a:lnTo>
                <a:lnTo>
                  <a:pt x="f2342" y="f2343"/>
                </a:lnTo>
                <a:lnTo>
                  <a:pt x="f1557" y="f2344"/>
                </a:lnTo>
                <a:lnTo>
                  <a:pt x="f1538" y="f2345"/>
                </a:lnTo>
                <a:lnTo>
                  <a:pt x="f1536" y="f2346"/>
                </a:lnTo>
                <a:lnTo>
                  <a:pt x="f2347" y="f42"/>
                </a:lnTo>
                <a:lnTo>
                  <a:pt x="f2348" y="f2349"/>
                </a:lnTo>
                <a:lnTo>
                  <a:pt x="f2350" y="f2351"/>
                </a:lnTo>
                <a:lnTo>
                  <a:pt x="f2352" y="f1212"/>
                </a:lnTo>
                <a:lnTo>
                  <a:pt x="f2352" y="f1212"/>
                </a:lnTo>
                <a:lnTo>
                  <a:pt x="f2342" y="f2353"/>
                </a:lnTo>
                <a:lnTo>
                  <a:pt x="f2354" y="f2355"/>
                </a:lnTo>
                <a:lnTo>
                  <a:pt x="f2356" y="f1231"/>
                </a:lnTo>
                <a:lnTo>
                  <a:pt x="f2357" y="f2358"/>
                </a:lnTo>
                <a:lnTo>
                  <a:pt x="f1551" y="f2359"/>
                </a:lnTo>
                <a:lnTo>
                  <a:pt x="f2360" y="f2361"/>
                </a:lnTo>
                <a:lnTo>
                  <a:pt x="f2362" y="f2363"/>
                </a:lnTo>
                <a:lnTo>
                  <a:pt x="f2362" y="f2364"/>
                </a:lnTo>
                <a:lnTo>
                  <a:pt x="f2339" y="f2365"/>
                </a:lnTo>
                <a:lnTo>
                  <a:pt x="f2357" y="f2366"/>
                </a:lnTo>
                <a:lnTo>
                  <a:pt x="f2356" y="f2367"/>
                </a:lnTo>
                <a:lnTo>
                  <a:pt x="f2368" y="f1298"/>
                </a:lnTo>
                <a:lnTo>
                  <a:pt x="f2368" y="f1298"/>
                </a:lnTo>
                <a:lnTo>
                  <a:pt x="f2369" y="f1306"/>
                </a:lnTo>
                <a:lnTo>
                  <a:pt x="f2370" y="f2371"/>
                </a:lnTo>
                <a:lnTo>
                  <a:pt x="f2372" y="f1313"/>
                </a:lnTo>
                <a:lnTo>
                  <a:pt x="f2370" y="f2373"/>
                </a:lnTo>
                <a:lnTo>
                  <a:pt x="f2369" y="f2374"/>
                </a:lnTo>
                <a:lnTo>
                  <a:pt x="f2368" y="f2375"/>
                </a:lnTo>
                <a:lnTo>
                  <a:pt x="f2376" y="f2377"/>
                </a:lnTo>
                <a:lnTo>
                  <a:pt x="f2378" y="f2379"/>
                </a:lnTo>
                <a:lnTo>
                  <a:pt x="f2380" y="f2381"/>
                </a:lnTo>
                <a:lnTo>
                  <a:pt x="f2382" y="f2383"/>
                </a:lnTo>
                <a:lnTo>
                  <a:pt x="f2384" y="f2385"/>
                </a:lnTo>
                <a:lnTo>
                  <a:pt x="f1557" y="f2386"/>
                </a:lnTo>
                <a:lnTo>
                  <a:pt x="f2387" y="f2386"/>
                </a:lnTo>
                <a:lnTo>
                  <a:pt x="f2388" y="f2386"/>
                </a:lnTo>
                <a:lnTo>
                  <a:pt x="f1551" y="f1321"/>
                </a:lnTo>
                <a:lnTo>
                  <a:pt x="f1551" y="f1321"/>
                </a:lnTo>
                <a:lnTo>
                  <a:pt x="f2389" y="f1321"/>
                </a:lnTo>
                <a:lnTo>
                  <a:pt x="f1563" y="f2385"/>
                </a:lnTo>
                <a:lnTo>
                  <a:pt x="f2390" y="f2381"/>
                </a:lnTo>
                <a:lnTo>
                  <a:pt x="f2391" y="f2392"/>
                </a:lnTo>
                <a:lnTo>
                  <a:pt x="f2393" y="f2394"/>
                </a:lnTo>
                <a:lnTo>
                  <a:pt x="f2395" y="f2396"/>
                </a:lnTo>
                <a:lnTo>
                  <a:pt x="f2397" y="f1312"/>
                </a:lnTo>
                <a:lnTo>
                  <a:pt x="f2034" y="f2398"/>
                </a:lnTo>
                <a:lnTo>
                  <a:pt x="f2399" y="f1304"/>
                </a:lnTo>
                <a:lnTo>
                  <a:pt x="f2399" y="f1304"/>
                </a:lnTo>
                <a:lnTo>
                  <a:pt x="f2400" y="f2401"/>
                </a:lnTo>
                <a:lnTo>
                  <a:pt x="f2040" y="f2402"/>
                </a:lnTo>
                <a:lnTo>
                  <a:pt x="f2041" y="f1298"/>
                </a:lnTo>
                <a:lnTo>
                  <a:pt x="f2403" y="f2404"/>
                </a:lnTo>
                <a:lnTo>
                  <a:pt x="f2043" y="f2405"/>
                </a:lnTo>
                <a:lnTo>
                  <a:pt x="f2406" y="f2407"/>
                </a:lnTo>
                <a:lnTo>
                  <a:pt x="f2408" y="f2407"/>
                </a:lnTo>
                <a:lnTo>
                  <a:pt x="f1588" y="f2405"/>
                </a:lnTo>
                <a:lnTo>
                  <a:pt x="f2409" y="f2410"/>
                </a:lnTo>
                <a:lnTo>
                  <a:pt x="f2411" y="f2402"/>
                </a:lnTo>
                <a:lnTo>
                  <a:pt x="f2412" y="f2401"/>
                </a:lnTo>
                <a:lnTo>
                  <a:pt x="f2412" y="f2401"/>
                </a:lnTo>
                <a:lnTo>
                  <a:pt x="f1592" y="f2413"/>
                </a:lnTo>
                <a:lnTo>
                  <a:pt x="f2414" y="f2415"/>
                </a:lnTo>
                <a:lnTo>
                  <a:pt x="f15" y="f2416"/>
                </a:lnTo>
                <a:lnTo>
                  <a:pt x="f2417" y="f2418"/>
                </a:lnTo>
                <a:lnTo>
                  <a:pt x="f2419" y="f2420"/>
                </a:lnTo>
                <a:lnTo>
                  <a:pt x="f19" y="f2420"/>
                </a:lnTo>
                <a:lnTo>
                  <a:pt x="f2324" y="f2421"/>
                </a:lnTo>
                <a:lnTo>
                  <a:pt x="f2422" y="f2418"/>
                </a:lnTo>
                <a:lnTo>
                  <a:pt x="f2423" y="f2424"/>
                </a:lnTo>
                <a:lnTo>
                  <a:pt x="f1935" y="f2425"/>
                </a:lnTo>
                <a:lnTo>
                  <a:pt x="f1606" y="f2426"/>
                </a:lnTo>
                <a:lnTo>
                  <a:pt x="f1606" y="f2426"/>
                </a:lnTo>
                <a:lnTo>
                  <a:pt x="f2427" y="f2428"/>
                </a:lnTo>
                <a:lnTo>
                  <a:pt x="f25" y="f2429"/>
                </a:lnTo>
                <a:lnTo>
                  <a:pt x="f2430" y="f2431"/>
                </a:lnTo>
                <a:lnTo>
                  <a:pt x="f2432" y="f2431"/>
                </a:lnTo>
                <a:lnTo>
                  <a:pt x="f2433" y="f2431"/>
                </a:lnTo>
                <a:lnTo>
                  <a:pt x="f2434" y="f2429"/>
                </a:lnTo>
                <a:lnTo>
                  <a:pt x="f1615" y="f2428"/>
                </a:lnTo>
                <a:lnTo>
                  <a:pt x="f2435" y="f1306"/>
                </a:lnTo>
                <a:lnTo>
                  <a:pt x="f2436" y="f2398"/>
                </a:lnTo>
                <a:lnTo>
                  <a:pt x="f2437" y="f2416"/>
                </a:lnTo>
                <a:lnTo>
                  <a:pt x="f2438" y="f2439"/>
                </a:lnTo>
                <a:lnTo>
                  <a:pt x="f2438" y="f2439"/>
                </a:lnTo>
                <a:lnTo>
                  <a:pt x="f2440" y="f2441"/>
                </a:lnTo>
                <a:lnTo>
                  <a:pt x="f2440" y="f2441"/>
                </a:lnTo>
                <a:lnTo>
                  <a:pt x="f2442" y="f2443"/>
                </a:lnTo>
                <a:lnTo>
                  <a:pt x="f2444" y="f2394"/>
                </a:lnTo>
                <a:lnTo>
                  <a:pt x="f2445" y="f1317"/>
                </a:lnTo>
                <a:lnTo>
                  <a:pt x="f2101" y="f2446"/>
                </a:lnTo>
                <a:lnTo>
                  <a:pt x="f2053" y="f2447"/>
                </a:lnTo>
                <a:lnTo>
                  <a:pt x="f2087" y="f2447"/>
                </a:lnTo>
                <a:lnTo>
                  <a:pt x="f2095" y="f2375"/>
                </a:lnTo>
                <a:lnTo>
                  <a:pt x="f2089" y="f1317"/>
                </a:lnTo>
                <a:lnTo>
                  <a:pt x="f2448" y="f2374"/>
                </a:lnTo>
                <a:lnTo>
                  <a:pt x="f2449" y="f1316"/>
                </a:lnTo>
                <a:lnTo>
                  <a:pt x="f2450" y="f2451"/>
                </a:lnTo>
                <a:lnTo>
                  <a:pt x="f2158" y="f1322"/>
                </a:lnTo>
                <a:lnTo>
                  <a:pt x="f2158" y="f1322"/>
                </a:lnTo>
                <a:lnTo>
                  <a:pt x="f1698" y="f2452"/>
                </a:lnTo>
                <a:lnTo>
                  <a:pt x="f1886" y="f2453"/>
                </a:lnTo>
                <a:lnTo>
                  <a:pt x="f2245" y="f2454"/>
                </a:lnTo>
                <a:lnTo>
                  <a:pt x="f2455" y="f2456"/>
                </a:lnTo>
                <a:lnTo>
                  <a:pt x="f2457" y="f2458"/>
                </a:lnTo>
                <a:lnTo>
                  <a:pt x="f2235" y="f2459"/>
                </a:lnTo>
                <a:lnTo>
                  <a:pt x="f2148" y="f2460"/>
                </a:lnTo>
                <a:lnTo>
                  <a:pt x="f2461" y="f2462"/>
                </a:lnTo>
                <a:lnTo>
                  <a:pt x="f2230" y="f1333"/>
                </a:lnTo>
                <a:lnTo>
                  <a:pt x="f2143" y="f2463"/>
                </a:lnTo>
                <a:lnTo>
                  <a:pt x="f2464" y="f1340"/>
                </a:lnTo>
                <a:lnTo>
                  <a:pt x="f1716" y="f2465"/>
                </a:lnTo>
                <a:lnTo>
                  <a:pt x="f1716" y="f2465"/>
                </a:lnTo>
                <a:lnTo>
                  <a:pt x="f1719" y="f2466"/>
                </a:lnTo>
                <a:lnTo>
                  <a:pt x="f1721" y="f2467"/>
                </a:lnTo>
                <a:lnTo>
                  <a:pt x="f1721" y="f2468"/>
                </a:lnTo>
                <a:lnTo>
                  <a:pt x="f1719" y="f2469"/>
                </a:lnTo>
                <a:lnTo>
                  <a:pt x="f1717" y="f1350"/>
                </a:lnTo>
                <a:lnTo>
                  <a:pt x="f1715" y="f2470"/>
                </a:lnTo>
                <a:lnTo>
                  <a:pt x="f1713" y="f2471"/>
                </a:lnTo>
                <a:lnTo>
                  <a:pt x="f2143" y="f2472"/>
                </a:lnTo>
                <a:lnTo>
                  <a:pt x="f2473" y="f2474"/>
                </a:lnTo>
                <a:lnTo>
                  <a:pt x="f1709" y="f1364"/>
                </a:lnTo>
                <a:lnTo>
                  <a:pt x="f2230" y="f2475"/>
                </a:lnTo>
                <a:lnTo>
                  <a:pt x="f2230" y="f2475"/>
                </a:lnTo>
                <a:lnTo>
                  <a:pt x="f2230" y="f2476"/>
                </a:lnTo>
                <a:lnTo>
                  <a:pt x="f2477" y="f2478"/>
                </a:lnTo>
                <a:lnTo>
                  <a:pt x="f2231" y="f2479"/>
                </a:lnTo>
                <a:lnTo>
                  <a:pt x="f2480" y="f1405"/>
                </a:lnTo>
                <a:lnTo>
                  <a:pt x="f2461" y="f2481"/>
                </a:lnTo>
                <a:lnTo>
                  <a:pt x="f1708" y="f2482"/>
                </a:lnTo>
                <a:lnTo>
                  <a:pt x="f2236" y="f2483"/>
                </a:lnTo>
                <a:lnTo>
                  <a:pt x="f2240" y="f2483"/>
                </a:lnTo>
                <a:lnTo>
                  <a:pt x="f2243" y="f2482"/>
                </a:lnTo>
                <a:lnTo>
                  <a:pt x="f2248" y="f2484"/>
                </a:lnTo>
                <a:lnTo>
                  <a:pt x="f1700" y="f2485"/>
                </a:lnTo>
                <a:lnTo>
                  <a:pt x="f1889" y="f1404"/>
                </a:lnTo>
                <a:lnTo>
                  <a:pt x="f1692" y="f2486"/>
                </a:lnTo>
                <a:lnTo>
                  <a:pt x="f1692" y="f2486"/>
                </a:lnTo>
                <a:lnTo>
                  <a:pt x="f1676" y="f2487"/>
                </a:lnTo>
                <a:lnTo>
                  <a:pt x="f1676" y="f2488"/>
                </a:lnTo>
                <a:lnTo>
                  <a:pt x="f1692" y="f1423"/>
                </a:lnTo>
                <a:lnTo>
                  <a:pt x="f2489" y="f2490"/>
                </a:lnTo>
                <a:lnTo>
                  <a:pt x="f2491" y="f2492"/>
                </a:lnTo>
                <a:lnTo>
                  <a:pt x="f2159" y="f2493"/>
                </a:lnTo>
                <a:lnTo>
                  <a:pt x="f1697" y="f2494"/>
                </a:lnTo>
                <a:lnTo>
                  <a:pt x="f2169" y="f2495"/>
                </a:lnTo>
                <a:lnTo>
                  <a:pt x="f1703" y="f1434"/>
                </a:lnTo>
                <a:lnTo>
                  <a:pt x="f2243" y="f2496"/>
                </a:lnTo>
                <a:lnTo>
                  <a:pt x="f2236" y="f1436"/>
                </a:lnTo>
                <a:lnTo>
                  <a:pt x="f2461" y="f2497"/>
                </a:lnTo>
                <a:lnTo>
                  <a:pt x="f2461" y="f2497"/>
                </a:lnTo>
                <a:lnTo>
                  <a:pt x="f2498" y="f2499"/>
                </a:lnTo>
                <a:lnTo>
                  <a:pt x="f2500" y="f2496"/>
                </a:lnTo>
                <a:lnTo>
                  <a:pt x="f1719" y="f2496"/>
                </a:lnTo>
                <a:lnTo>
                  <a:pt x="f2135" y="f1436"/>
                </a:lnTo>
                <a:lnTo>
                  <a:pt x="f2501" y="f2502"/>
                </a:lnTo>
                <a:lnTo>
                  <a:pt x="f2503" y="f2504"/>
                </a:lnTo>
                <a:lnTo>
                  <a:pt x="f2505" y="f2506"/>
                </a:lnTo>
                <a:lnTo>
                  <a:pt x="f2507" y="f1441"/>
                </a:lnTo>
                <a:lnTo>
                  <a:pt x="f1741" y="f2508"/>
                </a:lnTo>
                <a:lnTo>
                  <a:pt x="f2132" y="f1449"/>
                </a:lnTo>
                <a:lnTo>
                  <a:pt x="f2130" y="f2509"/>
                </a:lnTo>
                <a:lnTo>
                  <a:pt x="f2510" y="f2511"/>
                </a:lnTo>
                <a:lnTo>
                  <a:pt x="f2510" y="f2511"/>
                </a:lnTo>
                <a:lnTo>
                  <a:pt x="f1766" y="f2512"/>
                </a:lnTo>
                <a:lnTo>
                  <a:pt x="f2513" y="f2514"/>
                </a:lnTo>
                <a:lnTo>
                  <a:pt x="f1766" y="f1471"/>
                </a:lnTo>
                <a:lnTo>
                  <a:pt x="f2515" y="f2516"/>
                </a:lnTo>
                <a:lnTo>
                  <a:pt x="f1882" y="f2517"/>
                </a:lnTo>
                <a:lnTo>
                  <a:pt x="f2518" y="f1473"/>
                </a:lnTo>
                <a:lnTo>
                  <a:pt x="f1756" y="f2519"/>
                </a:lnTo>
                <a:lnTo>
                  <a:pt x="f2520" y="f2521"/>
                </a:lnTo>
                <a:lnTo>
                  <a:pt x="f1749" y="f2522"/>
                </a:lnTo>
                <a:lnTo>
                  <a:pt x="f1747" y="f1475"/>
                </a:lnTo>
                <a:lnTo>
                  <a:pt x="f2523" y="f2524"/>
                </a:lnTo>
                <a:lnTo>
                  <a:pt x="f1745" y="f1477"/>
                </a:lnTo>
                <a:lnTo>
                  <a:pt x="f2117" y="f1478"/>
                </a:lnTo>
                <a:lnTo>
                  <a:pt x="f2117" y="f1478"/>
                </a:lnTo>
                <a:lnTo>
                  <a:pt x="f2525" y="f2526"/>
                </a:lnTo>
                <a:lnTo>
                  <a:pt x="f2132" y="f1481"/>
                </a:lnTo>
                <a:lnTo>
                  <a:pt x="f1743" y="f1482"/>
                </a:lnTo>
                <a:lnTo>
                  <a:pt x="f2133" y="f1499"/>
                </a:lnTo>
                <a:lnTo>
                  <a:pt x="f2527" y="f1491"/>
                </a:lnTo>
                <a:lnTo>
                  <a:pt x="f2528" y="f1967"/>
                </a:lnTo>
                <a:lnTo>
                  <a:pt x="f2225" y="f1503"/>
                </a:lnTo>
                <a:lnTo>
                  <a:pt x="f1728" y="f2529"/>
                </a:lnTo>
                <a:lnTo>
                  <a:pt x="f2171" y="f2529"/>
                </a:lnTo>
                <a:lnTo>
                  <a:pt x="f2152" y="f1505"/>
                </a:lnTo>
                <a:lnTo>
                  <a:pt x="f2152" y="f1505"/>
                </a:lnTo>
                <a:lnTo>
                  <a:pt x="f1706" y="f2530"/>
                </a:lnTo>
                <a:lnTo>
                  <a:pt x="f2531" y="f1992"/>
                </a:lnTo>
                <a:lnTo>
                  <a:pt x="f1886" y="f1510"/>
                </a:lnTo>
                <a:lnTo>
                  <a:pt x="f2532" y="f1511"/>
                </a:lnTo>
                <a:lnTo>
                  <a:pt x="f2533" y="f2534"/>
                </a:lnTo>
                <a:lnTo>
                  <a:pt x="f1889" y="f2535"/>
                </a:lnTo>
                <a:lnTo>
                  <a:pt x="f2536" y="f1995"/>
                </a:lnTo>
                <a:lnTo>
                  <a:pt x="f1683" y="f1514"/>
                </a:lnTo>
                <a:lnTo>
                  <a:pt x="f1684" y="f2537"/>
                </a:lnTo>
                <a:lnTo>
                  <a:pt x="f1687" y="f2537"/>
                </a:lnTo>
                <a:lnTo>
                  <a:pt x="f2538" y="f1514"/>
                </a:lnTo>
                <a:lnTo>
                  <a:pt x="f2539" y="f2540"/>
                </a:lnTo>
                <a:lnTo>
                  <a:pt x="f2541" y="f2535"/>
                </a:lnTo>
                <a:lnTo>
                  <a:pt x="f1671" y="f2542"/>
                </a:lnTo>
                <a:lnTo>
                  <a:pt x="f1670" y="f2543"/>
                </a:lnTo>
                <a:lnTo>
                  <a:pt x="f2276" y="f1992"/>
                </a:lnTo>
                <a:lnTo>
                  <a:pt x="f2544" y="f2530"/>
                </a:lnTo>
                <a:lnTo>
                  <a:pt x="f2545" y="f2546"/>
                </a:lnTo>
                <a:lnTo>
                  <a:pt x="f2547" y="f1487"/>
                </a:lnTo>
                <a:lnTo>
                  <a:pt x="f2548" y="f1967"/>
                </a:lnTo>
                <a:lnTo>
                  <a:pt x="f2548" y="f1967"/>
                </a:lnTo>
                <a:lnTo>
                  <a:pt x="f1665" y="f1491"/>
                </a:lnTo>
                <a:lnTo>
                  <a:pt x="f2549" y="f1483"/>
                </a:lnTo>
                <a:lnTo>
                  <a:pt x="f2550" y="f1501"/>
                </a:lnTo>
                <a:lnTo>
                  <a:pt x="f2113" y="f1483"/>
                </a:lnTo>
                <a:lnTo>
                  <a:pt x="f1660" y="f1502"/>
                </a:lnTo>
                <a:lnTo>
                  <a:pt x="f2551" y="f1485"/>
                </a:lnTo>
                <a:lnTo>
                  <a:pt x="f2552" y="f1487"/>
                </a:lnTo>
                <a:lnTo>
                  <a:pt x="f2065" y="f1490"/>
                </a:lnTo>
                <a:lnTo>
                  <a:pt x="f2064" y="f2553"/>
                </a:lnTo>
                <a:lnTo>
                  <a:pt x="f1658" y="f2546"/>
                </a:lnTo>
                <a:lnTo>
                  <a:pt x="f2283" y="f1507"/>
                </a:lnTo>
                <a:lnTo>
                  <a:pt x="f2283" y="f1508"/>
                </a:lnTo>
                <a:lnTo>
                  <a:pt x="f2283" y="f1992"/>
                </a:lnTo>
                <a:lnTo>
                  <a:pt x="f1658" y="f2554"/>
                </a:lnTo>
                <a:lnTo>
                  <a:pt x="f2064" y="f2555"/>
                </a:lnTo>
                <a:lnTo>
                  <a:pt x="f2282" y="f2534"/>
                </a:lnTo>
                <a:lnTo>
                  <a:pt x="f2282" y="f2534"/>
                </a:lnTo>
                <a:lnTo>
                  <a:pt x="f2556" y="f2557"/>
                </a:lnTo>
                <a:lnTo>
                  <a:pt x="f2551" y="f2537"/>
                </a:lnTo>
                <a:lnTo>
                  <a:pt x="f2551" y="f2009"/>
                </a:lnTo>
                <a:lnTo>
                  <a:pt x="f2551" y="f2011"/>
                </a:lnTo>
                <a:lnTo>
                  <a:pt x="f1659" y="f2001"/>
                </a:lnTo>
                <a:lnTo>
                  <a:pt x="f2558" y="f2559"/>
                </a:lnTo>
                <a:lnTo>
                  <a:pt x="f2064" y="f2560"/>
                </a:lnTo>
                <a:lnTo>
                  <a:pt x="f2561" y="f2014"/>
                </a:lnTo>
                <a:lnTo>
                  <a:pt x="f2562" y="f2563"/>
                </a:lnTo>
                <a:lnTo>
                  <a:pt x="f2072" y="f2564"/>
                </a:lnTo>
                <a:lnTo>
                  <a:pt x="f2565" y="f2566"/>
                </a:lnTo>
                <a:lnTo>
                  <a:pt x="f2565" y="f2566"/>
                </a:lnTo>
                <a:lnTo>
                  <a:pt x="f1918" y="f2567"/>
                </a:lnTo>
                <a:lnTo>
                  <a:pt x="f2565" y="f2568"/>
                </a:lnTo>
                <a:lnTo>
                  <a:pt x="f2569" y="f1963"/>
                </a:lnTo>
                <a:lnTo>
                  <a:pt x="f1920" y="f2570"/>
                </a:lnTo>
                <a:lnTo>
                  <a:pt x="f1921" y="f2570"/>
                </a:lnTo>
                <a:lnTo>
                  <a:pt x="f1927" y="f2570"/>
                </a:lnTo>
                <a:lnTo>
                  <a:pt x="f1632" y="f1963"/>
                </a:lnTo>
                <a:lnTo>
                  <a:pt x="f2571" y="f2572"/>
                </a:lnTo>
                <a:lnTo>
                  <a:pt x="f2573" y="f2563"/>
                </a:lnTo>
                <a:lnTo>
                  <a:pt x="f2574" y="f2566"/>
                </a:lnTo>
                <a:lnTo>
                  <a:pt x="f2574" y="f2566"/>
                </a:lnTo>
                <a:lnTo>
                  <a:pt x="f2575" y="f2576"/>
                </a:lnTo>
                <a:lnTo>
                  <a:pt x="f2577" y="f2578"/>
                </a:lnTo>
                <a:lnTo>
                  <a:pt x="f2579" y="f2580"/>
                </a:lnTo>
                <a:lnTo>
                  <a:pt x="f1933" y="f2581"/>
                </a:lnTo>
                <a:lnTo>
                  <a:pt x="f29" y="f2372"/>
                </a:lnTo>
                <a:lnTo>
                  <a:pt x="f28" y="f1527"/>
                </a:lnTo>
                <a:lnTo>
                  <a:pt x="f25" y="f2369"/>
                </a:lnTo>
                <a:lnTo>
                  <a:pt x="f1604" y="f2369"/>
                </a:lnTo>
                <a:lnTo>
                  <a:pt x="f2419" y="f2582"/>
                </a:lnTo>
                <a:lnTo>
                  <a:pt x="f1594" y="f2370"/>
                </a:lnTo>
                <a:lnTo>
                  <a:pt x="f1594" y="f2370"/>
                </a:lnTo>
                <a:lnTo>
                  <a:pt x="f2583" y="f2372"/>
                </a:lnTo>
                <a:lnTo>
                  <a:pt x="f1591" y="f1525"/>
                </a:lnTo>
                <a:lnTo>
                  <a:pt x="f2584" y="f1523"/>
                </a:lnTo>
                <a:lnTo>
                  <a:pt x="f2585" y="f2586"/>
                </a:lnTo>
                <a:lnTo>
                  <a:pt x="f1590" y="f2587"/>
                </a:lnTo>
                <a:lnTo>
                  <a:pt x="f1590" y="f2563"/>
                </a:lnTo>
                <a:lnTo>
                  <a:pt x="f1590" y="f1963"/>
                </a:lnTo>
                <a:lnTo>
                  <a:pt x="f2588" y="f2004"/>
                </a:lnTo>
                <a:lnTo>
                  <a:pt x="f2411" y="f2535"/>
                </a:lnTo>
                <a:lnTo>
                  <a:pt x="f2589" y="f2554"/>
                </a:lnTo>
                <a:lnTo>
                  <a:pt x="f2590" y="f2591"/>
                </a:lnTo>
                <a:lnTo>
                  <a:pt x="f2590" y="f2591"/>
                </a:lnTo>
                <a:lnTo>
                  <a:pt x="f9" y="f1505"/>
                </a:lnTo>
                <a:lnTo>
                  <a:pt x="f1594" y="f1490"/>
                </a:lnTo>
                <a:lnTo>
                  <a:pt x="f15" y="f1485"/>
                </a:lnTo>
                <a:lnTo>
                  <a:pt x="f15" y="f1499"/>
                </a:lnTo>
                <a:lnTo>
                  <a:pt x="f2592" y="f2593"/>
                </a:lnTo>
                <a:lnTo>
                  <a:pt x="f13" y="f2594"/>
                </a:lnTo>
                <a:lnTo>
                  <a:pt x="f9" y="f1477"/>
                </a:lnTo>
                <a:lnTo>
                  <a:pt x="f2595" y="f1475"/>
                </a:lnTo>
                <a:lnTo>
                  <a:pt x="f2584" y="f1975"/>
                </a:lnTo>
                <a:lnTo>
                  <a:pt x="f2596" y="f2597"/>
                </a:lnTo>
                <a:lnTo>
                  <a:pt x="f2598" y="f2599"/>
                </a:lnTo>
                <a:lnTo>
                  <a:pt x="f2598" y="f2599"/>
                </a:lnTo>
                <a:lnTo>
                  <a:pt x="f2600" y="f2514"/>
                </a:lnTo>
                <a:lnTo>
                  <a:pt x="f2038" y="f2601"/>
                </a:lnTo>
                <a:lnTo>
                  <a:pt x="f2034" y="f2601"/>
                </a:lnTo>
                <a:lnTo>
                  <a:pt x="f2602" y="f2597"/>
                </a:lnTo>
                <a:lnTo>
                  <a:pt x="f2603" y="f2604"/>
                </a:lnTo>
                <a:lnTo>
                  <a:pt x="f2331" y="f2512"/>
                </a:lnTo>
                <a:lnTo>
                  <a:pt x="f1939" y="f2605"/>
                </a:lnTo>
                <a:lnTo>
                  <a:pt x="f1571" y="f2606"/>
                </a:lnTo>
                <a:lnTo>
                  <a:pt x="f1564" y="f1467"/>
                </a:lnTo>
                <a:lnTo>
                  <a:pt x="f2607" y="f1980"/>
                </a:lnTo>
                <a:lnTo>
                  <a:pt x="f2356" y="f2608"/>
                </a:lnTo>
                <a:lnTo>
                  <a:pt x="f2356" y="f2608"/>
                </a:lnTo>
                <a:lnTo>
                  <a:pt x="f1545" y="f2609"/>
                </a:lnTo>
                <a:lnTo>
                  <a:pt x="f2610" y="f1457"/>
                </a:lnTo>
                <a:lnTo>
                  <a:pt x="f2341" y="f2611"/>
                </a:lnTo>
                <a:lnTo>
                  <a:pt x="f2354" y="f2612"/>
                </a:lnTo>
                <a:lnTo>
                  <a:pt x="f2027" y="f2613"/>
                </a:lnTo>
                <a:lnTo>
                  <a:pt x="f2614" y="f2615"/>
                </a:lnTo>
                <a:lnTo>
                  <a:pt x="f2616" y="f1447"/>
                </a:lnTo>
                <a:lnTo>
                  <a:pt x="f2617" y="f1447"/>
                </a:lnTo>
                <a:lnTo>
                  <a:pt x="f2352" y="f1447"/>
                </a:lnTo>
                <a:lnTo>
                  <a:pt x="f1539" y="f2618"/>
                </a:lnTo>
                <a:lnTo>
                  <a:pt x="f2619" y="f2620"/>
                </a:lnTo>
                <a:lnTo>
                  <a:pt x="f2382" y="f2621"/>
                </a:lnTo>
                <a:lnTo>
                  <a:pt x="f2382" y="f2621"/>
                </a:lnTo>
                <a:lnTo>
                  <a:pt x="f2382" y="f2622"/>
                </a:lnTo>
                <a:lnTo>
                  <a:pt x="f2022" y="f2623"/>
                </a:lnTo>
                <a:lnTo>
                  <a:pt x="f2624" y="f2625"/>
                </a:lnTo>
                <a:lnTo>
                  <a:pt x="f2626" y="f2627"/>
                </a:lnTo>
                <a:lnTo>
                  <a:pt x="f2628" y="f2629"/>
                </a:lnTo>
                <a:lnTo>
                  <a:pt x="f2378" y="f1981"/>
                </a:lnTo>
                <a:lnTo>
                  <a:pt x="f2630" y="f2608"/>
                </a:lnTo>
                <a:lnTo>
                  <a:pt x="f2631" y="f2632"/>
                </a:lnTo>
                <a:lnTo>
                  <a:pt x="f2633" y="f2634"/>
                </a:lnTo>
                <a:lnTo>
                  <a:pt x="f2633" y="f2634"/>
                </a:lnTo>
                <a:lnTo>
                  <a:pt x="f2372" y="f2635"/>
                </a:lnTo>
                <a:lnTo>
                  <a:pt x="f1520" y="f1981"/>
                </a:lnTo>
                <a:lnTo>
                  <a:pt x="f2564" y="f2636"/>
                </a:lnTo>
                <a:lnTo>
                  <a:pt x="f2560" y="f2637"/>
                </a:lnTo>
                <a:lnTo>
                  <a:pt x="f1999" y="f2629"/>
                </a:lnTo>
                <a:lnTo>
                  <a:pt x="f2540" y="f2629"/>
                </a:lnTo>
                <a:lnTo>
                  <a:pt x="f2540" y="f2629"/>
                </a:lnTo>
                <a:lnTo>
                  <a:pt x="f1512" y="f2637"/>
                </a:lnTo>
                <a:lnTo>
                  <a:pt x="f1994" y="f2636"/>
                </a:lnTo>
                <a:lnTo>
                  <a:pt x="f2638" y="f1981"/>
                </a:lnTo>
                <a:lnTo>
                  <a:pt x="f1511" y="f1463"/>
                </a:lnTo>
                <a:lnTo>
                  <a:pt x="f1511" y="f2634"/>
                </a:lnTo>
                <a:lnTo>
                  <a:pt x="f1511" y="f1465"/>
                </a:lnTo>
                <a:lnTo>
                  <a:pt x="f2542" y="f2639"/>
                </a:lnTo>
                <a:lnTo>
                  <a:pt x="f1512" y="f1978"/>
                </a:lnTo>
                <a:lnTo>
                  <a:pt x="f1995" y="f2606"/>
                </a:lnTo>
                <a:lnTo>
                  <a:pt x="f2640" y="f2641"/>
                </a:lnTo>
                <a:lnTo>
                  <a:pt x="f2378" y="f2642"/>
                </a:lnTo>
                <a:lnTo>
                  <a:pt x="f1538" y="f2559"/>
                </a:lnTo>
                <a:lnTo>
                  <a:pt x="f2352" y="f1527"/>
                </a:lnTo>
                <a:lnTo>
                  <a:pt x="f2352" y="f1527"/>
                </a:lnTo>
                <a:lnTo>
                  <a:pt x="f2352" y="f1530"/>
                </a:lnTo>
                <a:lnTo>
                  <a:pt x="f2643" y="f2644"/>
                </a:lnTo>
                <a:lnTo>
                  <a:pt x="f2645" y="f2348"/>
                </a:lnTo>
                <a:lnTo>
                  <a:pt x="f2024" y="f2380"/>
                </a:lnTo>
                <a:lnTo>
                  <a:pt x="f2646" y="f2347"/>
                </a:lnTo>
                <a:lnTo>
                  <a:pt x="f2647" y="f2347"/>
                </a:lnTo>
                <a:lnTo>
                  <a:pt x="f1958" y="f1534"/>
                </a:lnTo>
                <a:lnTo>
                  <a:pt x="f2648" y="f2649"/>
                </a:lnTo>
                <a:lnTo>
                  <a:pt x="f2628" y="f2378"/>
                </a:lnTo>
                <a:lnTo>
                  <a:pt x="f2378" y="f2021"/>
                </a:lnTo>
                <a:lnTo>
                  <a:pt x="f2630" y="f2019"/>
                </a:lnTo>
                <a:lnTo>
                  <a:pt x="f2630" y="f2019"/>
                </a:lnTo>
                <a:lnTo>
                  <a:pt x="f2631" y="f2650"/>
                </a:lnTo>
                <a:lnTo>
                  <a:pt x="f2633" y="f1961"/>
                </a:lnTo>
                <a:lnTo>
                  <a:pt x="f2370" y="f2576"/>
                </a:lnTo>
                <a:lnTo>
                  <a:pt x="f2650" y="f2651"/>
                </a:lnTo>
                <a:lnTo>
                  <a:pt x="f1523" y="f2587"/>
                </a:lnTo>
                <a:lnTo>
                  <a:pt x="f1961" y="f2587"/>
                </a:lnTo>
                <a:lnTo>
                  <a:pt x="f2586" y="f2587"/>
                </a:lnTo>
                <a:lnTo>
                  <a:pt x="f2586" y="f2587"/>
                </a:lnTo>
                <a:lnTo>
                  <a:pt x="f1520" y="f2568"/>
                </a:lnTo>
                <a:lnTo>
                  <a:pt x="f2651" y="f1995"/>
                </a:lnTo>
                <a:lnTo>
                  <a:pt x="f2587" y="f2652"/>
                </a:lnTo>
                <a:lnTo>
                  <a:pt x="f2653" y="f2654"/>
                </a:lnTo>
                <a:lnTo>
                  <a:pt x="f1518" y="f2655"/>
                </a:lnTo>
                <a:lnTo>
                  <a:pt x="f2563" y="f2591"/>
                </a:lnTo>
                <a:lnTo>
                  <a:pt x="f2656" y="f1507"/>
                </a:lnTo>
                <a:lnTo>
                  <a:pt x="f2572" y="f1507"/>
                </a:lnTo>
                <a:lnTo>
                  <a:pt x="f2572" y="f1507"/>
                </a:lnTo>
                <a:lnTo>
                  <a:pt x="f2560" y="f1507"/>
                </a:lnTo>
                <a:lnTo>
                  <a:pt x="f2570" y="f2657"/>
                </a:lnTo>
                <a:lnTo>
                  <a:pt x="f1515" y="f2658"/>
                </a:lnTo>
                <a:lnTo>
                  <a:pt x="f2006" y="f2659"/>
                </a:lnTo>
                <a:lnTo>
                  <a:pt x="f2660" y="f2661"/>
                </a:lnTo>
                <a:lnTo>
                  <a:pt x="f2662" y="f1501"/>
                </a:lnTo>
                <a:lnTo>
                  <a:pt x="f1489" y="f2663"/>
                </a:lnTo>
                <a:lnTo>
                  <a:pt x="f1502" y="f2664"/>
                </a:lnTo>
                <a:lnTo>
                  <a:pt x="f2665" y="f2597"/>
                </a:lnTo>
                <a:lnTo>
                  <a:pt x="f2665" y="f2597"/>
                </a:lnTo>
                <a:lnTo>
                  <a:pt x="f2627" y="f2516"/>
                </a:lnTo>
                <a:lnTo>
                  <a:pt x="f2666" y="f2521"/>
                </a:lnTo>
                <a:lnTo>
                  <a:pt x="f2636" y="f2524"/>
                </a:lnTo>
                <a:lnTo>
                  <a:pt x="f2667" y="f2668"/>
                </a:lnTo>
                <a:lnTo>
                  <a:pt x="f2608" y="f1972"/>
                </a:lnTo>
                <a:lnTo>
                  <a:pt x="f2635" y="f1495"/>
                </a:lnTo>
                <a:lnTo>
                  <a:pt x="f2632" y="f1502"/>
                </a:lnTo>
                <a:lnTo>
                  <a:pt x="f2632" y="f2669"/>
                </a:lnTo>
                <a:lnTo>
                  <a:pt x="f2635" y="f2670"/>
                </a:lnTo>
                <a:lnTo>
                  <a:pt x="f1463" y="f2591"/>
                </a:lnTo>
                <a:lnTo>
                  <a:pt x="f1981" y="f2671"/>
                </a:lnTo>
                <a:lnTo>
                  <a:pt x="f2672" y="f2543"/>
                </a:lnTo>
                <a:lnTo>
                  <a:pt x="f2672" y="f2543"/>
                </a:lnTo>
                <a:lnTo>
                  <a:pt x="f2593" y="f2555"/>
                </a:lnTo>
                <a:lnTo>
                  <a:pt x="f1482" y="f2542"/>
                </a:lnTo>
                <a:lnTo>
                  <a:pt x="f1501" y="f1994"/>
                </a:lnTo>
                <a:lnTo>
                  <a:pt x="f1967" y="f1994"/>
                </a:lnTo>
                <a:lnTo>
                  <a:pt x="f2669" y="f1994"/>
                </a:lnTo>
                <a:lnTo>
                  <a:pt x="f2661" y="f2542"/>
                </a:lnTo>
                <a:lnTo>
                  <a:pt x="f2670" y="f1993"/>
                </a:lnTo>
                <a:lnTo>
                  <a:pt x="f1991" y="f2554"/>
                </a:lnTo>
                <a:lnTo>
                  <a:pt x="f2673" y="f1509"/>
                </a:lnTo>
                <a:lnTo>
                  <a:pt x="f2654" y="f1508"/>
                </a:lnTo>
                <a:lnTo>
                  <a:pt x="f2654" y="f1508"/>
                </a:lnTo>
                <a:lnTo>
                  <a:pt x="f1509" y="f2655"/>
                </a:lnTo>
                <a:lnTo>
                  <a:pt x="f1510" y="f2655"/>
                </a:lnTo>
                <a:lnTo>
                  <a:pt x="f1993" y="f1508"/>
                </a:lnTo>
                <a:lnTo>
                  <a:pt x="f2542" y="f2674"/>
                </a:lnTo>
                <a:lnTo>
                  <a:pt x="f2660" y="f2671"/>
                </a:lnTo>
                <a:lnTo>
                  <a:pt x="f2557" y="f2675"/>
                </a:lnTo>
                <a:lnTo>
                  <a:pt x="f1996" y="f1993"/>
                </a:lnTo>
                <a:lnTo>
                  <a:pt x="f2011" y="f2535"/>
                </a:lnTo>
                <a:lnTo>
                  <a:pt x="f2012" y="f2006"/>
                </a:lnTo>
                <a:lnTo>
                  <a:pt x="f2676" y="f1963"/>
                </a:lnTo>
                <a:lnTo>
                  <a:pt x="f2572" y="f2653"/>
                </a:lnTo>
                <a:lnTo>
                  <a:pt x="f1518" y="f1527"/>
                </a:lnTo>
                <a:lnTo>
                  <a:pt x="f2587" y="f1532"/>
                </a:lnTo>
                <a:lnTo>
                  <a:pt x="f2677" y="f1539"/>
                </a:lnTo>
                <a:lnTo>
                  <a:pt x="f2677" y="f1539"/>
                </a:lnTo>
                <a:lnTo>
                  <a:pt x="f2677" y="f1955"/>
                </a:lnTo>
                <a:lnTo>
                  <a:pt x="f2576" y="f2614"/>
                </a:lnTo>
                <a:lnTo>
                  <a:pt x="f2586" y="f2354"/>
                </a:lnTo>
                <a:lnTo>
                  <a:pt x="f1961" y="f2341"/>
                </a:lnTo>
                <a:lnTo>
                  <a:pt x="f1523" y="f2610"/>
                </a:lnTo>
                <a:lnTo>
                  <a:pt x="f2678" y="f2679"/>
                </a:lnTo>
                <a:lnTo>
                  <a:pt x="f2680" y="f2610"/>
                </a:lnTo>
                <a:lnTo>
                  <a:pt x="f2369" y="f2341"/>
                </a:lnTo>
                <a:lnTo>
                  <a:pt x="f2021" y="f2681"/>
                </a:lnTo>
                <a:lnTo>
                  <a:pt x="f2350" y="f2614"/>
                </a:lnTo>
                <a:lnTo>
                  <a:pt x="f2022" y="f2616"/>
                </a:lnTo>
                <a:lnTo>
                  <a:pt x="f1559" y="f2026"/>
                </a:lnTo>
                <a:lnTo>
                  <a:pt x="f2024" y="f2026"/>
                </a:lnTo>
                <a:lnTo>
                  <a:pt x="f2024" y="f2026"/>
                </a:lnTo>
                <a:lnTo>
                  <a:pt x="f2352" y="f2616"/>
                </a:lnTo>
                <a:lnTo>
                  <a:pt x="f1955" y="f1541"/>
                </a:lnTo>
                <a:lnTo>
                  <a:pt x="f2342" y="f2614"/>
                </a:lnTo>
                <a:lnTo>
                  <a:pt x="f2027" y="f2027"/>
                </a:lnTo>
                <a:lnTo>
                  <a:pt x="f2610" y="f2679"/>
                </a:lnTo>
                <a:lnTo>
                  <a:pt x="f2357" y="f2360"/>
                </a:lnTo>
                <a:lnTo>
                  <a:pt x="f2360" y="f2607"/>
                </a:lnTo>
                <a:lnTo>
                  <a:pt x="f2682" y="f2683"/>
                </a:lnTo>
                <a:lnTo>
                  <a:pt x="f2684" y="f2685"/>
                </a:lnTo>
                <a:lnTo>
                  <a:pt x="f2686" y="f1952"/>
                </a:lnTo>
                <a:lnTo>
                  <a:pt x="f2686" y="f1952"/>
                </a:lnTo>
                <a:lnTo>
                  <a:pt x="f2687" y="f2390"/>
                </a:lnTo>
                <a:lnTo>
                  <a:pt x="f2688" y="f2685"/>
                </a:lnTo>
                <a:lnTo>
                  <a:pt x="f2689" y="f1951"/>
                </a:lnTo>
                <a:lnTo>
                  <a:pt x="f2690" y="f2391"/>
                </a:lnTo>
                <a:lnTo>
                  <a:pt x="f2691" y="f2692"/>
                </a:lnTo>
                <a:lnTo>
                  <a:pt x="f2028" y="f1567"/>
                </a:lnTo>
                <a:lnTo>
                  <a:pt x="f2693" y="f2694"/>
                </a:lnTo>
                <a:lnTo>
                  <a:pt x="f2695" y="f2696"/>
                </a:lnTo>
                <a:lnTo>
                  <a:pt x="f2697" y="f2698"/>
                </a:lnTo>
                <a:lnTo>
                  <a:pt x="f2699" y="f2700"/>
                </a:lnTo>
                <a:lnTo>
                  <a:pt x="f2031" y="f2701"/>
                </a:lnTo>
                <a:lnTo>
                  <a:pt x="f2702" y="f2703"/>
                </a:lnTo>
                <a:lnTo>
                  <a:pt x="f2704" y="f2705"/>
                </a:lnTo>
                <a:lnTo>
                  <a:pt x="f2704" y="f15"/>
                </a:lnTo>
                <a:lnTo>
                  <a:pt x="f2704" y="f15"/>
                </a:lnTo>
                <a:lnTo>
                  <a:pt x="f2706" y="f1930"/>
                </a:lnTo>
                <a:lnTo>
                  <a:pt x="f28" y="f2707"/>
                </a:lnTo>
                <a:lnTo>
                  <a:pt x="f2708" y="f2073"/>
                </a:lnTo>
                <a:lnTo>
                  <a:pt x="f1628" y="f2110"/>
                </a:lnTo>
                <a:lnTo>
                  <a:pt x="f1628" y="f2110"/>
                </a:lnTo>
                <a:lnTo>
                  <a:pt x="f2709" y="f2710"/>
                </a:lnTo>
                <a:lnTo>
                  <a:pt x="f1634" y="f2711"/>
                </a:lnTo>
                <a:lnTo>
                  <a:pt x="f2098" y="f2712"/>
                </a:lnTo>
                <a:lnTo>
                  <a:pt x="f1636" y="f2713"/>
                </a:lnTo>
                <a:lnTo>
                  <a:pt x="f2714" y="f2264"/>
                </a:lnTo>
                <a:lnTo>
                  <a:pt x="f1638" y="f1672"/>
                </a:lnTo>
                <a:lnTo>
                  <a:pt x="f1918" y="f1897"/>
                </a:lnTo>
                <a:lnTo>
                  <a:pt x="f1918" y="f1673"/>
                </a:lnTo>
                <a:lnTo>
                  <a:pt x="f1918" y="f2715"/>
                </a:lnTo>
                <a:lnTo>
                  <a:pt x="f1918" y="f1674"/>
                </a:lnTo>
                <a:lnTo>
                  <a:pt x="f1638" y="f1685"/>
                </a:lnTo>
                <a:lnTo>
                  <a:pt x="f2714" y="f1684"/>
                </a:lnTo>
                <a:lnTo>
                  <a:pt x="f2716" y="f2717"/>
                </a:lnTo>
                <a:lnTo>
                  <a:pt x="f2716" y="f2717"/>
                </a:lnTo>
                <a:lnTo>
                  <a:pt x="f1923" y="f1676"/>
                </a:lnTo>
                <a:lnTo>
                  <a:pt x="f2101" y="f1677"/>
                </a:lnTo>
                <a:lnTo>
                  <a:pt x="f2312" y="f1681"/>
                </a:lnTo>
                <a:lnTo>
                  <a:pt x="f2052" y="f2163"/>
                </a:lnTo>
                <a:lnTo>
                  <a:pt x="f1930" y="f2718"/>
                </a:lnTo>
                <a:lnTo>
                  <a:pt x="f2719" y="f2247"/>
                </a:lnTo>
                <a:lnTo>
                  <a:pt x="f1931" y="f2239"/>
                </a:lnTo>
                <a:lnTo>
                  <a:pt x="f2577" y="f2720"/>
                </a:lnTo>
                <a:lnTo>
                  <a:pt x="f32" y="f2480"/>
                </a:lnTo>
                <a:lnTo>
                  <a:pt x="f32" y="f2480"/>
                </a:lnTo>
                <a:lnTo>
                  <a:pt x="f2579" y="f2721"/>
                </a:lnTo>
                <a:lnTo>
                  <a:pt x="f2579" y="f1714"/>
                </a:lnTo>
                <a:lnTo>
                  <a:pt x="f2436" y="f2227"/>
                </a:lnTo>
                <a:lnTo>
                  <a:pt x="f2722" y="f1725"/>
                </a:lnTo>
                <a:lnTo>
                  <a:pt x="f2723" y="f2724"/>
                </a:lnTo>
                <a:lnTo>
                  <a:pt x="f1619" y="f2725"/>
                </a:lnTo>
                <a:lnTo>
                  <a:pt x="f2726" y="f2727"/>
                </a:lnTo>
                <a:lnTo>
                  <a:pt x="f2048" y="f2728"/>
                </a:lnTo>
                <a:lnTo>
                  <a:pt x="f2427" y="f2728"/>
                </a:lnTo>
                <a:lnTo>
                  <a:pt x="f1935" y="f2728"/>
                </a:lnTo>
                <a:lnTo>
                  <a:pt x="f2729" y="f2730"/>
                </a:lnTo>
                <a:lnTo>
                  <a:pt x="f2414" y="f1727"/>
                </a:lnTo>
                <a:lnTo>
                  <a:pt x="f2414" y="f1727"/>
                </a:lnTo>
                <a:lnTo>
                  <a:pt x="f1587" y="f2501"/>
                </a:lnTo>
                <a:lnTo>
                  <a:pt x="f2731" y="f2725"/>
                </a:lnTo>
                <a:lnTo>
                  <a:pt x="f1571" y="f2116"/>
                </a:lnTo>
                <a:lnTo>
                  <a:pt x="f1543" y="f2225"/>
                </a:lnTo>
                <a:lnTo>
                  <a:pt x="f1538" y="f1732"/>
                </a:lnTo>
                <a:lnTo>
                  <a:pt x="f1538" y="f1732"/>
                </a:lnTo>
                <a:lnTo>
                  <a:pt x="f2022" y="f1734"/>
                </a:lnTo>
                <a:lnTo>
                  <a:pt x="f2348" y="f1736"/>
                </a:lnTo>
                <a:lnTo>
                  <a:pt x="f2732" y="f1737"/>
                </a:lnTo>
                <a:lnTo>
                  <a:pt x="f2368" y="f2224"/>
                </a:lnTo>
                <a:lnTo>
                  <a:pt x="f2016" y="f2733"/>
                </a:lnTo>
                <a:lnTo>
                  <a:pt x="f2587" y="f2130"/>
                </a:lnTo>
                <a:lnTo>
                  <a:pt x="f2560" y="f1751"/>
                </a:lnTo>
                <a:lnTo>
                  <a:pt x="f2011" y="f1756"/>
                </a:lnTo>
                <a:lnTo>
                  <a:pt x="f2540" y="f1882"/>
                </a:lnTo>
                <a:lnTo>
                  <a:pt x="f2638" y="f2192"/>
                </a:lnTo>
                <a:lnTo>
                  <a:pt x="f2554" y="f2734"/>
                </a:lnTo>
                <a:lnTo>
                  <a:pt x="f2654" y="f1875"/>
                </a:lnTo>
                <a:lnTo>
                  <a:pt x="f2735" y="f2736"/>
                </a:lnTo>
                <a:lnTo>
                  <a:pt x="f2553" y="f2737"/>
                </a:lnTo>
                <a:lnTo>
                  <a:pt x="f1489" y="f2183"/>
                </a:lnTo>
                <a:lnTo>
                  <a:pt x="f2738" y="f1857"/>
                </a:lnTo>
                <a:lnTo>
                  <a:pt x="f2739" y="f2740"/>
                </a:lnTo>
                <a:lnTo>
                  <a:pt x="f2739" y="f2740"/>
                </a:lnTo>
                <a:lnTo>
                  <a:pt x="f2741" y="f2742"/>
                </a:lnTo>
                <a:lnTo>
                  <a:pt x="f2743" y="f2744"/>
                </a:lnTo>
                <a:lnTo>
                  <a:pt x="f1465" y="f2745"/>
                </a:lnTo>
                <a:lnTo>
                  <a:pt x="f2608" y="f2746"/>
                </a:lnTo>
                <a:lnTo>
                  <a:pt x="f2636" y="f2747"/>
                </a:lnTo>
                <a:lnTo>
                  <a:pt x="f2748" y="f2749"/>
                </a:lnTo>
                <a:lnTo>
                  <a:pt x="f1455" y="f2750"/>
                </a:lnTo>
                <a:lnTo>
                  <a:pt x="f1449" y="f2751"/>
                </a:lnTo>
                <a:lnTo>
                  <a:pt x="f2752" y="f1847"/>
                </a:lnTo>
                <a:lnTo>
                  <a:pt x="f2753" y="f2754"/>
                </a:lnTo>
                <a:lnTo>
                  <a:pt x="f2755" y="f2756"/>
                </a:lnTo>
                <a:lnTo>
                  <a:pt x="f1434" y="f2756"/>
                </a:lnTo>
                <a:lnTo>
                  <a:pt x="f2493" y="f2754"/>
                </a:lnTo>
                <a:lnTo>
                  <a:pt x="f2490" y="f1847"/>
                </a:lnTo>
                <a:lnTo>
                  <a:pt x="f1410" y="f2757"/>
                </a:lnTo>
                <a:lnTo>
                  <a:pt x="f2485" y="f2758"/>
                </a:lnTo>
                <a:lnTo>
                  <a:pt x="f2479" y="f2759"/>
                </a:lnTo>
                <a:lnTo>
                  <a:pt x="f2479" y="f2759"/>
                </a:lnTo>
                <a:lnTo>
                  <a:pt x="f2760" y="f2761"/>
                </a:lnTo>
                <a:lnTo>
                  <a:pt x="f1382" y="f2762"/>
                </a:lnTo>
                <a:lnTo>
                  <a:pt x="f2763" y="f2764"/>
                </a:lnTo>
                <a:lnTo>
                  <a:pt x="f1370" y="f2765"/>
                </a:lnTo>
                <a:lnTo>
                  <a:pt x="f2472" y="f2766"/>
                </a:lnTo>
                <a:lnTo>
                  <a:pt x="f2767" y="f2768"/>
                </a:lnTo>
                <a:lnTo>
                  <a:pt x="f2767" y="f2768"/>
                </a:lnTo>
                <a:lnTo>
                  <a:pt x="f1351" y="f2769"/>
                </a:lnTo>
                <a:lnTo>
                  <a:pt x="f2770" y="f1804"/>
                </a:lnTo>
                <a:lnTo>
                  <a:pt x="f2469" y="f2771"/>
                </a:lnTo>
                <a:lnTo>
                  <a:pt x="f2772" y="f2773"/>
                </a:lnTo>
                <a:lnTo>
                  <a:pt x="f2774" y="f2775"/>
                </a:lnTo>
                <a:lnTo>
                  <a:pt x="f2776" y="f2777"/>
                </a:lnTo>
                <a:lnTo>
                  <a:pt x="f1344" y="f2778"/>
                </a:lnTo>
                <a:lnTo>
                  <a:pt x="f2779" y="f2780"/>
                </a:lnTo>
                <a:lnTo>
                  <a:pt x="f2781" y="f2782"/>
                </a:lnTo>
                <a:lnTo>
                  <a:pt x="f1335" y="f2782"/>
                </a:lnTo>
                <a:lnTo>
                  <a:pt x="f2783" y="f2784"/>
                </a:lnTo>
                <a:lnTo>
                  <a:pt x="f2460" y="f1806"/>
                </a:lnTo>
                <a:lnTo>
                  <a:pt x="f2456" y="f2785"/>
                </a:lnTo>
                <a:lnTo>
                  <a:pt x="f2786" y="f2787"/>
                </a:lnTo>
                <a:lnTo>
                  <a:pt x="f2379" y="f2788"/>
                </a:lnTo>
                <a:lnTo>
                  <a:pt x="f2789" y="f2790"/>
                </a:lnTo>
                <a:lnTo>
                  <a:pt x="f2791" y="f2792"/>
                </a:lnTo>
                <a:lnTo>
                  <a:pt x="f2793" y="f2794"/>
                </a:lnTo>
                <a:lnTo>
                  <a:pt x="f2793" y="f2794"/>
                </a:lnTo>
                <a:lnTo>
                  <a:pt x="f2795" y="f2796"/>
                </a:lnTo>
                <a:lnTo>
                  <a:pt x="f2398" y="f1804"/>
                </a:lnTo>
                <a:lnTo>
                  <a:pt x="f2797" y="f2790"/>
                </a:lnTo>
                <a:lnTo>
                  <a:pt x="f2404" y="f2798"/>
                </a:lnTo>
                <a:lnTo>
                  <a:pt x="f1288" y="f2799"/>
                </a:lnTo>
                <a:lnTo>
                  <a:pt x="f2800" y="f2801"/>
                </a:lnTo>
                <a:lnTo>
                  <a:pt x="f2802" y="f2803"/>
                </a:lnTo>
                <a:lnTo>
                  <a:pt x="f1225" y="f2804"/>
                </a:lnTo>
                <a:lnTo>
                  <a:pt x="f2805" y="f2806"/>
                </a:lnTo>
                <a:lnTo>
                  <a:pt x="f1230" y="f2807"/>
                </a:lnTo>
                <a:lnTo>
                  <a:pt x="f2808" y="f2809"/>
                </a:lnTo>
                <a:lnTo>
                  <a:pt x="f2810" y="f2811"/>
                </a:lnTo>
                <a:lnTo>
                  <a:pt x="f1211" y="f1821"/>
                </a:lnTo>
                <a:lnTo>
                  <a:pt x="f1211" y="f1821"/>
                </a:lnTo>
                <a:lnTo>
                  <a:pt x="f1209" y="f2812"/>
                </a:lnTo>
                <a:lnTo>
                  <a:pt x="f2813" y="f1830"/>
                </a:lnTo>
                <a:lnTo>
                  <a:pt x="f2814" y="f2815"/>
                </a:lnTo>
                <a:lnTo>
                  <a:pt x="f1201" y="f1827"/>
                </a:lnTo>
                <a:lnTo>
                  <a:pt x="f1238" y="f6"/>
                </a:lnTo>
                <a:lnTo>
                  <a:pt x="f2816" y="f1825"/>
                </a:lnTo>
                <a:lnTo>
                  <a:pt x="f1190" y="f1827"/>
                </a:lnTo>
                <a:lnTo>
                  <a:pt x="f1243" y="f1828"/>
                </a:lnTo>
                <a:lnTo>
                  <a:pt x="f1247" y="f1823"/>
                </a:lnTo>
                <a:lnTo>
                  <a:pt x="f2817" y="f2818"/>
                </a:lnTo>
                <a:lnTo>
                  <a:pt x="f2819" y="f2820"/>
                </a:lnTo>
                <a:lnTo>
                  <a:pt x="f2821" y="f2822"/>
                </a:lnTo>
                <a:lnTo>
                  <a:pt x="f2823" y="f1821"/>
                </a:lnTo>
                <a:lnTo>
                  <a:pt x="f2824" y="f2825"/>
                </a:lnTo>
                <a:lnTo>
                  <a:pt x="f2826" y="f2827"/>
                </a:lnTo>
                <a:lnTo>
                  <a:pt x="f2826" y="f2827"/>
                </a:lnTo>
                <a:lnTo>
                  <a:pt x="f2828" y="f2799"/>
                </a:lnTo>
                <a:lnTo>
                  <a:pt x="f2829" y="f2771"/>
                </a:lnTo>
                <a:lnTo>
                  <a:pt x="f2830" y="f2796"/>
                </a:lnTo>
                <a:lnTo>
                  <a:pt x="f2830" y="f2831"/>
                </a:lnTo>
                <a:lnTo>
                  <a:pt x="f2830" y="f2832"/>
                </a:lnTo>
                <a:lnTo>
                  <a:pt x="f1186" y="f1801"/>
                </a:lnTo>
                <a:lnTo>
                  <a:pt x="f2829" y="f2833"/>
                </a:lnTo>
                <a:lnTo>
                  <a:pt x="f2834" y="f2833"/>
                </a:lnTo>
                <a:lnTo>
                  <a:pt x="f2835" y="f2833"/>
                </a:lnTo>
                <a:lnTo>
                  <a:pt x="f2826" y="f2836"/>
                </a:lnTo>
                <a:lnTo>
                  <a:pt x="f2837" y="f2832"/>
                </a:lnTo>
                <a:lnTo>
                  <a:pt x="f2351" y="f2838"/>
                </a:lnTo>
                <a:lnTo>
                  <a:pt x="f2839" y="f2840"/>
                </a:lnTo>
                <a:lnTo>
                  <a:pt x="f1170" y="f2841"/>
                </a:lnTo>
                <a:lnTo>
                  <a:pt x="f1170" y="f2841"/>
                </a:lnTo>
                <a:lnTo>
                  <a:pt x="f2842" y="f2799"/>
                </a:lnTo>
                <a:lnTo>
                  <a:pt x="f2843" y="f2844"/>
                </a:lnTo>
                <a:lnTo>
                  <a:pt x="f18" y="f2845"/>
                </a:lnTo>
                <a:lnTo>
                  <a:pt x="f2846" y="f2847"/>
                </a:lnTo>
                <a:lnTo>
                  <a:pt x="f2848" y="f2803"/>
                </a:lnTo>
                <a:lnTo>
                  <a:pt x="f1158" y="f2803"/>
                </a:lnTo>
                <a:lnTo>
                  <a:pt x="f1150" y="f2847"/>
                </a:lnTo>
                <a:lnTo>
                  <a:pt x="f2325" y="f2845"/>
                </a:lnTo>
                <a:lnTo>
                  <a:pt x="f2287" y="f2849"/>
                </a:lnTo>
                <a:lnTo>
                  <a:pt x="f2323" y="f2850"/>
                </a:lnTo>
                <a:lnTo>
                  <a:pt x="f2322" y="f2785"/>
                </a:lnTo>
                <a:lnTo>
                  <a:pt x="f2274" y="f2798"/>
                </a:lnTo>
                <a:lnTo>
                  <a:pt x="f2851" y="f2841"/>
                </a:lnTo>
                <a:lnTo>
                  <a:pt x="f2851" y="f2841"/>
                </a:lnTo>
                <a:lnTo>
                  <a:pt x="f2851" y="f2852"/>
                </a:lnTo>
                <a:lnTo>
                  <a:pt x="f2321" y="f2796"/>
                </a:lnTo>
                <a:lnTo>
                  <a:pt x="f2853" y="f2838"/>
                </a:lnTo>
                <a:lnTo>
                  <a:pt x="f2854" y="f2768"/>
                </a:lnTo>
                <a:lnTo>
                  <a:pt x="f2320" y="f2855"/>
                </a:lnTo>
                <a:lnTo>
                  <a:pt x="f2271" y="f2856"/>
                </a:lnTo>
                <a:lnTo>
                  <a:pt x="f2857" y="f2858"/>
                </a:lnTo>
                <a:lnTo>
                  <a:pt x="f2859" y="f2860"/>
                </a:lnTo>
                <a:lnTo>
                  <a:pt x="f2861" y="f2862"/>
                </a:lnTo>
                <a:lnTo>
                  <a:pt x="f2861" y="f2862"/>
                </a:lnTo>
                <a:lnTo>
                  <a:pt x="f2260" y="f2863"/>
                </a:lnTo>
                <a:lnTo>
                  <a:pt x="f2254" y="f2864"/>
                </a:lnTo>
                <a:lnTo>
                  <a:pt x="f955" y="f2766"/>
                </a:lnTo>
                <a:lnTo>
                  <a:pt x="f960" y="f2865"/>
                </a:lnTo>
                <a:lnTo>
                  <a:pt x="f998" y="f2865"/>
                </a:lnTo>
                <a:lnTo>
                  <a:pt x="f2866" y="f2766"/>
                </a:lnTo>
                <a:lnTo>
                  <a:pt x="f946" y="f2867"/>
                </a:lnTo>
                <a:lnTo>
                  <a:pt x="f2868" y="f1797"/>
                </a:lnTo>
                <a:lnTo>
                  <a:pt x="f1003" y="f2869"/>
                </a:lnTo>
                <a:lnTo>
                  <a:pt x="f2870" y="f2871"/>
                </a:lnTo>
                <a:lnTo>
                  <a:pt x="f2872" y="f3"/>
                </a:lnTo>
                <a:lnTo>
                  <a:pt x="f1006" y="f2873"/>
                </a:lnTo>
                <a:lnTo>
                  <a:pt x="f2874" y="f2875"/>
                </a:lnTo>
                <a:lnTo>
                  <a:pt x="f1028" y="f2876"/>
                </a:lnTo>
                <a:lnTo>
                  <a:pt x="f1028" y="f2876"/>
                </a:lnTo>
                <a:lnTo>
                  <a:pt x="f1029" y="f2877"/>
                </a:lnTo>
                <a:lnTo>
                  <a:pt x="f937" y="f2862"/>
                </a:lnTo>
                <a:lnTo>
                  <a:pt x="f2878" y="f1793"/>
                </a:lnTo>
                <a:lnTo>
                  <a:pt x="f2879" y="f2862"/>
                </a:lnTo>
                <a:lnTo>
                  <a:pt x="f2226" y="f2880"/>
                </a:lnTo>
                <a:lnTo>
                  <a:pt x="f2881" y="f2877"/>
                </a:lnTo>
                <a:lnTo>
                  <a:pt x="f932" y="f2882"/>
                </a:lnTo>
                <a:lnTo>
                  <a:pt x="f2883" y="f1844"/>
                </a:lnTo>
                <a:lnTo>
                  <a:pt x="f2884" y="f2885"/>
                </a:lnTo>
                <a:lnTo>
                  <a:pt x="f2886" y="f2887"/>
                </a:lnTo>
                <a:lnTo>
                  <a:pt x="f2888" y="f2889"/>
                </a:lnTo>
                <a:lnTo>
                  <a:pt x="f2888" y="f2751"/>
                </a:lnTo>
                <a:lnTo>
                  <a:pt x="f2886" y="f2890"/>
                </a:lnTo>
                <a:lnTo>
                  <a:pt x="f2886" y="f2890"/>
                </a:lnTo>
                <a:lnTo>
                  <a:pt x="f2891" y="f2749"/>
                </a:lnTo>
                <a:lnTo>
                  <a:pt x="f977" y="f2749"/>
                </a:lnTo>
                <a:lnTo>
                  <a:pt x="f923" y="f2892"/>
                </a:lnTo>
                <a:lnTo>
                  <a:pt x="f2893" y="f2894"/>
                </a:lnTo>
                <a:lnTo>
                  <a:pt x="f913" y="f2895"/>
                </a:lnTo>
                <a:lnTo>
                  <a:pt x="f905" y="f2896"/>
                </a:lnTo>
                <a:lnTo>
                  <a:pt x="f1127" y="f2897"/>
                </a:lnTo>
                <a:lnTo>
                  <a:pt x="f2898" y="f2899"/>
                </a:lnTo>
                <a:lnTo>
                  <a:pt x="f1122" y="f2900"/>
                </a:lnTo>
                <a:lnTo>
                  <a:pt x="f2901" y="f2902"/>
                </a:lnTo>
                <a:lnTo>
                  <a:pt x="f879" y="f2903"/>
                </a:lnTo>
                <a:lnTo>
                  <a:pt x="f879" y="f2903"/>
                </a:lnTo>
                <a:lnTo>
                  <a:pt x="f2904" y="f1852"/>
                </a:lnTo>
                <a:lnTo>
                  <a:pt x="f1110" y="f2905"/>
                </a:lnTo>
                <a:lnTo>
                  <a:pt x="f872" y="f2906"/>
                </a:lnTo>
                <a:lnTo>
                  <a:pt x="f870" y="f2907"/>
                </a:lnTo>
                <a:lnTo>
                  <a:pt x="f2908" y="f2902"/>
                </a:lnTo>
                <a:lnTo>
                  <a:pt x="f1048" y="f2902"/>
                </a:lnTo>
                <a:lnTo>
                  <a:pt x="f2909" y="f2906"/>
                </a:lnTo>
                <a:lnTo>
                  <a:pt x="f864" y="f2905"/>
                </a:lnTo>
                <a:lnTo>
                  <a:pt x="f2910" y="f2911"/>
                </a:lnTo>
                <a:lnTo>
                  <a:pt x="f2912" y="f2903"/>
                </a:lnTo>
                <a:lnTo>
                  <a:pt x="f2912" y="f2903"/>
                </a:lnTo>
                <a:lnTo>
                  <a:pt x="f2913" y="f2914"/>
                </a:lnTo>
                <a:lnTo>
                  <a:pt x="f2915" y="f2916"/>
                </a:lnTo>
                <a:lnTo>
                  <a:pt x="f2917" y="f2918"/>
                </a:lnTo>
                <a:lnTo>
                  <a:pt x="f1104" y="f2919"/>
                </a:lnTo>
                <a:lnTo>
                  <a:pt x="f2920" y="f2921"/>
                </a:lnTo>
                <a:lnTo>
                  <a:pt x="f1086" y="f2921"/>
                </a:lnTo>
                <a:lnTo>
                  <a:pt x="f1102" y="f2919"/>
                </a:lnTo>
                <a:lnTo>
                  <a:pt x="f1095" y="f2918"/>
                </a:lnTo>
                <a:lnTo>
                  <a:pt x="f2922" y="f2923"/>
                </a:lnTo>
                <a:lnTo>
                  <a:pt x="f834" y="f2924"/>
                </a:lnTo>
                <a:lnTo>
                  <a:pt x="f834" y="f2924"/>
                </a:lnTo>
                <a:lnTo>
                  <a:pt x="f1079" y="f2925"/>
                </a:lnTo>
                <a:lnTo>
                  <a:pt x="f2926" y="f2927"/>
                </a:lnTo>
                <a:lnTo>
                  <a:pt x="f2928" y="f2903"/>
                </a:lnTo>
                <a:lnTo>
                  <a:pt x="f2929" y="f2903"/>
                </a:lnTo>
                <a:lnTo>
                  <a:pt x="f2930" y="f2903"/>
                </a:lnTo>
                <a:lnTo>
                  <a:pt x="f2931" y="f2927"/>
                </a:lnTo>
                <a:lnTo>
                  <a:pt x="f2932" y="f2914"/>
                </a:lnTo>
                <a:lnTo>
                  <a:pt x="f2933" y="f2918"/>
                </a:lnTo>
                <a:lnTo>
                  <a:pt x="f2206" y="f2934"/>
                </a:lnTo>
                <a:lnTo>
                  <a:pt x="f2935" y="f2936"/>
                </a:lnTo>
                <a:lnTo>
                  <a:pt x="f2195" y="f1789"/>
                </a:lnTo>
                <a:lnTo>
                  <a:pt x="f2937" y="f1859"/>
                </a:lnTo>
                <a:lnTo>
                  <a:pt x="f798" y="f1863"/>
                </a:lnTo>
                <a:lnTo>
                  <a:pt x="f793" y="f2180"/>
                </a:lnTo>
                <a:lnTo>
                  <a:pt x="f2938" y="f2177"/>
                </a:lnTo>
                <a:lnTo>
                  <a:pt x="f786" y="f2939"/>
                </a:lnTo>
                <a:lnTo>
                  <a:pt x="f784" y="f1781"/>
                </a:lnTo>
                <a:lnTo>
                  <a:pt x="f2940" y="f1867"/>
                </a:lnTo>
                <a:lnTo>
                  <a:pt x="f2940" y="f1867"/>
                </a:lnTo>
                <a:lnTo>
                  <a:pt x="f2941" y="f1783"/>
                </a:lnTo>
                <a:lnTo>
                  <a:pt x="f2942" y="f2943"/>
                </a:lnTo>
                <a:lnTo>
                  <a:pt x="f2944" y="f2945"/>
                </a:lnTo>
                <a:lnTo>
                  <a:pt x="f2946" y="f1783"/>
                </a:lnTo>
                <a:lnTo>
                  <a:pt x="f1128" y="f2947"/>
                </a:lnTo>
                <a:lnTo>
                  <a:pt x="f2948" y="f2949"/>
                </a:lnTo>
                <a:lnTo>
                  <a:pt x="f2950" y="f1779"/>
                </a:lnTo>
                <a:lnTo>
                  <a:pt x="f2951" y="f2952"/>
                </a:lnTo>
                <a:lnTo>
                  <a:pt x="f730" y="f2953"/>
                </a:lnTo>
                <a:lnTo>
                  <a:pt x="f760" y="f2954"/>
                </a:lnTo>
                <a:lnTo>
                  <a:pt x="f724" y="f2955"/>
                </a:lnTo>
                <a:lnTo>
                  <a:pt x="f1071" y="f1764"/>
                </a:lnTo>
                <a:lnTo>
                  <a:pt x="f2956" y="f2192"/>
                </a:lnTo>
                <a:lnTo>
                  <a:pt x="f2956" y="f2192"/>
                </a:lnTo>
                <a:lnTo>
                  <a:pt x="f652" y="f1769"/>
                </a:lnTo>
                <a:lnTo>
                  <a:pt x="f1022" y="f2957"/>
                </a:lnTo>
                <a:lnTo>
                  <a:pt x="f2958" y="f2959"/>
                </a:lnTo>
                <a:lnTo>
                  <a:pt x="f717" y="f2960"/>
                </a:lnTo>
                <a:lnTo>
                  <a:pt x="f2961" y="f1873"/>
                </a:lnTo>
                <a:lnTo>
                  <a:pt x="f2962" y="f1781"/>
                </a:lnTo>
                <a:lnTo>
                  <a:pt x="f816" y="f2939"/>
                </a:lnTo>
                <a:lnTo>
                  <a:pt x="f672" y="f2947"/>
                </a:lnTo>
                <a:lnTo>
                  <a:pt x="f2963" y="f2736"/>
                </a:lnTo>
                <a:lnTo>
                  <a:pt x="f2964" y="f1867"/>
                </a:lnTo>
                <a:lnTo>
                  <a:pt x="f635" y="f2947"/>
                </a:lnTo>
                <a:lnTo>
                  <a:pt x="f2965" y="f2939"/>
                </a:lnTo>
                <a:lnTo>
                  <a:pt x="f656" y="f1781"/>
                </a:lnTo>
                <a:lnTo>
                  <a:pt x="f646" y="f1871"/>
                </a:lnTo>
                <a:lnTo>
                  <a:pt x="f624" y="f1873"/>
                </a:lnTo>
                <a:lnTo>
                  <a:pt x="f624" y="f1873"/>
                </a:lnTo>
                <a:lnTo>
                  <a:pt x="f2966" y="f1776"/>
                </a:lnTo>
                <a:lnTo>
                  <a:pt x="f574" y="f2959"/>
                </a:lnTo>
                <a:lnTo>
                  <a:pt x="f612" y="f1771"/>
                </a:lnTo>
                <a:lnTo>
                  <a:pt x="f2967" y="f2968"/>
                </a:lnTo>
                <a:lnTo>
                  <a:pt x="f2969" y="f2515"/>
                </a:lnTo>
                <a:lnTo>
                  <a:pt x="f2970" y="f1757"/>
                </a:lnTo>
                <a:lnTo>
                  <a:pt x="f416" y="f2971"/>
                </a:lnTo>
                <a:lnTo>
                  <a:pt x="f2972" y="f2128"/>
                </a:lnTo>
                <a:lnTo>
                  <a:pt x="f2973" y="f2132"/>
                </a:lnTo>
                <a:lnTo>
                  <a:pt x="f2973" y="f2528"/>
                </a:lnTo>
                <a:lnTo>
                  <a:pt x="f2974" y="f704"/>
                </a:lnTo>
                <a:lnTo>
                  <a:pt x="f2975" y="f2976"/>
                </a:lnTo>
                <a:lnTo>
                  <a:pt x="f2977" y="f2978"/>
                </a:lnTo>
                <a:lnTo>
                  <a:pt x="f2977" y="f2978"/>
                </a:lnTo>
                <a:lnTo>
                  <a:pt x="f2979" y="f693"/>
                </a:lnTo>
                <a:lnTo>
                  <a:pt x="f2980" y="f676"/>
                </a:lnTo>
                <a:lnTo>
                  <a:pt x="f2981" y="f663"/>
                </a:lnTo>
                <a:lnTo>
                  <a:pt x="f2982" y="f2983"/>
                </a:lnTo>
                <a:lnTo>
                  <a:pt x="f2984" y="f2985"/>
                </a:lnTo>
                <a:lnTo>
                  <a:pt x="f2986" y="f678"/>
                </a:lnTo>
                <a:lnTo>
                  <a:pt x="f2986" y="f678"/>
                </a:lnTo>
                <a:lnTo>
                  <a:pt x="f2987" y="f650"/>
                </a:lnTo>
                <a:lnTo>
                  <a:pt x="f2988" y="f2989"/>
                </a:lnTo>
                <a:lnTo>
                  <a:pt x="f330" y="f652"/>
                </a:lnTo>
                <a:lnTo>
                  <a:pt x="f246" y="f2990"/>
                </a:lnTo>
                <a:lnTo>
                  <a:pt x="f2991" y="f652"/>
                </a:lnTo>
                <a:lnTo>
                  <a:pt x="f1341" y="f2992"/>
                </a:lnTo>
                <a:lnTo>
                  <a:pt x="f304" y="f648"/>
                </a:lnTo>
                <a:lnTo>
                  <a:pt x="f2993" y="f2994"/>
                </a:lnTo>
                <a:lnTo>
                  <a:pt x="f238" y="f647"/>
                </a:lnTo>
                <a:lnTo>
                  <a:pt x="f2995" y="f663"/>
                </a:lnTo>
                <a:lnTo>
                  <a:pt x="f2995" y="f663"/>
                </a:lnTo>
                <a:lnTo>
                  <a:pt x="f316" y="f2996"/>
                </a:lnTo>
                <a:lnTo>
                  <a:pt x="f2997" y="f1020"/>
                </a:lnTo>
                <a:lnTo>
                  <a:pt x="f2998" y="f1020"/>
                </a:lnTo>
                <a:lnTo>
                  <a:pt x="f232" y="f663"/>
                </a:lnTo>
                <a:lnTo>
                  <a:pt x="f1374" y="f808"/>
                </a:lnTo>
                <a:lnTo>
                  <a:pt x="f2999" y="f3000"/>
                </a:lnTo>
                <a:lnTo>
                  <a:pt x="f556" y="f647"/>
                </a:lnTo>
                <a:lnTo>
                  <a:pt x="f580" y="f2985"/>
                </a:lnTo>
                <a:lnTo>
                  <a:pt x="f3001" y="f659"/>
                </a:lnTo>
                <a:lnTo>
                  <a:pt x="f3002" y="f1022"/>
                </a:lnTo>
                <a:lnTo>
                  <a:pt x="f3002" y="f1022"/>
                </a:lnTo>
                <a:lnTo>
                  <a:pt x="f223" y="f653"/>
                </a:lnTo>
                <a:lnTo>
                  <a:pt x="f222" y="f3003"/>
                </a:lnTo>
                <a:lnTo>
                  <a:pt x="f3004" y="f1024"/>
                </a:lnTo>
                <a:lnTo>
                  <a:pt x="f3005" y="f698"/>
                </a:lnTo>
                <a:lnTo>
                  <a:pt x="f570" y="f708"/>
                </a:lnTo>
                <a:lnTo>
                  <a:pt x="f3006" y="f708"/>
                </a:lnTo>
                <a:lnTo>
                  <a:pt x="f199" y="f1024"/>
                </a:lnTo>
                <a:lnTo>
                  <a:pt x="f3007" y="f2956"/>
                </a:lnTo>
                <a:lnTo>
                  <a:pt x="f194" y="f2990"/>
                </a:lnTo>
                <a:lnTo>
                  <a:pt x="f1420" y="f1022"/>
                </a:lnTo>
                <a:lnTo>
                  <a:pt x="f1420" y="f1022"/>
                </a:lnTo>
                <a:lnTo>
                  <a:pt x="f3008" y="f2983"/>
                </a:lnTo>
                <a:lnTo>
                  <a:pt x="f1419" y="f2962"/>
                </a:lnTo>
                <a:lnTo>
                  <a:pt x="f178" y="f821"/>
                </a:lnTo>
                <a:lnTo>
                  <a:pt x="f178" y="f3009"/>
                </a:lnTo>
                <a:lnTo>
                  <a:pt x="f1419" y="f3010"/>
                </a:lnTo>
                <a:lnTo>
                  <a:pt x="f3008" y="f638"/>
                </a:lnTo>
                <a:lnTo>
                  <a:pt x="f3011" y="f636"/>
                </a:lnTo>
                <a:lnTo>
                  <a:pt x="f192" y="f635"/>
                </a:lnTo>
                <a:lnTo>
                  <a:pt x="f1421" y="f1015"/>
                </a:lnTo>
                <a:lnTo>
                  <a:pt x="f160" y="f660"/>
                </a:lnTo>
                <a:lnTo>
                  <a:pt x="f3012" y="f3013"/>
                </a:lnTo>
                <a:lnTo>
                  <a:pt x="f3014" y="f3013"/>
                </a:lnTo>
                <a:lnTo>
                  <a:pt x="f1427" y="f3013"/>
                </a:lnTo>
                <a:lnTo>
                  <a:pt x="f1435" y="f660"/>
                </a:lnTo>
                <a:lnTo>
                  <a:pt x="f1435" y="f660"/>
                </a:lnTo>
                <a:lnTo>
                  <a:pt x="f3015" y="f660"/>
                </a:lnTo>
                <a:lnTo>
                  <a:pt x="f1946" y="f1015"/>
                </a:lnTo>
                <a:lnTo>
                  <a:pt x="f3016" y="f660"/>
                </a:lnTo>
                <a:lnTo>
                  <a:pt x="f1448" y="f3017"/>
                </a:lnTo>
                <a:lnTo>
                  <a:pt x="f3018" y="f633"/>
                </a:lnTo>
                <a:lnTo>
                  <a:pt x="f3019" y="f3020"/>
                </a:lnTo>
                <a:lnTo>
                  <a:pt x="f1476" y="f627"/>
                </a:lnTo>
                <a:lnTo>
                  <a:pt x="f3021" y="f623"/>
                </a:lnTo>
                <a:lnTo>
                  <a:pt x="f1464" y="f3022"/>
                </a:lnTo>
                <a:lnTo>
                  <a:pt x="f3023" y="f622"/>
                </a:lnTo>
                <a:lnTo>
                  <a:pt x="f1496" y="f3024"/>
                </a:lnTo>
                <a:lnTo>
                  <a:pt x="f3025" y="f608"/>
                </a:lnTo>
                <a:lnTo>
                  <a:pt x="f132" y="f603"/>
                </a:lnTo>
                <a:lnTo>
                  <a:pt x="f1900" y="f3026"/>
                </a:lnTo>
                <a:lnTo>
                  <a:pt x="f3027" y="f3028"/>
                </a:lnTo>
                <a:lnTo>
                  <a:pt x="f83" y="f2972"/>
                </a:lnTo>
                <a:lnTo>
                  <a:pt x="f3029" y="f3030"/>
                </a:lnTo>
                <a:lnTo>
                  <a:pt x="f3031" y="f863"/>
                </a:lnTo>
                <a:lnTo>
                  <a:pt x="f3031" y="f3032"/>
                </a:lnTo>
                <a:lnTo>
                  <a:pt x="f3031" y="f3032"/>
                </a:lnTo>
                <a:lnTo>
                  <a:pt x="f1742" y="f826"/>
                </a:lnTo>
                <a:lnTo>
                  <a:pt x="f1726" y="f824"/>
                </a:lnTo>
                <a:lnTo>
                  <a:pt x="f1772" y="f3033"/>
                </a:lnTo>
                <a:lnTo>
                  <a:pt x="f3034" y="f3035"/>
                </a:lnTo>
                <a:lnTo>
                  <a:pt x="f1767" y="f3036"/>
                </a:lnTo>
                <a:lnTo>
                  <a:pt x="f1765" y="f571"/>
                </a:lnTo>
                <a:lnTo>
                  <a:pt x="f1765" y="f614"/>
                </a:lnTo>
                <a:lnTo>
                  <a:pt x="f1765" y="f576"/>
                </a:lnTo>
                <a:lnTo>
                  <a:pt x="f1765" y="f576"/>
                </a:lnTo>
                <a:lnTo>
                  <a:pt x="f1765" y="f3037"/>
                </a:lnTo>
                <a:lnTo>
                  <a:pt x="f1754" y="f2082"/>
                </a:lnTo>
                <a:lnTo>
                  <a:pt x="f1763" y="f596"/>
                </a:lnTo>
                <a:lnTo>
                  <a:pt x="f1831" y="f624"/>
                </a:lnTo>
                <a:lnTo>
                  <a:pt x="f3038" y="f620"/>
                </a:lnTo>
                <a:lnTo>
                  <a:pt x="f3039" y="f640"/>
                </a:lnTo>
                <a:lnTo>
                  <a:pt x="f3040" y="f3041"/>
                </a:lnTo>
                <a:lnTo>
                  <a:pt x="f513" y="f3042"/>
                </a:lnTo>
                <a:lnTo>
                  <a:pt x="f517" y="f3043"/>
                </a:lnTo>
                <a:lnTo>
                  <a:pt x="f517" y="f3043"/>
                </a:lnTo>
                <a:lnTo>
                  <a:pt x="f529" y="f3044"/>
                </a:lnTo>
                <a:lnTo>
                  <a:pt x="f1794" y="f3045"/>
                </a:lnTo>
                <a:lnTo>
                  <a:pt x="f456" y="f3046"/>
                </a:lnTo>
                <a:lnTo>
                  <a:pt x="f1810" y="f638"/>
                </a:lnTo>
                <a:lnTo>
                  <a:pt x="f1814" y="f3010"/>
                </a:lnTo>
                <a:lnTo>
                  <a:pt x="f1820" y="f684"/>
                </a:lnTo>
                <a:lnTo>
                  <a:pt x="f1820" y="f684"/>
                </a:lnTo>
                <a:lnTo>
                  <a:pt x="f442" y="f679"/>
                </a:lnTo>
                <a:lnTo>
                  <a:pt x="f3047" y="f672"/>
                </a:lnTo>
                <a:lnTo>
                  <a:pt x="f440" y="f672"/>
                </a:lnTo>
                <a:lnTo>
                  <a:pt x="f3048" y="f679"/>
                </a:lnTo>
                <a:lnTo>
                  <a:pt x="f412" y="f669"/>
                </a:lnTo>
                <a:lnTo>
                  <a:pt x="f3049" y="f2963"/>
                </a:lnTo>
                <a:lnTo>
                  <a:pt x="f3050" y="f638"/>
                </a:lnTo>
                <a:lnTo>
                  <a:pt x="f3051" y="f3045"/>
                </a:lnTo>
                <a:lnTo>
                  <a:pt x="f3052" y="f657"/>
                </a:lnTo>
                <a:lnTo>
                  <a:pt x="f394" y="f3053"/>
                </a:lnTo>
                <a:lnTo>
                  <a:pt x="f3054" y="f571"/>
                </a:lnTo>
                <a:lnTo>
                  <a:pt x="f3055" y="f1157"/>
                </a:lnTo>
                <a:lnTo>
                  <a:pt x="f3056" y="f849"/>
                </a:lnTo>
                <a:lnTo>
                  <a:pt x="f334" y="f599"/>
                </a:lnTo>
                <a:lnTo>
                  <a:pt x="f3057" y="f1226"/>
                </a:lnTo>
                <a:lnTo>
                  <a:pt x="f3058" y="f514"/>
                </a:lnTo>
                <a:lnTo>
                  <a:pt x="f3059" y="f3060"/>
                </a:lnTo>
                <a:lnTo>
                  <a:pt x="f3061" y="f3062"/>
                </a:lnTo>
                <a:lnTo>
                  <a:pt x="f3063" y="f3064"/>
                </a:lnTo>
                <a:lnTo>
                  <a:pt x="f3065" y="f3066"/>
                </a:lnTo>
                <a:lnTo>
                  <a:pt x="f3067" y="f3068"/>
                </a:lnTo>
                <a:lnTo>
                  <a:pt x="f3067" y="f3068"/>
                </a:lnTo>
                <a:lnTo>
                  <a:pt x="f3069" y="f1389"/>
                </a:lnTo>
                <a:lnTo>
                  <a:pt x="f3070" y="f226"/>
                </a:lnTo>
                <a:lnTo>
                  <a:pt x="f3071" y="f3072"/>
                </a:lnTo>
                <a:lnTo>
                  <a:pt x="f3073" y="f225"/>
                </a:lnTo>
                <a:lnTo>
                  <a:pt x="f3074" y="f225"/>
                </a:lnTo>
                <a:lnTo>
                  <a:pt x="f3075" y="f225"/>
                </a:lnTo>
                <a:lnTo>
                  <a:pt x="f3076" y="f1390"/>
                </a:lnTo>
                <a:lnTo>
                  <a:pt x="f3077" y="f226"/>
                </a:lnTo>
                <a:lnTo>
                  <a:pt x="f3078" y="f1389"/>
                </a:lnTo>
                <a:lnTo>
                  <a:pt x="f3078" y="f1389"/>
                </a:lnTo>
                <a:lnTo>
                  <a:pt x="f3079" y="f3080"/>
                </a:lnTo>
                <a:lnTo>
                  <a:pt x="f3081" y="f3068"/>
                </a:lnTo>
                <a:lnTo>
                  <a:pt x="f3082" y="f3068"/>
                </a:lnTo>
                <a:lnTo>
                  <a:pt x="f3083" y="f556"/>
                </a:lnTo>
                <a:lnTo>
                  <a:pt x="f139" y="f3084"/>
                </a:lnTo>
                <a:lnTo>
                  <a:pt x="f111" y="f1390"/>
                </a:lnTo>
                <a:lnTo>
                  <a:pt x="f3085" y="f3002"/>
                </a:lnTo>
                <a:lnTo>
                  <a:pt x="f3086" y="f575"/>
                </a:lnTo>
                <a:lnTo>
                  <a:pt x="f3087" y="f1395"/>
                </a:lnTo>
                <a:lnTo>
                  <a:pt x="f3088" y="f1399"/>
                </a:lnTo>
                <a:lnTo>
                  <a:pt x="f82" y="f1399"/>
                </a:lnTo>
                <a:lnTo>
                  <a:pt x="f3089" y="f201"/>
                </a:lnTo>
                <a:lnTo>
                  <a:pt x="f3089" y="f201"/>
                </a:lnTo>
                <a:lnTo>
                  <a:pt x="f3089" y="f3090"/>
                </a:lnTo>
                <a:lnTo>
                  <a:pt x="f3089" y="f3091"/>
                </a:lnTo>
                <a:lnTo>
                  <a:pt x="f3092" y="f1415"/>
                </a:lnTo>
                <a:lnTo>
                  <a:pt x="f3093" y="f3094"/>
                </a:lnTo>
                <a:lnTo>
                  <a:pt x="f3095" y="f1416"/>
                </a:lnTo>
                <a:lnTo>
                  <a:pt x="f3096" y="f196"/>
                </a:lnTo>
                <a:lnTo>
                  <a:pt x="f3097" y="f3098"/>
                </a:lnTo>
                <a:lnTo>
                  <a:pt x="f3099" y="f170"/>
                </a:lnTo>
                <a:lnTo>
                  <a:pt x="f3100" y="f170"/>
                </a:lnTo>
                <a:lnTo>
                  <a:pt x="f3101" y="f170"/>
                </a:lnTo>
                <a:lnTo>
                  <a:pt x="f3102" y="f172"/>
                </a:lnTo>
                <a:lnTo>
                  <a:pt x="f74" y="f196"/>
                </a:lnTo>
                <a:lnTo>
                  <a:pt x="f74" y="f196"/>
                </a:lnTo>
                <a:lnTo>
                  <a:pt x="f3103" y="f3007"/>
                </a:lnTo>
                <a:lnTo>
                  <a:pt x="f3104" y="f196"/>
                </a:lnTo>
                <a:lnTo>
                  <a:pt x="f3105" y="f170"/>
                </a:lnTo>
                <a:lnTo>
                  <a:pt x="f62" y="f3106"/>
                </a:lnTo>
                <a:lnTo>
                  <a:pt x="f3107" y="f1419"/>
                </a:lnTo>
                <a:lnTo>
                  <a:pt x="f58" y="f162"/>
                </a:lnTo>
                <a:lnTo>
                  <a:pt x="f3108" y="f181"/>
                </a:lnTo>
                <a:lnTo>
                  <a:pt x="f3109" y="f183"/>
                </a:lnTo>
                <a:lnTo>
                  <a:pt x="f3110" y="f155"/>
                </a:lnTo>
                <a:lnTo>
                  <a:pt x="f3111" y="f3112"/>
                </a:lnTo>
                <a:lnTo>
                  <a:pt x="f3113" y="f3114"/>
                </a:lnTo>
                <a:lnTo>
                  <a:pt x="f3115" y="f3018"/>
                </a:lnTo>
                <a:lnTo>
                  <a:pt x="f52" y="f3116"/>
                </a:lnTo>
                <a:lnTo>
                  <a:pt x="f52" y="f3116"/>
                </a:lnTo>
                <a:lnTo>
                  <a:pt x="f3115" y="f1472"/>
                </a:lnTo>
                <a:lnTo>
                  <a:pt x="f3115" y="f3117"/>
                </a:lnTo>
                <a:lnTo>
                  <a:pt x="f3118" y="f3119"/>
                </a:lnTo>
                <a:lnTo>
                  <a:pt x="f3120" y="f134"/>
                </a:lnTo>
                <a:lnTo>
                  <a:pt x="f3121" y="f3122"/>
                </a:lnTo>
                <a:lnTo>
                  <a:pt x="f3123" y="f124"/>
                </a:lnTo>
                <a:lnTo>
                  <a:pt x="f3124" y="f1552"/>
                </a:lnTo>
                <a:lnTo>
                  <a:pt x="f3125" y="f3126"/>
                </a:lnTo>
                <a:lnTo>
                  <a:pt x="f3127" y="f1892"/>
                </a:lnTo>
                <a:lnTo>
                  <a:pt x="f3128" y="f3129"/>
                </a:lnTo>
                <a:lnTo>
                  <a:pt x="f7" y="f43"/>
                </a:lnTo>
                <a:lnTo>
                  <a:pt x="f7" y="f43"/>
                </a:lnTo>
                <a:close/>
                <a:moveTo>
                  <a:pt x="f3130" y="f3131"/>
                </a:moveTo>
                <a:lnTo>
                  <a:pt x="f3130" y="f3131"/>
                </a:lnTo>
                <a:lnTo>
                  <a:pt x="f3132" y="f3133"/>
                </a:lnTo>
                <a:lnTo>
                  <a:pt x="f3134" y="f1444"/>
                </a:lnTo>
                <a:lnTo>
                  <a:pt x="f3135" y="f3136"/>
                </a:lnTo>
                <a:lnTo>
                  <a:pt x="f3137" y="f1946"/>
                </a:lnTo>
                <a:lnTo>
                  <a:pt x="f3138" y="f1946"/>
                </a:lnTo>
                <a:lnTo>
                  <a:pt x="f3139" y="f1946"/>
                </a:lnTo>
                <a:lnTo>
                  <a:pt x="f3140" y="f3112"/>
                </a:lnTo>
                <a:lnTo>
                  <a:pt x="f3141" y="f1944"/>
                </a:lnTo>
                <a:lnTo>
                  <a:pt x="f3142" y="f3133"/>
                </a:lnTo>
                <a:lnTo>
                  <a:pt x="f3143" y="f3144"/>
                </a:lnTo>
                <a:lnTo>
                  <a:pt x="f3145" y="f1448"/>
                </a:lnTo>
                <a:lnTo>
                  <a:pt x="f3146" y="f3147"/>
                </a:lnTo>
                <a:lnTo>
                  <a:pt x="f3148" y="f1450"/>
                </a:lnTo>
                <a:lnTo>
                  <a:pt x="f3149" y="f3150"/>
                </a:lnTo>
                <a:lnTo>
                  <a:pt x="f3151" y="f3152"/>
                </a:lnTo>
                <a:lnTo>
                  <a:pt x="f3151" y="f3152"/>
                </a:lnTo>
                <a:lnTo>
                  <a:pt x="f3070" y="f1938"/>
                </a:lnTo>
                <a:lnTo>
                  <a:pt x="f3153" y="f3154"/>
                </a:lnTo>
                <a:lnTo>
                  <a:pt x="f3155" y="f3156"/>
                </a:lnTo>
                <a:lnTo>
                  <a:pt x="f3137" y="f1460"/>
                </a:lnTo>
                <a:lnTo>
                  <a:pt x="f3157" y="f1454"/>
                </a:lnTo>
                <a:lnTo>
                  <a:pt x="f3076" y="f3158"/>
                </a:lnTo>
                <a:lnTo>
                  <a:pt x="f3132" y="f1450"/>
                </a:lnTo>
                <a:lnTo>
                  <a:pt x="f3130" y="f3159"/>
                </a:lnTo>
                <a:lnTo>
                  <a:pt x="f3130" y="f3131"/>
                </a:lnTo>
                <a:lnTo>
                  <a:pt x="f3130" y="f3131"/>
                </a:lnTo>
                <a:close/>
                <a:moveTo>
                  <a:pt x="f1816" y="f544"/>
                </a:moveTo>
                <a:lnTo>
                  <a:pt x="f1816" y="f544"/>
                </a:lnTo>
                <a:lnTo>
                  <a:pt x="f1812" y="f3160"/>
                </a:lnTo>
                <a:lnTo>
                  <a:pt x="f3161" y="f3162"/>
                </a:lnTo>
                <a:lnTo>
                  <a:pt x="f3163" y="f3164"/>
                </a:lnTo>
                <a:lnTo>
                  <a:pt x="f1794" y="f1266"/>
                </a:lnTo>
                <a:lnTo>
                  <a:pt x="f1800" y="f3165"/>
                </a:lnTo>
                <a:lnTo>
                  <a:pt x="f524" y="f3166"/>
                </a:lnTo>
                <a:lnTo>
                  <a:pt x="f522" y="f3167"/>
                </a:lnTo>
                <a:lnTo>
                  <a:pt x="f468" y="f1273"/>
                </a:lnTo>
                <a:lnTo>
                  <a:pt x="f522" y="f3168"/>
                </a:lnTo>
                <a:lnTo>
                  <a:pt x="f522" y="f3168"/>
                </a:lnTo>
                <a:lnTo>
                  <a:pt x="f524" y="f3169"/>
                </a:lnTo>
                <a:lnTo>
                  <a:pt x="f1798" y="f3170"/>
                </a:lnTo>
                <a:lnTo>
                  <a:pt x="f3171" y="f3172"/>
                </a:lnTo>
                <a:lnTo>
                  <a:pt x="f3173" y="f3174"/>
                </a:lnTo>
                <a:lnTo>
                  <a:pt x="f3175" y="f3176"/>
                </a:lnTo>
                <a:lnTo>
                  <a:pt x="f3177" y="f3178"/>
                </a:lnTo>
                <a:lnTo>
                  <a:pt x="f404" y="f3179"/>
                </a:lnTo>
                <a:lnTo>
                  <a:pt x="f3180" y="f301"/>
                </a:lnTo>
                <a:lnTo>
                  <a:pt x="f415" y="f3066"/>
                </a:lnTo>
                <a:lnTo>
                  <a:pt x="f415" y="f3066"/>
                </a:lnTo>
                <a:lnTo>
                  <a:pt x="f3181" y="f269"/>
                </a:lnTo>
                <a:lnTo>
                  <a:pt x="f3182" y="f2981"/>
                </a:lnTo>
                <a:lnTo>
                  <a:pt x="f3183" y="f267"/>
                </a:lnTo>
                <a:lnTo>
                  <a:pt x="f428" y="f3184"/>
                </a:lnTo>
                <a:lnTo>
                  <a:pt x="f3185" y="f3184"/>
                </a:lnTo>
                <a:lnTo>
                  <a:pt x="f3186" y="f1330"/>
                </a:lnTo>
                <a:lnTo>
                  <a:pt x="f427" y="f267"/>
                </a:lnTo>
                <a:lnTo>
                  <a:pt x="f3187" y="f2981"/>
                </a:lnTo>
                <a:lnTo>
                  <a:pt x="f426" y="f269"/>
                </a:lnTo>
                <a:lnTo>
                  <a:pt x="f426" y="f3066"/>
                </a:lnTo>
                <a:lnTo>
                  <a:pt x="f426" y="f3066"/>
                </a:lnTo>
                <a:lnTo>
                  <a:pt x="f3188" y="f3189"/>
                </a:lnTo>
                <a:lnTo>
                  <a:pt x="f3190" y="f3191"/>
                </a:lnTo>
                <a:lnTo>
                  <a:pt x="f421" y="f1309"/>
                </a:lnTo>
                <a:lnTo>
                  <a:pt x="f3192" y="f301"/>
                </a:lnTo>
                <a:lnTo>
                  <a:pt x="f3193" y="f3194"/>
                </a:lnTo>
                <a:lnTo>
                  <a:pt x="f3195" y="f303"/>
                </a:lnTo>
                <a:lnTo>
                  <a:pt x="f3196" y="f1318"/>
                </a:lnTo>
                <a:lnTo>
                  <a:pt x="f3197" y="f3198"/>
                </a:lnTo>
                <a:lnTo>
                  <a:pt x="f3199" y="f3198"/>
                </a:lnTo>
                <a:lnTo>
                  <a:pt x="f3200" y="f3198"/>
                </a:lnTo>
                <a:lnTo>
                  <a:pt x="f3201" y="f1318"/>
                </a:lnTo>
                <a:lnTo>
                  <a:pt x="f3202" y="f303"/>
                </a:lnTo>
                <a:lnTo>
                  <a:pt x="f3203" y="f1305"/>
                </a:lnTo>
                <a:lnTo>
                  <a:pt x="f3204" y="f1314"/>
                </a:lnTo>
                <a:lnTo>
                  <a:pt x="f3205" y="f271"/>
                </a:lnTo>
                <a:lnTo>
                  <a:pt x="f3205" y="f2977"/>
                </a:lnTo>
                <a:lnTo>
                  <a:pt x="f3205" y="f2977"/>
                </a:lnTo>
                <a:lnTo>
                  <a:pt x="f3204" y="f267"/>
                </a:lnTo>
                <a:lnTo>
                  <a:pt x="f3203" y="f2986"/>
                </a:lnTo>
                <a:lnTo>
                  <a:pt x="f3206" y="f2991"/>
                </a:lnTo>
                <a:lnTo>
                  <a:pt x="f3207" y="f3208"/>
                </a:lnTo>
                <a:lnTo>
                  <a:pt x="f3206" y="f3209"/>
                </a:lnTo>
                <a:lnTo>
                  <a:pt x="f3210" y="f324"/>
                </a:lnTo>
                <a:lnTo>
                  <a:pt x="f3205" y="f313"/>
                </a:lnTo>
                <a:lnTo>
                  <a:pt x="f3205" y="f313"/>
                </a:lnTo>
                <a:lnTo>
                  <a:pt x="f3211" y="f236"/>
                </a:lnTo>
                <a:lnTo>
                  <a:pt x="f3212" y="f234"/>
                </a:lnTo>
                <a:lnTo>
                  <a:pt x="f3213" y="f3214"/>
                </a:lnTo>
                <a:lnTo>
                  <a:pt x="f3215" y="f1386"/>
                </a:lnTo>
                <a:lnTo>
                  <a:pt x="f3216" y="f3080"/>
                </a:lnTo>
                <a:lnTo>
                  <a:pt x="f3216" y="f3072"/>
                </a:lnTo>
                <a:lnTo>
                  <a:pt x="f3216" y="f3072"/>
                </a:lnTo>
                <a:lnTo>
                  <a:pt x="f3217" y="f3218"/>
                </a:lnTo>
                <a:lnTo>
                  <a:pt x="f3217" y="f206"/>
                </a:lnTo>
                <a:lnTo>
                  <a:pt x="f3216" y="f198"/>
                </a:lnTo>
                <a:lnTo>
                  <a:pt x="f3219" y="f3152"/>
                </a:lnTo>
                <a:lnTo>
                  <a:pt x="f3219" y="f3152"/>
                </a:lnTo>
                <a:lnTo>
                  <a:pt x="f3220" y="f3119"/>
                </a:lnTo>
                <a:lnTo>
                  <a:pt x="f3221" y="f1938"/>
                </a:lnTo>
                <a:lnTo>
                  <a:pt x="f309" y="f3222"/>
                </a:lnTo>
                <a:lnTo>
                  <a:pt x="f307" y="f3223"/>
                </a:lnTo>
                <a:lnTo>
                  <a:pt x="f3224" y="f3225"/>
                </a:lnTo>
                <a:lnTo>
                  <a:pt x="f302" y="f1464"/>
                </a:lnTo>
                <a:lnTo>
                  <a:pt x="f3226" y="f1458"/>
                </a:lnTo>
                <a:lnTo>
                  <a:pt x="f3226" y="f1476"/>
                </a:lnTo>
                <a:lnTo>
                  <a:pt x="f302" y="f1452"/>
                </a:lnTo>
                <a:lnTo>
                  <a:pt x="f3224" y="f1450"/>
                </a:lnTo>
                <a:lnTo>
                  <a:pt x="f3227" y="f3228"/>
                </a:lnTo>
                <a:lnTo>
                  <a:pt x="f3229" y="f3133"/>
                </a:lnTo>
                <a:lnTo>
                  <a:pt x="f3219" y="f1946"/>
                </a:lnTo>
                <a:lnTo>
                  <a:pt x="f3219" y="f1946"/>
                </a:lnTo>
                <a:lnTo>
                  <a:pt x="f3230" y="f1431"/>
                </a:lnTo>
                <a:lnTo>
                  <a:pt x="f3231" y="f158"/>
                </a:lnTo>
                <a:lnTo>
                  <a:pt x="f3232" y="f3233"/>
                </a:lnTo>
                <a:lnTo>
                  <a:pt x="f3234" y="f3235"/>
                </a:lnTo>
                <a:lnTo>
                  <a:pt x="f322" y="f3106"/>
                </a:lnTo>
                <a:lnTo>
                  <a:pt x="f369" y="f3236"/>
                </a:lnTo>
                <a:lnTo>
                  <a:pt x="f3237" y="f564"/>
                </a:lnTo>
                <a:lnTo>
                  <a:pt x="f3238" y="f211"/>
                </a:lnTo>
                <a:lnTo>
                  <a:pt x="f3239" y="f1392"/>
                </a:lnTo>
                <a:lnTo>
                  <a:pt x="f3240" y="f1391"/>
                </a:lnTo>
                <a:lnTo>
                  <a:pt x="f378" y="f3241"/>
                </a:lnTo>
                <a:lnTo>
                  <a:pt x="f331" y="f226"/>
                </a:lnTo>
                <a:lnTo>
                  <a:pt x="f3242" y="f3080"/>
                </a:lnTo>
                <a:lnTo>
                  <a:pt x="f3242" y="f3080"/>
                </a:lnTo>
                <a:lnTo>
                  <a:pt x="f3243" y="f3244"/>
                </a:lnTo>
                <a:lnTo>
                  <a:pt x="f381" y="f3245"/>
                </a:lnTo>
                <a:lnTo>
                  <a:pt x="f383" y="f1367"/>
                </a:lnTo>
                <a:lnTo>
                  <a:pt x="f3246" y="f313"/>
                </a:lnTo>
                <a:lnTo>
                  <a:pt x="f362" y="f2993"/>
                </a:lnTo>
                <a:lnTo>
                  <a:pt x="f340" y="f3247"/>
                </a:lnTo>
                <a:lnTo>
                  <a:pt x="f3248" y="f2984"/>
                </a:lnTo>
                <a:lnTo>
                  <a:pt x="f3249" y="f3250"/>
                </a:lnTo>
                <a:lnTo>
                  <a:pt x="f342" y="f3251"/>
                </a:lnTo>
                <a:lnTo>
                  <a:pt x="f342" y="f3251"/>
                </a:lnTo>
                <a:lnTo>
                  <a:pt x="f3252" y="f3253"/>
                </a:lnTo>
                <a:lnTo>
                  <a:pt x="f3254" y="f1268"/>
                </a:lnTo>
                <a:lnTo>
                  <a:pt x="f388" y="f3255"/>
                </a:lnTo>
                <a:lnTo>
                  <a:pt x="f3256" y="f3257"/>
                </a:lnTo>
                <a:lnTo>
                  <a:pt x="f3211" y="f3060"/>
                </a:lnTo>
                <a:lnTo>
                  <a:pt x="f3258" y="f1266"/>
                </a:lnTo>
                <a:lnTo>
                  <a:pt x="f3207" y="f1266"/>
                </a:lnTo>
                <a:lnTo>
                  <a:pt x="f3200" y="f3060"/>
                </a:lnTo>
                <a:lnTo>
                  <a:pt x="f3259" y="f3257"/>
                </a:lnTo>
                <a:lnTo>
                  <a:pt x="f3260" y="f3261"/>
                </a:lnTo>
                <a:lnTo>
                  <a:pt x="f3260" y="f3261"/>
                </a:lnTo>
                <a:lnTo>
                  <a:pt x="f3262" y="f3263"/>
                </a:lnTo>
                <a:lnTo>
                  <a:pt x="f3264" y="f3265"/>
                </a:lnTo>
                <a:lnTo>
                  <a:pt x="f390" y="f3266"/>
                </a:lnTo>
                <a:lnTo>
                  <a:pt x="f3188" y="f3265"/>
                </a:lnTo>
                <a:lnTo>
                  <a:pt x="f3186" y="f3263"/>
                </a:lnTo>
                <a:lnTo>
                  <a:pt x="f3267" y="f3268"/>
                </a:lnTo>
                <a:lnTo>
                  <a:pt x="f3269" y="f1266"/>
                </a:lnTo>
                <a:lnTo>
                  <a:pt x="f3270" y="f1261"/>
                </a:lnTo>
                <a:lnTo>
                  <a:pt x="f3271" y="f1257"/>
                </a:lnTo>
                <a:lnTo>
                  <a:pt x="f3272" y="f3273"/>
                </a:lnTo>
                <a:lnTo>
                  <a:pt x="f1816" y="f544"/>
                </a:lnTo>
                <a:close/>
                <a:moveTo>
                  <a:pt x="f3181" y="f3274"/>
                </a:moveTo>
                <a:lnTo>
                  <a:pt x="f3181" y="f3274"/>
                </a:lnTo>
                <a:lnTo>
                  <a:pt x="f392" y="f3275"/>
                </a:lnTo>
                <a:lnTo>
                  <a:pt x="f3269" y="f3276"/>
                </a:lnTo>
                <a:lnTo>
                  <a:pt x="f3183" y="f1386"/>
                </a:lnTo>
                <a:lnTo>
                  <a:pt x="f428" y="f225"/>
                </a:lnTo>
                <a:lnTo>
                  <a:pt x="f427" y="f575"/>
                </a:lnTo>
                <a:lnTo>
                  <a:pt x="f424" y="f218"/>
                </a:lnTo>
                <a:lnTo>
                  <a:pt x="f421" y="f211"/>
                </a:lnTo>
                <a:lnTo>
                  <a:pt x="f3277" y="f1399"/>
                </a:lnTo>
                <a:lnTo>
                  <a:pt x="f3278" y="f206"/>
                </a:lnTo>
                <a:lnTo>
                  <a:pt x="f3278" y="f206"/>
                </a:lnTo>
                <a:lnTo>
                  <a:pt x="f3262" y="f3279"/>
                </a:lnTo>
                <a:lnTo>
                  <a:pt x="f3196" y="f3280"/>
                </a:lnTo>
                <a:lnTo>
                  <a:pt x="f3281" y="f1390"/>
                </a:lnTo>
                <a:lnTo>
                  <a:pt x="f3282" y="f1386"/>
                </a:lnTo>
                <a:lnTo>
                  <a:pt x="f3282" y="f3283"/>
                </a:lnTo>
                <a:lnTo>
                  <a:pt x="f3260" y="f1367"/>
                </a:lnTo>
                <a:lnTo>
                  <a:pt x="f3281" y="f1363"/>
                </a:lnTo>
                <a:lnTo>
                  <a:pt x="f3196" y="f3275"/>
                </a:lnTo>
                <a:lnTo>
                  <a:pt x="f3262" y="f3284"/>
                </a:lnTo>
                <a:lnTo>
                  <a:pt x="f3278" y="f3274"/>
                </a:lnTo>
                <a:lnTo>
                  <a:pt x="f3278" y="f3274"/>
                </a:lnTo>
                <a:lnTo>
                  <a:pt x="f3192" y="f3285"/>
                </a:lnTo>
                <a:lnTo>
                  <a:pt x="f3286" y="f326"/>
                </a:lnTo>
                <a:lnTo>
                  <a:pt x="f3287" y="f3209"/>
                </a:lnTo>
                <a:lnTo>
                  <a:pt x="f3269" y="f3288"/>
                </a:lnTo>
                <a:lnTo>
                  <a:pt x="f3289" y="f3288"/>
                </a:lnTo>
                <a:lnTo>
                  <a:pt x="f3181" y="f3209"/>
                </a:lnTo>
                <a:lnTo>
                  <a:pt x="f3181" y="f306"/>
                </a:lnTo>
                <a:lnTo>
                  <a:pt x="f3181" y="f3274"/>
                </a:lnTo>
                <a:close/>
                <a:moveTo>
                  <a:pt x="f3290" y="f223"/>
                </a:moveTo>
                <a:lnTo>
                  <a:pt x="f3290" y="f223"/>
                </a:lnTo>
                <a:lnTo>
                  <a:pt x="f299" y="f3291"/>
                </a:lnTo>
                <a:lnTo>
                  <a:pt x="f3292" y="f564"/>
                </a:lnTo>
                <a:lnTo>
                  <a:pt x="f3293" y="f3094"/>
                </a:lnTo>
                <a:lnTo>
                  <a:pt x="f3226" y="f194"/>
                </a:lnTo>
                <a:lnTo>
                  <a:pt x="f305" y="f3294"/>
                </a:lnTo>
                <a:lnTo>
                  <a:pt x="f3224" y="f3295"/>
                </a:lnTo>
                <a:lnTo>
                  <a:pt x="f305" y="f3012"/>
                </a:lnTo>
                <a:lnTo>
                  <a:pt x="f305" y="f3012"/>
                </a:lnTo>
                <a:lnTo>
                  <a:pt x="f3226" y="f3014"/>
                </a:lnTo>
                <a:lnTo>
                  <a:pt x="f3296" y="f183"/>
                </a:lnTo>
                <a:lnTo>
                  <a:pt x="f3297" y="f1431"/>
                </a:lnTo>
                <a:lnTo>
                  <a:pt x="f291" y="f3298"/>
                </a:lnTo>
                <a:lnTo>
                  <a:pt x="f3299" y="f1946"/>
                </a:lnTo>
                <a:lnTo>
                  <a:pt x="f289" y="f3133"/>
                </a:lnTo>
                <a:lnTo>
                  <a:pt x="f3300" y="f3301"/>
                </a:lnTo>
                <a:lnTo>
                  <a:pt x="f3302" y="f3144"/>
                </a:lnTo>
                <a:lnTo>
                  <a:pt x="f3302" y="f3114"/>
                </a:lnTo>
                <a:lnTo>
                  <a:pt x="f3302" y="f3114"/>
                </a:lnTo>
                <a:lnTo>
                  <a:pt x="f3302" y="f3303"/>
                </a:lnTo>
                <a:lnTo>
                  <a:pt x="f3302" y="f3303"/>
                </a:lnTo>
                <a:lnTo>
                  <a:pt x="f3304" y="f1938"/>
                </a:lnTo>
                <a:lnTo>
                  <a:pt x="f3305" y="f1500"/>
                </a:lnTo>
                <a:lnTo>
                  <a:pt x="f3306" y="f149"/>
                </a:lnTo>
                <a:lnTo>
                  <a:pt x="f3307" y="f3308"/>
                </a:lnTo>
                <a:lnTo>
                  <a:pt x="f3309" y="f1504"/>
                </a:lnTo>
                <a:lnTo>
                  <a:pt x="f3310" y="f136"/>
                </a:lnTo>
                <a:lnTo>
                  <a:pt x="f277" y="f1504"/>
                </a:lnTo>
                <a:lnTo>
                  <a:pt x="f3311" y="f3312"/>
                </a:lnTo>
                <a:lnTo>
                  <a:pt x="f3313" y="f149"/>
                </a:lnTo>
                <a:lnTo>
                  <a:pt x="f3314" y="f3152"/>
                </a:lnTo>
                <a:lnTo>
                  <a:pt x="f3314" y="f3152"/>
                </a:lnTo>
                <a:lnTo>
                  <a:pt x="f3315" y="f3316"/>
                </a:lnTo>
                <a:lnTo>
                  <a:pt x="f277" y="f3023"/>
                </a:lnTo>
                <a:lnTo>
                  <a:pt x="f3317" y="f1466"/>
                </a:lnTo>
                <a:lnTo>
                  <a:pt x="f279" y="f1458"/>
                </a:lnTo>
                <a:lnTo>
                  <a:pt x="f3318" y="f3319"/>
                </a:lnTo>
                <a:lnTo>
                  <a:pt x="f281" y="f153"/>
                </a:lnTo>
                <a:lnTo>
                  <a:pt x="f3320" y="f3321"/>
                </a:lnTo>
                <a:lnTo>
                  <a:pt x="f3322" y="f1946"/>
                </a:lnTo>
                <a:lnTo>
                  <a:pt x="f3322" y="f1946"/>
                </a:lnTo>
                <a:lnTo>
                  <a:pt x="f3323" y="f1431"/>
                </a:lnTo>
                <a:lnTo>
                  <a:pt x="f3323" y="f3014"/>
                </a:lnTo>
                <a:lnTo>
                  <a:pt x="f3322" y="f3294"/>
                </a:lnTo>
                <a:lnTo>
                  <a:pt x="f3324" y="f164"/>
                </a:lnTo>
                <a:lnTo>
                  <a:pt x="f3325" y="f3106"/>
                </a:lnTo>
                <a:lnTo>
                  <a:pt x="f3326" y="f3098"/>
                </a:lnTo>
                <a:lnTo>
                  <a:pt x="f3307" y="f3327"/>
                </a:lnTo>
                <a:lnTo>
                  <a:pt x="f3320" y="f199"/>
                </a:lnTo>
                <a:lnTo>
                  <a:pt x="f3328" y="f201"/>
                </a:lnTo>
                <a:lnTo>
                  <a:pt x="f3329" y="f1414"/>
                </a:lnTo>
                <a:lnTo>
                  <a:pt x="f3330" y="f206"/>
                </a:lnTo>
                <a:lnTo>
                  <a:pt x="f3330" y="f206"/>
                </a:lnTo>
                <a:lnTo>
                  <a:pt x="f3331" y="f209"/>
                </a:lnTo>
                <a:lnTo>
                  <a:pt x="f3332" y="f3005"/>
                </a:lnTo>
                <a:lnTo>
                  <a:pt x="f3333" y="f218"/>
                </a:lnTo>
                <a:lnTo>
                  <a:pt x="f3334" y="f220"/>
                </a:lnTo>
                <a:lnTo>
                  <a:pt x="f3335" y="f3336"/>
                </a:lnTo>
                <a:lnTo>
                  <a:pt x="f3337" y="f3338"/>
                </a:lnTo>
                <a:lnTo>
                  <a:pt x="f3300" y="f224"/>
                </a:lnTo>
                <a:lnTo>
                  <a:pt x="f3339" y="f578"/>
                </a:lnTo>
                <a:lnTo>
                  <a:pt x="f3340" y="f578"/>
                </a:lnTo>
                <a:lnTo>
                  <a:pt x="f3341" y="f3002"/>
                </a:lnTo>
                <a:lnTo>
                  <a:pt x="f3290" y="f223"/>
                </a:lnTo>
                <a:lnTo>
                  <a:pt x="f3290" y="f223"/>
                </a:lnTo>
                <a:close/>
                <a:moveTo>
                  <a:pt x="f3342" y="f3343"/>
                </a:moveTo>
                <a:lnTo>
                  <a:pt x="f3342" y="f3344"/>
                </a:lnTo>
                <a:lnTo>
                  <a:pt x="f3345" y="f3346"/>
                </a:lnTo>
                <a:lnTo>
                  <a:pt x="f3345" y="f3346"/>
                </a:lnTo>
                <a:lnTo>
                  <a:pt x="f3347" y="f118"/>
                </a:lnTo>
                <a:lnTo>
                  <a:pt x="f3348" y="f3349"/>
                </a:lnTo>
                <a:lnTo>
                  <a:pt x="f3350" y="f3351"/>
                </a:lnTo>
                <a:lnTo>
                  <a:pt x="f3352" y="f3353"/>
                </a:lnTo>
                <a:lnTo>
                  <a:pt x="f3354" y="f3353"/>
                </a:lnTo>
                <a:lnTo>
                  <a:pt x="f3355" y="f3351"/>
                </a:lnTo>
                <a:lnTo>
                  <a:pt x="f3356" y="f3349"/>
                </a:lnTo>
                <a:lnTo>
                  <a:pt x="f3357" y="f118"/>
                </a:lnTo>
                <a:lnTo>
                  <a:pt x="f3358" y="f3346"/>
                </a:lnTo>
                <a:lnTo>
                  <a:pt x="f3358" y="f3346"/>
                </a:lnTo>
                <a:lnTo>
                  <a:pt x="f3359" y="f120"/>
                </a:lnTo>
                <a:lnTo>
                  <a:pt x="f3360" y="f1533"/>
                </a:lnTo>
                <a:lnTo>
                  <a:pt x="f3361" y="f1537"/>
                </a:lnTo>
                <a:lnTo>
                  <a:pt x="f3362" y="f124"/>
                </a:lnTo>
                <a:lnTo>
                  <a:pt x="f3363" y="f1544"/>
                </a:lnTo>
                <a:lnTo>
                  <a:pt x="f3364" y="f1540"/>
                </a:lnTo>
                <a:lnTo>
                  <a:pt x="f3365" y="f1540"/>
                </a:lnTo>
                <a:lnTo>
                  <a:pt x="f3366" y="f1524"/>
                </a:lnTo>
                <a:lnTo>
                  <a:pt x="f3367" y="f1549"/>
                </a:lnTo>
                <a:lnTo>
                  <a:pt x="f3368" y="f3369"/>
                </a:lnTo>
                <a:lnTo>
                  <a:pt x="f3368" y="f3370"/>
                </a:lnTo>
                <a:lnTo>
                  <a:pt x="f3367" y="f1553"/>
                </a:lnTo>
                <a:lnTo>
                  <a:pt x="f3371" y="f3353"/>
                </a:lnTo>
                <a:lnTo>
                  <a:pt x="f3368" y="f3372"/>
                </a:lnTo>
                <a:lnTo>
                  <a:pt x="f3373" y="f3374"/>
                </a:lnTo>
                <a:lnTo>
                  <a:pt x="f3373" y="f3374"/>
                </a:lnTo>
                <a:lnTo>
                  <a:pt x="f3375" y="f1568"/>
                </a:lnTo>
                <a:lnTo>
                  <a:pt x="f221" y="f3376"/>
                </a:lnTo>
                <a:lnTo>
                  <a:pt x="f3377" y="f1586"/>
                </a:lnTo>
                <a:lnTo>
                  <a:pt x="f3377" y="f1586"/>
                </a:lnTo>
                <a:lnTo>
                  <a:pt x="f3378" y="f1576"/>
                </a:lnTo>
                <a:lnTo>
                  <a:pt x="f3379" y="f3380"/>
                </a:lnTo>
                <a:lnTo>
                  <a:pt x="f174" y="f3381"/>
                </a:lnTo>
                <a:lnTo>
                  <a:pt x="f176" y="f552"/>
                </a:lnTo>
                <a:lnTo>
                  <a:pt x="f182" y="f1623"/>
                </a:lnTo>
                <a:lnTo>
                  <a:pt x="f3382" y="f3383"/>
                </a:lnTo>
                <a:lnTo>
                  <a:pt x="f3384" y="f1880"/>
                </a:lnTo>
                <a:lnTo>
                  <a:pt x="f3385" y="f1880"/>
                </a:lnTo>
                <a:lnTo>
                  <a:pt x="f3070" y="f1744"/>
                </a:lnTo>
                <a:lnTo>
                  <a:pt x="f3076" y="f1767"/>
                </a:lnTo>
                <a:lnTo>
                  <a:pt x="f3076" y="f1767"/>
                </a:lnTo>
                <a:lnTo>
                  <a:pt x="f3386" y="f547"/>
                </a:lnTo>
                <a:lnTo>
                  <a:pt x="f3387" y="f545"/>
                </a:lnTo>
                <a:lnTo>
                  <a:pt x="f3388" y="f543"/>
                </a:lnTo>
                <a:lnTo>
                  <a:pt x="f3389" y="f479"/>
                </a:lnTo>
                <a:lnTo>
                  <a:pt x="f3390" y="f541"/>
                </a:lnTo>
                <a:lnTo>
                  <a:pt x="f106" y="f541"/>
                </a:lnTo>
                <a:lnTo>
                  <a:pt x="f3391" y="f541"/>
                </a:lnTo>
                <a:lnTo>
                  <a:pt x="f111" y="f479"/>
                </a:lnTo>
                <a:lnTo>
                  <a:pt x="f3392" y="f3393"/>
                </a:lnTo>
                <a:lnTo>
                  <a:pt x="f3392" y="f1761"/>
                </a:lnTo>
                <a:lnTo>
                  <a:pt x="f3392" y="f1761"/>
                </a:lnTo>
                <a:lnTo>
                  <a:pt x="f3392" y="f1765"/>
                </a:lnTo>
                <a:lnTo>
                  <a:pt x="f111" y="f3034"/>
                </a:lnTo>
                <a:lnTo>
                  <a:pt x="f106" y="f501"/>
                </a:lnTo>
                <a:lnTo>
                  <a:pt x="f3394" y="f65"/>
                </a:lnTo>
                <a:lnTo>
                  <a:pt x="f3389" y="f61"/>
                </a:lnTo>
                <a:lnTo>
                  <a:pt x="f3395" y="f1704"/>
                </a:lnTo>
                <a:lnTo>
                  <a:pt x="f3395" y="f1704"/>
                </a:lnTo>
                <a:lnTo>
                  <a:pt x="f3396" y="f1617"/>
                </a:lnTo>
                <a:lnTo>
                  <a:pt x="f3397" y="f1578"/>
                </a:lnTo>
                <a:lnTo>
                  <a:pt x="f3387" y="f1586"/>
                </a:lnTo>
                <a:lnTo>
                  <a:pt x="f3398" y="f3399"/>
                </a:lnTo>
                <a:lnTo>
                  <a:pt x="f3078" y="f102"/>
                </a:lnTo>
                <a:lnTo>
                  <a:pt x="f3400" y="f85"/>
                </a:lnTo>
                <a:lnTo>
                  <a:pt x="f3077" y="f85"/>
                </a:lnTo>
                <a:lnTo>
                  <a:pt x="f3077" y="f85"/>
                </a:lnTo>
                <a:lnTo>
                  <a:pt x="f3401" y="f3402"/>
                </a:lnTo>
                <a:lnTo>
                  <a:pt x="f3135" y="f3403"/>
                </a:lnTo>
                <a:lnTo>
                  <a:pt x="f3155" y="f3404"/>
                </a:lnTo>
                <a:lnTo>
                  <a:pt x="f3405" y="f3406"/>
                </a:lnTo>
                <a:lnTo>
                  <a:pt x="f3070" y="f3407"/>
                </a:lnTo>
                <a:lnTo>
                  <a:pt x="f3408" y="f3409"/>
                </a:lnTo>
                <a:lnTo>
                  <a:pt x="f189" y="f3308"/>
                </a:lnTo>
                <a:lnTo>
                  <a:pt x="f169" y="f3308"/>
                </a:lnTo>
                <a:lnTo>
                  <a:pt x="f227" y="f153"/>
                </a:lnTo>
                <a:lnTo>
                  <a:pt x="f3342" y="f3343"/>
                </a:lnTo>
                <a:close/>
                <a:moveTo>
                  <a:pt x="f3410" y="f3285"/>
                </a:moveTo>
                <a:lnTo>
                  <a:pt x="f3410" y="f1386"/>
                </a:lnTo>
                <a:lnTo>
                  <a:pt x="f3410" y="f1386"/>
                </a:lnTo>
                <a:lnTo>
                  <a:pt x="f3306" y="f228"/>
                </a:lnTo>
                <a:lnTo>
                  <a:pt x="f3411" y="f556"/>
                </a:lnTo>
                <a:lnTo>
                  <a:pt x="f281" y="f3072"/>
                </a:lnTo>
                <a:lnTo>
                  <a:pt x="f3309" y="f3412"/>
                </a:lnTo>
                <a:lnTo>
                  <a:pt x="f279" y="f1392"/>
                </a:lnTo>
                <a:lnTo>
                  <a:pt x="f3323" y="f3004"/>
                </a:lnTo>
                <a:lnTo>
                  <a:pt x="f3310" y="f3005"/>
                </a:lnTo>
                <a:lnTo>
                  <a:pt x="f3317" y="f207"/>
                </a:lnTo>
                <a:lnTo>
                  <a:pt x="f3310" y="f1414"/>
                </a:lnTo>
                <a:lnTo>
                  <a:pt x="f3322" y="f562"/>
                </a:lnTo>
                <a:lnTo>
                  <a:pt x="f3322" y="f562"/>
                </a:lnTo>
                <a:lnTo>
                  <a:pt x="f3324" y="f3413"/>
                </a:lnTo>
                <a:lnTo>
                  <a:pt x="f3324" y="f1416"/>
                </a:lnTo>
                <a:lnTo>
                  <a:pt x="f3322" y="f168"/>
                </a:lnTo>
                <a:lnTo>
                  <a:pt x="f3310" y="f3414"/>
                </a:lnTo>
                <a:lnTo>
                  <a:pt x="f3415" y="f3416"/>
                </a:lnTo>
                <a:lnTo>
                  <a:pt x="f3417" y="f3418"/>
                </a:lnTo>
                <a:lnTo>
                  <a:pt x="f3313" y="f181"/>
                </a:lnTo>
                <a:lnTo>
                  <a:pt x="f257" y="f1424"/>
                </a:lnTo>
                <a:lnTo>
                  <a:pt x="f3419" y="f156"/>
                </a:lnTo>
                <a:lnTo>
                  <a:pt x="f3420" y="f155"/>
                </a:lnTo>
                <a:lnTo>
                  <a:pt x="f3345" y="f3421"/>
                </a:lnTo>
                <a:lnTo>
                  <a:pt x="f3422" y="f1427"/>
                </a:lnTo>
                <a:lnTo>
                  <a:pt x="f3361" y="f3098"/>
                </a:lnTo>
                <a:lnTo>
                  <a:pt x="f3423" y="f206"/>
                </a:lnTo>
                <a:lnTo>
                  <a:pt x="f3361" y="f1395"/>
                </a:lnTo>
                <a:lnTo>
                  <a:pt x="f3361" y="f1395"/>
                </a:lnTo>
                <a:lnTo>
                  <a:pt x="f3424" y="f3004"/>
                </a:lnTo>
                <a:lnTo>
                  <a:pt x="f3424" y="f223"/>
                </a:lnTo>
                <a:lnTo>
                  <a:pt x="f3424" y="f226"/>
                </a:lnTo>
                <a:lnTo>
                  <a:pt x="f3361" y="f2999"/>
                </a:lnTo>
                <a:lnTo>
                  <a:pt x="f3425" y="f3245"/>
                </a:lnTo>
                <a:lnTo>
                  <a:pt x="f3426" y="f1369"/>
                </a:lnTo>
                <a:lnTo>
                  <a:pt x="f3059" y="f3276"/>
                </a:lnTo>
                <a:lnTo>
                  <a:pt x="f3427" y="f586"/>
                </a:lnTo>
                <a:lnTo>
                  <a:pt x="f3428" y="f314"/>
                </a:lnTo>
                <a:lnTo>
                  <a:pt x="f3429" y="f588"/>
                </a:lnTo>
                <a:lnTo>
                  <a:pt x="f3430" y="f1358"/>
                </a:lnTo>
                <a:lnTo>
                  <a:pt x="f3350" y="f324"/>
                </a:lnTo>
                <a:lnTo>
                  <a:pt x="f3345" y="f3274"/>
                </a:lnTo>
                <a:lnTo>
                  <a:pt x="f3345" y="f3274"/>
                </a:lnTo>
                <a:lnTo>
                  <a:pt x="f3315" y="f3431"/>
                </a:lnTo>
                <a:lnTo>
                  <a:pt x="f3432" y="f3274"/>
                </a:lnTo>
                <a:lnTo>
                  <a:pt x="f3410" y="f3285"/>
                </a:lnTo>
                <a:close/>
                <a:moveTo>
                  <a:pt x="f3345" y="f3433"/>
                </a:moveTo>
                <a:lnTo>
                  <a:pt x="f3345" y="f3433"/>
                </a:lnTo>
                <a:lnTo>
                  <a:pt x="f3347" y="f3434"/>
                </a:lnTo>
                <a:lnTo>
                  <a:pt x="f3348" y="f3435"/>
                </a:lnTo>
                <a:lnTo>
                  <a:pt x="f3436" y="f3437"/>
                </a:lnTo>
                <a:lnTo>
                  <a:pt x="f3438" y="f1578"/>
                </a:lnTo>
                <a:lnTo>
                  <a:pt x="f3357" y="f3383"/>
                </a:lnTo>
                <a:lnTo>
                  <a:pt x="f3423" y="f1621"/>
                </a:lnTo>
                <a:lnTo>
                  <a:pt x="f3427" y="f1621"/>
                </a:lnTo>
                <a:lnTo>
                  <a:pt x="f3439" y="f3383"/>
                </a:lnTo>
                <a:lnTo>
                  <a:pt x="f3424" y="f1623"/>
                </a:lnTo>
                <a:lnTo>
                  <a:pt x="f3424" y="f1623"/>
                </a:lnTo>
                <a:lnTo>
                  <a:pt x="f3361" y="f3440"/>
                </a:lnTo>
                <a:lnTo>
                  <a:pt x="f3441" y="f3442"/>
                </a:lnTo>
                <a:lnTo>
                  <a:pt x="f3441" y="f1616"/>
                </a:lnTo>
                <a:lnTo>
                  <a:pt x="f3424" y="f1614"/>
                </a:lnTo>
                <a:lnTo>
                  <a:pt x="f3443" y="f3444"/>
                </a:lnTo>
                <a:lnTo>
                  <a:pt x="f3362" y="f1601"/>
                </a:lnTo>
                <a:lnTo>
                  <a:pt x="f3445" y="f1603"/>
                </a:lnTo>
                <a:lnTo>
                  <a:pt x="f3446" y="f1647"/>
                </a:lnTo>
                <a:lnTo>
                  <a:pt x="f3447" y="f1712"/>
                </a:lnTo>
                <a:lnTo>
                  <a:pt x="f249" y="f1644"/>
                </a:lnTo>
                <a:lnTo>
                  <a:pt x="f249" y="f1644"/>
                </a:lnTo>
                <a:lnTo>
                  <a:pt x="f241" y="f3448"/>
                </a:lnTo>
                <a:lnTo>
                  <a:pt x="f3449" y="f1682"/>
                </a:lnTo>
                <a:lnTo>
                  <a:pt x="f3450" y="f1858"/>
                </a:lnTo>
                <a:lnTo>
                  <a:pt x="f227" y="f57"/>
                </a:lnTo>
                <a:lnTo>
                  <a:pt x="f3451" y="f3452"/>
                </a:lnTo>
                <a:lnTo>
                  <a:pt x="f3453" y="f75"/>
                </a:lnTo>
                <a:lnTo>
                  <a:pt x="f161" y="f3454"/>
                </a:lnTo>
                <a:lnTo>
                  <a:pt x="f3455" y="f3454"/>
                </a:lnTo>
                <a:lnTo>
                  <a:pt x="f3455" y="f3454"/>
                </a:lnTo>
                <a:lnTo>
                  <a:pt x="f3456" y="f3454"/>
                </a:lnTo>
                <a:lnTo>
                  <a:pt x="f165" y="f1680"/>
                </a:lnTo>
                <a:lnTo>
                  <a:pt x="f3457" y="f490"/>
                </a:lnTo>
                <a:lnTo>
                  <a:pt x="f3377" y="f3458"/>
                </a:lnTo>
                <a:lnTo>
                  <a:pt x="f217" y="f3459"/>
                </a:lnTo>
                <a:lnTo>
                  <a:pt x="f3379" y="f3460"/>
                </a:lnTo>
                <a:lnTo>
                  <a:pt x="f175" y="f482"/>
                </a:lnTo>
                <a:lnTo>
                  <a:pt x="f213" y="f3461"/>
                </a:lnTo>
                <a:lnTo>
                  <a:pt x="f3462" y="f479"/>
                </a:lnTo>
                <a:lnTo>
                  <a:pt x="f3463" y="f541"/>
                </a:lnTo>
                <a:lnTo>
                  <a:pt x="f3463" y="f541"/>
                </a:lnTo>
                <a:lnTo>
                  <a:pt x="f179" y="f3038"/>
                </a:lnTo>
                <a:lnTo>
                  <a:pt x="f3464" y="f477"/>
                </a:lnTo>
                <a:lnTo>
                  <a:pt x="f3465" y="f3466"/>
                </a:lnTo>
                <a:lnTo>
                  <a:pt x="f3467" y="f3468"/>
                </a:lnTo>
                <a:lnTo>
                  <a:pt x="f3149" y="f526"/>
                </a:lnTo>
                <a:lnTo>
                  <a:pt x="f3145" y="f464"/>
                </a:lnTo>
                <a:lnTo>
                  <a:pt x="f3469" y="f541"/>
                </a:lnTo>
                <a:lnTo>
                  <a:pt x="f3470" y="f1858"/>
                </a:lnTo>
                <a:lnTo>
                  <a:pt x="f3471" y="f1653"/>
                </a:lnTo>
                <a:lnTo>
                  <a:pt x="f3471" y="f3472"/>
                </a:lnTo>
                <a:lnTo>
                  <a:pt x="f3471" y="f3472"/>
                </a:lnTo>
                <a:lnTo>
                  <a:pt x="f165" y="f1627"/>
                </a:lnTo>
                <a:lnTo>
                  <a:pt x="f3453" y="f1623"/>
                </a:lnTo>
                <a:lnTo>
                  <a:pt x="f233" y="f3473"/>
                </a:lnTo>
                <a:lnTo>
                  <a:pt x="f3449" y="f3437"/>
                </a:lnTo>
                <a:lnTo>
                  <a:pt x="f3474" y="f1580"/>
                </a:lnTo>
                <a:lnTo>
                  <a:pt x="f3475" y="f1580"/>
                </a:lnTo>
                <a:lnTo>
                  <a:pt x="f241" y="f3437"/>
                </a:lnTo>
                <a:lnTo>
                  <a:pt x="f241" y="f3437"/>
                </a:lnTo>
                <a:lnTo>
                  <a:pt x="f241" y="f3380"/>
                </a:lnTo>
                <a:lnTo>
                  <a:pt x="f241" y="f3473"/>
                </a:lnTo>
                <a:lnTo>
                  <a:pt x="f3476" y="f3380"/>
                </a:lnTo>
                <a:lnTo>
                  <a:pt x="f3477" y="f3435"/>
                </a:lnTo>
                <a:lnTo>
                  <a:pt x="f250" y="f104"/>
                </a:lnTo>
                <a:lnTo>
                  <a:pt x="f3424" y="f91"/>
                </a:lnTo>
                <a:lnTo>
                  <a:pt x="f3424" y="f91"/>
                </a:lnTo>
                <a:lnTo>
                  <a:pt x="f3478" y="f43"/>
                </a:lnTo>
                <a:lnTo>
                  <a:pt x="f3479" y="f3480"/>
                </a:lnTo>
                <a:lnTo>
                  <a:pt x="f3357" y="f3480"/>
                </a:lnTo>
                <a:lnTo>
                  <a:pt x="f3355" y="f43"/>
                </a:lnTo>
                <a:lnTo>
                  <a:pt x="f3438" y="f3481"/>
                </a:lnTo>
                <a:lnTo>
                  <a:pt x="f3342" y="f3482"/>
                </a:lnTo>
                <a:lnTo>
                  <a:pt x="f3350" y="f89"/>
                </a:lnTo>
                <a:lnTo>
                  <a:pt x="f3483" y="f3027"/>
                </a:lnTo>
                <a:lnTo>
                  <a:pt x="f3484" y="f3403"/>
                </a:lnTo>
                <a:lnTo>
                  <a:pt x="f3485" y="f102"/>
                </a:lnTo>
                <a:lnTo>
                  <a:pt x="f3345" y="f3433"/>
                </a:lnTo>
                <a:lnTo>
                  <a:pt x="f3345" y="f3433"/>
                </a:lnTo>
                <a:close/>
                <a:moveTo>
                  <a:pt x="f3486" y="f3487"/>
                </a:moveTo>
                <a:lnTo>
                  <a:pt x="f3486" y="f3487"/>
                </a:lnTo>
                <a:lnTo>
                  <a:pt x="f3488" y="f3489"/>
                </a:lnTo>
                <a:lnTo>
                  <a:pt x="f3490" y="f3491"/>
                </a:lnTo>
                <a:lnTo>
                  <a:pt x="f3492" y="f662"/>
                </a:lnTo>
                <a:lnTo>
                  <a:pt x="f2154" y="f634"/>
                </a:lnTo>
                <a:lnTo>
                  <a:pt x="f771" y="f631"/>
                </a:lnTo>
                <a:lnTo>
                  <a:pt x="f3493" y="f657"/>
                </a:lnTo>
                <a:lnTo>
                  <a:pt x="f3494" y="f625"/>
                </a:lnTo>
                <a:lnTo>
                  <a:pt x="f3495" y="f649"/>
                </a:lnTo>
                <a:lnTo>
                  <a:pt x="f2147" y="f618"/>
                </a:lnTo>
                <a:lnTo>
                  <a:pt x="f2147" y="f618"/>
                </a:lnTo>
                <a:lnTo>
                  <a:pt x="f2168" y="f577"/>
                </a:lnTo>
                <a:lnTo>
                  <a:pt x="f3496" y="f589"/>
                </a:lnTo>
                <a:lnTo>
                  <a:pt x="f3497" y="f590"/>
                </a:lnTo>
                <a:lnTo>
                  <a:pt x="f3498" y="f838"/>
                </a:lnTo>
                <a:lnTo>
                  <a:pt x="f3498" y="f832"/>
                </a:lnTo>
                <a:lnTo>
                  <a:pt x="f3499" y="f3500"/>
                </a:lnTo>
                <a:lnTo>
                  <a:pt x="f3497" y="f611"/>
                </a:lnTo>
                <a:lnTo>
                  <a:pt x="f3501" y="f1173"/>
                </a:lnTo>
                <a:lnTo>
                  <a:pt x="f3502" y="f1002"/>
                </a:lnTo>
                <a:lnTo>
                  <a:pt x="f3503" y="f849"/>
                </a:lnTo>
                <a:lnTo>
                  <a:pt x="f2188" y="f607"/>
                </a:lnTo>
                <a:lnTo>
                  <a:pt x="f2188" y="f607"/>
                </a:lnTo>
                <a:lnTo>
                  <a:pt x="f2153" y="f849"/>
                </a:lnTo>
                <a:lnTo>
                  <a:pt x="f3504" y="f1002"/>
                </a:lnTo>
                <a:lnTo>
                  <a:pt x="f2181" y="f3505"/>
                </a:lnTo>
                <a:lnTo>
                  <a:pt x="f2179" y="f2074"/>
                </a:lnTo>
                <a:lnTo>
                  <a:pt x="f2141" y="f3506"/>
                </a:lnTo>
                <a:lnTo>
                  <a:pt x="f3507" y="f824"/>
                </a:lnTo>
                <a:lnTo>
                  <a:pt x="f1100" y="f602"/>
                </a:lnTo>
                <a:lnTo>
                  <a:pt x="f3508" y="f2079"/>
                </a:lnTo>
                <a:lnTo>
                  <a:pt x="f3486" y="f656"/>
                </a:lnTo>
                <a:lnTo>
                  <a:pt x="f3486" y="f3487"/>
                </a:lnTo>
                <a:lnTo>
                  <a:pt x="f3486" y="f3487"/>
                </a:lnTo>
                <a:close/>
                <a:moveTo>
                  <a:pt x="f1109" y="f636"/>
                </a:moveTo>
                <a:lnTo>
                  <a:pt x="f2124" y="f628"/>
                </a:lnTo>
                <a:lnTo>
                  <a:pt x="f767" y="f628"/>
                </a:lnTo>
                <a:lnTo>
                  <a:pt x="f711" y="f675"/>
                </a:lnTo>
                <a:lnTo>
                  <a:pt x="f711" y="f675"/>
                </a:lnTo>
                <a:lnTo>
                  <a:pt x="f723" y="f675"/>
                </a:lnTo>
                <a:lnTo>
                  <a:pt x="f758" y="f820"/>
                </a:lnTo>
                <a:lnTo>
                  <a:pt x="f730" y="f821"/>
                </a:lnTo>
                <a:lnTo>
                  <a:pt x="f3509" y="f667"/>
                </a:lnTo>
                <a:lnTo>
                  <a:pt x="f736" y="f680"/>
                </a:lnTo>
                <a:lnTo>
                  <a:pt x="f741" y="f679"/>
                </a:lnTo>
                <a:lnTo>
                  <a:pt x="f753" y="f3009"/>
                </a:lnTo>
                <a:lnTo>
                  <a:pt x="f757" y="f666"/>
                </a:lnTo>
                <a:lnTo>
                  <a:pt x="f3510" y="f3511"/>
                </a:lnTo>
                <a:lnTo>
                  <a:pt x="f3512" y="f3513"/>
                </a:lnTo>
                <a:lnTo>
                  <a:pt x="f761" y="f638"/>
                </a:lnTo>
                <a:lnTo>
                  <a:pt x="f1109" y="f3514"/>
                </a:lnTo>
                <a:lnTo>
                  <a:pt x="f1109" y="f636"/>
                </a:lnTo>
                <a:lnTo>
                  <a:pt x="f1109" y="f636"/>
                </a:lnTo>
                <a:close/>
                <a:moveTo>
                  <a:pt x="f3515" y="f3265"/>
                </a:moveTo>
                <a:lnTo>
                  <a:pt x="f2846" y="f3516"/>
                </a:lnTo>
                <a:lnTo>
                  <a:pt x="f40" y="f1971"/>
                </a:lnTo>
                <a:lnTo>
                  <a:pt x="f2351" y="f3517"/>
                </a:lnTo>
                <a:lnTo>
                  <a:pt x="f3518" y="f3517"/>
                </a:lnTo>
                <a:lnTo>
                  <a:pt x="f3519" y="f1330"/>
                </a:lnTo>
                <a:lnTo>
                  <a:pt x="f3520" y="f263"/>
                </a:lnTo>
                <a:lnTo>
                  <a:pt x="f3521" y="f3285"/>
                </a:lnTo>
                <a:lnTo>
                  <a:pt x="f3522" y="f3523"/>
                </a:lnTo>
                <a:lnTo>
                  <a:pt x="f3524" y="f3285"/>
                </a:lnTo>
                <a:lnTo>
                  <a:pt x="f3524" y="f1390"/>
                </a:lnTo>
                <a:lnTo>
                  <a:pt x="f2800" y="f1374"/>
                </a:lnTo>
                <a:lnTo>
                  <a:pt x="f1311" y="f1390"/>
                </a:lnTo>
                <a:lnTo>
                  <a:pt x="f3525" y="f3236"/>
                </a:lnTo>
                <a:lnTo>
                  <a:pt x="f3525" y="f3236"/>
                </a:lnTo>
                <a:lnTo>
                  <a:pt x="f2786" y="f170"/>
                </a:lnTo>
                <a:lnTo>
                  <a:pt x="f2386" y="f194"/>
                </a:lnTo>
                <a:lnTo>
                  <a:pt x="f3526" y="f3008"/>
                </a:lnTo>
                <a:lnTo>
                  <a:pt x="f3527" y="f192"/>
                </a:lnTo>
                <a:lnTo>
                  <a:pt x="f3528" y="f3233"/>
                </a:lnTo>
                <a:lnTo>
                  <a:pt x="f2447" y="f160"/>
                </a:lnTo>
                <a:lnTo>
                  <a:pt x="f3529" y="f190"/>
                </a:lnTo>
                <a:lnTo>
                  <a:pt x="f2791" y="f3012"/>
                </a:lnTo>
                <a:lnTo>
                  <a:pt x="f3530" y="f188"/>
                </a:lnTo>
                <a:lnTo>
                  <a:pt x="f3531" y="f3012"/>
                </a:lnTo>
                <a:lnTo>
                  <a:pt x="f3531" y="f3012"/>
                </a:lnTo>
                <a:lnTo>
                  <a:pt x="f1313" y="f3012"/>
                </a:lnTo>
                <a:lnTo>
                  <a:pt x="f2421" y="f188"/>
                </a:lnTo>
                <a:lnTo>
                  <a:pt x="f2418" y="f3014"/>
                </a:lnTo>
                <a:lnTo>
                  <a:pt x="f3532" y="f1427"/>
                </a:lnTo>
                <a:lnTo>
                  <a:pt x="f1312" y="f1431"/>
                </a:lnTo>
                <a:lnTo>
                  <a:pt x="f1312" y="f3421"/>
                </a:lnTo>
                <a:lnTo>
                  <a:pt x="f3533" y="f1942"/>
                </a:lnTo>
                <a:lnTo>
                  <a:pt x="f2418" y="f3534"/>
                </a:lnTo>
                <a:lnTo>
                  <a:pt x="f1313" y="f3535"/>
                </a:lnTo>
                <a:lnTo>
                  <a:pt x="f3536" y="f1462"/>
                </a:lnTo>
                <a:lnTo>
                  <a:pt x="f3536" y="f3537"/>
                </a:lnTo>
                <a:lnTo>
                  <a:pt x="f3538" y="f3156"/>
                </a:lnTo>
                <a:lnTo>
                  <a:pt x="f1313" y="f3023"/>
                </a:lnTo>
                <a:lnTo>
                  <a:pt x="f3539" y="f3023"/>
                </a:lnTo>
                <a:lnTo>
                  <a:pt x="f2421" y="f3023"/>
                </a:lnTo>
                <a:lnTo>
                  <a:pt x="f2421" y="f3023"/>
                </a:lnTo>
                <a:lnTo>
                  <a:pt x="f2398" y="f3156"/>
                </a:lnTo>
                <a:lnTo>
                  <a:pt x="f2429" y="f3540"/>
                </a:lnTo>
                <a:lnTo>
                  <a:pt x="f1300" y="f3537"/>
                </a:lnTo>
                <a:lnTo>
                  <a:pt x="f3541" y="f3540"/>
                </a:lnTo>
                <a:lnTo>
                  <a:pt x="f2405" y="f3542"/>
                </a:lnTo>
                <a:lnTo>
                  <a:pt x="f2407" y="f3225"/>
                </a:lnTo>
                <a:lnTo>
                  <a:pt x="f1296" y="f3543"/>
                </a:lnTo>
                <a:lnTo>
                  <a:pt x="f3544" y="f3023"/>
                </a:lnTo>
                <a:lnTo>
                  <a:pt x="f3544" y="f3023"/>
                </a:lnTo>
                <a:lnTo>
                  <a:pt x="f2407" y="f3545"/>
                </a:lnTo>
                <a:lnTo>
                  <a:pt x="f3541" y="f3316"/>
                </a:lnTo>
                <a:lnTo>
                  <a:pt x="f3546" y="f3547"/>
                </a:lnTo>
                <a:lnTo>
                  <a:pt x="f3548" y="f3549"/>
                </a:lnTo>
                <a:lnTo>
                  <a:pt x="f3550" y="f1504"/>
                </a:lnTo>
                <a:lnTo>
                  <a:pt x="f2426" y="f147"/>
                </a:lnTo>
                <a:lnTo>
                  <a:pt x="f3551" y="f3552"/>
                </a:lnTo>
                <a:lnTo>
                  <a:pt x="f1274" y="f3223"/>
                </a:lnTo>
                <a:lnTo>
                  <a:pt x="f1211" y="f1450"/>
                </a:lnTo>
                <a:lnTo>
                  <a:pt x="f3520" y="f1454"/>
                </a:lnTo>
                <a:lnTo>
                  <a:pt x="f3553" y="f3554"/>
                </a:lnTo>
                <a:lnTo>
                  <a:pt x="f3555" y="f1424"/>
                </a:lnTo>
                <a:lnTo>
                  <a:pt x="f2842" y="f3012"/>
                </a:lnTo>
                <a:lnTo>
                  <a:pt x="f14" y="f199"/>
                </a:lnTo>
                <a:lnTo>
                  <a:pt x="f14" y="f199"/>
                </a:lnTo>
                <a:lnTo>
                  <a:pt x="f1164" y="f3556"/>
                </a:lnTo>
                <a:lnTo>
                  <a:pt x="f1163" y="f1415"/>
                </a:lnTo>
                <a:lnTo>
                  <a:pt x="f1162" y="f3556"/>
                </a:lnTo>
                <a:lnTo>
                  <a:pt x="f1161" y="f3557"/>
                </a:lnTo>
                <a:lnTo>
                  <a:pt x="f1160" y="f199"/>
                </a:lnTo>
                <a:lnTo>
                  <a:pt x="f3558" y="f560"/>
                </a:lnTo>
                <a:lnTo>
                  <a:pt x="f1155" y="f3090"/>
                </a:lnTo>
                <a:lnTo>
                  <a:pt x="f2294" y="f203"/>
                </a:lnTo>
                <a:lnTo>
                  <a:pt x="f3559" y="f3560"/>
                </a:lnTo>
                <a:lnTo>
                  <a:pt x="f2286" y="f570"/>
                </a:lnTo>
                <a:lnTo>
                  <a:pt x="f3561" y="f1395"/>
                </a:lnTo>
                <a:lnTo>
                  <a:pt x="f3561" y="f1395"/>
                </a:lnTo>
                <a:lnTo>
                  <a:pt x="f2322" y="f222"/>
                </a:lnTo>
                <a:lnTo>
                  <a:pt x="f3562" y="f3002"/>
                </a:lnTo>
                <a:lnTo>
                  <a:pt x="f3562" y="f580"/>
                </a:lnTo>
                <a:lnTo>
                  <a:pt x="f3563" y="f2999"/>
                </a:lnTo>
                <a:lnTo>
                  <a:pt x="f2281" y="f3245"/>
                </a:lnTo>
                <a:lnTo>
                  <a:pt x="f3564" y="f3565"/>
                </a:lnTo>
                <a:lnTo>
                  <a:pt x="f2336" y="f3566"/>
                </a:lnTo>
                <a:lnTo>
                  <a:pt x="f3567" y="f3568"/>
                </a:lnTo>
                <a:lnTo>
                  <a:pt x="f2290" y="f313"/>
                </a:lnTo>
                <a:lnTo>
                  <a:pt x="f2340" y="f3284"/>
                </a:lnTo>
                <a:lnTo>
                  <a:pt x="f2848" y="f2993"/>
                </a:lnTo>
                <a:lnTo>
                  <a:pt x="f26" y="f240"/>
                </a:lnTo>
                <a:lnTo>
                  <a:pt x="f20" y="f1355"/>
                </a:lnTo>
                <a:lnTo>
                  <a:pt x="f18" y="f1355"/>
                </a:lnTo>
                <a:lnTo>
                  <a:pt x="f18" y="f1355"/>
                </a:lnTo>
                <a:lnTo>
                  <a:pt x="f3569" y="f1355"/>
                </a:lnTo>
                <a:lnTo>
                  <a:pt x="f2843" y="f1355"/>
                </a:lnTo>
                <a:lnTo>
                  <a:pt x="f1167" y="f3523"/>
                </a:lnTo>
                <a:lnTo>
                  <a:pt x="f40" y="f3208"/>
                </a:lnTo>
                <a:lnTo>
                  <a:pt x="f39" y="f267"/>
                </a:lnTo>
                <a:lnTo>
                  <a:pt x="f1162" y="f2975"/>
                </a:lnTo>
                <a:lnTo>
                  <a:pt x="f3562" y="f2977"/>
                </a:lnTo>
                <a:lnTo>
                  <a:pt x="f2308" y="f3570"/>
                </a:lnTo>
                <a:lnTo>
                  <a:pt x="f2308" y="f3570"/>
                </a:lnTo>
                <a:lnTo>
                  <a:pt x="f2308" y="f276"/>
                </a:lnTo>
                <a:lnTo>
                  <a:pt x="f2313" y="f3571"/>
                </a:lnTo>
                <a:lnTo>
                  <a:pt x="f2306" y="f3572"/>
                </a:lnTo>
                <a:lnTo>
                  <a:pt x="f2304" y="f3573"/>
                </a:lnTo>
                <a:lnTo>
                  <a:pt x="f3574" y="f3575"/>
                </a:lnTo>
                <a:lnTo>
                  <a:pt x="f2258" y="f3576"/>
                </a:lnTo>
                <a:lnTo>
                  <a:pt x="f2260" y="f3577"/>
                </a:lnTo>
                <a:lnTo>
                  <a:pt x="f2301" y="f3578"/>
                </a:lnTo>
                <a:lnTo>
                  <a:pt x="f3579" y="f3578"/>
                </a:lnTo>
                <a:lnTo>
                  <a:pt x="f2859" y="f1970"/>
                </a:lnTo>
                <a:lnTo>
                  <a:pt x="f2859" y="f1970"/>
                </a:lnTo>
                <a:lnTo>
                  <a:pt x="f1147" y="f3580"/>
                </a:lnTo>
                <a:lnTo>
                  <a:pt x="f2320" y="f3580"/>
                </a:lnTo>
                <a:lnTo>
                  <a:pt x="f2296" y="f3576"/>
                </a:lnTo>
                <a:lnTo>
                  <a:pt x="f2851" y="f1970"/>
                </a:lnTo>
                <a:lnTo>
                  <a:pt x="f3581" y="f3582"/>
                </a:lnTo>
                <a:lnTo>
                  <a:pt x="f3563" y="f3583"/>
                </a:lnTo>
                <a:lnTo>
                  <a:pt x="f3563" y="f3174"/>
                </a:lnTo>
                <a:lnTo>
                  <a:pt x="f3563" y="f3174"/>
                </a:lnTo>
                <a:lnTo>
                  <a:pt x="f3581" y="f1285"/>
                </a:lnTo>
                <a:lnTo>
                  <a:pt x="f2274" y="f3584"/>
                </a:lnTo>
                <a:lnTo>
                  <a:pt x="f2274" y="f595"/>
                </a:lnTo>
                <a:lnTo>
                  <a:pt x="f3581" y="f3585"/>
                </a:lnTo>
                <a:lnTo>
                  <a:pt x="f3562" y="f3586"/>
                </a:lnTo>
                <a:lnTo>
                  <a:pt x="f2322" y="f3587"/>
                </a:lnTo>
                <a:lnTo>
                  <a:pt x="f2275" y="f3265"/>
                </a:lnTo>
                <a:lnTo>
                  <a:pt x="f2323" y="f3255"/>
                </a:lnTo>
                <a:lnTo>
                  <a:pt x="f2287" y="f3255"/>
                </a:lnTo>
                <a:lnTo>
                  <a:pt x="f3515" y="f3265"/>
                </a:lnTo>
                <a:lnTo>
                  <a:pt x="f3515" y="f3265"/>
                </a:lnTo>
                <a:close/>
              </a:path>
            </a:pathLst>
          </a:custGeom>
          <a:solidFill>
            <a:srgbClr val="E6B9B8"/>
          </a:solidFill>
          <a:ln cap="flat">
            <a:noFill/>
            <a:prstDash val="solid"/>
          </a:ln>
        </p:spPr>
        <p:txBody>
          <a:bodyPr vert="horz" wrap="square" lIns="60963" tIns="30476" rIns="60963" bIns="3047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      7</a:t>
            </a:r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BEABAA45-5AFD-FA82-A4CE-3352F3CF2503}"/>
              </a:ext>
            </a:extLst>
          </p:cNvPr>
          <p:cNvSpPr/>
          <p:nvPr/>
        </p:nvSpPr>
        <p:spPr>
          <a:xfrm>
            <a:off x="0" y="6339416"/>
            <a:ext cx="12191996" cy="5185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51382"/>
              <a:gd name="f7" fmla="val 852054"/>
              <a:gd name="f8" fmla="val 15773400"/>
              <a:gd name="f9" fmla="+- 0 0 -90"/>
              <a:gd name="f10" fmla="*/ f3 1 16251382"/>
              <a:gd name="f11" fmla="*/ f4 1 85205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6251382"/>
              <a:gd name="f20" fmla="*/ f16 1 852054"/>
              <a:gd name="f21" fmla="*/ 0 f17 1"/>
              <a:gd name="f22" fmla="*/ 16251382 f17 1"/>
              <a:gd name="f23" fmla="*/ 15773400 f17 1"/>
              <a:gd name="f24" fmla="*/ 0 f16 1"/>
              <a:gd name="f25" fmla="*/ 852054 f16 1"/>
              <a:gd name="f26" fmla="+- f18 0 f1"/>
              <a:gd name="f27" fmla="*/ f21 1 16251382"/>
              <a:gd name="f28" fmla="*/ f22 1 16251382"/>
              <a:gd name="f29" fmla="*/ f23 1 16251382"/>
              <a:gd name="f30" fmla="*/ f24 1 852054"/>
              <a:gd name="f31" fmla="*/ f25 1 852054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31 1 f20"/>
              <a:gd name="f38" fmla="*/ f29 1 f19"/>
              <a:gd name="f39" fmla="*/ f30 1 f20"/>
              <a:gd name="f40" fmla="*/ f28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6"/>
              </a:cxn>
              <a:cxn ang="f26">
                <a:pos x="f45" y="f46"/>
              </a:cxn>
            </a:cxnLst>
            <a:rect l="f41" t="f44" r="f42" b="f43"/>
            <a:pathLst>
              <a:path w="16251382" h="852054">
                <a:moveTo>
                  <a:pt x="f5" y="f7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63A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4" name="Freeform 4">
            <a:extLst>
              <a:ext uri="{FF2B5EF4-FFF2-40B4-BE49-F238E27FC236}">
                <a16:creationId xmlns:a16="http://schemas.microsoft.com/office/drawing/2014/main" id="{8EECAAC1-7237-8C71-A956-D015F33351EE}"/>
              </a:ext>
            </a:extLst>
          </p:cNvPr>
          <p:cNvSpPr/>
          <p:nvPr/>
        </p:nvSpPr>
        <p:spPr>
          <a:xfrm>
            <a:off x="11857015" y="6338136"/>
            <a:ext cx="334981" cy="51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3672"/>
              <a:gd name="f7" fmla="val 1077239"/>
              <a:gd name="f8" fmla="val 30562"/>
              <a:gd name="f9" fmla="+- 0 0 -90"/>
              <a:gd name="f10" fmla="*/ f3 1 483672"/>
              <a:gd name="f11" fmla="*/ f4 1 10772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3672"/>
              <a:gd name="f20" fmla="*/ f16 1 1077239"/>
              <a:gd name="f21" fmla="*/ 0 f17 1"/>
              <a:gd name="f22" fmla="*/ 0 f16 1"/>
              <a:gd name="f23" fmla="*/ 483672 f17 1"/>
              <a:gd name="f24" fmla="*/ 30562 f16 1"/>
              <a:gd name="f25" fmla="*/ 1077239 f16 1"/>
              <a:gd name="f26" fmla="+- f18 0 f1"/>
              <a:gd name="f27" fmla="*/ f21 1 483672"/>
              <a:gd name="f28" fmla="*/ f22 1 1077239"/>
              <a:gd name="f29" fmla="*/ f23 1 483672"/>
              <a:gd name="f30" fmla="*/ f24 1 1077239"/>
              <a:gd name="f31" fmla="*/ f25 1 10772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7" y="f49"/>
              </a:cxn>
            </a:cxnLst>
            <a:rect l="f41" t="f44" r="f42" b="f43"/>
            <a:pathLst>
              <a:path w="483672" h="1077239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close/>
              </a:path>
            </a:pathLst>
          </a:custGeom>
          <a:solidFill>
            <a:srgbClr val="EE29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d-ID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5" name="Title 3">
            <a:extLst>
              <a:ext uri="{FF2B5EF4-FFF2-40B4-BE49-F238E27FC236}">
                <a16:creationId xmlns:a16="http://schemas.microsoft.com/office/drawing/2014/main" id="{9BBB733A-8CFA-99F8-28EB-B3268E8D51B2}"/>
              </a:ext>
            </a:extLst>
          </p:cNvPr>
          <p:cNvSpPr txBox="1"/>
          <p:nvPr/>
        </p:nvSpPr>
        <p:spPr>
          <a:xfrm>
            <a:off x="1753416" y="291446"/>
            <a:ext cx="10227390" cy="618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13716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all" spc="0" baseline="0" dirty="0">
                <a:solidFill>
                  <a:srgbClr val="163A78"/>
                </a:solidFill>
                <a:uFillTx/>
                <a:latin typeface="Arial" pitchFamily="34"/>
                <a:cs typeface="Arial" pitchFamily="34"/>
              </a:rPr>
              <a:t>State-by-State Construction Industry </a:t>
            </a:r>
          </a:p>
          <a:p>
            <a:pPr marL="0" marR="0" lvl="0" indent="0" algn="l" defTabSz="13716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all" spc="0" baseline="0" dirty="0">
                <a:solidFill>
                  <a:srgbClr val="163A78"/>
                </a:solidFill>
                <a:uFillTx/>
                <a:latin typeface="Arial" pitchFamily="34"/>
                <a:cs typeface="Arial" pitchFamily="34"/>
              </a:rPr>
              <a:t>Union Workforce Density (2023)</a:t>
            </a:r>
          </a:p>
        </p:txBody>
      </p:sp>
      <p:sp>
        <p:nvSpPr>
          <p:cNvPr id="86" name="TextBox 1">
            <a:extLst>
              <a:ext uri="{FF2B5EF4-FFF2-40B4-BE49-F238E27FC236}">
                <a16:creationId xmlns:a16="http://schemas.microsoft.com/office/drawing/2014/main" id="{5023BE5C-B370-DF67-DA00-07367E56FB5E}"/>
              </a:ext>
            </a:extLst>
          </p:cNvPr>
          <p:cNvSpPr txBox="1"/>
          <p:nvPr/>
        </p:nvSpPr>
        <p:spPr>
          <a:xfrm>
            <a:off x="9837947" y="3219712"/>
            <a:ext cx="57246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11.7</a:t>
            </a:r>
          </a:p>
        </p:txBody>
      </p:sp>
      <p:cxnSp>
        <p:nvCxnSpPr>
          <p:cNvPr id="87" name="Straight Connector 3">
            <a:extLst>
              <a:ext uri="{FF2B5EF4-FFF2-40B4-BE49-F238E27FC236}">
                <a16:creationId xmlns:a16="http://schemas.microsoft.com/office/drawing/2014/main" id="{8A1AB6B3-9B9F-BD7D-9394-25105B2C1910}"/>
              </a:ext>
            </a:extLst>
          </p:cNvPr>
          <p:cNvCxnSpPr>
            <a:stCxn id="68" idx="35"/>
          </p:cNvCxnSpPr>
          <p:nvPr/>
        </p:nvCxnSpPr>
        <p:spPr>
          <a:xfrm>
            <a:off x="9486634" y="3112105"/>
            <a:ext cx="413199" cy="23677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8" name="Straight Connector 91">
            <a:extLst>
              <a:ext uri="{FF2B5EF4-FFF2-40B4-BE49-F238E27FC236}">
                <a16:creationId xmlns:a16="http://schemas.microsoft.com/office/drawing/2014/main" id="{7FC18955-2460-5815-79C1-9F9ED45BF43D}"/>
              </a:ext>
            </a:extLst>
          </p:cNvPr>
          <p:cNvCxnSpPr/>
          <p:nvPr/>
        </p:nvCxnSpPr>
        <p:spPr>
          <a:xfrm flipV="1">
            <a:off x="9686367" y="3111310"/>
            <a:ext cx="579108" cy="3858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9" name="TextBox 93">
            <a:extLst>
              <a:ext uri="{FF2B5EF4-FFF2-40B4-BE49-F238E27FC236}">
                <a16:creationId xmlns:a16="http://schemas.microsoft.com/office/drawing/2014/main" id="{A11D5F20-EBAF-B366-30D4-1130E06BFC75}"/>
              </a:ext>
            </a:extLst>
          </p:cNvPr>
          <p:cNvSpPr txBox="1"/>
          <p:nvPr/>
        </p:nvSpPr>
        <p:spPr>
          <a:xfrm>
            <a:off x="10241069" y="2915509"/>
            <a:ext cx="47000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7.2</a:t>
            </a:r>
          </a:p>
        </p:txBody>
      </p:sp>
      <p:sp>
        <p:nvSpPr>
          <p:cNvPr id="90" name="TextBox 94">
            <a:extLst>
              <a:ext uri="{FF2B5EF4-FFF2-40B4-BE49-F238E27FC236}">
                <a16:creationId xmlns:a16="http://schemas.microsoft.com/office/drawing/2014/main" id="{3C46EBFD-1F12-65F1-5788-7B250C81207D}"/>
              </a:ext>
            </a:extLst>
          </p:cNvPr>
          <p:cNvSpPr txBox="1"/>
          <p:nvPr/>
        </p:nvSpPr>
        <p:spPr>
          <a:xfrm>
            <a:off x="9860368" y="2718712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12.2</a:t>
            </a:r>
          </a:p>
        </p:txBody>
      </p:sp>
      <p:cxnSp>
        <p:nvCxnSpPr>
          <p:cNvPr id="91" name="Straight Connector 95">
            <a:extLst>
              <a:ext uri="{FF2B5EF4-FFF2-40B4-BE49-F238E27FC236}">
                <a16:creationId xmlns:a16="http://schemas.microsoft.com/office/drawing/2014/main" id="{14768AC4-B33E-4B69-CF0E-257A5A4F9061}"/>
              </a:ext>
            </a:extLst>
          </p:cNvPr>
          <p:cNvCxnSpPr/>
          <p:nvPr/>
        </p:nvCxnSpPr>
        <p:spPr>
          <a:xfrm>
            <a:off x="9713881" y="2852973"/>
            <a:ext cx="195782" cy="3501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2" name="TextBox 97">
            <a:extLst>
              <a:ext uri="{FF2B5EF4-FFF2-40B4-BE49-F238E27FC236}">
                <a16:creationId xmlns:a16="http://schemas.microsoft.com/office/drawing/2014/main" id="{DFB7BE40-38AF-AC18-84AE-BE51A1F75676}"/>
              </a:ext>
            </a:extLst>
          </p:cNvPr>
          <p:cNvSpPr txBox="1"/>
          <p:nvPr/>
        </p:nvSpPr>
        <p:spPr>
          <a:xfrm>
            <a:off x="10034570" y="2495479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13.8</a:t>
            </a:r>
          </a:p>
        </p:txBody>
      </p:sp>
      <p:cxnSp>
        <p:nvCxnSpPr>
          <p:cNvPr id="93" name="Straight Connector 98">
            <a:extLst>
              <a:ext uri="{FF2B5EF4-FFF2-40B4-BE49-F238E27FC236}">
                <a16:creationId xmlns:a16="http://schemas.microsoft.com/office/drawing/2014/main" id="{132EEDB8-D2AE-65DF-370A-B9479FD9E28C}"/>
              </a:ext>
            </a:extLst>
          </p:cNvPr>
          <p:cNvCxnSpPr/>
          <p:nvPr/>
        </p:nvCxnSpPr>
        <p:spPr>
          <a:xfrm>
            <a:off x="9940350" y="2432038"/>
            <a:ext cx="188449" cy="16953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4" name="TextBox 100">
            <a:extLst>
              <a:ext uri="{FF2B5EF4-FFF2-40B4-BE49-F238E27FC236}">
                <a16:creationId xmlns:a16="http://schemas.microsoft.com/office/drawing/2014/main" id="{736738A6-5CF3-8AB5-75D0-FBB1D1352327}"/>
              </a:ext>
            </a:extLst>
          </p:cNvPr>
          <p:cNvSpPr txBox="1"/>
          <p:nvPr/>
        </p:nvSpPr>
        <p:spPr>
          <a:xfrm>
            <a:off x="10231194" y="2315562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12.2</a:t>
            </a:r>
          </a:p>
        </p:txBody>
      </p:sp>
      <p:cxnSp>
        <p:nvCxnSpPr>
          <p:cNvPr id="95" name="Straight Connector 101">
            <a:extLst>
              <a:ext uri="{FF2B5EF4-FFF2-40B4-BE49-F238E27FC236}">
                <a16:creationId xmlns:a16="http://schemas.microsoft.com/office/drawing/2014/main" id="{00CF99E7-04ED-4BEA-BE82-7D2C499A9E3C}"/>
              </a:ext>
            </a:extLst>
          </p:cNvPr>
          <p:cNvCxnSpPr/>
          <p:nvPr/>
        </p:nvCxnSpPr>
        <p:spPr>
          <a:xfrm>
            <a:off x="10133966" y="2393835"/>
            <a:ext cx="175802" cy="6572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6" name="Straight Connector 103">
            <a:extLst>
              <a:ext uri="{FF2B5EF4-FFF2-40B4-BE49-F238E27FC236}">
                <a16:creationId xmlns:a16="http://schemas.microsoft.com/office/drawing/2014/main" id="{BD60D4C2-993C-62D0-1C58-219F9542AB42}"/>
              </a:ext>
            </a:extLst>
          </p:cNvPr>
          <p:cNvCxnSpPr/>
          <p:nvPr/>
        </p:nvCxnSpPr>
        <p:spPr>
          <a:xfrm flipV="1">
            <a:off x="10119299" y="2074526"/>
            <a:ext cx="237862" cy="15335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7" name="TextBox 105">
            <a:extLst>
              <a:ext uri="{FF2B5EF4-FFF2-40B4-BE49-F238E27FC236}">
                <a16:creationId xmlns:a16="http://schemas.microsoft.com/office/drawing/2014/main" id="{264111BC-CCA3-6359-BD62-8174CFD22E95}"/>
              </a:ext>
            </a:extLst>
          </p:cNvPr>
          <p:cNvSpPr txBox="1"/>
          <p:nvPr/>
        </p:nvSpPr>
        <p:spPr>
          <a:xfrm>
            <a:off x="10328513" y="1927674"/>
            <a:ext cx="58381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17.8</a:t>
            </a:r>
          </a:p>
        </p:txBody>
      </p:sp>
      <p:cxnSp>
        <p:nvCxnSpPr>
          <p:cNvPr id="98" name="Straight Connector 106">
            <a:extLst>
              <a:ext uri="{FF2B5EF4-FFF2-40B4-BE49-F238E27FC236}">
                <a16:creationId xmlns:a16="http://schemas.microsoft.com/office/drawing/2014/main" id="{942FB1FF-1E87-E44C-2B41-5A82F7CCC548}"/>
              </a:ext>
            </a:extLst>
          </p:cNvPr>
          <p:cNvCxnSpPr/>
          <p:nvPr/>
        </p:nvCxnSpPr>
        <p:spPr>
          <a:xfrm flipH="1" flipV="1">
            <a:off x="9578916" y="1664628"/>
            <a:ext cx="146980" cy="15701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9" name="TextBox 108">
            <a:extLst>
              <a:ext uri="{FF2B5EF4-FFF2-40B4-BE49-F238E27FC236}">
                <a16:creationId xmlns:a16="http://schemas.microsoft.com/office/drawing/2014/main" id="{413F55A9-3477-8E77-B42F-5733D9242929}"/>
              </a:ext>
            </a:extLst>
          </p:cNvPr>
          <p:cNvSpPr txBox="1"/>
          <p:nvPr/>
        </p:nvSpPr>
        <p:spPr>
          <a:xfrm>
            <a:off x="9242307" y="1417594"/>
            <a:ext cx="47000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2.1</a:t>
            </a:r>
          </a:p>
        </p:txBody>
      </p:sp>
      <p:sp>
        <p:nvSpPr>
          <p:cNvPr id="100" name="TextBox 110">
            <a:extLst>
              <a:ext uri="{FF2B5EF4-FFF2-40B4-BE49-F238E27FC236}">
                <a16:creationId xmlns:a16="http://schemas.microsoft.com/office/drawing/2014/main" id="{D0A428A1-F54F-1FC2-0FA4-56679A5B2059}"/>
              </a:ext>
            </a:extLst>
          </p:cNvPr>
          <p:cNvSpPr txBox="1"/>
          <p:nvPr/>
        </p:nvSpPr>
        <p:spPr>
          <a:xfrm>
            <a:off x="9443429" y="1130929"/>
            <a:ext cx="41229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10</a:t>
            </a:r>
          </a:p>
        </p:txBody>
      </p:sp>
      <p:cxnSp>
        <p:nvCxnSpPr>
          <p:cNvPr id="101" name="Straight Connector 111">
            <a:extLst>
              <a:ext uri="{FF2B5EF4-FFF2-40B4-BE49-F238E27FC236}">
                <a16:creationId xmlns:a16="http://schemas.microsoft.com/office/drawing/2014/main" id="{06EFB06B-F1D6-CD28-0C8D-5E947C489B89}"/>
              </a:ext>
            </a:extLst>
          </p:cNvPr>
          <p:cNvCxnSpPr/>
          <p:nvPr/>
        </p:nvCxnSpPr>
        <p:spPr>
          <a:xfrm flipH="1" flipV="1">
            <a:off x="9860103" y="1427433"/>
            <a:ext cx="116165" cy="429137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02" name="Rectangle 113">
            <a:extLst>
              <a:ext uri="{FF2B5EF4-FFF2-40B4-BE49-F238E27FC236}">
                <a16:creationId xmlns:a16="http://schemas.microsoft.com/office/drawing/2014/main" id="{C277E93C-35A8-E386-8593-ED0E48382C9F}"/>
              </a:ext>
            </a:extLst>
          </p:cNvPr>
          <p:cNvSpPr/>
          <p:nvPr/>
        </p:nvSpPr>
        <p:spPr>
          <a:xfrm>
            <a:off x="9729371" y="4677988"/>
            <a:ext cx="2303492" cy="1325550"/>
          </a:xfrm>
          <a:prstGeom prst="rect">
            <a:avLst/>
          </a:prstGeom>
          <a:noFill/>
          <a:ln w="1587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3" name="TextBox 116">
            <a:extLst>
              <a:ext uri="{FF2B5EF4-FFF2-40B4-BE49-F238E27FC236}">
                <a16:creationId xmlns:a16="http://schemas.microsoft.com/office/drawing/2014/main" id="{961C8993-E72C-28CB-8D05-37BD3A822569}"/>
              </a:ext>
            </a:extLst>
          </p:cNvPr>
          <p:cNvSpPr txBox="1"/>
          <p:nvPr/>
        </p:nvSpPr>
        <p:spPr>
          <a:xfrm>
            <a:off x="9803337" y="5715137"/>
            <a:ext cx="307622" cy="233647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TextBox 117">
            <a:extLst>
              <a:ext uri="{FF2B5EF4-FFF2-40B4-BE49-F238E27FC236}">
                <a16:creationId xmlns:a16="http://schemas.microsoft.com/office/drawing/2014/main" id="{3A48D471-5FAB-22BA-6993-07CAF71A65CB}"/>
              </a:ext>
            </a:extLst>
          </p:cNvPr>
          <p:cNvSpPr txBox="1"/>
          <p:nvPr/>
        </p:nvSpPr>
        <p:spPr>
          <a:xfrm>
            <a:off x="10076358" y="5219952"/>
            <a:ext cx="211564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Below National Average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1200" b="0" i="0" u="none" strike="noStrike" kern="0" cap="none" spc="0" baseline="0">
              <a:solidFill>
                <a:srgbClr val="C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5" name="TextBox 128">
            <a:extLst>
              <a:ext uri="{FF2B5EF4-FFF2-40B4-BE49-F238E27FC236}">
                <a16:creationId xmlns:a16="http://schemas.microsoft.com/office/drawing/2014/main" id="{FBB75E3E-1643-6D93-2A8F-720FE5A04135}"/>
              </a:ext>
            </a:extLst>
          </p:cNvPr>
          <p:cNvSpPr txBox="1"/>
          <p:nvPr/>
        </p:nvSpPr>
        <p:spPr>
          <a:xfrm>
            <a:off x="9798527" y="5260470"/>
            <a:ext cx="307622" cy="233647"/>
          </a:xfrm>
          <a:prstGeom prst="rect">
            <a:avLst/>
          </a:prstGeom>
          <a:solidFill>
            <a:srgbClr val="E6B9B8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TextBox 130">
            <a:extLst>
              <a:ext uri="{FF2B5EF4-FFF2-40B4-BE49-F238E27FC236}">
                <a16:creationId xmlns:a16="http://schemas.microsoft.com/office/drawing/2014/main" id="{8BBE03D8-74B4-9CC7-35D5-18E85389AB15}"/>
              </a:ext>
            </a:extLst>
          </p:cNvPr>
          <p:cNvSpPr txBox="1"/>
          <p:nvPr/>
        </p:nvSpPr>
        <p:spPr>
          <a:xfrm>
            <a:off x="10076358" y="5698431"/>
            <a:ext cx="211564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Above National Average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1200" b="0" i="0" u="none" strike="noStrike" kern="0" cap="none" spc="0" baseline="0">
              <a:solidFill>
                <a:srgbClr val="C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7" name="TextBox 132">
            <a:extLst>
              <a:ext uri="{FF2B5EF4-FFF2-40B4-BE49-F238E27FC236}">
                <a16:creationId xmlns:a16="http://schemas.microsoft.com/office/drawing/2014/main" id="{50E82C50-DD1E-89B0-67AA-0065D5E7BEFA}"/>
              </a:ext>
            </a:extLst>
          </p:cNvPr>
          <p:cNvSpPr txBox="1"/>
          <p:nvPr/>
        </p:nvSpPr>
        <p:spPr>
          <a:xfrm>
            <a:off x="9652278" y="4695690"/>
            <a:ext cx="237338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Construction Industry Workforce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 pitchFamily="34"/>
                <a:cs typeface="Arial" pitchFamily="34"/>
              </a:rPr>
              <a:t>10.7% Union</a:t>
            </a:r>
          </a:p>
        </p:txBody>
      </p:sp>
      <p:pic>
        <p:nvPicPr>
          <p:cNvPr id="108" name="Picture 112">
            <a:extLst>
              <a:ext uri="{FF2B5EF4-FFF2-40B4-BE49-F238E27FC236}">
                <a16:creationId xmlns:a16="http://schemas.microsoft.com/office/drawing/2014/main" id="{0147FC3F-47AF-4BC0-52CB-3271DADB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09" y="5352367"/>
            <a:ext cx="815407" cy="9373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9" name="TextBox 2">
            <a:extLst>
              <a:ext uri="{FF2B5EF4-FFF2-40B4-BE49-F238E27FC236}">
                <a16:creationId xmlns:a16="http://schemas.microsoft.com/office/drawing/2014/main" id="{7D4CEBB3-4790-CB68-78CE-FD88DEB8BD7C}"/>
              </a:ext>
            </a:extLst>
          </p:cNvPr>
          <p:cNvSpPr txBox="1"/>
          <p:nvPr/>
        </p:nvSpPr>
        <p:spPr>
          <a:xfrm>
            <a:off x="2895475" y="5684870"/>
            <a:ext cx="68503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38.7</a:t>
            </a:r>
          </a:p>
        </p:txBody>
      </p:sp>
      <p:sp>
        <p:nvSpPr>
          <p:cNvPr id="110" name="Rectangle 14">
            <a:extLst>
              <a:ext uri="{FF2B5EF4-FFF2-40B4-BE49-F238E27FC236}">
                <a16:creationId xmlns:a16="http://schemas.microsoft.com/office/drawing/2014/main" id="{D4494F08-B31A-0067-91DE-210388A079D5}"/>
              </a:ext>
            </a:extLst>
          </p:cNvPr>
          <p:cNvSpPr/>
          <p:nvPr/>
        </p:nvSpPr>
        <p:spPr>
          <a:xfrm>
            <a:off x="127476" y="6296210"/>
            <a:ext cx="5951875" cy="246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811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1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ＭＳ Ｐゴシック" pitchFamily="34"/>
                <a:cs typeface="Arial" pitchFamily="34"/>
              </a:rPr>
              <a:t>Data source: Unionstats.com via BLS data,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11739</TotalTime>
  <Words>445</Words>
  <Application>Microsoft Office PowerPoint</Application>
  <PresentationFormat>Widescreen</PresentationFormat>
  <Paragraphs>248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Ray</dc:creator>
  <cp:lastModifiedBy>Ben Brubeck</cp:lastModifiedBy>
  <cp:revision>4</cp:revision>
  <dcterms:created xsi:type="dcterms:W3CDTF">2024-01-30T19:20:59Z</dcterms:created>
  <dcterms:modified xsi:type="dcterms:W3CDTF">2024-03-28T13:33:46Z</dcterms:modified>
</cp:coreProperties>
</file>